
<file path=[Content_Types].xml><?xml version="1.0" encoding="utf-8"?>
<Types xmlns="http://schemas.openxmlformats.org/package/2006/content-types">
  <Default Extension="fntdata" ContentType="application/x-fontdata"/>
  <Default Extension="gif" ContentType="image/gif"/>
  <Default Extension="jpeg" ContentType="image/jpeg"/>
  <Default Extension="jpg" ContentType="image/jpeg"/>
  <Default Extension="png" ContentType="image/png"/>
  <Default Extension="rels" ContentType="application/vnd.openxmlformats-package.relationships+xml"/>
  <Default Extension="svg" ContentType="image/svg+xml"/>
  <Default Extension="wav" ContentType="audio/x-wav"/>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2.xml" ContentType="application/vnd.openxmlformats-officedocument.theme+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23.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0" r:id="rId1"/>
    <p:sldMasterId id="2147483693" r:id="rId2"/>
    <p:sldMasterId id="2147483705" r:id="rId3"/>
  </p:sldMasterIdLst>
  <p:notesMasterIdLst>
    <p:notesMasterId r:id="rId52"/>
  </p:notesMasterIdLst>
  <p:sldIdLst>
    <p:sldId id="2007577601" r:id="rId4"/>
    <p:sldId id="260" r:id="rId5"/>
    <p:sldId id="312" r:id="rId6"/>
    <p:sldId id="314" r:id="rId7"/>
    <p:sldId id="311" r:id="rId8"/>
    <p:sldId id="258" r:id="rId9"/>
    <p:sldId id="310" r:id="rId10"/>
    <p:sldId id="315" r:id="rId11"/>
    <p:sldId id="256" r:id="rId12"/>
    <p:sldId id="259" r:id="rId13"/>
    <p:sldId id="313" r:id="rId14"/>
    <p:sldId id="317" r:id="rId15"/>
    <p:sldId id="319" r:id="rId16"/>
    <p:sldId id="320" r:id="rId17"/>
    <p:sldId id="321" r:id="rId18"/>
    <p:sldId id="322" r:id="rId19"/>
    <p:sldId id="324" r:id="rId20"/>
    <p:sldId id="286" r:id="rId21"/>
    <p:sldId id="323" r:id="rId22"/>
    <p:sldId id="325" r:id="rId23"/>
    <p:sldId id="328" r:id="rId24"/>
    <p:sldId id="329" r:id="rId25"/>
    <p:sldId id="330" r:id="rId26"/>
    <p:sldId id="290" r:id="rId27"/>
    <p:sldId id="331" r:id="rId28"/>
    <p:sldId id="327" r:id="rId29"/>
    <p:sldId id="333" r:id="rId30"/>
    <p:sldId id="334" r:id="rId31"/>
    <p:sldId id="332" r:id="rId32"/>
    <p:sldId id="335" r:id="rId33"/>
    <p:sldId id="336" r:id="rId34"/>
    <p:sldId id="339" r:id="rId35"/>
    <p:sldId id="2007577598" r:id="rId36"/>
    <p:sldId id="337" r:id="rId37"/>
    <p:sldId id="262" r:id="rId38"/>
    <p:sldId id="881" r:id="rId39"/>
    <p:sldId id="882" r:id="rId40"/>
    <p:sldId id="883" r:id="rId41"/>
    <p:sldId id="884" r:id="rId42"/>
    <p:sldId id="2007577599" r:id="rId43"/>
    <p:sldId id="885" r:id="rId44"/>
    <p:sldId id="886" r:id="rId45"/>
    <p:sldId id="887" r:id="rId46"/>
    <p:sldId id="888" r:id="rId47"/>
    <p:sldId id="261" r:id="rId48"/>
    <p:sldId id="338" r:id="rId49"/>
    <p:sldId id="340" r:id="rId50"/>
    <p:sldId id="2007577602" r:id="rId51"/>
  </p:sldIdLst>
  <p:sldSz cx="9144000" cy="5143500" type="screen16x9"/>
  <p:notesSz cx="6858000" cy="9144000"/>
  <p:embeddedFontLst>
    <p:embeddedFont>
      <p:font typeface="Anaheim" panose="020B0604020202020204" charset="0"/>
      <p:regular r:id="rId53"/>
    </p:embeddedFont>
    <p:embeddedFont>
      <p:font typeface="Comfortaa" panose="020B0604020202020204" charset="0"/>
      <p:regular r:id="rId54"/>
      <p:bold r:id="rId55"/>
    </p:embeddedFont>
    <p:embeddedFont>
      <p:font typeface="Fira Sans Extra Condensed" panose="020B0503050000020004" pitchFamily="34" charset="0"/>
      <p:regular r:id="rId56"/>
      <p:bold r:id="rId57"/>
    </p:embeddedFont>
    <p:embeddedFont>
      <p:font typeface="Poppins" panose="00000500000000000000" pitchFamily="2" charset="0"/>
      <p:regular r:id="rId58"/>
      <p:bold r:id="rId59"/>
      <p:italic r:id="rId60"/>
      <p:boldItalic r:id="rId61"/>
    </p:embeddedFont>
    <p:embeddedFont>
      <p:font typeface="Titan One" panose="020B0604020202020204" charset="0"/>
      <p:regular r:id="rId62"/>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D80C2DA8-3603-4A99-A3A5-DDDBA0ACF04F}">
  <a:tblStyle styleId="{D80C2DA8-3603-4A99-A3A5-DDDBA0ACF04F}"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A20E3B63-4A81-45BD-9F0E-C76BC256BC63}" styleName="Table_1">
    <a:wholeTbl>
      <a:tcTxStyle>
        <a:font>
          <a:latin typeface="Arial"/>
          <a:ea typeface="Arial"/>
          <a:cs typeface="Arial"/>
        </a:font>
        <a:srgbClr val="000000"/>
      </a:tcTxStyle>
      <a:tcStyle>
        <a:tcBdr>
          <a:left>
            <a:ln w="9525" cap="flat" cmpd="sng">
              <a:solidFill>
                <a:srgbClr val="000000"/>
              </a:solidFill>
              <a:prstDash val="solid"/>
              <a:round/>
              <a:headEnd type="none" w="sm" len="sm"/>
              <a:tailEnd type="none" w="sm" len="sm"/>
            </a:ln>
          </a:left>
          <a:right>
            <a:ln w="9525" cap="flat" cmpd="sng">
              <a:solidFill>
                <a:srgbClr val="000000"/>
              </a:solidFill>
              <a:prstDash val="solid"/>
              <a:round/>
              <a:headEnd type="none" w="sm" len="sm"/>
              <a:tailEnd type="none" w="sm" len="sm"/>
            </a:ln>
          </a:right>
          <a:top>
            <a:ln w="9525" cap="flat" cmpd="sng">
              <a:solidFill>
                <a:srgbClr val="000000"/>
              </a:solidFill>
              <a:prstDash val="solid"/>
              <a:round/>
              <a:headEnd type="none" w="sm" len="sm"/>
              <a:tailEnd type="none" w="sm" len="sm"/>
            </a:ln>
          </a:top>
          <a:bottom>
            <a:ln w="9525" cap="flat" cmpd="sng">
              <a:solidFill>
                <a:srgbClr val="000000"/>
              </a:solidFill>
              <a:prstDash val="solid"/>
              <a:round/>
              <a:headEnd type="none" w="sm" len="sm"/>
              <a:tailEnd type="none" w="sm" len="sm"/>
            </a:ln>
          </a:bottom>
          <a:insideH>
            <a:ln w="9525" cap="flat" cmpd="sng">
              <a:solidFill>
                <a:srgbClr val="000000"/>
              </a:solidFill>
              <a:prstDash val="solid"/>
              <a:round/>
              <a:headEnd type="none" w="sm" len="sm"/>
              <a:tailEnd type="none" w="sm" len="sm"/>
            </a:ln>
          </a:insideH>
          <a:insideV>
            <a:ln w="9525" cap="flat" cmpd="sng">
              <a:solidFill>
                <a:srgbClr val="000000"/>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8" d="100"/>
          <a:sy n="88" d="100"/>
        </p:scale>
        <p:origin x="44" y="44"/>
      </p:cViewPr>
      <p:guideLst/>
    </p:cSldViewPr>
  </p:slideViewPr>
  <p:notesTextViewPr>
    <p:cViewPr>
      <p:scale>
        <a:sx n="1" d="1"/>
        <a:sy n="1" d="1"/>
      </p:scale>
      <p:origin x="0" y="0"/>
    </p:cViewPr>
  </p:notesTextViewPr>
  <p:sorterViewPr>
    <p:cViewPr>
      <p:scale>
        <a:sx n="164" d="100"/>
        <a:sy n="164" d="100"/>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slide" Target="slides/slide39.xml"/><Relationship Id="rId47" Type="http://schemas.openxmlformats.org/officeDocument/2006/relationships/slide" Target="slides/slide44.xml"/><Relationship Id="rId50" Type="http://schemas.openxmlformats.org/officeDocument/2006/relationships/slide" Target="slides/slide47.xml"/><Relationship Id="rId55" Type="http://schemas.openxmlformats.org/officeDocument/2006/relationships/font" Target="fonts/font3.fntdata"/><Relationship Id="rId63" Type="http://schemas.openxmlformats.org/officeDocument/2006/relationships/presProps" Target="presProps.xml"/><Relationship Id="rId7" Type="http://schemas.openxmlformats.org/officeDocument/2006/relationships/slide" Target="slides/slide4.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font" Target="fonts/font1.fntdata"/><Relationship Id="rId58" Type="http://schemas.openxmlformats.org/officeDocument/2006/relationships/font" Target="fonts/font6.fntdata"/><Relationship Id="rId66" Type="http://schemas.openxmlformats.org/officeDocument/2006/relationships/tableStyles" Target="tableStyles.xml"/><Relationship Id="rId5" Type="http://schemas.openxmlformats.org/officeDocument/2006/relationships/slide" Target="slides/slide2.xml"/><Relationship Id="rId61" Type="http://schemas.openxmlformats.org/officeDocument/2006/relationships/font" Target="fonts/font9.fntdata"/><Relationship Id="rId19" Type="http://schemas.openxmlformats.org/officeDocument/2006/relationships/slide" Target="slides/slide1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font" Target="fonts/font4.fntdata"/><Relationship Id="rId64" Type="http://schemas.openxmlformats.org/officeDocument/2006/relationships/viewProps" Target="viewProps.xml"/><Relationship Id="rId8" Type="http://schemas.openxmlformats.org/officeDocument/2006/relationships/slide" Target="slides/slide5.xml"/><Relationship Id="rId51" Type="http://schemas.openxmlformats.org/officeDocument/2006/relationships/slide" Target="slides/slide48.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font" Target="fonts/font7.fntdata"/><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font" Target="fonts/font2.fntdata"/><Relationship Id="rId62" Type="http://schemas.openxmlformats.org/officeDocument/2006/relationships/font" Target="fonts/font10.fntdata"/><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font" Target="fonts/font5.fntdata"/><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notesMaster" Target="notesMasters/notesMaster1.xml"/><Relationship Id="rId60" Type="http://schemas.openxmlformats.org/officeDocument/2006/relationships/font" Target="fonts/font8.fntdata"/><Relationship Id="rId65" Type="http://schemas.openxmlformats.org/officeDocument/2006/relationships/theme" Target="theme/theme1.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s>
</file>

<file path=ppt/diagrams/colors1.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DC58222A-7D1C-406E-A598-5A2E9D278E93}" type="doc">
      <dgm:prSet loTypeId="urn:microsoft.com/office/officeart/2005/8/layout/hierarchy1" loCatId="hierarchy" qsTypeId="urn:microsoft.com/office/officeart/2005/8/quickstyle/simple1" qsCatId="simple" csTypeId="urn:microsoft.com/office/officeart/2005/8/colors/colorful2" csCatId="colorful" phldr="1"/>
      <dgm:spPr/>
      <dgm:t>
        <a:bodyPr/>
        <a:lstStyle/>
        <a:p>
          <a:endParaRPr lang="en-US"/>
        </a:p>
      </dgm:t>
    </dgm:pt>
    <dgm:pt modelId="{2A9A9E3D-EC45-4A39-BFA5-9E28D2DF20FE}">
      <dgm:prSet phldrT="[Text]" custT="1"/>
      <dgm:spPr/>
      <dgm:t>
        <a:bodyPr/>
        <a:lstStyle/>
        <a:p>
          <a:r>
            <a:rPr lang="en-US" sz="2400" b="1">
              <a:latin typeface="Times New Roman" panose="02020603050405020304" pitchFamily="18" charset="0"/>
              <a:cs typeface="Times New Roman" panose="02020603050405020304" pitchFamily="18" charset="0"/>
            </a:rPr>
            <a:t>Lợi ích của tiếng cười</a:t>
          </a:r>
        </a:p>
      </dgm:t>
    </dgm:pt>
    <dgm:pt modelId="{DDC32055-0746-476F-BB04-EA26B8EC72E6}" type="parTrans" cxnId="{E5FCA8F6-6B2F-4D3F-AA69-361264AE3DC2}">
      <dgm:prSet/>
      <dgm:spPr/>
      <dgm:t>
        <a:bodyPr/>
        <a:lstStyle/>
        <a:p>
          <a:endParaRPr lang="en-US" sz="2400"/>
        </a:p>
      </dgm:t>
    </dgm:pt>
    <dgm:pt modelId="{2DF4D6CD-A989-4C0E-81C2-B689DDA04D17}" type="sibTrans" cxnId="{E5FCA8F6-6B2F-4D3F-AA69-361264AE3DC2}">
      <dgm:prSet/>
      <dgm:spPr/>
      <dgm:t>
        <a:bodyPr/>
        <a:lstStyle/>
        <a:p>
          <a:endParaRPr lang="en-US" sz="2400"/>
        </a:p>
      </dgm:t>
    </dgm:pt>
    <dgm:pt modelId="{99535866-500A-4278-81D4-C423CD897646}">
      <dgm:prSet phldrT="[Text]" custT="1"/>
      <dgm:spPr/>
      <dgm:t>
        <a:bodyPr/>
        <a:lstStyle/>
        <a:p>
          <a:r>
            <a:rPr lang="en-US" sz="2400">
              <a:latin typeface="Times New Roman" panose="02020603050405020304" pitchFamily="18" charset="0"/>
              <a:cs typeface="Times New Roman" panose="02020603050405020304" pitchFamily="18" charset="0"/>
            </a:rPr>
            <a:t>Ý kiến 1</a:t>
          </a:r>
        </a:p>
      </dgm:t>
    </dgm:pt>
    <dgm:pt modelId="{B4D5C6B8-D014-49EA-B256-99544B706791}" type="parTrans" cxnId="{324679DA-629E-4C46-9A39-00C295EFD292}">
      <dgm:prSet/>
      <dgm:spPr/>
      <dgm:t>
        <a:bodyPr/>
        <a:lstStyle/>
        <a:p>
          <a:endParaRPr lang="en-US" sz="2400">
            <a:latin typeface="Times New Roman" panose="02020603050405020304" pitchFamily="18" charset="0"/>
            <a:cs typeface="Times New Roman" panose="02020603050405020304" pitchFamily="18" charset="0"/>
          </a:endParaRPr>
        </a:p>
      </dgm:t>
    </dgm:pt>
    <dgm:pt modelId="{6E88C5A6-7180-4E47-8428-2B4F04E0D463}" type="sibTrans" cxnId="{324679DA-629E-4C46-9A39-00C295EFD292}">
      <dgm:prSet/>
      <dgm:spPr/>
      <dgm:t>
        <a:bodyPr/>
        <a:lstStyle/>
        <a:p>
          <a:endParaRPr lang="en-US" sz="2400"/>
        </a:p>
      </dgm:t>
    </dgm:pt>
    <dgm:pt modelId="{9D099B6B-6742-45D6-BF37-AE85C9D893C3}">
      <dgm:prSet phldrT="[Text]" custT="1"/>
      <dgm:spPr/>
      <dgm:t>
        <a:bodyPr/>
        <a:lstStyle/>
        <a:p>
          <a:r>
            <a:rPr lang="en-US" sz="2400">
              <a:latin typeface="Times New Roman" panose="02020603050405020304" pitchFamily="18" charset="0"/>
              <a:cs typeface="Times New Roman" panose="02020603050405020304" pitchFamily="18" charset="0"/>
            </a:rPr>
            <a:t>Ý kiến 2</a:t>
          </a:r>
        </a:p>
      </dgm:t>
    </dgm:pt>
    <dgm:pt modelId="{4883DF6B-BE5C-421C-B68D-C1222A24B3E7}" type="parTrans" cxnId="{F7704884-EC6E-4DF1-BF22-507668C63341}">
      <dgm:prSet/>
      <dgm:spPr/>
      <dgm:t>
        <a:bodyPr/>
        <a:lstStyle/>
        <a:p>
          <a:endParaRPr lang="en-US" sz="2400">
            <a:latin typeface="Times New Roman" panose="02020603050405020304" pitchFamily="18" charset="0"/>
            <a:cs typeface="Times New Roman" panose="02020603050405020304" pitchFamily="18" charset="0"/>
          </a:endParaRPr>
        </a:p>
      </dgm:t>
    </dgm:pt>
    <dgm:pt modelId="{FDBE33F0-1B26-4B70-AD82-052346526A51}" type="sibTrans" cxnId="{F7704884-EC6E-4DF1-BF22-507668C63341}">
      <dgm:prSet/>
      <dgm:spPr/>
      <dgm:t>
        <a:bodyPr/>
        <a:lstStyle/>
        <a:p>
          <a:endParaRPr lang="en-US" sz="2400"/>
        </a:p>
      </dgm:t>
    </dgm:pt>
    <dgm:pt modelId="{FD17241F-FBBD-4F31-AA11-6B03A9B7746F}">
      <dgm:prSet phldrT="[Text]" custT="1"/>
      <dgm:spPr/>
      <dgm:t>
        <a:bodyPr/>
        <a:lstStyle/>
        <a:p>
          <a:r>
            <a:rPr lang="en-US" sz="2400">
              <a:latin typeface="Times New Roman" panose="02020603050405020304" pitchFamily="18" charset="0"/>
              <a:cs typeface="Times New Roman" panose="02020603050405020304" pitchFamily="18" charset="0"/>
            </a:rPr>
            <a:t>Ý kiến 3</a:t>
          </a:r>
        </a:p>
      </dgm:t>
    </dgm:pt>
    <dgm:pt modelId="{2054BEB4-3F10-45AC-BBBC-A1C7866C1E94}" type="parTrans" cxnId="{FDAB43E6-99CC-4B8D-8710-4E6372DCF731}">
      <dgm:prSet/>
      <dgm:spPr/>
      <dgm:t>
        <a:bodyPr/>
        <a:lstStyle/>
        <a:p>
          <a:endParaRPr lang="en-US" sz="2400">
            <a:latin typeface="Times New Roman" panose="02020603050405020304" pitchFamily="18" charset="0"/>
            <a:cs typeface="Times New Roman" panose="02020603050405020304" pitchFamily="18" charset="0"/>
          </a:endParaRPr>
        </a:p>
      </dgm:t>
    </dgm:pt>
    <dgm:pt modelId="{E44E74B0-7C52-4F5D-AE79-DC0A3884D3C7}" type="sibTrans" cxnId="{FDAB43E6-99CC-4B8D-8710-4E6372DCF731}">
      <dgm:prSet/>
      <dgm:spPr/>
      <dgm:t>
        <a:bodyPr/>
        <a:lstStyle/>
        <a:p>
          <a:endParaRPr lang="en-US" sz="2400"/>
        </a:p>
      </dgm:t>
    </dgm:pt>
    <dgm:pt modelId="{903EF28F-7B76-4D2B-A501-06E8CA33B261}">
      <dgm:prSet custT="1"/>
      <dgm:spPr/>
      <dgm:t>
        <a:bodyPr/>
        <a:lstStyle/>
        <a:p>
          <a:r>
            <a:rPr lang="en-US" sz="2400">
              <a:latin typeface="Times New Roman" panose="02020603050405020304" pitchFamily="18" charset="0"/>
              <a:cs typeface="Times New Roman" panose="02020603050405020304" pitchFamily="18" charset="0"/>
            </a:rPr>
            <a:t>Lí lẽ 1.1</a:t>
          </a:r>
        </a:p>
      </dgm:t>
    </dgm:pt>
    <dgm:pt modelId="{76C6F487-2357-4C69-AC99-C38A749E0888}" type="parTrans" cxnId="{4F41F49F-5888-49DC-8D65-77E394FA8919}">
      <dgm:prSet/>
      <dgm:spPr/>
      <dgm:t>
        <a:bodyPr/>
        <a:lstStyle/>
        <a:p>
          <a:endParaRPr lang="en-US" sz="2400">
            <a:latin typeface="Times New Roman" panose="02020603050405020304" pitchFamily="18" charset="0"/>
            <a:cs typeface="Times New Roman" panose="02020603050405020304" pitchFamily="18" charset="0"/>
          </a:endParaRPr>
        </a:p>
      </dgm:t>
    </dgm:pt>
    <dgm:pt modelId="{1006E9A3-23E8-4C98-8FAF-75849FE9DACB}" type="sibTrans" cxnId="{4F41F49F-5888-49DC-8D65-77E394FA8919}">
      <dgm:prSet/>
      <dgm:spPr/>
      <dgm:t>
        <a:bodyPr/>
        <a:lstStyle/>
        <a:p>
          <a:endParaRPr lang="en-US" sz="2400"/>
        </a:p>
      </dgm:t>
    </dgm:pt>
    <dgm:pt modelId="{A17EEDA2-8E4F-4988-B291-0B666A2696C6}">
      <dgm:prSet custT="1"/>
      <dgm:spPr/>
      <dgm:t>
        <a:bodyPr/>
        <a:lstStyle/>
        <a:p>
          <a:r>
            <a:rPr lang="en-US" sz="2400">
              <a:latin typeface="Times New Roman" panose="02020603050405020304" pitchFamily="18" charset="0"/>
              <a:cs typeface="Times New Roman" panose="02020603050405020304" pitchFamily="18" charset="0"/>
            </a:rPr>
            <a:t>Lí lẽ 2.1</a:t>
          </a:r>
        </a:p>
      </dgm:t>
    </dgm:pt>
    <dgm:pt modelId="{C66C321B-9CBC-4EA9-98E5-600E88E0BE3B}" type="parTrans" cxnId="{BB41C4C8-0110-4C23-A268-33385C77A350}">
      <dgm:prSet/>
      <dgm:spPr/>
      <dgm:t>
        <a:bodyPr/>
        <a:lstStyle/>
        <a:p>
          <a:endParaRPr lang="en-US" sz="2400">
            <a:latin typeface="Times New Roman" panose="02020603050405020304" pitchFamily="18" charset="0"/>
            <a:cs typeface="Times New Roman" panose="02020603050405020304" pitchFamily="18" charset="0"/>
          </a:endParaRPr>
        </a:p>
      </dgm:t>
    </dgm:pt>
    <dgm:pt modelId="{C4C28F1D-943B-4525-9243-DDA5DD245889}" type="sibTrans" cxnId="{BB41C4C8-0110-4C23-A268-33385C77A350}">
      <dgm:prSet/>
      <dgm:spPr/>
      <dgm:t>
        <a:bodyPr/>
        <a:lstStyle/>
        <a:p>
          <a:endParaRPr lang="en-US" sz="2400"/>
        </a:p>
      </dgm:t>
    </dgm:pt>
    <dgm:pt modelId="{5D55C51D-9703-48C6-B7F7-9C5DA542AFDE}">
      <dgm:prSet custT="1"/>
      <dgm:spPr/>
      <dgm:t>
        <a:bodyPr/>
        <a:lstStyle/>
        <a:p>
          <a:r>
            <a:rPr lang="en-US" sz="2400">
              <a:latin typeface="Times New Roman" panose="02020603050405020304" pitchFamily="18" charset="0"/>
              <a:cs typeface="Times New Roman" panose="02020603050405020304" pitchFamily="18" charset="0"/>
            </a:rPr>
            <a:t>Lí lẽ 3.1</a:t>
          </a:r>
        </a:p>
      </dgm:t>
    </dgm:pt>
    <dgm:pt modelId="{75CC713A-9AB4-4D83-98FD-4E13781D6A37}" type="parTrans" cxnId="{8A2CE8F8-65D3-4148-9B02-2DE8841F970F}">
      <dgm:prSet/>
      <dgm:spPr/>
      <dgm:t>
        <a:bodyPr/>
        <a:lstStyle/>
        <a:p>
          <a:endParaRPr lang="en-US" sz="2400">
            <a:latin typeface="Times New Roman" panose="02020603050405020304" pitchFamily="18" charset="0"/>
            <a:cs typeface="Times New Roman" panose="02020603050405020304" pitchFamily="18" charset="0"/>
          </a:endParaRPr>
        </a:p>
      </dgm:t>
    </dgm:pt>
    <dgm:pt modelId="{F057A80A-EB25-4997-8E8E-19C8558EB02C}" type="sibTrans" cxnId="{8A2CE8F8-65D3-4148-9B02-2DE8841F970F}">
      <dgm:prSet/>
      <dgm:spPr/>
      <dgm:t>
        <a:bodyPr/>
        <a:lstStyle/>
        <a:p>
          <a:endParaRPr lang="en-US" sz="2400"/>
        </a:p>
      </dgm:t>
    </dgm:pt>
    <dgm:pt modelId="{25C47322-C72D-47FC-BE14-5680EAABC1E0}">
      <dgm:prSet custT="1"/>
      <dgm:spPr/>
      <dgm:t>
        <a:bodyPr/>
        <a:lstStyle/>
        <a:p>
          <a:r>
            <a:rPr lang="en-US" sz="2400">
              <a:latin typeface="Times New Roman" panose="02020603050405020304" pitchFamily="18" charset="0"/>
              <a:cs typeface="Times New Roman" panose="02020603050405020304" pitchFamily="18" charset="0"/>
            </a:rPr>
            <a:t>Lí lẽ 1.2</a:t>
          </a:r>
        </a:p>
      </dgm:t>
    </dgm:pt>
    <dgm:pt modelId="{1E3FD893-6614-42E1-8DA9-7F2D2A249C11}" type="parTrans" cxnId="{D6ECDF9E-C082-4EFB-88F5-74FF79263C5D}">
      <dgm:prSet/>
      <dgm:spPr/>
      <dgm:t>
        <a:bodyPr/>
        <a:lstStyle/>
        <a:p>
          <a:endParaRPr lang="en-US" sz="2400">
            <a:latin typeface="Times New Roman" panose="02020603050405020304" pitchFamily="18" charset="0"/>
            <a:cs typeface="Times New Roman" panose="02020603050405020304" pitchFamily="18" charset="0"/>
          </a:endParaRPr>
        </a:p>
      </dgm:t>
    </dgm:pt>
    <dgm:pt modelId="{86990114-4ECB-4C9F-8956-D1CEB93C5743}" type="sibTrans" cxnId="{D6ECDF9E-C082-4EFB-88F5-74FF79263C5D}">
      <dgm:prSet/>
      <dgm:spPr/>
      <dgm:t>
        <a:bodyPr/>
        <a:lstStyle/>
        <a:p>
          <a:endParaRPr lang="en-US" sz="2400"/>
        </a:p>
      </dgm:t>
    </dgm:pt>
    <dgm:pt modelId="{2A819E71-0D5E-4A43-B21B-33A17597674C}">
      <dgm:prSet custT="1"/>
      <dgm:spPr/>
      <dgm:t>
        <a:bodyPr/>
        <a:lstStyle/>
        <a:p>
          <a:r>
            <a:rPr lang="en-US" sz="2400">
              <a:latin typeface="Times New Roman" panose="02020603050405020304" pitchFamily="18" charset="0"/>
              <a:cs typeface="Times New Roman" panose="02020603050405020304" pitchFamily="18" charset="0"/>
            </a:rPr>
            <a:t>Lí lẽ 2.2</a:t>
          </a:r>
        </a:p>
      </dgm:t>
    </dgm:pt>
    <dgm:pt modelId="{B6F20D5F-573E-4B1D-9B0C-37391D57B1A4}" type="parTrans" cxnId="{6FD600A9-4E34-40E7-A6A7-B14862C012E6}">
      <dgm:prSet/>
      <dgm:spPr/>
      <dgm:t>
        <a:bodyPr/>
        <a:lstStyle/>
        <a:p>
          <a:endParaRPr lang="en-US" sz="2400">
            <a:latin typeface="Times New Roman" panose="02020603050405020304" pitchFamily="18" charset="0"/>
            <a:cs typeface="Times New Roman" panose="02020603050405020304" pitchFamily="18" charset="0"/>
          </a:endParaRPr>
        </a:p>
      </dgm:t>
    </dgm:pt>
    <dgm:pt modelId="{99E3F539-A8EB-4DB0-A507-D5D15B4B617C}" type="sibTrans" cxnId="{6FD600A9-4E34-40E7-A6A7-B14862C012E6}">
      <dgm:prSet/>
      <dgm:spPr/>
      <dgm:t>
        <a:bodyPr/>
        <a:lstStyle/>
        <a:p>
          <a:endParaRPr lang="en-US" sz="2400"/>
        </a:p>
      </dgm:t>
    </dgm:pt>
    <dgm:pt modelId="{5502147D-AAEA-4D3C-8A39-D7B799E30E6F}">
      <dgm:prSet custT="1"/>
      <dgm:spPr/>
      <dgm:t>
        <a:bodyPr/>
        <a:lstStyle/>
        <a:p>
          <a:r>
            <a:rPr lang="en-US" sz="2400">
              <a:latin typeface="Times New Roman" panose="02020603050405020304" pitchFamily="18" charset="0"/>
              <a:cs typeface="Times New Roman" panose="02020603050405020304" pitchFamily="18" charset="0"/>
            </a:rPr>
            <a:t>Bằng chứng</a:t>
          </a:r>
        </a:p>
      </dgm:t>
    </dgm:pt>
    <dgm:pt modelId="{979ECECC-57BB-4282-90F9-28A1E1B84F1A}" type="parTrans" cxnId="{A3076E17-81EC-40A2-80C0-80F937F0DD8C}">
      <dgm:prSet/>
      <dgm:spPr/>
      <dgm:t>
        <a:bodyPr/>
        <a:lstStyle/>
        <a:p>
          <a:endParaRPr lang="en-US" sz="2400">
            <a:latin typeface="Times New Roman" panose="02020603050405020304" pitchFamily="18" charset="0"/>
            <a:cs typeface="Times New Roman" panose="02020603050405020304" pitchFamily="18" charset="0"/>
          </a:endParaRPr>
        </a:p>
      </dgm:t>
    </dgm:pt>
    <dgm:pt modelId="{418D0607-D103-4451-826B-F9AD0DAE5EE6}" type="sibTrans" cxnId="{A3076E17-81EC-40A2-80C0-80F937F0DD8C}">
      <dgm:prSet/>
      <dgm:spPr/>
      <dgm:t>
        <a:bodyPr/>
        <a:lstStyle/>
        <a:p>
          <a:endParaRPr lang="en-US" sz="2400"/>
        </a:p>
      </dgm:t>
    </dgm:pt>
    <dgm:pt modelId="{5AD6C1D7-CF37-42F7-8843-DBA356F0B296}">
      <dgm:prSet custT="1"/>
      <dgm:spPr/>
      <dgm:t>
        <a:bodyPr/>
        <a:lstStyle/>
        <a:p>
          <a:r>
            <a:rPr lang="en-US" sz="2400">
              <a:latin typeface="Times New Roman" panose="02020603050405020304" pitchFamily="18" charset="0"/>
              <a:cs typeface="Times New Roman" panose="02020603050405020304" pitchFamily="18" charset="0"/>
            </a:rPr>
            <a:t>Bằng chứng</a:t>
          </a:r>
        </a:p>
      </dgm:t>
    </dgm:pt>
    <dgm:pt modelId="{10F73059-5073-4C43-BBDE-D1BA06974421}" type="parTrans" cxnId="{53A76276-5289-42A5-B0AE-A4FC0779C836}">
      <dgm:prSet/>
      <dgm:spPr/>
      <dgm:t>
        <a:bodyPr/>
        <a:lstStyle/>
        <a:p>
          <a:endParaRPr lang="en-US" sz="2400">
            <a:latin typeface="Times New Roman" panose="02020603050405020304" pitchFamily="18" charset="0"/>
            <a:cs typeface="Times New Roman" panose="02020603050405020304" pitchFamily="18" charset="0"/>
          </a:endParaRPr>
        </a:p>
      </dgm:t>
    </dgm:pt>
    <dgm:pt modelId="{1D6220AB-05B3-4B44-9AAB-4CDBA63A3B30}" type="sibTrans" cxnId="{53A76276-5289-42A5-B0AE-A4FC0779C836}">
      <dgm:prSet/>
      <dgm:spPr/>
      <dgm:t>
        <a:bodyPr/>
        <a:lstStyle/>
        <a:p>
          <a:endParaRPr lang="en-US" sz="2400"/>
        </a:p>
      </dgm:t>
    </dgm:pt>
    <dgm:pt modelId="{8416EA55-0C12-4468-87BA-5F31B6B083C3}">
      <dgm:prSet custT="1"/>
      <dgm:spPr/>
      <dgm:t>
        <a:bodyPr/>
        <a:lstStyle/>
        <a:p>
          <a:r>
            <a:rPr lang="en-US" sz="2400">
              <a:latin typeface="Times New Roman" panose="02020603050405020304" pitchFamily="18" charset="0"/>
              <a:cs typeface="Times New Roman" panose="02020603050405020304" pitchFamily="18" charset="0"/>
            </a:rPr>
            <a:t>Bằng chứng</a:t>
          </a:r>
        </a:p>
      </dgm:t>
    </dgm:pt>
    <dgm:pt modelId="{E5998F2C-89A8-4B49-924B-795B53D4B438}" type="parTrans" cxnId="{6FDE179D-F420-4E0D-8812-87D962AAE2F2}">
      <dgm:prSet/>
      <dgm:spPr/>
      <dgm:t>
        <a:bodyPr/>
        <a:lstStyle/>
        <a:p>
          <a:endParaRPr lang="en-US" sz="2400">
            <a:latin typeface="Times New Roman" panose="02020603050405020304" pitchFamily="18" charset="0"/>
            <a:cs typeface="Times New Roman" panose="02020603050405020304" pitchFamily="18" charset="0"/>
          </a:endParaRPr>
        </a:p>
      </dgm:t>
    </dgm:pt>
    <dgm:pt modelId="{72CA15E4-B11B-4B0B-A994-4442905188AE}" type="sibTrans" cxnId="{6FDE179D-F420-4E0D-8812-87D962AAE2F2}">
      <dgm:prSet/>
      <dgm:spPr/>
      <dgm:t>
        <a:bodyPr/>
        <a:lstStyle/>
        <a:p>
          <a:endParaRPr lang="en-US" sz="2400"/>
        </a:p>
      </dgm:t>
    </dgm:pt>
    <dgm:pt modelId="{1A3FCD45-E38F-4B8F-9617-139049889875}">
      <dgm:prSet custT="1"/>
      <dgm:spPr/>
      <dgm:t>
        <a:bodyPr/>
        <a:lstStyle/>
        <a:p>
          <a:r>
            <a:rPr lang="en-US" sz="2400">
              <a:latin typeface="Times New Roman" panose="02020603050405020304" pitchFamily="18" charset="0"/>
              <a:cs typeface="Times New Roman" panose="02020603050405020304" pitchFamily="18" charset="0"/>
            </a:rPr>
            <a:t>Bằng chứng</a:t>
          </a:r>
        </a:p>
      </dgm:t>
    </dgm:pt>
    <dgm:pt modelId="{05B13D1D-E1E0-4975-B93C-35F715FC037D}" type="parTrans" cxnId="{944BF748-B9DC-4CB7-9E5F-87824E70CA5D}">
      <dgm:prSet/>
      <dgm:spPr/>
      <dgm:t>
        <a:bodyPr/>
        <a:lstStyle/>
        <a:p>
          <a:endParaRPr lang="en-US" sz="2400">
            <a:latin typeface="Times New Roman" panose="02020603050405020304" pitchFamily="18" charset="0"/>
            <a:cs typeface="Times New Roman" panose="02020603050405020304" pitchFamily="18" charset="0"/>
          </a:endParaRPr>
        </a:p>
      </dgm:t>
    </dgm:pt>
    <dgm:pt modelId="{FE5A8C9B-636B-4F65-BA05-6656D8F82208}" type="sibTrans" cxnId="{944BF748-B9DC-4CB7-9E5F-87824E70CA5D}">
      <dgm:prSet/>
      <dgm:spPr/>
      <dgm:t>
        <a:bodyPr/>
        <a:lstStyle/>
        <a:p>
          <a:endParaRPr lang="en-US" sz="2400"/>
        </a:p>
      </dgm:t>
    </dgm:pt>
    <dgm:pt modelId="{C9A7B7B3-5B26-491D-8758-DC66EE541DC9}">
      <dgm:prSet custT="1"/>
      <dgm:spPr/>
      <dgm:t>
        <a:bodyPr/>
        <a:lstStyle/>
        <a:p>
          <a:r>
            <a:rPr lang="en-US" sz="2400">
              <a:latin typeface="Times New Roman" panose="02020603050405020304" pitchFamily="18" charset="0"/>
              <a:cs typeface="Times New Roman" panose="02020603050405020304" pitchFamily="18" charset="0"/>
            </a:rPr>
            <a:t>Bằng chứng</a:t>
          </a:r>
        </a:p>
      </dgm:t>
    </dgm:pt>
    <dgm:pt modelId="{677FFAC9-6845-49C9-9AAE-CABE804F3E80}" type="parTrans" cxnId="{F2E7F98D-B764-4F90-8CE4-93B6A39085E4}">
      <dgm:prSet/>
      <dgm:spPr/>
      <dgm:t>
        <a:bodyPr/>
        <a:lstStyle/>
        <a:p>
          <a:endParaRPr lang="en-US" sz="2400">
            <a:latin typeface="Times New Roman" panose="02020603050405020304" pitchFamily="18" charset="0"/>
            <a:cs typeface="Times New Roman" panose="02020603050405020304" pitchFamily="18" charset="0"/>
          </a:endParaRPr>
        </a:p>
      </dgm:t>
    </dgm:pt>
    <dgm:pt modelId="{0B18D6D1-58DB-4923-8E74-2F2E781A9A6B}" type="sibTrans" cxnId="{F2E7F98D-B764-4F90-8CE4-93B6A39085E4}">
      <dgm:prSet/>
      <dgm:spPr/>
      <dgm:t>
        <a:bodyPr/>
        <a:lstStyle/>
        <a:p>
          <a:endParaRPr lang="en-US" sz="2400"/>
        </a:p>
      </dgm:t>
    </dgm:pt>
    <dgm:pt modelId="{2644B3DD-2DA4-45C1-90EA-FA686ABAE929}" type="pres">
      <dgm:prSet presAssocID="{DC58222A-7D1C-406E-A598-5A2E9D278E93}" presName="hierChild1" presStyleCnt="0">
        <dgm:presLayoutVars>
          <dgm:chPref val="1"/>
          <dgm:dir/>
          <dgm:animOne val="branch"/>
          <dgm:animLvl val="lvl"/>
          <dgm:resizeHandles/>
        </dgm:presLayoutVars>
      </dgm:prSet>
      <dgm:spPr/>
    </dgm:pt>
    <dgm:pt modelId="{C05629A7-3090-43B6-8382-96BDE2FA17A2}" type="pres">
      <dgm:prSet presAssocID="{2A9A9E3D-EC45-4A39-BFA5-9E28D2DF20FE}" presName="hierRoot1" presStyleCnt="0"/>
      <dgm:spPr/>
    </dgm:pt>
    <dgm:pt modelId="{796952A0-506C-4222-B1C4-34DD125362F0}" type="pres">
      <dgm:prSet presAssocID="{2A9A9E3D-EC45-4A39-BFA5-9E28D2DF20FE}" presName="composite" presStyleCnt="0"/>
      <dgm:spPr/>
    </dgm:pt>
    <dgm:pt modelId="{A6CED89C-7244-4581-8762-60D10C30BFF1}" type="pres">
      <dgm:prSet presAssocID="{2A9A9E3D-EC45-4A39-BFA5-9E28D2DF20FE}" presName="background" presStyleLbl="node0" presStyleIdx="0" presStyleCnt="1"/>
      <dgm:spPr/>
    </dgm:pt>
    <dgm:pt modelId="{473C589D-E356-45DD-82D0-5A64BBB66093}" type="pres">
      <dgm:prSet presAssocID="{2A9A9E3D-EC45-4A39-BFA5-9E28D2DF20FE}" presName="text" presStyleLbl="fgAcc0" presStyleIdx="0" presStyleCnt="1" custScaleX="403927" custScaleY="80922">
        <dgm:presLayoutVars>
          <dgm:chPref val="3"/>
        </dgm:presLayoutVars>
      </dgm:prSet>
      <dgm:spPr/>
    </dgm:pt>
    <dgm:pt modelId="{2DDA530C-CEEF-49BD-B230-7F879AC84064}" type="pres">
      <dgm:prSet presAssocID="{2A9A9E3D-EC45-4A39-BFA5-9E28D2DF20FE}" presName="hierChild2" presStyleCnt="0"/>
      <dgm:spPr/>
    </dgm:pt>
    <dgm:pt modelId="{4E1758D2-9861-447E-9F72-6FF78E7D582F}" type="pres">
      <dgm:prSet presAssocID="{B4D5C6B8-D014-49EA-B256-99544B706791}" presName="Name10" presStyleLbl="parChTrans1D2" presStyleIdx="0" presStyleCnt="3"/>
      <dgm:spPr/>
    </dgm:pt>
    <dgm:pt modelId="{814336DD-18CB-415B-AB67-AF5F517468A7}" type="pres">
      <dgm:prSet presAssocID="{99535866-500A-4278-81D4-C423CD897646}" presName="hierRoot2" presStyleCnt="0"/>
      <dgm:spPr/>
    </dgm:pt>
    <dgm:pt modelId="{72CA6F2F-C22D-422E-B349-CB3E81B25E18}" type="pres">
      <dgm:prSet presAssocID="{99535866-500A-4278-81D4-C423CD897646}" presName="composite2" presStyleCnt="0"/>
      <dgm:spPr/>
    </dgm:pt>
    <dgm:pt modelId="{04BD7061-0E20-48CF-B52D-14F82B2E812A}" type="pres">
      <dgm:prSet presAssocID="{99535866-500A-4278-81D4-C423CD897646}" presName="background2" presStyleLbl="node2" presStyleIdx="0" presStyleCnt="3"/>
      <dgm:spPr/>
    </dgm:pt>
    <dgm:pt modelId="{17BD19FC-74F6-45DA-BEA0-1839AAAFF344}" type="pres">
      <dgm:prSet presAssocID="{99535866-500A-4278-81D4-C423CD897646}" presName="text2" presStyleLbl="fgAcc2" presStyleIdx="0" presStyleCnt="3" custScaleX="147984" custScaleY="82216" custLinFactNeighborX="-5723" custLinFactNeighborY="18024">
        <dgm:presLayoutVars>
          <dgm:chPref val="3"/>
        </dgm:presLayoutVars>
      </dgm:prSet>
      <dgm:spPr/>
    </dgm:pt>
    <dgm:pt modelId="{1F6AB853-74A1-4C48-A173-DDB4D1B29BEA}" type="pres">
      <dgm:prSet presAssocID="{99535866-500A-4278-81D4-C423CD897646}" presName="hierChild3" presStyleCnt="0"/>
      <dgm:spPr/>
    </dgm:pt>
    <dgm:pt modelId="{2CE3E998-F71C-4922-BB31-5B30E8F024FA}" type="pres">
      <dgm:prSet presAssocID="{76C6F487-2357-4C69-AC99-C38A749E0888}" presName="Name17" presStyleLbl="parChTrans1D3" presStyleIdx="0" presStyleCnt="5"/>
      <dgm:spPr/>
    </dgm:pt>
    <dgm:pt modelId="{96543BF3-09F2-42C9-BDB2-A1E8CA28DB45}" type="pres">
      <dgm:prSet presAssocID="{903EF28F-7B76-4D2B-A501-06E8CA33B261}" presName="hierRoot3" presStyleCnt="0"/>
      <dgm:spPr/>
    </dgm:pt>
    <dgm:pt modelId="{4342C9E0-3CBA-4A7A-9F22-B72CBE5B8B17}" type="pres">
      <dgm:prSet presAssocID="{903EF28F-7B76-4D2B-A501-06E8CA33B261}" presName="composite3" presStyleCnt="0"/>
      <dgm:spPr/>
    </dgm:pt>
    <dgm:pt modelId="{799484AD-49BC-4C03-94BF-11CE2F0C1C74}" type="pres">
      <dgm:prSet presAssocID="{903EF28F-7B76-4D2B-A501-06E8CA33B261}" presName="background3" presStyleLbl="node3" presStyleIdx="0" presStyleCnt="5"/>
      <dgm:spPr/>
    </dgm:pt>
    <dgm:pt modelId="{C053D995-8BA3-4DEF-B0BF-B4E9EAB5A1E4}" type="pres">
      <dgm:prSet presAssocID="{903EF28F-7B76-4D2B-A501-06E8CA33B261}" presName="text3" presStyleLbl="fgAcc3" presStyleIdx="0" presStyleCnt="5" custScaleX="69276" custScaleY="85333">
        <dgm:presLayoutVars>
          <dgm:chPref val="3"/>
        </dgm:presLayoutVars>
      </dgm:prSet>
      <dgm:spPr/>
    </dgm:pt>
    <dgm:pt modelId="{7A0656FC-9FD7-439D-8AB4-FEB802640375}" type="pres">
      <dgm:prSet presAssocID="{903EF28F-7B76-4D2B-A501-06E8CA33B261}" presName="hierChild4" presStyleCnt="0"/>
      <dgm:spPr/>
    </dgm:pt>
    <dgm:pt modelId="{FD21A271-769B-471B-A308-89989BAC9DD7}" type="pres">
      <dgm:prSet presAssocID="{979ECECC-57BB-4282-90F9-28A1E1B84F1A}" presName="Name23" presStyleLbl="parChTrans1D4" presStyleIdx="0" presStyleCnt="5"/>
      <dgm:spPr/>
    </dgm:pt>
    <dgm:pt modelId="{DDA62469-BD81-407E-B901-767EA3FFAB7F}" type="pres">
      <dgm:prSet presAssocID="{5502147D-AAEA-4D3C-8A39-D7B799E30E6F}" presName="hierRoot4" presStyleCnt="0"/>
      <dgm:spPr/>
    </dgm:pt>
    <dgm:pt modelId="{33602820-3E8D-4821-82DD-255CF104E68C}" type="pres">
      <dgm:prSet presAssocID="{5502147D-AAEA-4D3C-8A39-D7B799E30E6F}" presName="composite4" presStyleCnt="0"/>
      <dgm:spPr/>
    </dgm:pt>
    <dgm:pt modelId="{AE4F7E55-E9AF-4591-B18F-E859C2EF787F}" type="pres">
      <dgm:prSet presAssocID="{5502147D-AAEA-4D3C-8A39-D7B799E30E6F}" presName="background4" presStyleLbl="node4" presStyleIdx="0" presStyleCnt="5"/>
      <dgm:spPr/>
    </dgm:pt>
    <dgm:pt modelId="{E8EF3B9B-0441-41C7-9EE1-C4DEB6EFF37E}" type="pres">
      <dgm:prSet presAssocID="{5502147D-AAEA-4D3C-8A39-D7B799E30E6F}" presName="text4" presStyleLbl="fgAcc4" presStyleIdx="0" presStyleCnt="5">
        <dgm:presLayoutVars>
          <dgm:chPref val="3"/>
        </dgm:presLayoutVars>
      </dgm:prSet>
      <dgm:spPr/>
    </dgm:pt>
    <dgm:pt modelId="{23A1BA54-B012-424C-9FBF-515A4A085F5F}" type="pres">
      <dgm:prSet presAssocID="{5502147D-AAEA-4D3C-8A39-D7B799E30E6F}" presName="hierChild5" presStyleCnt="0"/>
      <dgm:spPr/>
    </dgm:pt>
    <dgm:pt modelId="{072644BD-1785-47C0-9E88-E069809A9BF0}" type="pres">
      <dgm:prSet presAssocID="{1E3FD893-6614-42E1-8DA9-7F2D2A249C11}" presName="Name17" presStyleLbl="parChTrans1D3" presStyleIdx="1" presStyleCnt="5"/>
      <dgm:spPr/>
    </dgm:pt>
    <dgm:pt modelId="{067B8EAE-3EB5-4845-B8EC-B6B2035BD903}" type="pres">
      <dgm:prSet presAssocID="{25C47322-C72D-47FC-BE14-5680EAABC1E0}" presName="hierRoot3" presStyleCnt="0"/>
      <dgm:spPr/>
    </dgm:pt>
    <dgm:pt modelId="{455A8DFD-39CC-4940-9E6B-16C97875FAAF}" type="pres">
      <dgm:prSet presAssocID="{25C47322-C72D-47FC-BE14-5680EAABC1E0}" presName="composite3" presStyleCnt="0"/>
      <dgm:spPr/>
    </dgm:pt>
    <dgm:pt modelId="{05821640-6733-4664-9C94-7C592EE2A46D}" type="pres">
      <dgm:prSet presAssocID="{25C47322-C72D-47FC-BE14-5680EAABC1E0}" presName="background3" presStyleLbl="node3" presStyleIdx="1" presStyleCnt="5"/>
      <dgm:spPr/>
    </dgm:pt>
    <dgm:pt modelId="{BA75FF1B-B24D-4693-BBDD-4D89AC1350E0}" type="pres">
      <dgm:prSet presAssocID="{25C47322-C72D-47FC-BE14-5680EAABC1E0}" presName="text3" presStyleLbl="fgAcc3" presStyleIdx="1" presStyleCnt="5" custScaleX="69276" custScaleY="85333">
        <dgm:presLayoutVars>
          <dgm:chPref val="3"/>
        </dgm:presLayoutVars>
      </dgm:prSet>
      <dgm:spPr/>
    </dgm:pt>
    <dgm:pt modelId="{1379822C-E3EA-4D7B-A690-F5C0F3227AAB}" type="pres">
      <dgm:prSet presAssocID="{25C47322-C72D-47FC-BE14-5680EAABC1E0}" presName="hierChild4" presStyleCnt="0"/>
      <dgm:spPr/>
    </dgm:pt>
    <dgm:pt modelId="{4B190877-CB41-466D-860E-872066D00045}" type="pres">
      <dgm:prSet presAssocID="{10F73059-5073-4C43-BBDE-D1BA06974421}" presName="Name23" presStyleLbl="parChTrans1D4" presStyleIdx="1" presStyleCnt="5"/>
      <dgm:spPr/>
    </dgm:pt>
    <dgm:pt modelId="{4F08190C-3CE8-4A8D-9716-F78F18612863}" type="pres">
      <dgm:prSet presAssocID="{5AD6C1D7-CF37-42F7-8843-DBA356F0B296}" presName="hierRoot4" presStyleCnt="0"/>
      <dgm:spPr/>
    </dgm:pt>
    <dgm:pt modelId="{8167D8AE-723F-4360-8FF2-03E6E034247E}" type="pres">
      <dgm:prSet presAssocID="{5AD6C1D7-CF37-42F7-8843-DBA356F0B296}" presName="composite4" presStyleCnt="0"/>
      <dgm:spPr/>
    </dgm:pt>
    <dgm:pt modelId="{BE51CF9F-950E-48A3-AD83-DD99D440759F}" type="pres">
      <dgm:prSet presAssocID="{5AD6C1D7-CF37-42F7-8843-DBA356F0B296}" presName="background4" presStyleLbl="node4" presStyleIdx="1" presStyleCnt="5"/>
      <dgm:spPr/>
    </dgm:pt>
    <dgm:pt modelId="{56E0E534-267E-408F-AC3B-E7A2978D61AC}" type="pres">
      <dgm:prSet presAssocID="{5AD6C1D7-CF37-42F7-8843-DBA356F0B296}" presName="text4" presStyleLbl="fgAcc4" presStyleIdx="1" presStyleCnt="5">
        <dgm:presLayoutVars>
          <dgm:chPref val="3"/>
        </dgm:presLayoutVars>
      </dgm:prSet>
      <dgm:spPr/>
    </dgm:pt>
    <dgm:pt modelId="{E597DFC8-11A0-4E62-9A53-7616E7D3B750}" type="pres">
      <dgm:prSet presAssocID="{5AD6C1D7-CF37-42F7-8843-DBA356F0B296}" presName="hierChild5" presStyleCnt="0"/>
      <dgm:spPr/>
    </dgm:pt>
    <dgm:pt modelId="{D7113522-8E3B-40EC-AE75-F0294B86E904}" type="pres">
      <dgm:prSet presAssocID="{4883DF6B-BE5C-421C-B68D-C1222A24B3E7}" presName="Name10" presStyleLbl="parChTrans1D2" presStyleIdx="1" presStyleCnt="3"/>
      <dgm:spPr/>
    </dgm:pt>
    <dgm:pt modelId="{760D5D62-B1CC-48B3-B25D-C641D051C1C5}" type="pres">
      <dgm:prSet presAssocID="{9D099B6B-6742-45D6-BF37-AE85C9D893C3}" presName="hierRoot2" presStyleCnt="0"/>
      <dgm:spPr/>
    </dgm:pt>
    <dgm:pt modelId="{B0977DAE-D1D9-4808-97F0-0AD3BB361ED6}" type="pres">
      <dgm:prSet presAssocID="{9D099B6B-6742-45D6-BF37-AE85C9D893C3}" presName="composite2" presStyleCnt="0"/>
      <dgm:spPr/>
    </dgm:pt>
    <dgm:pt modelId="{F9891942-4916-4FC8-8FA0-14FC53FBFF09}" type="pres">
      <dgm:prSet presAssocID="{9D099B6B-6742-45D6-BF37-AE85C9D893C3}" presName="background2" presStyleLbl="node2" presStyleIdx="1" presStyleCnt="3"/>
      <dgm:spPr/>
    </dgm:pt>
    <dgm:pt modelId="{C1D89775-AC55-4463-9C25-156E53D87004}" type="pres">
      <dgm:prSet presAssocID="{9D099B6B-6742-45D6-BF37-AE85C9D893C3}" presName="text2" presStyleLbl="fgAcc2" presStyleIdx="1" presStyleCnt="3" custScaleX="132244" custScaleY="82526" custLinFactNeighborX="3723" custLinFactNeighborY="19540">
        <dgm:presLayoutVars>
          <dgm:chPref val="3"/>
        </dgm:presLayoutVars>
      </dgm:prSet>
      <dgm:spPr/>
    </dgm:pt>
    <dgm:pt modelId="{C890C364-D1DB-4D7D-98AE-48A420156558}" type="pres">
      <dgm:prSet presAssocID="{9D099B6B-6742-45D6-BF37-AE85C9D893C3}" presName="hierChild3" presStyleCnt="0"/>
      <dgm:spPr/>
    </dgm:pt>
    <dgm:pt modelId="{61ED9828-DFBE-4F2C-B63E-BC754F873B93}" type="pres">
      <dgm:prSet presAssocID="{C66C321B-9CBC-4EA9-98E5-600E88E0BE3B}" presName="Name17" presStyleLbl="parChTrans1D3" presStyleIdx="2" presStyleCnt="5"/>
      <dgm:spPr/>
    </dgm:pt>
    <dgm:pt modelId="{200ED21B-45C0-422C-99FB-B3DAE97CFB60}" type="pres">
      <dgm:prSet presAssocID="{A17EEDA2-8E4F-4988-B291-0B666A2696C6}" presName="hierRoot3" presStyleCnt="0"/>
      <dgm:spPr/>
    </dgm:pt>
    <dgm:pt modelId="{DB96D665-73AB-4EF5-B47E-2D04A3E11FD7}" type="pres">
      <dgm:prSet presAssocID="{A17EEDA2-8E4F-4988-B291-0B666A2696C6}" presName="composite3" presStyleCnt="0"/>
      <dgm:spPr/>
    </dgm:pt>
    <dgm:pt modelId="{9D9589A1-E26F-4DC6-BC45-CE69A196BCB0}" type="pres">
      <dgm:prSet presAssocID="{A17EEDA2-8E4F-4988-B291-0B666A2696C6}" presName="background3" presStyleLbl="node3" presStyleIdx="2" presStyleCnt="5"/>
      <dgm:spPr/>
    </dgm:pt>
    <dgm:pt modelId="{DA25FDEB-FA8C-4D29-86D3-24B61BA94AB0}" type="pres">
      <dgm:prSet presAssocID="{A17EEDA2-8E4F-4988-B291-0B666A2696C6}" presName="text3" presStyleLbl="fgAcc3" presStyleIdx="2" presStyleCnt="5" custScaleX="69276" custScaleY="85333">
        <dgm:presLayoutVars>
          <dgm:chPref val="3"/>
        </dgm:presLayoutVars>
      </dgm:prSet>
      <dgm:spPr/>
    </dgm:pt>
    <dgm:pt modelId="{9CB394A6-45D2-4DF1-8A7C-D455B8E15EFB}" type="pres">
      <dgm:prSet presAssocID="{A17EEDA2-8E4F-4988-B291-0B666A2696C6}" presName="hierChild4" presStyleCnt="0"/>
      <dgm:spPr/>
    </dgm:pt>
    <dgm:pt modelId="{29F6E326-12F0-49A6-9092-8792F31401C0}" type="pres">
      <dgm:prSet presAssocID="{E5998F2C-89A8-4B49-924B-795B53D4B438}" presName="Name23" presStyleLbl="parChTrans1D4" presStyleIdx="2" presStyleCnt="5"/>
      <dgm:spPr/>
    </dgm:pt>
    <dgm:pt modelId="{D9BFE533-C272-4A3B-875A-F71C1D5EDDBE}" type="pres">
      <dgm:prSet presAssocID="{8416EA55-0C12-4468-87BA-5F31B6B083C3}" presName="hierRoot4" presStyleCnt="0"/>
      <dgm:spPr/>
    </dgm:pt>
    <dgm:pt modelId="{6256F0F4-88B1-44F8-9E17-9E5788492E6C}" type="pres">
      <dgm:prSet presAssocID="{8416EA55-0C12-4468-87BA-5F31B6B083C3}" presName="composite4" presStyleCnt="0"/>
      <dgm:spPr/>
    </dgm:pt>
    <dgm:pt modelId="{460BD908-D366-46CA-9595-AF41BE131231}" type="pres">
      <dgm:prSet presAssocID="{8416EA55-0C12-4468-87BA-5F31B6B083C3}" presName="background4" presStyleLbl="node4" presStyleIdx="2" presStyleCnt="5"/>
      <dgm:spPr/>
    </dgm:pt>
    <dgm:pt modelId="{1A8A9BAA-5B8C-46B5-A227-EBA3D527656F}" type="pres">
      <dgm:prSet presAssocID="{8416EA55-0C12-4468-87BA-5F31B6B083C3}" presName="text4" presStyleLbl="fgAcc4" presStyleIdx="2" presStyleCnt="5">
        <dgm:presLayoutVars>
          <dgm:chPref val="3"/>
        </dgm:presLayoutVars>
      </dgm:prSet>
      <dgm:spPr/>
    </dgm:pt>
    <dgm:pt modelId="{0C9820F9-C970-4A6D-B091-441B6FAC70DB}" type="pres">
      <dgm:prSet presAssocID="{8416EA55-0C12-4468-87BA-5F31B6B083C3}" presName="hierChild5" presStyleCnt="0"/>
      <dgm:spPr/>
    </dgm:pt>
    <dgm:pt modelId="{C5E156F5-510E-4425-A42C-7CEC6ABFF439}" type="pres">
      <dgm:prSet presAssocID="{B6F20D5F-573E-4B1D-9B0C-37391D57B1A4}" presName="Name17" presStyleLbl="parChTrans1D3" presStyleIdx="3" presStyleCnt="5"/>
      <dgm:spPr/>
    </dgm:pt>
    <dgm:pt modelId="{537B0D0E-E90F-4349-924D-CA0CADE2AEFC}" type="pres">
      <dgm:prSet presAssocID="{2A819E71-0D5E-4A43-B21B-33A17597674C}" presName="hierRoot3" presStyleCnt="0"/>
      <dgm:spPr/>
    </dgm:pt>
    <dgm:pt modelId="{39CC0ECC-2425-447C-9DA5-1EDF4D6A30AE}" type="pres">
      <dgm:prSet presAssocID="{2A819E71-0D5E-4A43-B21B-33A17597674C}" presName="composite3" presStyleCnt="0"/>
      <dgm:spPr/>
    </dgm:pt>
    <dgm:pt modelId="{1E0957F0-7D14-4CAB-86D9-615325A7C684}" type="pres">
      <dgm:prSet presAssocID="{2A819E71-0D5E-4A43-B21B-33A17597674C}" presName="background3" presStyleLbl="node3" presStyleIdx="3" presStyleCnt="5"/>
      <dgm:spPr/>
    </dgm:pt>
    <dgm:pt modelId="{65AA1E0F-E086-4111-8068-9F2087AA1928}" type="pres">
      <dgm:prSet presAssocID="{2A819E71-0D5E-4A43-B21B-33A17597674C}" presName="text3" presStyleLbl="fgAcc3" presStyleIdx="3" presStyleCnt="5" custScaleX="69276" custScaleY="85333">
        <dgm:presLayoutVars>
          <dgm:chPref val="3"/>
        </dgm:presLayoutVars>
      </dgm:prSet>
      <dgm:spPr/>
    </dgm:pt>
    <dgm:pt modelId="{71A09866-AD88-4A3D-B892-A74CA9DD7E3D}" type="pres">
      <dgm:prSet presAssocID="{2A819E71-0D5E-4A43-B21B-33A17597674C}" presName="hierChild4" presStyleCnt="0"/>
      <dgm:spPr/>
    </dgm:pt>
    <dgm:pt modelId="{2AB50760-E442-48BD-933B-7D53ACD92E93}" type="pres">
      <dgm:prSet presAssocID="{05B13D1D-E1E0-4975-B93C-35F715FC037D}" presName="Name23" presStyleLbl="parChTrans1D4" presStyleIdx="3" presStyleCnt="5"/>
      <dgm:spPr/>
    </dgm:pt>
    <dgm:pt modelId="{318982FA-872D-4CB5-A6E0-BCF62266CBEE}" type="pres">
      <dgm:prSet presAssocID="{1A3FCD45-E38F-4B8F-9617-139049889875}" presName="hierRoot4" presStyleCnt="0"/>
      <dgm:spPr/>
    </dgm:pt>
    <dgm:pt modelId="{E1E29727-2D8F-4CB7-9AA3-69F88310775F}" type="pres">
      <dgm:prSet presAssocID="{1A3FCD45-E38F-4B8F-9617-139049889875}" presName="composite4" presStyleCnt="0"/>
      <dgm:spPr/>
    </dgm:pt>
    <dgm:pt modelId="{B0BB76B3-5FB2-47A8-9C1C-6AB32B1C4C03}" type="pres">
      <dgm:prSet presAssocID="{1A3FCD45-E38F-4B8F-9617-139049889875}" presName="background4" presStyleLbl="node4" presStyleIdx="3" presStyleCnt="5"/>
      <dgm:spPr/>
    </dgm:pt>
    <dgm:pt modelId="{855003F8-2E3B-4AEF-B357-0D833B8F53B5}" type="pres">
      <dgm:prSet presAssocID="{1A3FCD45-E38F-4B8F-9617-139049889875}" presName="text4" presStyleLbl="fgAcc4" presStyleIdx="3" presStyleCnt="5">
        <dgm:presLayoutVars>
          <dgm:chPref val="3"/>
        </dgm:presLayoutVars>
      </dgm:prSet>
      <dgm:spPr/>
    </dgm:pt>
    <dgm:pt modelId="{61728894-51A1-4493-AB7C-BFE4BB2DFB54}" type="pres">
      <dgm:prSet presAssocID="{1A3FCD45-E38F-4B8F-9617-139049889875}" presName="hierChild5" presStyleCnt="0"/>
      <dgm:spPr/>
    </dgm:pt>
    <dgm:pt modelId="{BCA4AC6C-54AB-46BD-959A-AD94CB818257}" type="pres">
      <dgm:prSet presAssocID="{2054BEB4-3F10-45AC-BBBC-A1C7866C1E94}" presName="Name10" presStyleLbl="parChTrans1D2" presStyleIdx="2" presStyleCnt="3"/>
      <dgm:spPr/>
    </dgm:pt>
    <dgm:pt modelId="{0DFA19C6-BE8E-4797-9187-31A4DDF5056B}" type="pres">
      <dgm:prSet presAssocID="{FD17241F-FBBD-4F31-AA11-6B03A9B7746F}" presName="hierRoot2" presStyleCnt="0"/>
      <dgm:spPr/>
    </dgm:pt>
    <dgm:pt modelId="{5A2797EE-8021-4983-BBE2-D99306F8DCE3}" type="pres">
      <dgm:prSet presAssocID="{FD17241F-FBBD-4F31-AA11-6B03A9B7746F}" presName="composite2" presStyleCnt="0"/>
      <dgm:spPr/>
    </dgm:pt>
    <dgm:pt modelId="{9F6F28F7-7AC6-46B6-AF79-340267BEAC40}" type="pres">
      <dgm:prSet presAssocID="{FD17241F-FBBD-4F31-AA11-6B03A9B7746F}" presName="background2" presStyleLbl="node2" presStyleIdx="2" presStyleCnt="3"/>
      <dgm:spPr/>
    </dgm:pt>
    <dgm:pt modelId="{D3FF5AC6-4198-44BC-BA4D-71D6B047CAF9}" type="pres">
      <dgm:prSet presAssocID="{FD17241F-FBBD-4F31-AA11-6B03A9B7746F}" presName="text2" presStyleLbl="fgAcc2" presStyleIdx="2" presStyleCnt="3" custScaleX="102350" custScaleY="85141" custLinFactNeighborX="-11784" custLinFactNeighborY="10858">
        <dgm:presLayoutVars>
          <dgm:chPref val="3"/>
        </dgm:presLayoutVars>
      </dgm:prSet>
      <dgm:spPr/>
    </dgm:pt>
    <dgm:pt modelId="{8C262A45-0C7B-49B6-A1BE-09FBDF24E0BC}" type="pres">
      <dgm:prSet presAssocID="{FD17241F-FBBD-4F31-AA11-6B03A9B7746F}" presName="hierChild3" presStyleCnt="0"/>
      <dgm:spPr/>
    </dgm:pt>
    <dgm:pt modelId="{2A69B23D-80A1-4071-8A0D-30F5C0814A7C}" type="pres">
      <dgm:prSet presAssocID="{75CC713A-9AB4-4D83-98FD-4E13781D6A37}" presName="Name17" presStyleLbl="parChTrans1D3" presStyleIdx="4" presStyleCnt="5"/>
      <dgm:spPr/>
    </dgm:pt>
    <dgm:pt modelId="{0C7263C2-007E-4D98-A1E7-C6112016A7FD}" type="pres">
      <dgm:prSet presAssocID="{5D55C51D-9703-48C6-B7F7-9C5DA542AFDE}" presName="hierRoot3" presStyleCnt="0"/>
      <dgm:spPr/>
    </dgm:pt>
    <dgm:pt modelId="{1843443C-39B3-42B8-932E-DBB5FF02D830}" type="pres">
      <dgm:prSet presAssocID="{5D55C51D-9703-48C6-B7F7-9C5DA542AFDE}" presName="composite3" presStyleCnt="0"/>
      <dgm:spPr/>
    </dgm:pt>
    <dgm:pt modelId="{7E1120F7-69C7-4BA4-863C-07C1CC9A1376}" type="pres">
      <dgm:prSet presAssocID="{5D55C51D-9703-48C6-B7F7-9C5DA542AFDE}" presName="background3" presStyleLbl="node3" presStyleIdx="4" presStyleCnt="5"/>
      <dgm:spPr/>
    </dgm:pt>
    <dgm:pt modelId="{81393E50-B653-4CD6-B3E1-7955EB5D9AA1}" type="pres">
      <dgm:prSet presAssocID="{5D55C51D-9703-48C6-B7F7-9C5DA542AFDE}" presName="text3" presStyleLbl="fgAcc3" presStyleIdx="4" presStyleCnt="5" custScaleX="69276" custScaleY="85333">
        <dgm:presLayoutVars>
          <dgm:chPref val="3"/>
        </dgm:presLayoutVars>
      </dgm:prSet>
      <dgm:spPr/>
    </dgm:pt>
    <dgm:pt modelId="{814C6E01-8215-4684-B681-FB6C7B81A084}" type="pres">
      <dgm:prSet presAssocID="{5D55C51D-9703-48C6-B7F7-9C5DA542AFDE}" presName="hierChild4" presStyleCnt="0"/>
      <dgm:spPr/>
    </dgm:pt>
    <dgm:pt modelId="{C9DFA5CE-CFBB-4E62-A0CD-BB830CCCF97F}" type="pres">
      <dgm:prSet presAssocID="{677FFAC9-6845-49C9-9AAE-CABE804F3E80}" presName="Name23" presStyleLbl="parChTrans1D4" presStyleIdx="4" presStyleCnt="5"/>
      <dgm:spPr/>
    </dgm:pt>
    <dgm:pt modelId="{30C4E872-0C2C-4885-807B-97E2E233ED91}" type="pres">
      <dgm:prSet presAssocID="{C9A7B7B3-5B26-491D-8758-DC66EE541DC9}" presName="hierRoot4" presStyleCnt="0"/>
      <dgm:spPr/>
    </dgm:pt>
    <dgm:pt modelId="{5C686FB8-E674-46A6-8EEF-F369E6928416}" type="pres">
      <dgm:prSet presAssocID="{C9A7B7B3-5B26-491D-8758-DC66EE541DC9}" presName="composite4" presStyleCnt="0"/>
      <dgm:spPr/>
    </dgm:pt>
    <dgm:pt modelId="{8BF4FAF2-5A3E-45E0-B362-272EC805F61A}" type="pres">
      <dgm:prSet presAssocID="{C9A7B7B3-5B26-491D-8758-DC66EE541DC9}" presName="background4" presStyleLbl="node4" presStyleIdx="4" presStyleCnt="5"/>
      <dgm:spPr/>
    </dgm:pt>
    <dgm:pt modelId="{4CC56B2F-C276-487F-8A54-F893B7E8EE83}" type="pres">
      <dgm:prSet presAssocID="{C9A7B7B3-5B26-491D-8758-DC66EE541DC9}" presName="text4" presStyleLbl="fgAcc4" presStyleIdx="4" presStyleCnt="5">
        <dgm:presLayoutVars>
          <dgm:chPref val="3"/>
        </dgm:presLayoutVars>
      </dgm:prSet>
      <dgm:spPr/>
    </dgm:pt>
    <dgm:pt modelId="{45C4974C-D70B-49A5-B76D-2EF1F2E33492}" type="pres">
      <dgm:prSet presAssocID="{C9A7B7B3-5B26-491D-8758-DC66EE541DC9}" presName="hierChild5" presStyleCnt="0"/>
      <dgm:spPr/>
    </dgm:pt>
  </dgm:ptLst>
  <dgm:cxnLst>
    <dgm:cxn modelId="{84D31906-0F73-4C7A-BC9C-DEC2B1E53B2C}" type="presOf" srcId="{C9A7B7B3-5B26-491D-8758-DC66EE541DC9}" destId="{4CC56B2F-C276-487F-8A54-F893B7E8EE83}" srcOrd="0" destOrd="0" presId="urn:microsoft.com/office/officeart/2005/8/layout/hierarchy1"/>
    <dgm:cxn modelId="{CFA99D0F-DBEB-4306-9328-5B90E965B518}" type="presOf" srcId="{8416EA55-0C12-4468-87BA-5F31B6B083C3}" destId="{1A8A9BAA-5B8C-46B5-A227-EBA3D527656F}" srcOrd="0" destOrd="0" presId="urn:microsoft.com/office/officeart/2005/8/layout/hierarchy1"/>
    <dgm:cxn modelId="{E6603610-D5A5-4C26-B05D-F9B2A50C9D76}" type="presOf" srcId="{25C47322-C72D-47FC-BE14-5680EAABC1E0}" destId="{BA75FF1B-B24D-4693-BBDD-4D89AC1350E0}" srcOrd="0" destOrd="0" presId="urn:microsoft.com/office/officeart/2005/8/layout/hierarchy1"/>
    <dgm:cxn modelId="{A3076E17-81EC-40A2-80C0-80F937F0DD8C}" srcId="{903EF28F-7B76-4D2B-A501-06E8CA33B261}" destId="{5502147D-AAEA-4D3C-8A39-D7B799E30E6F}" srcOrd="0" destOrd="0" parTransId="{979ECECC-57BB-4282-90F9-28A1E1B84F1A}" sibTransId="{418D0607-D103-4451-826B-F9AD0DAE5EE6}"/>
    <dgm:cxn modelId="{F44EF624-D79E-41FA-9356-6642A07C5DCE}" type="presOf" srcId="{76C6F487-2357-4C69-AC99-C38A749E0888}" destId="{2CE3E998-F71C-4922-BB31-5B30E8F024FA}" srcOrd="0" destOrd="0" presId="urn:microsoft.com/office/officeart/2005/8/layout/hierarchy1"/>
    <dgm:cxn modelId="{1041C92E-B825-4911-A5A7-A15934F5DD78}" type="presOf" srcId="{5502147D-AAEA-4D3C-8A39-D7B799E30E6F}" destId="{E8EF3B9B-0441-41C7-9EE1-C4DEB6EFF37E}" srcOrd="0" destOrd="0" presId="urn:microsoft.com/office/officeart/2005/8/layout/hierarchy1"/>
    <dgm:cxn modelId="{8C4E1832-E564-4D98-B91E-672FFC361F8E}" type="presOf" srcId="{5D55C51D-9703-48C6-B7F7-9C5DA542AFDE}" destId="{81393E50-B653-4CD6-B3E1-7955EB5D9AA1}" srcOrd="0" destOrd="0" presId="urn:microsoft.com/office/officeart/2005/8/layout/hierarchy1"/>
    <dgm:cxn modelId="{9C34D938-208D-43B7-B964-E2835C5F43AC}" type="presOf" srcId="{99535866-500A-4278-81D4-C423CD897646}" destId="{17BD19FC-74F6-45DA-BEA0-1839AAAFF344}" srcOrd="0" destOrd="0" presId="urn:microsoft.com/office/officeart/2005/8/layout/hierarchy1"/>
    <dgm:cxn modelId="{98EB663A-F995-42B6-96BA-A970021A2CCB}" type="presOf" srcId="{2A9A9E3D-EC45-4A39-BFA5-9E28D2DF20FE}" destId="{473C589D-E356-45DD-82D0-5A64BBB66093}" srcOrd="0" destOrd="0" presId="urn:microsoft.com/office/officeart/2005/8/layout/hierarchy1"/>
    <dgm:cxn modelId="{47A7083B-2AA0-40E2-AB2B-4C172E792E7C}" type="presOf" srcId="{4883DF6B-BE5C-421C-B68D-C1222A24B3E7}" destId="{D7113522-8E3B-40EC-AE75-F0294B86E904}" srcOrd="0" destOrd="0" presId="urn:microsoft.com/office/officeart/2005/8/layout/hierarchy1"/>
    <dgm:cxn modelId="{10A3163E-4F62-4524-9DB4-3442DCD244F0}" type="presOf" srcId="{1A3FCD45-E38F-4B8F-9617-139049889875}" destId="{855003F8-2E3B-4AEF-B357-0D833B8F53B5}" srcOrd="0" destOrd="0" presId="urn:microsoft.com/office/officeart/2005/8/layout/hierarchy1"/>
    <dgm:cxn modelId="{B098FB65-E344-4CD0-BD4A-8713A2577DB8}" type="presOf" srcId="{903EF28F-7B76-4D2B-A501-06E8CA33B261}" destId="{C053D995-8BA3-4DEF-B0BF-B4E9EAB5A1E4}" srcOrd="0" destOrd="0" presId="urn:microsoft.com/office/officeart/2005/8/layout/hierarchy1"/>
    <dgm:cxn modelId="{35768F48-FF8E-4A27-9C4E-BA7035096D21}" type="presOf" srcId="{5AD6C1D7-CF37-42F7-8843-DBA356F0B296}" destId="{56E0E534-267E-408F-AC3B-E7A2978D61AC}" srcOrd="0" destOrd="0" presId="urn:microsoft.com/office/officeart/2005/8/layout/hierarchy1"/>
    <dgm:cxn modelId="{944BF748-B9DC-4CB7-9E5F-87824E70CA5D}" srcId="{2A819E71-0D5E-4A43-B21B-33A17597674C}" destId="{1A3FCD45-E38F-4B8F-9617-139049889875}" srcOrd="0" destOrd="0" parTransId="{05B13D1D-E1E0-4975-B93C-35F715FC037D}" sibTransId="{FE5A8C9B-636B-4F65-BA05-6656D8F82208}"/>
    <dgm:cxn modelId="{F10C6E49-06BF-481F-8E3B-408C9D496550}" type="presOf" srcId="{A17EEDA2-8E4F-4988-B291-0B666A2696C6}" destId="{DA25FDEB-FA8C-4D29-86D3-24B61BA94AB0}" srcOrd="0" destOrd="0" presId="urn:microsoft.com/office/officeart/2005/8/layout/hierarchy1"/>
    <dgm:cxn modelId="{5A18FE52-F5CF-42EF-B788-2DC96F59FB75}" type="presOf" srcId="{677FFAC9-6845-49C9-9AAE-CABE804F3E80}" destId="{C9DFA5CE-CFBB-4E62-A0CD-BB830CCCF97F}" srcOrd="0" destOrd="0" presId="urn:microsoft.com/office/officeart/2005/8/layout/hierarchy1"/>
    <dgm:cxn modelId="{53A76276-5289-42A5-B0AE-A4FC0779C836}" srcId="{25C47322-C72D-47FC-BE14-5680EAABC1E0}" destId="{5AD6C1D7-CF37-42F7-8843-DBA356F0B296}" srcOrd="0" destOrd="0" parTransId="{10F73059-5073-4C43-BBDE-D1BA06974421}" sibTransId="{1D6220AB-05B3-4B44-9AAB-4CDBA63A3B30}"/>
    <dgm:cxn modelId="{AFAC3C78-8979-4696-AB40-6683CDE32331}" type="presOf" srcId="{2054BEB4-3F10-45AC-BBBC-A1C7866C1E94}" destId="{BCA4AC6C-54AB-46BD-959A-AD94CB818257}" srcOrd="0" destOrd="0" presId="urn:microsoft.com/office/officeart/2005/8/layout/hierarchy1"/>
    <dgm:cxn modelId="{F9097C82-58FA-4540-8F65-ED364256B631}" type="presOf" srcId="{B6F20D5F-573E-4B1D-9B0C-37391D57B1A4}" destId="{C5E156F5-510E-4425-A42C-7CEC6ABFF439}" srcOrd="0" destOrd="0" presId="urn:microsoft.com/office/officeart/2005/8/layout/hierarchy1"/>
    <dgm:cxn modelId="{F7704884-EC6E-4DF1-BF22-507668C63341}" srcId="{2A9A9E3D-EC45-4A39-BFA5-9E28D2DF20FE}" destId="{9D099B6B-6742-45D6-BF37-AE85C9D893C3}" srcOrd="1" destOrd="0" parTransId="{4883DF6B-BE5C-421C-B68D-C1222A24B3E7}" sibTransId="{FDBE33F0-1B26-4B70-AD82-052346526A51}"/>
    <dgm:cxn modelId="{8D868685-8EDA-42A4-8BF4-0568BA9253F3}" type="presOf" srcId="{FD17241F-FBBD-4F31-AA11-6B03A9B7746F}" destId="{D3FF5AC6-4198-44BC-BA4D-71D6B047CAF9}" srcOrd="0" destOrd="0" presId="urn:microsoft.com/office/officeart/2005/8/layout/hierarchy1"/>
    <dgm:cxn modelId="{C93C2686-694F-4C8A-9D58-FA89C5400022}" type="presOf" srcId="{1E3FD893-6614-42E1-8DA9-7F2D2A249C11}" destId="{072644BD-1785-47C0-9E88-E069809A9BF0}" srcOrd="0" destOrd="0" presId="urn:microsoft.com/office/officeart/2005/8/layout/hierarchy1"/>
    <dgm:cxn modelId="{F2E7F98D-B764-4F90-8CE4-93B6A39085E4}" srcId="{5D55C51D-9703-48C6-B7F7-9C5DA542AFDE}" destId="{C9A7B7B3-5B26-491D-8758-DC66EE541DC9}" srcOrd="0" destOrd="0" parTransId="{677FFAC9-6845-49C9-9AAE-CABE804F3E80}" sibTransId="{0B18D6D1-58DB-4923-8E74-2F2E781A9A6B}"/>
    <dgm:cxn modelId="{D7D4BF90-C689-47C7-856B-465C700A3237}" type="presOf" srcId="{C66C321B-9CBC-4EA9-98E5-600E88E0BE3B}" destId="{61ED9828-DFBE-4F2C-B63E-BC754F873B93}" srcOrd="0" destOrd="0" presId="urn:microsoft.com/office/officeart/2005/8/layout/hierarchy1"/>
    <dgm:cxn modelId="{9A56B19C-3CC9-4A50-B598-285D6249FDE9}" type="presOf" srcId="{DC58222A-7D1C-406E-A598-5A2E9D278E93}" destId="{2644B3DD-2DA4-45C1-90EA-FA686ABAE929}" srcOrd="0" destOrd="0" presId="urn:microsoft.com/office/officeart/2005/8/layout/hierarchy1"/>
    <dgm:cxn modelId="{6FDE179D-F420-4E0D-8812-87D962AAE2F2}" srcId="{A17EEDA2-8E4F-4988-B291-0B666A2696C6}" destId="{8416EA55-0C12-4468-87BA-5F31B6B083C3}" srcOrd="0" destOrd="0" parTransId="{E5998F2C-89A8-4B49-924B-795B53D4B438}" sibTransId="{72CA15E4-B11B-4B0B-A994-4442905188AE}"/>
    <dgm:cxn modelId="{D6ECDF9E-C082-4EFB-88F5-74FF79263C5D}" srcId="{99535866-500A-4278-81D4-C423CD897646}" destId="{25C47322-C72D-47FC-BE14-5680EAABC1E0}" srcOrd="1" destOrd="0" parTransId="{1E3FD893-6614-42E1-8DA9-7F2D2A249C11}" sibTransId="{86990114-4ECB-4C9F-8956-D1CEB93C5743}"/>
    <dgm:cxn modelId="{4F41F49F-5888-49DC-8D65-77E394FA8919}" srcId="{99535866-500A-4278-81D4-C423CD897646}" destId="{903EF28F-7B76-4D2B-A501-06E8CA33B261}" srcOrd="0" destOrd="0" parTransId="{76C6F487-2357-4C69-AC99-C38A749E0888}" sibTransId="{1006E9A3-23E8-4C98-8FAF-75849FE9DACB}"/>
    <dgm:cxn modelId="{6FD600A9-4E34-40E7-A6A7-B14862C012E6}" srcId="{9D099B6B-6742-45D6-BF37-AE85C9D893C3}" destId="{2A819E71-0D5E-4A43-B21B-33A17597674C}" srcOrd="1" destOrd="0" parTransId="{B6F20D5F-573E-4B1D-9B0C-37391D57B1A4}" sibTransId="{99E3F539-A8EB-4DB0-A507-D5D15B4B617C}"/>
    <dgm:cxn modelId="{33328AB8-75BC-4F9E-83D9-30D2FC14FA57}" type="presOf" srcId="{9D099B6B-6742-45D6-BF37-AE85C9D893C3}" destId="{C1D89775-AC55-4463-9C25-156E53D87004}" srcOrd="0" destOrd="0" presId="urn:microsoft.com/office/officeart/2005/8/layout/hierarchy1"/>
    <dgm:cxn modelId="{F5DC55C5-A683-4768-9503-128C3BE006C5}" type="presOf" srcId="{05B13D1D-E1E0-4975-B93C-35F715FC037D}" destId="{2AB50760-E442-48BD-933B-7D53ACD92E93}" srcOrd="0" destOrd="0" presId="urn:microsoft.com/office/officeart/2005/8/layout/hierarchy1"/>
    <dgm:cxn modelId="{371183C7-D03C-4AA8-9A5A-61744EF8E5CC}" type="presOf" srcId="{979ECECC-57BB-4282-90F9-28A1E1B84F1A}" destId="{FD21A271-769B-471B-A308-89989BAC9DD7}" srcOrd="0" destOrd="0" presId="urn:microsoft.com/office/officeart/2005/8/layout/hierarchy1"/>
    <dgm:cxn modelId="{BB41C4C8-0110-4C23-A268-33385C77A350}" srcId="{9D099B6B-6742-45D6-BF37-AE85C9D893C3}" destId="{A17EEDA2-8E4F-4988-B291-0B666A2696C6}" srcOrd="0" destOrd="0" parTransId="{C66C321B-9CBC-4EA9-98E5-600E88E0BE3B}" sibTransId="{C4C28F1D-943B-4525-9243-DDA5DD245889}"/>
    <dgm:cxn modelId="{8B9D62CC-EB42-46B3-AEF8-6CC68E223561}" type="presOf" srcId="{E5998F2C-89A8-4B49-924B-795B53D4B438}" destId="{29F6E326-12F0-49A6-9092-8792F31401C0}" srcOrd="0" destOrd="0" presId="urn:microsoft.com/office/officeart/2005/8/layout/hierarchy1"/>
    <dgm:cxn modelId="{2184A3CD-F137-432B-B545-0B5498EE04AD}" type="presOf" srcId="{75CC713A-9AB4-4D83-98FD-4E13781D6A37}" destId="{2A69B23D-80A1-4071-8A0D-30F5C0814A7C}" srcOrd="0" destOrd="0" presId="urn:microsoft.com/office/officeart/2005/8/layout/hierarchy1"/>
    <dgm:cxn modelId="{324679DA-629E-4C46-9A39-00C295EFD292}" srcId="{2A9A9E3D-EC45-4A39-BFA5-9E28D2DF20FE}" destId="{99535866-500A-4278-81D4-C423CD897646}" srcOrd="0" destOrd="0" parTransId="{B4D5C6B8-D014-49EA-B256-99544B706791}" sibTransId="{6E88C5A6-7180-4E47-8428-2B4F04E0D463}"/>
    <dgm:cxn modelId="{3AE3CDE1-240D-4013-8D60-0C9E458027A6}" type="presOf" srcId="{B4D5C6B8-D014-49EA-B256-99544B706791}" destId="{4E1758D2-9861-447E-9F72-6FF78E7D582F}" srcOrd="0" destOrd="0" presId="urn:microsoft.com/office/officeart/2005/8/layout/hierarchy1"/>
    <dgm:cxn modelId="{FDAB43E6-99CC-4B8D-8710-4E6372DCF731}" srcId="{2A9A9E3D-EC45-4A39-BFA5-9E28D2DF20FE}" destId="{FD17241F-FBBD-4F31-AA11-6B03A9B7746F}" srcOrd="2" destOrd="0" parTransId="{2054BEB4-3F10-45AC-BBBC-A1C7866C1E94}" sibTransId="{E44E74B0-7C52-4F5D-AE79-DC0A3884D3C7}"/>
    <dgm:cxn modelId="{18DF6FE8-30BA-400F-B33E-C3393925B925}" type="presOf" srcId="{10F73059-5073-4C43-BBDE-D1BA06974421}" destId="{4B190877-CB41-466D-860E-872066D00045}" srcOrd="0" destOrd="0" presId="urn:microsoft.com/office/officeart/2005/8/layout/hierarchy1"/>
    <dgm:cxn modelId="{C35DEBF4-3632-4B73-9737-D4C563774227}" type="presOf" srcId="{2A819E71-0D5E-4A43-B21B-33A17597674C}" destId="{65AA1E0F-E086-4111-8068-9F2087AA1928}" srcOrd="0" destOrd="0" presId="urn:microsoft.com/office/officeart/2005/8/layout/hierarchy1"/>
    <dgm:cxn modelId="{E5FCA8F6-6B2F-4D3F-AA69-361264AE3DC2}" srcId="{DC58222A-7D1C-406E-A598-5A2E9D278E93}" destId="{2A9A9E3D-EC45-4A39-BFA5-9E28D2DF20FE}" srcOrd="0" destOrd="0" parTransId="{DDC32055-0746-476F-BB04-EA26B8EC72E6}" sibTransId="{2DF4D6CD-A989-4C0E-81C2-B689DDA04D17}"/>
    <dgm:cxn modelId="{8A2CE8F8-65D3-4148-9B02-2DE8841F970F}" srcId="{FD17241F-FBBD-4F31-AA11-6B03A9B7746F}" destId="{5D55C51D-9703-48C6-B7F7-9C5DA542AFDE}" srcOrd="0" destOrd="0" parTransId="{75CC713A-9AB4-4D83-98FD-4E13781D6A37}" sibTransId="{F057A80A-EB25-4997-8E8E-19C8558EB02C}"/>
    <dgm:cxn modelId="{9B44B947-8C8F-42CE-AC17-7D9FA10B58EE}" type="presParOf" srcId="{2644B3DD-2DA4-45C1-90EA-FA686ABAE929}" destId="{C05629A7-3090-43B6-8382-96BDE2FA17A2}" srcOrd="0" destOrd="0" presId="urn:microsoft.com/office/officeart/2005/8/layout/hierarchy1"/>
    <dgm:cxn modelId="{00239FD9-A186-4DA8-AFE0-B12D2B95A21D}" type="presParOf" srcId="{C05629A7-3090-43B6-8382-96BDE2FA17A2}" destId="{796952A0-506C-4222-B1C4-34DD125362F0}" srcOrd="0" destOrd="0" presId="urn:microsoft.com/office/officeart/2005/8/layout/hierarchy1"/>
    <dgm:cxn modelId="{A246ABEF-99FD-4173-8CE1-CF6D5504461D}" type="presParOf" srcId="{796952A0-506C-4222-B1C4-34DD125362F0}" destId="{A6CED89C-7244-4581-8762-60D10C30BFF1}" srcOrd="0" destOrd="0" presId="urn:microsoft.com/office/officeart/2005/8/layout/hierarchy1"/>
    <dgm:cxn modelId="{4BDC45E9-5A83-4EF3-9F70-41C13B572F29}" type="presParOf" srcId="{796952A0-506C-4222-B1C4-34DD125362F0}" destId="{473C589D-E356-45DD-82D0-5A64BBB66093}" srcOrd="1" destOrd="0" presId="urn:microsoft.com/office/officeart/2005/8/layout/hierarchy1"/>
    <dgm:cxn modelId="{4BF78D8F-329B-486E-9EF0-61A36107952C}" type="presParOf" srcId="{C05629A7-3090-43B6-8382-96BDE2FA17A2}" destId="{2DDA530C-CEEF-49BD-B230-7F879AC84064}" srcOrd="1" destOrd="0" presId="urn:microsoft.com/office/officeart/2005/8/layout/hierarchy1"/>
    <dgm:cxn modelId="{2FC65BA7-5CA6-48D1-AB0A-05A19B1F1B40}" type="presParOf" srcId="{2DDA530C-CEEF-49BD-B230-7F879AC84064}" destId="{4E1758D2-9861-447E-9F72-6FF78E7D582F}" srcOrd="0" destOrd="0" presId="urn:microsoft.com/office/officeart/2005/8/layout/hierarchy1"/>
    <dgm:cxn modelId="{DF723DA7-8AB0-4EDE-B381-B00AD3A95AB6}" type="presParOf" srcId="{2DDA530C-CEEF-49BD-B230-7F879AC84064}" destId="{814336DD-18CB-415B-AB67-AF5F517468A7}" srcOrd="1" destOrd="0" presId="urn:microsoft.com/office/officeart/2005/8/layout/hierarchy1"/>
    <dgm:cxn modelId="{1D2DD96C-550A-4CE2-8A9E-8D6006EB92EE}" type="presParOf" srcId="{814336DD-18CB-415B-AB67-AF5F517468A7}" destId="{72CA6F2F-C22D-422E-B349-CB3E81B25E18}" srcOrd="0" destOrd="0" presId="urn:microsoft.com/office/officeart/2005/8/layout/hierarchy1"/>
    <dgm:cxn modelId="{DE0A8047-6F43-4447-AAF7-FF012758A915}" type="presParOf" srcId="{72CA6F2F-C22D-422E-B349-CB3E81B25E18}" destId="{04BD7061-0E20-48CF-B52D-14F82B2E812A}" srcOrd="0" destOrd="0" presId="urn:microsoft.com/office/officeart/2005/8/layout/hierarchy1"/>
    <dgm:cxn modelId="{089192AD-F6D7-45BB-A906-11D42E52D732}" type="presParOf" srcId="{72CA6F2F-C22D-422E-B349-CB3E81B25E18}" destId="{17BD19FC-74F6-45DA-BEA0-1839AAAFF344}" srcOrd="1" destOrd="0" presId="urn:microsoft.com/office/officeart/2005/8/layout/hierarchy1"/>
    <dgm:cxn modelId="{0F611F93-45E7-40EC-9C13-2563C5523672}" type="presParOf" srcId="{814336DD-18CB-415B-AB67-AF5F517468A7}" destId="{1F6AB853-74A1-4C48-A173-DDB4D1B29BEA}" srcOrd="1" destOrd="0" presId="urn:microsoft.com/office/officeart/2005/8/layout/hierarchy1"/>
    <dgm:cxn modelId="{537926F8-07A6-4FFC-9284-4A49A41119E0}" type="presParOf" srcId="{1F6AB853-74A1-4C48-A173-DDB4D1B29BEA}" destId="{2CE3E998-F71C-4922-BB31-5B30E8F024FA}" srcOrd="0" destOrd="0" presId="urn:microsoft.com/office/officeart/2005/8/layout/hierarchy1"/>
    <dgm:cxn modelId="{EB8E0F97-9494-4556-820E-82924789F269}" type="presParOf" srcId="{1F6AB853-74A1-4C48-A173-DDB4D1B29BEA}" destId="{96543BF3-09F2-42C9-BDB2-A1E8CA28DB45}" srcOrd="1" destOrd="0" presId="urn:microsoft.com/office/officeart/2005/8/layout/hierarchy1"/>
    <dgm:cxn modelId="{C12F3C30-CE5F-459D-9F82-B5B26EEEEE80}" type="presParOf" srcId="{96543BF3-09F2-42C9-BDB2-A1E8CA28DB45}" destId="{4342C9E0-3CBA-4A7A-9F22-B72CBE5B8B17}" srcOrd="0" destOrd="0" presId="urn:microsoft.com/office/officeart/2005/8/layout/hierarchy1"/>
    <dgm:cxn modelId="{D343CF81-8ECE-4950-80F0-01C15D30E9AC}" type="presParOf" srcId="{4342C9E0-3CBA-4A7A-9F22-B72CBE5B8B17}" destId="{799484AD-49BC-4C03-94BF-11CE2F0C1C74}" srcOrd="0" destOrd="0" presId="urn:microsoft.com/office/officeart/2005/8/layout/hierarchy1"/>
    <dgm:cxn modelId="{6DCCB110-B0DA-4FDF-8B9A-59A527E06C01}" type="presParOf" srcId="{4342C9E0-3CBA-4A7A-9F22-B72CBE5B8B17}" destId="{C053D995-8BA3-4DEF-B0BF-B4E9EAB5A1E4}" srcOrd="1" destOrd="0" presId="urn:microsoft.com/office/officeart/2005/8/layout/hierarchy1"/>
    <dgm:cxn modelId="{CBF09BDC-FF9F-4C0F-AD11-5312C20F3B1D}" type="presParOf" srcId="{96543BF3-09F2-42C9-BDB2-A1E8CA28DB45}" destId="{7A0656FC-9FD7-439D-8AB4-FEB802640375}" srcOrd="1" destOrd="0" presId="urn:microsoft.com/office/officeart/2005/8/layout/hierarchy1"/>
    <dgm:cxn modelId="{72C07452-618F-46C7-899D-445C79B1D541}" type="presParOf" srcId="{7A0656FC-9FD7-439D-8AB4-FEB802640375}" destId="{FD21A271-769B-471B-A308-89989BAC9DD7}" srcOrd="0" destOrd="0" presId="urn:microsoft.com/office/officeart/2005/8/layout/hierarchy1"/>
    <dgm:cxn modelId="{3A5EAE0B-D7B4-4F36-A445-C5B3D517957B}" type="presParOf" srcId="{7A0656FC-9FD7-439D-8AB4-FEB802640375}" destId="{DDA62469-BD81-407E-B901-767EA3FFAB7F}" srcOrd="1" destOrd="0" presId="urn:microsoft.com/office/officeart/2005/8/layout/hierarchy1"/>
    <dgm:cxn modelId="{D547236E-3552-4CC2-880B-D1B2D2D2B72B}" type="presParOf" srcId="{DDA62469-BD81-407E-B901-767EA3FFAB7F}" destId="{33602820-3E8D-4821-82DD-255CF104E68C}" srcOrd="0" destOrd="0" presId="urn:microsoft.com/office/officeart/2005/8/layout/hierarchy1"/>
    <dgm:cxn modelId="{C3BA0B54-1AA4-440A-9D9C-150F5F84B4C5}" type="presParOf" srcId="{33602820-3E8D-4821-82DD-255CF104E68C}" destId="{AE4F7E55-E9AF-4591-B18F-E859C2EF787F}" srcOrd="0" destOrd="0" presId="urn:microsoft.com/office/officeart/2005/8/layout/hierarchy1"/>
    <dgm:cxn modelId="{8FB595DB-50AE-4119-AD73-01C7F5D9E1C0}" type="presParOf" srcId="{33602820-3E8D-4821-82DD-255CF104E68C}" destId="{E8EF3B9B-0441-41C7-9EE1-C4DEB6EFF37E}" srcOrd="1" destOrd="0" presId="urn:microsoft.com/office/officeart/2005/8/layout/hierarchy1"/>
    <dgm:cxn modelId="{964CA1D8-BC08-44E7-9EBD-420CC05165A7}" type="presParOf" srcId="{DDA62469-BD81-407E-B901-767EA3FFAB7F}" destId="{23A1BA54-B012-424C-9FBF-515A4A085F5F}" srcOrd="1" destOrd="0" presId="urn:microsoft.com/office/officeart/2005/8/layout/hierarchy1"/>
    <dgm:cxn modelId="{894C7FFB-6283-47AB-ABED-EDCBFD976BDB}" type="presParOf" srcId="{1F6AB853-74A1-4C48-A173-DDB4D1B29BEA}" destId="{072644BD-1785-47C0-9E88-E069809A9BF0}" srcOrd="2" destOrd="0" presId="urn:microsoft.com/office/officeart/2005/8/layout/hierarchy1"/>
    <dgm:cxn modelId="{8EB0B7CF-82DE-4A68-AF2C-25FA9E0D2642}" type="presParOf" srcId="{1F6AB853-74A1-4C48-A173-DDB4D1B29BEA}" destId="{067B8EAE-3EB5-4845-B8EC-B6B2035BD903}" srcOrd="3" destOrd="0" presId="urn:microsoft.com/office/officeart/2005/8/layout/hierarchy1"/>
    <dgm:cxn modelId="{F2FD2A59-01EE-4D29-875E-32B87A5DBC17}" type="presParOf" srcId="{067B8EAE-3EB5-4845-B8EC-B6B2035BD903}" destId="{455A8DFD-39CC-4940-9E6B-16C97875FAAF}" srcOrd="0" destOrd="0" presId="urn:microsoft.com/office/officeart/2005/8/layout/hierarchy1"/>
    <dgm:cxn modelId="{929C09DE-B65E-49A9-958A-FE4D189B03EC}" type="presParOf" srcId="{455A8DFD-39CC-4940-9E6B-16C97875FAAF}" destId="{05821640-6733-4664-9C94-7C592EE2A46D}" srcOrd="0" destOrd="0" presId="urn:microsoft.com/office/officeart/2005/8/layout/hierarchy1"/>
    <dgm:cxn modelId="{441F1C9E-196D-47AE-A6E7-87FEB8994ABB}" type="presParOf" srcId="{455A8DFD-39CC-4940-9E6B-16C97875FAAF}" destId="{BA75FF1B-B24D-4693-BBDD-4D89AC1350E0}" srcOrd="1" destOrd="0" presId="urn:microsoft.com/office/officeart/2005/8/layout/hierarchy1"/>
    <dgm:cxn modelId="{A02070B9-FB48-4BCE-B3F9-2FCFAE300B62}" type="presParOf" srcId="{067B8EAE-3EB5-4845-B8EC-B6B2035BD903}" destId="{1379822C-E3EA-4D7B-A690-F5C0F3227AAB}" srcOrd="1" destOrd="0" presId="urn:microsoft.com/office/officeart/2005/8/layout/hierarchy1"/>
    <dgm:cxn modelId="{E27FB96B-3726-4EBC-9C5F-6F9405C60DD6}" type="presParOf" srcId="{1379822C-E3EA-4D7B-A690-F5C0F3227AAB}" destId="{4B190877-CB41-466D-860E-872066D00045}" srcOrd="0" destOrd="0" presId="urn:microsoft.com/office/officeart/2005/8/layout/hierarchy1"/>
    <dgm:cxn modelId="{5C2A746D-63B6-4989-9DBA-1882C2BD90A2}" type="presParOf" srcId="{1379822C-E3EA-4D7B-A690-F5C0F3227AAB}" destId="{4F08190C-3CE8-4A8D-9716-F78F18612863}" srcOrd="1" destOrd="0" presId="urn:microsoft.com/office/officeart/2005/8/layout/hierarchy1"/>
    <dgm:cxn modelId="{4BB0A5BE-7B64-48B8-86C1-660EA2F1503E}" type="presParOf" srcId="{4F08190C-3CE8-4A8D-9716-F78F18612863}" destId="{8167D8AE-723F-4360-8FF2-03E6E034247E}" srcOrd="0" destOrd="0" presId="urn:microsoft.com/office/officeart/2005/8/layout/hierarchy1"/>
    <dgm:cxn modelId="{852F3E7A-B456-4A51-8F6A-AEA97BC241CD}" type="presParOf" srcId="{8167D8AE-723F-4360-8FF2-03E6E034247E}" destId="{BE51CF9F-950E-48A3-AD83-DD99D440759F}" srcOrd="0" destOrd="0" presId="urn:microsoft.com/office/officeart/2005/8/layout/hierarchy1"/>
    <dgm:cxn modelId="{32D8730C-4E91-439D-9F7A-EFF89599CEB2}" type="presParOf" srcId="{8167D8AE-723F-4360-8FF2-03E6E034247E}" destId="{56E0E534-267E-408F-AC3B-E7A2978D61AC}" srcOrd="1" destOrd="0" presId="urn:microsoft.com/office/officeart/2005/8/layout/hierarchy1"/>
    <dgm:cxn modelId="{68C4AEB5-58EF-4574-A37E-78B43B1E5832}" type="presParOf" srcId="{4F08190C-3CE8-4A8D-9716-F78F18612863}" destId="{E597DFC8-11A0-4E62-9A53-7616E7D3B750}" srcOrd="1" destOrd="0" presId="urn:microsoft.com/office/officeart/2005/8/layout/hierarchy1"/>
    <dgm:cxn modelId="{E191D05F-48EA-41FA-8E1C-67D4BFC686F8}" type="presParOf" srcId="{2DDA530C-CEEF-49BD-B230-7F879AC84064}" destId="{D7113522-8E3B-40EC-AE75-F0294B86E904}" srcOrd="2" destOrd="0" presId="urn:microsoft.com/office/officeart/2005/8/layout/hierarchy1"/>
    <dgm:cxn modelId="{67C0AFD3-C92D-44AA-8600-25C1031582C5}" type="presParOf" srcId="{2DDA530C-CEEF-49BD-B230-7F879AC84064}" destId="{760D5D62-B1CC-48B3-B25D-C641D051C1C5}" srcOrd="3" destOrd="0" presId="urn:microsoft.com/office/officeart/2005/8/layout/hierarchy1"/>
    <dgm:cxn modelId="{8B7165DB-32AB-4AEC-A9BB-A8150BC350FE}" type="presParOf" srcId="{760D5D62-B1CC-48B3-B25D-C641D051C1C5}" destId="{B0977DAE-D1D9-4808-97F0-0AD3BB361ED6}" srcOrd="0" destOrd="0" presId="urn:microsoft.com/office/officeart/2005/8/layout/hierarchy1"/>
    <dgm:cxn modelId="{D9A39120-140C-4FB6-B36F-1B3A1C9D4D9B}" type="presParOf" srcId="{B0977DAE-D1D9-4808-97F0-0AD3BB361ED6}" destId="{F9891942-4916-4FC8-8FA0-14FC53FBFF09}" srcOrd="0" destOrd="0" presId="urn:microsoft.com/office/officeart/2005/8/layout/hierarchy1"/>
    <dgm:cxn modelId="{349ACB30-7FBE-4608-9863-A6C1D795C16B}" type="presParOf" srcId="{B0977DAE-D1D9-4808-97F0-0AD3BB361ED6}" destId="{C1D89775-AC55-4463-9C25-156E53D87004}" srcOrd="1" destOrd="0" presId="urn:microsoft.com/office/officeart/2005/8/layout/hierarchy1"/>
    <dgm:cxn modelId="{A4655C17-88EB-43B3-BCD2-7F5ECDB2D390}" type="presParOf" srcId="{760D5D62-B1CC-48B3-B25D-C641D051C1C5}" destId="{C890C364-D1DB-4D7D-98AE-48A420156558}" srcOrd="1" destOrd="0" presId="urn:microsoft.com/office/officeart/2005/8/layout/hierarchy1"/>
    <dgm:cxn modelId="{FC6D77C6-DF29-4CA1-A930-40C711E45F2C}" type="presParOf" srcId="{C890C364-D1DB-4D7D-98AE-48A420156558}" destId="{61ED9828-DFBE-4F2C-B63E-BC754F873B93}" srcOrd="0" destOrd="0" presId="urn:microsoft.com/office/officeart/2005/8/layout/hierarchy1"/>
    <dgm:cxn modelId="{C945877A-8A86-4F35-902A-B7A7794C4561}" type="presParOf" srcId="{C890C364-D1DB-4D7D-98AE-48A420156558}" destId="{200ED21B-45C0-422C-99FB-B3DAE97CFB60}" srcOrd="1" destOrd="0" presId="urn:microsoft.com/office/officeart/2005/8/layout/hierarchy1"/>
    <dgm:cxn modelId="{E51B4E41-A488-4BBE-9461-5A9D9D3FD436}" type="presParOf" srcId="{200ED21B-45C0-422C-99FB-B3DAE97CFB60}" destId="{DB96D665-73AB-4EF5-B47E-2D04A3E11FD7}" srcOrd="0" destOrd="0" presId="urn:microsoft.com/office/officeart/2005/8/layout/hierarchy1"/>
    <dgm:cxn modelId="{D6D53978-C4F5-47CB-BFF9-D91DB010EB7C}" type="presParOf" srcId="{DB96D665-73AB-4EF5-B47E-2D04A3E11FD7}" destId="{9D9589A1-E26F-4DC6-BC45-CE69A196BCB0}" srcOrd="0" destOrd="0" presId="urn:microsoft.com/office/officeart/2005/8/layout/hierarchy1"/>
    <dgm:cxn modelId="{8485D490-3273-48E0-A635-2BD8B7995A95}" type="presParOf" srcId="{DB96D665-73AB-4EF5-B47E-2D04A3E11FD7}" destId="{DA25FDEB-FA8C-4D29-86D3-24B61BA94AB0}" srcOrd="1" destOrd="0" presId="urn:microsoft.com/office/officeart/2005/8/layout/hierarchy1"/>
    <dgm:cxn modelId="{5E8BC478-0201-441E-AF89-A2FB350D0481}" type="presParOf" srcId="{200ED21B-45C0-422C-99FB-B3DAE97CFB60}" destId="{9CB394A6-45D2-4DF1-8A7C-D455B8E15EFB}" srcOrd="1" destOrd="0" presId="urn:microsoft.com/office/officeart/2005/8/layout/hierarchy1"/>
    <dgm:cxn modelId="{389FEAAE-37E5-4B2A-A055-6A425FB316B4}" type="presParOf" srcId="{9CB394A6-45D2-4DF1-8A7C-D455B8E15EFB}" destId="{29F6E326-12F0-49A6-9092-8792F31401C0}" srcOrd="0" destOrd="0" presId="urn:microsoft.com/office/officeart/2005/8/layout/hierarchy1"/>
    <dgm:cxn modelId="{2C2EEBB5-7821-4151-BD37-41CE06EC90EA}" type="presParOf" srcId="{9CB394A6-45D2-4DF1-8A7C-D455B8E15EFB}" destId="{D9BFE533-C272-4A3B-875A-F71C1D5EDDBE}" srcOrd="1" destOrd="0" presId="urn:microsoft.com/office/officeart/2005/8/layout/hierarchy1"/>
    <dgm:cxn modelId="{8A26C0B7-85C9-4162-87E3-C7679BBBD18B}" type="presParOf" srcId="{D9BFE533-C272-4A3B-875A-F71C1D5EDDBE}" destId="{6256F0F4-88B1-44F8-9E17-9E5788492E6C}" srcOrd="0" destOrd="0" presId="urn:microsoft.com/office/officeart/2005/8/layout/hierarchy1"/>
    <dgm:cxn modelId="{6B7E46D7-DA0C-4285-ADEE-FE0B2AFECCD0}" type="presParOf" srcId="{6256F0F4-88B1-44F8-9E17-9E5788492E6C}" destId="{460BD908-D366-46CA-9595-AF41BE131231}" srcOrd="0" destOrd="0" presId="urn:microsoft.com/office/officeart/2005/8/layout/hierarchy1"/>
    <dgm:cxn modelId="{1EA3FC40-ABDA-4C15-B7BA-69252048917C}" type="presParOf" srcId="{6256F0F4-88B1-44F8-9E17-9E5788492E6C}" destId="{1A8A9BAA-5B8C-46B5-A227-EBA3D527656F}" srcOrd="1" destOrd="0" presId="urn:microsoft.com/office/officeart/2005/8/layout/hierarchy1"/>
    <dgm:cxn modelId="{E04BF039-4FA4-490F-837B-EAFC5B6352E7}" type="presParOf" srcId="{D9BFE533-C272-4A3B-875A-F71C1D5EDDBE}" destId="{0C9820F9-C970-4A6D-B091-441B6FAC70DB}" srcOrd="1" destOrd="0" presId="urn:microsoft.com/office/officeart/2005/8/layout/hierarchy1"/>
    <dgm:cxn modelId="{E46CF62D-8429-4602-AC56-ACADD338A731}" type="presParOf" srcId="{C890C364-D1DB-4D7D-98AE-48A420156558}" destId="{C5E156F5-510E-4425-A42C-7CEC6ABFF439}" srcOrd="2" destOrd="0" presId="urn:microsoft.com/office/officeart/2005/8/layout/hierarchy1"/>
    <dgm:cxn modelId="{E781C049-9EE7-46B7-AE19-B4C1EC156154}" type="presParOf" srcId="{C890C364-D1DB-4D7D-98AE-48A420156558}" destId="{537B0D0E-E90F-4349-924D-CA0CADE2AEFC}" srcOrd="3" destOrd="0" presId="urn:microsoft.com/office/officeart/2005/8/layout/hierarchy1"/>
    <dgm:cxn modelId="{78C32F7C-D082-4B85-A5A5-CA3B27E2F143}" type="presParOf" srcId="{537B0D0E-E90F-4349-924D-CA0CADE2AEFC}" destId="{39CC0ECC-2425-447C-9DA5-1EDF4D6A30AE}" srcOrd="0" destOrd="0" presId="urn:microsoft.com/office/officeart/2005/8/layout/hierarchy1"/>
    <dgm:cxn modelId="{D9F14837-5971-49AF-9B09-83A2C7E7249D}" type="presParOf" srcId="{39CC0ECC-2425-447C-9DA5-1EDF4D6A30AE}" destId="{1E0957F0-7D14-4CAB-86D9-615325A7C684}" srcOrd="0" destOrd="0" presId="urn:microsoft.com/office/officeart/2005/8/layout/hierarchy1"/>
    <dgm:cxn modelId="{2A503922-D5B3-4FDA-8E81-28DC0EE57784}" type="presParOf" srcId="{39CC0ECC-2425-447C-9DA5-1EDF4D6A30AE}" destId="{65AA1E0F-E086-4111-8068-9F2087AA1928}" srcOrd="1" destOrd="0" presId="urn:microsoft.com/office/officeart/2005/8/layout/hierarchy1"/>
    <dgm:cxn modelId="{D9901664-0094-48AA-AF4D-7DAC03FEC172}" type="presParOf" srcId="{537B0D0E-E90F-4349-924D-CA0CADE2AEFC}" destId="{71A09866-AD88-4A3D-B892-A74CA9DD7E3D}" srcOrd="1" destOrd="0" presId="urn:microsoft.com/office/officeart/2005/8/layout/hierarchy1"/>
    <dgm:cxn modelId="{BF88E749-1722-4EAC-906B-3331AB6FD133}" type="presParOf" srcId="{71A09866-AD88-4A3D-B892-A74CA9DD7E3D}" destId="{2AB50760-E442-48BD-933B-7D53ACD92E93}" srcOrd="0" destOrd="0" presId="urn:microsoft.com/office/officeart/2005/8/layout/hierarchy1"/>
    <dgm:cxn modelId="{9D8A2024-0C3D-4350-B117-8A5B9291412B}" type="presParOf" srcId="{71A09866-AD88-4A3D-B892-A74CA9DD7E3D}" destId="{318982FA-872D-4CB5-A6E0-BCF62266CBEE}" srcOrd="1" destOrd="0" presId="urn:microsoft.com/office/officeart/2005/8/layout/hierarchy1"/>
    <dgm:cxn modelId="{0DB98760-D1B0-4E5B-AD6F-F2C4905D4BF7}" type="presParOf" srcId="{318982FA-872D-4CB5-A6E0-BCF62266CBEE}" destId="{E1E29727-2D8F-4CB7-9AA3-69F88310775F}" srcOrd="0" destOrd="0" presId="urn:microsoft.com/office/officeart/2005/8/layout/hierarchy1"/>
    <dgm:cxn modelId="{BC0E387D-9657-4BA8-8B5A-1DAC43E62271}" type="presParOf" srcId="{E1E29727-2D8F-4CB7-9AA3-69F88310775F}" destId="{B0BB76B3-5FB2-47A8-9C1C-6AB32B1C4C03}" srcOrd="0" destOrd="0" presId="urn:microsoft.com/office/officeart/2005/8/layout/hierarchy1"/>
    <dgm:cxn modelId="{6581B2BE-C4D8-43E0-90CA-9902CB4D150D}" type="presParOf" srcId="{E1E29727-2D8F-4CB7-9AA3-69F88310775F}" destId="{855003F8-2E3B-4AEF-B357-0D833B8F53B5}" srcOrd="1" destOrd="0" presId="urn:microsoft.com/office/officeart/2005/8/layout/hierarchy1"/>
    <dgm:cxn modelId="{ACAE867C-81E0-4EEC-AECB-6296CB810D30}" type="presParOf" srcId="{318982FA-872D-4CB5-A6E0-BCF62266CBEE}" destId="{61728894-51A1-4493-AB7C-BFE4BB2DFB54}" srcOrd="1" destOrd="0" presId="urn:microsoft.com/office/officeart/2005/8/layout/hierarchy1"/>
    <dgm:cxn modelId="{51609610-3B81-46AC-82B4-1098A22F1446}" type="presParOf" srcId="{2DDA530C-CEEF-49BD-B230-7F879AC84064}" destId="{BCA4AC6C-54AB-46BD-959A-AD94CB818257}" srcOrd="4" destOrd="0" presId="urn:microsoft.com/office/officeart/2005/8/layout/hierarchy1"/>
    <dgm:cxn modelId="{9DC6D906-9994-4EE0-B185-B2A7EB662D1F}" type="presParOf" srcId="{2DDA530C-CEEF-49BD-B230-7F879AC84064}" destId="{0DFA19C6-BE8E-4797-9187-31A4DDF5056B}" srcOrd="5" destOrd="0" presId="urn:microsoft.com/office/officeart/2005/8/layout/hierarchy1"/>
    <dgm:cxn modelId="{B7CFB1D6-FAFF-45E3-8BFF-8374247FD68A}" type="presParOf" srcId="{0DFA19C6-BE8E-4797-9187-31A4DDF5056B}" destId="{5A2797EE-8021-4983-BBE2-D99306F8DCE3}" srcOrd="0" destOrd="0" presId="urn:microsoft.com/office/officeart/2005/8/layout/hierarchy1"/>
    <dgm:cxn modelId="{FE2B87AD-02E2-41D6-9163-0D21338C4660}" type="presParOf" srcId="{5A2797EE-8021-4983-BBE2-D99306F8DCE3}" destId="{9F6F28F7-7AC6-46B6-AF79-340267BEAC40}" srcOrd="0" destOrd="0" presId="urn:microsoft.com/office/officeart/2005/8/layout/hierarchy1"/>
    <dgm:cxn modelId="{2E03281D-B7B7-439D-841E-1F171E5826D4}" type="presParOf" srcId="{5A2797EE-8021-4983-BBE2-D99306F8DCE3}" destId="{D3FF5AC6-4198-44BC-BA4D-71D6B047CAF9}" srcOrd="1" destOrd="0" presId="urn:microsoft.com/office/officeart/2005/8/layout/hierarchy1"/>
    <dgm:cxn modelId="{A89CE058-5E45-461F-9A1B-CFBE78275BAB}" type="presParOf" srcId="{0DFA19C6-BE8E-4797-9187-31A4DDF5056B}" destId="{8C262A45-0C7B-49B6-A1BE-09FBDF24E0BC}" srcOrd="1" destOrd="0" presId="urn:microsoft.com/office/officeart/2005/8/layout/hierarchy1"/>
    <dgm:cxn modelId="{158F3285-7D5C-40C3-AD7F-26F2490EC0AF}" type="presParOf" srcId="{8C262A45-0C7B-49B6-A1BE-09FBDF24E0BC}" destId="{2A69B23D-80A1-4071-8A0D-30F5C0814A7C}" srcOrd="0" destOrd="0" presId="urn:microsoft.com/office/officeart/2005/8/layout/hierarchy1"/>
    <dgm:cxn modelId="{F5C15029-1B95-403F-A6FF-613458FC441B}" type="presParOf" srcId="{8C262A45-0C7B-49B6-A1BE-09FBDF24E0BC}" destId="{0C7263C2-007E-4D98-A1E7-C6112016A7FD}" srcOrd="1" destOrd="0" presId="urn:microsoft.com/office/officeart/2005/8/layout/hierarchy1"/>
    <dgm:cxn modelId="{BD8C2BB0-F0E9-4886-9140-B897B48784FF}" type="presParOf" srcId="{0C7263C2-007E-4D98-A1E7-C6112016A7FD}" destId="{1843443C-39B3-42B8-932E-DBB5FF02D830}" srcOrd="0" destOrd="0" presId="urn:microsoft.com/office/officeart/2005/8/layout/hierarchy1"/>
    <dgm:cxn modelId="{C8AFCDAE-9F13-4D4A-8A8E-D72DE4EA8283}" type="presParOf" srcId="{1843443C-39B3-42B8-932E-DBB5FF02D830}" destId="{7E1120F7-69C7-4BA4-863C-07C1CC9A1376}" srcOrd="0" destOrd="0" presId="urn:microsoft.com/office/officeart/2005/8/layout/hierarchy1"/>
    <dgm:cxn modelId="{BEED363E-5F27-4453-A57E-A9180EBE0072}" type="presParOf" srcId="{1843443C-39B3-42B8-932E-DBB5FF02D830}" destId="{81393E50-B653-4CD6-B3E1-7955EB5D9AA1}" srcOrd="1" destOrd="0" presId="urn:microsoft.com/office/officeart/2005/8/layout/hierarchy1"/>
    <dgm:cxn modelId="{1D9DB419-0768-4A13-9482-30EB15B05C82}" type="presParOf" srcId="{0C7263C2-007E-4D98-A1E7-C6112016A7FD}" destId="{814C6E01-8215-4684-B681-FB6C7B81A084}" srcOrd="1" destOrd="0" presId="urn:microsoft.com/office/officeart/2005/8/layout/hierarchy1"/>
    <dgm:cxn modelId="{0F3AD075-EB44-4D49-8332-27884D9B027A}" type="presParOf" srcId="{814C6E01-8215-4684-B681-FB6C7B81A084}" destId="{C9DFA5CE-CFBB-4E62-A0CD-BB830CCCF97F}" srcOrd="0" destOrd="0" presId="urn:microsoft.com/office/officeart/2005/8/layout/hierarchy1"/>
    <dgm:cxn modelId="{316934AF-1D54-41DE-9629-50C0A09DEA24}" type="presParOf" srcId="{814C6E01-8215-4684-B681-FB6C7B81A084}" destId="{30C4E872-0C2C-4885-807B-97E2E233ED91}" srcOrd="1" destOrd="0" presId="urn:microsoft.com/office/officeart/2005/8/layout/hierarchy1"/>
    <dgm:cxn modelId="{373088DA-76A7-499D-B9EC-E951FAD3C058}" type="presParOf" srcId="{30C4E872-0C2C-4885-807B-97E2E233ED91}" destId="{5C686FB8-E674-46A6-8EEF-F369E6928416}" srcOrd="0" destOrd="0" presId="urn:microsoft.com/office/officeart/2005/8/layout/hierarchy1"/>
    <dgm:cxn modelId="{7C7697B1-D5C2-4571-AAA3-210A737E37CD}" type="presParOf" srcId="{5C686FB8-E674-46A6-8EEF-F369E6928416}" destId="{8BF4FAF2-5A3E-45E0-B362-272EC805F61A}" srcOrd="0" destOrd="0" presId="urn:microsoft.com/office/officeart/2005/8/layout/hierarchy1"/>
    <dgm:cxn modelId="{9C078097-17DE-496C-9D65-ADFBB66DD16D}" type="presParOf" srcId="{5C686FB8-E674-46A6-8EEF-F369E6928416}" destId="{4CC56B2F-C276-487F-8A54-F893B7E8EE83}" srcOrd="1" destOrd="0" presId="urn:microsoft.com/office/officeart/2005/8/layout/hierarchy1"/>
    <dgm:cxn modelId="{0D22239D-2DA4-4337-8586-818B7E4591D1}" type="presParOf" srcId="{30C4E872-0C2C-4885-807B-97E2E233ED91}" destId="{45C4974C-D70B-49A5-B76D-2EF1F2E33492}" srcOrd="1" destOrd="0" presId="urn:microsoft.com/office/officeart/2005/8/layout/hierarchy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DC58222A-7D1C-406E-A598-5A2E9D278E93}" type="doc">
      <dgm:prSet loTypeId="urn:microsoft.com/office/officeart/2005/8/layout/hierarchy1" loCatId="hierarchy" qsTypeId="urn:microsoft.com/office/officeart/2005/8/quickstyle/simple1" qsCatId="simple" csTypeId="urn:microsoft.com/office/officeart/2005/8/colors/colorful1" csCatId="colorful" phldr="1"/>
      <dgm:spPr/>
      <dgm:t>
        <a:bodyPr/>
        <a:lstStyle/>
        <a:p>
          <a:endParaRPr lang="en-US"/>
        </a:p>
      </dgm:t>
    </dgm:pt>
    <dgm:pt modelId="{2A9A9E3D-EC45-4A39-BFA5-9E28D2DF20FE}">
      <dgm:prSet phldrT="[Text]" custT="1"/>
      <dgm:spPr/>
      <dgm:t>
        <a:bodyPr/>
        <a:lstStyle/>
        <a:p>
          <a:r>
            <a:rPr lang="en-US" sz="2400" b="1">
              <a:solidFill>
                <a:schemeClr val="bg1">
                  <a:lumMod val="10000"/>
                </a:schemeClr>
              </a:solidFill>
              <a:latin typeface="Times New Roman" panose="02020603050405020304" pitchFamily="18" charset="0"/>
              <a:cs typeface="Times New Roman" panose="02020603050405020304" pitchFamily="18" charset="0"/>
            </a:rPr>
            <a:t>Lợi ích của tiếng cười</a:t>
          </a:r>
        </a:p>
      </dgm:t>
    </dgm:pt>
    <dgm:pt modelId="{DDC32055-0746-476F-BB04-EA26B8EC72E6}" type="parTrans" cxnId="{E5FCA8F6-6B2F-4D3F-AA69-361264AE3DC2}">
      <dgm:prSet/>
      <dgm:spPr/>
      <dgm:t>
        <a:bodyPr/>
        <a:lstStyle/>
        <a:p>
          <a:endParaRPr lang="en-US" sz="2000">
            <a:solidFill>
              <a:schemeClr val="bg1">
                <a:lumMod val="10000"/>
              </a:schemeClr>
            </a:solidFill>
          </a:endParaRPr>
        </a:p>
      </dgm:t>
    </dgm:pt>
    <dgm:pt modelId="{2DF4D6CD-A989-4C0E-81C2-B689DDA04D17}" type="sibTrans" cxnId="{E5FCA8F6-6B2F-4D3F-AA69-361264AE3DC2}">
      <dgm:prSet/>
      <dgm:spPr/>
      <dgm:t>
        <a:bodyPr/>
        <a:lstStyle/>
        <a:p>
          <a:endParaRPr lang="en-US" sz="2000">
            <a:solidFill>
              <a:schemeClr val="bg1">
                <a:lumMod val="10000"/>
              </a:schemeClr>
            </a:solidFill>
          </a:endParaRPr>
        </a:p>
      </dgm:t>
    </dgm:pt>
    <dgm:pt modelId="{99535866-500A-4278-81D4-C423CD897646}">
      <dgm:prSet phldrT="[Text]" custT="1"/>
      <dgm:spPr/>
      <dgm:t>
        <a:bodyPr/>
        <a:lstStyle/>
        <a:p>
          <a:r>
            <a:rPr lang="en-US" sz="2000" b="0" i="1" dirty="0" err="1">
              <a:solidFill>
                <a:schemeClr val="bg1">
                  <a:lumMod val="10000"/>
                </a:schemeClr>
              </a:solidFill>
              <a:latin typeface="Times New Roman" panose="02020603050405020304" pitchFamily="18" charset="0"/>
              <a:cs typeface="Times New Roman" panose="02020603050405020304" pitchFamily="18" charset="0"/>
            </a:rPr>
            <a:t>Giúp</a:t>
          </a:r>
          <a:r>
            <a:rPr lang="en-US" sz="2000" b="0" i="1" dirty="0">
              <a:solidFill>
                <a:schemeClr val="bg1">
                  <a:lumMod val="10000"/>
                </a:schemeClr>
              </a:solidFill>
              <a:latin typeface="Times New Roman" panose="02020603050405020304" pitchFamily="18" charset="0"/>
              <a:cs typeface="Times New Roman" panose="02020603050405020304" pitchFamily="18" charset="0"/>
            </a:rPr>
            <a:t> </a:t>
          </a:r>
          <a:r>
            <a:rPr lang="en-US" sz="2000" b="0" i="1" dirty="0" err="1">
              <a:solidFill>
                <a:schemeClr val="bg1">
                  <a:lumMod val="10000"/>
                </a:schemeClr>
              </a:solidFill>
              <a:latin typeface="Times New Roman" panose="02020603050405020304" pitchFamily="18" charset="0"/>
              <a:cs typeface="Times New Roman" panose="02020603050405020304" pitchFamily="18" charset="0"/>
            </a:rPr>
            <a:t>cơ</a:t>
          </a:r>
          <a:r>
            <a:rPr lang="en-US" sz="2000" b="0" i="1" dirty="0">
              <a:solidFill>
                <a:schemeClr val="bg1">
                  <a:lumMod val="10000"/>
                </a:schemeClr>
              </a:solidFill>
              <a:latin typeface="Times New Roman" panose="02020603050405020304" pitchFamily="18" charset="0"/>
              <a:cs typeface="Times New Roman" panose="02020603050405020304" pitchFamily="18" charset="0"/>
            </a:rPr>
            <a:t> </a:t>
          </a:r>
          <a:r>
            <a:rPr lang="en-US" sz="2000" b="0" i="1" dirty="0" err="1">
              <a:solidFill>
                <a:schemeClr val="bg1">
                  <a:lumMod val="10000"/>
                </a:schemeClr>
              </a:solidFill>
              <a:latin typeface="Times New Roman" panose="02020603050405020304" pitchFamily="18" charset="0"/>
              <a:cs typeface="Times New Roman" panose="02020603050405020304" pitchFamily="18" charset="0"/>
            </a:rPr>
            <a:t>thể</a:t>
          </a:r>
          <a:r>
            <a:rPr lang="en-US" sz="2000" b="0" i="1" dirty="0">
              <a:solidFill>
                <a:schemeClr val="bg1">
                  <a:lumMod val="10000"/>
                </a:schemeClr>
              </a:solidFill>
              <a:latin typeface="Times New Roman" panose="02020603050405020304" pitchFamily="18" charset="0"/>
              <a:cs typeface="Times New Roman" panose="02020603050405020304" pitchFamily="18" charset="0"/>
            </a:rPr>
            <a:t> </a:t>
          </a:r>
          <a:r>
            <a:rPr lang="en-US" sz="2000" b="0" i="1" dirty="0" err="1">
              <a:solidFill>
                <a:schemeClr val="bg1">
                  <a:lumMod val="10000"/>
                </a:schemeClr>
              </a:solidFill>
              <a:latin typeface="Times New Roman" panose="02020603050405020304" pitchFamily="18" charset="0"/>
              <a:cs typeface="Times New Roman" panose="02020603050405020304" pitchFamily="18" charset="0"/>
            </a:rPr>
            <a:t>khỏe</a:t>
          </a:r>
          <a:r>
            <a:rPr lang="en-US" sz="2000" b="0" i="1" dirty="0">
              <a:solidFill>
                <a:schemeClr val="bg1">
                  <a:lumMod val="10000"/>
                </a:schemeClr>
              </a:solidFill>
              <a:latin typeface="Times New Roman" panose="02020603050405020304" pitchFamily="18" charset="0"/>
              <a:cs typeface="Times New Roman" panose="02020603050405020304" pitchFamily="18" charset="0"/>
            </a:rPr>
            <a:t> </a:t>
          </a:r>
          <a:r>
            <a:rPr lang="en-US" sz="2000" b="0" i="1" dirty="0" err="1">
              <a:solidFill>
                <a:schemeClr val="bg1">
                  <a:lumMod val="10000"/>
                </a:schemeClr>
              </a:solidFill>
              <a:latin typeface="Times New Roman" panose="02020603050405020304" pitchFamily="18" charset="0"/>
              <a:cs typeface="Times New Roman" panose="02020603050405020304" pitchFamily="18" charset="0"/>
            </a:rPr>
            <a:t>mạnh</a:t>
          </a:r>
          <a:r>
            <a:rPr lang="en-US" sz="2000" b="0" i="1" dirty="0">
              <a:solidFill>
                <a:schemeClr val="bg1">
                  <a:lumMod val="10000"/>
                </a:schemeClr>
              </a:solidFill>
              <a:latin typeface="Times New Roman" panose="02020603050405020304" pitchFamily="18" charset="0"/>
              <a:cs typeface="Times New Roman" panose="02020603050405020304" pitchFamily="18" charset="0"/>
            </a:rPr>
            <a:t>, </a:t>
          </a:r>
          <a:r>
            <a:rPr lang="en-US" sz="2000" b="0" i="1" dirty="0" err="1">
              <a:solidFill>
                <a:schemeClr val="bg1">
                  <a:lumMod val="10000"/>
                </a:schemeClr>
              </a:solidFill>
              <a:latin typeface="Times New Roman" panose="02020603050405020304" pitchFamily="18" charset="0"/>
              <a:cs typeface="Times New Roman" panose="02020603050405020304" pitchFamily="18" charset="0"/>
            </a:rPr>
            <a:t>phát</a:t>
          </a:r>
          <a:r>
            <a:rPr lang="en-US" sz="2000" b="0" i="1" dirty="0">
              <a:solidFill>
                <a:schemeClr val="bg1">
                  <a:lumMod val="10000"/>
                </a:schemeClr>
              </a:solidFill>
              <a:latin typeface="Times New Roman" panose="02020603050405020304" pitchFamily="18" charset="0"/>
              <a:cs typeface="Times New Roman" panose="02020603050405020304" pitchFamily="18" charset="0"/>
            </a:rPr>
            <a:t> </a:t>
          </a:r>
          <a:r>
            <a:rPr lang="en-US" sz="2000" b="0" i="1" dirty="0" err="1">
              <a:solidFill>
                <a:schemeClr val="bg1">
                  <a:lumMod val="10000"/>
                </a:schemeClr>
              </a:solidFill>
              <a:latin typeface="Times New Roman" panose="02020603050405020304" pitchFamily="18" charset="0"/>
              <a:cs typeface="Times New Roman" panose="02020603050405020304" pitchFamily="18" charset="0"/>
            </a:rPr>
            <a:t>triển</a:t>
          </a:r>
          <a:r>
            <a:rPr lang="en-US" sz="2000" b="0" i="1" dirty="0">
              <a:solidFill>
                <a:schemeClr val="bg1">
                  <a:lumMod val="10000"/>
                </a:schemeClr>
              </a:solidFill>
              <a:latin typeface="Times New Roman" panose="02020603050405020304" pitchFamily="18" charset="0"/>
              <a:cs typeface="Times New Roman" panose="02020603050405020304" pitchFamily="18" charset="0"/>
            </a:rPr>
            <a:t> </a:t>
          </a:r>
          <a:r>
            <a:rPr lang="en-US" sz="2000" b="0" i="1" dirty="0" err="1">
              <a:solidFill>
                <a:schemeClr val="bg1">
                  <a:lumMod val="10000"/>
                </a:schemeClr>
              </a:solidFill>
              <a:latin typeface="Times New Roman" panose="02020603050405020304" pitchFamily="18" charset="0"/>
              <a:cs typeface="Times New Roman" panose="02020603050405020304" pitchFamily="18" charset="0"/>
            </a:rPr>
            <a:t>tốt</a:t>
          </a:r>
          <a:endParaRPr lang="en-US" sz="2000" b="0" i="1" dirty="0">
            <a:solidFill>
              <a:schemeClr val="bg1">
                <a:lumMod val="10000"/>
              </a:schemeClr>
            </a:solidFill>
            <a:latin typeface="Times New Roman" panose="02020603050405020304" pitchFamily="18" charset="0"/>
            <a:cs typeface="Times New Roman" panose="02020603050405020304" pitchFamily="18" charset="0"/>
          </a:endParaRPr>
        </a:p>
      </dgm:t>
    </dgm:pt>
    <dgm:pt modelId="{B4D5C6B8-D014-49EA-B256-99544B706791}" type="parTrans" cxnId="{324679DA-629E-4C46-9A39-00C295EFD292}">
      <dgm:prSet/>
      <dgm:spPr/>
      <dgm:t>
        <a:bodyPr/>
        <a:lstStyle/>
        <a:p>
          <a:endParaRPr lang="en-US" sz="2000">
            <a:solidFill>
              <a:schemeClr val="bg1">
                <a:lumMod val="10000"/>
              </a:schemeClr>
            </a:solidFill>
            <a:latin typeface="Times New Roman" panose="02020603050405020304" pitchFamily="18" charset="0"/>
            <a:cs typeface="Times New Roman" panose="02020603050405020304" pitchFamily="18" charset="0"/>
          </a:endParaRPr>
        </a:p>
      </dgm:t>
    </dgm:pt>
    <dgm:pt modelId="{6E88C5A6-7180-4E47-8428-2B4F04E0D463}" type="sibTrans" cxnId="{324679DA-629E-4C46-9A39-00C295EFD292}">
      <dgm:prSet/>
      <dgm:spPr/>
      <dgm:t>
        <a:bodyPr/>
        <a:lstStyle/>
        <a:p>
          <a:endParaRPr lang="en-US" sz="2000">
            <a:solidFill>
              <a:schemeClr val="bg1">
                <a:lumMod val="10000"/>
              </a:schemeClr>
            </a:solidFill>
          </a:endParaRPr>
        </a:p>
      </dgm:t>
    </dgm:pt>
    <dgm:pt modelId="{9D099B6B-6742-45D6-BF37-AE85C9D893C3}">
      <dgm:prSet phldrT="[Text]" custT="1"/>
      <dgm:spPr/>
      <dgm:t>
        <a:bodyPr/>
        <a:lstStyle/>
        <a:p>
          <a:r>
            <a:rPr lang="en-US" sz="2000" b="0" i="1">
              <a:solidFill>
                <a:schemeClr val="bg1">
                  <a:lumMod val="10000"/>
                </a:schemeClr>
              </a:solidFill>
              <a:latin typeface="Times New Roman" panose="02020603050405020304" pitchFamily="18" charset="0"/>
              <a:cs typeface="Times New Roman" panose="02020603050405020304" pitchFamily="18" charset="0"/>
            </a:rPr>
            <a:t>Giúp trị liệu những căn bệnh tinh thần.</a:t>
          </a:r>
        </a:p>
      </dgm:t>
    </dgm:pt>
    <dgm:pt modelId="{4883DF6B-BE5C-421C-B68D-C1222A24B3E7}" type="parTrans" cxnId="{F7704884-EC6E-4DF1-BF22-507668C63341}">
      <dgm:prSet/>
      <dgm:spPr/>
      <dgm:t>
        <a:bodyPr/>
        <a:lstStyle/>
        <a:p>
          <a:endParaRPr lang="en-US" sz="2000">
            <a:solidFill>
              <a:schemeClr val="bg1">
                <a:lumMod val="10000"/>
              </a:schemeClr>
            </a:solidFill>
            <a:latin typeface="Times New Roman" panose="02020603050405020304" pitchFamily="18" charset="0"/>
            <a:cs typeface="Times New Roman" panose="02020603050405020304" pitchFamily="18" charset="0"/>
          </a:endParaRPr>
        </a:p>
      </dgm:t>
    </dgm:pt>
    <dgm:pt modelId="{FDBE33F0-1B26-4B70-AD82-052346526A51}" type="sibTrans" cxnId="{F7704884-EC6E-4DF1-BF22-507668C63341}">
      <dgm:prSet/>
      <dgm:spPr/>
      <dgm:t>
        <a:bodyPr/>
        <a:lstStyle/>
        <a:p>
          <a:endParaRPr lang="en-US" sz="2000">
            <a:solidFill>
              <a:schemeClr val="bg1">
                <a:lumMod val="10000"/>
              </a:schemeClr>
            </a:solidFill>
          </a:endParaRPr>
        </a:p>
      </dgm:t>
    </dgm:pt>
    <dgm:pt modelId="{FD17241F-FBBD-4F31-AA11-6B03A9B7746F}">
      <dgm:prSet phldrT="[Text]" custT="1"/>
      <dgm:spPr/>
      <dgm:t>
        <a:bodyPr/>
        <a:lstStyle/>
        <a:p>
          <a:r>
            <a:rPr lang="en-US" sz="2000" b="0" i="0">
              <a:solidFill>
                <a:schemeClr val="bg1">
                  <a:lumMod val="10000"/>
                </a:schemeClr>
              </a:solidFill>
              <a:latin typeface="Times New Roman" panose="02020603050405020304" pitchFamily="18" charset="0"/>
              <a:cs typeface="Times New Roman" panose="02020603050405020304" pitchFamily="18" charset="0"/>
            </a:rPr>
            <a:t>Mang đến niềm hạnh phúc, gắn kết mọi người với nhau.</a:t>
          </a:r>
        </a:p>
      </dgm:t>
    </dgm:pt>
    <dgm:pt modelId="{2054BEB4-3F10-45AC-BBBC-A1C7866C1E94}" type="parTrans" cxnId="{FDAB43E6-99CC-4B8D-8710-4E6372DCF731}">
      <dgm:prSet/>
      <dgm:spPr/>
      <dgm:t>
        <a:bodyPr/>
        <a:lstStyle/>
        <a:p>
          <a:endParaRPr lang="en-US" sz="2000">
            <a:solidFill>
              <a:schemeClr val="bg1">
                <a:lumMod val="10000"/>
              </a:schemeClr>
            </a:solidFill>
            <a:latin typeface="Times New Roman" panose="02020603050405020304" pitchFamily="18" charset="0"/>
            <a:cs typeface="Times New Roman" panose="02020603050405020304" pitchFamily="18" charset="0"/>
          </a:endParaRPr>
        </a:p>
      </dgm:t>
    </dgm:pt>
    <dgm:pt modelId="{E44E74B0-7C52-4F5D-AE79-DC0A3884D3C7}" type="sibTrans" cxnId="{FDAB43E6-99CC-4B8D-8710-4E6372DCF731}">
      <dgm:prSet/>
      <dgm:spPr/>
      <dgm:t>
        <a:bodyPr/>
        <a:lstStyle/>
        <a:p>
          <a:endParaRPr lang="en-US" sz="2000">
            <a:solidFill>
              <a:schemeClr val="bg1">
                <a:lumMod val="10000"/>
              </a:schemeClr>
            </a:solidFill>
          </a:endParaRPr>
        </a:p>
      </dgm:t>
    </dgm:pt>
    <dgm:pt modelId="{903EF28F-7B76-4D2B-A501-06E8CA33B261}">
      <dgm:prSet custT="1"/>
      <dgm:spPr/>
      <dgm:t>
        <a:bodyPr/>
        <a:lstStyle/>
        <a:p>
          <a:r>
            <a:rPr lang="en-US" sz="2000">
              <a:solidFill>
                <a:schemeClr val="bg1">
                  <a:lumMod val="10000"/>
                </a:schemeClr>
              </a:solidFill>
              <a:latin typeface="Times New Roman" panose="02020603050405020304" pitchFamily="18" charset="0"/>
              <a:cs typeface="Times New Roman" panose="02020603050405020304" pitchFamily="18" charset="0"/>
            </a:rPr>
            <a:t>Làm cơ thể khỏe mạnh, mang lại niềm vui</a:t>
          </a:r>
        </a:p>
      </dgm:t>
    </dgm:pt>
    <dgm:pt modelId="{76C6F487-2357-4C69-AC99-C38A749E0888}" type="parTrans" cxnId="{4F41F49F-5888-49DC-8D65-77E394FA8919}">
      <dgm:prSet/>
      <dgm:spPr/>
      <dgm:t>
        <a:bodyPr/>
        <a:lstStyle/>
        <a:p>
          <a:endParaRPr lang="en-US" sz="2000">
            <a:solidFill>
              <a:schemeClr val="bg1">
                <a:lumMod val="10000"/>
              </a:schemeClr>
            </a:solidFill>
            <a:latin typeface="Times New Roman" panose="02020603050405020304" pitchFamily="18" charset="0"/>
            <a:cs typeface="Times New Roman" panose="02020603050405020304" pitchFamily="18" charset="0"/>
          </a:endParaRPr>
        </a:p>
      </dgm:t>
    </dgm:pt>
    <dgm:pt modelId="{1006E9A3-23E8-4C98-8FAF-75849FE9DACB}" type="sibTrans" cxnId="{4F41F49F-5888-49DC-8D65-77E394FA8919}">
      <dgm:prSet/>
      <dgm:spPr/>
      <dgm:t>
        <a:bodyPr/>
        <a:lstStyle/>
        <a:p>
          <a:endParaRPr lang="en-US" sz="2000">
            <a:solidFill>
              <a:schemeClr val="bg1">
                <a:lumMod val="10000"/>
              </a:schemeClr>
            </a:solidFill>
          </a:endParaRPr>
        </a:p>
      </dgm:t>
    </dgm:pt>
    <dgm:pt modelId="{A17EEDA2-8E4F-4988-B291-0B666A2696C6}">
      <dgm:prSet custT="1"/>
      <dgm:spPr/>
      <dgm:t>
        <a:bodyPr/>
        <a:lstStyle/>
        <a:p>
          <a:r>
            <a:rPr lang="en-US" sz="2000">
              <a:solidFill>
                <a:schemeClr val="bg1">
                  <a:lumMod val="10000"/>
                </a:schemeClr>
              </a:solidFill>
              <a:latin typeface="Times New Roman" panose="02020603050405020304" pitchFamily="18" charset="0"/>
              <a:cs typeface="Times New Roman" panose="02020603050405020304" pitchFamily="18" charset="0"/>
            </a:rPr>
            <a:t>Tiếng cười là một hình thức chữa lành được các chuyên gia thừa nhận</a:t>
          </a:r>
        </a:p>
      </dgm:t>
    </dgm:pt>
    <dgm:pt modelId="{C66C321B-9CBC-4EA9-98E5-600E88E0BE3B}" type="parTrans" cxnId="{BB41C4C8-0110-4C23-A268-33385C77A350}">
      <dgm:prSet/>
      <dgm:spPr/>
      <dgm:t>
        <a:bodyPr/>
        <a:lstStyle/>
        <a:p>
          <a:endParaRPr lang="en-US" sz="2000">
            <a:solidFill>
              <a:schemeClr val="bg1">
                <a:lumMod val="10000"/>
              </a:schemeClr>
            </a:solidFill>
            <a:latin typeface="Times New Roman" panose="02020603050405020304" pitchFamily="18" charset="0"/>
            <a:cs typeface="Times New Roman" panose="02020603050405020304" pitchFamily="18" charset="0"/>
          </a:endParaRPr>
        </a:p>
      </dgm:t>
    </dgm:pt>
    <dgm:pt modelId="{C4C28F1D-943B-4525-9243-DDA5DD245889}" type="sibTrans" cxnId="{BB41C4C8-0110-4C23-A268-33385C77A350}">
      <dgm:prSet/>
      <dgm:spPr/>
      <dgm:t>
        <a:bodyPr/>
        <a:lstStyle/>
        <a:p>
          <a:endParaRPr lang="en-US" sz="2000">
            <a:solidFill>
              <a:schemeClr val="bg1">
                <a:lumMod val="10000"/>
              </a:schemeClr>
            </a:solidFill>
          </a:endParaRPr>
        </a:p>
      </dgm:t>
    </dgm:pt>
    <dgm:pt modelId="{5D55C51D-9703-48C6-B7F7-9C5DA542AFDE}">
      <dgm:prSet custT="1"/>
      <dgm:spPr/>
      <dgm:t>
        <a:bodyPr/>
        <a:lstStyle/>
        <a:p>
          <a:r>
            <a:rPr lang="en-US" sz="2000" dirty="0" err="1">
              <a:solidFill>
                <a:schemeClr val="bg1">
                  <a:lumMod val="10000"/>
                </a:schemeClr>
              </a:solidFill>
              <a:latin typeface="Times New Roman" panose="02020603050405020304" pitchFamily="18" charset="0"/>
              <a:cs typeface="Times New Roman" panose="02020603050405020304" pitchFamily="18" charset="0"/>
            </a:rPr>
            <a:t>Một</a:t>
          </a:r>
          <a:r>
            <a:rPr lang="en-US" sz="2000" dirty="0">
              <a:solidFill>
                <a:schemeClr val="bg1">
                  <a:lumMod val="10000"/>
                </a:schemeClr>
              </a:solidFill>
              <a:latin typeface="Times New Roman" panose="02020603050405020304" pitchFamily="18" charset="0"/>
              <a:cs typeface="Times New Roman" panose="02020603050405020304" pitchFamily="18" charset="0"/>
            </a:rPr>
            <a:t> </a:t>
          </a:r>
          <a:r>
            <a:rPr lang="en-US" sz="2000" dirty="0" err="1">
              <a:solidFill>
                <a:schemeClr val="bg1">
                  <a:lumMod val="10000"/>
                </a:schemeClr>
              </a:solidFill>
              <a:latin typeface="Times New Roman" panose="02020603050405020304" pitchFamily="18" charset="0"/>
              <a:cs typeface="Times New Roman" panose="02020603050405020304" pitchFamily="18" charset="0"/>
            </a:rPr>
            <a:t>nụ</a:t>
          </a:r>
          <a:r>
            <a:rPr lang="en-US" sz="2000" dirty="0">
              <a:solidFill>
                <a:schemeClr val="bg1">
                  <a:lumMod val="10000"/>
                </a:schemeClr>
              </a:solidFill>
              <a:latin typeface="Times New Roman" panose="02020603050405020304" pitchFamily="18" charset="0"/>
              <a:cs typeface="Times New Roman" panose="02020603050405020304" pitchFamily="18" charset="0"/>
            </a:rPr>
            <a:t> </a:t>
          </a:r>
          <a:r>
            <a:rPr lang="en-US" sz="2000" dirty="0" err="1">
              <a:solidFill>
                <a:schemeClr val="bg1">
                  <a:lumMod val="10000"/>
                </a:schemeClr>
              </a:solidFill>
              <a:latin typeface="Times New Roman" panose="02020603050405020304" pitchFamily="18" charset="0"/>
              <a:cs typeface="Times New Roman" panose="02020603050405020304" pitchFamily="18" charset="0"/>
            </a:rPr>
            <a:t>cười</a:t>
          </a:r>
          <a:r>
            <a:rPr lang="en-US" sz="2000" dirty="0">
              <a:solidFill>
                <a:schemeClr val="bg1">
                  <a:lumMod val="10000"/>
                </a:schemeClr>
              </a:solidFill>
              <a:latin typeface="Times New Roman" panose="02020603050405020304" pitchFamily="18" charset="0"/>
              <a:cs typeface="Times New Roman" panose="02020603050405020304" pitchFamily="18" charset="0"/>
            </a:rPr>
            <a:t> </a:t>
          </a:r>
          <a:r>
            <a:rPr lang="en-US" sz="2000" dirty="0" err="1">
              <a:solidFill>
                <a:schemeClr val="bg1">
                  <a:lumMod val="10000"/>
                </a:schemeClr>
              </a:solidFill>
              <a:latin typeface="Times New Roman" panose="02020603050405020304" pitchFamily="18" charset="0"/>
              <a:cs typeface="Times New Roman" panose="02020603050405020304" pitchFamily="18" charset="0"/>
            </a:rPr>
            <a:t>dễ</a:t>
          </a:r>
          <a:r>
            <a:rPr lang="en-US" sz="2000" dirty="0">
              <a:solidFill>
                <a:schemeClr val="bg1">
                  <a:lumMod val="10000"/>
                </a:schemeClr>
              </a:solidFill>
              <a:latin typeface="Times New Roman" panose="02020603050405020304" pitchFamily="18" charset="0"/>
              <a:cs typeface="Times New Roman" panose="02020603050405020304" pitchFamily="18" charset="0"/>
            </a:rPr>
            <a:t> </a:t>
          </a:r>
          <a:r>
            <a:rPr lang="en-US" sz="2000" dirty="0" err="1">
              <a:solidFill>
                <a:schemeClr val="bg1">
                  <a:lumMod val="10000"/>
                </a:schemeClr>
              </a:solidFill>
              <a:latin typeface="Times New Roman" panose="02020603050405020304" pitchFamily="18" charset="0"/>
              <a:cs typeface="Times New Roman" panose="02020603050405020304" pitchFamily="18" charset="0"/>
            </a:rPr>
            <a:t>tạo</a:t>
          </a:r>
          <a:r>
            <a:rPr lang="en-US" sz="2000" dirty="0">
              <a:solidFill>
                <a:schemeClr val="bg1">
                  <a:lumMod val="10000"/>
                </a:schemeClr>
              </a:solidFill>
              <a:latin typeface="Times New Roman" panose="02020603050405020304" pitchFamily="18" charset="0"/>
              <a:cs typeface="Times New Roman" panose="02020603050405020304" pitchFamily="18" charset="0"/>
            </a:rPr>
            <a:t> </a:t>
          </a:r>
          <a:r>
            <a:rPr lang="en-US" sz="2000" dirty="0" err="1">
              <a:solidFill>
                <a:schemeClr val="bg1">
                  <a:lumMod val="10000"/>
                </a:schemeClr>
              </a:solidFill>
              <a:latin typeface="Times New Roman" panose="02020603050405020304" pitchFamily="18" charset="0"/>
              <a:cs typeface="Times New Roman" panose="02020603050405020304" pitchFamily="18" charset="0"/>
            </a:rPr>
            <a:t>cảm</a:t>
          </a:r>
          <a:r>
            <a:rPr lang="en-US" sz="2000" dirty="0">
              <a:solidFill>
                <a:schemeClr val="bg1">
                  <a:lumMod val="10000"/>
                </a:schemeClr>
              </a:solidFill>
              <a:latin typeface="Times New Roman" panose="02020603050405020304" pitchFamily="18" charset="0"/>
              <a:cs typeface="Times New Roman" panose="02020603050405020304" pitchFamily="18" charset="0"/>
            </a:rPr>
            <a:t> </a:t>
          </a:r>
          <a:r>
            <a:rPr lang="en-US" sz="2000" dirty="0" err="1">
              <a:solidFill>
                <a:schemeClr val="bg1">
                  <a:lumMod val="10000"/>
                </a:schemeClr>
              </a:solidFill>
              <a:latin typeface="Times New Roman" panose="02020603050405020304" pitchFamily="18" charset="0"/>
              <a:cs typeface="Times New Roman" panose="02020603050405020304" pitchFamily="18" charset="0"/>
            </a:rPr>
            <a:t>giác</a:t>
          </a:r>
          <a:r>
            <a:rPr lang="en-US" sz="2000" dirty="0">
              <a:solidFill>
                <a:schemeClr val="bg1">
                  <a:lumMod val="10000"/>
                </a:schemeClr>
              </a:solidFill>
              <a:latin typeface="Times New Roman" panose="02020603050405020304" pitchFamily="18" charset="0"/>
              <a:cs typeface="Times New Roman" panose="02020603050405020304" pitchFamily="18" charset="0"/>
            </a:rPr>
            <a:t> </a:t>
          </a:r>
          <a:r>
            <a:rPr lang="en-US" sz="2000" dirty="0" err="1">
              <a:solidFill>
                <a:schemeClr val="bg1">
                  <a:lumMod val="10000"/>
                </a:schemeClr>
              </a:solidFill>
              <a:latin typeface="Times New Roman" panose="02020603050405020304" pitchFamily="18" charset="0"/>
              <a:cs typeface="Times New Roman" panose="02020603050405020304" pitchFamily="18" charset="0"/>
            </a:rPr>
            <a:t>và</a:t>
          </a:r>
          <a:r>
            <a:rPr lang="en-US" sz="2000" dirty="0">
              <a:solidFill>
                <a:schemeClr val="bg1">
                  <a:lumMod val="10000"/>
                </a:schemeClr>
              </a:solidFill>
              <a:latin typeface="Times New Roman" panose="02020603050405020304" pitchFamily="18" charset="0"/>
              <a:cs typeface="Times New Roman" panose="02020603050405020304" pitchFamily="18" charset="0"/>
            </a:rPr>
            <a:t> </a:t>
          </a:r>
          <a:r>
            <a:rPr lang="en-US" sz="2000" dirty="0" err="1">
              <a:solidFill>
                <a:schemeClr val="bg1">
                  <a:lumMod val="10000"/>
                </a:schemeClr>
              </a:solidFill>
              <a:latin typeface="Times New Roman" panose="02020603050405020304" pitchFamily="18" charset="0"/>
              <a:cs typeface="Times New Roman" panose="02020603050405020304" pitchFamily="18" charset="0"/>
            </a:rPr>
            <a:t>không</a:t>
          </a:r>
          <a:r>
            <a:rPr lang="en-US" sz="2000" dirty="0">
              <a:solidFill>
                <a:schemeClr val="bg1">
                  <a:lumMod val="10000"/>
                </a:schemeClr>
              </a:solidFill>
              <a:latin typeface="Times New Roman" panose="02020603050405020304" pitchFamily="18" charset="0"/>
              <a:cs typeface="Times New Roman" panose="02020603050405020304" pitchFamily="18" charset="0"/>
            </a:rPr>
            <a:t> </a:t>
          </a:r>
          <a:r>
            <a:rPr lang="en-US" sz="2000" dirty="0" err="1">
              <a:solidFill>
                <a:schemeClr val="bg1">
                  <a:lumMod val="10000"/>
                </a:schemeClr>
              </a:solidFill>
              <a:latin typeface="Times New Roman" panose="02020603050405020304" pitchFamily="18" charset="0"/>
              <a:cs typeface="Times New Roman" panose="02020603050405020304" pitchFamily="18" charset="0"/>
            </a:rPr>
            <a:t>khí</a:t>
          </a:r>
          <a:r>
            <a:rPr lang="en-US" sz="2000" dirty="0">
              <a:solidFill>
                <a:schemeClr val="bg1">
                  <a:lumMod val="10000"/>
                </a:schemeClr>
              </a:solidFill>
              <a:latin typeface="Times New Roman" panose="02020603050405020304" pitchFamily="18" charset="0"/>
              <a:cs typeface="Times New Roman" panose="02020603050405020304" pitchFamily="18" charset="0"/>
            </a:rPr>
            <a:t> </a:t>
          </a:r>
          <a:r>
            <a:rPr lang="en-US" sz="2000" dirty="0" err="1">
              <a:solidFill>
                <a:schemeClr val="bg1">
                  <a:lumMod val="10000"/>
                </a:schemeClr>
              </a:solidFill>
              <a:latin typeface="Times New Roman" panose="02020603050405020304" pitchFamily="18" charset="0"/>
              <a:cs typeface="Times New Roman" panose="02020603050405020304" pitchFamily="18" charset="0"/>
            </a:rPr>
            <a:t>thân</a:t>
          </a:r>
          <a:r>
            <a:rPr lang="en-US" sz="2000" dirty="0">
              <a:solidFill>
                <a:schemeClr val="bg1">
                  <a:lumMod val="10000"/>
                </a:schemeClr>
              </a:solidFill>
              <a:latin typeface="Times New Roman" panose="02020603050405020304" pitchFamily="18" charset="0"/>
              <a:cs typeface="Times New Roman" panose="02020603050405020304" pitchFamily="18" charset="0"/>
            </a:rPr>
            <a:t> </a:t>
          </a:r>
          <a:r>
            <a:rPr lang="en-US" sz="2000" dirty="0" err="1">
              <a:solidFill>
                <a:schemeClr val="bg1">
                  <a:lumMod val="10000"/>
                </a:schemeClr>
              </a:solidFill>
              <a:latin typeface="Times New Roman" panose="02020603050405020304" pitchFamily="18" charset="0"/>
              <a:cs typeface="Times New Roman" panose="02020603050405020304" pitchFamily="18" charset="0"/>
            </a:rPr>
            <a:t>thiện</a:t>
          </a:r>
          <a:r>
            <a:rPr lang="en-US" sz="2000" dirty="0">
              <a:solidFill>
                <a:schemeClr val="bg1">
                  <a:lumMod val="10000"/>
                </a:schemeClr>
              </a:solidFill>
              <a:latin typeface="Times New Roman" panose="02020603050405020304" pitchFamily="18" charset="0"/>
              <a:cs typeface="Times New Roman" panose="02020603050405020304" pitchFamily="18" charset="0"/>
            </a:rPr>
            <a:t> </a:t>
          </a:r>
          <a:r>
            <a:rPr lang="en-US" sz="2000" dirty="0" err="1">
              <a:solidFill>
                <a:schemeClr val="bg1">
                  <a:lumMod val="10000"/>
                </a:schemeClr>
              </a:solidFill>
              <a:latin typeface="Times New Roman" panose="02020603050405020304" pitchFamily="18" charset="0"/>
              <a:cs typeface="Times New Roman" panose="02020603050405020304" pitchFamily="18" charset="0"/>
            </a:rPr>
            <a:t>giữa</a:t>
          </a:r>
          <a:r>
            <a:rPr lang="en-US" sz="2000" dirty="0">
              <a:solidFill>
                <a:schemeClr val="bg1">
                  <a:lumMod val="10000"/>
                </a:schemeClr>
              </a:solidFill>
              <a:latin typeface="Times New Roman" panose="02020603050405020304" pitchFamily="18" charset="0"/>
              <a:cs typeface="Times New Roman" panose="02020603050405020304" pitchFamily="18" charset="0"/>
            </a:rPr>
            <a:t> </a:t>
          </a:r>
          <a:r>
            <a:rPr lang="en-US" sz="2000" dirty="0" err="1">
              <a:solidFill>
                <a:schemeClr val="bg1">
                  <a:lumMod val="10000"/>
                </a:schemeClr>
              </a:solidFill>
              <a:latin typeface="Times New Roman" panose="02020603050405020304" pitchFamily="18" charset="0"/>
              <a:cs typeface="Times New Roman" panose="02020603050405020304" pitchFamily="18" charset="0"/>
            </a:rPr>
            <a:t>mọi</a:t>
          </a:r>
          <a:r>
            <a:rPr lang="en-US" sz="2000" dirty="0">
              <a:solidFill>
                <a:schemeClr val="bg1">
                  <a:lumMod val="10000"/>
                </a:schemeClr>
              </a:solidFill>
              <a:latin typeface="Times New Roman" panose="02020603050405020304" pitchFamily="18" charset="0"/>
              <a:cs typeface="Times New Roman" panose="02020603050405020304" pitchFamily="18" charset="0"/>
            </a:rPr>
            <a:t> </a:t>
          </a:r>
          <a:r>
            <a:rPr lang="en-US" sz="2000" dirty="0" err="1">
              <a:solidFill>
                <a:schemeClr val="bg1">
                  <a:lumMod val="10000"/>
                </a:schemeClr>
              </a:solidFill>
              <a:latin typeface="Times New Roman" panose="02020603050405020304" pitchFamily="18" charset="0"/>
              <a:cs typeface="Times New Roman" panose="02020603050405020304" pitchFamily="18" charset="0"/>
            </a:rPr>
            <a:t>người</a:t>
          </a:r>
          <a:r>
            <a:rPr lang="en-US" sz="2000" dirty="0">
              <a:solidFill>
                <a:schemeClr val="bg1">
                  <a:lumMod val="10000"/>
                </a:schemeClr>
              </a:solidFill>
              <a:latin typeface="Times New Roman" panose="02020603050405020304" pitchFamily="18" charset="0"/>
              <a:cs typeface="Times New Roman" panose="02020603050405020304" pitchFamily="18" charset="0"/>
            </a:rPr>
            <a:t> </a:t>
          </a:r>
          <a:r>
            <a:rPr lang="en-US" sz="2000" dirty="0" err="1">
              <a:solidFill>
                <a:schemeClr val="bg1">
                  <a:lumMod val="10000"/>
                </a:schemeClr>
              </a:solidFill>
              <a:latin typeface="Times New Roman" panose="02020603050405020304" pitchFamily="18" charset="0"/>
              <a:cs typeface="Times New Roman" panose="02020603050405020304" pitchFamily="18" charset="0"/>
            </a:rPr>
            <a:t>kéo</a:t>
          </a:r>
          <a:r>
            <a:rPr lang="en-US" sz="2000" dirty="0">
              <a:solidFill>
                <a:schemeClr val="bg1">
                  <a:lumMod val="10000"/>
                </a:schemeClr>
              </a:solidFill>
              <a:latin typeface="Times New Roman" panose="02020603050405020304" pitchFamily="18" charset="0"/>
              <a:cs typeface="Times New Roman" panose="02020603050405020304" pitchFamily="18" charset="0"/>
            </a:rPr>
            <a:t> </a:t>
          </a:r>
          <a:r>
            <a:rPr lang="en-US" sz="2000" dirty="0" err="1">
              <a:solidFill>
                <a:schemeClr val="bg1">
                  <a:lumMod val="10000"/>
                </a:schemeClr>
              </a:solidFill>
              <a:latin typeface="Times New Roman" panose="02020603050405020304" pitchFamily="18" charset="0"/>
              <a:cs typeface="Times New Roman" panose="02020603050405020304" pitchFamily="18" charset="0"/>
            </a:rPr>
            <a:t>những</a:t>
          </a:r>
          <a:r>
            <a:rPr lang="en-US" sz="2000" dirty="0">
              <a:solidFill>
                <a:schemeClr val="bg1">
                  <a:lumMod val="10000"/>
                </a:schemeClr>
              </a:solidFill>
              <a:latin typeface="Times New Roman" panose="02020603050405020304" pitchFamily="18" charset="0"/>
              <a:cs typeface="Times New Roman" panose="02020603050405020304" pitchFamily="18" charset="0"/>
            </a:rPr>
            <a:t> </a:t>
          </a:r>
          <a:r>
            <a:rPr lang="en-US" sz="2000" dirty="0" err="1">
              <a:solidFill>
                <a:schemeClr val="bg1">
                  <a:lumMod val="10000"/>
                </a:schemeClr>
              </a:solidFill>
              <a:latin typeface="Times New Roman" panose="02020603050405020304" pitchFamily="18" charset="0"/>
              <a:cs typeface="Times New Roman" panose="02020603050405020304" pitchFamily="18" charset="0"/>
            </a:rPr>
            <a:t>điều</a:t>
          </a:r>
          <a:r>
            <a:rPr lang="en-US" sz="2000" dirty="0">
              <a:solidFill>
                <a:schemeClr val="bg1">
                  <a:lumMod val="10000"/>
                </a:schemeClr>
              </a:solidFill>
              <a:latin typeface="Times New Roman" panose="02020603050405020304" pitchFamily="18" charset="0"/>
              <a:cs typeface="Times New Roman" panose="02020603050405020304" pitchFamily="18" charset="0"/>
            </a:rPr>
            <a:t> </a:t>
          </a:r>
          <a:r>
            <a:rPr lang="en-US" sz="2000" dirty="0" err="1">
              <a:solidFill>
                <a:schemeClr val="bg1">
                  <a:lumMod val="10000"/>
                </a:schemeClr>
              </a:solidFill>
              <a:latin typeface="Times New Roman" panose="02020603050405020304" pitchFamily="18" charset="0"/>
              <a:cs typeface="Times New Roman" panose="02020603050405020304" pitchFamily="18" charset="0"/>
            </a:rPr>
            <a:t>tươi</a:t>
          </a:r>
          <a:r>
            <a:rPr lang="en-US" sz="2000" dirty="0">
              <a:solidFill>
                <a:schemeClr val="bg1">
                  <a:lumMod val="10000"/>
                </a:schemeClr>
              </a:solidFill>
              <a:latin typeface="Times New Roman" panose="02020603050405020304" pitchFamily="18" charset="0"/>
              <a:cs typeface="Times New Roman" panose="02020603050405020304" pitchFamily="18" charset="0"/>
            </a:rPr>
            <a:t> </a:t>
          </a:r>
          <a:r>
            <a:rPr lang="en-US" sz="2000" dirty="0" err="1">
              <a:solidFill>
                <a:schemeClr val="bg1">
                  <a:lumMod val="10000"/>
                </a:schemeClr>
              </a:solidFill>
              <a:latin typeface="Times New Roman" panose="02020603050405020304" pitchFamily="18" charset="0"/>
              <a:cs typeface="Times New Roman" panose="02020603050405020304" pitchFamily="18" charset="0"/>
            </a:rPr>
            <a:t>sáng</a:t>
          </a:r>
          <a:r>
            <a:rPr lang="en-US" sz="2000" dirty="0">
              <a:solidFill>
                <a:schemeClr val="bg1">
                  <a:lumMod val="10000"/>
                </a:schemeClr>
              </a:solidFill>
              <a:latin typeface="Times New Roman" panose="02020603050405020304" pitchFamily="18" charset="0"/>
              <a:cs typeface="Times New Roman" panose="02020603050405020304" pitchFamily="18" charset="0"/>
            </a:rPr>
            <a:t>, </a:t>
          </a:r>
          <a:r>
            <a:rPr lang="en-US" sz="2000" dirty="0" err="1">
              <a:solidFill>
                <a:schemeClr val="bg1">
                  <a:lumMod val="10000"/>
                </a:schemeClr>
              </a:solidFill>
              <a:latin typeface="Times New Roman" panose="02020603050405020304" pitchFamily="18" charset="0"/>
              <a:cs typeface="Times New Roman" panose="02020603050405020304" pitchFamily="18" charset="0"/>
            </a:rPr>
            <a:t>tốt</a:t>
          </a:r>
          <a:r>
            <a:rPr lang="en-US" sz="2000" dirty="0">
              <a:solidFill>
                <a:schemeClr val="bg1">
                  <a:lumMod val="10000"/>
                </a:schemeClr>
              </a:solidFill>
              <a:latin typeface="Times New Roman" panose="02020603050405020304" pitchFamily="18" charset="0"/>
              <a:cs typeface="Times New Roman" panose="02020603050405020304" pitchFamily="18" charset="0"/>
            </a:rPr>
            <a:t> </a:t>
          </a:r>
          <a:r>
            <a:rPr lang="en-US" sz="2000" dirty="0" err="1">
              <a:solidFill>
                <a:schemeClr val="bg1">
                  <a:lumMod val="10000"/>
                </a:schemeClr>
              </a:solidFill>
              <a:latin typeface="Times New Roman" panose="02020603050405020304" pitchFamily="18" charset="0"/>
              <a:cs typeface="Times New Roman" panose="02020603050405020304" pitchFamily="18" charset="0"/>
            </a:rPr>
            <a:t>đẹp</a:t>
          </a:r>
          <a:r>
            <a:rPr lang="en-US" sz="2000" dirty="0">
              <a:solidFill>
                <a:schemeClr val="bg1">
                  <a:lumMod val="10000"/>
                </a:schemeClr>
              </a:solidFill>
              <a:latin typeface="Times New Roman" panose="02020603050405020304" pitchFamily="18" charset="0"/>
              <a:cs typeface="Times New Roman" panose="02020603050405020304" pitchFamily="18" charset="0"/>
            </a:rPr>
            <a:t> </a:t>
          </a:r>
          <a:r>
            <a:rPr lang="en-US" sz="2000" dirty="0" err="1">
              <a:solidFill>
                <a:schemeClr val="bg1">
                  <a:lumMod val="10000"/>
                </a:schemeClr>
              </a:solidFill>
              <a:latin typeface="Times New Roman" panose="02020603050405020304" pitchFamily="18" charset="0"/>
              <a:cs typeface="Times New Roman" panose="02020603050405020304" pitchFamily="18" charset="0"/>
            </a:rPr>
            <a:t>đến</a:t>
          </a:r>
          <a:r>
            <a:rPr lang="en-US" sz="2000" dirty="0">
              <a:solidFill>
                <a:schemeClr val="bg1">
                  <a:lumMod val="10000"/>
                </a:schemeClr>
              </a:solidFill>
              <a:latin typeface="Times New Roman" panose="02020603050405020304" pitchFamily="18" charset="0"/>
              <a:cs typeface="Times New Roman" panose="02020603050405020304" pitchFamily="18" charset="0"/>
            </a:rPr>
            <a:t> </a:t>
          </a:r>
          <a:r>
            <a:rPr lang="en-US" sz="2000" dirty="0" err="1">
              <a:solidFill>
                <a:schemeClr val="bg1">
                  <a:lumMod val="10000"/>
                </a:schemeClr>
              </a:solidFill>
              <a:latin typeface="Times New Roman" panose="02020603050405020304" pitchFamily="18" charset="0"/>
              <a:cs typeface="Times New Roman" panose="02020603050405020304" pitchFamily="18" charset="0"/>
            </a:rPr>
            <a:t>gần</a:t>
          </a:r>
          <a:r>
            <a:rPr lang="en-US" sz="2000" dirty="0">
              <a:solidFill>
                <a:schemeClr val="bg1">
                  <a:lumMod val="10000"/>
                </a:schemeClr>
              </a:solidFill>
              <a:latin typeface="Times New Roman" panose="02020603050405020304" pitchFamily="18" charset="0"/>
              <a:cs typeface="Times New Roman" panose="02020603050405020304" pitchFamily="18" charset="0"/>
            </a:rPr>
            <a:t> ta </a:t>
          </a:r>
          <a:r>
            <a:rPr lang="en-US" sz="2000" dirty="0" err="1">
              <a:solidFill>
                <a:schemeClr val="bg1">
                  <a:lumMod val="10000"/>
                </a:schemeClr>
              </a:solidFill>
              <a:latin typeface="Times New Roman" panose="02020603050405020304" pitchFamily="18" charset="0"/>
              <a:cs typeface="Times New Roman" panose="02020603050405020304" pitchFamily="18" charset="0"/>
            </a:rPr>
            <a:t>hơn</a:t>
          </a:r>
          <a:r>
            <a:rPr lang="en-US" sz="2000" dirty="0">
              <a:solidFill>
                <a:schemeClr val="bg1">
                  <a:lumMod val="10000"/>
                </a:schemeClr>
              </a:solidFill>
              <a:latin typeface="Times New Roman" panose="02020603050405020304" pitchFamily="18" charset="0"/>
              <a:cs typeface="Times New Roman" panose="02020603050405020304" pitchFamily="18" charset="0"/>
            </a:rPr>
            <a:t>.</a:t>
          </a:r>
        </a:p>
      </dgm:t>
    </dgm:pt>
    <dgm:pt modelId="{75CC713A-9AB4-4D83-98FD-4E13781D6A37}" type="parTrans" cxnId="{8A2CE8F8-65D3-4148-9B02-2DE8841F970F}">
      <dgm:prSet/>
      <dgm:spPr/>
      <dgm:t>
        <a:bodyPr/>
        <a:lstStyle/>
        <a:p>
          <a:endParaRPr lang="en-US" sz="2000">
            <a:solidFill>
              <a:schemeClr val="bg1">
                <a:lumMod val="10000"/>
              </a:schemeClr>
            </a:solidFill>
            <a:latin typeface="Times New Roman" panose="02020603050405020304" pitchFamily="18" charset="0"/>
            <a:cs typeface="Times New Roman" panose="02020603050405020304" pitchFamily="18" charset="0"/>
          </a:endParaRPr>
        </a:p>
      </dgm:t>
    </dgm:pt>
    <dgm:pt modelId="{F057A80A-EB25-4997-8E8E-19C8558EB02C}" type="sibTrans" cxnId="{8A2CE8F8-65D3-4148-9B02-2DE8841F970F}">
      <dgm:prSet/>
      <dgm:spPr/>
      <dgm:t>
        <a:bodyPr/>
        <a:lstStyle/>
        <a:p>
          <a:endParaRPr lang="en-US" sz="2000">
            <a:solidFill>
              <a:schemeClr val="bg1">
                <a:lumMod val="10000"/>
              </a:schemeClr>
            </a:solidFill>
          </a:endParaRPr>
        </a:p>
      </dgm:t>
    </dgm:pt>
    <dgm:pt modelId="{2A819E71-0D5E-4A43-B21B-33A17597674C}">
      <dgm:prSet custT="1"/>
      <dgm:spPr/>
      <dgm:t>
        <a:bodyPr/>
        <a:lstStyle/>
        <a:p>
          <a:r>
            <a:rPr lang="en-US" sz="2000">
              <a:solidFill>
                <a:schemeClr val="bg1">
                  <a:lumMod val="10000"/>
                </a:schemeClr>
              </a:solidFill>
              <a:latin typeface="Times New Roman" panose="02020603050405020304" pitchFamily="18" charset="0"/>
              <a:cs typeface="Times New Roman" panose="02020603050405020304" pitchFamily="18" charset="0"/>
            </a:rPr>
            <a:t>Một thầy thuốc vui vẻ giúp ích nhiều hơn những viên thuốc</a:t>
          </a:r>
        </a:p>
      </dgm:t>
    </dgm:pt>
    <dgm:pt modelId="{B6F20D5F-573E-4B1D-9B0C-37391D57B1A4}" type="parTrans" cxnId="{6FD600A9-4E34-40E7-A6A7-B14862C012E6}">
      <dgm:prSet/>
      <dgm:spPr/>
      <dgm:t>
        <a:bodyPr/>
        <a:lstStyle/>
        <a:p>
          <a:endParaRPr lang="en-US" sz="2000">
            <a:solidFill>
              <a:schemeClr val="bg1">
                <a:lumMod val="10000"/>
              </a:schemeClr>
            </a:solidFill>
            <a:latin typeface="Times New Roman" panose="02020603050405020304" pitchFamily="18" charset="0"/>
            <a:cs typeface="Times New Roman" panose="02020603050405020304" pitchFamily="18" charset="0"/>
          </a:endParaRPr>
        </a:p>
      </dgm:t>
    </dgm:pt>
    <dgm:pt modelId="{99E3F539-A8EB-4DB0-A507-D5D15B4B617C}" type="sibTrans" cxnId="{6FD600A9-4E34-40E7-A6A7-B14862C012E6}">
      <dgm:prSet/>
      <dgm:spPr/>
      <dgm:t>
        <a:bodyPr/>
        <a:lstStyle/>
        <a:p>
          <a:endParaRPr lang="en-US" sz="2000">
            <a:solidFill>
              <a:schemeClr val="bg1">
                <a:lumMod val="10000"/>
              </a:schemeClr>
            </a:solidFill>
          </a:endParaRPr>
        </a:p>
      </dgm:t>
    </dgm:pt>
    <dgm:pt modelId="{5502147D-AAEA-4D3C-8A39-D7B799E30E6F}">
      <dgm:prSet custT="1"/>
      <dgm:spPr/>
      <dgm:t>
        <a:bodyPr/>
        <a:lstStyle/>
        <a:p>
          <a:r>
            <a:rPr lang="en-US" sz="2000">
              <a:solidFill>
                <a:schemeClr val="bg1">
                  <a:lumMod val="10000"/>
                </a:schemeClr>
              </a:solidFill>
              <a:latin typeface="Times New Roman" panose="02020603050405020304" pitchFamily="18" charset="0"/>
              <a:cs typeface="Times New Roman" panose="02020603050405020304" pitchFamily="18" charset="0"/>
            </a:rPr>
            <a:t>Tiếng cười bắt đầu từ phổi, cơ hoành</a:t>
          </a:r>
        </a:p>
      </dgm:t>
    </dgm:pt>
    <dgm:pt modelId="{979ECECC-57BB-4282-90F9-28A1E1B84F1A}" type="parTrans" cxnId="{A3076E17-81EC-40A2-80C0-80F937F0DD8C}">
      <dgm:prSet/>
      <dgm:spPr/>
      <dgm:t>
        <a:bodyPr/>
        <a:lstStyle/>
        <a:p>
          <a:endParaRPr lang="en-US" sz="2000">
            <a:solidFill>
              <a:schemeClr val="bg1">
                <a:lumMod val="10000"/>
              </a:schemeClr>
            </a:solidFill>
            <a:latin typeface="Times New Roman" panose="02020603050405020304" pitchFamily="18" charset="0"/>
            <a:cs typeface="Times New Roman" panose="02020603050405020304" pitchFamily="18" charset="0"/>
          </a:endParaRPr>
        </a:p>
      </dgm:t>
    </dgm:pt>
    <dgm:pt modelId="{418D0607-D103-4451-826B-F9AD0DAE5EE6}" type="sibTrans" cxnId="{A3076E17-81EC-40A2-80C0-80F937F0DD8C}">
      <dgm:prSet/>
      <dgm:spPr/>
      <dgm:t>
        <a:bodyPr/>
        <a:lstStyle/>
        <a:p>
          <a:endParaRPr lang="en-US" sz="2000">
            <a:solidFill>
              <a:schemeClr val="bg1">
                <a:lumMod val="10000"/>
              </a:schemeClr>
            </a:solidFill>
          </a:endParaRPr>
        </a:p>
      </dgm:t>
    </dgm:pt>
    <dgm:pt modelId="{5AD6C1D7-CF37-42F7-8843-DBA356F0B296}">
      <dgm:prSet custT="1"/>
      <dgm:spPr/>
      <dgm:t>
        <a:bodyPr/>
        <a:lstStyle/>
        <a:p>
          <a:r>
            <a:rPr lang="en-US" sz="2000">
              <a:solidFill>
                <a:schemeClr val="bg1">
                  <a:lumMod val="10000"/>
                </a:schemeClr>
              </a:solidFill>
              <a:latin typeface="Times New Roman" panose="02020603050405020304" pitchFamily="18" charset="0"/>
              <a:cs typeface="Times New Roman" panose="02020603050405020304" pitchFamily="18" charset="0"/>
            </a:rPr>
            <a:t>Về mặt y học...</a:t>
          </a:r>
        </a:p>
      </dgm:t>
    </dgm:pt>
    <dgm:pt modelId="{10F73059-5073-4C43-BBDE-D1BA06974421}" type="parTrans" cxnId="{53A76276-5289-42A5-B0AE-A4FC0779C836}">
      <dgm:prSet/>
      <dgm:spPr/>
      <dgm:t>
        <a:bodyPr/>
        <a:lstStyle/>
        <a:p>
          <a:endParaRPr lang="en-US" sz="2000">
            <a:solidFill>
              <a:schemeClr val="bg1">
                <a:lumMod val="10000"/>
              </a:schemeClr>
            </a:solidFill>
            <a:latin typeface="Times New Roman" panose="02020603050405020304" pitchFamily="18" charset="0"/>
            <a:cs typeface="Times New Roman" panose="02020603050405020304" pitchFamily="18" charset="0"/>
          </a:endParaRPr>
        </a:p>
      </dgm:t>
    </dgm:pt>
    <dgm:pt modelId="{1D6220AB-05B3-4B44-9AAB-4CDBA63A3B30}" type="sibTrans" cxnId="{53A76276-5289-42A5-B0AE-A4FC0779C836}">
      <dgm:prSet/>
      <dgm:spPr/>
      <dgm:t>
        <a:bodyPr/>
        <a:lstStyle/>
        <a:p>
          <a:endParaRPr lang="en-US" sz="2000">
            <a:solidFill>
              <a:schemeClr val="bg1">
                <a:lumMod val="10000"/>
              </a:schemeClr>
            </a:solidFill>
          </a:endParaRPr>
        </a:p>
      </dgm:t>
    </dgm:pt>
    <dgm:pt modelId="{8416EA55-0C12-4468-87BA-5F31B6B083C3}">
      <dgm:prSet custT="1"/>
      <dgm:spPr/>
      <dgm:t>
        <a:bodyPr/>
        <a:lstStyle/>
        <a:p>
          <a:r>
            <a:rPr lang="en-US" sz="2000">
              <a:solidFill>
                <a:schemeClr val="bg1">
                  <a:lumMod val="10000"/>
                </a:schemeClr>
              </a:solidFill>
              <a:latin typeface="Times New Roman" panose="02020603050405020304" pitchFamily="18" charset="0"/>
              <a:cs typeface="Times New Roman" panose="02020603050405020304" pitchFamily="18" charset="0"/>
            </a:rPr>
            <a:t>Ngạn ngữ Do Thái</a:t>
          </a:r>
        </a:p>
        <a:p>
          <a:endParaRPr lang="en-US" sz="2000">
            <a:solidFill>
              <a:schemeClr val="bg1">
                <a:lumMod val="10000"/>
              </a:schemeClr>
            </a:solidFill>
            <a:latin typeface="Times New Roman" panose="02020603050405020304" pitchFamily="18" charset="0"/>
            <a:cs typeface="Times New Roman" panose="02020603050405020304" pitchFamily="18" charset="0"/>
          </a:endParaRPr>
        </a:p>
      </dgm:t>
    </dgm:pt>
    <dgm:pt modelId="{E5998F2C-89A8-4B49-924B-795B53D4B438}" type="parTrans" cxnId="{6FDE179D-F420-4E0D-8812-87D962AAE2F2}">
      <dgm:prSet/>
      <dgm:spPr/>
      <dgm:t>
        <a:bodyPr/>
        <a:lstStyle/>
        <a:p>
          <a:endParaRPr lang="en-US" sz="2000">
            <a:solidFill>
              <a:schemeClr val="bg1">
                <a:lumMod val="10000"/>
              </a:schemeClr>
            </a:solidFill>
            <a:latin typeface="Times New Roman" panose="02020603050405020304" pitchFamily="18" charset="0"/>
            <a:cs typeface="Times New Roman" panose="02020603050405020304" pitchFamily="18" charset="0"/>
          </a:endParaRPr>
        </a:p>
      </dgm:t>
    </dgm:pt>
    <dgm:pt modelId="{72CA15E4-B11B-4B0B-A994-4442905188AE}" type="sibTrans" cxnId="{6FDE179D-F420-4E0D-8812-87D962AAE2F2}">
      <dgm:prSet/>
      <dgm:spPr/>
      <dgm:t>
        <a:bodyPr/>
        <a:lstStyle/>
        <a:p>
          <a:endParaRPr lang="en-US" sz="2000">
            <a:solidFill>
              <a:schemeClr val="bg1">
                <a:lumMod val="10000"/>
              </a:schemeClr>
            </a:solidFill>
          </a:endParaRPr>
        </a:p>
      </dgm:t>
    </dgm:pt>
    <dgm:pt modelId="{1A3FCD45-E38F-4B8F-9617-139049889875}">
      <dgm:prSet custT="1"/>
      <dgm:spPr/>
      <dgm:t>
        <a:bodyPr/>
        <a:lstStyle/>
        <a:p>
          <a:r>
            <a:rPr lang="en-US" sz="2000">
              <a:solidFill>
                <a:schemeClr val="bg1">
                  <a:lumMod val="10000"/>
                </a:schemeClr>
              </a:solidFill>
              <a:latin typeface="Times New Roman" panose="02020603050405020304" pitchFamily="18" charset="0"/>
              <a:cs typeface="Times New Roman" panose="02020603050405020304" pitchFamily="18" charset="0"/>
            </a:rPr>
            <a:t>Bác sĩ Bơ-đích, Tờ Len-sít của Luân Đôn...</a:t>
          </a:r>
        </a:p>
      </dgm:t>
    </dgm:pt>
    <dgm:pt modelId="{05B13D1D-E1E0-4975-B93C-35F715FC037D}" type="parTrans" cxnId="{944BF748-B9DC-4CB7-9E5F-87824E70CA5D}">
      <dgm:prSet/>
      <dgm:spPr/>
      <dgm:t>
        <a:bodyPr/>
        <a:lstStyle/>
        <a:p>
          <a:endParaRPr lang="en-US" sz="2000">
            <a:solidFill>
              <a:schemeClr val="bg1">
                <a:lumMod val="10000"/>
              </a:schemeClr>
            </a:solidFill>
            <a:latin typeface="Times New Roman" panose="02020603050405020304" pitchFamily="18" charset="0"/>
            <a:cs typeface="Times New Roman" panose="02020603050405020304" pitchFamily="18" charset="0"/>
          </a:endParaRPr>
        </a:p>
      </dgm:t>
    </dgm:pt>
    <dgm:pt modelId="{FE5A8C9B-636B-4F65-BA05-6656D8F82208}" type="sibTrans" cxnId="{944BF748-B9DC-4CB7-9E5F-87824E70CA5D}">
      <dgm:prSet/>
      <dgm:spPr/>
      <dgm:t>
        <a:bodyPr/>
        <a:lstStyle/>
        <a:p>
          <a:endParaRPr lang="en-US" sz="2000">
            <a:solidFill>
              <a:schemeClr val="bg1">
                <a:lumMod val="10000"/>
              </a:schemeClr>
            </a:solidFill>
          </a:endParaRPr>
        </a:p>
      </dgm:t>
    </dgm:pt>
    <dgm:pt modelId="{C9A7B7B3-5B26-491D-8758-DC66EE541DC9}">
      <dgm:prSet custT="1"/>
      <dgm:spPr/>
      <dgm:t>
        <a:bodyPr/>
        <a:lstStyle/>
        <a:p>
          <a:endParaRPr lang="en-US" sz="2000">
            <a:solidFill>
              <a:schemeClr val="bg1">
                <a:lumMod val="10000"/>
              </a:schemeClr>
            </a:solidFill>
            <a:latin typeface="Times New Roman" panose="02020603050405020304" pitchFamily="18" charset="0"/>
            <a:cs typeface="Times New Roman" panose="02020603050405020304" pitchFamily="18" charset="0"/>
          </a:endParaRPr>
        </a:p>
        <a:p>
          <a:r>
            <a:rPr lang="en-US" sz="2000">
              <a:solidFill>
                <a:schemeClr val="bg1">
                  <a:lumMod val="10000"/>
                </a:schemeClr>
              </a:solidFill>
              <a:latin typeface="Times New Roman" panose="02020603050405020304" pitchFamily="18" charset="0"/>
              <a:cs typeface="Times New Roman" panose="02020603050405020304" pitchFamily="18" charset="0"/>
            </a:rPr>
            <a:t>Trích dẫn châm ngôn của nhà thơ Dryden, Ngài Walter Scott</a:t>
          </a:r>
        </a:p>
        <a:p>
          <a:r>
            <a:rPr lang="en-US" sz="2000">
              <a:solidFill>
                <a:schemeClr val="bg1">
                  <a:lumMod val="10000"/>
                </a:schemeClr>
              </a:solidFill>
              <a:latin typeface="Times New Roman" panose="02020603050405020304" pitchFamily="18" charset="0"/>
              <a:cs typeface="Times New Roman" panose="02020603050405020304" pitchFamily="18" charset="0"/>
            </a:rPr>
            <a:t> </a:t>
          </a:r>
        </a:p>
      </dgm:t>
    </dgm:pt>
    <dgm:pt modelId="{677FFAC9-6845-49C9-9AAE-CABE804F3E80}" type="parTrans" cxnId="{F2E7F98D-B764-4F90-8CE4-93B6A39085E4}">
      <dgm:prSet/>
      <dgm:spPr/>
      <dgm:t>
        <a:bodyPr/>
        <a:lstStyle/>
        <a:p>
          <a:endParaRPr lang="en-US" sz="2000">
            <a:solidFill>
              <a:schemeClr val="bg1">
                <a:lumMod val="10000"/>
              </a:schemeClr>
            </a:solidFill>
            <a:latin typeface="Times New Roman" panose="02020603050405020304" pitchFamily="18" charset="0"/>
            <a:cs typeface="Times New Roman" panose="02020603050405020304" pitchFamily="18" charset="0"/>
          </a:endParaRPr>
        </a:p>
      </dgm:t>
    </dgm:pt>
    <dgm:pt modelId="{0B18D6D1-58DB-4923-8E74-2F2E781A9A6B}" type="sibTrans" cxnId="{F2E7F98D-B764-4F90-8CE4-93B6A39085E4}">
      <dgm:prSet/>
      <dgm:spPr/>
      <dgm:t>
        <a:bodyPr/>
        <a:lstStyle/>
        <a:p>
          <a:endParaRPr lang="en-US" sz="2000">
            <a:solidFill>
              <a:schemeClr val="bg1">
                <a:lumMod val="10000"/>
              </a:schemeClr>
            </a:solidFill>
          </a:endParaRPr>
        </a:p>
      </dgm:t>
    </dgm:pt>
    <dgm:pt modelId="{25C47322-C72D-47FC-BE14-5680EAABC1E0}">
      <dgm:prSet custT="1"/>
      <dgm:spPr/>
      <dgm:t>
        <a:bodyPr/>
        <a:lstStyle/>
        <a:p>
          <a:r>
            <a:rPr lang="en-US" sz="2000">
              <a:solidFill>
                <a:schemeClr val="bg1">
                  <a:lumMod val="10000"/>
                </a:schemeClr>
              </a:solidFill>
              <a:latin typeface="Times New Roman" panose="02020603050405020304" pitchFamily="18" charset="0"/>
              <a:cs typeface="Times New Roman" panose="02020603050405020304" pitchFamily="18" charset="0"/>
            </a:rPr>
            <a:t>Cơ thể sung sức, cấu trúc hài hòa, vững chắc</a:t>
          </a:r>
        </a:p>
      </dgm:t>
    </dgm:pt>
    <dgm:pt modelId="{86990114-4ECB-4C9F-8956-D1CEB93C5743}" type="sibTrans" cxnId="{D6ECDF9E-C082-4EFB-88F5-74FF79263C5D}">
      <dgm:prSet/>
      <dgm:spPr/>
      <dgm:t>
        <a:bodyPr/>
        <a:lstStyle/>
        <a:p>
          <a:endParaRPr lang="en-US" sz="2000">
            <a:solidFill>
              <a:schemeClr val="bg1">
                <a:lumMod val="10000"/>
              </a:schemeClr>
            </a:solidFill>
          </a:endParaRPr>
        </a:p>
      </dgm:t>
    </dgm:pt>
    <dgm:pt modelId="{1E3FD893-6614-42E1-8DA9-7F2D2A249C11}" type="parTrans" cxnId="{D6ECDF9E-C082-4EFB-88F5-74FF79263C5D}">
      <dgm:prSet/>
      <dgm:spPr/>
      <dgm:t>
        <a:bodyPr/>
        <a:lstStyle/>
        <a:p>
          <a:endParaRPr lang="en-US" sz="2000">
            <a:solidFill>
              <a:schemeClr val="bg1">
                <a:lumMod val="10000"/>
              </a:schemeClr>
            </a:solidFill>
            <a:latin typeface="Times New Roman" panose="02020603050405020304" pitchFamily="18" charset="0"/>
            <a:cs typeface="Times New Roman" panose="02020603050405020304" pitchFamily="18" charset="0"/>
          </a:endParaRPr>
        </a:p>
      </dgm:t>
    </dgm:pt>
    <dgm:pt modelId="{2644B3DD-2DA4-45C1-90EA-FA686ABAE929}" type="pres">
      <dgm:prSet presAssocID="{DC58222A-7D1C-406E-A598-5A2E9D278E93}" presName="hierChild1" presStyleCnt="0">
        <dgm:presLayoutVars>
          <dgm:chPref val="1"/>
          <dgm:dir/>
          <dgm:animOne val="branch"/>
          <dgm:animLvl val="lvl"/>
          <dgm:resizeHandles/>
        </dgm:presLayoutVars>
      </dgm:prSet>
      <dgm:spPr/>
    </dgm:pt>
    <dgm:pt modelId="{C05629A7-3090-43B6-8382-96BDE2FA17A2}" type="pres">
      <dgm:prSet presAssocID="{2A9A9E3D-EC45-4A39-BFA5-9E28D2DF20FE}" presName="hierRoot1" presStyleCnt="0"/>
      <dgm:spPr/>
    </dgm:pt>
    <dgm:pt modelId="{796952A0-506C-4222-B1C4-34DD125362F0}" type="pres">
      <dgm:prSet presAssocID="{2A9A9E3D-EC45-4A39-BFA5-9E28D2DF20FE}" presName="composite" presStyleCnt="0"/>
      <dgm:spPr/>
    </dgm:pt>
    <dgm:pt modelId="{A6CED89C-7244-4581-8762-60D10C30BFF1}" type="pres">
      <dgm:prSet presAssocID="{2A9A9E3D-EC45-4A39-BFA5-9E28D2DF20FE}" presName="background" presStyleLbl="node0" presStyleIdx="0" presStyleCnt="1"/>
      <dgm:spPr/>
    </dgm:pt>
    <dgm:pt modelId="{473C589D-E356-45DD-82D0-5A64BBB66093}" type="pres">
      <dgm:prSet presAssocID="{2A9A9E3D-EC45-4A39-BFA5-9E28D2DF20FE}" presName="text" presStyleLbl="fgAcc0" presStyleIdx="0" presStyleCnt="1" custScaleX="832966" custScaleY="149463">
        <dgm:presLayoutVars>
          <dgm:chPref val="3"/>
        </dgm:presLayoutVars>
      </dgm:prSet>
      <dgm:spPr/>
    </dgm:pt>
    <dgm:pt modelId="{2DDA530C-CEEF-49BD-B230-7F879AC84064}" type="pres">
      <dgm:prSet presAssocID="{2A9A9E3D-EC45-4A39-BFA5-9E28D2DF20FE}" presName="hierChild2" presStyleCnt="0"/>
      <dgm:spPr/>
    </dgm:pt>
    <dgm:pt modelId="{4E1758D2-9861-447E-9F72-6FF78E7D582F}" type="pres">
      <dgm:prSet presAssocID="{B4D5C6B8-D014-49EA-B256-99544B706791}" presName="Name10" presStyleLbl="parChTrans1D2" presStyleIdx="0" presStyleCnt="3"/>
      <dgm:spPr/>
    </dgm:pt>
    <dgm:pt modelId="{814336DD-18CB-415B-AB67-AF5F517468A7}" type="pres">
      <dgm:prSet presAssocID="{99535866-500A-4278-81D4-C423CD897646}" presName="hierRoot2" presStyleCnt="0"/>
      <dgm:spPr/>
    </dgm:pt>
    <dgm:pt modelId="{72CA6F2F-C22D-422E-B349-CB3E81B25E18}" type="pres">
      <dgm:prSet presAssocID="{99535866-500A-4278-81D4-C423CD897646}" presName="composite2" presStyleCnt="0"/>
      <dgm:spPr/>
    </dgm:pt>
    <dgm:pt modelId="{04BD7061-0E20-48CF-B52D-14F82B2E812A}" type="pres">
      <dgm:prSet presAssocID="{99535866-500A-4278-81D4-C423CD897646}" presName="background2" presStyleLbl="node2" presStyleIdx="0" presStyleCnt="3"/>
      <dgm:spPr/>
    </dgm:pt>
    <dgm:pt modelId="{17BD19FC-74F6-45DA-BEA0-1839AAAFF344}" type="pres">
      <dgm:prSet presAssocID="{99535866-500A-4278-81D4-C423CD897646}" presName="text2" presStyleLbl="fgAcc2" presStyleIdx="0" presStyleCnt="3" custScaleX="355747" custScaleY="420821" custLinFactNeighborX="-5723" custLinFactNeighborY="18024">
        <dgm:presLayoutVars>
          <dgm:chPref val="3"/>
        </dgm:presLayoutVars>
      </dgm:prSet>
      <dgm:spPr/>
    </dgm:pt>
    <dgm:pt modelId="{1F6AB853-74A1-4C48-A173-DDB4D1B29BEA}" type="pres">
      <dgm:prSet presAssocID="{99535866-500A-4278-81D4-C423CD897646}" presName="hierChild3" presStyleCnt="0"/>
      <dgm:spPr/>
    </dgm:pt>
    <dgm:pt modelId="{2CE3E998-F71C-4922-BB31-5B30E8F024FA}" type="pres">
      <dgm:prSet presAssocID="{76C6F487-2357-4C69-AC99-C38A749E0888}" presName="Name17" presStyleLbl="parChTrans1D3" presStyleIdx="0" presStyleCnt="5"/>
      <dgm:spPr/>
    </dgm:pt>
    <dgm:pt modelId="{96543BF3-09F2-42C9-BDB2-A1E8CA28DB45}" type="pres">
      <dgm:prSet presAssocID="{903EF28F-7B76-4D2B-A501-06E8CA33B261}" presName="hierRoot3" presStyleCnt="0"/>
      <dgm:spPr/>
    </dgm:pt>
    <dgm:pt modelId="{4342C9E0-3CBA-4A7A-9F22-B72CBE5B8B17}" type="pres">
      <dgm:prSet presAssocID="{903EF28F-7B76-4D2B-A501-06E8CA33B261}" presName="composite3" presStyleCnt="0"/>
      <dgm:spPr/>
    </dgm:pt>
    <dgm:pt modelId="{799484AD-49BC-4C03-94BF-11CE2F0C1C74}" type="pres">
      <dgm:prSet presAssocID="{903EF28F-7B76-4D2B-A501-06E8CA33B261}" presName="background3" presStyleLbl="node3" presStyleIdx="0" presStyleCnt="5"/>
      <dgm:spPr/>
    </dgm:pt>
    <dgm:pt modelId="{C053D995-8BA3-4DEF-B0BF-B4E9EAB5A1E4}" type="pres">
      <dgm:prSet presAssocID="{903EF28F-7B76-4D2B-A501-06E8CA33B261}" presName="text3" presStyleLbl="fgAcc3" presStyleIdx="0" presStyleCnt="5" custScaleX="249895" custScaleY="531086">
        <dgm:presLayoutVars>
          <dgm:chPref val="3"/>
        </dgm:presLayoutVars>
      </dgm:prSet>
      <dgm:spPr/>
    </dgm:pt>
    <dgm:pt modelId="{7A0656FC-9FD7-439D-8AB4-FEB802640375}" type="pres">
      <dgm:prSet presAssocID="{903EF28F-7B76-4D2B-A501-06E8CA33B261}" presName="hierChild4" presStyleCnt="0"/>
      <dgm:spPr/>
    </dgm:pt>
    <dgm:pt modelId="{FD21A271-769B-471B-A308-89989BAC9DD7}" type="pres">
      <dgm:prSet presAssocID="{979ECECC-57BB-4282-90F9-28A1E1B84F1A}" presName="Name23" presStyleLbl="parChTrans1D4" presStyleIdx="0" presStyleCnt="5"/>
      <dgm:spPr/>
    </dgm:pt>
    <dgm:pt modelId="{DDA62469-BD81-407E-B901-767EA3FFAB7F}" type="pres">
      <dgm:prSet presAssocID="{5502147D-AAEA-4D3C-8A39-D7B799E30E6F}" presName="hierRoot4" presStyleCnt="0"/>
      <dgm:spPr/>
    </dgm:pt>
    <dgm:pt modelId="{33602820-3E8D-4821-82DD-255CF104E68C}" type="pres">
      <dgm:prSet presAssocID="{5502147D-AAEA-4D3C-8A39-D7B799E30E6F}" presName="composite4" presStyleCnt="0"/>
      <dgm:spPr/>
    </dgm:pt>
    <dgm:pt modelId="{AE4F7E55-E9AF-4591-B18F-E859C2EF787F}" type="pres">
      <dgm:prSet presAssocID="{5502147D-AAEA-4D3C-8A39-D7B799E30E6F}" presName="background4" presStyleLbl="node4" presStyleIdx="0" presStyleCnt="5"/>
      <dgm:spPr/>
    </dgm:pt>
    <dgm:pt modelId="{E8EF3B9B-0441-41C7-9EE1-C4DEB6EFF37E}" type="pres">
      <dgm:prSet presAssocID="{5502147D-AAEA-4D3C-8A39-D7B799E30E6F}" presName="text4" presStyleLbl="fgAcc4" presStyleIdx="0" presStyleCnt="5" custScaleX="305054" custScaleY="471470">
        <dgm:presLayoutVars>
          <dgm:chPref val="3"/>
        </dgm:presLayoutVars>
      </dgm:prSet>
      <dgm:spPr/>
    </dgm:pt>
    <dgm:pt modelId="{23A1BA54-B012-424C-9FBF-515A4A085F5F}" type="pres">
      <dgm:prSet presAssocID="{5502147D-AAEA-4D3C-8A39-D7B799E30E6F}" presName="hierChild5" presStyleCnt="0"/>
      <dgm:spPr/>
    </dgm:pt>
    <dgm:pt modelId="{072644BD-1785-47C0-9E88-E069809A9BF0}" type="pres">
      <dgm:prSet presAssocID="{1E3FD893-6614-42E1-8DA9-7F2D2A249C11}" presName="Name17" presStyleLbl="parChTrans1D3" presStyleIdx="1" presStyleCnt="5"/>
      <dgm:spPr/>
    </dgm:pt>
    <dgm:pt modelId="{067B8EAE-3EB5-4845-B8EC-B6B2035BD903}" type="pres">
      <dgm:prSet presAssocID="{25C47322-C72D-47FC-BE14-5680EAABC1E0}" presName="hierRoot3" presStyleCnt="0"/>
      <dgm:spPr/>
    </dgm:pt>
    <dgm:pt modelId="{455A8DFD-39CC-4940-9E6B-16C97875FAAF}" type="pres">
      <dgm:prSet presAssocID="{25C47322-C72D-47FC-BE14-5680EAABC1E0}" presName="composite3" presStyleCnt="0"/>
      <dgm:spPr/>
    </dgm:pt>
    <dgm:pt modelId="{05821640-6733-4664-9C94-7C592EE2A46D}" type="pres">
      <dgm:prSet presAssocID="{25C47322-C72D-47FC-BE14-5680EAABC1E0}" presName="background3" presStyleLbl="node3" presStyleIdx="1" presStyleCnt="5"/>
      <dgm:spPr/>
    </dgm:pt>
    <dgm:pt modelId="{BA75FF1B-B24D-4693-BBDD-4D89AC1350E0}" type="pres">
      <dgm:prSet presAssocID="{25C47322-C72D-47FC-BE14-5680EAABC1E0}" presName="text3" presStyleLbl="fgAcc3" presStyleIdx="1" presStyleCnt="5" custScaleX="329653" custScaleY="531612">
        <dgm:presLayoutVars>
          <dgm:chPref val="3"/>
        </dgm:presLayoutVars>
      </dgm:prSet>
      <dgm:spPr/>
    </dgm:pt>
    <dgm:pt modelId="{1379822C-E3EA-4D7B-A690-F5C0F3227AAB}" type="pres">
      <dgm:prSet presAssocID="{25C47322-C72D-47FC-BE14-5680EAABC1E0}" presName="hierChild4" presStyleCnt="0"/>
      <dgm:spPr/>
    </dgm:pt>
    <dgm:pt modelId="{4B190877-CB41-466D-860E-872066D00045}" type="pres">
      <dgm:prSet presAssocID="{10F73059-5073-4C43-BBDE-D1BA06974421}" presName="Name23" presStyleLbl="parChTrans1D4" presStyleIdx="1" presStyleCnt="5"/>
      <dgm:spPr/>
    </dgm:pt>
    <dgm:pt modelId="{4F08190C-3CE8-4A8D-9716-F78F18612863}" type="pres">
      <dgm:prSet presAssocID="{5AD6C1D7-CF37-42F7-8843-DBA356F0B296}" presName="hierRoot4" presStyleCnt="0"/>
      <dgm:spPr/>
    </dgm:pt>
    <dgm:pt modelId="{8167D8AE-723F-4360-8FF2-03E6E034247E}" type="pres">
      <dgm:prSet presAssocID="{5AD6C1D7-CF37-42F7-8843-DBA356F0B296}" presName="composite4" presStyleCnt="0"/>
      <dgm:spPr/>
    </dgm:pt>
    <dgm:pt modelId="{BE51CF9F-950E-48A3-AD83-DD99D440759F}" type="pres">
      <dgm:prSet presAssocID="{5AD6C1D7-CF37-42F7-8843-DBA356F0B296}" presName="background4" presStyleLbl="node4" presStyleIdx="1" presStyleCnt="5"/>
      <dgm:spPr/>
    </dgm:pt>
    <dgm:pt modelId="{56E0E534-267E-408F-AC3B-E7A2978D61AC}" type="pres">
      <dgm:prSet presAssocID="{5AD6C1D7-CF37-42F7-8843-DBA356F0B296}" presName="text4" presStyleLbl="fgAcc4" presStyleIdx="1" presStyleCnt="5" custScaleX="205799" custScaleY="479902" custLinFactNeighborX="6947" custLinFactNeighborY="-4479">
        <dgm:presLayoutVars>
          <dgm:chPref val="3"/>
        </dgm:presLayoutVars>
      </dgm:prSet>
      <dgm:spPr/>
    </dgm:pt>
    <dgm:pt modelId="{E597DFC8-11A0-4E62-9A53-7616E7D3B750}" type="pres">
      <dgm:prSet presAssocID="{5AD6C1D7-CF37-42F7-8843-DBA356F0B296}" presName="hierChild5" presStyleCnt="0"/>
      <dgm:spPr/>
    </dgm:pt>
    <dgm:pt modelId="{D7113522-8E3B-40EC-AE75-F0294B86E904}" type="pres">
      <dgm:prSet presAssocID="{4883DF6B-BE5C-421C-B68D-C1222A24B3E7}" presName="Name10" presStyleLbl="parChTrans1D2" presStyleIdx="1" presStyleCnt="3"/>
      <dgm:spPr/>
    </dgm:pt>
    <dgm:pt modelId="{760D5D62-B1CC-48B3-B25D-C641D051C1C5}" type="pres">
      <dgm:prSet presAssocID="{9D099B6B-6742-45D6-BF37-AE85C9D893C3}" presName="hierRoot2" presStyleCnt="0"/>
      <dgm:spPr/>
    </dgm:pt>
    <dgm:pt modelId="{B0977DAE-D1D9-4808-97F0-0AD3BB361ED6}" type="pres">
      <dgm:prSet presAssocID="{9D099B6B-6742-45D6-BF37-AE85C9D893C3}" presName="composite2" presStyleCnt="0"/>
      <dgm:spPr/>
    </dgm:pt>
    <dgm:pt modelId="{F9891942-4916-4FC8-8FA0-14FC53FBFF09}" type="pres">
      <dgm:prSet presAssocID="{9D099B6B-6742-45D6-BF37-AE85C9D893C3}" presName="background2" presStyleLbl="node2" presStyleIdx="1" presStyleCnt="3"/>
      <dgm:spPr/>
    </dgm:pt>
    <dgm:pt modelId="{C1D89775-AC55-4463-9C25-156E53D87004}" type="pres">
      <dgm:prSet presAssocID="{9D099B6B-6742-45D6-BF37-AE85C9D893C3}" presName="text2" presStyleLbl="fgAcc2" presStyleIdx="1" presStyleCnt="3" custScaleX="406537" custScaleY="395869" custLinFactNeighborX="35959" custLinFactNeighborY="31170">
        <dgm:presLayoutVars>
          <dgm:chPref val="3"/>
        </dgm:presLayoutVars>
      </dgm:prSet>
      <dgm:spPr/>
    </dgm:pt>
    <dgm:pt modelId="{C890C364-D1DB-4D7D-98AE-48A420156558}" type="pres">
      <dgm:prSet presAssocID="{9D099B6B-6742-45D6-BF37-AE85C9D893C3}" presName="hierChild3" presStyleCnt="0"/>
      <dgm:spPr/>
    </dgm:pt>
    <dgm:pt modelId="{61ED9828-DFBE-4F2C-B63E-BC754F873B93}" type="pres">
      <dgm:prSet presAssocID="{C66C321B-9CBC-4EA9-98E5-600E88E0BE3B}" presName="Name17" presStyleLbl="parChTrans1D3" presStyleIdx="2" presStyleCnt="5"/>
      <dgm:spPr/>
    </dgm:pt>
    <dgm:pt modelId="{200ED21B-45C0-422C-99FB-B3DAE97CFB60}" type="pres">
      <dgm:prSet presAssocID="{A17EEDA2-8E4F-4988-B291-0B666A2696C6}" presName="hierRoot3" presStyleCnt="0"/>
      <dgm:spPr/>
    </dgm:pt>
    <dgm:pt modelId="{DB96D665-73AB-4EF5-B47E-2D04A3E11FD7}" type="pres">
      <dgm:prSet presAssocID="{A17EEDA2-8E4F-4988-B291-0B666A2696C6}" presName="composite3" presStyleCnt="0"/>
      <dgm:spPr/>
    </dgm:pt>
    <dgm:pt modelId="{9D9589A1-E26F-4DC6-BC45-CE69A196BCB0}" type="pres">
      <dgm:prSet presAssocID="{A17EEDA2-8E4F-4988-B291-0B666A2696C6}" presName="background3" presStyleLbl="node3" presStyleIdx="2" presStyleCnt="5"/>
      <dgm:spPr/>
    </dgm:pt>
    <dgm:pt modelId="{DA25FDEB-FA8C-4D29-86D3-24B61BA94AB0}" type="pres">
      <dgm:prSet presAssocID="{A17EEDA2-8E4F-4988-B291-0B666A2696C6}" presName="text3" presStyleLbl="fgAcc3" presStyleIdx="2" presStyleCnt="5" custScaleX="414502" custScaleY="515999" custLinFactNeighborX="27679" custLinFactNeighborY="40338">
        <dgm:presLayoutVars>
          <dgm:chPref val="3"/>
        </dgm:presLayoutVars>
      </dgm:prSet>
      <dgm:spPr/>
    </dgm:pt>
    <dgm:pt modelId="{9CB394A6-45D2-4DF1-8A7C-D455B8E15EFB}" type="pres">
      <dgm:prSet presAssocID="{A17EEDA2-8E4F-4988-B291-0B666A2696C6}" presName="hierChild4" presStyleCnt="0"/>
      <dgm:spPr/>
    </dgm:pt>
    <dgm:pt modelId="{29F6E326-12F0-49A6-9092-8792F31401C0}" type="pres">
      <dgm:prSet presAssocID="{E5998F2C-89A8-4B49-924B-795B53D4B438}" presName="Name23" presStyleLbl="parChTrans1D4" presStyleIdx="2" presStyleCnt="5"/>
      <dgm:spPr/>
    </dgm:pt>
    <dgm:pt modelId="{D9BFE533-C272-4A3B-875A-F71C1D5EDDBE}" type="pres">
      <dgm:prSet presAssocID="{8416EA55-0C12-4468-87BA-5F31B6B083C3}" presName="hierRoot4" presStyleCnt="0"/>
      <dgm:spPr/>
    </dgm:pt>
    <dgm:pt modelId="{6256F0F4-88B1-44F8-9E17-9E5788492E6C}" type="pres">
      <dgm:prSet presAssocID="{8416EA55-0C12-4468-87BA-5F31B6B083C3}" presName="composite4" presStyleCnt="0"/>
      <dgm:spPr/>
    </dgm:pt>
    <dgm:pt modelId="{460BD908-D366-46CA-9595-AF41BE131231}" type="pres">
      <dgm:prSet presAssocID="{8416EA55-0C12-4468-87BA-5F31B6B083C3}" presName="background4" presStyleLbl="node4" presStyleIdx="2" presStyleCnt="5"/>
      <dgm:spPr/>
    </dgm:pt>
    <dgm:pt modelId="{1A8A9BAA-5B8C-46B5-A227-EBA3D527656F}" type="pres">
      <dgm:prSet presAssocID="{8416EA55-0C12-4468-87BA-5F31B6B083C3}" presName="text4" presStyleLbl="fgAcc4" presStyleIdx="2" presStyleCnt="5" custScaleX="236841" custScaleY="464592" custLinFactNeighborX="23073" custLinFactNeighborY="47647">
        <dgm:presLayoutVars>
          <dgm:chPref val="3"/>
        </dgm:presLayoutVars>
      </dgm:prSet>
      <dgm:spPr/>
    </dgm:pt>
    <dgm:pt modelId="{0C9820F9-C970-4A6D-B091-441B6FAC70DB}" type="pres">
      <dgm:prSet presAssocID="{8416EA55-0C12-4468-87BA-5F31B6B083C3}" presName="hierChild5" presStyleCnt="0"/>
      <dgm:spPr/>
    </dgm:pt>
    <dgm:pt modelId="{C5E156F5-510E-4425-A42C-7CEC6ABFF439}" type="pres">
      <dgm:prSet presAssocID="{B6F20D5F-573E-4B1D-9B0C-37391D57B1A4}" presName="Name17" presStyleLbl="parChTrans1D3" presStyleIdx="3" presStyleCnt="5"/>
      <dgm:spPr/>
    </dgm:pt>
    <dgm:pt modelId="{537B0D0E-E90F-4349-924D-CA0CADE2AEFC}" type="pres">
      <dgm:prSet presAssocID="{2A819E71-0D5E-4A43-B21B-33A17597674C}" presName="hierRoot3" presStyleCnt="0"/>
      <dgm:spPr/>
    </dgm:pt>
    <dgm:pt modelId="{39CC0ECC-2425-447C-9DA5-1EDF4D6A30AE}" type="pres">
      <dgm:prSet presAssocID="{2A819E71-0D5E-4A43-B21B-33A17597674C}" presName="composite3" presStyleCnt="0"/>
      <dgm:spPr/>
    </dgm:pt>
    <dgm:pt modelId="{1E0957F0-7D14-4CAB-86D9-615325A7C684}" type="pres">
      <dgm:prSet presAssocID="{2A819E71-0D5E-4A43-B21B-33A17597674C}" presName="background3" presStyleLbl="node3" presStyleIdx="3" presStyleCnt="5"/>
      <dgm:spPr/>
    </dgm:pt>
    <dgm:pt modelId="{65AA1E0F-E086-4111-8068-9F2087AA1928}" type="pres">
      <dgm:prSet presAssocID="{2A819E71-0D5E-4A43-B21B-33A17597674C}" presName="text3" presStyleLbl="fgAcc3" presStyleIdx="3" presStyleCnt="5" custScaleX="305095" custScaleY="511805" custLinFactNeighborX="29945" custLinFactNeighborY="36882">
        <dgm:presLayoutVars>
          <dgm:chPref val="3"/>
        </dgm:presLayoutVars>
      </dgm:prSet>
      <dgm:spPr/>
    </dgm:pt>
    <dgm:pt modelId="{71A09866-AD88-4A3D-B892-A74CA9DD7E3D}" type="pres">
      <dgm:prSet presAssocID="{2A819E71-0D5E-4A43-B21B-33A17597674C}" presName="hierChild4" presStyleCnt="0"/>
      <dgm:spPr/>
    </dgm:pt>
    <dgm:pt modelId="{2AB50760-E442-48BD-933B-7D53ACD92E93}" type="pres">
      <dgm:prSet presAssocID="{05B13D1D-E1E0-4975-B93C-35F715FC037D}" presName="Name23" presStyleLbl="parChTrans1D4" presStyleIdx="3" presStyleCnt="5"/>
      <dgm:spPr/>
    </dgm:pt>
    <dgm:pt modelId="{318982FA-872D-4CB5-A6E0-BCF62266CBEE}" type="pres">
      <dgm:prSet presAssocID="{1A3FCD45-E38F-4B8F-9617-139049889875}" presName="hierRoot4" presStyleCnt="0"/>
      <dgm:spPr/>
    </dgm:pt>
    <dgm:pt modelId="{E1E29727-2D8F-4CB7-9AA3-69F88310775F}" type="pres">
      <dgm:prSet presAssocID="{1A3FCD45-E38F-4B8F-9617-139049889875}" presName="composite4" presStyleCnt="0"/>
      <dgm:spPr/>
    </dgm:pt>
    <dgm:pt modelId="{B0BB76B3-5FB2-47A8-9C1C-6AB32B1C4C03}" type="pres">
      <dgm:prSet presAssocID="{1A3FCD45-E38F-4B8F-9617-139049889875}" presName="background4" presStyleLbl="node4" presStyleIdx="3" presStyleCnt="5"/>
      <dgm:spPr/>
    </dgm:pt>
    <dgm:pt modelId="{855003F8-2E3B-4AEF-B357-0D833B8F53B5}" type="pres">
      <dgm:prSet presAssocID="{1A3FCD45-E38F-4B8F-9617-139049889875}" presName="text4" presStyleLbl="fgAcc4" presStyleIdx="3" presStyleCnt="5" custScaleX="326123" custScaleY="481380" custLinFactNeighborX="34526" custLinFactNeighborY="43221">
        <dgm:presLayoutVars>
          <dgm:chPref val="3"/>
        </dgm:presLayoutVars>
      </dgm:prSet>
      <dgm:spPr/>
    </dgm:pt>
    <dgm:pt modelId="{61728894-51A1-4493-AB7C-BFE4BB2DFB54}" type="pres">
      <dgm:prSet presAssocID="{1A3FCD45-E38F-4B8F-9617-139049889875}" presName="hierChild5" presStyleCnt="0"/>
      <dgm:spPr/>
    </dgm:pt>
    <dgm:pt modelId="{BCA4AC6C-54AB-46BD-959A-AD94CB818257}" type="pres">
      <dgm:prSet presAssocID="{2054BEB4-3F10-45AC-BBBC-A1C7866C1E94}" presName="Name10" presStyleLbl="parChTrans1D2" presStyleIdx="2" presStyleCnt="3"/>
      <dgm:spPr/>
    </dgm:pt>
    <dgm:pt modelId="{0DFA19C6-BE8E-4797-9187-31A4DDF5056B}" type="pres">
      <dgm:prSet presAssocID="{FD17241F-FBBD-4F31-AA11-6B03A9B7746F}" presName="hierRoot2" presStyleCnt="0"/>
      <dgm:spPr/>
    </dgm:pt>
    <dgm:pt modelId="{5A2797EE-8021-4983-BBE2-D99306F8DCE3}" type="pres">
      <dgm:prSet presAssocID="{FD17241F-FBBD-4F31-AA11-6B03A9B7746F}" presName="composite2" presStyleCnt="0"/>
      <dgm:spPr/>
    </dgm:pt>
    <dgm:pt modelId="{9F6F28F7-7AC6-46B6-AF79-340267BEAC40}" type="pres">
      <dgm:prSet presAssocID="{FD17241F-FBBD-4F31-AA11-6B03A9B7746F}" presName="background2" presStyleLbl="node2" presStyleIdx="2" presStyleCnt="3"/>
      <dgm:spPr/>
    </dgm:pt>
    <dgm:pt modelId="{D3FF5AC6-4198-44BC-BA4D-71D6B047CAF9}" type="pres">
      <dgm:prSet presAssocID="{FD17241F-FBBD-4F31-AA11-6B03A9B7746F}" presName="text2" presStyleLbl="fgAcc2" presStyleIdx="2" presStyleCnt="3" custScaleX="465697" custScaleY="396087" custLinFactX="197254" custLinFactNeighborX="200000" custLinFactNeighborY="6604">
        <dgm:presLayoutVars>
          <dgm:chPref val="3"/>
        </dgm:presLayoutVars>
      </dgm:prSet>
      <dgm:spPr/>
    </dgm:pt>
    <dgm:pt modelId="{8C262A45-0C7B-49B6-A1BE-09FBDF24E0BC}" type="pres">
      <dgm:prSet presAssocID="{FD17241F-FBBD-4F31-AA11-6B03A9B7746F}" presName="hierChild3" presStyleCnt="0"/>
      <dgm:spPr/>
    </dgm:pt>
    <dgm:pt modelId="{2A69B23D-80A1-4071-8A0D-30F5C0814A7C}" type="pres">
      <dgm:prSet presAssocID="{75CC713A-9AB4-4D83-98FD-4E13781D6A37}" presName="Name17" presStyleLbl="parChTrans1D3" presStyleIdx="4" presStyleCnt="5"/>
      <dgm:spPr/>
    </dgm:pt>
    <dgm:pt modelId="{0C7263C2-007E-4D98-A1E7-C6112016A7FD}" type="pres">
      <dgm:prSet presAssocID="{5D55C51D-9703-48C6-B7F7-9C5DA542AFDE}" presName="hierRoot3" presStyleCnt="0"/>
      <dgm:spPr/>
    </dgm:pt>
    <dgm:pt modelId="{1843443C-39B3-42B8-932E-DBB5FF02D830}" type="pres">
      <dgm:prSet presAssocID="{5D55C51D-9703-48C6-B7F7-9C5DA542AFDE}" presName="composite3" presStyleCnt="0"/>
      <dgm:spPr/>
    </dgm:pt>
    <dgm:pt modelId="{7E1120F7-69C7-4BA4-863C-07C1CC9A1376}" type="pres">
      <dgm:prSet presAssocID="{5D55C51D-9703-48C6-B7F7-9C5DA542AFDE}" presName="background3" presStyleLbl="node3" presStyleIdx="4" presStyleCnt="5"/>
      <dgm:spPr/>
    </dgm:pt>
    <dgm:pt modelId="{81393E50-B653-4CD6-B3E1-7955EB5D9AA1}" type="pres">
      <dgm:prSet presAssocID="{5D55C51D-9703-48C6-B7F7-9C5DA542AFDE}" presName="text3" presStyleLbl="fgAcc3" presStyleIdx="4" presStyleCnt="5" custScaleX="551349" custScaleY="513563" custLinFactX="186580" custLinFactNeighborX="200000" custLinFactNeighborY="10382">
        <dgm:presLayoutVars>
          <dgm:chPref val="3"/>
        </dgm:presLayoutVars>
      </dgm:prSet>
      <dgm:spPr/>
    </dgm:pt>
    <dgm:pt modelId="{814C6E01-8215-4684-B681-FB6C7B81A084}" type="pres">
      <dgm:prSet presAssocID="{5D55C51D-9703-48C6-B7F7-9C5DA542AFDE}" presName="hierChild4" presStyleCnt="0"/>
      <dgm:spPr/>
    </dgm:pt>
    <dgm:pt modelId="{C9DFA5CE-CFBB-4E62-A0CD-BB830CCCF97F}" type="pres">
      <dgm:prSet presAssocID="{677FFAC9-6845-49C9-9AAE-CABE804F3E80}" presName="Name23" presStyleLbl="parChTrans1D4" presStyleIdx="4" presStyleCnt="5"/>
      <dgm:spPr/>
    </dgm:pt>
    <dgm:pt modelId="{30C4E872-0C2C-4885-807B-97E2E233ED91}" type="pres">
      <dgm:prSet presAssocID="{C9A7B7B3-5B26-491D-8758-DC66EE541DC9}" presName="hierRoot4" presStyleCnt="0"/>
      <dgm:spPr/>
    </dgm:pt>
    <dgm:pt modelId="{5C686FB8-E674-46A6-8EEF-F369E6928416}" type="pres">
      <dgm:prSet presAssocID="{C9A7B7B3-5B26-491D-8758-DC66EE541DC9}" presName="composite4" presStyleCnt="0"/>
      <dgm:spPr/>
    </dgm:pt>
    <dgm:pt modelId="{8BF4FAF2-5A3E-45E0-B362-272EC805F61A}" type="pres">
      <dgm:prSet presAssocID="{C9A7B7B3-5B26-491D-8758-DC66EE541DC9}" presName="background4" presStyleLbl="node4" presStyleIdx="4" presStyleCnt="5"/>
      <dgm:spPr/>
    </dgm:pt>
    <dgm:pt modelId="{4CC56B2F-C276-487F-8A54-F893B7E8EE83}" type="pres">
      <dgm:prSet presAssocID="{C9A7B7B3-5B26-491D-8758-DC66EE541DC9}" presName="text4" presStyleLbl="fgAcc4" presStyleIdx="4" presStyleCnt="5" custScaleX="476117" custScaleY="488810" custLinFactX="191260" custLinFactNeighborX="200000" custLinFactNeighborY="13361">
        <dgm:presLayoutVars>
          <dgm:chPref val="3"/>
        </dgm:presLayoutVars>
      </dgm:prSet>
      <dgm:spPr/>
    </dgm:pt>
    <dgm:pt modelId="{45C4974C-D70B-49A5-B76D-2EF1F2E33492}" type="pres">
      <dgm:prSet presAssocID="{C9A7B7B3-5B26-491D-8758-DC66EE541DC9}" presName="hierChild5" presStyleCnt="0"/>
      <dgm:spPr/>
    </dgm:pt>
  </dgm:ptLst>
  <dgm:cxnLst>
    <dgm:cxn modelId="{AD364506-4C30-47BD-A63A-81A1E889C643}" type="presOf" srcId="{5502147D-AAEA-4D3C-8A39-D7B799E30E6F}" destId="{E8EF3B9B-0441-41C7-9EE1-C4DEB6EFF37E}" srcOrd="0" destOrd="0" presId="urn:microsoft.com/office/officeart/2005/8/layout/hierarchy1"/>
    <dgm:cxn modelId="{FD192707-2CA7-45B0-8221-0308169D5709}" type="presOf" srcId="{75CC713A-9AB4-4D83-98FD-4E13781D6A37}" destId="{2A69B23D-80A1-4071-8A0D-30F5C0814A7C}" srcOrd="0" destOrd="0" presId="urn:microsoft.com/office/officeart/2005/8/layout/hierarchy1"/>
    <dgm:cxn modelId="{D047C50E-DA68-452E-A3CB-B266FF6F906E}" type="presOf" srcId="{25C47322-C72D-47FC-BE14-5680EAABC1E0}" destId="{BA75FF1B-B24D-4693-BBDD-4D89AC1350E0}" srcOrd="0" destOrd="0" presId="urn:microsoft.com/office/officeart/2005/8/layout/hierarchy1"/>
    <dgm:cxn modelId="{2EEB1B0F-354D-47C2-B480-A908D5A71C96}" type="presOf" srcId="{5AD6C1D7-CF37-42F7-8843-DBA356F0B296}" destId="{56E0E534-267E-408F-AC3B-E7A2978D61AC}" srcOrd="0" destOrd="0" presId="urn:microsoft.com/office/officeart/2005/8/layout/hierarchy1"/>
    <dgm:cxn modelId="{A3076E17-81EC-40A2-80C0-80F937F0DD8C}" srcId="{903EF28F-7B76-4D2B-A501-06E8CA33B261}" destId="{5502147D-AAEA-4D3C-8A39-D7B799E30E6F}" srcOrd="0" destOrd="0" parTransId="{979ECECC-57BB-4282-90F9-28A1E1B84F1A}" sibTransId="{418D0607-D103-4451-826B-F9AD0DAE5EE6}"/>
    <dgm:cxn modelId="{ECC2741A-F9D4-42BE-8B1F-9BBD3E922CA8}" type="presOf" srcId="{A17EEDA2-8E4F-4988-B291-0B666A2696C6}" destId="{DA25FDEB-FA8C-4D29-86D3-24B61BA94AB0}" srcOrd="0" destOrd="0" presId="urn:microsoft.com/office/officeart/2005/8/layout/hierarchy1"/>
    <dgm:cxn modelId="{C2D6C62A-23B4-4DAC-9ED0-77599702492D}" type="presOf" srcId="{05B13D1D-E1E0-4975-B93C-35F715FC037D}" destId="{2AB50760-E442-48BD-933B-7D53ACD92E93}" srcOrd="0" destOrd="0" presId="urn:microsoft.com/office/officeart/2005/8/layout/hierarchy1"/>
    <dgm:cxn modelId="{831BF65F-66EC-48D0-88A3-8D44135F3B80}" type="presOf" srcId="{76C6F487-2357-4C69-AC99-C38A749E0888}" destId="{2CE3E998-F71C-4922-BB31-5B30E8F024FA}" srcOrd="0" destOrd="0" presId="urn:microsoft.com/office/officeart/2005/8/layout/hierarchy1"/>
    <dgm:cxn modelId="{944BF748-B9DC-4CB7-9E5F-87824E70CA5D}" srcId="{2A819E71-0D5E-4A43-B21B-33A17597674C}" destId="{1A3FCD45-E38F-4B8F-9617-139049889875}" srcOrd="0" destOrd="0" parTransId="{05B13D1D-E1E0-4975-B93C-35F715FC037D}" sibTransId="{FE5A8C9B-636B-4F65-BA05-6656D8F82208}"/>
    <dgm:cxn modelId="{ABE3E64E-CAFE-4585-8E5D-E05D1E85DDFB}" type="presOf" srcId="{10F73059-5073-4C43-BBDE-D1BA06974421}" destId="{4B190877-CB41-466D-860E-872066D00045}" srcOrd="0" destOrd="0" presId="urn:microsoft.com/office/officeart/2005/8/layout/hierarchy1"/>
    <dgm:cxn modelId="{10EA8353-9271-45E0-AC4B-DFE49B7415AE}" type="presOf" srcId="{99535866-500A-4278-81D4-C423CD897646}" destId="{17BD19FC-74F6-45DA-BEA0-1839AAAFF344}" srcOrd="0" destOrd="0" presId="urn:microsoft.com/office/officeart/2005/8/layout/hierarchy1"/>
    <dgm:cxn modelId="{53A76276-5289-42A5-B0AE-A4FC0779C836}" srcId="{25C47322-C72D-47FC-BE14-5680EAABC1E0}" destId="{5AD6C1D7-CF37-42F7-8843-DBA356F0B296}" srcOrd="0" destOrd="0" parTransId="{10F73059-5073-4C43-BBDE-D1BA06974421}" sibTransId="{1D6220AB-05B3-4B44-9AAB-4CDBA63A3B30}"/>
    <dgm:cxn modelId="{DDA93379-8671-4D5F-8020-A29F1540D0F1}" type="presOf" srcId="{903EF28F-7B76-4D2B-A501-06E8CA33B261}" destId="{C053D995-8BA3-4DEF-B0BF-B4E9EAB5A1E4}" srcOrd="0" destOrd="0" presId="urn:microsoft.com/office/officeart/2005/8/layout/hierarchy1"/>
    <dgm:cxn modelId="{F7704884-EC6E-4DF1-BF22-507668C63341}" srcId="{2A9A9E3D-EC45-4A39-BFA5-9E28D2DF20FE}" destId="{9D099B6B-6742-45D6-BF37-AE85C9D893C3}" srcOrd="1" destOrd="0" parTransId="{4883DF6B-BE5C-421C-B68D-C1222A24B3E7}" sibTransId="{FDBE33F0-1B26-4B70-AD82-052346526A51}"/>
    <dgm:cxn modelId="{C9A9198C-D9E2-4FE7-948B-D3BC6F807C63}" type="presOf" srcId="{677FFAC9-6845-49C9-9AAE-CABE804F3E80}" destId="{C9DFA5CE-CFBB-4E62-A0CD-BB830CCCF97F}" srcOrd="0" destOrd="0" presId="urn:microsoft.com/office/officeart/2005/8/layout/hierarchy1"/>
    <dgm:cxn modelId="{F2E7F98D-B764-4F90-8CE4-93B6A39085E4}" srcId="{5D55C51D-9703-48C6-B7F7-9C5DA542AFDE}" destId="{C9A7B7B3-5B26-491D-8758-DC66EE541DC9}" srcOrd="0" destOrd="0" parTransId="{677FFAC9-6845-49C9-9AAE-CABE804F3E80}" sibTransId="{0B18D6D1-58DB-4923-8E74-2F2E781A9A6B}"/>
    <dgm:cxn modelId="{6FDE179D-F420-4E0D-8812-87D962AAE2F2}" srcId="{A17EEDA2-8E4F-4988-B291-0B666A2696C6}" destId="{8416EA55-0C12-4468-87BA-5F31B6B083C3}" srcOrd="0" destOrd="0" parTransId="{E5998F2C-89A8-4B49-924B-795B53D4B438}" sibTransId="{72CA15E4-B11B-4B0B-A994-4442905188AE}"/>
    <dgm:cxn modelId="{D6ECDF9E-C082-4EFB-88F5-74FF79263C5D}" srcId="{99535866-500A-4278-81D4-C423CD897646}" destId="{25C47322-C72D-47FC-BE14-5680EAABC1E0}" srcOrd="1" destOrd="0" parTransId="{1E3FD893-6614-42E1-8DA9-7F2D2A249C11}" sibTransId="{86990114-4ECB-4C9F-8956-D1CEB93C5743}"/>
    <dgm:cxn modelId="{4F41F49F-5888-49DC-8D65-77E394FA8919}" srcId="{99535866-500A-4278-81D4-C423CD897646}" destId="{903EF28F-7B76-4D2B-A501-06E8CA33B261}" srcOrd="0" destOrd="0" parTransId="{76C6F487-2357-4C69-AC99-C38A749E0888}" sibTransId="{1006E9A3-23E8-4C98-8FAF-75849FE9DACB}"/>
    <dgm:cxn modelId="{D47A90A1-6DD8-4FDE-9E84-C8B1D98DAB39}" type="presOf" srcId="{C66C321B-9CBC-4EA9-98E5-600E88E0BE3B}" destId="{61ED9828-DFBE-4F2C-B63E-BC754F873B93}" srcOrd="0" destOrd="0" presId="urn:microsoft.com/office/officeart/2005/8/layout/hierarchy1"/>
    <dgm:cxn modelId="{31C5BDA3-8D31-4DC9-8770-E8BD276EC84E}" type="presOf" srcId="{2A9A9E3D-EC45-4A39-BFA5-9E28D2DF20FE}" destId="{473C589D-E356-45DD-82D0-5A64BBB66093}" srcOrd="0" destOrd="0" presId="urn:microsoft.com/office/officeart/2005/8/layout/hierarchy1"/>
    <dgm:cxn modelId="{FCF011A5-485B-4C00-9CA4-632001F93CC1}" type="presOf" srcId="{FD17241F-FBBD-4F31-AA11-6B03A9B7746F}" destId="{D3FF5AC6-4198-44BC-BA4D-71D6B047CAF9}" srcOrd="0" destOrd="0" presId="urn:microsoft.com/office/officeart/2005/8/layout/hierarchy1"/>
    <dgm:cxn modelId="{6FD600A9-4E34-40E7-A6A7-B14862C012E6}" srcId="{9D099B6B-6742-45D6-BF37-AE85C9D893C3}" destId="{2A819E71-0D5E-4A43-B21B-33A17597674C}" srcOrd="1" destOrd="0" parTransId="{B6F20D5F-573E-4B1D-9B0C-37391D57B1A4}" sibTransId="{99E3F539-A8EB-4DB0-A507-D5D15B4B617C}"/>
    <dgm:cxn modelId="{B44747AC-7D4C-4B6D-9EDF-7F474155BAF3}" type="presOf" srcId="{1A3FCD45-E38F-4B8F-9617-139049889875}" destId="{855003F8-2E3B-4AEF-B357-0D833B8F53B5}" srcOrd="0" destOrd="0" presId="urn:microsoft.com/office/officeart/2005/8/layout/hierarchy1"/>
    <dgm:cxn modelId="{7FB01EB0-8FFB-468F-A7E5-46B40FE2CCC4}" type="presOf" srcId="{979ECECC-57BB-4282-90F9-28A1E1B84F1A}" destId="{FD21A271-769B-471B-A308-89989BAC9DD7}" srcOrd="0" destOrd="0" presId="urn:microsoft.com/office/officeart/2005/8/layout/hierarchy1"/>
    <dgm:cxn modelId="{78EDBAB4-775C-4315-95F1-0B5E6D8253A9}" type="presOf" srcId="{9D099B6B-6742-45D6-BF37-AE85C9D893C3}" destId="{C1D89775-AC55-4463-9C25-156E53D87004}" srcOrd="0" destOrd="0" presId="urn:microsoft.com/office/officeart/2005/8/layout/hierarchy1"/>
    <dgm:cxn modelId="{749422B5-3770-4BF0-9074-7927A8E0D8D3}" type="presOf" srcId="{2A819E71-0D5E-4A43-B21B-33A17597674C}" destId="{65AA1E0F-E086-4111-8068-9F2087AA1928}" srcOrd="0" destOrd="0" presId="urn:microsoft.com/office/officeart/2005/8/layout/hierarchy1"/>
    <dgm:cxn modelId="{22E963B7-7DD1-4AE6-B8A3-3D8FBCDEB60F}" type="presOf" srcId="{B6F20D5F-573E-4B1D-9B0C-37391D57B1A4}" destId="{C5E156F5-510E-4425-A42C-7CEC6ABFF439}" srcOrd="0" destOrd="0" presId="urn:microsoft.com/office/officeart/2005/8/layout/hierarchy1"/>
    <dgm:cxn modelId="{5F60ABBC-5481-4166-A84A-5A0D6D8D98B8}" type="presOf" srcId="{DC58222A-7D1C-406E-A598-5A2E9D278E93}" destId="{2644B3DD-2DA4-45C1-90EA-FA686ABAE929}" srcOrd="0" destOrd="0" presId="urn:microsoft.com/office/officeart/2005/8/layout/hierarchy1"/>
    <dgm:cxn modelId="{1E2131BF-1335-48DF-988D-77708166E8B7}" type="presOf" srcId="{5D55C51D-9703-48C6-B7F7-9C5DA542AFDE}" destId="{81393E50-B653-4CD6-B3E1-7955EB5D9AA1}" srcOrd="0" destOrd="0" presId="urn:microsoft.com/office/officeart/2005/8/layout/hierarchy1"/>
    <dgm:cxn modelId="{3FB1A7C0-0162-4E04-BAFD-3B1011E70554}" type="presOf" srcId="{8416EA55-0C12-4468-87BA-5F31B6B083C3}" destId="{1A8A9BAA-5B8C-46B5-A227-EBA3D527656F}" srcOrd="0" destOrd="0" presId="urn:microsoft.com/office/officeart/2005/8/layout/hierarchy1"/>
    <dgm:cxn modelId="{E21346C1-BDFC-4942-95ED-148FDA94067D}" type="presOf" srcId="{1E3FD893-6614-42E1-8DA9-7F2D2A249C11}" destId="{072644BD-1785-47C0-9E88-E069809A9BF0}" srcOrd="0" destOrd="0" presId="urn:microsoft.com/office/officeart/2005/8/layout/hierarchy1"/>
    <dgm:cxn modelId="{BB41C4C8-0110-4C23-A268-33385C77A350}" srcId="{9D099B6B-6742-45D6-BF37-AE85C9D893C3}" destId="{A17EEDA2-8E4F-4988-B291-0B666A2696C6}" srcOrd="0" destOrd="0" parTransId="{C66C321B-9CBC-4EA9-98E5-600E88E0BE3B}" sibTransId="{C4C28F1D-943B-4525-9243-DDA5DD245889}"/>
    <dgm:cxn modelId="{C1A387CD-08A7-473B-A2B7-92BAFF57247C}" type="presOf" srcId="{B4D5C6B8-D014-49EA-B256-99544B706791}" destId="{4E1758D2-9861-447E-9F72-6FF78E7D582F}" srcOrd="0" destOrd="0" presId="urn:microsoft.com/office/officeart/2005/8/layout/hierarchy1"/>
    <dgm:cxn modelId="{8D71BFCD-7049-46C0-A28C-B4CD12FF334E}" type="presOf" srcId="{C9A7B7B3-5B26-491D-8758-DC66EE541DC9}" destId="{4CC56B2F-C276-487F-8A54-F893B7E8EE83}" srcOrd="0" destOrd="0" presId="urn:microsoft.com/office/officeart/2005/8/layout/hierarchy1"/>
    <dgm:cxn modelId="{324679DA-629E-4C46-9A39-00C295EFD292}" srcId="{2A9A9E3D-EC45-4A39-BFA5-9E28D2DF20FE}" destId="{99535866-500A-4278-81D4-C423CD897646}" srcOrd="0" destOrd="0" parTransId="{B4D5C6B8-D014-49EA-B256-99544B706791}" sibTransId="{6E88C5A6-7180-4E47-8428-2B4F04E0D463}"/>
    <dgm:cxn modelId="{BDF663DC-3C65-4D06-8AF5-18F44B1E33FF}" type="presOf" srcId="{E5998F2C-89A8-4B49-924B-795B53D4B438}" destId="{29F6E326-12F0-49A6-9092-8792F31401C0}" srcOrd="0" destOrd="0" presId="urn:microsoft.com/office/officeart/2005/8/layout/hierarchy1"/>
    <dgm:cxn modelId="{FDAB43E6-99CC-4B8D-8710-4E6372DCF731}" srcId="{2A9A9E3D-EC45-4A39-BFA5-9E28D2DF20FE}" destId="{FD17241F-FBBD-4F31-AA11-6B03A9B7746F}" srcOrd="2" destOrd="0" parTransId="{2054BEB4-3F10-45AC-BBBC-A1C7866C1E94}" sibTransId="{E44E74B0-7C52-4F5D-AE79-DC0A3884D3C7}"/>
    <dgm:cxn modelId="{66CBE1ED-4BD9-428C-BC17-AC4E9BDFC878}" type="presOf" srcId="{2054BEB4-3F10-45AC-BBBC-A1C7866C1E94}" destId="{BCA4AC6C-54AB-46BD-959A-AD94CB818257}" srcOrd="0" destOrd="0" presId="urn:microsoft.com/office/officeart/2005/8/layout/hierarchy1"/>
    <dgm:cxn modelId="{E5FCA8F6-6B2F-4D3F-AA69-361264AE3DC2}" srcId="{DC58222A-7D1C-406E-A598-5A2E9D278E93}" destId="{2A9A9E3D-EC45-4A39-BFA5-9E28D2DF20FE}" srcOrd="0" destOrd="0" parTransId="{DDC32055-0746-476F-BB04-EA26B8EC72E6}" sibTransId="{2DF4D6CD-A989-4C0E-81C2-B689DDA04D17}"/>
    <dgm:cxn modelId="{8A2CE8F8-65D3-4148-9B02-2DE8841F970F}" srcId="{FD17241F-FBBD-4F31-AA11-6B03A9B7746F}" destId="{5D55C51D-9703-48C6-B7F7-9C5DA542AFDE}" srcOrd="0" destOrd="0" parTransId="{75CC713A-9AB4-4D83-98FD-4E13781D6A37}" sibTransId="{F057A80A-EB25-4997-8E8E-19C8558EB02C}"/>
    <dgm:cxn modelId="{0B0791FF-11EE-43EA-8A78-0AD259D0D4B9}" type="presOf" srcId="{4883DF6B-BE5C-421C-B68D-C1222A24B3E7}" destId="{D7113522-8E3B-40EC-AE75-F0294B86E904}" srcOrd="0" destOrd="0" presId="urn:microsoft.com/office/officeart/2005/8/layout/hierarchy1"/>
    <dgm:cxn modelId="{5272385E-7F7F-4F83-A3D3-B0A710184ABC}" type="presParOf" srcId="{2644B3DD-2DA4-45C1-90EA-FA686ABAE929}" destId="{C05629A7-3090-43B6-8382-96BDE2FA17A2}" srcOrd="0" destOrd="0" presId="urn:microsoft.com/office/officeart/2005/8/layout/hierarchy1"/>
    <dgm:cxn modelId="{95395D2F-F969-42A2-910A-6C82FD925B04}" type="presParOf" srcId="{C05629A7-3090-43B6-8382-96BDE2FA17A2}" destId="{796952A0-506C-4222-B1C4-34DD125362F0}" srcOrd="0" destOrd="0" presId="urn:microsoft.com/office/officeart/2005/8/layout/hierarchy1"/>
    <dgm:cxn modelId="{5FC07988-3CEE-4369-A765-73EC4238C07A}" type="presParOf" srcId="{796952A0-506C-4222-B1C4-34DD125362F0}" destId="{A6CED89C-7244-4581-8762-60D10C30BFF1}" srcOrd="0" destOrd="0" presId="urn:microsoft.com/office/officeart/2005/8/layout/hierarchy1"/>
    <dgm:cxn modelId="{2AD7255E-5225-44DE-B6A4-3EFFC8E86674}" type="presParOf" srcId="{796952A0-506C-4222-B1C4-34DD125362F0}" destId="{473C589D-E356-45DD-82D0-5A64BBB66093}" srcOrd="1" destOrd="0" presId="urn:microsoft.com/office/officeart/2005/8/layout/hierarchy1"/>
    <dgm:cxn modelId="{4C277E1E-0A07-4DBC-BBAE-A6849BF1B2D8}" type="presParOf" srcId="{C05629A7-3090-43B6-8382-96BDE2FA17A2}" destId="{2DDA530C-CEEF-49BD-B230-7F879AC84064}" srcOrd="1" destOrd="0" presId="urn:microsoft.com/office/officeart/2005/8/layout/hierarchy1"/>
    <dgm:cxn modelId="{7AFEF686-200B-4832-8CC2-8BC7D6A7B4FA}" type="presParOf" srcId="{2DDA530C-CEEF-49BD-B230-7F879AC84064}" destId="{4E1758D2-9861-447E-9F72-6FF78E7D582F}" srcOrd="0" destOrd="0" presId="urn:microsoft.com/office/officeart/2005/8/layout/hierarchy1"/>
    <dgm:cxn modelId="{B15DBAEF-2740-46DD-B638-FA48CE4C6AC9}" type="presParOf" srcId="{2DDA530C-CEEF-49BD-B230-7F879AC84064}" destId="{814336DD-18CB-415B-AB67-AF5F517468A7}" srcOrd="1" destOrd="0" presId="urn:microsoft.com/office/officeart/2005/8/layout/hierarchy1"/>
    <dgm:cxn modelId="{63FB12FC-6AB3-4A61-BC72-C44F9ECAFF48}" type="presParOf" srcId="{814336DD-18CB-415B-AB67-AF5F517468A7}" destId="{72CA6F2F-C22D-422E-B349-CB3E81B25E18}" srcOrd="0" destOrd="0" presId="urn:microsoft.com/office/officeart/2005/8/layout/hierarchy1"/>
    <dgm:cxn modelId="{68E9B36B-696B-4CFD-A8D1-6C71A78ED971}" type="presParOf" srcId="{72CA6F2F-C22D-422E-B349-CB3E81B25E18}" destId="{04BD7061-0E20-48CF-B52D-14F82B2E812A}" srcOrd="0" destOrd="0" presId="urn:microsoft.com/office/officeart/2005/8/layout/hierarchy1"/>
    <dgm:cxn modelId="{A1A961BA-192C-48E8-8D4E-DAB80B4316EF}" type="presParOf" srcId="{72CA6F2F-C22D-422E-B349-CB3E81B25E18}" destId="{17BD19FC-74F6-45DA-BEA0-1839AAAFF344}" srcOrd="1" destOrd="0" presId="urn:microsoft.com/office/officeart/2005/8/layout/hierarchy1"/>
    <dgm:cxn modelId="{DA967679-3D41-48DC-B218-EBDE05216E62}" type="presParOf" srcId="{814336DD-18CB-415B-AB67-AF5F517468A7}" destId="{1F6AB853-74A1-4C48-A173-DDB4D1B29BEA}" srcOrd="1" destOrd="0" presId="urn:microsoft.com/office/officeart/2005/8/layout/hierarchy1"/>
    <dgm:cxn modelId="{345B6666-CF4D-462B-A32B-49F85B5CFCF4}" type="presParOf" srcId="{1F6AB853-74A1-4C48-A173-DDB4D1B29BEA}" destId="{2CE3E998-F71C-4922-BB31-5B30E8F024FA}" srcOrd="0" destOrd="0" presId="urn:microsoft.com/office/officeart/2005/8/layout/hierarchy1"/>
    <dgm:cxn modelId="{7C7A2BCF-8B40-42AB-921A-D86C87E5DC33}" type="presParOf" srcId="{1F6AB853-74A1-4C48-A173-DDB4D1B29BEA}" destId="{96543BF3-09F2-42C9-BDB2-A1E8CA28DB45}" srcOrd="1" destOrd="0" presId="urn:microsoft.com/office/officeart/2005/8/layout/hierarchy1"/>
    <dgm:cxn modelId="{17FE606D-4D95-42A0-A48B-8373969A96D7}" type="presParOf" srcId="{96543BF3-09F2-42C9-BDB2-A1E8CA28DB45}" destId="{4342C9E0-3CBA-4A7A-9F22-B72CBE5B8B17}" srcOrd="0" destOrd="0" presId="urn:microsoft.com/office/officeart/2005/8/layout/hierarchy1"/>
    <dgm:cxn modelId="{BF797FA3-0DE1-4DD2-8801-1222D6A31475}" type="presParOf" srcId="{4342C9E0-3CBA-4A7A-9F22-B72CBE5B8B17}" destId="{799484AD-49BC-4C03-94BF-11CE2F0C1C74}" srcOrd="0" destOrd="0" presId="urn:microsoft.com/office/officeart/2005/8/layout/hierarchy1"/>
    <dgm:cxn modelId="{A6D5906B-DFD3-4EF0-AFA4-183025ED3635}" type="presParOf" srcId="{4342C9E0-3CBA-4A7A-9F22-B72CBE5B8B17}" destId="{C053D995-8BA3-4DEF-B0BF-B4E9EAB5A1E4}" srcOrd="1" destOrd="0" presId="urn:microsoft.com/office/officeart/2005/8/layout/hierarchy1"/>
    <dgm:cxn modelId="{D4671D51-79D1-42CB-A9DE-2C16EB43070B}" type="presParOf" srcId="{96543BF3-09F2-42C9-BDB2-A1E8CA28DB45}" destId="{7A0656FC-9FD7-439D-8AB4-FEB802640375}" srcOrd="1" destOrd="0" presId="urn:microsoft.com/office/officeart/2005/8/layout/hierarchy1"/>
    <dgm:cxn modelId="{115CA813-6F2F-472D-81D8-84E0C3E8BEF5}" type="presParOf" srcId="{7A0656FC-9FD7-439D-8AB4-FEB802640375}" destId="{FD21A271-769B-471B-A308-89989BAC9DD7}" srcOrd="0" destOrd="0" presId="urn:microsoft.com/office/officeart/2005/8/layout/hierarchy1"/>
    <dgm:cxn modelId="{4C2B75CD-F25B-4DE9-84B9-E70748BCC137}" type="presParOf" srcId="{7A0656FC-9FD7-439D-8AB4-FEB802640375}" destId="{DDA62469-BD81-407E-B901-767EA3FFAB7F}" srcOrd="1" destOrd="0" presId="urn:microsoft.com/office/officeart/2005/8/layout/hierarchy1"/>
    <dgm:cxn modelId="{DC5A6145-AF47-4CD7-92C8-27B65C870020}" type="presParOf" srcId="{DDA62469-BD81-407E-B901-767EA3FFAB7F}" destId="{33602820-3E8D-4821-82DD-255CF104E68C}" srcOrd="0" destOrd="0" presId="urn:microsoft.com/office/officeart/2005/8/layout/hierarchy1"/>
    <dgm:cxn modelId="{4FAF74C5-43FB-4553-A49D-EC172C05D06D}" type="presParOf" srcId="{33602820-3E8D-4821-82DD-255CF104E68C}" destId="{AE4F7E55-E9AF-4591-B18F-E859C2EF787F}" srcOrd="0" destOrd="0" presId="urn:microsoft.com/office/officeart/2005/8/layout/hierarchy1"/>
    <dgm:cxn modelId="{E96646AB-E872-44AC-A438-2D7678820C95}" type="presParOf" srcId="{33602820-3E8D-4821-82DD-255CF104E68C}" destId="{E8EF3B9B-0441-41C7-9EE1-C4DEB6EFF37E}" srcOrd="1" destOrd="0" presId="urn:microsoft.com/office/officeart/2005/8/layout/hierarchy1"/>
    <dgm:cxn modelId="{215076CE-FBFE-4318-A854-B68EA6DA88CE}" type="presParOf" srcId="{DDA62469-BD81-407E-B901-767EA3FFAB7F}" destId="{23A1BA54-B012-424C-9FBF-515A4A085F5F}" srcOrd="1" destOrd="0" presId="urn:microsoft.com/office/officeart/2005/8/layout/hierarchy1"/>
    <dgm:cxn modelId="{2B5CB799-8BE6-4710-8368-BFEDC5C5F385}" type="presParOf" srcId="{1F6AB853-74A1-4C48-A173-DDB4D1B29BEA}" destId="{072644BD-1785-47C0-9E88-E069809A9BF0}" srcOrd="2" destOrd="0" presId="urn:microsoft.com/office/officeart/2005/8/layout/hierarchy1"/>
    <dgm:cxn modelId="{C647F662-E066-4D64-B24E-E0FCC97BBDC1}" type="presParOf" srcId="{1F6AB853-74A1-4C48-A173-DDB4D1B29BEA}" destId="{067B8EAE-3EB5-4845-B8EC-B6B2035BD903}" srcOrd="3" destOrd="0" presId="urn:microsoft.com/office/officeart/2005/8/layout/hierarchy1"/>
    <dgm:cxn modelId="{12EA2A33-13BA-46CF-982D-CA22DB4B3704}" type="presParOf" srcId="{067B8EAE-3EB5-4845-B8EC-B6B2035BD903}" destId="{455A8DFD-39CC-4940-9E6B-16C97875FAAF}" srcOrd="0" destOrd="0" presId="urn:microsoft.com/office/officeart/2005/8/layout/hierarchy1"/>
    <dgm:cxn modelId="{7C035B49-B82F-4C72-99EE-C987080BB77A}" type="presParOf" srcId="{455A8DFD-39CC-4940-9E6B-16C97875FAAF}" destId="{05821640-6733-4664-9C94-7C592EE2A46D}" srcOrd="0" destOrd="0" presId="urn:microsoft.com/office/officeart/2005/8/layout/hierarchy1"/>
    <dgm:cxn modelId="{84E71D7C-4659-4A49-BEDE-18948749B6E2}" type="presParOf" srcId="{455A8DFD-39CC-4940-9E6B-16C97875FAAF}" destId="{BA75FF1B-B24D-4693-BBDD-4D89AC1350E0}" srcOrd="1" destOrd="0" presId="urn:microsoft.com/office/officeart/2005/8/layout/hierarchy1"/>
    <dgm:cxn modelId="{9C51DBE6-966D-40B1-8781-0A2F6A5F0A09}" type="presParOf" srcId="{067B8EAE-3EB5-4845-B8EC-B6B2035BD903}" destId="{1379822C-E3EA-4D7B-A690-F5C0F3227AAB}" srcOrd="1" destOrd="0" presId="urn:microsoft.com/office/officeart/2005/8/layout/hierarchy1"/>
    <dgm:cxn modelId="{448D42EE-2CFC-48BD-A8A4-7DBA021B2887}" type="presParOf" srcId="{1379822C-E3EA-4D7B-A690-F5C0F3227AAB}" destId="{4B190877-CB41-466D-860E-872066D00045}" srcOrd="0" destOrd="0" presId="urn:microsoft.com/office/officeart/2005/8/layout/hierarchy1"/>
    <dgm:cxn modelId="{03C85A0E-ACB0-4D6E-BFFC-674F597DCC8B}" type="presParOf" srcId="{1379822C-E3EA-4D7B-A690-F5C0F3227AAB}" destId="{4F08190C-3CE8-4A8D-9716-F78F18612863}" srcOrd="1" destOrd="0" presId="urn:microsoft.com/office/officeart/2005/8/layout/hierarchy1"/>
    <dgm:cxn modelId="{B7F88508-789C-4640-86F9-8869AC18E4A1}" type="presParOf" srcId="{4F08190C-3CE8-4A8D-9716-F78F18612863}" destId="{8167D8AE-723F-4360-8FF2-03E6E034247E}" srcOrd="0" destOrd="0" presId="urn:microsoft.com/office/officeart/2005/8/layout/hierarchy1"/>
    <dgm:cxn modelId="{D7041972-1D97-4A4C-A36C-A31F1905D281}" type="presParOf" srcId="{8167D8AE-723F-4360-8FF2-03E6E034247E}" destId="{BE51CF9F-950E-48A3-AD83-DD99D440759F}" srcOrd="0" destOrd="0" presId="urn:microsoft.com/office/officeart/2005/8/layout/hierarchy1"/>
    <dgm:cxn modelId="{4C5C0890-8702-4A64-8174-F4A9883D8796}" type="presParOf" srcId="{8167D8AE-723F-4360-8FF2-03E6E034247E}" destId="{56E0E534-267E-408F-AC3B-E7A2978D61AC}" srcOrd="1" destOrd="0" presId="urn:microsoft.com/office/officeart/2005/8/layout/hierarchy1"/>
    <dgm:cxn modelId="{B884749E-9FAA-4C06-8068-C7429DA2B63A}" type="presParOf" srcId="{4F08190C-3CE8-4A8D-9716-F78F18612863}" destId="{E597DFC8-11A0-4E62-9A53-7616E7D3B750}" srcOrd="1" destOrd="0" presId="urn:microsoft.com/office/officeart/2005/8/layout/hierarchy1"/>
    <dgm:cxn modelId="{1547DBAB-5B8C-4DB5-87D6-3EF9048F1903}" type="presParOf" srcId="{2DDA530C-CEEF-49BD-B230-7F879AC84064}" destId="{D7113522-8E3B-40EC-AE75-F0294B86E904}" srcOrd="2" destOrd="0" presId="urn:microsoft.com/office/officeart/2005/8/layout/hierarchy1"/>
    <dgm:cxn modelId="{316DF19D-72D7-422F-BAFB-D8075AC36FD2}" type="presParOf" srcId="{2DDA530C-CEEF-49BD-B230-7F879AC84064}" destId="{760D5D62-B1CC-48B3-B25D-C641D051C1C5}" srcOrd="3" destOrd="0" presId="urn:microsoft.com/office/officeart/2005/8/layout/hierarchy1"/>
    <dgm:cxn modelId="{8CA32360-99F7-4F90-80B2-77BD000B57C1}" type="presParOf" srcId="{760D5D62-B1CC-48B3-B25D-C641D051C1C5}" destId="{B0977DAE-D1D9-4808-97F0-0AD3BB361ED6}" srcOrd="0" destOrd="0" presId="urn:microsoft.com/office/officeart/2005/8/layout/hierarchy1"/>
    <dgm:cxn modelId="{772D1BF0-2633-49F5-AE87-0909DB538CC2}" type="presParOf" srcId="{B0977DAE-D1D9-4808-97F0-0AD3BB361ED6}" destId="{F9891942-4916-4FC8-8FA0-14FC53FBFF09}" srcOrd="0" destOrd="0" presId="urn:microsoft.com/office/officeart/2005/8/layout/hierarchy1"/>
    <dgm:cxn modelId="{A656BE65-64E1-485D-A00A-E9F3A4083EFA}" type="presParOf" srcId="{B0977DAE-D1D9-4808-97F0-0AD3BB361ED6}" destId="{C1D89775-AC55-4463-9C25-156E53D87004}" srcOrd="1" destOrd="0" presId="urn:microsoft.com/office/officeart/2005/8/layout/hierarchy1"/>
    <dgm:cxn modelId="{0231EADD-C22B-4404-A92F-E170F786E1D4}" type="presParOf" srcId="{760D5D62-B1CC-48B3-B25D-C641D051C1C5}" destId="{C890C364-D1DB-4D7D-98AE-48A420156558}" srcOrd="1" destOrd="0" presId="urn:microsoft.com/office/officeart/2005/8/layout/hierarchy1"/>
    <dgm:cxn modelId="{E55F3E04-5AE6-4EE2-9128-B38A2AEF4354}" type="presParOf" srcId="{C890C364-D1DB-4D7D-98AE-48A420156558}" destId="{61ED9828-DFBE-4F2C-B63E-BC754F873B93}" srcOrd="0" destOrd="0" presId="urn:microsoft.com/office/officeart/2005/8/layout/hierarchy1"/>
    <dgm:cxn modelId="{533ECDAE-8B38-4AAA-A5B6-258C28CD909B}" type="presParOf" srcId="{C890C364-D1DB-4D7D-98AE-48A420156558}" destId="{200ED21B-45C0-422C-99FB-B3DAE97CFB60}" srcOrd="1" destOrd="0" presId="urn:microsoft.com/office/officeart/2005/8/layout/hierarchy1"/>
    <dgm:cxn modelId="{6CC1187C-56E7-4971-A44E-C497B66C0470}" type="presParOf" srcId="{200ED21B-45C0-422C-99FB-B3DAE97CFB60}" destId="{DB96D665-73AB-4EF5-B47E-2D04A3E11FD7}" srcOrd="0" destOrd="0" presId="urn:microsoft.com/office/officeart/2005/8/layout/hierarchy1"/>
    <dgm:cxn modelId="{95BAFD61-0D6A-433D-B9EC-786B2DF8D7E1}" type="presParOf" srcId="{DB96D665-73AB-4EF5-B47E-2D04A3E11FD7}" destId="{9D9589A1-E26F-4DC6-BC45-CE69A196BCB0}" srcOrd="0" destOrd="0" presId="urn:microsoft.com/office/officeart/2005/8/layout/hierarchy1"/>
    <dgm:cxn modelId="{9C31307B-EB86-46DD-BBA1-57E621A8EC8D}" type="presParOf" srcId="{DB96D665-73AB-4EF5-B47E-2D04A3E11FD7}" destId="{DA25FDEB-FA8C-4D29-86D3-24B61BA94AB0}" srcOrd="1" destOrd="0" presId="urn:microsoft.com/office/officeart/2005/8/layout/hierarchy1"/>
    <dgm:cxn modelId="{D56C395B-69F9-48F7-8EF3-B170ED510A12}" type="presParOf" srcId="{200ED21B-45C0-422C-99FB-B3DAE97CFB60}" destId="{9CB394A6-45D2-4DF1-8A7C-D455B8E15EFB}" srcOrd="1" destOrd="0" presId="urn:microsoft.com/office/officeart/2005/8/layout/hierarchy1"/>
    <dgm:cxn modelId="{5AA27444-497A-4342-A492-3D6B291C77FC}" type="presParOf" srcId="{9CB394A6-45D2-4DF1-8A7C-D455B8E15EFB}" destId="{29F6E326-12F0-49A6-9092-8792F31401C0}" srcOrd="0" destOrd="0" presId="urn:microsoft.com/office/officeart/2005/8/layout/hierarchy1"/>
    <dgm:cxn modelId="{0BD1202D-16BE-4C22-A7F5-A42C37E07B18}" type="presParOf" srcId="{9CB394A6-45D2-4DF1-8A7C-D455B8E15EFB}" destId="{D9BFE533-C272-4A3B-875A-F71C1D5EDDBE}" srcOrd="1" destOrd="0" presId="urn:microsoft.com/office/officeart/2005/8/layout/hierarchy1"/>
    <dgm:cxn modelId="{E3AA5E05-B856-4F02-9A95-F047479EEB96}" type="presParOf" srcId="{D9BFE533-C272-4A3B-875A-F71C1D5EDDBE}" destId="{6256F0F4-88B1-44F8-9E17-9E5788492E6C}" srcOrd="0" destOrd="0" presId="urn:microsoft.com/office/officeart/2005/8/layout/hierarchy1"/>
    <dgm:cxn modelId="{3A70DB7E-7F82-44B3-BEA6-C68D63DF58B1}" type="presParOf" srcId="{6256F0F4-88B1-44F8-9E17-9E5788492E6C}" destId="{460BD908-D366-46CA-9595-AF41BE131231}" srcOrd="0" destOrd="0" presId="urn:microsoft.com/office/officeart/2005/8/layout/hierarchy1"/>
    <dgm:cxn modelId="{81D7B253-440B-4ADC-B518-3FA19CBB196D}" type="presParOf" srcId="{6256F0F4-88B1-44F8-9E17-9E5788492E6C}" destId="{1A8A9BAA-5B8C-46B5-A227-EBA3D527656F}" srcOrd="1" destOrd="0" presId="urn:microsoft.com/office/officeart/2005/8/layout/hierarchy1"/>
    <dgm:cxn modelId="{1193EBD9-C880-416C-A5F6-F4100BAEB1EC}" type="presParOf" srcId="{D9BFE533-C272-4A3B-875A-F71C1D5EDDBE}" destId="{0C9820F9-C970-4A6D-B091-441B6FAC70DB}" srcOrd="1" destOrd="0" presId="urn:microsoft.com/office/officeart/2005/8/layout/hierarchy1"/>
    <dgm:cxn modelId="{6990543A-A4E9-4897-8885-392C37A02AD7}" type="presParOf" srcId="{C890C364-D1DB-4D7D-98AE-48A420156558}" destId="{C5E156F5-510E-4425-A42C-7CEC6ABFF439}" srcOrd="2" destOrd="0" presId="urn:microsoft.com/office/officeart/2005/8/layout/hierarchy1"/>
    <dgm:cxn modelId="{1476F72A-08E8-4B66-A8AC-B234244F183C}" type="presParOf" srcId="{C890C364-D1DB-4D7D-98AE-48A420156558}" destId="{537B0D0E-E90F-4349-924D-CA0CADE2AEFC}" srcOrd="3" destOrd="0" presId="urn:microsoft.com/office/officeart/2005/8/layout/hierarchy1"/>
    <dgm:cxn modelId="{2F1501D1-857A-49AC-8ACB-89B0310372F0}" type="presParOf" srcId="{537B0D0E-E90F-4349-924D-CA0CADE2AEFC}" destId="{39CC0ECC-2425-447C-9DA5-1EDF4D6A30AE}" srcOrd="0" destOrd="0" presId="urn:microsoft.com/office/officeart/2005/8/layout/hierarchy1"/>
    <dgm:cxn modelId="{B5EAEB39-93AB-415F-8E27-DF1D340BAEF8}" type="presParOf" srcId="{39CC0ECC-2425-447C-9DA5-1EDF4D6A30AE}" destId="{1E0957F0-7D14-4CAB-86D9-615325A7C684}" srcOrd="0" destOrd="0" presId="urn:microsoft.com/office/officeart/2005/8/layout/hierarchy1"/>
    <dgm:cxn modelId="{FBA61C5A-A9DE-4E78-8CF1-21A8723F5340}" type="presParOf" srcId="{39CC0ECC-2425-447C-9DA5-1EDF4D6A30AE}" destId="{65AA1E0F-E086-4111-8068-9F2087AA1928}" srcOrd="1" destOrd="0" presId="urn:microsoft.com/office/officeart/2005/8/layout/hierarchy1"/>
    <dgm:cxn modelId="{32A0DC2E-9B42-4E1E-B33B-45E1F15C8A0D}" type="presParOf" srcId="{537B0D0E-E90F-4349-924D-CA0CADE2AEFC}" destId="{71A09866-AD88-4A3D-B892-A74CA9DD7E3D}" srcOrd="1" destOrd="0" presId="urn:microsoft.com/office/officeart/2005/8/layout/hierarchy1"/>
    <dgm:cxn modelId="{4BEC15D3-4B69-4D66-8C4A-0A067FCB9A3A}" type="presParOf" srcId="{71A09866-AD88-4A3D-B892-A74CA9DD7E3D}" destId="{2AB50760-E442-48BD-933B-7D53ACD92E93}" srcOrd="0" destOrd="0" presId="urn:microsoft.com/office/officeart/2005/8/layout/hierarchy1"/>
    <dgm:cxn modelId="{260E9439-699D-47C4-898B-1F81E0DDDEC8}" type="presParOf" srcId="{71A09866-AD88-4A3D-B892-A74CA9DD7E3D}" destId="{318982FA-872D-4CB5-A6E0-BCF62266CBEE}" srcOrd="1" destOrd="0" presId="urn:microsoft.com/office/officeart/2005/8/layout/hierarchy1"/>
    <dgm:cxn modelId="{15468B9D-D340-4117-8AD7-A8CC6861F76F}" type="presParOf" srcId="{318982FA-872D-4CB5-A6E0-BCF62266CBEE}" destId="{E1E29727-2D8F-4CB7-9AA3-69F88310775F}" srcOrd="0" destOrd="0" presId="urn:microsoft.com/office/officeart/2005/8/layout/hierarchy1"/>
    <dgm:cxn modelId="{874FF3EC-340C-453B-96E2-5D62EA55A1CE}" type="presParOf" srcId="{E1E29727-2D8F-4CB7-9AA3-69F88310775F}" destId="{B0BB76B3-5FB2-47A8-9C1C-6AB32B1C4C03}" srcOrd="0" destOrd="0" presId="urn:microsoft.com/office/officeart/2005/8/layout/hierarchy1"/>
    <dgm:cxn modelId="{D5B46D55-26AF-4468-BA1A-AD27E9CF58C7}" type="presParOf" srcId="{E1E29727-2D8F-4CB7-9AA3-69F88310775F}" destId="{855003F8-2E3B-4AEF-B357-0D833B8F53B5}" srcOrd="1" destOrd="0" presId="urn:microsoft.com/office/officeart/2005/8/layout/hierarchy1"/>
    <dgm:cxn modelId="{185E1B50-E08B-47AB-877D-7A0EC6D92636}" type="presParOf" srcId="{318982FA-872D-4CB5-A6E0-BCF62266CBEE}" destId="{61728894-51A1-4493-AB7C-BFE4BB2DFB54}" srcOrd="1" destOrd="0" presId="urn:microsoft.com/office/officeart/2005/8/layout/hierarchy1"/>
    <dgm:cxn modelId="{6B613E51-80B8-4835-B724-3236B5D66B1C}" type="presParOf" srcId="{2DDA530C-CEEF-49BD-B230-7F879AC84064}" destId="{BCA4AC6C-54AB-46BD-959A-AD94CB818257}" srcOrd="4" destOrd="0" presId="urn:microsoft.com/office/officeart/2005/8/layout/hierarchy1"/>
    <dgm:cxn modelId="{9B52FD31-6E32-479C-A0D9-9CBA00768FDD}" type="presParOf" srcId="{2DDA530C-CEEF-49BD-B230-7F879AC84064}" destId="{0DFA19C6-BE8E-4797-9187-31A4DDF5056B}" srcOrd="5" destOrd="0" presId="urn:microsoft.com/office/officeart/2005/8/layout/hierarchy1"/>
    <dgm:cxn modelId="{519F3AF5-FDBF-437B-A2AF-EE8C115DFFB5}" type="presParOf" srcId="{0DFA19C6-BE8E-4797-9187-31A4DDF5056B}" destId="{5A2797EE-8021-4983-BBE2-D99306F8DCE3}" srcOrd="0" destOrd="0" presId="urn:microsoft.com/office/officeart/2005/8/layout/hierarchy1"/>
    <dgm:cxn modelId="{7655D310-0CD6-44CB-80A0-5469BC6F8E02}" type="presParOf" srcId="{5A2797EE-8021-4983-BBE2-D99306F8DCE3}" destId="{9F6F28F7-7AC6-46B6-AF79-340267BEAC40}" srcOrd="0" destOrd="0" presId="urn:microsoft.com/office/officeart/2005/8/layout/hierarchy1"/>
    <dgm:cxn modelId="{FDCBD461-9F63-4B15-AA53-FC2329698C1D}" type="presParOf" srcId="{5A2797EE-8021-4983-BBE2-D99306F8DCE3}" destId="{D3FF5AC6-4198-44BC-BA4D-71D6B047CAF9}" srcOrd="1" destOrd="0" presId="urn:microsoft.com/office/officeart/2005/8/layout/hierarchy1"/>
    <dgm:cxn modelId="{A33D69D7-0827-41FD-AD0F-BCE041DB9FB8}" type="presParOf" srcId="{0DFA19C6-BE8E-4797-9187-31A4DDF5056B}" destId="{8C262A45-0C7B-49B6-A1BE-09FBDF24E0BC}" srcOrd="1" destOrd="0" presId="urn:microsoft.com/office/officeart/2005/8/layout/hierarchy1"/>
    <dgm:cxn modelId="{B2C562C3-456D-4D85-A929-84F844117B13}" type="presParOf" srcId="{8C262A45-0C7B-49B6-A1BE-09FBDF24E0BC}" destId="{2A69B23D-80A1-4071-8A0D-30F5C0814A7C}" srcOrd="0" destOrd="0" presId="urn:microsoft.com/office/officeart/2005/8/layout/hierarchy1"/>
    <dgm:cxn modelId="{716AA0BC-905C-459A-8EF6-8407179E4BE4}" type="presParOf" srcId="{8C262A45-0C7B-49B6-A1BE-09FBDF24E0BC}" destId="{0C7263C2-007E-4D98-A1E7-C6112016A7FD}" srcOrd="1" destOrd="0" presId="urn:microsoft.com/office/officeart/2005/8/layout/hierarchy1"/>
    <dgm:cxn modelId="{3DD98EE7-4079-468D-A5A3-2D833816D4AB}" type="presParOf" srcId="{0C7263C2-007E-4D98-A1E7-C6112016A7FD}" destId="{1843443C-39B3-42B8-932E-DBB5FF02D830}" srcOrd="0" destOrd="0" presId="urn:microsoft.com/office/officeart/2005/8/layout/hierarchy1"/>
    <dgm:cxn modelId="{6E3104FB-DE28-477C-9FCB-2DE7855D85CC}" type="presParOf" srcId="{1843443C-39B3-42B8-932E-DBB5FF02D830}" destId="{7E1120F7-69C7-4BA4-863C-07C1CC9A1376}" srcOrd="0" destOrd="0" presId="urn:microsoft.com/office/officeart/2005/8/layout/hierarchy1"/>
    <dgm:cxn modelId="{A2316B98-2F90-4D49-983A-0CD55F61A01A}" type="presParOf" srcId="{1843443C-39B3-42B8-932E-DBB5FF02D830}" destId="{81393E50-B653-4CD6-B3E1-7955EB5D9AA1}" srcOrd="1" destOrd="0" presId="urn:microsoft.com/office/officeart/2005/8/layout/hierarchy1"/>
    <dgm:cxn modelId="{8CB1B914-3A49-415A-A7D1-D7ACA627952C}" type="presParOf" srcId="{0C7263C2-007E-4D98-A1E7-C6112016A7FD}" destId="{814C6E01-8215-4684-B681-FB6C7B81A084}" srcOrd="1" destOrd="0" presId="urn:microsoft.com/office/officeart/2005/8/layout/hierarchy1"/>
    <dgm:cxn modelId="{ED7EF71F-DDCA-4DFF-8599-9AD35BA10E83}" type="presParOf" srcId="{814C6E01-8215-4684-B681-FB6C7B81A084}" destId="{C9DFA5CE-CFBB-4E62-A0CD-BB830CCCF97F}" srcOrd="0" destOrd="0" presId="urn:microsoft.com/office/officeart/2005/8/layout/hierarchy1"/>
    <dgm:cxn modelId="{D387AD93-A591-4AE1-8D14-99404ADA70B1}" type="presParOf" srcId="{814C6E01-8215-4684-B681-FB6C7B81A084}" destId="{30C4E872-0C2C-4885-807B-97E2E233ED91}" srcOrd="1" destOrd="0" presId="urn:microsoft.com/office/officeart/2005/8/layout/hierarchy1"/>
    <dgm:cxn modelId="{A62055A2-9032-45F5-812A-1BAB51D481E7}" type="presParOf" srcId="{30C4E872-0C2C-4885-807B-97E2E233ED91}" destId="{5C686FB8-E674-46A6-8EEF-F369E6928416}" srcOrd="0" destOrd="0" presId="urn:microsoft.com/office/officeart/2005/8/layout/hierarchy1"/>
    <dgm:cxn modelId="{5DE29A91-F457-482B-8222-56458356225C}" type="presParOf" srcId="{5C686FB8-E674-46A6-8EEF-F369E6928416}" destId="{8BF4FAF2-5A3E-45E0-B362-272EC805F61A}" srcOrd="0" destOrd="0" presId="urn:microsoft.com/office/officeart/2005/8/layout/hierarchy1"/>
    <dgm:cxn modelId="{E82D5C66-EE6E-44E0-918D-C30E0C5F3FDF}" type="presParOf" srcId="{5C686FB8-E674-46A6-8EEF-F369E6928416}" destId="{4CC56B2F-C276-487F-8A54-F893B7E8EE83}" srcOrd="1" destOrd="0" presId="urn:microsoft.com/office/officeart/2005/8/layout/hierarchy1"/>
    <dgm:cxn modelId="{D392A844-C1C4-4241-9165-0986D8B08F7D}" type="presParOf" srcId="{30C4E872-0C2C-4885-807B-97E2E233ED91}" destId="{45C4974C-D70B-49A5-B76D-2EF1F2E33492}" srcOrd="1" destOrd="0" presId="urn:microsoft.com/office/officeart/2005/8/layout/hierarchy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9DFA5CE-CFBB-4E62-A0CD-BB830CCCF97F}">
      <dsp:nvSpPr>
        <dsp:cNvPr id="0" name=""/>
        <dsp:cNvSpPr/>
      </dsp:nvSpPr>
      <dsp:spPr>
        <a:xfrm>
          <a:off x="6374845" y="2559183"/>
          <a:ext cx="91440" cy="341597"/>
        </a:xfrm>
        <a:custGeom>
          <a:avLst/>
          <a:gdLst/>
          <a:ahLst/>
          <a:cxnLst/>
          <a:rect l="0" t="0" r="0" b="0"/>
          <a:pathLst>
            <a:path>
              <a:moveTo>
                <a:pt x="45720" y="0"/>
              </a:moveTo>
              <a:lnTo>
                <a:pt x="45720" y="341597"/>
              </a:lnTo>
            </a:path>
          </a:pathLst>
        </a:custGeom>
        <a:noFill/>
        <a:ln w="25400" cap="flat" cmpd="sng" algn="ctr">
          <a:solidFill>
            <a:schemeClr val="accent5">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2A69B23D-80A1-4071-8A0D-30F5C0814A7C}">
      <dsp:nvSpPr>
        <dsp:cNvPr id="0" name=""/>
        <dsp:cNvSpPr/>
      </dsp:nvSpPr>
      <dsp:spPr>
        <a:xfrm>
          <a:off x="6282156" y="1662124"/>
          <a:ext cx="138408" cy="260614"/>
        </a:xfrm>
        <a:custGeom>
          <a:avLst/>
          <a:gdLst/>
          <a:ahLst/>
          <a:cxnLst/>
          <a:rect l="0" t="0" r="0" b="0"/>
          <a:pathLst>
            <a:path>
              <a:moveTo>
                <a:pt x="0" y="0"/>
              </a:moveTo>
              <a:lnTo>
                <a:pt x="0" y="151805"/>
              </a:lnTo>
              <a:lnTo>
                <a:pt x="138408" y="151805"/>
              </a:lnTo>
              <a:lnTo>
                <a:pt x="138408" y="260614"/>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BCA4AC6C-54AB-46BD-959A-AD94CB818257}">
      <dsp:nvSpPr>
        <dsp:cNvPr id="0" name=""/>
        <dsp:cNvSpPr/>
      </dsp:nvSpPr>
      <dsp:spPr>
        <a:xfrm>
          <a:off x="3774343" y="604531"/>
          <a:ext cx="2507813" cy="422580"/>
        </a:xfrm>
        <a:custGeom>
          <a:avLst/>
          <a:gdLst/>
          <a:ahLst/>
          <a:cxnLst/>
          <a:rect l="0" t="0" r="0" b="0"/>
          <a:pathLst>
            <a:path>
              <a:moveTo>
                <a:pt x="0" y="0"/>
              </a:moveTo>
              <a:lnTo>
                <a:pt x="0" y="313771"/>
              </a:lnTo>
              <a:lnTo>
                <a:pt x="2507813" y="313771"/>
              </a:lnTo>
              <a:lnTo>
                <a:pt x="2507813" y="422580"/>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2AB50760-E442-48BD-933B-7D53ACD92E93}">
      <dsp:nvSpPr>
        <dsp:cNvPr id="0" name=""/>
        <dsp:cNvSpPr/>
      </dsp:nvSpPr>
      <dsp:spPr>
        <a:xfrm>
          <a:off x="4939288" y="2539680"/>
          <a:ext cx="91440" cy="341597"/>
        </a:xfrm>
        <a:custGeom>
          <a:avLst/>
          <a:gdLst/>
          <a:ahLst/>
          <a:cxnLst/>
          <a:rect l="0" t="0" r="0" b="0"/>
          <a:pathLst>
            <a:path>
              <a:moveTo>
                <a:pt x="45720" y="0"/>
              </a:moveTo>
              <a:lnTo>
                <a:pt x="45720" y="341597"/>
              </a:lnTo>
            </a:path>
          </a:pathLst>
        </a:custGeom>
        <a:noFill/>
        <a:ln w="25400" cap="flat" cmpd="sng" algn="ctr">
          <a:solidFill>
            <a:schemeClr val="accent5">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C5E156F5-510E-4425-A42C-7CEC6ABFF439}">
      <dsp:nvSpPr>
        <dsp:cNvPr id="0" name=""/>
        <dsp:cNvSpPr/>
      </dsp:nvSpPr>
      <dsp:spPr>
        <a:xfrm>
          <a:off x="4310958" y="1707374"/>
          <a:ext cx="674049" cy="195860"/>
        </a:xfrm>
        <a:custGeom>
          <a:avLst/>
          <a:gdLst/>
          <a:ahLst/>
          <a:cxnLst/>
          <a:rect l="0" t="0" r="0" b="0"/>
          <a:pathLst>
            <a:path>
              <a:moveTo>
                <a:pt x="0" y="0"/>
              </a:moveTo>
              <a:lnTo>
                <a:pt x="0" y="87052"/>
              </a:lnTo>
              <a:lnTo>
                <a:pt x="674049" y="87052"/>
              </a:lnTo>
              <a:lnTo>
                <a:pt x="674049" y="195860"/>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29F6E326-12F0-49A6-9092-8792F31401C0}">
      <dsp:nvSpPr>
        <dsp:cNvPr id="0" name=""/>
        <dsp:cNvSpPr/>
      </dsp:nvSpPr>
      <dsp:spPr>
        <a:xfrm>
          <a:off x="3503732" y="2539680"/>
          <a:ext cx="91440" cy="341597"/>
        </a:xfrm>
        <a:custGeom>
          <a:avLst/>
          <a:gdLst/>
          <a:ahLst/>
          <a:cxnLst/>
          <a:rect l="0" t="0" r="0" b="0"/>
          <a:pathLst>
            <a:path>
              <a:moveTo>
                <a:pt x="45720" y="0"/>
              </a:moveTo>
              <a:lnTo>
                <a:pt x="45720" y="341597"/>
              </a:lnTo>
            </a:path>
          </a:pathLst>
        </a:custGeom>
        <a:noFill/>
        <a:ln w="25400" cap="flat" cmpd="sng" algn="ctr">
          <a:solidFill>
            <a:schemeClr val="accent5">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61ED9828-DFBE-4F2C-B63E-BC754F873B93}">
      <dsp:nvSpPr>
        <dsp:cNvPr id="0" name=""/>
        <dsp:cNvSpPr/>
      </dsp:nvSpPr>
      <dsp:spPr>
        <a:xfrm>
          <a:off x="3549452" y="1707374"/>
          <a:ext cx="761506" cy="195860"/>
        </a:xfrm>
        <a:custGeom>
          <a:avLst/>
          <a:gdLst/>
          <a:ahLst/>
          <a:cxnLst/>
          <a:rect l="0" t="0" r="0" b="0"/>
          <a:pathLst>
            <a:path>
              <a:moveTo>
                <a:pt x="761506" y="0"/>
              </a:moveTo>
              <a:lnTo>
                <a:pt x="761506" y="87052"/>
              </a:lnTo>
              <a:lnTo>
                <a:pt x="0" y="87052"/>
              </a:lnTo>
              <a:lnTo>
                <a:pt x="0" y="195860"/>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D7113522-8E3B-40EC-AE75-F0294B86E904}">
      <dsp:nvSpPr>
        <dsp:cNvPr id="0" name=""/>
        <dsp:cNvSpPr/>
      </dsp:nvSpPr>
      <dsp:spPr>
        <a:xfrm>
          <a:off x="3774343" y="604531"/>
          <a:ext cx="536615" cy="487333"/>
        </a:xfrm>
        <a:custGeom>
          <a:avLst/>
          <a:gdLst/>
          <a:ahLst/>
          <a:cxnLst/>
          <a:rect l="0" t="0" r="0" b="0"/>
          <a:pathLst>
            <a:path>
              <a:moveTo>
                <a:pt x="0" y="0"/>
              </a:moveTo>
              <a:lnTo>
                <a:pt x="0" y="378525"/>
              </a:lnTo>
              <a:lnTo>
                <a:pt x="536615" y="378525"/>
              </a:lnTo>
              <a:lnTo>
                <a:pt x="536615" y="487333"/>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4B190877-CB41-466D-860E-872066D00045}">
      <dsp:nvSpPr>
        <dsp:cNvPr id="0" name=""/>
        <dsp:cNvSpPr/>
      </dsp:nvSpPr>
      <dsp:spPr>
        <a:xfrm>
          <a:off x="2068176" y="2537367"/>
          <a:ext cx="91440" cy="341597"/>
        </a:xfrm>
        <a:custGeom>
          <a:avLst/>
          <a:gdLst/>
          <a:ahLst/>
          <a:cxnLst/>
          <a:rect l="0" t="0" r="0" b="0"/>
          <a:pathLst>
            <a:path>
              <a:moveTo>
                <a:pt x="45720" y="0"/>
              </a:moveTo>
              <a:lnTo>
                <a:pt x="45720" y="341597"/>
              </a:lnTo>
            </a:path>
          </a:pathLst>
        </a:custGeom>
        <a:noFill/>
        <a:ln w="25400" cap="flat" cmpd="sng" algn="ctr">
          <a:solidFill>
            <a:schemeClr val="accent5">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072644BD-1785-47C0-9E88-E069809A9BF0}">
      <dsp:nvSpPr>
        <dsp:cNvPr id="0" name=""/>
        <dsp:cNvSpPr/>
      </dsp:nvSpPr>
      <dsp:spPr>
        <a:xfrm>
          <a:off x="1328898" y="1693755"/>
          <a:ext cx="784997" cy="207167"/>
        </a:xfrm>
        <a:custGeom>
          <a:avLst/>
          <a:gdLst/>
          <a:ahLst/>
          <a:cxnLst/>
          <a:rect l="0" t="0" r="0" b="0"/>
          <a:pathLst>
            <a:path>
              <a:moveTo>
                <a:pt x="0" y="0"/>
              </a:moveTo>
              <a:lnTo>
                <a:pt x="0" y="98358"/>
              </a:lnTo>
              <a:lnTo>
                <a:pt x="784997" y="98358"/>
              </a:lnTo>
              <a:lnTo>
                <a:pt x="784997" y="207167"/>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FD21A271-769B-471B-A308-89989BAC9DD7}">
      <dsp:nvSpPr>
        <dsp:cNvPr id="0" name=""/>
        <dsp:cNvSpPr/>
      </dsp:nvSpPr>
      <dsp:spPr>
        <a:xfrm>
          <a:off x="632619" y="2537367"/>
          <a:ext cx="91440" cy="341597"/>
        </a:xfrm>
        <a:custGeom>
          <a:avLst/>
          <a:gdLst/>
          <a:ahLst/>
          <a:cxnLst/>
          <a:rect l="0" t="0" r="0" b="0"/>
          <a:pathLst>
            <a:path>
              <a:moveTo>
                <a:pt x="45720" y="0"/>
              </a:moveTo>
              <a:lnTo>
                <a:pt x="45720" y="341597"/>
              </a:lnTo>
            </a:path>
          </a:pathLst>
        </a:custGeom>
        <a:noFill/>
        <a:ln w="25400" cap="flat" cmpd="sng" algn="ctr">
          <a:solidFill>
            <a:schemeClr val="accent5">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2CE3E998-F71C-4922-BB31-5B30E8F024FA}">
      <dsp:nvSpPr>
        <dsp:cNvPr id="0" name=""/>
        <dsp:cNvSpPr/>
      </dsp:nvSpPr>
      <dsp:spPr>
        <a:xfrm>
          <a:off x="678339" y="1693755"/>
          <a:ext cx="650558" cy="207167"/>
        </a:xfrm>
        <a:custGeom>
          <a:avLst/>
          <a:gdLst/>
          <a:ahLst/>
          <a:cxnLst/>
          <a:rect l="0" t="0" r="0" b="0"/>
          <a:pathLst>
            <a:path>
              <a:moveTo>
                <a:pt x="650558" y="0"/>
              </a:moveTo>
              <a:lnTo>
                <a:pt x="650558" y="98358"/>
              </a:lnTo>
              <a:lnTo>
                <a:pt x="0" y="98358"/>
              </a:lnTo>
              <a:lnTo>
                <a:pt x="0" y="207167"/>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4E1758D2-9861-447E-9F72-6FF78E7D582F}">
      <dsp:nvSpPr>
        <dsp:cNvPr id="0" name=""/>
        <dsp:cNvSpPr/>
      </dsp:nvSpPr>
      <dsp:spPr>
        <a:xfrm>
          <a:off x="1328898" y="604531"/>
          <a:ext cx="2445444" cy="476026"/>
        </a:xfrm>
        <a:custGeom>
          <a:avLst/>
          <a:gdLst/>
          <a:ahLst/>
          <a:cxnLst/>
          <a:rect l="0" t="0" r="0" b="0"/>
          <a:pathLst>
            <a:path>
              <a:moveTo>
                <a:pt x="2445444" y="0"/>
              </a:moveTo>
              <a:lnTo>
                <a:pt x="2445444" y="367218"/>
              </a:lnTo>
              <a:lnTo>
                <a:pt x="0" y="367218"/>
              </a:lnTo>
              <a:lnTo>
                <a:pt x="0" y="476026"/>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A6CED89C-7244-4581-8762-60D10C30BFF1}">
      <dsp:nvSpPr>
        <dsp:cNvPr id="0" name=""/>
        <dsp:cNvSpPr/>
      </dsp:nvSpPr>
      <dsp:spPr>
        <a:xfrm>
          <a:off x="1402189" y="985"/>
          <a:ext cx="4744308" cy="603546"/>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473C589D-E356-45DD-82D0-5A64BBB66093}">
      <dsp:nvSpPr>
        <dsp:cNvPr id="0" name=""/>
        <dsp:cNvSpPr/>
      </dsp:nvSpPr>
      <dsp:spPr>
        <a:xfrm>
          <a:off x="1532694" y="124965"/>
          <a:ext cx="4744308" cy="603546"/>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US" sz="2400" b="1" kern="1200">
              <a:latin typeface="Times New Roman" panose="02020603050405020304" pitchFamily="18" charset="0"/>
              <a:cs typeface="Times New Roman" panose="02020603050405020304" pitchFamily="18" charset="0"/>
            </a:rPr>
            <a:t>Lợi ích của tiếng cười</a:t>
          </a:r>
        </a:p>
      </dsp:txBody>
      <dsp:txXfrm>
        <a:off x="1550371" y="142642"/>
        <a:ext cx="4708954" cy="568192"/>
      </dsp:txXfrm>
    </dsp:sp>
    <dsp:sp modelId="{04BD7061-0E20-48CF-B52D-14F82B2E812A}">
      <dsp:nvSpPr>
        <dsp:cNvPr id="0" name=""/>
        <dsp:cNvSpPr/>
      </dsp:nvSpPr>
      <dsp:spPr>
        <a:xfrm>
          <a:off x="459828" y="1080558"/>
          <a:ext cx="1738140" cy="613197"/>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17BD19FC-74F6-45DA-BEA0-1839AAAFF344}">
      <dsp:nvSpPr>
        <dsp:cNvPr id="0" name=""/>
        <dsp:cNvSpPr/>
      </dsp:nvSpPr>
      <dsp:spPr>
        <a:xfrm>
          <a:off x="590333" y="1204538"/>
          <a:ext cx="1738140" cy="613197"/>
        </a:xfrm>
        <a:prstGeom prst="roundRect">
          <a:avLst>
            <a:gd name="adj" fmla="val 10000"/>
          </a:avLst>
        </a:prstGeom>
        <a:solidFill>
          <a:schemeClr val="lt1">
            <a:alpha val="90000"/>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US" sz="2400" kern="1200">
              <a:latin typeface="Times New Roman" panose="02020603050405020304" pitchFamily="18" charset="0"/>
              <a:cs typeface="Times New Roman" panose="02020603050405020304" pitchFamily="18" charset="0"/>
            </a:rPr>
            <a:t>Ý kiến 1</a:t>
          </a:r>
        </a:p>
      </dsp:txBody>
      <dsp:txXfrm>
        <a:off x="608293" y="1222498"/>
        <a:ext cx="1702220" cy="577277"/>
      </dsp:txXfrm>
    </dsp:sp>
    <dsp:sp modelId="{799484AD-49BC-4C03-94BF-11CE2F0C1C74}">
      <dsp:nvSpPr>
        <dsp:cNvPr id="0" name=""/>
        <dsp:cNvSpPr/>
      </dsp:nvSpPr>
      <dsp:spPr>
        <a:xfrm>
          <a:off x="271500" y="1900923"/>
          <a:ext cx="813678" cy="636444"/>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C053D995-8BA3-4DEF-B0BF-B4E9EAB5A1E4}">
      <dsp:nvSpPr>
        <dsp:cNvPr id="0" name=""/>
        <dsp:cNvSpPr/>
      </dsp:nvSpPr>
      <dsp:spPr>
        <a:xfrm>
          <a:off x="402005" y="2024902"/>
          <a:ext cx="813678" cy="636444"/>
        </a:xfrm>
        <a:prstGeom prst="roundRect">
          <a:avLst>
            <a:gd name="adj" fmla="val 10000"/>
          </a:avLst>
        </a:prstGeom>
        <a:solidFill>
          <a:schemeClr val="lt1">
            <a:alpha val="90000"/>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US" sz="2400" kern="1200">
              <a:latin typeface="Times New Roman" panose="02020603050405020304" pitchFamily="18" charset="0"/>
              <a:cs typeface="Times New Roman" panose="02020603050405020304" pitchFamily="18" charset="0"/>
            </a:rPr>
            <a:t>Lí lẽ 1.1</a:t>
          </a:r>
        </a:p>
      </dsp:txBody>
      <dsp:txXfrm>
        <a:off x="420646" y="2043543"/>
        <a:ext cx="776396" cy="599162"/>
      </dsp:txXfrm>
    </dsp:sp>
    <dsp:sp modelId="{AE4F7E55-E9AF-4591-B18F-E859C2EF787F}">
      <dsp:nvSpPr>
        <dsp:cNvPr id="0" name=""/>
        <dsp:cNvSpPr/>
      </dsp:nvSpPr>
      <dsp:spPr>
        <a:xfrm>
          <a:off x="91066" y="2878965"/>
          <a:ext cx="1174546" cy="745836"/>
        </a:xfrm>
        <a:prstGeom prst="roundRect">
          <a:avLst>
            <a:gd name="adj" fmla="val 10000"/>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E8EF3B9B-0441-41C7-9EE1-C4DEB6EFF37E}">
      <dsp:nvSpPr>
        <dsp:cNvPr id="0" name=""/>
        <dsp:cNvSpPr/>
      </dsp:nvSpPr>
      <dsp:spPr>
        <a:xfrm>
          <a:off x="221571" y="3002944"/>
          <a:ext cx="1174546" cy="745836"/>
        </a:xfrm>
        <a:prstGeom prst="roundRect">
          <a:avLst>
            <a:gd name="adj" fmla="val 10000"/>
          </a:avLst>
        </a:prstGeom>
        <a:solidFill>
          <a:schemeClr val="lt1">
            <a:alpha val="90000"/>
            <a:hueOff val="0"/>
            <a:satOff val="0"/>
            <a:lumOff val="0"/>
            <a:alphaOff val="0"/>
          </a:schemeClr>
        </a:solidFill>
        <a:ln w="25400" cap="flat"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US" sz="2400" kern="1200">
              <a:latin typeface="Times New Roman" panose="02020603050405020304" pitchFamily="18" charset="0"/>
              <a:cs typeface="Times New Roman" panose="02020603050405020304" pitchFamily="18" charset="0"/>
            </a:rPr>
            <a:t>Bằng chứng</a:t>
          </a:r>
        </a:p>
      </dsp:txBody>
      <dsp:txXfrm>
        <a:off x="243416" y="3024789"/>
        <a:ext cx="1130856" cy="702146"/>
      </dsp:txXfrm>
    </dsp:sp>
    <dsp:sp modelId="{05821640-6733-4664-9C94-7C592EE2A46D}">
      <dsp:nvSpPr>
        <dsp:cNvPr id="0" name=""/>
        <dsp:cNvSpPr/>
      </dsp:nvSpPr>
      <dsp:spPr>
        <a:xfrm>
          <a:off x="1707056" y="1900923"/>
          <a:ext cx="813678" cy="636444"/>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BA75FF1B-B24D-4693-BBDD-4D89AC1350E0}">
      <dsp:nvSpPr>
        <dsp:cNvPr id="0" name=""/>
        <dsp:cNvSpPr/>
      </dsp:nvSpPr>
      <dsp:spPr>
        <a:xfrm>
          <a:off x="1837562" y="2024902"/>
          <a:ext cx="813678" cy="636444"/>
        </a:xfrm>
        <a:prstGeom prst="roundRect">
          <a:avLst>
            <a:gd name="adj" fmla="val 10000"/>
          </a:avLst>
        </a:prstGeom>
        <a:solidFill>
          <a:schemeClr val="lt1">
            <a:alpha val="90000"/>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US" sz="2400" kern="1200">
              <a:latin typeface="Times New Roman" panose="02020603050405020304" pitchFamily="18" charset="0"/>
              <a:cs typeface="Times New Roman" panose="02020603050405020304" pitchFamily="18" charset="0"/>
            </a:rPr>
            <a:t>Lí lẽ 1.2</a:t>
          </a:r>
        </a:p>
      </dsp:txBody>
      <dsp:txXfrm>
        <a:off x="1856203" y="2043543"/>
        <a:ext cx="776396" cy="599162"/>
      </dsp:txXfrm>
    </dsp:sp>
    <dsp:sp modelId="{BE51CF9F-950E-48A3-AD83-DD99D440759F}">
      <dsp:nvSpPr>
        <dsp:cNvPr id="0" name=""/>
        <dsp:cNvSpPr/>
      </dsp:nvSpPr>
      <dsp:spPr>
        <a:xfrm>
          <a:off x="1526623" y="2878965"/>
          <a:ext cx="1174546" cy="745836"/>
        </a:xfrm>
        <a:prstGeom prst="roundRect">
          <a:avLst>
            <a:gd name="adj" fmla="val 10000"/>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6E0E534-267E-408F-AC3B-E7A2978D61AC}">
      <dsp:nvSpPr>
        <dsp:cNvPr id="0" name=""/>
        <dsp:cNvSpPr/>
      </dsp:nvSpPr>
      <dsp:spPr>
        <a:xfrm>
          <a:off x="1657128" y="3002944"/>
          <a:ext cx="1174546" cy="745836"/>
        </a:xfrm>
        <a:prstGeom prst="roundRect">
          <a:avLst>
            <a:gd name="adj" fmla="val 10000"/>
          </a:avLst>
        </a:prstGeom>
        <a:solidFill>
          <a:schemeClr val="lt1">
            <a:alpha val="90000"/>
            <a:hueOff val="0"/>
            <a:satOff val="0"/>
            <a:lumOff val="0"/>
            <a:alphaOff val="0"/>
          </a:schemeClr>
        </a:solidFill>
        <a:ln w="25400" cap="flat"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US" sz="2400" kern="1200">
              <a:latin typeface="Times New Roman" panose="02020603050405020304" pitchFamily="18" charset="0"/>
              <a:cs typeface="Times New Roman" panose="02020603050405020304" pitchFamily="18" charset="0"/>
            </a:rPr>
            <a:t>Bằng chứng</a:t>
          </a:r>
        </a:p>
      </dsp:txBody>
      <dsp:txXfrm>
        <a:off x="1678973" y="3024789"/>
        <a:ext cx="1130856" cy="702146"/>
      </dsp:txXfrm>
    </dsp:sp>
    <dsp:sp modelId="{F9891942-4916-4FC8-8FA0-14FC53FBFF09}">
      <dsp:nvSpPr>
        <dsp:cNvPr id="0" name=""/>
        <dsp:cNvSpPr/>
      </dsp:nvSpPr>
      <dsp:spPr>
        <a:xfrm>
          <a:off x="3534325" y="1091865"/>
          <a:ext cx="1553266" cy="615509"/>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C1D89775-AC55-4463-9C25-156E53D87004}">
      <dsp:nvSpPr>
        <dsp:cNvPr id="0" name=""/>
        <dsp:cNvSpPr/>
      </dsp:nvSpPr>
      <dsp:spPr>
        <a:xfrm>
          <a:off x="3664830" y="1215845"/>
          <a:ext cx="1553266" cy="615509"/>
        </a:xfrm>
        <a:prstGeom prst="roundRect">
          <a:avLst>
            <a:gd name="adj" fmla="val 10000"/>
          </a:avLst>
        </a:prstGeom>
        <a:solidFill>
          <a:schemeClr val="lt1">
            <a:alpha val="90000"/>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US" sz="2400" kern="1200">
              <a:latin typeface="Times New Roman" panose="02020603050405020304" pitchFamily="18" charset="0"/>
              <a:cs typeface="Times New Roman" panose="02020603050405020304" pitchFamily="18" charset="0"/>
            </a:rPr>
            <a:t>Ý kiến 2</a:t>
          </a:r>
        </a:p>
      </dsp:txBody>
      <dsp:txXfrm>
        <a:off x="3682858" y="1233873"/>
        <a:ext cx="1517210" cy="579453"/>
      </dsp:txXfrm>
    </dsp:sp>
    <dsp:sp modelId="{9D9589A1-E26F-4DC6-BC45-CE69A196BCB0}">
      <dsp:nvSpPr>
        <dsp:cNvPr id="0" name=""/>
        <dsp:cNvSpPr/>
      </dsp:nvSpPr>
      <dsp:spPr>
        <a:xfrm>
          <a:off x="3142613" y="1903235"/>
          <a:ext cx="813678" cy="636444"/>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DA25FDEB-FA8C-4D29-86D3-24B61BA94AB0}">
      <dsp:nvSpPr>
        <dsp:cNvPr id="0" name=""/>
        <dsp:cNvSpPr/>
      </dsp:nvSpPr>
      <dsp:spPr>
        <a:xfrm>
          <a:off x="3273118" y="2027215"/>
          <a:ext cx="813678" cy="636444"/>
        </a:xfrm>
        <a:prstGeom prst="roundRect">
          <a:avLst>
            <a:gd name="adj" fmla="val 10000"/>
          </a:avLst>
        </a:prstGeom>
        <a:solidFill>
          <a:schemeClr val="lt1">
            <a:alpha val="90000"/>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US" sz="2400" kern="1200">
              <a:latin typeface="Times New Roman" panose="02020603050405020304" pitchFamily="18" charset="0"/>
              <a:cs typeface="Times New Roman" panose="02020603050405020304" pitchFamily="18" charset="0"/>
            </a:rPr>
            <a:t>Lí lẽ 2.1</a:t>
          </a:r>
        </a:p>
      </dsp:txBody>
      <dsp:txXfrm>
        <a:off x="3291759" y="2045856"/>
        <a:ext cx="776396" cy="599162"/>
      </dsp:txXfrm>
    </dsp:sp>
    <dsp:sp modelId="{460BD908-D366-46CA-9595-AF41BE131231}">
      <dsp:nvSpPr>
        <dsp:cNvPr id="0" name=""/>
        <dsp:cNvSpPr/>
      </dsp:nvSpPr>
      <dsp:spPr>
        <a:xfrm>
          <a:off x="2962179" y="2881277"/>
          <a:ext cx="1174546" cy="745836"/>
        </a:xfrm>
        <a:prstGeom prst="roundRect">
          <a:avLst>
            <a:gd name="adj" fmla="val 10000"/>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1A8A9BAA-5B8C-46B5-A227-EBA3D527656F}">
      <dsp:nvSpPr>
        <dsp:cNvPr id="0" name=""/>
        <dsp:cNvSpPr/>
      </dsp:nvSpPr>
      <dsp:spPr>
        <a:xfrm>
          <a:off x="3092684" y="3005257"/>
          <a:ext cx="1174546" cy="745836"/>
        </a:xfrm>
        <a:prstGeom prst="roundRect">
          <a:avLst>
            <a:gd name="adj" fmla="val 10000"/>
          </a:avLst>
        </a:prstGeom>
        <a:solidFill>
          <a:schemeClr val="lt1">
            <a:alpha val="90000"/>
            <a:hueOff val="0"/>
            <a:satOff val="0"/>
            <a:lumOff val="0"/>
            <a:alphaOff val="0"/>
          </a:schemeClr>
        </a:solidFill>
        <a:ln w="25400" cap="flat"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US" sz="2400" kern="1200">
              <a:latin typeface="Times New Roman" panose="02020603050405020304" pitchFamily="18" charset="0"/>
              <a:cs typeface="Times New Roman" panose="02020603050405020304" pitchFamily="18" charset="0"/>
            </a:rPr>
            <a:t>Bằng chứng</a:t>
          </a:r>
        </a:p>
      </dsp:txBody>
      <dsp:txXfrm>
        <a:off x="3114529" y="3027102"/>
        <a:ext cx="1130856" cy="702146"/>
      </dsp:txXfrm>
    </dsp:sp>
    <dsp:sp modelId="{1E0957F0-7D14-4CAB-86D9-615325A7C684}">
      <dsp:nvSpPr>
        <dsp:cNvPr id="0" name=""/>
        <dsp:cNvSpPr/>
      </dsp:nvSpPr>
      <dsp:spPr>
        <a:xfrm>
          <a:off x="4578169" y="1903235"/>
          <a:ext cx="813678" cy="636444"/>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65AA1E0F-E086-4111-8068-9F2087AA1928}">
      <dsp:nvSpPr>
        <dsp:cNvPr id="0" name=""/>
        <dsp:cNvSpPr/>
      </dsp:nvSpPr>
      <dsp:spPr>
        <a:xfrm>
          <a:off x="4708674" y="2027215"/>
          <a:ext cx="813678" cy="636444"/>
        </a:xfrm>
        <a:prstGeom prst="roundRect">
          <a:avLst>
            <a:gd name="adj" fmla="val 10000"/>
          </a:avLst>
        </a:prstGeom>
        <a:solidFill>
          <a:schemeClr val="lt1">
            <a:alpha val="90000"/>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US" sz="2400" kern="1200">
              <a:latin typeface="Times New Roman" panose="02020603050405020304" pitchFamily="18" charset="0"/>
              <a:cs typeface="Times New Roman" panose="02020603050405020304" pitchFamily="18" charset="0"/>
            </a:rPr>
            <a:t>Lí lẽ 2.2</a:t>
          </a:r>
        </a:p>
      </dsp:txBody>
      <dsp:txXfrm>
        <a:off x="4727315" y="2045856"/>
        <a:ext cx="776396" cy="599162"/>
      </dsp:txXfrm>
    </dsp:sp>
    <dsp:sp modelId="{B0BB76B3-5FB2-47A8-9C1C-6AB32B1C4C03}">
      <dsp:nvSpPr>
        <dsp:cNvPr id="0" name=""/>
        <dsp:cNvSpPr/>
      </dsp:nvSpPr>
      <dsp:spPr>
        <a:xfrm>
          <a:off x="4397735" y="2881277"/>
          <a:ext cx="1174546" cy="745836"/>
        </a:xfrm>
        <a:prstGeom prst="roundRect">
          <a:avLst>
            <a:gd name="adj" fmla="val 10000"/>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855003F8-2E3B-4AEF-B357-0D833B8F53B5}">
      <dsp:nvSpPr>
        <dsp:cNvPr id="0" name=""/>
        <dsp:cNvSpPr/>
      </dsp:nvSpPr>
      <dsp:spPr>
        <a:xfrm>
          <a:off x="4528240" y="3005257"/>
          <a:ext cx="1174546" cy="745836"/>
        </a:xfrm>
        <a:prstGeom prst="roundRect">
          <a:avLst>
            <a:gd name="adj" fmla="val 10000"/>
          </a:avLst>
        </a:prstGeom>
        <a:solidFill>
          <a:schemeClr val="lt1">
            <a:alpha val="90000"/>
            <a:hueOff val="0"/>
            <a:satOff val="0"/>
            <a:lumOff val="0"/>
            <a:alphaOff val="0"/>
          </a:schemeClr>
        </a:solidFill>
        <a:ln w="25400" cap="flat"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US" sz="2400" kern="1200">
              <a:latin typeface="Times New Roman" panose="02020603050405020304" pitchFamily="18" charset="0"/>
              <a:cs typeface="Times New Roman" panose="02020603050405020304" pitchFamily="18" charset="0"/>
            </a:rPr>
            <a:t>Bằng chứng</a:t>
          </a:r>
        </a:p>
      </dsp:txBody>
      <dsp:txXfrm>
        <a:off x="4550085" y="3027102"/>
        <a:ext cx="1130856" cy="702146"/>
      </dsp:txXfrm>
    </dsp:sp>
    <dsp:sp modelId="{9F6F28F7-7AC6-46B6-AF79-340267BEAC40}">
      <dsp:nvSpPr>
        <dsp:cNvPr id="0" name=""/>
        <dsp:cNvSpPr/>
      </dsp:nvSpPr>
      <dsp:spPr>
        <a:xfrm>
          <a:off x="5681082" y="1027111"/>
          <a:ext cx="1202147" cy="635012"/>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D3FF5AC6-4198-44BC-BA4D-71D6B047CAF9}">
      <dsp:nvSpPr>
        <dsp:cNvPr id="0" name=""/>
        <dsp:cNvSpPr/>
      </dsp:nvSpPr>
      <dsp:spPr>
        <a:xfrm>
          <a:off x="5811587" y="1151091"/>
          <a:ext cx="1202147" cy="635012"/>
        </a:xfrm>
        <a:prstGeom prst="roundRect">
          <a:avLst>
            <a:gd name="adj" fmla="val 10000"/>
          </a:avLst>
        </a:prstGeom>
        <a:solidFill>
          <a:schemeClr val="lt1">
            <a:alpha val="90000"/>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US" sz="2400" kern="1200">
              <a:latin typeface="Times New Roman" panose="02020603050405020304" pitchFamily="18" charset="0"/>
              <a:cs typeface="Times New Roman" panose="02020603050405020304" pitchFamily="18" charset="0"/>
            </a:rPr>
            <a:t>Ý kiến 3</a:t>
          </a:r>
        </a:p>
      </dsp:txBody>
      <dsp:txXfrm>
        <a:off x="5830186" y="1169690"/>
        <a:ext cx="1164949" cy="597814"/>
      </dsp:txXfrm>
    </dsp:sp>
    <dsp:sp modelId="{7E1120F7-69C7-4BA4-863C-07C1CC9A1376}">
      <dsp:nvSpPr>
        <dsp:cNvPr id="0" name=""/>
        <dsp:cNvSpPr/>
      </dsp:nvSpPr>
      <dsp:spPr>
        <a:xfrm>
          <a:off x="6013725" y="1922738"/>
          <a:ext cx="813678" cy="636444"/>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81393E50-B653-4CD6-B3E1-7955EB5D9AA1}">
      <dsp:nvSpPr>
        <dsp:cNvPr id="0" name=""/>
        <dsp:cNvSpPr/>
      </dsp:nvSpPr>
      <dsp:spPr>
        <a:xfrm>
          <a:off x="6144230" y="2046718"/>
          <a:ext cx="813678" cy="636444"/>
        </a:xfrm>
        <a:prstGeom prst="roundRect">
          <a:avLst>
            <a:gd name="adj" fmla="val 10000"/>
          </a:avLst>
        </a:prstGeom>
        <a:solidFill>
          <a:schemeClr val="lt1">
            <a:alpha val="90000"/>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US" sz="2400" kern="1200">
              <a:latin typeface="Times New Roman" panose="02020603050405020304" pitchFamily="18" charset="0"/>
              <a:cs typeface="Times New Roman" panose="02020603050405020304" pitchFamily="18" charset="0"/>
            </a:rPr>
            <a:t>Lí lẽ 3.1</a:t>
          </a:r>
        </a:p>
      </dsp:txBody>
      <dsp:txXfrm>
        <a:off x="6162871" y="2065359"/>
        <a:ext cx="776396" cy="599162"/>
      </dsp:txXfrm>
    </dsp:sp>
    <dsp:sp modelId="{8BF4FAF2-5A3E-45E0-B362-272EC805F61A}">
      <dsp:nvSpPr>
        <dsp:cNvPr id="0" name=""/>
        <dsp:cNvSpPr/>
      </dsp:nvSpPr>
      <dsp:spPr>
        <a:xfrm>
          <a:off x="5833292" y="2900780"/>
          <a:ext cx="1174546" cy="745836"/>
        </a:xfrm>
        <a:prstGeom prst="roundRect">
          <a:avLst>
            <a:gd name="adj" fmla="val 10000"/>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4CC56B2F-C276-487F-8A54-F893B7E8EE83}">
      <dsp:nvSpPr>
        <dsp:cNvPr id="0" name=""/>
        <dsp:cNvSpPr/>
      </dsp:nvSpPr>
      <dsp:spPr>
        <a:xfrm>
          <a:off x="5963797" y="3024760"/>
          <a:ext cx="1174546" cy="745836"/>
        </a:xfrm>
        <a:prstGeom prst="roundRect">
          <a:avLst>
            <a:gd name="adj" fmla="val 10000"/>
          </a:avLst>
        </a:prstGeom>
        <a:solidFill>
          <a:schemeClr val="lt1">
            <a:alpha val="90000"/>
            <a:hueOff val="0"/>
            <a:satOff val="0"/>
            <a:lumOff val="0"/>
            <a:alphaOff val="0"/>
          </a:schemeClr>
        </a:solidFill>
        <a:ln w="25400" cap="flat"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US" sz="2400" kern="1200">
              <a:latin typeface="Times New Roman" panose="02020603050405020304" pitchFamily="18" charset="0"/>
              <a:cs typeface="Times New Roman" panose="02020603050405020304" pitchFamily="18" charset="0"/>
            </a:rPr>
            <a:t>Bằng chứng</a:t>
          </a:r>
        </a:p>
      </dsp:txBody>
      <dsp:txXfrm>
        <a:off x="5985642" y="3046605"/>
        <a:ext cx="1130856" cy="702146"/>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9DFA5CE-CFBB-4E62-A0CD-BB830CCCF97F}">
      <dsp:nvSpPr>
        <dsp:cNvPr id="0" name=""/>
        <dsp:cNvSpPr/>
      </dsp:nvSpPr>
      <dsp:spPr>
        <a:xfrm>
          <a:off x="7925576" y="3329302"/>
          <a:ext cx="169742" cy="139774"/>
        </a:xfrm>
        <a:custGeom>
          <a:avLst/>
          <a:gdLst/>
          <a:ahLst/>
          <a:cxnLst/>
          <a:rect l="0" t="0" r="0" b="0"/>
          <a:pathLst>
            <a:path>
              <a:moveTo>
                <a:pt x="0" y="0"/>
              </a:moveTo>
              <a:lnTo>
                <a:pt x="0" y="97971"/>
              </a:lnTo>
              <a:lnTo>
                <a:pt x="169742" y="97971"/>
              </a:lnTo>
              <a:lnTo>
                <a:pt x="169742" y="139774"/>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2A69B23D-80A1-4071-8A0D-30F5C0814A7C}">
      <dsp:nvSpPr>
        <dsp:cNvPr id="0" name=""/>
        <dsp:cNvSpPr/>
      </dsp:nvSpPr>
      <dsp:spPr>
        <a:xfrm>
          <a:off x="7925576" y="1715656"/>
          <a:ext cx="193252" cy="142064"/>
        </a:xfrm>
        <a:custGeom>
          <a:avLst/>
          <a:gdLst/>
          <a:ahLst/>
          <a:cxnLst/>
          <a:rect l="0" t="0" r="0" b="0"/>
          <a:pathLst>
            <a:path>
              <a:moveTo>
                <a:pt x="193252" y="0"/>
              </a:moveTo>
              <a:lnTo>
                <a:pt x="193252" y="100260"/>
              </a:lnTo>
              <a:lnTo>
                <a:pt x="0" y="100260"/>
              </a:lnTo>
              <a:lnTo>
                <a:pt x="0" y="142064"/>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BCA4AC6C-54AB-46BD-959A-AD94CB818257}">
      <dsp:nvSpPr>
        <dsp:cNvPr id="0" name=""/>
        <dsp:cNvSpPr/>
      </dsp:nvSpPr>
      <dsp:spPr>
        <a:xfrm>
          <a:off x="4827923" y="430533"/>
          <a:ext cx="3290905" cy="150161"/>
        </a:xfrm>
        <a:custGeom>
          <a:avLst/>
          <a:gdLst/>
          <a:ahLst/>
          <a:cxnLst/>
          <a:rect l="0" t="0" r="0" b="0"/>
          <a:pathLst>
            <a:path>
              <a:moveTo>
                <a:pt x="0" y="0"/>
              </a:moveTo>
              <a:lnTo>
                <a:pt x="0" y="108358"/>
              </a:lnTo>
              <a:lnTo>
                <a:pt x="3290905" y="108358"/>
              </a:lnTo>
              <a:lnTo>
                <a:pt x="3290905" y="150161"/>
              </a:lnTo>
            </a:path>
          </a:pathLst>
        </a:cu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2AB50760-E442-48BD-933B-7D53ACD92E93}">
      <dsp:nvSpPr>
        <dsp:cNvPr id="0" name=""/>
        <dsp:cNvSpPr/>
      </dsp:nvSpPr>
      <dsp:spPr>
        <a:xfrm>
          <a:off x="5835532" y="3399574"/>
          <a:ext cx="91440" cy="149402"/>
        </a:xfrm>
        <a:custGeom>
          <a:avLst/>
          <a:gdLst/>
          <a:ahLst/>
          <a:cxnLst/>
          <a:rect l="0" t="0" r="0" b="0"/>
          <a:pathLst>
            <a:path>
              <a:moveTo>
                <a:pt x="45720" y="0"/>
              </a:moveTo>
              <a:lnTo>
                <a:pt x="45720" y="107599"/>
              </a:lnTo>
              <a:lnTo>
                <a:pt x="66391" y="107599"/>
              </a:lnTo>
              <a:lnTo>
                <a:pt x="66391" y="149402"/>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C5E156F5-510E-4425-A42C-7CEC6ABFF439}">
      <dsp:nvSpPr>
        <dsp:cNvPr id="0" name=""/>
        <dsp:cNvSpPr/>
      </dsp:nvSpPr>
      <dsp:spPr>
        <a:xfrm>
          <a:off x="4923032" y="1785424"/>
          <a:ext cx="958220" cy="147605"/>
        </a:xfrm>
        <a:custGeom>
          <a:avLst/>
          <a:gdLst/>
          <a:ahLst/>
          <a:cxnLst/>
          <a:rect l="0" t="0" r="0" b="0"/>
          <a:pathLst>
            <a:path>
              <a:moveTo>
                <a:pt x="0" y="0"/>
              </a:moveTo>
              <a:lnTo>
                <a:pt x="0" y="105802"/>
              </a:lnTo>
              <a:lnTo>
                <a:pt x="958220" y="105802"/>
              </a:lnTo>
              <a:lnTo>
                <a:pt x="958220" y="147605"/>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29F6E326-12F0-49A6-9092-8792F31401C0}">
      <dsp:nvSpPr>
        <dsp:cNvPr id="0" name=""/>
        <dsp:cNvSpPr/>
      </dsp:nvSpPr>
      <dsp:spPr>
        <a:xfrm>
          <a:off x="4080655" y="3421494"/>
          <a:ext cx="91440" cy="152181"/>
        </a:xfrm>
        <a:custGeom>
          <a:avLst/>
          <a:gdLst/>
          <a:ahLst/>
          <a:cxnLst/>
          <a:rect l="0" t="0" r="0" b="0"/>
          <a:pathLst>
            <a:path>
              <a:moveTo>
                <a:pt x="66504" y="0"/>
              </a:moveTo>
              <a:lnTo>
                <a:pt x="66504" y="110378"/>
              </a:lnTo>
              <a:lnTo>
                <a:pt x="45720" y="110378"/>
              </a:lnTo>
              <a:lnTo>
                <a:pt x="45720" y="152181"/>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61ED9828-DFBE-4F2C-B63E-BC754F873B93}">
      <dsp:nvSpPr>
        <dsp:cNvPr id="0" name=""/>
        <dsp:cNvSpPr/>
      </dsp:nvSpPr>
      <dsp:spPr>
        <a:xfrm>
          <a:off x="4147160" y="1785424"/>
          <a:ext cx="775872" cy="157508"/>
        </a:xfrm>
        <a:custGeom>
          <a:avLst/>
          <a:gdLst/>
          <a:ahLst/>
          <a:cxnLst/>
          <a:rect l="0" t="0" r="0" b="0"/>
          <a:pathLst>
            <a:path>
              <a:moveTo>
                <a:pt x="775872" y="0"/>
              </a:moveTo>
              <a:lnTo>
                <a:pt x="775872" y="115705"/>
              </a:lnTo>
              <a:lnTo>
                <a:pt x="0" y="115705"/>
              </a:lnTo>
              <a:lnTo>
                <a:pt x="0" y="157508"/>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D7113522-8E3B-40EC-AE75-F0294B86E904}">
      <dsp:nvSpPr>
        <dsp:cNvPr id="0" name=""/>
        <dsp:cNvSpPr/>
      </dsp:nvSpPr>
      <dsp:spPr>
        <a:xfrm>
          <a:off x="4827923" y="430533"/>
          <a:ext cx="95109" cy="220554"/>
        </a:xfrm>
        <a:custGeom>
          <a:avLst/>
          <a:gdLst/>
          <a:ahLst/>
          <a:cxnLst/>
          <a:rect l="0" t="0" r="0" b="0"/>
          <a:pathLst>
            <a:path>
              <a:moveTo>
                <a:pt x="0" y="0"/>
              </a:moveTo>
              <a:lnTo>
                <a:pt x="0" y="178750"/>
              </a:lnTo>
              <a:lnTo>
                <a:pt x="95109" y="178750"/>
              </a:lnTo>
              <a:lnTo>
                <a:pt x="95109" y="220554"/>
              </a:lnTo>
            </a:path>
          </a:pathLst>
        </a:cu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4B190877-CB41-466D-860E-872066D00045}">
      <dsp:nvSpPr>
        <dsp:cNvPr id="0" name=""/>
        <dsp:cNvSpPr/>
      </dsp:nvSpPr>
      <dsp:spPr>
        <a:xfrm>
          <a:off x="2197262" y="3422145"/>
          <a:ext cx="91440" cy="118404"/>
        </a:xfrm>
        <a:custGeom>
          <a:avLst/>
          <a:gdLst/>
          <a:ahLst/>
          <a:cxnLst/>
          <a:rect l="0" t="0" r="0" b="0"/>
          <a:pathLst>
            <a:path>
              <a:moveTo>
                <a:pt x="45720" y="0"/>
              </a:moveTo>
              <a:lnTo>
                <a:pt x="45720" y="76600"/>
              </a:lnTo>
              <a:lnTo>
                <a:pt x="77068" y="76600"/>
              </a:lnTo>
              <a:lnTo>
                <a:pt x="77068" y="118404"/>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072644BD-1785-47C0-9E88-E069809A9BF0}">
      <dsp:nvSpPr>
        <dsp:cNvPr id="0" name=""/>
        <dsp:cNvSpPr/>
      </dsp:nvSpPr>
      <dsp:spPr>
        <a:xfrm>
          <a:off x="1603193" y="1773533"/>
          <a:ext cx="639789" cy="91440"/>
        </a:xfrm>
        <a:custGeom>
          <a:avLst/>
          <a:gdLst/>
          <a:ahLst/>
          <a:cxnLst/>
          <a:rect l="0" t="0" r="0" b="0"/>
          <a:pathLst>
            <a:path>
              <a:moveTo>
                <a:pt x="0" y="45720"/>
              </a:moveTo>
              <a:lnTo>
                <a:pt x="0" y="83508"/>
              </a:lnTo>
              <a:lnTo>
                <a:pt x="639789" y="83508"/>
              </a:lnTo>
              <a:lnTo>
                <a:pt x="639789" y="125311"/>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FD21A271-769B-471B-A308-89989BAC9DD7}">
      <dsp:nvSpPr>
        <dsp:cNvPr id="0" name=""/>
        <dsp:cNvSpPr/>
      </dsp:nvSpPr>
      <dsp:spPr>
        <a:xfrm>
          <a:off x="789380" y="3420637"/>
          <a:ext cx="91440" cy="131238"/>
        </a:xfrm>
        <a:custGeom>
          <a:avLst/>
          <a:gdLst/>
          <a:ahLst/>
          <a:cxnLst/>
          <a:rect l="0" t="0" r="0" b="0"/>
          <a:pathLst>
            <a:path>
              <a:moveTo>
                <a:pt x="45720" y="0"/>
              </a:moveTo>
              <a:lnTo>
                <a:pt x="45720" y="131238"/>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2CE3E998-F71C-4922-BB31-5B30E8F024FA}">
      <dsp:nvSpPr>
        <dsp:cNvPr id="0" name=""/>
        <dsp:cNvSpPr/>
      </dsp:nvSpPr>
      <dsp:spPr>
        <a:xfrm>
          <a:off x="835100" y="1773533"/>
          <a:ext cx="768092" cy="91440"/>
        </a:xfrm>
        <a:custGeom>
          <a:avLst/>
          <a:gdLst/>
          <a:ahLst/>
          <a:cxnLst/>
          <a:rect l="0" t="0" r="0" b="0"/>
          <a:pathLst>
            <a:path>
              <a:moveTo>
                <a:pt x="768092" y="45720"/>
              </a:moveTo>
              <a:lnTo>
                <a:pt x="768092" y="83508"/>
              </a:lnTo>
              <a:lnTo>
                <a:pt x="0" y="83508"/>
              </a:lnTo>
              <a:lnTo>
                <a:pt x="0" y="125311"/>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4E1758D2-9861-447E-9F72-6FF78E7D582F}">
      <dsp:nvSpPr>
        <dsp:cNvPr id="0" name=""/>
        <dsp:cNvSpPr/>
      </dsp:nvSpPr>
      <dsp:spPr>
        <a:xfrm>
          <a:off x="1603193" y="430533"/>
          <a:ext cx="3224729" cy="182885"/>
        </a:xfrm>
        <a:custGeom>
          <a:avLst/>
          <a:gdLst/>
          <a:ahLst/>
          <a:cxnLst/>
          <a:rect l="0" t="0" r="0" b="0"/>
          <a:pathLst>
            <a:path>
              <a:moveTo>
                <a:pt x="3224729" y="0"/>
              </a:moveTo>
              <a:lnTo>
                <a:pt x="3224729" y="141081"/>
              </a:lnTo>
              <a:lnTo>
                <a:pt x="0" y="141081"/>
              </a:lnTo>
              <a:lnTo>
                <a:pt x="0" y="182885"/>
              </a:lnTo>
            </a:path>
          </a:pathLst>
        </a:cu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A6CED89C-7244-4581-8762-60D10C30BFF1}">
      <dsp:nvSpPr>
        <dsp:cNvPr id="0" name=""/>
        <dsp:cNvSpPr/>
      </dsp:nvSpPr>
      <dsp:spPr>
        <a:xfrm>
          <a:off x="2948545" y="2256"/>
          <a:ext cx="3758756" cy="428276"/>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473C589D-E356-45DD-82D0-5A64BBB66093}">
      <dsp:nvSpPr>
        <dsp:cNvPr id="0" name=""/>
        <dsp:cNvSpPr/>
      </dsp:nvSpPr>
      <dsp:spPr>
        <a:xfrm>
          <a:off x="2998684" y="49888"/>
          <a:ext cx="3758756" cy="428276"/>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US" sz="2400" b="1" kern="1200">
              <a:solidFill>
                <a:schemeClr val="bg1">
                  <a:lumMod val="10000"/>
                </a:schemeClr>
              </a:solidFill>
              <a:latin typeface="Times New Roman" panose="02020603050405020304" pitchFamily="18" charset="0"/>
              <a:cs typeface="Times New Roman" panose="02020603050405020304" pitchFamily="18" charset="0"/>
            </a:rPr>
            <a:t>Lợi ích của tiếng cười</a:t>
          </a:r>
        </a:p>
      </dsp:txBody>
      <dsp:txXfrm>
        <a:off x="3011228" y="62432"/>
        <a:ext cx="3733668" cy="403188"/>
      </dsp:txXfrm>
    </dsp:sp>
    <dsp:sp modelId="{04BD7061-0E20-48CF-B52D-14F82B2E812A}">
      <dsp:nvSpPr>
        <dsp:cNvPr id="0" name=""/>
        <dsp:cNvSpPr/>
      </dsp:nvSpPr>
      <dsp:spPr>
        <a:xfrm>
          <a:off x="800539" y="613418"/>
          <a:ext cx="1605307" cy="1205835"/>
        </a:xfrm>
        <a:prstGeom prst="roundRect">
          <a:avLst>
            <a:gd name="adj" fmla="val 1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17BD19FC-74F6-45DA-BEA0-1839AAAFF344}">
      <dsp:nvSpPr>
        <dsp:cNvPr id="0" name=""/>
        <dsp:cNvSpPr/>
      </dsp:nvSpPr>
      <dsp:spPr>
        <a:xfrm>
          <a:off x="850678" y="661050"/>
          <a:ext cx="1605307" cy="1205835"/>
        </a:xfrm>
        <a:prstGeom prst="roundRect">
          <a:avLst>
            <a:gd name="adj" fmla="val 10000"/>
          </a:avLst>
        </a:prstGeom>
        <a:solidFill>
          <a:schemeClr val="lt1">
            <a:alpha val="90000"/>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b="0" i="1" kern="1200" dirty="0" err="1">
              <a:solidFill>
                <a:schemeClr val="bg1">
                  <a:lumMod val="10000"/>
                </a:schemeClr>
              </a:solidFill>
              <a:latin typeface="Times New Roman" panose="02020603050405020304" pitchFamily="18" charset="0"/>
              <a:cs typeface="Times New Roman" panose="02020603050405020304" pitchFamily="18" charset="0"/>
            </a:rPr>
            <a:t>Giúp</a:t>
          </a:r>
          <a:r>
            <a:rPr lang="en-US" sz="2000" b="0" i="1" kern="1200" dirty="0">
              <a:solidFill>
                <a:schemeClr val="bg1">
                  <a:lumMod val="10000"/>
                </a:schemeClr>
              </a:solidFill>
              <a:latin typeface="Times New Roman" panose="02020603050405020304" pitchFamily="18" charset="0"/>
              <a:cs typeface="Times New Roman" panose="02020603050405020304" pitchFamily="18" charset="0"/>
            </a:rPr>
            <a:t> </a:t>
          </a:r>
          <a:r>
            <a:rPr lang="en-US" sz="2000" b="0" i="1" kern="1200" dirty="0" err="1">
              <a:solidFill>
                <a:schemeClr val="bg1">
                  <a:lumMod val="10000"/>
                </a:schemeClr>
              </a:solidFill>
              <a:latin typeface="Times New Roman" panose="02020603050405020304" pitchFamily="18" charset="0"/>
              <a:cs typeface="Times New Roman" panose="02020603050405020304" pitchFamily="18" charset="0"/>
            </a:rPr>
            <a:t>cơ</a:t>
          </a:r>
          <a:r>
            <a:rPr lang="en-US" sz="2000" b="0" i="1" kern="1200" dirty="0">
              <a:solidFill>
                <a:schemeClr val="bg1">
                  <a:lumMod val="10000"/>
                </a:schemeClr>
              </a:solidFill>
              <a:latin typeface="Times New Roman" panose="02020603050405020304" pitchFamily="18" charset="0"/>
              <a:cs typeface="Times New Roman" panose="02020603050405020304" pitchFamily="18" charset="0"/>
            </a:rPr>
            <a:t> </a:t>
          </a:r>
          <a:r>
            <a:rPr lang="en-US" sz="2000" b="0" i="1" kern="1200" dirty="0" err="1">
              <a:solidFill>
                <a:schemeClr val="bg1">
                  <a:lumMod val="10000"/>
                </a:schemeClr>
              </a:solidFill>
              <a:latin typeface="Times New Roman" panose="02020603050405020304" pitchFamily="18" charset="0"/>
              <a:cs typeface="Times New Roman" panose="02020603050405020304" pitchFamily="18" charset="0"/>
            </a:rPr>
            <a:t>thể</a:t>
          </a:r>
          <a:r>
            <a:rPr lang="en-US" sz="2000" b="0" i="1" kern="1200" dirty="0">
              <a:solidFill>
                <a:schemeClr val="bg1">
                  <a:lumMod val="10000"/>
                </a:schemeClr>
              </a:solidFill>
              <a:latin typeface="Times New Roman" panose="02020603050405020304" pitchFamily="18" charset="0"/>
              <a:cs typeface="Times New Roman" panose="02020603050405020304" pitchFamily="18" charset="0"/>
            </a:rPr>
            <a:t> </a:t>
          </a:r>
          <a:r>
            <a:rPr lang="en-US" sz="2000" b="0" i="1" kern="1200" dirty="0" err="1">
              <a:solidFill>
                <a:schemeClr val="bg1">
                  <a:lumMod val="10000"/>
                </a:schemeClr>
              </a:solidFill>
              <a:latin typeface="Times New Roman" panose="02020603050405020304" pitchFamily="18" charset="0"/>
              <a:cs typeface="Times New Roman" panose="02020603050405020304" pitchFamily="18" charset="0"/>
            </a:rPr>
            <a:t>khỏe</a:t>
          </a:r>
          <a:r>
            <a:rPr lang="en-US" sz="2000" b="0" i="1" kern="1200" dirty="0">
              <a:solidFill>
                <a:schemeClr val="bg1">
                  <a:lumMod val="10000"/>
                </a:schemeClr>
              </a:solidFill>
              <a:latin typeface="Times New Roman" panose="02020603050405020304" pitchFamily="18" charset="0"/>
              <a:cs typeface="Times New Roman" panose="02020603050405020304" pitchFamily="18" charset="0"/>
            </a:rPr>
            <a:t> </a:t>
          </a:r>
          <a:r>
            <a:rPr lang="en-US" sz="2000" b="0" i="1" kern="1200" dirty="0" err="1">
              <a:solidFill>
                <a:schemeClr val="bg1">
                  <a:lumMod val="10000"/>
                </a:schemeClr>
              </a:solidFill>
              <a:latin typeface="Times New Roman" panose="02020603050405020304" pitchFamily="18" charset="0"/>
              <a:cs typeface="Times New Roman" panose="02020603050405020304" pitchFamily="18" charset="0"/>
            </a:rPr>
            <a:t>mạnh</a:t>
          </a:r>
          <a:r>
            <a:rPr lang="en-US" sz="2000" b="0" i="1" kern="1200" dirty="0">
              <a:solidFill>
                <a:schemeClr val="bg1">
                  <a:lumMod val="10000"/>
                </a:schemeClr>
              </a:solidFill>
              <a:latin typeface="Times New Roman" panose="02020603050405020304" pitchFamily="18" charset="0"/>
              <a:cs typeface="Times New Roman" panose="02020603050405020304" pitchFamily="18" charset="0"/>
            </a:rPr>
            <a:t>, </a:t>
          </a:r>
          <a:r>
            <a:rPr lang="en-US" sz="2000" b="0" i="1" kern="1200" dirty="0" err="1">
              <a:solidFill>
                <a:schemeClr val="bg1">
                  <a:lumMod val="10000"/>
                </a:schemeClr>
              </a:solidFill>
              <a:latin typeface="Times New Roman" panose="02020603050405020304" pitchFamily="18" charset="0"/>
              <a:cs typeface="Times New Roman" panose="02020603050405020304" pitchFamily="18" charset="0"/>
            </a:rPr>
            <a:t>phát</a:t>
          </a:r>
          <a:r>
            <a:rPr lang="en-US" sz="2000" b="0" i="1" kern="1200" dirty="0">
              <a:solidFill>
                <a:schemeClr val="bg1">
                  <a:lumMod val="10000"/>
                </a:schemeClr>
              </a:solidFill>
              <a:latin typeface="Times New Roman" panose="02020603050405020304" pitchFamily="18" charset="0"/>
              <a:cs typeface="Times New Roman" panose="02020603050405020304" pitchFamily="18" charset="0"/>
            </a:rPr>
            <a:t> </a:t>
          </a:r>
          <a:r>
            <a:rPr lang="en-US" sz="2000" b="0" i="1" kern="1200" dirty="0" err="1">
              <a:solidFill>
                <a:schemeClr val="bg1">
                  <a:lumMod val="10000"/>
                </a:schemeClr>
              </a:solidFill>
              <a:latin typeface="Times New Roman" panose="02020603050405020304" pitchFamily="18" charset="0"/>
              <a:cs typeface="Times New Roman" panose="02020603050405020304" pitchFamily="18" charset="0"/>
            </a:rPr>
            <a:t>triển</a:t>
          </a:r>
          <a:r>
            <a:rPr lang="en-US" sz="2000" b="0" i="1" kern="1200" dirty="0">
              <a:solidFill>
                <a:schemeClr val="bg1">
                  <a:lumMod val="10000"/>
                </a:schemeClr>
              </a:solidFill>
              <a:latin typeface="Times New Roman" panose="02020603050405020304" pitchFamily="18" charset="0"/>
              <a:cs typeface="Times New Roman" panose="02020603050405020304" pitchFamily="18" charset="0"/>
            </a:rPr>
            <a:t> </a:t>
          </a:r>
          <a:r>
            <a:rPr lang="en-US" sz="2000" b="0" i="1" kern="1200" dirty="0" err="1">
              <a:solidFill>
                <a:schemeClr val="bg1">
                  <a:lumMod val="10000"/>
                </a:schemeClr>
              </a:solidFill>
              <a:latin typeface="Times New Roman" panose="02020603050405020304" pitchFamily="18" charset="0"/>
              <a:cs typeface="Times New Roman" panose="02020603050405020304" pitchFamily="18" charset="0"/>
            </a:rPr>
            <a:t>tốt</a:t>
          </a:r>
          <a:endParaRPr lang="en-US" sz="2000" b="0" i="1" kern="1200" dirty="0">
            <a:solidFill>
              <a:schemeClr val="bg1">
                <a:lumMod val="10000"/>
              </a:schemeClr>
            </a:solidFill>
            <a:latin typeface="Times New Roman" panose="02020603050405020304" pitchFamily="18" charset="0"/>
            <a:cs typeface="Times New Roman" panose="02020603050405020304" pitchFamily="18" charset="0"/>
          </a:endParaRPr>
        </a:p>
      </dsp:txBody>
      <dsp:txXfrm>
        <a:off x="885996" y="696368"/>
        <a:ext cx="1534671" cy="1135199"/>
      </dsp:txXfrm>
    </dsp:sp>
    <dsp:sp modelId="{799484AD-49BC-4C03-94BF-11CE2F0C1C74}">
      <dsp:nvSpPr>
        <dsp:cNvPr id="0" name=""/>
        <dsp:cNvSpPr/>
      </dsp:nvSpPr>
      <dsp:spPr>
        <a:xfrm>
          <a:off x="271275" y="1898845"/>
          <a:ext cx="1127650" cy="1521792"/>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C053D995-8BA3-4DEF-B0BF-B4E9EAB5A1E4}">
      <dsp:nvSpPr>
        <dsp:cNvPr id="0" name=""/>
        <dsp:cNvSpPr/>
      </dsp:nvSpPr>
      <dsp:spPr>
        <a:xfrm>
          <a:off x="321414" y="1946477"/>
          <a:ext cx="1127650" cy="1521792"/>
        </a:xfrm>
        <a:prstGeom prst="roundRect">
          <a:avLst>
            <a:gd name="adj" fmla="val 10000"/>
          </a:avLst>
        </a:prstGeom>
        <a:solidFill>
          <a:schemeClr val="lt1">
            <a:alpha val="90000"/>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kern="1200">
              <a:solidFill>
                <a:schemeClr val="bg1">
                  <a:lumMod val="10000"/>
                </a:schemeClr>
              </a:solidFill>
              <a:latin typeface="Times New Roman" panose="02020603050405020304" pitchFamily="18" charset="0"/>
              <a:cs typeface="Times New Roman" panose="02020603050405020304" pitchFamily="18" charset="0"/>
            </a:rPr>
            <a:t>Làm cơ thể khỏe mạnh, mang lại niềm vui</a:t>
          </a:r>
        </a:p>
      </dsp:txBody>
      <dsp:txXfrm>
        <a:off x="354442" y="1979505"/>
        <a:ext cx="1061594" cy="1455736"/>
      </dsp:txXfrm>
    </dsp:sp>
    <dsp:sp modelId="{AE4F7E55-E9AF-4591-B18F-E859C2EF787F}">
      <dsp:nvSpPr>
        <dsp:cNvPr id="0" name=""/>
        <dsp:cNvSpPr/>
      </dsp:nvSpPr>
      <dsp:spPr>
        <a:xfrm>
          <a:off x="146823" y="3551876"/>
          <a:ext cx="1376555" cy="1350966"/>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E8EF3B9B-0441-41C7-9EE1-C4DEB6EFF37E}">
      <dsp:nvSpPr>
        <dsp:cNvPr id="0" name=""/>
        <dsp:cNvSpPr/>
      </dsp:nvSpPr>
      <dsp:spPr>
        <a:xfrm>
          <a:off x="196962" y="3599508"/>
          <a:ext cx="1376555" cy="1350966"/>
        </a:xfrm>
        <a:prstGeom prst="roundRect">
          <a:avLst>
            <a:gd name="adj" fmla="val 10000"/>
          </a:avLst>
        </a:prstGeom>
        <a:solidFill>
          <a:schemeClr val="lt1">
            <a:alpha val="90000"/>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kern="1200">
              <a:solidFill>
                <a:schemeClr val="bg1">
                  <a:lumMod val="10000"/>
                </a:schemeClr>
              </a:solidFill>
              <a:latin typeface="Times New Roman" panose="02020603050405020304" pitchFamily="18" charset="0"/>
              <a:cs typeface="Times New Roman" panose="02020603050405020304" pitchFamily="18" charset="0"/>
            </a:rPr>
            <a:t>Tiếng cười bắt đầu từ phổi, cơ hoành</a:t>
          </a:r>
        </a:p>
      </dsp:txBody>
      <dsp:txXfrm>
        <a:off x="236530" y="3639076"/>
        <a:ext cx="1297419" cy="1271830"/>
      </dsp:txXfrm>
    </dsp:sp>
    <dsp:sp modelId="{05821640-6733-4664-9C94-7C592EE2A46D}">
      <dsp:nvSpPr>
        <dsp:cNvPr id="0" name=""/>
        <dsp:cNvSpPr/>
      </dsp:nvSpPr>
      <dsp:spPr>
        <a:xfrm>
          <a:off x="1499203" y="1898845"/>
          <a:ext cx="1487558" cy="1523299"/>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BA75FF1B-B24D-4693-BBDD-4D89AC1350E0}">
      <dsp:nvSpPr>
        <dsp:cNvPr id="0" name=""/>
        <dsp:cNvSpPr/>
      </dsp:nvSpPr>
      <dsp:spPr>
        <a:xfrm>
          <a:off x="1549342" y="1946477"/>
          <a:ext cx="1487558" cy="1523299"/>
        </a:xfrm>
        <a:prstGeom prst="roundRect">
          <a:avLst>
            <a:gd name="adj" fmla="val 10000"/>
          </a:avLst>
        </a:prstGeom>
        <a:solidFill>
          <a:schemeClr val="lt1">
            <a:alpha val="90000"/>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kern="1200">
              <a:solidFill>
                <a:schemeClr val="bg1">
                  <a:lumMod val="10000"/>
                </a:schemeClr>
              </a:solidFill>
              <a:latin typeface="Times New Roman" panose="02020603050405020304" pitchFamily="18" charset="0"/>
              <a:cs typeface="Times New Roman" panose="02020603050405020304" pitchFamily="18" charset="0"/>
            </a:rPr>
            <a:t>Cơ thể sung sức, cấu trúc hài hòa, vững chắc</a:t>
          </a:r>
        </a:p>
      </dsp:txBody>
      <dsp:txXfrm>
        <a:off x="1592911" y="1990046"/>
        <a:ext cx="1400420" cy="1436161"/>
      </dsp:txXfrm>
    </dsp:sp>
    <dsp:sp modelId="{BE51CF9F-950E-48A3-AD83-DD99D440759F}">
      <dsp:nvSpPr>
        <dsp:cNvPr id="0" name=""/>
        <dsp:cNvSpPr/>
      </dsp:nvSpPr>
      <dsp:spPr>
        <a:xfrm>
          <a:off x="1809997" y="3540549"/>
          <a:ext cx="928667" cy="1375128"/>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6E0E534-267E-408F-AC3B-E7A2978D61AC}">
      <dsp:nvSpPr>
        <dsp:cNvPr id="0" name=""/>
        <dsp:cNvSpPr/>
      </dsp:nvSpPr>
      <dsp:spPr>
        <a:xfrm>
          <a:off x="1860136" y="3588181"/>
          <a:ext cx="928667" cy="1375128"/>
        </a:xfrm>
        <a:prstGeom prst="roundRect">
          <a:avLst>
            <a:gd name="adj" fmla="val 10000"/>
          </a:avLst>
        </a:prstGeom>
        <a:solidFill>
          <a:schemeClr val="lt1">
            <a:alpha val="90000"/>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kern="1200">
              <a:solidFill>
                <a:schemeClr val="bg1">
                  <a:lumMod val="10000"/>
                </a:schemeClr>
              </a:solidFill>
              <a:latin typeface="Times New Roman" panose="02020603050405020304" pitchFamily="18" charset="0"/>
              <a:cs typeface="Times New Roman" panose="02020603050405020304" pitchFamily="18" charset="0"/>
            </a:rPr>
            <a:t>Về mặt y học...</a:t>
          </a:r>
        </a:p>
      </dsp:txBody>
      <dsp:txXfrm>
        <a:off x="1887336" y="3615381"/>
        <a:ext cx="874267" cy="1320728"/>
      </dsp:txXfrm>
    </dsp:sp>
    <dsp:sp modelId="{F9891942-4916-4FC8-8FA0-14FC53FBFF09}">
      <dsp:nvSpPr>
        <dsp:cNvPr id="0" name=""/>
        <dsp:cNvSpPr/>
      </dsp:nvSpPr>
      <dsp:spPr>
        <a:xfrm>
          <a:off x="4005784" y="651087"/>
          <a:ext cx="1834496" cy="1134336"/>
        </a:xfrm>
        <a:prstGeom prst="roundRect">
          <a:avLst>
            <a:gd name="adj" fmla="val 1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C1D89775-AC55-4463-9C25-156E53D87004}">
      <dsp:nvSpPr>
        <dsp:cNvPr id="0" name=""/>
        <dsp:cNvSpPr/>
      </dsp:nvSpPr>
      <dsp:spPr>
        <a:xfrm>
          <a:off x="4055922" y="698719"/>
          <a:ext cx="1834496" cy="1134336"/>
        </a:xfrm>
        <a:prstGeom prst="roundRect">
          <a:avLst>
            <a:gd name="adj" fmla="val 10000"/>
          </a:avLst>
        </a:prstGeom>
        <a:solidFill>
          <a:schemeClr val="lt1">
            <a:alpha val="90000"/>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b="0" i="1" kern="1200">
              <a:solidFill>
                <a:schemeClr val="bg1">
                  <a:lumMod val="10000"/>
                </a:schemeClr>
              </a:solidFill>
              <a:latin typeface="Times New Roman" panose="02020603050405020304" pitchFamily="18" charset="0"/>
              <a:cs typeface="Times New Roman" panose="02020603050405020304" pitchFamily="18" charset="0"/>
            </a:rPr>
            <a:t>Giúp trị liệu những căn bệnh tinh thần.</a:t>
          </a:r>
        </a:p>
      </dsp:txBody>
      <dsp:txXfrm>
        <a:off x="4089146" y="731943"/>
        <a:ext cx="1768048" cy="1067888"/>
      </dsp:txXfrm>
    </dsp:sp>
    <dsp:sp modelId="{9D9589A1-E26F-4DC6-BC45-CE69A196BCB0}">
      <dsp:nvSpPr>
        <dsp:cNvPr id="0" name=""/>
        <dsp:cNvSpPr/>
      </dsp:nvSpPr>
      <dsp:spPr>
        <a:xfrm>
          <a:off x="3211940" y="1942932"/>
          <a:ext cx="1870438" cy="1478561"/>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DA25FDEB-FA8C-4D29-86D3-24B61BA94AB0}">
      <dsp:nvSpPr>
        <dsp:cNvPr id="0" name=""/>
        <dsp:cNvSpPr/>
      </dsp:nvSpPr>
      <dsp:spPr>
        <a:xfrm>
          <a:off x="3262079" y="1990564"/>
          <a:ext cx="1870438" cy="1478561"/>
        </a:xfrm>
        <a:prstGeom prst="roundRect">
          <a:avLst>
            <a:gd name="adj" fmla="val 10000"/>
          </a:avLst>
        </a:prstGeom>
        <a:solidFill>
          <a:schemeClr val="lt1">
            <a:alpha val="90000"/>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kern="1200">
              <a:solidFill>
                <a:schemeClr val="bg1">
                  <a:lumMod val="10000"/>
                </a:schemeClr>
              </a:solidFill>
              <a:latin typeface="Times New Roman" panose="02020603050405020304" pitchFamily="18" charset="0"/>
              <a:cs typeface="Times New Roman" panose="02020603050405020304" pitchFamily="18" charset="0"/>
            </a:rPr>
            <a:t>Tiếng cười là một hình thức chữa lành được các chuyên gia thừa nhận</a:t>
          </a:r>
        </a:p>
      </dsp:txBody>
      <dsp:txXfrm>
        <a:off x="3305385" y="2033870"/>
        <a:ext cx="1783826" cy="1391949"/>
      </dsp:txXfrm>
    </dsp:sp>
    <dsp:sp modelId="{460BD908-D366-46CA-9595-AF41BE131231}">
      <dsp:nvSpPr>
        <dsp:cNvPr id="0" name=""/>
        <dsp:cNvSpPr/>
      </dsp:nvSpPr>
      <dsp:spPr>
        <a:xfrm>
          <a:off x="3592003" y="3573676"/>
          <a:ext cx="1068744" cy="1331258"/>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1A8A9BAA-5B8C-46B5-A227-EBA3D527656F}">
      <dsp:nvSpPr>
        <dsp:cNvPr id="0" name=""/>
        <dsp:cNvSpPr/>
      </dsp:nvSpPr>
      <dsp:spPr>
        <a:xfrm>
          <a:off x="3642142" y="3621308"/>
          <a:ext cx="1068744" cy="1331258"/>
        </a:xfrm>
        <a:prstGeom prst="roundRect">
          <a:avLst>
            <a:gd name="adj" fmla="val 10000"/>
          </a:avLst>
        </a:prstGeom>
        <a:solidFill>
          <a:schemeClr val="lt1">
            <a:alpha val="90000"/>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kern="1200">
              <a:solidFill>
                <a:schemeClr val="bg1">
                  <a:lumMod val="10000"/>
                </a:schemeClr>
              </a:solidFill>
              <a:latin typeface="Times New Roman" panose="02020603050405020304" pitchFamily="18" charset="0"/>
              <a:cs typeface="Times New Roman" panose="02020603050405020304" pitchFamily="18" charset="0"/>
            </a:rPr>
            <a:t>Ngạn ngữ Do Thái</a:t>
          </a:r>
        </a:p>
        <a:p>
          <a:pPr marL="0" lvl="0" indent="0" algn="ctr" defTabSz="889000">
            <a:lnSpc>
              <a:spcPct val="90000"/>
            </a:lnSpc>
            <a:spcBef>
              <a:spcPct val="0"/>
            </a:spcBef>
            <a:spcAft>
              <a:spcPct val="35000"/>
            </a:spcAft>
            <a:buNone/>
          </a:pPr>
          <a:endParaRPr lang="en-US" sz="2000" kern="1200">
            <a:solidFill>
              <a:schemeClr val="bg1">
                <a:lumMod val="10000"/>
              </a:schemeClr>
            </a:solidFill>
            <a:latin typeface="Times New Roman" panose="02020603050405020304" pitchFamily="18" charset="0"/>
            <a:cs typeface="Times New Roman" panose="02020603050405020304" pitchFamily="18" charset="0"/>
          </a:endParaRPr>
        </a:p>
      </dsp:txBody>
      <dsp:txXfrm>
        <a:off x="3673444" y="3652610"/>
        <a:ext cx="1006140" cy="1268654"/>
      </dsp:txXfrm>
    </dsp:sp>
    <dsp:sp modelId="{1E0957F0-7D14-4CAB-86D9-615325A7C684}">
      <dsp:nvSpPr>
        <dsp:cNvPr id="0" name=""/>
        <dsp:cNvSpPr/>
      </dsp:nvSpPr>
      <dsp:spPr>
        <a:xfrm>
          <a:off x="5192882" y="1933029"/>
          <a:ext cx="1376740" cy="1466544"/>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65AA1E0F-E086-4111-8068-9F2087AA1928}">
      <dsp:nvSpPr>
        <dsp:cNvPr id="0" name=""/>
        <dsp:cNvSpPr/>
      </dsp:nvSpPr>
      <dsp:spPr>
        <a:xfrm>
          <a:off x="5243021" y="1980661"/>
          <a:ext cx="1376740" cy="1466544"/>
        </a:xfrm>
        <a:prstGeom prst="roundRect">
          <a:avLst>
            <a:gd name="adj" fmla="val 10000"/>
          </a:avLst>
        </a:prstGeom>
        <a:solidFill>
          <a:schemeClr val="lt1">
            <a:alpha val="90000"/>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kern="1200">
              <a:solidFill>
                <a:schemeClr val="bg1">
                  <a:lumMod val="10000"/>
                </a:schemeClr>
              </a:solidFill>
              <a:latin typeface="Times New Roman" panose="02020603050405020304" pitchFamily="18" charset="0"/>
              <a:cs typeface="Times New Roman" panose="02020603050405020304" pitchFamily="18" charset="0"/>
            </a:rPr>
            <a:t>Một thầy thuốc vui vẻ giúp ích nhiều hơn những viên thuốc</a:t>
          </a:r>
        </a:p>
      </dsp:txBody>
      <dsp:txXfrm>
        <a:off x="5283344" y="2020984"/>
        <a:ext cx="1296094" cy="1385898"/>
      </dsp:txXfrm>
    </dsp:sp>
    <dsp:sp modelId="{B0BB76B3-5FB2-47A8-9C1C-6AB32B1C4C03}">
      <dsp:nvSpPr>
        <dsp:cNvPr id="0" name=""/>
        <dsp:cNvSpPr/>
      </dsp:nvSpPr>
      <dsp:spPr>
        <a:xfrm>
          <a:off x="5166109" y="3548976"/>
          <a:ext cx="1471628" cy="1379363"/>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855003F8-2E3B-4AEF-B357-0D833B8F53B5}">
      <dsp:nvSpPr>
        <dsp:cNvPr id="0" name=""/>
        <dsp:cNvSpPr/>
      </dsp:nvSpPr>
      <dsp:spPr>
        <a:xfrm>
          <a:off x="5216248" y="3596608"/>
          <a:ext cx="1471628" cy="1379363"/>
        </a:xfrm>
        <a:prstGeom prst="roundRect">
          <a:avLst>
            <a:gd name="adj" fmla="val 10000"/>
          </a:avLst>
        </a:prstGeom>
        <a:solidFill>
          <a:schemeClr val="lt1">
            <a:alpha val="90000"/>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kern="1200">
              <a:solidFill>
                <a:schemeClr val="bg1">
                  <a:lumMod val="10000"/>
                </a:schemeClr>
              </a:solidFill>
              <a:latin typeface="Times New Roman" panose="02020603050405020304" pitchFamily="18" charset="0"/>
              <a:cs typeface="Times New Roman" panose="02020603050405020304" pitchFamily="18" charset="0"/>
            </a:rPr>
            <a:t>Bác sĩ Bơ-đích, Tờ Len-sít của Luân Đôn...</a:t>
          </a:r>
        </a:p>
      </dsp:txBody>
      <dsp:txXfrm>
        <a:off x="5256648" y="3637008"/>
        <a:ext cx="1390828" cy="1298563"/>
      </dsp:txXfrm>
    </dsp:sp>
    <dsp:sp modelId="{9F6F28F7-7AC6-46B6-AF79-340267BEAC40}">
      <dsp:nvSpPr>
        <dsp:cNvPr id="0" name=""/>
        <dsp:cNvSpPr/>
      </dsp:nvSpPr>
      <dsp:spPr>
        <a:xfrm>
          <a:off x="7068101" y="580694"/>
          <a:ext cx="2101456" cy="1134961"/>
        </a:xfrm>
        <a:prstGeom prst="roundRect">
          <a:avLst>
            <a:gd name="adj" fmla="val 1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D3FF5AC6-4198-44BC-BA4D-71D6B047CAF9}">
      <dsp:nvSpPr>
        <dsp:cNvPr id="0" name=""/>
        <dsp:cNvSpPr/>
      </dsp:nvSpPr>
      <dsp:spPr>
        <a:xfrm>
          <a:off x="7118239" y="628326"/>
          <a:ext cx="2101456" cy="1134961"/>
        </a:xfrm>
        <a:prstGeom prst="roundRect">
          <a:avLst>
            <a:gd name="adj" fmla="val 10000"/>
          </a:avLst>
        </a:prstGeom>
        <a:solidFill>
          <a:schemeClr val="lt1">
            <a:alpha val="90000"/>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b="0" i="0" kern="1200">
              <a:solidFill>
                <a:schemeClr val="bg1">
                  <a:lumMod val="10000"/>
                </a:schemeClr>
              </a:solidFill>
              <a:latin typeface="Times New Roman" panose="02020603050405020304" pitchFamily="18" charset="0"/>
              <a:cs typeface="Times New Roman" panose="02020603050405020304" pitchFamily="18" charset="0"/>
            </a:rPr>
            <a:t>Mang đến niềm hạnh phúc, gắn kết mọi người với nhau.</a:t>
          </a:r>
        </a:p>
      </dsp:txBody>
      <dsp:txXfrm>
        <a:off x="7151481" y="661568"/>
        <a:ext cx="2034972" cy="1068477"/>
      </dsp:txXfrm>
    </dsp:sp>
    <dsp:sp modelId="{7E1120F7-69C7-4BA4-863C-07C1CC9A1376}">
      <dsp:nvSpPr>
        <dsp:cNvPr id="0" name=""/>
        <dsp:cNvSpPr/>
      </dsp:nvSpPr>
      <dsp:spPr>
        <a:xfrm>
          <a:off x="6681596" y="1857720"/>
          <a:ext cx="2487960" cy="1471581"/>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81393E50-B653-4CD6-B3E1-7955EB5D9AA1}">
      <dsp:nvSpPr>
        <dsp:cNvPr id="0" name=""/>
        <dsp:cNvSpPr/>
      </dsp:nvSpPr>
      <dsp:spPr>
        <a:xfrm>
          <a:off x="6731735" y="1905352"/>
          <a:ext cx="2487960" cy="1471581"/>
        </a:xfrm>
        <a:prstGeom prst="roundRect">
          <a:avLst>
            <a:gd name="adj" fmla="val 10000"/>
          </a:avLst>
        </a:prstGeom>
        <a:solidFill>
          <a:schemeClr val="lt1">
            <a:alpha val="90000"/>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kern="1200" dirty="0" err="1">
              <a:solidFill>
                <a:schemeClr val="bg1">
                  <a:lumMod val="10000"/>
                </a:schemeClr>
              </a:solidFill>
              <a:latin typeface="Times New Roman" panose="02020603050405020304" pitchFamily="18" charset="0"/>
              <a:cs typeface="Times New Roman" panose="02020603050405020304" pitchFamily="18" charset="0"/>
            </a:rPr>
            <a:t>Một</a:t>
          </a:r>
          <a:r>
            <a:rPr lang="en-US" sz="2000" kern="1200" dirty="0">
              <a:solidFill>
                <a:schemeClr val="bg1">
                  <a:lumMod val="10000"/>
                </a:schemeClr>
              </a:solidFill>
              <a:latin typeface="Times New Roman" panose="02020603050405020304" pitchFamily="18" charset="0"/>
              <a:cs typeface="Times New Roman" panose="02020603050405020304" pitchFamily="18" charset="0"/>
            </a:rPr>
            <a:t> </a:t>
          </a:r>
          <a:r>
            <a:rPr lang="en-US" sz="2000" kern="1200" dirty="0" err="1">
              <a:solidFill>
                <a:schemeClr val="bg1">
                  <a:lumMod val="10000"/>
                </a:schemeClr>
              </a:solidFill>
              <a:latin typeface="Times New Roman" panose="02020603050405020304" pitchFamily="18" charset="0"/>
              <a:cs typeface="Times New Roman" panose="02020603050405020304" pitchFamily="18" charset="0"/>
            </a:rPr>
            <a:t>nụ</a:t>
          </a:r>
          <a:r>
            <a:rPr lang="en-US" sz="2000" kern="1200" dirty="0">
              <a:solidFill>
                <a:schemeClr val="bg1">
                  <a:lumMod val="10000"/>
                </a:schemeClr>
              </a:solidFill>
              <a:latin typeface="Times New Roman" panose="02020603050405020304" pitchFamily="18" charset="0"/>
              <a:cs typeface="Times New Roman" panose="02020603050405020304" pitchFamily="18" charset="0"/>
            </a:rPr>
            <a:t> </a:t>
          </a:r>
          <a:r>
            <a:rPr lang="en-US" sz="2000" kern="1200" dirty="0" err="1">
              <a:solidFill>
                <a:schemeClr val="bg1">
                  <a:lumMod val="10000"/>
                </a:schemeClr>
              </a:solidFill>
              <a:latin typeface="Times New Roman" panose="02020603050405020304" pitchFamily="18" charset="0"/>
              <a:cs typeface="Times New Roman" panose="02020603050405020304" pitchFamily="18" charset="0"/>
            </a:rPr>
            <a:t>cười</a:t>
          </a:r>
          <a:r>
            <a:rPr lang="en-US" sz="2000" kern="1200" dirty="0">
              <a:solidFill>
                <a:schemeClr val="bg1">
                  <a:lumMod val="10000"/>
                </a:schemeClr>
              </a:solidFill>
              <a:latin typeface="Times New Roman" panose="02020603050405020304" pitchFamily="18" charset="0"/>
              <a:cs typeface="Times New Roman" panose="02020603050405020304" pitchFamily="18" charset="0"/>
            </a:rPr>
            <a:t> </a:t>
          </a:r>
          <a:r>
            <a:rPr lang="en-US" sz="2000" kern="1200" dirty="0" err="1">
              <a:solidFill>
                <a:schemeClr val="bg1">
                  <a:lumMod val="10000"/>
                </a:schemeClr>
              </a:solidFill>
              <a:latin typeface="Times New Roman" panose="02020603050405020304" pitchFamily="18" charset="0"/>
              <a:cs typeface="Times New Roman" panose="02020603050405020304" pitchFamily="18" charset="0"/>
            </a:rPr>
            <a:t>dễ</a:t>
          </a:r>
          <a:r>
            <a:rPr lang="en-US" sz="2000" kern="1200" dirty="0">
              <a:solidFill>
                <a:schemeClr val="bg1">
                  <a:lumMod val="10000"/>
                </a:schemeClr>
              </a:solidFill>
              <a:latin typeface="Times New Roman" panose="02020603050405020304" pitchFamily="18" charset="0"/>
              <a:cs typeface="Times New Roman" panose="02020603050405020304" pitchFamily="18" charset="0"/>
            </a:rPr>
            <a:t> </a:t>
          </a:r>
          <a:r>
            <a:rPr lang="en-US" sz="2000" kern="1200" dirty="0" err="1">
              <a:solidFill>
                <a:schemeClr val="bg1">
                  <a:lumMod val="10000"/>
                </a:schemeClr>
              </a:solidFill>
              <a:latin typeface="Times New Roman" panose="02020603050405020304" pitchFamily="18" charset="0"/>
              <a:cs typeface="Times New Roman" panose="02020603050405020304" pitchFamily="18" charset="0"/>
            </a:rPr>
            <a:t>tạo</a:t>
          </a:r>
          <a:r>
            <a:rPr lang="en-US" sz="2000" kern="1200" dirty="0">
              <a:solidFill>
                <a:schemeClr val="bg1">
                  <a:lumMod val="10000"/>
                </a:schemeClr>
              </a:solidFill>
              <a:latin typeface="Times New Roman" panose="02020603050405020304" pitchFamily="18" charset="0"/>
              <a:cs typeface="Times New Roman" panose="02020603050405020304" pitchFamily="18" charset="0"/>
            </a:rPr>
            <a:t> </a:t>
          </a:r>
          <a:r>
            <a:rPr lang="en-US" sz="2000" kern="1200" dirty="0" err="1">
              <a:solidFill>
                <a:schemeClr val="bg1">
                  <a:lumMod val="10000"/>
                </a:schemeClr>
              </a:solidFill>
              <a:latin typeface="Times New Roman" panose="02020603050405020304" pitchFamily="18" charset="0"/>
              <a:cs typeface="Times New Roman" panose="02020603050405020304" pitchFamily="18" charset="0"/>
            </a:rPr>
            <a:t>cảm</a:t>
          </a:r>
          <a:r>
            <a:rPr lang="en-US" sz="2000" kern="1200" dirty="0">
              <a:solidFill>
                <a:schemeClr val="bg1">
                  <a:lumMod val="10000"/>
                </a:schemeClr>
              </a:solidFill>
              <a:latin typeface="Times New Roman" panose="02020603050405020304" pitchFamily="18" charset="0"/>
              <a:cs typeface="Times New Roman" panose="02020603050405020304" pitchFamily="18" charset="0"/>
            </a:rPr>
            <a:t> </a:t>
          </a:r>
          <a:r>
            <a:rPr lang="en-US" sz="2000" kern="1200" dirty="0" err="1">
              <a:solidFill>
                <a:schemeClr val="bg1">
                  <a:lumMod val="10000"/>
                </a:schemeClr>
              </a:solidFill>
              <a:latin typeface="Times New Roman" panose="02020603050405020304" pitchFamily="18" charset="0"/>
              <a:cs typeface="Times New Roman" panose="02020603050405020304" pitchFamily="18" charset="0"/>
            </a:rPr>
            <a:t>giác</a:t>
          </a:r>
          <a:r>
            <a:rPr lang="en-US" sz="2000" kern="1200" dirty="0">
              <a:solidFill>
                <a:schemeClr val="bg1">
                  <a:lumMod val="10000"/>
                </a:schemeClr>
              </a:solidFill>
              <a:latin typeface="Times New Roman" panose="02020603050405020304" pitchFamily="18" charset="0"/>
              <a:cs typeface="Times New Roman" panose="02020603050405020304" pitchFamily="18" charset="0"/>
            </a:rPr>
            <a:t> </a:t>
          </a:r>
          <a:r>
            <a:rPr lang="en-US" sz="2000" kern="1200" dirty="0" err="1">
              <a:solidFill>
                <a:schemeClr val="bg1">
                  <a:lumMod val="10000"/>
                </a:schemeClr>
              </a:solidFill>
              <a:latin typeface="Times New Roman" panose="02020603050405020304" pitchFamily="18" charset="0"/>
              <a:cs typeface="Times New Roman" panose="02020603050405020304" pitchFamily="18" charset="0"/>
            </a:rPr>
            <a:t>và</a:t>
          </a:r>
          <a:r>
            <a:rPr lang="en-US" sz="2000" kern="1200" dirty="0">
              <a:solidFill>
                <a:schemeClr val="bg1">
                  <a:lumMod val="10000"/>
                </a:schemeClr>
              </a:solidFill>
              <a:latin typeface="Times New Roman" panose="02020603050405020304" pitchFamily="18" charset="0"/>
              <a:cs typeface="Times New Roman" panose="02020603050405020304" pitchFamily="18" charset="0"/>
            </a:rPr>
            <a:t> </a:t>
          </a:r>
          <a:r>
            <a:rPr lang="en-US" sz="2000" kern="1200" dirty="0" err="1">
              <a:solidFill>
                <a:schemeClr val="bg1">
                  <a:lumMod val="10000"/>
                </a:schemeClr>
              </a:solidFill>
              <a:latin typeface="Times New Roman" panose="02020603050405020304" pitchFamily="18" charset="0"/>
              <a:cs typeface="Times New Roman" panose="02020603050405020304" pitchFamily="18" charset="0"/>
            </a:rPr>
            <a:t>không</a:t>
          </a:r>
          <a:r>
            <a:rPr lang="en-US" sz="2000" kern="1200" dirty="0">
              <a:solidFill>
                <a:schemeClr val="bg1">
                  <a:lumMod val="10000"/>
                </a:schemeClr>
              </a:solidFill>
              <a:latin typeface="Times New Roman" panose="02020603050405020304" pitchFamily="18" charset="0"/>
              <a:cs typeface="Times New Roman" panose="02020603050405020304" pitchFamily="18" charset="0"/>
            </a:rPr>
            <a:t> </a:t>
          </a:r>
          <a:r>
            <a:rPr lang="en-US" sz="2000" kern="1200" dirty="0" err="1">
              <a:solidFill>
                <a:schemeClr val="bg1">
                  <a:lumMod val="10000"/>
                </a:schemeClr>
              </a:solidFill>
              <a:latin typeface="Times New Roman" panose="02020603050405020304" pitchFamily="18" charset="0"/>
              <a:cs typeface="Times New Roman" panose="02020603050405020304" pitchFamily="18" charset="0"/>
            </a:rPr>
            <a:t>khí</a:t>
          </a:r>
          <a:r>
            <a:rPr lang="en-US" sz="2000" kern="1200" dirty="0">
              <a:solidFill>
                <a:schemeClr val="bg1">
                  <a:lumMod val="10000"/>
                </a:schemeClr>
              </a:solidFill>
              <a:latin typeface="Times New Roman" panose="02020603050405020304" pitchFamily="18" charset="0"/>
              <a:cs typeface="Times New Roman" panose="02020603050405020304" pitchFamily="18" charset="0"/>
            </a:rPr>
            <a:t> </a:t>
          </a:r>
          <a:r>
            <a:rPr lang="en-US" sz="2000" kern="1200" dirty="0" err="1">
              <a:solidFill>
                <a:schemeClr val="bg1">
                  <a:lumMod val="10000"/>
                </a:schemeClr>
              </a:solidFill>
              <a:latin typeface="Times New Roman" panose="02020603050405020304" pitchFamily="18" charset="0"/>
              <a:cs typeface="Times New Roman" panose="02020603050405020304" pitchFamily="18" charset="0"/>
            </a:rPr>
            <a:t>thân</a:t>
          </a:r>
          <a:r>
            <a:rPr lang="en-US" sz="2000" kern="1200" dirty="0">
              <a:solidFill>
                <a:schemeClr val="bg1">
                  <a:lumMod val="10000"/>
                </a:schemeClr>
              </a:solidFill>
              <a:latin typeface="Times New Roman" panose="02020603050405020304" pitchFamily="18" charset="0"/>
              <a:cs typeface="Times New Roman" panose="02020603050405020304" pitchFamily="18" charset="0"/>
            </a:rPr>
            <a:t> </a:t>
          </a:r>
          <a:r>
            <a:rPr lang="en-US" sz="2000" kern="1200" dirty="0" err="1">
              <a:solidFill>
                <a:schemeClr val="bg1">
                  <a:lumMod val="10000"/>
                </a:schemeClr>
              </a:solidFill>
              <a:latin typeface="Times New Roman" panose="02020603050405020304" pitchFamily="18" charset="0"/>
              <a:cs typeface="Times New Roman" panose="02020603050405020304" pitchFamily="18" charset="0"/>
            </a:rPr>
            <a:t>thiện</a:t>
          </a:r>
          <a:r>
            <a:rPr lang="en-US" sz="2000" kern="1200" dirty="0">
              <a:solidFill>
                <a:schemeClr val="bg1">
                  <a:lumMod val="10000"/>
                </a:schemeClr>
              </a:solidFill>
              <a:latin typeface="Times New Roman" panose="02020603050405020304" pitchFamily="18" charset="0"/>
              <a:cs typeface="Times New Roman" panose="02020603050405020304" pitchFamily="18" charset="0"/>
            </a:rPr>
            <a:t> </a:t>
          </a:r>
          <a:r>
            <a:rPr lang="en-US" sz="2000" kern="1200" dirty="0" err="1">
              <a:solidFill>
                <a:schemeClr val="bg1">
                  <a:lumMod val="10000"/>
                </a:schemeClr>
              </a:solidFill>
              <a:latin typeface="Times New Roman" panose="02020603050405020304" pitchFamily="18" charset="0"/>
              <a:cs typeface="Times New Roman" panose="02020603050405020304" pitchFamily="18" charset="0"/>
            </a:rPr>
            <a:t>giữa</a:t>
          </a:r>
          <a:r>
            <a:rPr lang="en-US" sz="2000" kern="1200" dirty="0">
              <a:solidFill>
                <a:schemeClr val="bg1">
                  <a:lumMod val="10000"/>
                </a:schemeClr>
              </a:solidFill>
              <a:latin typeface="Times New Roman" panose="02020603050405020304" pitchFamily="18" charset="0"/>
              <a:cs typeface="Times New Roman" panose="02020603050405020304" pitchFamily="18" charset="0"/>
            </a:rPr>
            <a:t> </a:t>
          </a:r>
          <a:r>
            <a:rPr lang="en-US" sz="2000" kern="1200" dirty="0" err="1">
              <a:solidFill>
                <a:schemeClr val="bg1">
                  <a:lumMod val="10000"/>
                </a:schemeClr>
              </a:solidFill>
              <a:latin typeface="Times New Roman" panose="02020603050405020304" pitchFamily="18" charset="0"/>
              <a:cs typeface="Times New Roman" panose="02020603050405020304" pitchFamily="18" charset="0"/>
            </a:rPr>
            <a:t>mọi</a:t>
          </a:r>
          <a:r>
            <a:rPr lang="en-US" sz="2000" kern="1200" dirty="0">
              <a:solidFill>
                <a:schemeClr val="bg1">
                  <a:lumMod val="10000"/>
                </a:schemeClr>
              </a:solidFill>
              <a:latin typeface="Times New Roman" panose="02020603050405020304" pitchFamily="18" charset="0"/>
              <a:cs typeface="Times New Roman" panose="02020603050405020304" pitchFamily="18" charset="0"/>
            </a:rPr>
            <a:t> </a:t>
          </a:r>
          <a:r>
            <a:rPr lang="en-US" sz="2000" kern="1200" dirty="0" err="1">
              <a:solidFill>
                <a:schemeClr val="bg1">
                  <a:lumMod val="10000"/>
                </a:schemeClr>
              </a:solidFill>
              <a:latin typeface="Times New Roman" panose="02020603050405020304" pitchFamily="18" charset="0"/>
              <a:cs typeface="Times New Roman" panose="02020603050405020304" pitchFamily="18" charset="0"/>
            </a:rPr>
            <a:t>người</a:t>
          </a:r>
          <a:r>
            <a:rPr lang="en-US" sz="2000" kern="1200" dirty="0">
              <a:solidFill>
                <a:schemeClr val="bg1">
                  <a:lumMod val="10000"/>
                </a:schemeClr>
              </a:solidFill>
              <a:latin typeface="Times New Roman" panose="02020603050405020304" pitchFamily="18" charset="0"/>
              <a:cs typeface="Times New Roman" panose="02020603050405020304" pitchFamily="18" charset="0"/>
            </a:rPr>
            <a:t> </a:t>
          </a:r>
          <a:r>
            <a:rPr lang="en-US" sz="2000" kern="1200" dirty="0" err="1">
              <a:solidFill>
                <a:schemeClr val="bg1">
                  <a:lumMod val="10000"/>
                </a:schemeClr>
              </a:solidFill>
              <a:latin typeface="Times New Roman" panose="02020603050405020304" pitchFamily="18" charset="0"/>
              <a:cs typeface="Times New Roman" panose="02020603050405020304" pitchFamily="18" charset="0"/>
            </a:rPr>
            <a:t>kéo</a:t>
          </a:r>
          <a:r>
            <a:rPr lang="en-US" sz="2000" kern="1200" dirty="0">
              <a:solidFill>
                <a:schemeClr val="bg1">
                  <a:lumMod val="10000"/>
                </a:schemeClr>
              </a:solidFill>
              <a:latin typeface="Times New Roman" panose="02020603050405020304" pitchFamily="18" charset="0"/>
              <a:cs typeface="Times New Roman" panose="02020603050405020304" pitchFamily="18" charset="0"/>
            </a:rPr>
            <a:t> </a:t>
          </a:r>
          <a:r>
            <a:rPr lang="en-US" sz="2000" kern="1200" dirty="0" err="1">
              <a:solidFill>
                <a:schemeClr val="bg1">
                  <a:lumMod val="10000"/>
                </a:schemeClr>
              </a:solidFill>
              <a:latin typeface="Times New Roman" panose="02020603050405020304" pitchFamily="18" charset="0"/>
              <a:cs typeface="Times New Roman" panose="02020603050405020304" pitchFamily="18" charset="0"/>
            </a:rPr>
            <a:t>những</a:t>
          </a:r>
          <a:r>
            <a:rPr lang="en-US" sz="2000" kern="1200" dirty="0">
              <a:solidFill>
                <a:schemeClr val="bg1">
                  <a:lumMod val="10000"/>
                </a:schemeClr>
              </a:solidFill>
              <a:latin typeface="Times New Roman" panose="02020603050405020304" pitchFamily="18" charset="0"/>
              <a:cs typeface="Times New Roman" panose="02020603050405020304" pitchFamily="18" charset="0"/>
            </a:rPr>
            <a:t> </a:t>
          </a:r>
          <a:r>
            <a:rPr lang="en-US" sz="2000" kern="1200" dirty="0" err="1">
              <a:solidFill>
                <a:schemeClr val="bg1">
                  <a:lumMod val="10000"/>
                </a:schemeClr>
              </a:solidFill>
              <a:latin typeface="Times New Roman" panose="02020603050405020304" pitchFamily="18" charset="0"/>
              <a:cs typeface="Times New Roman" panose="02020603050405020304" pitchFamily="18" charset="0"/>
            </a:rPr>
            <a:t>điều</a:t>
          </a:r>
          <a:r>
            <a:rPr lang="en-US" sz="2000" kern="1200" dirty="0">
              <a:solidFill>
                <a:schemeClr val="bg1">
                  <a:lumMod val="10000"/>
                </a:schemeClr>
              </a:solidFill>
              <a:latin typeface="Times New Roman" panose="02020603050405020304" pitchFamily="18" charset="0"/>
              <a:cs typeface="Times New Roman" panose="02020603050405020304" pitchFamily="18" charset="0"/>
            </a:rPr>
            <a:t> </a:t>
          </a:r>
          <a:r>
            <a:rPr lang="en-US" sz="2000" kern="1200" dirty="0" err="1">
              <a:solidFill>
                <a:schemeClr val="bg1">
                  <a:lumMod val="10000"/>
                </a:schemeClr>
              </a:solidFill>
              <a:latin typeface="Times New Roman" panose="02020603050405020304" pitchFamily="18" charset="0"/>
              <a:cs typeface="Times New Roman" panose="02020603050405020304" pitchFamily="18" charset="0"/>
            </a:rPr>
            <a:t>tươi</a:t>
          </a:r>
          <a:r>
            <a:rPr lang="en-US" sz="2000" kern="1200" dirty="0">
              <a:solidFill>
                <a:schemeClr val="bg1">
                  <a:lumMod val="10000"/>
                </a:schemeClr>
              </a:solidFill>
              <a:latin typeface="Times New Roman" panose="02020603050405020304" pitchFamily="18" charset="0"/>
              <a:cs typeface="Times New Roman" panose="02020603050405020304" pitchFamily="18" charset="0"/>
            </a:rPr>
            <a:t> </a:t>
          </a:r>
          <a:r>
            <a:rPr lang="en-US" sz="2000" kern="1200" dirty="0" err="1">
              <a:solidFill>
                <a:schemeClr val="bg1">
                  <a:lumMod val="10000"/>
                </a:schemeClr>
              </a:solidFill>
              <a:latin typeface="Times New Roman" panose="02020603050405020304" pitchFamily="18" charset="0"/>
              <a:cs typeface="Times New Roman" panose="02020603050405020304" pitchFamily="18" charset="0"/>
            </a:rPr>
            <a:t>sáng</a:t>
          </a:r>
          <a:r>
            <a:rPr lang="en-US" sz="2000" kern="1200" dirty="0">
              <a:solidFill>
                <a:schemeClr val="bg1">
                  <a:lumMod val="10000"/>
                </a:schemeClr>
              </a:solidFill>
              <a:latin typeface="Times New Roman" panose="02020603050405020304" pitchFamily="18" charset="0"/>
              <a:cs typeface="Times New Roman" panose="02020603050405020304" pitchFamily="18" charset="0"/>
            </a:rPr>
            <a:t>, </a:t>
          </a:r>
          <a:r>
            <a:rPr lang="en-US" sz="2000" kern="1200" dirty="0" err="1">
              <a:solidFill>
                <a:schemeClr val="bg1">
                  <a:lumMod val="10000"/>
                </a:schemeClr>
              </a:solidFill>
              <a:latin typeface="Times New Roman" panose="02020603050405020304" pitchFamily="18" charset="0"/>
              <a:cs typeface="Times New Roman" panose="02020603050405020304" pitchFamily="18" charset="0"/>
            </a:rPr>
            <a:t>tốt</a:t>
          </a:r>
          <a:r>
            <a:rPr lang="en-US" sz="2000" kern="1200" dirty="0">
              <a:solidFill>
                <a:schemeClr val="bg1">
                  <a:lumMod val="10000"/>
                </a:schemeClr>
              </a:solidFill>
              <a:latin typeface="Times New Roman" panose="02020603050405020304" pitchFamily="18" charset="0"/>
              <a:cs typeface="Times New Roman" panose="02020603050405020304" pitchFamily="18" charset="0"/>
            </a:rPr>
            <a:t> </a:t>
          </a:r>
          <a:r>
            <a:rPr lang="en-US" sz="2000" kern="1200" dirty="0" err="1">
              <a:solidFill>
                <a:schemeClr val="bg1">
                  <a:lumMod val="10000"/>
                </a:schemeClr>
              </a:solidFill>
              <a:latin typeface="Times New Roman" panose="02020603050405020304" pitchFamily="18" charset="0"/>
              <a:cs typeface="Times New Roman" panose="02020603050405020304" pitchFamily="18" charset="0"/>
            </a:rPr>
            <a:t>đẹp</a:t>
          </a:r>
          <a:r>
            <a:rPr lang="en-US" sz="2000" kern="1200" dirty="0">
              <a:solidFill>
                <a:schemeClr val="bg1">
                  <a:lumMod val="10000"/>
                </a:schemeClr>
              </a:solidFill>
              <a:latin typeface="Times New Roman" panose="02020603050405020304" pitchFamily="18" charset="0"/>
              <a:cs typeface="Times New Roman" panose="02020603050405020304" pitchFamily="18" charset="0"/>
            </a:rPr>
            <a:t> </a:t>
          </a:r>
          <a:r>
            <a:rPr lang="en-US" sz="2000" kern="1200" dirty="0" err="1">
              <a:solidFill>
                <a:schemeClr val="bg1">
                  <a:lumMod val="10000"/>
                </a:schemeClr>
              </a:solidFill>
              <a:latin typeface="Times New Roman" panose="02020603050405020304" pitchFamily="18" charset="0"/>
              <a:cs typeface="Times New Roman" panose="02020603050405020304" pitchFamily="18" charset="0"/>
            </a:rPr>
            <a:t>đến</a:t>
          </a:r>
          <a:r>
            <a:rPr lang="en-US" sz="2000" kern="1200" dirty="0">
              <a:solidFill>
                <a:schemeClr val="bg1">
                  <a:lumMod val="10000"/>
                </a:schemeClr>
              </a:solidFill>
              <a:latin typeface="Times New Roman" panose="02020603050405020304" pitchFamily="18" charset="0"/>
              <a:cs typeface="Times New Roman" panose="02020603050405020304" pitchFamily="18" charset="0"/>
            </a:rPr>
            <a:t> </a:t>
          </a:r>
          <a:r>
            <a:rPr lang="en-US" sz="2000" kern="1200" dirty="0" err="1">
              <a:solidFill>
                <a:schemeClr val="bg1">
                  <a:lumMod val="10000"/>
                </a:schemeClr>
              </a:solidFill>
              <a:latin typeface="Times New Roman" panose="02020603050405020304" pitchFamily="18" charset="0"/>
              <a:cs typeface="Times New Roman" panose="02020603050405020304" pitchFamily="18" charset="0"/>
            </a:rPr>
            <a:t>gần</a:t>
          </a:r>
          <a:r>
            <a:rPr lang="en-US" sz="2000" kern="1200" dirty="0">
              <a:solidFill>
                <a:schemeClr val="bg1">
                  <a:lumMod val="10000"/>
                </a:schemeClr>
              </a:solidFill>
              <a:latin typeface="Times New Roman" panose="02020603050405020304" pitchFamily="18" charset="0"/>
              <a:cs typeface="Times New Roman" panose="02020603050405020304" pitchFamily="18" charset="0"/>
            </a:rPr>
            <a:t> ta </a:t>
          </a:r>
          <a:r>
            <a:rPr lang="en-US" sz="2000" kern="1200" dirty="0" err="1">
              <a:solidFill>
                <a:schemeClr val="bg1">
                  <a:lumMod val="10000"/>
                </a:schemeClr>
              </a:solidFill>
              <a:latin typeface="Times New Roman" panose="02020603050405020304" pitchFamily="18" charset="0"/>
              <a:cs typeface="Times New Roman" panose="02020603050405020304" pitchFamily="18" charset="0"/>
            </a:rPr>
            <a:t>hơn</a:t>
          </a:r>
          <a:r>
            <a:rPr lang="en-US" sz="2000" kern="1200" dirty="0">
              <a:solidFill>
                <a:schemeClr val="bg1">
                  <a:lumMod val="10000"/>
                </a:schemeClr>
              </a:solidFill>
              <a:latin typeface="Times New Roman" panose="02020603050405020304" pitchFamily="18" charset="0"/>
              <a:cs typeface="Times New Roman" panose="02020603050405020304" pitchFamily="18" charset="0"/>
            </a:rPr>
            <a:t>.</a:t>
          </a:r>
        </a:p>
      </dsp:txBody>
      <dsp:txXfrm>
        <a:off x="6774836" y="1948453"/>
        <a:ext cx="2401758" cy="1385379"/>
      </dsp:txXfrm>
    </dsp:sp>
    <dsp:sp modelId="{8BF4FAF2-5A3E-45E0-B362-272EC805F61A}">
      <dsp:nvSpPr>
        <dsp:cNvPr id="0" name=""/>
        <dsp:cNvSpPr/>
      </dsp:nvSpPr>
      <dsp:spPr>
        <a:xfrm>
          <a:off x="7021080" y="3469076"/>
          <a:ext cx="2148476" cy="1400653"/>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4CC56B2F-C276-487F-8A54-F893B7E8EE83}">
      <dsp:nvSpPr>
        <dsp:cNvPr id="0" name=""/>
        <dsp:cNvSpPr/>
      </dsp:nvSpPr>
      <dsp:spPr>
        <a:xfrm>
          <a:off x="7071219" y="3516708"/>
          <a:ext cx="2148476" cy="1400653"/>
        </a:xfrm>
        <a:prstGeom prst="roundRect">
          <a:avLst>
            <a:gd name="adj" fmla="val 10000"/>
          </a:avLst>
        </a:prstGeom>
        <a:solidFill>
          <a:schemeClr val="lt1">
            <a:alpha val="90000"/>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endParaRPr lang="en-US" sz="2000" kern="1200">
            <a:solidFill>
              <a:schemeClr val="bg1">
                <a:lumMod val="10000"/>
              </a:schemeClr>
            </a:solidFill>
            <a:latin typeface="Times New Roman" panose="02020603050405020304" pitchFamily="18" charset="0"/>
            <a:cs typeface="Times New Roman" panose="02020603050405020304" pitchFamily="18" charset="0"/>
          </a:endParaRPr>
        </a:p>
        <a:p>
          <a:pPr marL="0" lvl="0" indent="0" algn="ctr" defTabSz="889000">
            <a:lnSpc>
              <a:spcPct val="90000"/>
            </a:lnSpc>
            <a:spcBef>
              <a:spcPct val="0"/>
            </a:spcBef>
            <a:spcAft>
              <a:spcPct val="35000"/>
            </a:spcAft>
            <a:buNone/>
          </a:pPr>
          <a:r>
            <a:rPr lang="en-US" sz="2000" kern="1200">
              <a:solidFill>
                <a:schemeClr val="bg1">
                  <a:lumMod val="10000"/>
                </a:schemeClr>
              </a:solidFill>
              <a:latin typeface="Times New Roman" panose="02020603050405020304" pitchFamily="18" charset="0"/>
              <a:cs typeface="Times New Roman" panose="02020603050405020304" pitchFamily="18" charset="0"/>
            </a:rPr>
            <a:t>Trích dẫn châm ngôn của nhà thơ Dryden, Ngài Walter Scott</a:t>
          </a:r>
        </a:p>
        <a:p>
          <a:pPr marL="0" lvl="0" indent="0" algn="ctr" defTabSz="889000">
            <a:lnSpc>
              <a:spcPct val="90000"/>
            </a:lnSpc>
            <a:spcBef>
              <a:spcPct val="0"/>
            </a:spcBef>
            <a:spcAft>
              <a:spcPct val="35000"/>
            </a:spcAft>
            <a:buNone/>
          </a:pPr>
          <a:r>
            <a:rPr lang="en-US" sz="2000" kern="1200">
              <a:solidFill>
                <a:schemeClr val="bg1">
                  <a:lumMod val="10000"/>
                </a:schemeClr>
              </a:solidFill>
              <a:latin typeface="Times New Roman" panose="02020603050405020304" pitchFamily="18" charset="0"/>
              <a:cs typeface="Times New Roman" panose="02020603050405020304" pitchFamily="18" charset="0"/>
            </a:rPr>
            <a:t> </a:t>
          </a:r>
        </a:p>
      </dsp:txBody>
      <dsp:txXfrm>
        <a:off x="7112243" y="3557732"/>
        <a:ext cx="2066428" cy="1318605"/>
      </dsp:txXfrm>
    </dsp:sp>
  </dsp:spTree>
</dsp:drawing>
</file>

<file path=ppt/diagrams/layout1.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6"/>
        <p:cNvGrpSpPr/>
        <p:nvPr/>
      </p:nvGrpSpPr>
      <p:grpSpPr>
        <a:xfrm>
          <a:off x="0" y="0"/>
          <a:ext cx="0" cy="0"/>
          <a:chOff x="0" y="0"/>
          <a:chExt cx="0" cy="0"/>
        </a:xfrm>
      </p:grpSpPr>
      <p:sp>
        <p:nvSpPr>
          <p:cNvPr id="1287" name="Google Shape;1287;g54dda1946d_6_2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8" name="Google Shape;1288;g54dda1946d_6_2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1760548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5"/>
        <p:cNvGrpSpPr/>
        <p:nvPr/>
      </p:nvGrpSpPr>
      <p:grpSpPr>
        <a:xfrm>
          <a:off x="0" y="0"/>
          <a:ext cx="0" cy="0"/>
          <a:chOff x="0" y="0"/>
          <a:chExt cx="0" cy="0"/>
        </a:xfrm>
      </p:grpSpPr>
      <p:sp>
        <p:nvSpPr>
          <p:cNvPr id="1126" name="Google Shape;1126;g54dda1946d_6_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7" name="Google Shape;1127;g54dda1946d_6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0"/>
        <p:cNvGrpSpPr/>
        <p:nvPr/>
      </p:nvGrpSpPr>
      <p:grpSpPr>
        <a:xfrm>
          <a:off x="0" y="0"/>
          <a:ext cx="0" cy="0"/>
          <a:chOff x="0" y="0"/>
          <a:chExt cx="0" cy="0"/>
        </a:xfrm>
      </p:grpSpPr>
      <p:sp>
        <p:nvSpPr>
          <p:cNvPr id="1101" name="Google Shape;1101;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2" name="Google Shape;1102;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sz="1200" i="1">
              <a:solidFill>
                <a:srgbClr val="595959"/>
              </a:solidFill>
              <a:latin typeface="Anaheim"/>
              <a:ea typeface="Anaheim"/>
              <a:cs typeface="Anaheim"/>
              <a:sym typeface="Anaheim"/>
            </a:endParaRPr>
          </a:p>
          <a:p>
            <a:pPr marL="0" lvl="0" indent="0" algn="l" rtl="0">
              <a:spcBef>
                <a:spcPts val="0"/>
              </a:spcBef>
              <a:spcAft>
                <a:spcPts val="0"/>
              </a:spcAft>
              <a:buNone/>
            </a:pPr>
            <a:endParaRPr/>
          </a:p>
        </p:txBody>
      </p:sp>
    </p:spTree>
    <p:extLst>
      <p:ext uri="{BB962C8B-B14F-4D97-AF65-F5344CB8AC3E}">
        <p14:creationId xmlns:p14="http://schemas.microsoft.com/office/powerpoint/2010/main" val="4034883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0"/>
        <p:cNvGrpSpPr/>
        <p:nvPr/>
      </p:nvGrpSpPr>
      <p:grpSpPr>
        <a:xfrm>
          <a:off x="0" y="0"/>
          <a:ext cx="0" cy="0"/>
          <a:chOff x="0" y="0"/>
          <a:chExt cx="0" cy="0"/>
        </a:xfrm>
      </p:grpSpPr>
      <p:sp>
        <p:nvSpPr>
          <p:cNvPr id="1101" name="Google Shape;1101;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2" name="Google Shape;1102;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sz="1200" i="1">
              <a:solidFill>
                <a:srgbClr val="595959"/>
              </a:solidFill>
              <a:latin typeface="Anaheim"/>
              <a:ea typeface="Anaheim"/>
              <a:cs typeface="Anaheim"/>
              <a:sym typeface="Anaheim"/>
            </a:endParaRPr>
          </a:p>
          <a:p>
            <a:pPr marL="0" lvl="0" indent="0" algn="l" rtl="0">
              <a:spcBef>
                <a:spcPts val="0"/>
              </a:spcBef>
              <a:spcAft>
                <a:spcPts val="0"/>
              </a:spcAft>
              <a:buNone/>
            </a:pPr>
            <a:endParaRPr/>
          </a:p>
        </p:txBody>
      </p:sp>
    </p:spTree>
    <p:extLst>
      <p:ext uri="{BB962C8B-B14F-4D97-AF65-F5344CB8AC3E}">
        <p14:creationId xmlns:p14="http://schemas.microsoft.com/office/powerpoint/2010/main" val="329591769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0"/>
        <p:cNvGrpSpPr/>
        <p:nvPr/>
      </p:nvGrpSpPr>
      <p:grpSpPr>
        <a:xfrm>
          <a:off x="0" y="0"/>
          <a:ext cx="0" cy="0"/>
          <a:chOff x="0" y="0"/>
          <a:chExt cx="0" cy="0"/>
        </a:xfrm>
      </p:grpSpPr>
      <p:sp>
        <p:nvSpPr>
          <p:cNvPr id="1101" name="Google Shape;1101;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2" name="Google Shape;1102;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sz="1200" i="1">
              <a:solidFill>
                <a:srgbClr val="595959"/>
              </a:solidFill>
              <a:latin typeface="Anaheim"/>
              <a:ea typeface="Anaheim"/>
              <a:cs typeface="Anaheim"/>
              <a:sym typeface="Anaheim"/>
            </a:endParaRPr>
          </a:p>
          <a:p>
            <a:pPr marL="0" lvl="0" indent="0" algn="l" rtl="0">
              <a:spcBef>
                <a:spcPts val="0"/>
              </a:spcBef>
              <a:spcAft>
                <a:spcPts val="0"/>
              </a:spcAft>
              <a:buNone/>
            </a:pPr>
            <a:endParaRPr/>
          </a:p>
        </p:txBody>
      </p:sp>
    </p:spTree>
    <p:extLst>
      <p:ext uri="{BB962C8B-B14F-4D97-AF65-F5344CB8AC3E}">
        <p14:creationId xmlns:p14="http://schemas.microsoft.com/office/powerpoint/2010/main" val="56610341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0"/>
        <p:cNvGrpSpPr/>
        <p:nvPr/>
      </p:nvGrpSpPr>
      <p:grpSpPr>
        <a:xfrm>
          <a:off x="0" y="0"/>
          <a:ext cx="0" cy="0"/>
          <a:chOff x="0" y="0"/>
          <a:chExt cx="0" cy="0"/>
        </a:xfrm>
      </p:grpSpPr>
      <p:sp>
        <p:nvSpPr>
          <p:cNvPr id="1101" name="Google Shape;1101;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2" name="Google Shape;1102;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sz="1200" i="1">
              <a:solidFill>
                <a:srgbClr val="595959"/>
              </a:solidFill>
              <a:latin typeface="Anaheim"/>
              <a:ea typeface="Anaheim"/>
              <a:cs typeface="Anaheim"/>
              <a:sym typeface="Anaheim"/>
            </a:endParaRPr>
          </a:p>
          <a:p>
            <a:pPr marL="0" lvl="0" indent="0" algn="l" rtl="0">
              <a:spcBef>
                <a:spcPts val="0"/>
              </a:spcBef>
              <a:spcAft>
                <a:spcPts val="0"/>
              </a:spcAft>
              <a:buNone/>
            </a:pPr>
            <a:endParaRPr/>
          </a:p>
        </p:txBody>
      </p:sp>
    </p:spTree>
    <p:extLst>
      <p:ext uri="{BB962C8B-B14F-4D97-AF65-F5344CB8AC3E}">
        <p14:creationId xmlns:p14="http://schemas.microsoft.com/office/powerpoint/2010/main" val="45681415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0"/>
        <p:cNvGrpSpPr/>
        <p:nvPr/>
      </p:nvGrpSpPr>
      <p:grpSpPr>
        <a:xfrm>
          <a:off x="0" y="0"/>
          <a:ext cx="0" cy="0"/>
          <a:chOff x="0" y="0"/>
          <a:chExt cx="0" cy="0"/>
        </a:xfrm>
      </p:grpSpPr>
      <p:sp>
        <p:nvSpPr>
          <p:cNvPr id="1101" name="Google Shape;1101;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2" name="Google Shape;1102;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sz="1200" i="1">
              <a:solidFill>
                <a:srgbClr val="595959"/>
              </a:solidFill>
              <a:latin typeface="Anaheim"/>
              <a:ea typeface="Anaheim"/>
              <a:cs typeface="Anaheim"/>
              <a:sym typeface="Anaheim"/>
            </a:endParaRPr>
          </a:p>
          <a:p>
            <a:pPr marL="0" lvl="0" indent="0" algn="l" rtl="0">
              <a:spcBef>
                <a:spcPts val="0"/>
              </a:spcBef>
              <a:spcAft>
                <a:spcPts val="0"/>
              </a:spcAft>
              <a:buNone/>
            </a:pPr>
            <a:endParaRPr/>
          </a:p>
        </p:txBody>
      </p:sp>
    </p:spTree>
    <p:extLst>
      <p:ext uri="{BB962C8B-B14F-4D97-AF65-F5344CB8AC3E}">
        <p14:creationId xmlns:p14="http://schemas.microsoft.com/office/powerpoint/2010/main" val="130189780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0"/>
        <p:cNvGrpSpPr/>
        <p:nvPr/>
      </p:nvGrpSpPr>
      <p:grpSpPr>
        <a:xfrm>
          <a:off x="0" y="0"/>
          <a:ext cx="0" cy="0"/>
          <a:chOff x="0" y="0"/>
          <a:chExt cx="0" cy="0"/>
        </a:xfrm>
      </p:grpSpPr>
      <p:sp>
        <p:nvSpPr>
          <p:cNvPr id="1101" name="Google Shape;1101;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2" name="Google Shape;1102;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sz="1200" i="1">
              <a:solidFill>
                <a:srgbClr val="595959"/>
              </a:solidFill>
              <a:latin typeface="Anaheim"/>
              <a:ea typeface="Anaheim"/>
              <a:cs typeface="Anaheim"/>
              <a:sym typeface="Anaheim"/>
            </a:endParaRPr>
          </a:p>
          <a:p>
            <a:pPr marL="0" lvl="0" indent="0" algn="l" rtl="0">
              <a:spcBef>
                <a:spcPts val="0"/>
              </a:spcBef>
              <a:spcAft>
                <a:spcPts val="0"/>
              </a:spcAft>
              <a:buNone/>
            </a:pPr>
            <a:endParaRPr/>
          </a:p>
        </p:txBody>
      </p:sp>
    </p:spTree>
    <p:extLst>
      <p:ext uri="{BB962C8B-B14F-4D97-AF65-F5344CB8AC3E}">
        <p14:creationId xmlns:p14="http://schemas.microsoft.com/office/powerpoint/2010/main" val="407813801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5"/>
        <p:cNvGrpSpPr/>
        <p:nvPr/>
      </p:nvGrpSpPr>
      <p:grpSpPr>
        <a:xfrm>
          <a:off x="0" y="0"/>
          <a:ext cx="0" cy="0"/>
          <a:chOff x="0" y="0"/>
          <a:chExt cx="0" cy="0"/>
        </a:xfrm>
      </p:grpSpPr>
      <p:sp>
        <p:nvSpPr>
          <p:cNvPr id="1126" name="Google Shape;1126;g54dda1946d_6_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7" name="Google Shape;1127;g54dda1946d_6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8044327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84"/>
        <p:cNvGrpSpPr/>
        <p:nvPr/>
      </p:nvGrpSpPr>
      <p:grpSpPr>
        <a:xfrm>
          <a:off x="0" y="0"/>
          <a:ext cx="0" cy="0"/>
          <a:chOff x="0" y="0"/>
          <a:chExt cx="0" cy="0"/>
        </a:xfrm>
      </p:grpSpPr>
      <p:sp>
        <p:nvSpPr>
          <p:cNvPr id="2585" name="Google Shape;2585;g1291237e166_0_2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86" name="Google Shape;2586;g1291237e166_0_2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0"/>
        <p:cNvGrpSpPr/>
        <p:nvPr/>
      </p:nvGrpSpPr>
      <p:grpSpPr>
        <a:xfrm>
          <a:off x="0" y="0"/>
          <a:ext cx="0" cy="0"/>
          <a:chOff x="0" y="0"/>
          <a:chExt cx="0" cy="0"/>
        </a:xfrm>
      </p:grpSpPr>
      <p:sp>
        <p:nvSpPr>
          <p:cNvPr id="1101" name="Google Shape;1101;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2" name="Google Shape;1102;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sz="1200" i="1">
              <a:solidFill>
                <a:srgbClr val="595959"/>
              </a:solidFill>
              <a:latin typeface="Anaheim"/>
              <a:ea typeface="Anaheim"/>
              <a:cs typeface="Anaheim"/>
              <a:sym typeface="Anaheim"/>
            </a:endParaRPr>
          </a:p>
          <a:p>
            <a:pPr marL="0" lvl="0" indent="0" algn="l" rtl="0">
              <a:spcBef>
                <a:spcPts val="0"/>
              </a:spcBef>
              <a:spcAft>
                <a:spcPts val="0"/>
              </a:spcAft>
              <a:buNone/>
            </a:pPr>
            <a:endParaRPr/>
          </a:p>
        </p:txBody>
      </p:sp>
    </p:spTree>
    <p:extLst>
      <p:ext uri="{BB962C8B-B14F-4D97-AF65-F5344CB8AC3E}">
        <p14:creationId xmlns:p14="http://schemas.microsoft.com/office/powerpoint/2010/main" val="310529776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6"/>
        <p:cNvGrpSpPr/>
        <p:nvPr/>
      </p:nvGrpSpPr>
      <p:grpSpPr>
        <a:xfrm>
          <a:off x="0" y="0"/>
          <a:ext cx="0" cy="0"/>
          <a:chOff x="0" y="0"/>
          <a:chExt cx="0" cy="0"/>
        </a:xfrm>
      </p:grpSpPr>
      <p:sp>
        <p:nvSpPr>
          <p:cNvPr id="1287" name="Google Shape;1287;g54dda1946d_6_2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8" name="Google Shape;1288;g54dda1946d_6_2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0"/>
        <p:cNvGrpSpPr/>
        <p:nvPr/>
      </p:nvGrpSpPr>
      <p:grpSpPr>
        <a:xfrm>
          <a:off x="0" y="0"/>
          <a:ext cx="0" cy="0"/>
          <a:chOff x="0" y="0"/>
          <a:chExt cx="0" cy="0"/>
        </a:xfrm>
      </p:grpSpPr>
      <p:sp>
        <p:nvSpPr>
          <p:cNvPr id="1101" name="Google Shape;1101;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2" name="Google Shape;1102;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sz="1200" i="1">
              <a:solidFill>
                <a:srgbClr val="595959"/>
              </a:solidFill>
              <a:latin typeface="Anaheim"/>
              <a:ea typeface="Anaheim"/>
              <a:cs typeface="Anaheim"/>
              <a:sym typeface="Anaheim"/>
            </a:endParaRPr>
          </a:p>
          <a:p>
            <a:pPr marL="0" lvl="0" indent="0" algn="l" rtl="0">
              <a:spcBef>
                <a:spcPts val="0"/>
              </a:spcBef>
              <a:spcAft>
                <a:spcPts val="0"/>
              </a:spcAft>
              <a:buNone/>
            </a:pPr>
            <a:endParaRPr/>
          </a:p>
        </p:txBody>
      </p:sp>
    </p:spTree>
    <p:extLst>
      <p:ext uri="{BB962C8B-B14F-4D97-AF65-F5344CB8AC3E}">
        <p14:creationId xmlns:p14="http://schemas.microsoft.com/office/powerpoint/2010/main" val="132459048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0"/>
        <p:cNvGrpSpPr/>
        <p:nvPr/>
      </p:nvGrpSpPr>
      <p:grpSpPr>
        <a:xfrm>
          <a:off x="0" y="0"/>
          <a:ext cx="0" cy="0"/>
          <a:chOff x="0" y="0"/>
          <a:chExt cx="0" cy="0"/>
        </a:xfrm>
      </p:grpSpPr>
      <p:sp>
        <p:nvSpPr>
          <p:cNvPr id="1101" name="Google Shape;1101;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2" name="Google Shape;1102;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sz="1200" i="1">
              <a:solidFill>
                <a:srgbClr val="595959"/>
              </a:solidFill>
              <a:latin typeface="Anaheim"/>
              <a:ea typeface="Anaheim"/>
              <a:cs typeface="Anaheim"/>
              <a:sym typeface="Anaheim"/>
            </a:endParaRPr>
          </a:p>
          <a:p>
            <a:pPr marL="0" lvl="0" indent="0" algn="l" rtl="0">
              <a:spcBef>
                <a:spcPts val="0"/>
              </a:spcBef>
              <a:spcAft>
                <a:spcPts val="0"/>
              </a:spcAft>
              <a:buNone/>
            </a:pPr>
            <a:endParaRPr/>
          </a:p>
        </p:txBody>
      </p:sp>
    </p:spTree>
    <p:extLst>
      <p:ext uri="{BB962C8B-B14F-4D97-AF65-F5344CB8AC3E}">
        <p14:creationId xmlns:p14="http://schemas.microsoft.com/office/powerpoint/2010/main" val="322366623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0"/>
        <p:cNvGrpSpPr/>
        <p:nvPr/>
      </p:nvGrpSpPr>
      <p:grpSpPr>
        <a:xfrm>
          <a:off x="0" y="0"/>
          <a:ext cx="0" cy="0"/>
          <a:chOff x="0" y="0"/>
          <a:chExt cx="0" cy="0"/>
        </a:xfrm>
      </p:grpSpPr>
      <p:sp>
        <p:nvSpPr>
          <p:cNvPr id="1101" name="Google Shape;1101;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2" name="Google Shape;1102;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sz="1200" i="1">
              <a:solidFill>
                <a:srgbClr val="595959"/>
              </a:solidFill>
              <a:latin typeface="Anaheim"/>
              <a:ea typeface="Anaheim"/>
              <a:cs typeface="Anaheim"/>
              <a:sym typeface="Anaheim"/>
            </a:endParaRPr>
          </a:p>
          <a:p>
            <a:pPr marL="0" lvl="0" indent="0" algn="l" rtl="0">
              <a:spcBef>
                <a:spcPts val="0"/>
              </a:spcBef>
              <a:spcAft>
                <a:spcPts val="0"/>
              </a:spcAft>
              <a:buNone/>
            </a:pPr>
            <a:endParaRPr/>
          </a:p>
        </p:txBody>
      </p:sp>
    </p:spTree>
    <p:extLst>
      <p:ext uri="{BB962C8B-B14F-4D97-AF65-F5344CB8AC3E}">
        <p14:creationId xmlns:p14="http://schemas.microsoft.com/office/powerpoint/2010/main" val="27962000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0"/>
        <p:cNvGrpSpPr/>
        <p:nvPr/>
      </p:nvGrpSpPr>
      <p:grpSpPr>
        <a:xfrm>
          <a:off x="0" y="0"/>
          <a:ext cx="0" cy="0"/>
          <a:chOff x="0" y="0"/>
          <a:chExt cx="0" cy="0"/>
        </a:xfrm>
      </p:grpSpPr>
      <p:sp>
        <p:nvSpPr>
          <p:cNvPr id="1101" name="Google Shape;1101;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2" name="Google Shape;1102;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sz="1200" i="1">
              <a:solidFill>
                <a:srgbClr val="595959"/>
              </a:solidFill>
              <a:latin typeface="Anaheim"/>
              <a:ea typeface="Anaheim"/>
              <a:cs typeface="Anaheim"/>
              <a:sym typeface="Anaheim"/>
            </a:endParaRPr>
          </a:p>
          <a:p>
            <a:pPr marL="0" lvl="0" indent="0" algn="l" rtl="0">
              <a:spcBef>
                <a:spcPts val="0"/>
              </a:spcBef>
              <a:spcAft>
                <a:spcPts val="0"/>
              </a:spcAft>
              <a:buNone/>
            </a:pPr>
            <a:endParaRPr/>
          </a:p>
        </p:txBody>
      </p:sp>
    </p:spTree>
    <p:extLst>
      <p:ext uri="{BB962C8B-B14F-4D97-AF65-F5344CB8AC3E}">
        <p14:creationId xmlns:p14="http://schemas.microsoft.com/office/powerpoint/2010/main" val="31001284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40"/>
        <p:cNvGrpSpPr/>
        <p:nvPr/>
      </p:nvGrpSpPr>
      <p:grpSpPr>
        <a:xfrm>
          <a:off x="0" y="0"/>
          <a:ext cx="0" cy="0"/>
          <a:chOff x="0" y="0"/>
          <a:chExt cx="0" cy="0"/>
        </a:xfrm>
      </p:grpSpPr>
      <p:sp>
        <p:nvSpPr>
          <p:cNvPr id="3041" name="Google Shape;3041;g54dda1946d_4_27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42" name="Google Shape;3042;g54dda1946d_4_27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0"/>
        <p:cNvGrpSpPr/>
        <p:nvPr/>
      </p:nvGrpSpPr>
      <p:grpSpPr>
        <a:xfrm>
          <a:off x="0" y="0"/>
          <a:ext cx="0" cy="0"/>
          <a:chOff x="0" y="0"/>
          <a:chExt cx="0" cy="0"/>
        </a:xfrm>
      </p:grpSpPr>
      <p:sp>
        <p:nvSpPr>
          <p:cNvPr id="1101" name="Google Shape;1101;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2" name="Google Shape;1102;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sz="1200" i="1">
              <a:solidFill>
                <a:srgbClr val="595959"/>
              </a:solidFill>
              <a:latin typeface="Anaheim"/>
              <a:ea typeface="Anaheim"/>
              <a:cs typeface="Anaheim"/>
              <a:sym typeface="Anaheim"/>
            </a:endParaRPr>
          </a:p>
          <a:p>
            <a:pPr marL="0" lvl="0" indent="0" algn="l" rtl="0">
              <a:spcBef>
                <a:spcPts val="0"/>
              </a:spcBef>
              <a:spcAft>
                <a:spcPts val="0"/>
              </a:spcAft>
              <a:buNone/>
            </a:pPr>
            <a:endParaRPr/>
          </a:p>
        </p:txBody>
      </p:sp>
    </p:spTree>
    <p:extLst>
      <p:ext uri="{BB962C8B-B14F-4D97-AF65-F5344CB8AC3E}">
        <p14:creationId xmlns:p14="http://schemas.microsoft.com/office/powerpoint/2010/main" val="336601059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0"/>
        <p:cNvGrpSpPr/>
        <p:nvPr/>
      </p:nvGrpSpPr>
      <p:grpSpPr>
        <a:xfrm>
          <a:off x="0" y="0"/>
          <a:ext cx="0" cy="0"/>
          <a:chOff x="0" y="0"/>
          <a:chExt cx="0" cy="0"/>
        </a:xfrm>
      </p:grpSpPr>
      <p:sp>
        <p:nvSpPr>
          <p:cNvPr id="1101" name="Google Shape;1101;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2" name="Google Shape;1102;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sz="1200" i="1">
              <a:solidFill>
                <a:srgbClr val="595959"/>
              </a:solidFill>
              <a:latin typeface="Anaheim"/>
              <a:ea typeface="Anaheim"/>
              <a:cs typeface="Anaheim"/>
              <a:sym typeface="Anaheim"/>
            </a:endParaRPr>
          </a:p>
          <a:p>
            <a:pPr marL="0" lvl="0" indent="0" algn="l" rtl="0">
              <a:spcBef>
                <a:spcPts val="0"/>
              </a:spcBef>
              <a:spcAft>
                <a:spcPts val="0"/>
              </a:spcAft>
              <a:buNone/>
            </a:pPr>
            <a:endParaRPr/>
          </a:p>
        </p:txBody>
      </p:sp>
    </p:spTree>
    <p:extLst>
      <p:ext uri="{BB962C8B-B14F-4D97-AF65-F5344CB8AC3E}">
        <p14:creationId xmlns:p14="http://schemas.microsoft.com/office/powerpoint/2010/main" val="320753463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40"/>
        <p:cNvGrpSpPr/>
        <p:nvPr/>
      </p:nvGrpSpPr>
      <p:grpSpPr>
        <a:xfrm>
          <a:off x="0" y="0"/>
          <a:ext cx="0" cy="0"/>
          <a:chOff x="0" y="0"/>
          <a:chExt cx="0" cy="0"/>
        </a:xfrm>
      </p:grpSpPr>
      <p:sp>
        <p:nvSpPr>
          <p:cNvPr id="3041" name="Google Shape;3041;g54dda1946d_4_27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42" name="Google Shape;3042;g54dda1946d_4_27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5024447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0"/>
        <p:cNvGrpSpPr/>
        <p:nvPr/>
      </p:nvGrpSpPr>
      <p:grpSpPr>
        <a:xfrm>
          <a:off x="0" y="0"/>
          <a:ext cx="0" cy="0"/>
          <a:chOff x="0" y="0"/>
          <a:chExt cx="0" cy="0"/>
        </a:xfrm>
      </p:grpSpPr>
      <p:sp>
        <p:nvSpPr>
          <p:cNvPr id="1101" name="Google Shape;1101;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2" name="Google Shape;1102;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sz="1200" i="1">
              <a:solidFill>
                <a:srgbClr val="595959"/>
              </a:solidFill>
              <a:latin typeface="Anaheim"/>
              <a:ea typeface="Anaheim"/>
              <a:cs typeface="Anaheim"/>
              <a:sym typeface="Anaheim"/>
            </a:endParaRPr>
          </a:p>
          <a:p>
            <a:pPr marL="0" lvl="0" indent="0" algn="l" rtl="0">
              <a:spcBef>
                <a:spcPts val="0"/>
              </a:spcBef>
              <a:spcAft>
                <a:spcPts val="0"/>
              </a:spcAft>
              <a:buNone/>
            </a:pPr>
            <a:endParaRPr/>
          </a:p>
        </p:txBody>
      </p:sp>
    </p:spTree>
    <p:extLst>
      <p:ext uri="{BB962C8B-B14F-4D97-AF65-F5344CB8AC3E}">
        <p14:creationId xmlns:p14="http://schemas.microsoft.com/office/powerpoint/2010/main" val="50001347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0"/>
        <p:cNvGrpSpPr/>
        <p:nvPr/>
      </p:nvGrpSpPr>
      <p:grpSpPr>
        <a:xfrm>
          <a:off x="0" y="0"/>
          <a:ext cx="0" cy="0"/>
          <a:chOff x="0" y="0"/>
          <a:chExt cx="0" cy="0"/>
        </a:xfrm>
      </p:grpSpPr>
      <p:sp>
        <p:nvSpPr>
          <p:cNvPr id="1101" name="Google Shape;1101;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2" name="Google Shape;1102;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sz="1200" i="1">
              <a:solidFill>
                <a:srgbClr val="595959"/>
              </a:solidFill>
              <a:latin typeface="Anaheim"/>
              <a:ea typeface="Anaheim"/>
              <a:cs typeface="Anaheim"/>
              <a:sym typeface="Anaheim"/>
            </a:endParaRPr>
          </a:p>
          <a:p>
            <a:pPr marL="0" lvl="0" indent="0" algn="l" rtl="0">
              <a:spcBef>
                <a:spcPts val="0"/>
              </a:spcBef>
              <a:spcAft>
                <a:spcPts val="0"/>
              </a:spcAft>
              <a:buNone/>
            </a:pPr>
            <a:endParaRPr/>
          </a:p>
        </p:txBody>
      </p:sp>
    </p:spTree>
    <p:extLst>
      <p:ext uri="{BB962C8B-B14F-4D97-AF65-F5344CB8AC3E}">
        <p14:creationId xmlns:p14="http://schemas.microsoft.com/office/powerpoint/2010/main" val="298684859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0"/>
        <p:cNvGrpSpPr/>
        <p:nvPr/>
      </p:nvGrpSpPr>
      <p:grpSpPr>
        <a:xfrm>
          <a:off x="0" y="0"/>
          <a:ext cx="0" cy="0"/>
          <a:chOff x="0" y="0"/>
          <a:chExt cx="0" cy="0"/>
        </a:xfrm>
      </p:grpSpPr>
      <p:sp>
        <p:nvSpPr>
          <p:cNvPr id="1101" name="Google Shape;1101;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2" name="Google Shape;1102;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sz="1200" i="1">
              <a:solidFill>
                <a:srgbClr val="595959"/>
              </a:solidFill>
              <a:latin typeface="Anaheim"/>
              <a:ea typeface="Anaheim"/>
              <a:cs typeface="Anaheim"/>
              <a:sym typeface="Anaheim"/>
            </a:endParaRPr>
          </a:p>
          <a:p>
            <a:pPr marL="0" lvl="0" indent="0" algn="l" rtl="0">
              <a:spcBef>
                <a:spcPts val="0"/>
              </a:spcBef>
              <a:spcAft>
                <a:spcPts val="0"/>
              </a:spcAft>
              <a:buNone/>
            </a:pPr>
            <a:endParaRPr/>
          </a:p>
        </p:txBody>
      </p:sp>
    </p:spTree>
    <p:extLst>
      <p:ext uri="{BB962C8B-B14F-4D97-AF65-F5344CB8AC3E}">
        <p14:creationId xmlns:p14="http://schemas.microsoft.com/office/powerpoint/2010/main" val="183626033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0"/>
        <p:cNvGrpSpPr/>
        <p:nvPr/>
      </p:nvGrpSpPr>
      <p:grpSpPr>
        <a:xfrm>
          <a:off x="0" y="0"/>
          <a:ext cx="0" cy="0"/>
          <a:chOff x="0" y="0"/>
          <a:chExt cx="0" cy="0"/>
        </a:xfrm>
      </p:grpSpPr>
      <p:sp>
        <p:nvSpPr>
          <p:cNvPr id="1101" name="Google Shape;1101;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2" name="Google Shape;1102;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sz="1200" i="1">
              <a:solidFill>
                <a:srgbClr val="595959"/>
              </a:solidFill>
              <a:latin typeface="Anaheim"/>
              <a:ea typeface="Anaheim"/>
              <a:cs typeface="Anaheim"/>
              <a:sym typeface="Anaheim"/>
            </a:endParaRPr>
          </a:p>
          <a:p>
            <a:pPr marL="0" lvl="0" indent="0" algn="l" rtl="0">
              <a:spcBef>
                <a:spcPts val="0"/>
              </a:spcBef>
              <a:spcAft>
                <a:spcPts val="0"/>
              </a:spcAft>
              <a:buNone/>
            </a:pPr>
            <a:endParaRPr/>
          </a:p>
        </p:txBody>
      </p:sp>
    </p:spTree>
    <p:extLst>
      <p:ext uri="{BB962C8B-B14F-4D97-AF65-F5344CB8AC3E}">
        <p14:creationId xmlns:p14="http://schemas.microsoft.com/office/powerpoint/2010/main" val="328450861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5"/>
        <p:cNvGrpSpPr/>
        <p:nvPr/>
      </p:nvGrpSpPr>
      <p:grpSpPr>
        <a:xfrm>
          <a:off x="0" y="0"/>
          <a:ext cx="0" cy="0"/>
          <a:chOff x="0" y="0"/>
          <a:chExt cx="0" cy="0"/>
        </a:xfrm>
      </p:grpSpPr>
      <p:sp>
        <p:nvSpPr>
          <p:cNvPr id="1126" name="Google Shape;1126;g54dda1946d_6_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7" name="Google Shape;1127;g54dda1946d_6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2350001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0"/>
        <p:cNvGrpSpPr/>
        <p:nvPr/>
      </p:nvGrpSpPr>
      <p:grpSpPr>
        <a:xfrm>
          <a:off x="0" y="0"/>
          <a:ext cx="0" cy="0"/>
          <a:chOff x="0" y="0"/>
          <a:chExt cx="0" cy="0"/>
        </a:xfrm>
      </p:grpSpPr>
      <p:sp>
        <p:nvSpPr>
          <p:cNvPr id="1101" name="Google Shape;1101;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2" name="Google Shape;1102;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sz="1200" i="1">
              <a:solidFill>
                <a:srgbClr val="595959"/>
              </a:solidFill>
              <a:latin typeface="Anaheim"/>
              <a:ea typeface="Anaheim"/>
              <a:cs typeface="Anaheim"/>
              <a:sym typeface="Anaheim"/>
            </a:endParaRPr>
          </a:p>
          <a:p>
            <a:pPr marL="0" lvl="0" indent="0" algn="l" rtl="0">
              <a:spcBef>
                <a:spcPts val="0"/>
              </a:spcBef>
              <a:spcAft>
                <a:spcPts val="0"/>
              </a:spcAft>
              <a:buNone/>
            </a:pPr>
            <a:endParaRPr/>
          </a:p>
        </p:txBody>
      </p:sp>
    </p:spTree>
    <p:extLst>
      <p:ext uri="{BB962C8B-B14F-4D97-AF65-F5344CB8AC3E}">
        <p14:creationId xmlns:p14="http://schemas.microsoft.com/office/powerpoint/2010/main" val="1809420454"/>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53"/>
        <p:cNvGrpSpPr/>
        <p:nvPr/>
      </p:nvGrpSpPr>
      <p:grpSpPr>
        <a:xfrm>
          <a:off x="0" y="0"/>
          <a:ext cx="0" cy="0"/>
          <a:chOff x="0" y="0"/>
          <a:chExt cx="0" cy="0"/>
        </a:xfrm>
      </p:grpSpPr>
      <p:sp>
        <p:nvSpPr>
          <p:cNvPr id="3054" name="Google Shape;3054;g13f6a11a162_0_3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55" name="Google Shape;3055;g13f6a11a162_0_3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8007124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6"/>
        <p:cNvGrpSpPr/>
        <p:nvPr/>
      </p:nvGrpSpPr>
      <p:grpSpPr>
        <a:xfrm>
          <a:off x="0" y="0"/>
          <a:ext cx="0" cy="0"/>
          <a:chOff x="0" y="0"/>
          <a:chExt cx="0" cy="0"/>
        </a:xfrm>
      </p:grpSpPr>
      <p:sp>
        <p:nvSpPr>
          <p:cNvPr id="1287" name="Google Shape;1287;g54dda1946d_6_2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8" name="Google Shape;1288;g54dda1946d_6_2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9143035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415796896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6"/>
        <p:cNvGrpSpPr/>
        <p:nvPr/>
      </p:nvGrpSpPr>
      <p:grpSpPr>
        <a:xfrm>
          <a:off x="0" y="0"/>
          <a:ext cx="0" cy="0"/>
          <a:chOff x="0" y="0"/>
          <a:chExt cx="0" cy="0"/>
        </a:xfrm>
      </p:grpSpPr>
      <p:sp>
        <p:nvSpPr>
          <p:cNvPr id="1287" name="Google Shape;1287;g54dda1946d_6_2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8" name="Google Shape;1288;g54dda1946d_6_2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66322194"/>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0"/>
        <p:cNvGrpSpPr/>
        <p:nvPr/>
      </p:nvGrpSpPr>
      <p:grpSpPr>
        <a:xfrm>
          <a:off x="0" y="0"/>
          <a:ext cx="0" cy="0"/>
          <a:chOff x="0" y="0"/>
          <a:chExt cx="0" cy="0"/>
        </a:xfrm>
      </p:grpSpPr>
      <p:sp>
        <p:nvSpPr>
          <p:cNvPr id="1101" name="Google Shape;1101;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2" name="Google Shape;1102;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sz="1200" i="1">
              <a:solidFill>
                <a:srgbClr val="595959"/>
              </a:solidFill>
              <a:latin typeface="Anaheim"/>
              <a:ea typeface="Anaheim"/>
              <a:cs typeface="Anaheim"/>
              <a:sym typeface="Anaheim"/>
            </a:endParaRPr>
          </a:p>
          <a:p>
            <a:pPr marL="0" lvl="0" indent="0" algn="l" rtl="0">
              <a:spcBef>
                <a:spcPts val="0"/>
              </a:spcBef>
              <a:spcAft>
                <a:spcPts val="0"/>
              </a:spcAft>
              <a:buNone/>
            </a:pPr>
            <a:endParaRPr/>
          </a:p>
        </p:txBody>
      </p:sp>
    </p:spTree>
    <p:extLst>
      <p:ext uri="{BB962C8B-B14F-4D97-AF65-F5344CB8AC3E}">
        <p14:creationId xmlns:p14="http://schemas.microsoft.com/office/powerpoint/2010/main" val="858227911"/>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6"/>
        <p:cNvGrpSpPr/>
        <p:nvPr/>
      </p:nvGrpSpPr>
      <p:grpSpPr>
        <a:xfrm>
          <a:off x="0" y="0"/>
          <a:ext cx="0" cy="0"/>
          <a:chOff x="0" y="0"/>
          <a:chExt cx="0" cy="0"/>
        </a:xfrm>
      </p:grpSpPr>
      <p:sp>
        <p:nvSpPr>
          <p:cNvPr id="1287" name="Google Shape;1287;g54dda1946d_6_2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8" name="Google Shape;1288;g54dda1946d_6_2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0747758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0"/>
        <p:cNvGrpSpPr/>
        <p:nvPr/>
      </p:nvGrpSpPr>
      <p:grpSpPr>
        <a:xfrm>
          <a:off x="0" y="0"/>
          <a:ext cx="0" cy="0"/>
          <a:chOff x="0" y="0"/>
          <a:chExt cx="0" cy="0"/>
        </a:xfrm>
      </p:grpSpPr>
      <p:sp>
        <p:nvSpPr>
          <p:cNvPr id="1101" name="Google Shape;1101;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2" name="Google Shape;1102;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sz="1200" i="1">
              <a:solidFill>
                <a:srgbClr val="595959"/>
              </a:solidFill>
              <a:latin typeface="Anaheim"/>
              <a:ea typeface="Anaheim"/>
              <a:cs typeface="Anaheim"/>
              <a:sym typeface="Anaheim"/>
            </a:endParaRPr>
          </a:p>
          <a:p>
            <a:pPr marL="0" lvl="0" indent="0" algn="l" rtl="0">
              <a:spcBef>
                <a:spcPts val="0"/>
              </a:spcBef>
              <a:spcAft>
                <a:spcPts val="0"/>
              </a:spcAft>
              <a:buNone/>
            </a:pPr>
            <a:endParaRPr/>
          </a:p>
        </p:txBody>
      </p:sp>
    </p:spTree>
    <p:extLst>
      <p:ext uri="{BB962C8B-B14F-4D97-AF65-F5344CB8AC3E}">
        <p14:creationId xmlns:p14="http://schemas.microsoft.com/office/powerpoint/2010/main" val="240996821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0"/>
        <p:cNvGrpSpPr/>
        <p:nvPr/>
      </p:nvGrpSpPr>
      <p:grpSpPr>
        <a:xfrm>
          <a:off x="0" y="0"/>
          <a:ext cx="0" cy="0"/>
          <a:chOff x="0" y="0"/>
          <a:chExt cx="0" cy="0"/>
        </a:xfrm>
      </p:grpSpPr>
      <p:sp>
        <p:nvSpPr>
          <p:cNvPr id="1101" name="Google Shape;1101;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2" name="Google Shape;1102;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sz="1200" i="1">
              <a:solidFill>
                <a:srgbClr val="595959"/>
              </a:solidFill>
              <a:latin typeface="Anaheim"/>
              <a:ea typeface="Anaheim"/>
              <a:cs typeface="Anaheim"/>
              <a:sym typeface="Anaheim"/>
            </a:endParaRPr>
          </a:p>
          <a:p>
            <a:pPr marL="0" lvl="0" indent="0" algn="l" rtl="0">
              <a:spcBef>
                <a:spcPts val="0"/>
              </a:spcBef>
              <a:spcAft>
                <a:spcPts val="0"/>
              </a:spcAft>
              <a:buNone/>
            </a:pPr>
            <a:endParaRPr/>
          </a:p>
        </p:txBody>
      </p:sp>
    </p:spTree>
    <p:extLst>
      <p:ext uri="{BB962C8B-B14F-4D97-AF65-F5344CB8AC3E}">
        <p14:creationId xmlns:p14="http://schemas.microsoft.com/office/powerpoint/2010/main" val="17685889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0"/>
        <p:cNvGrpSpPr/>
        <p:nvPr/>
      </p:nvGrpSpPr>
      <p:grpSpPr>
        <a:xfrm>
          <a:off x="0" y="0"/>
          <a:ext cx="0" cy="0"/>
          <a:chOff x="0" y="0"/>
          <a:chExt cx="0" cy="0"/>
        </a:xfrm>
      </p:grpSpPr>
      <p:sp>
        <p:nvSpPr>
          <p:cNvPr id="1101" name="Google Shape;1101;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2" name="Google Shape;1102;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sz="1200" i="1">
              <a:solidFill>
                <a:srgbClr val="595959"/>
              </a:solidFill>
              <a:latin typeface="Anaheim"/>
              <a:ea typeface="Anaheim"/>
              <a:cs typeface="Anaheim"/>
              <a:sym typeface="Anaheim"/>
            </a:endParaRPr>
          </a:p>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0"/>
        <p:cNvGrpSpPr/>
        <p:nvPr/>
      </p:nvGrpSpPr>
      <p:grpSpPr>
        <a:xfrm>
          <a:off x="0" y="0"/>
          <a:ext cx="0" cy="0"/>
          <a:chOff x="0" y="0"/>
          <a:chExt cx="0" cy="0"/>
        </a:xfrm>
      </p:grpSpPr>
      <p:sp>
        <p:nvSpPr>
          <p:cNvPr id="1101" name="Google Shape;1101;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2" name="Google Shape;1102;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sz="1200" i="1">
              <a:solidFill>
                <a:srgbClr val="595959"/>
              </a:solidFill>
              <a:latin typeface="Anaheim"/>
              <a:ea typeface="Anaheim"/>
              <a:cs typeface="Anaheim"/>
              <a:sym typeface="Anaheim"/>
            </a:endParaRPr>
          </a:p>
          <a:p>
            <a:pPr marL="0" lvl="0" indent="0" algn="l" rtl="0">
              <a:spcBef>
                <a:spcPts val="0"/>
              </a:spcBef>
              <a:spcAft>
                <a:spcPts val="0"/>
              </a:spcAft>
              <a:buNone/>
            </a:pPr>
            <a:endParaRPr/>
          </a:p>
        </p:txBody>
      </p:sp>
    </p:spTree>
    <p:extLst>
      <p:ext uri="{BB962C8B-B14F-4D97-AF65-F5344CB8AC3E}">
        <p14:creationId xmlns:p14="http://schemas.microsoft.com/office/powerpoint/2010/main" val="23944712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6"/>
        <p:cNvGrpSpPr/>
        <p:nvPr/>
      </p:nvGrpSpPr>
      <p:grpSpPr>
        <a:xfrm>
          <a:off x="0" y="0"/>
          <a:ext cx="0" cy="0"/>
          <a:chOff x="0" y="0"/>
          <a:chExt cx="0" cy="0"/>
        </a:xfrm>
      </p:grpSpPr>
      <p:sp>
        <p:nvSpPr>
          <p:cNvPr id="1287" name="Google Shape;1287;g54dda1946d_6_2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8" name="Google Shape;1288;g54dda1946d_6_2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0026594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0"/>
        <p:cNvGrpSpPr/>
        <p:nvPr/>
      </p:nvGrpSpPr>
      <p:grpSpPr>
        <a:xfrm>
          <a:off x="0" y="0"/>
          <a:ext cx="0" cy="0"/>
          <a:chOff x="0" y="0"/>
          <a:chExt cx="0" cy="0"/>
        </a:xfrm>
      </p:grpSpPr>
      <p:sp>
        <p:nvSpPr>
          <p:cNvPr id="921" name="Google Shape;921;g11b604ca347_0_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2" name="Google Shape;922;g11b604ca347_0_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00885718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a:off x="1123122" y="-347870"/>
            <a:ext cx="6539948" cy="5685183"/>
          </a:xfrm>
          <a:custGeom>
            <a:avLst/>
            <a:gdLst/>
            <a:ahLst/>
            <a:cxnLst/>
            <a:rect l="l" t="t" r="r" b="b"/>
            <a:pathLst>
              <a:path w="129408" h="114907" extrusionOk="0">
                <a:moveTo>
                  <a:pt x="60227" y="0"/>
                </a:moveTo>
                <a:cubicBezTo>
                  <a:pt x="42600" y="0"/>
                  <a:pt x="39204" y="13196"/>
                  <a:pt x="35159" y="18828"/>
                </a:cubicBezTo>
                <a:cubicBezTo>
                  <a:pt x="30056" y="25966"/>
                  <a:pt x="23084" y="20095"/>
                  <a:pt x="11542" y="33004"/>
                </a:cubicBezTo>
                <a:cubicBezTo>
                  <a:pt x="1" y="45914"/>
                  <a:pt x="16813" y="58056"/>
                  <a:pt x="10075" y="68830"/>
                </a:cubicBezTo>
                <a:cubicBezTo>
                  <a:pt x="3362" y="79596"/>
                  <a:pt x="16014" y="96684"/>
                  <a:pt x="32268" y="96684"/>
                </a:cubicBezTo>
                <a:cubicBezTo>
                  <a:pt x="32331" y="96684"/>
                  <a:pt x="32394" y="96684"/>
                  <a:pt x="32457" y="96683"/>
                </a:cubicBezTo>
                <a:cubicBezTo>
                  <a:pt x="32521" y="96683"/>
                  <a:pt x="32584" y="96683"/>
                  <a:pt x="32647" y="96683"/>
                </a:cubicBezTo>
                <a:cubicBezTo>
                  <a:pt x="48748" y="96683"/>
                  <a:pt x="41890" y="113666"/>
                  <a:pt x="57208" y="114529"/>
                </a:cubicBezTo>
                <a:cubicBezTo>
                  <a:pt x="60783" y="114723"/>
                  <a:pt x="64388" y="114906"/>
                  <a:pt x="67874" y="114906"/>
                </a:cubicBezTo>
                <a:cubicBezTo>
                  <a:pt x="79381" y="114906"/>
                  <a:pt x="89577" y="112911"/>
                  <a:pt x="93034" y="102721"/>
                </a:cubicBezTo>
                <a:cubicBezTo>
                  <a:pt x="97537" y="89412"/>
                  <a:pt x="111047" y="100586"/>
                  <a:pt x="119386" y="85542"/>
                </a:cubicBezTo>
                <a:cubicBezTo>
                  <a:pt x="127759" y="70498"/>
                  <a:pt x="116484" y="61792"/>
                  <a:pt x="123122" y="52185"/>
                </a:cubicBezTo>
                <a:cubicBezTo>
                  <a:pt x="129408" y="43087"/>
                  <a:pt x="121934" y="17209"/>
                  <a:pt x="104808" y="17209"/>
                </a:cubicBezTo>
                <a:cubicBezTo>
                  <a:pt x="103849" y="17209"/>
                  <a:pt x="102859" y="17290"/>
                  <a:pt x="101840" y="17460"/>
                </a:cubicBezTo>
                <a:cubicBezTo>
                  <a:pt x="99671" y="17822"/>
                  <a:pt x="97890" y="17986"/>
                  <a:pt x="96413" y="17986"/>
                </a:cubicBezTo>
                <a:cubicBezTo>
                  <a:pt x="84810" y="17986"/>
                  <a:pt x="91992" y="7818"/>
                  <a:pt x="77256" y="3083"/>
                </a:cubicBezTo>
                <a:cubicBezTo>
                  <a:pt x="70427" y="904"/>
                  <a:pt x="64840" y="0"/>
                  <a:pt x="60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p:nvPr/>
        </p:nvSpPr>
        <p:spPr>
          <a:xfrm>
            <a:off x="2124183" y="469696"/>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4620458" y="159706"/>
            <a:ext cx="179095" cy="179095"/>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7066034" y="338801"/>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rot="-5280483">
            <a:off x="7732302" y="1070368"/>
            <a:ext cx="219085" cy="179088"/>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rot="-8100086">
            <a:off x="1652959" y="542236"/>
            <a:ext cx="310178" cy="253544"/>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rot="-7750318">
            <a:off x="7786018" y="1389393"/>
            <a:ext cx="159164" cy="130106"/>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txBox="1">
            <a:spLocks noGrp="1"/>
          </p:cNvSpPr>
          <p:nvPr>
            <p:ph type="ctrTitle"/>
          </p:nvPr>
        </p:nvSpPr>
        <p:spPr>
          <a:xfrm>
            <a:off x="1379100" y="1009575"/>
            <a:ext cx="6385800" cy="2412000"/>
          </a:xfrm>
          <a:prstGeom prst="rect">
            <a:avLst/>
          </a:prstGeom>
        </p:spPr>
        <p:txBody>
          <a:bodyPr spcFirstLastPara="1" wrap="square" lIns="91425" tIns="91425" rIns="91425" bIns="91425" anchor="b" anchorCtr="0">
            <a:noAutofit/>
          </a:bodyPr>
          <a:lstStyle>
            <a:lvl1pPr lvl="0" algn="ctr">
              <a:lnSpc>
                <a:spcPct val="80000"/>
              </a:lnSpc>
              <a:spcBef>
                <a:spcPts val="0"/>
              </a:spcBef>
              <a:spcAft>
                <a:spcPts val="0"/>
              </a:spcAft>
              <a:buSzPts val="5500"/>
              <a:buNone/>
              <a:defRPr sz="55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7" name="Google Shape;17;p2"/>
          <p:cNvSpPr txBox="1">
            <a:spLocks noGrp="1"/>
          </p:cNvSpPr>
          <p:nvPr>
            <p:ph type="subTitle" idx="1"/>
          </p:nvPr>
        </p:nvSpPr>
        <p:spPr>
          <a:xfrm>
            <a:off x="2545650" y="3397863"/>
            <a:ext cx="4125000" cy="3261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500">
                <a:solidFill>
                  <a:schemeClr val="dk2"/>
                </a:solidFill>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52"/>
        <p:cNvGrpSpPr/>
        <p:nvPr/>
      </p:nvGrpSpPr>
      <p:grpSpPr>
        <a:xfrm>
          <a:off x="0" y="0"/>
          <a:ext cx="0" cy="0"/>
          <a:chOff x="0" y="0"/>
          <a:chExt cx="0" cy="0"/>
        </a:xfrm>
      </p:grpSpPr>
      <p:sp>
        <p:nvSpPr>
          <p:cNvPr id="53" name="Google Shape;53;p3"/>
          <p:cNvSpPr/>
          <p:nvPr/>
        </p:nvSpPr>
        <p:spPr>
          <a:xfrm>
            <a:off x="85741" y="963418"/>
            <a:ext cx="8953499" cy="4673662"/>
          </a:xfrm>
          <a:custGeom>
            <a:avLst/>
            <a:gdLst/>
            <a:ahLst/>
            <a:cxnLst/>
            <a:rect l="l" t="t" r="r" b="b"/>
            <a:pathLst>
              <a:path w="13718" h="7161" extrusionOk="0">
                <a:moveTo>
                  <a:pt x="150" y="1"/>
                </a:moveTo>
                <a:cubicBezTo>
                  <a:pt x="101" y="1"/>
                  <a:pt x="52" y="8"/>
                  <a:pt x="4" y="23"/>
                </a:cubicBezTo>
                <a:lnTo>
                  <a:pt x="0" y="7161"/>
                </a:lnTo>
                <a:lnTo>
                  <a:pt x="0" y="7161"/>
                </a:lnTo>
                <a:lnTo>
                  <a:pt x="13718" y="7158"/>
                </a:lnTo>
                <a:lnTo>
                  <a:pt x="13718" y="2142"/>
                </a:lnTo>
                <a:cubicBezTo>
                  <a:pt x="13667" y="2128"/>
                  <a:pt x="13613" y="2121"/>
                  <a:pt x="13560" y="2121"/>
                </a:cubicBezTo>
                <a:cubicBezTo>
                  <a:pt x="13349" y="2121"/>
                  <a:pt x="13137" y="2229"/>
                  <a:pt x="13066" y="2429"/>
                </a:cubicBezTo>
                <a:cubicBezTo>
                  <a:pt x="12956" y="2359"/>
                  <a:pt x="12830" y="2328"/>
                  <a:pt x="12701" y="2328"/>
                </a:cubicBezTo>
                <a:cubicBezTo>
                  <a:pt x="12531" y="2328"/>
                  <a:pt x="12358" y="2383"/>
                  <a:pt x="12215" y="2479"/>
                </a:cubicBezTo>
                <a:cubicBezTo>
                  <a:pt x="11965" y="2647"/>
                  <a:pt x="11856" y="2944"/>
                  <a:pt x="11749" y="3231"/>
                </a:cubicBezTo>
                <a:cubicBezTo>
                  <a:pt x="11591" y="3070"/>
                  <a:pt x="11368" y="2978"/>
                  <a:pt x="11145" y="2978"/>
                </a:cubicBezTo>
                <a:cubicBezTo>
                  <a:pt x="11101" y="2978"/>
                  <a:pt x="11057" y="2982"/>
                  <a:pt x="11013" y="2989"/>
                </a:cubicBezTo>
                <a:cubicBezTo>
                  <a:pt x="10749" y="3032"/>
                  <a:pt x="10518" y="3192"/>
                  <a:pt x="10396" y="3434"/>
                </a:cubicBezTo>
                <a:cubicBezTo>
                  <a:pt x="10184" y="3010"/>
                  <a:pt x="9727" y="2726"/>
                  <a:pt x="9262" y="2726"/>
                </a:cubicBezTo>
                <a:cubicBezTo>
                  <a:pt x="9240" y="2726"/>
                  <a:pt x="9219" y="2727"/>
                  <a:pt x="9197" y="2728"/>
                </a:cubicBezTo>
                <a:cubicBezTo>
                  <a:pt x="8709" y="2755"/>
                  <a:pt x="8253" y="3096"/>
                  <a:pt x="8079" y="3564"/>
                </a:cubicBezTo>
                <a:cubicBezTo>
                  <a:pt x="7956" y="3355"/>
                  <a:pt x="7699" y="3215"/>
                  <a:pt x="7462" y="3215"/>
                </a:cubicBezTo>
                <a:cubicBezTo>
                  <a:pt x="7339" y="3215"/>
                  <a:pt x="7222" y="3253"/>
                  <a:pt x="7132" y="3338"/>
                </a:cubicBezTo>
                <a:cubicBezTo>
                  <a:pt x="7036" y="2985"/>
                  <a:pt x="6899" y="2637"/>
                  <a:pt x="6686" y="2342"/>
                </a:cubicBezTo>
                <a:cubicBezTo>
                  <a:pt x="6475" y="2046"/>
                  <a:pt x="6181" y="1803"/>
                  <a:pt x="5839" y="1694"/>
                </a:cubicBezTo>
                <a:cubicBezTo>
                  <a:pt x="5715" y="1654"/>
                  <a:pt x="5581" y="1636"/>
                  <a:pt x="5444" y="1636"/>
                </a:cubicBezTo>
                <a:cubicBezTo>
                  <a:pt x="5060" y="1636"/>
                  <a:pt x="4655" y="1784"/>
                  <a:pt x="4390" y="2040"/>
                </a:cubicBezTo>
                <a:cubicBezTo>
                  <a:pt x="4334" y="1774"/>
                  <a:pt x="4150" y="1539"/>
                  <a:pt x="3907" y="1425"/>
                </a:cubicBezTo>
                <a:cubicBezTo>
                  <a:pt x="3791" y="1369"/>
                  <a:pt x="3670" y="1341"/>
                  <a:pt x="3549" y="1341"/>
                </a:cubicBezTo>
                <a:cubicBezTo>
                  <a:pt x="3420" y="1341"/>
                  <a:pt x="3292" y="1373"/>
                  <a:pt x="3171" y="1440"/>
                </a:cubicBezTo>
                <a:cubicBezTo>
                  <a:pt x="3040" y="737"/>
                  <a:pt x="2376" y="178"/>
                  <a:pt x="1676" y="178"/>
                </a:cubicBezTo>
                <a:cubicBezTo>
                  <a:pt x="1665" y="178"/>
                  <a:pt x="1654" y="178"/>
                  <a:pt x="1643" y="178"/>
                </a:cubicBezTo>
                <a:cubicBezTo>
                  <a:pt x="1356" y="184"/>
                  <a:pt x="1046" y="298"/>
                  <a:pt x="910" y="555"/>
                </a:cubicBezTo>
                <a:cubicBezTo>
                  <a:pt x="801" y="399"/>
                  <a:pt x="687" y="244"/>
                  <a:pt x="534" y="134"/>
                </a:cubicBezTo>
                <a:cubicBezTo>
                  <a:pt x="422" y="54"/>
                  <a:pt x="285" y="1"/>
                  <a:pt x="150" y="1"/>
                </a:cubicBezTo>
                <a:close/>
              </a:path>
            </a:pathLst>
          </a:custGeom>
          <a:solidFill>
            <a:srgbClr val="D4E6E0">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 name="Google Shape;54;p3"/>
          <p:cNvGrpSpPr/>
          <p:nvPr/>
        </p:nvGrpSpPr>
        <p:grpSpPr>
          <a:xfrm>
            <a:off x="85817" y="3785538"/>
            <a:ext cx="8953511" cy="1635909"/>
            <a:chOff x="2533672" y="1143519"/>
            <a:chExt cx="1055540" cy="263673"/>
          </a:xfrm>
        </p:grpSpPr>
        <p:sp>
          <p:nvSpPr>
            <p:cNvPr id="55" name="Google Shape;55;p3"/>
            <p:cNvSpPr/>
            <p:nvPr/>
          </p:nvSpPr>
          <p:spPr>
            <a:xfrm>
              <a:off x="2533672" y="1201763"/>
              <a:ext cx="1055540" cy="205430"/>
            </a:xfrm>
            <a:custGeom>
              <a:avLst/>
              <a:gdLst/>
              <a:ahLst/>
              <a:cxnLst/>
              <a:rect l="l" t="t" r="r" b="b"/>
              <a:pathLst>
                <a:path w="13719" h="2670" extrusionOk="0">
                  <a:moveTo>
                    <a:pt x="1" y="1"/>
                  </a:moveTo>
                  <a:lnTo>
                    <a:pt x="1" y="2670"/>
                  </a:lnTo>
                  <a:lnTo>
                    <a:pt x="13718" y="2670"/>
                  </a:lnTo>
                  <a:lnTo>
                    <a:pt x="137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 name="Google Shape;56;p3"/>
            <p:cNvGrpSpPr/>
            <p:nvPr/>
          </p:nvGrpSpPr>
          <p:grpSpPr>
            <a:xfrm>
              <a:off x="2533672" y="1201686"/>
              <a:ext cx="1055540" cy="205507"/>
              <a:chOff x="2533672" y="1201686"/>
              <a:chExt cx="1055540" cy="205507"/>
            </a:xfrm>
          </p:grpSpPr>
          <p:sp>
            <p:nvSpPr>
              <p:cNvPr id="57" name="Google Shape;57;p3"/>
              <p:cNvSpPr/>
              <p:nvPr/>
            </p:nvSpPr>
            <p:spPr>
              <a:xfrm>
                <a:off x="2533672" y="1323866"/>
                <a:ext cx="1055540" cy="83326"/>
              </a:xfrm>
              <a:custGeom>
                <a:avLst/>
                <a:gdLst/>
                <a:ahLst/>
                <a:cxnLst/>
                <a:rect l="l" t="t" r="r" b="b"/>
                <a:pathLst>
                  <a:path w="13719" h="1083" extrusionOk="0">
                    <a:moveTo>
                      <a:pt x="1" y="0"/>
                    </a:moveTo>
                    <a:lnTo>
                      <a:pt x="1" y="1083"/>
                    </a:lnTo>
                    <a:lnTo>
                      <a:pt x="13718" y="1082"/>
                    </a:lnTo>
                    <a:lnTo>
                      <a:pt x="13718" y="772"/>
                    </a:lnTo>
                    <a:lnTo>
                      <a:pt x="1" y="0"/>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3"/>
              <p:cNvSpPr/>
              <p:nvPr/>
            </p:nvSpPr>
            <p:spPr>
              <a:xfrm>
                <a:off x="2533672" y="1201686"/>
                <a:ext cx="1055540" cy="143801"/>
              </a:xfrm>
              <a:custGeom>
                <a:avLst/>
                <a:gdLst/>
                <a:ahLst/>
                <a:cxnLst/>
                <a:rect l="l" t="t" r="r" b="b"/>
                <a:pathLst>
                  <a:path w="13719" h="1869" extrusionOk="0">
                    <a:moveTo>
                      <a:pt x="13717" y="1"/>
                    </a:moveTo>
                    <a:lnTo>
                      <a:pt x="1" y="2"/>
                    </a:lnTo>
                    <a:lnTo>
                      <a:pt x="10511" y="691"/>
                    </a:lnTo>
                    <a:lnTo>
                      <a:pt x="6251" y="1144"/>
                    </a:lnTo>
                    <a:lnTo>
                      <a:pt x="13718" y="1869"/>
                    </a:lnTo>
                    <a:lnTo>
                      <a:pt x="13717" y="1"/>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3"/>
              <p:cNvSpPr/>
              <p:nvPr/>
            </p:nvSpPr>
            <p:spPr>
              <a:xfrm>
                <a:off x="2533672" y="1232308"/>
                <a:ext cx="485491" cy="48472"/>
              </a:xfrm>
              <a:custGeom>
                <a:avLst/>
                <a:gdLst/>
                <a:ahLst/>
                <a:cxnLst/>
                <a:rect l="l" t="t" r="r" b="b"/>
                <a:pathLst>
                  <a:path w="6310" h="630" extrusionOk="0">
                    <a:moveTo>
                      <a:pt x="1" y="0"/>
                    </a:moveTo>
                    <a:lnTo>
                      <a:pt x="1" y="629"/>
                    </a:lnTo>
                    <a:lnTo>
                      <a:pt x="6309" y="313"/>
                    </a:lnTo>
                    <a:lnTo>
                      <a:pt x="1" y="0"/>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3"/>
              <p:cNvSpPr/>
              <p:nvPr/>
            </p:nvSpPr>
            <p:spPr>
              <a:xfrm>
                <a:off x="3064173" y="1252004"/>
                <a:ext cx="38701" cy="10695"/>
              </a:xfrm>
              <a:custGeom>
                <a:avLst/>
                <a:gdLst/>
                <a:ahLst/>
                <a:cxnLst/>
                <a:rect l="l" t="t" r="r" b="b"/>
                <a:pathLst>
                  <a:path w="503" h="139" extrusionOk="0">
                    <a:moveTo>
                      <a:pt x="89" y="1"/>
                    </a:moveTo>
                    <a:cubicBezTo>
                      <a:pt x="0" y="1"/>
                      <a:pt x="0" y="138"/>
                      <a:pt x="89" y="138"/>
                    </a:cubicBezTo>
                    <a:lnTo>
                      <a:pt x="414" y="138"/>
                    </a:lnTo>
                    <a:cubicBezTo>
                      <a:pt x="503" y="138"/>
                      <a:pt x="503" y="1"/>
                      <a:pt x="414"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3"/>
              <p:cNvSpPr/>
              <p:nvPr/>
            </p:nvSpPr>
            <p:spPr>
              <a:xfrm>
                <a:off x="3118570" y="1255390"/>
                <a:ext cx="26775" cy="10618"/>
              </a:xfrm>
              <a:custGeom>
                <a:avLst/>
                <a:gdLst/>
                <a:ahLst/>
                <a:cxnLst/>
                <a:rect l="l" t="t" r="r" b="b"/>
                <a:pathLst>
                  <a:path w="348" h="138" extrusionOk="0">
                    <a:moveTo>
                      <a:pt x="89" y="1"/>
                    </a:moveTo>
                    <a:cubicBezTo>
                      <a:pt x="0" y="1"/>
                      <a:pt x="0" y="137"/>
                      <a:pt x="89" y="137"/>
                    </a:cubicBezTo>
                    <a:lnTo>
                      <a:pt x="259" y="137"/>
                    </a:lnTo>
                    <a:cubicBezTo>
                      <a:pt x="348" y="137"/>
                      <a:pt x="348" y="1"/>
                      <a:pt x="259"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3"/>
              <p:cNvSpPr/>
              <p:nvPr/>
            </p:nvSpPr>
            <p:spPr>
              <a:xfrm>
                <a:off x="3156040" y="1257236"/>
                <a:ext cx="16927" cy="10772"/>
              </a:xfrm>
              <a:custGeom>
                <a:avLst/>
                <a:gdLst/>
                <a:ahLst/>
                <a:cxnLst/>
                <a:rect l="l" t="t" r="r" b="b"/>
                <a:pathLst>
                  <a:path w="220" h="140" extrusionOk="0">
                    <a:moveTo>
                      <a:pt x="70" y="1"/>
                    </a:moveTo>
                    <a:cubicBezTo>
                      <a:pt x="34" y="1"/>
                      <a:pt x="0" y="32"/>
                      <a:pt x="1" y="70"/>
                    </a:cubicBezTo>
                    <a:cubicBezTo>
                      <a:pt x="3" y="108"/>
                      <a:pt x="32" y="139"/>
                      <a:pt x="70" y="139"/>
                    </a:cubicBezTo>
                    <a:lnTo>
                      <a:pt x="149" y="139"/>
                    </a:lnTo>
                    <a:cubicBezTo>
                      <a:pt x="185" y="139"/>
                      <a:pt x="219" y="108"/>
                      <a:pt x="217" y="70"/>
                    </a:cubicBezTo>
                    <a:cubicBezTo>
                      <a:pt x="216" y="32"/>
                      <a:pt x="188" y="1"/>
                      <a:pt x="149"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3"/>
              <p:cNvSpPr/>
              <p:nvPr/>
            </p:nvSpPr>
            <p:spPr>
              <a:xfrm>
                <a:off x="3017240" y="1240617"/>
                <a:ext cx="19158" cy="10695"/>
              </a:xfrm>
              <a:custGeom>
                <a:avLst/>
                <a:gdLst/>
                <a:ahLst/>
                <a:cxnLst/>
                <a:rect l="l" t="t" r="r" b="b"/>
                <a:pathLst>
                  <a:path w="249" h="139" extrusionOk="0">
                    <a:moveTo>
                      <a:pt x="70" y="1"/>
                    </a:moveTo>
                    <a:cubicBezTo>
                      <a:pt x="34" y="1"/>
                      <a:pt x="0" y="32"/>
                      <a:pt x="1" y="69"/>
                    </a:cubicBezTo>
                    <a:cubicBezTo>
                      <a:pt x="3" y="106"/>
                      <a:pt x="33" y="138"/>
                      <a:pt x="70" y="138"/>
                    </a:cubicBezTo>
                    <a:lnTo>
                      <a:pt x="179" y="138"/>
                    </a:lnTo>
                    <a:cubicBezTo>
                      <a:pt x="215" y="138"/>
                      <a:pt x="248" y="107"/>
                      <a:pt x="247" y="69"/>
                    </a:cubicBezTo>
                    <a:cubicBezTo>
                      <a:pt x="246" y="32"/>
                      <a:pt x="217" y="1"/>
                      <a:pt x="179"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3"/>
              <p:cNvSpPr/>
              <p:nvPr/>
            </p:nvSpPr>
            <p:spPr>
              <a:xfrm>
                <a:off x="2988464" y="1265700"/>
                <a:ext cx="43317" cy="10618"/>
              </a:xfrm>
              <a:custGeom>
                <a:avLst/>
                <a:gdLst/>
                <a:ahLst/>
                <a:cxnLst/>
                <a:rect l="l" t="t" r="r" b="b"/>
                <a:pathLst>
                  <a:path w="563" h="138" extrusionOk="0">
                    <a:moveTo>
                      <a:pt x="89" y="0"/>
                    </a:moveTo>
                    <a:cubicBezTo>
                      <a:pt x="2" y="0"/>
                      <a:pt x="1" y="138"/>
                      <a:pt x="89" y="138"/>
                    </a:cubicBezTo>
                    <a:lnTo>
                      <a:pt x="474" y="138"/>
                    </a:lnTo>
                    <a:cubicBezTo>
                      <a:pt x="563" y="138"/>
                      <a:pt x="563" y="0"/>
                      <a:pt x="474" y="0"/>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3"/>
              <p:cNvSpPr/>
              <p:nvPr/>
            </p:nvSpPr>
            <p:spPr>
              <a:xfrm>
                <a:off x="2943762" y="1286935"/>
                <a:ext cx="23544" cy="10695"/>
              </a:xfrm>
              <a:custGeom>
                <a:avLst/>
                <a:gdLst/>
                <a:ahLst/>
                <a:cxnLst/>
                <a:rect l="l" t="t" r="r" b="b"/>
                <a:pathLst>
                  <a:path w="306" h="139" extrusionOk="0">
                    <a:moveTo>
                      <a:pt x="90" y="0"/>
                    </a:moveTo>
                    <a:cubicBezTo>
                      <a:pt x="2" y="0"/>
                      <a:pt x="1" y="138"/>
                      <a:pt x="90" y="138"/>
                    </a:cubicBezTo>
                    <a:lnTo>
                      <a:pt x="217" y="138"/>
                    </a:lnTo>
                    <a:cubicBezTo>
                      <a:pt x="305" y="138"/>
                      <a:pt x="305" y="0"/>
                      <a:pt x="217" y="0"/>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3"/>
              <p:cNvSpPr/>
              <p:nvPr/>
            </p:nvSpPr>
            <p:spPr>
              <a:xfrm>
                <a:off x="2974154" y="1309709"/>
                <a:ext cx="53935" cy="10618"/>
              </a:xfrm>
              <a:custGeom>
                <a:avLst/>
                <a:gdLst/>
                <a:ahLst/>
                <a:cxnLst/>
                <a:rect l="l" t="t" r="r" b="b"/>
                <a:pathLst>
                  <a:path w="701" h="138" extrusionOk="0">
                    <a:moveTo>
                      <a:pt x="88" y="1"/>
                    </a:moveTo>
                    <a:cubicBezTo>
                      <a:pt x="0" y="1"/>
                      <a:pt x="1" y="137"/>
                      <a:pt x="89" y="137"/>
                    </a:cubicBezTo>
                    <a:lnTo>
                      <a:pt x="612" y="137"/>
                    </a:lnTo>
                    <a:cubicBezTo>
                      <a:pt x="701" y="137"/>
                      <a:pt x="701" y="1"/>
                      <a:pt x="612" y="1"/>
                    </a:cubicBezTo>
                    <a:lnTo>
                      <a:pt x="89" y="1"/>
                    </a:lnTo>
                    <a:cubicBezTo>
                      <a:pt x="88" y="1"/>
                      <a:pt x="88" y="1"/>
                      <a:pt x="88"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3"/>
              <p:cNvSpPr/>
              <p:nvPr/>
            </p:nvSpPr>
            <p:spPr>
              <a:xfrm>
                <a:off x="3050709" y="1313402"/>
                <a:ext cx="25775" cy="10695"/>
              </a:xfrm>
              <a:custGeom>
                <a:avLst/>
                <a:gdLst/>
                <a:ahLst/>
                <a:cxnLst/>
                <a:rect l="l" t="t" r="r" b="b"/>
                <a:pathLst>
                  <a:path w="335" h="139" extrusionOk="0">
                    <a:moveTo>
                      <a:pt x="89" y="1"/>
                    </a:moveTo>
                    <a:cubicBezTo>
                      <a:pt x="0" y="1"/>
                      <a:pt x="0" y="138"/>
                      <a:pt x="89" y="138"/>
                    </a:cubicBezTo>
                    <a:lnTo>
                      <a:pt x="246" y="138"/>
                    </a:lnTo>
                    <a:cubicBezTo>
                      <a:pt x="335" y="138"/>
                      <a:pt x="335" y="1"/>
                      <a:pt x="246"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3"/>
              <p:cNvSpPr/>
              <p:nvPr/>
            </p:nvSpPr>
            <p:spPr>
              <a:xfrm>
                <a:off x="3041707" y="1333869"/>
                <a:ext cx="29545" cy="10695"/>
              </a:xfrm>
              <a:custGeom>
                <a:avLst/>
                <a:gdLst/>
                <a:ahLst/>
                <a:cxnLst/>
                <a:rect l="l" t="t" r="r" b="b"/>
                <a:pathLst>
                  <a:path w="384" h="139" extrusionOk="0">
                    <a:moveTo>
                      <a:pt x="87" y="1"/>
                    </a:moveTo>
                    <a:cubicBezTo>
                      <a:pt x="0" y="1"/>
                      <a:pt x="0" y="138"/>
                      <a:pt x="87" y="138"/>
                    </a:cubicBezTo>
                    <a:lnTo>
                      <a:pt x="294" y="138"/>
                    </a:lnTo>
                    <a:cubicBezTo>
                      <a:pt x="383" y="138"/>
                      <a:pt x="383" y="1"/>
                      <a:pt x="294"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3"/>
              <p:cNvSpPr/>
              <p:nvPr/>
            </p:nvSpPr>
            <p:spPr>
              <a:xfrm>
                <a:off x="3097719" y="1319558"/>
                <a:ext cx="34931" cy="10618"/>
              </a:xfrm>
              <a:custGeom>
                <a:avLst/>
                <a:gdLst/>
                <a:ahLst/>
                <a:cxnLst/>
                <a:rect l="l" t="t" r="r" b="b"/>
                <a:pathLst>
                  <a:path w="454" h="138" extrusionOk="0">
                    <a:moveTo>
                      <a:pt x="87" y="1"/>
                    </a:moveTo>
                    <a:cubicBezTo>
                      <a:pt x="0" y="1"/>
                      <a:pt x="1" y="138"/>
                      <a:pt x="89" y="138"/>
                    </a:cubicBezTo>
                    <a:lnTo>
                      <a:pt x="365" y="138"/>
                    </a:lnTo>
                    <a:cubicBezTo>
                      <a:pt x="454" y="138"/>
                      <a:pt x="454" y="1"/>
                      <a:pt x="365" y="1"/>
                    </a:cubicBezTo>
                    <a:lnTo>
                      <a:pt x="89" y="1"/>
                    </a:lnTo>
                    <a:cubicBezTo>
                      <a:pt x="88" y="1"/>
                      <a:pt x="88" y="1"/>
                      <a:pt x="87"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 name="Google Shape;70;p3"/>
            <p:cNvSpPr/>
            <p:nvPr/>
          </p:nvSpPr>
          <p:spPr>
            <a:xfrm>
              <a:off x="3221131" y="1227384"/>
              <a:ext cx="38470" cy="10618"/>
            </a:xfrm>
            <a:custGeom>
              <a:avLst/>
              <a:gdLst/>
              <a:ahLst/>
              <a:cxnLst/>
              <a:rect l="l" t="t" r="r" b="b"/>
              <a:pathLst>
                <a:path w="500" h="138" extrusionOk="0">
                  <a:moveTo>
                    <a:pt x="89" y="1"/>
                  </a:moveTo>
                  <a:cubicBezTo>
                    <a:pt x="0" y="1"/>
                    <a:pt x="0" y="137"/>
                    <a:pt x="89" y="137"/>
                  </a:cubicBezTo>
                  <a:lnTo>
                    <a:pt x="411" y="137"/>
                  </a:lnTo>
                  <a:cubicBezTo>
                    <a:pt x="500" y="137"/>
                    <a:pt x="500" y="1"/>
                    <a:pt x="4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3"/>
            <p:cNvSpPr/>
            <p:nvPr/>
          </p:nvSpPr>
          <p:spPr>
            <a:xfrm>
              <a:off x="3318537" y="1228922"/>
              <a:ext cx="64707" cy="10618"/>
            </a:xfrm>
            <a:custGeom>
              <a:avLst/>
              <a:gdLst/>
              <a:ahLst/>
              <a:cxnLst/>
              <a:rect l="l" t="t" r="r" b="b"/>
              <a:pathLst>
                <a:path w="841" h="138" extrusionOk="0">
                  <a:moveTo>
                    <a:pt x="89" y="0"/>
                  </a:moveTo>
                  <a:cubicBezTo>
                    <a:pt x="0" y="0"/>
                    <a:pt x="0" y="137"/>
                    <a:pt x="89" y="137"/>
                  </a:cubicBezTo>
                  <a:lnTo>
                    <a:pt x="752" y="137"/>
                  </a:lnTo>
                  <a:cubicBezTo>
                    <a:pt x="841" y="137"/>
                    <a:pt x="841" y="0"/>
                    <a:pt x="7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3"/>
            <p:cNvSpPr/>
            <p:nvPr/>
          </p:nvSpPr>
          <p:spPr>
            <a:xfrm>
              <a:off x="3301687" y="1279318"/>
              <a:ext cx="33392" cy="10695"/>
            </a:xfrm>
            <a:custGeom>
              <a:avLst/>
              <a:gdLst/>
              <a:ahLst/>
              <a:cxnLst/>
              <a:rect l="l" t="t" r="r" b="b"/>
              <a:pathLst>
                <a:path w="434" h="139" extrusionOk="0">
                  <a:moveTo>
                    <a:pt x="88" y="0"/>
                  </a:moveTo>
                  <a:cubicBezTo>
                    <a:pt x="0" y="0"/>
                    <a:pt x="1" y="138"/>
                    <a:pt x="89" y="138"/>
                  </a:cubicBezTo>
                  <a:lnTo>
                    <a:pt x="344" y="138"/>
                  </a:lnTo>
                  <a:cubicBezTo>
                    <a:pt x="433" y="138"/>
                    <a:pt x="433" y="0"/>
                    <a:pt x="344" y="0"/>
                  </a:cubicBezTo>
                  <a:lnTo>
                    <a:pt x="89" y="0"/>
                  </a:lnTo>
                  <a:cubicBezTo>
                    <a:pt x="89" y="0"/>
                    <a:pt x="88" y="0"/>
                    <a:pt x="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3"/>
            <p:cNvSpPr/>
            <p:nvPr/>
          </p:nvSpPr>
          <p:spPr>
            <a:xfrm>
              <a:off x="3362624" y="1266238"/>
              <a:ext cx="13772" cy="10541"/>
            </a:xfrm>
            <a:custGeom>
              <a:avLst/>
              <a:gdLst/>
              <a:ahLst/>
              <a:cxnLst/>
              <a:rect l="l" t="t" r="r" b="b"/>
              <a:pathLst>
                <a:path w="179" h="137" extrusionOk="0">
                  <a:moveTo>
                    <a:pt x="90" y="0"/>
                  </a:moveTo>
                  <a:cubicBezTo>
                    <a:pt x="1" y="0"/>
                    <a:pt x="1" y="137"/>
                    <a:pt x="90" y="137"/>
                  </a:cubicBezTo>
                  <a:cubicBezTo>
                    <a:pt x="178" y="137"/>
                    <a:pt x="178"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3"/>
            <p:cNvSpPr/>
            <p:nvPr/>
          </p:nvSpPr>
          <p:spPr>
            <a:xfrm>
              <a:off x="3389937" y="1242233"/>
              <a:ext cx="44087" cy="10618"/>
            </a:xfrm>
            <a:custGeom>
              <a:avLst/>
              <a:gdLst/>
              <a:ahLst/>
              <a:cxnLst/>
              <a:rect l="l" t="t" r="r" b="b"/>
              <a:pathLst>
                <a:path w="573" h="138" extrusionOk="0">
                  <a:moveTo>
                    <a:pt x="87" y="1"/>
                  </a:moveTo>
                  <a:cubicBezTo>
                    <a:pt x="1" y="1"/>
                    <a:pt x="1" y="137"/>
                    <a:pt x="87" y="137"/>
                  </a:cubicBezTo>
                  <a:lnTo>
                    <a:pt x="483" y="137"/>
                  </a:lnTo>
                  <a:cubicBezTo>
                    <a:pt x="572" y="137"/>
                    <a:pt x="572" y="1"/>
                    <a:pt x="4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3"/>
            <p:cNvSpPr/>
            <p:nvPr/>
          </p:nvSpPr>
          <p:spPr>
            <a:xfrm>
              <a:off x="3413866" y="1222690"/>
              <a:ext cx="54012" cy="10541"/>
            </a:xfrm>
            <a:custGeom>
              <a:avLst/>
              <a:gdLst/>
              <a:ahLst/>
              <a:cxnLst/>
              <a:rect l="l" t="t" r="r" b="b"/>
              <a:pathLst>
                <a:path w="702" h="137" extrusionOk="0">
                  <a:moveTo>
                    <a:pt x="87" y="0"/>
                  </a:moveTo>
                  <a:cubicBezTo>
                    <a:pt x="0" y="0"/>
                    <a:pt x="1" y="137"/>
                    <a:pt x="88" y="137"/>
                  </a:cubicBezTo>
                  <a:lnTo>
                    <a:pt x="613" y="137"/>
                  </a:lnTo>
                  <a:cubicBezTo>
                    <a:pt x="701" y="137"/>
                    <a:pt x="701" y="0"/>
                    <a:pt x="613" y="0"/>
                  </a:cubicBezTo>
                  <a:lnTo>
                    <a:pt x="88" y="0"/>
                  </a:lnTo>
                  <a:cubicBezTo>
                    <a:pt x="88" y="0"/>
                    <a:pt x="87" y="0"/>
                    <a:pt x="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3"/>
            <p:cNvSpPr/>
            <p:nvPr/>
          </p:nvSpPr>
          <p:spPr>
            <a:xfrm>
              <a:off x="3413866" y="1271624"/>
              <a:ext cx="28853" cy="10541"/>
            </a:xfrm>
            <a:custGeom>
              <a:avLst/>
              <a:gdLst/>
              <a:ahLst/>
              <a:cxnLst/>
              <a:rect l="l" t="t" r="r" b="b"/>
              <a:pathLst>
                <a:path w="375" h="137" extrusionOk="0">
                  <a:moveTo>
                    <a:pt x="88" y="0"/>
                  </a:moveTo>
                  <a:cubicBezTo>
                    <a:pt x="0" y="0"/>
                    <a:pt x="0" y="137"/>
                    <a:pt x="88" y="137"/>
                  </a:cubicBezTo>
                  <a:lnTo>
                    <a:pt x="286" y="137"/>
                  </a:lnTo>
                  <a:cubicBezTo>
                    <a:pt x="375" y="137"/>
                    <a:pt x="375"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3"/>
            <p:cNvSpPr/>
            <p:nvPr/>
          </p:nvSpPr>
          <p:spPr>
            <a:xfrm>
              <a:off x="3264602" y="1293475"/>
              <a:ext cx="28852" cy="10618"/>
            </a:xfrm>
            <a:custGeom>
              <a:avLst/>
              <a:gdLst/>
              <a:ahLst/>
              <a:cxnLst/>
              <a:rect l="l" t="t" r="r" b="b"/>
              <a:pathLst>
                <a:path w="375" h="138" extrusionOk="0">
                  <a:moveTo>
                    <a:pt x="88" y="1"/>
                  </a:moveTo>
                  <a:cubicBezTo>
                    <a:pt x="1" y="1"/>
                    <a:pt x="1" y="138"/>
                    <a:pt x="88" y="138"/>
                  </a:cubicBezTo>
                  <a:lnTo>
                    <a:pt x="286" y="138"/>
                  </a:lnTo>
                  <a:cubicBezTo>
                    <a:pt x="375" y="138"/>
                    <a:pt x="375"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3"/>
            <p:cNvSpPr/>
            <p:nvPr/>
          </p:nvSpPr>
          <p:spPr>
            <a:xfrm>
              <a:off x="2629693" y="1253620"/>
              <a:ext cx="32930" cy="10695"/>
            </a:xfrm>
            <a:custGeom>
              <a:avLst/>
              <a:gdLst/>
              <a:ahLst/>
              <a:cxnLst/>
              <a:rect l="l" t="t" r="r" b="b"/>
              <a:pathLst>
                <a:path w="428" h="139" extrusionOk="0">
                  <a:moveTo>
                    <a:pt x="89" y="1"/>
                  </a:moveTo>
                  <a:cubicBezTo>
                    <a:pt x="1" y="1"/>
                    <a:pt x="1" y="138"/>
                    <a:pt x="89" y="138"/>
                  </a:cubicBezTo>
                  <a:lnTo>
                    <a:pt x="339" y="138"/>
                  </a:lnTo>
                  <a:cubicBezTo>
                    <a:pt x="428" y="138"/>
                    <a:pt x="428" y="1"/>
                    <a:pt x="3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3"/>
            <p:cNvSpPr/>
            <p:nvPr/>
          </p:nvSpPr>
          <p:spPr>
            <a:xfrm>
              <a:off x="2685629" y="1251004"/>
              <a:ext cx="23928" cy="10541"/>
            </a:xfrm>
            <a:custGeom>
              <a:avLst/>
              <a:gdLst/>
              <a:ahLst/>
              <a:cxnLst/>
              <a:rect l="l" t="t" r="r" b="b"/>
              <a:pathLst>
                <a:path w="311" h="137" extrusionOk="0">
                  <a:moveTo>
                    <a:pt x="88" y="0"/>
                  </a:moveTo>
                  <a:cubicBezTo>
                    <a:pt x="1" y="0"/>
                    <a:pt x="2" y="137"/>
                    <a:pt x="90" y="137"/>
                  </a:cubicBezTo>
                  <a:lnTo>
                    <a:pt x="222" y="137"/>
                  </a:lnTo>
                  <a:cubicBezTo>
                    <a:pt x="311" y="137"/>
                    <a:pt x="311" y="0"/>
                    <a:pt x="222" y="0"/>
                  </a:cubicBezTo>
                  <a:lnTo>
                    <a:pt x="90" y="0"/>
                  </a:lnTo>
                  <a:cubicBezTo>
                    <a:pt x="89" y="0"/>
                    <a:pt x="88" y="0"/>
                    <a:pt x="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3"/>
            <p:cNvSpPr/>
            <p:nvPr/>
          </p:nvSpPr>
          <p:spPr>
            <a:xfrm>
              <a:off x="2563525" y="1253620"/>
              <a:ext cx="42240" cy="10695"/>
            </a:xfrm>
            <a:custGeom>
              <a:avLst/>
              <a:gdLst/>
              <a:ahLst/>
              <a:cxnLst/>
              <a:rect l="l" t="t" r="r" b="b"/>
              <a:pathLst>
                <a:path w="549" h="139" extrusionOk="0">
                  <a:moveTo>
                    <a:pt x="89" y="1"/>
                  </a:moveTo>
                  <a:cubicBezTo>
                    <a:pt x="2" y="1"/>
                    <a:pt x="1" y="138"/>
                    <a:pt x="89" y="138"/>
                  </a:cubicBezTo>
                  <a:lnTo>
                    <a:pt x="459" y="138"/>
                  </a:lnTo>
                  <a:cubicBezTo>
                    <a:pt x="548" y="138"/>
                    <a:pt x="548" y="1"/>
                    <a:pt x="4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3"/>
            <p:cNvSpPr/>
            <p:nvPr/>
          </p:nvSpPr>
          <p:spPr>
            <a:xfrm>
              <a:off x="2602610" y="1238001"/>
              <a:ext cx="18312" cy="10695"/>
            </a:xfrm>
            <a:custGeom>
              <a:avLst/>
              <a:gdLst/>
              <a:ahLst/>
              <a:cxnLst/>
              <a:rect l="l" t="t" r="r" b="b"/>
              <a:pathLst>
                <a:path w="238" h="139" extrusionOk="0">
                  <a:moveTo>
                    <a:pt x="71" y="0"/>
                  </a:moveTo>
                  <a:cubicBezTo>
                    <a:pt x="35" y="0"/>
                    <a:pt x="0" y="32"/>
                    <a:pt x="3" y="70"/>
                  </a:cubicBezTo>
                  <a:cubicBezTo>
                    <a:pt x="4" y="107"/>
                    <a:pt x="32" y="139"/>
                    <a:pt x="71" y="139"/>
                  </a:cubicBezTo>
                  <a:lnTo>
                    <a:pt x="166" y="139"/>
                  </a:lnTo>
                  <a:cubicBezTo>
                    <a:pt x="203" y="139"/>
                    <a:pt x="237" y="108"/>
                    <a:pt x="235" y="70"/>
                  </a:cubicBezTo>
                  <a:cubicBezTo>
                    <a:pt x="234" y="32"/>
                    <a:pt x="206" y="0"/>
                    <a:pt x="1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3"/>
            <p:cNvSpPr/>
            <p:nvPr/>
          </p:nvSpPr>
          <p:spPr>
            <a:xfrm>
              <a:off x="2700401" y="1358335"/>
              <a:ext cx="24852" cy="10695"/>
            </a:xfrm>
            <a:custGeom>
              <a:avLst/>
              <a:gdLst/>
              <a:ahLst/>
              <a:cxnLst/>
              <a:rect l="l" t="t" r="r" b="b"/>
              <a:pathLst>
                <a:path w="323" h="139" extrusionOk="0">
                  <a:moveTo>
                    <a:pt x="89" y="1"/>
                  </a:moveTo>
                  <a:cubicBezTo>
                    <a:pt x="1" y="1"/>
                    <a:pt x="1" y="138"/>
                    <a:pt x="89" y="138"/>
                  </a:cubicBezTo>
                  <a:lnTo>
                    <a:pt x="232" y="138"/>
                  </a:lnTo>
                  <a:cubicBezTo>
                    <a:pt x="322" y="138"/>
                    <a:pt x="322" y="1"/>
                    <a:pt x="2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3"/>
            <p:cNvSpPr/>
            <p:nvPr/>
          </p:nvSpPr>
          <p:spPr>
            <a:xfrm>
              <a:off x="2818889" y="1370338"/>
              <a:ext cx="17235" cy="16004"/>
            </a:xfrm>
            <a:custGeom>
              <a:avLst/>
              <a:gdLst/>
              <a:ahLst/>
              <a:cxnLst/>
              <a:rect l="l" t="t" r="r" b="b"/>
              <a:pathLst>
                <a:path w="224" h="208" extrusionOk="0">
                  <a:moveTo>
                    <a:pt x="75" y="0"/>
                  </a:moveTo>
                  <a:cubicBezTo>
                    <a:pt x="57" y="0"/>
                    <a:pt x="40" y="7"/>
                    <a:pt x="28" y="20"/>
                  </a:cubicBezTo>
                  <a:cubicBezTo>
                    <a:pt x="3" y="47"/>
                    <a:pt x="0" y="89"/>
                    <a:pt x="28" y="116"/>
                  </a:cubicBezTo>
                  <a:lnTo>
                    <a:pt x="99" y="188"/>
                  </a:lnTo>
                  <a:cubicBezTo>
                    <a:pt x="112" y="200"/>
                    <a:pt x="130" y="207"/>
                    <a:pt x="149" y="207"/>
                  </a:cubicBezTo>
                  <a:cubicBezTo>
                    <a:pt x="166" y="207"/>
                    <a:pt x="184" y="201"/>
                    <a:pt x="196" y="188"/>
                  </a:cubicBezTo>
                  <a:cubicBezTo>
                    <a:pt x="220" y="161"/>
                    <a:pt x="223" y="118"/>
                    <a:pt x="196" y="92"/>
                  </a:cubicBezTo>
                  <a:lnTo>
                    <a:pt x="124" y="20"/>
                  </a:lnTo>
                  <a:cubicBezTo>
                    <a:pt x="111" y="7"/>
                    <a:pt x="93" y="0"/>
                    <a:pt x="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3"/>
            <p:cNvSpPr/>
            <p:nvPr/>
          </p:nvSpPr>
          <p:spPr>
            <a:xfrm>
              <a:off x="2999698" y="1361952"/>
              <a:ext cx="37624" cy="10695"/>
            </a:xfrm>
            <a:custGeom>
              <a:avLst/>
              <a:gdLst/>
              <a:ahLst/>
              <a:cxnLst/>
              <a:rect l="l" t="t" r="r" b="b"/>
              <a:pathLst>
                <a:path w="489" h="139" extrusionOk="0">
                  <a:moveTo>
                    <a:pt x="90" y="1"/>
                  </a:moveTo>
                  <a:cubicBezTo>
                    <a:pt x="2" y="1"/>
                    <a:pt x="1" y="138"/>
                    <a:pt x="90" y="138"/>
                  </a:cubicBezTo>
                  <a:lnTo>
                    <a:pt x="400" y="138"/>
                  </a:lnTo>
                  <a:cubicBezTo>
                    <a:pt x="489" y="138"/>
                    <a:pt x="489" y="1"/>
                    <a:pt x="4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3"/>
            <p:cNvSpPr/>
            <p:nvPr/>
          </p:nvSpPr>
          <p:spPr>
            <a:xfrm>
              <a:off x="3061327" y="1373877"/>
              <a:ext cx="25621" cy="10618"/>
            </a:xfrm>
            <a:custGeom>
              <a:avLst/>
              <a:gdLst/>
              <a:ahLst/>
              <a:cxnLst/>
              <a:rect l="l" t="t" r="r" b="b"/>
              <a:pathLst>
                <a:path w="333" h="138" extrusionOk="0">
                  <a:moveTo>
                    <a:pt x="89" y="1"/>
                  </a:moveTo>
                  <a:cubicBezTo>
                    <a:pt x="1" y="1"/>
                    <a:pt x="1" y="138"/>
                    <a:pt x="89" y="138"/>
                  </a:cubicBezTo>
                  <a:lnTo>
                    <a:pt x="244" y="138"/>
                  </a:lnTo>
                  <a:cubicBezTo>
                    <a:pt x="332" y="138"/>
                    <a:pt x="332" y="1"/>
                    <a:pt x="2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3"/>
            <p:cNvSpPr/>
            <p:nvPr/>
          </p:nvSpPr>
          <p:spPr>
            <a:xfrm>
              <a:off x="3026473" y="1386726"/>
              <a:ext cx="23774" cy="10618"/>
            </a:xfrm>
            <a:custGeom>
              <a:avLst/>
              <a:gdLst/>
              <a:ahLst/>
              <a:cxnLst/>
              <a:rect l="l" t="t" r="r" b="b"/>
              <a:pathLst>
                <a:path w="309" h="138" extrusionOk="0">
                  <a:moveTo>
                    <a:pt x="89" y="1"/>
                  </a:moveTo>
                  <a:cubicBezTo>
                    <a:pt x="0" y="1"/>
                    <a:pt x="0" y="137"/>
                    <a:pt x="89" y="137"/>
                  </a:cubicBezTo>
                  <a:lnTo>
                    <a:pt x="220" y="137"/>
                  </a:lnTo>
                  <a:cubicBezTo>
                    <a:pt x="309" y="137"/>
                    <a:pt x="309" y="1"/>
                    <a:pt x="2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3"/>
            <p:cNvSpPr/>
            <p:nvPr/>
          </p:nvSpPr>
          <p:spPr>
            <a:xfrm>
              <a:off x="3098027" y="1368338"/>
              <a:ext cx="32084" cy="10695"/>
            </a:xfrm>
            <a:custGeom>
              <a:avLst/>
              <a:gdLst/>
              <a:ahLst/>
              <a:cxnLst/>
              <a:rect l="l" t="t" r="r" b="b"/>
              <a:pathLst>
                <a:path w="417" h="139" extrusionOk="0">
                  <a:moveTo>
                    <a:pt x="89" y="1"/>
                  </a:moveTo>
                  <a:cubicBezTo>
                    <a:pt x="0" y="1"/>
                    <a:pt x="0" y="139"/>
                    <a:pt x="89" y="139"/>
                  </a:cubicBezTo>
                  <a:lnTo>
                    <a:pt x="328" y="139"/>
                  </a:lnTo>
                  <a:cubicBezTo>
                    <a:pt x="417" y="139"/>
                    <a:pt x="417"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3"/>
            <p:cNvSpPr/>
            <p:nvPr/>
          </p:nvSpPr>
          <p:spPr>
            <a:xfrm>
              <a:off x="3118339" y="1388573"/>
              <a:ext cx="30160" cy="10618"/>
            </a:xfrm>
            <a:custGeom>
              <a:avLst/>
              <a:gdLst/>
              <a:ahLst/>
              <a:cxnLst/>
              <a:rect l="l" t="t" r="r" b="b"/>
              <a:pathLst>
                <a:path w="392" h="138" extrusionOk="0">
                  <a:moveTo>
                    <a:pt x="87" y="1"/>
                  </a:moveTo>
                  <a:cubicBezTo>
                    <a:pt x="0" y="1"/>
                    <a:pt x="0" y="137"/>
                    <a:pt x="87" y="137"/>
                  </a:cubicBezTo>
                  <a:lnTo>
                    <a:pt x="303" y="137"/>
                  </a:lnTo>
                  <a:cubicBezTo>
                    <a:pt x="391" y="137"/>
                    <a:pt x="391" y="1"/>
                    <a:pt x="3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3"/>
            <p:cNvSpPr/>
            <p:nvPr/>
          </p:nvSpPr>
          <p:spPr>
            <a:xfrm>
              <a:off x="3391399" y="1193068"/>
              <a:ext cx="13695" cy="10618"/>
            </a:xfrm>
            <a:custGeom>
              <a:avLst/>
              <a:gdLst/>
              <a:ahLst/>
              <a:cxnLst/>
              <a:rect l="l" t="t" r="r" b="b"/>
              <a:pathLst>
                <a:path w="178" h="138" extrusionOk="0">
                  <a:moveTo>
                    <a:pt x="89" y="0"/>
                  </a:moveTo>
                  <a:cubicBezTo>
                    <a:pt x="0" y="0"/>
                    <a:pt x="0" y="138"/>
                    <a:pt x="89" y="138"/>
                  </a:cubicBezTo>
                  <a:cubicBezTo>
                    <a:pt x="178" y="138"/>
                    <a:pt x="178"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3"/>
            <p:cNvSpPr/>
            <p:nvPr/>
          </p:nvSpPr>
          <p:spPr>
            <a:xfrm>
              <a:off x="3380397" y="1261468"/>
              <a:ext cx="13695" cy="10618"/>
            </a:xfrm>
            <a:custGeom>
              <a:avLst/>
              <a:gdLst/>
              <a:ahLst/>
              <a:cxnLst/>
              <a:rect l="l" t="t" r="r" b="b"/>
              <a:pathLst>
                <a:path w="178" h="138" extrusionOk="0">
                  <a:moveTo>
                    <a:pt x="89" y="1"/>
                  </a:moveTo>
                  <a:cubicBezTo>
                    <a:pt x="1" y="1"/>
                    <a:pt x="0" y="137"/>
                    <a:pt x="89" y="137"/>
                  </a:cubicBezTo>
                  <a:cubicBezTo>
                    <a:pt x="178" y="137"/>
                    <a:pt x="178"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3"/>
            <p:cNvSpPr/>
            <p:nvPr/>
          </p:nvSpPr>
          <p:spPr>
            <a:xfrm>
              <a:off x="3430023" y="1292398"/>
              <a:ext cx="13772" cy="10541"/>
            </a:xfrm>
            <a:custGeom>
              <a:avLst/>
              <a:gdLst/>
              <a:ahLst/>
              <a:cxnLst/>
              <a:rect l="l" t="t" r="r" b="b"/>
              <a:pathLst>
                <a:path w="179" h="137" extrusionOk="0">
                  <a:moveTo>
                    <a:pt x="90" y="0"/>
                  </a:moveTo>
                  <a:cubicBezTo>
                    <a:pt x="2" y="0"/>
                    <a:pt x="1" y="137"/>
                    <a:pt x="90" y="137"/>
                  </a:cubicBezTo>
                  <a:cubicBezTo>
                    <a:pt x="178" y="137"/>
                    <a:pt x="178"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3"/>
            <p:cNvSpPr/>
            <p:nvPr/>
          </p:nvSpPr>
          <p:spPr>
            <a:xfrm>
              <a:off x="3508348" y="1275856"/>
              <a:ext cx="13772" cy="10618"/>
            </a:xfrm>
            <a:custGeom>
              <a:avLst/>
              <a:gdLst/>
              <a:ahLst/>
              <a:cxnLst/>
              <a:rect l="l" t="t" r="r" b="b"/>
              <a:pathLst>
                <a:path w="179" h="138" extrusionOk="0">
                  <a:moveTo>
                    <a:pt x="90" y="0"/>
                  </a:moveTo>
                  <a:cubicBezTo>
                    <a:pt x="2" y="0"/>
                    <a:pt x="1" y="137"/>
                    <a:pt x="90" y="137"/>
                  </a:cubicBezTo>
                  <a:cubicBezTo>
                    <a:pt x="178" y="137"/>
                    <a:pt x="178"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3"/>
            <p:cNvSpPr/>
            <p:nvPr/>
          </p:nvSpPr>
          <p:spPr>
            <a:xfrm>
              <a:off x="3543740" y="1296783"/>
              <a:ext cx="13695" cy="10618"/>
            </a:xfrm>
            <a:custGeom>
              <a:avLst/>
              <a:gdLst/>
              <a:ahLst/>
              <a:cxnLst/>
              <a:rect l="l" t="t" r="r" b="b"/>
              <a:pathLst>
                <a:path w="178" h="138" extrusionOk="0">
                  <a:moveTo>
                    <a:pt x="88" y="1"/>
                  </a:moveTo>
                  <a:cubicBezTo>
                    <a:pt x="1" y="1"/>
                    <a:pt x="1" y="137"/>
                    <a:pt x="88" y="137"/>
                  </a:cubicBezTo>
                  <a:cubicBezTo>
                    <a:pt x="177" y="137"/>
                    <a:pt x="177" y="1"/>
                    <a:pt x="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3"/>
            <p:cNvSpPr/>
            <p:nvPr/>
          </p:nvSpPr>
          <p:spPr>
            <a:xfrm>
              <a:off x="3529429" y="1345333"/>
              <a:ext cx="13618" cy="10618"/>
            </a:xfrm>
            <a:custGeom>
              <a:avLst/>
              <a:gdLst/>
              <a:ahLst/>
              <a:cxnLst/>
              <a:rect l="l" t="t" r="r" b="b"/>
              <a:pathLst>
                <a:path w="177" h="138" extrusionOk="0">
                  <a:moveTo>
                    <a:pt x="88" y="1"/>
                  </a:moveTo>
                  <a:cubicBezTo>
                    <a:pt x="0" y="1"/>
                    <a:pt x="0" y="137"/>
                    <a:pt x="88" y="137"/>
                  </a:cubicBezTo>
                  <a:cubicBezTo>
                    <a:pt x="176" y="137"/>
                    <a:pt x="176" y="1"/>
                    <a:pt x="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3"/>
            <p:cNvSpPr/>
            <p:nvPr/>
          </p:nvSpPr>
          <p:spPr>
            <a:xfrm>
              <a:off x="3290069" y="1386265"/>
              <a:ext cx="13541" cy="10618"/>
            </a:xfrm>
            <a:custGeom>
              <a:avLst/>
              <a:gdLst/>
              <a:ahLst/>
              <a:cxnLst/>
              <a:rect l="l" t="t" r="r" b="b"/>
              <a:pathLst>
                <a:path w="176" h="138" extrusionOk="0">
                  <a:moveTo>
                    <a:pt x="86" y="1"/>
                  </a:moveTo>
                  <a:cubicBezTo>
                    <a:pt x="0" y="1"/>
                    <a:pt x="0" y="137"/>
                    <a:pt x="87" y="137"/>
                  </a:cubicBezTo>
                  <a:cubicBezTo>
                    <a:pt x="175" y="137"/>
                    <a:pt x="175" y="1"/>
                    <a:pt x="87" y="1"/>
                  </a:cubicBezTo>
                  <a:cubicBezTo>
                    <a:pt x="86" y="1"/>
                    <a:pt x="86" y="1"/>
                    <a:pt x="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3"/>
            <p:cNvSpPr/>
            <p:nvPr/>
          </p:nvSpPr>
          <p:spPr>
            <a:xfrm>
              <a:off x="3279990" y="1266007"/>
              <a:ext cx="13772" cy="10541"/>
            </a:xfrm>
            <a:custGeom>
              <a:avLst/>
              <a:gdLst/>
              <a:ahLst/>
              <a:cxnLst/>
              <a:rect l="l" t="t" r="r" b="b"/>
              <a:pathLst>
                <a:path w="179" h="137" extrusionOk="0">
                  <a:moveTo>
                    <a:pt x="88" y="0"/>
                  </a:moveTo>
                  <a:cubicBezTo>
                    <a:pt x="1" y="0"/>
                    <a:pt x="1" y="137"/>
                    <a:pt x="89" y="137"/>
                  </a:cubicBezTo>
                  <a:cubicBezTo>
                    <a:pt x="178" y="137"/>
                    <a:pt x="178" y="0"/>
                    <a:pt x="89" y="0"/>
                  </a:cubicBezTo>
                  <a:cubicBezTo>
                    <a:pt x="89" y="0"/>
                    <a:pt x="89" y="0"/>
                    <a:pt x="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3"/>
            <p:cNvSpPr/>
            <p:nvPr/>
          </p:nvSpPr>
          <p:spPr>
            <a:xfrm>
              <a:off x="2805578" y="1248311"/>
              <a:ext cx="13695" cy="10618"/>
            </a:xfrm>
            <a:custGeom>
              <a:avLst/>
              <a:gdLst/>
              <a:ahLst/>
              <a:cxnLst/>
              <a:rect l="l" t="t" r="r" b="b"/>
              <a:pathLst>
                <a:path w="178" h="138" extrusionOk="0">
                  <a:moveTo>
                    <a:pt x="89" y="1"/>
                  </a:moveTo>
                  <a:cubicBezTo>
                    <a:pt x="0" y="1"/>
                    <a:pt x="0" y="137"/>
                    <a:pt x="89" y="137"/>
                  </a:cubicBezTo>
                  <a:cubicBezTo>
                    <a:pt x="177" y="137"/>
                    <a:pt x="177"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3"/>
            <p:cNvSpPr/>
            <p:nvPr/>
          </p:nvSpPr>
          <p:spPr>
            <a:xfrm>
              <a:off x="2722791" y="1261545"/>
              <a:ext cx="13772" cy="10618"/>
            </a:xfrm>
            <a:custGeom>
              <a:avLst/>
              <a:gdLst/>
              <a:ahLst/>
              <a:cxnLst/>
              <a:rect l="l" t="t" r="r" b="b"/>
              <a:pathLst>
                <a:path w="179" h="138" extrusionOk="0">
                  <a:moveTo>
                    <a:pt x="89" y="1"/>
                  </a:moveTo>
                  <a:cubicBezTo>
                    <a:pt x="1" y="1"/>
                    <a:pt x="1" y="137"/>
                    <a:pt x="89" y="137"/>
                  </a:cubicBezTo>
                  <a:cubicBezTo>
                    <a:pt x="178" y="137"/>
                    <a:pt x="178"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3"/>
            <p:cNvSpPr/>
            <p:nvPr/>
          </p:nvSpPr>
          <p:spPr>
            <a:xfrm>
              <a:off x="2689706" y="1307940"/>
              <a:ext cx="13695" cy="10618"/>
            </a:xfrm>
            <a:custGeom>
              <a:avLst/>
              <a:gdLst/>
              <a:ahLst/>
              <a:cxnLst/>
              <a:rect l="l" t="t" r="r" b="b"/>
              <a:pathLst>
                <a:path w="178" h="138" extrusionOk="0">
                  <a:moveTo>
                    <a:pt x="89" y="1"/>
                  </a:moveTo>
                  <a:cubicBezTo>
                    <a:pt x="0" y="1"/>
                    <a:pt x="0" y="137"/>
                    <a:pt x="89" y="137"/>
                  </a:cubicBezTo>
                  <a:cubicBezTo>
                    <a:pt x="177" y="137"/>
                    <a:pt x="177"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3"/>
            <p:cNvSpPr/>
            <p:nvPr/>
          </p:nvSpPr>
          <p:spPr>
            <a:xfrm>
              <a:off x="2737178" y="1291321"/>
              <a:ext cx="13695" cy="10695"/>
            </a:xfrm>
            <a:custGeom>
              <a:avLst/>
              <a:gdLst/>
              <a:ahLst/>
              <a:cxnLst/>
              <a:rect l="l" t="t" r="r" b="b"/>
              <a:pathLst>
                <a:path w="178" h="139" extrusionOk="0">
                  <a:moveTo>
                    <a:pt x="89" y="1"/>
                  </a:moveTo>
                  <a:cubicBezTo>
                    <a:pt x="0" y="1"/>
                    <a:pt x="0" y="138"/>
                    <a:pt x="89" y="138"/>
                  </a:cubicBezTo>
                  <a:cubicBezTo>
                    <a:pt x="178" y="138"/>
                    <a:pt x="178"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3"/>
            <p:cNvSpPr/>
            <p:nvPr/>
          </p:nvSpPr>
          <p:spPr>
            <a:xfrm>
              <a:off x="2720559" y="1190991"/>
              <a:ext cx="13695" cy="10541"/>
            </a:xfrm>
            <a:custGeom>
              <a:avLst/>
              <a:gdLst/>
              <a:ahLst/>
              <a:cxnLst/>
              <a:rect l="l" t="t" r="r" b="b"/>
              <a:pathLst>
                <a:path w="178" h="137" extrusionOk="0">
                  <a:moveTo>
                    <a:pt x="89" y="0"/>
                  </a:moveTo>
                  <a:cubicBezTo>
                    <a:pt x="1" y="0"/>
                    <a:pt x="1" y="137"/>
                    <a:pt x="89" y="137"/>
                  </a:cubicBezTo>
                  <a:cubicBezTo>
                    <a:pt x="178" y="137"/>
                    <a:pt x="178"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3"/>
            <p:cNvSpPr/>
            <p:nvPr/>
          </p:nvSpPr>
          <p:spPr>
            <a:xfrm>
              <a:off x="2674241" y="1143519"/>
              <a:ext cx="13772" cy="10618"/>
            </a:xfrm>
            <a:custGeom>
              <a:avLst/>
              <a:gdLst/>
              <a:ahLst/>
              <a:cxnLst/>
              <a:rect l="l" t="t" r="r" b="b"/>
              <a:pathLst>
                <a:path w="179" h="138" extrusionOk="0">
                  <a:moveTo>
                    <a:pt x="89" y="1"/>
                  </a:moveTo>
                  <a:cubicBezTo>
                    <a:pt x="1" y="1"/>
                    <a:pt x="1" y="137"/>
                    <a:pt x="89" y="137"/>
                  </a:cubicBezTo>
                  <a:cubicBezTo>
                    <a:pt x="178" y="137"/>
                    <a:pt x="178"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3"/>
            <p:cNvSpPr/>
            <p:nvPr/>
          </p:nvSpPr>
          <p:spPr>
            <a:xfrm>
              <a:off x="2561678" y="1193222"/>
              <a:ext cx="13695" cy="10541"/>
            </a:xfrm>
            <a:custGeom>
              <a:avLst/>
              <a:gdLst/>
              <a:ahLst/>
              <a:cxnLst/>
              <a:rect l="l" t="t" r="r" b="b"/>
              <a:pathLst>
                <a:path w="178" h="137" extrusionOk="0">
                  <a:moveTo>
                    <a:pt x="89" y="0"/>
                  </a:moveTo>
                  <a:cubicBezTo>
                    <a:pt x="1" y="0"/>
                    <a:pt x="1" y="137"/>
                    <a:pt x="89" y="137"/>
                  </a:cubicBezTo>
                  <a:cubicBezTo>
                    <a:pt x="178" y="137"/>
                    <a:pt x="178"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3"/>
            <p:cNvSpPr/>
            <p:nvPr/>
          </p:nvSpPr>
          <p:spPr>
            <a:xfrm>
              <a:off x="2592608" y="1378571"/>
              <a:ext cx="13695" cy="10618"/>
            </a:xfrm>
            <a:custGeom>
              <a:avLst/>
              <a:gdLst/>
              <a:ahLst/>
              <a:cxnLst/>
              <a:rect l="l" t="t" r="r" b="b"/>
              <a:pathLst>
                <a:path w="178" h="138" extrusionOk="0">
                  <a:moveTo>
                    <a:pt x="89" y="0"/>
                  </a:moveTo>
                  <a:cubicBezTo>
                    <a:pt x="0" y="0"/>
                    <a:pt x="0" y="137"/>
                    <a:pt x="89" y="137"/>
                  </a:cubicBezTo>
                  <a:cubicBezTo>
                    <a:pt x="177" y="137"/>
                    <a:pt x="177"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3"/>
            <p:cNvSpPr/>
            <p:nvPr/>
          </p:nvSpPr>
          <p:spPr>
            <a:xfrm>
              <a:off x="2926835" y="1385111"/>
              <a:ext cx="13849" cy="10618"/>
            </a:xfrm>
            <a:custGeom>
              <a:avLst/>
              <a:gdLst/>
              <a:ahLst/>
              <a:cxnLst/>
              <a:rect l="l" t="t" r="r" b="b"/>
              <a:pathLst>
                <a:path w="180" h="138" extrusionOk="0">
                  <a:moveTo>
                    <a:pt x="91" y="1"/>
                  </a:moveTo>
                  <a:cubicBezTo>
                    <a:pt x="3" y="1"/>
                    <a:pt x="1" y="138"/>
                    <a:pt x="91" y="138"/>
                  </a:cubicBezTo>
                  <a:cubicBezTo>
                    <a:pt x="179" y="138"/>
                    <a:pt x="179"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3"/>
            <p:cNvSpPr/>
            <p:nvPr/>
          </p:nvSpPr>
          <p:spPr>
            <a:xfrm>
              <a:off x="2968845" y="1378571"/>
              <a:ext cx="13695" cy="10618"/>
            </a:xfrm>
            <a:custGeom>
              <a:avLst/>
              <a:gdLst/>
              <a:ahLst/>
              <a:cxnLst/>
              <a:rect l="l" t="t" r="r" b="b"/>
              <a:pathLst>
                <a:path w="178" h="138" extrusionOk="0">
                  <a:moveTo>
                    <a:pt x="89" y="0"/>
                  </a:moveTo>
                  <a:cubicBezTo>
                    <a:pt x="1" y="0"/>
                    <a:pt x="0" y="137"/>
                    <a:pt x="89" y="137"/>
                  </a:cubicBezTo>
                  <a:cubicBezTo>
                    <a:pt x="178" y="137"/>
                    <a:pt x="178"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3"/>
            <p:cNvSpPr/>
            <p:nvPr/>
          </p:nvSpPr>
          <p:spPr>
            <a:xfrm>
              <a:off x="2923604" y="1312402"/>
              <a:ext cx="13695" cy="10541"/>
            </a:xfrm>
            <a:custGeom>
              <a:avLst/>
              <a:gdLst/>
              <a:ahLst/>
              <a:cxnLst/>
              <a:rect l="l" t="t" r="r" b="b"/>
              <a:pathLst>
                <a:path w="178" h="137" extrusionOk="0">
                  <a:moveTo>
                    <a:pt x="89" y="0"/>
                  </a:moveTo>
                  <a:cubicBezTo>
                    <a:pt x="0" y="0"/>
                    <a:pt x="0" y="137"/>
                    <a:pt x="89" y="137"/>
                  </a:cubicBezTo>
                  <a:cubicBezTo>
                    <a:pt x="177" y="137"/>
                    <a:pt x="177"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 name="Google Shape;117;p3"/>
          <p:cNvGrpSpPr/>
          <p:nvPr/>
        </p:nvGrpSpPr>
        <p:grpSpPr>
          <a:xfrm>
            <a:off x="85815" y="3785555"/>
            <a:ext cx="2354206" cy="1241235"/>
            <a:chOff x="1115959" y="5637075"/>
            <a:chExt cx="490031" cy="258365"/>
          </a:xfrm>
        </p:grpSpPr>
        <p:sp>
          <p:nvSpPr>
            <p:cNvPr id="118" name="Google Shape;118;p3"/>
            <p:cNvSpPr/>
            <p:nvPr/>
          </p:nvSpPr>
          <p:spPr>
            <a:xfrm>
              <a:off x="1115959" y="5637075"/>
              <a:ext cx="490031" cy="258365"/>
            </a:xfrm>
            <a:custGeom>
              <a:avLst/>
              <a:gdLst/>
              <a:ahLst/>
              <a:cxnLst/>
              <a:rect l="l" t="t" r="r" b="b"/>
              <a:pathLst>
                <a:path w="6369" h="3358" extrusionOk="0">
                  <a:moveTo>
                    <a:pt x="1" y="1"/>
                  </a:moveTo>
                  <a:lnTo>
                    <a:pt x="1" y="3358"/>
                  </a:lnTo>
                  <a:lnTo>
                    <a:pt x="6369" y="3356"/>
                  </a:lnTo>
                  <a:cubicBezTo>
                    <a:pt x="6277" y="3085"/>
                    <a:pt x="6141" y="2812"/>
                    <a:pt x="5904" y="2651"/>
                  </a:cubicBezTo>
                  <a:cubicBezTo>
                    <a:pt x="5789" y="2572"/>
                    <a:pt x="5646" y="2529"/>
                    <a:pt x="5508" y="2529"/>
                  </a:cubicBezTo>
                  <a:cubicBezTo>
                    <a:pt x="5360" y="2529"/>
                    <a:pt x="5217" y="2578"/>
                    <a:pt x="5117" y="2686"/>
                  </a:cubicBezTo>
                  <a:cubicBezTo>
                    <a:pt x="5091" y="2527"/>
                    <a:pt x="4978" y="2385"/>
                    <a:pt x="4830" y="2323"/>
                  </a:cubicBezTo>
                  <a:cubicBezTo>
                    <a:pt x="4757" y="2294"/>
                    <a:pt x="4678" y="2275"/>
                    <a:pt x="4601" y="2275"/>
                  </a:cubicBezTo>
                  <a:cubicBezTo>
                    <a:pt x="4520" y="2275"/>
                    <a:pt x="4442" y="2295"/>
                    <a:pt x="4376" y="2343"/>
                  </a:cubicBezTo>
                  <a:cubicBezTo>
                    <a:pt x="4365" y="2016"/>
                    <a:pt x="4206" y="1687"/>
                    <a:pt x="3927" y="1514"/>
                  </a:cubicBezTo>
                  <a:cubicBezTo>
                    <a:pt x="3801" y="1435"/>
                    <a:pt x="3650" y="1395"/>
                    <a:pt x="3501" y="1395"/>
                  </a:cubicBezTo>
                  <a:cubicBezTo>
                    <a:pt x="3323" y="1395"/>
                    <a:pt x="3146" y="1453"/>
                    <a:pt x="3015" y="1572"/>
                  </a:cubicBezTo>
                  <a:cubicBezTo>
                    <a:pt x="2959" y="1416"/>
                    <a:pt x="2829" y="1289"/>
                    <a:pt x="2670" y="1233"/>
                  </a:cubicBezTo>
                  <a:cubicBezTo>
                    <a:pt x="2580" y="1203"/>
                    <a:pt x="2473" y="1177"/>
                    <a:pt x="2371" y="1177"/>
                  </a:cubicBezTo>
                  <a:cubicBezTo>
                    <a:pt x="2295" y="1177"/>
                    <a:pt x="2222" y="1191"/>
                    <a:pt x="2161" y="1230"/>
                  </a:cubicBezTo>
                  <a:cubicBezTo>
                    <a:pt x="2092" y="975"/>
                    <a:pt x="1996" y="722"/>
                    <a:pt x="1836" y="512"/>
                  </a:cubicBezTo>
                  <a:cubicBezTo>
                    <a:pt x="1678" y="300"/>
                    <a:pt x="1452" y="131"/>
                    <a:pt x="1193" y="80"/>
                  </a:cubicBezTo>
                  <a:cubicBezTo>
                    <a:pt x="1142" y="70"/>
                    <a:pt x="1091" y="65"/>
                    <a:pt x="1039" y="65"/>
                  </a:cubicBezTo>
                  <a:cubicBezTo>
                    <a:pt x="825" y="65"/>
                    <a:pt x="609" y="150"/>
                    <a:pt x="475" y="315"/>
                  </a:cubicBezTo>
                  <a:cubicBezTo>
                    <a:pt x="374" y="148"/>
                    <a:pt x="196" y="29"/>
                    <a:pt x="1"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3"/>
            <p:cNvSpPr/>
            <p:nvPr/>
          </p:nvSpPr>
          <p:spPr>
            <a:xfrm>
              <a:off x="1116036" y="5703013"/>
              <a:ext cx="364773" cy="192427"/>
            </a:xfrm>
            <a:custGeom>
              <a:avLst/>
              <a:gdLst/>
              <a:ahLst/>
              <a:cxnLst/>
              <a:rect l="l" t="t" r="r" b="b"/>
              <a:pathLst>
                <a:path w="4741" h="2501" extrusionOk="0">
                  <a:moveTo>
                    <a:pt x="1" y="1"/>
                  </a:moveTo>
                  <a:lnTo>
                    <a:pt x="1" y="2501"/>
                  </a:lnTo>
                  <a:lnTo>
                    <a:pt x="4741" y="2499"/>
                  </a:lnTo>
                  <a:cubicBezTo>
                    <a:pt x="4673" y="2297"/>
                    <a:pt x="4571" y="2095"/>
                    <a:pt x="4394" y="1974"/>
                  </a:cubicBezTo>
                  <a:cubicBezTo>
                    <a:pt x="4310" y="1915"/>
                    <a:pt x="4203" y="1883"/>
                    <a:pt x="4100" y="1883"/>
                  </a:cubicBezTo>
                  <a:cubicBezTo>
                    <a:pt x="3990" y="1883"/>
                    <a:pt x="3883" y="1920"/>
                    <a:pt x="3808" y="2000"/>
                  </a:cubicBezTo>
                  <a:cubicBezTo>
                    <a:pt x="3788" y="1881"/>
                    <a:pt x="3705" y="1776"/>
                    <a:pt x="3594" y="1730"/>
                  </a:cubicBezTo>
                  <a:cubicBezTo>
                    <a:pt x="3540" y="1708"/>
                    <a:pt x="3481" y="1694"/>
                    <a:pt x="3424" y="1694"/>
                  </a:cubicBezTo>
                  <a:cubicBezTo>
                    <a:pt x="3364" y="1694"/>
                    <a:pt x="3306" y="1709"/>
                    <a:pt x="3257" y="1745"/>
                  </a:cubicBezTo>
                  <a:cubicBezTo>
                    <a:pt x="3249" y="1501"/>
                    <a:pt x="3130" y="1256"/>
                    <a:pt x="2923" y="1126"/>
                  </a:cubicBezTo>
                  <a:cubicBezTo>
                    <a:pt x="2828" y="1067"/>
                    <a:pt x="2717" y="1037"/>
                    <a:pt x="2606" y="1037"/>
                  </a:cubicBezTo>
                  <a:cubicBezTo>
                    <a:pt x="2473" y="1037"/>
                    <a:pt x="2342" y="1081"/>
                    <a:pt x="2244" y="1171"/>
                  </a:cubicBezTo>
                  <a:cubicBezTo>
                    <a:pt x="2202" y="1054"/>
                    <a:pt x="2105" y="958"/>
                    <a:pt x="1988" y="919"/>
                  </a:cubicBezTo>
                  <a:cubicBezTo>
                    <a:pt x="1921" y="896"/>
                    <a:pt x="1841" y="877"/>
                    <a:pt x="1765" y="877"/>
                  </a:cubicBezTo>
                  <a:cubicBezTo>
                    <a:pt x="1708" y="877"/>
                    <a:pt x="1653" y="888"/>
                    <a:pt x="1609" y="917"/>
                  </a:cubicBezTo>
                  <a:cubicBezTo>
                    <a:pt x="1558" y="726"/>
                    <a:pt x="1487" y="538"/>
                    <a:pt x="1368" y="382"/>
                  </a:cubicBezTo>
                  <a:cubicBezTo>
                    <a:pt x="1249" y="225"/>
                    <a:pt x="1081" y="99"/>
                    <a:pt x="888" y="61"/>
                  </a:cubicBezTo>
                  <a:cubicBezTo>
                    <a:pt x="851" y="54"/>
                    <a:pt x="812" y="51"/>
                    <a:pt x="774" y="51"/>
                  </a:cubicBezTo>
                  <a:cubicBezTo>
                    <a:pt x="614" y="51"/>
                    <a:pt x="454" y="113"/>
                    <a:pt x="353" y="236"/>
                  </a:cubicBezTo>
                  <a:cubicBezTo>
                    <a:pt x="278" y="110"/>
                    <a:pt x="144" y="24"/>
                    <a:pt x="1"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3"/>
            <p:cNvSpPr/>
            <p:nvPr/>
          </p:nvSpPr>
          <p:spPr>
            <a:xfrm>
              <a:off x="1116190" y="5745176"/>
              <a:ext cx="284755" cy="150187"/>
            </a:xfrm>
            <a:custGeom>
              <a:avLst/>
              <a:gdLst/>
              <a:ahLst/>
              <a:cxnLst/>
              <a:rect l="l" t="t" r="r" b="b"/>
              <a:pathLst>
                <a:path w="3701" h="1952" extrusionOk="0">
                  <a:moveTo>
                    <a:pt x="1" y="0"/>
                  </a:moveTo>
                  <a:lnTo>
                    <a:pt x="1" y="1952"/>
                  </a:lnTo>
                  <a:lnTo>
                    <a:pt x="3701" y="1951"/>
                  </a:lnTo>
                  <a:cubicBezTo>
                    <a:pt x="3647" y="1793"/>
                    <a:pt x="3568" y="1636"/>
                    <a:pt x="3431" y="1541"/>
                  </a:cubicBezTo>
                  <a:cubicBezTo>
                    <a:pt x="3364" y="1494"/>
                    <a:pt x="3281" y="1469"/>
                    <a:pt x="3201" y="1469"/>
                  </a:cubicBezTo>
                  <a:cubicBezTo>
                    <a:pt x="3115" y="1469"/>
                    <a:pt x="3032" y="1498"/>
                    <a:pt x="2973" y="1562"/>
                  </a:cubicBezTo>
                  <a:cubicBezTo>
                    <a:pt x="2958" y="1469"/>
                    <a:pt x="2893" y="1387"/>
                    <a:pt x="2806" y="1350"/>
                  </a:cubicBezTo>
                  <a:cubicBezTo>
                    <a:pt x="2765" y="1332"/>
                    <a:pt x="2719" y="1322"/>
                    <a:pt x="2675" y="1322"/>
                  </a:cubicBezTo>
                  <a:cubicBezTo>
                    <a:pt x="2628" y="1322"/>
                    <a:pt x="2582" y="1334"/>
                    <a:pt x="2543" y="1361"/>
                  </a:cubicBezTo>
                  <a:cubicBezTo>
                    <a:pt x="2536" y="1172"/>
                    <a:pt x="2444" y="980"/>
                    <a:pt x="2283" y="880"/>
                  </a:cubicBezTo>
                  <a:cubicBezTo>
                    <a:pt x="2209" y="834"/>
                    <a:pt x="2121" y="810"/>
                    <a:pt x="2035" y="810"/>
                  </a:cubicBezTo>
                  <a:cubicBezTo>
                    <a:pt x="1931" y="810"/>
                    <a:pt x="1828" y="844"/>
                    <a:pt x="1752" y="913"/>
                  </a:cubicBezTo>
                  <a:cubicBezTo>
                    <a:pt x="1719" y="822"/>
                    <a:pt x="1643" y="747"/>
                    <a:pt x="1553" y="717"/>
                  </a:cubicBezTo>
                  <a:cubicBezTo>
                    <a:pt x="1500" y="699"/>
                    <a:pt x="1436" y="683"/>
                    <a:pt x="1376" y="683"/>
                  </a:cubicBezTo>
                  <a:cubicBezTo>
                    <a:pt x="1332" y="683"/>
                    <a:pt x="1290" y="692"/>
                    <a:pt x="1256" y="714"/>
                  </a:cubicBezTo>
                  <a:cubicBezTo>
                    <a:pt x="1216" y="565"/>
                    <a:pt x="1159" y="419"/>
                    <a:pt x="1068" y="297"/>
                  </a:cubicBezTo>
                  <a:cubicBezTo>
                    <a:pt x="975" y="174"/>
                    <a:pt x="843" y="75"/>
                    <a:pt x="693" y="46"/>
                  </a:cubicBezTo>
                  <a:cubicBezTo>
                    <a:pt x="663" y="40"/>
                    <a:pt x="633" y="37"/>
                    <a:pt x="602" y="37"/>
                  </a:cubicBezTo>
                  <a:cubicBezTo>
                    <a:pt x="478" y="37"/>
                    <a:pt x="355" y="87"/>
                    <a:pt x="276" y="183"/>
                  </a:cubicBezTo>
                  <a:cubicBezTo>
                    <a:pt x="218" y="85"/>
                    <a:pt x="113" y="16"/>
                    <a:pt x="1" y="0"/>
                  </a:cubicBezTo>
                  <a:close/>
                </a:path>
              </a:pathLst>
            </a:custGeom>
            <a:solidFill>
              <a:srgbClr val="080D48">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3"/>
            <p:cNvSpPr/>
            <p:nvPr/>
          </p:nvSpPr>
          <p:spPr>
            <a:xfrm>
              <a:off x="1203671" y="5672929"/>
              <a:ext cx="89558" cy="85557"/>
            </a:xfrm>
            <a:custGeom>
              <a:avLst/>
              <a:gdLst/>
              <a:ahLst/>
              <a:cxnLst/>
              <a:rect l="l" t="t" r="r" b="b"/>
              <a:pathLst>
                <a:path w="1164" h="1112" extrusionOk="0">
                  <a:moveTo>
                    <a:pt x="0" y="1"/>
                  </a:moveTo>
                  <a:cubicBezTo>
                    <a:pt x="254" y="57"/>
                    <a:pt x="445" y="318"/>
                    <a:pt x="417" y="574"/>
                  </a:cubicBezTo>
                  <a:lnTo>
                    <a:pt x="413" y="605"/>
                  </a:lnTo>
                  <a:lnTo>
                    <a:pt x="441" y="593"/>
                  </a:lnTo>
                  <a:cubicBezTo>
                    <a:pt x="463" y="584"/>
                    <a:pt x="487" y="580"/>
                    <a:pt x="512" y="580"/>
                  </a:cubicBezTo>
                  <a:cubicBezTo>
                    <a:pt x="583" y="580"/>
                    <a:pt x="656" y="616"/>
                    <a:pt x="701" y="669"/>
                  </a:cubicBezTo>
                  <a:cubicBezTo>
                    <a:pt x="767" y="747"/>
                    <a:pt x="789" y="851"/>
                    <a:pt x="784" y="950"/>
                  </a:cubicBezTo>
                  <a:lnTo>
                    <a:pt x="783" y="978"/>
                  </a:lnTo>
                  <a:cubicBezTo>
                    <a:pt x="828" y="943"/>
                    <a:pt x="881" y="926"/>
                    <a:pt x="931" y="926"/>
                  </a:cubicBezTo>
                  <a:cubicBezTo>
                    <a:pt x="1036" y="926"/>
                    <a:pt x="1135" y="995"/>
                    <a:pt x="1163" y="1112"/>
                  </a:cubicBezTo>
                  <a:cubicBezTo>
                    <a:pt x="1146" y="986"/>
                    <a:pt x="1035" y="903"/>
                    <a:pt x="918" y="903"/>
                  </a:cubicBezTo>
                  <a:cubicBezTo>
                    <a:pt x="883" y="903"/>
                    <a:pt x="848" y="910"/>
                    <a:pt x="814" y="926"/>
                  </a:cubicBezTo>
                  <a:lnTo>
                    <a:pt x="814" y="926"/>
                  </a:lnTo>
                  <a:cubicBezTo>
                    <a:pt x="817" y="826"/>
                    <a:pt x="794" y="724"/>
                    <a:pt x="729" y="646"/>
                  </a:cubicBezTo>
                  <a:cubicBezTo>
                    <a:pt x="677" y="584"/>
                    <a:pt x="596" y="544"/>
                    <a:pt x="515" y="544"/>
                  </a:cubicBezTo>
                  <a:cubicBezTo>
                    <a:pt x="495" y="544"/>
                    <a:pt x="475" y="546"/>
                    <a:pt x="455" y="552"/>
                  </a:cubicBezTo>
                  <a:lnTo>
                    <a:pt x="455" y="552"/>
                  </a:lnTo>
                  <a:cubicBezTo>
                    <a:pt x="467" y="291"/>
                    <a:pt x="262" y="3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3"/>
            <p:cNvSpPr/>
            <p:nvPr/>
          </p:nvSpPr>
          <p:spPr>
            <a:xfrm>
              <a:off x="1367630" y="5790878"/>
              <a:ext cx="113794" cy="62168"/>
            </a:xfrm>
            <a:custGeom>
              <a:avLst/>
              <a:gdLst/>
              <a:ahLst/>
              <a:cxnLst/>
              <a:rect l="l" t="t" r="r" b="b"/>
              <a:pathLst>
                <a:path w="1479" h="808" extrusionOk="0">
                  <a:moveTo>
                    <a:pt x="139" y="0"/>
                  </a:moveTo>
                  <a:cubicBezTo>
                    <a:pt x="89" y="0"/>
                    <a:pt x="41" y="14"/>
                    <a:pt x="0" y="45"/>
                  </a:cubicBezTo>
                  <a:cubicBezTo>
                    <a:pt x="37" y="21"/>
                    <a:pt x="79" y="10"/>
                    <a:pt x="121" y="10"/>
                  </a:cubicBezTo>
                  <a:cubicBezTo>
                    <a:pt x="197" y="10"/>
                    <a:pt x="275" y="45"/>
                    <a:pt x="329" y="98"/>
                  </a:cubicBezTo>
                  <a:cubicBezTo>
                    <a:pt x="415" y="181"/>
                    <a:pt x="456" y="300"/>
                    <a:pt x="479" y="416"/>
                  </a:cubicBezTo>
                  <a:lnTo>
                    <a:pt x="485" y="444"/>
                  </a:lnTo>
                  <a:lnTo>
                    <a:pt x="507" y="425"/>
                  </a:lnTo>
                  <a:cubicBezTo>
                    <a:pt x="564" y="377"/>
                    <a:pt x="631" y="354"/>
                    <a:pt x="696" y="354"/>
                  </a:cubicBezTo>
                  <a:cubicBezTo>
                    <a:pt x="838" y="354"/>
                    <a:pt x="973" y="460"/>
                    <a:pt x="988" y="625"/>
                  </a:cubicBezTo>
                  <a:lnTo>
                    <a:pt x="992" y="676"/>
                  </a:lnTo>
                  <a:lnTo>
                    <a:pt x="1018" y="632"/>
                  </a:lnTo>
                  <a:cubicBezTo>
                    <a:pt x="1052" y="576"/>
                    <a:pt x="1117" y="550"/>
                    <a:pt x="1183" y="550"/>
                  </a:cubicBezTo>
                  <a:cubicBezTo>
                    <a:pt x="1218" y="550"/>
                    <a:pt x="1253" y="558"/>
                    <a:pt x="1284" y="572"/>
                  </a:cubicBezTo>
                  <a:cubicBezTo>
                    <a:pt x="1379" y="616"/>
                    <a:pt x="1440" y="712"/>
                    <a:pt x="1479" y="807"/>
                  </a:cubicBezTo>
                  <a:cubicBezTo>
                    <a:pt x="1441" y="668"/>
                    <a:pt x="1329" y="523"/>
                    <a:pt x="1177" y="523"/>
                  </a:cubicBezTo>
                  <a:cubicBezTo>
                    <a:pt x="1162" y="523"/>
                    <a:pt x="1148" y="524"/>
                    <a:pt x="1133" y="527"/>
                  </a:cubicBezTo>
                  <a:cubicBezTo>
                    <a:pt x="1090" y="533"/>
                    <a:pt x="1049" y="552"/>
                    <a:pt x="1017" y="582"/>
                  </a:cubicBezTo>
                  <a:lnTo>
                    <a:pt x="1017" y="582"/>
                  </a:lnTo>
                  <a:cubicBezTo>
                    <a:pt x="988" y="421"/>
                    <a:pt x="847" y="317"/>
                    <a:pt x="699" y="317"/>
                  </a:cubicBezTo>
                  <a:cubicBezTo>
                    <a:pt x="634" y="317"/>
                    <a:pt x="567" y="337"/>
                    <a:pt x="507" y="382"/>
                  </a:cubicBezTo>
                  <a:lnTo>
                    <a:pt x="507" y="382"/>
                  </a:lnTo>
                  <a:cubicBezTo>
                    <a:pt x="480" y="269"/>
                    <a:pt x="433" y="157"/>
                    <a:pt x="345" y="79"/>
                  </a:cubicBezTo>
                  <a:cubicBezTo>
                    <a:pt x="290" y="31"/>
                    <a:pt x="213"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3"/>
            <p:cNvSpPr/>
            <p:nvPr/>
          </p:nvSpPr>
          <p:spPr>
            <a:xfrm>
              <a:off x="1206364" y="5841197"/>
              <a:ext cx="90789" cy="34392"/>
            </a:xfrm>
            <a:custGeom>
              <a:avLst/>
              <a:gdLst/>
              <a:ahLst/>
              <a:cxnLst/>
              <a:rect l="l" t="t" r="r" b="b"/>
              <a:pathLst>
                <a:path w="1180" h="447" extrusionOk="0">
                  <a:moveTo>
                    <a:pt x="177" y="0"/>
                  </a:moveTo>
                  <a:cubicBezTo>
                    <a:pt x="118" y="0"/>
                    <a:pt x="58" y="14"/>
                    <a:pt x="1" y="45"/>
                  </a:cubicBezTo>
                  <a:cubicBezTo>
                    <a:pt x="52" y="26"/>
                    <a:pt x="102" y="17"/>
                    <a:pt x="151" y="17"/>
                  </a:cubicBezTo>
                  <a:cubicBezTo>
                    <a:pt x="351" y="17"/>
                    <a:pt x="518" y="169"/>
                    <a:pt x="536" y="389"/>
                  </a:cubicBezTo>
                  <a:lnTo>
                    <a:pt x="561" y="338"/>
                  </a:lnTo>
                  <a:cubicBezTo>
                    <a:pt x="607" y="248"/>
                    <a:pt x="710" y="201"/>
                    <a:pt x="811" y="201"/>
                  </a:cubicBezTo>
                  <a:cubicBezTo>
                    <a:pt x="835" y="201"/>
                    <a:pt x="860" y="204"/>
                    <a:pt x="883" y="209"/>
                  </a:cubicBezTo>
                  <a:cubicBezTo>
                    <a:pt x="945" y="223"/>
                    <a:pt x="1002" y="256"/>
                    <a:pt x="1051" y="298"/>
                  </a:cubicBezTo>
                  <a:cubicBezTo>
                    <a:pt x="1102" y="340"/>
                    <a:pt x="1144" y="390"/>
                    <a:pt x="1179" y="446"/>
                  </a:cubicBezTo>
                  <a:cubicBezTo>
                    <a:pt x="1121" y="326"/>
                    <a:pt x="1022" y="218"/>
                    <a:pt x="889" y="180"/>
                  </a:cubicBezTo>
                  <a:cubicBezTo>
                    <a:pt x="861" y="172"/>
                    <a:pt x="831" y="168"/>
                    <a:pt x="801" y="168"/>
                  </a:cubicBezTo>
                  <a:cubicBezTo>
                    <a:pt x="706" y="168"/>
                    <a:pt x="610" y="208"/>
                    <a:pt x="553" y="283"/>
                  </a:cubicBezTo>
                  <a:lnTo>
                    <a:pt x="553" y="283"/>
                  </a:lnTo>
                  <a:cubicBezTo>
                    <a:pt x="503" y="113"/>
                    <a:pt x="344" y="0"/>
                    <a:pt x="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3"/>
            <p:cNvSpPr/>
            <p:nvPr/>
          </p:nvSpPr>
          <p:spPr>
            <a:xfrm>
              <a:off x="1139965" y="5777721"/>
              <a:ext cx="51165" cy="33315"/>
            </a:xfrm>
            <a:custGeom>
              <a:avLst/>
              <a:gdLst/>
              <a:ahLst/>
              <a:cxnLst/>
              <a:rect l="l" t="t" r="r" b="b"/>
              <a:pathLst>
                <a:path w="665" h="433" extrusionOk="0">
                  <a:moveTo>
                    <a:pt x="74" y="1"/>
                  </a:moveTo>
                  <a:cubicBezTo>
                    <a:pt x="50" y="1"/>
                    <a:pt x="25" y="5"/>
                    <a:pt x="0" y="12"/>
                  </a:cubicBezTo>
                  <a:cubicBezTo>
                    <a:pt x="19" y="8"/>
                    <a:pt x="37" y="6"/>
                    <a:pt x="54" y="6"/>
                  </a:cubicBezTo>
                  <a:cubicBezTo>
                    <a:pt x="192" y="6"/>
                    <a:pt x="309" y="124"/>
                    <a:pt x="292" y="264"/>
                  </a:cubicBezTo>
                  <a:lnTo>
                    <a:pt x="290" y="302"/>
                  </a:lnTo>
                  <a:lnTo>
                    <a:pt x="322" y="280"/>
                  </a:lnTo>
                  <a:cubicBezTo>
                    <a:pt x="359" y="254"/>
                    <a:pt x="401" y="242"/>
                    <a:pt x="443" y="242"/>
                  </a:cubicBezTo>
                  <a:cubicBezTo>
                    <a:pt x="547" y="242"/>
                    <a:pt x="647" y="317"/>
                    <a:pt x="665" y="433"/>
                  </a:cubicBezTo>
                  <a:cubicBezTo>
                    <a:pt x="655" y="304"/>
                    <a:pt x="543" y="216"/>
                    <a:pt x="424" y="216"/>
                  </a:cubicBezTo>
                  <a:cubicBezTo>
                    <a:pt x="392" y="216"/>
                    <a:pt x="359" y="222"/>
                    <a:pt x="328" y="236"/>
                  </a:cubicBezTo>
                  <a:lnTo>
                    <a:pt x="328" y="236"/>
                  </a:lnTo>
                  <a:cubicBezTo>
                    <a:pt x="316" y="102"/>
                    <a:pt x="202" y="1"/>
                    <a:pt x="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 name="Google Shape;125;p3"/>
          <p:cNvGrpSpPr/>
          <p:nvPr/>
        </p:nvGrpSpPr>
        <p:grpSpPr>
          <a:xfrm>
            <a:off x="2246647" y="4198149"/>
            <a:ext cx="490051" cy="828642"/>
            <a:chOff x="10566208" y="1683099"/>
            <a:chExt cx="95406" cy="161343"/>
          </a:xfrm>
        </p:grpSpPr>
        <p:sp>
          <p:nvSpPr>
            <p:cNvPr id="126" name="Google Shape;126;p3"/>
            <p:cNvSpPr/>
            <p:nvPr/>
          </p:nvSpPr>
          <p:spPr>
            <a:xfrm>
              <a:off x="10566208" y="1692101"/>
              <a:ext cx="83557" cy="152341"/>
            </a:xfrm>
            <a:custGeom>
              <a:avLst/>
              <a:gdLst/>
              <a:ahLst/>
              <a:cxnLst/>
              <a:rect l="l" t="t" r="r" b="b"/>
              <a:pathLst>
                <a:path w="1086" h="1980" extrusionOk="0">
                  <a:moveTo>
                    <a:pt x="1060" y="0"/>
                  </a:moveTo>
                  <a:cubicBezTo>
                    <a:pt x="531" y="547"/>
                    <a:pt x="165" y="1229"/>
                    <a:pt x="0" y="1971"/>
                  </a:cubicBezTo>
                  <a:lnTo>
                    <a:pt x="36" y="1980"/>
                  </a:lnTo>
                  <a:cubicBezTo>
                    <a:pt x="196" y="1253"/>
                    <a:pt x="569" y="558"/>
                    <a:pt x="1086" y="26"/>
                  </a:cubicBezTo>
                  <a:lnTo>
                    <a:pt x="10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3"/>
            <p:cNvSpPr/>
            <p:nvPr/>
          </p:nvSpPr>
          <p:spPr>
            <a:xfrm>
              <a:off x="10616681" y="1712336"/>
              <a:ext cx="39624" cy="20389"/>
            </a:xfrm>
            <a:custGeom>
              <a:avLst/>
              <a:gdLst/>
              <a:ahLst/>
              <a:cxnLst/>
              <a:rect l="l" t="t" r="r" b="b"/>
              <a:pathLst>
                <a:path w="515" h="265" extrusionOk="0">
                  <a:moveTo>
                    <a:pt x="497" y="1"/>
                  </a:moveTo>
                  <a:cubicBezTo>
                    <a:pt x="334" y="82"/>
                    <a:pt x="167" y="161"/>
                    <a:pt x="0" y="231"/>
                  </a:cubicBezTo>
                  <a:lnTo>
                    <a:pt x="15" y="265"/>
                  </a:lnTo>
                  <a:cubicBezTo>
                    <a:pt x="183" y="195"/>
                    <a:pt x="351" y="117"/>
                    <a:pt x="514" y="33"/>
                  </a:cubicBezTo>
                  <a:lnTo>
                    <a:pt x="49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3"/>
            <p:cNvSpPr/>
            <p:nvPr/>
          </p:nvSpPr>
          <p:spPr>
            <a:xfrm>
              <a:off x="10598369" y="1734957"/>
              <a:ext cx="48395" cy="25313"/>
            </a:xfrm>
            <a:custGeom>
              <a:avLst/>
              <a:gdLst/>
              <a:ahLst/>
              <a:cxnLst/>
              <a:rect l="l" t="t" r="r" b="b"/>
              <a:pathLst>
                <a:path w="629" h="329" extrusionOk="0">
                  <a:moveTo>
                    <a:pt x="613" y="0"/>
                  </a:moveTo>
                  <a:lnTo>
                    <a:pt x="1" y="295"/>
                  </a:lnTo>
                  <a:lnTo>
                    <a:pt x="16" y="329"/>
                  </a:lnTo>
                  <a:lnTo>
                    <a:pt x="628" y="32"/>
                  </a:lnTo>
                  <a:lnTo>
                    <a:pt x="6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3"/>
            <p:cNvSpPr/>
            <p:nvPr/>
          </p:nvSpPr>
          <p:spPr>
            <a:xfrm>
              <a:off x="10586982" y="1758731"/>
              <a:ext cx="47395" cy="25159"/>
            </a:xfrm>
            <a:custGeom>
              <a:avLst/>
              <a:gdLst/>
              <a:ahLst/>
              <a:cxnLst/>
              <a:rect l="l" t="t" r="r" b="b"/>
              <a:pathLst>
                <a:path w="616" h="327" extrusionOk="0">
                  <a:moveTo>
                    <a:pt x="601" y="1"/>
                  </a:moveTo>
                  <a:cubicBezTo>
                    <a:pt x="397" y="87"/>
                    <a:pt x="194" y="186"/>
                    <a:pt x="0" y="295"/>
                  </a:cubicBezTo>
                  <a:lnTo>
                    <a:pt x="19" y="326"/>
                  </a:lnTo>
                  <a:cubicBezTo>
                    <a:pt x="210" y="218"/>
                    <a:pt x="412" y="120"/>
                    <a:pt x="616" y="35"/>
                  </a:cubicBezTo>
                  <a:lnTo>
                    <a:pt x="6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3"/>
            <p:cNvSpPr/>
            <p:nvPr/>
          </p:nvSpPr>
          <p:spPr>
            <a:xfrm>
              <a:off x="10576056" y="1783429"/>
              <a:ext cx="41701" cy="27852"/>
            </a:xfrm>
            <a:custGeom>
              <a:avLst/>
              <a:gdLst/>
              <a:ahLst/>
              <a:cxnLst/>
              <a:rect l="l" t="t" r="r" b="b"/>
              <a:pathLst>
                <a:path w="542" h="362" extrusionOk="0">
                  <a:moveTo>
                    <a:pt x="524" y="1"/>
                  </a:moveTo>
                  <a:cubicBezTo>
                    <a:pt x="344" y="100"/>
                    <a:pt x="167" y="211"/>
                    <a:pt x="1" y="332"/>
                  </a:cubicBezTo>
                  <a:lnTo>
                    <a:pt x="21" y="362"/>
                  </a:lnTo>
                  <a:cubicBezTo>
                    <a:pt x="187" y="242"/>
                    <a:pt x="361" y="131"/>
                    <a:pt x="542" y="33"/>
                  </a:cubicBezTo>
                  <a:lnTo>
                    <a:pt x="52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3"/>
            <p:cNvSpPr/>
            <p:nvPr/>
          </p:nvSpPr>
          <p:spPr>
            <a:xfrm>
              <a:off x="10640224" y="1683099"/>
              <a:ext cx="19312" cy="17158"/>
            </a:xfrm>
            <a:custGeom>
              <a:avLst/>
              <a:gdLst/>
              <a:ahLst/>
              <a:cxnLst/>
              <a:rect l="l" t="t" r="r" b="b"/>
              <a:pathLst>
                <a:path w="251" h="223" extrusionOk="0">
                  <a:moveTo>
                    <a:pt x="125" y="0"/>
                  </a:moveTo>
                  <a:cubicBezTo>
                    <a:pt x="78" y="0"/>
                    <a:pt x="36" y="29"/>
                    <a:pt x="21" y="75"/>
                  </a:cubicBezTo>
                  <a:cubicBezTo>
                    <a:pt x="1" y="134"/>
                    <a:pt x="32" y="196"/>
                    <a:pt x="90" y="216"/>
                  </a:cubicBezTo>
                  <a:cubicBezTo>
                    <a:pt x="101" y="220"/>
                    <a:pt x="114" y="222"/>
                    <a:pt x="125" y="222"/>
                  </a:cubicBezTo>
                  <a:cubicBezTo>
                    <a:pt x="172" y="222"/>
                    <a:pt x="215" y="193"/>
                    <a:pt x="230" y="147"/>
                  </a:cubicBezTo>
                  <a:cubicBezTo>
                    <a:pt x="250" y="90"/>
                    <a:pt x="219" y="26"/>
                    <a:pt x="162" y="7"/>
                  </a:cubicBezTo>
                  <a:cubicBezTo>
                    <a:pt x="149" y="2"/>
                    <a:pt x="137"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3"/>
            <p:cNvSpPr/>
            <p:nvPr/>
          </p:nvSpPr>
          <p:spPr>
            <a:xfrm>
              <a:off x="10642379" y="1708412"/>
              <a:ext cx="19235" cy="17081"/>
            </a:xfrm>
            <a:custGeom>
              <a:avLst/>
              <a:gdLst/>
              <a:ahLst/>
              <a:cxnLst/>
              <a:rect l="l" t="t" r="r" b="b"/>
              <a:pathLst>
                <a:path w="250" h="222" extrusionOk="0">
                  <a:moveTo>
                    <a:pt x="124" y="0"/>
                  </a:moveTo>
                  <a:cubicBezTo>
                    <a:pt x="78" y="0"/>
                    <a:pt x="36" y="29"/>
                    <a:pt x="20" y="75"/>
                  </a:cubicBezTo>
                  <a:cubicBezTo>
                    <a:pt x="0" y="133"/>
                    <a:pt x="31" y="196"/>
                    <a:pt x="89" y="216"/>
                  </a:cubicBezTo>
                  <a:cubicBezTo>
                    <a:pt x="101" y="220"/>
                    <a:pt x="113" y="222"/>
                    <a:pt x="125" y="222"/>
                  </a:cubicBezTo>
                  <a:cubicBezTo>
                    <a:pt x="171" y="222"/>
                    <a:pt x="214" y="193"/>
                    <a:pt x="229" y="147"/>
                  </a:cubicBezTo>
                  <a:cubicBezTo>
                    <a:pt x="249" y="90"/>
                    <a:pt x="218" y="26"/>
                    <a:pt x="161" y="6"/>
                  </a:cubicBezTo>
                  <a:cubicBezTo>
                    <a:pt x="149" y="2"/>
                    <a:pt x="136" y="0"/>
                    <a:pt x="1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3"/>
            <p:cNvSpPr/>
            <p:nvPr/>
          </p:nvSpPr>
          <p:spPr>
            <a:xfrm>
              <a:off x="10632607" y="1730648"/>
              <a:ext cx="19389" cy="17158"/>
            </a:xfrm>
            <a:custGeom>
              <a:avLst/>
              <a:gdLst/>
              <a:ahLst/>
              <a:cxnLst/>
              <a:rect l="l" t="t" r="r" b="b"/>
              <a:pathLst>
                <a:path w="252" h="223" extrusionOk="0">
                  <a:moveTo>
                    <a:pt x="126" y="1"/>
                  </a:moveTo>
                  <a:cubicBezTo>
                    <a:pt x="79" y="1"/>
                    <a:pt x="36" y="30"/>
                    <a:pt x="21" y="76"/>
                  </a:cubicBezTo>
                  <a:cubicBezTo>
                    <a:pt x="1" y="134"/>
                    <a:pt x="32" y="197"/>
                    <a:pt x="90" y="217"/>
                  </a:cubicBezTo>
                  <a:cubicBezTo>
                    <a:pt x="101" y="220"/>
                    <a:pt x="113" y="222"/>
                    <a:pt x="124" y="222"/>
                  </a:cubicBezTo>
                  <a:cubicBezTo>
                    <a:pt x="171" y="222"/>
                    <a:pt x="214" y="193"/>
                    <a:pt x="230" y="147"/>
                  </a:cubicBezTo>
                  <a:cubicBezTo>
                    <a:pt x="251" y="89"/>
                    <a:pt x="220" y="27"/>
                    <a:pt x="161" y="6"/>
                  </a:cubicBezTo>
                  <a:cubicBezTo>
                    <a:pt x="150" y="2"/>
                    <a:pt x="138"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3"/>
            <p:cNvSpPr/>
            <p:nvPr/>
          </p:nvSpPr>
          <p:spPr>
            <a:xfrm>
              <a:off x="10606909" y="1780121"/>
              <a:ext cx="19158" cy="17158"/>
            </a:xfrm>
            <a:custGeom>
              <a:avLst/>
              <a:gdLst/>
              <a:ahLst/>
              <a:cxnLst/>
              <a:rect l="l" t="t" r="r" b="b"/>
              <a:pathLst>
                <a:path w="249" h="223" extrusionOk="0">
                  <a:moveTo>
                    <a:pt x="124" y="0"/>
                  </a:moveTo>
                  <a:cubicBezTo>
                    <a:pt x="77" y="0"/>
                    <a:pt x="35" y="30"/>
                    <a:pt x="19" y="75"/>
                  </a:cubicBezTo>
                  <a:cubicBezTo>
                    <a:pt x="0" y="134"/>
                    <a:pt x="31" y="196"/>
                    <a:pt x="89" y="216"/>
                  </a:cubicBezTo>
                  <a:cubicBezTo>
                    <a:pt x="101" y="220"/>
                    <a:pt x="113" y="222"/>
                    <a:pt x="125" y="222"/>
                  </a:cubicBezTo>
                  <a:cubicBezTo>
                    <a:pt x="171" y="222"/>
                    <a:pt x="214" y="193"/>
                    <a:pt x="230" y="147"/>
                  </a:cubicBezTo>
                  <a:cubicBezTo>
                    <a:pt x="248" y="90"/>
                    <a:pt x="217" y="25"/>
                    <a:pt x="160" y="6"/>
                  </a:cubicBezTo>
                  <a:cubicBezTo>
                    <a:pt x="148" y="2"/>
                    <a:pt x="136" y="0"/>
                    <a:pt x="1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3"/>
            <p:cNvSpPr/>
            <p:nvPr/>
          </p:nvSpPr>
          <p:spPr>
            <a:xfrm>
              <a:off x="10622990" y="1752961"/>
              <a:ext cx="19235" cy="17158"/>
            </a:xfrm>
            <a:custGeom>
              <a:avLst/>
              <a:gdLst/>
              <a:ahLst/>
              <a:cxnLst/>
              <a:rect l="l" t="t" r="r" b="b"/>
              <a:pathLst>
                <a:path w="250" h="223" extrusionOk="0">
                  <a:moveTo>
                    <a:pt x="125" y="1"/>
                  </a:moveTo>
                  <a:cubicBezTo>
                    <a:pt x="78" y="1"/>
                    <a:pt x="35" y="30"/>
                    <a:pt x="21" y="76"/>
                  </a:cubicBezTo>
                  <a:cubicBezTo>
                    <a:pt x="1" y="135"/>
                    <a:pt x="32" y="198"/>
                    <a:pt x="89" y="217"/>
                  </a:cubicBezTo>
                  <a:cubicBezTo>
                    <a:pt x="101" y="221"/>
                    <a:pt x="113" y="223"/>
                    <a:pt x="125" y="223"/>
                  </a:cubicBezTo>
                  <a:cubicBezTo>
                    <a:pt x="172" y="223"/>
                    <a:pt x="214" y="193"/>
                    <a:pt x="230" y="148"/>
                  </a:cubicBezTo>
                  <a:cubicBezTo>
                    <a:pt x="250" y="89"/>
                    <a:pt x="220" y="27"/>
                    <a:pt x="161" y="7"/>
                  </a:cubicBezTo>
                  <a:cubicBezTo>
                    <a:pt x="149" y="3"/>
                    <a:pt x="137" y="1"/>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 name="Google Shape;136;p3"/>
          <p:cNvGrpSpPr/>
          <p:nvPr/>
        </p:nvGrpSpPr>
        <p:grpSpPr>
          <a:xfrm>
            <a:off x="-143" y="3559234"/>
            <a:ext cx="848948" cy="876367"/>
            <a:chOff x="11853260" y="1017491"/>
            <a:chExt cx="185810" cy="191811"/>
          </a:xfrm>
        </p:grpSpPr>
        <p:sp>
          <p:nvSpPr>
            <p:cNvPr id="137" name="Google Shape;137;p3"/>
            <p:cNvSpPr/>
            <p:nvPr/>
          </p:nvSpPr>
          <p:spPr>
            <a:xfrm>
              <a:off x="11853260" y="1017491"/>
              <a:ext cx="185810" cy="191811"/>
            </a:xfrm>
            <a:custGeom>
              <a:avLst/>
              <a:gdLst/>
              <a:ahLst/>
              <a:cxnLst/>
              <a:rect l="l" t="t" r="r" b="b"/>
              <a:pathLst>
                <a:path w="2415" h="2493" extrusionOk="0">
                  <a:moveTo>
                    <a:pt x="2007" y="1"/>
                  </a:moveTo>
                  <a:cubicBezTo>
                    <a:pt x="1923" y="1"/>
                    <a:pt x="1840" y="17"/>
                    <a:pt x="1779" y="39"/>
                  </a:cubicBezTo>
                  <a:cubicBezTo>
                    <a:pt x="1732" y="56"/>
                    <a:pt x="1687" y="79"/>
                    <a:pt x="1642" y="101"/>
                  </a:cubicBezTo>
                  <a:cubicBezTo>
                    <a:pt x="1669" y="149"/>
                    <a:pt x="1687" y="204"/>
                    <a:pt x="1690" y="258"/>
                  </a:cubicBezTo>
                  <a:cubicBezTo>
                    <a:pt x="1693" y="292"/>
                    <a:pt x="1690" y="330"/>
                    <a:pt x="1668" y="356"/>
                  </a:cubicBezTo>
                  <a:cubicBezTo>
                    <a:pt x="1662" y="362"/>
                    <a:pt x="1656" y="368"/>
                    <a:pt x="1647" y="373"/>
                  </a:cubicBezTo>
                  <a:cubicBezTo>
                    <a:pt x="1641" y="375"/>
                    <a:pt x="1633" y="377"/>
                    <a:pt x="1626" y="377"/>
                  </a:cubicBezTo>
                  <a:cubicBezTo>
                    <a:pt x="1617" y="377"/>
                    <a:pt x="1608" y="375"/>
                    <a:pt x="1600" y="372"/>
                  </a:cubicBezTo>
                  <a:cubicBezTo>
                    <a:pt x="1565" y="358"/>
                    <a:pt x="1541" y="330"/>
                    <a:pt x="1517" y="301"/>
                  </a:cubicBezTo>
                  <a:lnTo>
                    <a:pt x="1454" y="227"/>
                  </a:lnTo>
                  <a:cubicBezTo>
                    <a:pt x="1424" y="249"/>
                    <a:pt x="1395" y="273"/>
                    <a:pt x="1366" y="294"/>
                  </a:cubicBezTo>
                  <a:lnTo>
                    <a:pt x="1256" y="381"/>
                  </a:lnTo>
                  <a:cubicBezTo>
                    <a:pt x="1271" y="403"/>
                    <a:pt x="1286" y="425"/>
                    <a:pt x="1296" y="450"/>
                  </a:cubicBezTo>
                  <a:cubicBezTo>
                    <a:pt x="1323" y="507"/>
                    <a:pt x="1339" y="579"/>
                    <a:pt x="1303" y="632"/>
                  </a:cubicBezTo>
                  <a:cubicBezTo>
                    <a:pt x="1296" y="644"/>
                    <a:pt x="1286" y="654"/>
                    <a:pt x="1272" y="660"/>
                  </a:cubicBezTo>
                  <a:cubicBezTo>
                    <a:pt x="1263" y="665"/>
                    <a:pt x="1254" y="667"/>
                    <a:pt x="1244" y="667"/>
                  </a:cubicBezTo>
                  <a:cubicBezTo>
                    <a:pt x="1215" y="667"/>
                    <a:pt x="1185" y="649"/>
                    <a:pt x="1162" y="629"/>
                  </a:cubicBezTo>
                  <a:cubicBezTo>
                    <a:pt x="1125" y="597"/>
                    <a:pt x="1095" y="556"/>
                    <a:pt x="1063" y="518"/>
                  </a:cubicBezTo>
                  <a:cubicBezTo>
                    <a:pt x="1031" y="537"/>
                    <a:pt x="999" y="555"/>
                    <a:pt x="963" y="572"/>
                  </a:cubicBezTo>
                  <a:cubicBezTo>
                    <a:pt x="912" y="597"/>
                    <a:pt x="859" y="617"/>
                    <a:pt x="806" y="634"/>
                  </a:cubicBezTo>
                  <a:cubicBezTo>
                    <a:pt x="855" y="683"/>
                    <a:pt x="894" y="741"/>
                    <a:pt x="902" y="810"/>
                  </a:cubicBezTo>
                  <a:cubicBezTo>
                    <a:pt x="905" y="830"/>
                    <a:pt x="902" y="853"/>
                    <a:pt x="885" y="866"/>
                  </a:cubicBezTo>
                  <a:cubicBezTo>
                    <a:pt x="879" y="871"/>
                    <a:pt x="871" y="872"/>
                    <a:pt x="864" y="872"/>
                  </a:cubicBezTo>
                  <a:cubicBezTo>
                    <a:pt x="846" y="872"/>
                    <a:pt x="825" y="861"/>
                    <a:pt x="809" y="850"/>
                  </a:cubicBezTo>
                  <a:cubicBezTo>
                    <a:pt x="745" y="803"/>
                    <a:pt x="686" y="751"/>
                    <a:pt x="624" y="700"/>
                  </a:cubicBezTo>
                  <a:cubicBezTo>
                    <a:pt x="595" y="712"/>
                    <a:pt x="567" y="723"/>
                    <a:pt x="538" y="737"/>
                  </a:cubicBezTo>
                  <a:cubicBezTo>
                    <a:pt x="427" y="790"/>
                    <a:pt x="328" y="864"/>
                    <a:pt x="245" y="955"/>
                  </a:cubicBezTo>
                  <a:cubicBezTo>
                    <a:pt x="316" y="967"/>
                    <a:pt x="384" y="997"/>
                    <a:pt x="439" y="1044"/>
                  </a:cubicBezTo>
                  <a:cubicBezTo>
                    <a:pt x="454" y="1057"/>
                    <a:pt x="472" y="1075"/>
                    <a:pt x="470" y="1095"/>
                  </a:cubicBezTo>
                  <a:cubicBezTo>
                    <a:pt x="470" y="1114"/>
                    <a:pt x="453" y="1130"/>
                    <a:pt x="437" y="1140"/>
                  </a:cubicBezTo>
                  <a:cubicBezTo>
                    <a:pt x="397" y="1164"/>
                    <a:pt x="349" y="1168"/>
                    <a:pt x="303" y="1169"/>
                  </a:cubicBezTo>
                  <a:cubicBezTo>
                    <a:pt x="234" y="1172"/>
                    <a:pt x="162" y="1169"/>
                    <a:pt x="92" y="1175"/>
                  </a:cubicBezTo>
                  <a:cubicBezTo>
                    <a:pt x="67" y="1226"/>
                    <a:pt x="47" y="1279"/>
                    <a:pt x="31" y="1333"/>
                  </a:cubicBezTo>
                  <a:cubicBezTo>
                    <a:pt x="11" y="1406"/>
                    <a:pt x="1" y="1482"/>
                    <a:pt x="1" y="1557"/>
                  </a:cubicBezTo>
                  <a:cubicBezTo>
                    <a:pt x="16" y="1556"/>
                    <a:pt x="31" y="1555"/>
                    <a:pt x="46" y="1555"/>
                  </a:cubicBezTo>
                  <a:cubicBezTo>
                    <a:pt x="84" y="1555"/>
                    <a:pt x="122" y="1560"/>
                    <a:pt x="159" y="1568"/>
                  </a:cubicBezTo>
                  <a:cubicBezTo>
                    <a:pt x="190" y="1576"/>
                    <a:pt x="227" y="1592"/>
                    <a:pt x="233" y="1623"/>
                  </a:cubicBezTo>
                  <a:cubicBezTo>
                    <a:pt x="241" y="1655"/>
                    <a:pt x="212" y="1686"/>
                    <a:pt x="185" y="1705"/>
                  </a:cubicBezTo>
                  <a:cubicBezTo>
                    <a:pt x="136" y="1736"/>
                    <a:pt x="82" y="1756"/>
                    <a:pt x="27" y="1774"/>
                  </a:cubicBezTo>
                  <a:cubicBezTo>
                    <a:pt x="56" y="1890"/>
                    <a:pt x="108" y="2001"/>
                    <a:pt x="182" y="2094"/>
                  </a:cubicBezTo>
                  <a:cubicBezTo>
                    <a:pt x="300" y="2243"/>
                    <a:pt x="465" y="2345"/>
                    <a:pt x="640" y="2415"/>
                  </a:cubicBezTo>
                  <a:cubicBezTo>
                    <a:pt x="642" y="2416"/>
                    <a:pt x="644" y="2416"/>
                    <a:pt x="646" y="2417"/>
                  </a:cubicBezTo>
                  <a:cubicBezTo>
                    <a:pt x="679" y="2343"/>
                    <a:pt x="707" y="2264"/>
                    <a:pt x="738" y="2191"/>
                  </a:cubicBezTo>
                  <a:cubicBezTo>
                    <a:pt x="750" y="2160"/>
                    <a:pt x="766" y="2130"/>
                    <a:pt x="792" y="2108"/>
                  </a:cubicBezTo>
                  <a:cubicBezTo>
                    <a:pt x="810" y="2093"/>
                    <a:pt x="833" y="2083"/>
                    <a:pt x="856" y="2083"/>
                  </a:cubicBezTo>
                  <a:cubicBezTo>
                    <a:pt x="866" y="2083"/>
                    <a:pt x="876" y="2085"/>
                    <a:pt x="885" y="2089"/>
                  </a:cubicBezTo>
                  <a:cubicBezTo>
                    <a:pt x="911" y="2103"/>
                    <a:pt x="927" y="2130"/>
                    <a:pt x="937" y="2157"/>
                  </a:cubicBezTo>
                  <a:cubicBezTo>
                    <a:pt x="976" y="2263"/>
                    <a:pt x="963" y="2379"/>
                    <a:pt x="931" y="2489"/>
                  </a:cubicBezTo>
                  <a:cubicBezTo>
                    <a:pt x="956" y="2491"/>
                    <a:pt x="981" y="2492"/>
                    <a:pt x="1005" y="2492"/>
                  </a:cubicBezTo>
                  <a:cubicBezTo>
                    <a:pt x="1080" y="2492"/>
                    <a:pt x="1153" y="2481"/>
                    <a:pt x="1224" y="2454"/>
                  </a:cubicBezTo>
                  <a:lnTo>
                    <a:pt x="1271" y="2436"/>
                  </a:lnTo>
                  <a:cubicBezTo>
                    <a:pt x="1287" y="2295"/>
                    <a:pt x="1270" y="2147"/>
                    <a:pt x="1280" y="2006"/>
                  </a:cubicBezTo>
                  <a:cubicBezTo>
                    <a:pt x="1283" y="1951"/>
                    <a:pt x="1299" y="1884"/>
                    <a:pt x="1350" y="1862"/>
                  </a:cubicBezTo>
                  <a:cubicBezTo>
                    <a:pt x="1362" y="1857"/>
                    <a:pt x="1375" y="1854"/>
                    <a:pt x="1388" y="1854"/>
                  </a:cubicBezTo>
                  <a:cubicBezTo>
                    <a:pt x="1411" y="1854"/>
                    <a:pt x="1434" y="1862"/>
                    <a:pt x="1454" y="1874"/>
                  </a:cubicBezTo>
                  <a:cubicBezTo>
                    <a:pt x="1485" y="1894"/>
                    <a:pt x="1508" y="1924"/>
                    <a:pt x="1527" y="1956"/>
                  </a:cubicBezTo>
                  <a:cubicBezTo>
                    <a:pt x="1567" y="2016"/>
                    <a:pt x="1595" y="2084"/>
                    <a:pt x="1614" y="2155"/>
                  </a:cubicBezTo>
                  <a:cubicBezTo>
                    <a:pt x="1668" y="2094"/>
                    <a:pt x="1719" y="2030"/>
                    <a:pt x="1756" y="1957"/>
                  </a:cubicBezTo>
                  <a:cubicBezTo>
                    <a:pt x="1799" y="1873"/>
                    <a:pt x="1824" y="1784"/>
                    <a:pt x="1847" y="1692"/>
                  </a:cubicBezTo>
                  <a:cubicBezTo>
                    <a:pt x="1781" y="1658"/>
                    <a:pt x="1706" y="1635"/>
                    <a:pt x="1642" y="1596"/>
                  </a:cubicBezTo>
                  <a:cubicBezTo>
                    <a:pt x="1622" y="1583"/>
                    <a:pt x="1605" y="1570"/>
                    <a:pt x="1593" y="1551"/>
                  </a:cubicBezTo>
                  <a:cubicBezTo>
                    <a:pt x="1581" y="1531"/>
                    <a:pt x="1578" y="1507"/>
                    <a:pt x="1589" y="1488"/>
                  </a:cubicBezTo>
                  <a:cubicBezTo>
                    <a:pt x="1598" y="1471"/>
                    <a:pt x="1616" y="1461"/>
                    <a:pt x="1635" y="1455"/>
                  </a:cubicBezTo>
                  <a:cubicBezTo>
                    <a:pt x="1672" y="1441"/>
                    <a:pt x="1710" y="1435"/>
                    <a:pt x="1749" y="1435"/>
                  </a:cubicBezTo>
                  <a:cubicBezTo>
                    <a:pt x="1802" y="1435"/>
                    <a:pt x="1857" y="1447"/>
                    <a:pt x="1909" y="1464"/>
                  </a:cubicBezTo>
                  <a:cubicBezTo>
                    <a:pt x="1933" y="1391"/>
                    <a:pt x="1960" y="1320"/>
                    <a:pt x="1992" y="1249"/>
                  </a:cubicBezTo>
                  <a:cubicBezTo>
                    <a:pt x="1903" y="1215"/>
                    <a:pt x="1812" y="1182"/>
                    <a:pt x="1741" y="1119"/>
                  </a:cubicBezTo>
                  <a:cubicBezTo>
                    <a:pt x="1720" y="1101"/>
                    <a:pt x="1700" y="1070"/>
                    <a:pt x="1715" y="1045"/>
                  </a:cubicBezTo>
                  <a:cubicBezTo>
                    <a:pt x="1725" y="1033"/>
                    <a:pt x="1740" y="1025"/>
                    <a:pt x="1756" y="1022"/>
                  </a:cubicBezTo>
                  <a:cubicBezTo>
                    <a:pt x="1795" y="1013"/>
                    <a:pt x="1836" y="1008"/>
                    <a:pt x="1877" y="1008"/>
                  </a:cubicBezTo>
                  <a:cubicBezTo>
                    <a:pt x="1952" y="1008"/>
                    <a:pt x="2028" y="1024"/>
                    <a:pt x="2097" y="1056"/>
                  </a:cubicBezTo>
                  <a:cubicBezTo>
                    <a:pt x="2144" y="983"/>
                    <a:pt x="2200" y="893"/>
                    <a:pt x="2251" y="796"/>
                  </a:cubicBezTo>
                  <a:cubicBezTo>
                    <a:pt x="2235" y="793"/>
                    <a:pt x="2217" y="789"/>
                    <a:pt x="2200" y="786"/>
                  </a:cubicBezTo>
                  <a:cubicBezTo>
                    <a:pt x="2163" y="780"/>
                    <a:pt x="2123" y="779"/>
                    <a:pt x="2091" y="759"/>
                  </a:cubicBezTo>
                  <a:cubicBezTo>
                    <a:pt x="2058" y="738"/>
                    <a:pt x="2038" y="692"/>
                    <a:pt x="2062" y="663"/>
                  </a:cubicBezTo>
                  <a:cubicBezTo>
                    <a:pt x="2078" y="643"/>
                    <a:pt x="2104" y="638"/>
                    <a:pt x="2128" y="634"/>
                  </a:cubicBezTo>
                  <a:cubicBezTo>
                    <a:pt x="2148" y="633"/>
                    <a:pt x="2167" y="632"/>
                    <a:pt x="2186" y="632"/>
                  </a:cubicBezTo>
                  <a:cubicBezTo>
                    <a:pt x="2231" y="632"/>
                    <a:pt x="2276" y="637"/>
                    <a:pt x="2320" y="647"/>
                  </a:cubicBezTo>
                  <a:cubicBezTo>
                    <a:pt x="2392" y="461"/>
                    <a:pt x="2415" y="263"/>
                    <a:pt x="2287" y="106"/>
                  </a:cubicBezTo>
                  <a:cubicBezTo>
                    <a:pt x="2223" y="28"/>
                    <a:pt x="2115" y="1"/>
                    <a:pt x="20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3"/>
            <p:cNvSpPr/>
            <p:nvPr/>
          </p:nvSpPr>
          <p:spPr>
            <a:xfrm>
              <a:off x="11872265" y="1022031"/>
              <a:ext cx="159189" cy="164882"/>
            </a:xfrm>
            <a:custGeom>
              <a:avLst/>
              <a:gdLst/>
              <a:ahLst/>
              <a:cxnLst/>
              <a:rect l="l" t="t" r="r" b="b"/>
              <a:pathLst>
                <a:path w="2069" h="2143" extrusionOk="0">
                  <a:moveTo>
                    <a:pt x="2053" y="1"/>
                  </a:moveTo>
                  <a:cubicBezTo>
                    <a:pt x="1314" y="628"/>
                    <a:pt x="604" y="1363"/>
                    <a:pt x="1" y="2128"/>
                  </a:cubicBezTo>
                  <a:lnTo>
                    <a:pt x="20" y="2143"/>
                  </a:lnTo>
                  <a:cubicBezTo>
                    <a:pt x="623" y="1378"/>
                    <a:pt x="1333" y="645"/>
                    <a:pt x="2069" y="20"/>
                  </a:cubicBezTo>
                  <a:lnTo>
                    <a:pt x="2053" y="1"/>
                  </a:ln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3"/>
            <p:cNvSpPr/>
            <p:nvPr/>
          </p:nvSpPr>
          <p:spPr>
            <a:xfrm>
              <a:off x="11999985" y="1029263"/>
              <a:ext cx="7002" cy="5540"/>
            </a:xfrm>
            <a:custGeom>
              <a:avLst/>
              <a:gdLst/>
              <a:ahLst/>
              <a:cxnLst/>
              <a:rect l="l" t="t" r="r" b="b"/>
              <a:pathLst>
                <a:path w="91" h="72" extrusionOk="0">
                  <a:moveTo>
                    <a:pt x="46" y="1"/>
                  </a:moveTo>
                  <a:cubicBezTo>
                    <a:pt x="0" y="1"/>
                    <a:pt x="0" y="72"/>
                    <a:pt x="46" y="72"/>
                  </a:cubicBezTo>
                  <a:cubicBezTo>
                    <a:pt x="91" y="72"/>
                    <a:pt x="91" y="1"/>
                    <a:pt x="46"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3"/>
            <p:cNvSpPr/>
            <p:nvPr/>
          </p:nvSpPr>
          <p:spPr>
            <a:xfrm>
              <a:off x="11985443" y="1044343"/>
              <a:ext cx="7078" cy="5463"/>
            </a:xfrm>
            <a:custGeom>
              <a:avLst/>
              <a:gdLst/>
              <a:ahLst/>
              <a:cxnLst/>
              <a:rect l="l" t="t" r="r" b="b"/>
              <a:pathLst>
                <a:path w="92" h="71" extrusionOk="0">
                  <a:moveTo>
                    <a:pt x="45" y="1"/>
                  </a:moveTo>
                  <a:cubicBezTo>
                    <a:pt x="0" y="1"/>
                    <a:pt x="0" y="71"/>
                    <a:pt x="45" y="71"/>
                  </a:cubicBezTo>
                  <a:cubicBezTo>
                    <a:pt x="91" y="71"/>
                    <a:pt x="91" y="1"/>
                    <a:pt x="45"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3"/>
            <p:cNvSpPr/>
            <p:nvPr/>
          </p:nvSpPr>
          <p:spPr>
            <a:xfrm>
              <a:off x="11967747" y="1053345"/>
              <a:ext cx="7078" cy="5540"/>
            </a:xfrm>
            <a:custGeom>
              <a:avLst/>
              <a:gdLst/>
              <a:ahLst/>
              <a:cxnLst/>
              <a:rect l="l" t="t" r="r" b="b"/>
              <a:pathLst>
                <a:path w="92" h="72" extrusionOk="0">
                  <a:moveTo>
                    <a:pt x="46" y="0"/>
                  </a:moveTo>
                  <a:cubicBezTo>
                    <a:pt x="1" y="0"/>
                    <a:pt x="1" y="71"/>
                    <a:pt x="46" y="71"/>
                  </a:cubicBezTo>
                  <a:cubicBezTo>
                    <a:pt x="92" y="71"/>
                    <a:pt x="92" y="0"/>
                    <a:pt x="46" y="0"/>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3"/>
            <p:cNvSpPr/>
            <p:nvPr/>
          </p:nvSpPr>
          <p:spPr>
            <a:xfrm>
              <a:off x="11958822" y="1071888"/>
              <a:ext cx="7078" cy="5540"/>
            </a:xfrm>
            <a:custGeom>
              <a:avLst/>
              <a:gdLst/>
              <a:ahLst/>
              <a:cxnLst/>
              <a:rect l="l" t="t" r="r" b="b"/>
              <a:pathLst>
                <a:path w="92" h="72" extrusionOk="0">
                  <a:moveTo>
                    <a:pt x="46" y="0"/>
                  </a:moveTo>
                  <a:cubicBezTo>
                    <a:pt x="0" y="0"/>
                    <a:pt x="0" y="71"/>
                    <a:pt x="46" y="71"/>
                  </a:cubicBezTo>
                  <a:cubicBezTo>
                    <a:pt x="92" y="71"/>
                    <a:pt x="92" y="0"/>
                    <a:pt x="46" y="0"/>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3"/>
            <p:cNvSpPr/>
            <p:nvPr/>
          </p:nvSpPr>
          <p:spPr>
            <a:xfrm>
              <a:off x="11938587" y="1075350"/>
              <a:ext cx="7002" cy="5463"/>
            </a:xfrm>
            <a:custGeom>
              <a:avLst/>
              <a:gdLst/>
              <a:ahLst/>
              <a:cxnLst/>
              <a:rect l="l" t="t" r="r" b="b"/>
              <a:pathLst>
                <a:path w="91" h="71" extrusionOk="0">
                  <a:moveTo>
                    <a:pt x="46" y="0"/>
                  </a:moveTo>
                  <a:cubicBezTo>
                    <a:pt x="0" y="0"/>
                    <a:pt x="0" y="70"/>
                    <a:pt x="46" y="70"/>
                  </a:cubicBezTo>
                  <a:cubicBezTo>
                    <a:pt x="91" y="70"/>
                    <a:pt x="91" y="0"/>
                    <a:pt x="46" y="0"/>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3"/>
            <p:cNvSpPr/>
            <p:nvPr/>
          </p:nvSpPr>
          <p:spPr>
            <a:xfrm>
              <a:off x="11932970" y="1094277"/>
              <a:ext cx="7002" cy="5540"/>
            </a:xfrm>
            <a:custGeom>
              <a:avLst/>
              <a:gdLst/>
              <a:ahLst/>
              <a:cxnLst/>
              <a:rect l="l" t="t" r="r" b="b"/>
              <a:pathLst>
                <a:path w="91" h="72" extrusionOk="0">
                  <a:moveTo>
                    <a:pt x="46" y="0"/>
                  </a:moveTo>
                  <a:cubicBezTo>
                    <a:pt x="0" y="0"/>
                    <a:pt x="0" y="71"/>
                    <a:pt x="46" y="71"/>
                  </a:cubicBezTo>
                  <a:cubicBezTo>
                    <a:pt x="91" y="71"/>
                    <a:pt x="91" y="0"/>
                    <a:pt x="46" y="0"/>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3"/>
            <p:cNvSpPr/>
            <p:nvPr/>
          </p:nvSpPr>
          <p:spPr>
            <a:xfrm>
              <a:off x="11909580" y="1093508"/>
              <a:ext cx="7078" cy="5540"/>
            </a:xfrm>
            <a:custGeom>
              <a:avLst/>
              <a:gdLst/>
              <a:ahLst/>
              <a:cxnLst/>
              <a:rect l="l" t="t" r="r" b="b"/>
              <a:pathLst>
                <a:path w="92" h="72" extrusionOk="0">
                  <a:moveTo>
                    <a:pt x="46" y="1"/>
                  </a:moveTo>
                  <a:cubicBezTo>
                    <a:pt x="1" y="1"/>
                    <a:pt x="1" y="72"/>
                    <a:pt x="46" y="72"/>
                  </a:cubicBezTo>
                  <a:cubicBezTo>
                    <a:pt x="91" y="72"/>
                    <a:pt x="91" y="1"/>
                    <a:pt x="46"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3"/>
            <p:cNvSpPr/>
            <p:nvPr/>
          </p:nvSpPr>
          <p:spPr>
            <a:xfrm>
              <a:off x="11892192" y="1084352"/>
              <a:ext cx="7155" cy="5463"/>
            </a:xfrm>
            <a:custGeom>
              <a:avLst/>
              <a:gdLst/>
              <a:ahLst/>
              <a:cxnLst/>
              <a:rect l="l" t="t" r="r" b="b"/>
              <a:pathLst>
                <a:path w="93" h="71" extrusionOk="0">
                  <a:moveTo>
                    <a:pt x="45" y="0"/>
                  </a:moveTo>
                  <a:cubicBezTo>
                    <a:pt x="0" y="0"/>
                    <a:pt x="1" y="71"/>
                    <a:pt x="46" y="71"/>
                  </a:cubicBezTo>
                  <a:cubicBezTo>
                    <a:pt x="92" y="71"/>
                    <a:pt x="92" y="0"/>
                    <a:pt x="46" y="0"/>
                  </a:cubicBezTo>
                  <a:cubicBezTo>
                    <a:pt x="46" y="0"/>
                    <a:pt x="46" y="0"/>
                    <a:pt x="45" y="0"/>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3"/>
            <p:cNvSpPr/>
            <p:nvPr/>
          </p:nvSpPr>
          <p:spPr>
            <a:xfrm>
              <a:off x="11896347" y="1120591"/>
              <a:ext cx="7078" cy="5463"/>
            </a:xfrm>
            <a:custGeom>
              <a:avLst/>
              <a:gdLst/>
              <a:ahLst/>
              <a:cxnLst/>
              <a:rect l="l" t="t" r="r" b="b"/>
              <a:pathLst>
                <a:path w="92" h="71" extrusionOk="0">
                  <a:moveTo>
                    <a:pt x="46" y="0"/>
                  </a:moveTo>
                  <a:cubicBezTo>
                    <a:pt x="1" y="0"/>
                    <a:pt x="1" y="70"/>
                    <a:pt x="45" y="70"/>
                  </a:cubicBezTo>
                  <a:cubicBezTo>
                    <a:pt x="45" y="70"/>
                    <a:pt x="45" y="70"/>
                    <a:pt x="46" y="70"/>
                  </a:cubicBezTo>
                  <a:cubicBezTo>
                    <a:pt x="91" y="70"/>
                    <a:pt x="91" y="0"/>
                    <a:pt x="46" y="0"/>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3"/>
            <p:cNvSpPr/>
            <p:nvPr/>
          </p:nvSpPr>
          <p:spPr>
            <a:xfrm>
              <a:off x="11914274" y="1109973"/>
              <a:ext cx="7155" cy="5540"/>
            </a:xfrm>
            <a:custGeom>
              <a:avLst/>
              <a:gdLst/>
              <a:ahLst/>
              <a:cxnLst/>
              <a:rect l="l" t="t" r="r" b="b"/>
              <a:pathLst>
                <a:path w="93" h="72" extrusionOk="0">
                  <a:moveTo>
                    <a:pt x="46" y="1"/>
                  </a:moveTo>
                  <a:cubicBezTo>
                    <a:pt x="0" y="1"/>
                    <a:pt x="0" y="72"/>
                    <a:pt x="46" y="72"/>
                  </a:cubicBezTo>
                  <a:cubicBezTo>
                    <a:pt x="92" y="72"/>
                    <a:pt x="92" y="1"/>
                    <a:pt x="46"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3"/>
            <p:cNvSpPr/>
            <p:nvPr/>
          </p:nvSpPr>
          <p:spPr>
            <a:xfrm>
              <a:off x="11872726" y="1119206"/>
              <a:ext cx="7002" cy="5540"/>
            </a:xfrm>
            <a:custGeom>
              <a:avLst/>
              <a:gdLst/>
              <a:ahLst/>
              <a:cxnLst/>
              <a:rect l="l" t="t" r="r" b="b"/>
              <a:pathLst>
                <a:path w="91" h="72" extrusionOk="0">
                  <a:moveTo>
                    <a:pt x="44" y="1"/>
                  </a:moveTo>
                  <a:cubicBezTo>
                    <a:pt x="0" y="1"/>
                    <a:pt x="0" y="72"/>
                    <a:pt x="45" y="72"/>
                  </a:cubicBezTo>
                  <a:cubicBezTo>
                    <a:pt x="91" y="72"/>
                    <a:pt x="91" y="1"/>
                    <a:pt x="45" y="1"/>
                  </a:cubicBezTo>
                  <a:cubicBezTo>
                    <a:pt x="45" y="1"/>
                    <a:pt x="44" y="1"/>
                    <a:pt x="44"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3"/>
            <p:cNvSpPr/>
            <p:nvPr/>
          </p:nvSpPr>
          <p:spPr>
            <a:xfrm>
              <a:off x="11885806" y="1136210"/>
              <a:ext cx="7078" cy="5463"/>
            </a:xfrm>
            <a:custGeom>
              <a:avLst/>
              <a:gdLst/>
              <a:ahLst/>
              <a:cxnLst/>
              <a:rect l="l" t="t" r="r" b="b"/>
              <a:pathLst>
                <a:path w="92" h="71" extrusionOk="0">
                  <a:moveTo>
                    <a:pt x="44" y="1"/>
                  </a:moveTo>
                  <a:cubicBezTo>
                    <a:pt x="0" y="1"/>
                    <a:pt x="1" y="71"/>
                    <a:pt x="46" y="71"/>
                  </a:cubicBezTo>
                  <a:cubicBezTo>
                    <a:pt x="92" y="71"/>
                    <a:pt x="92" y="1"/>
                    <a:pt x="46" y="1"/>
                  </a:cubicBezTo>
                  <a:cubicBezTo>
                    <a:pt x="45" y="1"/>
                    <a:pt x="45" y="1"/>
                    <a:pt x="44"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3"/>
            <p:cNvSpPr/>
            <p:nvPr/>
          </p:nvSpPr>
          <p:spPr>
            <a:xfrm>
              <a:off x="11868956" y="1160369"/>
              <a:ext cx="7078" cy="5463"/>
            </a:xfrm>
            <a:custGeom>
              <a:avLst/>
              <a:gdLst/>
              <a:ahLst/>
              <a:cxnLst/>
              <a:rect l="l" t="t" r="r" b="b"/>
              <a:pathLst>
                <a:path w="92" h="71" extrusionOk="0">
                  <a:moveTo>
                    <a:pt x="46" y="1"/>
                  </a:moveTo>
                  <a:cubicBezTo>
                    <a:pt x="0" y="1"/>
                    <a:pt x="0" y="71"/>
                    <a:pt x="46" y="71"/>
                  </a:cubicBezTo>
                  <a:cubicBezTo>
                    <a:pt x="92" y="71"/>
                    <a:pt x="92" y="1"/>
                    <a:pt x="46"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3"/>
            <p:cNvSpPr/>
            <p:nvPr/>
          </p:nvSpPr>
          <p:spPr>
            <a:xfrm>
              <a:off x="11893423" y="1177373"/>
              <a:ext cx="7078" cy="5540"/>
            </a:xfrm>
            <a:custGeom>
              <a:avLst/>
              <a:gdLst/>
              <a:ahLst/>
              <a:cxnLst/>
              <a:rect l="l" t="t" r="r" b="b"/>
              <a:pathLst>
                <a:path w="92" h="72" extrusionOk="0">
                  <a:moveTo>
                    <a:pt x="46" y="1"/>
                  </a:moveTo>
                  <a:cubicBezTo>
                    <a:pt x="0" y="1"/>
                    <a:pt x="0" y="72"/>
                    <a:pt x="46" y="72"/>
                  </a:cubicBezTo>
                  <a:cubicBezTo>
                    <a:pt x="92" y="72"/>
                    <a:pt x="92" y="1"/>
                    <a:pt x="46"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3"/>
            <p:cNvSpPr/>
            <p:nvPr/>
          </p:nvSpPr>
          <p:spPr>
            <a:xfrm>
              <a:off x="11908426" y="1157522"/>
              <a:ext cx="7002" cy="5463"/>
            </a:xfrm>
            <a:custGeom>
              <a:avLst/>
              <a:gdLst/>
              <a:ahLst/>
              <a:cxnLst/>
              <a:rect l="l" t="t" r="r" b="b"/>
              <a:pathLst>
                <a:path w="91" h="71" extrusionOk="0">
                  <a:moveTo>
                    <a:pt x="43" y="0"/>
                  </a:moveTo>
                  <a:cubicBezTo>
                    <a:pt x="0" y="0"/>
                    <a:pt x="1" y="70"/>
                    <a:pt x="45" y="70"/>
                  </a:cubicBezTo>
                  <a:cubicBezTo>
                    <a:pt x="91" y="70"/>
                    <a:pt x="91" y="0"/>
                    <a:pt x="45" y="0"/>
                  </a:cubicBezTo>
                  <a:cubicBezTo>
                    <a:pt x="44" y="0"/>
                    <a:pt x="44" y="0"/>
                    <a:pt x="43" y="0"/>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3"/>
            <p:cNvSpPr/>
            <p:nvPr/>
          </p:nvSpPr>
          <p:spPr>
            <a:xfrm>
              <a:off x="11937048" y="1193299"/>
              <a:ext cx="7155" cy="5463"/>
            </a:xfrm>
            <a:custGeom>
              <a:avLst/>
              <a:gdLst/>
              <a:ahLst/>
              <a:cxnLst/>
              <a:rect l="l" t="t" r="r" b="b"/>
              <a:pathLst>
                <a:path w="93" h="71" extrusionOk="0">
                  <a:moveTo>
                    <a:pt x="45" y="0"/>
                  </a:moveTo>
                  <a:cubicBezTo>
                    <a:pt x="0" y="0"/>
                    <a:pt x="1" y="70"/>
                    <a:pt x="46" y="70"/>
                  </a:cubicBezTo>
                  <a:cubicBezTo>
                    <a:pt x="92" y="70"/>
                    <a:pt x="92" y="0"/>
                    <a:pt x="46" y="0"/>
                  </a:cubicBezTo>
                  <a:cubicBezTo>
                    <a:pt x="46" y="0"/>
                    <a:pt x="46" y="0"/>
                    <a:pt x="45" y="0"/>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3"/>
            <p:cNvSpPr/>
            <p:nvPr/>
          </p:nvSpPr>
          <p:spPr>
            <a:xfrm>
              <a:off x="11926815" y="1171987"/>
              <a:ext cx="7078" cy="5463"/>
            </a:xfrm>
            <a:custGeom>
              <a:avLst/>
              <a:gdLst/>
              <a:ahLst/>
              <a:cxnLst/>
              <a:rect l="l" t="t" r="r" b="b"/>
              <a:pathLst>
                <a:path w="92" h="71" extrusionOk="0">
                  <a:moveTo>
                    <a:pt x="46" y="1"/>
                  </a:moveTo>
                  <a:cubicBezTo>
                    <a:pt x="1" y="1"/>
                    <a:pt x="1" y="71"/>
                    <a:pt x="46" y="71"/>
                  </a:cubicBezTo>
                  <a:cubicBezTo>
                    <a:pt x="92" y="71"/>
                    <a:pt x="92" y="1"/>
                    <a:pt x="46"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3"/>
            <p:cNvSpPr/>
            <p:nvPr/>
          </p:nvSpPr>
          <p:spPr>
            <a:xfrm>
              <a:off x="11939279" y="1162369"/>
              <a:ext cx="7078" cy="5463"/>
            </a:xfrm>
            <a:custGeom>
              <a:avLst/>
              <a:gdLst/>
              <a:ahLst/>
              <a:cxnLst/>
              <a:rect l="l" t="t" r="r" b="b"/>
              <a:pathLst>
                <a:path w="92" h="71" extrusionOk="0">
                  <a:moveTo>
                    <a:pt x="45" y="1"/>
                  </a:moveTo>
                  <a:cubicBezTo>
                    <a:pt x="1" y="1"/>
                    <a:pt x="1" y="71"/>
                    <a:pt x="45" y="71"/>
                  </a:cubicBezTo>
                  <a:cubicBezTo>
                    <a:pt x="91" y="71"/>
                    <a:pt x="91" y="1"/>
                    <a:pt x="45"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3"/>
            <p:cNvSpPr/>
            <p:nvPr/>
          </p:nvSpPr>
          <p:spPr>
            <a:xfrm>
              <a:off x="11927354" y="1138364"/>
              <a:ext cx="7002" cy="5540"/>
            </a:xfrm>
            <a:custGeom>
              <a:avLst/>
              <a:gdLst/>
              <a:ahLst/>
              <a:cxnLst/>
              <a:rect l="l" t="t" r="r" b="b"/>
              <a:pathLst>
                <a:path w="91" h="72" extrusionOk="0">
                  <a:moveTo>
                    <a:pt x="46" y="1"/>
                  </a:moveTo>
                  <a:cubicBezTo>
                    <a:pt x="0" y="1"/>
                    <a:pt x="0" y="72"/>
                    <a:pt x="46" y="72"/>
                  </a:cubicBezTo>
                  <a:cubicBezTo>
                    <a:pt x="91" y="72"/>
                    <a:pt x="91" y="1"/>
                    <a:pt x="46"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3"/>
            <p:cNvSpPr/>
            <p:nvPr/>
          </p:nvSpPr>
          <p:spPr>
            <a:xfrm>
              <a:off x="11953744" y="1127900"/>
              <a:ext cx="7078" cy="5463"/>
            </a:xfrm>
            <a:custGeom>
              <a:avLst/>
              <a:gdLst/>
              <a:ahLst/>
              <a:cxnLst/>
              <a:rect l="l" t="t" r="r" b="b"/>
              <a:pathLst>
                <a:path w="92" h="71" extrusionOk="0">
                  <a:moveTo>
                    <a:pt x="44" y="0"/>
                  </a:moveTo>
                  <a:cubicBezTo>
                    <a:pt x="0" y="0"/>
                    <a:pt x="1" y="70"/>
                    <a:pt x="45" y="70"/>
                  </a:cubicBezTo>
                  <a:cubicBezTo>
                    <a:pt x="91" y="70"/>
                    <a:pt x="91" y="0"/>
                    <a:pt x="45" y="0"/>
                  </a:cubicBezTo>
                  <a:cubicBezTo>
                    <a:pt x="45" y="0"/>
                    <a:pt x="45" y="0"/>
                    <a:pt x="44" y="0"/>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3"/>
            <p:cNvSpPr/>
            <p:nvPr/>
          </p:nvSpPr>
          <p:spPr>
            <a:xfrm>
              <a:off x="11956745" y="1147981"/>
              <a:ext cx="7155" cy="5386"/>
            </a:xfrm>
            <a:custGeom>
              <a:avLst/>
              <a:gdLst/>
              <a:ahLst/>
              <a:cxnLst/>
              <a:rect l="l" t="t" r="r" b="b"/>
              <a:pathLst>
                <a:path w="93" h="70" extrusionOk="0">
                  <a:moveTo>
                    <a:pt x="47" y="0"/>
                  </a:moveTo>
                  <a:cubicBezTo>
                    <a:pt x="1" y="0"/>
                    <a:pt x="1" y="70"/>
                    <a:pt x="47" y="70"/>
                  </a:cubicBezTo>
                  <a:cubicBezTo>
                    <a:pt x="93" y="70"/>
                    <a:pt x="93" y="0"/>
                    <a:pt x="47" y="0"/>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3"/>
            <p:cNvSpPr/>
            <p:nvPr/>
          </p:nvSpPr>
          <p:spPr>
            <a:xfrm>
              <a:off x="11980596" y="1156907"/>
              <a:ext cx="7078" cy="5540"/>
            </a:xfrm>
            <a:custGeom>
              <a:avLst/>
              <a:gdLst/>
              <a:ahLst/>
              <a:cxnLst/>
              <a:rect l="l" t="t" r="r" b="b"/>
              <a:pathLst>
                <a:path w="92" h="72" extrusionOk="0">
                  <a:moveTo>
                    <a:pt x="46" y="1"/>
                  </a:moveTo>
                  <a:cubicBezTo>
                    <a:pt x="1" y="1"/>
                    <a:pt x="1" y="72"/>
                    <a:pt x="46" y="72"/>
                  </a:cubicBezTo>
                  <a:cubicBezTo>
                    <a:pt x="91" y="72"/>
                    <a:pt x="91" y="1"/>
                    <a:pt x="46"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3"/>
            <p:cNvSpPr/>
            <p:nvPr/>
          </p:nvSpPr>
          <p:spPr>
            <a:xfrm>
              <a:off x="11968055" y="1119745"/>
              <a:ext cx="7078" cy="5463"/>
            </a:xfrm>
            <a:custGeom>
              <a:avLst/>
              <a:gdLst/>
              <a:ahLst/>
              <a:cxnLst/>
              <a:rect l="l" t="t" r="r" b="b"/>
              <a:pathLst>
                <a:path w="92" h="71" extrusionOk="0">
                  <a:moveTo>
                    <a:pt x="44" y="1"/>
                  </a:moveTo>
                  <a:cubicBezTo>
                    <a:pt x="0" y="1"/>
                    <a:pt x="1" y="71"/>
                    <a:pt x="46" y="71"/>
                  </a:cubicBezTo>
                  <a:cubicBezTo>
                    <a:pt x="92" y="71"/>
                    <a:pt x="92" y="1"/>
                    <a:pt x="46" y="1"/>
                  </a:cubicBezTo>
                  <a:cubicBezTo>
                    <a:pt x="45" y="1"/>
                    <a:pt x="45" y="1"/>
                    <a:pt x="44"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3"/>
            <p:cNvSpPr/>
            <p:nvPr/>
          </p:nvSpPr>
          <p:spPr>
            <a:xfrm>
              <a:off x="11968055" y="1098740"/>
              <a:ext cx="5771" cy="5694"/>
            </a:xfrm>
            <a:custGeom>
              <a:avLst/>
              <a:gdLst/>
              <a:ahLst/>
              <a:cxnLst/>
              <a:rect l="l" t="t" r="r" b="b"/>
              <a:pathLst>
                <a:path w="75" h="74" extrusionOk="0">
                  <a:moveTo>
                    <a:pt x="35" y="1"/>
                  </a:moveTo>
                  <a:cubicBezTo>
                    <a:pt x="30" y="1"/>
                    <a:pt x="26" y="3"/>
                    <a:pt x="22" y="4"/>
                  </a:cubicBezTo>
                  <a:cubicBezTo>
                    <a:pt x="19" y="5"/>
                    <a:pt x="15" y="8"/>
                    <a:pt x="10" y="11"/>
                  </a:cubicBezTo>
                  <a:cubicBezTo>
                    <a:pt x="9" y="14"/>
                    <a:pt x="7" y="16"/>
                    <a:pt x="5" y="19"/>
                  </a:cubicBezTo>
                  <a:cubicBezTo>
                    <a:pt x="3" y="24"/>
                    <a:pt x="0" y="30"/>
                    <a:pt x="0" y="36"/>
                  </a:cubicBezTo>
                  <a:cubicBezTo>
                    <a:pt x="0" y="39"/>
                    <a:pt x="2" y="42"/>
                    <a:pt x="2" y="46"/>
                  </a:cubicBezTo>
                  <a:cubicBezTo>
                    <a:pt x="3" y="52"/>
                    <a:pt x="5" y="57"/>
                    <a:pt x="10" y="61"/>
                  </a:cubicBezTo>
                  <a:cubicBezTo>
                    <a:pt x="13" y="62"/>
                    <a:pt x="14" y="62"/>
                    <a:pt x="15" y="63"/>
                  </a:cubicBezTo>
                  <a:cubicBezTo>
                    <a:pt x="18" y="68"/>
                    <a:pt x="21" y="71"/>
                    <a:pt x="26" y="72"/>
                  </a:cubicBezTo>
                  <a:cubicBezTo>
                    <a:pt x="30" y="74"/>
                    <a:pt x="35" y="74"/>
                    <a:pt x="40" y="74"/>
                  </a:cubicBezTo>
                  <a:cubicBezTo>
                    <a:pt x="45" y="74"/>
                    <a:pt x="49" y="73"/>
                    <a:pt x="52" y="72"/>
                  </a:cubicBezTo>
                  <a:cubicBezTo>
                    <a:pt x="56" y="71"/>
                    <a:pt x="60" y="68"/>
                    <a:pt x="65" y="63"/>
                  </a:cubicBezTo>
                  <a:cubicBezTo>
                    <a:pt x="66" y="61"/>
                    <a:pt x="68" y="58"/>
                    <a:pt x="69" y="57"/>
                  </a:cubicBezTo>
                  <a:cubicBezTo>
                    <a:pt x="72" y="52"/>
                    <a:pt x="74" y="46"/>
                    <a:pt x="74" y="39"/>
                  </a:cubicBezTo>
                  <a:cubicBezTo>
                    <a:pt x="74" y="36"/>
                    <a:pt x="73" y="32"/>
                    <a:pt x="73" y="30"/>
                  </a:cubicBezTo>
                  <a:cubicBezTo>
                    <a:pt x="72" y="24"/>
                    <a:pt x="68" y="19"/>
                    <a:pt x="64" y="14"/>
                  </a:cubicBezTo>
                  <a:cubicBezTo>
                    <a:pt x="63" y="13"/>
                    <a:pt x="62" y="13"/>
                    <a:pt x="60" y="11"/>
                  </a:cubicBezTo>
                  <a:cubicBezTo>
                    <a:pt x="57" y="8"/>
                    <a:pt x="53" y="5"/>
                    <a:pt x="48" y="4"/>
                  </a:cubicBezTo>
                  <a:cubicBezTo>
                    <a:pt x="45" y="1"/>
                    <a:pt x="40" y="1"/>
                    <a:pt x="35"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3"/>
            <p:cNvSpPr/>
            <p:nvPr/>
          </p:nvSpPr>
          <p:spPr>
            <a:xfrm>
              <a:off x="11981827" y="1115128"/>
              <a:ext cx="7078" cy="5540"/>
            </a:xfrm>
            <a:custGeom>
              <a:avLst/>
              <a:gdLst/>
              <a:ahLst/>
              <a:cxnLst/>
              <a:rect l="l" t="t" r="r" b="b"/>
              <a:pathLst>
                <a:path w="92" h="72" extrusionOk="0">
                  <a:moveTo>
                    <a:pt x="45" y="1"/>
                  </a:moveTo>
                  <a:cubicBezTo>
                    <a:pt x="0" y="1"/>
                    <a:pt x="0" y="71"/>
                    <a:pt x="45" y="71"/>
                  </a:cubicBezTo>
                  <a:cubicBezTo>
                    <a:pt x="91" y="71"/>
                    <a:pt x="91" y="1"/>
                    <a:pt x="45"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3"/>
            <p:cNvSpPr/>
            <p:nvPr/>
          </p:nvSpPr>
          <p:spPr>
            <a:xfrm>
              <a:off x="11951436" y="1111127"/>
              <a:ext cx="7002" cy="5540"/>
            </a:xfrm>
            <a:custGeom>
              <a:avLst/>
              <a:gdLst/>
              <a:ahLst/>
              <a:cxnLst/>
              <a:rect l="l" t="t" r="r" b="b"/>
              <a:pathLst>
                <a:path w="91" h="72" extrusionOk="0">
                  <a:moveTo>
                    <a:pt x="45" y="0"/>
                  </a:moveTo>
                  <a:cubicBezTo>
                    <a:pt x="0" y="0"/>
                    <a:pt x="0" y="71"/>
                    <a:pt x="46" y="71"/>
                  </a:cubicBezTo>
                  <a:cubicBezTo>
                    <a:pt x="91" y="71"/>
                    <a:pt x="91" y="0"/>
                    <a:pt x="46" y="0"/>
                  </a:cubicBezTo>
                  <a:cubicBezTo>
                    <a:pt x="46" y="0"/>
                    <a:pt x="45" y="0"/>
                    <a:pt x="45" y="0"/>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3"/>
            <p:cNvSpPr/>
            <p:nvPr/>
          </p:nvSpPr>
          <p:spPr>
            <a:xfrm>
              <a:off x="11981519" y="1079659"/>
              <a:ext cx="7002" cy="5463"/>
            </a:xfrm>
            <a:custGeom>
              <a:avLst/>
              <a:gdLst/>
              <a:ahLst/>
              <a:cxnLst/>
              <a:rect l="l" t="t" r="r" b="b"/>
              <a:pathLst>
                <a:path w="91" h="71" extrusionOk="0">
                  <a:moveTo>
                    <a:pt x="46" y="1"/>
                  </a:moveTo>
                  <a:cubicBezTo>
                    <a:pt x="0" y="1"/>
                    <a:pt x="0" y="70"/>
                    <a:pt x="46" y="70"/>
                  </a:cubicBezTo>
                  <a:cubicBezTo>
                    <a:pt x="91" y="70"/>
                    <a:pt x="91" y="1"/>
                    <a:pt x="46"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3"/>
            <p:cNvSpPr/>
            <p:nvPr/>
          </p:nvSpPr>
          <p:spPr>
            <a:xfrm>
              <a:off x="12004063" y="1082890"/>
              <a:ext cx="7155" cy="5463"/>
            </a:xfrm>
            <a:custGeom>
              <a:avLst/>
              <a:gdLst/>
              <a:ahLst/>
              <a:cxnLst/>
              <a:rect l="l" t="t" r="r" b="b"/>
              <a:pathLst>
                <a:path w="93" h="71" extrusionOk="0">
                  <a:moveTo>
                    <a:pt x="46" y="0"/>
                  </a:moveTo>
                  <a:cubicBezTo>
                    <a:pt x="0" y="0"/>
                    <a:pt x="0" y="70"/>
                    <a:pt x="46" y="70"/>
                  </a:cubicBezTo>
                  <a:cubicBezTo>
                    <a:pt x="92" y="70"/>
                    <a:pt x="92" y="0"/>
                    <a:pt x="46" y="0"/>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3"/>
            <p:cNvSpPr/>
            <p:nvPr/>
          </p:nvSpPr>
          <p:spPr>
            <a:xfrm>
              <a:off x="11994753" y="1070580"/>
              <a:ext cx="7078" cy="5540"/>
            </a:xfrm>
            <a:custGeom>
              <a:avLst/>
              <a:gdLst/>
              <a:ahLst/>
              <a:cxnLst/>
              <a:rect l="l" t="t" r="r" b="b"/>
              <a:pathLst>
                <a:path w="92" h="72" extrusionOk="0">
                  <a:moveTo>
                    <a:pt x="46" y="1"/>
                  </a:moveTo>
                  <a:cubicBezTo>
                    <a:pt x="0" y="1"/>
                    <a:pt x="0" y="72"/>
                    <a:pt x="46" y="72"/>
                  </a:cubicBezTo>
                  <a:cubicBezTo>
                    <a:pt x="91" y="72"/>
                    <a:pt x="91" y="1"/>
                    <a:pt x="46"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3"/>
            <p:cNvSpPr/>
            <p:nvPr/>
          </p:nvSpPr>
          <p:spPr>
            <a:xfrm>
              <a:off x="12007217" y="1055346"/>
              <a:ext cx="7155" cy="5540"/>
            </a:xfrm>
            <a:custGeom>
              <a:avLst/>
              <a:gdLst/>
              <a:ahLst/>
              <a:cxnLst/>
              <a:rect l="l" t="t" r="r" b="b"/>
              <a:pathLst>
                <a:path w="93" h="72" extrusionOk="0">
                  <a:moveTo>
                    <a:pt x="46" y="1"/>
                  </a:moveTo>
                  <a:cubicBezTo>
                    <a:pt x="1" y="1"/>
                    <a:pt x="1" y="71"/>
                    <a:pt x="47" y="71"/>
                  </a:cubicBezTo>
                  <a:cubicBezTo>
                    <a:pt x="93" y="71"/>
                    <a:pt x="93" y="1"/>
                    <a:pt x="47" y="1"/>
                  </a:cubicBezTo>
                  <a:cubicBezTo>
                    <a:pt x="47" y="1"/>
                    <a:pt x="46" y="1"/>
                    <a:pt x="46"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3"/>
            <p:cNvSpPr/>
            <p:nvPr/>
          </p:nvSpPr>
          <p:spPr>
            <a:xfrm>
              <a:off x="12022759" y="1042420"/>
              <a:ext cx="7002" cy="5463"/>
            </a:xfrm>
            <a:custGeom>
              <a:avLst/>
              <a:gdLst/>
              <a:ahLst/>
              <a:cxnLst/>
              <a:rect l="l" t="t" r="r" b="b"/>
              <a:pathLst>
                <a:path w="91" h="71" extrusionOk="0">
                  <a:moveTo>
                    <a:pt x="44" y="1"/>
                  </a:moveTo>
                  <a:cubicBezTo>
                    <a:pt x="0" y="1"/>
                    <a:pt x="1" y="71"/>
                    <a:pt x="45" y="71"/>
                  </a:cubicBezTo>
                  <a:cubicBezTo>
                    <a:pt x="91" y="71"/>
                    <a:pt x="91" y="1"/>
                    <a:pt x="45" y="1"/>
                  </a:cubicBezTo>
                  <a:cubicBezTo>
                    <a:pt x="45" y="1"/>
                    <a:pt x="44" y="1"/>
                    <a:pt x="44"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3"/>
            <p:cNvSpPr/>
            <p:nvPr/>
          </p:nvSpPr>
          <p:spPr>
            <a:xfrm>
              <a:off x="12022605" y="1054192"/>
              <a:ext cx="7078" cy="5540"/>
            </a:xfrm>
            <a:custGeom>
              <a:avLst/>
              <a:gdLst/>
              <a:ahLst/>
              <a:cxnLst/>
              <a:rect l="l" t="t" r="r" b="b"/>
              <a:pathLst>
                <a:path w="92" h="72" extrusionOk="0">
                  <a:moveTo>
                    <a:pt x="45" y="1"/>
                  </a:moveTo>
                  <a:cubicBezTo>
                    <a:pt x="0" y="1"/>
                    <a:pt x="1" y="72"/>
                    <a:pt x="46" y="72"/>
                  </a:cubicBezTo>
                  <a:cubicBezTo>
                    <a:pt x="92" y="72"/>
                    <a:pt x="92" y="1"/>
                    <a:pt x="46" y="1"/>
                  </a:cubicBezTo>
                  <a:cubicBezTo>
                    <a:pt x="46" y="1"/>
                    <a:pt x="45" y="1"/>
                    <a:pt x="45"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3"/>
            <p:cNvSpPr/>
            <p:nvPr/>
          </p:nvSpPr>
          <p:spPr>
            <a:xfrm>
              <a:off x="11985212" y="1034726"/>
              <a:ext cx="36162" cy="29160"/>
            </a:xfrm>
            <a:custGeom>
              <a:avLst/>
              <a:gdLst/>
              <a:ahLst/>
              <a:cxnLst/>
              <a:rect l="l" t="t" r="r" b="b"/>
              <a:pathLst>
                <a:path w="470" h="379" extrusionOk="0">
                  <a:moveTo>
                    <a:pt x="186" y="1"/>
                  </a:moveTo>
                  <a:cubicBezTo>
                    <a:pt x="130" y="129"/>
                    <a:pt x="68" y="256"/>
                    <a:pt x="0" y="378"/>
                  </a:cubicBezTo>
                  <a:lnTo>
                    <a:pt x="29" y="369"/>
                  </a:lnTo>
                  <a:cubicBezTo>
                    <a:pt x="156" y="326"/>
                    <a:pt x="344" y="263"/>
                    <a:pt x="469" y="222"/>
                  </a:cubicBezTo>
                  <a:lnTo>
                    <a:pt x="469" y="222"/>
                  </a:lnTo>
                  <a:cubicBezTo>
                    <a:pt x="392" y="236"/>
                    <a:pt x="318" y="256"/>
                    <a:pt x="243" y="277"/>
                  </a:cubicBezTo>
                  <a:cubicBezTo>
                    <a:pt x="178" y="295"/>
                    <a:pt x="113" y="315"/>
                    <a:pt x="50" y="337"/>
                  </a:cubicBezTo>
                  <a:lnTo>
                    <a:pt x="50" y="337"/>
                  </a:lnTo>
                  <a:cubicBezTo>
                    <a:pt x="105" y="229"/>
                    <a:pt x="152" y="117"/>
                    <a:pt x="186"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3"/>
            <p:cNvSpPr/>
            <p:nvPr/>
          </p:nvSpPr>
          <p:spPr>
            <a:xfrm>
              <a:off x="11950282" y="1058808"/>
              <a:ext cx="48549" cy="39855"/>
            </a:xfrm>
            <a:custGeom>
              <a:avLst/>
              <a:gdLst/>
              <a:ahLst/>
              <a:cxnLst/>
              <a:rect l="l" t="t" r="r" b="b"/>
              <a:pathLst>
                <a:path w="631" h="518" extrusionOk="0">
                  <a:moveTo>
                    <a:pt x="236" y="0"/>
                  </a:moveTo>
                  <a:lnTo>
                    <a:pt x="236" y="0"/>
                  </a:lnTo>
                  <a:cubicBezTo>
                    <a:pt x="165" y="176"/>
                    <a:pt x="87" y="348"/>
                    <a:pt x="1" y="518"/>
                  </a:cubicBezTo>
                  <a:cubicBezTo>
                    <a:pt x="203" y="419"/>
                    <a:pt x="414" y="337"/>
                    <a:pt x="630" y="277"/>
                  </a:cubicBezTo>
                  <a:lnTo>
                    <a:pt x="630" y="277"/>
                  </a:lnTo>
                  <a:cubicBezTo>
                    <a:pt x="430" y="313"/>
                    <a:pt x="236" y="379"/>
                    <a:pt x="52" y="466"/>
                  </a:cubicBezTo>
                  <a:lnTo>
                    <a:pt x="52" y="466"/>
                  </a:lnTo>
                  <a:cubicBezTo>
                    <a:pt x="127" y="316"/>
                    <a:pt x="189" y="160"/>
                    <a:pt x="236"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3"/>
            <p:cNvSpPr/>
            <p:nvPr/>
          </p:nvSpPr>
          <p:spPr>
            <a:xfrm>
              <a:off x="11916043" y="1082121"/>
              <a:ext cx="53858" cy="53089"/>
            </a:xfrm>
            <a:custGeom>
              <a:avLst/>
              <a:gdLst/>
              <a:ahLst/>
              <a:cxnLst/>
              <a:rect l="l" t="t" r="r" b="b"/>
              <a:pathLst>
                <a:path w="700" h="690" extrusionOk="0">
                  <a:moveTo>
                    <a:pt x="288" y="1"/>
                  </a:moveTo>
                  <a:cubicBezTo>
                    <a:pt x="219" y="225"/>
                    <a:pt x="132" y="444"/>
                    <a:pt x="19" y="653"/>
                  </a:cubicBezTo>
                  <a:lnTo>
                    <a:pt x="0" y="689"/>
                  </a:lnTo>
                  <a:lnTo>
                    <a:pt x="35" y="669"/>
                  </a:lnTo>
                  <a:cubicBezTo>
                    <a:pt x="242" y="554"/>
                    <a:pt x="477" y="471"/>
                    <a:pt x="700" y="387"/>
                  </a:cubicBezTo>
                  <a:lnTo>
                    <a:pt x="700" y="387"/>
                  </a:lnTo>
                  <a:cubicBezTo>
                    <a:pt x="584" y="420"/>
                    <a:pt x="467" y="457"/>
                    <a:pt x="355" y="498"/>
                  </a:cubicBezTo>
                  <a:cubicBezTo>
                    <a:pt x="253" y="536"/>
                    <a:pt x="154" y="580"/>
                    <a:pt x="57" y="630"/>
                  </a:cubicBezTo>
                  <a:lnTo>
                    <a:pt x="57" y="630"/>
                  </a:lnTo>
                  <a:cubicBezTo>
                    <a:pt x="159" y="430"/>
                    <a:pt x="240" y="219"/>
                    <a:pt x="288"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3"/>
            <p:cNvSpPr/>
            <p:nvPr/>
          </p:nvSpPr>
          <p:spPr>
            <a:xfrm>
              <a:off x="11886498" y="1107819"/>
              <a:ext cx="60167" cy="61552"/>
            </a:xfrm>
            <a:custGeom>
              <a:avLst/>
              <a:gdLst/>
              <a:ahLst/>
              <a:cxnLst/>
              <a:rect l="l" t="t" r="r" b="b"/>
              <a:pathLst>
                <a:path w="782" h="800" extrusionOk="0">
                  <a:moveTo>
                    <a:pt x="224" y="1"/>
                  </a:moveTo>
                  <a:cubicBezTo>
                    <a:pt x="157" y="261"/>
                    <a:pt x="82" y="544"/>
                    <a:pt x="0" y="800"/>
                  </a:cubicBezTo>
                  <a:cubicBezTo>
                    <a:pt x="252" y="695"/>
                    <a:pt x="527" y="592"/>
                    <a:pt x="782" y="497"/>
                  </a:cubicBezTo>
                  <a:lnTo>
                    <a:pt x="782" y="497"/>
                  </a:lnTo>
                  <a:cubicBezTo>
                    <a:pt x="652" y="535"/>
                    <a:pt x="523" y="579"/>
                    <a:pt x="396" y="623"/>
                  </a:cubicBezTo>
                  <a:cubicBezTo>
                    <a:pt x="275" y="666"/>
                    <a:pt x="157" y="712"/>
                    <a:pt x="39" y="759"/>
                  </a:cubicBezTo>
                  <a:lnTo>
                    <a:pt x="39" y="759"/>
                  </a:lnTo>
                  <a:cubicBezTo>
                    <a:pt x="113" y="510"/>
                    <a:pt x="177" y="257"/>
                    <a:pt x="224"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 name="Google Shape;197;p3"/>
          <p:cNvGrpSpPr/>
          <p:nvPr/>
        </p:nvGrpSpPr>
        <p:grpSpPr>
          <a:xfrm rot="-3005848">
            <a:off x="1437236" y="4011301"/>
            <a:ext cx="674047" cy="1152648"/>
            <a:chOff x="12204953" y="994640"/>
            <a:chExt cx="131414" cy="224742"/>
          </a:xfrm>
        </p:grpSpPr>
        <p:sp>
          <p:nvSpPr>
            <p:cNvPr id="198" name="Google Shape;198;p3"/>
            <p:cNvSpPr/>
            <p:nvPr/>
          </p:nvSpPr>
          <p:spPr>
            <a:xfrm>
              <a:off x="12204953" y="995871"/>
              <a:ext cx="131414" cy="222741"/>
            </a:xfrm>
            <a:custGeom>
              <a:avLst/>
              <a:gdLst/>
              <a:ahLst/>
              <a:cxnLst/>
              <a:rect l="l" t="t" r="r" b="b"/>
              <a:pathLst>
                <a:path w="1708" h="2895" extrusionOk="0">
                  <a:moveTo>
                    <a:pt x="1510" y="0"/>
                  </a:moveTo>
                  <a:cubicBezTo>
                    <a:pt x="1508" y="0"/>
                    <a:pt x="1506" y="0"/>
                    <a:pt x="1504" y="1"/>
                  </a:cubicBezTo>
                  <a:cubicBezTo>
                    <a:pt x="1484" y="3"/>
                    <a:pt x="1470" y="16"/>
                    <a:pt x="1457" y="29"/>
                  </a:cubicBezTo>
                  <a:cubicBezTo>
                    <a:pt x="1310" y="172"/>
                    <a:pt x="1184" y="326"/>
                    <a:pt x="1075" y="500"/>
                  </a:cubicBezTo>
                  <a:cubicBezTo>
                    <a:pt x="1074" y="451"/>
                    <a:pt x="1055" y="404"/>
                    <a:pt x="1025" y="367"/>
                  </a:cubicBezTo>
                  <a:cubicBezTo>
                    <a:pt x="1018" y="356"/>
                    <a:pt x="1007" y="346"/>
                    <a:pt x="994" y="344"/>
                  </a:cubicBezTo>
                  <a:cubicBezTo>
                    <a:pt x="991" y="343"/>
                    <a:pt x="988" y="343"/>
                    <a:pt x="986" y="343"/>
                  </a:cubicBezTo>
                  <a:cubicBezTo>
                    <a:pt x="966" y="343"/>
                    <a:pt x="948" y="360"/>
                    <a:pt x="934" y="376"/>
                  </a:cubicBezTo>
                  <a:cubicBezTo>
                    <a:pt x="789" y="544"/>
                    <a:pt x="672" y="722"/>
                    <a:pt x="626" y="940"/>
                  </a:cubicBezTo>
                  <a:cubicBezTo>
                    <a:pt x="621" y="912"/>
                    <a:pt x="615" y="882"/>
                    <a:pt x="599" y="858"/>
                  </a:cubicBezTo>
                  <a:cubicBezTo>
                    <a:pt x="587" y="840"/>
                    <a:pt x="565" y="826"/>
                    <a:pt x="542" y="826"/>
                  </a:cubicBezTo>
                  <a:cubicBezTo>
                    <a:pt x="536" y="826"/>
                    <a:pt x="530" y="827"/>
                    <a:pt x="524" y="829"/>
                  </a:cubicBezTo>
                  <a:cubicBezTo>
                    <a:pt x="512" y="834"/>
                    <a:pt x="500" y="844"/>
                    <a:pt x="491" y="856"/>
                  </a:cubicBezTo>
                  <a:cubicBezTo>
                    <a:pt x="453" y="899"/>
                    <a:pt x="428" y="951"/>
                    <a:pt x="406" y="1003"/>
                  </a:cubicBezTo>
                  <a:cubicBezTo>
                    <a:pt x="319" y="1207"/>
                    <a:pt x="250" y="1445"/>
                    <a:pt x="224" y="1666"/>
                  </a:cubicBezTo>
                  <a:cubicBezTo>
                    <a:pt x="213" y="1607"/>
                    <a:pt x="179" y="1552"/>
                    <a:pt x="132" y="1514"/>
                  </a:cubicBezTo>
                  <a:cubicBezTo>
                    <a:pt x="124" y="1507"/>
                    <a:pt x="113" y="1501"/>
                    <a:pt x="103" y="1501"/>
                  </a:cubicBezTo>
                  <a:cubicBezTo>
                    <a:pt x="99" y="1501"/>
                    <a:pt x="95" y="1502"/>
                    <a:pt x="91" y="1504"/>
                  </a:cubicBezTo>
                  <a:cubicBezTo>
                    <a:pt x="83" y="1509"/>
                    <a:pt x="79" y="1522"/>
                    <a:pt x="78" y="1534"/>
                  </a:cubicBezTo>
                  <a:cubicBezTo>
                    <a:pt x="1" y="1989"/>
                    <a:pt x="101" y="2457"/>
                    <a:pt x="246" y="2895"/>
                  </a:cubicBezTo>
                  <a:cubicBezTo>
                    <a:pt x="586" y="2682"/>
                    <a:pt x="959" y="2503"/>
                    <a:pt x="1264" y="2244"/>
                  </a:cubicBezTo>
                  <a:cubicBezTo>
                    <a:pt x="1342" y="2179"/>
                    <a:pt x="1421" y="2101"/>
                    <a:pt x="1431" y="1999"/>
                  </a:cubicBezTo>
                  <a:cubicBezTo>
                    <a:pt x="1432" y="1978"/>
                    <a:pt x="1430" y="1955"/>
                    <a:pt x="1413" y="1943"/>
                  </a:cubicBezTo>
                  <a:cubicBezTo>
                    <a:pt x="1403" y="1937"/>
                    <a:pt x="1394" y="1936"/>
                    <a:pt x="1384" y="1935"/>
                  </a:cubicBezTo>
                  <a:cubicBezTo>
                    <a:pt x="1375" y="1934"/>
                    <a:pt x="1366" y="1934"/>
                    <a:pt x="1356" y="1934"/>
                  </a:cubicBezTo>
                  <a:cubicBezTo>
                    <a:pt x="1319" y="1934"/>
                    <a:pt x="1278" y="1942"/>
                    <a:pt x="1249" y="1962"/>
                  </a:cubicBezTo>
                  <a:cubicBezTo>
                    <a:pt x="1416" y="1750"/>
                    <a:pt x="1581" y="1519"/>
                    <a:pt x="1630" y="1252"/>
                  </a:cubicBezTo>
                  <a:cubicBezTo>
                    <a:pt x="1634" y="1232"/>
                    <a:pt x="1633" y="1205"/>
                    <a:pt x="1613" y="1200"/>
                  </a:cubicBezTo>
                  <a:cubicBezTo>
                    <a:pt x="1611" y="1200"/>
                    <a:pt x="1609" y="1200"/>
                    <a:pt x="1607" y="1200"/>
                  </a:cubicBezTo>
                  <a:cubicBezTo>
                    <a:pt x="1601" y="1200"/>
                    <a:pt x="1595" y="1201"/>
                    <a:pt x="1590" y="1202"/>
                  </a:cubicBezTo>
                  <a:cubicBezTo>
                    <a:pt x="1560" y="1212"/>
                    <a:pt x="1523" y="1221"/>
                    <a:pt x="1497" y="1238"/>
                  </a:cubicBezTo>
                  <a:cubicBezTo>
                    <a:pt x="1592" y="1087"/>
                    <a:pt x="1660" y="923"/>
                    <a:pt x="1696" y="749"/>
                  </a:cubicBezTo>
                  <a:cubicBezTo>
                    <a:pt x="1703" y="719"/>
                    <a:pt x="1708" y="686"/>
                    <a:pt x="1702" y="657"/>
                  </a:cubicBezTo>
                  <a:cubicBezTo>
                    <a:pt x="1700" y="644"/>
                    <a:pt x="1692" y="631"/>
                    <a:pt x="1681" y="625"/>
                  </a:cubicBezTo>
                  <a:cubicBezTo>
                    <a:pt x="1676" y="623"/>
                    <a:pt x="1671" y="622"/>
                    <a:pt x="1666" y="622"/>
                  </a:cubicBezTo>
                  <a:cubicBezTo>
                    <a:pt x="1658" y="622"/>
                    <a:pt x="1650" y="624"/>
                    <a:pt x="1642" y="628"/>
                  </a:cubicBezTo>
                  <a:cubicBezTo>
                    <a:pt x="1608" y="639"/>
                    <a:pt x="1567" y="646"/>
                    <a:pt x="1543" y="672"/>
                  </a:cubicBezTo>
                  <a:cubicBezTo>
                    <a:pt x="1555" y="587"/>
                    <a:pt x="1565" y="503"/>
                    <a:pt x="1576" y="419"/>
                  </a:cubicBezTo>
                  <a:cubicBezTo>
                    <a:pt x="1590" y="307"/>
                    <a:pt x="1604" y="190"/>
                    <a:pt x="1578" y="79"/>
                  </a:cubicBezTo>
                  <a:cubicBezTo>
                    <a:pt x="1570" y="43"/>
                    <a:pt x="1546" y="0"/>
                    <a:pt x="1510" y="0"/>
                  </a:cubicBezTo>
                  <a:close/>
                </a:path>
              </a:pathLst>
            </a:custGeom>
            <a:solidFill>
              <a:srgbClr val="E46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3"/>
            <p:cNvSpPr/>
            <p:nvPr/>
          </p:nvSpPr>
          <p:spPr>
            <a:xfrm>
              <a:off x="12217417" y="1009105"/>
              <a:ext cx="106331" cy="206353"/>
            </a:xfrm>
            <a:custGeom>
              <a:avLst/>
              <a:gdLst/>
              <a:ahLst/>
              <a:cxnLst/>
              <a:rect l="l" t="t" r="r" b="b"/>
              <a:pathLst>
                <a:path w="1382" h="2682" extrusionOk="0">
                  <a:moveTo>
                    <a:pt x="1263" y="95"/>
                  </a:moveTo>
                  <a:cubicBezTo>
                    <a:pt x="1247" y="279"/>
                    <a:pt x="1210" y="463"/>
                    <a:pt x="1144" y="686"/>
                  </a:cubicBezTo>
                  <a:lnTo>
                    <a:pt x="1134" y="721"/>
                  </a:lnTo>
                  <a:lnTo>
                    <a:pt x="1168" y="707"/>
                  </a:lnTo>
                  <a:cubicBezTo>
                    <a:pt x="1222" y="683"/>
                    <a:pt x="1262" y="672"/>
                    <a:pt x="1290" y="672"/>
                  </a:cubicBezTo>
                  <a:cubicBezTo>
                    <a:pt x="1303" y="672"/>
                    <a:pt x="1313" y="674"/>
                    <a:pt x="1321" y="680"/>
                  </a:cubicBezTo>
                  <a:cubicBezTo>
                    <a:pt x="1336" y="692"/>
                    <a:pt x="1341" y="720"/>
                    <a:pt x="1330" y="762"/>
                  </a:cubicBezTo>
                  <a:cubicBezTo>
                    <a:pt x="1284" y="943"/>
                    <a:pt x="1202" y="1119"/>
                    <a:pt x="1089" y="1268"/>
                  </a:cubicBezTo>
                  <a:lnTo>
                    <a:pt x="1050" y="1320"/>
                  </a:lnTo>
                  <a:lnTo>
                    <a:pt x="1110" y="1295"/>
                  </a:lnTo>
                  <a:cubicBezTo>
                    <a:pt x="1127" y="1287"/>
                    <a:pt x="1165" y="1275"/>
                    <a:pt x="1181" y="1275"/>
                  </a:cubicBezTo>
                  <a:cubicBezTo>
                    <a:pt x="1193" y="1275"/>
                    <a:pt x="1207" y="1279"/>
                    <a:pt x="1214" y="1290"/>
                  </a:cubicBezTo>
                  <a:cubicBezTo>
                    <a:pt x="1221" y="1300"/>
                    <a:pt x="1217" y="1316"/>
                    <a:pt x="1215" y="1328"/>
                  </a:cubicBezTo>
                  <a:cubicBezTo>
                    <a:pt x="1202" y="1395"/>
                    <a:pt x="1169" y="1458"/>
                    <a:pt x="1138" y="1510"/>
                  </a:cubicBezTo>
                  <a:cubicBezTo>
                    <a:pt x="1069" y="1628"/>
                    <a:pt x="987" y="1738"/>
                    <a:pt x="894" y="1837"/>
                  </a:cubicBezTo>
                  <a:lnTo>
                    <a:pt x="858" y="1876"/>
                  </a:lnTo>
                  <a:lnTo>
                    <a:pt x="910" y="1866"/>
                  </a:lnTo>
                  <a:cubicBezTo>
                    <a:pt x="911" y="1865"/>
                    <a:pt x="912" y="1865"/>
                    <a:pt x="913" y="1865"/>
                  </a:cubicBezTo>
                  <a:cubicBezTo>
                    <a:pt x="925" y="1865"/>
                    <a:pt x="935" y="1870"/>
                    <a:pt x="941" y="1876"/>
                  </a:cubicBezTo>
                  <a:cubicBezTo>
                    <a:pt x="957" y="1891"/>
                    <a:pt x="967" y="1916"/>
                    <a:pt x="966" y="1936"/>
                  </a:cubicBezTo>
                  <a:cubicBezTo>
                    <a:pt x="965" y="1975"/>
                    <a:pt x="939" y="2010"/>
                    <a:pt x="912" y="2042"/>
                  </a:cubicBezTo>
                  <a:cubicBezTo>
                    <a:pt x="689" y="2310"/>
                    <a:pt x="428" y="2509"/>
                    <a:pt x="136" y="2635"/>
                  </a:cubicBezTo>
                  <a:cubicBezTo>
                    <a:pt x="69" y="2425"/>
                    <a:pt x="33" y="2154"/>
                    <a:pt x="37" y="1906"/>
                  </a:cubicBezTo>
                  <a:cubicBezTo>
                    <a:pt x="38" y="1826"/>
                    <a:pt x="42" y="1754"/>
                    <a:pt x="65" y="1686"/>
                  </a:cubicBezTo>
                  <a:cubicBezTo>
                    <a:pt x="78" y="1651"/>
                    <a:pt x="94" y="1629"/>
                    <a:pt x="114" y="1619"/>
                  </a:cubicBezTo>
                  <a:cubicBezTo>
                    <a:pt x="135" y="1609"/>
                    <a:pt x="167" y="1604"/>
                    <a:pt x="187" y="1604"/>
                  </a:cubicBezTo>
                  <a:cubicBezTo>
                    <a:pt x="197" y="1604"/>
                    <a:pt x="204" y="1606"/>
                    <a:pt x="206" y="1608"/>
                  </a:cubicBezTo>
                  <a:lnTo>
                    <a:pt x="240" y="1604"/>
                  </a:lnTo>
                  <a:cubicBezTo>
                    <a:pt x="233" y="1398"/>
                    <a:pt x="263" y="1196"/>
                    <a:pt x="329" y="1002"/>
                  </a:cubicBezTo>
                  <a:cubicBezTo>
                    <a:pt x="342" y="962"/>
                    <a:pt x="360" y="917"/>
                    <a:pt x="389" y="884"/>
                  </a:cubicBezTo>
                  <a:cubicBezTo>
                    <a:pt x="400" y="873"/>
                    <a:pt x="423" y="854"/>
                    <a:pt x="449" y="853"/>
                  </a:cubicBezTo>
                  <a:cubicBezTo>
                    <a:pt x="449" y="853"/>
                    <a:pt x="450" y="853"/>
                    <a:pt x="450" y="853"/>
                  </a:cubicBezTo>
                  <a:cubicBezTo>
                    <a:pt x="493" y="853"/>
                    <a:pt x="540" y="893"/>
                    <a:pt x="550" y="937"/>
                  </a:cubicBezTo>
                  <a:lnTo>
                    <a:pt x="570" y="1023"/>
                  </a:lnTo>
                  <a:lnTo>
                    <a:pt x="584" y="936"/>
                  </a:lnTo>
                  <a:cubicBezTo>
                    <a:pt x="614" y="754"/>
                    <a:pt x="681" y="575"/>
                    <a:pt x="783" y="420"/>
                  </a:cubicBezTo>
                  <a:cubicBezTo>
                    <a:pt x="794" y="401"/>
                    <a:pt x="813" y="378"/>
                    <a:pt x="832" y="378"/>
                  </a:cubicBezTo>
                  <a:cubicBezTo>
                    <a:pt x="834" y="378"/>
                    <a:pt x="835" y="378"/>
                    <a:pt x="837" y="378"/>
                  </a:cubicBezTo>
                  <a:cubicBezTo>
                    <a:pt x="847" y="379"/>
                    <a:pt x="858" y="390"/>
                    <a:pt x="866" y="399"/>
                  </a:cubicBezTo>
                  <a:cubicBezTo>
                    <a:pt x="906" y="446"/>
                    <a:pt x="935" y="502"/>
                    <a:pt x="946" y="564"/>
                  </a:cubicBezTo>
                  <a:lnTo>
                    <a:pt x="960" y="631"/>
                  </a:lnTo>
                  <a:lnTo>
                    <a:pt x="981" y="565"/>
                  </a:lnTo>
                  <a:cubicBezTo>
                    <a:pt x="1041" y="371"/>
                    <a:pt x="1161" y="206"/>
                    <a:pt x="1263" y="95"/>
                  </a:cubicBezTo>
                  <a:close/>
                  <a:moveTo>
                    <a:pt x="1308" y="1"/>
                  </a:moveTo>
                  <a:lnTo>
                    <a:pt x="1275" y="34"/>
                  </a:lnTo>
                  <a:cubicBezTo>
                    <a:pt x="1175" y="139"/>
                    <a:pt x="1044" y="302"/>
                    <a:pt x="969" y="501"/>
                  </a:cubicBezTo>
                  <a:cubicBezTo>
                    <a:pt x="952" y="456"/>
                    <a:pt x="928" y="413"/>
                    <a:pt x="894" y="376"/>
                  </a:cubicBezTo>
                  <a:cubicBezTo>
                    <a:pt x="882" y="362"/>
                    <a:pt x="867" y="347"/>
                    <a:pt x="846" y="344"/>
                  </a:cubicBezTo>
                  <a:cubicBezTo>
                    <a:pt x="842" y="343"/>
                    <a:pt x="837" y="342"/>
                    <a:pt x="833" y="342"/>
                  </a:cubicBezTo>
                  <a:cubicBezTo>
                    <a:pt x="805" y="342"/>
                    <a:pt x="780" y="362"/>
                    <a:pt x="755" y="399"/>
                  </a:cubicBezTo>
                  <a:cubicBezTo>
                    <a:pt x="662" y="543"/>
                    <a:pt x="595" y="707"/>
                    <a:pt x="560" y="877"/>
                  </a:cubicBezTo>
                  <a:cubicBezTo>
                    <a:pt x="534" y="841"/>
                    <a:pt x="491" y="816"/>
                    <a:pt x="451" y="816"/>
                  </a:cubicBezTo>
                  <a:cubicBezTo>
                    <a:pt x="450" y="816"/>
                    <a:pt x="450" y="816"/>
                    <a:pt x="449" y="816"/>
                  </a:cubicBezTo>
                  <a:cubicBezTo>
                    <a:pt x="420" y="818"/>
                    <a:pt x="390" y="834"/>
                    <a:pt x="365" y="860"/>
                  </a:cubicBezTo>
                  <a:cubicBezTo>
                    <a:pt x="330" y="898"/>
                    <a:pt x="312" y="947"/>
                    <a:pt x="298" y="991"/>
                  </a:cubicBezTo>
                  <a:cubicBezTo>
                    <a:pt x="235" y="1178"/>
                    <a:pt x="204" y="1373"/>
                    <a:pt x="206" y="1570"/>
                  </a:cubicBezTo>
                  <a:cubicBezTo>
                    <a:pt x="200" y="1569"/>
                    <a:pt x="194" y="1569"/>
                    <a:pt x="187" y="1569"/>
                  </a:cubicBezTo>
                  <a:cubicBezTo>
                    <a:pt x="156" y="1569"/>
                    <a:pt x="119" y="1580"/>
                    <a:pt x="100" y="1588"/>
                  </a:cubicBezTo>
                  <a:cubicBezTo>
                    <a:pt x="72" y="1603"/>
                    <a:pt x="49" y="1630"/>
                    <a:pt x="34" y="1675"/>
                  </a:cubicBezTo>
                  <a:cubicBezTo>
                    <a:pt x="8" y="1748"/>
                    <a:pt x="6" y="1825"/>
                    <a:pt x="5" y="1905"/>
                  </a:cubicBezTo>
                  <a:cubicBezTo>
                    <a:pt x="0" y="2164"/>
                    <a:pt x="39" y="2446"/>
                    <a:pt x="110" y="2662"/>
                  </a:cubicBezTo>
                  <a:lnTo>
                    <a:pt x="115" y="2681"/>
                  </a:lnTo>
                  <a:lnTo>
                    <a:pt x="137" y="2673"/>
                  </a:lnTo>
                  <a:cubicBezTo>
                    <a:pt x="443" y="2546"/>
                    <a:pt x="714" y="2339"/>
                    <a:pt x="944" y="2063"/>
                  </a:cubicBezTo>
                  <a:cubicBezTo>
                    <a:pt x="972" y="2027"/>
                    <a:pt x="1004" y="1987"/>
                    <a:pt x="1007" y="1936"/>
                  </a:cubicBezTo>
                  <a:cubicBezTo>
                    <a:pt x="1009" y="1905"/>
                    <a:pt x="993" y="1870"/>
                    <a:pt x="970" y="1849"/>
                  </a:cubicBezTo>
                  <a:cubicBezTo>
                    <a:pt x="962" y="1844"/>
                    <a:pt x="956" y="1838"/>
                    <a:pt x="948" y="1836"/>
                  </a:cubicBezTo>
                  <a:cubicBezTo>
                    <a:pt x="1033" y="1740"/>
                    <a:pt x="1108" y="1636"/>
                    <a:pt x="1174" y="1528"/>
                  </a:cubicBezTo>
                  <a:cubicBezTo>
                    <a:pt x="1205" y="1472"/>
                    <a:pt x="1240" y="1408"/>
                    <a:pt x="1254" y="1336"/>
                  </a:cubicBezTo>
                  <a:cubicBezTo>
                    <a:pt x="1257" y="1317"/>
                    <a:pt x="1259" y="1294"/>
                    <a:pt x="1248" y="1273"/>
                  </a:cubicBezTo>
                  <a:cubicBezTo>
                    <a:pt x="1237" y="1253"/>
                    <a:pt x="1213" y="1242"/>
                    <a:pt x="1187" y="1242"/>
                  </a:cubicBezTo>
                  <a:cubicBezTo>
                    <a:pt x="1186" y="1242"/>
                    <a:pt x="1185" y="1242"/>
                    <a:pt x="1184" y="1242"/>
                  </a:cubicBezTo>
                  <a:cubicBezTo>
                    <a:pt x="1176" y="1242"/>
                    <a:pt x="1164" y="1244"/>
                    <a:pt x="1153" y="1247"/>
                  </a:cubicBezTo>
                  <a:cubicBezTo>
                    <a:pt x="1252" y="1103"/>
                    <a:pt x="1326" y="941"/>
                    <a:pt x="1368" y="772"/>
                  </a:cubicBezTo>
                  <a:cubicBezTo>
                    <a:pt x="1381" y="715"/>
                    <a:pt x="1374" y="676"/>
                    <a:pt x="1346" y="654"/>
                  </a:cubicBezTo>
                  <a:cubicBezTo>
                    <a:pt x="1335" y="646"/>
                    <a:pt x="1320" y="639"/>
                    <a:pt x="1296" y="639"/>
                  </a:cubicBezTo>
                  <a:cubicBezTo>
                    <a:pt x="1272" y="639"/>
                    <a:pt x="1239" y="645"/>
                    <a:pt x="1191" y="663"/>
                  </a:cubicBezTo>
                  <a:cubicBezTo>
                    <a:pt x="1257" y="434"/>
                    <a:pt x="1293" y="243"/>
                    <a:pt x="1305" y="49"/>
                  </a:cubicBezTo>
                  <a:lnTo>
                    <a:pt x="1308" y="1"/>
                  </a:lnTo>
                  <a:close/>
                </a:path>
              </a:pathLst>
            </a:custGeom>
            <a:solidFill>
              <a:srgbClr val="F8B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3"/>
            <p:cNvSpPr/>
            <p:nvPr/>
          </p:nvSpPr>
          <p:spPr>
            <a:xfrm>
              <a:off x="12222957" y="994640"/>
              <a:ext cx="100484" cy="224742"/>
            </a:xfrm>
            <a:custGeom>
              <a:avLst/>
              <a:gdLst/>
              <a:ahLst/>
              <a:cxnLst/>
              <a:rect l="l" t="t" r="r" b="b"/>
              <a:pathLst>
                <a:path w="1306" h="2921" extrusionOk="0">
                  <a:moveTo>
                    <a:pt x="1279" y="0"/>
                  </a:moveTo>
                  <a:cubicBezTo>
                    <a:pt x="945" y="1004"/>
                    <a:pt x="514" y="1983"/>
                    <a:pt x="0" y="2907"/>
                  </a:cubicBezTo>
                  <a:lnTo>
                    <a:pt x="23" y="2920"/>
                  </a:lnTo>
                  <a:cubicBezTo>
                    <a:pt x="540" y="1994"/>
                    <a:pt x="970" y="1014"/>
                    <a:pt x="1305" y="8"/>
                  </a:cubicBezTo>
                  <a:lnTo>
                    <a:pt x="1279" y="0"/>
                  </a:ln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3"/>
            <p:cNvSpPr/>
            <p:nvPr/>
          </p:nvSpPr>
          <p:spPr>
            <a:xfrm>
              <a:off x="12278739" y="1048190"/>
              <a:ext cx="43548" cy="59398"/>
            </a:xfrm>
            <a:custGeom>
              <a:avLst/>
              <a:gdLst/>
              <a:ahLst/>
              <a:cxnLst/>
              <a:rect l="l" t="t" r="r" b="b"/>
              <a:pathLst>
                <a:path w="566" h="772" extrusionOk="0">
                  <a:moveTo>
                    <a:pt x="0" y="1"/>
                  </a:moveTo>
                  <a:lnTo>
                    <a:pt x="0" y="1"/>
                  </a:lnTo>
                  <a:cubicBezTo>
                    <a:pt x="14" y="259"/>
                    <a:pt x="17" y="516"/>
                    <a:pt x="3" y="771"/>
                  </a:cubicBezTo>
                  <a:lnTo>
                    <a:pt x="29" y="744"/>
                  </a:lnTo>
                  <a:cubicBezTo>
                    <a:pt x="200" y="558"/>
                    <a:pt x="386" y="370"/>
                    <a:pt x="565" y="191"/>
                  </a:cubicBezTo>
                  <a:lnTo>
                    <a:pt x="565" y="191"/>
                  </a:lnTo>
                  <a:cubicBezTo>
                    <a:pt x="466" y="274"/>
                    <a:pt x="371" y="361"/>
                    <a:pt x="279" y="449"/>
                  </a:cubicBezTo>
                  <a:cubicBezTo>
                    <a:pt x="194" y="529"/>
                    <a:pt x="113" y="613"/>
                    <a:pt x="34" y="698"/>
                  </a:cubicBezTo>
                  <a:lnTo>
                    <a:pt x="34" y="698"/>
                  </a:lnTo>
                  <a:cubicBezTo>
                    <a:pt x="42" y="466"/>
                    <a:pt x="32" y="232"/>
                    <a:pt x="0"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3"/>
            <p:cNvSpPr/>
            <p:nvPr/>
          </p:nvSpPr>
          <p:spPr>
            <a:xfrm>
              <a:off x="12256041" y="1091277"/>
              <a:ext cx="49395" cy="64553"/>
            </a:xfrm>
            <a:custGeom>
              <a:avLst/>
              <a:gdLst/>
              <a:ahLst/>
              <a:cxnLst/>
              <a:rect l="l" t="t" r="r" b="b"/>
              <a:pathLst>
                <a:path w="642" h="839" extrusionOk="0">
                  <a:moveTo>
                    <a:pt x="24" y="1"/>
                  </a:moveTo>
                  <a:cubicBezTo>
                    <a:pt x="9" y="275"/>
                    <a:pt x="4" y="564"/>
                    <a:pt x="0" y="838"/>
                  </a:cubicBezTo>
                  <a:cubicBezTo>
                    <a:pt x="209" y="637"/>
                    <a:pt x="423" y="441"/>
                    <a:pt x="641" y="249"/>
                  </a:cubicBezTo>
                  <a:lnTo>
                    <a:pt x="641" y="249"/>
                  </a:lnTo>
                  <a:cubicBezTo>
                    <a:pt x="473" y="374"/>
                    <a:pt x="313" y="512"/>
                    <a:pt x="157" y="653"/>
                  </a:cubicBezTo>
                  <a:cubicBezTo>
                    <a:pt x="115" y="692"/>
                    <a:pt x="72" y="732"/>
                    <a:pt x="29" y="773"/>
                  </a:cubicBezTo>
                  <a:lnTo>
                    <a:pt x="29" y="773"/>
                  </a:lnTo>
                  <a:cubicBezTo>
                    <a:pt x="31" y="518"/>
                    <a:pt x="31" y="254"/>
                    <a:pt x="24"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3"/>
            <p:cNvSpPr/>
            <p:nvPr/>
          </p:nvSpPr>
          <p:spPr>
            <a:xfrm>
              <a:off x="12235114" y="1139595"/>
              <a:ext cx="48241" cy="57013"/>
            </a:xfrm>
            <a:custGeom>
              <a:avLst/>
              <a:gdLst/>
              <a:ahLst/>
              <a:cxnLst/>
              <a:rect l="l" t="t" r="r" b="b"/>
              <a:pathLst>
                <a:path w="627" h="741" extrusionOk="0">
                  <a:moveTo>
                    <a:pt x="4" y="1"/>
                  </a:moveTo>
                  <a:lnTo>
                    <a:pt x="4" y="1"/>
                  </a:lnTo>
                  <a:cubicBezTo>
                    <a:pt x="9" y="240"/>
                    <a:pt x="10" y="501"/>
                    <a:pt x="1" y="740"/>
                  </a:cubicBezTo>
                  <a:cubicBezTo>
                    <a:pt x="165" y="622"/>
                    <a:pt x="325" y="499"/>
                    <a:pt x="481" y="370"/>
                  </a:cubicBezTo>
                  <a:cubicBezTo>
                    <a:pt x="531" y="329"/>
                    <a:pt x="579" y="287"/>
                    <a:pt x="627" y="245"/>
                  </a:cubicBezTo>
                  <a:lnTo>
                    <a:pt x="627" y="245"/>
                  </a:lnTo>
                  <a:cubicBezTo>
                    <a:pt x="453" y="374"/>
                    <a:pt x="210" y="556"/>
                    <a:pt x="31" y="686"/>
                  </a:cubicBezTo>
                  <a:lnTo>
                    <a:pt x="31" y="686"/>
                  </a:lnTo>
                  <a:cubicBezTo>
                    <a:pt x="35" y="457"/>
                    <a:pt x="27" y="229"/>
                    <a:pt x="4"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3" name="Google Shape;243;p3"/>
          <p:cNvSpPr txBox="1">
            <a:spLocks noGrp="1"/>
          </p:cNvSpPr>
          <p:nvPr>
            <p:ph type="title"/>
          </p:nvPr>
        </p:nvSpPr>
        <p:spPr>
          <a:xfrm>
            <a:off x="2962513" y="2218238"/>
            <a:ext cx="2545500" cy="841800"/>
          </a:xfrm>
          <a:prstGeom prst="rect">
            <a:avLst/>
          </a:prstGeom>
        </p:spPr>
        <p:txBody>
          <a:bodyPr spcFirstLastPara="1" wrap="square" lIns="91425" tIns="91425" rIns="91425" bIns="91425" anchor="ctr" anchorCtr="0">
            <a:noAutofit/>
          </a:bodyPr>
          <a:lstStyle>
            <a:lvl1pPr lvl="0">
              <a:spcBef>
                <a:spcPts val="0"/>
              </a:spcBef>
              <a:spcAft>
                <a:spcPts val="0"/>
              </a:spcAft>
              <a:buSzPts val="3600"/>
              <a:buNone/>
              <a:defRPr sz="4300">
                <a:solidFill>
                  <a:schemeClr val="accent4"/>
                </a:solidFill>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244" name="Google Shape;244;p3"/>
          <p:cNvSpPr txBox="1">
            <a:spLocks noGrp="1"/>
          </p:cNvSpPr>
          <p:nvPr>
            <p:ph type="title" idx="2" hasCustomPrompt="1"/>
          </p:nvPr>
        </p:nvSpPr>
        <p:spPr>
          <a:xfrm>
            <a:off x="1206963" y="2214338"/>
            <a:ext cx="1232700" cy="12237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6000"/>
              <a:buNone/>
              <a:defRPr sz="7500">
                <a:solidFill>
                  <a:schemeClr val="dk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245" name="Google Shape;245;p3"/>
          <p:cNvSpPr txBox="1">
            <a:spLocks noGrp="1"/>
          </p:cNvSpPr>
          <p:nvPr>
            <p:ph type="subTitle" idx="1"/>
          </p:nvPr>
        </p:nvSpPr>
        <p:spPr>
          <a:xfrm rot="405">
            <a:off x="2962512" y="2993513"/>
            <a:ext cx="2545500" cy="5256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246" name="Google Shape;246;p3"/>
          <p:cNvGrpSpPr/>
          <p:nvPr/>
        </p:nvGrpSpPr>
        <p:grpSpPr>
          <a:xfrm flipH="1">
            <a:off x="42433" y="104890"/>
            <a:ext cx="1743070" cy="1007969"/>
            <a:chOff x="5284673" y="-1047645"/>
            <a:chExt cx="1587625" cy="610676"/>
          </a:xfrm>
        </p:grpSpPr>
        <p:sp>
          <p:nvSpPr>
            <p:cNvPr id="247" name="Google Shape;247;p3"/>
            <p:cNvSpPr/>
            <p:nvPr/>
          </p:nvSpPr>
          <p:spPr>
            <a:xfrm>
              <a:off x="6579408" y="-1046942"/>
              <a:ext cx="147219" cy="138785"/>
            </a:xfrm>
            <a:custGeom>
              <a:avLst/>
              <a:gdLst/>
              <a:ahLst/>
              <a:cxnLst/>
              <a:rect l="l" t="t" r="r" b="b"/>
              <a:pathLst>
                <a:path w="1047" h="987" extrusionOk="0">
                  <a:moveTo>
                    <a:pt x="934" y="1"/>
                  </a:moveTo>
                  <a:cubicBezTo>
                    <a:pt x="687" y="343"/>
                    <a:pt x="374" y="647"/>
                    <a:pt x="1" y="912"/>
                  </a:cubicBezTo>
                  <a:cubicBezTo>
                    <a:pt x="46" y="936"/>
                    <a:pt x="91" y="962"/>
                    <a:pt x="135" y="987"/>
                  </a:cubicBezTo>
                  <a:cubicBezTo>
                    <a:pt x="496" y="722"/>
                    <a:pt x="802" y="419"/>
                    <a:pt x="1047" y="82"/>
                  </a:cubicBezTo>
                  <a:lnTo>
                    <a:pt x="934" y="1"/>
                  </a:ln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6393240" y="-918704"/>
              <a:ext cx="205291" cy="110662"/>
            </a:xfrm>
            <a:custGeom>
              <a:avLst/>
              <a:gdLst/>
              <a:ahLst/>
              <a:cxnLst/>
              <a:rect l="l" t="t" r="r" b="b"/>
              <a:pathLst>
                <a:path w="1460" h="787" extrusionOk="0">
                  <a:moveTo>
                    <a:pt x="1325" y="0"/>
                  </a:moveTo>
                  <a:cubicBezTo>
                    <a:pt x="946" y="271"/>
                    <a:pt x="503" y="501"/>
                    <a:pt x="0" y="691"/>
                  </a:cubicBezTo>
                  <a:cubicBezTo>
                    <a:pt x="46" y="722"/>
                    <a:pt x="91" y="756"/>
                    <a:pt x="137" y="787"/>
                  </a:cubicBezTo>
                  <a:cubicBezTo>
                    <a:pt x="639" y="590"/>
                    <a:pt x="1081" y="352"/>
                    <a:pt x="1459" y="75"/>
                  </a:cubicBezTo>
                  <a:cubicBezTo>
                    <a:pt x="1414" y="50"/>
                    <a:pt x="1369" y="24"/>
                    <a:pt x="1325"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6231398" y="-821682"/>
              <a:ext cx="181246" cy="62854"/>
            </a:xfrm>
            <a:custGeom>
              <a:avLst/>
              <a:gdLst/>
              <a:ahLst/>
              <a:cxnLst/>
              <a:rect l="l" t="t" r="r" b="b"/>
              <a:pathLst>
                <a:path w="1289" h="447" extrusionOk="0">
                  <a:moveTo>
                    <a:pt x="1151" y="1"/>
                  </a:moveTo>
                  <a:cubicBezTo>
                    <a:pt x="866" y="108"/>
                    <a:pt x="559" y="203"/>
                    <a:pt x="234" y="285"/>
                  </a:cubicBezTo>
                  <a:cubicBezTo>
                    <a:pt x="155" y="303"/>
                    <a:pt x="78" y="322"/>
                    <a:pt x="0" y="339"/>
                  </a:cubicBezTo>
                  <a:cubicBezTo>
                    <a:pt x="52" y="375"/>
                    <a:pt x="103" y="411"/>
                    <a:pt x="155" y="446"/>
                  </a:cubicBezTo>
                  <a:cubicBezTo>
                    <a:pt x="192" y="437"/>
                    <a:pt x="230" y="427"/>
                    <a:pt x="266" y="418"/>
                  </a:cubicBezTo>
                  <a:cubicBezTo>
                    <a:pt x="631" y="327"/>
                    <a:pt x="972" y="220"/>
                    <a:pt x="1288" y="97"/>
                  </a:cubicBezTo>
                  <a:cubicBezTo>
                    <a:pt x="1242" y="66"/>
                    <a:pt x="1197" y="34"/>
                    <a:pt x="1151"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6095288" y="-774156"/>
              <a:ext cx="158186" cy="41059"/>
            </a:xfrm>
            <a:custGeom>
              <a:avLst/>
              <a:gdLst/>
              <a:ahLst/>
              <a:cxnLst/>
              <a:rect l="l" t="t" r="r" b="b"/>
              <a:pathLst>
                <a:path w="1125" h="292" extrusionOk="0">
                  <a:moveTo>
                    <a:pt x="970" y="1"/>
                  </a:moveTo>
                  <a:cubicBezTo>
                    <a:pt x="642" y="75"/>
                    <a:pt x="318" y="131"/>
                    <a:pt x="0" y="168"/>
                  </a:cubicBezTo>
                  <a:cubicBezTo>
                    <a:pt x="41" y="209"/>
                    <a:pt x="85" y="251"/>
                    <a:pt x="127" y="292"/>
                  </a:cubicBezTo>
                  <a:cubicBezTo>
                    <a:pt x="455" y="250"/>
                    <a:pt x="788" y="189"/>
                    <a:pt x="1125" y="108"/>
                  </a:cubicBezTo>
                  <a:cubicBezTo>
                    <a:pt x="1072" y="72"/>
                    <a:pt x="1022" y="36"/>
                    <a:pt x="970"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5408550" y="-924891"/>
              <a:ext cx="93084" cy="83524"/>
            </a:xfrm>
            <a:custGeom>
              <a:avLst/>
              <a:gdLst/>
              <a:ahLst/>
              <a:cxnLst/>
              <a:rect l="l" t="t" r="r" b="b"/>
              <a:pathLst>
                <a:path w="662" h="594" extrusionOk="0">
                  <a:moveTo>
                    <a:pt x="56" y="1"/>
                  </a:moveTo>
                  <a:cubicBezTo>
                    <a:pt x="38" y="46"/>
                    <a:pt x="19" y="91"/>
                    <a:pt x="0" y="135"/>
                  </a:cubicBezTo>
                  <a:cubicBezTo>
                    <a:pt x="207" y="302"/>
                    <a:pt x="428" y="454"/>
                    <a:pt x="662" y="593"/>
                  </a:cubicBezTo>
                  <a:lnTo>
                    <a:pt x="662" y="432"/>
                  </a:lnTo>
                  <a:cubicBezTo>
                    <a:pt x="447" y="302"/>
                    <a:pt x="244" y="158"/>
                    <a:pt x="56"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5991378" y="-750674"/>
              <a:ext cx="121909" cy="26576"/>
            </a:xfrm>
            <a:custGeom>
              <a:avLst/>
              <a:gdLst/>
              <a:ahLst/>
              <a:cxnLst/>
              <a:rect l="l" t="t" r="r" b="b"/>
              <a:pathLst>
                <a:path w="867" h="189" extrusionOk="0">
                  <a:moveTo>
                    <a:pt x="739" y="1"/>
                  </a:moveTo>
                  <a:cubicBezTo>
                    <a:pt x="489" y="30"/>
                    <a:pt x="242" y="48"/>
                    <a:pt x="1" y="54"/>
                  </a:cubicBezTo>
                  <a:cubicBezTo>
                    <a:pt x="38" y="100"/>
                    <a:pt x="76" y="145"/>
                    <a:pt x="117" y="188"/>
                  </a:cubicBezTo>
                  <a:cubicBezTo>
                    <a:pt x="363" y="178"/>
                    <a:pt x="614" y="157"/>
                    <a:pt x="866" y="125"/>
                  </a:cubicBezTo>
                  <a:cubicBezTo>
                    <a:pt x="824" y="84"/>
                    <a:pt x="781" y="42"/>
                    <a:pt x="739"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5284673" y="-1047645"/>
              <a:ext cx="131752" cy="142159"/>
            </a:xfrm>
            <a:custGeom>
              <a:avLst/>
              <a:gdLst/>
              <a:ahLst/>
              <a:cxnLst/>
              <a:rect l="l" t="t" r="r" b="b"/>
              <a:pathLst>
                <a:path w="937" h="1011" extrusionOk="0">
                  <a:moveTo>
                    <a:pt x="113" y="1"/>
                  </a:moveTo>
                  <a:lnTo>
                    <a:pt x="0" y="82"/>
                  </a:lnTo>
                  <a:cubicBezTo>
                    <a:pt x="248" y="424"/>
                    <a:pt x="545" y="736"/>
                    <a:pt x="881" y="1010"/>
                  </a:cubicBezTo>
                  <a:cubicBezTo>
                    <a:pt x="900" y="965"/>
                    <a:pt x="918" y="920"/>
                    <a:pt x="937" y="876"/>
                  </a:cubicBezTo>
                  <a:cubicBezTo>
                    <a:pt x="622" y="616"/>
                    <a:pt x="345" y="323"/>
                    <a:pt x="113"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5501493" y="-864147"/>
              <a:ext cx="99271" cy="72275"/>
            </a:xfrm>
            <a:custGeom>
              <a:avLst/>
              <a:gdLst/>
              <a:ahLst/>
              <a:cxnLst/>
              <a:rect l="l" t="t" r="r" b="b"/>
              <a:pathLst>
                <a:path w="706" h="514" extrusionOk="0">
                  <a:moveTo>
                    <a:pt x="1" y="0"/>
                  </a:moveTo>
                  <a:lnTo>
                    <a:pt x="1" y="0"/>
                  </a:lnTo>
                  <a:cubicBezTo>
                    <a:pt x="2" y="55"/>
                    <a:pt x="2" y="108"/>
                    <a:pt x="1" y="161"/>
                  </a:cubicBezTo>
                  <a:cubicBezTo>
                    <a:pt x="224" y="292"/>
                    <a:pt x="459" y="410"/>
                    <a:pt x="706" y="514"/>
                  </a:cubicBezTo>
                  <a:cubicBezTo>
                    <a:pt x="685" y="453"/>
                    <a:pt x="663" y="394"/>
                    <a:pt x="641" y="334"/>
                  </a:cubicBezTo>
                  <a:cubicBezTo>
                    <a:pt x="418" y="235"/>
                    <a:pt x="204" y="125"/>
                    <a:pt x="1" y="0"/>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5591343" y="-817183"/>
              <a:ext cx="416487" cy="93929"/>
            </a:xfrm>
            <a:custGeom>
              <a:avLst/>
              <a:gdLst/>
              <a:ahLst/>
              <a:cxnLst/>
              <a:rect l="l" t="t" r="r" b="b"/>
              <a:pathLst>
                <a:path w="2962" h="668" extrusionOk="0">
                  <a:moveTo>
                    <a:pt x="1" y="0"/>
                  </a:moveTo>
                  <a:lnTo>
                    <a:pt x="1" y="0"/>
                  </a:lnTo>
                  <a:cubicBezTo>
                    <a:pt x="24" y="61"/>
                    <a:pt x="46" y="119"/>
                    <a:pt x="67" y="180"/>
                  </a:cubicBezTo>
                  <a:cubicBezTo>
                    <a:pt x="365" y="303"/>
                    <a:pt x="679" y="406"/>
                    <a:pt x="1006" y="483"/>
                  </a:cubicBezTo>
                  <a:cubicBezTo>
                    <a:pt x="1528" y="607"/>
                    <a:pt x="2074" y="668"/>
                    <a:pt x="2639" y="668"/>
                  </a:cubicBezTo>
                  <a:cubicBezTo>
                    <a:pt x="2747" y="668"/>
                    <a:pt x="2854" y="666"/>
                    <a:pt x="2962" y="661"/>
                  </a:cubicBezTo>
                  <a:cubicBezTo>
                    <a:pt x="2923" y="619"/>
                    <a:pt x="2883" y="573"/>
                    <a:pt x="2846" y="527"/>
                  </a:cubicBezTo>
                  <a:cubicBezTo>
                    <a:pt x="2774" y="529"/>
                    <a:pt x="2703" y="530"/>
                    <a:pt x="2632" y="530"/>
                  </a:cubicBezTo>
                  <a:cubicBezTo>
                    <a:pt x="2079" y="530"/>
                    <a:pt x="1548" y="469"/>
                    <a:pt x="1040" y="349"/>
                  </a:cubicBezTo>
                  <a:cubicBezTo>
                    <a:pt x="676" y="262"/>
                    <a:pt x="328" y="145"/>
                    <a:pt x="1"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5394630" y="-859085"/>
              <a:ext cx="77898" cy="79305"/>
            </a:xfrm>
            <a:custGeom>
              <a:avLst/>
              <a:gdLst/>
              <a:ahLst/>
              <a:cxnLst/>
              <a:rect l="l" t="t" r="r" b="b"/>
              <a:pathLst>
                <a:path w="554" h="564" extrusionOk="0">
                  <a:moveTo>
                    <a:pt x="554" y="1"/>
                  </a:moveTo>
                  <a:lnTo>
                    <a:pt x="554" y="1"/>
                  </a:lnTo>
                  <a:cubicBezTo>
                    <a:pt x="413" y="12"/>
                    <a:pt x="279" y="83"/>
                    <a:pt x="183" y="187"/>
                  </a:cubicBezTo>
                  <a:cubicBezTo>
                    <a:pt x="87" y="289"/>
                    <a:pt x="25" y="423"/>
                    <a:pt x="0" y="563"/>
                  </a:cubicBezTo>
                  <a:cubicBezTo>
                    <a:pt x="141" y="552"/>
                    <a:pt x="271" y="489"/>
                    <a:pt x="374" y="390"/>
                  </a:cubicBezTo>
                  <a:cubicBezTo>
                    <a:pt x="474" y="292"/>
                    <a:pt x="538" y="142"/>
                    <a:pt x="554"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5414877" y="-853460"/>
              <a:ext cx="54697" cy="55683"/>
            </a:xfrm>
            <a:custGeom>
              <a:avLst/>
              <a:gdLst/>
              <a:ahLst/>
              <a:cxnLst/>
              <a:rect l="l" t="t" r="r" b="b"/>
              <a:pathLst>
                <a:path w="389" h="396" extrusionOk="0">
                  <a:moveTo>
                    <a:pt x="388" y="1"/>
                  </a:moveTo>
                  <a:lnTo>
                    <a:pt x="388" y="1"/>
                  </a:lnTo>
                  <a:cubicBezTo>
                    <a:pt x="289" y="8"/>
                    <a:pt x="195" y="58"/>
                    <a:pt x="127" y="131"/>
                  </a:cubicBezTo>
                  <a:cubicBezTo>
                    <a:pt x="60" y="204"/>
                    <a:pt x="17" y="298"/>
                    <a:pt x="0" y="396"/>
                  </a:cubicBezTo>
                  <a:cubicBezTo>
                    <a:pt x="99" y="388"/>
                    <a:pt x="190" y="344"/>
                    <a:pt x="262" y="273"/>
                  </a:cubicBezTo>
                  <a:cubicBezTo>
                    <a:pt x="332" y="204"/>
                    <a:pt x="378" y="100"/>
                    <a:pt x="388"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5395333" y="-857538"/>
              <a:ext cx="76914" cy="77196"/>
            </a:xfrm>
            <a:custGeom>
              <a:avLst/>
              <a:gdLst/>
              <a:ahLst/>
              <a:cxnLst/>
              <a:rect l="l" t="t" r="r" b="b"/>
              <a:pathLst>
                <a:path w="547" h="549" extrusionOk="0">
                  <a:moveTo>
                    <a:pt x="547" y="0"/>
                  </a:moveTo>
                  <a:lnTo>
                    <a:pt x="547" y="0"/>
                  </a:lnTo>
                  <a:cubicBezTo>
                    <a:pt x="379" y="176"/>
                    <a:pt x="176" y="380"/>
                    <a:pt x="0" y="549"/>
                  </a:cubicBezTo>
                  <a:cubicBezTo>
                    <a:pt x="210" y="397"/>
                    <a:pt x="396" y="210"/>
                    <a:pt x="547"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5599779" y="-766563"/>
              <a:ext cx="104754" cy="48089"/>
            </a:xfrm>
            <a:custGeom>
              <a:avLst/>
              <a:gdLst/>
              <a:ahLst/>
              <a:cxnLst/>
              <a:rect l="l" t="t" r="r" b="b"/>
              <a:pathLst>
                <a:path w="745" h="342" extrusionOk="0">
                  <a:moveTo>
                    <a:pt x="551" y="0"/>
                  </a:moveTo>
                  <a:cubicBezTo>
                    <a:pt x="475" y="0"/>
                    <a:pt x="399" y="15"/>
                    <a:pt x="329" y="42"/>
                  </a:cubicBezTo>
                  <a:cubicBezTo>
                    <a:pt x="197" y="93"/>
                    <a:pt x="84" y="188"/>
                    <a:pt x="0" y="302"/>
                  </a:cubicBezTo>
                  <a:cubicBezTo>
                    <a:pt x="68" y="329"/>
                    <a:pt x="139" y="341"/>
                    <a:pt x="211" y="341"/>
                  </a:cubicBezTo>
                  <a:cubicBezTo>
                    <a:pt x="278" y="341"/>
                    <a:pt x="346" y="330"/>
                    <a:pt x="411" y="308"/>
                  </a:cubicBezTo>
                  <a:cubicBezTo>
                    <a:pt x="547" y="263"/>
                    <a:pt x="670" y="155"/>
                    <a:pt x="745" y="35"/>
                  </a:cubicBezTo>
                  <a:cubicBezTo>
                    <a:pt x="683" y="12"/>
                    <a:pt x="617" y="0"/>
                    <a:pt x="551"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5625511" y="-761641"/>
              <a:ext cx="73680" cy="34028"/>
            </a:xfrm>
            <a:custGeom>
              <a:avLst/>
              <a:gdLst/>
              <a:ahLst/>
              <a:cxnLst/>
              <a:rect l="l" t="t" r="r" b="b"/>
              <a:pathLst>
                <a:path w="524" h="242" extrusionOk="0">
                  <a:moveTo>
                    <a:pt x="387" y="1"/>
                  </a:moveTo>
                  <a:cubicBezTo>
                    <a:pt x="334" y="1"/>
                    <a:pt x="281" y="11"/>
                    <a:pt x="231" y="31"/>
                  </a:cubicBezTo>
                  <a:cubicBezTo>
                    <a:pt x="140" y="67"/>
                    <a:pt x="59" y="133"/>
                    <a:pt x="1" y="214"/>
                  </a:cubicBezTo>
                  <a:cubicBezTo>
                    <a:pt x="48" y="232"/>
                    <a:pt x="98" y="241"/>
                    <a:pt x="148" y="241"/>
                  </a:cubicBezTo>
                  <a:cubicBezTo>
                    <a:pt x="196" y="241"/>
                    <a:pt x="244" y="233"/>
                    <a:pt x="291" y="217"/>
                  </a:cubicBezTo>
                  <a:cubicBezTo>
                    <a:pt x="386" y="186"/>
                    <a:pt x="471" y="110"/>
                    <a:pt x="523" y="25"/>
                  </a:cubicBezTo>
                  <a:cubicBezTo>
                    <a:pt x="480" y="9"/>
                    <a:pt x="434" y="1"/>
                    <a:pt x="387"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5600764" y="-760516"/>
              <a:ext cx="102786" cy="36559"/>
            </a:xfrm>
            <a:custGeom>
              <a:avLst/>
              <a:gdLst/>
              <a:ahLst/>
              <a:cxnLst/>
              <a:rect l="l" t="t" r="r" b="b"/>
              <a:pathLst>
                <a:path w="731" h="260" extrusionOk="0">
                  <a:moveTo>
                    <a:pt x="731" y="1"/>
                  </a:moveTo>
                  <a:cubicBezTo>
                    <a:pt x="504" y="86"/>
                    <a:pt x="232" y="183"/>
                    <a:pt x="1" y="259"/>
                  </a:cubicBezTo>
                  <a:cubicBezTo>
                    <a:pt x="255" y="211"/>
                    <a:pt x="503" y="124"/>
                    <a:pt x="731"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6611185" y="-948795"/>
              <a:ext cx="46401" cy="108553"/>
            </a:xfrm>
            <a:custGeom>
              <a:avLst/>
              <a:gdLst/>
              <a:ahLst/>
              <a:cxnLst/>
              <a:rect l="l" t="t" r="r" b="b"/>
              <a:pathLst>
                <a:path w="330" h="772" extrusionOk="0">
                  <a:moveTo>
                    <a:pt x="247" y="1"/>
                  </a:moveTo>
                  <a:cubicBezTo>
                    <a:pt x="133" y="84"/>
                    <a:pt x="57" y="214"/>
                    <a:pt x="28" y="354"/>
                  </a:cubicBezTo>
                  <a:cubicBezTo>
                    <a:pt x="0" y="492"/>
                    <a:pt x="19" y="639"/>
                    <a:pt x="71" y="771"/>
                  </a:cubicBezTo>
                  <a:cubicBezTo>
                    <a:pt x="186" y="686"/>
                    <a:pt x="263" y="565"/>
                    <a:pt x="296" y="427"/>
                  </a:cubicBezTo>
                  <a:cubicBezTo>
                    <a:pt x="330" y="289"/>
                    <a:pt x="308" y="128"/>
                    <a:pt x="247"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3"/>
            <p:cNvSpPr/>
            <p:nvPr/>
          </p:nvSpPr>
          <p:spPr>
            <a:xfrm>
              <a:off x="6621872" y="-942327"/>
              <a:ext cx="32903" cy="76353"/>
            </a:xfrm>
            <a:custGeom>
              <a:avLst/>
              <a:gdLst/>
              <a:ahLst/>
              <a:cxnLst/>
              <a:rect l="l" t="t" r="r" b="b"/>
              <a:pathLst>
                <a:path w="234" h="543" extrusionOk="0">
                  <a:moveTo>
                    <a:pt x="172" y="1"/>
                  </a:moveTo>
                  <a:cubicBezTo>
                    <a:pt x="93" y="59"/>
                    <a:pt x="39" y="152"/>
                    <a:pt x="20" y="249"/>
                  </a:cubicBezTo>
                  <a:cubicBezTo>
                    <a:pt x="0" y="347"/>
                    <a:pt x="13" y="450"/>
                    <a:pt x="49" y="543"/>
                  </a:cubicBezTo>
                  <a:cubicBezTo>
                    <a:pt x="129" y="483"/>
                    <a:pt x="184" y="398"/>
                    <a:pt x="209" y="301"/>
                  </a:cubicBezTo>
                  <a:cubicBezTo>
                    <a:pt x="234" y="205"/>
                    <a:pt x="216" y="90"/>
                    <a:pt x="172"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3"/>
            <p:cNvSpPr/>
            <p:nvPr/>
          </p:nvSpPr>
          <p:spPr>
            <a:xfrm>
              <a:off x="6621591" y="-947248"/>
              <a:ext cx="24888" cy="106303"/>
            </a:xfrm>
            <a:custGeom>
              <a:avLst/>
              <a:gdLst/>
              <a:ahLst/>
              <a:cxnLst/>
              <a:rect l="l" t="t" r="r" b="b"/>
              <a:pathLst>
                <a:path w="177" h="756" extrusionOk="0">
                  <a:moveTo>
                    <a:pt x="177" y="0"/>
                  </a:moveTo>
                  <a:lnTo>
                    <a:pt x="177" y="0"/>
                  </a:lnTo>
                  <a:cubicBezTo>
                    <a:pt x="126" y="237"/>
                    <a:pt x="61" y="518"/>
                    <a:pt x="0" y="755"/>
                  </a:cubicBezTo>
                  <a:cubicBezTo>
                    <a:pt x="98" y="513"/>
                    <a:pt x="159" y="258"/>
                    <a:pt x="177"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3"/>
            <p:cNvSpPr/>
            <p:nvPr/>
          </p:nvSpPr>
          <p:spPr>
            <a:xfrm>
              <a:off x="6147314" y="-752220"/>
              <a:ext cx="75367" cy="81555"/>
            </a:xfrm>
            <a:custGeom>
              <a:avLst/>
              <a:gdLst/>
              <a:ahLst/>
              <a:cxnLst/>
              <a:rect l="l" t="t" r="r" b="b"/>
              <a:pathLst>
                <a:path w="536" h="580" extrusionOk="0">
                  <a:moveTo>
                    <a:pt x="536" y="0"/>
                  </a:moveTo>
                  <a:lnTo>
                    <a:pt x="536" y="0"/>
                  </a:lnTo>
                  <a:cubicBezTo>
                    <a:pt x="395" y="16"/>
                    <a:pt x="263" y="91"/>
                    <a:pt x="170" y="197"/>
                  </a:cubicBezTo>
                  <a:cubicBezTo>
                    <a:pt x="77" y="304"/>
                    <a:pt x="21" y="439"/>
                    <a:pt x="0" y="579"/>
                  </a:cubicBezTo>
                  <a:cubicBezTo>
                    <a:pt x="140" y="563"/>
                    <a:pt x="269" y="496"/>
                    <a:pt x="368" y="393"/>
                  </a:cubicBezTo>
                  <a:cubicBezTo>
                    <a:pt x="465" y="292"/>
                    <a:pt x="525" y="141"/>
                    <a:pt x="536"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3"/>
            <p:cNvSpPr/>
            <p:nvPr/>
          </p:nvSpPr>
          <p:spPr>
            <a:xfrm>
              <a:off x="6166718" y="-746877"/>
              <a:ext cx="53010" cy="57651"/>
            </a:xfrm>
            <a:custGeom>
              <a:avLst/>
              <a:gdLst/>
              <a:ahLst/>
              <a:cxnLst/>
              <a:rect l="l" t="t" r="r" b="b"/>
              <a:pathLst>
                <a:path w="377" h="410" extrusionOk="0">
                  <a:moveTo>
                    <a:pt x="377" y="1"/>
                  </a:moveTo>
                  <a:lnTo>
                    <a:pt x="377" y="1"/>
                  </a:lnTo>
                  <a:cubicBezTo>
                    <a:pt x="278" y="12"/>
                    <a:pt x="185" y="64"/>
                    <a:pt x="120" y="141"/>
                  </a:cubicBezTo>
                  <a:cubicBezTo>
                    <a:pt x="54" y="217"/>
                    <a:pt x="15" y="312"/>
                    <a:pt x="0" y="410"/>
                  </a:cubicBezTo>
                  <a:cubicBezTo>
                    <a:pt x="99" y="397"/>
                    <a:pt x="189" y="350"/>
                    <a:pt x="258" y="279"/>
                  </a:cubicBezTo>
                  <a:cubicBezTo>
                    <a:pt x="328" y="207"/>
                    <a:pt x="369" y="100"/>
                    <a:pt x="377"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3"/>
            <p:cNvSpPr/>
            <p:nvPr/>
          </p:nvSpPr>
          <p:spPr>
            <a:xfrm>
              <a:off x="6148017" y="-750814"/>
              <a:ext cx="74383" cy="79587"/>
            </a:xfrm>
            <a:custGeom>
              <a:avLst/>
              <a:gdLst/>
              <a:ahLst/>
              <a:cxnLst/>
              <a:rect l="l" t="t" r="r" b="b"/>
              <a:pathLst>
                <a:path w="529" h="566" extrusionOk="0">
                  <a:moveTo>
                    <a:pt x="528" y="1"/>
                  </a:moveTo>
                  <a:lnTo>
                    <a:pt x="528" y="1"/>
                  </a:lnTo>
                  <a:cubicBezTo>
                    <a:pt x="367" y="180"/>
                    <a:pt x="169" y="392"/>
                    <a:pt x="1" y="566"/>
                  </a:cubicBezTo>
                  <a:cubicBezTo>
                    <a:pt x="205" y="407"/>
                    <a:pt x="383" y="214"/>
                    <a:pt x="528"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3"/>
            <p:cNvSpPr/>
            <p:nvPr/>
          </p:nvSpPr>
          <p:spPr>
            <a:xfrm>
              <a:off x="6251927" y="-842774"/>
              <a:ext cx="108410" cy="42043"/>
            </a:xfrm>
            <a:custGeom>
              <a:avLst/>
              <a:gdLst/>
              <a:ahLst/>
              <a:cxnLst/>
              <a:rect l="l" t="t" r="r" b="b"/>
              <a:pathLst>
                <a:path w="771" h="299" extrusionOk="0">
                  <a:moveTo>
                    <a:pt x="283" y="1"/>
                  </a:moveTo>
                  <a:cubicBezTo>
                    <a:pt x="187" y="1"/>
                    <a:pt x="90" y="21"/>
                    <a:pt x="0" y="56"/>
                  </a:cubicBezTo>
                  <a:cubicBezTo>
                    <a:pt x="84" y="171"/>
                    <a:pt x="207" y="249"/>
                    <a:pt x="343" y="282"/>
                  </a:cubicBezTo>
                  <a:cubicBezTo>
                    <a:pt x="388" y="293"/>
                    <a:pt x="435" y="299"/>
                    <a:pt x="482" y="299"/>
                  </a:cubicBezTo>
                  <a:cubicBezTo>
                    <a:pt x="583" y="299"/>
                    <a:pt x="684" y="275"/>
                    <a:pt x="771" y="233"/>
                  </a:cubicBezTo>
                  <a:cubicBezTo>
                    <a:pt x="687" y="119"/>
                    <a:pt x="557" y="42"/>
                    <a:pt x="417" y="14"/>
                  </a:cubicBezTo>
                  <a:cubicBezTo>
                    <a:pt x="373" y="5"/>
                    <a:pt x="328" y="1"/>
                    <a:pt x="283"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
            <p:cNvSpPr/>
            <p:nvPr/>
          </p:nvSpPr>
          <p:spPr>
            <a:xfrm>
              <a:off x="6277940" y="-832791"/>
              <a:ext cx="76070" cy="29669"/>
            </a:xfrm>
            <a:custGeom>
              <a:avLst/>
              <a:gdLst/>
              <a:ahLst/>
              <a:cxnLst/>
              <a:rect l="l" t="t" r="r" b="b"/>
              <a:pathLst>
                <a:path w="541" h="211" extrusionOk="0">
                  <a:moveTo>
                    <a:pt x="201" y="1"/>
                  </a:moveTo>
                  <a:cubicBezTo>
                    <a:pt x="133" y="1"/>
                    <a:pt x="65" y="15"/>
                    <a:pt x="1" y="40"/>
                  </a:cubicBezTo>
                  <a:cubicBezTo>
                    <a:pt x="59" y="121"/>
                    <a:pt x="146" y="176"/>
                    <a:pt x="242" y="199"/>
                  </a:cubicBezTo>
                  <a:cubicBezTo>
                    <a:pt x="272" y="206"/>
                    <a:pt x="304" y="210"/>
                    <a:pt x="337" y="210"/>
                  </a:cubicBezTo>
                  <a:cubicBezTo>
                    <a:pt x="407" y="210"/>
                    <a:pt x="480" y="193"/>
                    <a:pt x="541" y="163"/>
                  </a:cubicBezTo>
                  <a:cubicBezTo>
                    <a:pt x="483" y="83"/>
                    <a:pt x="392" y="30"/>
                    <a:pt x="294" y="10"/>
                  </a:cubicBezTo>
                  <a:cubicBezTo>
                    <a:pt x="263" y="4"/>
                    <a:pt x="232" y="1"/>
                    <a:pt x="201"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
            <p:cNvSpPr/>
            <p:nvPr/>
          </p:nvSpPr>
          <p:spPr>
            <a:xfrm>
              <a:off x="6252912" y="-834337"/>
              <a:ext cx="106020" cy="25029"/>
            </a:xfrm>
            <a:custGeom>
              <a:avLst/>
              <a:gdLst/>
              <a:ahLst/>
              <a:cxnLst/>
              <a:rect l="l" t="t" r="r" b="b"/>
              <a:pathLst>
                <a:path w="754" h="178" extrusionOk="0">
                  <a:moveTo>
                    <a:pt x="0" y="0"/>
                  </a:moveTo>
                  <a:cubicBezTo>
                    <a:pt x="241" y="97"/>
                    <a:pt x="497" y="158"/>
                    <a:pt x="753" y="177"/>
                  </a:cubicBezTo>
                  <a:cubicBezTo>
                    <a:pt x="517" y="126"/>
                    <a:pt x="235" y="60"/>
                    <a:pt x="0"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
            <p:cNvSpPr/>
            <p:nvPr/>
          </p:nvSpPr>
          <p:spPr>
            <a:xfrm>
              <a:off x="6116098" y="-594736"/>
              <a:ext cx="173794" cy="57511"/>
            </a:xfrm>
            <a:custGeom>
              <a:avLst/>
              <a:gdLst/>
              <a:ahLst/>
              <a:cxnLst/>
              <a:rect l="l" t="t" r="r" b="b"/>
              <a:pathLst>
                <a:path w="1236" h="409" extrusionOk="0">
                  <a:moveTo>
                    <a:pt x="0" y="0"/>
                  </a:moveTo>
                  <a:lnTo>
                    <a:pt x="0" y="0"/>
                  </a:lnTo>
                  <a:cubicBezTo>
                    <a:pt x="21" y="56"/>
                    <a:pt x="42" y="111"/>
                    <a:pt x="64" y="165"/>
                  </a:cubicBezTo>
                  <a:cubicBezTo>
                    <a:pt x="67" y="166"/>
                    <a:pt x="69" y="166"/>
                    <a:pt x="72" y="168"/>
                  </a:cubicBezTo>
                  <a:cubicBezTo>
                    <a:pt x="453" y="280"/>
                    <a:pt x="841" y="361"/>
                    <a:pt x="1235" y="408"/>
                  </a:cubicBezTo>
                  <a:cubicBezTo>
                    <a:pt x="1200" y="358"/>
                    <a:pt x="1166" y="306"/>
                    <a:pt x="1132" y="256"/>
                  </a:cubicBezTo>
                  <a:cubicBezTo>
                    <a:pt x="787" y="207"/>
                    <a:pt x="445" y="134"/>
                    <a:pt x="110" y="35"/>
                  </a:cubicBezTo>
                  <a:cubicBezTo>
                    <a:pt x="72" y="23"/>
                    <a:pt x="36" y="12"/>
                    <a:pt x="0"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
            <p:cNvSpPr/>
            <p:nvPr/>
          </p:nvSpPr>
          <p:spPr>
            <a:xfrm>
              <a:off x="6274987" y="-558880"/>
              <a:ext cx="191370" cy="28966"/>
            </a:xfrm>
            <a:custGeom>
              <a:avLst/>
              <a:gdLst/>
              <a:ahLst/>
              <a:cxnLst/>
              <a:rect l="l" t="t" r="r" b="b"/>
              <a:pathLst>
                <a:path w="1361" h="206" extrusionOk="0">
                  <a:moveTo>
                    <a:pt x="1" y="1"/>
                  </a:moveTo>
                  <a:lnTo>
                    <a:pt x="1" y="1"/>
                  </a:lnTo>
                  <a:cubicBezTo>
                    <a:pt x="34" y="51"/>
                    <a:pt x="69" y="102"/>
                    <a:pt x="104" y="153"/>
                  </a:cubicBezTo>
                  <a:cubicBezTo>
                    <a:pt x="391" y="189"/>
                    <a:pt x="680" y="205"/>
                    <a:pt x="968" y="205"/>
                  </a:cubicBezTo>
                  <a:cubicBezTo>
                    <a:pt x="1098" y="205"/>
                    <a:pt x="1230" y="201"/>
                    <a:pt x="1361" y="195"/>
                  </a:cubicBezTo>
                  <a:cubicBezTo>
                    <a:pt x="1326" y="150"/>
                    <a:pt x="1294" y="105"/>
                    <a:pt x="1262" y="60"/>
                  </a:cubicBezTo>
                  <a:cubicBezTo>
                    <a:pt x="1164" y="64"/>
                    <a:pt x="1066" y="66"/>
                    <a:pt x="968" y="66"/>
                  </a:cubicBezTo>
                  <a:cubicBezTo>
                    <a:pt x="645" y="66"/>
                    <a:pt x="322" y="45"/>
                    <a:pt x="1"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
            <p:cNvSpPr/>
            <p:nvPr/>
          </p:nvSpPr>
          <p:spPr>
            <a:xfrm>
              <a:off x="6612170" y="-657870"/>
              <a:ext cx="260129" cy="104897"/>
            </a:xfrm>
            <a:custGeom>
              <a:avLst/>
              <a:gdLst/>
              <a:ahLst/>
              <a:cxnLst/>
              <a:rect l="l" t="t" r="r" b="b"/>
              <a:pathLst>
                <a:path w="1850" h="746" extrusionOk="0">
                  <a:moveTo>
                    <a:pt x="1786" y="1"/>
                  </a:moveTo>
                  <a:cubicBezTo>
                    <a:pt x="1222" y="290"/>
                    <a:pt x="618" y="498"/>
                    <a:pt x="1" y="624"/>
                  </a:cubicBezTo>
                  <a:cubicBezTo>
                    <a:pt x="33" y="665"/>
                    <a:pt x="64" y="706"/>
                    <a:pt x="96" y="745"/>
                  </a:cubicBezTo>
                  <a:cubicBezTo>
                    <a:pt x="704" y="615"/>
                    <a:pt x="1296" y="409"/>
                    <a:pt x="1850" y="123"/>
                  </a:cubicBezTo>
                  <a:lnTo>
                    <a:pt x="1786" y="1"/>
                  </a:ln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3"/>
            <p:cNvSpPr/>
            <p:nvPr/>
          </p:nvSpPr>
          <p:spPr>
            <a:xfrm>
              <a:off x="6452296" y="-570129"/>
              <a:ext cx="173372" cy="38528"/>
            </a:xfrm>
            <a:custGeom>
              <a:avLst/>
              <a:gdLst/>
              <a:ahLst/>
              <a:cxnLst/>
              <a:rect l="l" t="t" r="r" b="b"/>
              <a:pathLst>
                <a:path w="1233" h="274" extrusionOk="0">
                  <a:moveTo>
                    <a:pt x="1135" y="0"/>
                  </a:moveTo>
                  <a:cubicBezTo>
                    <a:pt x="761" y="78"/>
                    <a:pt x="382" y="125"/>
                    <a:pt x="1" y="139"/>
                  </a:cubicBezTo>
                  <a:cubicBezTo>
                    <a:pt x="33" y="185"/>
                    <a:pt x="65" y="229"/>
                    <a:pt x="100" y="274"/>
                  </a:cubicBezTo>
                  <a:cubicBezTo>
                    <a:pt x="479" y="253"/>
                    <a:pt x="859" y="202"/>
                    <a:pt x="1232" y="123"/>
                  </a:cubicBezTo>
                  <a:cubicBezTo>
                    <a:pt x="1201" y="82"/>
                    <a:pt x="1169" y="41"/>
                    <a:pt x="1135"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3"/>
            <p:cNvSpPr/>
            <p:nvPr/>
          </p:nvSpPr>
          <p:spPr>
            <a:xfrm>
              <a:off x="6006704" y="-636497"/>
              <a:ext cx="118112" cy="65104"/>
            </a:xfrm>
            <a:custGeom>
              <a:avLst/>
              <a:gdLst/>
              <a:ahLst/>
              <a:cxnLst/>
              <a:rect l="l" t="t" r="r" b="b"/>
              <a:pathLst>
                <a:path w="840" h="463" extrusionOk="0">
                  <a:moveTo>
                    <a:pt x="0" y="0"/>
                  </a:moveTo>
                  <a:cubicBezTo>
                    <a:pt x="3" y="52"/>
                    <a:pt x="8" y="105"/>
                    <a:pt x="13" y="158"/>
                  </a:cubicBezTo>
                  <a:cubicBezTo>
                    <a:pt x="282" y="276"/>
                    <a:pt x="558" y="378"/>
                    <a:pt x="840" y="462"/>
                  </a:cubicBezTo>
                  <a:cubicBezTo>
                    <a:pt x="818" y="408"/>
                    <a:pt x="797" y="352"/>
                    <a:pt x="775" y="297"/>
                  </a:cubicBezTo>
                  <a:cubicBezTo>
                    <a:pt x="511" y="214"/>
                    <a:pt x="253" y="113"/>
                    <a:pt x="0" y="0"/>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3"/>
            <p:cNvSpPr/>
            <p:nvPr/>
          </p:nvSpPr>
          <p:spPr>
            <a:xfrm>
              <a:off x="5611731" y="-949639"/>
              <a:ext cx="64540" cy="94913"/>
            </a:xfrm>
            <a:custGeom>
              <a:avLst/>
              <a:gdLst/>
              <a:ahLst/>
              <a:cxnLst/>
              <a:rect l="l" t="t" r="r" b="b"/>
              <a:pathLst>
                <a:path w="459" h="675" extrusionOk="0">
                  <a:moveTo>
                    <a:pt x="55" y="0"/>
                  </a:moveTo>
                  <a:cubicBezTo>
                    <a:pt x="35" y="53"/>
                    <a:pt x="19" y="106"/>
                    <a:pt x="1" y="160"/>
                  </a:cubicBezTo>
                  <a:cubicBezTo>
                    <a:pt x="138" y="337"/>
                    <a:pt x="281" y="509"/>
                    <a:pt x="434" y="674"/>
                  </a:cubicBezTo>
                  <a:cubicBezTo>
                    <a:pt x="441" y="614"/>
                    <a:pt x="448" y="554"/>
                    <a:pt x="459" y="496"/>
                  </a:cubicBezTo>
                  <a:cubicBezTo>
                    <a:pt x="317" y="336"/>
                    <a:pt x="181" y="170"/>
                    <a:pt x="55"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3"/>
            <p:cNvSpPr/>
            <p:nvPr/>
          </p:nvSpPr>
          <p:spPr>
            <a:xfrm>
              <a:off x="5539036" y="-1046942"/>
              <a:ext cx="80429" cy="119661"/>
            </a:xfrm>
            <a:custGeom>
              <a:avLst/>
              <a:gdLst/>
              <a:ahLst/>
              <a:cxnLst/>
              <a:rect l="l" t="t" r="r" b="b"/>
              <a:pathLst>
                <a:path w="572" h="851" extrusionOk="0">
                  <a:moveTo>
                    <a:pt x="120" y="1"/>
                  </a:moveTo>
                  <a:lnTo>
                    <a:pt x="0" y="70"/>
                  </a:lnTo>
                  <a:cubicBezTo>
                    <a:pt x="156" y="343"/>
                    <a:pt x="329" y="604"/>
                    <a:pt x="518" y="851"/>
                  </a:cubicBezTo>
                  <a:cubicBezTo>
                    <a:pt x="533" y="798"/>
                    <a:pt x="552" y="745"/>
                    <a:pt x="572" y="692"/>
                  </a:cubicBezTo>
                  <a:cubicBezTo>
                    <a:pt x="408" y="471"/>
                    <a:pt x="257" y="241"/>
                    <a:pt x="120"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3"/>
            <p:cNvSpPr/>
            <p:nvPr/>
          </p:nvSpPr>
          <p:spPr>
            <a:xfrm>
              <a:off x="5832910" y="-737737"/>
              <a:ext cx="175903" cy="123317"/>
            </a:xfrm>
            <a:custGeom>
              <a:avLst/>
              <a:gdLst/>
              <a:ahLst/>
              <a:cxnLst/>
              <a:rect l="l" t="t" r="r" b="b"/>
              <a:pathLst>
                <a:path w="1251" h="877" extrusionOk="0">
                  <a:moveTo>
                    <a:pt x="6" y="0"/>
                  </a:moveTo>
                  <a:cubicBezTo>
                    <a:pt x="4" y="55"/>
                    <a:pt x="2" y="111"/>
                    <a:pt x="0" y="165"/>
                  </a:cubicBezTo>
                  <a:cubicBezTo>
                    <a:pt x="392" y="444"/>
                    <a:pt x="811" y="681"/>
                    <a:pt x="1251" y="876"/>
                  </a:cubicBezTo>
                  <a:cubicBezTo>
                    <a:pt x="1246" y="824"/>
                    <a:pt x="1242" y="770"/>
                    <a:pt x="1237" y="718"/>
                  </a:cubicBezTo>
                  <a:cubicBezTo>
                    <a:pt x="804" y="522"/>
                    <a:pt x="391" y="280"/>
                    <a:pt x="6"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3"/>
            <p:cNvSpPr/>
            <p:nvPr/>
          </p:nvSpPr>
          <p:spPr>
            <a:xfrm>
              <a:off x="5672896" y="-880317"/>
              <a:ext cx="160858" cy="165923"/>
            </a:xfrm>
            <a:custGeom>
              <a:avLst/>
              <a:gdLst/>
              <a:ahLst/>
              <a:cxnLst/>
              <a:rect l="l" t="t" r="r" b="b"/>
              <a:pathLst>
                <a:path w="1144" h="1180" extrusionOk="0">
                  <a:moveTo>
                    <a:pt x="25" y="1"/>
                  </a:moveTo>
                  <a:cubicBezTo>
                    <a:pt x="14" y="61"/>
                    <a:pt x="7" y="120"/>
                    <a:pt x="1" y="180"/>
                  </a:cubicBezTo>
                  <a:cubicBezTo>
                    <a:pt x="343" y="551"/>
                    <a:pt x="725" y="887"/>
                    <a:pt x="1138" y="1179"/>
                  </a:cubicBezTo>
                  <a:cubicBezTo>
                    <a:pt x="1140" y="1125"/>
                    <a:pt x="1141" y="1069"/>
                    <a:pt x="1144" y="1014"/>
                  </a:cubicBezTo>
                  <a:cubicBezTo>
                    <a:pt x="737" y="718"/>
                    <a:pt x="360" y="378"/>
                    <a:pt x="25"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3"/>
            <p:cNvSpPr/>
            <p:nvPr/>
          </p:nvSpPr>
          <p:spPr>
            <a:xfrm>
              <a:off x="5503602" y="-947529"/>
              <a:ext cx="110941" cy="39372"/>
            </a:xfrm>
            <a:custGeom>
              <a:avLst/>
              <a:gdLst/>
              <a:ahLst/>
              <a:cxnLst/>
              <a:rect l="l" t="t" r="r" b="b"/>
              <a:pathLst>
                <a:path w="789" h="280" extrusionOk="0">
                  <a:moveTo>
                    <a:pt x="373" y="0"/>
                  </a:moveTo>
                  <a:cubicBezTo>
                    <a:pt x="242" y="0"/>
                    <a:pt x="113" y="41"/>
                    <a:pt x="0" y="106"/>
                  </a:cubicBezTo>
                  <a:cubicBezTo>
                    <a:pt x="100" y="207"/>
                    <a:pt x="233" y="264"/>
                    <a:pt x="373" y="277"/>
                  </a:cubicBezTo>
                  <a:cubicBezTo>
                    <a:pt x="389" y="279"/>
                    <a:pt x="404" y="279"/>
                    <a:pt x="419" y="279"/>
                  </a:cubicBezTo>
                  <a:cubicBezTo>
                    <a:pt x="549" y="279"/>
                    <a:pt x="683" y="234"/>
                    <a:pt x="789" y="163"/>
                  </a:cubicBezTo>
                  <a:cubicBezTo>
                    <a:pt x="688" y="62"/>
                    <a:pt x="548" y="7"/>
                    <a:pt x="405" y="1"/>
                  </a:cubicBezTo>
                  <a:cubicBezTo>
                    <a:pt x="394" y="1"/>
                    <a:pt x="383" y="0"/>
                    <a:pt x="373"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3"/>
            <p:cNvSpPr/>
            <p:nvPr/>
          </p:nvSpPr>
          <p:spPr>
            <a:xfrm>
              <a:off x="5530318" y="-939655"/>
              <a:ext cx="77898" cy="27841"/>
            </a:xfrm>
            <a:custGeom>
              <a:avLst/>
              <a:gdLst/>
              <a:ahLst/>
              <a:cxnLst/>
              <a:rect l="l" t="t" r="r" b="b"/>
              <a:pathLst>
                <a:path w="554" h="198" extrusionOk="0">
                  <a:moveTo>
                    <a:pt x="271" y="0"/>
                  </a:moveTo>
                  <a:cubicBezTo>
                    <a:pt x="176" y="0"/>
                    <a:pt x="81" y="28"/>
                    <a:pt x="1" y="76"/>
                  </a:cubicBezTo>
                  <a:cubicBezTo>
                    <a:pt x="72" y="146"/>
                    <a:pt x="166" y="187"/>
                    <a:pt x="265" y="196"/>
                  </a:cubicBezTo>
                  <a:cubicBezTo>
                    <a:pt x="274" y="197"/>
                    <a:pt x="283" y="197"/>
                    <a:pt x="293" y="197"/>
                  </a:cubicBezTo>
                  <a:cubicBezTo>
                    <a:pt x="383" y="197"/>
                    <a:pt x="480" y="166"/>
                    <a:pt x="554" y="114"/>
                  </a:cubicBezTo>
                  <a:cubicBezTo>
                    <a:pt x="484" y="44"/>
                    <a:pt x="385" y="6"/>
                    <a:pt x="286" y="0"/>
                  </a:cubicBezTo>
                  <a:cubicBezTo>
                    <a:pt x="281" y="0"/>
                    <a:pt x="276" y="0"/>
                    <a:pt x="271" y="0"/>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3"/>
            <p:cNvSpPr/>
            <p:nvPr/>
          </p:nvSpPr>
          <p:spPr>
            <a:xfrm>
              <a:off x="5504446" y="-932062"/>
              <a:ext cx="108832" cy="9280"/>
            </a:xfrm>
            <a:custGeom>
              <a:avLst/>
              <a:gdLst/>
              <a:ahLst/>
              <a:cxnLst/>
              <a:rect l="l" t="t" r="r" b="b"/>
              <a:pathLst>
                <a:path w="774" h="66" extrusionOk="0">
                  <a:moveTo>
                    <a:pt x="0" y="1"/>
                  </a:moveTo>
                  <a:cubicBezTo>
                    <a:pt x="188" y="44"/>
                    <a:pt x="381" y="66"/>
                    <a:pt x="573" y="66"/>
                  </a:cubicBezTo>
                  <a:cubicBezTo>
                    <a:pt x="640" y="66"/>
                    <a:pt x="707" y="63"/>
                    <a:pt x="773" y="58"/>
                  </a:cubicBezTo>
                  <a:cubicBezTo>
                    <a:pt x="531" y="44"/>
                    <a:pt x="241" y="22"/>
                    <a:pt x="0"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
            <p:cNvSpPr/>
            <p:nvPr/>
          </p:nvSpPr>
          <p:spPr>
            <a:xfrm>
              <a:off x="5713251" y="-921657"/>
              <a:ext cx="44573" cy="110100"/>
            </a:xfrm>
            <a:custGeom>
              <a:avLst/>
              <a:gdLst/>
              <a:ahLst/>
              <a:cxnLst/>
              <a:rect l="l" t="t" r="r" b="b"/>
              <a:pathLst>
                <a:path w="317" h="783" extrusionOk="0">
                  <a:moveTo>
                    <a:pt x="106" y="1"/>
                  </a:moveTo>
                  <a:cubicBezTo>
                    <a:pt x="29" y="120"/>
                    <a:pt x="0" y="261"/>
                    <a:pt x="17" y="402"/>
                  </a:cubicBezTo>
                  <a:cubicBezTo>
                    <a:pt x="33" y="543"/>
                    <a:pt x="112" y="686"/>
                    <a:pt x="215" y="783"/>
                  </a:cubicBezTo>
                  <a:cubicBezTo>
                    <a:pt x="292" y="664"/>
                    <a:pt x="316" y="514"/>
                    <a:pt x="294" y="375"/>
                  </a:cubicBezTo>
                  <a:cubicBezTo>
                    <a:pt x="270" y="235"/>
                    <a:pt x="201" y="105"/>
                    <a:pt x="106"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3"/>
            <p:cNvSpPr/>
            <p:nvPr/>
          </p:nvSpPr>
          <p:spPr>
            <a:xfrm>
              <a:off x="5719438" y="-894660"/>
              <a:ext cx="31637" cy="77477"/>
            </a:xfrm>
            <a:custGeom>
              <a:avLst/>
              <a:gdLst/>
              <a:ahLst/>
              <a:cxnLst/>
              <a:rect l="l" t="t" r="r" b="b"/>
              <a:pathLst>
                <a:path w="225" h="551" extrusionOk="0">
                  <a:moveTo>
                    <a:pt x="74" y="1"/>
                  </a:moveTo>
                  <a:cubicBezTo>
                    <a:pt x="21" y="83"/>
                    <a:pt x="0" y="184"/>
                    <a:pt x="12" y="282"/>
                  </a:cubicBezTo>
                  <a:cubicBezTo>
                    <a:pt x="25" y="381"/>
                    <a:pt x="82" y="481"/>
                    <a:pt x="153" y="550"/>
                  </a:cubicBezTo>
                  <a:cubicBezTo>
                    <a:pt x="207" y="467"/>
                    <a:pt x="224" y="361"/>
                    <a:pt x="208" y="263"/>
                  </a:cubicBezTo>
                  <a:cubicBezTo>
                    <a:pt x="191" y="165"/>
                    <a:pt x="142" y="75"/>
                    <a:pt x="74"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3"/>
            <p:cNvSpPr/>
            <p:nvPr/>
          </p:nvSpPr>
          <p:spPr>
            <a:xfrm>
              <a:off x="5726891" y="-920673"/>
              <a:ext cx="15467" cy="108131"/>
            </a:xfrm>
            <a:custGeom>
              <a:avLst/>
              <a:gdLst/>
              <a:ahLst/>
              <a:cxnLst/>
              <a:rect l="l" t="t" r="r" b="b"/>
              <a:pathLst>
                <a:path w="110" h="769" extrusionOk="0">
                  <a:moveTo>
                    <a:pt x="6" y="1"/>
                  </a:moveTo>
                  <a:lnTo>
                    <a:pt x="6" y="1"/>
                  </a:lnTo>
                  <a:cubicBezTo>
                    <a:pt x="0" y="260"/>
                    <a:pt x="36" y="520"/>
                    <a:pt x="110" y="769"/>
                  </a:cubicBezTo>
                  <a:cubicBezTo>
                    <a:pt x="73" y="529"/>
                    <a:pt x="35" y="242"/>
                    <a:pt x="6"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3"/>
            <p:cNvSpPr/>
            <p:nvPr/>
          </p:nvSpPr>
          <p:spPr>
            <a:xfrm>
              <a:off x="5833895" y="-663073"/>
              <a:ext cx="78179" cy="79165"/>
            </a:xfrm>
            <a:custGeom>
              <a:avLst/>
              <a:gdLst/>
              <a:ahLst/>
              <a:cxnLst/>
              <a:rect l="l" t="t" r="r" b="b"/>
              <a:pathLst>
                <a:path w="556" h="563" extrusionOk="0">
                  <a:moveTo>
                    <a:pt x="556" y="0"/>
                  </a:moveTo>
                  <a:lnTo>
                    <a:pt x="556" y="0"/>
                  </a:lnTo>
                  <a:cubicBezTo>
                    <a:pt x="415" y="13"/>
                    <a:pt x="280" y="83"/>
                    <a:pt x="183" y="186"/>
                  </a:cubicBezTo>
                  <a:cubicBezTo>
                    <a:pt x="87" y="289"/>
                    <a:pt x="26" y="423"/>
                    <a:pt x="1" y="562"/>
                  </a:cubicBezTo>
                  <a:cubicBezTo>
                    <a:pt x="142" y="551"/>
                    <a:pt x="272" y="488"/>
                    <a:pt x="374" y="389"/>
                  </a:cubicBezTo>
                  <a:cubicBezTo>
                    <a:pt x="474" y="291"/>
                    <a:pt x="540" y="142"/>
                    <a:pt x="556"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3"/>
            <p:cNvSpPr/>
            <p:nvPr/>
          </p:nvSpPr>
          <p:spPr>
            <a:xfrm>
              <a:off x="5854002" y="-657589"/>
              <a:ext cx="54697" cy="55823"/>
            </a:xfrm>
            <a:custGeom>
              <a:avLst/>
              <a:gdLst/>
              <a:ahLst/>
              <a:cxnLst/>
              <a:rect l="l" t="t" r="r" b="b"/>
              <a:pathLst>
                <a:path w="389" h="397" extrusionOk="0">
                  <a:moveTo>
                    <a:pt x="389" y="1"/>
                  </a:moveTo>
                  <a:cubicBezTo>
                    <a:pt x="290" y="9"/>
                    <a:pt x="196" y="58"/>
                    <a:pt x="128" y="131"/>
                  </a:cubicBezTo>
                  <a:cubicBezTo>
                    <a:pt x="60" y="204"/>
                    <a:pt x="17" y="298"/>
                    <a:pt x="1" y="396"/>
                  </a:cubicBezTo>
                  <a:cubicBezTo>
                    <a:pt x="100" y="388"/>
                    <a:pt x="190" y="344"/>
                    <a:pt x="262" y="273"/>
                  </a:cubicBezTo>
                  <a:cubicBezTo>
                    <a:pt x="332" y="205"/>
                    <a:pt x="379" y="100"/>
                    <a:pt x="389"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3"/>
            <p:cNvSpPr/>
            <p:nvPr/>
          </p:nvSpPr>
          <p:spPr>
            <a:xfrm>
              <a:off x="5834738" y="-661526"/>
              <a:ext cx="76914" cy="77337"/>
            </a:xfrm>
            <a:custGeom>
              <a:avLst/>
              <a:gdLst/>
              <a:ahLst/>
              <a:cxnLst/>
              <a:rect l="l" t="t" r="r" b="b"/>
              <a:pathLst>
                <a:path w="547" h="550" extrusionOk="0">
                  <a:moveTo>
                    <a:pt x="546" y="1"/>
                  </a:moveTo>
                  <a:cubicBezTo>
                    <a:pt x="379" y="175"/>
                    <a:pt x="175" y="379"/>
                    <a:pt x="0" y="549"/>
                  </a:cubicBezTo>
                  <a:cubicBezTo>
                    <a:pt x="211" y="397"/>
                    <a:pt x="395" y="210"/>
                    <a:pt x="546"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
            <p:cNvSpPr/>
            <p:nvPr/>
          </p:nvSpPr>
          <p:spPr>
            <a:xfrm>
              <a:off x="6742937" y="-599657"/>
              <a:ext cx="46542" cy="108553"/>
            </a:xfrm>
            <a:custGeom>
              <a:avLst/>
              <a:gdLst/>
              <a:ahLst/>
              <a:cxnLst/>
              <a:rect l="l" t="t" r="r" b="b"/>
              <a:pathLst>
                <a:path w="331" h="772" extrusionOk="0">
                  <a:moveTo>
                    <a:pt x="247" y="1"/>
                  </a:moveTo>
                  <a:cubicBezTo>
                    <a:pt x="132" y="84"/>
                    <a:pt x="57" y="215"/>
                    <a:pt x="28" y="354"/>
                  </a:cubicBezTo>
                  <a:cubicBezTo>
                    <a:pt x="1" y="492"/>
                    <a:pt x="20" y="640"/>
                    <a:pt x="72" y="772"/>
                  </a:cubicBezTo>
                  <a:cubicBezTo>
                    <a:pt x="185" y="687"/>
                    <a:pt x="263" y="565"/>
                    <a:pt x="297" y="427"/>
                  </a:cubicBezTo>
                  <a:cubicBezTo>
                    <a:pt x="330" y="289"/>
                    <a:pt x="308" y="129"/>
                    <a:pt x="247"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
            <p:cNvSpPr/>
            <p:nvPr/>
          </p:nvSpPr>
          <p:spPr>
            <a:xfrm>
              <a:off x="6753483" y="-593470"/>
              <a:ext cx="32762" cy="76634"/>
            </a:xfrm>
            <a:custGeom>
              <a:avLst/>
              <a:gdLst/>
              <a:ahLst/>
              <a:cxnLst/>
              <a:rect l="l" t="t" r="r" b="b"/>
              <a:pathLst>
                <a:path w="233" h="545" extrusionOk="0">
                  <a:moveTo>
                    <a:pt x="174" y="1"/>
                  </a:moveTo>
                  <a:cubicBezTo>
                    <a:pt x="94" y="60"/>
                    <a:pt x="41" y="153"/>
                    <a:pt x="21" y="250"/>
                  </a:cubicBezTo>
                  <a:cubicBezTo>
                    <a:pt x="1" y="348"/>
                    <a:pt x="14" y="451"/>
                    <a:pt x="51" y="544"/>
                  </a:cubicBezTo>
                  <a:cubicBezTo>
                    <a:pt x="130" y="485"/>
                    <a:pt x="185" y="399"/>
                    <a:pt x="209" y="302"/>
                  </a:cubicBezTo>
                  <a:cubicBezTo>
                    <a:pt x="232" y="205"/>
                    <a:pt x="217" y="91"/>
                    <a:pt x="174"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
            <p:cNvSpPr/>
            <p:nvPr/>
          </p:nvSpPr>
          <p:spPr>
            <a:xfrm>
              <a:off x="6753342" y="-598251"/>
              <a:ext cx="25029" cy="106303"/>
            </a:xfrm>
            <a:custGeom>
              <a:avLst/>
              <a:gdLst/>
              <a:ahLst/>
              <a:cxnLst/>
              <a:rect l="l" t="t" r="r" b="b"/>
              <a:pathLst>
                <a:path w="178" h="756" extrusionOk="0">
                  <a:moveTo>
                    <a:pt x="177" y="0"/>
                  </a:moveTo>
                  <a:lnTo>
                    <a:pt x="177" y="0"/>
                  </a:lnTo>
                  <a:cubicBezTo>
                    <a:pt x="126" y="237"/>
                    <a:pt x="61" y="519"/>
                    <a:pt x="1" y="755"/>
                  </a:cubicBezTo>
                  <a:cubicBezTo>
                    <a:pt x="98" y="515"/>
                    <a:pt x="157" y="260"/>
                    <a:pt x="177"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
            <p:cNvSpPr/>
            <p:nvPr/>
          </p:nvSpPr>
          <p:spPr>
            <a:xfrm>
              <a:off x="6544255" y="-545522"/>
              <a:ext cx="46542" cy="108553"/>
            </a:xfrm>
            <a:custGeom>
              <a:avLst/>
              <a:gdLst/>
              <a:ahLst/>
              <a:cxnLst/>
              <a:rect l="l" t="t" r="r" b="b"/>
              <a:pathLst>
                <a:path w="331" h="772" extrusionOk="0">
                  <a:moveTo>
                    <a:pt x="247" y="1"/>
                  </a:moveTo>
                  <a:cubicBezTo>
                    <a:pt x="132" y="84"/>
                    <a:pt x="57" y="215"/>
                    <a:pt x="28" y="354"/>
                  </a:cubicBezTo>
                  <a:cubicBezTo>
                    <a:pt x="1" y="492"/>
                    <a:pt x="19" y="639"/>
                    <a:pt x="72" y="771"/>
                  </a:cubicBezTo>
                  <a:cubicBezTo>
                    <a:pt x="185" y="686"/>
                    <a:pt x="262" y="565"/>
                    <a:pt x="297" y="427"/>
                  </a:cubicBezTo>
                  <a:cubicBezTo>
                    <a:pt x="330" y="290"/>
                    <a:pt x="308" y="128"/>
                    <a:pt x="247"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
            <p:cNvSpPr/>
            <p:nvPr/>
          </p:nvSpPr>
          <p:spPr>
            <a:xfrm>
              <a:off x="6554942" y="-539054"/>
              <a:ext cx="32903" cy="76353"/>
            </a:xfrm>
            <a:custGeom>
              <a:avLst/>
              <a:gdLst/>
              <a:ahLst/>
              <a:cxnLst/>
              <a:rect l="l" t="t" r="r" b="b"/>
              <a:pathLst>
                <a:path w="234" h="543" extrusionOk="0">
                  <a:moveTo>
                    <a:pt x="173" y="1"/>
                  </a:moveTo>
                  <a:cubicBezTo>
                    <a:pt x="93" y="59"/>
                    <a:pt x="39" y="152"/>
                    <a:pt x="20" y="249"/>
                  </a:cubicBezTo>
                  <a:cubicBezTo>
                    <a:pt x="1" y="347"/>
                    <a:pt x="13" y="450"/>
                    <a:pt x="50" y="543"/>
                  </a:cubicBezTo>
                  <a:cubicBezTo>
                    <a:pt x="129" y="483"/>
                    <a:pt x="184" y="398"/>
                    <a:pt x="209" y="301"/>
                  </a:cubicBezTo>
                  <a:cubicBezTo>
                    <a:pt x="233" y="205"/>
                    <a:pt x="216" y="89"/>
                    <a:pt x="173"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
            <p:cNvSpPr/>
            <p:nvPr/>
          </p:nvSpPr>
          <p:spPr>
            <a:xfrm>
              <a:off x="6554660" y="-544116"/>
              <a:ext cx="24888" cy="106162"/>
            </a:xfrm>
            <a:custGeom>
              <a:avLst/>
              <a:gdLst/>
              <a:ahLst/>
              <a:cxnLst/>
              <a:rect l="l" t="t" r="r" b="b"/>
              <a:pathLst>
                <a:path w="177" h="755" extrusionOk="0">
                  <a:moveTo>
                    <a:pt x="177" y="0"/>
                  </a:moveTo>
                  <a:cubicBezTo>
                    <a:pt x="126" y="237"/>
                    <a:pt x="61" y="518"/>
                    <a:pt x="1" y="754"/>
                  </a:cubicBezTo>
                  <a:cubicBezTo>
                    <a:pt x="98" y="514"/>
                    <a:pt x="157" y="259"/>
                    <a:pt x="177"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
            <p:cNvSpPr/>
            <p:nvPr/>
          </p:nvSpPr>
          <p:spPr>
            <a:xfrm>
              <a:off x="6027655" y="-576737"/>
              <a:ext cx="107426" cy="44574"/>
            </a:xfrm>
            <a:custGeom>
              <a:avLst/>
              <a:gdLst/>
              <a:ahLst/>
              <a:cxnLst/>
              <a:rect l="l" t="t" r="r" b="b"/>
              <a:pathLst>
                <a:path w="764" h="317" extrusionOk="0">
                  <a:moveTo>
                    <a:pt x="523" y="0"/>
                  </a:moveTo>
                  <a:cubicBezTo>
                    <a:pt x="464" y="0"/>
                    <a:pt x="405" y="9"/>
                    <a:pt x="349" y="26"/>
                  </a:cubicBezTo>
                  <a:cubicBezTo>
                    <a:pt x="213" y="66"/>
                    <a:pt x="92" y="151"/>
                    <a:pt x="0" y="259"/>
                  </a:cubicBezTo>
                  <a:cubicBezTo>
                    <a:pt x="82" y="298"/>
                    <a:pt x="170" y="317"/>
                    <a:pt x="259" y="317"/>
                  </a:cubicBezTo>
                  <a:cubicBezTo>
                    <a:pt x="309" y="317"/>
                    <a:pt x="360" y="310"/>
                    <a:pt x="410" y="298"/>
                  </a:cubicBezTo>
                  <a:cubicBezTo>
                    <a:pt x="548" y="263"/>
                    <a:pt x="680" y="167"/>
                    <a:pt x="764" y="53"/>
                  </a:cubicBezTo>
                  <a:cubicBezTo>
                    <a:pt x="689" y="17"/>
                    <a:pt x="606" y="0"/>
                    <a:pt x="523"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
            <p:cNvSpPr/>
            <p:nvPr/>
          </p:nvSpPr>
          <p:spPr>
            <a:xfrm>
              <a:off x="6054371" y="-571394"/>
              <a:ext cx="75508" cy="31497"/>
            </a:xfrm>
            <a:custGeom>
              <a:avLst/>
              <a:gdLst/>
              <a:ahLst/>
              <a:cxnLst/>
              <a:rect l="l" t="t" r="r" b="b"/>
              <a:pathLst>
                <a:path w="537" h="224" extrusionOk="0">
                  <a:moveTo>
                    <a:pt x="369" y="0"/>
                  </a:moveTo>
                  <a:cubicBezTo>
                    <a:pt x="327" y="0"/>
                    <a:pt x="285" y="7"/>
                    <a:pt x="245" y="19"/>
                  </a:cubicBezTo>
                  <a:cubicBezTo>
                    <a:pt x="150" y="48"/>
                    <a:pt x="65" y="108"/>
                    <a:pt x="0" y="184"/>
                  </a:cubicBezTo>
                  <a:cubicBezTo>
                    <a:pt x="57" y="211"/>
                    <a:pt x="119" y="224"/>
                    <a:pt x="181" y="224"/>
                  </a:cubicBezTo>
                  <a:cubicBezTo>
                    <a:pt x="217" y="224"/>
                    <a:pt x="253" y="219"/>
                    <a:pt x="288" y="211"/>
                  </a:cubicBezTo>
                  <a:cubicBezTo>
                    <a:pt x="383" y="185"/>
                    <a:pt x="476" y="118"/>
                    <a:pt x="536" y="38"/>
                  </a:cubicBezTo>
                  <a:cubicBezTo>
                    <a:pt x="484" y="12"/>
                    <a:pt x="426" y="0"/>
                    <a:pt x="369" y="0"/>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
            <p:cNvSpPr/>
            <p:nvPr/>
          </p:nvSpPr>
          <p:spPr>
            <a:xfrm>
              <a:off x="6028780" y="-568160"/>
              <a:ext cx="105317" cy="27982"/>
            </a:xfrm>
            <a:custGeom>
              <a:avLst/>
              <a:gdLst/>
              <a:ahLst/>
              <a:cxnLst/>
              <a:rect l="l" t="t" r="r" b="b"/>
              <a:pathLst>
                <a:path w="749" h="199" extrusionOk="0">
                  <a:moveTo>
                    <a:pt x="749" y="0"/>
                  </a:moveTo>
                  <a:lnTo>
                    <a:pt x="749" y="0"/>
                  </a:lnTo>
                  <a:cubicBezTo>
                    <a:pt x="516" y="67"/>
                    <a:pt x="237" y="141"/>
                    <a:pt x="1" y="198"/>
                  </a:cubicBezTo>
                  <a:cubicBezTo>
                    <a:pt x="259" y="172"/>
                    <a:pt x="512" y="104"/>
                    <a:pt x="749"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8" name="Google Shape;298;p3"/>
          <p:cNvSpPr/>
          <p:nvPr/>
        </p:nvSpPr>
        <p:spPr>
          <a:xfrm>
            <a:off x="75" y="275"/>
            <a:ext cx="9144000" cy="5143500"/>
          </a:xfrm>
          <a:prstGeom prst="frame">
            <a:avLst>
              <a:gd name="adj1" fmla="val 2823"/>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2628565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323"/>
        <p:cNvGrpSpPr/>
        <p:nvPr/>
      </p:nvGrpSpPr>
      <p:grpSpPr>
        <a:xfrm>
          <a:off x="0" y="0"/>
          <a:ext cx="0" cy="0"/>
          <a:chOff x="0" y="0"/>
          <a:chExt cx="0" cy="0"/>
        </a:xfrm>
      </p:grpSpPr>
      <p:sp>
        <p:nvSpPr>
          <p:cNvPr id="324" name="Google Shape;324;p5"/>
          <p:cNvSpPr txBox="1">
            <a:spLocks noGrp="1"/>
          </p:cNvSpPr>
          <p:nvPr>
            <p:ph type="subTitle" idx="1"/>
          </p:nvPr>
        </p:nvSpPr>
        <p:spPr>
          <a:xfrm>
            <a:off x="1356075" y="2170750"/>
            <a:ext cx="2907600" cy="1239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25" name="Google Shape;325;p5"/>
          <p:cNvSpPr txBox="1">
            <a:spLocks noGrp="1"/>
          </p:cNvSpPr>
          <p:nvPr>
            <p:ph type="subTitle" idx="2"/>
          </p:nvPr>
        </p:nvSpPr>
        <p:spPr>
          <a:xfrm>
            <a:off x="4877600" y="2170750"/>
            <a:ext cx="2907600" cy="1239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26" name="Google Shape;326;p5"/>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27" name="Google Shape;327;p5"/>
          <p:cNvSpPr txBox="1">
            <a:spLocks noGrp="1"/>
          </p:cNvSpPr>
          <p:nvPr>
            <p:ph type="title" idx="3"/>
          </p:nvPr>
        </p:nvSpPr>
        <p:spPr>
          <a:xfrm>
            <a:off x="1353952" y="1643050"/>
            <a:ext cx="2911800" cy="5277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2400"/>
              <a:buNone/>
              <a:defRPr sz="2000">
                <a:solidFill>
                  <a:schemeClr val="accent4"/>
                </a:solidFill>
              </a:defRPr>
            </a:lvl1pPr>
            <a:lvl2pPr lvl="1" algn="r" rtl="0">
              <a:spcBef>
                <a:spcPts val="0"/>
              </a:spcBef>
              <a:spcAft>
                <a:spcPts val="0"/>
              </a:spcAft>
              <a:buSzPts val="2400"/>
              <a:buNone/>
              <a:defRPr sz="2400"/>
            </a:lvl2pPr>
            <a:lvl3pPr lvl="2" algn="r" rtl="0">
              <a:spcBef>
                <a:spcPts val="0"/>
              </a:spcBef>
              <a:spcAft>
                <a:spcPts val="0"/>
              </a:spcAft>
              <a:buSzPts val="2400"/>
              <a:buNone/>
              <a:defRPr sz="2400"/>
            </a:lvl3pPr>
            <a:lvl4pPr lvl="3" algn="r" rtl="0">
              <a:spcBef>
                <a:spcPts val="0"/>
              </a:spcBef>
              <a:spcAft>
                <a:spcPts val="0"/>
              </a:spcAft>
              <a:buSzPts val="2400"/>
              <a:buNone/>
              <a:defRPr sz="2400"/>
            </a:lvl4pPr>
            <a:lvl5pPr lvl="4" algn="r" rtl="0">
              <a:spcBef>
                <a:spcPts val="0"/>
              </a:spcBef>
              <a:spcAft>
                <a:spcPts val="0"/>
              </a:spcAft>
              <a:buSzPts val="2400"/>
              <a:buNone/>
              <a:defRPr sz="2400"/>
            </a:lvl5pPr>
            <a:lvl6pPr lvl="5" algn="r" rtl="0">
              <a:spcBef>
                <a:spcPts val="0"/>
              </a:spcBef>
              <a:spcAft>
                <a:spcPts val="0"/>
              </a:spcAft>
              <a:buSzPts val="2400"/>
              <a:buNone/>
              <a:defRPr sz="2400"/>
            </a:lvl6pPr>
            <a:lvl7pPr lvl="6" algn="r" rtl="0">
              <a:spcBef>
                <a:spcPts val="0"/>
              </a:spcBef>
              <a:spcAft>
                <a:spcPts val="0"/>
              </a:spcAft>
              <a:buSzPts val="2400"/>
              <a:buNone/>
              <a:defRPr sz="2400"/>
            </a:lvl7pPr>
            <a:lvl8pPr lvl="7" algn="r" rtl="0">
              <a:spcBef>
                <a:spcPts val="0"/>
              </a:spcBef>
              <a:spcAft>
                <a:spcPts val="0"/>
              </a:spcAft>
              <a:buSzPts val="2400"/>
              <a:buNone/>
              <a:defRPr sz="2400"/>
            </a:lvl8pPr>
            <a:lvl9pPr lvl="8" algn="r" rtl="0">
              <a:spcBef>
                <a:spcPts val="0"/>
              </a:spcBef>
              <a:spcAft>
                <a:spcPts val="0"/>
              </a:spcAft>
              <a:buSzPts val="2400"/>
              <a:buNone/>
              <a:defRPr sz="2400"/>
            </a:lvl9pPr>
          </a:lstStyle>
          <a:p>
            <a:endParaRPr/>
          </a:p>
        </p:txBody>
      </p:sp>
      <p:sp>
        <p:nvSpPr>
          <p:cNvPr id="328" name="Google Shape;328;p5"/>
          <p:cNvSpPr txBox="1">
            <a:spLocks noGrp="1"/>
          </p:cNvSpPr>
          <p:nvPr>
            <p:ph type="title" idx="4"/>
          </p:nvPr>
        </p:nvSpPr>
        <p:spPr>
          <a:xfrm>
            <a:off x="4882277" y="1643050"/>
            <a:ext cx="2907900" cy="5277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2400"/>
              <a:buNone/>
              <a:defRPr sz="2000">
                <a:solidFill>
                  <a:schemeClr val="accent4"/>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329" name="Google Shape;329;p5"/>
          <p:cNvSpPr/>
          <p:nvPr/>
        </p:nvSpPr>
        <p:spPr>
          <a:xfrm flipH="1">
            <a:off x="3771375" y="2967601"/>
            <a:ext cx="5372634" cy="1635900"/>
          </a:xfrm>
          <a:custGeom>
            <a:avLst/>
            <a:gdLst/>
            <a:ahLst/>
            <a:cxnLst/>
            <a:rect l="l" t="t" r="r" b="b"/>
            <a:pathLst>
              <a:path w="11383" h="3466" extrusionOk="0">
                <a:moveTo>
                  <a:pt x="2093" y="1"/>
                </a:moveTo>
                <a:cubicBezTo>
                  <a:pt x="1930" y="1"/>
                  <a:pt x="1767" y="32"/>
                  <a:pt x="1612" y="89"/>
                </a:cubicBezTo>
                <a:cubicBezTo>
                  <a:pt x="1265" y="218"/>
                  <a:pt x="963" y="472"/>
                  <a:pt x="706" y="767"/>
                </a:cubicBezTo>
                <a:cubicBezTo>
                  <a:pt x="574" y="470"/>
                  <a:pt x="292" y="269"/>
                  <a:pt x="0" y="259"/>
                </a:cubicBezTo>
                <a:lnTo>
                  <a:pt x="0" y="3465"/>
                </a:lnTo>
                <a:lnTo>
                  <a:pt x="11382" y="3409"/>
                </a:lnTo>
                <a:cubicBezTo>
                  <a:pt x="11359" y="3212"/>
                  <a:pt x="11265" y="3028"/>
                  <a:pt x="11125" y="2909"/>
                </a:cubicBezTo>
                <a:cubicBezTo>
                  <a:pt x="11017" y="2817"/>
                  <a:pt x="10903" y="2772"/>
                  <a:pt x="10776" y="2772"/>
                </a:cubicBezTo>
                <a:cubicBezTo>
                  <a:pt x="10740" y="2772"/>
                  <a:pt x="10703" y="2776"/>
                  <a:pt x="10665" y="2783"/>
                </a:cubicBezTo>
                <a:cubicBezTo>
                  <a:pt x="10567" y="2553"/>
                  <a:pt x="10399" y="2351"/>
                  <a:pt x="10186" y="2269"/>
                </a:cubicBezTo>
                <a:cubicBezTo>
                  <a:pt x="10131" y="2247"/>
                  <a:pt x="10073" y="2237"/>
                  <a:pt x="10016" y="2237"/>
                </a:cubicBezTo>
                <a:cubicBezTo>
                  <a:pt x="9856" y="2237"/>
                  <a:pt x="9699" y="2318"/>
                  <a:pt x="9589" y="2459"/>
                </a:cubicBezTo>
                <a:cubicBezTo>
                  <a:pt x="9459" y="2175"/>
                  <a:pt x="9190" y="1984"/>
                  <a:pt x="8912" y="1977"/>
                </a:cubicBezTo>
                <a:cubicBezTo>
                  <a:pt x="8907" y="1977"/>
                  <a:pt x="8902" y="1977"/>
                  <a:pt x="8897" y="1977"/>
                </a:cubicBezTo>
                <a:cubicBezTo>
                  <a:pt x="8623" y="1977"/>
                  <a:pt x="8353" y="2153"/>
                  <a:pt x="8216" y="2424"/>
                </a:cubicBezTo>
                <a:cubicBezTo>
                  <a:pt x="8042" y="1975"/>
                  <a:pt x="7660" y="1638"/>
                  <a:pt x="7235" y="1560"/>
                </a:cubicBezTo>
                <a:cubicBezTo>
                  <a:pt x="7170" y="1548"/>
                  <a:pt x="7104" y="1542"/>
                  <a:pt x="7038" y="1542"/>
                </a:cubicBezTo>
                <a:cubicBezTo>
                  <a:pt x="6674" y="1542"/>
                  <a:pt x="6310" y="1720"/>
                  <a:pt x="6067" y="2031"/>
                </a:cubicBezTo>
                <a:cubicBezTo>
                  <a:pt x="5864" y="1560"/>
                  <a:pt x="5605" y="1428"/>
                  <a:pt x="5378" y="1428"/>
                </a:cubicBezTo>
                <a:cubicBezTo>
                  <a:pt x="5089" y="1428"/>
                  <a:pt x="4853" y="1642"/>
                  <a:pt x="4853" y="1642"/>
                </a:cubicBezTo>
                <a:cubicBezTo>
                  <a:pt x="4853" y="1642"/>
                  <a:pt x="4672" y="1072"/>
                  <a:pt x="4158" y="1027"/>
                </a:cubicBezTo>
                <a:cubicBezTo>
                  <a:pt x="4129" y="1024"/>
                  <a:pt x="4099" y="1023"/>
                  <a:pt x="4069" y="1023"/>
                </a:cubicBezTo>
                <a:cubicBezTo>
                  <a:pt x="3847" y="1023"/>
                  <a:pt x="3624" y="1097"/>
                  <a:pt x="3464" y="1272"/>
                </a:cubicBezTo>
                <a:cubicBezTo>
                  <a:pt x="3297" y="822"/>
                  <a:pt x="3057" y="379"/>
                  <a:pt x="2676" y="155"/>
                </a:cubicBezTo>
                <a:cubicBezTo>
                  <a:pt x="2497" y="49"/>
                  <a:pt x="2296" y="1"/>
                  <a:pt x="2093" y="1"/>
                </a:cubicBezTo>
                <a:close/>
              </a:path>
            </a:pathLst>
          </a:custGeom>
          <a:solidFill>
            <a:srgbClr val="D4E6E0">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5"/>
          <p:cNvSpPr/>
          <p:nvPr/>
        </p:nvSpPr>
        <p:spPr>
          <a:xfrm>
            <a:off x="75" y="2967601"/>
            <a:ext cx="5372634" cy="1635900"/>
          </a:xfrm>
          <a:custGeom>
            <a:avLst/>
            <a:gdLst/>
            <a:ahLst/>
            <a:cxnLst/>
            <a:rect l="l" t="t" r="r" b="b"/>
            <a:pathLst>
              <a:path w="11383" h="3466" extrusionOk="0">
                <a:moveTo>
                  <a:pt x="2093" y="1"/>
                </a:moveTo>
                <a:cubicBezTo>
                  <a:pt x="1930" y="1"/>
                  <a:pt x="1767" y="32"/>
                  <a:pt x="1612" y="89"/>
                </a:cubicBezTo>
                <a:cubicBezTo>
                  <a:pt x="1265" y="218"/>
                  <a:pt x="963" y="472"/>
                  <a:pt x="706" y="767"/>
                </a:cubicBezTo>
                <a:cubicBezTo>
                  <a:pt x="574" y="470"/>
                  <a:pt x="292" y="269"/>
                  <a:pt x="0" y="259"/>
                </a:cubicBezTo>
                <a:lnTo>
                  <a:pt x="0" y="3465"/>
                </a:lnTo>
                <a:lnTo>
                  <a:pt x="11382" y="3409"/>
                </a:lnTo>
                <a:cubicBezTo>
                  <a:pt x="11359" y="3212"/>
                  <a:pt x="11265" y="3028"/>
                  <a:pt x="11125" y="2909"/>
                </a:cubicBezTo>
                <a:cubicBezTo>
                  <a:pt x="11017" y="2817"/>
                  <a:pt x="10903" y="2772"/>
                  <a:pt x="10776" y="2772"/>
                </a:cubicBezTo>
                <a:cubicBezTo>
                  <a:pt x="10740" y="2772"/>
                  <a:pt x="10703" y="2776"/>
                  <a:pt x="10665" y="2783"/>
                </a:cubicBezTo>
                <a:cubicBezTo>
                  <a:pt x="10567" y="2553"/>
                  <a:pt x="10399" y="2351"/>
                  <a:pt x="10186" y="2269"/>
                </a:cubicBezTo>
                <a:cubicBezTo>
                  <a:pt x="10131" y="2247"/>
                  <a:pt x="10073" y="2237"/>
                  <a:pt x="10016" y="2237"/>
                </a:cubicBezTo>
                <a:cubicBezTo>
                  <a:pt x="9856" y="2237"/>
                  <a:pt x="9699" y="2318"/>
                  <a:pt x="9589" y="2459"/>
                </a:cubicBezTo>
                <a:cubicBezTo>
                  <a:pt x="9459" y="2175"/>
                  <a:pt x="9190" y="1984"/>
                  <a:pt x="8912" y="1977"/>
                </a:cubicBezTo>
                <a:cubicBezTo>
                  <a:pt x="8907" y="1977"/>
                  <a:pt x="8902" y="1977"/>
                  <a:pt x="8897" y="1977"/>
                </a:cubicBezTo>
                <a:cubicBezTo>
                  <a:pt x="8623" y="1977"/>
                  <a:pt x="8353" y="2153"/>
                  <a:pt x="8216" y="2424"/>
                </a:cubicBezTo>
                <a:cubicBezTo>
                  <a:pt x="8042" y="1975"/>
                  <a:pt x="7660" y="1638"/>
                  <a:pt x="7235" y="1560"/>
                </a:cubicBezTo>
                <a:cubicBezTo>
                  <a:pt x="7170" y="1548"/>
                  <a:pt x="7104" y="1542"/>
                  <a:pt x="7038" y="1542"/>
                </a:cubicBezTo>
                <a:cubicBezTo>
                  <a:pt x="6674" y="1542"/>
                  <a:pt x="6310" y="1720"/>
                  <a:pt x="6067" y="2031"/>
                </a:cubicBezTo>
                <a:cubicBezTo>
                  <a:pt x="5864" y="1560"/>
                  <a:pt x="5605" y="1428"/>
                  <a:pt x="5378" y="1428"/>
                </a:cubicBezTo>
                <a:cubicBezTo>
                  <a:pt x="5089" y="1428"/>
                  <a:pt x="4853" y="1642"/>
                  <a:pt x="4853" y="1642"/>
                </a:cubicBezTo>
                <a:cubicBezTo>
                  <a:pt x="4853" y="1642"/>
                  <a:pt x="4672" y="1072"/>
                  <a:pt x="4158" y="1027"/>
                </a:cubicBezTo>
                <a:cubicBezTo>
                  <a:pt x="4129" y="1024"/>
                  <a:pt x="4099" y="1023"/>
                  <a:pt x="4069" y="1023"/>
                </a:cubicBezTo>
                <a:cubicBezTo>
                  <a:pt x="3847" y="1023"/>
                  <a:pt x="3624" y="1097"/>
                  <a:pt x="3464" y="1272"/>
                </a:cubicBezTo>
                <a:cubicBezTo>
                  <a:pt x="3297" y="822"/>
                  <a:pt x="3057" y="379"/>
                  <a:pt x="2676" y="155"/>
                </a:cubicBezTo>
                <a:cubicBezTo>
                  <a:pt x="2497" y="49"/>
                  <a:pt x="2296" y="1"/>
                  <a:pt x="2093" y="1"/>
                </a:cubicBezTo>
                <a:close/>
              </a:path>
            </a:pathLst>
          </a:custGeom>
          <a:solidFill>
            <a:srgbClr val="D4E6E0">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5"/>
          <p:cNvSpPr/>
          <p:nvPr/>
        </p:nvSpPr>
        <p:spPr>
          <a:xfrm>
            <a:off x="3400083" y="3377218"/>
            <a:ext cx="1464271" cy="1463905"/>
          </a:xfrm>
          <a:custGeom>
            <a:avLst/>
            <a:gdLst/>
            <a:ahLst/>
            <a:cxnLst/>
            <a:rect l="l" t="t" r="r" b="b"/>
            <a:pathLst>
              <a:path w="2936" h="2935" extrusionOk="0">
                <a:moveTo>
                  <a:pt x="1469" y="0"/>
                </a:moveTo>
                <a:cubicBezTo>
                  <a:pt x="657" y="0"/>
                  <a:pt x="0" y="657"/>
                  <a:pt x="0" y="1467"/>
                </a:cubicBezTo>
                <a:cubicBezTo>
                  <a:pt x="0" y="2278"/>
                  <a:pt x="657" y="2935"/>
                  <a:pt x="1469" y="2935"/>
                </a:cubicBezTo>
                <a:cubicBezTo>
                  <a:pt x="2279" y="2935"/>
                  <a:pt x="2936" y="2278"/>
                  <a:pt x="2936" y="1467"/>
                </a:cubicBezTo>
                <a:cubicBezTo>
                  <a:pt x="2936" y="657"/>
                  <a:pt x="2279" y="0"/>
                  <a:pt x="14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2" name="Google Shape;332;p5"/>
          <p:cNvGrpSpPr/>
          <p:nvPr/>
        </p:nvGrpSpPr>
        <p:grpSpPr>
          <a:xfrm>
            <a:off x="85817" y="3785538"/>
            <a:ext cx="8953511" cy="1635909"/>
            <a:chOff x="2533672" y="1143519"/>
            <a:chExt cx="1055540" cy="263673"/>
          </a:xfrm>
        </p:grpSpPr>
        <p:sp>
          <p:nvSpPr>
            <p:cNvPr id="333" name="Google Shape;333;p5"/>
            <p:cNvSpPr/>
            <p:nvPr/>
          </p:nvSpPr>
          <p:spPr>
            <a:xfrm>
              <a:off x="2533672" y="1201763"/>
              <a:ext cx="1055540" cy="205430"/>
            </a:xfrm>
            <a:custGeom>
              <a:avLst/>
              <a:gdLst/>
              <a:ahLst/>
              <a:cxnLst/>
              <a:rect l="l" t="t" r="r" b="b"/>
              <a:pathLst>
                <a:path w="13719" h="2670" extrusionOk="0">
                  <a:moveTo>
                    <a:pt x="1" y="1"/>
                  </a:moveTo>
                  <a:lnTo>
                    <a:pt x="1" y="2670"/>
                  </a:lnTo>
                  <a:lnTo>
                    <a:pt x="13718" y="2670"/>
                  </a:lnTo>
                  <a:lnTo>
                    <a:pt x="137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4" name="Google Shape;334;p5"/>
            <p:cNvGrpSpPr/>
            <p:nvPr/>
          </p:nvGrpSpPr>
          <p:grpSpPr>
            <a:xfrm>
              <a:off x="2533672" y="1201686"/>
              <a:ext cx="1055540" cy="205507"/>
              <a:chOff x="2533672" y="1201686"/>
              <a:chExt cx="1055540" cy="205507"/>
            </a:xfrm>
          </p:grpSpPr>
          <p:sp>
            <p:nvSpPr>
              <p:cNvPr id="335" name="Google Shape;335;p5"/>
              <p:cNvSpPr/>
              <p:nvPr/>
            </p:nvSpPr>
            <p:spPr>
              <a:xfrm>
                <a:off x="2533672" y="1323866"/>
                <a:ext cx="1055540" cy="83326"/>
              </a:xfrm>
              <a:custGeom>
                <a:avLst/>
                <a:gdLst/>
                <a:ahLst/>
                <a:cxnLst/>
                <a:rect l="l" t="t" r="r" b="b"/>
                <a:pathLst>
                  <a:path w="13719" h="1083" extrusionOk="0">
                    <a:moveTo>
                      <a:pt x="1" y="0"/>
                    </a:moveTo>
                    <a:lnTo>
                      <a:pt x="1" y="1083"/>
                    </a:lnTo>
                    <a:lnTo>
                      <a:pt x="13718" y="1082"/>
                    </a:lnTo>
                    <a:lnTo>
                      <a:pt x="13718" y="772"/>
                    </a:lnTo>
                    <a:lnTo>
                      <a:pt x="1" y="0"/>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5"/>
              <p:cNvSpPr/>
              <p:nvPr/>
            </p:nvSpPr>
            <p:spPr>
              <a:xfrm>
                <a:off x="2533672" y="1201686"/>
                <a:ext cx="1055540" cy="143801"/>
              </a:xfrm>
              <a:custGeom>
                <a:avLst/>
                <a:gdLst/>
                <a:ahLst/>
                <a:cxnLst/>
                <a:rect l="l" t="t" r="r" b="b"/>
                <a:pathLst>
                  <a:path w="13719" h="1869" extrusionOk="0">
                    <a:moveTo>
                      <a:pt x="13717" y="1"/>
                    </a:moveTo>
                    <a:lnTo>
                      <a:pt x="1" y="2"/>
                    </a:lnTo>
                    <a:lnTo>
                      <a:pt x="10511" y="691"/>
                    </a:lnTo>
                    <a:lnTo>
                      <a:pt x="6251" y="1144"/>
                    </a:lnTo>
                    <a:lnTo>
                      <a:pt x="13718" y="1869"/>
                    </a:lnTo>
                    <a:lnTo>
                      <a:pt x="13717" y="1"/>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5"/>
              <p:cNvSpPr/>
              <p:nvPr/>
            </p:nvSpPr>
            <p:spPr>
              <a:xfrm>
                <a:off x="2533672" y="1232308"/>
                <a:ext cx="485491" cy="48472"/>
              </a:xfrm>
              <a:custGeom>
                <a:avLst/>
                <a:gdLst/>
                <a:ahLst/>
                <a:cxnLst/>
                <a:rect l="l" t="t" r="r" b="b"/>
                <a:pathLst>
                  <a:path w="6310" h="630" extrusionOk="0">
                    <a:moveTo>
                      <a:pt x="1" y="0"/>
                    </a:moveTo>
                    <a:lnTo>
                      <a:pt x="1" y="629"/>
                    </a:lnTo>
                    <a:lnTo>
                      <a:pt x="6309" y="313"/>
                    </a:lnTo>
                    <a:lnTo>
                      <a:pt x="1" y="0"/>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5"/>
              <p:cNvSpPr/>
              <p:nvPr/>
            </p:nvSpPr>
            <p:spPr>
              <a:xfrm>
                <a:off x="3064173" y="1252004"/>
                <a:ext cx="38701" cy="10695"/>
              </a:xfrm>
              <a:custGeom>
                <a:avLst/>
                <a:gdLst/>
                <a:ahLst/>
                <a:cxnLst/>
                <a:rect l="l" t="t" r="r" b="b"/>
                <a:pathLst>
                  <a:path w="503" h="139" extrusionOk="0">
                    <a:moveTo>
                      <a:pt x="89" y="1"/>
                    </a:moveTo>
                    <a:cubicBezTo>
                      <a:pt x="0" y="1"/>
                      <a:pt x="0" y="138"/>
                      <a:pt x="89" y="138"/>
                    </a:cubicBezTo>
                    <a:lnTo>
                      <a:pt x="414" y="138"/>
                    </a:lnTo>
                    <a:cubicBezTo>
                      <a:pt x="503" y="138"/>
                      <a:pt x="503" y="1"/>
                      <a:pt x="414"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5"/>
              <p:cNvSpPr/>
              <p:nvPr/>
            </p:nvSpPr>
            <p:spPr>
              <a:xfrm>
                <a:off x="3118570" y="1255390"/>
                <a:ext cx="26775" cy="10618"/>
              </a:xfrm>
              <a:custGeom>
                <a:avLst/>
                <a:gdLst/>
                <a:ahLst/>
                <a:cxnLst/>
                <a:rect l="l" t="t" r="r" b="b"/>
                <a:pathLst>
                  <a:path w="348" h="138" extrusionOk="0">
                    <a:moveTo>
                      <a:pt x="89" y="1"/>
                    </a:moveTo>
                    <a:cubicBezTo>
                      <a:pt x="0" y="1"/>
                      <a:pt x="0" y="137"/>
                      <a:pt x="89" y="137"/>
                    </a:cubicBezTo>
                    <a:lnTo>
                      <a:pt x="259" y="137"/>
                    </a:lnTo>
                    <a:cubicBezTo>
                      <a:pt x="348" y="137"/>
                      <a:pt x="348" y="1"/>
                      <a:pt x="259"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5"/>
              <p:cNvSpPr/>
              <p:nvPr/>
            </p:nvSpPr>
            <p:spPr>
              <a:xfrm>
                <a:off x="3156040" y="1257236"/>
                <a:ext cx="16927" cy="10772"/>
              </a:xfrm>
              <a:custGeom>
                <a:avLst/>
                <a:gdLst/>
                <a:ahLst/>
                <a:cxnLst/>
                <a:rect l="l" t="t" r="r" b="b"/>
                <a:pathLst>
                  <a:path w="220" h="140" extrusionOk="0">
                    <a:moveTo>
                      <a:pt x="70" y="1"/>
                    </a:moveTo>
                    <a:cubicBezTo>
                      <a:pt x="34" y="1"/>
                      <a:pt x="0" y="32"/>
                      <a:pt x="1" y="70"/>
                    </a:cubicBezTo>
                    <a:cubicBezTo>
                      <a:pt x="3" y="108"/>
                      <a:pt x="32" y="139"/>
                      <a:pt x="70" y="139"/>
                    </a:cubicBezTo>
                    <a:lnTo>
                      <a:pt x="149" y="139"/>
                    </a:lnTo>
                    <a:cubicBezTo>
                      <a:pt x="185" y="139"/>
                      <a:pt x="219" y="108"/>
                      <a:pt x="217" y="70"/>
                    </a:cubicBezTo>
                    <a:cubicBezTo>
                      <a:pt x="216" y="32"/>
                      <a:pt x="188" y="1"/>
                      <a:pt x="149"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5"/>
              <p:cNvSpPr/>
              <p:nvPr/>
            </p:nvSpPr>
            <p:spPr>
              <a:xfrm>
                <a:off x="3017240" y="1240617"/>
                <a:ext cx="19158" cy="10695"/>
              </a:xfrm>
              <a:custGeom>
                <a:avLst/>
                <a:gdLst/>
                <a:ahLst/>
                <a:cxnLst/>
                <a:rect l="l" t="t" r="r" b="b"/>
                <a:pathLst>
                  <a:path w="249" h="139" extrusionOk="0">
                    <a:moveTo>
                      <a:pt x="70" y="1"/>
                    </a:moveTo>
                    <a:cubicBezTo>
                      <a:pt x="34" y="1"/>
                      <a:pt x="0" y="32"/>
                      <a:pt x="1" y="69"/>
                    </a:cubicBezTo>
                    <a:cubicBezTo>
                      <a:pt x="3" y="106"/>
                      <a:pt x="33" y="138"/>
                      <a:pt x="70" y="138"/>
                    </a:cubicBezTo>
                    <a:lnTo>
                      <a:pt x="179" y="138"/>
                    </a:lnTo>
                    <a:cubicBezTo>
                      <a:pt x="215" y="138"/>
                      <a:pt x="248" y="107"/>
                      <a:pt x="247" y="69"/>
                    </a:cubicBezTo>
                    <a:cubicBezTo>
                      <a:pt x="246" y="32"/>
                      <a:pt x="217" y="1"/>
                      <a:pt x="179"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5"/>
              <p:cNvSpPr/>
              <p:nvPr/>
            </p:nvSpPr>
            <p:spPr>
              <a:xfrm>
                <a:off x="2988464" y="1265700"/>
                <a:ext cx="43317" cy="10618"/>
              </a:xfrm>
              <a:custGeom>
                <a:avLst/>
                <a:gdLst/>
                <a:ahLst/>
                <a:cxnLst/>
                <a:rect l="l" t="t" r="r" b="b"/>
                <a:pathLst>
                  <a:path w="563" h="138" extrusionOk="0">
                    <a:moveTo>
                      <a:pt x="89" y="0"/>
                    </a:moveTo>
                    <a:cubicBezTo>
                      <a:pt x="2" y="0"/>
                      <a:pt x="1" y="138"/>
                      <a:pt x="89" y="138"/>
                    </a:cubicBezTo>
                    <a:lnTo>
                      <a:pt x="474" y="138"/>
                    </a:lnTo>
                    <a:cubicBezTo>
                      <a:pt x="563" y="138"/>
                      <a:pt x="563" y="0"/>
                      <a:pt x="474" y="0"/>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5"/>
              <p:cNvSpPr/>
              <p:nvPr/>
            </p:nvSpPr>
            <p:spPr>
              <a:xfrm>
                <a:off x="2943762" y="1286935"/>
                <a:ext cx="23544" cy="10695"/>
              </a:xfrm>
              <a:custGeom>
                <a:avLst/>
                <a:gdLst/>
                <a:ahLst/>
                <a:cxnLst/>
                <a:rect l="l" t="t" r="r" b="b"/>
                <a:pathLst>
                  <a:path w="306" h="139" extrusionOk="0">
                    <a:moveTo>
                      <a:pt x="90" y="0"/>
                    </a:moveTo>
                    <a:cubicBezTo>
                      <a:pt x="2" y="0"/>
                      <a:pt x="1" y="138"/>
                      <a:pt x="90" y="138"/>
                    </a:cubicBezTo>
                    <a:lnTo>
                      <a:pt x="217" y="138"/>
                    </a:lnTo>
                    <a:cubicBezTo>
                      <a:pt x="305" y="138"/>
                      <a:pt x="305" y="0"/>
                      <a:pt x="217" y="0"/>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5"/>
              <p:cNvSpPr/>
              <p:nvPr/>
            </p:nvSpPr>
            <p:spPr>
              <a:xfrm>
                <a:off x="2974154" y="1309709"/>
                <a:ext cx="53935" cy="10618"/>
              </a:xfrm>
              <a:custGeom>
                <a:avLst/>
                <a:gdLst/>
                <a:ahLst/>
                <a:cxnLst/>
                <a:rect l="l" t="t" r="r" b="b"/>
                <a:pathLst>
                  <a:path w="701" h="138" extrusionOk="0">
                    <a:moveTo>
                      <a:pt x="88" y="1"/>
                    </a:moveTo>
                    <a:cubicBezTo>
                      <a:pt x="0" y="1"/>
                      <a:pt x="1" y="137"/>
                      <a:pt x="89" y="137"/>
                    </a:cubicBezTo>
                    <a:lnTo>
                      <a:pt x="612" y="137"/>
                    </a:lnTo>
                    <a:cubicBezTo>
                      <a:pt x="701" y="137"/>
                      <a:pt x="701" y="1"/>
                      <a:pt x="612" y="1"/>
                    </a:cubicBezTo>
                    <a:lnTo>
                      <a:pt x="89" y="1"/>
                    </a:lnTo>
                    <a:cubicBezTo>
                      <a:pt x="88" y="1"/>
                      <a:pt x="88" y="1"/>
                      <a:pt x="88"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5"/>
              <p:cNvSpPr/>
              <p:nvPr/>
            </p:nvSpPr>
            <p:spPr>
              <a:xfrm>
                <a:off x="3050709" y="1313402"/>
                <a:ext cx="25775" cy="10695"/>
              </a:xfrm>
              <a:custGeom>
                <a:avLst/>
                <a:gdLst/>
                <a:ahLst/>
                <a:cxnLst/>
                <a:rect l="l" t="t" r="r" b="b"/>
                <a:pathLst>
                  <a:path w="335" h="139" extrusionOk="0">
                    <a:moveTo>
                      <a:pt x="89" y="1"/>
                    </a:moveTo>
                    <a:cubicBezTo>
                      <a:pt x="0" y="1"/>
                      <a:pt x="0" y="138"/>
                      <a:pt x="89" y="138"/>
                    </a:cubicBezTo>
                    <a:lnTo>
                      <a:pt x="246" y="138"/>
                    </a:lnTo>
                    <a:cubicBezTo>
                      <a:pt x="335" y="138"/>
                      <a:pt x="335" y="1"/>
                      <a:pt x="246"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5"/>
              <p:cNvSpPr/>
              <p:nvPr/>
            </p:nvSpPr>
            <p:spPr>
              <a:xfrm>
                <a:off x="3041707" y="1333869"/>
                <a:ext cx="29545" cy="10695"/>
              </a:xfrm>
              <a:custGeom>
                <a:avLst/>
                <a:gdLst/>
                <a:ahLst/>
                <a:cxnLst/>
                <a:rect l="l" t="t" r="r" b="b"/>
                <a:pathLst>
                  <a:path w="384" h="139" extrusionOk="0">
                    <a:moveTo>
                      <a:pt x="87" y="1"/>
                    </a:moveTo>
                    <a:cubicBezTo>
                      <a:pt x="0" y="1"/>
                      <a:pt x="0" y="138"/>
                      <a:pt x="87" y="138"/>
                    </a:cubicBezTo>
                    <a:lnTo>
                      <a:pt x="294" y="138"/>
                    </a:lnTo>
                    <a:cubicBezTo>
                      <a:pt x="383" y="138"/>
                      <a:pt x="383" y="1"/>
                      <a:pt x="294"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5"/>
              <p:cNvSpPr/>
              <p:nvPr/>
            </p:nvSpPr>
            <p:spPr>
              <a:xfrm>
                <a:off x="3097719" y="1319558"/>
                <a:ext cx="34931" cy="10618"/>
              </a:xfrm>
              <a:custGeom>
                <a:avLst/>
                <a:gdLst/>
                <a:ahLst/>
                <a:cxnLst/>
                <a:rect l="l" t="t" r="r" b="b"/>
                <a:pathLst>
                  <a:path w="454" h="138" extrusionOk="0">
                    <a:moveTo>
                      <a:pt x="87" y="1"/>
                    </a:moveTo>
                    <a:cubicBezTo>
                      <a:pt x="0" y="1"/>
                      <a:pt x="1" y="138"/>
                      <a:pt x="89" y="138"/>
                    </a:cubicBezTo>
                    <a:lnTo>
                      <a:pt x="365" y="138"/>
                    </a:lnTo>
                    <a:cubicBezTo>
                      <a:pt x="454" y="138"/>
                      <a:pt x="454" y="1"/>
                      <a:pt x="365" y="1"/>
                    </a:cubicBezTo>
                    <a:lnTo>
                      <a:pt x="89" y="1"/>
                    </a:lnTo>
                    <a:cubicBezTo>
                      <a:pt x="88" y="1"/>
                      <a:pt x="88" y="1"/>
                      <a:pt x="87"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8" name="Google Shape;348;p5"/>
            <p:cNvSpPr/>
            <p:nvPr/>
          </p:nvSpPr>
          <p:spPr>
            <a:xfrm>
              <a:off x="3221131" y="1227384"/>
              <a:ext cx="38470" cy="10618"/>
            </a:xfrm>
            <a:custGeom>
              <a:avLst/>
              <a:gdLst/>
              <a:ahLst/>
              <a:cxnLst/>
              <a:rect l="l" t="t" r="r" b="b"/>
              <a:pathLst>
                <a:path w="500" h="138" extrusionOk="0">
                  <a:moveTo>
                    <a:pt x="89" y="1"/>
                  </a:moveTo>
                  <a:cubicBezTo>
                    <a:pt x="0" y="1"/>
                    <a:pt x="0" y="137"/>
                    <a:pt x="89" y="137"/>
                  </a:cubicBezTo>
                  <a:lnTo>
                    <a:pt x="411" y="137"/>
                  </a:lnTo>
                  <a:cubicBezTo>
                    <a:pt x="500" y="137"/>
                    <a:pt x="500" y="1"/>
                    <a:pt x="4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5"/>
            <p:cNvSpPr/>
            <p:nvPr/>
          </p:nvSpPr>
          <p:spPr>
            <a:xfrm>
              <a:off x="3318537" y="1228922"/>
              <a:ext cx="64707" cy="10618"/>
            </a:xfrm>
            <a:custGeom>
              <a:avLst/>
              <a:gdLst/>
              <a:ahLst/>
              <a:cxnLst/>
              <a:rect l="l" t="t" r="r" b="b"/>
              <a:pathLst>
                <a:path w="841" h="138" extrusionOk="0">
                  <a:moveTo>
                    <a:pt x="89" y="0"/>
                  </a:moveTo>
                  <a:cubicBezTo>
                    <a:pt x="0" y="0"/>
                    <a:pt x="0" y="137"/>
                    <a:pt x="89" y="137"/>
                  </a:cubicBezTo>
                  <a:lnTo>
                    <a:pt x="752" y="137"/>
                  </a:lnTo>
                  <a:cubicBezTo>
                    <a:pt x="841" y="137"/>
                    <a:pt x="841" y="0"/>
                    <a:pt x="7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5"/>
            <p:cNvSpPr/>
            <p:nvPr/>
          </p:nvSpPr>
          <p:spPr>
            <a:xfrm>
              <a:off x="3301687" y="1279318"/>
              <a:ext cx="33392" cy="10695"/>
            </a:xfrm>
            <a:custGeom>
              <a:avLst/>
              <a:gdLst/>
              <a:ahLst/>
              <a:cxnLst/>
              <a:rect l="l" t="t" r="r" b="b"/>
              <a:pathLst>
                <a:path w="434" h="139" extrusionOk="0">
                  <a:moveTo>
                    <a:pt x="88" y="0"/>
                  </a:moveTo>
                  <a:cubicBezTo>
                    <a:pt x="0" y="0"/>
                    <a:pt x="1" y="138"/>
                    <a:pt x="89" y="138"/>
                  </a:cubicBezTo>
                  <a:lnTo>
                    <a:pt x="344" y="138"/>
                  </a:lnTo>
                  <a:cubicBezTo>
                    <a:pt x="433" y="138"/>
                    <a:pt x="433" y="0"/>
                    <a:pt x="344" y="0"/>
                  </a:cubicBezTo>
                  <a:lnTo>
                    <a:pt x="89" y="0"/>
                  </a:lnTo>
                  <a:cubicBezTo>
                    <a:pt x="89" y="0"/>
                    <a:pt x="88" y="0"/>
                    <a:pt x="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5"/>
            <p:cNvSpPr/>
            <p:nvPr/>
          </p:nvSpPr>
          <p:spPr>
            <a:xfrm>
              <a:off x="3362624" y="1266238"/>
              <a:ext cx="13772" cy="10541"/>
            </a:xfrm>
            <a:custGeom>
              <a:avLst/>
              <a:gdLst/>
              <a:ahLst/>
              <a:cxnLst/>
              <a:rect l="l" t="t" r="r" b="b"/>
              <a:pathLst>
                <a:path w="179" h="137" extrusionOk="0">
                  <a:moveTo>
                    <a:pt x="90" y="0"/>
                  </a:moveTo>
                  <a:cubicBezTo>
                    <a:pt x="1" y="0"/>
                    <a:pt x="1" y="137"/>
                    <a:pt x="90" y="137"/>
                  </a:cubicBezTo>
                  <a:cubicBezTo>
                    <a:pt x="178" y="137"/>
                    <a:pt x="178"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5"/>
            <p:cNvSpPr/>
            <p:nvPr/>
          </p:nvSpPr>
          <p:spPr>
            <a:xfrm>
              <a:off x="3389937" y="1242233"/>
              <a:ext cx="44087" cy="10618"/>
            </a:xfrm>
            <a:custGeom>
              <a:avLst/>
              <a:gdLst/>
              <a:ahLst/>
              <a:cxnLst/>
              <a:rect l="l" t="t" r="r" b="b"/>
              <a:pathLst>
                <a:path w="573" h="138" extrusionOk="0">
                  <a:moveTo>
                    <a:pt x="87" y="1"/>
                  </a:moveTo>
                  <a:cubicBezTo>
                    <a:pt x="1" y="1"/>
                    <a:pt x="1" y="137"/>
                    <a:pt x="87" y="137"/>
                  </a:cubicBezTo>
                  <a:lnTo>
                    <a:pt x="483" y="137"/>
                  </a:lnTo>
                  <a:cubicBezTo>
                    <a:pt x="572" y="137"/>
                    <a:pt x="572" y="1"/>
                    <a:pt x="4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5"/>
            <p:cNvSpPr/>
            <p:nvPr/>
          </p:nvSpPr>
          <p:spPr>
            <a:xfrm>
              <a:off x="3413866" y="1222690"/>
              <a:ext cx="54012" cy="10541"/>
            </a:xfrm>
            <a:custGeom>
              <a:avLst/>
              <a:gdLst/>
              <a:ahLst/>
              <a:cxnLst/>
              <a:rect l="l" t="t" r="r" b="b"/>
              <a:pathLst>
                <a:path w="702" h="137" extrusionOk="0">
                  <a:moveTo>
                    <a:pt x="87" y="0"/>
                  </a:moveTo>
                  <a:cubicBezTo>
                    <a:pt x="0" y="0"/>
                    <a:pt x="1" y="137"/>
                    <a:pt x="88" y="137"/>
                  </a:cubicBezTo>
                  <a:lnTo>
                    <a:pt x="613" y="137"/>
                  </a:lnTo>
                  <a:cubicBezTo>
                    <a:pt x="701" y="137"/>
                    <a:pt x="701" y="0"/>
                    <a:pt x="613" y="0"/>
                  </a:cubicBezTo>
                  <a:lnTo>
                    <a:pt x="88" y="0"/>
                  </a:lnTo>
                  <a:cubicBezTo>
                    <a:pt x="88" y="0"/>
                    <a:pt x="87" y="0"/>
                    <a:pt x="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5"/>
            <p:cNvSpPr/>
            <p:nvPr/>
          </p:nvSpPr>
          <p:spPr>
            <a:xfrm>
              <a:off x="3413866" y="1271624"/>
              <a:ext cx="28853" cy="10541"/>
            </a:xfrm>
            <a:custGeom>
              <a:avLst/>
              <a:gdLst/>
              <a:ahLst/>
              <a:cxnLst/>
              <a:rect l="l" t="t" r="r" b="b"/>
              <a:pathLst>
                <a:path w="375" h="137" extrusionOk="0">
                  <a:moveTo>
                    <a:pt x="88" y="0"/>
                  </a:moveTo>
                  <a:cubicBezTo>
                    <a:pt x="0" y="0"/>
                    <a:pt x="0" y="137"/>
                    <a:pt x="88" y="137"/>
                  </a:cubicBezTo>
                  <a:lnTo>
                    <a:pt x="286" y="137"/>
                  </a:lnTo>
                  <a:cubicBezTo>
                    <a:pt x="375" y="137"/>
                    <a:pt x="375"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5"/>
            <p:cNvSpPr/>
            <p:nvPr/>
          </p:nvSpPr>
          <p:spPr>
            <a:xfrm>
              <a:off x="3264602" y="1293475"/>
              <a:ext cx="28852" cy="10618"/>
            </a:xfrm>
            <a:custGeom>
              <a:avLst/>
              <a:gdLst/>
              <a:ahLst/>
              <a:cxnLst/>
              <a:rect l="l" t="t" r="r" b="b"/>
              <a:pathLst>
                <a:path w="375" h="138" extrusionOk="0">
                  <a:moveTo>
                    <a:pt x="88" y="1"/>
                  </a:moveTo>
                  <a:cubicBezTo>
                    <a:pt x="1" y="1"/>
                    <a:pt x="1" y="138"/>
                    <a:pt x="88" y="138"/>
                  </a:cubicBezTo>
                  <a:lnTo>
                    <a:pt x="286" y="138"/>
                  </a:lnTo>
                  <a:cubicBezTo>
                    <a:pt x="375" y="138"/>
                    <a:pt x="375"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5"/>
            <p:cNvSpPr/>
            <p:nvPr/>
          </p:nvSpPr>
          <p:spPr>
            <a:xfrm>
              <a:off x="2629693" y="1253620"/>
              <a:ext cx="32930" cy="10695"/>
            </a:xfrm>
            <a:custGeom>
              <a:avLst/>
              <a:gdLst/>
              <a:ahLst/>
              <a:cxnLst/>
              <a:rect l="l" t="t" r="r" b="b"/>
              <a:pathLst>
                <a:path w="428" h="139" extrusionOk="0">
                  <a:moveTo>
                    <a:pt x="89" y="1"/>
                  </a:moveTo>
                  <a:cubicBezTo>
                    <a:pt x="1" y="1"/>
                    <a:pt x="1" y="138"/>
                    <a:pt x="89" y="138"/>
                  </a:cubicBezTo>
                  <a:lnTo>
                    <a:pt x="339" y="138"/>
                  </a:lnTo>
                  <a:cubicBezTo>
                    <a:pt x="428" y="138"/>
                    <a:pt x="428" y="1"/>
                    <a:pt x="3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5"/>
            <p:cNvSpPr/>
            <p:nvPr/>
          </p:nvSpPr>
          <p:spPr>
            <a:xfrm>
              <a:off x="2685629" y="1251004"/>
              <a:ext cx="23928" cy="10541"/>
            </a:xfrm>
            <a:custGeom>
              <a:avLst/>
              <a:gdLst/>
              <a:ahLst/>
              <a:cxnLst/>
              <a:rect l="l" t="t" r="r" b="b"/>
              <a:pathLst>
                <a:path w="311" h="137" extrusionOk="0">
                  <a:moveTo>
                    <a:pt x="88" y="0"/>
                  </a:moveTo>
                  <a:cubicBezTo>
                    <a:pt x="1" y="0"/>
                    <a:pt x="2" y="137"/>
                    <a:pt x="90" y="137"/>
                  </a:cubicBezTo>
                  <a:lnTo>
                    <a:pt x="222" y="137"/>
                  </a:lnTo>
                  <a:cubicBezTo>
                    <a:pt x="311" y="137"/>
                    <a:pt x="311" y="0"/>
                    <a:pt x="222" y="0"/>
                  </a:cubicBezTo>
                  <a:lnTo>
                    <a:pt x="90" y="0"/>
                  </a:lnTo>
                  <a:cubicBezTo>
                    <a:pt x="89" y="0"/>
                    <a:pt x="88" y="0"/>
                    <a:pt x="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5"/>
            <p:cNvSpPr/>
            <p:nvPr/>
          </p:nvSpPr>
          <p:spPr>
            <a:xfrm>
              <a:off x="2563525" y="1253620"/>
              <a:ext cx="42240" cy="10695"/>
            </a:xfrm>
            <a:custGeom>
              <a:avLst/>
              <a:gdLst/>
              <a:ahLst/>
              <a:cxnLst/>
              <a:rect l="l" t="t" r="r" b="b"/>
              <a:pathLst>
                <a:path w="549" h="139" extrusionOk="0">
                  <a:moveTo>
                    <a:pt x="89" y="1"/>
                  </a:moveTo>
                  <a:cubicBezTo>
                    <a:pt x="2" y="1"/>
                    <a:pt x="1" y="138"/>
                    <a:pt x="89" y="138"/>
                  </a:cubicBezTo>
                  <a:lnTo>
                    <a:pt x="459" y="138"/>
                  </a:lnTo>
                  <a:cubicBezTo>
                    <a:pt x="548" y="138"/>
                    <a:pt x="548" y="1"/>
                    <a:pt x="4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5"/>
            <p:cNvSpPr/>
            <p:nvPr/>
          </p:nvSpPr>
          <p:spPr>
            <a:xfrm>
              <a:off x="2602610" y="1238001"/>
              <a:ext cx="18312" cy="10695"/>
            </a:xfrm>
            <a:custGeom>
              <a:avLst/>
              <a:gdLst/>
              <a:ahLst/>
              <a:cxnLst/>
              <a:rect l="l" t="t" r="r" b="b"/>
              <a:pathLst>
                <a:path w="238" h="139" extrusionOk="0">
                  <a:moveTo>
                    <a:pt x="71" y="0"/>
                  </a:moveTo>
                  <a:cubicBezTo>
                    <a:pt x="35" y="0"/>
                    <a:pt x="0" y="32"/>
                    <a:pt x="3" y="70"/>
                  </a:cubicBezTo>
                  <a:cubicBezTo>
                    <a:pt x="4" y="107"/>
                    <a:pt x="32" y="139"/>
                    <a:pt x="71" y="139"/>
                  </a:cubicBezTo>
                  <a:lnTo>
                    <a:pt x="166" y="139"/>
                  </a:lnTo>
                  <a:cubicBezTo>
                    <a:pt x="203" y="139"/>
                    <a:pt x="237" y="108"/>
                    <a:pt x="235" y="70"/>
                  </a:cubicBezTo>
                  <a:cubicBezTo>
                    <a:pt x="234" y="32"/>
                    <a:pt x="206" y="0"/>
                    <a:pt x="1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5"/>
            <p:cNvSpPr/>
            <p:nvPr/>
          </p:nvSpPr>
          <p:spPr>
            <a:xfrm>
              <a:off x="2700401" y="1358335"/>
              <a:ext cx="24852" cy="10695"/>
            </a:xfrm>
            <a:custGeom>
              <a:avLst/>
              <a:gdLst/>
              <a:ahLst/>
              <a:cxnLst/>
              <a:rect l="l" t="t" r="r" b="b"/>
              <a:pathLst>
                <a:path w="323" h="139" extrusionOk="0">
                  <a:moveTo>
                    <a:pt x="89" y="1"/>
                  </a:moveTo>
                  <a:cubicBezTo>
                    <a:pt x="1" y="1"/>
                    <a:pt x="1" y="138"/>
                    <a:pt x="89" y="138"/>
                  </a:cubicBezTo>
                  <a:lnTo>
                    <a:pt x="232" y="138"/>
                  </a:lnTo>
                  <a:cubicBezTo>
                    <a:pt x="322" y="138"/>
                    <a:pt x="322" y="1"/>
                    <a:pt x="2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5"/>
            <p:cNvSpPr/>
            <p:nvPr/>
          </p:nvSpPr>
          <p:spPr>
            <a:xfrm>
              <a:off x="2818889" y="1370338"/>
              <a:ext cx="17235" cy="16004"/>
            </a:xfrm>
            <a:custGeom>
              <a:avLst/>
              <a:gdLst/>
              <a:ahLst/>
              <a:cxnLst/>
              <a:rect l="l" t="t" r="r" b="b"/>
              <a:pathLst>
                <a:path w="224" h="208" extrusionOk="0">
                  <a:moveTo>
                    <a:pt x="75" y="0"/>
                  </a:moveTo>
                  <a:cubicBezTo>
                    <a:pt x="57" y="0"/>
                    <a:pt x="40" y="7"/>
                    <a:pt x="28" y="20"/>
                  </a:cubicBezTo>
                  <a:cubicBezTo>
                    <a:pt x="3" y="47"/>
                    <a:pt x="0" y="89"/>
                    <a:pt x="28" y="116"/>
                  </a:cubicBezTo>
                  <a:lnTo>
                    <a:pt x="99" y="188"/>
                  </a:lnTo>
                  <a:cubicBezTo>
                    <a:pt x="112" y="200"/>
                    <a:pt x="130" y="207"/>
                    <a:pt x="149" y="207"/>
                  </a:cubicBezTo>
                  <a:cubicBezTo>
                    <a:pt x="166" y="207"/>
                    <a:pt x="184" y="201"/>
                    <a:pt x="196" y="188"/>
                  </a:cubicBezTo>
                  <a:cubicBezTo>
                    <a:pt x="220" y="161"/>
                    <a:pt x="223" y="118"/>
                    <a:pt x="196" y="92"/>
                  </a:cubicBezTo>
                  <a:lnTo>
                    <a:pt x="124" y="20"/>
                  </a:lnTo>
                  <a:cubicBezTo>
                    <a:pt x="111" y="7"/>
                    <a:pt x="93" y="0"/>
                    <a:pt x="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5"/>
            <p:cNvSpPr/>
            <p:nvPr/>
          </p:nvSpPr>
          <p:spPr>
            <a:xfrm>
              <a:off x="2999698" y="1361952"/>
              <a:ext cx="37624" cy="10695"/>
            </a:xfrm>
            <a:custGeom>
              <a:avLst/>
              <a:gdLst/>
              <a:ahLst/>
              <a:cxnLst/>
              <a:rect l="l" t="t" r="r" b="b"/>
              <a:pathLst>
                <a:path w="489" h="139" extrusionOk="0">
                  <a:moveTo>
                    <a:pt x="90" y="1"/>
                  </a:moveTo>
                  <a:cubicBezTo>
                    <a:pt x="2" y="1"/>
                    <a:pt x="1" y="138"/>
                    <a:pt x="90" y="138"/>
                  </a:cubicBezTo>
                  <a:lnTo>
                    <a:pt x="400" y="138"/>
                  </a:lnTo>
                  <a:cubicBezTo>
                    <a:pt x="489" y="138"/>
                    <a:pt x="489" y="1"/>
                    <a:pt x="4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5"/>
            <p:cNvSpPr/>
            <p:nvPr/>
          </p:nvSpPr>
          <p:spPr>
            <a:xfrm>
              <a:off x="3061327" y="1373877"/>
              <a:ext cx="25621" cy="10618"/>
            </a:xfrm>
            <a:custGeom>
              <a:avLst/>
              <a:gdLst/>
              <a:ahLst/>
              <a:cxnLst/>
              <a:rect l="l" t="t" r="r" b="b"/>
              <a:pathLst>
                <a:path w="333" h="138" extrusionOk="0">
                  <a:moveTo>
                    <a:pt x="89" y="1"/>
                  </a:moveTo>
                  <a:cubicBezTo>
                    <a:pt x="1" y="1"/>
                    <a:pt x="1" y="138"/>
                    <a:pt x="89" y="138"/>
                  </a:cubicBezTo>
                  <a:lnTo>
                    <a:pt x="244" y="138"/>
                  </a:lnTo>
                  <a:cubicBezTo>
                    <a:pt x="332" y="138"/>
                    <a:pt x="332" y="1"/>
                    <a:pt x="2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5"/>
            <p:cNvSpPr/>
            <p:nvPr/>
          </p:nvSpPr>
          <p:spPr>
            <a:xfrm>
              <a:off x="3026473" y="1386726"/>
              <a:ext cx="23774" cy="10618"/>
            </a:xfrm>
            <a:custGeom>
              <a:avLst/>
              <a:gdLst/>
              <a:ahLst/>
              <a:cxnLst/>
              <a:rect l="l" t="t" r="r" b="b"/>
              <a:pathLst>
                <a:path w="309" h="138" extrusionOk="0">
                  <a:moveTo>
                    <a:pt x="89" y="1"/>
                  </a:moveTo>
                  <a:cubicBezTo>
                    <a:pt x="0" y="1"/>
                    <a:pt x="0" y="137"/>
                    <a:pt x="89" y="137"/>
                  </a:cubicBezTo>
                  <a:lnTo>
                    <a:pt x="220" y="137"/>
                  </a:lnTo>
                  <a:cubicBezTo>
                    <a:pt x="309" y="137"/>
                    <a:pt x="309" y="1"/>
                    <a:pt x="2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5"/>
            <p:cNvSpPr/>
            <p:nvPr/>
          </p:nvSpPr>
          <p:spPr>
            <a:xfrm>
              <a:off x="3098027" y="1368338"/>
              <a:ext cx="32084" cy="10695"/>
            </a:xfrm>
            <a:custGeom>
              <a:avLst/>
              <a:gdLst/>
              <a:ahLst/>
              <a:cxnLst/>
              <a:rect l="l" t="t" r="r" b="b"/>
              <a:pathLst>
                <a:path w="417" h="139" extrusionOk="0">
                  <a:moveTo>
                    <a:pt x="89" y="1"/>
                  </a:moveTo>
                  <a:cubicBezTo>
                    <a:pt x="0" y="1"/>
                    <a:pt x="0" y="139"/>
                    <a:pt x="89" y="139"/>
                  </a:cubicBezTo>
                  <a:lnTo>
                    <a:pt x="328" y="139"/>
                  </a:lnTo>
                  <a:cubicBezTo>
                    <a:pt x="417" y="139"/>
                    <a:pt x="417"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5"/>
            <p:cNvSpPr/>
            <p:nvPr/>
          </p:nvSpPr>
          <p:spPr>
            <a:xfrm>
              <a:off x="3118339" y="1388573"/>
              <a:ext cx="30160" cy="10618"/>
            </a:xfrm>
            <a:custGeom>
              <a:avLst/>
              <a:gdLst/>
              <a:ahLst/>
              <a:cxnLst/>
              <a:rect l="l" t="t" r="r" b="b"/>
              <a:pathLst>
                <a:path w="392" h="138" extrusionOk="0">
                  <a:moveTo>
                    <a:pt x="87" y="1"/>
                  </a:moveTo>
                  <a:cubicBezTo>
                    <a:pt x="0" y="1"/>
                    <a:pt x="0" y="137"/>
                    <a:pt x="87" y="137"/>
                  </a:cubicBezTo>
                  <a:lnTo>
                    <a:pt x="303" y="137"/>
                  </a:lnTo>
                  <a:cubicBezTo>
                    <a:pt x="391" y="137"/>
                    <a:pt x="391" y="1"/>
                    <a:pt x="3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5"/>
            <p:cNvSpPr/>
            <p:nvPr/>
          </p:nvSpPr>
          <p:spPr>
            <a:xfrm>
              <a:off x="3391399" y="1193068"/>
              <a:ext cx="13695" cy="10618"/>
            </a:xfrm>
            <a:custGeom>
              <a:avLst/>
              <a:gdLst/>
              <a:ahLst/>
              <a:cxnLst/>
              <a:rect l="l" t="t" r="r" b="b"/>
              <a:pathLst>
                <a:path w="178" h="138" extrusionOk="0">
                  <a:moveTo>
                    <a:pt x="89" y="0"/>
                  </a:moveTo>
                  <a:cubicBezTo>
                    <a:pt x="0" y="0"/>
                    <a:pt x="0" y="138"/>
                    <a:pt x="89" y="138"/>
                  </a:cubicBezTo>
                  <a:cubicBezTo>
                    <a:pt x="178" y="138"/>
                    <a:pt x="178"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5"/>
            <p:cNvSpPr/>
            <p:nvPr/>
          </p:nvSpPr>
          <p:spPr>
            <a:xfrm>
              <a:off x="3380397" y="1261468"/>
              <a:ext cx="13695" cy="10618"/>
            </a:xfrm>
            <a:custGeom>
              <a:avLst/>
              <a:gdLst/>
              <a:ahLst/>
              <a:cxnLst/>
              <a:rect l="l" t="t" r="r" b="b"/>
              <a:pathLst>
                <a:path w="178" h="138" extrusionOk="0">
                  <a:moveTo>
                    <a:pt x="89" y="1"/>
                  </a:moveTo>
                  <a:cubicBezTo>
                    <a:pt x="1" y="1"/>
                    <a:pt x="0" y="137"/>
                    <a:pt x="89" y="137"/>
                  </a:cubicBezTo>
                  <a:cubicBezTo>
                    <a:pt x="178" y="137"/>
                    <a:pt x="178"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5"/>
            <p:cNvSpPr/>
            <p:nvPr/>
          </p:nvSpPr>
          <p:spPr>
            <a:xfrm>
              <a:off x="3430023" y="1292398"/>
              <a:ext cx="13772" cy="10541"/>
            </a:xfrm>
            <a:custGeom>
              <a:avLst/>
              <a:gdLst/>
              <a:ahLst/>
              <a:cxnLst/>
              <a:rect l="l" t="t" r="r" b="b"/>
              <a:pathLst>
                <a:path w="179" h="137" extrusionOk="0">
                  <a:moveTo>
                    <a:pt x="90" y="0"/>
                  </a:moveTo>
                  <a:cubicBezTo>
                    <a:pt x="2" y="0"/>
                    <a:pt x="1" y="137"/>
                    <a:pt x="90" y="137"/>
                  </a:cubicBezTo>
                  <a:cubicBezTo>
                    <a:pt x="178" y="137"/>
                    <a:pt x="178"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5"/>
            <p:cNvSpPr/>
            <p:nvPr/>
          </p:nvSpPr>
          <p:spPr>
            <a:xfrm>
              <a:off x="3508348" y="1275856"/>
              <a:ext cx="13772" cy="10618"/>
            </a:xfrm>
            <a:custGeom>
              <a:avLst/>
              <a:gdLst/>
              <a:ahLst/>
              <a:cxnLst/>
              <a:rect l="l" t="t" r="r" b="b"/>
              <a:pathLst>
                <a:path w="179" h="138" extrusionOk="0">
                  <a:moveTo>
                    <a:pt x="90" y="0"/>
                  </a:moveTo>
                  <a:cubicBezTo>
                    <a:pt x="2" y="0"/>
                    <a:pt x="1" y="137"/>
                    <a:pt x="90" y="137"/>
                  </a:cubicBezTo>
                  <a:cubicBezTo>
                    <a:pt x="178" y="137"/>
                    <a:pt x="178"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5"/>
            <p:cNvSpPr/>
            <p:nvPr/>
          </p:nvSpPr>
          <p:spPr>
            <a:xfrm>
              <a:off x="3543740" y="1296783"/>
              <a:ext cx="13695" cy="10618"/>
            </a:xfrm>
            <a:custGeom>
              <a:avLst/>
              <a:gdLst/>
              <a:ahLst/>
              <a:cxnLst/>
              <a:rect l="l" t="t" r="r" b="b"/>
              <a:pathLst>
                <a:path w="178" h="138" extrusionOk="0">
                  <a:moveTo>
                    <a:pt x="88" y="1"/>
                  </a:moveTo>
                  <a:cubicBezTo>
                    <a:pt x="1" y="1"/>
                    <a:pt x="1" y="137"/>
                    <a:pt x="88" y="137"/>
                  </a:cubicBezTo>
                  <a:cubicBezTo>
                    <a:pt x="177" y="137"/>
                    <a:pt x="177" y="1"/>
                    <a:pt x="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5"/>
            <p:cNvSpPr/>
            <p:nvPr/>
          </p:nvSpPr>
          <p:spPr>
            <a:xfrm>
              <a:off x="3529429" y="1345333"/>
              <a:ext cx="13618" cy="10618"/>
            </a:xfrm>
            <a:custGeom>
              <a:avLst/>
              <a:gdLst/>
              <a:ahLst/>
              <a:cxnLst/>
              <a:rect l="l" t="t" r="r" b="b"/>
              <a:pathLst>
                <a:path w="177" h="138" extrusionOk="0">
                  <a:moveTo>
                    <a:pt x="88" y="1"/>
                  </a:moveTo>
                  <a:cubicBezTo>
                    <a:pt x="0" y="1"/>
                    <a:pt x="0" y="137"/>
                    <a:pt x="88" y="137"/>
                  </a:cubicBezTo>
                  <a:cubicBezTo>
                    <a:pt x="176" y="137"/>
                    <a:pt x="176" y="1"/>
                    <a:pt x="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5"/>
            <p:cNvSpPr/>
            <p:nvPr/>
          </p:nvSpPr>
          <p:spPr>
            <a:xfrm>
              <a:off x="3290069" y="1386265"/>
              <a:ext cx="13541" cy="10618"/>
            </a:xfrm>
            <a:custGeom>
              <a:avLst/>
              <a:gdLst/>
              <a:ahLst/>
              <a:cxnLst/>
              <a:rect l="l" t="t" r="r" b="b"/>
              <a:pathLst>
                <a:path w="176" h="138" extrusionOk="0">
                  <a:moveTo>
                    <a:pt x="86" y="1"/>
                  </a:moveTo>
                  <a:cubicBezTo>
                    <a:pt x="0" y="1"/>
                    <a:pt x="0" y="137"/>
                    <a:pt x="87" y="137"/>
                  </a:cubicBezTo>
                  <a:cubicBezTo>
                    <a:pt x="175" y="137"/>
                    <a:pt x="175" y="1"/>
                    <a:pt x="87" y="1"/>
                  </a:cubicBezTo>
                  <a:cubicBezTo>
                    <a:pt x="86" y="1"/>
                    <a:pt x="86" y="1"/>
                    <a:pt x="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5"/>
            <p:cNvSpPr/>
            <p:nvPr/>
          </p:nvSpPr>
          <p:spPr>
            <a:xfrm>
              <a:off x="3279990" y="1266007"/>
              <a:ext cx="13772" cy="10541"/>
            </a:xfrm>
            <a:custGeom>
              <a:avLst/>
              <a:gdLst/>
              <a:ahLst/>
              <a:cxnLst/>
              <a:rect l="l" t="t" r="r" b="b"/>
              <a:pathLst>
                <a:path w="179" h="137" extrusionOk="0">
                  <a:moveTo>
                    <a:pt x="88" y="0"/>
                  </a:moveTo>
                  <a:cubicBezTo>
                    <a:pt x="1" y="0"/>
                    <a:pt x="1" y="137"/>
                    <a:pt x="89" y="137"/>
                  </a:cubicBezTo>
                  <a:cubicBezTo>
                    <a:pt x="178" y="137"/>
                    <a:pt x="178" y="0"/>
                    <a:pt x="89" y="0"/>
                  </a:cubicBezTo>
                  <a:cubicBezTo>
                    <a:pt x="89" y="0"/>
                    <a:pt x="89" y="0"/>
                    <a:pt x="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5"/>
            <p:cNvSpPr/>
            <p:nvPr/>
          </p:nvSpPr>
          <p:spPr>
            <a:xfrm>
              <a:off x="2805578" y="1248311"/>
              <a:ext cx="13695" cy="10618"/>
            </a:xfrm>
            <a:custGeom>
              <a:avLst/>
              <a:gdLst/>
              <a:ahLst/>
              <a:cxnLst/>
              <a:rect l="l" t="t" r="r" b="b"/>
              <a:pathLst>
                <a:path w="178" h="138" extrusionOk="0">
                  <a:moveTo>
                    <a:pt x="89" y="1"/>
                  </a:moveTo>
                  <a:cubicBezTo>
                    <a:pt x="0" y="1"/>
                    <a:pt x="0" y="137"/>
                    <a:pt x="89" y="137"/>
                  </a:cubicBezTo>
                  <a:cubicBezTo>
                    <a:pt x="177" y="137"/>
                    <a:pt x="177"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5"/>
            <p:cNvSpPr/>
            <p:nvPr/>
          </p:nvSpPr>
          <p:spPr>
            <a:xfrm>
              <a:off x="2722791" y="1261545"/>
              <a:ext cx="13772" cy="10618"/>
            </a:xfrm>
            <a:custGeom>
              <a:avLst/>
              <a:gdLst/>
              <a:ahLst/>
              <a:cxnLst/>
              <a:rect l="l" t="t" r="r" b="b"/>
              <a:pathLst>
                <a:path w="179" h="138" extrusionOk="0">
                  <a:moveTo>
                    <a:pt x="89" y="1"/>
                  </a:moveTo>
                  <a:cubicBezTo>
                    <a:pt x="1" y="1"/>
                    <a:pt x="1" y="137"/>
                    <a:pt x="89" y="137"/>
                  </a:cubicBezTo>
                  <a:cubicBezTo>
                    <a:pt x="178" y="137"/>
                    <a:pt x="178"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5"/>
            <p:cNvSpPr/>
            <p:nvPr/>
          </p:nvSpPr>
          <p:spPr>
            <a:xfrm>
              <a:off x="2689706" y="1307940"/>
              <a:ext cx="13695" cy="10618"/>
            </a:xfrm>
            <a:custGeom>
              <a:avLst/>
              <a:gdLst/>
              <a:ahLst/>
              <a:cxnLst/>
              <a:rect l="l" t="t" r="r" b="b"/>
              <a:pathLst>
                <a:path w="178" h="138" extrusionOk="0">
                  <a:moveTo>
                    <a:pt x="89" y="1"/>
                  </a:moveTo>
                  <a:cubicBezTo>
                    <a:pt x="0" y="1"/>
                    <a:pt x="0" y="137"/>
                    <a:pt x="89" y="137"/>
                  </a:cubicBezTo>
                  <a:cubicBezTo>
                    <a:pt x="177" y="137"/>
                    <a:pt x="177"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5"/>
            <p:cNvSpPr/>
            <p:nvPr/>
          </p:nvSpPr>
          <p:spPr>
            <a:xfrm>
              <a:off x="2737178" y="1291321"/>
              <a:ext cx="13695" cy="10695"/>
            </a:xfrm>
            <a:custGeom>
              <a:avLst/>
              <a:gdLst/>
              <a:ahLst/>
              <a:cxnLst/>
              <a:rect l="l" t="t" r="r" b="b"/>
              <a:pathLst>
                <a:path w="178" h="139" extrusionOk="0">
                  <a:moveTo>
                    <a:pt x="89" y="1"/>
                  </a:moveTo>
                  <a:cubicBezTo>
                    <a:pt x="0" y="1"/>
                    <a:pt x="0" y="138"/>
                    <a:pt x="89" y="138"/>
                  </a:cubicBezTo>
                  <a:cubicBezTo>
                    <a:pt x="178" y="138"/>
                    <a:pt x="178"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5"/>
            <p:cNvSpPr/>
            <p:nvPr/>
          </p:nvSpPr>
          <p:spPr>
            <a:xfrm>
              <a:off x="2720559" y="1190991"/>
              <a:ext cx="13695" cy="10541"/>
            </a:xfrm>
            <a:custGeom>
              <a:avLst/>
              <a:gdLst/>
              <a:ahLst/>
              <a:cxnLst/>
              <a:rect l="l" t="t" r="r" b="b"/>
              <a:pathLst>
                <a:path w="178" h="137" extrusionOk="0">
                  <a:moveTo>
                    <a:pt x="89" y="0"/>
                  </a:moveTo>
                  <a:cubicBezTo>
                    <a:pt x="1" y="0"/>
                    <a:pt x="1" y="137"/>
                    <a:pt x="89" y="137"/>
                  </a:cubicBezTo>
                  <a:cubicBezTo>
                    <a:pt x="178" y="137"/>
                    <a:pt x="178"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5"/>
            <p:cNvSpPr/>
            <p:nvPr/>
          </p:nvSpPr>
          <p:spPr>
            <a:xfrm>
              <a:off x="2674241" y="1143519"/>
              <a:ext cx="13772" cy="10618"/>
            </a:xfrm>
            <a:custGeom>
              <a:avLst/>
              <a:gdLst/>
              <a:ahLst/>
              <a:cxnLst/>
              <a:rect l="l" t="t" r="r" b="b"/>
              <a:pathLst>
                <a:path w="179" h="138" extrusionOk="0">
                  <a:moveTo>
                    <a:pt x="89" y="1"/>
                  </a:moveTo>
                  <a:cubicBezTo>
                    <a:pt x="1" y="1"/>
                    <a:pt x="1" y="137"/>
                    <a:pt x="89" y="137"/>
                  </a:cubicBezTo>
                  <a:cubicBezTo>
                    <a:pt x="178" y="137"/>
                    <a:pt x="178"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5"/>
            <p:cNvSpPr/>
            <p:nvPr/>
          </p:nvSpPr>
          <p:spPr>
            <a:xfrm>
              <a:off x="2561678" y="1193222"/>
              <a:ext cx="13695" cy="10541"/>
            </a:xfrm>
            <a:custGeom>
              <a:avLst/>
              <a:gdLst/>
              <a:ahLst/>
              <a:cxnLst/>
              <a:rect l="l" t="t" r="r" b="b"/>
              <a:pathLst>
                <a:path w="178" h="137" extrusionOk="0">
                  <a:moveTo>
                    <a:pt x="89" y="0"/>
                  </a:moveTo>
                  <a:cubicBezTo>
                    <a:pt x="1" y="0"/>
                    <a:pt x="1" y="137"/>
                    <a:pt x="89" y="137"/>
                  </a:cubicBezTo>
                  <a:cubicBezTo>
                    <a:pt x="178" y="137"/>
                    <a:pt x="178"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5"/>
            <p:cNvSpPr/>
            <p:nvPr/>
          </p:nvSpPr>
          <p:spPr>
            <a:xfrm>
              <a:off x="2592608" y="1378571"/>
              <a:ext cx="13695" cy="10618"/>
            </a:xfrm>
            <a:custGeom>
              <a:avLst/>
              <a:gdLst/>
              <a:ahLst/>
              <a:cxnLst/>
              <a:rect l="l" t="t" r="r" b="b"/>
              <a:pathLst>
                <a:path w="178" h="138" extrusionOk="0">
                  <a:moveTo>
                    <a:pt x="89" y="0"/>
                  </a:moveTo>
                  <a:cubicBezTo>
                    <a:pt x="0" y="0"/>
                    <a:pt x="0" y="137"/>
                    <a:pt x="89" y="137"/>
                  </a:cubicBezTo>
                  <a:cubicBezTo>
                    <a:pt x="177" y="137"/>
                    <a:pt x="177"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5"/>
            <p:cNvSpPr/>
            <p:nvPr/>
          </p:nvSpPr>
          <p:spPr>
            <a:xfrm>
              <a:off x="2926835" y="1385111"/>
              <a:ext cx="13849" cy="10618"/>
            </a:xfrm>
            <a:custGeom>
              <a:avLst/>
              <a:gdLst/>
              <a:ahLst/>
              <a:cxnLst/>
              <a:rect l="l" t="t" r="r" b="b"/>
              <a:pathLst>
                <a:path w="180" h="138" extrusionOk="0">
                  <a:moveTo>
                    <a:pt x="91" y="1"/>
                  </a:moveTo>
                  <a:cubicBezTo>
                    <a:pt x="3" y="1"/>
                    <a:pt x="1" y="138"/>
                    <a:pt x="91" y="138"/>
                  </a:cubicBezTo>
                  <a:cubicBezTo>
                    <a:pt x="179" y="138"/>
                    <a:pt x="179"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5"/>
            <p:cNvSpPr/>
            <p:nvPr/>
          </p:nvSpPr>
          <p:spPr>
            <a:xfrm>
              <a:off x="2968845" y="1378571"/>
              <a:ext cx="13695" cy="10618"/>
            </a:xfrm>
            <a:custGeom>
              <a:avLst/>
              <a:gdLst/>
              <a:ahLst/>
              <a:cxnLst/>
              <a:rect l="l" t="t" r="r" b="b"/>
              <a:pathLst>
                <a:path w="178" h="138" extrusionOk="0">
                  <a:moveTo>
                    <a:pt x="89" y="0"/>
                  </a:moveTo>
                  <a:cubicBezTo>
                    <a:pt x="1" y="0"/>
                    <a:pt x="0" y="137"/>
                    <a:pt x="89" y="137"/>
                  </a:cubicBezTo>
                  <a:cubicBezTo>
                    <a:pt x="178" y="137"/>
                    <a:pt x="178"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5"/>
            <p:cNvSpPr/>
            <p:nvPr/>
          </p:nvSpPr>
          <p:spPr>
            <a:xfrm>
              <a:off x="2923604" y="1312402"/>
              <a:ext cx="13695" cy="10541"/>
            </a:xfrm>
            <a:custGeom>
              <a:avLst/>
              <a:gdLst/>
              <a:ahLst/>
              <a:cxnLst/>
              <a:rect l="l" t="t" r="r" b="b"/>
              <a:pathLst>
                <a:path w="178" h="137" extrusionOk="0">
                  <a:moveTo>
                    <a:pt x="89" y="0"/>
                  </a:moveTo>
                  <a:cubicBezTo>
                    <a:pt x="0" y="0"/>
                    <a:pt x="0" y="137"/>
                    <a:pt x="89" y="137"/>
                  </a:cubicBezTo>
                  <a:cubicBezTo>
                    <a:pt x="177" y="137"/>
                    <a:pt x="177"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6" name="Google Shape;386;p5"/>
          <p:cNvSpPr/>
          <p:nvPr/>
        </p:nvSpPr>
        <p:spPr>
          <a:xfrm>
            <a:off x="75" y="275"/>
            <a:ext cx="9144000" cy="5143500"/>
          </a:xfrm>
          <a:prstGeom prst="frame">
            <a:avLst>
              <a:gd name="adj1" fmla="val 2823"/>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8271231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477"/>
        <p:cNvGrpSpPr/>
        <p:nvPr/>
      </p:nvGrpSpPr>
      <p:grpSpPr>
        <a:xfrm>
          <a:off x="0" y="0"/>
          <a:ext cx="0" cy="0"/>
          <a:chOff x="0" y="0"/>
          <a:chExt cx="0" cy="0"/>
        </a:xfrm>
      </p:grpSpPr>
      <p:sp>
        <p:nvSpPr>
          <p:cNvPr id="478" name="Google Shape;478;p7"/>
          <p:cNvSpPr txBox="1">
            <a:spLocks noGrp="1"/>
          </p:cNvSpPr>
          <p:nvPr>
            <p:ph type="title"/>
          </p:nvPr>
        </p:nvSpPr>
        <p:spPr>
          <a:xfrm>
            <a:off x="720000" y="1112563"/>
            <a:ext cx="23469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79" name="Google Shape;479;p7"/>
          <p:cNvSpPr txBox="1">
            <a:spLocks noGrp="1"/>
          </p:cNvSpPr>
          <p:nvPr>
            <p:ph type="subTitle" idx="1"/>
          </p:nvPr>
        </p:nvSpPr>
        <p:spPr>
          <a:xfrm rot="-250">
            <a:off x="720000" y="1677014"/>
            <a:ext cx="4118700" cy="22767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a:lvl1pPr>
            <a:lvl2pPr lvl="1" algn="ctr" rtl="0">
              <a:lnSpc>
                <a:spcPct val="100000"/>
              </a:lnSpc>
              <a:spcBef>
                <a:spcPts val="0"/>
              </a:spcBef>
              <a:spcAft>
                <a:spcPts val="0"/>
              </a:spcAft>
              <a:buSzPts val="1400"/>
              <a:buChar char="○"/>
              <a:defRPr/>
            </a:lvl2pPr>
            <a:lvl3pPr lvl="2" algn="ctr" rtl="0">
              <a:lnSpc>
                <a:spcPct val="100000"/>
              </a:lnSpc>
              <a:spcBef>
                <a:spcPts val="1600"/>
              </a:spcBef>
              <a:spcAft>
                <a:spcPts val="0"/>
              </a:spcAft>
              <a:buSzPts val="1400"/>
              <a:buChar char="■"/>
              <a:defRPr/>
            </a:lvl3pPr>
            <a:lvl4pPr lvl="3" algn="ctr" rtl="0">
              <a:lnSpc>
                <a:spcPct val="100000"/>
              </a:lnSpc>
              <a:spcBef>
                <a:spcPts val="1600"/>
              </a:spcBef>
              <a:spcAft>
                <a:spcPts val="0"/>
              </a:spcAft>
              <a:buSzPts val="1400"/>
              <a:buChar char="●"/>
              <a:defRPr/>
            </a:lvl4pPr>
            <a:lvl5pPr lvl="4" algn="ctr" rtl="0">
              <a:lnSpc>
                <a:spcPct val="100000"/>
              </a:lnSpc>
              <a:spcBef>
                <a:spcPts val="1600"/>
              </a:spcBef>
              <a:spcAft>
                <a:spcPts val="0"/>
              </a:spcAft>
              <a:buSzPts val="1400"/>
              <a:buChar char="○"/>
              <a:defRPr/>
            </a:lvl5pPr>
            <a:lvl6pPr lvl="5" algn="ctr" rtl="0">
              <a:lnSpc>
                <a:spcPct val="100000"/>
              </a:lnSpc>
              <a:spcBef>
                <a:spcPts val="1600"/>
              </a:spcBef>
              <a:spcAft>
                <a:spcPts val="0"/>
              </a:spcAft>
              <a:buSzPts val="1400"/>
              <a:buChar char="■"/>
              <a:defRPr/>
            </a:lvl6pPr>
            <a:lvl7pPr lvl="6" algn="ctr" rtl="0">
              <a:lnSpc>
                <a:spcPct val="100000"/>
              </a:lnSpc>
              <a:spcBef>
                <a:spcPts val="1600"/>
              </a:spcBef>
              <a:spcAft>
                <a:spcPts val="0"/>
              </a:spcAft>
              <a:buSzPts val="1400"/>
              <a:buChar char="●"/>
              <a:defRPr/>
            </a:lvl7pPr>
            <a:lvl8pPr lvl="7" algn="ctr" rtl="0">
              <a:lnSpc>
                <a:spcPct val="100000"/>
              </a:lnSpc>
              <a:spcBef>
                <a:spcPts val="1600"/>
              </a:spcBef>
              <a:spcAft>
                <a:spcPts val="0"/>
              </a:spcAft>
              <a:buSzPts val="1400"/>
              <a:buChar char="○"/>
              <a:defRPr/>
            </a:lvl8pPr>
            <a:lvl9pPr lvl="8" algn="ctr" rtl="0">
              <a:lnSpc>
                <a:spcPct val="100000"/>
              </a:lnSpc>
              <a:spcBef>
                <a:spcPts val="1600"/>
              </a:spcBef>
              <a:spcAft>
                <a:spcPts val="1600"/>
              </a:spcAft>
              <a:buSzPts val="1400"/>
              <a:buChar char="■"/>
              <a:defRPr/>
            </a:lvl9pPr>
          </a:lstStyle>
          <a:p>
            <a:endParaRPr/>
          </a:p>
        </p:txBody>
      </p:sp>
      <p:sp>
        <p:nvSpPr>
          <p:cNvPr id="480" name="Google Shape;480;p7"/>
          <p:cNvSpPr>
            <a:spLocks noGrp="1"/>
          </p:cNvSpPr>
          <p:nvPr>
            <p:ph type="pic" idx="2"/>
          </p:nvPr>
        </p:nvSpPr>
        <p:spPr>
          <a:xfrm>
            <a:off x="5226975" y="831600"/>
            <a:ext cx="2726400" cy="3480300"/>
          </a:xfrm>
          <a:prstGeom prst="rect">
            <a:avLst/>
          </a:prstGeom>
          <a:noFill/>
          <a:ln w="76200" cap="flat" cmpd="sng">
            <a:solidFill>
              <a:schemeClr val="lt2"/>
            </a:solidFill>
            <a:prstDash val="solid"/>
            <a:round/>
            <a:headEnd type="none" w="sm" len="sm"/>
            <a:tailEnd type="none" w="sm" len="sm"/>
          </a:ln>
        </p:spPr>
      </p:sp>
      <p:sp>
        <p:nvSpPr>
          <p:cNvPr id="481" name="Google Shape;481;p7"/>
          <p:cNvSpPr/>
          <p:nvPr/>
        </p:nvSpPr>
        <p:spPr>
          <a:xfrm>
            <a:off x="138730" y="2666921"/>
            <a:ext cx="7692916" cy="2342401"/>
          </a:xfrm>
          <a:custGeom>
            <a:avLst/>
            <a:gdLst/>
            <a:ahLst/>
            <a:cxnLst/>
            <a:rect l="l" t="t" r="r" b="b"/>
            <a:pathLst>
              <a:path w="11383" h="3466" extrusionOk="0">
                <a:moveTo>
                  <a:pt x="2093" y="1"/>
                </a:moveTo>
                <a:cubicBezTo>
                  <a:pt x="1930" y="1"/>
                  <a:pt x="1767" y="32"/>
                  <a:pt x="1612" y="89"/>
                </a:cubicBezTo>
                <a:cubicBezTo>
                  <a:pt x="1265" y="218"/>
                  <a:pt x="963" y="472"/>
                  <a:pt x="706" y="767"/>
                </a:cubicBezTo>
                <a:cubicBezTo>
                  <a:pt x="574" y="470"/>
                  <a:pt x="292" y="269"/>
                  <a:pt x="0" y="259"/>
                </a:cubicBezTo>
                <a:lnTo>
                  <a:pt x="0" y="3465"/>
                </a:lnTo>
                <a:lnTo>
                  <a:pt x="11382" y="3409"/>
                </a:lnTo>
                <a:cubicBezTo>
                  <a:pt x="11359" y="3212"/>
                  <a:pt x="11265" y="3028"/>
                  <a:pt x="11125" y="2909"/>
                </a:cubicBezTo>
                <a:cubicBezTo>
                  <a:pt x="11017" y="2817"/>
                  <a:pt x="10903" y="2772"/>
                  <a:pt x="10776" y="2772"/>
                </a:cubicBezTo>
                <a:cubicBezTo>
                  <a:pt x="10740" y="2772"/>
                  <a:pt x="10703" y="2776"/>
                  <a:pt x="10665" y="2783"/>
                </a:cubicBezTo>
                <a:cubicBezTo>
                  <a:pt x="10567" y="2553"/>
                  <a:pt x="10399" y="2351"/>
                  <a:pt x="10186" y="2269"/>
                </a:cubicBezTo>
                <a:cubicBezTo>
                  <a:pt x="10131" y="2247"/>
                  <a:pt x="10073" y="2237"/>
                  <a:pt x="10016" y="2237"/>
                </a:cubicBezTo>
                <a:cubicBezTo>
                  <a:pt x="9856" y="2237"/>
                  <a:pt x="9699" y="2318"/>
                  <a:pt x="9589" y="2459"/>
                </a:cubicBezTo>
                <a:cubicBezTo>
                  <a:pt x="9459" y="2175"/>
                  <a:pt x="9190" y="1984"/>
                  <a:pt x="8912" y="1977"/>
                </a:cubicBezTo>
                <a:cubicBezTo>
                  <a:pt x="8907" y="1977"/>
                  <a:pt x="8902" y="1977"/>
                  <a:pt x="8897" y="1977"/>
                </a:cubicBezTo>
                <a:cubicBezTo>
                  <a:pt x="8623" y="1977"/>
                  <a:pt x="8353" y="2153"/>
                  <a:pt x="8216" y="2424"/>
                </a:cubicBezTo>
                <a:cubicBezTo>
                  <a:pt x="8042" y="1975"/>
                  <a:pt x="7660" y="1638"/>
                  <a:pt x="7235" y="1560"/>
                </a:cubicBezTo>
                <a:cubicBezTo>
                  <a:pt x="7170" y="1548"/>
                  <a:pt x="7104" y="1542"/>
                  <a:pt x="7038" y="1542"/>
                </a:cubicBezTo>
                <a:cubicBezTo>
                  <a:pt x="6674" y="1542"/>
                  <a:pt x="6310" y="1720"/>
                  <a:pt x="6067" y="2031"/>
                </a:cubicBezTo>
                <a:cubicBezTo>
                  <a:pt x="5864" y="1560"/>
                  <a:pt x="5605" y="1428"/>
                  <a:pt x="5378" y="1428"/>
                </a:cubicBezTo>
                <a:cubicBezTo>
                  <a:pt x="5089" y="1428"/>
                  <a:pt x="4853" y="1642"/>
                  <a:pt x="4853" y="1642"/>
                </a:cubicBezTo>
                <a:cubicBezTo>
                  <a:pt x="4853" y="1642"/>
                  <a:pt x="4672" y="1072"/>
                  <a:pt x="4158" y="1027"/>
                </a:cubicBezTo>
                <a:cubicBezTo>
                  <a:pt x="4129" y="1024"/>
                  <a:pt x="4099" y="1023"/>
                  <a:pt x="4069" y="1023"/>
                </a:cubicBezTo>
                <a:cubicBezTo>
                  <a:pt x="3847" y="1023"/>
                  <a:pt x="3624" y="1097"/>
                  <a:pt x="3464" y="1272"/>
                </a:cubicBezTo>
                <a:cubicBezTo>
                  <a:pt x="3297" y="822"/>
                  <a:pt x="3057" y="379"/>
                  <a:pt x="2676" y="155"/>
                </a:cubicBezTo>
                <a:cubicBezTo>
                  <a:pt x="2497" y="49"/>
                  <a:pt x="2296" y="1"/>
                  <a:pt x="2093" y="1"/>
                </a:cubicBezTo>
                <a:close/>
              </a:path>
            </a:pathLst>
          </a:custGeom>
          <a:solidFill>
            <a:srgbClr val="D4E6E0">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2" name="Google Shape;482;p7"/>
          <p:cNvGrpSpPr/>
          <p:nvPr/>
        </p:nvGrpSpPr>
        <p:grpSpPr>
          <a:xfrm rot="10800000" flipH="1">
            <a:off x="495155" y="-148964"/>
            <a:ext cx="970642" cy="1146800"/>
            <a:chOff x="11258129" y="1610776"/>
            <a:chExt cx="185195" cy="218817"/>
          </a:xfrm>
        </p:grpSpPr>
        <p:sp>
          <p:nvSpPr>
            <p:cNvPr id="483" name="Google Shape;483;p7"/>
            <p:cNvSpPr/>
            <p:nvPr/>
          </p:nvSpPr>
          <p:spPr>
            <a:xfrm>
              <a:off x="11258129" y="1610776"/>
              <a:ext cx="185195" cy="218817"/>
            </a:xfrm>
            <a:custGeom>
              <a:avLst/>
              <a:gdLst/>
              <a:ahLst/>
              <a:cxnLst/>
              <a:rect l="l" t="t" r="r" b="b"/>
              <a:pathLst>
                <a:path w="2407" h="2844" extrusionOk="0">
                  <a:moveTo>
                    <a:pt x="310" y="1"/>
                  </a:moveTo>
                  <a:lnTo>
                    <a:pt x="310" y="1"/>
                  </a:lnTo>
                  <a:cubicBezTo>
                    <a:pt x="333" y="206"/>
                    <a:pt x="331" y="416"/>
                    <a:pt x="310" y="623"/>
                  </a:cubicBezTo>
                  <a:cubicBezTo>
                    <a:pt x="330" y="630"/>
                    <a:pt x="349" y="636"/>
                    <a:pt x="366" y="645"/>
                  </a:cubicBezTo>
                  <a:cubicBezTo>
                    <a:pt x="420" y="670"/>
                    <a:pt x="469" y="707"/>
                    <a:pt x="500" y="757"/>
                  </a:cubicBezTo>
                  <a:cubicBezTo>
                    <a:pt x="516" y="783"/>
                    <a:pt x="524" y="823"/>
                    <a:pt x="500" y="843"/>
                  </a:cubicBezTo>
                  <a:cubicBezTo>
                    <a:pt x="492" y="849"/>
                    <a:pt x="481" y="853"/>
                    <a:pt x="472" y="854"/>
                  </a:cubicBezTo>
                  <a:cubicBezTo>
                    <a:pt x="463" y="855"/>
                    <a:pt x="454" y="856"/>
                    <a:pt x="444" y="856"/>
                  </a:cubicBezTo>
                  <a:cubicBezTo>
                    <a:pt x="427" y="856"/>
                    <a:pt x="410" y="854"/>
                    <a:pt x="392" y="852"/>
                  </a:cubicBezTo>
                  <a:cubicBezTo>
                    <a:pt x="355" y="845"/>
                    <a:pt x="318" y="842"/>
                    <a:pt x="281" y="837"/>
                  </a:cubicBezTo>
                  <a:cubicBezTo>
                    <a:pt x="268" y="904"/>
                    <a:pt x="256" y="972"/>
                    <a:pt x="240" y="1036"/>
                  </a:cubicBezTo>
                  <a:cubicBezTo>
                    <a:pt x="235" y="1061"/>
                    <a:pt x="229" y="1084"/>
                    <a:pt x="221" y="1109"/>
                  </a:cubicBezTo>
                  <a:cubicBezTo>
                    <a:pt x="312" y="1145"/>
                    <a:pt x="396" y="1198"/>
                    <a:pt x="463" y="1267"/>
                  </a:cubicBezTo>
                  <a:cubicBezTo>
                    <a:pt x="482" y="1288"/>
                    <a:pt x="502" y="1317"/>
                    <a:pt x="487" y="1342"/>
                  </a:cubicBezTo>
                  <a:cubicBezTo>
                    <a:pt x="482" y="1352"/>
                    <a:pt x="472" y="1359"/>
                    <a:pt x="461" y="1363"/>
                  </a:cubicBezTo>
                  <a:cubicBezTo>
                    <a:pt x="446" y="1369"/>
                    <a:pt x="431" y="1371"/>
                    <a:pt x="415" y="1371"/>
                  </a:cubicBezTo>
                  <a:cubicBezTo>
                    <a:pt x="376" y="1371"/>
                    <a:pt x="335" y="1356"/>
                    <a:pt x="297" y="1345"/>
                  </a:cubicBezTo>
                  <a:cubicBezTo>
                    <a:pt x="253" y="1333"/>
                    <a:pt x="208" y="1326"/>
                    <a:pt x="162" y="1322"/>
                  </a:cubicBezTo>
                  <a:cubicBezTo>
                    <a:pt x="142" y="1384"/>
                    <a:pt x="124" y="1446"/>
                    <a:pt x="106" y="1507"/>
                  </a:cubicBezTo>
                  <a:cubicBezTo>
                    <a:pt x="180" y="1512"/>
                    <a:pt x="255" y="1525"/>
                    <a:pt x="326" y="1547"/>
                  </a:cubicBezTo>
                  <a:cubicBezTo>
                    <a:pt x="399" y="1569"/>
                    <a:pt x="472" y="1604"/>
                    <a:pt x="518" y="1665"/>
                  </a:cubicBezTo>
                  <a:cubicBezTo>
                    <a:pt x="523" y="1671"/>
                    <a:pt x="529" y="1681"/>
                    <a:pt x="527" y="1689"/>
                  </a:cubicBezTo>
                  <a:cubicBezTo>
                    <a:pt x="524" y="1698"/>
                    <a:pt x="516" y="1705"/>
                    <a:pt x="506" y="1709"/>
                  </a:cubicBezTo>
                  <a:cubicBezTo>
                    <a:pt x="467" y="1726"/>
                    <a:pt x="425" y="1730"/>
                    <a:pt x="383" y="1730"/>
                  </a:cubicBezTo>
                  <a:cubicBezTo>
                    <a:pt x="377" y="1730"/>
                    <a:pt x="370" y="1730"/>
                    <a:pt x="364" y="1730"/>
                  </a:cubicBezTo>
                  <a:cubicBezTo>
                    <a:pt x="258" y="1728"/>
                    <a:pt x="153" y="1714"/>
                    <a:pt x="48" y="1714"/>
                  </a:cubicBezTo>
                  <a:cubicBezTo>
                    <a:pt x="44" y="1728"/>
                    <a:pt x="41" y="1740"/>
                    <a:pt x="38" y="1754"/>
                  </a:cubicBezTo>
                  <a:cubicBezTo>
                    <a:pt x="20" y="1830"/>
                    <a:pt x="7" y="1897"/>
                    <a:pt x="0" y="1958"/>
                  </a:cubicBezTo>
                  <a:cubicBezTo>
                    <a:pt x="90" y="1921"/>
                    <a:pt x="183" y="1895"/>
                    <a:pt x="276" y="1895"/>
                  </a:cubicBezTo>
                  <a:cubicBezTo>
                    <a:pt x="308" y="1895"/>
                    <a:pt x="341" y="1898"/>
                    <a:pt x="373" y="1905"/>
                  </a:cubicBezTo>
                  <a:cubicBezTo>
                    <a:pt x="424" y="1915"/>
                    <a:pt x="481" y="1948"/>
                    <a:pt x="481" y="2000"/>
                  </a:cubicBezTo>
                  <a:cubicBezTo>
                    <a:pt x="481" y="2033"/>
                    <a:pt x="454" y="2062"/>
                    <a:pt x="427" y="2084"/>
                  </a:cubicBezTo>
                  <a:cubicBezTo>
                    <a:pt x="309" y="2176"/>
                    <a:pt x="154" y="2211"/>
                    <a:pt x="21" y="2276"/>
                  </a:cubicBezTo>
                  <a:cubicBezTo>
                    <a:pt x="26" y="2302"/>
                    <a:pt x="33" y="2329"/>
                    <a:pt x="42" y="2361"/>
                  </a:cubicBezTo>
                  <a:cubicBezTo>
                    <a:pt x="71" y="2473"/>
                    <a:pt x="123" y="2583"/>
                    <a:pt x="200" y="2668"/>
                  </a:cubicBezTo>
                  <a:cubicBezTo>
                    <a:pt x="252" y="2542"/>
                    <a:pt x="316" y="2417"/>
                    <a:pt x="431" y="2345"/>
                  </a:cubicBezTo>
                  <a:cubicBezTo>
                    <a:pt x="464" y="2325"/>
                    <a:pt x="501" y="2309"/>
                    <a:pt x="540" y="2309"/>
                  </a:cubicBezTo>
                  <a:cubicBezTo>
                    <a:pt x="541" y="2309"/>
                    <a:pt x="543" y="2309"/>
                    <a:pt x="544" y="2309"/>
                  </a:cubicBezTo>
                  <a:cubicBezTo>
                    <a:pt x="584" y="2310"/>
                    <a:pt x="624" y="2329"/>
                    <a:pt x="642" y="2366"/>
                  </a:cubicBezTo>
                  <a:cubicBezTo>
                    <a:pt x="663" y="2411"/>
                    <a:pt x="643" y="2461"/>
                    <a:pt x="626" y="2506"/>
                  </a:cubicBezTo>
                  <a:cubicBezTo>
                    <a:pt x="584" y="2614"/>
                    <a:pt x="548" y="2727"/>
                    <a:pt x="541" y="2842"/>
                  </a:cubicBezTo>
                  <a:cubicBezTo>
                    <a:pt x="556" y="2843"/>
                    <a:pt x="571" y="2843"/>
                    <a:pt x="586" y="2843"/>
                  </a:cubicBezTo>
                  <a:cubicBezTo>
                    <a:pt x="675" y="2843"/>
                    <a:pt x="765" y="2823"/>
                    <a:pt x="847" y="2786"/>
                  </a:cubicBezTo>
                  <a:cubicBezTo>
                    <a:pt x="1212" y="2585"/>
                    <a:pt x="1286" y="2353"/>
                    <a:pt x="1328" y="2117"/>
                  </a:cubicBezTo>
                  <a:cubicBezTo>
                    <a:pt x="1396" y="2152"/>
                    <a:pt x="1528" y="2208"/>
                    <a:pt x="1707" y="2208"/>
                  </a:cubicBezTo>
                  <a:cubicBezTo>
                    <a:pt x="1813" y="2208"/>
                    <a:pt x="1937" y="2188"/>
                    <a:pt x="2074" y="2132"/>
                  </a:cubicBezTo>
                  <a:cubicBezTo>
                    <a:pt x="2165" y="2095"/>
                    <a:pt x="2237" y="2016"/>
                    <a:pt x="2293" y="1933"/>
                  </a:cubicBezTo>
                  <a:cubicBezTo>
                    <a:pt x="2228" y="1888"/>
                    <a:pt x="2157" y="1850"/>
                    <a:pt x="2099" y="1799"/>
                  </a:cubicBezTo>
                  <a:cubicBezTo>
                    <a:pt x="2086" y="1786"/>
                    <a:pt x="2072" y="1773"/>
                    <a:pt x="2063" y="1756"/>
                  </a:cubicBezTo>
                  <a:cubicBezTo>
                    <a:pt x="2056" y="1739"/>
                    <a:pt x="2055" y="1718"/>
                    <a:pt x="2065" y="1703"/>
                  </a:cubicBezTo>
                  <a:cubicBezTo>
                    <a:pt x="2079" y="1683"/>
                    <a:pt x="2108" y="1679"/>
                    <a:pt x="2133" y="1679"/>
                  </a:cubicBezTo>
                  <a:cubicBezTo>
                    <a:pt x="2220" y="1679"/>
                    <a:pt x="2306" y="1692"/>
                    <a:pt x="2389" y="1719"/>
                  </a:cubicBezTo>
                  <a:cubicBezTo>
                    <a:pt x="2405" y="1642"/>
                    <a:pt x="2406" y="1562"/>
                    <a:pt x="2389" y="1484"/>
                  </a:cubicBezTo>
                  <a:cubicBezTo>
                    <a:pt x="2369" y="1398"/>
                    <a:pt x="2328" y="1323"/>
                    <a:pt x="2276" y="1255"/>
                  </a:cubicBezTo>
                  <a:cubicBezTo>
                    <a:pt x="2168" y="1302"/>
                    <a:pt x="2067" y="1382"/>
                    <a:pt x="1952" y="1409"/>
                  </a:cubicBezTo>
                  <a:cubicBezTo>
                    <a:pt x="1938" y="1412"/>
                    <a:pt x="1923" y="1414"/>
                    <a:pt x="1908" y="1414"/>
                  </a:cubicBezTo>
                  <a:cubicBezTo>
                    <a:pt x="1877" y="1414"/>
                    <a:pt x="1847" y="1405"/>
                    <a:pt x="1832" y="1380"/>
                  </a:cubicBezTo>
                  <a:cubicBezTo>
                    <a:pt x="1808" y="1344"/>
                    <a:pt x="1826" y="1296"/>
                    <a:pt x="1849" y="1259"/>
                  </a:cubicBezTo>
                  <a:cubicBezTo>
                    <a:pt x="1902" y="1176"/>
                    <a:pt x="1975" y="1104"/>
                    <a:pt x="2061" y="1053"/>
                  </a:cubicBezTo>
                  <a:cubicBezTo>
                    <a:pt x="2013" y="1017"/>
                    <a:pt x="1962" y="986"/>
                    <a:pt x="1912" y="957"/>
                  </a:cubicBezTo>
                  <a:cubicBezTo>
                    <a:pt x="1855" y="924"/>
                    <a:pt x="1797" y="891"/>
                    <a:pt x="1739" y="861"/>
                  </a:cubicBezTo>
                  <a:cubicBezTo>
                    <a:pt x="1721" y="933"/>
                    <a:pt x="1704" y="1005"/>
                    <a:pt x="1664" y="1066"/>
                  </a:cubicBezTo>
                  <a:cubicBezTo>
                    <a:pt x="1652" y="1083"/>
                    <a:pt x="1639" y="1100"/>
                    <a:pt x="1621" y="1109"/>
                  </a:cubicBezTo>
                  <a:cubicBezTo>
                    <a:pt x="1613" y="1114"/>
                    <a:pt x="1603" y="1116"/>
                    <a:pt x="1594" y="1116"/>
                  </a:cubicBezTo>
                  <a:cubicBezTo>
                    <a:pt x="1583" y="1116"/>
                    <a:pt x="1572" y="1112"/>
                    <a:pt x="1564" y="1105"/>
                  </a:cubicBezTo>
                  <a:cubicBezTo>
                    <a:pt x="1551" y="1095"/>
                    <a:pt x="1546" y="1078"/>
                    <a:pt x="1544" y="1062"/>
                  </a:cubicBezTo>
                  <a:cubicBezTo>
                    <a:pt x="1526" y="967"/>
                    <a:pt x="1552" y="874"/>
                    <a:pt x="1574" y="778"/>
                  </a:cubicBezTo>
                  <a:cubicBezTo>
                    <a:pt x="1494" y="739"/>
                    <a:pt x="1415" y="703"/>
                    <a:pt x="1335" y="665"/>
                  </a:cubicBezTo>
                  <a:cubicBezTo>
                    <a:pt x="1330" y="689"/>
                    <a:pt x="1325" y="715"/>
                    <a:pt x="1319" y="740"/>
                  </a:cubicBezTo>
                  <a:cubicBezTo>
                    <a:pt x="1310" y="769"/>
                    <a:pt x="1300" y="798"/>
                    <a:pt x="1279" y="821"/>
                  </a:cubicBezTo>
                  <a:cubicBezTo>
                    <a:pt x="1265" y="836"/>
                    <a:pt x="1244" y="846"/>
                    <a:pt x="1225" y="846"/>
                  </a:cubicBezTo>
                  <a:cubicBezTo>
                    <a:pt x="1215" y="846"/>
                    <a:pt x="1205" y="843"/>
                    <a:pt x="1197" y="838"/>
                  </a:cubicBezTo>
                  <a:cubicBezTo>
                    <a:pt x="1176" y="825"/>
                    <a:pt x="1167" y="797"/>
                    <a:pt x="1162" y="772"/>
                  </a:cubicBezTo>
                  <a:cubicBezTo>
                    <a:pt x="1149" y="709"/>
                    <a:pt x="1150" y="644"/>
                    <a:pt x="1157" y="578"/>
                  </a:cubicBezTo>
                  <a:cubicBezTo>
                    <a:pt x="1077" y="540"/>
                    <a:pt x="997" y="499"/>
                    <a:pt x="919" y="457"/>
                  </a:cubicBezTo>
                  <a:cubicBezTo>
                    <a:pt x="915" y="503"/>
                    <a:pt x="907" y="548"/>
                    <a:pt x="889" y="592"/>
                  </a:cubicBezTo>
                  <a:cubicBezTo>
                    <a:pt x="882" y="614"/>
                    <a:pt x="867" y="637"/>
                    <a:pt x="844" y="640"/>
                  </a:cubicBezTo>
                  <a:cubicBezTo>
                    <a:pt x="843" y="640"/>
                    <a:pt x="843" y="640"/>
                    <a:pt x="842" y="640"/>
                  </a:cubicBezTo>
                  <a:cubicBezTo>
                    <a:pt x="825" y="640"/>
                    <a:pt x="809" y="629"/>
                    <a:pt x="800" y="615"/>
                  </a:cubicBezTo>
                  <a:cubicBezTo>
                    <a:pt x="792" y="600"/>
                    <a:pt x="788" y="583"/>
                    <a:pt x="785" y="566"/>
                  </a:cubicBezTo>
                  <a:cubicBezTo>
                    <a:pt x="774" y="500"/>
                    <a:pt x="768" y="433"/>
                    <a:pt x="766" y="369"/>
                  </a:cubicBezTo>
                  <a:cubicBezTo>
                    <a:pt x="597" y="267"/>
                    <a:pt x="443" y="149"/>
                    <a:pt x="3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7"/>
            <p:cNvSpPr/>
            <p:nvPr/>
          </p:nvSpPr>
          <p:spPr>
            <a:xfrm>
              <a:off x="11281981" y="1612161"/>
              <a:ext cx="95021" cy="217279"/>
            </a:xfrm>
            <a:custGeom>
              <a:avLst/>
              <a:gdLst/>
              <a:ahLst/>
              <a:cxnLst/>
              <a:rect l="l" t="t" r="r" b="b"/>
              <a:pathLst>
                <a:path w="1235" h="2824" extrusionOk="0">
                  <a:moveTo>
                    <a:pt x="0" y="0"/>
                  </a:moveTo>
                  <a:cubicBezTo>
                    <a:pt x="217" y="387"/>
                    <a:pt x="430" y="799"/>
                    <a:pt x="613" y="1204"/>
                  </a:cubicBezTo>
                  <a:cubicBezTo>
                    <a:pt x="796" y="1607"/>
                    <a:pt x="967" y="2039"/>
                    <a:pt x="1111" y="2457"/>
                  </a:cubicBezTo>
                  <a:cubicBezTo>
                    <a:pt x="1149" y="2563"/>
                    <a:pt x="1199" y="2719"/>
                    <a:pt x="1235" y="2824"/>
                  </a:cubicBezTo>
                  <a:cubicBezTo>
                    <a:pt x="1212" y="2716"/>
                    <a:pt x="1170" y="2556"/>
                    <a:pt x="1141" y="2448"/>
                  </a:cubicBezTo>
                  <a:cubicBezTo>
                    <a:pt x="895" y="1582"/>
                    <a:pt x="510" y="743"/>
                    <a:pt x="0"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7"/>
            <p:cNvSpPr/>
            <p:nvPr/>
          </p:nvSpPr>
          <p:spPr>
            <a:xfrm>
              <a:off x="11299062" y="1659632"/>
              <a:ext cx="36546" cy="55012"/>
            </a:xfrm>
            <a:custGeom>
              <a:avLst/>
              <a:gdLst/>
              <a:ahLst/>
              <a:cxnLst/>
              <a:rect l="l" t="t" r="r" b="b"/>
              <a:pathLst>
                <a:path w="475" h="715" extrusionOk="0">
                  <a:moveTo>
                    <a:pt x="409" y="1"/>
                  </a:moveTo>
                  <a:lnTo>
                    <a:pt x="409" y="1"/>
                  </a:lnTo>
                  <a:cubicBezTo>
                    <a:pt x="397" y="211"/>
                    <a:pt x="408" y="424"/>
                    <a:pt x="433" y="632"/>
                  </a:cubicBezTo>
                  <a:lnTo>
                    <a:pt x="433" y="632"/>
                  </a:lnTo>
                  <a:cubicBezTo>
                    <a:pt x="294" y="505"/>
                    <a:pt x="143" y="368"/>
                    <a:pt x="0" y="250"/>
                  </a:cubicBezTo>
                  <a:lnTo>
                    <a:pt x="0" y="250"/>
                  </a:lnTo>
                  <a:cubicBezTo>
                    <a:pt x="138" y="395"/>
                    <a:pt x="297" y="546"/>
                    <a:pt x="443" y="684"/>
                  </a:cubicBezTo>
                  <a:lnTo>
                    <a:pt x="475" y="714"/>
                  </a:lnTo>
                  <a:cubicBezTo>
                    <a:pt x="442" y="478"/>
                    <a:pt x="423" y="240"/>
                    <a:pt x="409"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7"/>
            <p:cNvSpPr/>
            <p:nvPr/>
          </p:nvSpPr>
          <p:spPr>
            <a:xfrm>
              <a:off x="11286674" y="1682253"/>
              <a:ext cx="68246" cy="73555"/>
            </a:xfrm>
            <a:custGeom>
              <a:avLst/>
              <a:gdLst/>
              <a:ahLst/>
              <a:cxnLst/>
              <a:rect l="l" t="t" r="r" b="b"/>
              <a:pathLst>
                <a:path w="887" h="956" extrusionOk="0">
                  <a:moveTo>
                    <a:pt x="866" y="1"/>
                  </a:moveTo>
                  <a:lnTo>
                    <a:pt x="866" y="1"/>
                  </a:lnTo>
                  <a:cubicBezTo>
                    <a:pt x="862" y="293"/>
                    <a:pt x="852" y="586"/>
                    <a:pt x="831" y="878"/>
                  </a:cubicBezTo>
                  <a:lnTo>
                    <a:pt x="831" y="878"/>
                  </a:lnTo>
                  <a:cubicBezTo>
                    <a:pt x="777" y="816"/>
                    <a:pt x="721" y="756"/>
                    <a:pt x="663" y="698"/>
                  </a:cubicBezTo>
                  <a:cubicBezTo>
                    <a:pt x="463" y="497"/>
                    <a:pt x="241" y="316"/>
                    <a:pt x="1" y="164"/>
                  </a:cubicBezTo>
                  <a:lnTo>
                    <a:pt x="1" y="164"/>
                  </a:lnTo>
                  <a:cubicBezTo>
                    <a:pt x="303" y="388"/>
                    <a:pt x="585" y="643"/>
                    <a:pt x="833" y="927"/>
                  </a:cubicBezTo>
                  <a:lnTo>
                    <a:pt x="857" y="955"/>
                  </a:lnTo>
                  <a:cubicBezTo>
                    <a:pt x="881" y="637"/>
                    <a:pt x="886" y="318"/>
                    <a:pt x="866"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7"/>
            <p:cNvSpPr/>
            <p:nvPr/>
          </p:nvSpPr>
          <p:spPr>
            <a:xfrm>
              <a:off x="11307833" y="1722416"/>
              <a:ext cx="61167" cy="55858"/>
            </a:xfrm>
            <a:custGeom>
              <a:avLst/>
              <a:gdLst/>
              <a:ahLst/>
              <a:cxnLst/>
              <a:rect l="l" t="t" r="r" b="b"/>
              <a:pathLst>
                <a:path w="795" h="726" extrusionOk="0">
                  <a:moveTo>
                    <a:pt x="795" y="0"/>
                  </a:moveTo>
                  <a:cubicBezTo>
                    <a:pt x="748" y="221"/>
                    <a:pt x="713" y="444"/>
                    <a:pt x="682" y="668"/>
                  </a:cubicBezTo>
                  <a:lnTo>
                    <a:pt x="682" y="668"/>
                  </a:lnTo>
                  <a:cubicBezTo>
                    <a:pt x="580" y="592"/>
                    <a:pt x="470" y="528"/>
                    <a:pt x="360" y="468"/>
                  </a:cubicBezTo>
                  <a:cubicBezTo>
                    <a:pt x="241" y="404"/>
                    <a:pt x="120" y="344"/>
                    <a:pt x="1" y="279"/>
                  </a:cubicBezTo>
                  <a:lnTo>
                    <a:pt x="1" y="279"/>
                  </a:lnTo>
                  <a:cubicBezTo>
                    <a:pt x="55" y="316"/>
                    <a:pt x="115" y="352"/>
                    <a:pt x="172" y="387"/>
                  </a:cubicBezTo>
                  <a:cubicBezTo>
                    <a:pt x="340" y="486"/>
                    <a:pt x="530" y="591"/>
                    <a:pt x="684" y="710"/>
                  </a:cubicBezTo>
                  <a:lnTo>
                    <a:pt x="705" y="725"/>
                  </a:lnTo>
                  <a:lnTo>
                    <a:pt x="709" y="699"/>
                  </a:lnTo>
                  <a:cubicBezTo>
                    <a:pt x="737" y="476"/>
                    <a:pt x="770" y="221"/>
                    <a:pt x="795"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 name="Google Shape;488;p7"/>
          <p:cNvGrpSpPr/>
          <p:nvPr/>
        </p:nvGrpSpPr>
        <p:grpSpPr>
          <a:xfrm flipH="1">
            <a:off x="138736" y="4068593"/>
            <a:ext cx="2277380" cy="396301"/>
            <a:chOff x="6699127" y="195233"/>
            <a:chExt cx="1169026" cy="203429"/>
          </a:xfrm>
        </p:grpSpPr>
        <p:sp>
          <p:nvSpPr>
            <p:cNvPr id="489" name="Google Shape;489;p7"/>
            <p:cNvSpPr/>
            <p:nvPr/>
          </p:nvSpPr>
          <p:spPr>
            <a:xfrm>
              <a:off x="6699127" y="195387"/>
              <a:ext cx="1168949" cy="203275"/>
            </a:xfrm>
            <a:custGeom>
              <a:avLst/>
              <a:gdLst/>
              <a:ahLst/>
              <a:cxnLst/>
              <a:rect l="l" t="t" r="r" b="b"/>
              <a:pathLst>
                <a:path w="15193" h="2642" extrusionOk="0">
                  <a:moveTo>
                    <a:pt x="13945" y="1"/>
                  </a:moveTo>
                  <a:cubicBezTo>
                    <a:pt x="13945" y="1"/>
                    <a:pt x="11584" y="728"/>
                    <a:pt x="10356" y="1049"/>
                  </a:cubicBezTo>
                  <a:cubicBezTo>
                    <a:pt x="9830" y="899"/>
                    <a:pt x="8784" y="661"/>
                    <a:pt x="8784" y="661"/>
                  </a:cubicBezTo>
                  <a:cubicBezTo>
                    <a:pt x="8784" y="661"/>
                    <a:pt x="6630" y="1327"/>
                    <a:pt x="5385" y="1661"/>
                  </a:cubicBezTo>
                  <a:cubicBezTo>
                    <a:pt x="5020" y="1578"/>
                    <a:pt x="4319" y="1342"/>
                    <a:pt x="4319" y="1342"/>
                  </a:cubicBezTo>
                  <a:cubicBezTo>
                    <a:pt x="4319" y="1342"/>
                    <a:pt x="1431" y="2172"/>
                    <a:pt x="0" y="2405"/>
                  </a:cubicBezTo>
                  <a:lnTo>
                    <a:pt x="15192" y="2641"/>
                  </a:lnTo>
                  <a:lnTo>
                    <a:pt x="15192" y="423"/>
                  </a:lnTo>
                  <a:cubicBezTo>
                    <a:pt x="14719" y="325"/>
                    <a:pt x="13945" y="1"/>
                    <a:pt x="13945"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7"/>
            <p:cNvSpPr/>
            <p:nvPr/>
          </p:nvSpPr>
          <p:spPr>
            <a:xfrm>
              <a:off x="7307799" y="246168"/>
              <a:ext cx="188195" cy="66091"/>
            </a:xfrm>
            <a:custGeom>
              <a:avLst/>
              <a:gdLst/>
              <a:ahLst/>
              <a:cxnLst/>
              <a:rect l="l" t="t" r="r" b="b"/>
              <a:pathLst>
                <a:path w="2446" h="859" extrusionOk="0">
                  <a:moveTo>
                    <a:pt x="873" y="1"/>
                  </a:moveTo>
                  <a:cubicBezTo>
                    <a:pt x="873" y="1"/>
                    <a:pt x="1" y="551"/>
                    <a:pt x="268" y="802"/>
                  </a:cubicBezTo>
                  <a:cubicBezTo>
                    <a:pt x="310" y="841"/>
                    <a:pt x="393" y="858"/>
                    <a:pt x="504" y="858"/>
                  </a:cubicBezTo>
                  <a:cubicBezTo>
                    <a:pt x="1092" y="858"/>
                    <a:pt x="2445" y="387"/>
                    <a:pt x="2445" y="387"/>
                  </a:cubicBezTo>
                  <a:lnTo>
                    <a:pt x="873" y="1"/>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7"/>
            <p:cNvSpPr/>
            <p:nvPr/>
          </p:nvSpPr>
          <p:spPr>
            <a:xfrm>
              <a:off x="7000962" y="298564"/>
              <a:ext cx="112486" cy="40470"/>
            </a:xfrm>
            <a:custGeom>
              <a:avLst/>
              <a:gdLst/>
              <a:ahLst/>
              <a:cxnLst/>
              <a:rect l="l" t="t" r="r" b="b"/>
              <a:pathLst>
                <a:path w="1462" h="526" extrusionOk="0">
                  <a:moveTo>
                    <a:pt x="396" y="1"/>
                  </a:moveTo>
                  <a:cubicBezTo>
                    <a:pt x="396" y="1"/>
                    <a:pt x="1" y="404"/>
                    <a:pt x="202" y="504"/>
                  </a:cubicBezTo>
                  <a:cubicBezTo>
                    <a:pt x="232" y="519"/>
                    <a:pt x="282" y="525"/>
                    <a:pt x="344" y="525"/>
                  </a:cubicBezTo>
                  <a:cubicBezTo>
                    <a:pt x="697" y="525"/>
                    <a:pt x="1462" y="319"/>
                    <a:pt x="1462" y="319"/>
                  </a:cubicBezTo>
                  <a:lnTo>
                    <a:pt x="396" y="1"/>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7"/>
            <p:cNvSpPr/>
            <p:nvPr/>
          </p:nvSpPr>
          <p:spPr>
            <a:xfrm>
              <a:off x="7676265" y="195233"/>
              <a:ext cx="191888" cy="83249"/>
            </a:xfrm>
            <a:custGeom>
              <a:avLst/>
              <a:gdLst/>
              <a:ahLst/>
              <a:cxnLst/>
              <a:rect l="l" t="t" r="r" b="b"/>
              <a:pathLst>
                <a:path w="2494" h="1082" extrusionOk="0">
                  <a:moveTo>
                    <a:pt x="1246" y="1"/>
                  </a:moveTo>
                  <a:cubicBezTo>
                    <a:pt x="1246" y="1"/>
                    <a:pt x="1" y="1029"/>
                    <a:pt x="635" y="1079"/>
                  </a:cubicBezTo>
                  <a:cubicBezTo>
                    <a:pt x="657" y="1081"/>
                    <a:pt x="679" y="1081"/>
                    <a:pt x="702" y="1081"/>
                  </a:cubicBezTo>
                  <a:cubicBezTo>
                    <a:pt x="1350" y="1081"/>
                    <a:pt x="2493" y="423"/>
                    <a:pt x="2493" y="423"/>
                  </a:cubicBezTo>
                  <a:lnTo>
                    <a:pt x="1246" y="1"/>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 name="Google Shape;493;p7"/>
          <p:cNvGrpSpPr/>
          <p:nvPr/>
        </p:nvGrpSpPr>
        <p:grpSpPr>
          <a:xfrm>
            <a:off x="85817" y="4068588"/>
            <a:ext cx="8953511" cy="1635909"/>
            <a:chOff x="2533672" y="1143519"/>
            <a:chExt cx="1055540" cy="263673"/>
          </a:xfrm>
        </p:grpSpPr>
        <p:sp>
          <p:nvSpPr>
            <p:cNvPr id="494" name="Google Shape;494;p7"/>
            <p:cNvSpPr/>
            <p:nvPr/>
          </p:nvSpPr>
          <p:spPr>
            <a:xfrm>
              <a:off x="2533672" y="1201763"/>
              <a:ext cx="1055540" cy="205430"/>
            </a:xfrm>
            <a:custGeom>
              <a:avLst/>
              <a:gdLst/>
              <a:ahLst/>
              <a:cxnLst/>
              <a:rect l="l" t="t" r="r" b="b"/>
              <a:pathLst>
                <a:path w="13719" h="2670" extrusionOk="0">
                  <a:moveTo>
                    <a:pt x="1" y="1"/>
                  </a:moveTo>
                  <a:lnTo>
                    <a:pt x="1" y="2670"/>
                  </a:lnTo>
                  <a:lnTo>
                    <a:pt x="13718" y="2670"/>
                  </a:lnTo>
                  <a:lnTo>
                    <a:pt x="137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5" name="Google Shape;495;p7"/>
            <p:cNvGrpSpPr/>
            <p:nvPr/>
          </p:nvGrpSpPr>
          <p:grpSpPr>
            <a:xfrm>
              <a:off x="2533672" y="1201686"/>
              <a:ext cx="1055540" cy="205507"/>
              <a:chOff x="2533672" y="1201686"/>
              <a:chExt cx="1055540" cy="205507"/>
            </a:xfrm>
          </p:grpSpPr>
          <p:sp>
            <p:nvSpPr>
              <p:cNvPr id="496" name="Google Shape;496;p7"/>
              <p:cNvSpPr/>
              <p:nvPr/>
            </p:nvSpPr>
            <p:spPr>
              <a:xfrm>
                <a:off x="2533672" y="1323866"/>
                <a:ext cx="1055540" cy="83326"/>
              </a:xfrm>
              <a:custGeom>
                <a:avLst/>
                <a:gdLst/>
                <a:ahLst/>
                <a:cxnLst/>
                <a:rect l="l" t="t" r="r" b="b"/>
                <a:pathLst>
                  <a:path w="13719" h="1083" extrusionOk="0">
                    <a:moveTo>
                      <a:pt x="1" y="0"/>
                    </a:moveTo>
                    <a:lnTo>
                      <a:pt x="1" y="1083"/>
                    </a:lnTo>
                    <a:lnTo>
                      <a:pt x="13718" y="1082"/>
                    </a:lnTo>
                    <a:lnTo>
                      <a:pt x="13718" y="772"/>
                    </a:lnTo>
                    <a:lnTo>
                      <a:pt x="1" y="0"/>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7"/>
              <p:cNvSpPr/>
              <p:nvPr/>
            </p:nvSpPr>
            <p:spPr>
              <a:xfrm>
                <a:off x="2533672" y="1201686"/>
                <a:ext cx="1055540" cy="143801"/>
              </a:xfrm>
              <a:custGeom>
                <a:avLst/>
                <a:gdLst/>
                <a:ahLst/>
                <a:cxnLst/>
                <a:rect l="l" t="t" r="r" b="b"/>
                <a:pathLst>
                  <a:path w="13719" h="1869" extrusionOk="0">
                    <a:moveTo>
                      <a:pt x="13717" y="1"/>
                    </a:moveTo>
                    <a:lnTo>
                      <a:pt x="1" y="2"/>
                    </a:lnTo>
                    <a:lnTo>
                      <a:pt x="10511" y="691"/>
                    </a:lnTo>
                    <a:lnTo>
                      <a:pt x="6251" y="1144"/>
                    </a:lnTo>
                    <a:lnTo>
                      <a:pt x="13718" y="1869"/>
                    </a:lnTo>
                    <a:lnTo>
                      <a:pt x="13717" y="1"/>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7"/>
              <p:cNvSpPr/>
              <p:nvPr/>
            </p:nvSpPr>
            <p:spPr>
              <a:xfrm>
                <a:off x="2533672" y="1232308"/>
                <a:ext cx="485491" cy="48472"/>
              </a:xfrm>
              <a:custGeom>
                <a:avLst/>
                <a:gdLst/>
                <a:ahLst/>
                <a:cxnLst/>
                <a:rect l="l" t="t" r="r" b="b"/>
                <a:pathLst>
                  <a:path w="6310" h="630" extrusionOk="0">
                    <a:moveTo>
                      <a:pt x="1" y="0"/>
                    </a:moveTo>
                    <a:lnTo>
                      <a:pt x="1" y="629"/>
                    </a:lnTo>
                    <a:lnTo>
                      <a:pt x="6309" y="313"/>
                    </a:lnTo>
                    <a:lnTo>
                      <a:pt x="1" y="0"/>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7"/>
              <p:cNvSpPr/>
              <p:nvPr/>
            </p:nvSpPr>
            <p:spPr>
              <a:xfrm>
                <a:off x="3064173" y="1252004"/>
                <a:ext cx="38701" cy="10695"/>
              </a:xfrm>
              <a:custGeom>
                <a:avLst/>
                <a:gdLst/>
                <a:ahLst/>
                <a:cxnLst/>
                <a:rect l="l" t="t" r="r" b="b"/>
                <a:pathLst>
                  <a:path w="503" h="139" extrusionOk="0">
                    <a:moveTo>
                      <a:pt x="89" y="1"/>
                    </a:moveTo>
                    <a:cubicBezTo>
                      <a:pt x="0" y="1"/>
                      <a:pt x="0" y="138"/>
                      <a:pt x="89" y="138"/>
                    </a:cubicBezTo>
                    <a:lnTo>
                      <a:pt x="414" y="138"/>
                    </a:lnTo>
                    <a:cubicBezTo>
                      <a:pt x="503" y="138"/>
                      <a:pt x="503" y="1"/>
                      <a:pt x="414"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7"/>
              <p:cNvSpPr/>
              <p:nvPr/>
            </p:nvSpPr>
            <p:spPr>
              <a:xfrm>
                <a:off x="3118570" y="1255390"/>
                <a:ext cx="26775" cy="10618"/>
              </a:xfrm>
              <a:custGeom>
                <a:avLst/>
                <a:gdLst/>
                <a:ahLst/>
                <a:cxnLst/>
                <a:rect l="l" t="t" r="r" b="b"/>
                <a:pathLst>
                  <a:path w="348" h="138" extrusionOk="0">
                    <a:moveTo>
                      <a:pt x="89" y="1"/>
                    </a:moveTo>
                    <a:cubicBezTo>
                      <a:pt x="0" y="1"/>
                      <a:pt x="0" y="137"/>
                      <a:pt x="89" y="137"/>
                    </a:cubicBezTo>
                    <a:lnTo>
                      <a:pt x="259" y="137"/>
                    </a:lnTo>
                    <a:cubicBezTo>
                      <a:pt x="348" y="137"/>
                      <a:pt x="348" y="1"/>
                      <a:pt x="259"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7"/>
              <p:cNvSpPr/>
              <p:nvPr/>
            </p:nvSpPr>
            <p:spPr>
              <a:xfrm>
                <a:off x="3156040" y="1257236"/>
                <a:ext cx="16927" cy="10772"/>
              </a:xfrm>
              <a:custGeom>
                <a:avLst/>
                <a:gdLst/>
                <a:ahLst/>
                <a:cxnLst/>
                <a:rect l="l" t="t" r="r" b="b"/>
                <a:pathLst>
                  <a:path w="220" h="140" extrusionOk="0">
                    <a:moveTo>
                      <a:pt x="70" y="1"/>
                    </a:moveTo>
                    <a:cubicBezTo>
                      <a:pt x="34" y="1"/>
                      <a:pt x="0" y="32"/>
                      <a:pt x="1" y="70"/>
                    </a:cubicBezTo>
                    <a:cubicBezTo>
                      <a:pt x="3" y="108"/>
                      <a:pt x="32" y="139"/>
                      <a:pt x="70" y="139"/>
                    </a:cubicBezTo>
                    <a:lnTo>
                      <a:pt x="149" y="139"/>
                    </a:lnTo>
                    <a:cubicBezTo>
                      <a:pt x="185" y="139"/>
                      <a:pt x="219" y="108"/>
                      <a:pt x="217" y="70"/>
                    </a:cubicBezTo>
                    <a:cubicBezTo>
                      <a:pt x="216" y="32"/>
                      <a:pt x="188" y="1"/>
                      <a:pt x="149"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7"/>
              <p:cNvSpPr/>
              <p:nvPr/>
            </p:nvSpPr>
            <p:spPr>
              <a:xfrm>
                <a:off x="3017240" y="1240617"/>
                <a:ext cx="19158" cy="10695"/>
              </a:xfrm>
              <a:custGeom>
                <a:avLst/>
                <a:gdLst/>
                <a:ahLst/>
                <a:cxnLst/>
                <a:rect l="l" t="t" r="r" b="b"/>
                <a:pathLst>
                  <a:path w="249" h="139" extrusionOk="0">
                    <a:moveTo>
                      <a:pt x="70" y="1"/>
                    </a:moveTo>
                    <a:cubicBezTo>
                      <a:pt x="34" y="1"/>
                      <a:pt x="0" y="32"/>
                      <a:pt x="1" y="69"/>
                    </a:cubicBezTo>
                    <a:cubicBezTo>
                      <a:pt x="3" y="106"/>
                      <a:pt x="33" y="138"/>
                      <a:pt x="70" y="138"/>
                    </a:cubicBezTo>
                    <a:lnTo>
                      <a:pt x="179" y="138"/>
                    </a:lnTo>
                    <a:cubicBezTo>
                      <a:pt x="215" y="138"/>
                      <a:pt x="248" y="107"/>
                      <a:pt x="247" y="69"/>
                    </a:cubicBezTo>
                    <a:cubicBezTo>
                      <a:pt x="246" y="32"/>
                      <a:pt x="217" y="1"/>
                      <a:pt x="179"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7"/>
              <p:cNvSpPr/>
              <p:nvPr/>
            </p:nvSpPr>
            <p:spPr>
              <a:xfrm>
                <a:off x="2988464" y="1265700"/>
                <a:ext cx="43317" cy="10618"/>
              </a:xfrm>
              <a:custGeom>
                <a:avLst/>
                <a:gdLst/>
                <a:ahLst/>
                <a:cxnLst/>
                <a:rect l="l" t="t" r="r" b="b"/>
                <a:pathLst>
                  <a:path w="563" h="138" extrusionOk="0">
                    <a:moveTo>
                      <a:pt x="89" y="0"/>
                    </a:moveTo>
                    <a:cubicBezTo>
                      <a:pt x="2" y="0"/>
                      <a:pt x="1" y="138"/>
                      <a:pt x="89" y="138"/>
                    </a:cubicBezTo>
                    <a:lnTo>
                      <a:pt x="474" y="138"/>
                    </a:lnTo>
                    <a:cubicBezTo>
                      <a:pt x="563" y="138"/>
                      <a:pt x="563" y="0"/>
                      <a:pt x="474" y="0"/>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7"/>
              <p:cNvSpPr/>
              <p:nvPr/>
            </p:nvSpPr>
            <p:spPr>
              <a:xfrm>
                <a:off x="2943762" y="1286935"/>
                <a:ext cx="23544" cy="10695"/>
              </a:xfrm>
              <a:custGeom>
                <a:avLst/>
                <a:gdLst/>
                <a:ahLst/>
                <a:cxnLst/>
                <a:rect l="l" t="t" r="r" b="b"/>
                <a:pathLst>
                  <a:path w="306" h="139" extrusionOk="0">
                    <a:moveTo>
                      <a:pt x="90" y="0"/>
                    </a:moveTo>
                    <a:cubicBezTo>
                      <a:pt x="2" y="0"/>
                      <a:pt x="1" y="138"/>
                      <a:pt x="90" y="138"/>
                    </a:cubicBezTo>
                    <a:lnTo>
                      <a:pt x="217" y="138"/>
                    </a:lnTo>
                    <a:cubicBezTo>
                      <a:pt x="305" y="138"/>
                      <a:pt x="305" y="0"/>
                      <a:pt x="217" y="0"/>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7"/>
              <p:cNvSpPr/>
              <p:nvPr/>
            </p:nvSpPr>
            <p:spPr>
              <a:xfrm>
                <a:off x="2974154" y="1309709"/>
                <a:ext cx="53935" cy="10618"/>
              </a:xfrm>
              <a:custGeom>
                <a:avLst/>
                <a:gdLst/>
                <a:ahLst/>
                <a:cxnLst/>
                <a:rect l="l" t="t" r="r" b="b"/>
                <a:pathLst>
                  <a:path w="701" h="138" extrusionOk="0">
                    <a:moveTo>
                      <a:pt x="88" y="1"/>
                    </a:moveTo>
                    <a:cubicBezTo>
                      <a:pt x="0" y="1"/>
                      <a:pt x="1" y="137"/>
                      <a:pt x="89" y="137"/>
                    </a:cubicBezTo>
                    <a:lnTo>
                      <a:pt x="612" y="137"/>
                    </a:lnTo>
                    <a:cubicBezTo>
                      <a:pt x="701" y="137"/>
                      <a:pt x="701" y="1"/>
                      <a:pt x="612" y="1"/>
                    </a:cubicBezTo>
                    <a:lnTo>
                      <a:pt x="89" y="1"/>
                    </a:lnTo>
                    <a:cubicBezTo>
                      <a:pt x="88" y="1"/>
                      <a:pt x="88" y="1"/>
                      <a:pt x="88"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7"/>
              <p:cNvSpPr/>
              <p:nvPr/>
            </p:nvSpPr>
            <p:spPr>
              <a:xfrm>
                <a:off x="3050709" y="1313402"/>
                <a:ext cx="25775" cy="10695"/>
              </a:xfrm>
              <a:custGeom>
                <a:avLst/>
                <a:gdLst/>
                <a:ahLst/>
                <a:cxnLst/>
                <a:rect l="l" t="t" r="r" b="b"/>
                <a:pathLst>
                  <a:path w="335" h="139" extrusionOk="0">
                    <a:moveTo>
                      <a:pt x="89" y="1"/>
                    </a:moveTo>
                    <a:cubicBezTo>
                      <a:pt x="0" y="1"/>
                      <a:pt x="0" y="138"/>
                      <a:pt x="89" y="138"/>
                    </a:cubicBezTo>
                    <a:lnTo>
                      <a:pt x="246" y="138"/>
                    </a:lnTo>
                    <a:cubicBezTo>
                      <a:pt x="335" y="138"/>
                      <a:pt x="335" y="1"/>
                      <a:pt x="246"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7"/>
              <p:cNvSpPr/>
              <p:nvPr/>
            </p:nvSpPr>
            <p:spPr>
              <a:xfrm>
                <a:off x="3041707" y="1333869"/>
                <a:ext cx="29545" cy="10695"/>
              </a:xfrm>
              <a:custGeom>
                <a:avLst/>
                <a:gdLst/>
                <a:ahLst/>
                <a:cxnLst/>
                <a:rect l="l" t="t" r="r" b="b"/>
                <a:pathLst>
                  <a:path w="384" h="139" extrusionOk="0">
                    <a:moveTo>
                      <a:pt x="87" y="1"/>
                    </a:moveTo>
                    <a:cubicBezTo>
                      <a:pt x="0" y="1"/>
                      <a:pt x="0" y="138"/>
                      <a:pt x="87" y="138"/>
                    </a:cubicBezTo>
                    <a:lnTo>
                      <a:pt x="294" y="138"/>
                    </a:lnTo>
                    <a:cubicBezTo>
                      <a:pt x="383" y="138"/>
                      <a:pt x="383" y="1"/>
                      <a:pt x="294"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7"/>
              <p:cNvSpPr/>
              <p:nvPr/>
            </p:nvSpPr>
            <p:spPr>
              <a:xfrm>
                <a:off x="3097719" y="1319558"/>
                <a:ext cx="34931" cy="10618"/>
              </a:xfrm>
              <a:custGeom>
                <a:avLst/>
                <a:gdLst/>
                <a:ahLst/>
                <a:cxnLst/>
                <a:rect l="l" t="t" r="r" b="b"/>
                <a:pathLst>
                  <a:path w="454" h="138" extrusionOk="0">
                    <a:moveTo>
                      <a:pt x="87" y="1"/>
                    </a:moveTo>
                    <a:cubicBezTo>
                      <a:pt x="0" y="1"/>
                      <a:pt x="1" y="138"/>
                      <a:pt x="89" y="138"/>
                    </a:cubicBezTo>
                    <a:lnTo>
                      <a:pt x="365" y="138"/>
                    </a:lnTo>
                    <a:cubicBezTo>
                      <a:pt x="454" y="138"/>
                      <a:pt x="454" y="1"/>
                      <a:pt x="365" y="1"/>
                    </a:cubicBezTo>
                    <a:lnTo>
                      <a:pt x="89" y="1"/>
                    </a:lnTo>
                    <a:cubicBezTo>
                      <a:pt x="88" y="1"/>
                      <a:pt x="88" y="1"/>
                      <a:pt x="87"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9" name="Google Shape;509;p7"/>
            <p:cNvSpPr/>
            <p:nvPr/>
          </p:nvSpPr>
          <p:spPr>
            <a:xfrm>
              <a:off x="3221131" y="1227384"/>
              <a:ext cx="38470" cy="10618"/>
            </a:xfrm>
            <a:custGeom>
              <a:avLst/>
              <a:gdLst/>
              <a:ahLst/>
              <a:cxnLst/>
              <a:rect l="l" t="t" r="r" b="b"/>
              <a:pathLst>
                <a:path w="500" h="138" extrusionOk="0">
                  <a:moveTo>
                    <a:pt x="89" y="1"/>
                  </a:moveTo>
                  <a:cubicBezTo>
                    <a:pt x="0" y="1"/>
                    <a:pt x="0" y="137"/>
                    <a:pt x="89" y="137"/>
                  </a:cubicBezTo>
                  <a:lnTo>
                    <a:pt x="411" y="137"/>
                  </a:lnTo>
                  <a:cubicBezTo>
                    <a:pt x="500" y="137"/>
                    <a:pt x="500" y="1"/>
                    <a:pt x="4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7"/>
            <p:cNvSpPr/>
            <p:nvPr/>
          </p:nvSpPr>
          <p:spPr>
            <a:xfrm>
              <a:off x="3318537" y="1228922"/>
              <a:ext cx="64707" cy="10618"/>
            </a:xfrm>
            <a:custGeom>
              <a:avLst/>
              <a:gdLst/>
              <a:ahLst/>
              <a:cxnLst/>
              <a:rect l="l" t="t" r="r" b="b"/>
              <a:pathLst>
                <a:path w="841" h="138" extrusionOk="0">
                  <a:moveTo>
                    <a:pt x="89" y="0"/>
                  </a:moveTo>
                  <a:cubicBezTo>
                    <a:pt x="0" y="0"/>
                    <a:pt x="0" y="137"/>
                    <a:pt x="89" y="137"/>
                  </a:cubicBezTo>
                  <a:lnTo>
                    <a:pt x="752" y="137"/>
                  </a:lnTo>
                  <a:cubicBezTo>
                    <a:pt x="841" y="137"/>
                    <a:pt x="841" y="0"/>
                    <a:pt x="7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7"/>
            <p:cNvSpPr/>
            <p:nvPr/>
          </p:nvSpPr>
          <p:spPr>
            <a:xfrm>
              <a:off x="3301687" y="1279318"/>
              <a:ext cx="33392" cy="10695"/>
            </a:xfrm>
            <a:custGeom>
              <a:avLst/>
              <a:gdLst/>
              <a:ahLst/>
              <a:cxnLst/>
              <a:rect l="l" t="t" r="r" b="b"/>
              <a:pathLst>
                <a:path w="434" h="139" extrusionOk="0">
                  <a:moveTo>
                    <a:pt x="88" y="0"/>
                  </a:moveTo>
                  <a:cubicBezTo>
                    <a:pt x="0" y="0"/>
                    <a:pt x="1" y="138"/>
                    <a:pt x="89" y="138"/>
                  </a:cubicBezTo>
                  <a:lnTo>
                    <a:pt x="344" y="138"/>
                  </a:lnTo>
                  <a:cubicBezTo>
                    <a:pt x="433" y="138"/>
                    <a:pt x="433" y="0"/>
                    <a:pt x="344" y="0"/>
                  </a:cubicBezTo>
                  <a:lnTo>
                    <a:pt x="89" y="0"/>
                  </a:lnTo>
                  <a:cubicBezTo>
                    <a:pt x="89" y="0"/>
                    <a:pt x="88" y="0"/>
                    <a:pt x="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7"/>
            <p:cNvSpPr/>
            <p:nvPr/>
          </p:nvSpPr>
          <p:spPr>
            <a:xfrm>
              <a:off x="3362624" y="1266238"/>
              <a:ext cx="13772" cy="10541"/>
            </a:xfrm>
            <a:custGeom>
              <a:avLst/>
              <a:gdLst/>
              <a:ahLst/>
              <a:cxnLst/>
              <a:rect l="l" t="t" r="r" b="b"/>
              <a:pathLst>
                <a:path w="179" h="137" extrusionOk="0">
                  <a:moveTo>
                    <a:pt x="90" y="0"/>
                  </a:moveTo>
                  <a:cubicBezTo>
                    <a:pt x="1" y="0"/>
                    <a:pt x="1" y="137"/>
                    <a:pt x="90" y="137"/>
                  </a:cubicBezTo>
                  <a:cubicBezTo>
                    <a:pt x="178" y="137"/>
                    <a:pt x="178"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7"/>
            <p:cNvSpPr/>
            <p:nvPr/>
          </p:nvSpPr>
          <p:spPr>
            <a:xfrm>
              <a:off x="3389937" y="1242233"/>
              <a:ext cx="44087" cy="10618"/>
            </a:xfrm>
            <a:custGeom>
              <a:avLst/>
              <a:gdLst/>
              <a:ahLst/>
              <a:cxnLst/>
              <a:rect l="l" t="t" r="r" b="b"/>
              <a:pathLst>
                <a:path w="573" h="138" extrusionOk="0">
                  <a:moveTo>
                    <a:pt x="87" y="1"/>
                  </a:moveTo>
                  <a:cubicBezTo>
                    <a:pt x="1" y="1"/>
                    <a:pt x="1" y="137"/>
                    <a:pt x="87" y="137"/>
                  </a:cubicBezTo>
                  <a:lnTo>
                    <a:pt x="483" y="137"/>
                  </a:lnTo>
                  <a:cubicBezTo>
                    <a:pt x="572" y="137"/>
                    <a:pt x="572" y="1"/>
                    <a:pt x="4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7"/>
            <p:cNvSpPr/>
            <p:nvPr/>
          </p:nvSpPr>
          <p:spPr>
            <a:xfrm>
              <a:off x="3413866" y="1222690"/>
              <a:ext cx="54012" cy="10541"/>
            </a:xfrm>
            <a:custGeom>
              <a:avLst/>
              <a:gdLst/>
              <a:ahLst/>
              <a:cxnLst/>
              <a:rect l="l" t="t" r="r" b="b"/>
              <a:pathLst>
                <a:path w="702" h="137" extrusionOk="0">
                  <a:moveTo>
                    <a:pt x="87" y="0"/>
                  </a:moveTo>
                  <a:cubicBezTo>
                    <a:pt x="0" y="0"/>
                    <a:pt x="1" y="137"/>
                    <a:pt x="88" y="137"/>
                  </a:cubicBezTo>
                  <a:lnTo>
                    <a:pt x="613" y="137"/>
                  </a:lnTo>
                  <a:cubicBezTo>
                    <a:pt x="701" y="137"/>
                    <a:pt x="701" y="0"/>
                    <a:pt x="613" y="0"/>
                  </a:cubicBezTo>
                  <a:lnTo>
                    <a:pt x="88" y="0"/>
                  </a:lnTo>
                  <a:cubicBezTo>
                    <a:pt x="88" y="0"/>
                    <a:pt x="87" y="0"/>
                    <a:pt x="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7"/>
            <p:cNvSpPr/>
            <p:nvPr/>
          </p:nvSpPr>
          <p:spPr>
            <a:xfrm>
              <a:off x="3413866" y="1271624"/>
              <a:ext cx="28853" cy="10541"/>
            </a:xfrm>
            <a:custGeom>
              <a:avLst/>
              <a:gdLst/>
              <a:ahLst/>
              <a:cxnLst/>
              <a:rect l="l" t="t" r="r" b="b"/>
              <a:pathLst>
                <a:path w="375" h="137" extrusionOk="0">
                  <a:moveTo>
                    <a:pt x="88" y="0"/>
                  </a:moveTo>
                  <a:cubicBezTo>
                    <a:pt x="0" y="0"/>
                    <a:pt x="0" y="137"/>
                    <a:pt x="88" y="137"/>
                  </a:cubicBezTo>
                  <a:lnTo>
                    <a:pt x="286" y="137"/>
                  </a:lnTo>
                  <a:cubicBezTo>
                    <a:pt x="375" y="137"/>
                    <a:pt x="375"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7"/>
            <p:cNvSpPr/>
            <p:nvPr/>
          </p:nvSpPr>
          <p:spPr>
            <a:xfrm>
              <a:off x="3264602" y="1293475"/>
              <a:ext cx="28852" cy="10618"/>
            </a:xfrm>
            <a:custGeom>
              <a:avLst/>
              <a:gdLst/>
              <a:ahLst/>
              <a:cxnLst/>
              <a:rect l="l" t="t" r="r" b="b"/>
              <a:pathLst>
                <a:path w="375" h="138" extrusionOk="0">
                  <a:moveTo>
                    <a:pt x="88" y="1"/>
                  </a:moveTo>
                  <a:cubicBezTo>
                    <a:pt x="1" y="1"/>
                    <a:pt x="1" y="138"/>
                    <a:pt x="88" y="138"/>
                  </a:cubicBezTo>
                  <a:lnTo>
                    <a:pt x="286" y="138"/>
                  </a:lnTo>
                  <a:cubicBezTo>
                    <a:pt x="375" y="138"/>
                    <a:pt x="375"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7"/>
            <p:cNvSpPr/>
            <p:nvPr/>
          </p:nvSpPr>
          <p:spPr>
            <a:xfrm>
              <a:off x="2629693" y="1253620"/>
              <a:ext cx="32930" cy="10695"/>
            </a:xfrm>
            <a:custGeom>
              <a:avLst/>
              <a:gdLst/>
              <a:ahLst/>
              <a:cxnLst/>
              <a:rect l="l" t="t" r="r" b="b"/>
              <a:pathLst>
                <a:path w="428" h="139" extrusionOk="0">
                  <a:moveTo>
                    <a:pt x="89" y="1"/>
                  </a:moveTo>
                  <a:cubicBezTo>
                    <a:pt x="1" y="1"/>
                    <a:pt x="1" y="138"/>
                    <a:pt x="89" y="138"/>
                  </a:cubicBezTo>
                  <a:lnTo>
                    <a:pt x="339" y="138"/>
                  </a:lnTo>
                  <a:cubicBezTo>
                    <a:pt x="428" y="138"/>
                    <a:pt x="428" y="1"/>
                    <a:pt x="3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7"/>
            <p:cNvSpPr/>
            <p:nvPr/>
          </p:nvSpPr>
          <p:spPr>
            <a:xfrm>
              <a:off x="2685629" y="1251004"/>
              <a:ext cx="23928" cy="10541"/>
            </a:xfrm>
            <a:custGeom>
              <a:avLst/>
              <a:gdLst/>
              <a:ahLst/>
              <a:cxnLst/>
              <a:rect l="l" t="t" r="r" b="b"/>
              <a:pathLst>
                <a:path w="311" h="137" extrusionOk="0">
                  <a:moveTo>
                    <a:pt x="88" y="0"/>
                  </a:moveTo>
                  <a:cubicBezTo>
                    <a:pt x="1" y="0"/>
                    <a:pt x="2" y="137"/>
                    <a:pt x="90" y="137"/>
                  </a:cubicBezTo>
                  <a:lnTo>
                    <a:pt x="222" y="137"/>
                  </a:lnTo>
                  <a:cubicBezTo>
                    <a:pt x="311" y="137"/>
                    <a:pt x="311" y="0"/>
                    <a:pt x="222" y="0"/>
                  </a:cubicBezTo>
                  <a:lnTo>
                    <a:pt x="90" y="0"/>
                  </a:lnTo>
                  <a:cubicBezTo>
                    <a:pt x="89" y="0"/>
                    <a:pt x="88" y="0"/>
                    <a:pt x="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7"/>
            <p:cNvSpPr/>
            <p:nvPr/>
          </p:nvSpPr>
          <p:spPr>
            <a:xfrm>
              <a:off x="2563525" y="1253620"/>
              <a:ext cx="42240" cy="10695"/>
            </a:xfrm>
            <a:custGeom>
              <a:avLst/>
              <a:gdLst/>
              <a:ahLst/>
              <a:cxnLst/>
              <a:rect l="l" t="t" r="r" b="b"/>
              <a:pathLst>
                <a:path w="549" h="139" extrusionOk="0">
                  <a:moveTo>
                    <a:pt x="89" y="1"/>
                  </a:moveTo>
                  <a:cubicBezTo>
                    <a:pt x="2" y="1"/>
                    <a:pt x="1" y="138"/>
                    <a:pt x="89" y="138"/>
                  </a:cubicBezTo>
                  <a:lnTo>
                    <a:pt x="459" y="138"/>
                  </a:lnTo>
                  <a:cubicBezTo>
                    <a:pt x="548" y="138"/>
                    <a:pt x="548" y="1"/>
                    <a:pt x="4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7"/>
            <p:cNvSpPr/>
            <p:nvPr/>
          </p:nvSpPr>
          <p:spPr>
            <a:xfrm>
              <a:off x="2602610" y="1238001"/>
              <a:ext cx="18312" cy="10695"/>
            </a:xfrm>
            <a:custGeom>
              <a:avLst/>
              <a:gdLst/>
              <a:ahLst/>
              <a:cxnLst/>
              <a:rect l="l" t="t" r="r" b="b"/>
              <a:pathLst>
                <a:path w="238" h="139" extrusionOk="0">
                  <a:moveTo>
                    <a:pt x="71" y="0"/>
                  </a:moveTo>
                  <a:cubicBezTo>
                    <a:pt x="35" y="0"/>
                    <a:pt x="0" y="32"/>
                    <a:pt x="3" y="70"/>
                  </a:cubicBezTo>
                  <a:cubicBezTo>
                    <a:pt x="4" y="107"/>
                    <a:pt x="32" y="139"/>
                    <a:pt x="71" y="139"/>
                  </a:cubicBezTo>
                  <a:lnTo>
                    <a:pt x="166" y="139"/>
                  </a:lnTo>
                  <a:cubicBezTo>
                    <a:pt x="203" y="139"/>
                    <a:pt x="237" y="108"/>
                    <a:pt x="235" y="70"/>
                  </a:cubicBezTo>
                  <a:cubicBezTo>
                    <a:pt x="234" y="32"/>
                    <a:pt x="206" y="0"/>
                    <a:pt x="1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7"/>
            <p:cNvSpPr/>
            <p:nvPr/>
          </p:nvSpPr>
          <p:spPr>
            <a:xfrm>
              <a:off x="2700401" y="1358335"/>
              <a:ext cx="24852" cy="10695"/>
            </a:xfrm>
            <a:custGeom>
              <a:avLst/>
              <a:gdLst/>
              <a:ahLst/>
              <a:cxnLst/>
              <a:rect l="l" t="t" r="r" b="b"/>
              <a:pathLst>
                <a:path w="323" h="139" extrusionOk="0">
                  <a:moveTo>
                    <a:pt x="89" y="1"/>
                  </a:moveTo>
                  <a:cubicBezTo>
                    <a:pt x="1" y="1"/>
                    <a:pt x="1" y="138"/>
                    <a:pt x="89" y="138"/>
                  </a:cubicBezTo>
                  <a:lnTo>
                    <a:pt x="232" y="138"/>
                  </a:lnTo>
                  <a:cubicBezTo>
                    <a:pt x="322" y="138"/>
                    <a:pt x="322" y="1"/>
                    <a:pt x="2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7"/>
            <p:cNvSpPr/>
            <p:nvPr/>
          </p:nvSpPr>
          <p:spPr>
            <a:xfrm>
              <a:off x="2818889" y="1370338"/>
              <a:ext cx="17235" cy="16004"/>
            </a:xfrm>
            <a:custGeom>
              <a:avLst/>
              <a:gdLst/>
              <a:ahLst/>
              <a:cxnLst/>
              <a:rect l="l" t="t" r="r" b="b"/>
              <a:pathLst>
                <a:path w="224" h="208" extrusionOk="0">
                  <a:moveTo>
                    <a:pt x="75" y="0"/>
                  </a:moveTo>
                  <a:cubicBezTo>
                    <a:pt x="57" y="0"/>
                    <a:pt x="40" y="7"/>
                    <a:pt x="28" y="20"/>
                  </a:cubicBezTo>
                  <a:cubicBezTo>
                    <a:pt x="3" y="47"/>
                    <a:pt x="0" y="89"/>
                    <a:pt x="28" y="116"/>
                  </a:cubicBezTo>
                  <a:lnTo>
                    <a:pt x="99" y="188"/>
                  </a:lnTo>
                  <a:cubicBezTo>
                    <a:pt x="112" y="200"/>
                    <a:pt x="130" y="207"/>
                    <a:pt x="149" y="207"/>
                  </a:cubicBezTo>
                  <a:cubicBezTo>
                    <a:pt x="166" y="207"/>
                    <a:pt x="184" y="201"/>
                    <a:pt x="196" y="188"/>
                  </a:cubicBezTo>
                  <a:cubicBezTo>
                    <a:pt x="220" y="161"/>
                    <a:pt x="223" y="118"/>
                    <a:pt x="196" y="92"/>
                  </a:cubicBezTo>
                  <a:lnTo>
                    <a:pt x="124" y="20"/>
                  </a:lnTo>
                  <a:cubicBezTo>
                    <a:pt x="111" y="7"/>
                    <a:pt x="93" y="0"/>
                    <a:pt x="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7"/>
            <p:cNvSpPr/>
            <p:nvPr/>
          </p:nvSpPr>
          <p:spPr>
            <a:xfrm>
              <a:off x="2999698" y="1361952"/>
              <a:ext cx="37624" cy="10695"/>
            </a:xfrm>
            <a:custGeom>
              <a:avLst/>
              <a:gdLst/>
              <a:ahLst/>
              <a:cxnLst/>
              <a:rect l="l" t="t" r="r" b="b"/>
              <a:pathLst>
                <a:path w="489" h="139" extrusionOk="0">
                  <a:moveTo>
                    <a:pt x="90" y="1"/>
                  </a:moveTo>
                  <a:cubicBezTo>
                    <a:pt x="2" y="1"/>
                    <a:pt x="1" y="138"/>
                    <a:pt x="90" y="138"/>
                  </a:cubicBezTo>
                  <a:lnTo>
                    <a:pt x="400" y="138"/>
                  </a:lnTo>
                  <a:cubicBezTo>
                    <a:pt x="489" y="138"/>
                    <a:pt x="489" y="1"/>
                    <a:pt x="4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7"/>
            <p:cNvSpPr/>
            <p:nvPr/>
          </p:nvSpPr>
          <p:spPr>
            <a:xfrm>
              <a:off x="3061327" y="1373877"/>
              <a:ext cx="25621" cy="10618"/>
            </a:xfrm>
            <a:custGeom>
              <a:avLst/>
              <a:gdLst/>
              <a:ahLst/>
              <a:cxnLst/>
              <a:rect l="l" t="t" r="r" b="b"/>
              <a:pathLst>
                <a:path w="333" h="138" extrusionOk="0">
                  <a:moveTo>
                    <a:pt x="89" y="1"/>
                  </a:moveTo>
                  <a:cubicBezTo>
                    <a:pt x="1" y="1"/>
                    <a:pt x="1" y="138"/>
                    <a:pt x="89" y="138"/>
                  </a:cubicBezTo>
                  <a:lnTo>
                    <a:pt x="244" y="138"/>
                  </a:lnTo>
                  <a:cubicBezTo>
                    <a:pt x="332" y="138"/>
                    <a:pt x="332" y="1"/>
                    <a:pt x="2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7"/>
            <p:cNvSpPr/>
            <p:nvPr/>
          </p:nvSpPr>
          <p:spPr>
            <a:xfrm>
              <a:off x="3026473" y="1386726"/>
              <a:ext cx="23774" cy="10618"/>
            </a:xfrm>
            <a:custGeom>
              <a:avLst/>
              <a:gdLst/>
              <a:ahLst/>
              <a:cxnLst/>
              <a:rect l="l" t="t" r="r" b="b"/>
              <a:pathLst>
                <a:path w="309" h="138" extrusionOk="0">
                  <a:moveTo>
                    <a:pt x="89" y="1"/>
                  </a:moveTo>
                  <a:cubicBezTo>
                    <a:pt x="0" y="1"/>
                    <a:pt x="0" y="137"/>
                    <a:pt x="89" y="137"/>
                  </a:cubicBezTo>
                  <a:lnTo>
                    <a:pt x="220" y="137"/>
                  </a:lnTo>
                  <a:cubicBezTo>
                    <a:pt x="309" y="137"/>
                    <a:pt x="309" y="1"/>
                    <a:pt x="2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7"/>
            <p:cNvSpPr/>
            <p:nvPr/>
          </p:nvSpPr>
          <p:spPr>
            <a:xfrm>
              <a:off x="3098027" y="1368338"/>
              <a:ext cx="32084" cy="10695"/>
            </a:xfrm>
            <a:custGeom>
              <a:avLst/>
              <a:gdLst/>
              <a:ahLst/>
              <a:cxnLst/>
              <a:rect l="l" t="t" r="r" b="b"/>
              <a:pathLst>
                <a:path w="417" h="139" extrusionOk="0">
                  <a:moveTo>
                    <a:pt x="89" y="1"/>
                  </a:moveTo>
                  <a:cubicBezTo>
                    <a:pt x="0" y="1"/>
                    <a:pt x="0" y="139"/>
                    <a:pt x="89" y="139"/>
                  </a:cubicBezTo>
                  <a:lnTo>
                    <a:pt x="328" y="139"/>
                  </a:lnTo>
                  <a:cubicBezTo>
                    <a:pt x="417" y="139"/>
                    <a:pt x="417"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7"/>
            <p:cNvSpPr/>
            <p:nvPr/>
          </p:nvSpPr>
          <p:spPr>
            <a:xfrm>
              <a:off x="3118339" y="1388573"/>
              <a:ext cx="30160" cy="10618"/>
            </a:xfrm>
            <a:custGeom>
              <a:avLst/>
              <a:gdLst/>
              <a:ahLst/>
              <a:cxnLst/>
              <a:rect l="l" t="t" r="r" b="b"/>
              <a:pathLst>
                <a:path w="392" h="138" extrusionOk="0">
                  <a:moveTo>
                    <a:pt x="87" y="1"/>
                  </a:moveTo>
                  <a:cubicBezTo>
                    <a:pt x="0" y="1"/>
                    <a:pt x="0" y="137"/>
                    <a:pt x="87" y="137"/>
                  </a:cubicBezTo>
                  <a:lnTo>
                    <a:pt x="303" y="137"/>
                  </a:lnTo>
                  <a:cubicBezTo>
                    <a:pt x="391" y="137"/>
                    <a:pt x="391" y="1"/>
                    <a:pt x="3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7"/>
            <p:cNvSpPr/>
            <p:nvPr/>
          </p:nvSpPr>
          <p:spPr>
            <a:xfrm>
              <a:off x="3391399" y="1193068"/>
              <a:ext cx="13695" cy="10618"/>
            </a:xfrm>
            <a:custGeom>
              <a:avLst/>
              <a:gdLst/>
              <a:ahLst/>
              <a:cxnLst/>
              <a:rect l="l" t="t" r="r" b="b"/>
              <a:pathLst>
                <a:path w="178" h="138" extrusionOk="0">
                  <a:moveTo>
                    <a:pt x="89" y="0"/>
                  </a:moveTo>
                  <a:cubicBezTo>
                    <a:pt x="0" y="0"/>
                    <a:pt x="0" y="138"/>
                    <a:pt x="89" y="138"/>
                  </a:cubicBezTo>
                  <a:cubicBezTo>
                    <a:pt x="178" y="138"/>
                    <a:pt x="178"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7"/>
            <p:cNvSpPr/>
            <p:nvPr/>
          </p:nvSpPr>
          <p:spPr>
            <a:xfrm>
              <a:off x="3380397" y="1261468"/>
              <a:ext cx="13695" cy="10618"/>
            </a:xfrm>
            <a:custGeom>
              <a:avLst/>
              <a:gdLst/>
              <a:ahLst/>
              <a:cxnLst/>
              <a:rect l="l" t="t" r="r" b="b"/>
              <a:pathLst>
                <a:path w="178" h="138" extrusionOk="0">
                  <a:moveTo>
                    <a:pt x="89" y="1"/>
                  </a:moveTo>
                  <a:cubicBezTo>
                    <a:pt x="1" y="1"/>
                    <a:pt x="0" y="137"/>
                    <a:pt x="89" y="137"/>
                  </a:cubicBezTo>
                  <a:cubicBezTo>
                    <a:pt x="178" y="137"/>
                    <a:pt x="178"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7"/>
            <p:cNvSpPr/>
            <p:nvPr/>
          </p:nvSpPr>
          <p:spPr>
            <a:xfrm>
              <a:off x="3430023" y="1292398"/>
              <a:ext cx="13772" cy="10541"/>
            </a:xfrm>
            <a:custGeom>
              <a:avLst/>
              <a:gdLst/>
              <a:ahLst/>
              <a:cxnLst/>
              <a:rect l="l" t="t" r="r" b="b"/>
              <a:pathLst>
                <a:path w="179" h="137" extrusionOk="0">
                  <a:moveTo>
                    <a:pt x="90" y="0"/>
                  </a:moveTo>
                  <a:cubicBezTo>
                    <a:pt x="2" y="0"/>
                    <a:pt x="1" y="137"/>
                    <a:pt x="90" y="137"/>
                  </a:cubicBezTo>
                  <a:cubicBezTo>
                    <a:pt x="178" y="137"/>
                    <a:pt x="178"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7"/>
            <p:cNvSpPr/>
            <p:nvPr/>
          </p:nvSpPr>
          <p:spPr>
            <a:xfrm>
              <a:off x="3508348" y="1275856"/>
              <a:ext cx="13772" cy="10618"/>
            </a:xfrm>
            <a:custGeom>
              <a:avLst/>
              <a:gdLst/>
              <a:ahLst/>
              <a:cxnLst/>
              <a:rect l="l" t="t" r="r" b="b"/>
              <a:pathLst>
                <a:path w="179" h="138" extrusionOk="0">
                  <a:moveTo>
                    <a:pt x="90" y="0"/>
                  </a:moveTo>
                  <a:cubicBezTo>
                    <a:pt x="2" y="0"/>
                    <a:pt x="1" y="137"/>
                    <a:pt x="90" y="137"/>
                  </a:cubicBezTo>
                  <a:cubicBezTo>
                    <a:pt x="178" y="137"/>
                    <a:pt x="178"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7"/>
            <p:cNvSpPr/>
            <p:nvPr/>
          </p:nvSpPr>
          <p:spPr>
            <a:xfrm>
              <a:off x="3543740" y="1296783"/>
              <a:ext cx="13695" cy="10618"/>
            </a:xfrm>
            <a:custGeom>
              <a:avLst/>
              <a:gdLst/>
              <a:ahLst/>
              <a:cxnLst/>
              <a:rect l="l" t="t" r="r" b="b"/>
              <a:pathLst>
                <a:path w="178" h="138" extrusionOk="0">
                  <a:moveTo>
                    <a:pt x="88" y="1"/>
                  </a:moveTo>
                  <a:cubicBezTo>
                    <a:pt x="1" y="1"/>
                    <a:pt x="1" y="137"/>
                    <a:pt x="88" y="137"/>
                  </a:cubicBezTo>
                  <a:cubicBezTo>
                    <a:pt x="177" y="137"/>
                    <a:pt x="177" y="1"/>
                    <a:pt x="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7"/>
            <p:cNvSpPr/>
            <p:nvPr/>
          </p:nvSpPr>
          <p:spPr>
            <a:xfrm>
              <a:off x="3529429" y="1345333"/>
              <a:ext cx="13618" cy="10618"/>
            </a:xfrm>
            <a:custGeom>
              <a:avLst/>
              <a:gdLst/>
              <a:ahLst/>
              <a:cxnLst/>
              <a:rect l="l" t="t" r="r" b="b"/>
              <a:pathLst>
                <a:path w="177" h="138" extrusionOk="0">
                  <a:moveTo>
                    <a:pt x="88" y="1"/>
                  </a:moveTo>
                  <a:cubicBezTo>
                    <a:pt x="0" y="1"/>
                    <a:pt x="0" y="137"/>
                    <a:pt x="88" y="137"/>
                  </a:cubicBezTo>
                  <a:cubicBezTo>
                    <a:pt x="176" y="137"/>
                    <a:pt x="176" y="1"/>
                    <a:pt x="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7"/>
            <p:cNvSpPr/>
            <p:nvPr/>
          </p:nvSpPr>
          <p:spPr>
            <a:xfrm>
              <a:off x="3290069" y="1386265"/>
              <a:ext cx="13541" cy="10618"/>
            </a:xfrm>
            <a:custGeom>
              <a:avLst/>
              <a:gdLst/>
              <a:ahLst/>
              <a:cxnLst/>
              <a:rect l="l" t="t" r="r" b="b"/>
              <a:pathLst>
                <a:path w="176" h="138" extrusionOk="0">
                  <a:moveTo>
                    <a:pt x="86" y="1"/>
                  </a:moveTo>
                  <a:cubicBezTo>
                    <a:pt x="0" y="1"/>
                    <a:pt x="0" y="137"/>
                    <a:pt x="87" y="137"/>
                  </a:cubicBezTo>
                  <a:cubicBezTo>
                    <a:pt x="175" y="137"/>
                    <a:pt x="175" y="1"/>
                    <a:pt x="87" y="1"/>
                  </a:cubicBezTo>
                  <a:cubicBezTo>
                    <a:pt x="86" y="1"/>
                    <a:pt x="86" y="1"/>
                    <a:pt x="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7"/>
            <p:cNvSpPr/>
            <p:nvPr/>
          </p:nvSpPr>
          <p:spPr>
            <a:xfrm>
              <a:off x="3279990" y="1266007"/>
              <a:ext cx="13772" cy="10541"/>
            </a:xfrm>
            <a:custGeom>
              <a:avLst/>
              <a:gdLst/>
              <a:ahLst/>
              <a:cxnLst/>
              <a:rect l="l" t="t" r="r" b="b"/>
              <a:pathLst>
                <a:path w="179" h="137" extrusionOk="0">
                  <a:moveTo>
                    <a:pt x="88" y="0"/>
                  </a:moveTo>
                  <a:cubicBezTo>
                    <a:pt x="1" y="0"/>
                    <a:pt x="1" y="137"/>
                    <a:pt x="89" y="137"/>
                  </a:cubicBezTo>
                  <a:cubicBezTo>
                    <a:pt x="178" y="137"/>
                    <a:pt x="178" y="0"/>
                    <a:pt x="89" y="0"/>
                  </a:cubicBezTo>
                  <a:cubicBezTo>
                    <a:pt x="89" y="0"/>
                    <a:pt x="89" y="0"/>
                    <a:pt x="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7"/>
            <p:cNvSpPr/>
            <p:nvPr/>
          </p:nvSpPr>
          <p:spPr>
            <a:xfrm>
              <a:off x="2805578" y="1248311"/>
              <a:ext cx="13695" cy="10618"/>
            </a:xfrm>
            <a:custGeom>
              <a:avLst/>
              <a:gdLst/>
              <a:ahLst/>
              <a:cxnLst/>
              <a:rect l="l" t="t" r="r" b="b"/>
              <a:pathLst>
                <a:path w="178" h="138" extrusionOk="0">
                  <a:moveTo>
                    <a:pt x="89" y="1"/>
                  </a:moveTo>
                  <a:cubicBezTo>
                    <a:pt x="0" y="1"/>
                    <a:pt x="0" y="137"/>
                    <a:pt x="89" y="137"/>
                  </a:cubicBezTo>
                  <a:cubicBezTo>
                    <a:pt x="177" y="137"/>
                    <a:pt x="177"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7"/>
            <p:cNvSpPr/>
            <p:nvPr/>
          </p:nvSpPr>
          <p:spPr>
            <a:xfrm>
              <a:off x="2722791" y="1261545"/>
              <a:ext cx="13772" cy="10618"/>
            </a:xfrm>
            <a:custGeom>
              <a:avLst/>
              <a:gdLst/>
              <a:ahLst/>
              <a:cxnLst/>
              <a:rect l="l" t="t" r="r" b="b"/>
              <a:pathLst>
                <a:path w="179" h="138" extrusionOk="0">
                  <a:moveTo>
                    <a:pt x="89" y="1"/>
                  </a:moveTo>
                  <a:cubicBezTo>
                    <a:pt x="1" y="1"/>
                    <a:pt x="1" y="137"/>
                    <a:pt x="89" y="137"/>
                  </a:cubicBezTo>
                  <a:cubicBezTo>
                    <a:pt x="178" y="137"/>
                    <a:pt x="178"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7"/>
            <p:cNvSpPr/>
            <p:nvPr/>
          </p:nvSpPr>
          <p:spPr>
            <a:xfrm>
              <a:off x="2689706" y="1307940"/>
              <a:ext cx="13695" cy="10618"/>
            </a:xfrm>
            <a:custGeom>
              <a:avLst/>
              <a:gdLst/>
              <a:ahLst/>
              <a:cxnLst/>
              <a:rect l="l" t="t" r="r" b="b"/>
              <a:pathLst>
                <a:path w="178" h="138" extrusionOk="0">
                  <a:moveTo>
                    <a:pt x="89" y="1"/>
                  </a:moveTo>
                  <a:cubicBezTo>
                    <a:pt x="0" y="1"/>
                    <a:pt x="0" y="137"/>
                    <a:pt x="89" y="137"/>
                  </a:cubicBezTo>
                  <a:cubicBezTo>
                    <a:pt x="177" y="137"/>
                    <a:pt x="177"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7"/>
            <p:cNvSpPr/>
            <p:nvPr/>
          </p:nvSpPr>
          <p:spPr>
            <a:xfrm>
              <a:off x="2737178" y="1291321"/>
              <a:ext cx="13695" cy="10695"/>
            </a:xfrm>
            <a:custGeom>
              <a:avLst/>
              <a:gdLst/>
              <a:ahLst/>
              <a:cxnLst/>
              <a:rect l="l" t="t" r="r" b="b"/>
              <a:pathLst>
                <a:path w="178" h="139" extrusionOk="0">
                  <a:moveTo>
                    <a:pt x="89" y="1"/>
                  </a:moveTo>
                  <a:cubicBezTo>
                    <a:pt x="0" y="1"/>
                    <a:pt x="0" y="138"/>
                    <a:pt x="89" y="138"/>
                  </a:cubicBezTo>
                  <a:cubicBezTo>
                    <a:pt x="178" y="138"/>
                    <a:pt x="178"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7"/>
            <p:cNvSpPr/>
            <p:nvPr/>
          </p:nvSpPr>
          <p:spPr>
            <a:xfrm>
              <a:off x="2720559" y="1190991"/>
              <a:ext cx="13695" cy="10541"/>
            </a:xfrm>
            <a:custGeom>
              <a:avLst/>
              <a:gdLst/>
              <a:ahLst/>
              <a:cxnLst/>
              <a:rect l="l" t="t" r="r" b="b"/>
              <a:pathLst>
                <a:path w="178" h="137" extrusionOk="0">
                  <a:moveTo>
                    <a:pt x="89" y="0"/>
                  </a:moveTo>
                  <a:cubicBezTo>
                    <a:pt x="1" y="0"/>
                    <a:pt x="1" y="137"/>
                    <a:pt x="89" y="137"/>
                  </a:cubicBezTo>
                  <a:cubicBezTo>
                    <a:pt x="178" y="137"/>
                    <a:pt x="178"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7"/>
            <p:cNvSpPr/>
            <p:nvPr/>
          </p:nvSpPr>
          <p:spPr>
            <a:xfrm>
              <a:off x="2674241" y="1143519"/>
              <a:ext cx="13772" cy="10618"/>
            </a:xfrm>
            <a:custGeom>
              <a:avLst/>
              <a:gdLst/>
              <a:ahLst/>
              <a:cxnLst/>
              <a:rect l="l" t="t" r="r" b="b"/>
              <a:pathLst>
                <a:path w="179" h="138" extrusionOk="0">
                  <a:moveTo>
                    <a:pt x="89" y="1"/>
                  </a:moveTo>
                  <a:cubicBezTo>
                    <a:pt x="1" y="1"/>
                    <a:pt x="1" y="137"/>
                    <a:pt x="89" y="137"/>
                  </a:cubicBezTo>
                  <a:cubicBezTo>
                    <a:pt x="178" y="137"/>
                    <a:pt x="178"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7"/>
            <p:cNvSpPr/>
            <p:nvPr/>
          </p:nvSpPr>
          <p:spPr>
            <a:xfrm>
              <a:off x="2561678" y="1193222"/>
              <a:ext cx="13695" cy="10541"/>
            </a:xfrm>
            <a:custGeom>
              <a:avLst/>
              <a:gdLst/>
              <a:ahLst/>
              <a:cxnLst/>
              <a:rect l="l" t="t" r="r" b="b"/>
              <a:pathLst>
                <a:path w="178" h="137" extrusionOk="0">
                  <a:moveTo>
                    <a:pt x="89" y="0"/>
                  </a:moveTo>
                  <a:cubicBezTo>
                    <a:pt x="1" y="0"/>
                    <a:pt x="1" y="137"/>
                    <a:pt x="89" y="137"/>
                  </a:cubicBezTo>
                  <a:cubicBezTo>
                    <a:pt x="178" y="137"/>
                    <a:pt x="178"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7"/>
            <p:cNvSpPr/>
            <p:nvPr/>
          </p:nvSpPr>
          <p:spPr>
            <a:xfrm>
              <a:off x="2592608" y="1378571"/>
              <a:ext cx="13695" cy="10618"/>
            </a:xfrm>
            <a:custGeom>
              <a:avLst/>
              <a:gdLst/>
              <a:ahLst/>
              <a:cxnLst/>
              <a:rect l="l" t="t" r="r" b="b"/>
              <a:pathLst>
                <a:path w="178" h="138" extrusionOk="0">
                  <a:moveTo>
                    <a:pt x="89" y="0"/>
                  </a:moveTo>
                  <a:cubicBezTo>
                    <a:pt x="0" y="0"/>
                    <a:pt x="0" y="137"/>
                    <a:pt x="89" y="137"/>
                  </a:cubicBezTo>
                  <a:cubicBezTo>
                    <a:pt x="177" y="137"/>
                    <a:pt x="177"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7"/>
            <p:cNvSpPr/>
            <p:nvPr/>
          </p:nvSpPr>
          <p:spPr>
            <a:xfrm>
              <a:off x="2926835" y="1385111"/>
              <a:ext cx="13849" cy="10618"/>
            </a:xfrm>
            <a:custGeom>
              <a:avLst/>
              <a:gdLst/>
              <a:ahLst/>
              <a:cxnLst/>
              <a:rect l="l" t="t" r="r" b="b"/>
              <a:pathLst>
                <a:path w="180" h="138" extrusionOk="0">
                  <a:moveTo>
                    <a:pt x="91" y="1"/>
                  </a:moveTo>
                  <a:cubicBezTo>
                    <a:pt x="3" y="1"/>
                    <a:pt x="1" y="138"/>
                    <a:pt x="91" y="138"/>
                  </a:cubicBezTo>
                  <a:cubicBezTo>
                    <a:pt x="179" y="138"/>
                    <a:pt x="179"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7"/>
            <p:cNvSpPr/>
            <p:nvPr/>
          </p:nvSpPr>
          <p:spPr>
            <a:xfrm>
              <a:off x="2968845" y="1378571"/>
              <a:ext cx="13695" cy="10618"/>
            </a:xfrm>
            <a:custGeom>
              <a:avLst/>
              <a:gdLst/>
              <a:ahLst/>
              <a:cxnLst/>
              <a:rect l="l" t="t" r="r" b="b"/>
              <a:pathLst>
                <a:path w="178" h="138" extrusionOk="0">
                  <a:moveTo>
                    <a:pt x="89" y="0"/>
                  </a:moveTo>
                  <a:cubicBezTo>
                    <a:pt x="1" y="0"/>
                    <a:pt x="0" y="137"/>
                    <a:pt x="89" y="137"/>
                  </a:cubicBezTo>
                  <a:cubicBezTo>
                    <a:pt x="178" y="137"/>
                    <a:pt x="178"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7"/>
            <p:cNvSpPr/>
            <p:nvPr/>
          </p:nvSpPr>
          <p:spPr>
            <a:xfrm>
              <a:off x="2923604" y="1312402"/>
              <a:ext cx="13695" cy="10541"/>
            </a:xfrm>
            <a:custGeom>
              <a:avLst/>
              <a:gdLst/>
              <a:ahLst/>
              <a:cxnLst/>
              <a:rect l="l" t="t" r="r" b="b"/>
              <a:pathLst>
                <a:path w="178" h="137" extrusionOk="0">
                  <a:moveTo>
                    <a:pt x="89" y="0"/>
                  </a:moveTo>
                  <a:cubicBezTo>
                    <a:pt x="0" y="0"/>
                    <a:pt x="0" y="137"/>
                    <a:pt x="89" y="137"/>
                  </a:cubicBezTo>
                  <a:cubicBezTo>
                    <a:pt x="177" y="137"/>
                    <a:pt x="177"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7" name="Google Shape;547;p7"/>
          <p:cNvSpPr/>
          <p:nvPr/>
        </p:nvSpPr>
        <p:spPr>
          <a:xfrm>
            <a:off x="75" y="275"/>
            <a:ext cx="9144000" cy="5143500"/>
          </a:xfrm>
          <a:prstGeom prst="frame">
            <a:avLst>
              <a:gd name="adj1" fmla="val 2823"/>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084238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555"/>
        <p:cNvGrpSpPr/>
        <p:nvPr/>
      </p:nvGrpSpPr>
      <p:grpSpPr>
        <a:xfrm>
          <a:off x="0" y="0"/>
          <a:ext cx="0" cy="0"/>
          <a:chOff x="0" y="0"/>
          <a:chExt cx="0" cy="0"/>
        </a:xfrm>
      </p:grpSpPr>
      <p:sp>
        <p:nvSpPr>
          <p:cNvPr id="556" name="Google Shape;556;p9"/>
          <p:cNvSpPr txBox="1">
            <a:spLocks noGrp="1"/>
          </p:cNvSpPr>
          <p:nvPr>
            <p:ph type="title"/>
          </p:nvPr>
        </p:nvSpPr>
        <p:spPr>
          <a:xfrm>
            <a:off x="1131850" y="1294750"/>
            <a:ext cx="4162800" cy="11691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600"/>
              <a:buNone/>
              <a:defRPr sz="6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557" name="Google Shape;557;p9"/>
          <p:cNvSpPr txBox="1">
            <a:spLocks noGrp="1"/>
          </p:cNvSpPr>
          <p:nvPr>
            <p:ph type="subTitle" idx="1"/>
          </p:nvPr>
        </p:nvSpPr>
        <p:spPr>
          <a:xfrm>
            <a:off x="1442600" y="2589925"/>
            <a:ext cx="3541200" cy="125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extLst>
      <p:ext uri="{BB962C8B-B14F-4D97-AF65-F5344CB8AC3E}">
        <p14:creationId xmlns:p14="http://schemas.microsoft.com/office/powerpoint/2010/main" val="423719366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561"/>
        <p:cNvGrpSpPr/>
        <p:nvPr/>
      </p:nvGrpSpPr>
      <p:grpSpPr>
        <a:xfrm>
          <a:off x="0" y="0"/>
          <a:ext cx="0" cy="0"/>
          <a:chOff x="0" y="0"/>
          <a:chExt cx="0" cy="0"/>
        </a:xfrm>
      </p:grpSpPr>
      <p:sp>
        <p:nvSpPr>
          <p:cNvPr id="562" name="Google Shape;562;p11"/>
          <p:cNvSpPr/>
          <p:nvPr/>
        </p:nvSpPr>
        <p:spPr>
          <a:xfrm flipH="1">
            <a:off x="85741" y="495743"/>
            <a:ext cx="8953499" cy="4673662"/>
          </a:xfrm>
          <a:custGeom>
            <a:avLst/>
            <a:gdLst/>
            <a:ahLst/>
            <a:cxnLst/>
            <a:rect l="l" t="t" r="r" b="b"/>
            <a:pathLst>
              <a:path w="13718" h="7161" extrusionOk="0">
                <a:moveTo>
                  <a:pt x="150" y="1"/>
                </a:moveTo>
                <a:cubicBezTo>
                  <a:pt x="101" y="1"/>
                  <a:pt x="52" y="8"/>
                  <a:pt x="4" y="23"/>
                </a:cubicBezTo>
                <a:lnTo>
                  <a:pt x="0" y="7161"/>
                </a:lnTo>
                <a:lnTo>
                  <a:pt x="0" y="7161"/>
                </a:lnTo>
                <a:lnTo>
                  <a:pt x="13718" y="7158"/>
                </a:lnTo>
                <a:lnTo>
                  <a:pt x="13718" y="2142"/>
                </a:lnTo>
                <a:cubicBezTo>
                  <a:pt x="13667" y="2128"/>
                  <a:pt x="13613" y="2121"/>
                  <a:pt x="13560" y="2121"/>
                </a:cubicBezTo>
                <a:cubicBezTo>
                  <a:pt x="13349" y="2121"/>
                  <a:pt x="13137" y="2229"/>
                  <a:pt x="13066" y="2429"/>
                </a:cubicBezTo>
                <a:cubicBezTo>
                  <a:pt x="12956" y="2359"/>
                  <a:pt x="12830" y="2328"/>
                  <a:pt x="12701" y="2328"/>
                </a:cubicBezTo>
                <a:cubicBezTo>
                  <a:pt x="12531" y="2328"/>
                  <a:pt x="12358" y="2383"/>
                  <a:pt x="12215" y="2479"/>
                </a:cubicBezTo>
                <a:cubicBezTo>
                  <a:pt x="11965" y="2647"/>
                  <a:pt x="11856" y="2944"/>
                  <a:pt x="11749" y="3231"/>
                </a:cubicBezTo>
                <a:cubicBezTo>
                  <a:pt x="11591" y="3070"/>
                  <a:pt x="11368" y="2978"/>
                  <a:pt x="11145" y="2978"/>
                </a:cubicBezTo>
                <a:cubicBezTo>
                  <a:pt x="11101" y="2978"/>
                  <a:pt x="11057" y="2982"/>
                  <a:pt x="11013" y="2989"/>
                </a:cubicBezTo>
                <a:cubicBezTo>
                  <a:pt x="10749" y="3032"/>
                  <a:pt x="10518" y="3192"/>
                  <a:pt x="10396" y="3434"/>
                </a:cubicBezTo>
                <a:cubicBezTo>
                  <a:pt x="10184" y="3010"/>
                  <a:pt x="9727" y="2726"/>
                  <a:pt x="9262" y="2726"/>
                </a:cubicBezTo>
                <a:cubicBezTo>
                  <a:pt x="9240" y="2726"/>
                  <a:pt x="9219" y="2727"/>
                  <a:pt x="9197" y="2728"/>
                </a:cubicBezTo>
                <a:cubicBezTo>
                  <a:pt x="8709" y="2755"/>
                  <a:pt x="8253" y="3096"/>
                  <a:pt x="8079" y="3564"/>
                </a:cubicBezTo>
                <a:cubicBezTo>
                  <a:pt x="7956" y="3355"/>
                  <a:pt x="7699" y="3215"/>
                  <a:pt x="7462" y="3215"/>
                </a:cubicBezTo>
                <a:cubicBezTo>
                  <a:pt x="7339" y="3215"/>
                  <a:pt x="7222" y="3253"/>
                  <a:pt x="7132" y="3338"/>
                </a:cubicBezTo>
                <a:cubicBezTo>
                  <a:pt x="7036" y="2985"/>
                  <a:pt x="6899" y="2637"/>
                  <a:pt x="6686" y="2342"/>
                </a:cubicBezTo>
                <a:cubicBezTo>
                  <a:pt x="6475" y="2046"/>
                  <a:pt x="6181" y="1803"/>
                  <a:pt x="5839" y="1694"/>
                </a:cubicBezTo>
                <a:cubicBezTo>
                  <a:pt x="5715" y="1654"/>
                  <a:pt x="5581" y="1636"/>
                  <a:pt x="5444" y="1636"/>
                </a:cubicBezTo>
                <a:cubicBezTo>
                  <a:pt x="5060" y="1636"/>
                  <a:pt x="4655" y="1784"/>
                  <a:pt x="4390" y="2040"/>
                </a:cubicBezTo>
                <a:cubicBezTo>
                  <a:pt x="4334" y="1774"/>
                  <a:pt x="4150" y="1539"/>
                  <a:pt x="3907" y="1425"/>
                </a:cubicBezTo>
                <a:cubicBezTo>
                  <a:pt x="3791" y="1369"/>
                  <a:pt x="3670" y="1341"/>
                  <a:pt x="3549" y="1341"/>
                </a:cubicBezTo>
                <a:cubicBezTo>
                  <a:pt x="3420" y="1341"/>
                  <a:pt x="3292" y="1373"/>
                  <a:pt x="3171" y="1440"/>
                </a:cubicBezTo>
                <a:cubicBezTo>
                  <a:pt x="3040" y="737"/>
                  <a:pt x="2376" y="178"/>
                  <a:pt x="1676" y="178"/>
                </a:cubicBezTo>
                <a:cubicBezTo>
                  <a:pt x="1665" y="178"/>
                  <a:pt x="1654" y="178"/>
                  <a:pt x="1643" y="178"/>
                </a:cubicBezTo>
                <a:cubicBezTo>
                  <a:pt x="1356" y="184"/>
                  <a:pt x="1046" y="298"/>
                  <a:pt x="910" y="555"/>
                </a:cubicBezTo>
                <a:cubicBezTo>
                  <a:pt x="801" y="399"/>
                  <a:pt x="687" y="244"/>
                  <a:pt x="534" y="134"/>
                </a:cubicBezTo>
                <a:cubicBezTo>
                  <a:pt x="422" y="54"/>
                  <a:pt x="285" y="1"/>
                  <a:pt x="150" y="1"/>
                </a:cubicBezTo>
                <a:close/>
              </a:path>
            </a:pathLst>
          </a:custGeom>
          <a:solidFill>
            <a:srgbClr val="D4E6E0">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11"/>
          <p:cNvSpPr/>
          <p:nvPr/>
        </p:nvSpPr>
        <p:spPr>
          <a:xfrm>
            <a:off x="138730" y="2998446"/>
            <a:ext cx="7692916" cy="2342401"/>
          </a:xfrm>
          <a:custGeom>
            <a:avLst/>
            <a:gdLst/>
            <a:ahLst/>
            <a:cxnLst/>
            <a:rect l="l" t="t" r="r" b="b"/>
            <a:pathLst>
              <a:path w="11383" h="3466" extrusionOk="0">
                <a:moveTo>
                  <a:pt x="2093" y="1"/>
                </a:moveTo>
                <a:cubicBezTo>
                  <a:pt x="1930" y="1"/>
                  <a:pt x="1767" y="32"/>
                  <a:pt x="1612" y="89"/>
                </a:cubicBezTo>
                <a:cubicBezTo>
                  <a:pt x="1265" y="218"/>
                  <a:pt x="963" y="472"/>
                  <a:pt x="706" y="767"/>
                </a:cubicBezTo>
                <a:cubicBezTo>
                  <a:pt x="574" y="470"/>
                  <a:pt x="292" y="269"/>
                  <a:pt x="0" y="259"/>
                </a:cubicBezTo>
                <a:lnTo>
                  <a:pt x="0" y="3465"/>
                </a:lnTo>
                <a:lnTo>
                  <a:pt x="11382" y="3409"/>
                </a:lnTo>
                <a:cubicBezTo>
                  <a:pt x="11359" y="3212"/>
                  <a:pt x="11265" y="3028"/>
                  <a:pt x="11125" y="2909"/>
                </a:cubicBezTo>
                <a:cubicBezTo>
                  <a:pt x="11017" y="2817"/>
                  <a:pt x="10903" y="2772"/>
                  <a:pt x="10776" y="2772"/>
                </a:cubicBezTo>
                <a:cubicBezTo>
                  <a:pt x="10740" y="2772"/>
                  <a:pt x="10703" y="2776"/>
                  <a:pt x="10665" y="2783"/>
                </a:cubicBezTo>
                <a:cubicBezTo>
                  <a:pt x="10567" y="2553"/>
                  <a:pt x="10399" y="2351"/>
                  <a:pt x="10186" y="2269"/>
                </a:cubicBezTo>
                <a:cubicBezTo>
                  <a:pt x="10131" y="2247"/>
                  <a:pt x="10073" y="2237"/>
                  <a:pt x="10016" y="2237"/>
                </a:cubicBezTo>
                <a:cubicBezTo>
                  <a:pt x="9856" y="2237"/>
                  <a:pt x="9699" y="2318"/>
                  <a:pt x="9589" y="2459"/>
                </a:cubicBezTo>
                <a:cubicBezTo>
                  <a:pt x="9459" y="2175"/>
                  <a:pt x="9190" y="1984"/>
                  <a:pt x="8912" y="1977"/>
                </a:cubicBezTo>
                <a:cubicBezTo>
                  <a:pt x="8907" y="1977"/>
                  <a:pt x="8902" y="1977"/>
                  <a:pt x="8897" y="1977"/>
                </a:cubicBezTo>
                <a:cubicBezTo>
                  <a:pt x="8623" y="1977"/>
                  <a:pt x="8353" y="2153"/>
                  <a:pt x="8216" y="2424"/>
                </a:cubicBezTo>
                <a:cubicBezTo>
                  <a:pt x="8042" y="1975"/>
                  <a:pt x="7660" y="1638"/>
                  <a:pt x="7235" y="1560"/>
                </a:cubicBezTo>
                <a:cubicBezTo>
                  <a:pt x="7170" y="1548"/>
                  <a:pt x="7104" y="1542"/>
                  <a:pt x="7038" y="1542"/>
                </a:cubicBezTo>
                <a:cubicBezTo>
                  <a:pt x="6674" y="1542"/>
                  <a:pt x="6310" y="1720"/>
                  <a:pt x="6067" y="2031"/>
                </a:cubicBezTo>
                <a:cubicBezTo>
                  <a:pt x="5864" y="1560"/>
                  <a:pt x="5605" y="1428"/>
                  <a:pt x="5378" y="1428"/>
                </a:cubicBezTo>
                <a:cubicBezTo>
                  <a:pt x="5089" y="1428"/>
                  <a:pt x="4853" y="1642"/>
                  <a:pt x="4853" y="1642"/>
                </a:cubicBezTo>
                <a:cubicBezTo>
                  <a:pt x="4853" y="1642"/>
                  <a:pt x="4672" y="1072"/>
                  <a:pt x="4158" y="1027"/>
                </a:cubicBezTo>
                <a:cubicBezTo>
                  <a:pt x="4129" y="1024"/>
                  <a:pt x="4099" y="1023"/>
                  <a:pt x="4069" y="1023"/>
                </a:cubicBezTo>
                <a:cubicBezTo>
                  <a:pt x="3847" y="1023"/>
                  <a:pt x="3624" y="1097"/>
                  <a:pt x="3464" y="1272"/>
                </a:cubicBezTo>
                <a:cubicBezTo>
                  <a:pt x="3297" y="822"/>
                  <a:pt x="3057" y="379"/>
                  <a:pt x="2676" y="155"/>
                </a:cubicBezTo>
                <a:cubicBezTo>
                  <a:pt x="2497" y="49"/>
                  <a:pt x="2296" y="1"/>
                  <a:pt x="2093" y="1"/>
                </a:cubicBezTo>
                <a:close/>
              </a:path>
            </a:pathLst>
          </a:custGeom>
          <a:solidFill>
            <a:srgbClr val="D4E6E0">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4" name="Google Shape;564;p11"/>
          <p:cNvGrpSpPr/>
          <p:nvPr/>
        </p:nvGrpSpPr>
        <p:grpSpPr>
          <a:xfrm flipH="1">
            <a:off x="138736" y="4068593"/>
            <a:ext cx="2277380" cy="396301"/>
            <a:chOff x="6699127" y="195233"/>
            <a:chExt cx="1169026" cy="203429"/>
          </a:xfrm>
        </p:grpSpPr>
        <p:sp>
          <p:nvSpPr>
            <p:cNvPr id="565" name="Google Shape;565;p11"/>
            <p:cNvSpPr/>
            <p:nvPr/>
          </p:nvSpPr>
          <p:spPr>
            <a:xfrm>
              <a:off x="6699127" y="195387"/>
              <a:ext cx="1168949" cy="203275"/>
            </a:xfrm>
            <a:custGeom>
              <a:avLst/>
              <a:gdLst/>
              <a:ahLst/>
              <a:cxnLst/>
              <a:rect l="l" t="t" r="r" b="b"/>
              <a:pathLst>
                <a:path w="15193" h="2642" extrusionOk="0">
                  <a:moveTo>
                    <a:pt x="13945" y="1"/>
                  </a:moveTo>
                  <a:cubicBezTo>
                    <a:pt x="13945" y="1"/>
                    <a:pt x="11584" y="728"/>
                    <a:pt x="10356" y="1049"/>
                  </a:cubicBezTo>
                  <a:cubicBezTo>
                    <a:pt x="9830" y="899"/>
                    <a:pt x="8784" y="661"/>
                    <a:pt x="8784" y="661"/>
                  </a:cubicBezTo>
                  <a:cubicBezTo>
                    <a:pt x="8784" y="661"/>
                    <a:pt x="6630" y="1327"/>
                    <a:pt x="5385" y="1661"/>
                  </a:cubicBezTo>
                  <a:cubicBezTo>
                    <a:pt x="5020" y="1578"/>
                    <a:pt x="4319" y="1342"/>
                    <a:pt x="4319" y="1342"/>
                  </a:cubicBezTo>
                  <a:cubicBezTo>
                    <a:pt x="4319" y="1342"/>
                    <a:pt x="1431" y="2172"/>
                    <a:pt x="0" y="2405"/>
                  </a:cubicBezTo>
                  <a:lnTo>
                    <a:pt x="15192" y="2641"/>
                  </a:lnTo>
                  <a:lnTo>
                    <a:pt x="15192" y="423"/>
                  </a:lnTo>
                  <a:cubicBezTo>
                    <a:pt x="14719" y="325"/>
                    <a:pt x="13945" y="1"/>
                    <a:pt x="13945"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11"/>
            <p:cNvSpPr/>
            <p:nvPr/>
          </p:nvSpPr>
          <p:spPr>
            <a:xfrm>
              <a:off x="7307799" y="246168"/>
              <a:ext cx="188195" cy="66091"/>
            </a:xfrm>
            <a:custGeom>
              <a:avLst/>
              <a:gdLst/>
              <a:ahLst/>
              <a:cxnLst/>
              <a:rect l="l" t="t" r="r" b="b"/>
              <a:pathLst>
                <a:path w="2446" h="859" extrusionOk="0">
                  <a:moveTo>
                    <a:pt x="873" y="1"/>
                  </a:moveTo>
                  <a:cubicBezTo>
                    <a:pt x="873" y="1"/>
                    <a:pt x="1" y="551"/>
                    <a:pt x="268" y="802"/>
                  </a:cubicBezTo>
                  <a:cubicBezTo>
                    <a:pt x="310" y="841"/>
                    <a:pt x="393" y="858"/>
                    <a:pt x="504" y="858"/>
                  </a:cubicBezTo>
                  <a:cubicBezTo>
                    <a:pt x="1092" y="858"/>
                    <a:pt x="2445" y="387"/>
                    <a:pt x="2445" y="387"/>
                  </a:cubicBezTo>
                  <a:lnTo>
                    <a:pt x="873" y="1"/>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11"/>
            <p:cNvSpPr/>
            <p:nvPr/>
          </p:nvSpPr>
          <p:spPr>
            <a:xfrm>
              <a:off x="7000962" y="298564"/>
              <a:ext cx="112486" cy="40470"/>
            </a:xfrm>
            <a:custGeom>
              <a:avLst/>
              <a:gdLst/>
              <a:ahLst/>
              <a:cxnLst/>
              <a:rect l="l" t="t" r="r" b="b"/>
              <a:pathLst>
                <a:path w="1462" h="526" extrusionOk="0">
                  <a:moveTo>
                    <a:pt x="396" y="1"/>
                  </a:moveTo>
                  <a:cubicBezTo>
                    <a:pt x="396" y="1"/>
                    <a:pt x="1" y="404"/>
                    <a:pt x="202" y="504"/>
                  </a:cubicBezTo>
                  <a:cubicBezTo>
                    <a:pt x="232" y="519"/>
                    <a:pt x="282" y="525"/>
                    <a:pt x="344" y="525"/>
                  </a:cubicBezTo>
                  <a:cubicBezTo>
                    <a:pt x="697" y="525"/>
                    <a:pt x="1462" y="319"/>
                    <a:pt x="1462" y="319"/>
                  </a:cubicBezTo>
                  <a:lnTo>
                    <a:pt x="396" y="1"/>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11"/>
            <p:cNvSpPr/>
            <p:nvPr/>
          </p:nvSpPr>
          <p:spPr>
            <a:xfrm>
              <a:off x="7676265" y="195233"/>
              <a:ext cx="191888" cy="83249"/>
            </a:xfrm>
            <a:custGeom>
              <a:avLst/>
              <a:gdLst/>
              <a:ahLst/>
              <a:cxnLst/>
              <a:rect l="l" t="t" r="r" b="b"/>
              <a:pathLst>
                <a:path w="2494" h="1082" extrusionOk="0">
                  <a:moveTo>
                    <a:pt x="1246" y="1"/>
                  </a:moveTo>
                  <a:cubicBezTo>
                    <a:pt x="1246" y="1"/>
                    <a:pt x="1" y="1029"/>
                    <a:pt x="635" y="1079"/>
                  </a:cubicBezTo>
                  <a:cubicBezTo>
                    <a:pt x="657" y="1081"/>
                    <a:pt x="679" y="1081"/>
                    <a:pt x="702" y="1081"/>
                  </a:cubicBezTo>
                  <a:cubicBezTo>
                    <a:pt x="1350" y="1081"/>
                    <a:pt x="2493" y="423"/>
                    <a:pt x="2493" y="423"/>
                  </a:cubicBezTo>
                  <a:lnTo>
                    <a:pt x="1246" y="1"/>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 name="Google Shape;569;p11"/>
          <p:cNvGrpSpPr/>
          <p:nvPr/>
        </p:nvGrpSpPr>
        <p:grpSpPr>
          <a:xfrm>
            <a:off x="85817" y="4068588"/>
            <a:ext cx="8953511" cy="1635909"/>
            <a:chOff x="2533672" y="1143519"/>
            <a:chExt cx="1055540" cy="263673"/>
          </a:xfrm>
        </p:grpSpPr>
        <p:sp>
          <p:nvSpPr>
            <p:cNvPr id="570" name="Google Shape;570;p11"/>
            <p:cNvSpPr/>
            <p:nvPr/>
          </p:nvSpPr>
          <p:spPr>
            <a:xfrm>
              <a:off x="2533672" y="1201763"/>
              <a:ext cx="1055540" cy="205430"/>
            </a:xfrm>
            <a:custGeom>
              <a:avLst/>
              <a:gdLst/>
              <a:ahLst/>
              <a:cxnLst/>
              <a:rect l="l" t="t" r="r" b="b"/>
              <a:pathLst>
                <a:path w="13719" h="2670" extrusionOk="0">
                  <a:moveTo>
                    <a:pt x="1" y="1"/>
                  </a:moveTo>
                  <a:lnTo>
                    <a:pt x="1" y="2670"/>
                  </a:lnTo>
                  <a:lnTo>
                    <a:pt x="13718" y="2670"/>
                  </a:lnTo>
                  <a:lnTo>
                    <a:pt x="137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1" name="Google Shape;571;p11"/>
            <p:cNvGrpSpPr/>
            <p:nvPr/>
          </p:nvGrpSpPr>
          <p:grpSpPr>
            <a:xfrm>
              <a:off x="2533672" y="1201686"/>
              <a:ext cx="1055540" cy="205507"/>
              <a:chOff x="2533672" y="1201686"/>
              <a:chExt cx="1055540" cy="205507"/>
            </a:xfrm>
          </p:grpSpPr>
          <p:sp>
            <p:nvSpPr>
              <p:cNvPr id="572" name="Google Shape;572;p11"/>
              <p:cNvSpPr/>
              <p:nvPr/>
            </p:nvSpPr>
            <p:spPr>
              <a:xfrm>
                <a:off x="2533672" y="1323866"/>
                <a:ext cx="1055540" cy="83326"/>
              </a:xfrm>
              <a:custGeom>
                <a:avLst/>
                <a:gdLst/>
                <a:ahLst/>
                <a:cxnLst/>
                <a:rect l="l" t="t" r="r" b="b"/>
                <a:pathLst>
                  <a:path w="13719" h="1083" extrusionOk="0">
                    <a:moveTo>
                      <a:pt x="1" y="0"/>
                    </a:moveTo>
                    <a:lnTo>
                      <a:pt x="1" y="1083"/>
                    </a:lnTo>
                    <a:lnTo>
                      <a:pt x="13718" y="1082"/>
                    </a:lnTo>
                    <a:lnTo>
                      <a:pt x="13718" y="772"/>
                    </a:lnTo>
                    <a:lnTo>
                      <a:pt x="1" y="0"/>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11"/>
              <p:cNvSpPr/>
              <p:nvPr/>
            </p:nvSpPr>
            <p:spPr>
              <a:xfrm>
                <a:off x="2533672" y="1201686"/>
                <a:ext cx="1055540" cy="143801"/>
              </a:xfrm>
              <a:custGeom>
                <a:avLst/>
                <a:gdLst/>
                <a:ahLst/>
                <a:cxnLst/>
                <a:rect l="l" t="t" r="r" b="b"/>
                <a:pathLst>
                  <a:path w="13719" h="1869" extrusionOk="0">
                    <a:moveTo>
                      <a:pt x="13717" y="1"/>
                    </a:moveTo>
                    <a:lnTo>
                      <a:pt x="1" y="2"/>
                    </a:lnTo>
                    <a:lnTo>
                      <a:pt x="10511" y="691"/>
                    </a:lnTo>
                    <a:lnTo>
                      <a:pt x="6251" y="1144"/>
                    </a:lnTo>
                    <a:lnTo>
                      <a:pt x="13718" y="1869"/>
                    </a:lnTo>
                    <a:lnTo>
                      <a:pt x="13717" y="1"/>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11"/>
              <p:cNvSpPr/>
              <p:nvPr/>
            </p:nvSpPr>
            <p:spPr>
              <a:xfrm>
                <a:off x="2533672" y="1232308"/>
                <a:ext cx="485491" cy="48472"/>
              </a:xfrm>
              <a:custGeom>
                <a:avLst/>
                <a:gdLst/>
                <a:ahLst/>
                <a:cxnLst/>
                <a:rect l="l" t="t" r="r" b="b"/>
                <a:pathLst>
                  <a:path w="6310" h="630" extrusionOk="0">
                    <a:moveTo>
                      <a:pt x="1" y="0"/>
                    </a:moveTo>
                    <a:lnTo>
                      <a:pt x="1" y="629"/>
                    </a:lnTo>
                    <a:lnTo>
                      <a:pt x="6309" y="313"/>
                    </a:lnTo>
                    <a:lnTo>
                      <a:pt x="1" y="0"/>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11"/>
              <p:cNvSpPr/>
              <p:nvPr/>
            </p:nvSpPr>
            <p:spPr>
              <a:xfrm>
                <a:off x="3064173" y="1252004"/>
                <a:ext cx="38701" cy="10695"/>
              </a:xfrm>
              <a:custGeom>
                <a:avLst/>
                <a:gdLst/>
                <a:ahLst/>
                <a:cxnLst/>
                <a:rect l="l" t="t" r="r" b="b"/>
                <a:pathLst>
                  <a:path w="503" h="139" extrusionOk="0">
                    <a:moveTo>
                      <a:pt x="89" y="1"/>
                    </a:moveTo>
                    <a:cubicBezTo>
                      <a:pt x="0" y="1"/>
                      <a:pt x="0" y="138"/>
                      <a:pt x="89" y="138"/>
                    </a:cubicBezTo>
                    <a:lnTo>
                      <a:pt x="414" y="138"/>
                    </a:lnTo>
                    <a:cubicBezTo>
                      <a:pt x="503" y="138"/>
                      <a:pt x="503" y="1"/>
                      <a:pt x="414"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11"/>
              <p:cNvSpPr/>
              <p:nvPr/>
            </p:nvSpPr>
            <p:spPr>
              <a:xfrm>
                <a:off x="3118570" y="1255390"/>
                <a:ext cx="26775" cy="10618"/>
              </a:xfrm>
              <a:custGeom>
                <a:avLst/>
                <a:gdLst/>
                <a:ahLst/>
                <a:cxnLst/>
                <a:rect l="l" t="t" r="r" b="b"/>
                <a:pathLst>
                  <a:path w="348" h="138" extrusionOk="0">
                    <a:moveTo>
                      <a:pt x="89" y="1"/>
                    </a:moveTo>
                    <a:cubicBezTo>
                      <a:pt x="0" y="1"/>
                      <a:pt x="0" y="137"/>
                      <a:pt x="89" y="137"/>
                    </a:cubicBezTo>
                    <a:lnTo>
                      <a:pt x="259" y="137"/>
                    </a:lnTo>
                    <a:cubicBezTo>
                      <a:pt x="348" y="137"/>
                      <a:pt x="348" y="1"/>
                      <a:pt x="259"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11"/>
              <p:cNvSpPr/>
              <p:nvPr/>
            </p:nvSpPr>
            <p:spPr>
              <a:xfrm>
                <a:off x="3156040" y="1257236"/>
                <a:ext cx="16927" cy="10772"/>
              </a:xfrm>
              <a:custGeom>
                <a:avLst/>
                <a:gdLst/>
                <a:ahLst/>
                <a:cxnLst/>
                <a:rect l="l" t="t" r="r" b="b"/>
                <a:pathLst>
                  <a:path w="220" h="140" extrusionOk="0">
                    <a:moveTo>
                      <a:pt x="70" y="1"/>
                    </a:moveTo>
                    <a:cubicBezTo>
                      <a:pt x="34" y="1"/>
                      <a:pt x="0" y="32"/>
                      <a:pt x="1" y="70"/>
                    </a:cubicBezTo>
                    <a:cubicBezTo>
                      <a:pt x="3" y="108"/>
                      <a:pt x="32" y="139"/>
                      <a:pt x="70" y="139"/>
                    </a:cubicBezTo>
                    <a:lnTo>
                      <a:pt x="149" y="139"/>
                    </a:lnTo>
                    <a:cubicBezTo>
                      <a:pt x="185" y="139"/>
                      <a:pt x="219" y="108"/>
                      <a:pt x="217" y="70"/>
                    </a:cubicBezTo>
                    <a:cubicBezTo>
                      <a:pt x="216" y="32"/>
                      <a:pt x="188" y="1"/>
                      <a:pt x="149"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11"/>
              <p:cNvSpPr/>
              <p:nvPr/>
            </p:nvSpPr>
            <p:spPr>
              <a:xfrm>
                <a:off x="3017240" y="1240617"/>
                <a:ext cx="19158" cy="10695"/>
              </a:xfrm>
              <a:custGeom>
                <a:avLst/>
                <a:gdLst/>
                <a:ahLst/>
                <a:cxnLst/>
                <a:rect l="l" t="t" r="r" b="b"/>
                <a:pathLst>
                  <a:path w="249" h="139" extrusionOk="0">
                    <a:moveTo>
                      <a:pt x="70" y="1"/>
                    </a:moveTo>
                    <a:cubicBezTo>
                      <a:pt x="34" y="1"/>
                      <a:pt x="0" y="32"/>
                      <a:pt x="1" y="69"/>
                    </a:cubicBezTo>
                    <a:cubicBezTo>
                      <a:pt x="3" y="106"/>
                      <a:pt x="33" y="138"/>
                      <a:pt x="70" y="138"/>
                    </a:cubicBezTo>
                    <a:lnTo>
                      <a:pt x="179" y="138"/>
                    </a:lnTo>
                    <a:cubicBezTo>
                      <a:pt x="215" y="138"/>
                      <a:pt x="248" y="107"/>
                      <a:pt x="247" y="69"/>
                    </a:cubicBezTo>
                    <a:cubicBezTo>
                      <a:pt x="246" y="32"/>
                      <a:pt x="217" y="1"/>
                      <a:pt x="179"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11"/>
              <p:cNvSpPr/>
              <p:nvPr/>
            </p:nvSpPr>
            <p:spPr>
              <a:xfrm>
                <a:off x="2988464" y="1265700"/>
                <a:ext cx="43317" cy="10618"/>
              </a:xfrm>
              <a:custGeom>
                <a:avLst/>
                <a:gdLst/>
                <a:ahLst/>
                <a:cxnLst/>
                <a:rect l="l" t="t" r="r" b="b"/>
                <a:pathLst>
                  <a:path w="563" h="138" extrusionOk="0">
                    <a:moveTo>
                      <a:pt x="89" y="0"/>
                    </a:moveTo>
                    <a:cubicBezTo>
                      <a:pt x="2" y="0"/>
                      <a:pt x="1" y="138"/>
                      <a:pt x="89" y="138"/>
                    </a:cubicBezTo>
                    <a:lnTo>
                      <a:pt x="474" y="138"/>
                    </a:lnTo>
                    <a:cubicBezTo>
                      <a:pt x="563" y="138"/>
                      <a:pt x="563" y="0"/>
                      <a:pt x="474" y="0"/>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11"/>
              <p:cNvSpPr/>
              <p:nvPr/>
            </p:nvSpPr>
            <p:spPr>
              <a:xfrm>
                <a:off x="2943762" y="1286935"/>
                <a:ext cx="23544" cy="10695"/>
              </a:xfrm>
              <a:custGeom>
                <a:avLst/>
                <a:gdLst/>
                <a:ahLst/>
                <a:cxnLst/>
                <a:rect l="l" t="t" r="r" b="b"/>
                <a:pathLst>
                  <a:path w="306" h="139" extrusionOk="0">
                    <a:moveTo>
                      <a:pt x="90" y="0"/>
                    </a:moveTo>
                    <a:cubicBezTo>
                      <a:pt x="2" y="0"/>
                      <a:pt x="1" y="138"/>
                      <a:pt x="90" y="138"/>
                    </a:cubicBezTo>
                    <a:lnTo>
                      <a:pt x="217" y="138"/>
                    </a:lnTo>
                    <a:cubicBezTo>
                      <a:pt x="305" y="138"/>
                      <a:pt x="305" y="0"/>
                      <a:pt x="217" y="0"/>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11"/>
              <p:cNvSpPr/>
              <p:nvPr/>
            </p:nvSpPr>
            <p:spPr>
              <a:xfrm>
                <a:off x="2974154" y="1309709"/>
                <a:ext cx="53935" cy="10618"/>
              </a:xfrm>
              <a:custGeom>
                <a:avLst/>
                <a:gdLst/>
                <a:ahLst/>
                <a:cxnLst/>
                <a:rect l="l" t="t" r="r" b="b"/>
                <a:pathLst>
                  <a:path w="701" h="138" extrusionOk="0">
                    <a:moveTo>
                      <a:pt x="88" y="1"/>
                    </a:moveTo>
                    <a:cubicBezTo>
                      <a:pt x="0" y="1"/>
                      <a:pt x="1" y="137"/>
                      <a:pt x="89" y="137"/>
                    </a:cubicBezTo>
                    <a:lnTo>
                      <a:pt x="612" y="137"/>
                    </a:lnTo>
                    <a:cubicBezTo>
                      <a:pt x="701" y="137"/>
                      <a:pt x="701" y="1"/>
                      <a:pt x="612" y="1"/>
                    </a:cubicBezTo>
                    <a:lnTo>
                      <a:pt x="89" y="1"/>
                    </a:lnTo>
                    <a:cubicBezTo>
                      <a:pt x="88" y="1"/>
                      <a:pt x="88" y="1"/>
                      <a:pt x="88"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11"/>
              <p:cNvSpPr/>
              <p:nvPr/>
            </p:nvSpPr>
            <p:spPr>
              <a:xfrm>
                <a:off x="3050709" y="1313402"/>
                <a:ext cx="25775" cy="10695"/>
              </a:xfrm>
              <a:custGeom>
                <a:avLst/>
                <a:gdLst/>
                <a:ahLst/>
                <a:cxnLst/>
                <a:rect l="l" t="t" r="r" b="b"/>
                <a:pathLst>
                  <a:path w="335" h="139" extrusionOk="0">
                    <a:moveTo>
                      <a:pt x="89" y="1"/>
                    </a:moveTo>
                    <a:cubicBezTo>
                      <a:pt x="0" y="1"/>
                      <a:pt x="0" y="138"/>
                      <a:pt x="89" y="138"/>
                    </a:cubicBezTo>
                    <a:lnTo>
                      <a:pt x="246" y="138"/>
                    </a:lnTo>
                    <a:cubicBezTo>
                      <a:pt x="335" y="138"/>
                      <a:pt x="335" y="1"/>
                      <a:pt x="246"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11"/>
              <p:cNvSpPr/>
              <p:nvPr/>
            </p:nvSpPr>
            <p:spPr>
              <a:xfrm>
                <a:off x="3041707" y="1333869"/>
                <a:ext cx="29545" cy="10695"/>
              </a:xfrm>
              <a:custGeom>
                <a:avLst/>
                <a:gdLst/>
                <a:ahLst/>
                <a:cxnLst/>
                <a:rect l="l" t="t" r="r" b="b"/>
                <a:pathLst>
                  <a:path w="384" h="139" extrusionOk="0">
                    <a:moveTo>
                      <a:pt x="87" y="1"/>
                    </a:moveTo>
                    <a:cubicBezTo>
                      <a:pt x="0" y="1"/>
                      <a:pt x="0" y="138"/>
                      <a:pt x="87" y="138"/>
                    </a:cubicBezTo>
                    <a:lnTo>
                      <a:pt x="294" y="138"/>
                    </a:lnTo>
                    <a:cubicBezTo>
                      <a:pt x="383" y="138"/>
                      <a:pt x="383" y="1"/>
                      <a:pt x="294"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11"/>
              <p:cNvSpPr/>
              <p:nvPr/>
            </p:nvSpPr>
            <p:spPr>
              <a:xfrm>
                <a:off x="3097719" y="1319558"/>
                <a:ext cx="34931" cy="10618"/>
              </a:xfrm>
              <a:custGeom>
                <a:avLst/>
                <a:gdLst/>
                <a:ahLst/>
                <a:cxnLst/>
                <a:rect l="l" t="t" r="r" b="b"/>
                <a:pathLst>
                  <a:path w="454" h="138" extrusionOk="0">
                    <a:moveTo>
                      <a:pt x="87" y="1"/>
                    </a:moveTo>
                    <a:cubicBezTo>
                      <a:pt x="0" y="1"/>
                      <a:pt x="1" y="138"/>
                      <a:pt x="89" y="138"/>
                    </a:cubicBezTo>
                    <a:lnTo>
                      <a:pt x="365" y="138"/>
                    </a:lnTo>
                    <a:cubicBezTo>
                      <a:pt x="454" y="138"/>
                      <a:pt x="454" y="1"/>
                      <a:pt x="365" y="1"/>
                    </a:cubicBezTo>
                    <a:lnTo>
                      <a:pt x="89" y="1"/>
                    </a:lnTo>
                    <a:cubicBezTo>
                      <a:pt x="88" y="1"/>
                      <a:pt x="88" y="1"/>
                      <a:pt x="87"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5" name="Google Shape;585;p11"/>
            <p:cNvSpPr/>
            <p:nvPr/>
          </p:nvSpPr>
          <p:spPr>
            <a:xfrm>
              <a:off x="3221131" y="1227384"/>
              <a:ext cx="38470" cy="10618"/>
            </a:xfrm>
            <a:custGeom>
              <a:avLst/>
              <a:gdLst/>
              <a:ahLst/>
              <a:cxnLst/>
              <a:rect l="l" t="t" r="r" b="b"/>
              <a:pathLst>
                <a:path w="500" h="138" extrusionOk="0">
                  <a:moveTo>
                    <a:pt x="89" y="1"/>
                  </a:moveTo>
                  <a:cubicBezTo>
                    <a:pt x="0" y="1"/>
                    <a:pt x="0" y="137"/>
                    <a:pt x="89" y="137"/>
                  </a:cubicBezTo>
                  <a:lnTo>
                    <a:pt x="411" y="137"/>
                  </a:lnTo>
                  <a:cubicBezTo>
                    <a:pt x="500" y="137"/>
                    <a:pt x="500" y="1"/>
                    <a:pt x="4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11"/>
            <p:cNvSpPr/>
            <p:nvPr/>
          </p:nvSpPr>
          <p:spPr>
            <a:xfrm>
              <a:off x="3318537" y="1228922"/>
              <a:ext cx="64707" cy="10618"/>
            </a:xfrm>
            <a:custGeom>
              <a:avLst/>
              <a:gdLst/>
              <a:ahLst/>
              <a:cxnLst/>
              <a:rect l="l" t="t" r="r" b="b"/>
              <a:pathLst>
                <a:path w="841" h="138" extrusionOk="0">
                  <a:moveTo>
                    <a:pt x="89" y="0"/>
                  </a:moveTo>
                  <a:cubicBezTo>
                    <a:pt x="0" y="0"/>
                    <a:pt x="0" y="137"/>
                    <a:pt x="89" y="137"/>
                  </a:cubicBezTo>
                  <a:lnTo>
                    <a:pt x="752" y="137"/>
                  </a:lnTo>
                  <a:cubicBezTo>
                    <a:pt x="841" y="137"/>
                    <a:pt x="841" y="0"/>
                    <a:pt x="7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11"/>
            <p:cNvSpPr/>
            <p:nvPr/>
          </p:nvSpPr>
          <p:spPr>
            <a:xfrm>
              <a:off x="3301687" y="1279318"/>
              <a:ext cx="33392" cy="10695"/>
            </a:xfrm>
            <a:custGeom>
              <a:avLst/>
              <a:gdLst/>
              <a:ahLst/>
              <a:cxnLst/>
              <a:rect l="l" t="t" r="r" b="b"/>
              <a:pathLst>
                <a:path w="434" h="139" extrusionOk="0">
                  <a:moveTo>
                    <a:pt x="88" y="0"/>
                  </a:moveTo>
                  <a:cubicBezTo>
                    <a:pt x="0" y="0"/>
                    <a:pt x="1" y="138"/>
                    <a:pt x="89" y="138"/>
                  </a:cubicBezTo>
                  <a:lnTo>
                    <a:pt x="344" y="138"/>
                  </a:lnTo>
                  <a:cubicBezTo>
                    <a:pt x="433" y="138"/>
                    <a:pt x="433" y="0"/>
                    <a:pt x="344" y="0"/>
                  </a:cubicBezTo>
                  <a:lnTo>
                    <a:pt x="89" y="0"/>
                  </a:lnTo>
                  <a:cubicBezTo>
                    <a:pt x="89" y="0"/>
                    <a:pt x="88" y="0"/>
                    <a:pt x="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11"/>
            <p:cNvSpPr/>
            <p:nvPr/>
          </p:nvSpPr>
          <p:spPr>
            <a:xfrm>
              <a:off x="3362624" y="1266238"/>
              <a:ext cx="13772" cy="10541"/>
            </a:xfrm>
            <a:custGeom>
              <a:avLst/>
              <a:gdLst/>
              <a:ahLst/>
              <a:cxnLst/>
              <a:rect l="l" t="t" r="r" b="b"/>
              <a:pathLst>
                <a:path w="179" h="137" extrusionOk="0">
                  <a:moveTo>
                    <a:pt x="90" y="0"/>
                  </a:moveTo>
                  <a:cubicBezTo>
                    <a:pt x="1" y="0"/>
                    <a:pt x="1" y="137"/>
                    <a:pt x="90" y="137"/>
                  </a:cubicBezTo>
                  <a:cubicBezTo>
                    <a:pt x="178" y="137"/>
                    <a:pt x="178"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11"/>
            <p:cNvSpPr/>
            <p:nvPr/>
          </p:nvSpPr>
          <p:spPr>
            <a:xfrm>
              <a:off x="3389937" y="1242233"/>
              <a:ext cx="44087" cy="10618"/>
            </a:xfrm>
            <a:custGeom>
              <a:avLst/>
              <a:gdLst/>
              <a:ahLst/>
              <a:cxnLst/>
              <a:rect l="l" t="t" r="r" b="b"/>
              <a:pathLst>
                <a:path w="573" h="138" extrusionOk="0">
                  <a:moveTo>
                    <a:pt x="87" y="1"/>
                  </a:moveTo>
                  <a:cubicBezTo>
                    <a:pt x="1" y="1"/>
                    <a:pt x="1" y="137"/>
                    <a:pt x="87" y="137"/>
                  </a:cubicBezTo>
                  <a:lnTo>
                    <a:pt x="483" y="137"/>
                  </a:lnTo>
                  <a:cubicBezTo>
                    <a:pt x="572" y="137"/>
                    <a:pt x="572" y="1"/>
                    <a:pt x="4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11"/>
            <p:cNvSpPr/>
            <p:nvPr/>
          </p:nvSpPr>
          <p:spPr>
            <a:xfrm>
              <a:off x="3413866" y="1222690"/>
              <a:ext cx="54012" cy="10541"/>
            </a:xfrm>
            <a:custGeom>
              <a:avLst/>
              <a:gdLst/>
              <a:ahLst/>
              <a:cxnLst/>
              <a:rect l="l" t="t" r="r" b="b"/>
              <a:pathLst>
                <a:path w="702" h="137" extrusionOk="0">
                  <a:moveTo>
                    <a:pt x="87" y="0"/>
                  </a:moveTo>
                  <a:cubicBezTo>
                    <a:pt x="0" y="0"/>
                    <a:pt x="1" y="137"/>
                    <a:pt x="88" y="137"/>
                  </a:cubicBezTo>
                  <a:lnTo>
                    <a:pt x="613" y="137"/>
                  </a:lnTo>
                  <a:cubicBezTo>
                    <a:pt x="701" y="137"/>
                    <a:pt x="701" y="0"/>
                    <a:pt x="613" y="0"/>
                  </a:cubicBezTo>
                  <a:lnTo>
                    <a:pt x="88" y="0"/>
                  </a:lnTo>
                  <a:cubicBezTo>
                    <a:pt x="88" y="0"/>
                    <a:pt x="87" y="0"/>
                    <a:pt x="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11"/>
            <p:cNvSpPr/>
            <p:nvPr/>
          </p:nvSpPr>
          <p:spPr>
            <a:xfrm>
              <a:off x="3413866" y="1271624"/>
              <a:ext cx="28853" cy="10541"/>
            </a:xfrm>
            <a:custGeom>
              <a:avLst/>
              <a:gdLst/>
              <a:ahLst/>
              <a:cxnLst/>
              <a:rect l="l" t="t" r="r" b="b"/>
              <a:pathLst>
                <a:path w="375" h="137" extrusionOk="0">
                  <a:moveTo>
                    <a:pt x="88" y="0"/>
                  </a:moveTo>
                  <a:cubicBezTo>
                    <a:pt x="0" y="0"/>
                    <a:pt x="0" y="137"/>
                    <a:pt x="88" y="137"/>
                  </a:cubicBezTo>
                  <a:lnTo>
                    <a:pt x="286" y="137"/>
                  </a:lnTo>
                  <a:cubicBezTo>
                    <a:pt x="375" y="137"/>
                    <a:pt x="375"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11"/>
            <p:cNvSpPr/>
            <p:nvPr/>
          </p:nvSpPr>
          <p:spPr>
            <a:xfrm>
              <a:off x="3264602" y="1293475"/>
              <a:ext cx="28852" cy="10618"/>
            </a:xfrm>
            <a:custGeom>
              <a:avLst/>
              <a:gdLst/>
              <a:ahLst/>
              <a:cxnLst/>
              <a:rect l="l" t="t" r="r" b="b"/>
              <a:pathLst>
                <a:path w="375" h="138" extrusionOk="0">
                  <a:moveTo>
                    <a:pt x="88" y="1"/>
                  </a:moveTo>
                  <a:cubicBezTo>
                    <a:pt x="1" y="1"/>
                    <a:pt x="1" y="138"/>
                    <a:pt x="88" y="138"/>
                  </a:cubicBezTo>
                  <a:lnTo>
                    <a:pt x="286" y="138"/>
                  </a:lnTo>
                  <a:cubicBezTo>
                    <a:pt x="375" y="138"/>
                    <a:pt x="375"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11"/>
            <p:cNvSpPr/>
            <p:nvPr/>
          </p:nvSpPr>
          <p:spPr>
            <a:xfrm>
              <a:off x="2629693" y="1253620"/>
              <a:ext cx="32930" cy="10695"/>
            </a:xfrm>
            <a:custGeom>
              <a:avLst/>
              <a:gdLst/>
              <a:ahLst/>
              <a:cxnLst/>
              <a:rect l="l" t="t" r="r" b="b"/>
              <a:pathLst>
                <a:path w="428" h="139" extrusionOk="0">
                  <a:moveTo>
                    <a:pt x="89" y="1"/>
                  </a:moveTo>
                  <a:cubicBezTo>
                    <a:pt x="1" y="1"/>
                    <a:pt x="1" y="138"/>
                    <a:pt x="89" y="138"/>
                  </a:cubicBezTo>
                  <a:lnTo>
                    <a:pt x="339" y="138"/>
                  </a:lnTo>
                  <a:cubicBezTo>
                    <a:pt x="428" y="138"/>
                    <a:pt x="428" y="1"/>
                    <a:pt x="3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11"/>
            <p:cNvSpPr/>
            <p:nvPr/>
          </p:nvSpPr>
          <p:spPr>
            <a:xfrm>
              <a:off x="2685629" y="1251004"/>
              <a:ext cx="23928" cy="10541"/>
            </a:xfrm>
            <a:custGeom>
              <a:avLst/>
              <a:gdLst/>
              <a:ahLst/>
              <a:cxnLst/>
              <a:rect l="l" t="t" r="r" b="b"/>
              <a:pathLst>
                <a:path w="311" h="137" extrusionOk="0">
                  <a:moveTo>
                    <a:pt x="88" y="0"/>
                  </a:moveTo>
                  <a:cubicBezTo>
                    <a:pt x="1" y="0"/>
                    <a:pt x="2" y="137"/>
                    <a:pt x="90" y="137"/>
                  </a:cubicBezTo>
                  <a:lnTo>
                    <a:pt x="222" y="137"/>
                  </a:lnTo>
                  <a:cubicBezTo>
                    <a:pt x="311" y="137"/>
                    <a:pt x="311" y="0"/>
                    <a:pt x="222" y="0"/>
                  </a:cubicBezTo>
                  <a:lnTo>
                    <a:pt x="90" y="0"/>
                  </a:lnTo>
                  <a:cubicBezTo>
                    <a:pt x="89" y="0"/>
                    <a:pt x="88" y="0"/>
                    <a:pt x="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11"/>
            <p:cNvSpPr/>
            <p:nvPr/>
          </p:nvSpPr>
          <p:spPr>
            <a:xfrm>
              <a:off x="2563525" y="1253620"/>
              <a:ext cx="42240" cy="10695"/>
            </a:xfrm>
            <a:custGeom>
              <a:avLst/>
              <a:gdLst/>
              <a:ahLst/>
              <a:cxnLst/>
              <a:rect l="l" t="t" r="r" b="b"/>
              <a:pathLst>
                <a:path w="549" h="139" extrusionOk="0">
                  <a:moveTo>
                    <a:pt x="89" y="1"/>
                  </a:moveTo>
                  <a:cubicBezTo>
                    <a:pt x="2" y="1"/>
                    <a:pt x="1" y="138"/>
                    <a:pt x="89" y="138"/>
                  </a:cubicBezTo>
                  <a:lnTo>
                    <a:pt x="459" y="138"/>
                  </a:lnTo>
                  <a:cubicBezTo>
                    <a:pt x="548" y="138"/>
                    <a:pt x="548" y="1"/>
                    <a:pt x="4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11"/>
            <p:cNvSpPr/>
            <p:nvPr/>
          </p:nvSpPr>
          <p:spPr>
            <a:xfrm>
              <a:off x="2602610" y="1238001"/>
              <a:ext cx="18312" cy="10695"/>
            </a:xfrm>
            <a:custGeom>
              <a:avLst/>
              <a:gdLst/>
              <a:ahLst/>
              <a:cxnLst/>
              <a:rect l="l" t="t" r="r" b="b"/>
              <a:pathLst>
                <a:path w="238" h="139" extrusionOk="0">
                  <a:moveTo>
                    <a:pt x="71" y="0"/>
                  </a:moveTo>
                  <a:cubicBezTo>
                    <a:pt x="35" y="0"/>
                    <a:pt x="0" y="32"/>
                    <a:pt x="3" y="70"/>
                  </a:cubicBezTo>
                  <a:cubicBezTo>
                    <a:pt x="4" y="107"/>
                    <a:pt x="32" y="139"/>
                    <a:pt x="71" y="139"/>
                  </a:cubicBezTo>
                  <a:lnTo>
                    <a:pt x="166" y="139"/>
                  </a:lnTo>
                  <a:cubicBezTo>
                    <a:pt x="203" y="139"/>
                    <a:pt x="237" y="108"/>
                    <a:pt x="235" y="70"/>
                  </a:cubicBezTo>
                  <a:cubicBezTo>
                    <a:pt x="234" y="32"/>
                    <a:pt x="206" y="0"/>
                    <a:pt x="1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11"/>
            <p:cNvSpPr/>
            <p:nvPr/>
          </p:nvSpPr>
          <p:spPr>
            <a:xfrm>
              <a:off x="2700401" y="1358335"/>
              <a:ext cx="24852" cy="10695"/>
            </a:xfrm>
            <a:custGeom>
              <a:avLst/>
              <a:gdLst/>
              <a:ahLst/>
              <a:cxnLst/>
              <a:rect l="l" t="t" r="r" b="b"/>
              <a:pathLst>
                <a:path w="323" h="139" extrusionOk="0">
                  <a:moveTo>
                    <a:pt x="89" y="1"/>
                  </a:moveTo>
                  <a:cubicBezTo>
                    <a:pt x="1" y="1"/>
                    <a:pt x="1" y="138"/>
                    <a:pt x="89" y="138"/>
                  </a:cubicBezTo>
                  <a:lnTo>
                    <a:pt x="232" y="138"/>
                  </a:lnTo>
                  <a:cubicBezTo>
                    <a:pt x="322" y="138"/>
                    <a:pt x="322" y="1"/>
                    <a:pt x="2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11"/>
            <p:cNvSpPr/>
            <p:nvPr/>
          </p:nvSpPr>
          <p:spPr>
            <a:xfrm>
              <a:off x="2818889" y="1370338"/>
              <a:ext cx="17235" cy="16004"/>
            </a:xfrm>
            <a:custGeom>
              <a:avLst/>
              <a:gdLst/>
              <a:ahLst/>
              <a:cxnLst/>
              <a:rect l="l" t="t" r="r" b="b"/>
              <a:pathLst>
                <a:path w="224" h="208" extrusionOk="0">
                  <a:moveTo>
                    <a:pt x="75" y="0"/>
                  </a:moveTo>
                  <a:cubicBezTo>
                    <a:pt x="57" y="0"/>
                    <a:pt x="40" y="7"/>
                    <a:pt x="28" y="20"/>
                  </a:cubicBezTo>
                  <a:cubicBezTo>
                    <a:pt x="3" y="47"/>
                    <a:pt x="0" y="89"/>
                    <a:pt x="28" y="116"/>
                  </a:cubicBezTo>
                  <a:lnTo>
                    <a:pt x="99" y="188"/>
                  </a:lnTo>
                  <a:cubicBezTo>
                    <a:pt x="112" y="200"/>
                    <a:pt x="130" y="207"/>
                    <a:pt x="149" y="207"/>
                  </a:cubicBezTo>
                  <a:cubicBezTo>
                    <a:pt x="166" y="207"/>
                    <a:pt x="184" y="201"/>
                    <a:pt x="196" y="188"/>
                  </a:cubicBezTo>
                  <a:cubicBezTo>
                    <a:pt x="220" y="161"/>
                    <a:pt x="223" y="118"/>
                    <a:pt x="196" y="92"/>
                  </a:cubicBezTo>
                  <a:lnTo>
                    <a:pt x="124" y="20"/>
                  </a:lnTo>
                  <a:cubicBezTo>
                    <a:pt x="111" y="7"/>
                    <a:pt x="93" y="0"/>
                    <a:pt x="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11"/>
            <p:cNvSpPr/>
            <p:nvPr/>
          </p:nvSpPr>
          <p:spPr>
            <a:xfrm>
              <a:off x="2999698" y="1361952"/>
              <a:ext cx="37624" cy="10695"/>
            </a:xfrm>
            <a:custGeom>
              <a:avLst/>
              <a:gdLst/>
              <a:ahLst/>
              <a:cxnLst/>
              <a:rect l="l" t="t" r="r" b="b"/>
              <a:pathLst>
                <a:path w="489" h="139" extrusionOk="0">
                  <a:moveTo>
                    <a:pt x="90" y="1"/>
                  </a:moveTo>
                  <a:cubicBezTo>
                    <a:pt x="2" y="1"/>
                    <a:pt x="1" y="138"/>
                    <a:pt x="90" y="138"/>
                  </a:cubicBezTo>
                  <a:lnTo>
                    <a:pt x="400" y="138"/>
                  </a:lnTo>
                  <a:cubicBezTo>
                    <a:pt x="489" y="138"/>
                    <a:pt x="489" y="1"/>
                    <a:pt x="4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11"/>
            <p:cNvSpPr/>
            <p:nvPr/>
          </p:nvSpPr>
          <p:spPr>
            <a:xfrm>
              <a:off x="3061327" y="1373877"/>
              <a:ext cx="25621" cy="10618"/>
            </a:xfrm>
            <a:custGeom>
              <a:avLst/>
              <a:gdLst/>
              <a:ahLst/>
              <a:cxnLst/>
              <a:rect l="l" t="t" r="r" b="b"/>
              <a:pathLst>
                <a:path w="333" h="138" extrusionOk="0">
                  <a:moveTo>
                    <a:pt x="89" y="1"/>
                  </a:moveTo>
                  <a:cubicBezTo>
                    <a:pt x="1" y="1"/>
                    <a:pt x="1" y="138"/>
                    <a:pt x="89" y="138"/>
                  </a:cubicBezTo>
                  <a:lnTo>
                    <a:pt x="244" y="138"/>
                  </a:lnTo>
                  <a:cubicBezTo>
                    <a:pt x="332" y="138"/>
                    <a:pt x="332" y="1"/>
                    <a:pt x="2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11"/>
            <p:cNvSpPr/>
            <p:nvPr/>
          </p:nvSpPr>
          <p:spPr>
            <a:xfrm>
              <a:off x="3026473" y="1386726"/>
              <a:ext cx="23774" cy="10618"/>
            </a:xfrm>
            <a:custGeom>
              <a:avLst/>
              <a:gdLst/>
              <a:ahLst/>
              <a:cxnLst/>
              <a:rect l="l" t="t" r="r" b="b"/>
              <a:pathLst>
                <a:path w="309" h="138" extrusionOk="0">
                  <a:moveTo>
                    <a:pt x="89" y="1"/>
                  </a:moveTo>
                  <a:cubicBezTo>
                    <a:pt x="0" y="1"/>
                    <a:pt x="0" y="137"/>
                    <a:pt x="89" y="137"/>
                  </a:cubicBezTo>
                  <a:lnTo>
                    <a:pt x="220" y="137"/>
                  </a:lnTo>
                  <a:cubicBezTo>
                    <a:pt x="309" y="137"/>
                    <a:pt x="309" y="1"/>
                    <a:pt x="2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11"/>
            <p:cNvSpPr/>
            <p:nvPr/>
          </p:nvSpPr>
          <p:spPr>
            <a:xfrm>
              <a:off x="3098027" y="1368338"/>
              <a:ext cx="32084" cy="10695"/>
            </a:xfrm>
            <a:custGeom>
              <a:avLst/>
              <a:gdLst/>
              <a:ahLst/>
              <a:cxnLst/>
              <a:rect l="l" t="t" r="r" b="b"/>
              <a:pathLst>
                <a:path w="417" h="139" extrusionOk="0">
                  <a:moveTo>
                    <a:pt x="89" y="1"/>
                  </a:moveTo>
                  <a:cubicBezTo>
                    <a:pt x="0" y="1"/>
                    <a:pt x="0" y="139"/>
                    <a:pt x="89" y="139"/>
                  </a:cubicBezTo>
                  <a:lnTo>
                    <a:pt x="328" y="139"/>
                  </a:lnTo>
                  <a:cubicBezTo>
                    <a:pt x="417" y="139"/>
                    <a:pt x="417"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11"/>
            <p:cNvSpPr/>
            <p:nvPr/>
          </p:nvSpPr>
          <p:spPr>
            <a:xfrm>
              <a:off x="3118339" y="1388573"/>
              <a:ext cx="30160" cy="10618"/>
            </a:xfrm>
            <a:custGeom>
              <a:avLst/>
              <a:gdLst/>
              <a:ahLst/>
              <a:cxnLst/>
              <a:rect l="l" t="t" r="r" b="b"/>
              <a:pathLst>
                <a:path w="392" h="138" extrusionOk="0">
                  <a:moveTo>
                    <a:pt x="87" y="1"/>
                  </a:moveTo>
                  <a:cubicBezTo>
                    <a:pt x="0" y="1"/>
                    <a:pt x="0" y="137"/>
                    <a:pt x="87" y="137"/>
                  </a:cubicBezTo>
                  <a:lnTo>
                    <a:pt x="303" y="137"/>
                  </a:lnTo>
                  <a:cubicBezTo>
                    <a:pt x="391" y="137"/>
                    <a:pt x="391" y="1"/>
                    <a:pt x="3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11"/>
            <p:cNvSpPr/>
            <p:nvPr/>
          </p:nvSpPr>
          <p:spPr>
            <a:xfrm>
              <a:off x="3391399" y="1193068"/>
              <a:ext cx="13695" cy="10618"/>
            </a:xfrm>
            <a:custGeom>
              <a:avLst/>
              <a:gdLst/>
              <a:ahLst/>
              <a:cxnLst/>
              <a:rect l="l" t="t" r="r" b="b"/>
              <a:pathLst>
                <a:path w="178" h="138" extrusionOk="0">
                  <a:moveTo>
                    <a:pt x="89" y="0"/>
                  </a:moveTo>
                  <a:cubicBezTo>
                    <a:pt x="0" y="0"/>
                    <a:pt x="0" y="138"/>
                    <a:pt x="89" y="138"/>
                  </a:cubicBezTo>
                  <a:cubicBezTo>
                    <a:pt x="178" y="138"/>
                    <a:pt x="178"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11"/>
            <p:cNvSpPr/>
            <p:nvPr/>
          </p:nvSpPr>
          <p:spPr>
            <a:xfrm>
              <a:off x="3380397" y="1261468"/>
              <a:ext cx="13695" cy="10618"/>
            </a:xfrm>
            <a:custGeom>
              <a:avLst/>
              <a:gdLst/>
              <a:ahLst/>
              <a:cxnLst/>
              <a:rect l="l" t="t" r="r" b="b"/>
              <a:pathLst>
                <a:path w="178" h="138" extrusionOk="0">
                  <a:moveTo>
                    <a:pt x="89" y="1"/>
                  </a:moveTo>
                  <a:cubicBezTo>
                    <a:pt x="1" y="1"/>
                    <a:pt x="0" y="137"/>
                    <a:pt x="89" y="137"/>
                  </a:cubicBezTo>
                  <a:cubicBezTo>
                    <a:pt x="178" y="137"/>
                    <a:pt x="178"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11"/>
            <p:cNvSpPr/>
            <p:nvPr/>
          </p:nvSpPr>
          <p:spPr>
            <a:xfrm>
              <a:off x="3430023" y="1292398"/>
              <a:ext cx="13772" cy="10541"/>
            </a:xfrm>
            <a:custGeom>
              <a:avLst/>
              <a:gdLst/>
              <a:ahLst/>
              <a:cxnLst/>
              <a:rect l="l" t="t" r="r" b="b"/>
              <a:pathLst>
                <a:path w="179" h="137" extrusionOk="0">
                  <a:moveTo>
                    <a:pt x="90" y="0"/>
                  </a:moveTo>
                  <a:cubicBezTo>
                    <a:pt x="2" y="0"/>
                    <a:pt x="1" y="137"/>
                    <a:pt x="90" y="137"/>
                  </a:cubicBezTo>
                  <a:cubicBezTo>
                    <a:pt x="178" y="137"/>
                    <a:pt x="178"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11"/>
            <p:cNvSpPr/>
            <p:nvPr/>
          </p:nvSpPr>
          <p:spPr>
            <a:xfrm>
              <a:off x="3508348" y="1275856"/>
              <a:ext cx="13772" cy="10618"/>
            </a:xfrm>
            <a:custGeom>
              <a:avLst/>
              <a:gdLst/>
              <a:ahLst/>
              <a:cxnLst/>
              <a:rect l="l" t="t" r="r" b="b"/>
              <a:pathLst>
                <a:path w="179" h="138" extrusionOk="0">
                  <a:moveTo>
                    <a:pt x="90" y="0"/>
                  </a:moveTo>
                  <a:cubicBezTo>
                    <a:pt x="2" y="0"/>
                    <a:pt x="1" y="137"/>
                    <a:pt x="90" y="137"/>
                  </a:cubicBezTo>
                  <a:cubicBezTo>
                    <a:pt x="178" y="137"/>
                    <a:pt x="178"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11"/>
            <p:cNvSpPr/>
            <p:nvPr/>
          </p:nvSpPr>
          <p:spPr>
            <a:xfrm>
              <a:off x="3543740" y="1296783"/>
              <a:ext cx="13695" cy="10618"/>
            </a:xfrm>
            <a:custGeom>
              <a:avLst/>
              <a:gdLst/>
              <a:ahLst/>
              <a:cxnLst/>
              <a:rect l="l" t="t" r="r" b="b"/>
              <a:pathLst>
                <a:path w="178" h="138" extrusionOk="0">
                  <a:moveTo>
                    <a:pt x="88" y="1"/>
                  </a:moveTo>
                  <a:cubicBezTo>
                    <a:pt x="1" y="1"/>
                    <a:pt x="1" y="137"/>
                    <a:pt x="88" y="137"/>
                  </a:cubicBezTo>
                  <a:cubicBezTo>
                    <a:pt x="177" y="137"/>
                    <a:pt x="177" y="1"/>
                    <a:pt x="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11"/>
            <p:cNvSpPr/>
            <p:nvPr/>
          </p:nvSpPr>
          <p:spPr>
            <a:xfrm>
              <a:off x="3529429" y="1345333"/>
              <a:ext cx="13618" cy="10618"/>
            </a:xfrm>
            <a:custGeom>
              <a:avLst/>
              <a:gdLst/>
              <a:ahLst/>
              <a:cxnLst/>
              <a:rect l="l" t="t" r="r" b="b"/>
              <a:pathLst>
                <a:path w="177" h="138" extrusionOk="0">
                  <a:moveTo>
                    <a:pt x="88" y="1"/>
                  </a:moveTo>
                  <a:cubicBezTo>
                    <a:pt x="0" y="1"/>
                    <a:pt x="0" y="137"/>
                    <a:pt x="88" y="137"/>
                  </a:cubicBezTo>
                  <a:cubicBezTo>
                    <a:pt x="176" y="137"/>
                    <a:pt x="176" y="1"/>
                    <a:pt x="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11"/>
            <p:cNvSpPr/>
            <p:nvPr/>
          </p:nvSpPr>
          <p:spPr>
            <a:xfrm>
              <a:off x="3290069" y="1386265"/>
              <a:ext cx="13541" cy="10618"/>
            </a:xfrm>
            <a:custGeom>
              <a:avLst/>
              <a:gdLst/>
              <a:ahLst/>
              <a:cxnLst/>
              <a:rect l="l" t="t" r="r" b="b"/>
              <a:pathLst>
                <a:path w="176" h="138" extrusionOk="0">
                  <a:moveTo>
                    <a:pt x="86" y="1"/>
                  </a:moveTo>
                  <a:cubicBezTo>
                    <a:pt x="0" y="1"/>
                    <a:pt x="0" y="137"/>
                    <a:pt x="87" y="137"/>
                  </a:cubicBezTo>
                  <a:cubicBezTo>
                    <a:pt x="175" y="137"/>
                    <a:pt x="175" y="1"/>
                    <a:pt x="87" y="1"/>
                  </a:cubicBezTo>
                  <a:cubicBezTo>
                    <a:pt x="86" y="1"/>
                    <a:pt x="86" y="1"/>
                    <a:pt x="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11"/>
            <p:cNvSpPr/>
            <p:nvPr/>
          </p:nvSpPr>
          <p:spPr>
            <a:xfrm>
              <a:off x="3279990" y="1266007"/>
              <a:ext cx="13772" cy="10541"/>
            </a:xfrm>
            <a:custGeom>
              <a:avLst/>
              <a:gdLst/>
              <a:ahLst/>
              <a:cxnLst/>
              <a:rect l="l" t="t" r="r" b="b"/>
              <a:pathLst>
                <a:path w="179" h="137" extrusionOk="0">
                  <a:moveTo>
                    <a:pt x="88" y="0"/>
                  </a:moveTo>
                  <a:cubicBezTo>
                    <a:pt x="1" y="0"/>
                    <a:pt x="1" y="137"/>
                    <a:pt x="89" y="137"/>
                  </a:cubicBezTo>
                  <a:cubicBezTo>
                    <a:pt x="178" y="137"/>
                    <a:pt x="178" y="0"/>
                    <a:pt x="89" y="0"/>
                  </a:cubicBezTo>
                  <a:cubicBezTo>
                    <a:pt x="89" y="0"/>
                    <a:pt x="89" y="0"/>
                    <a:pt x="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11"/>
            <p:cNvSpPr/>
            <p:nvPr/>
          </p:nvSpPr>
          <p:spPr>
            <a:xfrm>
              <a:off x="2805578" y="1248311"/>
              <a:ext cx="13695" cy="10618"/>
            </a:xfrm>
            <a:custGeom>
              <a:avLst/>
              <a:gdLst/>
              <a:ahLst/>
              <a:cxnLst/>
              <a:rect l="l" t="t" r="r" b="b"/>
              <a:pathLst>
                <a:path w="178" h="138" extrusionOk="0">
                  <a:moveTo>
                    <a:pt x="89" y="1"/>
                  </a:moveTo>
                  <a:cubicBezTo>
                    <a:pt x="0" y="1"/>
                    <a:pt x="0" y="137"/>
                    <a:pt x="89" y="137"/>
                  </a:cubicBezTo>
                  <a:cubicBezTo>
                    <a:pt x="177" y="137"/>
                    <a:pt x="177"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11"/>
            <p:cNvSpPr/>
            <p:nvPr/>
          </p:nvSpPr>
          <p:spPr>
            <a:xfrm>
              <a:off x="2722791" y="1261545"/>
              <a:ext cx="13772" cy="10618"/>
            </a:xfrm>
            <a:custGeom>
              <a:avLst/>
              <a:gdLst/>
              <a:ahLst/>
              <a:cxnLst/>
              <a:rect l="l" t="t" r="r" b="b"/>
              <a:pathLst>
                <a:path w="179" h="138" extrusionOk="0">
                  <a:moveTo>
                    <a:pt x="89" y="1"/>
                  </a:moveTo>
                  <a:cubicBezTo>
                    <a:pt x="1" y="1"/>
                    <a:pt x="1" y="137"/>
                    <a:pt x="89" y="137"/>
                  </a:cubicBezTo>
                  <a:cubicBezTo>
                    <a:pt x="178" y="137"/>
                    <a:pt x="178"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11"/>
            <p:cNvSpPr/>
            <p:nvPr/>
          </p:nvSpPr>
          <p:spPr>
            <a:xfrm>
              <a:off x="2689706" y="1307940"/>
              <a:ext cx="13695" cy="10618"/>
            </a:xfrm>
            <a:custGeom>
              <a:avLst/>
              <a:gdLst/>
              <a:ahLst/>
              <a:cxnLst/>
              <a:rect l="l" t="t" r="r" b="b"/>
              <a:pathLst>
                <a:path w="178" h="138" extrusionOk="0">
                  <a:moveTo>
                    <a:pt x="89" y="1"/>
                  </a:moveTo>
                  <a:cubicBezTo>
                    <a:pt x="0" y="1"/>
                    <a:pt x="0" y="137"/>
                    <a:pt x="89" y="137"/>
                  </a:cubicBezTo>
                  <a:cubicBezTo>
                    <a:pt x="177" y="137"/>
                    <a:pt x="177"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11"/>
            <p:cNvSpPr/>
            <p:nvPr/>
          </p:nvSpPr>
          <p:spPr>
            <a:xfrm>
              <a:off x="2737178" y="1291321"/>
              <a:ext cx="13695" cy="10695"/>
            </a:xfrm>
            <a:custGeom>
              <a:avLst/>
              <a:gdLst/>
              <a:ahLst/>
              <a:cxnLst/>
              <a:rect l="l" t="t" r="r" b="b"/>
              <a:pathLst>
                <a:path w="178" h="139" extrusionOk="0">
                  <a:moveTo>
                    <a:pt x="89" y="1"/>
                  </a:moveTo>
                  <a:cubicBezTo>
                    <a:pt x="0" y="1"/>
                    <a:pt x="0" y="138"/>
                    <a:pt x="89" y="138"/>
                  </a:cubicBezTo>
                  <a:cubicBezTo>
                    <a:pt x="178" y="138"/>
                    <a:pt x="178"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11"/>
            <p:cNvSpPr/>
            <p:nvPr/>
          </p:nvSpPr>
          <p:spPr>
            <a:xfrm>
              <a:off x="2720559" y="1190991"/>
              <a:ext cx="13695" cy="10541"/>
            </a:xfrm>
            <a:custGeom>
              <a:avLst/>
              <a:gdLst/>
              <a:ahLst/>
              <a:cxnLst/>
              <a:rect l="l" t="t" r="r" b="b"/>
              <a:pathLst>
                <a:path w="178" h="137" extrusionOk="0">
                  <a:moveTo>
                    <a:pt x="89" y="0"/>
                  </a:moveTo>
                  <a:cubicBezTo>
                    <a:pt x="1" y="0"/>
                    <a:pt x="1" y="137"/>
                    <a:pt x="89" y="137"/>
                  </a:cubicBezTo>
                  <a:cubicBezTo>
                    <a:pt x="178" y="137"/>
                    <a:pt x="178"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11"/>
            <p:cNvSpPr/>
            <p:nvPr/>
          </p:nvSpPr>
          <p:spPr>
            <a:xfrm>
              <a:off x="2674241" y="1143519"/>
              <a:ext cx="13772" cy="10618"/>
            </a:xfrm>
            <a:custGeom>
              <a:avLst/>
              <a:gdLst/>
              <a:ahLst/>
              <a:cxnLst/>
              <a:rect l="l" t="t" r="r" b="b"/>
              <a:pathLst>
                <a:path w="179" h="138" extrusionOk="0">
                  <a:moveTo>
                    <a:pt x="89" y="1"/>
                  </a:moveTo>
                  <a:cubicBezTo>
                    <a:pt x="1" y="1"/>
                    <a:pt x="1" y="137"/>
                    <a:pt x="89" y="137"/>
                  </a:cubicBezTo>
                  <a:cubicBezTo>
                    <a:pt x="178" y="137"/>
                    <a:pt x="178"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11"/>
            <p:cNvSpPr/>
            <p:nvPr/>
          </p:nvSpPr>
          <p:spPr>
            <a:xfrm>
              <a:off x="2561678" y="1193222"/>
              <a:ext cx="13695" cy="10541"/>
            </a:xfrm>
            <a:custGeom>
              <a:avLst/>
              <a:gdLst/>
              <a:ahLst/>
              <a:cxnLst/>
              <a:rect l="l" t="t" r="r" b="b"/>
              <a:pathLst>
                <a:path w="178" h="137" extrusionOk="0">
                  <a:moveTo>
                    <a:pt x="89" y="0"/>
                  </a:moveTo>
                  <a:cubicBezTo>
                    <a:pt x="1" y="0"/>
                    <a:pt x="1" y="137"/>
                    <a:pt x="89" y="137"/>
                  </a:cubicBezTo>
                  <a:cubicBezTo>
                    <a:pt x="178" y="137"/>
                    <a:pt x="178"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11"/>
            <p:cNvSpPr/>
            <p:nvPr/>
          </p:nvSpPr>
          <p:spPr>
            <a:xfrm>
              <a:off x="2592608" y="1378571"/>
              <a:ext cx="13695" cy="10618"/>
            </a:xfrm>
            <a:custGeom>
              <a:avLst/>
              <a:gdLst/>
              <a:ahLst/>
              <a:cxnLst/>
              <a:rect l="l" t="t" r="r" b="b"/>
              <a:pathLst>
                <a:path w="178" h="138" extrusionOk="0">
                  <a:moveTo>
                    <a:pt x="89" y="0"/>
                  </a:moveTo>
                  <a:cubicBezTo>
                    <a:pt x="0" y="0"/>
                    <a:pt x="0" y="137"/>
                    <a:pt x="89" y="137"/>
                  </a:cubicBezTo>
                  <a:cubicBezTo>
                    <a:pt x="177" y="137"/>
                    <a:pt x="177"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11"/>
            <p:cNvSpPr/>
            <p:nvPr/>
          </p:nvSpPr>
          <p:spPr>
            <a:xfrm>
              <a:off x="2926835" y="1385111"/>
              <a:ext cx="13849" cy="10618"/>
            </a:xfrm>
            <a:custGeom>
              <a:avLst/>
              <a:gdLst/>
              <a:ahLst/>
              <a:cxnLst/>
              <a:rect l="l" t="t" r="r" b="b"/>
              <a:pathLst>
                <a:path w="180" h="138" extrusionOk="0">
                  <a:moveTo>
                    <a:pt x="91" y="1"/>
                  </a:moveTo>
                  <a:cubicBezTo>
                    <a:pt x="3" y="1"/>
                    <a:pt x="1" y="138"/>
                    <a:pt x="91" y="138"/>
                  </a:cubicBezTo>
                  <a:cubicBezTo>
                    <a:pt x="179" y="138"/>
                    <a:pt x="179"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11"/>
            <p:cNvSpPr/>
            <p:nvPr/>
          </p:nvSpPr>
          <p:spPr>
            <a:xfrm>
              <a:off x="2968845" y="1378571"/>
              <a:ext cx="13695" cy="10618"/>
            </a:xfrm>
            <a:custGeom>
              <a:avLst/>
              <a:gdLst/>
              <a:ahLst/>
              <a:cxnLst/>
              <a:rect l="l" t="t" r="r" b="b"/>
              <a:pathLst>
                <a:path w="178" h="138" extrusionOk="0">
                  <a:moveTo>
                    <a:pt x="89" y="0"/>
                  </a:moveTo>
                  <a:cubicBezTo>
                    <a:pt x="1" y="0"/>
                    <a:pt x="0" y="137"/>
                    <a:pt x="89" y="137"/>
                  </a:cubicBezTo>
                  <a:cubicBezTo>
                    <a:pt x="178" y="137"/>
                    <a:pt x="178"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11"/>
            <p:cNvSpPr/>
            <p:nvPr/>
          </p:nvSpPr>
          <p:spPr>
            <a:xfrm>
              <a:off x="2923604" y="1312402"/>
              <a:ext cx="13695" cy="10541"/>
            </a:xfrm>
            <a:custGeom>
              <a:avLst/>
              <a:gdLst/>
              <a:ahLst/>
              <a:cxnLst/>
              <a:rect l="l" t="t" r="r" b="b"/>
              <a:pathLst>
                <a:path w="178" h="137" extrusionOk="0">
                  <a:moveTo>
                    <a:pt x="89" y="0"/>
                  </a:moveTo>
                  <a:cubicBezTo>
                    <a:pt x="0" y="0"/>
                    <a:pt x="0" y="137"/>
                    <a:pt x="89" y="137"/>
                  </a:cubicBezTo>
                  <a:cubicBezTo>
                    <a:pt x="177" y="137"/>
                    <a:pt x="177"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3" name="Google Shape;623;p11"/>
          <p:cNvSpPr txBox="1">
            <a:spLocks noGrp="1"/>
          </p:cNvSpPr>
          <p:nvPr>
            <p:ph type="title" hasCustomPrompt="1"/>
          </p:nvPr>
        </p:nvSpPr>
        <p:spPr>
          <a:xfrm rot="353">
            <a:off x="720000" y="1496999"/>
            <a:ext cx="2922300" cy="1511100"/>
          </a:xfrm>
          <a:prstGeom prst="rect">
            <a:avLst/>
          </a:prstGeom>
          <a:noFill/>
          <a:ln>
            <a:noFill/>
          </a:ln>
        </p:spPr>
        <p:txBody>
          <a:bodyPr spcFirstLastPara="1" wrap="square" lIns="91425" tIns="91425" rIns="91425" bIns="91425" anchor="b" anchorCtr="0">
            <a:noAutofit/>
          </a:bodyPr>
          <a:lstStyle>
            <a:lvl1pPr lvl="0" algn="ctr">
              <a:spcBef>
                <a:spcPts val="0"/>
              </a:spcBef>
              <a:spcAft>
                <a:spcPts val="0"/>
              </a:spcAft>
              <a:buSzPts val="9600"/>
              <a:buNone/>
              <a:defRPr sz="96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624" name="Google Shape;624;p11"/>
          <p:cNvSpPr txBox="1">
            <a:spLocks noGrp="1"/>
          </p:cNvSpPr>
          <p:nvPr>
            <p:ph type="subTitle" idx="1"/>
          </p:nvPr>
        </p:nvSpPr>
        <p:spPr>
          <a:xfrm>
            <a:off x="720000" y="2863675"/>
            <a:ext cx="2922300" cy="582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625" name="Google Shape;625;p11"/>
          <p:cNvGrpSpPr/>
          <p:nvPr/>
        </p:nvGrpSpPr>
        <p:grpSpPr>
          <a:xfrm flipH="1">
            <a:off x="6340074" y="115778"/>
            <a:ext cx="2670698" cy="1032579"/>
            <a:chOff x="301181" y="5239882"/>
            <a:chExt cx="386470" cy="149417"/>
          </a:xfrm>
        </p:grpSpPr>
        <p:sp>
          <p:nvSpPr>
            <p:cNvPr id="626" name="Google Shape;626;p11"/>
            <p:cNvSpPr/>
            <p:nvPr/>
          </p:nvSpPr>
          <p:spPr>
            <a:xfrm>
              <a:off x="301181" y="5239882"/>
              <a:ext cx="386470" cy="149417"/>
            </a:xfrm>
            <a:custGeom>
              <a:avLst/>
              <a:gdLst/>
              <a:ahLst/>
              <a:cxnLst/>
              <a:rect l="l" t="t" r="r" b="b"/>
              <a:pathLst>
                <a:path w="5023" h="1942" extrusionOk="0">
                  <a:moveTo>
                    <a:pt x="1" y="1"/>
                  </a:moveTo>
                  <a:lnTo>
                    <a:pt x="1" y="1819"/>
                  </a:lnTo>
                  <a:cubicBezTo>
                    <a:pt x="148" y="1901"/>
                    <a:pt x="317" y="1942"/>
                    <a:pt x="485" y="1942"/>
                  </a:cubicBezTo>
                  <a:cubicBezTo>
                    <a:pt x="619" y="1942"/>
                    <a:pt x="753" y="1916"/>
                    <a:pt x="876" y="1863"/>
                  </a:cubicBezTo>
                  <a:cubicBezTo>
                    <a:pt x="1153" y="1744"/>
                    <a:pt x="1372" y="1494"/>
                    <a:pt x="1450" y="1201"/>
                  </a:cubicBezTo>
                  <a:cubicBezTo>
                    <a:pt x="1618" y="1380"/>
                    <a:pt x="1862" y="1479"/>
                    <a:pt x="2106" y="1479"/>
                  </a:cubicBezTo>
                  <a:cubicBezTo>
                    <a:pt x="2195" y="1479"/>
                    <a:pt x="2283" y="1466"/>
                    <a:pt x="2368" y="1439"/>
                  </a:cubicBezTo>
                  <a:cubicBezTo>
                    <a:pt x="2685" y="1336"/>
                    <a:pt x="2930" y="1039"/>
                    <a:pt x="2972" y="709"/>
                  </a:cubicBezTo>
                  <a:cubicBezTo>
                    <a:pt x="3115" y="807"/>
                    <a:pt x="3289" y="863"/>
                    <a:pt x="3463" y="863"/>
                  </a:cubicBezTo>
                  <a:cubicBezTo>
                    <a:pt x="3551" y="863"/>
                    <a:pt x="3639" y="848"/>
                    <a:pt x="3722" y="818"/>
                  </a:cubicBezTo>
                  <a:cubicBezTo>
                    <a:pt x="3968" y="728"/>
                    <a:pt x="4161" y="492"/>
                    <a:pt x="4177" y="230"/>
                  </a:cubicBezTo>
                  <a:cubicBezTo>
                    <a:pt x="4266" y="284"/>
                    <a:pt x="4369" y="310"/>
                    <a:pt x="4473" y="310"/>
                  </a:cubicBezTo>
                  <a:cubicBezTo>
                    <a:pt x="4693" y="310"/>
                    <a:pt x="4917" y="196"/>
                    <a:pt x="50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11"/>
            <p:cNvSpPr/>
            <p:nvPr/>
          </p:nvSpPr>
          <p:spPr>
            <a:xfrm>
              <a:off x="301181" y="5239882"/>
              <a:ext cx="283293" cy="80864"/>
            </a:xfrm>
            <a:custGeom>
              <a:avLst/>
              <a:gdLst/>
              <a:ahLst/>
              <a:cxnLst/>
              <a:rect l="l" t="t" r="r" b="b"/>
              <a:pathLst>
                <a:path w="3682" h="1051" extrusionOk="0">
                  <a:moveTo>
                    <a:pt x="1" y="1"/>
                  </a:moveTo>
                  <a:lnTo>
                    <a:pt x="1" y="847"/>
                  </a:lnTo>
                  <a:cubicBezTo>
                    <a:pt x="196" y="980"/>
                    <a:pt x="433" y="1051"/>
                    <a:pt x="670" y="1051"/>
                  </a:cubicBezTo>
                  <a:cubicBezTo>
                    <a:pt x="775" y="1051"/>
                    <a:pt x="881" y="1037"/>
                    <a:pt x="982" y="1008"/>
                  </a:cubicBezTo>
                  <a:cubicBezTo>
                    <a:pt x="1313" y="915"/>
                    <a:pt x="1596" y="673"/>
                    <a:pt x="1738" y="361"/>
                  </a:cubicBezTo>
                  <a:cubicBezTo>
                    <a:pt x="1827" y="487"/>
                    <a:pt x="1986" y="562"/>
                    <a:pt x="2140" y="562"/>
                  </a:cubicBezTo>
                  <a:cubicBezTo>
                    <a:pt x="2164" y="562"/>
                    <a:pt x="2188" y="560"/>
                    <a:pt x="2212" y="556"/>
                  </a:cubicBezTo>
                  <a:cubicBezTo>
                    <a:pt x="2387" y="529"/>
                    <a:pt x="2540" y="397"/>
                    <a:pt x="2592" y="227"/>
                  </a:cubicBezTo>
                  <a:cubicBezTo>
                    <a:pt x="2720" y="321"/>
                    <a:pt x="2879" y="372"/>
                    <a:pt x="3037" y="372"/>
                  </a:cubicBezTo>
                  <a:cubicBezTo>
                    <a:pt x="3088" y="372"/>
                    <a:pt x="3138" y="367"/>
                    <a:pt x="3187" y="356"/>
                  </a:cubicBezTo>
                  <a:cubicBezTo>
                    <a:pt x="3391" y="313"/>
                    <a:pt x="3576" y="182"/>
                    <a:pt x="36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11"/>
            <p:cNvSpPr/>
            <p:nvPr/>
          </p:nvSpPr>
          <p:spPr>
            <a:xfrm>
              <a:off x="328187" y="5310666"/>
              <a:ext cx="89327" cy="37854"/>
            </a:xfrm>
            <a:custGeom>
              <a:avLst/>
              <a:gdLst/>
              <a:ahLst/>
              <a:cxnLst/>
              <a:rect l="l" t="t" r="r" b="b"/>
              <a:pathLst>
                <a:path w="1161" h="492" extrusionOk="0">
                  <a:moveTo>
                    <a:pt x="1161" y="0"/>
                  </a:moveTo>
                  <a:lnTo>
                    <a:pt x="1161" y="0"/>
                  </a:lnTo>
                  <a:cubicBezTo>
                    <a:pt x="1093" y="96"/>
                    <a:pt x="1015" y="193"/>
                    <a:pt x="905" y="239"/>
                  </a:cubicBezTo>
                  <a:cubicBezTo>
                    <a:pt x="874" y="252"/>
                    <a:pt x="839" y="259"/>
                    <a:pt x="803" y="259"/>
                  </a:cubicBezTo>
                  <a:cubicBezTo>
                    <a:pt x="725" y="259"/>
                    <a:pt x="646" y="227"/>
                    <a:pt x="612" y="156"/>
                  </a:cubicBezTo>
                  <a:lnTo>
                    <a:pt x="583" y="93"/>
                  </a:lnTo>
                  <a:lnTo>
                    <a:pt x="578" y="161"/>
                  </a:lnTo>
                  <a:cubicBezTo>
                    <a:pt x="558" y="352"/>
                    <a:pt x="403" y="468"/>
                    <a:pt x="239" y="468"/>
                  </a:cubicBezTo>
                  <a:cubicBezTo>
                    <a:pt x="156" y="468"/>
                    <a:pt x="71" y="439"/>
                    <a:pt x="0" y="375"/>
                  </a:cubicBezTo>
                  <a:lnTo>
                    <a:pt x="0" y="375"/>
                  </a:lnTo>
                  <a:cubicBezTo>
                    <a:pt x="68" y="453"/>
                    <a:pt x="164" y="491"/>
                    <a:pt x="261" y="491"/>
                  </a:cubicBezTo>
                  <a:cubicBezTo>
                    <a:pt x="366" y="491"/>
                    <a:pt x="471" y="446"/>
                    <a:pt x="539" y="355"/>
                  </a:cubicBezTo>
                  <a:cubicBezTo>
                    <a:pt x="572" y="313"/>
                    <a:pt x="596" y="264"/>
                    <a:pt x="607" y="211"/>
                  </a:cubicBezTo>
                  <a:lnTo>
                    <a:pt x="607" y="211"/>
                  </a:lnTo>
                  <a:cubicBezTo>
                    <a:pt x="653" y="265"/>
                    <a:pt x="724" y="291"/>
                    <a:pt x="795" y="291"/>
                  </a:cubicBezTo>
                  <a:cubicBezTo>
                    <a:pt x="838" y="291"/>
                    <a:pt x="880" y="282"/>
                    <a:pt x="917" y="264"/>
                  </a:cubicBezTo>
                  <a:cubicBezTo>
                    <a:pt x="1029" y="212"/>
                    <a:pt x="1102" y="107"/>
                    <a:pt x="1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11"/>
            <p:cNvSpPr/>
            <p:nvPr/>
          </p:nvSpPr>
          <p:spPr>
            <a:xfrm>
              <a:off x="463909" y="5277659"/>
              <a:ext cx="73478" cy="28545"/>
            </a:xfrm>
            <a:custGeom>
              <a:avLst/>
              <a:gdLst/>
              <a:ahLst/>
              <a:cxnLst/>
              <a:rect l="l" t="t" r="r" b="b"/>
              <a:pathLst>
                <a:path w="955" h="371" extrusionOk="0">
                  <a:moveTo>
                    <a:pt x="536" y="1"/>
                  </a:moveTo>
                  <a:lnTo>
                    <a:pt x="541" y="84"/>
                  </a:lnTo>
                  <a:cubicBezTo>
                    <a:pt x="545" y="142"/>
                    <a:pt x="522" y="199"/>
                    <a:pt x="484" y="244"/>
                  </a:cubicBezTo>
                  <a:cubicBezTo>
                    <a:pt x="427" y="313"/>
                    <a:pt x="349" y="343"/>
                    <a:pt x="268" y="343"/>
                  </a:cubicBezTo>
                  <a:cubicBezTo>
                    <a:pt x="172" y="343"/>
                    <a:pt x="72" y="301"/>
                    <a:pt x="1" y="237"/>
                  </a:cubicBezTo>
                  <a:lnTo>
                    <a:pt x="1" y="237"/>
                  </a:lnTo>
                  <a:cubicBezTo>
                    <a:pt x="71" y="321"/>
                    <a:pt x="179" y="370"/>
                    <a:pt x="284" y="370"/>
                  </a:cubicBezTo>
                  <a:cubicBezTo>
                    <a:pt x="368" y="370"/>
                    <a:pt x="450" y="339"/>
                    <a:pt x="510" y="267"/>
                  </a:cubicBezTo>
                  <a:cubicBezTo>
                    <a:pt x="542" y="230"/>
                    <a:pt x="565" y="184"/>
                    <a:pt x="573" y="135"/>
                  </a:cubicBezTo>
                  <a:lnTo>
                    <a:pt x="573" y="135"/>
                  </a:lnTo>
                  <a:cubicBezTo>
                    <a:pt x="619" y="187"/>
                    <a:pt x="682" y="212"/>
                    <a:pt x="745" y="212"/>
                  </a:cubicBezTo>
                  <a:cubicBezTo>
                    <a:pt x="833" y="212"/>
                    <a:pt x="921" y="162"/>
                    <a:pt x="955" y="62"/>
                  </a:cubicBezTo>
                  <a:lnTo>
                    <a:pt x="955" y="62"/>
                  </a:lnTo>
                  <a:cubicBezTo>
                    <a:pt x="936" y="99"/>
                    <a:pt x="908" y="130"/>
                    <a:pt x="874" y="152"/>
                  </a:cubicBezTo>
                  <a:cubicBezTo>
                    <a:pt x="840" y="176"/>
                    <a:pt x="800" y="187"/>
                    <a:pt x="761" y="187"/>
                  </a:cubicBezTo>
                  <a:cubicBezTo>
                    <a:pt x="685" y="187"/>
                    <a:pt x="609" y="146"/>
                    <a:pt x="574" y="75"/>
                  </a:cubicBezTo>
                  <a:lnTo>
                    <a:pt x="5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11"/>
            <p:cNvSpPr/>
            <p:nvPr/>
          </p:nvSpPr>
          <p:spPr>
            <a:xfrm>
              <a:off x="344421" y="5258116"/>
              <a:ext cx="76786" cy="20312"/>
            </a:xfrm>
            <a:custGeom>
              <a:avLst/>
              <a:gdLst/>
              <a:ahLst/>
              <a:cxnLst/>
              <a:rect l="l" t="t" r="r" b="b"/>
              <a:pathLst>
                <a:path w="998" h="264" extrusionOk="0">
                  <a:moveTo>
                    <a:pt x="547" y="0"/>
                  </a:moveTo>
                  <a:cubicBezTo>
                    <a:pt x="518" y="62"/>
                    <a:pt x="490" y="128"/>
                    <a:pt x="444" y="172"/>
                  </a:cubicBezTo>
                  <a:cubicBezTo>
                    <a:pt x="403" y="214"/>
                    <a:pt x="350" y="231"/>
                    <a:pt x="294" y="231"/>
                  </a:cubicBezTo>
                  <a:cubicBezTo>
                    <a:pt x="238" y="231"/>
                    <a:pt x="180" y="213"/>
                    <a:pt x="132" y="182"/>
                  </a:cubicBezTo>
                  <a:cubicBezTo>
                    <a:pt x="83" y="152"/>
                    <a:pt x="39" y="110"/>
                    <a:pt x="1" y="65"/>
                  </a:cubicBezTo>
                  <a:lnTo>
                    <a:pt x="1" y="65"/>
                  </a:lnTo>
                  <a:cubicBezTo>
                    <a:pt x="65" y="170"/>
                    <a:pt x="178" y="264"/>
                    <a:pt x="303" y="264"/>
                  </a:cubicBezTo>
                  <a:cubicBezTo>
                    <a:pt x="331" y="264"/>
                    <a:pt x="359" y="259"/>
                    <a:pt x="388" y="249"/>
                  </a:cubicBezTo>
                  <a:cubicBezTo>
                    <a:pt x="471" y="221"/>
                    <a:pt x="522" y="141"/>
                    <a:pt x="557" y="66"/>
                  </a:cubicBezTo>
                  <a:lnTo>
                    <a:pt x="557" y="66"/>
                  </a:lnTo>
                  <a:cubicBezTo>
                    <a:pt x="612" y="123"/>
                    <a:pt x="687" y="151"/>
                    <a:pt x="762" y="151"/>
                  </a:cubicBezTo>
                  <a:cubicBezTo>
                    <a:pt x="853" y="151"/>
                    <a:pt x="944" y="109"/>
                    <a:pt x="998" y="26"/>
                  </a:cubicBezTo>
                  <a:lnTo>
                    <a:pt x="998" y="26"/>
                  </a:lnTo>
                  <a:cubicBezTo>
                    <a:pt x="939" y="92"/>
                    <a:pt x="860" y="125"/>
                    <a:pt x="782" y="125"/>
                  </a:cubicBezTo>
                  <a:cubicBezTo>
                    <a:pt x="693" y="125"/>
                    <a:pt x="604" y="83"/>
                    <a:pt x="5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 name="Google Shape;631;p11"/>
          <p:cNvGrpSpPr/>
          <p:nvPr/>
        </p:nvGrpSpPr>
        <p:grpSpPr>
          <a:xfrm flipH="1">
            <a:off x="42659" y="57144"/>
            <a:ext cx="3417840" cy="1314663"/>
            <a:chOff x="5284673" y="-1047645"/>
            <a:chExt cx="1587625" cy="610676"/>
          </a:xfrm>
        </p:grpSpPr>
        <p:sp>
          <p:nvSpPr>
            <p:cNvPr id="632" name="Google Shape;632;p11"/>
            <p:cNvSpPr/>
            <p:nvPr/>
          </p:nvSpPr>
          <p:spPr>
            <a:xfrm>
              <a:off x="6579408" y="-1046942"/>
              <a:ext cx="147219" cy="138785"/>
            </a:xfrm>
            <a:custGeom>
              <a:avLst/>
              <a:gdLst/>
              <a:ahLst/>
              <a:cxnLst/>
              <a:rect l="l" t="t" r="r" b="b"/>
              <a:pathLst>
                <a:path w="1047" h="987" extrusionOk="0">
                  <a:moveTo>
                    <a:pt x="934" y="1"/>
                  </a:moveTo>
                  <a:cubicBezTo>
                    <a:pt x="687" y="343"/>
                    <a:pt x="374" y="647"/>
                    <a:pt x="1" y="912"/>
                  </a:cubicBezTo>
                  <a:cubicBezTo>
                    <a:pt x="46" y="936"/>
                    <a:pt x="91" y="962"/>
                    <a:pt x="135" y="987"/>
                  </a:cubicBezTo>
                  <a:cubicBezTo>
                    <a:pt x="496" y="722"/>
                    <a:pt x="802" y="419"/>
                    <a:pt x="1047" y="82"/>
                  </a:cubicBezTo>
                  <a:lnTo>
                    <a:pt x="934" y="1"/>
                  </a:ln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11"/>
            <p:cNvSpPr/>
            <p:nvPr/>
          </p:nvSpPr>
          <p:spPr>
            <a:xfrm>
              <a:off x="6393240" y="-918704"/>
              <a:ext cx="205291" cy="110662"/>
            </a:xfrm>
            <a:custGeom>
              <a:avLst/>
              <a:gdLst/>
              <a:ahLst/>
              <a:cxnLst/>
              <a:rect l="l" t="t" r="r" b="b"/>
              <a:pathLst>
                <a:path w="1460" h="787" extrusionOk="0">
                  <a:moveTo>
                    <a:pt x="1325" y="0"/>
                  </a:moveTo>
                  <a:cubicBezTo>
                    <a:pt x="946" y="271"/>
                    <a:pt x="503" y="501"/>
                    <a:pt x="0" y="691"/>
                  </a:cubicBezTo>
                  <a:cubicBezTo>
                    <a:pt x="46" y="722"/>
                    <a:pt x="91" y="756"/>
                    <a:pt x="137" y="787"/>
                  </a:cubicBezTo>
                  <a:cubicBezTo>
                    <a:pt x="639" y="590"/>
                    <a:pt x="1081" y="352"/>
                    <a:pt x="1459" y="75"/>
                  </a:cubicBezTo>
                  <a:cubicBezTo>
                    <a:pt x="1414" y="50"/>
                    <a:pt x="1369" y="24"/>
                    <a:pt x="1325"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11"/>
            <p:cNvSpPr/>
            <p:nvPr/>
          </p:nvSpPr>
          <p:spPr>
            <a:xfrm>
              <a:off x="6231398" y="-821682"/>
              <a:ext cx="181246" cy="62854"/>
            </a:xfrm>
            <a:custGeom>
              <a:avLst/>
              <a:gdLst/>
              <a:ahLst/>
              <a:cxnLst/>
              <a:rect l="l" t="t" r="r" b="b"/>
              <a:pathLst>
                <a:path w="1289" h="447" extrusionOk="0">
                  <a:moveTo>
                    <a:pt x="1151" y="1"/>
                  </a:moveTo>
                  <a:cubicBezTo>
                    <a:pt x="866" y="108"/>
                    <a:pt x="559" y="203"/>
                    <a:pt x="234" y="285"/>
                  </a:cubicBezTo>
                  <a:cubicBezTo>
                    <a:pt x="155" y="303"/>
                    <a:pt x="78" y="322"/>
                    <a:pt x="0" y="339"/>
                  </a:cubicBezTo>
                  <a:cubicBezTo>
                    <a:pt x="52" y="375"/>
                    <a:pt x="103" y="411"/>
                    <a:pt x="155" y="446"/>
                  </a:cubicBezTo>
                  <a:cubicBezTo>
                    <a:pt x="192" y="437"/>
                    <a:pt x="230" y="427"/>
                    <a:pt x="266" y="418"/>
                  </a:cubicBezTo>
                  <a:cubicBezTo>
                    <a:pt x="631" y="327"/>
                    <a:pt x="972" y="220"/>
                    <a:pt x="1288" y="97"/>
                  </a:cubicBezTo>
                  <a:cubicBezTo>
                    <a:pt x="1242" y="66"/>
                    <a:pt x="1197" y="34"/>
                    <a:pt x="1151"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11"/>
            <p:cNvSpPr/>
            <p:nvPr/>
          </p:nvSpPr>
          <p:spPr>
            <a:xfrm>
              <a:off x="6095288" y="-774156"/>
              <a:ext cx="158186" cy="41059"/>
            </a:xfrm>
            <a:custGeom>
              <a:avLst/>
              <a:gdLst/>
              <a:ahLst/>
              <a:cxnLst/>
              <a:rect l="l" t="t" r="r" b="b"/>
              <a:pathLst>
                <a:path w="1125" h="292" extrusionOk="0">
                  <a:moveTo>
                    <a:pt x="970" y="1"/>
                  </a:moveTo>
                  <a:cubicBezTo>
                    <a:pt x="642" y="75"/>
                    <a:pt x="318" y="131"/>
                    <a:pt x="0" y="168"/>
                  </a:cubicBezTo>
                  <a:cubicBezTo>
                    <a:pt x="41" y="209"/>
                    <a:pt x="85" y="251"/>
                    <a:pt x="127" y="292"/>
                  </a:cubicBezTo>
                  <a:cubicBezTo>
                    <a:pt x="455" y="250"/>
                    <a:pt x="788" y="189"/>
                    <a:pt x="1125" y="108"/>
                  </a:cubicBezTo>
                  <a:cubicBezTo>
                    <a:pt x="1072" y="72"/>
                    <a:pt x="1022" y="36"/>
                    <a:pt x="970"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11"/>
            <p:cNvSpPr/>
            <p:nvPr/>
          </p:nvSpPr>
          <p:spPr>
            <a:xfrm>
              <a:off x="5408550" y="-924891"/>
              <a:ext cx="93084" cy="83524"/>
            </a:xfrm>
            <a:custGeom>
              <a:avLst/>
              <a:gdLst/>
              <a:ahLst/>
              <a:cxnLst/>
              <a:rect l="l" t="t" r="r" b="b"/>
              <a:pathLst>
                <a:path w="662" h="594" extrusionOk="0">
                  <a:moveTo>
                    <a:pt x="56" y="1"/>
                  </a:moveTo>
                  <a:cubicBezTo>
                    <a:pt x="38" y="46"/>
                    <a:pt x="19" y="91"/>
                    <a:pt x="0" y="135"/>
                  </a:cubicBezTo>
                  <a:cubicBezTo>
                    <a:pt x="207" y="302"/>
                    <a:pt x="428" y="454"/>
                    <a:pt x="662" y="593"/>
                  </a:cubicBezTo>
                  <a:lnTo>
                    <a:pt x="662" y="432"/>
                  </a:lnTo>
                  <a:cubicBezTo>
                    <a:pt x="447" y="302"/>
                    <a:pt x="244" y="158"/>
                    <a:pt x="56"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11"/>
            <p:cNvSpPr/>
            <p:nvPr/>
          </p:nvSpPr>
          <p:spPr>
            <a:xfrm>
              <a:off x="5991378" y="-750674"/>
              <a:ext cx="121909" cy="26576"/>
            </a:xfrm>
            <a:custGeom>
              <a:avLst/>
              <a:gdLst/>
              <a:ahLst/>
              <a:cxnLst/>
              <a:rect l="l" t="t" r="r" b="b"/>
              <a:pathLst>
                <a:path w="867" h="189" extrusionOk="0">
                  <a:moveTo>
                    <a:pt x="739" y="1"/>
                  </a:moveTo>
                  <a:cubicBezTo>
                    <a:pt x="489" y="30"/>
                    <a:pt x="242" y="48"/>
                    <a:pt x="1" y="54"/>
                  </a:cubicBezTo>
                  <a:cubicBezTo>
                    <a:pt x="38" y="100"/>
                    <a:pt x="76" y="145"/>
                    <a:pt x="117" y="188"/>
                  </a:cubicBezTo>
                  <a:cubicBezTo>
                    <a:pt x="363" y="178"/>
                    <a:pt x="614" y="157"/>
                    <a:pt x="866" y="125"/>
                  </a:cubicBezTo>
                  <a:cubicBezTo>
                    <a:pt x="824" y="84"/>
                    <a:pt x="781" y="42"/>
                    <a:pt x="739"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11"/>
            <p:cNvSpPr/>
            <p:nvPr/>
          </p:nvSpPr>
          <p:spPr>
            <a:xfrm>
              <a:off x="5284673" y="-1047645"/>
              <a:ext cx="131752" cy="142159"/>
            </a:xfrm>
            <a:custGeom>
              <a:avLst/>
              <a:gdLst/>
              <a:ahLst/>
              <a:cxnLst/>
              <a:rect l="l" t="t" r="r" b="b"/>
              <a:pathLst>
                <a:path w="937" h="1011" extrusionOk="0">
                  <a:moveTo>
                    <a:pt x="113" y="1"/>
                  </a:moveTo>
                  <a:lnTo>
                    <a:pt x="0" y="82"/>
                  </a:lnTo>
                  <a:cubicBezTo>
                    <a:pt x="248" y="424"/>
                    <a:pt x="545" y="736"/>
                    <a:pt x="881" y="1010"/>
                  </a:cubicBezTo>
                  <a:cubicBezTo>
                    <a:pt x="900" y="965"/>
                    <a:pt x="918" y="920"/>
                    <a:pt x="937" y="876"/>
                  </a:cubicBezTo>
                  <a:cubicBezTo>
                    <a:pt x="622" y="616"/>
                    <a:pt x="345" y="323"/>
                    <a:pt x="113"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11"/>
            <p:cNvSpPr/>
            <p:nvPr/>
          </p:nvSpPr>
          <p:spPr>
            <a:xfrm>
              <a:off x="5501493" y="-864147"/>
              <a:ext cx="99271" cy="72275"/>
            </a:xfrm>
            <a:custGeom>
              <a:avLst/>
              <a:gdLst/>
              <a:ahLst/>
              <a:cxnLst/>
              <a:rect l="l" t="t" r="r" b="b"/>
              <a:pathLst>
                <a:path w="706" h="514" extrusionOk="0">
                  <a:moveTo>
                    <a:pt x="1" y="0"/>
                  </a:moveTo>
                  <a:lnTo>
                    <a:pt x="1" y="0"/>
                  </a:lnTo>
                  <a:cubicBezTo>
                    <a:pt x="2" y="55"/>
                    <a:pt x="2" y="108"/>
                    <a:pt x="1" y="161"/>
                  </a:cubicBezTo>
                  <a:cubicBezTo>
                    <a:pt x="224" y="292"/>
                    <a:pt x="459" y="410"/>
                    <a:pt x="706" y="514"/>
                  </a:cubicBezTo>
                  <a:cubicBezTo>
                    <a:pt x="685" y="453"/>
                    <a:pt x="663" y="394"/>
                    <a:pt x="641" y="334"/>
                  </a:cubicBezTo>
                  <a:cubicBezTo>
                    <a:pt x="418" y="235"/>
                    <a:pt x="204" y="125"/>
                    <a:pt x="1" y="0"/>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11"/>
            <p:cNvSpPr/>
            <p:nvPr/>
          </p:nvSpPr>
          <p:spPr>
            <a:xfrm>
              <a:off x="5591343" y="-817183"/>
              <a:ext cx="416487" cy="93929"/>
            </a:xfrm>
            <a:custGeom>
              <a:avLst/>
              <a:gdLst/>
              <a:ahLst/>
              <a:cxnLst/>
              <a:rect l="l" t="t" r="r" b="b"/>
              <a:pathLst>
                <a:path w="2962" h="668" extrusionOk="0">
                  <a:moveTo>
                    <a:pt x="1" y="0"/>
                  </a:moveTo>
                  <a:lnTo>
                    <a:pt x="1" y="0"/>
                  </a:lnTo>
                  <a:cubicBezTo>
                    <a:pt x="24" y="61"/>
                    <a:pt x="46" y="119"/>
                    <a:pt x="67" y="180"/>
                  </a:cubicBezTo>
                  <a:cubicBezTo>
                    <a:pt x="365" y="303"/>
                    <a:pt x="679" y="406"/>
                    <a:pt x="1006" y="483"/>
                  </a:cubicBezTo>
                  <a:cubicBezTo>
                    <a:pt x="1528" y="607"/>
                    <a:pt x="2074" y="668"/>
                    <a:pt x="2639" y="668"/>
                  </a:cubicBezTo>
                  <a:cubicBezTo>
                    <a:pt x="2747" y="668"/>
                    <a:pt x="2854" y="666"/>
                    <a:pt x="2962" y="661"/>
                  </a:cubicBezTo>
                  <a:cubicBezTo>
                    <a:pt x="2923" y="619"/>
                    <a:pt x="2883" y="573"/>
                    <a:pt x="2846" y="527"/>
                  </a:cubicBezTo>
                  <a:cubicBezTo>
                    <a:pt x="2774" y="529"/>
                    <a:pt x="2703" y="530"/>
                    <a:pt x="2632" y="530"/>
                  </a:cubicBezTo>
                  <a:cubicBezTo>
                    <a:pt x="2079" y="530"/>
                    <a:pt x="1548" y="469"/>
                    <a:pt x="1040" y="349"/>
                  </a:cubicBezTo>
                  <a:cubicBezTo>
                    <a:pt x="676" y="262"/>
                    <a:pt x="328" y="145"/>
                    <a:pt x="1"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11"/>
            <p:cNvSpPr/>
            <p:nvPr/>
          </p:nvSpPr>
          <p:spPr>
            <a:xfrm>
              <a:off x="5394630" y="-859085"/>
              <a:ext cx="77898" cy="79305"/>
            </a:xfrm>
            <a:custGeom>
              <a:avLst/>
              <a:gdLst/>
              <a:ahLst/>
              <a:cxnLst/>
              <a:rect l="l" t="t" r="r" b="b"/>
              <a:pathLst>
                <a:path w="554" h="564" extrusionOk="0">
                  <a:moveTo>
                    <a:pt x="554" y="1"/>
                  </a:moveTo>
                  <a:lnTo>
                    <a:pt x="554" y="1"/>
                  </a:lnTo>
                  <a:cubicBezTo>
                    <a:pt x="413" y="12"/>
                    <a:pt x="279" y="83"/>
                    <a:pt x="183" y="187"/>
                  </a:cubicBezTo>
                  <a:cubicBezTo>
                    <a:pt x="87" y="289"/>
                    <a:pt x="25" y="423"/>
                    <a:pt x="0" y="563"/>
                  </a:cubicBezTo>
                  <a:cubicBezTo>
                    <a:pt x="141" y="552"/>
                    <a:pt x="271" y="489"/>
                    <a:pt x="374" y="390"/>
                  </a:cubicBezTo>
                  <a:cubicBezTo>
                    <a:pt x="474" y="292"/>
                    <a:pt x="538" y="142"/>
                    <a:pt x="554"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11"/>
            <p:cNvSpPr/>
            <p:nvPr/>
          </p:nvSpPr>
          <p:spPr>
            <a:xfrm>
              <a:off x="5414877" y="-853460"/>
              <a:ext cx="54697" cy="55683"/>
            </a:xfrm>
            <a:custGeom>
              <a:avLst/>
              <a:gdLst/>
              <a:ahLst/>
              <a:cxnLst/>
              <a:rect l="l" t="t" r="r" b="b"/>
              <a:pathLst>
                <a:path w="389" h="396" extrusionOk="0">
                  <a:moveTo>
                    <a:pt x="388" y="1"/>
                  </a:moveTo>
                  <a:lnTo>
                    <a:pt x="388" y="1"/>
                  </a:lnTo>
                  <a:cubicBezTo>
                    <a:pt x="289" y="8"/>
                    <a:pt x="195" y="58"/>
                    <a:pt x="127" y="131"/>
                  </a:cubicBezTo>
                  <a:cubicBezTo>
                    <a:pt x="60" y="204"/>
                    <a:pt x="17" y="298"/>
                    <a:pt x="0" y="396"/>
                  </a:cubicBezTo>
                  <a:cubicBezTo>
                    <a:pt x="99" y="388"/>
                    <a:pt x="190" y="344"/>
                    <a:pt x="262" y="273"/>
                  </a:cubicBezTo>
                  <a:cubicBezTo>
                    <a:pt x="332" y="204"/>
                    <a:pt x="378" y="100"/>
                    <a:pt x="388"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11"/>
            <p:cNvSpPr/>
            <p:nvPr/>
          </p:nvSpPr>
          <p:spPr>
            <a:xfrm>
              <a:off x="5395333" y="-857538"/>
              <a:ext cx="76914" cy="77196"/>
            </a:xfrm>
            <a:custGeom>
              <a:avLst/>
              <a:gdLst/>
              <a:ahLst/>
              <a:cxnLst/>
              <a:rect l="l" t="t" r="r" b="b"/>
              <a:pathLst>
                <a:path w="547" h="549" extrusionOk="0">
                  <a:moveTo>
                    <a:pt x="547" y="0"/>
                  </a:moveTo>
                  <a:lnTo>
                    <a:pt x="547" y="0"/>
                  </a:lnTo>
                  <a:cubicBezTo>
                    <a:pt x="379" y="176"/>
                    <a:pt x="176" y="380"/>
                    <a:pt x="0" y="549"/>
                  </a:cubicBezTo>
                  <a:cubicBezTo>
                    <a:pt x="210" y="397"/>
                    <a:pt x="396" y="210"/>
                    <a:pt x="547"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11"/>
            <p:cNvSpPr/>
            <p:nvPr/>
          </p:nvSpPr>
          <p:spPr>
            <a:xfrm>
              <a:off x="5599779" y="-766563"/>
              <a:ext cx="104754" cy="48089"/>
            </a:xfrm>
            <a:custGeom>
              <a:avLst/>
              <a:gdLst/>
              <a:ahLst/>
              <a:cxnLst/>
              <a:rect l="l" t="t" r="r" b="b"/>
              <a:pathLst>
                <a:path w="745" h="342" extrusionOk="0">
                  <a:moveTo>
                    <a:pt x="551" y="0"/>
                  </a:moveTo>
                  <a:cubicBezTo>
                    <a:pt x="475" y="0"/>
                    <a:pt x="399" y="15"/>
                    <a:pt x="329" y="42"/>
                  </a:cubicBezTo>
                  <a:cubicBezTo>
                    <a:pt x="197" y="93"/>
                    <a:pt x="84" y="188"/>
                    <a:pt x="0" y="302"/>
                  </a:cubicBezTo>
                  <a:cubicBezTo>
                    <a:pt x="68" y="329"/>
                    <a:pt x="139" y="341"/>
                    <a:pt x="211" y="341"/>
                  </a:cubicBezTo>
                  <a:cubicBezTo>
                    <a:pt x="278" y="341"/>
                    <a:pt x="346" y="330"/>
                    <a:pt x="411" y="308"/>
                  </a:cubicBezTo>
                  <a:cubicBezTo>
                    <a:pt x="547" y="263"/>
                    <a:pt x="670" y="155"/>
                    <a:pt x="745" y="35"/>
                  </a:cubicBezTo>
                  <a:cubicBezTo>
                    <a:pt x="683" y="12"/>
                    <a:pt x="617" y="0"/>
                    <a:pt x="551"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11"/>
            <p:cNvSpPr/>
            <p:nvPr/>
          </p:nvSpPr>
          <p:spPr>
            <a:xfrm>
              <a:off x="5625511" y="-761641"/>
              <a:ext cx="73680" cy="34028"/>
            </a:xfrm>
            <a:custGeom>
              <a:avLst/>
              <a:gdLst/>
              <a:ahLst/>
              <a:cxnLst/>
              <a:rect l="l" t="t" r="r" b="b"/>
              <a:pathLst>
                <a:path w="524" h="242" extrusionOk="0">
                  <a:moveTo>
                    <a:pt x="387" y="1"/>
                  </a:moveTo>
                  <a:cubicBezTo>
                    <a:pt x="334" y="1"/>
                    <a:pt x="281" y="11"/>
                    <a:pt x="231" y="31"/>
                  </a:cubicBezTo>
                  <a:cubicBezTo>
                    <a:pt x="140" y="67"/>
                    <a:pt x="59" y="133"/>
                    <a:pt x="1" y="214"/>
                  </a:cubicBezTo>
                  <a:cubicBezTo>
                    <a:pt x="48" y="232"/>
                    <a:pt x="98" y="241"/>
                    <a:pt x="148" y="241"/>
                  </a:cubicBezTo>
                  <a:cubicBezTo>
                    <a:pt x="196" y="241"/>
                    <a:pt x="244" y="233"/>
                    <a:pt x="291" y="217"/>
                  </a:cubicBezTo>
                  <a:cubicBezTo>
                    <a:pt x="386" y="186"/>
                    <a:pt x="471" y="110"/>
                    <a:pt x="523" y="25"/>
                  </a:cubicBezTo>
                  <a:cubicBezTo>
                    <a:pt x="480" y="9"/>
                    <a:pt x="434" y="1"/>
                    <a:pt x="387"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11"/>
            <p:cNvSpPr/>
            <p:nvPr/>
          </p:nvSpPr>
          <p:spPr>
            <a:xfrm>
              <a:off x="5600764" y="-760516"/>
              <a:ext cx="102786" cy="36559"/>
            </a:xfrm>
            <a:custGeom>
              <a:avLst/>
              <a:gdLst/>
              <a:ahLst/>
              <a:cxnLst/>
              <a:rect l="l" t="t" r="r" b="b"/>
              <a:pathLst>
                <a:path w="731" h="260" extrusionOk="0">
                  <a:moveTo>
                    <a:pt x="731" y="1"/>
                  </a:moveTo>
                  <a:cubicBezTo>
                    <a:pt x="504" y="86"/>
                    <a:pt x="232" y="183"/>
                    <a:pt x="1" y="259"/>
                  </a:cubicBezTo>
                  <a:cubicBezTo>
                    <a:pt x="255" y="211"/>
                    <a:pt x="503" y="124"/>
                    <a:pt x="731"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11"/>
            <p:cNvSpPr/>
            <p:nvPr/>
          </p:nvSpPr>
          <p:spPr>
            <a:xfrm>
              <a:off x="6611185" y="-948795"/>
              <a:ext cx="46401" cy="108553"/>
            </a:xfrm>
            <a:custGeom>
              <a:avLst/>
              <a:gdLst/>
              <a:ahLst/>
              <a:cxnLst/>
              <a:rect l="l" t="t" r="r" b="b"/>
              <a:pathLst>
                <a:path w="330" h="772" extrusionOk="0">
                  <a:moveTo>
                    <a:pt x="247" y="1"/>
                  </a:moveTo>
                  <a:cubicBezTo>
                    <a:pt x="133" y="84"/>
                    <a:pt x="57" y="214"/>
                    <a:pt x="28" y="354"/>
                  </a:cubicBezTo>
                  <a:cubicBezTo>
                    <a:pt x="0" y="492"/>
                    <a:pt x="19" y="639"/>
                    <a:pt x="71" y="771"/>
                  </a:cubicBezTo>
                  <a:cubicBezTo>
                    <a:pt x="186" y="686"/>
                    <a:pt x="263" y="565"/>
                    <a:pt x="296" y="427"/>
                  </a:cubicBezTo>
                  <a:cubicBezTo>
                    <a:pt x="330" y="289"/>
                    <a:pt x="308" y="128"/>
                    <a:pt x="247"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11"/>
            <p:cNvSpPr/>
            <p:nvPr/>
          </p:nvSpPr>
          <p:spPr>
            <a:xfrm>
              <a:off x="6621872" y="-942327"/>
              <a:ext cx="32903" cy="76353"/>
            </a:xfrm>
            <a:custGeom>
              <a:avLst/>
              <a:gdLst/>
              <a:ahLst/>
              <a:cxnLst/>
              <a:rect l="l" t="t" r="r" b="b"/>
              <a:pathLst>
                <a:path w="234" h="543" extrusionOk="0">
                  <a:moveTo>
                    <a:pt x="172" y="1"/>
                  </a:moveTo>
                  <a:cubicBezTo>
                    <a:pt x="93" y="59"/>
                    <a:pt x="39" y="152"/>
                    <a:pt x="20" y="249"/>
                  </a:cubicBezTo>
                  <a:cubicBezTo>
                    <a:pt x="0" y="347"/>
                    <a:pt x="13" y="450"/>
                    <a:pt x="49" y="543"/>
                  </a:cubicBezTo>
                  <a:cubicBezTo>
                    <a:pt x="129" y="483"/>
                    <a:pt x="184" y="398"/>
                    <a:pt x="209" y="301"/>
                  </a:cubicBezTo>
                  <a:cubicBezTo>
                    <a:pt x="234" y="205"/>
                    <a:pt x="216" y="90"/>
                    <a:pt x="172"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11"/>
            <p:cNvSpPr/>
            <p:nvPr/>
          </p:nvSpPr>
          <p:spPr>
            <a:xfrm>
              <a:off x="6621591" y="-947248"/>
              <a:ext cx="24888" cy="106303"/>
            </a:xfrm>
            <a:custGeom>
              <a:avLst/>
              <a:gdLst/>
              <a:ahLst/>
              <a:cxnLst/>
              <a:rect l="l" t="t" r="r" b="b"/>
              <a:pathLst>
                <a:path w="177" h="756" extrusionOk="0">
                  <a:moveTo>
                    <a:pt x="177" y="0"/>
                  </a:moveTo>
                  <a:lnTo>
                    <a:pt x="177" y="0"/>
                  </a:lnTo>
                  <a:cubicBezTo>
                    <a:pt x="126" y="237"/>
                    <a:pt x="61" y="518"/>
                    <a:pt x="0" y="755"/>
                  </a:cubicBezTo>
                  <a:cubicBezTo>
                    <a:pt x="98" y="513"/>
                    <a:pt x="159" y="258"/>
                    <a:pt x="177"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11"/>
            <p:cNvSpPr/>
            <p:nvPr/>
          </p:nvSpPr>
          <p:spPr>
            <a:xfrm>
              <a:off x="6147314" y="-752220"/>
              <a:ext cx="75367" cy="81555"/>
            </a:xfrm>
            <a:custGeom>
              <a:avLst/>
              <a:gdLst/>
              <a:ahLst/>
              <a:cxnLst/>
              <a:rect l="l" t="t" r="r" b="b"/>
              <a:pathLst>
                <a:path w="536" h="580" extrusionOk="0">
                  <a:moveTo>
                    <a:pt x="536" y="0"/>
                  </a:moveTo>
                  <a:lnTo>
                    <a:pt x="536" y="0"/>
                  </a:lnTo>
                  <a:cubicBezTo>
                    <a:pt x="395" y="16"/>
                    <a:pt x="263" y="91"/>
                    <a:pt x="170" y="197"/>
                  </a:cubicBezTo>
                  <a:cubicBezTo>
                    <a:pt x="77" y="304"/>
                    <a:pt x="21" y="439"/>
                    <a:pt x="0" y="579"/>
                  </a:cubicBezTo>
                  <a:cubicBezTo>
                    <a:pt x="140" y="563"/>
                    <a:pt x="269" y="496"/>
                    <a:pt x="368" y="393"/>
                  </a:cubicBezTo>
                  <a:cubicBezTo>
                    <a:pt x="465" y="292"/>
                    <a:pt x="525" y="141"/>
                    <a:pt x="536"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11"/>
            <p:cNvSpPr/>
            <p:nvPr/>
          </p:nvSpPr>
          <p:spPr>
            <a:xfrm>
              <a:off x="6166718" y="-746877"/>
              <a:ext cx="53010" cy="57651"/>
            </a:xfrm>
            <a:custGeom>
              <a:avLst/>
              <a:gdLst/>
              <a:ahLst/>
              <a:cxnLst/>
              <a:rect l="l" t="t" r="r" b="b"/>
              <a:pathLst>
                <a:path w="377" h="410" extrusionOk="0">
                  <a:moveTo>
                    <a:pt x="377" y="1"/>
                  </a:moveTo>
                  <a:lnTo>
                    <a:pt x="377" y="1"/>
                  </a:lnTo>
                  <a:cubicBezTo>
                    <a:pt x="278" y="12"/>
                    <a:pt x="185" y="64"/>
                    <a:pt x="120" y="141"/>
                  </a:cubicBezTo>
                  <a:cubicBezTo>
                    <a:pt x="54" y="217"/>
                    <a:pt x="15" y="312"/>
                    <a:pt x="0" y="410"/>
                  </a:cubicBezTo>
                  <a:cubicBezTo>
                    <a:pt x="99" y="397"/>
                    <a:pt x="189" y="350"/>
                    <a:pt x="258" y="279"/>
                  </a:cubicBezTo>
                  <a:cubicBezTo>
                    <a:pt x="328" y="207"/>
                    <a:pt x="369" y="100"/>
                    <a:pt x="377"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11"/>
            <p:cNvSpPr/>
            <p:nvPr/>
          </p:nvSpPr>
          <p:spPr>
            <a:xfrm>
              <a:off x="6148017" y="-750814"/>
              <a:ext cx="74383" cy="79587"/>
            </a:xfrm>
            <a:custGeom>
              <a:avLst/>
              <a:gdLst/>
              <a:ahLst/>
              <a:cxnLst/>
              <a:rect l="l" t="t" r="r" b="b"/>
              <a:pathLst>
                <a:path w="529" h="566" extrusionOk="0">
                  <a:moveTo>
                    <a:pt x="528" y="1"/>
                  </a:moveTo>
                  <a:lnTo>
                    <a:pt x="528" y="1"/>
                  </a:lnTo>
                  <a:cubicBezTo>
                    <a:pt x="367" y="180"/>
                    <a:pt x="169" y="392"/>
                    <a:pt x="1" y="566"/>
                  </a:cubicBezTo>
                  <a:cubicBezTo>
                    <a:pt x="205" y="407"/>
                    <a:pt x="383" y="214"/>
                    <a:pt x="528"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11"/>
            <p:cNvSpPr/>
            <p:nvPr/>
          </p:nvSpPr>
          <p:spPr>
            <a:xfrm>
              <a:off x="6251927" y="-842774"/>
              <a:ext cx="108410" cy="42043"/>
            </a:xfrm>
            <a:custGeom>
              <a:avLst/>
              <a:gdLst/>
              <a:ahLst/>
              <a:cxnLst/>
              <a:rect l="l" t="t" r="r" b="b"/>
              <a:pathLst>
                <a:path w="771" h="299" extrusionOk="0">
                  <a:moveTo>
                    <a:pt x="283" y="1"/>
                  </a:moveTo>
                  <a:cubicBezTo>
                    <a:pt x="187" y="1"/>
                    <a:pt x="90" y="21"/>
                    <a:pt x="0" y="56"/>
                  </a:cubicBezTo>
                  <a:cubicBezTo>
                    <a:pt x="84" y="171"/>
                    <a:pt x="207" y="249"/>
                    <a:pt x="343" y="282"/>
                  </a:cubicBezTo>
                  <a:cubicBezTo>
                    <a:pt x="388" y="293"/>
                    <a:pt x="435" y="299"/>
                    <a:pt x="482" y="299"/>
                  </a:cubicBezTo>
                  <a:cubicBezTo>
                    <a:pt x="583" y="299"/>
                    <a:pt x="684" y="275"/>
                    <a:pt x="771" y="233"/>
                  </a:cubicBezTo>
                  <a:cubicBezTo>
                    <a:pt x="687" y="119"/>
                    <a:pt x="557" y="42"/>
                    <a:pt x="417" y="14"/>
                  </a:cubicBezTo>
                  <a:cubicBezTo>
                    <a:pt x="373" y="5"/>
                    <a:pt x="328" y="1"/>
                    <a:pt x="283"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11"/>
            <p:cNvSpPr/>
            <p:nvPr/>
          </p:nvSpPr>
          <p:spPr>
            <a:xfrm>
              <a:off x="6277940" y="-832791"/>
              <a:ext cx="76070" cy="29669"/>
            </a:xfrm>
            <a:custGeom>
              <a:avLst/>
              <a:gdLst/>
              <a:ahLst/>
              <a:cxnLst/>
              <a:rect l="l" t="t" r="r" b="b"/>
              <a:pathLst>
                <a:path w="541" h="211" extrusionOk="0">
                  <a:moveTo>
                    <a:pt x="201" y="1"/>
                  </a:moveTo>
                  <a:cubicBezTo>
                    <a:pt x="133" y="1"/>
                    <a:pt x="65" y="15"/>
                    <a:pt x="1" y="40"/>
                  </a:cubicBezTo>
                  <a:cubicBezTo>
                    <a:pt x="59" y="121"/>
                    <a:pt x="146" y="176"/>
                    <a:pt x="242" y="199"/>
                  </a:cubicBezTo>
                  <a:cubicBezTo>
                    <a:pt x="272" y="206"/>
                    <a:pt x="304" y="210"/>
                    <a:pt x="337" y="210"/>
                  </a:cubicBezTo>
                  <a:cubicBezTo>
                    <a:pt x="407" y="210"/>
                    <a:pt x="480" y="193"/>
                    <a:pt x="541" y="163"/>
                  </a:cubicBezTo>
                  <a:cubicBezTo>
                    <a:pt x="483" y="83"/>
                    <a:pt x="392" y="30"/>
                    <a:pt x="294" y="10"/>
                  </a:cubicBezTo>
                  <a:cubicBezTo>
                    <a:pt x="263" y="4"/>
                    <a:pt x="232" y="1"/>
                    <a:pt x="201"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11"/>
            <p:cNvSpPr/>
            <p:nvPr/>
          </p:nvSpPr>
          <p:spPr>
            <a:xfrm>
              <a:off x="6252912" y="-834337"/>
              <a:ext cx="106020" cy="25029"/>
            </a:xfrm>
            <a:custGeom>
              <a:avLst/>
              <a:gdLst/>
              <a:ahLst/>
              <a:cxnLst/>
              <a:rect l="l" t="t" r="r" b="b"/>
              <a:pathLst>
                <a:path w="754" h="178" extrusionOk="0">
                  <a:moveTo>
                    <a:pt x="0" y="0"/>
                  </a:moveTo>
                  <a:cubicBezTo>
                    <a:pt x="241" y="97"/>
                    <a:pt x="497" y="158"/>
                    <a:pt x="753" y="177"/>
                  </a:cubicBezTo>
                  <a:cubicBezTo>
                    <a:pt x="517" y="126"/>
                    <a:pt x="235" y="60"/>
                    <a:pt x="0"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11"/>
            <p:cNvSpPr/>
            <p:nvPr/>
          </p:nvSpPr>
          <p:spPr>
            <a:xfrm>
              <a:off x="6116098" y="-594736"/>
              <a:ext cx="173794" cy="57511"/>
            </a:xfrm>
            <a:custGeom>
              <a:avLst/>
              <a:gdLst/>
              <a:ahLst/>
              <a:cxnLst/>
              <a:rect l="l" t="t" r="r" b="b"/>
              <a:pathLst>
                <a:path w="1236" h="409" extrusionOk="0">
                  <a:moveTo>
                    <a:pt x="0" y="0"/>
                  </a:moveTo>
                  <a:lnTo>
                    <a:pt x="0" y="0"/>
                  </a:lnTo>
                  <a:cubicBezTo>
                    <a:pt x="21" y="56"/>
                    <a:pt x="42" y="111"/>
                    <a:pt x="64" y="165"/>
                  </a:cubicBezTo>
                  <a:cubicBezTo>
                    <a:pt x="67" y="166"/>
                    <a:pt x="69" y="166"/>
                    <a:pt x="72" y="168"/>
                  </a:cubicBezTo>
                  <a:cubicBezTo>
                    <a:pt x="453" y="280"/>
                    <a:pt x="841" y="361"/>
                    <a:pt x="1235" y="408"/>
                  </a:cubicBezTo>
                  <a:cubicBezTo>
                    <a:pt x="1200" y="358"/>
                    <a:pt x="1166" y="306"/>
                    <a:pt x="1132" y="256"/>
                  </a:cubicBezTo>
                  <a:cubicBezTo>
                    <a:pt x="787" y="207"/>
                    <a:pt x="445" y="134"/>
                    <a:pt x="110" y="35"/>
                  </a:cubicBezTo>
                  <a:cubicBezTo>
                    <a:pt x="72" y="23"/>
                    <a:pt x="36" y="12"/>
                    <a:pt x="0"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11"/>
            <p:cNvSpPr/>
            <p:nvPr/>
          </p:nvSpPr>
          <p:spPr>
            <a:xfrm>
              <a:off x="6274987" y="-558880"/>
              <a:ext cx="191370" cy="28966"/>
            </a:xfrm>
            <a:custGeom>
              <a:avLst/>
              <a:gdLst/>
              <a:ahLst/>
              <a:cxnLst/>
              <a:rect l="l" t="t" r="r" b="b"/>
              <a:pathLst>
                <a:path w="1361" h="206" extrusionOk="0">
                  <a:moveTo>
                    <a:pt x="1" y="1"/>
                  </a:moveTo>
                  <a:lnTo>
                    <a:pt x="1" y="1"/>
                  </a:lnTo>
                  <a:cubicBezTo>
                    <a:pt x="34" y="51"/>
                    <a:pt x="69" y="102"/>
                    <a:pt x="104" y="153"/>
                  </a:cubicBezTo>
                  <a:cubicBezTo>
                    <a:pt x="391" y="189"/>
                    <a:pt x="680" y="205"/>
                    <a:pt x="968" y="205"/>
                  </a:cubicBezTo>
                  <a:cubicBezTo>
                    <a:pt x="1098" y="205"/>
                    <a:pt x="1230" y="201"/>
                    <a:pt x="1361" y="195"/>
                  </a:cubicBezTo>
                  <a:cubicBezTo>
                    <a:pt x="1326" y="150"/>
                    <a:pt x="1294" y="105"/>
                    <a:pt x="1262" y="60"/>
                  </a:cubicBezTo>
                  <a:cubicBezTo>
                    <a:pt x="1164" y="64"/>
                    <a:pt x="1066" y="66"/>
                    <a:pt x="968" y="66"/>
                  </a:cubicBezTo>
                  <a:cubicBezTo>
                    <a:pt x="645" y="66"/>
                    <a:pt x="322" y="45"/>
                    <a:pt x="1"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11"/>
            <p:cNvSpPr/>
            <p:nvPr/>
          </p:nvSpPr>
          <p:spPr>
            <a:xfrm>
              <a:off x="6612170" y="-657870"/>
              <a:ext cx="260129" cy="104897"/>
            </a:xfrm>
            <a:custGeom>
              <a:avLst/>
              <a:gdLst/>
              <a:ahLst/>
              <a:cxnLst/>
              <a:rect l="l" t="t" r="r" b="b"/>
              <a:pathLst>
                <a:path w="1850" h="746" extrusionOk="0">
                  <a:moveTo>
                    <a:pt x="1786" y="1"/>
                  </a:moveTo>
                  <a:cubicBezTo>
                    <a:pt x="1222" y="290"/>
                    <a:pt x="618" y="498"/>
                    <a:pt x="1" y="624"/>
                  </a:cubicBezTo>
                  <a:cubicBezTo>
                    <a:pt x="33" y="665"/>
                    <a:pt x="64" y="706"/>
                    <a:pt x="96" y="745"/>
                  </a:cubicBezTo>
                  <a:cubicBezTo>
                    <a:pt x="704" y="615"/>
                    <a:pt x="1296" y="409"/>
                    <a:pt x="1850" y="123"/>
                  </a:cubicBezTo>
                  <a:lnTo>
                    <a:pt x="1786" y="1"/>
                  </a:ln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11"/>
            <p:cNvSpPr/>
            <p:nvPr/>
          </p:nvSpPr>
          <p:spPr>
            <a:xfrm>
              <a:off x="6452296" y="-570129"/>
              <a:ext cx="173372" cy="38528"/>
            </a:xfrm>
            <a:custGeom>
              <a:avLst/>
              <a:gdLst/>
              <a:ahLst/>
              <a:cxnLst/>
              <a:rect l="l" t="t" r="r" b="b"/>
              <a:pathLst>
                <a:path w="1233" h="274" extrusionOk="0">
                  <a:moveTo>
                    <a:pt x="1135" y="0"/>
                  </a:moveTo>
                  <a:cubicBezTo>
                    <a:pt x="761" y="78"/>
                    <a:pt x="382" y="125"/>
                    <a:pt x="1" y="139"/>
                  </a:cubicBezTo>
                  <a:cubicBezTo>
                    <a:pt x="33" y="185"/>
                    <a:pt x="65" y="229"/>
                    <a:pt x="100" y="274"/>
                  </a:cubicBezTo>
                  <a:cubicBezTo>
                    <a:pt x="479" y="253"/>
                    <a:pt x="859" y="202"/>
                    <a:pt x="1232" y="123"/>
                  </a:cubicBezTo>
                  <a:cubicBezTo>
                    <a:pt x="1201" y="82"/>
                    <a:pt x="1169" y="41"/>
                    <a:pt x="1135"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11"/>
            <p:cNvSpPr/>
            <p:nvPr/>
          </p:nvSpPr>
          <p:spPr>
            <a:xfrm>
              <a:off x="6006704" y="-636497"/>
              <a:ext cx="118112" cy="65104"/>
            </a:xfrm>
            <a:custGeom>
              <a:avLst/>
              <a:gdLst/>
              <a:ahLst/>
              <a:cxnLst/>
              <a:rect l="l" t="t" r="r" b="b"/>
              <a:pathLst>
                <a:path w="840" h="463" extrusionOk="0">
                  <a:moveTo>
                    <a:pt x="0" y="0"/>
                  </a:moveTo>
                  <a:cubicBezTo>
                    <a:pt x="3" y="52"/>
                    <a:pt x="8" y="105"/>
                    <a:pt x="13" y="158"/>
                  </a:cubicBezTo>
                  <a:cubicBezTo>
                    <a:pt x="282" y="276"/>
                    <a:pt x="558" y="378"/>
                    <a:pt x="840" y="462"/>
                  </a:cubicBezTo>
                  <a:cubicBezTo>
                    <a:pt x="818" y="408"/>
                    <a:pt x="797" y="352"/>
                    <a:pt x="775" y="297"/>
                  </a:cubicBezTo>
                  <a:cubicBezTo>
                    <a:pt x="511" y="214"/>
                    <a:pt x="253" y="113"/>
                    <a:pt x="0" y="0"/>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11"/>
            <p:cNvSpPr/>
            <p:nvPr/>
          </p:nvSpPr>
          <p:spPr>
            <a:xfrm>
              <a:off x="5611731" y="-949639"/>
              <a:ext cx="64540" cy="94913"/>
            </a:xfrm>
            <a:custGeom>
              <a:avLst/>
              <a:gdLst/>
              <a:ahLst/>
              <a:cxnLst/>
              <a:rect l="l" t="t" r="r" b="b"/>
              <a:pathLst>
                <a:path w="459" h="675" extrusionOk="0">
                  <a:moveTo>
                    <a:pt x="55" y="0"/>
                  </a:moveTo>
                  <a:cubicBezTo>
                    <a:pt x="35" y="53"/>
                    <a:pt x="19" y="106"/>
                    <a:pt x="1" y="160"/>
                  </a:cubicBezTo>
                  <a:cubicBezTo>
                    <a:pt x="138" y="337"/>
                    <a:pt x="281" y="509"/>
                    <a:pt x="434" y="674"/>
                  </a:cubicBezTo>
                  <a:cubicBezTo>
                    <a:pt x="441" y="614"/>
                    <a:pt x="448" y="554"/>
                    <a:pt x="459" y="496"/>
                  </a:cubicBezTo>
                  <a:cubicBezTo>
                    <a:pt x="317" y="336"/>
                    <a:pt x="181" y="170"/>
                    <a:pt x="55"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11"/>
            <p:cNvSpPr/>
            <p:nvPr/>
          </p:nvSpPr>
          <p:spPr>
            <a:xfrm>
              <a:off x="5539036" y="-1046942"/>
              <a:ext cx="80429" cy="119661"/>
            </a:xfrm>
            <a:custGeom>
              <a:avLst/>
              <a:gdLst/>
              <a:ahLst/>
              <a:cxnLst/>
              <a:rect l="l" t="t" r="r" b="b"/>
              <a:pathLst>
                <a:path w="572" h="851" extrusionOk="0">
                  <a:moveTo>
                    <a:pt x="120" y="1"/>
                  </a:moveTo>
                  <a:lnTo>
                    <a:pt x="0" y="70"/>
                  </a:lnTo>
                  <a:cubicBezTo>
                    <a:pt x="156" y="343"/>
                    <a:pt x="329" y="604"/>
                    <a:pt x="518" y="851"/>
                  </a:cubicBezTo>
                  <a:cubicBezTo>
                    <a:pt x="533" y="798"/>
                    <a:pt x="552" y="745"/>
                    <a:pt x="572" y="692"/>
                  </a:cubicBezTo>
                  <a:cubicBezTo>
                    <a:pt x="408" y="471"/>
                    <a:pt x="257" y="241"/>
                    <a:pt x="120"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11"/>
            <p:cNvSpPr/>
            <p:nvPr/>
          </p:nvSpPr>
          <p:spPr>
            <a:xfrm>
              <a:off x="5832910" y="-737737"/>
              <a:ext cx="175903" cy="123317"/>
            </a:xfrm>
            <a:custGeom>
              <a:avLst/>
              <a:gdLst/>
              <a:ahLst/>
              <a:cxnLst/>
              <a:rect l="l" t="t" r="r" b="b"/>
              <a:pathLst>
                <a:path w="1251" h="877" extrusionOk="0">
                  <a:moveTo>
                    <a:pt x="6" y="0"/>
                  </a:moveTo>
                  <a:cubicBezTo>
                    <a:pt x="4" y="55"/>
                    <a:pt x="2" y="111"/>
                    <a:pt x="0" y="165"/>
                  </a:cubicBezTo>
                  <a:cubicBezTo>
                    <a:pt x="392" y="444"/>
                    <a:pt x="811" y="681"/>
                    <a:pt x="1251" y="876"/>
                  </a:cubicBezTo>
                  <a:cubicBezTo>
                    <a:pt x="1246" y="824"/>
                    <a:pt x="1242" y="770"/>
                    <a:pt x="1237" y="718"/>
                  </a:cubicBezTo>
                  <a:cubicBezTo>
                    <a:pt x="804" y="522"/>
                    <a:pt x="391" y="280"/>
                    <a:pt x="6"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11"/>
            <p:cNvSpPr/>
            <p:nvPr/>
          </p:nvSpPr>
          <p:spPr>
            <a:xfrm>
              <a:off x="5672896" y="-880317"/>
              <a:ext cx="160858" cy="165923"/>
            </a:xfrm>
            <a:custGeom>
              <a:avLst/>
              <a:gdLst/>
              <a:ahLst/>
              <a:cxnLst/>
              <a:rect l="l" t="t" r="r" b="b"/>
              <a:pathLst>
                <a:path w="1144" h="1180" extrusionOk="0">
                  <a:moveTo>
                    <a:pt x="25" y="1"/>
                  </a:moveTo>
                  <a:cubicBezTo>
                    <a:pt x="14" y="61"/>
                    <a:pt x="7" y="120"/>
                    <a:pt x="1" y="180"/>
                  </a:cubicBezTo>
                  <a:cubicBezTo>
                    <a:pt x="343" y="551"/>
                    <a:pt x="725" y="887"/>
                    <a:pt x="1138" y="1179"/>
                  </a:cubicBezTo>
                  <a:cubicBezTo>
                    <a:pt x="1140" y="1125"/>
                    <a:pt x="1141" y="1069"/>
                    <a:pt x="1144" y="1014"/>
                  </a:cubicBezTo>
                  <a:cubicBezTo>
                    <a:pt x="737" y="718"/>
                    <a:pt x="360" y="378"/>
                    <a:pt x="25"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11"/>
            <p:cNvSpPr/>
            <p:nvPr/>
          </p:nvSpPr>
          <p:spPr>
            <a:xfrm>
              <a:off x="5503602" y="-947529"/>
              <a:ext cx="110941" cy="39372"/>
            </a:xfrm>
            <a:custGeom>
              <a:avLst/>
              <a:gdLst/>
              <a:ahLst/>
              <a:cxnLst/>
              <a:rect l="l" t="t" r="r" b="b"/>
              <a:pathLst>
                <a:path w="789" h="280" extrusionOk="0">
                  <a:moveTo>
                    <a:pt x="373" y="0"/>
                  </a:moveTo>
                  <a:cubicBezTo>
                    <a:pt x="242" y="0"/>
                    <a:pt x="113" y="41"/>
                    <a:pt x="0" y="106"/>
                  </a:cubicBezTo>
                  <a:cubicBezTo>
                    <a:pt x="100" y="207"/>
                    <a:pt x="233" y="264"/>
                    <a:pt x="373" y="277"/>
                  </a:cubicBezTo>
                  <a:cubicBezTo>
                    <a:pt x="389" y="279"/>
                    <a:pt x="404" y="279"/>
                    <a:pt x="419" y="279"/>
                  </a:cubicBezTo>
                  <a:cubicBezTo>
                    <a:pt x="549" y="279"/>
                    <a:pt x="683" y="234"/>
                    <a:pt x="789" y="163"/>
                  </a:cubicBezTo>
                  <a:cubicBezTo>
                    <a:pt x="688" y="62"/>
                    <a:pt x="548" y="7"/>
                    <a:pt x="405" y="1"/>
                  </a:cubicBezTo>
                  <a:cubicBezTo>
                    <a:pt x="394" y="1"/>
                    <a:pt x="383" y="0"/>
                    <a:pt x="373"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11"/>
            <p:cNvSpPr/>
            <p:nvPr/>
          </p:nvSpPr>
          <p:spPr>
            <a:xfrm>
              <a:off x="5530318" y="-939655"/>
              <a:ext cx="77898" cy="27841"/>
            </a:xfrm>
            <a:custGeom>
              <a:avLst/>
              <a:gdLst/>
              <a:ahLst/>
              <a:cxnLst/>
              <a:rect l="l" t="t" r="r" b="b"/>
              <a:pathLst>
                <a:path w="554" h="198" extrusionOk="0">
                  <a:moveTo>
                    <a:pt x="271" y="0"/>
                  </a:moveTo>
                  <a:cubicBezTo>
                    <a:pt x="176" y="0"/>
                    <a:pt x="81" y="28"/>
                    <a:pt x="1" y="76"/>
                  </a:cubicBezTo>
                  <a:cubicBezTo>
                    <a:pt x="72" y="146"/>
                    <a:pt x="166" y="187"/>
                    <a:pt x="265" y="196"/>
                  </a:cubicBezTo>
                  <a:cubicBezTo>
                    <a:pt x="274" y="197"/>
                    <a:pt x="283" y="197"/>
                    <a:pt x="293" y="197"/>
                  </a:cubicBezTo>
                  <a:cubicBezTo>
                    <a:pt x="383" y="197"/>
                    <a:pt x="480" y="166"/>
                    <a:pt x="554" y="114"/>
                  </a:cubicBezTo>
                  <a:cubicBezTo>
                    <a:pt x="484" y="44"/>
                    <a:pt x="385" y="6"/>
                    <a:pt x="286" y="0"/>
                  </a:cubicBezTo>
                  <a:cubicBezTo>
                    <a:pt x="281" y="0"/>
                    <a:pt x="276" y="0"/>
                    <a:pt x="271" y="0"/>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11"/>
            <p:cNvSpPr/>
            <p:nvPr/>
          </p:nvSpPr>
          <p:spPr>
            <a:xfrm>
              <a:off x="5504446" y="-932062"/>
              <a:ext cx="108832" cy="9280"/>
            </a:xfrm>
            <a:custGeom>
              <a:avLst/>
              <a:gdLst/>
              <a:ahLst/>
              <a:cxnLst/>
              <a:rect l="l" t="t" r="r" b="b"/>
              <a:pathLst>
                <a:path w="774" h="66" extrusionOk="0">
                  <a:moveTo>
                    <a:pt x="0" y="1"/>
                  </a:moveTo>
                  <a:cubicBezTo>
                    <a:pt x="188" y="44"/>
                    <a:pt x="381" y="66"/>
                    <a:pt x="573" y="66"/>
                  </a:cubicBezTo>
                  <a:cubicBezTo>
                    <a:pt x="640" y="66"/>
                    <a:pt x="707" y="63"/>
                    <a:pt x="773" y="58"/>
                  </a:cubicBezTo>
                  <a:cubicBezTo>
                    <a:pt x="531" y="44"/>
                    <a:pt x="241" y="22"/>
                    <a:pt x="0"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11"/>
            <p:cNvSpPr/>
            <p:nvPr/>
          </p:nvSpPr>
          <p:spPr>
            <a:xfrm>
              <a:off x="5713251" y="-921657"/>
              <a:ext cx="44573" cy="110100"/>
            </a:xfrm>
            <a:custGeom>
              <a:avLst/>
              <a:gdLst/>
              <a:ahLst/>
              <a:cxnLst/>
              <a:rect l="l" t="t" r="r" b="b"/>
              <a:pathLst>
                <a:path w="317" h="783" extrusionOk="0">
                  <a:moveTo>
                    <a:pt x="106" y="1"/>
                  </a:moveTo>
                  <a:cubicBezTo>
                    <a:pt x="29" y="120"/>
                    <a:pt x="0" y="261"/>
                    <a:pt x="17" y="402"/>
                  </a:cubicBezTo>
                  <a:cubicBezTo>
                    <a:pt x="33" y="543"/>
                    <a:pt x="112" y="686"/>
                    <a:pt x="215" y="783"/>
                  </a:cubicBezTo>
                  <a:cubicBezTo>
                    <a:pt x="292" y="664"/>
                    <a:pt x="316" y="514"/>
                    <a:pt x="294" y="375"/>
                  </a:cubicBezTo>
                  <a:cubicBezTo>
                    <a:pt x="270" y="235"/>
                    <a:pt x="201" y="105"/>
                    <a:pt x="106"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11"/>
            <p:cNvSpPr/>
            <p:nvPr/>
          </p:nvSpPr>
          <p:spPr>
            <a:xfrm>
              <a:off x="5719438" y="-894660"/>
              <a:ext cx="31637" cy="77477"/>
            </a:xfrm>
            <a:custGeom>
              <a:avLst/>
              <a:gdLst/>
              <a:ahLst/>
              <a:cxnLst/>
              <a:rect l="l" t="t" r="r" b="b"/>
              <a:pathLst>
                <a:path w="225" h="551" extrusionOk="0">
                  <a:moveTo>
                    <a:pt x="74" y="1"/>
                  </a:moveTo>
                  <a:cubicBezTo>
                    <a:pt x="21" y="83"/>
                    <a:pt x="0" y="184"/>
                    <a:pt x="12" y="282"/>
                  </a:cubicBezTo>
                  <a:cubicBezTo>
                    <a:pt x="25" y="381"/>
                    <a:pt x="82" y="481"/>
                    <a:pt x="153" y="550"/>
                  </a:cubicBezTo>
                  <a:cubicBezTo>
                    <a:pt x="207" y="467"/>
                    <a:pt x="224" y="361"/>
                    <a:pt x="208" y="263"/>
                  </a:cubicBezTo>
                  <a:cubicBezTo>
                    <a:pt x="191" y="165"/>
                    <a:pt x="142" y="75"/>
                    <a:pt x="74"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11"/>
            <p:cNvSpPr/>
            <p:nvPr/>
          </p:nvSpPr>
          <p:spPr>
            <a:xfrm>
              <a:off x="5726891" y="-920673"/>
              <a:ext cx="15467" cy="108131"/>
            </a:xfrm>
            <a:custGeom>
              <a:avLst/>
              <a:gdLst/>
              <a:ahLst/>
              <a:cxnLst/>
              <a:rect l="l" t="t" r="r" b="b"/>
              <a:pathLst>
                <a:path w="110" h="769" extrusionOk="0">
                  <a:moveTo>
                    <a:pt x="6" y="1"/>
                  </a:moveTo>
                  <a:lnTo>
                    <a:pt x="6" y="1"/>
                  </a:lnTo>
                  <a:cubicBezTo>
                    <a:pt x="0" y="260"/>
                    <a:pt x="36" y="520"/>
                    <a:pt x="110" y="769"/>
                  </a:cubicBezTo>
                  <a:cubicBezTo>
                    <a:pt x="73" y="529"/>
                    <a:pt x="35" y="242"/>
                    <a:pt x="6"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11"/>
            <p:cNvSpPr/>
            <p:nvPr/>
          </p:nvSpPr>
          <p:spPr>
            <a:xfrm>
              <a:off x="5833895" y="-663073"/>
              <a:ext cx="78179" cy="79165"/>
            </a:xfrm>
            <a:custGeom>
              <a:avLst/>
              <a:gdLst/>
              <a:ahLst/>
              <a:cxnLst/>
              <a:rect l="l" t="t" r="r" b="b"/>
              <a:pathLst>
                <a:path w="556" h="563" extrusionOk="0">
                  <a:moveTo>
                    <a:pt x="556" y="0"/>
                  </a:moveTo>
                  <a:lnTo>
                    <a:pt x="556" y="0"/>
                  </a:lnTo>
                  <a:cubicBezTo>
                    <a:pt x="415" y="13"/>
                    <a:pt x="280" y="83"/>
                    <a:pt x="183" y="186"/>
                  </a:cubicBezTo>
                  <a:cubicBezTo>
                    <a:pt x="87" y="289"/>
                    <a:pt x="26" y="423"/>
                    <a:pt x="1" y="562"/>
                  </a:cubicBezTo>
                  <a:cubicBezTo>
                    <a:pt x="142" y="551"/>
                    <a:pt x="272" y="488"/>
                    <a:pt x="374" y="389"/>
                  </a:cubicBezTo>
                  <a:cubicBezTo>
                    <a:pt x="474" y="291"/>
                    <a:pt x="540" y="142"/>
                    <a:pt x="556"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11"/>
            <p:cNvSpPr/>
            <p:nvPr/>
          </p:nvSpPr>
          <p:spPr>
            <a:xfrm>
              <a:off x="5854002" y="-657589"/>
              <a:ext cx="54697" cy="55823"/>
            </a:xfrm>
            <a:custGeom>
              <a:avLst/>
              <a:gdLst/>
              <a:ahLst/>
              <a:cxnLst/>
              <a:rect l="l" t="t" r="r" b="b"/>
              <a:pathLst>
                <a:path w="389" h="397" extrusionOk="0">
                  <a:moveTo>
                    <a:pt x="389" y="1"/>
                  </a:moveTo>
                  <a:cubicBezTo>
                    <a:pt x="290" y="9"/>
                    <a:pt x="196" y="58"/>
                    <a:pt x="128" y="131"/>
                  </a:cubicBezTo>
                  <a:cubicBezTo>
                    <a:pt x="60" y="204"/>
                    <a:pt x="17" y="298"/>
                    <a:pt x="1" y="396"/>
                  </a:cubicBezTo>
                  <a:cubicBezTo>
                    <a:pt x="100" y="388"/>
                    <a:pt x="190" y="344"/>
                    <a:pt x="262" y="273"/>
                  </a:cubicBezTo>
                  <a:cubicBezTo>
                    <a:pt x="332" y="205"/>
                    <a:pt x="379" y="100"/>
                    <a:pt x="389"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11"/>
            <p:cNvSpPr/>
            <p:nvPr/>
          </p:nvSpPr>
          <p:spPr>
            <a:xfrm>
              <a:off x="5834738" y="-661526"/>
              <a:ext cx="76914" cy="77337"/>
            </a:xfrm>
            <a:custGeom>
              <a:avLst/>
              <a:gdLst/>
              <a:ahLst/>
              <a:cxnLst/>
              <a:rect l="l" t="t" r="r" b="b"/>
              <a:pathLst>
                <a:path w="547" h="550" extrusionOk="0">
                  <a:moveTo>
                    <a:pt x="546" y="1"/>
                  </a:moveTo>
                  <a:cubicBezTo>
                    <a:pt x="379" y="175"/>
                    <a:pt x="175" y="379"/>
                    <a:pt x="0" y="549"/>
                  </a:cubicBezTo>
                  <a:cubicBezTo>
                    <a:pt x="211" y="397"/>
                    <a:pt x="395" y="210"/>
                    <a:pt x="546"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11"/>
            <p:cNvSpPr/>
            <p:nvPr/>
          </p:nvSpPr>
          <p:spPr>
            <a:xfrm>
              <a:off x="6742937" y="-599657"/>
              <a:ext cx="46542" cy="108553"/>
            </a:xfrm>
            <a:custGeom>
              <a:avLst/>
              <a:gdLst/>
              <a:ahLst/>
              <a:cxnLst/>
              <a:rect l="l" t="t" r="r" b="b"/>
              <a:pathLst>
                <a:path w="331" h="772" extrusionOk="0">
                  <a:moveTo>
                    <a:pt x="247" y="1"/>
                  </a:moveTo>
                  <a:cubicBezTo>
                    <a:pt x="132" y="84"/>
                    <a:pt x="57" y="215"/>
                    <a:pt x="28" y="354"/>
                  </a:cubicBezTo>
                  <a:cubicBezTo>
                    <a:pt x="1" y="492"/>
                    <a:pt x="20" y="640"/>
                    <a:pt x="72" y="772"/>
                  </a:cubicBezTo>
                  <a:cubicBezTo>
                    <a:pt x="185" y="687"/>
                    <a:pt x="263" y="565"/>
                    <a:pt x="297" y="427"/>
                  </a:cubicBezTo>
                  <a:cubicBezTo>
                    <a:pt x="330" y="289"/>
                    <a:pt x="308" y="129"/>
                    <a:pt x="247"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11"/>
            <p:cNvSpPr/>
            <p:nvPr/>
          </p:nvSpPr>
          <p:spPr>
            <a:xfrm>
              <a:off x="6753483" y="-593470"/>
              <a:ext cx="32762" cy="76634"/>
            </a:xfrm>
            <a:custGeom>
              <a:avLst/>
              <a:gdLst/>
              <a:ahLst/>
              <a:cxnLst/>
              <a:rect l="l" t="t" r="r" b="b"/>
              <a:pathLst>
                <a:path w="233" h="545" extrusionOk="0">
                  <a:moveTo>
                    <a:pt x="174" y="1"/>
                  </a:moveTo>
                  <a:cubicBezTo>
                    <a:pt x="94" y="60"/>
                    <a:pt x="41" y="153"/>
                    <a:pt x="21" y="250"/>
                  </a:cubicBezTo>
                  <a:cubicBezTo>
                    <a:pt x="1" y="348"/>
                    <a:pt x="14" y="451"/>
                    <a:pt x="51" y="544"/>
                  </a:cubicBezTo>
                  <a:cubicBezTo>
                    <a:pt x="130" y="485"/>
                    <a:pt x="185" y="399"/>
                    <a:pt x="209" y="302"/>
                  </a:cubicBezTo>
                  <a:cubicBezTo>
                    <a:pt x="232" y="205"/>
                    <a:pt x="217" y="91"/>
                    <a:pt x="174"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11"/>
            <p:cNvSpPr/>
            <p:nvPr/>
          </p:nvSpPr>
          <p:spPr>
            <a:xfrm>
              <a:off x="6753342" y="-598251"/>
              <a:ext cx="25029" cy="106303"/>
            </a:xfrm>
            <a:custGeom>
              <a:avLst/>
              <a:gdLst/>
              <a:ahLst/>
              <a:cxnLst/>
              <a:rect l="l" t="t" r="r" b="b"/>
              <a:pathLst>
                <a:path w="178" h="756" extrusionOk="0">
                  <a:moveTo>
                    <a:pt x="177" y="0"/>
                  </a:moveTo>
                  <a:lnTo>
                    <a:pt x="177" y="0"/>
                  </a:lnTo>
                  <a:cubicBezTo>
                    <a:pt x="126" y="237"/>
                    <a:pt x="61" y="519"/>
                    <a:pt x="1" y="755"/>
                  </a:cubicBezTo>
                  <a:cubicBezTo>
                    <a:pt x="98" y="515"/>
                    <a:pt x="157" y="260"/>
                    <a:pt x="177"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11"/>
            <p:cNvSpPr/>
            <p:nvPr/>
          </p:nvSpPr>
          <p:spPr>
            <a:xfrm>
              <a:off x="6544255" y="-545522"/>
              <a:ext cx="46542" cy="108553"/>
            </a:xfrm>
            <a:custGeom>
              <a:avLst/>
              <a:gdLst/>
              <a:ahLst/>
              <a:cxnLst/>
              <a:rect l="l" t="t" r="r" b="b"/>
              <a:pathLst>
                <a:path w="331" h="772" extrusionOk="0">
                  <a:moveTo>
                    <a:pt x="247" y="1"/>
                  </a:moveTo>
                  <a:cubicBezTo>
                    <a:pt x="132" y="84"/>
                    <a:pt x="57" y="215"/>
                    <a:pt x="28" y="354"/>
                  </a:cubicBezTo>
                  <a:cubicBezTo>
                    <a:pt x="1" y="492"/>
                    <a:pt x="19" y="639"/>
                    <a:pt x="72" y="771"/>
                  </a:cubicBezTo>
                  <a:cubicBezTo>
                    <a:pt x="185" y="686"/>
                    <a:pt x="262" y="565"/>
                    <a:pt x="297" y="427"/>
                  </a:cubicBezTo>
                  <a:cubicBezTo>
                    <a:pt x="330" y="290"/>
                    <a:pt x="308" y="128"/>
                    <a:pt x="247"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11"/>
            <p:cNvSpPr/>
            <p:nvPr/>
          </p:nvSpPr>
          <p:spPr>
            <a:xfrm>
              <a:off x="6554942" y="-539054"/>
              <a:ext cx="32903" cy="76353"/>
            </a:xfrm>
            <a:custGeom>
              <a:avLst/>
              <a:gdLst/>
              <a:ahLst/>
              <a:cxnLst/>
              <a:rect l="l" t="t" r="r" b="b"/>
              <a:pathLst>
                <a:path w="234" h="543" extrusionOk="0">
                  <a:moveTo>
                    <a:pt x="173" y="1"/>
                  </a:moveTo>
                  <a:cubicBezTo>
                    <a:pt x="93" y="59"/>
                    <a:pt x="39" y="152"/>
                    <a:pt x="20" y="249"/>
                  </a:cubicBezTo>
                  <a:cubicBezTo>
                    <a:pt x="1" y="347"/>
                    <a:pt x="13" y="450"/>
                    <a:pt x="50" y="543"/>
                  </a:cubicBezTo>
                  <a:cubicBezTo>
                    <a:pt x="129" y="483"/>
                    <a:pt x="184" y="398"/>
                    <a:pt x="209" y="301"/>
                  </a:cubicBezTo>
                  <a:cubicBezTo>
                    <a:pt x="233" y="205"/>
                    <a:pt x="216" y="89"/>
                    <a:pt x="173"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11"/>
            <p:cNvSpPr/>
            <p:nvPr/>
          </p:nvSpPr>
          <p:spPr>
            <a:xfrm>
              <a:off x="6554660" y="-544116"/>
              <a:ext cx="24888" cy="106162"/>
            </a:xfrm>
            <a:custGeom>
              <a:avLst/>
              <a:gdLst/>
              <a:ahLst/>
              <a:cxnLst/>
              <a:rect l="l" t="t" r="r" b="b"/>
              <a:pathLst>
                <a:path w="177" h="755" extrusionOk="0">
                  <a:moveTo>
                    <a:pt x="177" y="0"/>
                  </a:moveTo>
                  <a:cubicBezTo>
                    <a:pt x="126" y="237"/>
                    <a:pt x="61" y="518"/>
                    <a:pt x="1" y="754"/>
                  </a:cubicBezTo>
                  <a:cubicBezTo>
                    <a:pt x="98" y="514"/>
                    <a:pt x="157" y="259"/>
                    <a:pt x="177"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11"/>
            <p:cNvSpPr/>
            <p:nvPr/>
          </p:nvSpPr>
          <p:spPr>
            <a:xfrm>
              <a:off x="6027655" y="-576737"/>
              <a:ext cx="107426" cy="44574"/>
            </a:xfrm>
            <a:custGeom>
              <a:avLst/>
              <a:gdLst/>
              <a:ahLst/>
              <a:cxnLst/>
              <a:rect l="l" t="t" r="r" b="b"/>
              <a:pathLst>
                <a:path w="764" h="317" extrusionOk="0">
                  <a:moveTo>
                    <a:pt x="523" y="0"/>
                  </a:moveTo>
                  <a:cubicBezTo>
                    <a:pt x="464" y="0"/>
                    <a:pt x="405" y="9"/>
                    <a:pt x="349" y="26"/>
                  </a:cubicBezTo>
                  <a:cubicBezTo>
                    <a:pt x="213" y="66"/>
                    <a:pt x="92" y="151"/>
                    <a:pt x="0" y="259"/>
                  </a:cubicBezTo>
                  <a:cubicBezTo>
                    <a:pt x="82" y="298"/>
                    <a:pt x="170" y="317"/>
                    <a:pt x="259" y="317"/>
                  </a:cubicBezTo>
                  <a:cubicBezTo>
                    <a:pt x="309" y="317"/>
                    <a:pt x="360" y="310"/>
                    <a:pt x="410" y="298"/>
                  </a:cubicBezTo>
                  <a:cubicBezTo>
                    <a:pt x="548" y="263"/>
                    <a:pt x="680" y="167"/>
                    <a:pt x="764" y="53"/>
                  </a:cubicBezTo>
                  <a:cubicBezTo>
                    <a:pt x="689" y="17"/>
                    <a:pt x="606" y="0"/>
                    <a:pt x="523"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11"/>
            <p:cNvSpPr/>
            <p:nvPr/>
          </p:nvSpPr>
          <p:spPr>
            <a:xfrm>
              <a:off x="6054371" y="-571394"/>
              <a:ext cx="75508" cy="31497"/>
            </a:xfrm>
            <a:custGeom>
              <a:avLst/>
              <a:gdLst/>
              <a:ahLst/>
              <a:cxnLst/>
              <a:rect l="l" t="t" r="r" b="b"/>
              <a:pathLst>
                <a:path w="537" h="224" extrusionOk="0">
                  <a:moveTo>
                    <a:pt x="369" y="0"/>
                  </a:moveTo>
                  <a:cubicBezTo>
                    <a:pt x="327" y="0"/>
                    <a:pt x="285" y="7"/>
                    <a:pt x="245" y="19"/>
                  </a:cubicBezTo>
                  <a:cubicBezTo>
                    <a:pt x="150" y="48"/>
                    <a:pt x="65" y="108"/>
                    <a:pt x="0" y="184"/>
                  </a:cubicBezTo>
                  <a:cubicBezTo>
                    <a:pt x="57" y="211"/>
                    <a:pt x="119" y="224"/>
                    <a:pt x="181" y="224"/>
                  </a:cubicBezTo>
                  <a:cubicBezTo>
                    <a:pt x="217" y="224"/>
                    <a:pt x="253" y="219"/>
                    <a:pt x="288" y="211"/>
                  </a:cubicBezTo>
                  <a:cubicBezTo>
                    <a:pt x="383" y="185"/>
                    <a:pt x="476" y="118"/>
                    <a:pt x="536" y="38"/>
                  </a:cubicBezTo>
                  <a:cubicBezTo>
                    <a:pt x="484" y="12"/>
                    <a:pt x="426" y="0"/>
                    <a:pt x="369" y="0"/>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11"/>
            <p:cNvSpPr/>
            <p:nvPr/>
          </p:nvSpPr>
          <p:spPr>
            <a:xfrm>
              <a:off x="6028780" y="-568160"/>
              <a:ext cx="105317" cy="27982"/>
            </a:xfrm>
            <a:custGeom>
              <a:avLst/>
              <a:gdLst/>
              <a:ahLst/>
              <a:cxnLst/>
              <a:rect l="l" t="t" r="r" b="b"/>
              <a:pathLst>
                <a:path w="749" h="199" extrusionOk="0">
                  <a:moveTo>
                    <a:pt x="749" y="0"/>
                  </a:moveTo>
                  <a:lnTo>
                    <a:pt x="749" y="0"/>
                  </a:lnTo>
                  <a:cubicBezTo>
                    <a:pt x="516" y="67"/>
                    <a:pt x="237" y="141"/>
                    <a:pt x="1" y="198"/>
                  </a:cubicBezTo>
                  <a:cubicBezTo>
                    <a:pt x="259" y="172"/>
                    <a:pt x="512" y="104"/>
                    <a:pt x="749"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 name="Google Shape;683;p11"/>
          <p:cNvGrpSpPr/>
          <p:nvPr/>
        </p:nvGrpSpPr>
        <p:grpSpPr>
          <a:xfrm>
            <a:off x="573650" y="213155"/>
            <a:ext cx="667593" cy="653684"/>
            <a:chOff x="11038235" y="2148509"/>
            <a:chExt cx="195197" cy="191119"/>
          </a:xfrm>
        </p:grpSpPr>
        <p:sp>
          <p:nvSpPr>
            <p:cNvPr id="684" name="Google Shape;684;p11"/>
            <p:cNvSpPr/>
            <p:nvPr/>
          </p:nvSpPr>
          <p:spPr>
            <a:xfrm>
              <a:off x="11098941" y="2148509"/>
              <a:ext cx="70939" cy="96944"/>
            </a:xfrm>
            <a:custGeom>
              <a:avLst/>
              <a:gdLst/>
              <a:ahLst/>
              <a:cxnLst/>
              <a:rect l="l" t="t" r="r" b="b"/>
              <a:pathLst>
                <a:path w="922" h="1260" extrusionOk="0">
                  <a:moveTo>
                    <a:pt x="335" y="0"/>
                  </a:moveTo>
                  <a:cubicBezTo>
                    <a:pt x="327" y="0"/>
                    <a:pt x="319" y="1"/>
                    <a:pt x="311" y="1"/>
                  </a:cubicBezTo>
                  <a:cubicBezTo>
                    <a:pt x="210" y="9"/>
                    <a:pt x="116" y="70"/>
                    <a:pt x="68" y="159"/>
                  </a:cubicBezTo>
                  <a:cubicBezTo>
                    <a:pt x="0" y="285"/>
                    <a:pt x="27" y="440"/>
                    <a:pt x="72" y="577"/>
                  </a:cubicBezTo>
                  <a:cubicBezTo>
                    <a:pt x="139" y="786"/>
                    <a:pt x="238" y="993"/>
                    <a:pt x="370" y="1171"/>
                  </a:cubicBezTo>
                  <a:cubicBezTo>
                    <a:pt x="385" y="1190"/>
                    <a:pt x="425" y="1259"/>
                    <a:pt x="455" y="1259"/>
                  </a:cubicBezTo>
                  <a:cubicBezTo>
                    <a:pt x="456" y="1259"/>
                    <a:pt x="457" y="1259"/>
                    <a:pt x="458" y="1259"/>
                  </a:cubicBezTo>
                  <a:cubicBezTo>
                    <a:pt x="486" y="1254"/>
                    <a:pt x="486" y="1186"/>
                    <a:pt x="496" y="1160"/>
                  </a:cubicBezTo>
                  <a:cubicBezTo>
                    <a:pt x="527" y="1071"/>
                    <a:pt x="588" y="995"/>
                    <a:pt x="651" y="926"/>
                  </a:cubicBezTo>
                  <a:cubicBezTo>
                    <a:pt x="739" y="831"/>
                    <a:pt x="835" y="739"/>
                    <a:pt x="877" y="618"/>
                  </a:cubicBezTo>
                  <a:cubicBezTo>
                    <a:pt x="921" y="497"/>
                    <a:pt x="890" y="336"/>
                    <a:pt x="773" y="283"/>
                  </a:cubicBezTo>
                  <a:cubicBezTo>
                    <a:pt x="744" y="269"/>
                    <a:pt x="710" y="263"/>
                    <a:pt x="682" y="246"/>
                  </a:cubicBezTo>
                  <a:cubicBezTo>
                    <a:pt x="634" y="217"/>
                    <a:pt x="610" y="161"/>
                    <a:pt x="575" y="117"/>
                  </a:cubicBezTo>
                  <a:cubicBezTo>
                    <a:pt x="519" y="44"/>
                    <a:pt x="427" y="0"/>
                    <a:pt x="335" y="0"/>
                  </a:cubicBezTo>
                  <a:close/>
                </a:path>
              </a:pathLst>
            </a:custGeom>
            <a:solidFill>
              <a:srgbClr val="CC4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11"/>
            <p:cNvSpPr/>
            <p:nvPr/>
          </p:nvSpPr>
          <p:spPr>
            <a:xfrm>
              <a:off x="11109020" y="2173899"/>
              <a:ext cx="45472" cy="62244"/>
            </a:xfrm>
            <a:custGeom>
              <a:avLst/>
              <a:gdLst/>
              <a:ahLst/>
              <a:cxnLst/>
              <a:rect l="l" t="t" r="r" b="b"/>
              <a:pathLst>
                <a:path w="591" h="809" extrusionOk="0">
                  <a:moveTo>
                    <a:pt x="214" y="0"/>
                  </a:moveTo>
                  <a:cubicBezTo>
                    <a:pt x="209" y="0"/>
                    <a:pt x="204" y="0"/>
                    <a:pt x="199" y="1"/>
                  </a:cubicBezTo>
                  <a:cubicBezTo>
                    <a:pt x="135" y="6"/>
                    <a:pt x="75" y="47"/>
                    <a:pt x="44" y="103"/>
                  </a:cubicBezTo>
                  <a:cubicBezTo>
                    <a:pt x="1" y="183"/>
                    <a:pt x="18" y="283"/>
                    <a:pt x="47" y="371"/>
                  </a:cubicBezTo>
                  <a:cubicBezTo>
                    <a:pt x="89" y="506"/>
                    <a:pt x="154" y="638"/>
                    <a:pt x="238" y="752"/>
                  </a:cubicBezTo>
                  <a:cubicBezTo>
                    <a:pt x="247" y="763"/>
                    <a:pt x="274" y="808"/>
                    <a:pt x="292" y="808"/>
                  </a:cubicBezTo>
                  <a:cubicBezTo>
                    <a:pt x="293" y="808"/>
                    <a:pt x="293" y="808"/>
                    <a:pt x="294" y="808"/>
                  </a:cubicBezTo>
                  <a:cubicBezTo>
                    <a:pt x="312" y="805"/>
                    <a:pt x="313" y="762"/>
                    <a:pt x="319" y="745"/>
                  </a:cubicBezTo>
                  <a:cubicBezTo>
                    <a:pt x="339" y="688"/>
                    <a:pt x="377" y="639"/>
                    <a:pt x="418" y="595"/>
                  </a:cubicBezTo>
                  <a:cubicBezTo>
                    <a:pt x="473" y="534"/>
                    <a:pt x="536" y="474"/>
                    <a:pt x="563" y="397"/>
                  </a:cubicBezTo>
                  <a:cubicBezTo>
                    <a:pt x="591" y="319"/>
                    <a:pt x="570" y="217"/>
                    <a:pt x="496" y="182"/>
                  </a:cubicBezTo>
                  <a:cubicBezTo>
                    <a:pt x="476" y="173"/>
                    <a:pt x="455" y="169"/>
                    <a:pt x="438" y="158"/>
                  </a:cubicBezTo>
                  <a:cubicBezTo>
                    <a:pt x="406" y="138"/>
                    <a:pt x="391" y="104"/>
                    <a:pt x="369" y="75"/>
                  </a:cubicBezTo>
                  <a:cubicBezTo>
                    <a:pt x="332" y="29"/>
                    <a:pt x="273" y="0"/>
                    <a:pt x="214" y="0"/>
                  </a:cubicBezTo>
                  <a:close/>
                </a:path>
              </a:pathLst>
            </a:custGeom>
            <a:solidFill>
              <a:srgbClr val="E46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11"/>
            <p:cNvSpPr/>
            <p:nvPr/>
          </p:nvSpPr>
          <p:spPr>
            <a:xfrm>
              <a:off x="11120868" y="2168975"/>
              <a:ext cx="25775" cy="78710"/>
            </a:xfrm>
            <a:custGeom>
              <a:avLst/>
              <a:gdLst/>
              <a:ahLst/>
              <a:cxnLst/>
              <a:rect l="l" t="t" r="r" b="b"/>
              <a:pathLst>
                <a:path w="335" h="1023" extrusionOk="0">
                  <a:moveTo>
                    <a:pt x="196" y="0"/>
                  </a:moveTo>
                  <a:lnTo>
                    <a:pt x="196" y="0"/>
                  </a:lnTo>
                  <a:cubicBezTo>
                    <a:pt x="27" y="332"/>
                    <a:pt x="1" y="695"/>
                    <a:pt x="203" y="1022"/>
                  </a:cubicBezTo>
                  <a:lnTo>
                    <a:pt x="190" y="924"/>
                  </a:lnTo>
                  <a:cubicBezTo>
                    <a:pt x="170" y="770"/>
                    <a:pt x="196" y="610"/>
                    <a:pt x="259" y="467"/>
                  </a:cubicBezTo>
                  <a:cubicBezTo>
                    <a:pt x="279" y="419"/>
                    <a:pt x="306" y="374"/>
                    <a:pt x="335" y="330"/>
                  </a:cubicBezTo>
                  <a:lnTo>
                    <a:pt x="335" y="330"/>
                  </a:lnTo>
                  <a:cubicBezTo>
                    <a:pt x="299" y="370"/>
                    <a:pt x="271" y="414"/>
                    <a:pt x="245" y="461"/>
                  </a:cubicBezTo>
                  <a:cubicBezTo>
                    <a:pt x="183" y="574"/>
                    <a:pt x="151" y="702"/>
                    <a:pt x="149" y="831"/>
                  </a:cubicBezTo>
                  <a:lnTo>
                    <a:pt x="149" y="831"/>
                  </a:lnTo>
                  <a:cubicBezTo>
                    <a:pt x="49" y="564"/>
                    <a:pt x="96" y="261"/>
                    <a:pt x="1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11"/>
            <p:cNvSpPr/>
            <p:nvPr/>
          </p:nvSpPr>
          <p:spPr>
            <a:xfrm>
              <a:off x="11135718" y="2211446"/>
              <a:ext cx="97714" cy="66784"/>
            </a:xfrm>
            <a:custGeom>
              <a:avLst/>
              <a:gdLst/>
              <a:ahLst/>
              <a:cxnLst/>
              <a:rect l="l" t="t" r="r" b="b"/>
              <a:pathLst>
                <a:path w="1270" h="868" extrusionOk="0">
                  <a:moveTo>
                    <a:pt x="926" y="0"/>
                  </a:moveTo>
                  <a:cubicBezTo>
                    <a:pt x="846" y="0"/>
                    <a:pt x="763" y="20"/>
                    <a:pt x="686" y="44"/>
                  </a:cubicBezTo>
                  <a:cubicBezTo>
                    <a:pt x="476" y="110"/>
                    <a:pt x="269" y="207"/>
                    <a:pt x="94" y="338"/>
                  </a:cubicBezTo>
                  <a:cubicBezTo>
                    <a:pt x="75" y="351"/>
                    <a:pt x="1" y="394"/>
                    <a:pt x="5" y="424"/>
                  </a:cubicBezTo>
                  <a:cubicBezTo>
                    <a:pt x="8" y="452"/>
                    <a:pt x="76" y="455"/>
                    <a:pt x="102" y="463"/>
                  </a:cubicBezTo>
                  <a:cubicBezTo>
                    <a:pt x="191" y="494"/>
                    <a:pt x="267" y="557"/>
                    <a:pt x="335" y="619"/>
                  </a:cubicBezTo>
                  <a:cubicBezTo>
                    <a:pt x="429" y="707"/>
                    <a:pt x="521" y="804"/>
                    <a:pt x="641" y="848"/>
                  </a:cubicBezTo>
                  <a:cubicBezTo>
                    <a:pt x="676" y="861"/>
                    <a:pt x="715" y="868"/>
                    <a:pt x="753" y="868"/>
                  </a:cubicBezTo>
                  <a:cubicBezTo>
                    <a:pt x="846" y="868"/>
                    <a:pt x="937" y="828"/>
                    <a:pt x="976" y="747"/>
                  </a:cubicBezTo>
                  <a:cubicBezTo>
                    <a:pt x="991" y="716"/>
                    <a:pt x="997" y="682"/>
                    <a:pt x="1014" y="655"/>
                  </a:cubicBezTo>
                  <a:cubicBezTo>
                    <a:pt x="1044" y="608"/>
                    <a:pt x="1100" y="583"/>
                    <a:pt x="1144" y="549"/>
                  </a:cubicBezTo>
                  <a:cubicBezTo>
                    <a:pt x="1223" y="488"/>
                    <a:pt x="1269" y="385"/>
                    <a:pt x="1262" y="285"/>
                  </a:cubicBezTo>
                  <a:cubicBezTo>
                    <a:pt x="1253" y="185"/>
                    <a:pt x="1192" y="91"/>
                    <a:pt x="1105" y="43"/>
                  </a:cubicBezTo>
                  <a:cubicBezTo>
                    <a:pt x="1050" y="12"/>
                    <a:pt x="989" y="0"/>
                    <a:pt x="926" y="0"/>
                  </a:cubicBezTo>
                  <a:close/>
                </a:path>
              </a:pathLst>
            </a:custGeom>
            <a:solidFill>
              <a:srgbClr val="CC4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11"/>
            <p:cNvSpPr/>
            <p:nvPr/>
          </p:nvSpPr>
          <p:spPr>
            <a:xfrm>
              <a:off x="11145028" y="2220833"/>
              <a:ext cx="62783" cy="42933"/>
            </a:xfrm>
            <a:custGeom>
              <a:avLst/>
              <a:gdLst/>
              <a:ahLst/>
              <a:cxnLst/>
              <a:rect l="l" t="t" r="r" b="b"/>
              <a:pathLst>
                <a:path w="816" h="558" extrusionOk="0">
                  <a:moveTo>
                    <a:pt x="594" y="0"/>
                  </a:moveTo>
                  <a:cubicBezTo>
                    <a:pt x="543" y="0"/>
                    <a:pt x="490" y="12"/>
                    <a:pt x="442" y="27"/>
                  </a:cubicBezTo>
                  <a:cubicBezTo>
                    <a:pt x="308" y="70"/>
                    <a:pt x="173" y="132"/>
                    <a:pt x="59" y="218"/>
                  </a:cubicBezTo>
                  <a:cubicBezTo>
                    <a:pt x="48" y="226"/>
                    <a:pt x="1" y="254"/>
                    <a:pt x="4" y="273"/>
                  </a:cubicBezTo>
                  <a:cubicBezTo>
                    <a:pt x="6" y="292"/>
                    <a:pt x="49" y="292"/>
                    <a:pt x="67" y="298"/>
                  </a:cubicBezTo>
                  <a:cubicBezTo>
                    <a:pt x="122" y="319"/>
                    <a:pt x="171" y="358"/>
                    <a:pt x="215" y="398"/>
                  </a:cubicBezTo>
                  <a:cubicBezTo>
                    <a:pt x="275" y="455"/>
                    <a:pt x="335" y="516"/>
                    <a:pt x="412" y="544"/>
                  </a:cubicBezTo>
                  <a:cubicBezTo>
                    <a:pt x="434" y="553"/>
                    <a:pt x="459" y="557"/>
                    <a:pt x="484" y="557"/>
                  </a:cubicBezTo>
                  <a:cubicBezTo>
                    <a:pt x="543" y="557"/>
                    <a:pt x="602" y="532"/>
                    <a:pt x="627" y="480"/>
                  </a:cubicBezTo>
                  <a:cubicBezTo>
                    <a:pt x="636" y="460"/>
                    <a:pt x="640" y="439"/>
                    <a:pt x="652" y="421"/>
                  </a:cubicBezTo>
                  <a:cubicBezTo>
                    <a:pt x="671" y="391"/>
                    <a:pt x="706" y="375"/>
                    <a:pt x="735" y="353"/>
                  </a:cubicBezTo>
                  <a:cubicBezTo>
                    <a:pt x="786" y="314"/>
                    <a:pt x="815" y="247"/>
                    <a:pt x="810" y="183"/>
                  </a:cubicBezTo>
                  <a:cubicBezTo>
                    <a:pt x="805" y="119"/>
                    <a:pt x="766" y="58"/>
                    <a:pt x="710" y="27"/>
                  </a:cubicBezTo>
                  <a:cubicBezTo>
                    <a:pt x="674" y="8"/>
                    <a:pt x="635" y="0"/>
                    <a:pt x="594" y="0"/>
                  </a:cubicBezTo>
                  <a:close/>
                </a:path>
              </a:pathLst>
            </a:custGeom>
            <a:solidFill>
              <a:srgbClr val="E46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11"/>
            <p:cNvSpPr/>
            <p:nvPr/>
          </p:nvSpPr>
          <p:spPr>
            <a:xfrm>
              <a:off x="11133717" y="2235682"/>
              <a:ext cx="78633" cy="21158"/>
            </a:xfrm>
            <a:custGeom>
              <a:avLst/>
              <a:gdLst/>
              <a:ahLst/>
              <a:cxnLst/>
              <a:rect l="l" t="t" r="r" b="b"/>
              <a:pathLst>
                <a:path w="1022" h="275" extrusionOk="0">
                  <a:moveTo>
                    <a:pt x="486" y="0"/>
                  </a:moveTo>
                  <a:cubicBezTo>
                    <a:pt x="321" y="0"/>
                    <a:pt x="157" y="43"/>
                    <a:pt x="1" y="137"/>
                  </a:cubicBezTo>
                  <a:lnTo>
                    <a:pt x="99" y="126"/>
                  </a:lnTo>
                  <a:cubicBezTo>
                    <a:pt x="130" y="122"/>
                    <a:pt x="162" y="121"/>
                    <a:pt x="194" y="121"/>
                  </a:cubicBezTo>
                  <a:cubicBezTo>
                    <a:pt x="317" y="121"/>
                    <a:pt x="441" y="147"/>
                    <a:pt x="554" y="198"/>
                  </a:cubicBezTo>
                  <a:cubicBezTo>
                    <a:pt x="601" y="219"/>
                    <a:pt x="646" y="245"/>
                    <a:pt x="690" y="274"/>
                  </a:cubicBezTo>
                  <a:cubicBezTo>
                    <a:pt x="652" y="241"/>
                    <a:pt x="607" y="210"/>
                    <a:pt x="560" y="184"/>
                  </a:cubicBezTo>
                  <a:cubicBezTo>
                    <a:pt x="447" y="124"/>
                    <a:pt x="320" y="90"/>
                    <a:pt x="193" y="87"/>
                  </a:cubicBezTo>
                  <a:lnTo>
                    <a:pt x="193" y="87"/>
                  </a:lnTo>
                  <a:cubicBezTo>
                    <a:pt x="294" y="50"/>
                    <a:pt x="400" y="34"/>
                    <a:pt x="506" y="34"/>
                  </a:cubicBezTo>
                  <a:cubicBezTo>
                    <a:pt x="682" y="34"/>
                    <a:pt x="860" y="77"/>
                    <a:pt x="1022" y="141"/>
                  </a:cubicBezTo>
                  <a:cubicBezTo>
                    <a:pt x="849" y="51"/>
                    <a:pt x="667"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11"/>
            <p:cNvSpPr/>
            <p:nvPr/>
          </p:nvSpPr>
          <p:spPr>
            <a:xfrm>
              <a:off x="11097325" y="2242299"/>
              <a:ext cx="69785" cy="97329"/>
            </a:xfrm>
            <a:custGeom>
              <a:avLst/>
              <a:gdLst/>
              <a:ahLst/>
              <a:cxnLst/>
              <a:rect l="l" t="t" r="r" b="b"/>
              <a:pathLst>
                <a:path w="907" h="1265" extrusionOk="0">
                  <a:moveTo>
                    <a:pt x="512" y="0"/>
                  </a:moveTo>
                  <a:cubicBezTo>
                    <a:pt x="511" y="0"/>
                    <a:pt x="511" y="0"/>
                    <a:pt x="510" y="0"/>
                  </a:cubicBezTo>
                  <a:cubicBezTo>
                    <a:pt x="481" y="4"/>
                    <a:pt x="476" y="72"/>
                    <a:pt x="465" y="97"/>
                  </a:cubicBezTo>
                  <a:cubicBezTo>
                    <a:pt x="429" y="183"/>
                    <a:pt x="363" y="255"/>
                    <a:pt x="297" y="321"/>
                  </a:cubicBezTo>
                  <a:cubicBezTo>
                    <a:pt x="204" y="409"/>
                    <a:pt x="103" y="496"/>
                    <a:pt x="51" y="614"/>
                  </a:cubicBezTo>
                  <a:cubicBezTo>
                    <a:pt x="0" y="730"/>
                    <a:pt x="21" y="893"/>
                    <a:pt x="135" y="954"/>
                  </a:cubicBezTo>
                  <a:cubicBezTo>
                    <a:pt x="163" y="969"/>
                    <a:pt x="196" y="979"/>
                    <a:pt x="224" y="997"/>
                  </a:cubicBezTo>
                  <a:cubicBezTo>
                    <a:pt x="270" y="1030"/>
                    <a:pt x="291" y="1085"/>
                    <a:pt x="323" y="1133"/>
                  </a:cubicBezTo>
                  <a:cubicBezTo>
                    <a:pt x="378" y="1213"/>
                    <a:pt x="475" y="1264"/>
                    <a:pt x="573" y="1264"/>
                  </a:cubicBezTo>
                  <a:cubicBezTo>
                    <a:pt x="575" y="1264"/>
                    <a:pt x="577" y="1264"/>
                    <a:pt x="579" y="1264"/>
                  </a:cubicBezTo>
                  <a:cubicBezTo>
                    <a:pt x="679" y="1263"/>
                    <a:pt x="777" y="1207"/>
                    <a:pt x="831" y="1123"/>
                  </a:cubicBezTo>
                  <a:cubicBezTo>
                    <a:pt x="907" y="1001"/>
                    <a:pt x="888" y="844"/>
                    <a:pt x="853" y="705"/>
                  </a:cubicBezTo>
                  <a:cubicBezTo>
                    <a:pt x="798" y="492"/>
                    <a:pt x="713" y="279"/>
                    <a:pt x="592" y="93"/>
                  </a:cubicBezTo>
                  <a:cubicBezTo>
                    <a:pt x="579" y="76"/>
                    <a:pt x="541" y="0"/>
                    <a:pt x="512" y="0"/>
                  </a:cubicBezTo>
                  <a:close/>
                </a:path>
              </a:pathLst>
            </a:custGeom>
            <a:solidFill>
              <a:srgbClr val="CC4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11"/>
            <p:cNvSpPr/>
            <p:nvPr/>
          </p:nvSpPr>
          <p:spPr>
            <a:xfrm>
              <a:off x="11113021" y="2251686"/>
              <a:ext cx="44933" cy="62398"/>
            </a:xfrm>
            <a:custGeom>
              <a:avLst/>
              <a:gdLst/>
              <a:ahLst/>
              <a:cxnLst/>
              <a:rect l="l" t="t" r="r" b="b"/>
              <a:pathLst>
                <a:path w="584" h="811" extrusionOk="0">
                  <a:moveTo>
                    <a:pt x="329" y="0"/>
                  </a:moveTo>
                  <a:cubicBezTo>
                    <a:pt x="329" y="0"/>
                    <a:pt x="328" y="0"/>
                    <a:pt x="328" y="0"/>
                  </a:cubicBezTo>
                  <a:cubicBezTo>
                    <a:pt x="308" y="1"/>
                    <a:pt x="306" y="46"/>
                    <a:pt x="300" y="62"/>
                  </a:cubicBezTo>
                  <a:cubicBezTo>
                    <a:pt x="276" y="117"/>
                    <a:pt x="234" y="163"/>
                    <a:pt x="192" y="205"/>
                  </a:cubicBezTo>
                  <a:cubicBezTo>
                    <a:pt x="131" y="261"/>
                    <a:pt x="66" y="317"/>
                    <a:pt x="34" y="393"/>
                  </a:cubicBezTo>
                  <a:cubicBezTo>
                    <a:pt x="1" y="469"/>
                    <a:pt x="14" y="573"/>
                    <a:pt x="87" y="612"/>
                  </a:cubicBezTo>
                  <a:cubicBezTo>
                    <a:pt x="107" y="622"/>
                    <a:pt x="128" y="627"/>
                    <a:pt x="145" y="639"/>
                  </a:cubicBezTo>
                  <a:cubicBezTo>
                    <a:pt x="175" y="660"/>
                    <a:pt x="187" y="696"/>
                    <a:pt x="208" y="726"/>
                  </a:cubicBezTo>
                  <a:cubicBezTo>
                    <a:pt x="244" y="778"/>
                    <a:pt x="307" y="811"/>
                    <a:pt x="368" y="811"/>
                  </a:cubicBezTo>
                  <a:cubicBezTo>
                    <a:pt x="370" y="811"/>
                    <a:pt x="372" y="811"/>
                    <a:pt x="374" y="811"/>
                  </a:cubicBezTo>
                  <a:cubicBezTo>
                    <a:pt x="439" y="810"/>
                    <a:pt x="501" y="774"/>
                    <a:pt x="536" y="720"/>
                  </a:cubicBezTo>
                  <a:cubicBezTo>
                    <a:pt x="584" y="643"/>
                    <a:pt x="572" y="542"/>
                    <a:pt x="550" y="453"/>
                  </a:cubicBezTo>
                  <a:cubicBezTo>
                    <a:pt x="516" y="315"/>
                    <a:pt x="460" y="179"/>
                    <a:pt x="380" y="60"/>
                  </a:cubicBezTo>
                  <a:cubicBezTo>
                    <a:pt x="373" y="47"/>
                    <a:pt x="349" y="0"/>
                    <a:pt x="329" y="0"/>
                  </a:cubicBezTo>
                  <a:close/>
                </a:path>
              </a:pathLst>
            </a:custGeom>
            <a:solidFill>
              <a:srgbClr val="E46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11"/>
            <p:cNvSpPr/>
            <p:nvPr/>
          </p:nvSpPr>
          <p:spPr>
            <a:xfrm>
              <a:off x="11120868" y="2240068"/>
              <a:ext cx="27545" cy="78479"/>
            </a:xfrm>
            <a:custGeom>
              <a:avLst/>
              <a:gdLst/>
              <a:ahLst/>
              <a:cxnLst/>
              <a:rect l="l" t="t" r="r" b="b"/>
              <a:pathLst>
                <a:path w="358" h="1020" extrusionOk="0">
                  <a:moveTo>
                    <a:pt x="175" y="0"/>
                  </a:moveTo>
                  <a:lnTo>
                    <a:pt x="182" y="98"/>
                  </a:lnTo>
                  <a:cubicBezTo>
                    <a:pt x="193" y="253"/>
                    <a:pt x="157" y="411"/>
                    <a:pt x="85" y="549"/>
                  </a:cubicBezTo>
                  <a:cubicBezTo>
                    <a:pt x="63" y="596"/>
                    <a:pt x="32" y="641"/>
                    <a:pt x="1" y="682"/>
                  </a:cubicBezTo>
                  <a:cubicBezTo>
                    <a:pt x="39" y="644"/>
                    <a:pt x="70" y="602"/>
                    <a:pt x="99" y="557"/>
                  </a:cubicBezTo>
                  <a:cubicBezTo>
                    <a:pt x="167" y="447"/>
                    <a:pt x="207" y="321"/>
                    <a:pt x="217" y="193"/>
                  </a:cubicBezTo>
                  <a:lnTo>
                    <a:pt x="217" y="193"/>
                  </a:lnTo>
                  <a:cubicBezTo>
                    <a:pt x="300" y="464"/>
                    <a:pt x="235" y="765"/>
                    <a:pt x="118" y="1019"/>
                  </a:cubicBezTo>
                  <a:cubicBezTo>
                    <a:pt x="309" y="699"/>
                    <a:pt x="358" y="338"/>
                    <a:pt x="1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11"/>
            <p:cNvSpPr/>
            <p:nvPr/>
          </p:nvSpPr>
          <p:spPr>
            <a:xfrm>
              <a:off x="11038235" y="2204983"/>
              <a:ext cx="97945" cy="65399"/>
            </a:xfrm>
            <a:custGeom>
              <a:avLst/>
              <a:gdLst/>
              <a:ahLst/>
              <a:cxnLst/>
              <a:rect l="l" t="t" r="r" b="b"/>
              <a:pathLst>
                <a:path w="1273" h="850" extrusionOk="0">
                  <a:moveTo>
                    <a:pt x="542" y="1"/>
                  </a:moveTo>
                  <a:cubicBezTo>
                    <a:pt x="463" y="1"/>
                    <a:pt x="387" y="30"/>
                    <a:pt x="345" y="96"/>
                  </a:cubicBezTo>
                  <a:cubicBezTo>
                    <a:pt x="328" y="125"/>
                    <a:pt x="318" y="156"/>
                    <a:pt x="297" y="182"/>
                  </a:cubicBezTo>
                  <a:cubicBezTo>
                    <a:pt x="262" y="227"/>
                    <a:pt x="203" y="243"/>
                    <a:pt x="154" y="273"/>
                  </a:cubicBezTo>
                  <a:cubicBezTo>
                    <a:pt x="69" y="323"/>
                    <a:pt x="11" y="420"/>
                    <a:pt x="6" y="520"/>
                  </a:cubicBezTo>
                  <a:cubicBezTo>
                    <a:pt x="1" y="620"/>
                    <a:pt x="50" y="722"/>
                    <a:pt x="131" y="781"/>
                  </a:cubicBezTo>
                  <a:cubicBezTo>
                    <a:pt x="201" y="832"/>
                    <a:pt x="287" y="849"/>
                    <a:pt x="375" y="849"/>
                  </a:cubicBezTo>
                  <a:cubicBezTo>
                    <a:pt x="432" y="849"/>
                    <a:pt x="490" y="842"/>
                    <a:pt x="545" y="832"/>
                  </a:cubicBezTo>
                  <a:cubicBezTo>
                    <a:pt x="762" y="792"/>
                    <a:pt x="980" y="721"/>
                    <a:pt x="1173" y="612"/>
                  </a:cubicBezTo>
                  <a:cubicBezTo>
                    <a:pt x="1192" y="599"/>
                    <a:pt x="1272" y="566"/>
                    <a:pt x="1270" y="535"/>
                  </a:cubicBezTo>
                  <a:cubicBezTo>
                    <a:pt x="1270" y="505"/>
                    <a:pt x="1202" y="497"/>
                    <a:pt x="1178" y="484"/>
                  </a:cubicBezTo>
                  <a:cubicBezTo>
                    <a:pt x="1095" y="443"/>
                    <a:pt x="1027" y="373"/>
                    <a:pt x="967" y="301"/>
                  </a:cubicBezTo>
                  <a:cubicBezTo>
                    <a:pt x="884" y="202"/>
                    <a:pt x="805" y="95"/>
                    <a:pt x="690" y="36"/>
                  </a:cubicBezTo>
                  <a:cubicBezTo>
                    <a:pt x="645" y="13"/>
                    <a:pt x="593" y="1"/>
                    <a:pt x="542" y="1"/>
                  </a:cubicBezTo>
                  <a:close/>
                </a:path>
              </a:pathLst>
            </a:custGeom>
            <a:solidFill>
              <a:srgbClr val="CC4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11"/>
            <p:cNvSpPr/>
            <p:nvPr/>
          </p:nvSpPr>
          <p:spPr>
            <a:xfrm>
              <a:off x="11063856" y="2221064"/>
              <a:ext cx="62706" cy="41932"/>
            </a:xfrm>
            <a:custGeom>
              <a:avLst/>
              <a:gdLst/>
              <a:ahLst/>
              <a:cxnLst/>
              <a:rect l="l" t="t" r="r" b="b"/>
              <a:pathLst>
                <a:path w="815" h="545" extrusionOk="0">
                  <a:moveTo>
                    <a:pt x="347" y="1"/>
                  </a:moveTo>
                  <a:cubicBezTo>
                    <a:pt x="296" y="1"/>
                    <a:pt x="247" y="20"/>
                    <a:pt x="221" y="62"/>
                  </a:cubicBezTo>
                  <a:cubicBezTo>
                    <a:pt x="209" y="79"/>
                    <a:pt x="202" y="100"/>
                    <a:pt x="189" y="117"/>
                  </a:cubicBezTo>
                  <a:cubicBezTo>
                    <a:pt x="165" y="145"/>
                    <a:pt x="129" y="155"/>
                    <a:pt x="97" y="174"/>
                  </a:cubicBezTo>
                  <a:cubicBezTo>
                    <a:pt x="43" y="207"/>
                    <a:pt x="6" y="269"/>
                    <a:pt x="3" y="333"/>
                  </a:cubicBezTo>
                  <a:cubicBezTo>
                    <a:pt x="0" y="397"/>
                    <a:pt x="32" y="462"/>
                    <a:pt x="84" y="500"/>
                  </a:cubicBezTo>
                  <a:cubicBezTo>
                    <a:pt x="129" y="533"/>
                    <a:pt x="183" y="544"/>
                    <a:pt x="240" y="544"/>
                  </a:cubicBezTo>
                  <a:cubicBezTo>
                    <a:pt x="277" y="544"/>
                    <a:pt x="314" y="540"/>
                    <a:pt x="350" y="533"/>
                  </a:cubicBezTo>
                  <a:cubicBezTo>
                    <a:pt x="488" y="508"/>
                    <a:pt x="627" y="462"/>
                    <a:pt x="752" y="392"/>
                  </a:cubicBezTo>
                  <a:cubicBezTo>
                    <a:pt x="765" y="384"/>
                    <a:pt x="815" y="363"/>
                    <a:pt x="815" y="343"/>
                  </a:cubicBezTo>
                  <a:cubicBezTo>
                    <a:pt x="814" y="324"/>
                    <a:pt x="770" y="319"/>
                    <a:pt x="754" y="311"/>
                  </a:cubicBezTo>
                  <a:cubicBezTo>
                    <a:pt x="701" y="284"/>
                    <a:pt x="659" y="238"/>
                    <a:pt x="619" y="192"/>
                  </a:cubicBezTo>
                  <a:cubicBezTo>
                    <a:pt x="566" y="129"/>
                    <a:pt x="515" y="60"/>
                    <a:pt x="442" y="23"/>
                  </a:cubicBezTo>
                  <a:cubicBezTo>
                    <a:pt x="413" y="9"/>
                    <a:pt x="380" y="1"/>
                    <a:pt x="347" y="1"/>
                  </a:cubicBezTo>
                  <a:close/>
                </a:path>
              </a:pathLst>
            </a:custGeom>
            <a:solidFill>
              <a:srgbClr val="E46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11"/>
            <p:cNvSpPr/>
            <p:nvPr/>
          </p:nvSpPr>
          <p:spPr>
            <a:xfrm>
              <a:off x="11060394" y="2227373"/>
              <a:ext cx="78017" cy="23467"/>
            </a:xfrm>
            <a:custGeom>
              <a:avLst/>
              <a:gdLst/>
              <a:ahLst/>
              <a:cxnLst/>
              <a:rect l="l" t="t" r="r" b="b"/>
              <a:pathLst>
                <a:path w="1014" h="305" extrusionOk="0">
                  <a:moveTo>
                    <a:pt x="346" y="0"/>
                  </a:moveTo>
                  <a:cubicBezTo>
                    <a:pt x="417" y="79"/>
                    <a:pt x="506" y="141"/>
                    <a:pt x="603" y="186"/>
                  </a:cubicBezTo>
                  <a:cubicBezTo>
                    <a:pt x="671" y="216"/>
                    <a:pt x="744" y="237"/>
                    <a:pt x="819" y="248"/>
                  </a:cubicBezTo>
                  <a:lnTo>
                    <a:pt x="819" y="248"/>
                  </a:lnTo>
                  <a:cubicBezTo>
                    <a:pt x="754" y="263"/>
                    <a:pt x="689" y="269"/>
                    <a:pt x="623" y="269"/>
                  </a:cubicBezTo>
                  <a:cubicBezTo>
                    <a:pt x="408" y="269"/>
                    <a:pt x="190" y="196"/>
                    <a:pt x="1" y="93"/>
                  </a:cubicBezTo>
                  <a:lnTo>
                    <a:pt x="1" y="93"/>
                  </a:lnTo>
                  <a:cubicBezTo>
                    <a:pt x="195" y="227"/>
                    <a:pt x="407" y="305"/>
                    <a:pt x="626" y="305"/>
                  </a:cubicBezTo>
                  <a:cubicBezTo>
                    <a:pt x="754" y="305"/>
                    <a:pt x="884" y="278"/>
                    <a:pt x="1013" y="219"/>
                  </a:cubicBezTo>
                  <a:lnTo>
                    <a:pt x="916" y="219"/>
                  </a:lnTo>
                  <a:cubicBezTo>
                    <a:pt x="761" y="219"/>
                    <a:pt x="606" y="175"/>
                    <a:pt x="473" y="93"/>
                  </a:cubicBezTo>
                  <a:cubicBezTo>
                    <a:pt x="428" y="67"/>
                    <a:pt x="386" y="36"/>
                    <a:pt x="3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11"/>
            <p:cNvSpPr/>
            <p:nvPr/>
          </p:nvSpPr>
          <p:spPr>
            <a:xfrm>
              <a:off x="11125023" y="2237683"/>
              <a:ext cx="22851" cy="21928"/>
            </a:xfrm>
            <a:custGeom>
              <a:avLst/>
              <a:gdLst/>
              <a:ahLst/>
              <a:cxnLst/>
              <a:rect l="l" t="t" r="r" b="b"/>
              <a:pathLst>
                <a:path w="297" h="285" extrusionOk="0">
                  <a:moveTo>
                    <a:pt x="147" y="0"/>
                  </a:moveTo>
                  <a:cubicBezTo>
                    <a:pt x="143" y="0"/>
                    <a:pt x="140" y="1"/>
                    <a:pt x="136" y="1"/>
                  </a:cubicBezTo>
                  <a:cubicBezTo>
                    <a:pt x="58" y="7"/>
                    <a:pt x="0" y="77"/>
                    <a:pt x="6" y="155"/>
                  </a:cubicBezTo>
                  <a:cubicBezTo>
                    <a:pt x="13" y="229"/>
                    <a:pt x="75" y="284"/>
                    <a:pt x="147" y="284"/>
                  </a:cubicBezTo>
                  <a:cubicBezTo>
                    <a:pt x="152" y="284"/>
                    <a:pt x="156" y="284"/>
                    <a:pt x="161" y="284"/>
                  </a:cubicBezTo>
                  <a:cubicBezTo>
                    <a:pt x="239" y="277"/>
                    <a:pt x="296" y="208"/>
                    <a:pt x="290" y="130"/>
                  </a:cubicBezTo>
                  <a:cubicBezTo>
                    <a:pt x="282" y="56"/>
                    <a:pt x="220" y="0"/>
                    <a:pt x="1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 name="Google Shape;697;p11"/>
          <p:cNvGrpSpPr/>
          <p:nvPr/>
        </p:nvGrpSpPr>
        <p:grpSpPr>
          <a:xfrm>
            <a:off x="5656484" y="57144"/>
            <a:ext cx="3417840" cy="1314663"/>
            <a:chOff x="5284673" y="-1047645"/>
            <a:chExt cx="1587625" cy="610676"/>
          </a:xfrm>
        </p:grpSpPr>
        <p:sp>
          <p:nvSpPr>
            <p:cNvPr id="698" name="Google Shape;698;p11"/>
            <p:cNvSpPr/>
            <p:nvPr/>
          </p:nvSpPr>
          <p:spPr>
            <a:xfrm>
              <a:off x="6579408" y="-1046942"/>
              <a:ext cx="147219" cy="138785"/>
            </a:xfrm>
            <a:custGeom>
              <a:avLst/>
              <a:gdLst/>
              <a:ahLst/>
              <a:cxnLst/>
              <a:rect l="l" t="t" r="r" b="b"/>
              <a:pathLst>
                <a:path w="1047" h="987" extrusionOk="0">
                  <a:moveTo>
                    <a:pt x="934" y="1"/>
                  </a:moveTo>
                  <a:cubicBezTo>
                    <a:pt x="687" y="343"/>
                    <a:pt x="374" y="647"/>
                    <a:pt x="1" y="912"/>
                  </a:cubicBezTo>
                  <a:cubicBezTo>
                    <a:pt x="46" y="936"/>
                    <a:pt x="91" y="962"/>
                    <a:pt x="135" y="987"/>
                  </a:cubicBezTo>
                  <a:cubicBezTo>
                    <a:pt x="496" y="722"/>
                    <a:pt x="802" y="419"/>
                    <a:pt x="1047" y="82"/>
                  </a:cubicBezTo>
                  <a:lnTo>
                    <a:pt x="934" y="1"/>
                  </a:ln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11"/>
            <p:cNvSpPr/>
            <p:nvPr/>
          </p:nvSpPr>
          <p:spPr>
            <a:xfrm>
              <a:off x="6393240" y="-918704"/>
              <a:ext cx="205291" cy="110662"/>
            </a:xfrm>
            <a:custGeom>
              <a:avLst/>
              <a:gdLst/>
              <a:ahLst/>
              <a:cxnLst/>
              <a:rect l="l" t="t" r="r" b="b"/>
              <a:pathLst>
                <a:path w="1460" h="787" extrusionOk="0">
                  <a:moveTo>
                    <a:pt x="1325" y="0"/>
                  </a:moveTo>
                  <a:cubicBezTo>
                    <a:pt x="946" y="271"/>
                    <a:pt x="503" y="501"/>
                    <a:pt x="0" y="691"/>
                  </a:cubicBezTo>
                  <a:cubicBezTo>
                    <a:pt x="46" y="722"/>
                    <a:pt x="91" y="756"/>
                    <a:pt x="137" y="787"/>
                  </a:cubicBezTo>
                  <a:cubicBezTo>
                    <a:pt x="639" y="590"/>
                    <a:pt x="1081" y="352"/>
                    <a:pt x="1459" y="75"/>
                  </a:cubicBezTo>
                  <a:cubicBezTo>
                    <a:pt x="1414" y="50"/>
                    <a:pt x="1369" y="24"/>
                    <a:pt x="1325"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11"/>
            <p:cNvSpPr/>
            <p:nvPr/>
          </p:nvSpPr>
          <p:spPr>
            <a:xfrm>
              <a:off x="6231398" y="-821682"/>
              <a:ext cx="181246" cy="62854"/>
            </a:xfrm>
            <a:custGeom>
              <a:avLst/>
              <a:gdLst/>
              <a:ahLst/>
              <a:cxnLst/>
              <a:rect l="l" t="t" r="r" b="b"/>
              <a:pathLst>
                <a:path w="1289" h="447" extrusionOk="0">
                  <a:moveTo>
                    <a:pt x="1151" y="1"/>
                  </a:moveTo>
                  <a:cubicBezTo>
                    <a:pt x="866" y="108"/>
                    <a:pt x="559" y="203"/>
                    <a:pt x="234" y="285"/>
                  </a:cubicBezTo>
                  <a:cubicBezTo>
                    <a:pt x="155" y="303"/>
                    <a:pt x="78" y="322"/>
                    <a:pt x="0" y="339"/>
                  </a:cubicBezTo>
                  <a:cubicBezTo>
                    <a:pt x="52" y="375"/>
                    <a:pt x="103" y="411"/>
                    <a:pt x="155" y="446"/>
                  </a:cubicBezTo>
                  <a:cubicBezTo>
                    <a:pt x="192" y="437"/>
                    <a:pt x="230" y="427"/>
                    <a:pt x="266" y="418"/>
                  </a:cubicBezTo>
                  <a:cubicBezTo>
                    <a:pt x="631" y="327"/>
                    <a:pt x="972" y="220"/>
                    <a:pt x="1288" y="97"/>
                  </a:cubicBezTo>
                  <a:cubicBezTo>
                    <a:pt x="1242" y="66"/>
                    <a:pt x="1197" y="34"/>
                    <a:pt x="1151"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11"/>
            <p:cNvSpPr/>
            <p:nvPr/>
          </p:nvSpPr>
          <p:spPr>
            <a:xfrm>
              <a:off x="6095288" y="-774156"/>
              <a:ext cx="158186" cy="41059"/>
            </a:xfrm>
            <a:custGeom>
              <a:avLst/>
              <a:gdLst/>
              <a:ahLst/>
              <a:cxnLst/>
              <a:rect l="l" t="t" r="r" b="b"/>
              <a:pathLst>
                <a:path w="1125" h="292" extrusionOk="0">
                  <a:moveTo>
                    <a:pt x="970" y="1"/>
                  </a:moveTo>
                  <a:cubicBezTo>
                    <a:pt x="642" y="75"/>
                    <a:pt x="318" y="131"/>
                    <a:pt x="0" y="168"/>
                  </a:cubicBezTo>
                  <a:cubicBezTo>
                    <a:pt x="41" y="209"/>
                    <a:pt x="85" y="251"/>
                    <a:pt x="127" y="292"/>
                  </a:cubicBezTo>
                  <a:cubicBezTo>
                    <a:pt x="455" y="250"/>
                    <a:pt x="788" y="189"/>
                    <a:pt x="1125" y="108"/>
                  </a:cubicBezTo>
                  <a:cubicBezTo>
                    <a:pt x="1072" y="72"/>
                    <a:pt x="1022" y="36"/>
                    <a:pt x="970"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11"/>
            <p:cNvSpPr/>
            <p:nvPr/>
          </p:nvSpPr>
          <p:spPr>
            <a:xfrm>
              <a:off x="5408550" y="-924891"/>
              <a:ext cx="93084" cy="83524"/>
            </a:xfrm>
            <a:custGeom>
              <a:avLst/>
              <a:gdLst/>
              <a:ahLst/>
              <a:cxnLst/>
              <a:rect l="l" t="t" r="r" b="b"/>
              <a:pathLst>
                <a:path w="662" h="594" extrusionOk="0">
                  <a:moveTo>
                    <a:pt x="56" y="1"/>
                  </a:moveTo>
                  <a:cubicBezTo>
                    <a:pt x="38" y="46"/>
                    <a:pt x="19" y="91"/>
                    <a:pt x="0" y="135"/>
                  </a:cubicBezTo>
                  <a:cubicBezTo>
                    <a:pt x="207" y="302"/>
                    <a:pt x="428" y="454"/>
                    <a:pt x="662" y="593"/>
                  </a:cubicBezTo>
                  <a:lnTo>
                    <a:pt x="662" y="432"/>
                  </a:lnTo>
                  <a:cubicBezTo>
                    <a:pt x="447" y="302"/>
                    <a:pt x="244" y="158"/>
                    <a:pt x="56"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11"/>
            <p:cNvSpPr/>
            <p:nvPr/>
          </p:nvSpPr>
          <p:spPr>
            <a:xfrm>
              <a:off x="5991378" y="-750674"/>
              <a:ext cx="121909" cy="26576"/>
            </a:xfrm>
            <a:custGeom>
              <a:avLst/>
              <a:gdLst/>
              <a:ahLst/>
              <a:cxnLst/>
              <a:rect l="l" t="t" r="r" b="b"/>
              <a:pathLst>
                <a:path w="867" h="189" extrusionOk="0">
                  <a:moveTo>
                    <a:pt x="739" y="1"/>
                  </a:moveTo>
                  <a:cubicBezTo>
                    <a:pt x="489" y="30"/>
                    <a:pt x="242" y="48"/>
                    <a:pt x="1" y="54"/>
                  </a:cubicBezTo>
                  <a:cubicBezTo>
                    <a:pt x="38" y="100"/>
                    <a:pt x="76" y="145"/>
                    <a:pt x="117" y="188"/>
                  </a:cubicBezTo>
                  <a:cubicBezTo>
                    <a:pt x="363" y="178"/>
                    <a:pt x="614" y="157"/>
                    <a:pt x="866" y="125"/>
                  </a:cubicBezTo>
                  <a:cubicBezTo>
                    <a:pt x="824" y="84"/>
                    <a:pt x="781" y="42"/>
                    <a:pt x="739"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11"/>
            <p:cNvSpPr/>
            <p:nvPr/>
          </p:nvSpPr>
          <p:spPr>
            <a:xfrm>
              <a:off x="5284673" y="-1047645"/>
              <a:ext cx="131752" cy="142159"/>
            </a:xfrm>
            <a:custGeom>
              <a:avLst/>
              <a:gdLst/>
              <a:ahLst/>
              <a:cxnLst/>
              <a:rect l="l" t="t" r="r" b="b"/>
              <a:pathLst>
                <a:path w="937" h="1011" extrusionOk="0">
                  <a:moveTo>
                    <a:pt x="113" y="1"/>
                  </a:moveTo>
                  <a:lnTo>
                    <a:pt x="0" y="82"/>
                  </a:lnTo>
                  <a:cubicBezTo>
                    <a:pt x="248" y="424"/>
                    <a:pt x="545" y="736"/>
                    <a:pt x="881" y="1010"/>
                  </a:cubicBezTo>
                  <a:cubicBezTo>
                    <a:pt x="900" y="965"/>
                    <a:pt x="918" y="920"/>
                    <a:pt x="937" y="876"/>
                  </a:cubicBezTo>
                  <a:cubicBezTo>
                    <a:pt x="622" y="616"/>
                    <a:pt x="345" y="323"/>
                    <a:pt x="113"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11"/>
            <p:cNvSpPr/>
            <p:nvPr/>
          </p:nvSpPr>
          <p:spPr>
            <a:xfrm>
              <a:off x="5501493" y="-864147"/>
              <a:ext cx="99271" cy="72275"/>
            </a:xfrm>
            <a:custGeom>
              <a:avLst/>
              <a:gdLst/>
              <a:ahLst/>
              <a:cxnLst/>
              <a:rect l="l" t="t" r="r" b="b"/>
              <a:pathLst>
                <a:path w="706" h="514" extrusionOk="0">
                  <a:moveTo>
                    <a:pt x="1" y="0"/>
                  </a:moveTo>
                  <a:lnTo>
                    <a:pt x="1" y="0"/>
                  </a:lnTo>
                  <a:cubicBezTo>
                    <a:pt x="2" y="55"/>
                    <a:pt x="2" y="108"/>
                    <a:pt x="1" y="161"/>
                  </a:cubicBezTo>
                  <a:cubicBezTo>
                    <a:pt x="224" y="292"/>
                    <a:pt x="459" y="410"/>
                    <a:pt x="706" y="514"/>
                  </a:cubicBezTo>
                  <a:cubicBezTo>
                    <a:pt x="685" y="453"/>
                    <a:pt x="663" y="394"/>
                    <a:pt x="641" y="334"/>
                  </a:cubicBezTo>
                  <a:cubicBezTo>
                    <a:pt x="418" y="235"/>
                    <a:pt x="204" y="125"/>
                    <a:pt x="1" y="0"/>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11"/>
            <p:cNvSpPr/>
            <p:nvPr/>
          </p:nvSpPr>
          <p:spPr>
            <a:xfrm>
              <a:off x="5591343" y="-817183"/>
              <a:ext cx="416487" cy="93929"/>
            </a:xfrm>
            <a:custGeom>
              <a:avLst/>
              <a:gdLst/>
              <a:ahLst/>
              <a:cxnLst/>
              <a:rect l="l" t="t" r="r" b="b"/>
              <a:pathLst>
                <a:path w="2962" h="668" extrusionOk="0">
                  <a:moveTo>
                    <a:pt x="1" y="0"/>
                  </a:moveTo>
                  <a:lnTo>
                    <a:pt x="1" y="0"/>
                  </a:lnTo>
                  <a:cubicBezTo>
                    <a:pt x="24" y="61"/>
                    <a:pt x="46" y="119"/>
                    <a:pt x="67" y="180"/>
                  </a:cubicBezTo>
                  <a:cubicBezTo>
                    <a:pt x="365" y="303"/>
                    <a:pt x="679" y="406"/>
                    <a:pt x="1006" y="483"/>
                  </a:cubicBezTo>
                  <a:cubicBezTo>
                    <a:pt x="1528" y="607"/>
                    <a:pt x="2074" y="668"/>
                    <a:pt x="2639" y="668"/>
                  </a:cubicBezTo>
                  <a:cubicBezTo>
                    <a:pt x="2747" y="668"/>
                    <a:pt x="2854" y="666"/>
                    <a:pt x="2962" y="661"/>
                  </a:cubicBezTo>
                  <a:cubicBezTo>
                    <a:pt x="2923" y="619"/>
                    <a:pt x="2883" y="573"/>
                    <a:pt x="2846" y="527"/>
                  </a:cubicBezTo>
                  <a:cubicBezTo>
                    <a:pt x="2774" y="529"/>
                    <a:pt x="2703" y="530"/>
                    <a:pt x="2632" y="530"/>
                  </a:cubicBezTo>
                  <a:cubicBezTo>
                    <a:pt x="2079" y="530"/>
                    <a:pt x="1548" y="469"/>
                    <a:pt x="1040" y="349"/>
                  </a:cubicBezTo>
                  <a:cubicBezTo>
                    <a:pt x="676" y="262"/>
                    <a:pt x="328" y="145"/>
                    <a:pt x="1"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11"/>
            <p:cNvSpPr/>
            <p:nvPr/>
          </p:nvSpPr>
          <p:spPr>
            <a:xfrm>
              <a:off x="5394630" y="-859085"/>
              <a:ext cx="77898" cy="79305"/>
            </a:xfrm>
            <a:custGeom>
              <a:avLst/>
              <a:gdLst/>
              <a:ahLst/>
              <a:cxnLst/>
              <a:rect l="l" t="t" r="r" b="b"/>
              <a:pathLst>
                <a:path w="554" h="564" extrusionOk="0">
                  <a:moveTo>
                    <a:pt x="554" y="1"/>
                  </a:moveTo>
                  <a:lnTo>
                    <a:pt x="554" y="1"/>
                  </a:lnTo>
                  <a:cubicBezTo>
                    <a:pt x="413" y="12"/>
                    <a:pt x="279" y="83"/>
                    <a:pt x="183" y="187"/>
                  </a:cubicBezTo>
                  <a:cubicBezTo>
                    <a:pt x="87" y="289"/>
                    <a:pt x="25" y="423"/>
                    <a:pt x="0" y="563"/>
                  </a:cubicBezTo>
                  <a:cubicBezTo>
                    <a:pt x="141" y="552"/>
                    <a:pt x="271" y="489"/>
                    <a:pt x="374" y="390"/>
                  </a:cubicBezTo>
                  <a:cubicBezTo>
                    <a:pt x="474" y="292"/>
                    <a:pt x="538" y="142"/>
                    <a:pt x="554"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11"/>
            <p:cNvSpPr/>
            <p:nvPr/>
          </p:nvSpPr>
          <p:spPr>
            <a:xfrm>
              <a:off x="5414877" y="-853460"/>
              <a:ext cx="54697" cy="55683"/>
            </a:xfrm>
            <a:custGeom>
              <a:avLst/>
              <a:gdLst/>
              <a:ahLst/>
              <a:cxnLst/>
              <a:rect l="l" t="t" r="r" b="b"/>
              <a:pathLst>
                <a:path w="389" h="396" extrusionOk="0">
                  <a:moveTo>
                    <a:pt x="388" y="1"/>
                  </a:moveTo>
                  <a:lnTo>
                    <a:pt x="388" y="1"/>
                  </a:lnTo>
                  <a:cubicBezTo>
                    <a:pt x="289" y="8"/>
                    <a:pt x="195" y="58"/>
                    <a:pt x="127" y="131"/>
                  </a:cubicBezTo>
                  <a:cubicBezTo>
                    <a:pt x="60" y="204"/>
                    <a:pt x="17" y="298"/>
                    <a:pt x="0" y="396"/>
                  </a:cubicBezTo>
                  <a:cubicBezTo>
                    <a:pt x="99" y="388"/>
                    <a:pt x="190" y="344"/>
                    <a:pt x="262" y="273"/>
                  </a:cubicBezTo>
                  <a:cubicBezTo>
                    <a:pt x="332" y="204"/>
                    <a:pt x="378" y="100"/>
                    <a:pt x="388"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11"/>
            <p:cNvSpPr/>
            <p:nvPr/>
          </p:nvSpPr>
          <p:spPr>
            <a:xfrm>
              <a:off x="5395333" y="-857538"/>
              <a:ext cx="76914" cy="77196"/>
            </a:xfrm>
            <a:custGeom>
              <a:avLst/>
              <a:gdLst/>
              <a:ahLst/>
              <a:cxnLst/>
              <a:rect l="l" t="t" r="r" b="b"/>
              <a:pathLst>
                <a:path w="547" h="549" extrusionOk="0">
                  <a:moveTo>
                    <a:pt x="547" y="0"/>
                  </a:moveTo>
                  <a:lnTo>
                    <a:pt x="547" y="0"/>
                  </a:lnTo>
                  <a:cubicBezTo>
                    <a:pt x="379" y="176"/>
                    <a:pt x="176" y="380"/>
                    <a:pt x="0" y="549"/>
                  </a:cubicBezTo>
                  <a:cubicBezTo>
                    <a:pt x="210" y="397"/>
                    <a:pt x="396" y="210"/>
                    <a:pt x="547"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11"/>
            <p:cNvSpPr/>
            <p:nvPr/>
          </p:nvSpPr>
          <p:spPr>
            <a:xfrm>
              <a:off x="5599779" y="-766563"/>
              <a:ext cx="104754" cy="48089"/>
            </a:xfrm>
            <a:custGeom>
              <a:avLst/>
              <a:gdLst/>
              <a:ahLst/>
              <a:cxnLst/>
              <a:rect l="l" t="t" r="r" b="b"/>
              <a:pathLst>
                <a:path w="745" h="342" extrusionOk="0">
                  <a:moveTo>
                    <a:pt x="551" y="0"/>
                  </a:moveTo>
                  <a:cubicBezTo>
                    <a:pt x="475" y="0"/>
                    <a:pt x="399" y="15"/>
                    <a:pt x="329" y="42"/>
                  </a:cubicBezTo>
                  <a:cubicBezTo>
                    <a:pt x="197" y="93"/>
                    <a:pt x="84" y="188"/>
                    <a:pt x="0" y="302"/>
                  </a:cubicBezTo>
                  <a:cubicBezTo>
                    <a:pt x="68" y="329"/>
                    <a:pt x="139" y="341"/>
                    <a:pt x="211" y="341"/>
                  </a:cubicBezTo>
                  <a:cubicBezTo>
                    <a:pt x="278" y="341"/>
                    <a:pt x="346" y="330"/>
                    <a:pt x="411" y="308"/>
                  </a:cubicBezTo>
                  <a:cubicBezTo>
                    <a:pt x="547" y="263"/>
                    <a:pt x="670" y="155"/>
                    <a:pt x="745" y="35"/>
                  </a:cubicBezTo>
                  <a:cubicBezTo>
                    <a:pt x="683" y="12"/>
                    <a:pt x="617" y="0"/>
                    <a:pt x="551"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11"/>
            <p:cNvSpPr/>
            <p:nvPr/>
          </p:nvSpPr>
          <p:spPr>
            <a:xfrm>
              <a:off x="5625511" y="-761641"/>
              <a:ext cx="73680" cy="34028"/>
            </a:xfrm>
            <a:custGeom>
              <a:avLst/>
              <a:gdLst/>
              <a:ahLst/>
              <a:cxnLst/>
              <a:rect l="l" t="t" r="r" b="b"/>
              <a:pathLst>
                <a:path w="524" h="242" extrusionOk="0">
                  <a:moveTo>
                    <a:pt x="387" y="1"/>
                  </a:moveTo>
                  <a:cubicBezTo>
                    <a:pt x="334" y="1"/>
                    <a:pt x="281" y="11"/>
                    <a:pt x="231" y="31"/>
                  </a:cubicBezTo>
                  <a:cubicBezTo>
                    <a:pt x="140" y="67"/>
                    <a:pt x="59" y="133"/>
                    <a:pt x="1" y="214"/>
                  </a:cubicBezTo>
                  <a:cubicBezTo>
                    <a:pt x="48" y="232"/>
                    <a:pt x="98" y="241"/>
                    <a:pt x="148" y="241"/>
                  </a:cubicBezTo>
                  <a:cubicBezTo>
                    <a:pt x="196" y="241"/>
                    <a:pt x="244" y="233"/>
                    <a:pt x="291" y="217"/>
                  </a:cubicBezTo>
                  <a:cubicBezTo>
                    <a:pt x="386" y="186"/>
                    <a:pt x="471" y="110"/>
                    <a:pt x="523" y="25"/>
                  </a:cubicBezTo>
                  <a:cubicBezTo>
                    <a:pt x="480" y="9"/>
                    <a:pt x="434" y="1"/>
                    <a:pt x="387"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11"/>
            <p:cNvSpPr/>
            <p:nvPr/>
          </p:nvSpPr>
          <p:spPr>
            <a:xfrm>
              <a:off x="5600764" y="-760516"/>
              <a:ext cx="102786" cy="36559"/>
            </a:xfrm>
            <a:custGeom>
              <a:avLst/>
              <a:gdLst/>
              <a:ahLst/>
              <a:cxnLst/>
              <a:rect l="l" t="t" r="r" b="b"/>
              <a:pathLst>
                <a:path w="731" h="260" extrusionOk="0">
                  <a:moveTo>
                    <a:pt x="731" y="1"/>
                  </a:moveTo>
                  <a:cubicBezTo>
                    <a:pt x="504" y="86"/>
                    <a:pt x="232" y="183"/>
                    <a:pt x="1" y="259"/>
                  </a:cubicBezTo>
                  <a:cubicBezTo>
                    <a:pt x="255" y="211"/>
                    <a:pt x="503" y="124"/>
                    <a:pt x="731"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11"/>
            <p:cNvSpPr/>
            <p:nvPr/>
          </p:nvSpPr>
          <p:spPr>
            <a:xfrm>
              <a:off x="6611185" y="-948795"/>
              <a:ext cx="46401" cy="108553"/>
            </a:xfrm>
            <a:custGeom>
              <a:avLst/>
              <a:gdLst/>
              <a:ahLst/>
              <a:cxnLst/>
              <a:rect l="l" t="t" r="r" b="b"/>
              <a:pathLst>
                <a:path w="330" h="772" extrusionOk="0">
                  <a:moveTo>
                    <a:pt x="247" y="1"/>
                  </a:moveTo>
                  <a:cubicBezTo>
                    <a:pt x="133" y="84"/>
                    <a:pt x="57" y="214"/>
                    <a:pt x="28" y="354"/>
                  </a:cubicBezTo>
                  <a:cubicBezTo>
                    <a:pt x="0" y="492"/>
                    <a:pt x="19" y="639"/>
                    <a:pt x="71" y="771"/>
                  </a:cubicBezTo>
                  <a:cubicBezTo>
                    <a:pt x="186" y="686"/>
                    <a:pt x="263" y="565"/>
                    <a:pt x="296" y="427"/>
                  </a:cubicBezTo>
                  <a:cubicBezTo>
                    <a:pt x="330" y="289"/>
                    <a:pt x="308" y="128"/>
                    <a:pt x="247"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11"/>
            <p:cNvSpPr/>
            <p:nvPr/>
          </p:nvSpPr>
          <p:spPr>
            <a:xfrm>
              <a:off x="6621872" y="-942327"/>
              <a:ext cx="32903" cy="76353"/>
            </a:xfrm>
            <a:custGeom>
              <a:avLst/>
              <a:gdLst/>
              <a:ahLst/>
              <a:cxnLst/>
              <a:rect l="l" t="t" r="r" b="b"/>
              <a:pathLst>
                <a:path w="234" h="543" extrusionOk="0">
                  <a:moveTo>
                    <a:pt x="172" y="1"/>
                  </a:moveTo>
                  <a:cubicBezTo>
                    <a:pt x="93" y="59"/>
                    <a:pt x="39" y="152"/>
                    <a:pt x="20" y="249"/>
                  </a:cubicBezTo>
                  <a:cubicBezTo>
                    <a:pt x="0" y="347"/>
                    <a:pt x="13" y="450"/>
                    <a:pt x="49" y="543"/>
                  </a:cubicBezTo>
                  <a:cubicBezTo>
                    <a:pt x="129" y="483"/>
                    <a:pt x="184" y="398"/>
                    <a:pt x="209" y="301"/>
                  </a:cubicBezTo>
                  <a:cubicBezTo>
                    <a:pt x="234" y="205"/>
                    <a:pt x="216" y="90"/>
                    <a:pt x="172"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11"/>
            <p:cNvSpPr/>
            <p:nvPr/>
          </p:nvSpPr>
          <p:spPr>
            <a:xfrm>
              <a:off x="6621591" y="-947248"/>
              <a:ext cx="24888" cy="106303"/>
            </a:xfrm>
            <a:custGeom>
              <a:avLst/>
              <a:gdLst/>
              <a:ahLst/>
              <a:cxnLst/>
              <a:rect l="l" t="t" r="r" b="b"/>
              <a:pathLst>
                <a:path w="177" h="756" extrusionOk="0">
                  <a:moveTo>
                    <a:pt x="177" y="0"/>
                  </a:moveTo>
                  <a:lnTo>
                    <a:pt x="177" y="0"/>
                  </a:lnTo>
                  <a:cubicBezTo>
                    <a:pt x="126" y="237"/>
                    <a:pt x="61" y="518"/>
                    <a:pt x="0" y="755"/>
                  </a:cubicBezTo>
                  <a:cubicBezTo>
                    <a:pt x="98" y="513"/>
                    <a:pt x="159" y="258"/>
                    <a:pt x="177"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11"/>
            <p:cNvSpPr/>
            <p:nvPr/>
          </p:nvSpPr>
          <p:spPr>
            <a:xfrm>
              <a:off x="6147314" y="-752220"/>
              <a:ext cx="75367" cy="81555"/>
            </a:xfrm>
            <a:custGeom>
              <a:avLst/>
              <a:gdLst/>
              <a:ahLst/>
              <a:cxnLst/>
              <a:rect l="l" t="t" r="r" b="b"/>
              <a:pathLst>
                <a:path w="536" h="580" extrusionOk="0">
                  <a:moveTo>
                    <a:pt x="536" y="0"/>
                  </a:moveTo>
                  <a:lnTo>
                    <a:pt x="536" y="0"/>
                  </a:lnTo>
                  <a:cubicBezTo>
                    <a:pt x="395" y="16"/>
                    <a:pt x="263" y="91"/>
                    <a:pt x="170" y="197"/>
                  </a:cubicBezTo>
                  <a:cubicBezTo>
                    <a:pt x="77" y="304"/>
                    <a:pt x="21" y="439"/>
                    <a:pt x="0" y="579"/>
                  </a:cubicBezTo>
                  <a:cubicBezTo>
                    <a:pt x="140" y="563"/>
                    <a:pt x="269" y="496"/>
                    <a:pt x="368" y="393"/>
                  </a:cubicBezTo>
                  <a:cubicBezTo>
                    <a:pt x="465" y="292"/>
                    <a:pt x="525" y="141"/>
                    <a:pt x="536"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11"/>
            <p:cNvSpPr/>
            <p:nvPr/>
          </p:nvSpPr>
          <p:spPr>
            <a:xfrm>
              <a:off x="6166718" y="-746877"/>
              <a:ext cx="53010" cy="57651"/>
            </a:xfrm>
            <a:custGeom>
              <a:avLst/>
              <a:gdLst/>
              <a:ahLst/>
              <a:cxnLst/>
              <a:rect l="l" t="t" r="r" b="b"/>
              <a:pathLst>
                <a:path w="377" h="410" extrusionOk="0">
                  <a:moveTo>
                    <a:pt x="377" y="1"/>
                  </a:moveTo>
                  <a:lnTo>
                    <a:pt x="377" y="1"/>
                  </a:lnTo>
                  <a:cubicBezTo>
                    <a:pt x="278" y="12"/>
                    <a:pt x="185" y="64"/>
                    <a:pt x="120" y="141"/>
                  </a:cubicBezTo>
                  <a:cubicBezTo>
                    <a:pt x="54" y="217"/>
                    <a:pt x="15" y="312"/>
                    <a:pt x="0" y="410"/>
                  </a:cubicBezTo>
                  <a:cubicBezTo>
                    <a:pt x="99" y="397"/>
                    <a:pt x="189" y="350"/>
                    <a:pt x="258" y="279"/>
                  </a:cubicBezTo>
                  <a:cubicBezTo>
                    <a:pt x="328" y="207"/>
                    <a:pt x="369" y="100"/>
                    <a:pt x="377"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11"/>
            <p:cNvSpPr/>
            <p:nvPr/>
          </p:nvSpPr>
          <p:spPr>
            <a:xfrm>
              <a:off x="6148017" y="-750814"/>
              <a:ext cx="74383" cy="79587"/>
            </a:xfrm>
            <a:custGeom>
              <a:avLst/>
              <a:gdLst/>
              <a:ahLst/>
              <a:cxnLst/>
              <a:rect l="l" t="t" r="r" b="b"/>
              <a:pathLst>
                <a:path w="529" h="566" extrusionOk="0">
                  <a:moveTo>
                    <a:pt x="528" y="1"/>
                  </a:moveTo>
                  <a:lnTo>
                    <a:pt x="528" y="1"/>
                  </a:lnTo>
                  <a:cubicBezTo>
                    <a:pt x="367" y="180"/>
                    <a:pt x="169" y="392"/>
                    <a:pt x="1" y="566"/>
                  </a:cubicBezTo>
                  <a:cubicBezTo>
                    <a:pt x="205" y="407"/>
                    <a:pt x="383" y="214"/>
                    <a:pt x="528"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11"/>
            <p:cNvSpPr/>
            <p:nvPr/>
          </p:nvSpPr>
          <p:spPr>
            <a:xfrm>
              <a:off x="6251927" y="-842774"/>
              <a:ext cx="108410" cy="42043"/>
            </a:xfrm>
            <a:custGeom>
              <a:avLst/>
              <a:gdLst/>
              <a:ahLst/>
              <a:cxnLst/>
              <a:rect l="l" t="t" r="r" b="b"/>
              <a:pathLst>
                <a:path w="771" h="299" extrusionOk="0">
                  <a:moveTo>
                    <a:pt x="283" y="1"/>
                  </a:moveTo>
                  <a:cubicBezTo>
                    <a:pt x="187" y="1"/>
                    <a:pt x="90" y="21"/>
                    <a:pt x="0" y="56"/>
                  </a:cubicBezTo>
                  <a:cubicBezTo>
                    <a:pt x="84" y="171"/>
                    <a:pt x="207" y="249"/>
                    <a:pt x="343" y="282"/>
                  </a:cubicBezTo>
                  <a:cubicBezTo>
                    <a:pt x="388" y="293"/>
                    <a:pt x="435" y="299"/>
                    <a:pt x="482" y="299"/>
                  </a:cubicBezTo>
                  <a:cubicBezTo>
                    <a:pt x="583" y="299"/>
                    <a:pt x="684" y="275"/>
                    <a:pt x="771" y="233"/>
                  </a:cubicBezTo>
                  <a:cubicBezTo>
                    <a:pt x="687" y="119"/>
                    <a:pt x="557" y="42"/>
                    <a:pt x="417" y="14"/>
                  </a:cubicBezTo>
                  <a:cubicBezTo>
                    <a:pt x="373" y="5"/>
                    <a:pt x="328" y="1"/>
                    <a:pt x="283"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11"/>
            <p:cNvSpPr/>
            <p:nvPr/>
          </p:nvSpPr>
          <p:spPr>
            <a:xfrm>
              <a:off x="6277940" y="-832791"/>
              <a:ext cx="76070" cy="29669"/>
            </a:xfrm>
            <a:custGeom>
              <a:avLst/>
              <a:gdLst/>
              <a:ahLst/>
              <a:cxnLst/>
              <a:rect l="l" t="t" r="r" b="b"/>
              <a:pathLst>
                <a:path w="541" h="211" extrusionOk="0">
                  <a:moveTo>
                    <a:pt x="201" y="1"/>
                  </a:moveTo>
                  <a:cubicBezTo>
                    <a:pt x="133" y="1"/>
                    <a:pt x="65" y="15"/>
                    <a:pt x="1" y="40"/>
                  </a:cubicBezTo>
                  <a:cubicBezTo>
                    <a:pt x="59" y="121"/>
                    <a:pt x="146" y="176"/>
                    <a:pt x="242" y="199"/>
                  </a:cubicBezTo>
                  <a:cubicBezTo>
                    <a:pt x="272" y="206"/>
                    <a:pt x="304" y="210"/>
                    <a:pt x="337" y="210"/>
                  </a:cubicBezTo>
                  <a:cubicBezTo>
                    <a:pt x="407" y="210"/>
                    <a:pt x="480" y="193"/>
                    <a:pt x="541" y="163"/>
                  </a:cubicBezTo>
                  <a:cubicBezTo>
                    <a:pt x="483" y="83"/>
                    <a:pt x="392" y="30"/>
                    <a:pt x="294" y="10"/>
                  </a:cubicBezTo>
                  <a:cubicBezTo>
                    <a:pt x="263" y="4"/>
                    <a:pt x="232" y="1"/>
                    <a:pt x="201"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11"/>
            <p:cNvSpPr/>
            <p:nvPr/>
          </p:nvSpPr>
          <p:spPr>
            <a:xfrm>
              <a:off x="6252912" y="-834337"/>
              <a:ext cx="106020" cy="25029"/>
            </a:xfrm>
            <a:custGeom>
              <a:avLst/>
              <a:gdLst/>
              <a:ahLst/>
              <a:cxnLst/>
              <a:rect l="l" t="t" r="r" b="b"/>
              <a:pathLst>
                <a:path w="754" h="178" extrusionOk="0">
                  <a:moveTo>
                    <a:pt x="0" y="0"/>
                  </a:moveTo>
                  <a:cubicBezTo>
                    <a:pt x="241" y="97"/>
                    <a:pt x="497" y="158"/>
                    <a:pt x="753" y="177"/>
                  </a:cubicBezTo>
                  <a:cubicBezTo>
                    <a:pt x="517" y="126"/>
                    <a:pt x="235" y="60"/>
                    <a:pt x="0"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11"/>
            <p:cNvSpPr/>
            <p:nvPr/>
          </p:nvSpPr>
          <p:spPr>
            <a:xfrm>
              <a:off x="6116098" y="-594736"/>
              <a:ext cx="173794" cy="57511"/>
            </a:xfrm>
            <a:custGeom>
              <a:avLst/>
              <a:gdLst/>
              <a:ahLst/>
              <a:cxnLst/>
              <a:rect l="l" t="t" r="r" b="b"/>
              <a:pathLst>
                <a:path w="1236" h="409" extrusionOk="0">
                  <a:moveTo>
                    <a:pt x="0" y="0"/>
                  </a:moveTo>
                  <a:lnTo>
                    <a:pt x="0" y="0"/>
                  </a:lnTo>
                  <a:cubicBezTo>
                    <a:pt x="21" y="56"/>
                    <a:pt x="42" y="111"/>
                    <a:pt x="64" y="165"/>
                  </a:cubicBezTo>
                  <a:cubicBezTo>
                    <a:pt x="67" y="166"/>
                    <a:pt x="69" y="166"/>
                    <a:pt x="72" y="168"/>
                  </a:cubicBezTo>
                  <a:cubicBezTo>
                    <a:pt x="453" y="280"/>
                    <a:pt x="841" y="361"/>
                    <a:pt x="1235" y="408"/>
                  </a:cubicBezTo>
                  <a:cubicBezTo>
                    <a:pt x="1200" y="358"/>
                    <a:pt x="1166" y="306"/>
                    <a:pt x="1132" y="256"/>
                  </a:cubicBezTo>
                  <a:cubicBezTo>
                    <a:pt x="787" y="207"/>
                    <a:pt x="445" y="134"/>
                    <a:pt x="110" y="35"/>
                  </a:cubicBezTo>
                  <a:cubicBezTo>
                    <a:pt x="72" y="23"/>
                    <a:pt x="36" y="12"/>
                    <a:pt x="0"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11"/>
            <p:cNvSpPr/>
            <p:nvPr/>
          </p:nvSpPr>
          <p:spPr>
            <a:xfrm>
              <a:off x="6274987" y="-558880"/>
              <a:ext cx="191370" cy="28966"/>
            </a:xfrm>
            <a:custGeom>
              <a:avLst/>
              <a:gdLst/>
              <a:ahLst/>
              <a:cxnLst/>
              <a:rect l="l" t="t" r="r" b="b"/>
              <a:pathLst>
                <a:path w="1361" h="206" extrusionOk="0">
                  <a:moveTo>
                    <a:pt x="1" y="1"/>
                  </a:moveTo>
                  <a:lnTo>
                    <a:pt x="1" y="1"/>
                  </a:lnTo>
                  <a:cubicBezTo>
                    <a:pt x="34" y="51"/>
                    <a:pt x="69" y="102"/>
                    <a:pt x="104" y="153"/>
                  </a:cubicBezTo>
                  <a:cubicBezTo>
                    <a:pt x="391" y="189"/>
                    <a:pt x="680" y="205"/>
                    <a:pt x="968" y="205"/>
                  </a:cubicBezTo>
                  <a:cubicBezTo>
                    <a:pt x="1098" y="205"/>
                    <a:pt x="1230" y="201"/>
                    <a:pt x="1361" y="195"/>
                  </a:cubicBezTo>
                  <a:cubicBezTo>
                    <a:pt x="1326" y="150"/>
                    <a:pt x="1294" y="105"/>
                    <a:pt x="1262" y="60"/>
                  </a:cubicBezTo>
                  <a:cubicBezTo>
                    <a:pt x="1164" y="64"/>
                    <a:pt x="1066" y="66"/>
                    <a:pt x="968" y="66"/>
                  </a:cubicBezTo>
                  <a:cubicBezTo>
                    <a:pt x="645" y="66"/>
                    <a:pt x="322" y="45"/>
                    <a:pt x="1"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11"/>
            <p:cNvSpPr/>
            <p:nvPr/>
          </p:nvSpPr>
          <p:spPr>
            <a:xfrm>
              <a:off x="6612170" y="-657870"/>
              <a:ext cx="260129" cy="104897"/>
            </a:xfrm>
            <a:custGeom>
              <a:avLst/>
              <a:gdLst/>
              <a:ahLst/>
              <a:cxnLst/>
              <a:rect l="l" t="t" r="r" b="b"/>
              <a:pathLst>
                <a:path w="1850" h="746" extrusionOk="0">
                  <a:moveTo>
                    <a:pt x="1786" y="1"/>
                  </a:moveTo>
                  <a:cubicBezTo>
                    <a:pt x="1222" y="290"/>
                    <a:pt x="618" y="498"/>
                    <a:pt x="1" y="624"/>
                  </a:cubicBezTo>
                  <a:cubicBezTo>
                    <a:pt x="33" y="665"/>
                    <a:pt x="64" y="706"/>
                    <a:pt x="96" y="745"/>
                  </a:cubicBezTo>
                  <a:cubicBezTo>
                    <a:pt x="704" y="615"/>
                    <a:pt x="1296" y="409"/>
                    <a:pt x="1850" y="123"/>
                  </a:cubicBezTo>
                  <a:lnTo>
                    <a:pt x="1786" y="1"/>
                  </a:ln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11"/>
            <p:cNvSpPr/>
            <p:nvPr/>
          </p:nvSpPr>
          <p:spPr>
            <a:xfrm>
              <a:off x="6452296" y="-570129"/>
              <a:ext cx="173372" cy="38528"/>
            </a:xfrm>
            <a:custGeom>
              <a:avLst/>
              <a:gdLst/>
              <a:ahLst/>
              <a:cxnLst/>
              <a:rect l="l" t="t" r="r" b="b"/>
              <a:pathLst>
                <a:path w="1233" h="274" extrusionOk="0">
                  <a:moveTo>
                    <a:pt x="1135" y="0"/>
                  </a:moveTo>
                  <a:cubicBezTo>
                    <a:pt x="761" y="78"/>
                    <a:pt x="382" y="125"/>
                    <a:pt x="1" y="139"/>
                  </a:cubicBezTo>
                  <a:cubicBezTo>
                    <a:pt x="33" y="185"/>
                    <a:pt x="65" y="229"/>
                    <a:pt x="100" y="274"/>
                  </a:cubicBezTo>
                  <a:cubicBezTo>
                    <a:pt x="479" y="253"/>
                    <a:pt x="859" y="202"/>
                    <a:pt x="1232" y="123"/>
                  </a:cubicBezTo>
                  <a:cubicBezTo>
                    <a:pt x="1201" y="82"/>
                    <a:pt x="1169" y="41"/>
                    <a:pt x="1135"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11"/>
            <p:cNvSpPr/>
            <p:nvPr/>
          </p:nvSpPr>
          <p:spPr>
            <a:xfrm>
              <a:off x="6006704" y="-636497"/>
              <a:ext cx="118112" cy="65104"/>
            </a:xfrm>
            <a:custGeom>
              <a:avLst/>
              <a:gdLst/>
              <a:ahLst/>
              <a:cxnLst/>
              <a:rect l="l" t="t" r="r" b="b"/>
              <a:pathLst>
                <a:path w="840" h="463" extrusionOk="0">
                  <a:moveTo>
                    <a:pt x="0" y="0"/>
                  </a:moveTo>
                  <a:cubicBezTo>
                    <a:pt x="3" y="52"/>
                    <a:pt x="8" y="105"/>
                    <a:pt x="13" y="158"/>
                  </a:cubicBezTo>
                  <a:cubicBezTo>
                    <a:pt x="282" y="276"/>
                    <a:pt x="558" y="378"/>
                    <a:pt x="840" y="462"/>
                  </a:cubicBezTo>
                  <a:cubicBezTo>
                    <a:pt x="818" y="408"/>
                    <a:pt x="797" y="352"/>
                    <a:pt x="775" y="297"/>
                  </a:cubicBezTo>
                  <a:cubicBezTo>
                    <a:pt x="511" y="214"/>
                    <a:pt x="253" y="113"/>
                    <a:pt x="0" y="0"/>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11"/>
            <p:cNvSpPr/>
            <p:nvPr/>
          </p:nvSpPr>
          <p:spPr>
            <a:xfrm>
              <a:off x="5611731" y="-949639"/>
              <a:ext cx="64540" cy="94913"/>
            </a:xfrm>
            <a:custGeom>
              <a:avLst/>
              <a:gdLst/>
              <a:ahLst/>
              <a:cxnLst/>
              <a:rect l="l" t="t" r="r" b="b"/>
              <a:pathLst>
                <a:path w="459" h="675" extrusionOk="0">
                  <a:moveTo>
                    <a:pt x="55" y="0"/>
                  </a:moveTo>
                  <a:cubicBezTo>
                    <a:pt x="35" y="53"/>
                    <a:pt x="19" y="106"/>
                    <a:pt x="1" y="160"/>
                  </a:cubicBezTo>
                  <a:cubicBezTo>
                    <a:pt x="138" y="337"/>
                    <a:pt x="281" y="509"/>
                    <a:pt x="434" y="674"/>
                  </a:cubicBezTo>
                  <a:cubicBezTo>
                    <a:pt x="441" y="614"/>
                    <a:pt x="448" y="554"/>
                    <a:pt x="459" y="496"/>
                  </a:cubicBezTo>
                  <a:cubicBezTo>
                    <a:pt x="317" y="336"/>
                    <a:pt x="181" y="170"/>
                    <a:pt x="55"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11"/>
            <p:cNvSpPr/>
            <p:nvPr/>
          </p:nvSpPr>
          <p:spPr>
            <a:xfrm>
              <a:off x="5539036" y="-1046942"/>
              <a:ext cx="80429" cy="119661"/>
            </a:xfrm>
            <a:custGeom>
              <a:avLst/>
              <a:gdLst/>
              <a:ahLst/>
              <a:cxnLst/>
              <a:rect l="l" t="t" r="r" b="b"/>
              <a:pathLst>
                <a:path w="572" h="851" extrusionOk="0">
                  <a:moveTo>
                    <a:pt x="120" y="1"/>
                  </a:moveTo>
                  <a:lnTo>
                    <a:pt x="0" y="70"/>
                  </a:lnTo>
                  <a:cubicBezTo>
                    <a:pt x="156" y="343"/>
                    <a:pt x="329" y="604"/>
                    <a:pt x="518" y="851"/>
                  </a:cubicBezTo>
                  <a:cubicBezTo>
                    <a:pt x="533" y="798"/>
                    <a:pt x="552" y="745"/>
                    <a:pt x="572" y="692"/>
                  </a:cubicBezTo>
                  <a:cubicBezTo>
                    <a:pt x="408" y="471"/>
                    <a:pt x="257" y="241"/>
                    <a:pt x="120"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11"/>
            <p:cNvSpPr/>
            <p:nvPr/>
          </p:nvSpPr>
          <p:spPr>
            <a:xfrm>
              <a:off x="5832910" y="-737737"/>
              <a:ext cx="175903" cy="123317"/>
            </a:xfrm>
            <a:custGeom>
              <a:avLst/>
              <a:gdLst/>
              <a:ahLst/>
              <a:cxnLst/>
              <a:rect l="l" t="t" r="r" b="b"/>
              <a:pathLst>
                <a:path w="1251" h="877" extrusionOk="0">
                  <a:moveTo>
                    <a:pt x="6" y="0"/>
                  </a:moveTo>
                  <a:cubicBezTo>
                    <a:pt x="4" y="55"/>
                    <a:pt x="2" y="111"/>
                    <a:pt x="0" y="165"/>
                  </a:cubicBezTo>
                  <a:cubicBezTo>
                    <a:pt x="392" y="444"/>
                    <a:pt x="811" y="681"/>
                    <a:pt x="1251" y="876"/>
                  </a:cubicBezTo>
                  <a:cubicBezTo>
                    <a:pt x="1246" y="824"/>
                    <a:pt x="1242" y="770"/>
                    <a:pt x="1237" y="718"/>
                  </a:cubicBezTo>
                  <a:cubicBezTo>
                    <a:pt x="804" y="522"/>
                    <a:pt x="391" y="280"/>
                    <a:pt x="6"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11"/>
            <p:cNvSpPr/>
            <p:nvPr/>
          </p:nvSpPr>
          <p:spPr>
            <a:xfrm>
              <a:off x="5672896" y="-880317"/>
              <a:ext cx="160858" cy="165923"/>
            </a:xfrm>
            <a:custGeom>
              <a:avLst/>
              <a:gdLst/>
              <a:ahLst/>
              <a:cxnLst/>
              <a:rect l="l" t="t" r="r" b="b"/>
              <a:pathLst>
                <a:path w="1144" h="1180" extrusionOk="0">
                  <a:moveTo>
                    <a:pt x="25" y="1"/>
                  </a:moveTo>
                  <a:cubicBezTo>
                    <a:pt x="14" y="61"/>
                    <a:pt x="7" y="120"/>
                    <a:pt x="1" y="180"/>
                  </a:cubicBezTo>
                  <a:cubicBezTo>
                    <a:pt x="343" y="551"/>
                    <a:pt x="725" y="887"/>
                    <a:pt x="1138" y="1179"/>
                  </a:cubicBezTo>
                  <a:cubicBezTo>
                    <a:pt x="1140" y="1125"/>
                    <a:pt x="1141" y="1069"/>
                    <a:pt x="1144" y="1014"/>
                  </a:cubicBezTo>
                  <a:cubicBezTo>
                    <a:pt x="737" y="718"/>
                    <a:pt x="360" y="378"/>
                    <a:pt x="25"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11"/>
            <p:cNvSpPr/>
            <p:nvPr/>
          </p:nvSpPr>
          <p:spPr>
            <a:xfrm>
              <a:off x="5503602" y="-947529"/>
              <a:ext cx="110941" cy="39372"/>
            </a:xfrm>
            <a:custGeom>
              <a:avLst/>
              <a:gdLst/>
              <a:ahLst/>
              <a:cxnLst/>
              <a:rect l="l" t="t" r="r" b="b"/>
              <a:pathLst>
                <a:path w="789" h="280" extrusionOk="0">
                  <a:moveTo>
                    <a:pt x="373" y="0"/>
                  </a:moveTo>
                  <a:cubicBezTo>
                    <a:pt x="242" y="0"/>
                    <a:pt x="113" y="41"/>
                    <a:pt x="0" y="106"/>
                  </a:cubicBezTo>
                  <a:cubicBezTo>
                    <a:pt x="100" y="207"/>
                    <a:pt x="233" y="264"/>
                    <a:pt x="373" y="277"/>
                  </a:cubicBezTo>
                  <a:cubicBezTo>
                    <a:pt x="389" y="279"/>
                    <a:pt x="404" y="279"/>
                    <a:pt x="419" y="279"/>
                  </a:cubicBezTo>
                  <a:cubicBezTo>
                    <a:pt x="549" y="279"/>
                    <a:pt x="683" y="234"/>
                    <a:pt x="789" y="163"/>
                  </a:cubicBezTo>
                  <a:cubicBezTo>
                    <a:pt x="688" y="62"/>
                    <a:pt x="548" y="7"/>
                    <a:pt x="405" y="1"/>
                  </a:cubicBezTo>
                  <a:cubicBezTo>
                    <a:pt x="394" y="1"/>
                    <a:pt x="383" y="0"/>
                    <a:pt x="373"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11"/>
            <p:cNvSpPr/>
            <p:nvPr/>
          </p:nvSpPr>
          <p:spPr>
            <a:xfrm>
              <a:off x="5530318" y="-939655"/>
              <a:ext cx="77898" cy="27841"/>
            </a:xfrm>
            <a:custGeom>
              <a:avLst/>
              <a:gdLst/>
              <a:ahLst/>
              <a:cxnLst/>
              <a:rect l="l" t="t" r="r" b="b"/>
              <a:pathLst>
                <a:path w="554" h="198" extrusionOk="0">
                  <a:moveTo>
                    <a:pt x="271" y="0"/>
                  </a:moveTo>
                  <a:cubicBezTo>
                    <a:pt x="176" y="0"/>
                    <a:pt x="81" y="28"/>
                    <a:pt x="1" y="76"/>
                  </a:cubicBezTo>
                  <a:cubicBezTo>
                    <a:pt x="72" y="146"/>
                    <a:pt x="166" y="187"/>
                    <a:pt x="265" y="196"/>
                  </a:cubicBezTo>
                  <a:cubicBezTo>
                    <a:pt x="274" y="197"/>
                    <a:pt x="283" y="197"/>
                    <a:pt x="293" y="197"/>
                  </a:cubicBezTo>
                  <a:cubicBezTo>
                    <a:pt x="383" y="197"/>
                    <a:pt x="480" y="166"/>
                    <a:pt x="554" y="114"/>
                  </a:cubicBezTo>
                  <a:cubicBezTo>
                    <a:pt x="484" y="44"/>
                    <a:pt x="385" y="6"/>
                    <a:pt x="286" y="0"/>
                  </a:cubicBezTo>
                  <a:cubicBezTo>
                    <a:pt x="281" y="0"/>
                    <a:pt x="276" y="0"/>
                    <a:pt x="271" y="0"/>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11"/>
            <p:cNvSpPr/>
            <p:nvPr/>
          </p:nvSpPr>
          <p:spPr>
            <a:xfrm>
              <a:off x="5504446" y="-932062"/>
              <a:ext cx="108832" cy="9280"/>
            </a:xfrm>
            <a:custGeom>
              <a:avLst/>
              <a:gdLst/>
              <a:ahLst/>
              <a:cxnLst/>
              <a:rect l="l" t="t" r="r" b="b"/>
              <a:pathLst>
                <a:path w="774" h="66" extrusionOk="0">
                  <a:moveTo>
                    <a:pt x="0" y="1"/>
                  </a:moveTo>
                  <a:cubicBezTo>
                    <a:pt x="188" y="44"/>
                    <a:pt x="381" y="66"/>
                    <a:pt x="573" y="66"/>
                  </a:cubicBezTo>
                  <a:cubicBezTo>
                    <a:pt x="640" y="66"/>
                    <a:pt x="707" y="63"/>
                    <a:pt x="773" y="58"/>
                  </a:cubicBezTo>
                  <a:cubicBezTo>
                    <a:pt x="531" y="44"/>
                    <a:pt x="241" y="22"/>
                    <a:pt x="0"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11"/>
            <p:cNvSpPr/>
            <p:nvPr/>
          </p:nvSpPr>
          <p:spPr>
            <a:xfrm>
              <a:off x="5713251" y="-921657"/>
              <a:ext cx="44573" cy="110100"/>
            </a:xfrm>
            <a:custGeom>
              <a:avLst/>
              <a:gdLst/>
              <a:ahLst/>
              <a:cxnLst/>
              <a:rect l="l" t="t" r="r" b="b"/>
              <a:pathLst>
                <a:path w="317" h="783" extrusionOk="0">
                  <a:moveTo>
                    <a:pt x="106" y="1"/>
                  </a:moveTo>
                  <a:cubicBezTo>
                    <a:pt x="29" y="120"/>
                    <a:pt x="0" y="261"/>
                    <a:pt x="17" y="402"/>
                  </a:cubicBezTo>
                  <a:cubicBezTo>
                    <a:pt x="33" y="543"/>
                    <a:pt x="112" y="686"/>
                    <a:pt x="215" y="783"/>
                  </a:cubicBezTo>
                  <a:cubicBezTo>
                    <a:pt x="292" y="664"/>
                    <a:pt x="316" y="514"/>
                    <a:pt x="294" y="375"/>
                  </a:cubicBezTo>
                  <a:cubicBezTo>
                    <a:pt x="270" y="235"/>
                    <a:pt x="201" y="105"/>
                    <a:pt x="106"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11"/>
            <p:cNvSpPr/>
            <p:nvPr/>
          </p:nvSpPr>
          <p:spPr>
            <a:xfrm>
              <a:off x="5719438" y="-894660"/>
              <a:ext cx="31637" cy="77477"/>
            </a:xfrm>
            <a:custGeom>
              <a:avLst/>
              <a:gdLst/>
              <a:ahLst/>
              <a:cxnLst/>
              <a:rect l="l" t="t" r="r" b="b"/>
              <a:pathLst>
                <a:path w="225" h="551" extrusionOk="0">
                  <a:moveTo>
                    <a:pt x="74" y="1"/>
                  </a:moveTo>
                  <a:cubicBezTo>
                    <a:pt x="21" y="83"/>
                    <a:pt x="0" y="184"/>
                    <a:pt x="12" y="282"/>
                  </a:cubicBezTo>
                  <a:cubicBezTo>
                    <a:pt x="25" y="381"/>
                    <a:pt x="82" y="481"/>
                    <a:pt x="153" y="550"/>
                  </a:cubicBezTo>
                  <a:cubicBezTo>
                    <a:pt x="207" y="467"/>
                    <a:pt x="224" y="361"/>
                    <a:pt x="208" y="263"/>
                  </a:cubicBezTo>
                  <a:cubicBezTo>
                    <a:pt x="191" y="165"/>
                    <a:pt x="142" y="75"/>
                    <a:pt x="74"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11"/>
            <p:cNvSpPr/>
            <p:nvPr/>
          </p:nvSpPr>
          <p:spPr>
            <a:xfrm>
              <a:off x="5726891" y="-920673"/>
              <a:ext cx="15467" cy="108131"/>
            </a:xfrm>
            <a:custGeom>
              <a:avLst/>
              <a:gdLst/>
              <a:ahLst/>
              <a:cxnLst/>
              <a:rect l="l" t="t" r="r" b="b"/>
              <a:pathLst>
                <a:path w="110" h="769" extrusionOk="0">
                  <a:moveTo>
                    <a:pt x="6" y="1"/>
                  </a:moveTo>
                  <a:lnTo>
                    <a:pt x="6" y="1"/>
                  </a:lnTo>
                  <a:cubicBezTo>
                    <a:pt x="0" y="260"/>
                    <a:pt x="36" y="520"/>
                    <a:pt x="110" y="769"/>
                  </a:cubicBezTo>
                  <a:cubicBezTo>
                    <a:pt x="73" y="529"/>
                    <a:pt x="35" y="242"/>
                    <a:pt x="6"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11"/>
            <p:cNvSpPr/>
            <p:nvPr/>
          </p:nvSpPr>
          <p:spPr>
            <a:xfrm>
              <a:off x="5833895" y="-663073"/>
              <a:ext cx="78179" cy="79165"/>
            </a:xfrm>
            <a:custGeom>
              <a:avLst/>
              <a:gdLst/>
              <a:ahLst/>
              <a:cxnLst/>
              <a:rect l="l" t="t" r="r" b="b"/>
              <a:pathLst>
                <a:path w="556" h="563" extrusionOk="0">
                  <a:moveTo>
                    <a:pt x="556" y="0"/>
                  </a:moveTo>
                  <a:lnTo>
                    <a:pt x="556" y="0"/>
                  </a:lnTo>
                  <a:cubicBezTo>
                    <a:pt x="415" y="13"/>
                    <a:pt x="280" y="83"/>
                    <a:pt x="183" y="186"/>
                  </a:cubicBezTo>
                  <a:cubicBezTo>
                    <a:pt x="87" y="289"/>
                    <a:pt x="26" y="423"/>
                    <a:pt x="1" y="562"/>
                  </a:cubicBezTo>
                  <a:cubicBezTo>
                    <a:pt x="142" y="551"/>
                    <a:pt x="272" y="488"/>
                    <a:pt x="374" y="389"/>
                  </a:cubicBezTo>
                  <a:cubicBezTo>
                    <a:pt x="474" y="291"/>
                    <a:pt x="540" y="142"/>
                    <a:pt x="556"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11"/>
            <p:cNvSpPr/>
            <p:nvPr/>
          </p:nvSpPr>
          <p:spPr>
            <a:xfrm>
              <a:off x="5854002" y="-657589"/>
              <a:ext cx="54697" cy="55823"/>
            </a:xfrm>
            <a:custGeom>
              <a:avLst/>
              <a:gdLst/>
              <a:ahLst/>
              <a:cxnLst/>
              <a:rect l="l" t="t" r="r" b="b"/>
              <a:pathLst>
                <a:path w="389" h="397" extrusionOk="0">
                  <a:moveTo>
                    <a:pt x="389" y="1"/>
                  </a:moveTo>
                  <a:cubicBezTo>
                    <a:pt x="290" y="9"/>
                    <a:pt x="196" y="58"/>
                    <a:pt x="128" y="131"/>
                  </a:cubicBezTo>
                  <a:cubicBezTo>
                    <a:pt x="60" y="204"/>
                    <a:pt x="17" y="298"/>
                    <a:pt x="1" y="396"/>
                  </a:cubicBezTo>
                  <a:cubicBezTo>
                    <a:pt x="100" y="388"/>
                    <a:pt x="190" y="344"/>
                    <a:pt x="262" y="273"/>
                  </a:cubicBezTo>
                  <a:cubicBezTo>
                    <a:pt x="332" y="205"/>
                    <a:pt x="379" y="100"/>
                    <a:pt x="389"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11"/>
            <p:cNvSpPr/>
            <p:nvPr/>
          </p:nvSpPr>
          <p:spPr>
            <a:xfrm>
              <a:off x="5834738" y="-661526"/>
              <a:ext cx="76914" cy="77337"/>
            </a:xfrm>
            <a:custGeom>
              <a:avLst/>
              <a:gdLst/>
              <a:ahLst/>
              <a:cxnLst/>
              <a:rect l="l" t="t" r="r" b="b"/>
              <a:pathLst>
                <a:path w="547" h="550" extrusionOk="0">
                  <a:moveTo>
                    <a:pt x="546" y="1"/>
                  </a:moveTo>
                  <a:cubicBezTo>
                    <a:pt x="379" y="175"/>
                    <a:pt x="175" y="379"/>
                    <a:pt x="0" y="549"/>
                  </a:cubicBezTo>
                  <a:cubicBezTo>
                    <a:pt x="211" y="397"/>
                    <a:pt x="395" y="210"/>
                    <a:pt x="546"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11"/>
            <p:cNvSpPr/>
            <p:nvPr/>
          </p:nvSpPr>
          <p:spPr>
            <a:xfrm>
              <a:off x="6742937" y="-599657"/>
              <a:ext cx="46542" cy="108553"/>
            </a:xfrm>
            <a:custGeom>
              <a:avLst/>
              <a:gdLst/>
              <a:ahLst/>
              <a:cxnLst/>
              <a:rect l="l" t="t" r="r" b="b"/>
              <a:pathLst>
                <a:path w="331" h="772" extrusionOk="0">
                  <a:moveTo>
                    <a:pt x="247" y="1"/>
                  </a:moveTo>
                  <a:cubicBezTo>
                    <a:pt x="132" y="84"/>
                    <a:pt x="57" y="215"/>
                    <a:pt x="28" y="354"/>
                  </a:cubicBezTo>
                  <a:cubicBezTo>
                    <a:pt x="1" y="492"/>
                    <a:pt x="20" y="640"/>
                    <a:pt x="72" y="772"/>
                  </a:cubicBezTo>
                  <a:cubicBezTo>
                    <a:pt x="185" y="687"/>
                    <a:pt x="263" y="565"/>
                    <a:pt x="297" y="427"/>
                  </a:cubicBezTo>
                  <a:cubicBezTo>
                    <a:pt x="330" y="289"/>
                    <a:pt x="308" y="129"/>
                    <a:pt x="247"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11"/>
            <p:cNvSpPr/>
            <p:nvPr/>
          </p:nvSpPr>
          <p:spPr>
            <a:xfrm>
              <a:off x="6753483" y="-593470"/>
              <a:ext cx="32762" cy="76634"/>
            </a:xfrm>
            <a:custGeom>
              <a:avLst/>
              <a:gdLst/>
              <a:ahLst/>
              <a:cxnLst/>
              <a:rect l="l" t="t" r="r" b="b"/>
              <a:pathLst>
                <a:path w="233" h="545" extrusionOk="0">
                  <a:moveTo>
                    <a:pt x="174" y="1"/>
                  </a:moveTo>
                  <a:cubicBezTo>
                    <a:pt x="94" y="60"/>
                    <a:pt x="41" y="153"/>
                    <a:pt x="21" y="250"/>
                  </a:cubicBezTo>
                  <a:cubicBezTo>
                    <a:pt x="1" y="348"/>
                    <a:pt x="14" y="451"/>
                    <a:pt x="51" y="544"/>
                  </a:cubicBezTo>
                  <a:cubicBezTo>
                    <a:pt x="130" y="485"/>
                    <a:pt x="185" y="399"/>
                    <a:pt x="209" y="302"/>
                  </a:cubicBezTo>
                  <a:cubicBezTo>
                    <a:pt x="232" y="205"/>
                    <a:pt x="217" y="91"/>
                    <a:pt x="174"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11"/>
            <p:cNvSpPr/>
            <p:nvPr/>
          </p:nvSpPr>
          <p:spPr>
            <a:xfrm>
              <a:off x="6753342" y="-598251"/>
              <a:ext cx="25029" cy="106303"/>
            </a:xfrm>
            <a:custGeom>
              <a:avLst/>
              <a:gdLst/>
              <a:ahLst/>
              <a:cxnLst/>
              <a:rect l="l" t="t" r="r" b="b"/>
              <a:pathLst>
                <a:path w="178" h="756" extrusionOk="0">
                  <a:moveTo>
                    <a:pt x="177" y="0"/>
                  </a:moveTo>
                  <a:lnTo>
                    <a:pt x="177" y="0"/>
                  </a:lnTo>
                  <a:cubicBezTo>
                    <a:pt x="126" y="237"/>
                    <a:pt x="61" y="519"/>
                    <a:pt x="1" y="755"/>
                  </a:cubicBezTo>
                  <a:cubicBezTo>
                    <a:pt x="98" y="515"/>
                    <a:pt x="157" y="260"/>
                    <a:pt x="177"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11"/>
            <p:cNvSpPr/>
            <p:nvPr/>
          </p:nvSpPr>
          <p:spPr>
            <a:xfrm>
              <a:off x="6544255" y="-545522"/>
              <a:ext cx="46542" cy="108553"/>
            </a:xfrm>
            <a:custGeom>
              <a:avLst/>
              <a:gdLst/>
              <a:ahLst/>
              <a:cxnLst/>
              <a:rect l="l" t="t" r="r" b="b"/>
              <a:pathLst>
                <a:path w="331" h="772" extrusionOk="0">
                  <a:moveTo>
                    <a:pt x="247" y="1"/>
                  </a:moveTo>
                  <a:cubicBezTo>
                    <a:pt x="132" y="84"/>
                    <a:pt x="57" y="215"/>
                    <a:pt x="28" y="354"/>
                  </a:cubicBezTo>
                  <a:cubicBezTo>
                    <a:pt x="1" y="492"/>
                    <a:pt x="19" y="639"/>
                    <a:pt x="72" y="771"/>
                  </a:cubicBezTo>
                  <a:cubicBezTo>
                    <a:pt x="185" y="686"/>
                    <a:pt x="262" y="565"/>
                    <a:pt x="297" y="427"/>
                  </a:cubicBezTo>
                  <a:cubicBezTo>
                    <a:pt x="330" y="290"/>
                    <a:pt x="308" y="128"/>
                    <a:pt x="247"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11"/>
            <p:cNvSpPr/>
            <p:nvPr/>
          </p:nvSpPr>
          <p:spPr>
            <a:xfrm>
              <a:off x="6554942" y="-539054"/>
              <a:ext cx="32903" cy="76353"/>
            </a:xfrm>
            <a:custGeom>
              <a:avLst/>
              <a:gdLst/>
              <a:ahLst/>
              <a:cxnLst/>
              <a:rect l="l" t="t" r="r" b="b"/>
              <a:pathLst>
                <a:path w="234" h="543" extrusionOk="0">
                  <a:moveTo>
                    <a:pt x="173" y="1"/>
                  </a:moveTo>
                  <a:cubicBezTo>
                    <a:pt x="93" y="59"/>
                    <a:pt x="39" y="152"/>
                    <a:pt x="20" y="249"/>
                  </a:cubicBezTo>
                  <a:cubicBezTo>
                    <a:pt x="1" y="347"/>
                    <a:pt x="13" y="450"/>
                    <a:pt x="50" y="543"/>
                  </a:cubicBezTo>
                  <a:cubicBezTo>
                    <a:pt x="129" y="483"/>
                    <a:pt x="184" y="398"/>
                    <a:pt x="209" y="301"/>
                  </a:cubicBezTo>
                  <a:cubicBezTo>
                    <a:pt x="233" y="205"/>
                    <a:pt x="216" y="89"/>
                    <a:pt x="173"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11"/>
            <p:cNvSpPr/>
            <p:nvPr/>
          </p:nvSpPr>
          <p:spPr>
            <a:xfrm>
              <a:off x="6554660" y="-544116"/>
              <a:ext cx="24888" cy="106162"/>
            </a:xfrm>
            <a:custGeom>
              <a:avLst/>
              <a:gdLst/>
              <a:ahLst/>
              <a:cxnLst/>
              <a:rect l="l" t="t" r="r" b="b"/>
              <a:pathLst>
                <a:path w="177" h="755" extrusionOk="0">
                  <a:moveTo>
                    <a:pt x="177" y="0"/>
                  </a:moveTo>
                  <a:cubicBezTo>
                    <a:pt x="126" y="237"/>
                    <a:pt x="61" y="518"/>
                    <a:pt x="1" y="754"/>
                  </a:cubicBezTo>
                  <a:cubicBezTo>
                    <a:pt x="98" y="514"/>
                    <a:pt x="157" y="259"/>
                    <a:pt x="177"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11"/>
            <p:cNvSpPr/>
            <p:nvPr/>
          </p:nvSpPr>
          <p:spPr>
            <a:xfrm>
              <a:off x="6027655" y="-576737"/>
              <a:ext cx="107426" cy="44574"/>
            </a:xfrm>
            <a:custGeom>
              <a:avLst/>
              <a:gdLst/>
              <a:ahLst/>
              <a:cxnLst/>
              <a:rect l="l" t="t" r="r" b="b"/>
              <a:pathLst>
                <a:path w="764" h="317" extrusionOk="0">
                  <a:moveTo>
                    <a:pt x="523" y="0"/>
                  </a:moveTo>
                  <a:cubicBezTo>
                    <a:pt x="464" y="0"/>
                    <a:pt x="405" y="9"/>
                    <a:pt x="349" y="26"/>
                  </a:cubicBezTo>
                  <a:cubicBezTo>
                    <a:pt x="213" y="66"/>
                    <a:pt x="92" y="151"/>
                    <a:pt x="0" y="259"/>
                  </a:cubicBezTo>
                  <a:cubicBezTo>
                    <a:pt x="82" y="298"/>
                    <a:pt x="170" y="317"/>
                    <a:pt x="259" y="317"/>
                  </a:cubicBezTo>
                  <a:cubicBezTo>
                    <a:pt x="309" y="317"/>
                    <a:pt x="360" y="310"/>
                    <a:pt x="410" y="298"/>
                  </a:cubicBezTo>
                  <a:cubicBezTo>
                    <a:pt x="548" y="263"/>
                    <a:pt x="680" y="167"/>
                    <a:pt x="764" y="53"/>
                  </a:cubicBezTo>
                  <a:cubicBezTo>
                    <a:pt x="689" y="17"/>
                    <a:pt x="606" y="0"/>
                    <a:pt x="523"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11"/>
            <p:cNvSpPr/>
            <p:nvPr/>
          </p:nvSpPr>
          <p:spPr>
            <a:xfrm>
              <a:off x="6054371" y="-571394"/>
              <a:ext cx="75508" cy="31497"/>
            </a:xfrm>
            <a:custGeom>
              <a:avLst/>
              <a:gdLst/>
              <a:ahLst/>
              <a:cxnLst/>
              <a:rect l="l" t="t" r="r" b="b"/>
              <a:pathLst>
                <a:path w="537" h="224" extrusionOk="0">
                  <a:moveTo>
                    <a:pt x="369" y="0"/>
                  </a:moveTo>
                  <a:cubicBezTo>
                    <a:pt x="327" y="0"/>
                    <a:pt x="285" y="7"/>
                    <a:pt x="245" y="19"/>
                  </a:cubicBezTo>
                  <a:cubicBezTo>
                    <a:pt x="150" y="48"/>
                    <a:pt x="65" y="108"/>
                    <a:pt x="0" y="184"/>
                  </a:cubicBezTo>
                  <a:cubicBezTo>
                    <a:pt x="57" y="211"/>
                    <a:pt x="119" y="224"/>
                    <a:pt x="181" y="224"/>
                  </a:cubicBezTo>
                  <a:cubicBezTo>
                    <a:pt x="217" y="224"/>
                    <a:pt x="253" y="219"/>
                    <a:pt x="288" y="211"/>
                  </a:cubicBezTo>
                  <a:cubicBezTo>
                    <a:pt x="383" y="185"/>
                    <a:pt x="476" y="118"/>
                    <a:pt x="536" y="38"/>
                  </a:cubicBezTo>
                  <a:cubicBezTo>
                    <a:pt x="484" y="12"/>
                    <a:pt x="426" y="0"/>
                    <a:pt x="369" y="0"/>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11"/>
            <p:cNvSpPr/>
            <p:nvPr/>
          </p:nvSpPr>
          <p:spPr>
            <a:xfrm>
              <a:off x="6028780" y="-568160"/>
              <a:ext cx="105317" cy="27982"/>
            </a:xfrm>
            <a:custGeom>
              <a:avLst/>
              <a:gdLst/>
              <a:ahLst/>
              <a:cxnLst/>
              <a:rect l="l" t="t" r="r" b="b"/>
              <a:pathLst>
                <a:path w="749" h="199" extrusionOk="0">
                  <a:moveTo>
                    <a:pt x="749" y="0"/>
                  </a:moveTo>
                  <a:lnTo>
                    <a:pt x="749" y="0"/>
                  </a:lnTo>
                  <a:cubicBezTo>
                    <a:pt x="516" y="67"/>
                    <a:pt x="237" y="141"/>
                    <a:pt x="1" y="198"/>
                  </a:cubicBezTo>
                  <a:cubicBezTo>
                    <a:pt x="259" y="172"/>
                    <a:pt x="512" y="104"/>
                    <a:pt x="749"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9" name="Google Shape;749;p11"/>
          <p:cNvSpPr/>
          <p:nvPr/>
        </p:nvSpPr>
        <p:spPr>
          <a:xfrm>
            <a:off x="75" y="275"/>
            <a:ext cx="9144000" cy="5143500"/>
          </a:xfrm>
          <a:prstGeom prst="frame">
            <a:avLst>
              <a:gd name="adj1" fmla="val 2823"/>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0729604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750"/>
        <p:cNvGrpSpPr/>
        <p:nvPr/>
      </p:nvGrpSpPr>
      <p:grpSpPr>
        <a:xfrm>
          <a:off x="0" y="0"/>
          <a:ext cx="0" cy="0"/>
          <a:chOff x="0" y="0"/>
          <a:chExt cx="0" cy="0"/>
        </a:xfrm>
      </p:grpSpPr>
    </p:spTree>
    <p:extLst>
      <p:ext uri="{BB962C8B-B14F-4D97-AF65-F5344CB8AC3E}">
        <p14:creationId xmlns:p14="http://schemas.microsoft.com/office/powerpoint/2010/main" val="319682482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1303"/>
        <p:cNvGrpSpPr/>
        <p:nvPr/>
      </p:nvGrpSpPr>
      <p:grpSpPr>
        <a:xfrm>
          <a:off x="0" y="0"/>
          <a:ext cx="0" cy="0"/>
          <a:chOff x="0" y="0"/>
          <a:chExt cx="0" cy="0"/>
        </a:xfrm>
      </p:grpSpPr>
      <p:sp>
        <p:nvSpPr>
          <p:cNvPr id="1304" name="Google Shape;1304;p22"/>
          <p:cNvSpPr/>
          <p:nvPr/>
        </p:nvSpPr>
        <p:spPr>
          <a:xfrm>
            <a:off x="37" y="229311"/>
            <a:ext cx="9143983" cy="5655779"/>
          </a:xfrm>
          <a:custGeom>
            <a:avLst/>
            <a:gdLst/>
            <a:ahLst/>
            <a:cxnLst/>
            <a:rect l="l" t="t" r="r" b="b"/>
            <a:pathLst>
              <a:path w="13721" h="8487" extrusionOk="0">
                <a:moveTo>
                  <a:pt x="1727" y="0"/>
                </a:moveTo>
                <a:cubicBezTo>
                  <a:pt x="1250" y="0"/>
                  <a:pt x="772" y="205"/>
                  <a:pt x="459" y="568"/>
                </a:cubicBezTo>
                <a:cubicBezTo>
                  <a:pt x="363" y="404"/>
                  <a:pt x="190" y="286"/>
                  <a:pt x="1" y="261"/>
                </a:cubicBezTo>
                <a:lnTo>
                  <a:pt x="1" y="261"/>
                </a:lnTo>
                <a:lnTo>
                  <a:pt x="2" y="8487"/>
                </a:lnTo>
                <a:lnTo>
                  <a:pt x="13720" y="8485"/>
                </a:lnTo>
                <a:lnTo>
                  <a:pt x="13718" y="1378"/>
                </a:lnTo>
                <a:cubicBezTo>
                  <a:pt x="13499" y="1397"/>
                  <a:pt x="13378" y="1568"/>
                  <a:pt x="13394" y="1785"/>
                </a:cubicBezTo>
                <a:cubicBezTo>
                  <a:pt x="13351" y="1777"/>
                  <a:pt x="13307" y="1773"/>
                  <a:pt x="13263" y="1773"/>
                </a:cubicBezTo>
                <a:cubicBezTo>
                  <a:pt x="12925" y="1773"/>
                  <a:pt x="12586" y="2001"/>
                  <a:pt x="12459" y="2316"/>
                </a:cubicBezTo>
                <a:cubicBezTo>
                  <a:pt x="12239" y="2182"/>
                  <a:pt x="11981" y="2114"/>
                  <a:pt x="11723" y="2114"/>
                </a:cubicBezTo>
                <a:cubicBezTo>
                  <a:pt x="11537" y="2114"/>
                  <a:pt x="11351" y="2149"/>
                  <a:pt x="11180" y="2222"/>
                </a:cubicBezTo>
                <a:cubicBezTo>
                  <a:pt x="10771" y="2395"/>
                  <a:pt x="10473" y="2744"/>
                  <a:pt x="10378" y="3177"/>
                </a:cubicBezTo>
                <a:cubicBezTo>
                  <a:pt x="10114" y="2972"/>
                  <a:pt x="9780" y="2860"/>
                  <a:pt x="9446" y="2860"/>
                </a:cubicBezTo>
                <a:cubicBezTo>
                  <a:pt x="9381" y="2860"/>
                  <a:pt x="9315" y="2864"/>
                  <a:pt x="9251" y="2873"/>
                </a:cubicBezTo>
                <a:cubicBezTo>
                  <a:pt x="8853" y="2926"/>
                  <a:pt x="8499" y="3096"/>
                  <a:pt x="8261" y="3416"/>
                </a:cubicBezTo>
                <a:cubicBezTo>
                  <a:pt x="8104" y="3088"/>
                  <a:pt x="7799" y="2835"/>
                  <a:pt x="7445" y="2741"/>
                </a:cubicBezTo>
                <a:cubicBezTo>
                  <a:pt x="7351" y="2716"/>
                  <a:pt x="7252" y="2704"/>
                  <a:pt x="7152" y="2704"/>
                </a:cubicBezTo>
                <a:cubicBezTo>
                  <a:pt x="6879" y="2704"/>
                  <a:pt x="6596" y="2794"/>
                  <a:pt x="6376" y="2946"/>
                </a:cubicBezTo>
                <a:cubicBezTo>
                  <a:pt x="6259" y="2512"/>
                  <a:pt x="5940" y="2136"/>
                  <a:pt x="5528" y="1950"/>
                </a:cubicBezTo>
                <a:cubicBezTo>
                  <a:pt x="5309" y="1851"/>
                  <a:pt x="5081" y="1795"/>
                  <a:pt x="4854" y="1795"/>
                </a:cubicBezTo>
                <a:cubicBezTo>
                  <a:pt x="4654" y="1795"/>
                  <a:pt x="4456" y="1838"/>
                  <a:pt x="4266" y="1932"/>
                </a:cubicBezTo>
                <a:cubicBezTo>
                  <a:pt x="4222" y="1741"/>
                  <a:pt x="4091" y="1573"/>
                  <a:pt x="3918" y="1484"/>
                </a:cubicBezTo>
                <a:cubicBezTo>
                  <a:pt x="3827" y="1436"/>
                  <a:pt x="3724" y="1413"/>
                  <a:pt x="3620" y="1413"/>
                </a:cubicBezTo>
                <a:cubicBezTo>
                  <a:pt x="3528" y="1413"/>
                  <a:pt x="3435" y="1431"/>
                  <a:pt x="3350" y="1465"/>
                </a:cubicBezTo>
                <a:cubicBezTo>
                  <a:pt x="3281" y="832"/>
                  <a:pt x="2808" y="259"/>
                  <a:pt x="2198" y="70"/>
                </a:cubicBezTo>
                <a:cubicBezTo>
                  <a:pt x="2046" y="23"/>
                  <a:pt x="1886" y="0"/>
                  <a:pt x="1727" y="0"/>
                </a:cubicBezTo>
                <a:close/>
              </a:path>
            </a:pathLst>
          </a:custGeom>
          <a:solidFill>
            <a:srgbClr val="D4E6E0">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22"/>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306" name="Google Shape;1306;p22"/>
          <p:cNvSpPr txBox="1">
            <a:spLocks noGrp="1"/>
          </p:cNvSpPr>
          <p:nvPr>
            <p:ph type="title" idx="2"/>
          </p:nvPr>
        </p:nvSpPr>
        <p:spPr>
          <a:xfrm>
            <a:off x="984463" y="2047694"/>
            <a:ext cx="2130600" cy="5277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2400"/>
              <a:buNone/>
              <a:defRPr sz="2000">
                <a:solidFill>
                  <a:schemeClr val="accent4"/>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307" name="Google Shape;1307;p22"/>
          <p:cNvSpPr txBox="1">
            <a:spLocks noGrp="1"/>
          </p:cNvSpPr>
          <p:nvPr>
            <p:ph type="subTitle" idx="1"/>
          </p:nvPr>
        </p:nvSpPr>
        <p:spPr>
          <a:xfrm>
            <a:off x="983863" y="2594613"/>
            <a:ext cx="2131800" cy="1015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308" name="Google Shape;1308;p22"/>
          <p:cNvSpPr txBox="1">
            <a:spLocks noGrp="1"/>
          </p:cNvSpPr>
          <p:nvPr>
            <p:ph type="title" idx="3"/>
          </p:nvPr>
        </p:nvSpPr>
        <p:spPr>
          <a:xfrm>
            <a:off x="3506688" y="2047694"/>
            <a:ext cx="2130600" cy="5277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2400"/>
              <a:buNone/>
              <a:defRPr sz="2000">
                <a:solidFill>
                  <a:schemeClr val="accent4"/>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309" name="Google Shape;1309;p22"/>
          <p:cNvSpPr txBox="1">
            <a:spLocks noGrp="1"/>
          </p:cNvSpPr>
          <p:nvPr>
            <p:ph type="subTitle" idx="4"/>
          </p:nvPr>
        </p:nvSpPr>
        <p:spPr>
          <a:xfrm>
            <a:off x="3506088" y="2594613"/>
            <a:ext cx="2131800" cy="1015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310" name="Google Shape;1310;p22"/>
          <p:cNvSpPr txBox="1">
            <a:spLocks noGrp="1"/>
          </p:cNvSpPr>
          <p:nvPr>
            <p:ph type="title" idx="5"/>
          </p:nvPr>
        </p:nvSpPr>
        <p:spPr>
          <a:xfrm>
            <a:off x="6116513" y="2047694"/>
            <a:ext cx="2130600" cy="5277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2400"/>
              <a:buNone/>
              <a:defRPr sz="2000">
                <a:solidFill>
                  <a:schemeClr val="accent4"/>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311" name="Google Shape;1311;p22"/>
          <p:cNvSpPr txBox="1">
            <a:spLocks noGrp="1"/>
          </p:cNvSpPr>
          <p:nvPr>
            <p:ph type="subTitle" idx="6"/>
          </p:nvPr>
        </p:nvSpPr>
        <p:spPr>
          <a:xfrm>
            <a:off x="6115913" y="2594613"/>
            <a:ext cx="2131800" cy="1015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1312" name="Google Shape;1312;p22"/>
          <p:cNvGrpSpPr/>
          <p:nvPr/>
        </p:nvGrpSpPr>
        <p:grpSpPr>
          <a:xfrm>
            <a:off x="5637321" y="-73"/>
            <a:ext cx="3506906" cy="1348922"/>
            <a:chOff x="5284673" y="-1047645"/>
            <a:chExt cx="1587625" cy="610676"/>
          </a:xfrm>
        </p:grpSpPr>
        <p:sp>
          <p:nvSpPr>
            <p:cNvPr id="1313" name="Google Shape;1313;p22"/>
            <p:cNvSpPr/>
            <p:nvPr/>
          </p:nvSpPr>
          <p:spPr>
            <a:xfrm>
              <a:off x="6579408" y="-1046942"/>
              <a:ext cx="147219" cy="138785"/>
            </a:xfrm>
            <a:custGeom>
              <a:avLst/>
              <a:gdLst/>
              <a:ahLst/>
              <a:cxnLst/>
              <a:rect l="l" t="t" r="r" b="b"/>
              <a:pathLst>
                <a:path w="1047" h="987" extrusionOk="0">
                  <a:moveTo>
                    <a:pt x="934" y="1"/>
                  </a:moveTo>
                  <a:cubicBezTo>
                    <a:pt x="687" y="343"/>
                    <a:pt x="374" y="647"/>
                    <a:pt x="1" y="912"/>
                  </a:cubicBezTo>
                  <a:cubicBezTo>
                    <a:pt x="46" y="936"/>
                    <a:pt x="91" y="962"/>
                    <a:pt x="135" y="987"/>
                  </a:cubicBezTo>
                  <a:cubicBezTo>
                    <a:pt x="496" y="722"/>
                    <a:pt x="802" y="419"/>
                    <a:pt x="1047" y="82"/>
                  </a:cubicBezTo>
                  <a:lnTo>
                    <a:pt x="934" y="1"/>
                  </a:ln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22"/>
            <p:cNvSpPr/>
            <p:nvPr/>
          </p:nvSpPr>
          <p:spPr>
            <a:xfrm>
              <a:off x="6393240" y="-918704"/>
              <a:ext cx="205291" cy="110662"/>
            </a:xfrm>
            <a:custGeom>
              <a:avLst/>
              <a:gdLst/>
              <a:ahLst/>
              <a:cxnLst/>
              <a:rect l="l" t="t" r="r" b="b"/>
              <a:pathLst>
                <a:path w="1460" h="787" extrusionOk="0">
                  <a:moveTo>
                    <a:pt x="1325" y="0"/>
                  </a:moveTo>
                  <a:cubicBezTo>
                    <a:pt x="946" y="271"/>
                    <a:pt x="503" y="501"/>
                    <a:pt x="0" y="691"/>
                  </a:cubicBezTo>
                  <a:cubicBezTo>
                    <a:pt x="46" y="722"/>
                    <a:pt x="91" y="756"/>
                    <a:pt x="137" y="787"/>
                  </a:cubicBezTo>
                  <a:cubicBezTo>
                    <a:pt x="639" y="590"/>
                    <a:pt x="1081" y="352"/>
                    <a:pt x="1459" y="75"/>
                  </a:cubicBezTo>
                  <a:cubicBezTo>
                    <a:pt x="1414" y="50"/>
                    <a:pt x="1369" y="24"/>
                    <a:pt x="1325"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22"/>
            <p:cNvSpPr/>
            <p:nvPr/>
          </p:nvSpPr>
          <p:spPr>
            <a:xfrm>
              <a:off x="6231398" y="-821682"/>
              <a:ext cx="181246" cy="62854"/>
            </a:xfrm>
            <a:custGeom>
              <a:avLst/>
              <a:gdLst/>
              <a:ahLst/>
              <a:cxnLst/>
              <a:rect l="l" t="t" r="r" b="b"/>
              <a:pathLst>
                <a:path w="1289" h="447" extrusionOk="0">
                  <a:moveTo>
                    <a:pt x="1151" y="1"/>
                  </a:moveTo>
                  <a:cubicBezTo>
                    <a:pt x="866" y="108"/>
                    <a:pt x="559" y="203"/>
                    <a:pt x="234" y="285"/>
                  </a:cubicBezTo>
                  <a:cubicBezTo>
                    <a:pt x="155" y="303"/>
                    <a:pt x="78" y="322"/>
                    <a:pt x="0" y="339"/>
                  </a:cubicBezTo>
                  <a:cubicBezTo>
                    <a:pt x="52" y="375"/>
                    <a:pt x="103" y="411"/>
                    <a:pt x="155" y="446"/>
                  </a:cubicBezTo>
                  <a:cubicBezTo>
                    <a:pt x="192" y="437"/>
                    <a:pt x="230" y="427"/>
                    <a:pt x="266" y="418"/>
                  </a:cubicBezTo>
                  <a:cubicBezTo>
                    <a:pt x="631" y="327"/>
                    <a:pt x="972" y="220"/>
                    <a:pt x="1288" y="97"/>
                  </a:cubicBezTo>
                  <a:cubicBezTo>
                    <a:pt x="1242" y="66"/>
                    <a:pt x="1197" y="34"/>
                    <a:pt x="1151"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22"/>
            <p:cNvSpPr/>
            <p:nvPr/>
          </p:nvSpPr>
          <p:spPr>
            <a:xfrm>
              <a:off x="6095288" y="-774156"/>
              <a:ext cx="158186" cy="41059"/>
            </a:xfrm>
            <a:custGeom>
              <a:avLst/>
              <a:gdLst/>
              <a:ahLst/>
              <a:cxnLst/>
              <a:rect l="l" t="t" r="r" b="b"/>
              <a:pathLst>
                <a:path w="1125" h="292" extrusionOk="0">
                  <a:moveTo>
                    <a:pt x="970" y="1"/>
                  </a:moveTo>
                  <a:cubicBezTo>
                    <a:pt x="642" y="75"/>
                    <a:pt x="318" y="131"/>
                    <a:pt x="0" y="168"/>
                  </a:cubicBezTo>
                  <a:cubicBezTo>
                    <a:pt x="41" y="209"/>
                    <a:pt x="85" y="251"/>
                    <a:pt x="127" y="292"/>
                  </a:cubicBezTo>
                  <a:cubicBezTo>
                    <a:pt x="455" y="250"/>
                    <a:pt x="788" y="189"/>
                    <a:pt x="1125" y="108"/>
                  </a:cubicBezTo>
                  <a:cubicBezTo>
                    <a:pt x="1072" y="72"/>
                    <a:pt x="1022" y="36"/>
                    <a:pt x="970"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22"/>
            <p:cNvSpPr/>
            <p:nvPr/>
          </p:nvSpPr>
          <p:spPr>
            <a:xfrm>
              <a:off x="5408550" y="-924891"/>
              <a:ext cx="93084" cy="83524"/>
            </a:xfrm>
            <a:custGeom>
              <a:avLst/>
              <a:gdLst/>
              <a:ahLst/>
              <a:cxnLst/>
              <a:rect l="l" t="t" r="r" b="b"/>
              <a:pathLst>
                <a:path w="662" h="594" extrusionOk="0">
                  <a:moveTo>
                    <a:pt x="56" y="1"/>
                  </a:moveTo>
                  <a:cubicBezTo>
                    <a:pt x="38" y="46"/>
                    <a:pt x="19" y="91"/>
                    <a:pt x="0" y="135"/>
                  </a:cubicBezTo>
                  <a:cubicBezTo>
                    <a:pt x="207" y="302"/>
                    <a:pt x="428" y="454"/>
                    <a:pt x="662" y="593"/>
                  </a:cubicBezTo>
                  <a:lnTo>
                    <a:pt x="662" y="432"/>
                  </a:lnTo>
                  <a:cubicBezTo>
                    <a:pt x="447" y="302"/>
                    <a:pt x="244" y="158"/>
                    <a:pt x="56"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22"/>
            <p:cNvSpPr/>
            <p:nvPr/>
          </p:nvSpPr>
          <p:spPr>
            <a:xfrm>
              <a:off x="5991378" y="-750674"/>
              <a:ext cx="121909" cy="26576"/>
            </a:xfrm>
            <a:custGeom>
              <a:avLst/>
              <a:gdLst/>
              <a:ahLst/>
              <a:cxnLst/>
              <a:rect l="l" t="t" r="r" b="b"/>
              <a:pathLst>
                <a:path w="867" h="189" extrusionOk="0">
                  <a:moveTo>
                    <a:pt x="739" y="1"/>
                  </a:moveTo>
                  <a:cubicBezTo>
                    <a:pt x="489" y="30"/>
                    <a:pt x="242" y="48"/>
                    <a:pt x="1" y="54"/>
                  </a:cubicBezTo>
                  <a:cubicBezTo>
                    <a:pt x="38" y="100"/>
                    <a:pt x="76" y="145"/>
                    <a:pt x="117" y="188"/>
                  </a:cubicBezTo>
                  <a:cubicBezTo>
                    <a:pt x="363" y="178"/>
                    <a:pt x="614" y="157"/>
                    <a:pt x="866" y="125"/>
                  </a:cubicBezTo>
                  <a:cubicBezTo>
                    <a:pt x="824" y="84"/>
                    <a:pt x="781" y="42"/>
                    <a:pt x="739"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22"/>
            <p:cNvSpPr/>
            <p:nvPr/>
          </p:nvSpPr>
          <p:spPr>
            <a:xfrm>
              <a:off x="5284673" y="-1047645"/>
              <a:ext cx="131752" cy="142159"/>
            </a:xfrm>
            <a:custGeom>
              <a:avLst/>
              <a:gdLst/>
              <a:ahLst/>
              <a:cxnLst/>
              <a:rect l="l" t="t" r="r" b="b"/>
              <a:pathLst>
                <a:path w="937" h="1011" extrusionOk="0">
                  <a:moveTo>
                    <a:pt x="113" y="1"/>
                  </a:moveTo>
                  <a:lnTo>
                    <a:pt x="0" y="82"/>
                  </a:lnTo>
                  <a:cubicBezTo>
                    <a:pt x="248" y="424"/>
                    <a:pt x="545" y="736"/>
                    <a:pt x="881" y="1010"/>
                  </a:cubicBezTo>
                  <a:cubicBezTo>
                    <a:pt x="900" y="965"/>
                    <a:pt x="918" y="920"/>
                    <a:pt x="937" y="876"/>
                  </a:cubicBezTo>
                  <a:cubicBezTo>
                    <a:pt x="622" y="616"/>
                    <a:pt x="345" y="323"/>
                    <a:pt x="113"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22"/>
            <p:cNvSpPr/>
            <p:nvPr/>
          </p:nvSpPr>
          <p:spPr>
            <a:xfrm>
              <a:off x="5501493" y="-864147"/>
              <a:ext cx="99271" cy="72275"/>
            </a:xfrm>
            <a:custGeom>
              <a:avLst/>
              <a:gdLst/>
              <a:ahLst/>
              <a:cxnLst/>
              <a:rect l="l" t="t" r="r" b="b"/>
              <a:pathLst>
                <a:path w="706" h="514" extrusionOk="0">
                  <a:moveTo>
                    <a:pt x="1" y="0"/>
                  </a:moveTo>
                  <a:lnTo>
                    <a:pt x="1" y="0"/>
                  </a:lnTo>
                  <a:cubicBezTo>
                    <a:pt x="2" y="55"/>
                    <a:pt x="2" y="108"/>
                    <a:pt x="1" y="161"/>
                  </a:cubicBezTo>
                  <a:cubicBezTo>
                    <a:pt x="224" y="292"/>
                    <a:pt x="459" y="410"/>
                    <a:pt x="706" y="514"/>
                  </a:cubicBezTo>
                  <a:cubicBezTo>
                    <a:pt x="685" y="453"/>
                    <a:pt x="663" y="394"/>
                    <a:pt x="641" y="334"/>
                  </a:cubicBezTo>
                  <a:cubicBezTo>
                    <a:pt x="418" y="235"/>
                    <a:pt x="204" y="125"/>
                    <a:pt x="1" y="0"/>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22"/>
            <p:cNvSpPr/>
            <p:nvPr/>
          </p:nvSpPr>
          <p:spPr>
            <a:xfrm>
              <a:off x="5591343" y="-817183"/>
              <a:ext cx="416487" cy="93929"/>
            </a:xfrm>
            <a:custGeom>
              <a:avLst/>
              <a:gdLst/>
              <a:ahLst/>
              <a:cxnLst/>
              <a:rect l="l" t="t" r="r" b="b"/>
              <a:pathLst>
                <a:path w="2962" h="668" extrusionOk="0">
                  <a:moveTo>
                    <a:pt x="1" y="0"/>
                  </a:moveTo>
                  <a:lnTo>
                    <a:pt x="1" y="0"/>
                  </a:lnTo>
                  <a:cubicBezTo>
                    <a:pt x="24" y="61"/>
                    <a:pt x="46" y="119"/>
                    <a:pt x="67" y="180"/>
                  </a:cubicBezTo>
                  <a:cubicBezTo>
                    <a:pt x="365" y="303"/>
                    <a:pt x="679" y="406"/>
                    <a:pt x="1006" y="483"/>
                  </a:cubicBezTo>
                  <a:cubicBezTo>
                    <a:pt x="1528" y="607"/>
                    <a:pt x="2074" y="668"/>
                    <a:pt x="2639" y="668"/>
                  </a:cubicBezTo>
                  <a:cubicBezTo>
                    <a:pt x="2747" y="668"/>
                    <a:pt x="2854" y="666"/>
                    <a:pt x="2962" y="661"/>
                  </a:cubicBezTo>
                  <a:cubicBezTo>
                    <a:pt x="2923" y="619"/>
                    <a:pt x="2883" y="573"/>
                    <a:pt x="2846" y="527"/>
                  </a:cubicBezTo>
                  <a:cubicBezTo>
                    <a:pt x="2774" y="529"/>
                    <a:pt x="2703" y="530"/>
                    <a:pt x="2632" y="530"/>
                  </a:cubicBezTo>
                  <a:cubicBezTo>
                    <a:pt x="2079" y="530"/>
                    <a:pt x="1548" y="469"/>
                    <a:pt x="1040" y="349"/>
                  </a:cubicBezTo>
                  <a:cubicBezTo>
                    <a:pt x="676" y="262"/>
                    <a:pt x="328" y="145"/>
                    <a:pt x="1"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22"/>
            <p:cNvSpPr/>
            <p:nvPr/>
          </p:nvSpPr>
          <p:spPr>
            <a:xfrm>
              <a:off x="5394630" y="-859085"/>
              <a:ext cx="77898" cy="79305"/>
            </a:xfrm>
            <a:custGeom>
              <a:avLst/>
              <a:gdLst/>
              <a:ahLst/>
              <a:cxnLst/>
              <a:rect l="l" t="t" r="r" b="b"/>
              <a:pathLst>
                <a:path w="554" h="564" extrusionOk="0">
                  <a:moveTo>
                    <a:pt x="554" y="1"/>
                  </a:moveTo>
                  <a:lnTo>
                    <a:pt x="554" y="1"/>
                  </a:lnTo>
                  <a:cubicBezTo>
                    <a:pt x="413" y="12"/>
                    <a:pt x="279" y="83"/>
                    <a:pt x="183" y="187"/>
                  </a:cubicBezTo>
                  <a:cubicBezTo>
                    <a:pt x="87" y="289"/>
                    <a:pt x="25" y="423"/>
                    <a:pt x="0" y="563"/>
                  </a:cubicBezTo>
                  <a:cubicBezTo>
                    <a:pt x="141" y="552"/>
                    <a:pt x="271" y="489"/>
                    <a:pt x="374" y="390"/>
                  </a:cubicBezTo>
                  <a:cubicBezTo>
                    <a:pt x="474" y="292"/>
                    <a:pt x="538" y="142"/>
                    <a:pt x="554"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22"/>
            <p:cNvSpPr/>
            <p:nvPr/>
          </p:nvSpPr>
          <p:spPr>
            <a:xfrm>
              <a:off x="5414877" y="-853460"/>
              <a:ext cx="54697" cy="55683"/>
            </a:xfrm>
            <a:custGeom>
              <a:avLst/>
              <a:gdLst/>
              <a:ahLst/>
              <a:cxnLst/>
              <a:rect l="l" t="t" r="r" b="b"/>
              <a:pathLst>
                <a:path w="389" h="396" extrusionOk="0">
                  <a:moveTo>
                    <a:pt x="388" y="1"/>
                  </a:moveTo>
                  <a:lnTo>
                    <a:pt x="388" y="1"/>
                  </a:lnTo>
                  <a:cubicBezTo>
                    <a:pt x="289" y="8"/>
                    <a:pt x="195" y="58"/>
                    <a:pt x="127" y="131"/>
                  </a:cubicBezTo>
                  <a:cubicBezTo>
                    <a:pt x="60" y="204"/>
                    <a:pt x="17" y="298"/>
                    <a:pt x="0" y="396"/>
                  </a:cubicBezTo>
                  <a:cubicBezTo>
                    <a:pt x="99" y="388"/>
                    <a:pt x="190" y="344"/>
                    <a:pt x="262" y="273"/>
                  </a:cubicBezTo>
                  <a:cubicBezTo>
                    <a:pt x="332" y="204"/>
                    <a:pt x="378" y="100"/>
                    <a:pt x="388"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22"/>
            <p:cNvSpPr/>
            <p:nvPr/>
          </p:nvSpPr>
          <p:spPr>
            <a:xfrm>
              <a:off x="5395333" y="-857538"/>
              <a:ext cx="76914" cy="77196"/>
            </a:xfrm>
            <a:custGeom>
              <a:avLst/>
              <a:gdLst/>
              <a:ahLst/>
              <a:cxnLst/>
              <a:rect l="l" t="t" r="r" b="b"/>
              <a:pathLst>
                <a:path w="547" h="549" extrusionOk="0">
                  <a:moveTo>
                    <a:pt x="547" y="0"/>
                  </a:moveTo>
                  <a:lnTo>
                    <a:pt x="547" y="0"/>
                  </a:lnTo>
                  <a:cubicBezTo>
                    <a:pt x="379" y="176"/>
                    <a:pt x="176" y="380"/>
                    <a:pt x="0" y="549"/>
                  </a:cubicBezTo>
                  <a:cubicBezTo>
                    <a:pt x="210" y="397"/>
                    <a:pt x="396" y="210"/>
                    <a:pt x="547"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22"/>
            <p:cNvSpPr/>
            <p:nvPr/>
          </p:nvSpPr>
          <p:spPr>
            <a:xfrm>
              <a:off x="5599779" y="-766563"/>
              <a:ext cx="104754" cy="48089"/>
            </a:xfrm>
            <a:custGeom>
              <a:avLst/>
              <a:gdLst/>
              <a:ahLst/>
              <a:cxnLst/>
              <a:rect l="l" t="t" r="r" b="b"/>
              <a:pathLst>
                <a:path w="745" h="342" extrusionOk="0">
                  <a:moveTo>
                    <a:pt x="551" y="0"/>
                  </a:moveTo>
                  <a:cubicBezTo>
                    <a:pt x="475" y="0"/>
                    <a:pt x="399" y="15"/>
                    <a:pt x="329" y="42"/>
                  </a:cubicBezTo>
                  <a:cubicBezTo>
                    <a:pt x="197" y="93"/>
                    <a:pt x="84" y="188"/>
                    <a:pt x="0" y="302"/>
                  </a:cubicBezTo>
                  <a:cubicBezTo>
                    <a:pt x="68" y="329"/>
                    <a:pt x="139" y="341"/>
                    <a:pt x="211" y="341"/>
                  </a:cubicBezTo>
                  <a:cubicBezTo>
                    <a:pt x="278" y="341"/>
                    <a:pt x="346" y="330"/>
                    <a:pt x="411" y="308"/>
                  </a:cubicBezTo>
                  <a:cubicBezTo>
                    <a:pt x="547" y="263"/>
                    <a:pt x="670" y="155"/>
                    <a:pt x="745" y="35"/>
                  </a:cubicBezTo>
                  <a:cubicBezTo>
                    <a:pt x="683" y="12"/>
                    <a:pt x="617" y="0"/>
                    <a:pt x="551"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22"/>
            <p:cNvSpPr/>
            <p:nvPr/>
          </p:nvSpPr>
          <p:spPr>
            <a:xfrm>
              <a:off x="5625511" y="-761641"/>
              <a:ext cx="73680" cy="34028"/>
            </a:xfrm>
            <a:custGeom>
              <a:avLst/>
              <a:gdLst/>
              <a:ahLst/>
              <a:cxnLst/>
              <a:rect l="l" t="t" r="r" b="b"/>
              <a:pathLst>
                <a:path w="524" h="242" extrusionOk="0">
                  <a:moveTo>
                    <a:pt x="387" y="1"/>
                  </a:moveTo>
                  <a:cubicBezTo>
                    <a:pt x="334" y="1"/>
                    <a:pt x="281" y="11"/>
                    <a:pt x="231" y="31"/>
                  </a:cubicBezTo>
                  <a:cubicBezTo>
                    <a:pt x="140" y="67"/>
                    <a:pt x="59" y="133"/>
                    <a:pt x="1" y="214"/>
                  </a:cubicBezTo>
                  <a:cubicBezTo>
                    <a:pt x="48" y="232"/>
                    <a:pt x="98" y="241"/>
                    <a:pt x="148" y="241"/>
                  </a:cubicBezTo>
                  <a:cubicBezTo>
                    <a:pt x="196" y="241"/>
                    <a:pt x="244" y="233"/>
                    <a:pt x="291" y="217"/>
                  </a:cubicBezTo>
                  <a:cubicBezTo>
                    <a:pt x="386" y="186"/>
                    <a:pt x="471" y="110"/>
                    <a:pt x="523" y="25"/>
                  </a:cubicBezTo>
                  <a:cubicBezTo>
                    <a:pt x="480" y="9"/>
                    <a:pt x="434" y="1"/>
                    <a:pt x="387"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22"/>
            <p:cNvSpPr/>
            <p:nvPr/>
          </p:nvSpPr>
          <p:spPr>
            <a:xfrm>
              <a:off x="5600764" y="-760516"/>
              <a:ext cx="102786" cy="36559"/>
            </a:xfrm>
            <a:custGeom>
              <a:avLst/>
              <a:gdLst/>
              <a:ahLst/>
              <a:cxnLst/>
              <a:rect l="l" t="t" r="r" b="b"/>
              <a:pathLst>
                <a:path w="731" h="260" extrusionOk="0">
                  <a:moveTo>
                    <a:pt x="731" y="1"/>
                  </a:moveTo>
                  <a:cubicBezTo>
                    <a:pt x="504" y="86"/>
                    <a:pt x="232" y="183"/>
                    <a:pt x="1" y="259"/>
                  </a:cubicBezTo>
                  <a:cubicBezTo>
                    <a:pt x="255" y="211"/>
                    <a:pt x="503" y="124"/>
                    <a:pt x="731"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22"/>
            <p:cNvSpPr/>
            <p:nvPr/>
          </p:nvSpPr>
          <p:spPr>
            <a:xfrm>
              <a:off x="6611185" y="-948795"/>
              <a:ext cx="46401" cy="108553"/>
            </a:xfrm>
            <a:custGeom>
              <a:avLst/>
              <a:gdLst/>
              <a:ahLst/>
              <a:cxnLst/>
              <a:rect l="l" t="t" r="r" b="b"/>
              <a:pathLst>
                <a:path w="330" h="772" extrusionOk="0">
                  <a:moveTo>
                    <a:pt x="247" y="1"/>
                  </a:moveTo>
                  <a:cubicBezTo>
                    <a:pt x="133" y="84"/>
                    <a:pt x="57" y="214"/>
                    <a:pt x="28" y="354"/>
                  </a:cubicBezTo>
                  <a:cubicBezTo>
                    <a:pt x="0" y="492"/>
                    <a:pt x="19" y="639"/>
                    <a:pt x="71" y="771"/>
                  </a:cubicBezTo>
                  <a:cubicBezTo>
                    <a:pt x="186" y="686"/>
                    <a:pt x="263" y="565"/>
                    <a:pt x="296" y="427"/>
                  </a:cubicBezTo>
                  <a:cubicBezTo>
                    <a:pt x="330" y="289"/>
                    <a:pt x="308" y="128"/>
                    <a:pt x="247"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22"/>
            <p:cNvSpPr/>
            <p:nvPr/>
          </p:nvSpPr>
          <p:spPr>
            <a:xfrm>
              <a:off x="6621872" y="-942327"/>
              <a:ext cx="32903" cy="76353"/>
            </a:xfrm>
            <a:custGeom>
              <a:avLst/>
              <a:gdLst/>
              <a:ahLst/>
              <a:cxnLst/>
              <a:rect l="l" t="t" r="r" b="b"/>
              <a:pathLst>
                <a:path w="234" h="543" extrusionOk="0">
                  <a:moveTo>
                    <a:pt x="172" y="1"/>
                  </a:moveTo>
                  <a:cubicBezTo>
                    <a:pt x="93" y="59"/>
                    <a:pt x="39" y="152"/>
                    <a:pt x="20" y="249"/>
                  </a:cubicBezTo>
                  <a:cubicBezTo>
                    <a:pt x="0" y="347"/>
                    <a:pt x="13" y="450"/>
                    <a:pt x="49" y="543"/>
                  </a:cubicBezTo>
                  <a:cubicBezTo>
                    <a:pt x="129" y="483"/>
                    <a:pt x="184" y="398"/>
                    <a:pt x="209" y="301"/>
                  </a:cubicBezTo>
                  <a:cubicBezTo>
                    <a:pt x="234" y="205"/>
                    <a:pt x="216" y="90"/>
                    <a:pt x="172"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22"/>
            <p:cNvSpPr/>
            <p:nvPr/>
          </p:nvSpPr>
          <p:spPr>
            <a:xfrm>
              <a:off x="6621591" y="-947248"/>
              <a:ext cx="24888" cy="106303"/>
            </a:xfrm>
            <a:custGeom>
              <a:avLst/>
              <a:gdLst/>
              <a:ahLst/>
              <a:cxnLst/>
              <a:rect l="l" t="t" r="r" b="b"/>
              <a:pathLst>
                <a:path w="177" h="756" extrusionOk="0">
                  <a:moveTo>
                    <a:pt x="177" y="0"/>
                  </a:moveTo>
                  <a:lnTo>
                    <a:pt x="177" y="0"/>
                  </a:lnTo>
                  <a:cubicBezTo>
                    <a:pt x="126" y="237"/>
                    <a:pt x="61" y="518"/>
                    <a:pt x="0" y="755"/>
                  </a:cubicBezTo>
                  <a:cubicBezTo>
                    <a:pt x="98" y="513"/>
                    <a:pt x="159" y="258"/>
                    <a:pt x="177"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22"/>
            <p:cNvSpPr/>
            <p:nvPr/>
          </p:nvSpPr>
          <p:spPr>
            <a:xfrm>
              <a:off x="6147314" y="-752220"/>
              <a:ext cx="75367" cy="81555"/>
            </a:xfrm>
            <a:custGeom>
              <a:avLst/>
              <a:gdLst/>
              <a:ahLst/>
              <a:cxnLst/>
              <a:rect l="l" t="t" r="r" b="b"/>
              <a:pathLst>
                <a:path w="536" h="580" extrusionOk="0">
                  <a:moveTo>
                    <a:pt x="536" y="0"/>
                  </a:moveTo>
                  <a:lnTo>
                    <a:pt x="536" y="0"/>
                  </a:lnTo>
                  <a:cubicBezTo>
                    <a:pt x="395" y="16"/>
                    <a:pt x="263" y="91"/>
                    <a:pt x="170" y="197"/>
                  </a:cubicBezTo>
                  <a:cubicBezTo>
                    <a:pt x="77" y="304"/>
                    <a:pt x="21" y="439"/>
                    <a:pt x="0" y="579"/>
                  </a:cubicBezTo>
                  <a:cubicBezTo>
                    <a:pt x="140" y="563"/>
                    <a:pt x="269" y="496"/>
                    <a:pt x="368" y="393"/>
                  </a:cubicBezTo>
                  <a:cubicBezTo>
                    <a:pt x="465" y="292"/>
                    <a:pt x="525" y="141"/>
                    <a:pt x="536"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22"/>
            <p:cNvSpPr/>
            <p:nvPr/>
          </p:nvSpPr>
          <p:spPr>
            <a:xfrm>
              <a:off x="6166718" y="-746877"/>
              <a:ext cx="53010" cy="57651"/>
            </a:xfrm>
            <a:custGeom>
              <a:avLst/>
              <a:gdLst/>
              <a:ahLst/>
              <a:cxnLst/>
              <a:rect l="l" t="t" r="r" b="b"/>
              <a:pathLst>
                <a:path w="377" h="410" extrusionOk="0">
                  <a:moveTo>
                    <a:pt x="377" y="1"/>
                  </a:moveTo>
                  <a:lnTo>
                    <a:pt x="377" y="1"/>
                  </a:lnTo>
                  <a:cubicBezTo>
                    <a:pt x="278" y="12"/>
                    <a:pt x="185" y="64"/>
                    <a:pt x="120" y="141"/>
                  </a:cubicBezTo>
                  <a:cubicBezTo>
                    <a:pt x="54" y="217"/>
                    <a:pt x="15" y="312"/>
                    <a:pt x="0" y="410"/>
                  </a:cubicBezTo>
                  <a:cubicBezTo>
                    <a:pt x="99" y="397"/>
                    <a:pt x="189" y="350"/>
                    <a:pt x="258" y="279"/>
                  </a:cubicBezTo>
                  <a:cubicBezTo>
                    <a:pt x="328" y="207"/>
                    <a:pt x="369" y="100"/>
                    <a:pt x="377"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22"/>
            <p:cNvSpPr/>
            <p:nvPr/>
          </p:nvSpPr>
          <p:spPr>
            <a:xfrm>
              <a:off x="6148017" y="-750814"/>
              <a:ext cx="74383" cy="79587"/>
            </a:xfrm>
            <a:custGeom>
              <a:avLst/>
              <a:gdLst/>
              <a:ahLst/>
              <a:cxnLst/>
              <a:rect l="l" t="t" r="r" b="b"/>
              <a:pathLst>
                <a:path w="529" h="566" extrusionOk="0">
                  <a:moveTo>
                    <a:pt x="528" y="1"/>
                  </a:moveTo>
                  <a:lnTo>
                    <a:pt x="528" y="1"/>
                  </a:lnTo>
                  <a:cubicBezTo>
                    <a:pt x="367" y="180"/>
                    <a:pt x="169" y="392"/>
                    <a:pt x="1" y="566"/>
                  </a:cubicBezTo>
                  <a:cubicBezTo>
                    <a:pt x="205" y="407"/>
                    <a:pt x="383" y="214"/>
                    <a:pt x="528"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22"/>
            <p:cNvSpPr/>
            <p:nvPr/>
          </p:nvSpPr>
          <p:spPr>
            <a:xfrm>
              <a:off x="6251927" y="-842774"/>
              <a:ext cx="108410" cy="42043"/>
            </a:xfrm>
            <a:custGeom>
              <a:avLst/>
              <a:gdLst/>
              <a:ahLst/>
              <a:cxnLst/>
              <a:rect l="l" t="t" r="r" b="b"/>
              <a:pathLst>
                <a:path w="771" h="299" extrusionOk="0">
                  <a:moveTo>
                    <a:pt x="283" y="1"/>
                  </a:moveTo>
                  <a:cubicBezTo>
                    <a:pt x="187" y="1"/>
                    <a:pt x="90" y="21"/>
                    <a:pt x="0" y="56"/>
                  </a:cubicBezTo>
                  <a:cubicBezTo>
                    <a:pt x="84" y="171"/>
                    <a:pt x="207" y="249"/>
                    <a:pt x="343" y="282"/>
                  </a:cubicBezTo>
                  <a:cubicBezTo>
                    <a:pt x="388" y="293"/>
                    <a:pt x="435" y="299"/>
                    <a:pt x="482" y="299"/>
                  </a:cubicBezTo>
                  <a:cubicBezTo>
                    <a:pt x="583" y="299"/>
                    <a:pt x="684" y="275"/>
                    <a:pt x="771" y="233"/>
                  </a:cubicBezTo>
                  <a:cubicBezTo>
                    <a:pt x="687" y="119"/>
                    <a:pt x="557" y="42"/>
                    <a:pt x="417" y="14"/>
                  </a:cubicBezTo>
                  <a:cubicBezTo>
                    <a:pt x="373" y="5"/>
                    <a:pt x="328" y="1"/>
                    <a:pt x="283"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22"/>
            <p:cNvSpPr/>
            <p:nvPr/>
          </p:nvSpPr>
          <p:spPr>
            <a:xfrm>
              <a:off x="6277940" y="-832791"/>
              <a:ext cx="76070" cy="29669"/>
            </a:xfrm>
            <a:custGeom>
              <a:avLst/>
              <a:gdLst/>
              <a:ahLst/>
              <a:cxnLst/>
              <a:rect l="l" t="t" r="r" b="b"/>
              <a:pathLst>
                <a:path w="541" h="211" extrusionOk="0">
                  <a:moveTo>
                    <a:pt x="201" y="1"/>
                  </a:moveTo>
                  <a:cubicBezTo>
                    <a:pt x="133" y="1"/>
                    <a:pt x="65" y="15"/>
                    <a:pt x="1" y="40"/>
                  </a:cubicBezTo>
                  <a:cubicBezTo>
                    <a:pt x="59" y="121"/>
                    <a:pt x="146" y="176"/>
                    <a:pt x="242" y="199"/>
                  </a:cubicBezTo>
                  <a:cubicBezTo>
                    <a:pt x="272" y="206"/>
                    <a:pt x="304" y="210"/>
                    <a:pt x="337" y="210"/>
                  </a:cubicBezTo>
                  <a:cubicBezTo>
                    <a:pt x="407" y="210"/>
                    <a:pt x="480" y="193"/>
                    <a:pt x="541" y="163"/>
                  </a:cubicBezTo>
                  <a:cubicBezTo>
                    <a:pt x="483" y="83"/>
                    <a:pt x="392" y="30"/>
                    <a:pt x="294" y="10"/>
                  </a:cubicBezTo>
                  <a:cubicBezTo>
                    <a:pt x="263" y="4"/>
                    <a:pt x="232" y="1"/>
                    <a:pt x="201"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22"/>
            <p:cNvSpPr/>
            <p:nvPr/>
          </p:nvSpPr>
          <p:spPr>
            <a:xfrm>
              <a:off x="6252912" y="-834337"/>
              <a:ext cx="106020" cy="25029"/>
            </a:xfrm>
            <a:custGeom>
              <a:avLst/>
              <a:gdLst/>
              <a:ahLst/>
              <a:cxnLst/>
              <a:rect l="l" t="t" r="r" b="b"/>
              <a:pathLst>
                <a:path w="754" h="178" extrusionOk="0">
                  <a:moveTo>
                    <a:pt x="0" y="0"/>
                  </a:moveTo>
                  <a:cubicBezTo>
                    <a:pt x="241" y="97"/>
                    <a:pt x="497" y="158"/>
                    <a:pt x="753" y="177"/>
                  </a:cubicBezTo>
                  <a:cubicBezTo>
                    <a:pt x="517" y="126"/>
                    <a:pt x="235" y="60"/>
                    <a:pt x="0"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22"/>
            <p:cNvSpPr/>
            <p:nvPr/>
          </p:nvSpPr>
          <p:spPr>
            <a:xfrm>
              <a:off x="6116098" y="-594736"/>
              <a:ext cx="173794" cy="57511"/>
            </a:xfrm>
            <a:custGeom>
              <a:avLst/>
              <a:gdLst/>
              <a:ahLst/>
              <a:cxnLst/>
              <a:rect l="l" t="t" r="r" b="b"/>
              <a:pathLst>
                <a:path w="1236" h="409" extrusionOk="0">
                  <a:moveTo>
                    <a:pt x="0" y="0"/>
                  </a:moveTo>
                  <a:lnTo>
                    <a:pt x="0" y="0"/>
                  </a:lnTo>
                  <a:cubicBezTo>
                    <a:pt x="21" y="56"/>
                    <a:pt x="42" y="111"/>
                    <a:pt x="64" y="165"/>
                  </a:cubicBezTo>
                  <a:cubicBezTo>
                    <a:pt x="67" y="166"/>
                    <a:pt x="69" y="166"/>
                    <a:pt x="72" y="168"/>
                  </a:cubicBezTo>
                  <a:cubicBezTo>
                    <a:pt x="453" y="280"/>
                    <a:pt x="841" y="361"/>
                    <a:pt x="1235" y="408"/>
                  </a:cubicBezTo>
                  <a:cubicBezTo>
                    <a:pt x="1200" y="358"/>
                    <a:pt x="1166" y="306"/>
                    <a:pt x="1132" y="256"/>
                  </a:cubicBezTo>
                  <a:cubicBezTo>
                    <a:pt x="787" y="207"/>
                    <a:pt x="445" y="134"/>
                    <a:pt x="110" y="35"/>
                  </a:cubicBezTo>
                  <a:cubicBezTo>
                    <a:pt x="72" y="23"/>
                    <a:pt x="36" y="12"/>
                    <a:pt x="0"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22"/>
            <p:cNvSpPr/>
            <p:nvPr/>
          </p:nvSpPr>
          <p:spPr>
            <a:xfrm>
              <a:off x="6274987" y="-558880"/>
              <a:ext cx="191370" cy="28966"/>
            </a:xfrm>
            <a:custGeom>
              <a:avLst/>
              <a:gdLst/>
              <a:ahLst/>
              <a:cxnLst/>
              <a:rect l="l" t="t" r="r" b="b"/>
              <a:pathLst>
                <a:path w="1361" h="206" extrusionOk="0">
                  <a:moveTo>
                    <a:pt x="1" y="1"/>
                  </a:moveTo>
                  <a:lnTo>
                    <a:pt x="1" y="1"/>
                  </a:lnTo>
                  <a:cubicBezTo>
                    <a:pt x="34" y="51"/>
                    <a:pt x="69" y="102"/>
                    <a:pt x="104" y="153"/>
                  </a:cubicBezTo>
                  <a:cubicBezTo>
                    <a:pt x="391" y="189"/>
                    <a:pt x="680" y="205"/>
                    <a:pt x="968" y="205"/>
                  </a:cubicBezTo>
                  <a:cubicBezTo>
                    <a:pt x="1098" y="205"/>
                    <a:pt x="1230" y="201"/>
                    <a:pt x="1361" y="195"/>
                  </a:cubicBezTo>
                  <a:cubicBezTo>
                    <a:pt x="1326" y="150"/>
                    <a:pt x="1294" y="105"/>
                    <a:pt x="1262" y="60"/>
                  </a:cubicBezTo>
                  <a:cubicBezTo>
                    <a:pt x="1164" y="64"/>
                    <a:pt x="1066" y="66"/>
                    <a:pt x="968" y="66"/>
                  </a:cubicBezTo>
                  <a:cubicBezTo>
                    <a:pt x="645" y="66"/>
                    <a:pt x="322" y="45"/>
                    <a:pt x="1"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22"/>
            <p:cNvSpPr/>
            <p:nvPr/>
          </p:nvSpPr>
          <p:spPr>
            <a:xfrm>
              <a:off x="6612170" y="-657870"/>
              <a:ext cx="260129" cy="104897"/>
            </a:xfrm>
            <a:custGeom>
              <a:avLst/>
              <a:gdLst/>
              <a:ahLst/>
              <a:cxnLst/>
              <a:rect l="l" t="t" r="r" b="b"/>
              <a:pathLst>
                <a:path w="1850" h="746" extrusionOk="0">
                  <a:moveTo>
                    <a:pt x="1786" y="1"/>
                  </a:moveTo>
                  <a:cubicBezTo>
                    <a:pt x="1222" y="290"/>
                    <a:pt x="618" y="498"/>
                    <a:pt x="1" y="624"/>
                  </a:cubicBezTo>
                  <a:cubicBezTo>
                    <a:pt x="33" y="665"/>
                    <a:pt x="64" y="706"/>
                    <a:pt x="96" y="745"/>
                  </a:cubicBezTo>
                  <a:cubicBezTo>
                    <a:pt x="704" y="615"/>
                    <a:pt x="1296" y="409"/>
                    <a:pt x="1850" y="123"/>
                  </a:cubicBezTo>
                  <a:lnTo>
                    <a:pt x="1786" y="1"/>
                  </a:ln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22"/>
            <p:cNvSpPr/>
            <p:nvPr/>
          </p:nvSpPr>
          <p:spPr>
            <a:xfrm>
              <a:off x="6452296" y="-570129"/>
              <a:ext cx="173372" cy="38528"/>
            </a:xfrm>
            <a:custGeom>
              <a:avLst/>
              <a:gdLst/>
              <a:ahLst/>
              <a:cxnLst/>
              <a:rect l="l" t="t" r="r" b="b"/>
              <a:pathLst>
                <a:path w="1233" h="274" extrusionOk="0">
                  <a:moveTo>
                    <a:pt x="1135" y="0"/>
                  </a:moveTo>
                  <a:cubicBezTo>
                    <a:pt x="761" y="78"/>
                    <a:pt x="382" y="125"/>
                    <a:pt x="1" y="139"/>
                  </a:cubicBezTo>
                  <a:cubicBezTo>
                    <a:pt x="33" y="185"/>
                    <a:pt x="65" y="229"/>
                    <a:pt x="100" y="274"/>
                  </a:cubicBezTo>
                  <a:cubicBezTo>
                    <a:pt x="479" y="253"/>
                    <a:pt x="859" y="202"/>
                    <a:pt x="1232" y="123"/>
                  </a:cubicBezTo>
                  <a:cubicBezTo>
                    <a:pt x="1201" y="82"/>
                    <a:pt x="1169" y="41"/>
                    <a:pt x="1135"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22"/>
            <p:cNvSpPr/>
            <p:nvPr/>
          </p:nvSpPr>
          <p:spPr>
            <a:xfrm>
              <a:off x="6006704" y="-636497"/>
              <a:ext cx="118112" cy="65104"/>
            </a:xfrm>
            <a:custGeom>
              <a:avLst/>
              <a:gdLst/>
              <a:ahLst/>
              <a:cxnLst/>
              <a:rect l="l" t="t" r="r" b="b"/>
              <a:pathLst>
                <a:path w="840" h="463" extrusionOk="0">
                  <a:moveTo>
                    <a:pt x="0" y="0"/>
                  </a:moveTo>
                  <a:cubicBezTo>
                    <a:pt x="3" y="52"/>
                    <a:pt x="8" y="105"/>
                    <a:pt x="13" y="158"/>
                  </a:cubicBezTo>
                  <a:cubicBezTo>
                    <a:pt x="282" y="276"/>
                    <a:pt x="558" y="378"/>
                    <a:pt x="840" y="462"/>
                  </a:cubicBezTo>
                  <a:cubicBezTo>
                    <a:pt x="818" y="408"/>
                    <a:pt x="797" y="352"/>
                    <a:pt x="775" y="297"/>
                  </a:cubicBezTo>
                  <a:cubicBezTo>
                    <a:pt x="511" y="214"/>
                    <a:pt x="253" y="113"/>
                    <a:pt x="0" y="0"/>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22"/>
            <p:cNvSpPr/>
            <p:nvPr/>
          </p:nvSpPr>
          <p:spPr>
            <a:xfrm>
              <a:off x="5611731" y="-949639"/>
              <a:ext cx="64540" cy="94913"/>
            </a:xfrm>
            <a:custGeom>
              <a:avLst/>
              <a:gdLst/>
              <a:ahLst/>
              <a:cxnLst/>
              <a:rect l="l" t="t" r="r" b="b"/>
              <a:pathLst>
                <a:path w="459" h="675" extrusionOk="0">
                  <a:moveTo>
                    <a:pt x="55" y="0"/>
                  </a:moveTo>
                  <a:cubicBezTo>
                    <a:pt x="35" y="53"/>
                    <a:pt x="19" y="106"/>
                    <a:pt x="1" y="160"/>
                  </a:cubicBezTo>
                  <a:cubicBezTo>
                    <a:pt x="138" y="337"/>
                    <a:pt x="281" y="509"/>
                    <a:pt x="434" y="674"/>
                  </a:cubicBezTo>
                  <a:cubicBezTo>
                    <a:pt x="441" y="614"/>
                    <a:pt x="448" y="554"/>
                    <a:pt x="459" y="496"/>
                  </a:cubicBezTo>
                  <a:cubicBezTo>
                    <a:pt x="317" y="336"/>
                    <a:pt x="181" y="170"/>
                    <a:pt x="55"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22"/>
            <p:cNvSpPr/>
            <p:nvPr/>
          </p:nvSpPr>
          <p:spPr>
            <a:xfrm>
              <a:off x="5539036" y="-1046942"/>
              <a:ext cx="80429" cy="119661"/>
            </a:xfrm>
            <a:custGeom>
              <a:avLst/>
              <a:gdLst/>
              <a:ahLst/>
              <a:cxnLst/>
              <a:rect l="l" t="t" r="r" b="b"/>
              <a:pathLst>
                <a:path w="572" h="851" extrusionOk="0">
                  <a:moveTo>
                    <a:pt x="120" y="1"/>
                  </a:moveTo>
                  <a:lnTo>
                    <a:pt x="0" y="70"/>
                  </a:lnTo>
                  <a:cubicBezTo>
                    <a:pt x="156" y="343"/>
                    <a:pt x="329" y="604"/>
                    <a:pt x="518" y="851"/>
                  </a:cubicBezTo>
                  <a:cubicBezTo>
                    <a:pt x="533" y="798"/>
                    <a:pt x="552" y="745"/>
                    <a:pt x="572" y="692"/>
                  </a:cubicBezTo>
                  <a:cubicBezTo>
                    <a:pt x="408" y="471"/>
                    <a:pt x="257" y="241"/>
                    <a:pt x="120"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22"/>
            <p:cNvSpPr/>
            <p:nvPr/>
          </p:nvSpPr>
          <p:spPr>
            <a:xfrm>
              <a:off x="5832910" y="-737737"/>
              <a:ext cx="175903" cy="123317"/>
            </a:xfrm>
            <a:custGeom>
              <a:avLst/>
              <a:gdLst/>
              <a:ahLst/>
              <a:cxnLst/>
              <a:rect l="l" t="t" r="r" b="b"/>
              <a:pathLst>
                <a:path w="1251" h="877" extrusionOk="0">
                  <a:moveTo>
                    <a:pt x="6" y="0"/>
                  </a:moveTo>
                  <a:cubicBezTo>
                    <a:pt x="4" y="55"/>
                    <a:pt x="2" y="111"/>
                    <a:pt x="0" y="165"/>
                  </a:cubicBezTo>
                  <a:cubicBezTo>
                    <a:pt x="392" y="444"/>
                    <a:pt x="811" y="681"/>
                    <a:pt x="1251" y="876"/>
                  </a:cubicBezTo>
                  <a:cubicBezTo>
                    <a:pt x="1246" y="824"/>
                    <a:pt x="1242" y="770"/>
                    <a:pt x="1237" y="718"/>
                  </a:cubicBezTo>
                  <a:cubicBezTo>
                    <a:pt x="804" y="522"/>
                    <a:pt x="391" y="280"/>
                    <a:pt x="6"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22"/>
            <p:cNvSpPr/>
            <p:nvPr/>
          </p:nvSpPr>
          <p:spPr>
            <a:xfrm>
              <a:off x="5672896" y="-880317"/>
              <a:ext cx="160858" cy="165923"/>
            </a:xfrm>
            <a:custGeom>
              <a:avLst/>
              <a:gdLst/>
              <a:ahLst/>
              <a:cxnLst/>
              <a:rect l="l" t="t" r="r" b="b"/>
              <a:pathLst>
                <a:path w="1144" h="1180" extrusionOk="0">
                  <a:moveTo>
                    <a:pt x="25" y="1"/>
                  </a:moveTo>
                  <a:cubicBezTo>
                    <a:pt x="14" y="61"/>
                    <a:pt x="7" y="120"/>
                    <a:pt x="1" y="180"/>
                  </a:cubicBezTo>
                  <a:cubicBezTo>
                    <a:pt x="343" y="551"/>
                    <a:pt x="725" y="887"/>
                    <a:pt x="1138" y="1179"/>
                  </a:cubicBezTo>
                  <a:cubicBezTo>
                    <a:pt x="1140" y="1125"/>
                    <a:pt x="1141" y="1069"/>
                    <a:pt x="1144" y="1014"/>
                  </a:cubicBezTo>
                  <a:cubicBezTo>
                    <a:pt x="737" y="718"/>
                    <a:pt x="360" y="378"/>
                    <a:pt x="25"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22"/>
            <p:cNvSpPr/>
            <p:nvPr/>
          </p:nvSpPr>
          <p:spPr>
            <a:xfrm>
              <a:off x="5503602" y="-947529"/>
              <a:ext cx="110941" cy="39372"/>
            </a:xfrm>
            <a:custGeom>
              <a:avLst/>
              <a:gdLst/>
              <a:ahLst/>
              <a:cxnLst/>
              <a:rect l="l" t="t" r="r" b="b"/>
              <a:pathLst>
                <a:path w="789" h="280" extrusionOk="0">
                  <a:moveTo>
                    <a:pt x="373" y="0"/>
                  </a:moveTo>
                  <a:cubicBezTo>
                    <a:pt x="242" y="0"/>
                    <a:pt x="113" y="41"/>
                    <a:pt x="0" y="106"/>
                  </a:cubicBezTo>
                  <a:cubicBezTo>
                    <a:pt x="100" y="207"/>
                    <a:pt x="233" y="264"/>
                    <a:pt x="373" y="277"/>
                  </a:cubicBezTo>
                  <a:cubicBezTo>
                    <a:pt x="389" y="279"/>
                    <a:pt x="404" y="279"/>
                    <a:pt x="419" y="279"/>
                  </a:cubicBezTo>
                  <a:cubicBezTo>
                    <a:pt x="549" y="279"/>
                    <a:pt x="683" y="234"/>
                    <a:pt x="789" y="163"/>
                  </a:cubicBezTo>
                  <a:cubicBezTo>
                    <a:pt x="688" y="62"/>
                    <a:pt x="548" y="7"/>
                    <a:pt x="405" y="1"/>
                  </a:cubicBezTo>
                  <a:cubicBezTo>
                    <a:pt x="394" y="1"/>
                    <a:pt x="383" y="0"/>
                    <a:pt x="373"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22"/>
            <p:cNvSpPr/>
            <p:nvPr/>
          </p:nvSpPr>
          <p:spPr>
            <a:xfrm>
              <a:off x="5530318" y="-939655"/>
              <a:ext cx="77898" cy="27841"/>
            </a:xfrm>
            <a:custGeom>
              <a:avLst/>
              <a:gdLst/>
              <a:ahLst/>
              <a:cxnLst/>
              <a:rect l="l" t="t" r="r" b="b"/>
              <a:pathLst>
                <a:path w="554" h="198" extrusionOk="0">
                  <a:moveTo>
                    <a:pt x="271" y="0"/>
                  </a:moveTo>
                  <a:cubicBezTo>
                    <a:pt x="176" y="0"/>
                    <a:pt x="81" y="28"/>
                    <a:pt x="1" y="76"/>
                  </a:cubicBezTo>
                  <a:cubicBezTo>
                    <a:pt x="72" y="146"/>
                    <a:pt x="166" y="187"/>
                    <a:pt x="265" y="196"/>
                  </a:cubicBezTo>
                  <a:cubicBezTo>
                    <a:pt x="274" y="197"/>
                    <a:pt x="283" y="197"/>
                    <a:pt x="293" y="197"/>
                  </a:cubicBezTo>
                  <a:cubicBezTo>
                    <a:pt x="383" y="197"/>
                    <a:pt x="480" y="166"/>
                    <a:pt x="554" y="114"/>
                  </a:cubicBezTo>
                  <a:cubicBezTo>
                    <a:pt x="484" y="44"/>
                    <a:pt x="385" y="6"/>
                    <a:pt x="286" y="0"/>
                  </a:cubicBezTo>
                  <a:cubicBezTo>
                    <a:pt x="281" y="0"/>
                    <a:pt x="276" y="0"/>
                    <a:pt x="271" y="0"/>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22"/>
            <p:cNvSpPr/>
            <p:nvPr/>
          </p:nvSpPr>
          <p:spPr>
            <a:xfrm>
              <a:off x="5504446" y="-932062"/>
              <a:ext cx="108832" cy="9280"/>
            </a:xfrm>
            <a:custGeom>
              <a:avLst/>
              <a:gdLst/>
              <a:ahLst/>
              <a:cxnLst/>
              <a:rect l="l" t="t" r="r" b="b"/>
              <a:pathLst>
                <a:path w="774" h="66" extrusionOk="0">
                  <a:moveTo>
                    <a:pt x="0" y="1"/>
                  </a:moveTo>
                  <a:cubicBezTo>
                    <a:pt x="188" y="44"/>
                    <a:pt x="381" y="66"/>
                    <a:pt x="573" y="66"/>
                  </a:cubicBezTo>
                  <a:cubicBezTo>
                    <a:pt x="640" y="66"/>
                    <a:pt x="707" y="63"/>
                    <a:pt x="773" y="58"/>
                  </a:cubicBezTo>
                  <a:cubicBezTo>
                    <a:pt x="531" y="44"/>
                    <a:pt x="241" y="22"/>
                    <a:pt x="0"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22"/>
            <p:cNvSpPr/>
            <p:nvPr/>
          </p:nvSpPr>
          <p:spPr>
            <a:xfrm>
              <a:off x="5713251" y="-921657"/>
              <a:ext cx="44573" cy="110100"/>
            </a:xfrm>
            <a:custGeom>
              <a:avLst/>
              <a:gdLst/>
              <a:ahLst/>
              <a:cxnLst/>
              <a:rect l="l" t="t" r="r" b="b"/>
              <a:pathLst>
                <a:path w="317" h="783" extrusionOk="0">
                  <a:moveTo>
                    <a:pt x="106" y="1"/>
                  </a:moveTo>
                  <a:cubicBezTo>
                    <a:pt x="29" y="120"/>
                    <a:pt x="0" y="261"/>
                    <a:pt x="17" y="402"/>
                  </a:cubicBezTo>
                  <a:cubicBezTo>
                    <a:pt x="33" y="543"/>
                    <a:pt x="112" y="686"/>
                    <a:pt x="215" y="783"/>
                  </a:cubicBezTo>
                  <a:cubicBezTo>
                    <a:pt x="292" y="664"/>
                    <a:pt x="316" y="514"/>
                    <a:pt x="294" y="375"/>
                  </a:cubicBezTo>
                  <a:cubicBezTo>
                    <a:pt x="270" y="235"/>
                    <a:pt x="201" y="105"/>
                    <a:pt x="106"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22"/>
            <p:cNvSpPr/>
            <p:nvPr/>
          </p:nvSpPr>
          <p:spPr>
            <a:xfrm>
              <a:off x="5719438" y="-894660"/>
              <a:ext cx="31637" cy="77477"/>
            </a:xfrm>
            <a:custGeom>
              <a:avLst/>
              <a:gdLst/>
              <a:ahLst/>
              <a:cxnLst/>
              <a:rect l="l" t="t" r="r" b="b"/>
              <a:pathLst>
                <a:path w="225" h="551" extrusionOk="0">
                  <a:moveTo>
                    <a:pt x="74" y="1"/>
                  </a:moveTo>
                  <a:cubicBezTo>
                    <a:pt x="21" y="83"/>
                    <a:pt x="0" y="184"/>
                    <a:pt x="12" y="282"/>
                  </a:cubicBezTo>
                  <a:cubicBezTo>
                    <a:pt x="25" y="381"/>
                    <a:pt x="82" y="481"/>
                    <a:pt x="153" y="550"/>
                  </a:cubicBezTo>
                  <a:cubicBezTo>
                    <a:pt x="207" y="467"/>
                    <a:pt x="224" y="361"/>
                    <a:pt x="208" y="263"/>
                  </a:cubicBezTo>
                  <a:cubicBezTo>
                    <a:pt x="191" y="165"/>
                    <a:pt x="142" y="75"/>
                    <a:pt x="74"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22"/>
            <p:cNvSpPr/>
            <p:nvPr/>
          </p:nvSpPr>
          <p:spPr>
            <a:xfrm>
              <a:off x="5726891" y="-920673"/>
              <a:ext cx="15467" cy="108131"/>
            </a:xfrm>
            <a:custGeom>
              <a:avLst/>
              <a:gdLst/>
              <a:ahLst/>
              <a:cxnLst/>
              <a:rect l="l" t="t" r="r" b="b"/>
              <a:pathLst>
                <a:path w="110" h="769" extrusionOk="0">
                  <a:moveTo>
                    <a:pt x="6" y="1"/>
                  </a:moveTo>
                  <a:lnTo>
                    <a:pt x="6" y="1"/>
                  </a:lnTo>
                  <a:cubicBezTo>
                    <a:pt x="0" y="260"/>
                    <a:pt x="36" y="520"/>
                    <a:pt x="110" y="769"/>
                  </a:cubicBezTo>
                  <a:cubicBezTo>
                    <a:pt x="73" y="529"/>
                    <a:pt x="35" y="242"/>
                    <a:pt x="6"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22"/>
            <p:cNvSpPr/>
            <p:nvPr/>
          </p:nvSpPr>
          <p:spPr>
            <a:xfrm>
              <a:off x="5833895" y="-663073"/>
              <a:ext cx="78179" cy="79165"/>
            </a:xfrm>
            <a:custGeom>
              <a:avLst/>
              <a:gdLst/>
              <a:ahLst/>
              <a:cxnLst/>
              <a:rect l="l" t="t" r="r" b="b"/>
              <a:pathLst>
                <a:path w="556" h="563" extrusionOk="0">
                  <a:moveTo>
                    <a:pt x="556" y="0"/>
                  </a:moveTo>
                  <a:lnTo>
                    <a:pt x="556" y="0"/>
                  </a:lnTo>
                  <a:cubicBezTo>
                    <a:pt x="415" y="13"/>
                    <a:pt x="280" y="83"/>
                    <a:pt x="183" y="186"/>
                  </a:cubicBezTo>
                  <a:cubicBezTo>
                    <a:pt x="87" y="289"/>
                    <a:pt x="26" y="423"/>
                    <a:pt x="1" y="562"/>
                  </a:cubicBezTo>
                  <a:cubicBezTo>
                    <a:pt x="142" y="551"/>
                    <a:pt x="272" y="488"/>
                    <a:pt x="374" y="389"/>
                  </a:cubicBezTo>
                  <a:cubicBezTo>
                    <a:pt x="474" y="291"/>
                    <a:pt x="540" y="142"/>
                    <a:pt x="556"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22"/>
            <p:cNvSpPr/>
            <p:nvPr/>
          </p:nvSpPr>
          <p:spPr>
            <a:xfrm>
              <a:off x="5854002" y="-657589"/>
              <a:ext cx="54697" cy="55823"/>
            </a:xfrm>
            <a:custGeom>
              <a:avLst/>
              <a:gdLst/>
              <a:ahLst/>
              <a:cxnLst/>
              <a:rect l="l" t="t" r="r" b="b"/>
              <a:pathLst>
                <a:path w="389" h="397" extrusionOk="0">
                  <a:moveTo>
                    <a:pt x="389" y="1"/>
                  </a:moveTo>
                  <a:cubicBezTo>
                    <a:pt x="290" y="9"/>
                    <a:pt x="196" y="58"/>
                    <a:pt x="128" y="131"/>
                  </a:cubicBezTo>
                  <a:cubicBezTo>
                    <a:pt x="60" y="204"/>
                    <a:pt x="17" y="298"/>
                    <a:pt x="1" y="396"/>
                  </a:cubicBezTo>
                  <a:cubicBezTo>
                    <a:pt x="100" y="388"/>
                    <a:pt x="190" y="344"/>
                    <a:pt x="262" y="273"/>
                  </a:cubicBezTo>
                  <a:cubicBezTo>
                    <a:pt x="332" y="205"/>
                    <a:pt x="379" y="100"/>
                    <a:pt x="389"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22"/>
            <p:cNvSpPr/>
            <p:nvPr/>
          </p:nvSpPr>
          <p:spPr>
            <a:xfrm>
              <a:off x="5834738" y="-661526"/>
              <a:ext cx="76914" cy="77337"/>
            </a:xfrm>
            <a:custGeom>
              <a:avLst/>
              <a:gdLst/>
              <a:ahLst/>
              <a:cxnLst/>
              <a:rect l="l" t="t" r="r" b="b"/>
              <a:pathLst>
                <a:path w="547" h="550" extrusionOk="0">
                  <a:moveTo>
                    <a:pt x="546" y="1"/>
                  </a:moveTo>
                  <a:cubicBezTo>
                    <a:pt x="379" y="175"/>
                    <a:pt x="175" y="379"/>
                    <a:pt x="0" y="549"/>
                  </a:cubicBezTo>
                  <a:cubicBezTo>
                    <a:pt x="211" y="397"/>
                    <a:pt x="395" y="210"/>
                    <a:pt x="546"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22"/>
            <p:cNvSpPr/>
            <p:nvPr/>
          </p:nvSpPr>
          <p:spPr>
            <a:xfrm>
              <a:off x="6742937" y="-599657"/>
              <a:ext cx="46542" cy="108553"/>
            </a:xfrm>
            <a:custGeom>
              <a:avLst/>
              <a:gdLst/>
              <a:ahLst/>
              <a:cxnLst/>
              <a:rect l="l" t="t" r="r" b="b"/>
              <a:pathLst>
                <a:path w="331" h="772" extrusionOk="0">
                  <a:moveTo>
                    <a:pt x="247" y="1"/>
                  </a:moveTo>
                  <a:cubicBezTo>
                    <a:pt x="132" y="84"/>
                    <a:pt x="57" y="215"/>
                    <a:pt x="28" y="354"/>
                  </a:cubicBezTo>
                  <a:cubicBezTo>
                    <a:pt x="1" y="492"/>
                    <a:pt x="20" y="640"/>
                    <a:pt x="72" y="772"/>
                  </a:cubicBezTo>
                  <a:cubicBezTo>
                    <a:pt x="185" y="687"/>
                    <a:pt x="263" y="565"/>
                    <a:pt x="297" y="427"/>
                  </a:cubicBezTo>
                  <a:cubicBezTo>
                    <a:pt x="330" y="289"/>
                    <a:pt x="308" y="129"/>
                    <a:pt x="247"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22"/>
            <p:cNvSpPr/>
            <p:nvPr/>
          </p:nvSpPr>
          <p:spPr>
            <a:xfrm>
              <a:off x="6753483" y="-593470"/>
              <a:ext cx="32762" cy="76634"/>
            </a:xfrm>
            <a:custGeom>
              <a:avLst/>
              <a:gdLst/>
              <a:ahLst/>
              <a:cxnLst/>
              <a:rect l="l" t="t" r="r" b="b"/>
              <a:pathLst>
                <a:path w="233" h="545" extrusionOk="0">
                  <a:moveTo>
                    <a:pt x="174" y="1"/>
                  </a:moveTo>
                  <a:cubicBezTo>
                    <a:pt x="94" y="60"/>
                    <a:pt x="41" y="153"/>
                    <a:pt x="21" y="250"/>
                  </a:cubicBezTo>
                  <a:cubicBezTo>
                    <a:pt x="1" y="348"/>
                    <a:pt x="14" y="451"/>
                    <a:pt x="51" y="544"/>
                  </a:cubicBezTo>
                  <a:cubicBezTo>
                    <a:pt x="130" y="485"/>
                    <a:pt x="185" y="399"/>
                    <a:pt x="209" y="302"/>
                  </a:cubicBezTo>
                  <a:cubicBezTo>
                    <a:pt x="232" y="205"/>
                    <a:pt x="217" y="91"/>
                    <a:pt x="174"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22"/>
            <p:cNvSpPr/>
            <p:nvPr/>
          </p:nvSpPr>
          <p:spPr>
            <a:xfrm>
              <a:off x="6753342" y="-598251"/>
              <a:ext cx="25029" cy="106303"/>
            </a:xfrm>
            <a:custGeom>
              <a:avLst/>
              <a:gdLst/>
              <a:ahLst/>
              <a:cxnLst/>
              <a:rect l="l" t="t" r="r" b="b"/>
              <a:pathLst>
                <a:path w="178" h="756" extrusionOk="0">
                  <a:moveTo>
                    <a:pt x="177" y="0"/>
                  </a:moveTo>
                  <a:lnTo>
                    <a:pt x="177" y="0"/>
                  </a:lnTo>
                  <a:cubicBezTo>
                    <a:pt x="126" y="237"/>
                    <a:pt x="61" y="519"/>
                    <a:pt x="1" y="755"/>
                  </a:cubicBezTo>
                  <a:cubicBezTo>
                    <a:pt x="98" y="515"/>
                    <a:pt x="157" y="260"/>
                    <a:pt x="177"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22"/>
            <p:cNvSpPr/>
            <p:nvPr/>
          </p:nvSpPr>
          <p:spPr>
            <a:xfrm>
              <a:off x="6544255" y="-545522"/>
              <a:ext cx="46542" cy="108553"/>
            </a:xfrm>
            <a:custGeom>
              <a:avLst/>
              <a:gdLst/>
              <a:ahLst/>
              <a:cxnLst/>
              <a:rect l="l" t="t" r="r" b="b"/>
              <a:pathLst>
                <a:path w="331" h="772" extrusionOk="0">
                  <a:moveTo>
                    <a:pt x="247" y="1"/>
                  </a:moveTo>
                  <a:cubicBezTo>
                    <a:pt x="132" y="84"/>
                    <a:pt x="57" y="215"/>
                    <a:pt x="28" y="354"/>
                  </a:cubicBezTo>
                  <a:cubicBezTo>
                    <a:pt x="1" y="492"/>
                    <a:pt x="19" y="639"/>
                    <a:pt x="72" y="771"/>
                  </a:cubicBezTo>
                  <a:cubicBezTo>
                    <a:pt x="185" y="686"/>
                    <a:pt x="262" y="565"/>
                    <a:pt x="297" y="427"/>
                  </a:cubicBezTo>
                  <a:cubicBezTo>
                    <a:pt x="330" y="290"/>
                    <a:pt x="308" y="128"/>
                    <a:pt x="247"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22"/>
            <p:cNvSpPr/>
            <p:nvPr/>
          </p:nvSpPr>
          <p:spPr>
            <a:xfrm>
              <a:off x="6554942" y="-539054"/>
              <a:ext cx="32903" cy="76353"/>
            </a:xfrm>
            <a:custGeom>
              <a:avLst/>
              <a:gdLst/>
              <a:ahLst/>
              <a:cxnLst/>
              <a:rect l="l" t="t" r="r" b="b"/>
              <a:pathLst>
                <a:path w="234" h="543" extrusionOk="0">
                  <a:moveTo>
                    <a:pt x="173" y="1"/>
                  </a:moveTo>
                  <a:cubicBezTo>
                    <a:pt x="93" y="59"/>
                    <a:pt x="39" y="152"/>
                    <a:pt x="20" y="249"/>
                  </a:cubicBezTo>
                  <a:cubicBezTo>
                    <a:pt x="1" y="347"/>
                    <a:pt x="13" y="450"/>
                    <a:pt x="50" y="543"/>
                  </a:cubicBezTo>
                  <a:cubicBezTo>
                    <a:pt x="129" y="483"/>
                    <a:pt x="184" y="398"/>
                    <a:pt x="209" y="301"/>
                  </a:cubicBezTo>
                  <a:cubicBezTo>
                    <a:pt x="233" y="205"/>
                    <a:pt x="216" y="89"/>
                    <a:pt x="173"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22"/>
            <p:cNvSpPr/>
            <p:nvPr/>
          </p:nvSpPr>
          <p:spPr>
            <a:xfrm>
              <a:off x="6554660" y="-544116"/>
              <a:ext cx="24888" cy="106162"/>
            </a:xfrm>
            <a:custGeom>
              <a:avLst/>
              <a:gdLst/>
              <a:ahLst/>
              <a:cxnLst/>
              <a:rect l="l" t="t" r="r" b="b"/>
              <a:pathLst>
                <a:path w="177" h="755" extrusionOk="0">
                  <a:moveTo>
                    <a:pt x="177" y="0"/>
                  </a:moveTo>
                  <a:cubicBezTo>
                    <a:pt x="126" y="237"/>
                    <a:pt x="61" y="518"/>
                    <a:pt x="1" y="754"/>
                  </a:cubicBezTo>
                  <a:cubicBezTo>
                    <a:pt x="98" y="514"/>
                    <a:pt x="157" y="259"/>
                    <a:pt x="177"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22"/>
            <p:cNvSpPr/>
            <p:nvPr/>
          </p:nvSpPr>
          <p:spPr>
            <a:xfrm>
              <a:off x="6027655" y="-576737"/>
              <a:ext cx="107426" cy="44574"/>
            </a:xfrm>
            <a:custGeom>
              <a:avLst/>
              <a:gdLst/>
              <a:ahLst/>
              <a:cxnLst/>
              <a:rect l="l" t="t" r="r" b="b"/>
              <a:pathLst>
                <a:path w="764" h="317" extrusionOk="0">
                  <a:moveTo>
                    <a:pt x="523" y="0"/>
                  </a:moveTo>
                  <a:cubicBezTo>
                    <a:pt x="464" y="0"/>
                    <a:pt x="405" y="9"/>
                    <a:pt x="349" y="26"/>
                  </a:cubicBezTo>
                  <a:cubicBezTo>
                    <a:pt x="213" y="66"/>
                    <a:pt x="92" y="151"/>
                    <a:pt x="0" y="259"/>
                  </a:cubicBezTo>
                  <a:cubicBezTo>
                    <a:pt x="82" y="298"/>
                    <a:pt x="170" y="317"/>
                    <a:pt x="259" y="317"/>
                  </a:cubicBezTo>
                  <a:cubicBezTo>
                    <a:pt x="309" y="317"/>
                    <a:pt x="360" y="310"/>
                    <a:pt x="410" y="298"/>
                  </a:cubicBezTo>
                  <a:cubicBezTo>
                    <a:pt x="548" y="263"/>
                    <a:pt x="680" y="167"/>
                    <a:pt x="764" y="53"/>
                  </a:cubicBezTo>
                  <a:cubicBezTo>
                    <a:pt x="689" y="17"/>
                    <a:pt x="606" y="0"/>
                    <a:pt x="523"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22"/>
            <p:cNvSpPr/>
            <p:nvPr/>
          </p:nvSpPr>
          <p:spPr>
            <a:xfrm>
              <a:off x="6054371" y="-571394"/>
              <a:ext cx="75508" cy="31497"/>
            </a:xfrm>
            <a:custGeom>
              <a:avLst/>
              <a:gdLst/>
              <a:ahLst/>
              <a:cxnLst/>
              <a:rect l="l" t="t" r="r" b="b"/>
              <a:pathLst>
                <a:path w="537" h="224" extrusionOk="0">
                  <a:moveTo>
                    <a:pt x="369" y="0"/>
                  </a:moveTo>
                  <a:cubicBezTo>
                    <a:pt x="327" y="0"/>
                    <a:pt x="285" y="7"/>
                    <a:pt x="245" y="19"/>
                  </a:cubicBezTo>
                  <a:cubicBezTo>
                    <a:pt x="150" y="48"/>
                    <a:pt x="65" y="108"/>
                    <a:pt x="0" y="184"/>
                  </a:cubicBezTo>
                  <a:cubicBezTo>
                    <a:pt x="57" y="211"/>
                    <a:pt x="119" y="224"/>
                    <a:pt x="181" y="224"/>
                  </a:cubicBezTo>
                  <a:cubicBezTo>
                    <a:pt x="217" y="224"/>
                    <a:pt x="253" y="219"/>
                    <a:pt x="288" y="211"/>
                  </a:cubicBezTo>
                  <a:cubicBezTo>
                    <a:pt x="383" y="185"/>
                    <a:pt x="476" y="118"/>
                    <a:pt x="536" y="38"/>
                  </a:cubicBezTo>
                  <a:cubicBezTo>
                    <a:pt x="484" y="12"/>
                    <a:pt x="426" y="0"/>
                    <a:pt x="369" y="0"/>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22"/>
            <p:cNvSpPr/>
            <p:nvPr/>
          </p:nvSpPr>
          <p:spPr>
            <a:xfrm>
              <a:off x="6028780" y="-568160"/>
              <a:ext cx="105317" cy="27982"/>
            </a:xfrm>
            <a:custGeom>
              <a:avLst/>
              <a:gdLst/>
              <a:ahLst/>
              <a:cxnLst/>
              <a:rect l="l" t="t" r="r" b="b"/>
              <a:pathLst>
                <a:path w="749" h="199" extrusionOk="0">
                  <a:moveTo>
                    <a:pt x="749" y="0"/>
                  </a:moveTo>
                  <a:lnTo>
                    <a:pt x="749" y="0"/>
                  </a:lnTo>
                  <a:cubicBezTo>
                    <a:pt x="516" y="67"/>
                    <a:pt x="237" y="141"/>
                    <a:pt x="1" y="198"/>
                  </a:cubicBezTo>
                  <a:cubicBezTo>
                    <a:pt x="259" y="172"/>
                    <a:pt x="512" y="104"/>
                    <a:pt x="749"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 name="Google Shape;1364;p22"/>
          <p:cNvGrpSpPr/>
          <p:nvPr/>
        </p:nvGrpSpPr>
        <p:grpSpPr>
          <a:xfrm>
            <a:off x="85817" y="4068588"/>
            <a:ext cx="8953511" cy="1635909"/>
            <a:chOff x="2533672" y="1143519"/>
            <a:chExt cx="1055540" cy="263673"/>
          </a:xfrm>
        </p:grpSpPr>
        <p:sp>
          <p:nvSpPr>
            <p:cNvPr id="1365" name="Google Shape;1365;p22"/>
            <p:cNvSpPr/>
            <p:nvPr/>
          </p:nvSpPr>
          <p:spPr>
            <a:xfrm>
              <a:off x="2533672" y="1201763"/>
              <a:ext cx="1055540" cy="205430"/>
            </a:xfrm>
            <a:custGeom>
              <a:avLst/>
              <a:gdLst/>
              <a:ahLst/>
              <a:cxnLst/>
              <a:rect l="l" t="t" r="r" b="b"/>
              <a:pathLst>
                <a:path w="13719" h="2670" extrusionOk="0">
                  <a:moveTo>
                    <a:pt x="1" y="1"/>
                  </a:moveTo>
                  <a:lnTo>
                    <a:pt x="1" y="2670"/>
                  </a:lnTo>
                  <a:lnTo>
                    <a:pt x="13718" y="2670"/>
                  </a:lnTo>
                  <a:lnTo>
                    <a:pt x="137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6" name="Google Shape;1366;p22"/>
            <p:cNvGrpSpPr/>
            <p:nvPr/>
          </p:nvGrpSpPr>
          <p:grpSpPr>
            <a:xfrm>
              <a:off x="2533672" y="1201686"/>
              <a:ext cx="1055540" cy="205507"/>
              <a:chOff x="2533672" y="1201686"/>
              <a:chExt cx="1055540" cy="205507"/>
            </a:xfrm>
          </p:grpSpPr>
          <p:sp>
            <p:nvSpPr>
              <p:cNvPr id="1367" name="Google Shape;1367;p22"/>
              <p:cNvSpPr/>
              <p:nvPr/>
            </p:nvSpPr>
            <p:spPr>
              <a:xfrm>
                <a:off x="2533672" y="1323866"/>
                <a:ext cx="1055540" cy="83326"/>
              </a:xfrm>
              <a:custGeom>
                <a:avLst/>
                <a:gdLst/>
                <a:ahLst/>
                <a:cxnLst/>
                <a:rect l="l" t="t" r="r" b="b"/>
                <a:pathLst>
                  <a:path w="13719" h="1083" extrusionOk="0">
                    <a:moveTo>
                      <a:pt x="1" y="0"/>
                    </a:moveTo>
                    <a:lnTo>
                      <a:pt x="1" y="1083"/>
                    </a:lnTo>
                    <a:lnTo>
                      <a:pt x="13718" y="1082"/>
                    </a:lnTo>
                    <a:lnTo>
                      <a:pt x="13718" y="772"/>
                    </a:lnTo>
                    <a:lnTo>
                      <a:pt x="1" y="0"/>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22"/>
              <p:cNvSpPr/>
              <p:nvPr/>
            </p:nvSpPr>
            <p:spPr>
              <a:xfrm>
                <a:off x="2533672" y="1201686"/>
                <a:ext cx="1055540" cy="143801"/>
              </a:xfrm>
              <a:custGeom>
                <a:avLst/>
                <a:gdLst/>
                <a:ahLst/>
                <a:cxnLst/>
                <a:rect l="l" t="t" r="r" b="b"/>
                <a:pathLst>
                  <a:path w="13719" h="1869" extrusionOk="0">
                    <a:moveTo>
                      <a:pt x="13717" y="1"/>
                    </a:moveTo>
                    <a:lnTo>
                      <a:pt x="1" y="2"/>
                    </a:lnTo>
                    <a:lnTo>
                      <a:pt x="10511" y="691"/>
                    </a:lnTo>
                    <a:lnTo>
                      <a:pt x="6251" y="1144"/>
                    </a:lnTo>
                    <a:lnTo>
                      <a:pt x="13718" y="1869"/>
                    </a:lnTo>
                    <a:lnTo>
                      <a:pt x="13717" y="1"/>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22"/>
              <p:cNvSpPr/>
              <p:nvPr/>
            </p:nvSpPr>
            <p:spPr>
              <a:xfrm>
                <a:off x="2533672" y="1232308"/>
                <a:ext cx="485491" cy="48472"/>
              </a:xfrm>
              <a:custGeom>
                <a:avLst/>
                <a:gdLst/>
                <a:ahLst/>
                <a:cxnLst/>
                <a:rect l="l" t="t" r="r" b="b"/>
                <a:pathLst>
                  <a:path w="6310" h="630" extrusionOk="0">
                    <a:moveTo>
                      <a:pt x="1" y="0"/>
                    </a:moveTo>
                    <a:lnTo>
                      <a:pt x="1" y="629"/>
                    </a:lnTo>
                    <a:lnTo>
                      <a:pt x="6309" y="313"/>
                    </a:lnTo>
                    <a:lnTo>
                      <a:pt x="1" y="0"/>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22"/>
              <p:cNvSpPr/>
              <p:nvPr/>
            </p:nvSpPr>
            <p:spPr>
              <a:xfrm>
                <a:off x="3064173" y="1252004"/>
                <a:ext cx="38701" cy="10695"/>
              </a:xfrm>
              <a:custGeom>
                <a:avLst/>
                <a:gdLst/>
                <a:ahLst/>
                <a:cxnLst/>
                <a:rect l="l" t="t" r="r" b="b"/>
                <a:pathLst>
                  <a:path w="503" h="139" extrusionOk="0">
                    <a:moveTo>
                      <a:pt x="89" y="1"/>
                    </a:moveTo>
                    <a:cubicBezTo>
                      <a:pt x="0" y="1"/>
                      <a:pt x="0" y="138"/>
                      <a:pt x="89" y="138"/>
                    </a:cubicBezTo>
                    <a:lnTo>
                      <a:pt x="414" y="138"/>
                    </a:lnTo>
                    <a:cubicBezTo>
                      <a:pt x="503" y="138"/>
                      <a:pt x="503" y="1"/>
                      <a:pt x="414"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22"/>
              <p:cNvSpPr/>
              <p:nvPr/>
            </p:nvSpPr>
            <p:spPr>
              <a:xfrm>
                <a:off x="3118570" y="1255390"/>
                <a:ext cx="26775" cy="10618"/>
              </a:xfrm>
              <a:custGeom>
                <a:avLst/>
                <a:gdLst/>
                <a:ahLst/>
                <a:cxnLst/>
                <a:rect l="l" t="t" r="r" b="b"/>
                <a:pathLst>
                  <a:path w="348" h="138" extrusionOk="0">
                    <a:moveTo>
                      <a:pt x="89" y="1"/>
                    </a:moveTo>
                    <a:cubicBezTo>
                      <a:pt x="0" y="1"/>
                      <a:pt x="0" y="137"/>
                      <a:pt x="89" y="137"/>
                    </a:cubicBezTo>
                    <a:lnTo>
                      <a:pt x="259" y="137"/>
                    </a:lnTo>
                    <a:cubicBezTo>
                      <a:pt x="348" y="137"/>
                      <a:pt x="348" y="1"/>
                      <a:pt x="259"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22"/>
              <p:cNvSpPr/>
              <p:nvPr/>
            </p:nvSpPr>
            <p:spPr>
              <a:xfrm>
                <a:off x="3156040" y="1257236"/>
                <a:ext cx="16927" cy="10772"/>
              </a:xfrm>
              <a:custGeom>
                <a:avLst/>
                <a:gdLst/>
                <a:ahLst/>
                <a:cxnLst/>
                <a:rect l="l" t="t" r="r" b="b"/>
                <a:pathLst>
                  <a:path w="220" h="140" extrusionOk="0">
                    <a:moveTo>
                      <a:pt x="70" y="1"/>
                    </a:moveTo>
                    <a:cubicBezTo>
                      <a:pt x="34" y="1"/>
                      <a:pt x="0" y="32"/>
                      <a:pt x="1" y="70"/>
                    </a:cubicBezTo>
                    <a:cubicBezTo>
                      <a:pt x="3" y="108"/>
                      <a:pt x="32" y="139"/>
                      <a:pt x="70" y="139"/>
                    </a:cubicBezTo>
                    <a:lnTo>
                      <a:pt x="149" y="139"/>
                    </a:lnTo>
                    <a:cubicBezTo>
                      <a:pt x="185" y="139"/>
                      <a:pt x="219" y="108"/>
                      <a:pt x="217" y="70"/>
                    </a:cubicBezTo>
                    <a:cubicBezTo>
                      <a:pt x="216" y="32"/>
                      <a:pt x="188" y="1"/>
                      <a:pt x="149"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22"/>
              <p:cNvSpPr/>
              <p:nvPr/>
            </p:nvSpPr>
            <p:spPr>
              <a:xfrm>
                <a:off x="3017240" y="1240617"/>
                <a:ext cx="19158" cy="10695"/>
              </a:xfrm>
              <a:custGeom>
                <a:avLst/>
                <a:gdLst/>
                <a:ahLst/>
                <a:cxnLst/>
                <a:rect l="l" t="t" r="r" b="b"/>
                <a:pathLst>
                  <a:path w="249" h="139" extrusionOk="0">
                    <a:moveTo>
                      <a:pt x="70" y="1"/>
                    </a:moveTo>
                    <a:cubicBezTo>
                      <a:pt x="34" y="1"/>
                      <a:pt x="0" y="32"/>
                      <a:pt x="1" y="69"/>
                    </a:cubicBezTo>
                    <a:cubicBezTo>
                      <a:pt x="3" y="106"/>
                      <a:pt x="33" y="138"/>
                      <a:pt x="70" y="138"/>
                    </a:cubicBezTo>
                    <a:lnTo>
                      <a:pt x="179" y="138"/>
                    </a:lnTo>
                    <a:cubicBezTo>
                      <a:pt x="215" y="138"/>
                      <a:pt x="248" y="107"/>
                      <a:pt x="247" y="69"/>
                    </a:cubicBezTo>
                    <a:cubicBezTo>
                      <a:pt x="246" y="32"/>
                      <a:pt x="217" y="1"/>
                      <a:pt x="179"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22"/>
              <p:cNvSpPr/>
              <p:nvPr/>
            </p:nvSpPr>
            <p:spPr>
              <a:xfrm>
                <a:off x="2988464" y="1265700"/>
                <a:ext cx="43317" cy="10618"/>
              </a:xfrm>
              <a:custGeom>
                <a:avLst/>
                <a:gdLst/>
                <a:ahLst/>
                <a:cxnLst/>
                <a:rect l="l" t="t" r="r" b="b"/>
                <a:pathLst>
                  <a:path w="563" h="138" extrusionOk="0">
                    <a:moveTo>
                      <a:pt x="89" y="0"/>
                    </a:moveTo>
                    <a:cubicBezTo>
                      <a:pt x="2" y="0"/>
                      <a:pt x="1" y="138"/>
                      <a:pt x="89" y="138"/>
                    </a:cubicBezTo>
                    <a:lnTo>
                      <a:pt x="474" y="138"/>
                    </a:lnTo>
                    <a:cubicBezTo>
                      <a:pt x="563" y="138"/>
                      <a:pt x="563" y="0"/>
                      <a:pt x="474" y="0"/>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22"/>
              <p:cNvSpPr/>
              <p:nvPr/>
            </p:nvSpPr>
            <p:spPr>
              <a:xfrm>
                <a:off x="2943762" y="1286935"/>
                <a:ext cx="23544" cy="10695"/>
              </a:xfrm>
              <a:custGeom>
                <a:avLst/>
                <a:gdLst/>
                <a:ahLst/>
                <a:cxnLst/>
                <a:rect l="l" t="t" r="r" b="b"/>
                <a:pathLst>
                  <a:path w="306" h="139" extrusionOk="0">
                    <a:moveTo>
                      <a:pt x="90" y="0"/>
                    </a:moveTo>
                    <a:cubicBezTo>
                      <a:pt x="2" y="0"/>
                      <a:pt x="1" y="138"/>
                      <a:pt x="90" y="138"/>
                    </a:cubicBezTo>
                    <a:lnTo>
                      <a:pt x="217" y="138"/>
                    </a:lnTo>
                    <a:cubicBezTo>
                      <a:pt x="305" y="138"/>
                      <a:pt x="305" y="0"/>
                      <a:pt x="217" y="0"/>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22"/>
              <p:cNvSpPr/>
              <p:nvPr/>
            </p:nvSpPr>
            <p:spPr>
              <a:xfrm>
                <a:off x="2974154" y="1309709"/>
                <a:ext cx="53935" cy="10618"/>
              </a:xfrm>
              <a:custGeom>
                <a:avLst/>
                <a:gdLst/>
                <a:ahLst/>
                <a:cxnLst/>
                <a:rect l="l" t="t" r="r" b="b"/>
                <a:pathLst>
                  <a:path w="701" h="138" extrusionOk="0">
                    <a:moveTo>
                      <a:pt x="88" y="1"/>
                    </a:moveTo>
                    <a:cubicBezTo>
                      <a:pt x="0" y="1"/>
                      <a:pt x="1" y="137"/>
                      <a:pt x="89" y="137"/>
                    </a:cubicBezTo>
                    <a:lnTo>
                      <a:pt x="612" y="137"/>
                    </a:lnTo>
                    <a:cubicBezTo>
                      <a:pt x="701" y="137"/>
                      <a:pt x="701" y="1"/>
                      <a:pt x="612" y="1"/>
                    </a:cubicBezTo>
                    <a:lnTo>
                      <a:pt x="89" y="1"/>
                    </a:lnTo>
                    <a:cubicBezTo>
                      <a:pt x="88" y="1"/>
                      <a:pt x="88" y="1"/>
                      <a:pt x="88"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22"/>
              <p:cNvSpPr/>
              <p:nvPr/>
            </p:nvSpPr>
            <p:spPr>
              <a:xfrm>
                <a:off x="3050709" y="1313402"/>
                <a:ext cx="25775" cy="10695"/>
              </a:xfrm>
              <a:custGeom>
                <a:avLst/>
                <a:gdLst/>
                <a:ahLst/>
                <a:cxnLst/>
                <a:rect l="l" t="t" r="r" b="b"/>
                <a:pathLst>
                  <a:path w="335" h="139" extrusionOk="0">
                    <a:moveTo>
                      <a:pt x="89" y="1"/>
                    </a:moveTo>
                    <a:cubicBezTo>
                      <a:pt x="0" y="1"/>
                      <a:pt x="0" y="138"/>
                      <a:pt x="89" y="138"/>
                    </a:cubicBezTo>
                    <a:lnTo>
                      <a:pt x="246" y="138"/>
                    </a:lnTo>
                    <a:cubicBezTo>
                      <a:pt x="335" y="138"/>
                      <a:pt x="335" y="1"/>
                      <a:pt x="246"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22"/>
              <p:cNvSpPr/>
              <p:nvPr/>
            </p:nvSpPr>
            <p:spPr>
              <a:xfrm>
                <a:off x="3041707" y="1333869"/>
                <a:ext cx="29545" cy="10695"/>
              </a:xfrm>
              <a:custGeom>
                <a:avLst/>
                <a:gdLst/>
                <a:ahLst/>
                <a:cxnLst/>
                <a:rect l="l" t="t" r="r" b="b"/>
                <a:pathLst>
                  <a:path w="384" h="139" extrusionOk="0">
                    <a:moveTo>
                      <a:pt x="87" y="1"/>
                    </a:moveTo>
                    <a:cubicBezTo>
                      <a:pt x="0" y="1"/>
                      <a:pt x="0" y="138"/>
                      <a:pt x="87" y="138"/>
                    </a:cubicBezTo>
                    <a:lnTo>
                      <a:pt x="294" y="138"/>
                    </a:lnTo>
                    <a:cubicBezTo>
                      <a:pt x="383" y="138"/>
                      <a:pt x="383" y="1"/>
                      <a:pt x="294"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22"/>
              <p:cNvSpPr/>
              <p:nvPr/>
            </p:nvSpPr>
            <p:spPr>
              <a:xfrm>
                <a:off x="3097719" y="1319558"/>
                <a:ext cx="34931" cy="10618"/>
              </a:xfrm>
              <a:custGeom>
                <a:avLst/>
                <a:gdLst/>
                <a:ahLst/>
                <a:cxnLst/>
                <a:rect l="l" t="t" r="r" b="b"/>
                <a:pathLst>
                  <a:path w="454" h="138" extrusionOk="0">
                    <a:moveTo>
                      <a:pt x="87" y="1"/>
                    </a:moveTo>
                    <a:cubicBezTo>
                      <a:pt x="0" y="1"/>
                      <a:pt x="1" y="138"/>
                      <a:pt x="89" y="138"/>
                    </a:cubicBezTo>
                    <a:lnTo>
                      <a:pt x="365" y="138"/>
                    </a:lnTo>
                    <a:cubicBezTo>
                      <a:pt x="454" y="138"/>
                      <a:pt x="454" y="1"/>
                      <a:pt x="365" y="1"/>
                    </a:cubicBezTo>
                    <a:lnTo>
                      <a:pt x="89" y="1"/>
                    </a:lnTo>
                    <a:cubicBezTo>
                      <a:pt x="88" y="1"/>
                      <a:pt x="88" y="1"/>
                      <a:pt x="87"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0" name="Google Shape;1380;p22"/>
            <p:cNvSpPr/>
            <p:nvPr/>
          </p:nvSpPr>
          <p:spPr>
            <a:xfrm>
              <a:off x="3221131" y="1227384"/>
              <a:ext cx="38470" cy="10618"/>
            </a:xfrm>
            <a:custGeom>
              <a:avLst/>
              <a:gdLst/>
              <a:ahLst/>
              <a:cxnLst/>
              <a:rect l="l" t="t" r="r" b="b"/>
              <a:pathLst>
                <a:path w="500" h="138" extrusionOk="0">
                  <a:moveTo>
                    <a:pt x="89" y="1"/>
                  </a:moveTo>
                  <a:cubicBezTo>
                    <a:pt x="0" y="1"/>
                    <a:pt x="0" y="137"/>
                    <a:pt x="89" y="137"/>
                  </a:cubicBezTo>
                  <a:lnTo>
                    <a:pt x="411" y="137"/>
                  </a:lnTo>
                  <a:cubicBezTo>
                    <a:pt x="500" y="137"/>
                    <a:pt x="500" y="1"/>
                    <a:pt x="4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22"/>
            <p:cNvSpPr/>
            <p:nvPr/>
          </p:nvSpPr>
          <p:spPr>
            <a:xfrm>
              <a:off x="3318537" y="1228922"/>
              <a:ext cx="64707" cy="10618"/>
            </a:xfrm>
            <a:custGeom>
              <a:avLst/>
              <a:gdLst/>
              <a:ahLst/>
              <a:cxnLst/>
              <a:rect l="l" t="t" r="r" b="b"/>
              <a:pathLst>
                <a:path w="841" h="138" extrusionOk="0">
                  <a:moveTo>
                    <a:pt x="89" y="0"/>
                  </a:moveTo>
                  <a:cubicBezTo>
                    <a:pt x="0" y="0"/>
                    <a:pt x="0" y="137"/>
                    <a:pt x="89" y="137"/>
                  </a:cubicBezTo>
                  <a:lnTo>
                    <a:pt x="752" y="137"/>
                  </a:lnTo>
                  <a:cubicBezTo>
                    <a:pt x="841" y="137"/>
                    <a:pt x="841" y="0"/>
                    <a:pt x="7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22"/>
            <p:cNvSpPr/>
            <p:nvPr/>
          </p:nvSpPr>
          <p:spPr>
            <a:xfrm>
              <a:off x="3301687" y="1279318"/>
              <a:ext cx="33392" cy="10695"/>
            </a:xfrm>
            <a:custGeom>
              <a:avLst/>
              <a:gdLst/>
              <a:ahLst/>
              <a:cxnLst/>
              <a:rect l="l" t="t" r="r" b="b"/>
              <a:pathLst>
                <a:path w="434" h="139" extrusionOk="0">
                  <a:moveTo>
                    <a:pt x="88" y="0"/>
                  </a:moveTo>
                  <a:cubicBezTo>
                    <a:pt x="0" y="0"/>
                    <a:pt x="1" y="138"/>
                    <a:pt x="89" y="138"/>
                  </a:cubicBezTo>
                  <a:lnTo>
                    <a:pt x="344" y="138"/>
                  </a:lnTo>
                  <a:cubicBezTo>
                    <a:pt x="433" y="138"/>
                    <a:pt x="433" y="0"/>
                    <a:pt x="344" y="0"/>
                  </a:cubicBezTo>
                  <a:lnTo>
                    <a:pt x="89" y="0"/>
                  </a:lnTo>
                  <a:cubicBezTo>
                    <a:pt x="89" y="0"/>
                    <a:pt x="88" y="0"/>
                    <a:pt x="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22"/>
            <p:cNvSpPr/>
            <p:nvPr/>
          </p:nvSpPr>
          <p:spPr>
            <a:xfrm>
              <a:off x="3362624" y="1266238"/>
              <a:ext cx="13772" cy="10541"/>
            </a:xfrm>
            <a:custGeom>
              <a:avLst/>
              <a:gdLst/>
              <a:ahLst/>
              <a:cxnLst/>
              <a:rect l="l" t="t" r="r" b="b"/>
              <a:pathLst>
                <a:path w="179" h="137" extrusionOk="0">
                  <a:moveTo>
                    <a:pt x="90" y="0"/>
                  </a:moveTo>
                  <a:cubicBezTo>
                    <a:pt x="1" y="0"/>
                    <a:pt x="1" y="137"/>
                    <a:pt x="90" y="137"/>
                  </a:cubicBezTo>
                  <a:cubicBezTo>
                    <a:pt x="178" y="137"/>
                    <a:pt x="178"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22"/>
            <p:cNvSpPr/>
            <p:nvPr/>
          </p:nvSpPr>
          <p:spPr>
            <a:xfrm>
              <a:off x="3389937" y="1242233"/>
              <a:ext cx="44087" cy="10618"/>
            </a:xfrm>
            <a:custGeom>
              <a:avLst/>
              <a:gdLst/>
              <a:ahLst/>
              <a:cxnLst/>
              <a:rect l="l" t="t" r="r" b="b"/>
              <a:pathLst>
                <a:path w="573" h="138" extrusionOk="0">
                  <a:moveTo>
                    <a:pt x="87" y="1"/>
                  </a:moveTo>
                  <a:cubicBezTo>
                    <a:pt x="1" y="1"/>
                    <a:pt x="1" y="137"/>
                    <a:pt x="87" y="137"/>
                  </a:cubicBezTo>
                  <a:lnTo>
                    <a:pt x="483" y="137"/>
                  </a:lnTo>
                  <a:cubicBezTo>
                    <a:pt x="572" y="137"/>
                    <a:pt x="572" y="1"/>
                    <a:pt x="4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22"/>
            <p:cNvSpPr/>
            <p:nvPr/>
          </p:nvSpPr>
          <p:spPr>
            <a:xfrm>
              <a:off x="3413866" y="1222690"/>
              <a:ext cx="54012" cy="10541"/>
            </a:xfrm>
            <a:custGeom>
              <a:avLst/>
              <a:gdLst/>
              <a:ahLst/>
              <a:cxnLst/>
              <a:rect l="l" t="t" r="r" b="b"/>
              <a:pathLst>
                <a:path w="702" h="137" extrusionOk="0">
                  <a:moveTo>
                    <a:pt x="87" y="0"/>
                  </a:moveTo>
                  <a:cubicBezTo>
                    <a:pt x="0" y="0"/>
                    <a:pt x="1" y="137"/>
                    <a:pt x="88" y="137"/>
                  </a:cubicBezTo>
                  <a:lnTo>
                    <a:pt x="613" y="137"/>
                  </a:lnTo>
                  <a:cubicBezTo>
                    <a:pt x="701" y="137"/>
                    <a:pt x="701" y="0"/>
                    <a:pt x="613" y="0"/>
                  </a:cubicBezTo>
                  <a:lnTo>
                    <a:pt x="88" y="0"/>
                  </a:lnTo>
                  <a:cubicBezTo>
                    <a:pt x="88" y="0"/>
                    <a:pt x="87" y="0"/>
                    <a:pt x="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22"/>
            <p:cNvSpPr/>
            <p:nvPr/>
          </p:nvSpPr>
          <p:spPr>
            <a:xfrm>
              <a:off x="3413866" y="1271624"/>
              <a:ext cx="28853" cy="10541"/>
            </a:xfrm>
            <a:custGeom>
              <a:avLst/>
              <a:gdLst/>
              <a:ahLst/>
              <a:cxnLst/>
              <a:rect l="l" t="t" r="r" b="b"/>
              <a:pathLst>
                <a:path w="375" h="137" extrusionOk="0">
                  <a:moveTo>
                    <a:pt x="88" y="0"/>
                  </a:moveTo>
                  <a:cubicBezTo>
                    <a:pt x="0" y="0"/>
                    <a:pt x="0" y="137"/>
                    <a:pt x="88" y="137"/>
                  </a:cubicBezTo>
                  <a:lnTo>
                    <a:pt x="286" y="137"/>
                  </a:lnTo>
                  <a:cubicBezTo>
                    <a:pt x="375" y="137"/>
                    <a:pt x="375"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22"/>
            <p:cNvSpPr/>
            <p:nvPr/>
          </p:nvSpPr>
          <p:spPr>
            <a:xfrm>
              <a:off x="3264602" y="1293475"/>
              <a:ext cx="28852" cy="10618"/>
            </a:xfrm>
            <a:custGeom>
              <a:avLst/>
              <a:gdLst/>
              <a:ahLst/>
              <a:cxnLst/>
              <a:rect l="l" t="t" r="r" b="b"/>
              <a:pathLst>
                <a:path w="375" h="138" extrusionOk="0">
                  <a:moveTo>
                    <a:pt x="88" y="1"/>
                  </a:moveTo>
                  <a:cubicBezTo>
                    <a:pt x="1" y="1"/>
                    <a:pt x="1" y="138"/>
                    <a:pt x="88" y="138"/>
                  </a:cubicBezTo>
                  <a:lnTo>
                    <a:pt x="286" y="138"/>
                  </a:lnTo>
                  <a:cubicBezTo>
                    <a:pt x="375" y="138"/>
                    <a:pt x="375"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22"/>
            <p:cNvSpPr/>
            <p:nvPr/>
          </p:nvSpPr>
          <p:spPr>
            <a:xfrm>
              <a:off x="2629693" y="1253620"/>
              <a:ext cx="32930" cy="10695"/>
            </a:xfrm>
            <a:custGeom>
              <a:avLst/>
              <a:gdLst/>
              <a:ahLst/>
              <a:cxnLst/>
              <a:rect l="l" t="t" r="r" b="b"/>
              <a:pathLst>
                <a:path w="428" h="139" extrusionOk="0">
                  <a:moveTo>
                    <a:pt x="89" y="1"/>
                  </a:moveTo>
                  <a:cubicBezTo>
                    <a:pt x="1" y="1"/>
                    <a:pt x="1" y="138"/>
                    <a:pt x="89" y="138"/>
                  </a:cubicBezTo>
                  <a:lnTo>
                    <a:pt x="339" y="138"/>
                  </a:lnTo>
                  <a:cubicBezTo>
                    <a:pt x="428" y="138"/>
                    <a:pt x="428" y="1"/>
                    <a:pt x="3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22"/>
            <p:cNvSpPr/>
            <p:nvPr/>
          </p:nvSpPr>
          <p:spPr>
            <a:xfrm>
              <a:off x="2685629" y="1251004"/>
              <a:ext cx="23928" cy="10541"/>
            </a:xfrm>
            <a:custGeom>
              <a:avLst/>
              <a:gdLst/>
              <a:ahLst/>
              <a:cxnLst/>
              <a:rect l="l" t="t" r="r" b="b"/>
              <a:pathLst>
                <a:path w="311" h="137" extrusionOk="0">
                  <a:moveTo>
                    <a:pt x="88" y="0"/>
                  </a:moveTo>
                  <a:cubicBezTo>
                    <a:pt x="1" y="0"/>
                    <a:pt x="2" y="137"/>
                    <a:pt x="90" y="137"/>
                  </a:cubicBezTo>
                  <a:lnTo>
                    <a:pt x="222" y="137"/>
                  </a:lnTo>
                  <a:cubicBezTo>
                    <a:pt x="311" y="137"/>
                    <a:pt x="311" y="0"/>
                    <a:pt x="222" y="0"/>
                  </a:cubicBezTo>
                  <a:lnTo>
                    <a:pt x="90" y="0"/>
                  </a:lnTo>
                  <a:cubicBezTo>
                    <a:pt x="89" y="0"/>
                    <a:pt x="88" y="0"/>
                    <a:pt x="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22"/>
            <p:cNvSpPr/>
            <p:nvPr/>
          </p:nvSpPr>
          <p:spPr>
            <a:xfrm>
              <a:off x="2563525" y="1253620"/>
              <a:ext cx="42240" cy="10695"/>
            </a:xfrm>
            <a:custGeom>
              <a:avLst/>
              <a:gdLst/>
              <a:ahLst/>
              <a:cxnLst/>
              <a:rect l="l" t="t" r="r" b="b"/>
              <a:pathLst>
                <a:path w="549" h="139" extrusionOk="0">
                  <a:moveTo>
                    <a:pt x="89" y="1"/>
                  </a:moveTo>
                  <a:cubicBezTo>
                    <a:pt x="2" y="1"/>
                    <a:pt x="1" y="138"/>
                    <a:pt x="89" y="138"/>
                  </a:cubicBezTo>
                  <a:lnTo>
                    <a:pt x="459" y="138"/>
                  </a:lnTo>
                  <a:cubicBezTo>
                    <a:pt x="548" y="138"/>
                    <a:pt x="548" y="1"/>
                    <a:pt x="4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22"/>
            <p:cNvSpPr/>
            <p:nvPr/>
          </p:nvSpPr>
          <p:spPr>
            <a:xfrm>
              <a:off x="2602610" y="1238001"/>
              <a:ext cx="18312" cy="10695"/>
            </a:xfrm>
            <a:custGeom>
              <a:avLst/>
              <a:gdLst/>
              <a:ahLst/>
              <a:cxnLst/>
              <a:rect l="l" t="t" r="r" b="b"/>
              <a:pathLst>
                <a:path w="238" h="139" extrusionOk="0">
                  <a:moveTo>
                    <a:pt x="71" y="0"/>
                  </a:moveTo>
                  <a:cubicBezTo>
                    <a:pt x="35" y="0"/>
                    <a:pt x="0" y="32"/>
                    <a:pt x="3" y="70"/>
                  </a:cubicBezTo>
                  <a:cubicBezTo>
                    <a:pt x="4" y="107"/>
                    <a:pt x="32" y="139"/>
                    <a:pt x="71" y="139"/>
                  </a:cubicBezTo>
                  <a:lnTo>
                    <a:pt x="166" y="139"/>
                  </a:lnTo>
                  <a:cubicBezTo>
                    <a:pt x="203" y="139"/>
                    <a:pt x="237" y="108"/>
                    <a:pt x="235" y="70"/>
                  </a:cubicBezTo>
                  <a:cubicBezTo>
                    <a:pt x="234" y="32"/>
                    <a:pt x="206" y="0"/>
                    <a:pt x="1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22"/>
            <p:cNvSpPr/>
            <p:nvPr/>
          </p:nvSpPr>
          <p:spPr>
            <a:xfrm>
              <a:off x="2700401" y="1358335"/>
              <a:ext cx="24852" cy="10695"/>
            </a:xfrm>
            <a:custGeom>
              <a:avLst/>
              <a:gdLst/>
              <a:ahLst/>
              <a:cxnLst/>
              <a:rect l="l" t="t" r="r" b="b"/>
              <a:pathLst>
                <a:path w="323" h="139" extrusionOk="0">
                  <a:moveTo>
                    <a:pt x="89" y="1"/>
                  </a:moveTo>
                  <a:cubicBezTo>
                    <a:pt x="1" y="1"/>
                    <a:pt x="1" y="138"/>
                    <a:pt x="89" y="138"/>
                  </a:cubicBezTo>
                  <a:lnTo>
                    <a:pt x="232" y="138"/>
                  </a:lnTo>
                  <a:cubicBezTo>
                    <a:pt x="322" y="138"/>
                    <a:pt x="322" y="1"/>
                    <a:pt x="2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22"/>
            <p:cNvSpPr/>
            <p:nvPr/>
          </p:nvSpPr>
          <p:spPr>
            <a:xfrm>
              <a:off x="2818889" y="1370338"/>
              <a:ext cx="17235" cy="16004"/>
            </a:xfrm>
            <a:custGeom>
              <a:avLst/>
              <a:gdLst/>
              <a:ahLst/>
              <a:cxnLst/>
              <a:rect l="l" t="t" r="r" b="b"/>
              <a:pathLst>
                <a:path w="224" h="208" extrusionOk="0">
                  <a:moveTo>
                    <a:pt x="75" y="0"/>
                  </a:moveTo>
                  <a:cubicBezTo>
                    <a:pt x="57" y="0"/>
                    <a:pt x="40" y="7"/>
                    <a:pt x="28" y="20"/>
                  </a:cubicBezTo>
                  <a:cubicBezTo>
                    <a:pt x="3" y="47"/>
                    <a:pt x="0" y="89"/>
                    <a:pt x="28" y="116"/>
                  </a:cubicBezTo>
                  <a:lnTo>
                    <a:pt x="99" y="188"/>
                  </a:lnTo>
                  <a:cubicBezTo>
                    <a:pt x="112" y="200"/>
                    <a:pt x="130" y="207"/>
                    <a:pt x="149" y="207"/>
                  </a:cubicBezTo>
                  <a:cubicBezTo>
                    <a:pt x="166" y="207"/>
                    <a:pt x="184" y="201"/>
                    <a:pt x="196" y="188"/>
                  </a:cubicBezTo>
                  <a:cubicBezTo>
                    <a:pt x="220" y="161"/>
                    <a:pt x="223" y="118"/>
                    <a:pt x="196" y="92"/>
                  </a:cubicBezTo>
                  <a:lnTo>
                    <a:pt x="124" y="20"/>
                  </a:lnTo>
                  <a:cubicBezTo>
                    <a:pt x="111" y="7"/>
                    <a:pt x="93" y="0"/>
                    <a:pt x="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22"/>
            <p:cNvSpPr/>
            <p:nvPr/>
          </p:nvSpPr>
          <p:spPr>
            <a:xfrm>
              <a:off x="2999698" y="1361952"/>
              <a:ext cx="37624" cy="10695"/>
            </a:xfrm>
            <a:custGeom>
              <a:avLst/>
              <a:gdLst/>
              <a:ahLst/>
              <a:cxnLst/>
              <a:rect l="l" t="t" r="r" b="b"/>
              <a:pathLst>
                <a:path w="489" h="139" extrusionOk="0">
                  <a:moveTo>
                    <a:pt x="90" y="1"/>
                  </a:moveTo>
                  <a:cubicBezTo>
                    <a:pt x="2" y="1"/>
                    <a:pt x="1" y="138"/>
                    <a:pt x="90" y="138"/>
                  </a:cubicBezTo>
                  <a:lnTo>
                    <a:pt x="400" y="138"/>
                  </a:lnTo>
                  <a:cubicBezTo>
                    <a:pt x="489" y="138"/>
                    <a:pt x="489" y="1"/>
                    <a:pt x="4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22"/>
            <p:cNvSpPr/>
            <p:nvPr/>
          </p:nvSpPr>
          <p:spPr>
            <a:xfrm>
              <a:off x="3061327" y="1373877"/>
              <a:ext cx="25621" cy="10618"/>
            </a:xfrm>
            <a:custGeom>
              <a:avLst/>
              <a:gdLst/>
              <a:ahLst/>
              <a:cxnLst/>
              <a:rect l="l" t="t" r="r" b="b"/>
              <a:pathLst>
                <a:path w="333" h="138" extrusionOk="0">
                  <a:moveTo>
                    <a:pt x="89" y="1"/>
                  </a:moveTo>
                  <a:cubicBezTo>
                    <a:pt x="1" y="1"/>
                    <a:pt x="1" y="138"/>
                    <a:pt x="89" y="138"/>
                  </a:cubicBezTo>
                  <a:lnTo>
                    <a:pt x="244" y="138"/>
                  </a:lnTo>
                  <a:cubicBezTo>
                    <a:pt x="332" y="138"/>
                    <a:pt x="332" y="1"/>
                    <a:pt x="2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22"/>
            <p:cNvSpPr/>
            <p:nvPr/>
          </p:nvSpPr>
          <p:spPr>
            <a:xfrm>
              <a:off x="3026473" y="1386726"/>
              <a:ext cx="23774" cy="10618"/>
            </a:xfrm>
            <a:custGeom>
              <a:avLst/>
              <a:gdLst/>
              <a:ahLst/>
              <a:cxnLst/>
              <a:rect l="l" t="t" r="r" b="b"/>
              <a:pathLst>
                <a:path w="309" h="138" extrusionOk="0">
                  <a:moveTo>
                    <a:pt x="89" y="1"/>
                  </a:moveTo>
                  <a:cubicBezTo>
                    <a:pt x="0" y="1"/>
                    <a:pt x="0" y="137"/>
                    <a:pt x="89" y="137"/>
                  </a:cubicBezTo>
                  <a:lnTo>
                    <a:pt x="220" y="137"/>
                  </a:lnTo>
                  <a:cubicBezTo>
                    <a:pt x="309" y="137"/>
                    <a:pt x="309" y="1"/>
                    <a:pt x="2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22"/>
            <p:cNvSpPr/>
            <p:nvPr/>
          </p:nvSpPr>
          <p:spPr>
            <a:xfrm>
              <a:off x="3098027" y="1368338"/>
              <a:ext cx="32084" cy="10695"/>
            </a:xfrm>
            <a:custGeom>
              <a:avLst/>
              <a:gdLst/>
              <a:ahLst/>
              <a:cxnLst/>
              <a:rect l="l" t="t" r="r" b="b"/>
              <a:pathLst>
                <a:path w="417" h="139" extrusionOk="0">
                  <a:moveTo>
                    <a:pt x="89" y="1"/>
                  </a:moveTo>
                  <a:cubicBezTo>
                    <a:pt x="0" y="1"/>
                    <a:pt x="0" y="139"/>
                    <a:pt x="89" y="139"/>
                  </a:cubicBezTo>
                  <a:lnTo>
                    <a:pt x="328" y="139"/>
                  </a:lnTo>
                  <a:cubicBezTo>
                    <a:pt x="417" y="139"/>
                    <a:pt x="417"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22"/>
            <p:cNvSpPr/>
            <p:nvPr/>
          </p:nvSpPr>
          <p:spPr>
            <a:xfrm>
              <a:off x="3118339" y="1388573"/>
              <a:ext cx="30160" cy="10618"/>
            </a:xfrm>
            <a:custGeom>
              <a:avLst/>
              <a:gdLst/>
              <a:ahLst/>
              <a:cxnLst/>
              <a:rect l="l" t="t" r="r" b="b"/>
              <a:pathLst>
                <a:path w="392" h="138" extrusionOk="0">
                  <a:moveTo>
                    <a:pt x="87" y="1"/>
                  </a:moveTo>
                  <a:cubicBezTo>
                    <a:pt x="0" y="1"/>
                    <a:pt x="0" y="137"/>
                    <a:pt x="87" y="137"/>
                  </a:cubicBezTo>
                  <a:lnTo>
                    <a:pt x="303" y="137"/>
                  </a:lnTo>
                  <a:cubicBezTo>
                    <a:pt x="391" y="137"/>
                    <a:pt x="391" y="1"/>
                    <a:pt x="3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22"/>
            <p:cNvSpPr/>
            <p:nvPr/>
          </p:nvSpPr>
          <p:spPr>
            <a:xfrm>
              <a:off x="3391399" y="1193068"/>
              <a:ext cx="13695" cy="10618"/>
            </a:xfrm>
            <a:custGeom>
              <a:avLst/>
              <a:gdLst/>
              <a:ahLst/>
              <a:cxnLst/>
              <a:rect l="l" t="t" r="r" b="b"/>
              <a:pathLst>
                <a:path w="178" h="138" extrusionOk="0">
                  <a:moveTo>
                    <a:pt x="89" y="0"/>
                  </a:moveTo>
                  <a:cubicBezTo>
                    <a:pt x="0" y="0"/>
                    <a:pt x="0" y="138"/>
                    <a:pt x="89" y="138"/>
                  </a:cubicBezTo>
                  <a:cubicBezTo>
                    <a:pt x="178" y="138"/>
                    <a:pt x="178"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22"/>
            <p:cNvSpPr/>
            <p:nvPr/>
          </p:nvSpPr>
          <p:spPr>
            <a:xfrm>
              <a:off x="3380397" y="1261468"/>
              <a:ext cx="13695" cy="10618"/>
            </a:xfrm>
            <a:custGeom>
              <a:avLst/>
              <a:gdLst/>
              <a:ahLst/>
              <a:cxnLst/>
              <a:rect l="l" t="t" r="r" b="b"/>
              <a:pathLst>
                <a:path w="178" h="138" extrusionOk="0">
                  <a:moveTo>
                    <a:pt x="89" y="1"/>
                  </a:moveTo>
                  <a:cubicBezTo>
                    <a:pt x="1" y="1"/>
                    <a:pt x="0" y="137"/>
                    <a:pt x="89" y="137"/>
                  </a:cubicBezTo>
                  <a:cubicBezTo>
                    <a:pt x="178" y="137"/>
                    <a:pt x="178"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22"/>
            <p:cNvSpPr/>
            <p:nvPr/>
          </p:nvSpPr>
          <p:spPr>
            <a:xfrm>
              <a:off x="3430023" y="1292398"/>
              <a:ext cx="13772" cy="10541"/>
            </a:xfrm>
            <a:custGeom>
              <a:avLst/>
              <a:gdLst/>
              <a:ahLst/>
              <a:cxnLst/>
              <a:rect l="l" t="t" r="r" b="b"/>
              <a:pathLst>
                <a:path w="179" h="137" extrusionOk="0">
                  <a:moveTo>
                    <a:pt x="90" y="0"/>
                  </a:moveTo>
                  <a:cubicBezTo>
                    <a:pt x="2" y="0"/>
                    <a:pt x="1" y="137"/>
                    <a:pt x="90" y="137"/>
                  </a:cubicBezTo>
                  <a:cubicBezTo>
                    <a:pt x="178" y="137"/>
                    <a:pt x="178"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22"/>
            <p:cNvSpPr/>
            <p:nvPr/>
          </p:nvSpPr>
          <p:spPr>
            <a:xfrm>
              <a:off x="3508348" y="1275856"/>
              <a:ext cx="13772" cy="10618"/>
            </a:xfrm>
            <a:custGeom>
              <a:avLst/>
              <a:gdLst/>
              <a:ahLst/>
              <a:cxnLst/>
              <a:rect l="l" t="t" r="r" b="b"/>
              <a:pathLst>
                <a:path w="179" h="138" extrusionOk="0">
                  <a:moveTo>
                    <a:pt x="90" y="0"/>
                  </a:moveTo>
                  <a:cubicBezTo>
                    <a:pt x="2" y="0"/>
                    <a:pt x="1" y="137"/>
                    <a:pt x="90" y="137"/>
                  </a:cubicBezTo>
                  <a:cubicBezTo>
                    <a:pt x="178" y="137"/>
                    <a:pt x="178"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22"/>
            <p:cNvSpPr/>
            <p:nvPr/>
          </p:nvSpPr>
          <p:spPr>
            <a:xfrm>
              <a:off x="3543740" y="1296783"/>
              <a:ext cx="13695" cy="10618"/>
            </a:xfrm>
            <a:custGeom>
              <a:avLst/>
              <a:gdLst/>
              <a:ahLst/>
              <a:cxnLst/>
              <a:rect l="l" t="t" r="r" b="b"/>
              <a:pathLst>
                <a:path w="178" h="138" extrusionOk="0">
                  <a:moveTo>
                    <a:pt x="88" y="1"/>
                  </a:moveTo>
                  <a:cubicBezTo>
                    <a:pt x="1" y="1"/>
                    <a:pt x="1" y="137"/>
                    <a:pt x="88" y="137"/>
                  </a:cubicBezTo>
                  <a:cubicBezTo>
                    <a:pt x="177" y="137"/>
                    <a:pt x="177" y="1"/>
                    <a:pt x="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22"/>
            <p:cNvSpPr/>
            <p:nvPr/>
          </p:nvSpPr>
          <p:spPr>
            <a:xfrm>
              <a:off x="3529429" y="1345333"/>
              <a:ext cx="13618" cy="10618"/>
            </a:xfrm>
            <a:custGeom>
              <a:avLst/>
              <a:gdLst/>
              <a:ahLst/>
              <a:cxnLst/>
              <a:rect l="l" t="t" r="r" b="b"/>
              <a:pathLst>
                <a:path w="177" h="138" extrusionOk="0">
                  <a:moveTo>
                    <a:pt x="88" y="1"/>
                  </a:moveTo>
                  <a:cubicBezTo>
                    <a:pt x="0" y="1"/>
                    <a:pt x="0" y="137"/>
                    <a:pt x="88" y="137"/>
                  </a:cubicBezTo>
                  <a:cubicBezTo>
                    <a:pt x="176" y="137"/>
                    <a:pt x="176" y="1"/>
                    <a:pt x="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22"/>
            <p:cNvSpPr/>
            <p:nvPr/>
          </p:nvSpPr>
          <p:spPr>
            <a:xfrm>
              <a:off x="3290069" y="1386265"/>
              <a:ext cx="13541" cy="10618"/>
            </a:xfrm>
            <a:custGeom>
              <a:avLst/>
              <a:gdLst/>
              <a:ahLst/>
              <a:cxnLst/>
              <a:rect l="l" t="t" r="r" b="b"/>
              <a:pathLst>
                <a:path w="176" h="138" extrusionOk="0">
                  <a:moveTo>
                    <a:pt x="86" y="1"/>
                  </a:moveTo>
                  <a:cubicBezTo>
                    <a:pt x="0" y="1"/>
                    <a:pt x="0" y="137"/>
                    <a:pt x="87" y="137"/>
                  </a:cubicBezTo>
                  <a:cubicBezTo>
                    <a:pt x="175" y="137"/>
                    <a:pt x="175" y="1"/>
                    <a:pt x="87" y="1"/>
                  </a:cubicBezTo>
                  <a:cubicBezTo>
                    <a:pt x="86" y="1"/>
                    <a:pt x="86" y="1"/>
                    <a:pt x="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22"/>
            <p:cNvSpPr/>
            <p:nvPr/>
          </p:nvSpPr>
          <p:spPr>
            <a:xfrm>
              <a:off x="3279990" y="1266007"/>
              <a:ext cx="13772" cy="10541"/>
            </a:xfrm>
            <a:custGeom>
              <a:avLst/>
              <a:gdLst/>
              <a:ahLst/>
              <a:cxnLst/>
              <a:rect l="l" t="t" r="r" b="b"/>
              <a:pathLst>
                <a:path w="179" h="137" extrusionOk="0">
                  <a:moveTo>
                    <a:pt x="88" y="0"/>
                  </a:moveTo>
                  <a:cubicBezTo>
                    <a:pt x="1" y="0"/>
                    <a:pt x="1" y="137"/>
                    <a:pt x="89" y="137"/>
                  </a:cubicBezTo>
                  <a:cubicBezTo>
                    <a:pt x="178" y="137"/>
                    <a:pt x="178" y="0"/>
                    <a:pt x="89" y="0"/>
                  </a:cubicBezTo>
                  <a:cubicBezTo>
                    <a:pt x="89" y="0"/>
                    <a:pt x="89" y="0"/>
                    <a:pt x="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22"/>
            <p:cNvSpPr/>
            <p:nvPr/>
          </p:nvSpPr>
          <p:spPr>
            <a:xfrm>
              <a:off x="2805578" y="1248311"/>
              <a:ext cx="13695" cy="10618"/>
            </a:xfrm>
            <a:custGeom>
              <a:avLst/>
              <a:gdLst/>
              <a:ahLst/>
              <a:cxnLst/>
              <a:rect l="l" t="t" r="r" b="b"/>
              <a:pathLst>
                <a:path w="178" h="138" extrusionOk="0">
                  <a:moveTo>
                    <a:pt x="89" y="1"/>
                  </a:moveTo>
                  <a:cubicBezTo>
                    <a:pt x="0" y="1"/>
                    <a:pt x="0" y="137"/>
                    <a:pt x="89" y="137"/>
                  </a:cubicBezTo>
                  <a:cubicBezTo>
                    <a:pt x="177" y="137"/>
                    <a:pt x="177"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22"/>
            <p:cNvSpPr/>
            <p:nvPr/>
          </p:nvSpPr>
          <p:spPr>
            <a:xfrm>
              <a:off x="2722791" y="1261545"/>
              <a:ext cx="13772" cy="10618"/>
            </a:xfrm>
            <a:custGeom>
              <a:avLst/>
              <a:gdLst/>
              <a:ahLst/>
              <a:cxnLst/>
              <a:rect l="l" t="t" r="r" b="b"/>
              <a:pathLst>
                <a:path w="179" h="138" extrusionOk="0">
                  <a:moveTo>
                    <a:pt x="89" y="1"/>
                  </a:moveTo>
                  <a:cubicBezTo>
                    <a:pt x="1" y="1"/>
                    <a:pt x="1" y="137"/>
                    <a:pt x="89" y="137"/>
                  </a:cubicBezTo>
                  <a:cubicBezTo>
                    <a:pt x="178" y="137"/>
                    <a:pt x="178"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22"/>
            <p:cNvSpPr/>
            <p:nvPr/>
          </p:nvSpPr>
          <p:spPr>
            <a:xfrm>
              <a:off x="2689706" y="1307940"/>
              <a:ext cx="13695" cy="10618"/>
            </a:xfrm>
            <a:custGeom>
              <a:avLst/>
              <a:gdLst/>
              <a:ahLst/>
              <a:cxnLst/>
              <a:rect l="l" t="t" r="r" b="b"/>
              <a:pathLst>
                <a:path w="178" h="138" extrusionOk="0">
                  <a:moveTo>
                    <a:pt x="89" y="1"/>
                  </a:moveTo>
                  <a:cubicBezTo>
                    <a:pt x="0" y="1"/>
                    <a:pt x="0" y="137"/>
                    <a:pt x="89" y="137"/>
                  </a:cubicBezTo>
                  <a:cubicBezTo>
                    <a:pt x="177" y="137"/>
                    <a:pt x="177"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22"/>
            <p:cNvSpPr/>
            <p:nvPr/>
          </p:nvSpPr>
          <p:spPr>
            <a:xfrm>
              <a:off x="2737178" y="1291321"/>
              <a:ext cx="13695" cy="10695"/>
            </a:xfrm>
            <a:custGeom>
              <a:avLst/>
              <a:gdLst/>
              <a:ahLst/>
              <a:cxnLst/>
              <a:rect l="l" t="t" r="r" b="b"/>
              <a:pathLst>
                <a:path w="178" h="139" extrusionOk="0">
                  <a:moveTo>
                    <a:pt x="89" y="1"/>
                  </a:moveTo>
                  <a:cubicBezTo>
                    <a:pt x="0" y="1"/>
                    <a:pt x="0" y="138"/>
                    <a:pt x="89" y="138"/>
                  </a:cubicBezTo>
                  <a:cubicBezTo>
                    <a:pt x="178" y="138"/>
                    <a:pt x="178"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22"/>
            <p:cNvSpPr/>
            <p:nvPr/>
          </p:nvSpPr>
          <p:spPr>
            <a:xfrm>
              <a:off x="2720559" y="1190991"/>
              <a:ext cx="13695" cy="10541"/>
            </a:xfrm>
            <a:custGeom>
              <a:avLst/>
              <a:gdLst/>
              <a:ahLst/>
              <a:cxnLst/>
              <a:rect l="l" t="t" r="r" b="b"/>
              <a:pathLst>
                <a:path w="178" h="137" extrusionOk="0">
                  <a:moveTo>
                    <a:pt x="89" y="0"/>
                  </a:moveTo>
                  <a:cubicBezTo>
                    <a:pt x="1" y="0"/>
                    <a:pt x="1" y="137"/>
                    <a:pt x="89" y="137"/>
                  </a:cubicBezTo>
                  <a:cubicBezTo>
                    <a:pt x="178" y="137"/>
                    <a:pt x="178"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22"/>
            <p:cNvSpPr/>
            <p:nvPr/>
          </p:nvSpPr>
          <p:spPr>
            <a:xfrm>
              <a:off x="2674241" y="1143519"/>
              <a:ext cx="13772" cy="10618"/>
            </a:xfrm>
            <a:custGeom>
              <a:avLst/>
              <a:gdLst/>
              <a:ahLst/>
              <a:cxnLst/>
              <a:rect l="l" t="t" r="r" b="b"/>
              <a:pathLst>
                <a:path w="179" h="138" extrusionOk="0">
                  <a:moveTo>
                    <a:pt x="89" y="1"/>
                  </a:moveTo>
                  <a:cubicBezTo>
                    <a:pt x="1" y="1"/>
                    <a:pt x="1" y="137"/>
                    <a:pt x="89" y="137"/>
                  </a:cubicBezTo>
                  <a:cubicBezTo>
                    <a:pt x="178" y="137"/>
                    <a:pt x="178"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22"/>
            <p:cNvSpPr/>
            <p:nvPr/>
          </p:nvSpPr>
          <p:spPr>
            <a:xfrm>
              <a:off x="2561678" y="1193222"/>
              <a:ext cx="13695" cy="10541"/>
            </a:xfrm>
            <a:custGeom>
              <a:avLst/>
              <a:gdLst/>
              <a:ahLst/>
              <a:cxnLst/>
              <a:rect l="l" t="t" r="r" b="b"/>
              <a:pathLst>
                <a:path w="178" h="137" extrusionOk="0">
                  <a:moveTo>
                    <a:pt x="89" y="0"/>
                  </a:moveTo>
                  <a:cubicBezTo>
                    <a:pt x="1" y="0"/>
                    <a:pt x="1" y="137"/>
                    <a:pt x="89" y="137"/>
                  </a:cubicBezTo>
                  <a:cubicBezTo>
                    <a:pt x="178" y="137"/>
                    <a:pt x="178"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22"/>
            <p:cNvSpPr/>
            <p:nvPr/>
          </p:nvSpPr>
          <p:spPr>
            <a:xfrm>
              <a:off x="2592608" y="1378571"/>
              <a:ext cx="13695" cy="10618"/>
            </a:xfrm>
            <a:custGeom>
              <a:avLst/>
              <a:gdLst/>
              <a:ahLst/>
              <a:cxnLst/>
              <a:rect l="l" t="t" r="r" b="b"/>
              <a:pathLst>
                <a:path w="178" h="138" extrusionOk="0">
                  <a:moveTo>
                    <a:pt x="89" y="0"/>
                  </a:moveTo>
                  <a:cubicBezTo>
                    <a:pt x="0" y="0"/>
                    <a:pt x="0" y="137"/>
                    <a:pt x="89" y="137"/>
                  </a:cubicBezTo>
                  <a:cubicBezTo>
                    <a:pt x="177" y="137"/>
                    <a:pt x="177"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22"/>
            <p:cNvSpPr/>
            <p:nvPr/>
          </p:nvSpPr>
          <p:spPr>
            <a:xfrm>
              <a:off x="2926835" y="1385111"/>
              <a:ext cx="13849" cy="10618"/>
            </a:xfrm>
            <a:custGeom>
              <a:avLst/>
              <a:gdLst/>
              <a:ahLst/>
              <a:cxnLst/>
              <a:rect l="l" t="t" r="r" b="b"/>
              <a:pathLst>
                <a:path w="180" h="138" extrusionOk="0">
                  <a:moveTo>
                    <a:pt x="91" y="1"/>
                  </a:moveTo>
                  <a:cubicBezTo>
                    <a:pt x="3" y="1"/>
                    <a:pt x="1" y="138"/>
                    <a:pt x="91" y="138"/>
                  </a:cubicBezTo>
                  <a:cubicBezTo>
                    <a:pt x="179" y="138"/>
                    <a:pt x="179"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22"/>
            <p:cNvSpPr/>
            <p:nvPr/>
          </p:nvSpPr>
          <p:spPr>
            <a:xfrm>
              <a:off x="2968845" y="1378571"/>
              <a:ext cx="13695" cy="10618"/>
            </a:xfrm>
            <a:custGeom>
              <a:avLst/>
              <a:gdLst/>
              <a:ahLst/>
              <a:cxnLst/>
              <a:rect l="l" t="t" r="r" b="b"/>
              <a:pathLst>
                <a:path w="178" h="138" extrusionOk="0">
                  <a:moveTo>
                    <a:pt x="89" y="0"/>
                  </a:moveTo>
                  <a:cubicBezTo>
                    <a:pt x="1" y="0"/>
                    <a:pt x="0" y="137"/>
                    <a:pt x="89" y="137"/>
                  </a:cubicBezTo>
                  <a:cubicBezTo>
                    <a:pt x="178" y="137"/>
                    <a:pt x="178"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22"/>
            <p:cNvSpPr/>
            <p:nvPr/>
          </p:nvSpPr>
          <p:spPr>
            <a:xfrm>
              <a:off x="2923604" y="1312402"/>
              <a:ext cx="13695" cy="10541"/>
            </a:xfrm>
            <a:custGeom>
              <a:avLst/>
              <a:gdLst/>
              <a:ahLst/>
              <a:cxnLst/>
              <a:rect l="l" t="t" r="r" b="b"/>
              <a:pathLst>
                <a:path w="178" h="137" extrusionOk="0">
                  <a:moveTo>
                    <a:pt x="89" y="0"/>
                  </a:moveTo>
                  <a:cubicBezTo>
                    <a:pt x="0" y="0"/>
                    <a:pt x="0" y="137"/>
                    <a:pt x="89" y="137"/>
                  </a:cubicBezTo>
                  <a:cubicBezTo>
                    <a:pt x="177" y="137"/>
                    <a:pt x="177"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8" name="Google Shape;1418;p22"/>
          <p:cNvSpPr/>
          <p:nvPr/>
        </p:nvSpPr>
        <p:spPr>
          <a:xfrm>
            <a:off x="75" y="275"/>
            <a:ext cx="9144000" cy="5143500"/>
          </a:xfrm>
          <a:prstGeom prst="frame">
            <a:avLst>
              <a:gd name="adj1" fmla="val 2823"/>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2446363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1419"/>
        <p:cNvGrpSpPr/>
        <p:nvPr/>
      </p:nvGrpSpPr>
      <p:grpSpPr>
        <a:xfrm>
          <a:off x="0" y="0"/>
          <a:ext cx="0" cy="0"/>
          <a:chOff x="0" y="0"/>
          <a:chExt cx="0" cy="0"/>
        </a:xfrm>
      </p:grpSpPr>
      <p:sp>
        <p:nvSpPr>
          <p:cNvPr id="1420" name="Google Shape;1420;p23"/>
          <p:cNvSpPr/>
          <p:nvPr/>
        </p:nvSpPr>
        <p:spPr>
          <a:xfrm>
            <a:off x="150165" y="116191"/>
            <a:ext cx="8860633" cy="2381655"/>
          </a:xfrm>
          <a:custGeom>
            <a:avLst/>
            <a:gdLst/>
            <a:ahLst/>
            <a:cxnLst/>
            <a:rect l="l" t="t" r="r" b="b"/>
            <a:pathLst>
              <a:path w="13717" h="3687" extrusionOk="0">
                <a:moveTo>
                  <a:pt x="13717" y="1"/>
                </a:moveTo>
                <a:lnTo>
                  <a:pt x="0" y="3"/>
                </a:lnTo>
                <a:lnTo>
                  <a:pt x="1" y="3536"/>
                </a:lnTo>
                <a:cubicBezTo>
                  <a:pt x="280" y="3637"/>
                  <a:pt x="582" y="3686"/>
                  <a:pt x="884" y="3686"/>
                </a:cubicBezTo>
                <a:cubicBezTo>
                  <a:pt x="1241" y="3686"/>
                  <a:pt x="1599" y="3616"/>
                  <a:pt x="1917" y="3478"/>
                </a:cubicBezTo>
                <a:cubicBezTo>
                  <a:pt x="2285" y="3318"/>
                  <a:pt x="2595" y="3077"/>
                  <a:pt x="2934" y="2877"/>
                </a:cubicBezTo>
                <a:cubicBezTo>
                  <a:pt x="3251" y="2689"/>
                  <a:pt x="3617" y="2532"/>
                  <a:pt x="3999" y="2532"/>
                </a:cubicBezTo>
                <a:cubicBezTo>
                  <a:pt x="4026" y="2532"/>
                  <a:pt x="4052" y="2533"/>
                  <a:pt x="4079" y="2534"/>
                </a:cubicBezTo>
                <a:cubicBezTo>
                  <a:pt x="4702" y="2570"/>
                  <a:pt x="5169" y="3015"/>
                  <a:pt x="5712" y="3278"/>
                </a:cubicBezTo>
                <a:cubicBezTo>
                  <a:pt x="6090" y="3460"/>
                  <a:pt x="6522" y="3550"/>
                  <a:pt x="6955" y="3550"/>
                </a:cubicBezTo>
                <a:cubicBezTo>
                  <a:pt x="7504" y="3550"/>
                  <a:pt x="8055" y="3405"/>
                  <a:pt x="8495" y="3122"/>
                </a:cubicBezTo>
                <a:cubicBezTo>
                  <a:pt x="8946" y="2831"/>
                  <a:pt x="9336" y="2392"/>
                  <a:pt x="9901" y="2356"/>
                </a:cubicBezTo>
                <a:cubicBezTo>
                  <a:pt x="9927" y="2354"/>
                  <a:pt x="9952" y="2353"/>
                  <a:pt x="9978" y="2353"/>
                </a:cubicBezTo>
                <a:cubicBezTo>
                  <a:pt x="10537" y="2353"/>
                  <a:pt x="10995" y="2754"/>
                  <a:pt x="11496" y="2987"/>
                </a:cubicBezTo>
                <a:cubicBezTo>
                  <a:pt x="11835" y="3143"/>
                  <a:pt x="12219" y="3221"/>
                  <a:pt x="12603" y="3221"/>
                </a:cubicBezTo>
                <a:cubicBezTo>
                  <a:pt x="12990" y="3221"/>
                  <a:pt x="13377" y="3142"/>
                  <a:pt x="13717" y="2984"/>
                </a:cubicBezTo>
                <a:lnTo>
                  <a:pt x="13717" y="1"/>
                </a:lnTo>
                <a:close/>
              </a:path>
            </a:pathLst>
          </a:custGeom>
          <a:solidFill>
            <a:srgbClr val="D4E6E0">
              <a:alpha val="196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23"/>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422" name="Google Shape;1422;p23"/>
          <p:cNvSpPr txBox="1">
            <a:spLocks noGrp="1"/>
          </p:cNvSpPr>
          <p:nvPr>
            <p:ph type="title" idx="2"/>
          </p:nvPr>
        </p:nvSpPr>
        <p:spPr>
          <a:xfrm>
            <a:off x="720000" y="1465450"/>
            <a:ext cx="25203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accent4"/>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423" name="Google Shape;1423;p23"/>
          <p:cNvSpPr txBox="1">
            <a:spLocks noGrp="1"/>
          </p:cNvSpPr>
          <p:nvPr>
            <p:ph type="subTitle" idx="1"/>
          </p:nvPr>
        </p:nvSpPr>
        <p:spPr>
          <a:xfrm>
            <a:off x="720000" y="1993150"/>
            <a:ext cx="2520300" cy="61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424" name="Google Shape;1424;p23"/>
          <p:cNvSpPr txBox="1">
            <a:spLocks noGrp="1"/>
          </p:cNvSpPr>
          <p:nvPr>
            <p:ph type="title" idx="3"/>
          </p:nvPr>
        </p:nvSpPr>
        <p:spPr>
          <a:xfrm>
            <a:off x="3311855" y="1465450"/>
            <a:ext cx="25203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accent4"/>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425" name="Google Shape;1425;p23"/>
          <p:cNvSpPr txBox="1">
            <a:spLocks noGrp="1"/>
          </p:cNvSpPr>
          <p:nvPr>
            <p:ph type="subTitle" idx="4"/>
          </p:nvPr>
        </p:nvSpPr>
        <p:spPr>
          <a:xfrm>
            <a:off x="3311856" y="1993150"/>
            <a:ext cx="2520300" cy="61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426" name="Google Shape;1426;p23"/>
          <p:cNvSpPr txBox="1">
            <a:spLocks noGrp="1"/>
          </p:cNvSpPr>
          <p:nvPr>
            <p:ph type="title" idx="5"/>
          </p:nvPr>
        </p:nvSpPr>
        <p:spPr>
          <a:xfrm>
            <a:off x="720000" y="2840900"/>
            <a:ext cx="25203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accent4"/>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427" name="Google Shape;1427;p23"/>
          <p:cNvSpPr txBox="1">
            <a:spLocks noGrp="1"/>
          </p:cNvSpPr>
          <p:nvPr>
            <p:ph type="subTitle" idx="6"/>
          </p:nvPr>
        </p:nvSpPr>
        <p:spPr>
          <a:xfrm>
            <a:off x="720000" y="3368600"/>
            <a:ext cx="2520300" cy="61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428" name="Google Shape;1428;p23"/>
          <p:cNvSpPr txBox="1">
            <a:spLocks noGrp="1"/>
          </p:cNvSpPr>
          <p:nvPr>
            <p:ph type="title" idx="7"/>
          </p:nvPr>
        </p:nvSpPr>
        <p:spPr>
          <a:xfrm>
            <a:off x="3311855" y="2840900"/>
            <a:ext cx="25203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accent4"/>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429" name="Google Shape;1429;p23"/>
          <p:cNvSpPr txBox="1">
            <a:spLocks noGrp="1"/>
          </p:cNvSpPr>
          <p:nvPr>
            <p:ph type="subTitle" idx="8"/>
          </p:nvPr>
        </p:nvSpPr>
        <p:spPr>
          <a:xfrm>
            <a:off x="3311856" y="3368600"/>
            <a:ext cx="2520300" cy="61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430" name="Google Shape;1430;p23"/>
          <p:cNvSpPr txBox="1">
            <a:spLocks noGrp="1"/>
          </p:cNvSpPr>
          <p:nvPr>
            <p:ph type="title" idx="9"/>
          </p:nvPr>
        </p:nvSpPr>
        <p:spPr>
          <a:xfrm>
            <a:off x="5903690" y="1465450"/>
            <a:ext cx="25203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accent4"/>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431" name="Google Shape;1431;p23"/>
          <p:cNvSpPr txBox="1">
            <a:spLocks noGrp="1"/>
          </p:cNvSpPr>
          <p:nvPr>
            <p:ph type="subTitle" idx="13"/>
          </p:nvPr>
        </p:nvSpPr>
        <p:spPr>
          <a:xfrm>
            <a:off x="5903698" y="1993150"/>
            <a:ext cx="2520300" cy="61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432" name="Google Shape;1432;p23"/>
          <p:cNvSpPr txBox="1">
            <a:spLocks noGrp="1"/>
          </p:cNvSpPr>
          <p:nvPr>
            <p:ph type="title" idx="14"/>
          </p:nvPr>
        </p:nvSpPr>
        <p:spPr>
          <a:xfrm>
            <a:off x="5903690" y="2840900"/>
            <a:ext cx="25203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accent4"/>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433" name="Google Shape;1433;p23"/>
          <p:cNvSpPr txBox="1">
            <a:spLocks noGrp="1"/>
          </p:cNvSpPr>
          <p:nvPr>
            <p:ph type="subTitle" idx="15"/>
          </p:nvPr>
        </p:nvSpPr>
        <p:spPr>
          <a:xfrm>
            <a:off x="5903698" y="3368600"/>
            <a:ext cx="2520300" cy="61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1434" name="Google Shape;1434;p23"/>
          <p:cNvGrpSpPr/>
          <p:nvPr/>
        </p:nvGrpSpPr>
        <p:grpSpPr>
          <a:xfrm>
            <a:off x="85817" y="4068588"/>
            <a:ext cx="8953511" cy="1635909"/>
            <a:chOff x="2533672" y="1143519"/>
            <a:chExt cx="1055540" cy="263673"/>
          </a:xfrm>
        </p:grpSpPr>
        <p:sp>
          <p:nvSpPr>
            <p:cNvPr id="1435" name="Google Shape;1435;p23"/>
            <p:cNvSpPr/>
            <p:nvPr/>
          </p:nvSpPr>
          <p:spPr>
            <a:xfrm>
              <a:off x="2533672" y="1201763"/>
              <a:ext cx="1055540" cy="205430"/>
            </a:xfrm>
            <a:custGeom>
              <a:avLst/>
              <a:gdLst/>
              <a:ahLst/>
              <a:cxnLst/>
              <a:rect l="l" t="t" r="r" b="b"/>
              <a:pathLst>
                <a:path w="13719" h="2670" extrusionOk="0">
                  <a:moveTo>
                    <a:pt x="1" y="1"/>
                  </a:moveTo>
                  <a:lnTo>
                    <a:pt x="1" y="2670"/>
                  </a:lnTo>
                  <a:lnTo>
                    <a:pt x="13718" y="2670"/>
                  </a:lnTo>
                  <a:lnTo>
                    <a:pt x="137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6" name="Google Shape;1436;p23"/>
            <p:cNvGrpSpPr/>
            <p:nvPr/>
          </p:nvGrpSpPr>
          <p:grpSpPr>
            <a:xfrm>
              <a:off x="2533672" y="1201686"/>
              <a:ext cx="1055540" cy="205507"/>
              <a:chOff x="2533672" y="1201686"/>
              <a:chExt cx="1055540" cy="205507"/>
            </a:xfrm>
          </p:grpSpPr>
          <p:sp>
            <p:nvSpPr>
              <p:cNvPr id="1437" name="Google Shape;1437;p23"/>
              <p:cNvSpPr/>
              <p:nvPr/>
            </p:nvSpPr>
            <p:spPr>
              <a:xfrm>
                <a:off x="2533672" y="1323866"/>
                <a:ext cx="1055540" cy="83326"/>
              </a:xfrm>
              <a:custGeom>
                <a:avLst/>
                <a:gdLst/>
                <a:ahLst/>
                <a:cxnLst/>
                <a:rect l="l" t="t" r="r" b="b"/>
                <a:pathLst>
                  <a:path w="13719" h="1083" extrusionOk="0">
                    <a:moveTo>
                      <a:pt x="1" y="0"/>
                    </a:moveTo>
                    <a:lnTo>
                      <a:pt x="1" y="1083"/>
                    </a:lnTo>
                    <a:lnTo>
                      <a:pt x="13718" y="1082"/>
                    </a:lnTo>
                    <a:lnTo>
                      <a:pt x="13718" y="772"/>
                    </a:lnTo>
                    <a:lnTo>
                      <a:pt x="1" y="0"/>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23"/>
              <p:cNvSpPr/>
              <p:nvPr/>
            </p:nvSpPr>
            <p:spPr>
              <a:xfrm>
                <a:off x="2533672" y="1201686"/>
                <a:ext cx="1055540" cy="143801"/>
              </a:xfrm>
              <a:custGeom>
                <a:avLst/>
                <a:gdLst/>
                <a:ahLst/>
                <a:cxnLst/>
                <a:rect l="l" t="t" r="r" b="b"/>
                <a:pathLst>
                  <a:path w="13719" h="1869" extrusionOk="0">
                    <a:moveTo>
                      <a:pt x="13717" y="1"/>
                    </a:moveTo>
                    <a:lnTo>
                      <a:pt x="1" y="2"/>
                    </a:lnTo>
                    <a:lnTo>
                      <a:pt x="10511" y="691"/>
                    </a:lnTo>
                    <a:lnTo>
                      <a:pt x="6251" y="1144"/>
                    </a:lnTo>
                    <a:lnTo>
                      <a:pt x="13718" y="1869"/>
                    </a:lnTo>
                    <a:lnTo>
                      <a:pt x="13717" y="1"/>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23"/>
              <p:cNvSpPr/>
              <p:nvPr/>
            </p:nvSpPr>
            <p:spPr>
              <a:xfrm>
                <a:off x="2533672" y="1232308"/>
                <a:ext cx="485491" cy="48472"/>
              </a:xfrm>
              <a:custGeom>
                <a:avLst/>
                <a:gdLst/>
                <a:ahLst/>
                <a:cxnLst/>
                <a:rect l="l" t="t" r="r" b="b"/>
                <a:pathLst>
                  <a:path w="6310" h="630" extrusionOk="0">
                    <a:moveTo>
                      <a:pt x="1" y="0"/>
                    </a:moveTo>
                    <a:lnTo>
                      <a:pt x="1" y="629"/>
                    </a:lnTo>
                    <a:lnTo>
                      <a:pt x="6309" y="313"/>
                    </a:lnTo>
                    <a:lnTo>
                      <a:pt x="1" y="0"/>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23"/>
              <p:cNvSpPr/>
              <p:nvPr/>
            </p:nvSpPr>
            <p:spPr>
              <a:xfrm>
                <a:off x="3064173" y="1252004"/>
                <a:ext cx="38701" cy="10695"/>
              </a:xfrm>
              <a:custGeom>
                <a:avLst/>
                <a:gdLst/>
                <a:ahLst/>
                <a:cxnLst/>
                <a:rect l="l" t="t" r="r" b="b"/>
                <a:pathLst>
                  <a:path w="503" h="139" extrusionOk="0">
                    <a:moveTo>
                      <a:pt x="89" y="1"/>
                    </a:moveTo>
                    <a:cubicBezTo>
                      <a:pt x="0" y="1"/>
                      <a:pt x="0" y="138"/>
                      <a:pt x="89" y="138"/>
                    </a:cubicBezTo>
                    <a:lnTo>
                      <a:pt x="414" y="138"/>
                    </a:lnTo>
                    <a:cubicBezTo>
                      <a:pt x="503" y="138"/>
                      <a:pt x="503" y="1"/>
                      <a:pt x="414"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23"/>
              <p:cNvSpPr/>
              <p:nvPr/>
            </p:nvSpPr>
            <p:spPr>
              <a:xfrm>
                <a:off x="3118570" y="1255390"/>
                <a:ext cx="26775" cy="10618"/>
              </a:xfrm>
              <a:custGeom>
                <a:avLst/>
                <a:gdLst/>
                <a:ahLst/>
                <a:cxnLst/>
                <a:rect l="l" t="t" r="r" b="b"/>
                <a:pathLst>
                  <a:path w="348" h="138" extrusionOk="0">
                    <a:moveTo>
                      <a:pt x="89" y="1"/>
                    </a:moveTo>
                    <a:cubicBezTo>
                      <a:pt x="0" y="1"/>
                      <a:pt x="0" y="137"/>
                      <a:pt x="89" y="137"/>
                    </a:cubicBezTo>
                    <a:lnTo>
                      <a:pt x="259" y="137"/>
                    </a:lnTo>
                    <a:cubicBezTo>
                      <a:pt x="348" y="137"/>
                      <a:pt x="348" y="1"/>
                      <a:pt x="259"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23"/>
              <p:cNvSpPr/>
              <p:nvPr/>
            </p:nvSpPr>
            <p:spPr>
              <a:xfrm>
                <a:off x="3156040" y="1257236"/>
                <a:ext cx="16927" cy="10772"/>
              </a:xfrm>
              <a:custGeom>
                <a:avLst/>
                <a:gdLst/>
                <a:ahLst/>
                <a:cxnLst/>
                <a:rect l="l" t="t" r="r" b="b"/>
                <a:pathLst>
                  <a:path w="220" h="140" extrusionOk="0">
                    <a:moveTo>
                      <a:pt x="70" y="1"/>
                    </a:moveTo>
                    <a:cubicBezTo>
                      <a:pt x="34" y="1"/>
                      <a:pt x="0" y="32"/>
                      <a:pt x="1" y="70"/>
                    </a:cubicBezTo>
                    <a:cubicBezTo>
                      <a:pt x="3" y="108"/>
                      <a:pt x="32" y="139"/>
                      <a:pt x="70" y="139"/>
                    </a:cubicBezTo>
                    <a:lnTo>
                      <a:pt x="149" y="139"/>
                    </a:lnTo>
                    <a:cubicBezTo>
                      <a:pt x="185" y="139"/>
                      <a:pt x="219" y="108"/>
                      <a:pt x="217" y="70"/>
                    </a:cubicBezTo>
                    <a:cubicBezTo>
                      <a:pt x="216" y="32"/>
                      <a:pt x="188" y="1"/>
                      <a:pt x="149"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23"/>
              <p:cNvSpPr/>
              <p:nvPr/>
            </p:nvSpPr>
            <p:spPr>
              <a:xfrm>
                <a:off x="3017240" y="1240617"/>
                <a:ext cx="19158" cy="10695"/>
              </a:xfrm>
              <a:custGeom>
                <a:avLst/>
                <a:gdLst/>
                <a:ahLst/>
                <a:cxnLst/>
                <a:rect l="l" t="t" r="r" b="b"/>
                <a:pathLst>
                  <a:path w="249" h="139" extrusionOk="0">
                    <a:moveTo>
                      <a:pt x="70" y="1"/>
                    </a:moveTo>
                    <a:cubicBezTo>
                      <a:pt x="34" y="1"/>
                      <a:pt x="0" y="32"/>
                      <a:pt x="1" y="69"/>
                    </a:cubicBezTo>
                    <a:cubicBezTo>
                      <a:pt x="3" y="106"/>
                      <a:pt x="33" y="138"/>
                      <a:pt x="70" y="138"/>
                    </a:cubicBezTo>
                    <a:lnTo>
                      <a:pt x="179" y="138"/>
                    </a:lnTo>
                    <a:cubicBezTo>
                      <a:pt x="215" y="138"/>
                      <a:pt x="248" y="107"/>
                      <a:pt x="247" y="69"/>
                    </a:cubicBezTo>
                    <a:cubicBezTo>
                      <a:pt x="246" y="32"/>
                      <a:pt x="217" y="1"/>
                      <a:pt x="179"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23"/>
              <p:cNvSpPr/>
              <p:nvPr/>
            </p:nvSpPr>
            <p:spPr>
              <a:xfrm>
                <a:off x="2988464" y="1265700"/>
                <a:ext cx="43317" cy="10618"/>
              </a:xfrm>
              <a:custGeom>
                <a:avLst/>
                <a:gdLst/>
                <a:ahLst/>
                <a:cxnLst/>
                <a:rect l="l" t="t" r="r" b="b"/>
                <a:pathLst>
                  <a:path w="563" h="138" extrusionOk="0">
                    <a:moveTo>
                      <a:pt x="89" y="0"/>
                    </a:moveTo>
                    <a:cubicBezTo>
                      <a:pt x="2" y="0"/>
                      <a:pt x="1" y="138"/>
                      <a:pt x="89" y="138"/>
                    </a:cubicBezTo>
                    <a:lnTo>
                      <a:pt x="474" y="138"/>
                    </a:lnTo>
                    <a:cubicBezTo>
                      <a:pt x="563" y="138"/>
                      <a:pt x="563" y="0"/>
                      <a:pt x="474" y="0"/>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23"/>
              <p:cNvSpPr/>
              <p:nvPr/>
            </p:nvSpPr>
            <p:spPr>
              <a:xfrm>
                <a:off x="2943762" y="1286935"/>
                <a:ext cx="23544" cy="10695"/>
              </a:xfrm>
              <a:custGeom>
                <a:avLst/>
                <a:gdLst/>
                <a:ahLst/>
                <a:cxnLst/>
                <a:rect l="l" t="t" r="r" b="b"/>
                <a:pathLst>
                  <a:path w="306" h="139" extrusionOk="0">
                    <a:moveTo>
                      <a:pt x="90" y="0"/>
                    </a:moveTo>
                    <a:cubicBezTo>
                      <a:pt x="2" y="0"/>
                      <a:pt x="1" y="138"/>
                      <a:pt x="90" y="138"/>
                    </a:cubicBezTo>
                    <a:lnTo>
                      <a:pt x="217" y="138"/>
                    </a:lnTo>
                    <a:cubicBezTo>
                      <a:pt x="305" y="138"/>
                      <a:pt x="305" y="0"/>
                      <a:pt x="217" y="0"/>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23"/>
              <p:cNvSpPr/>
              <p:nvPr/>
            </p:nvSpPr>
            <p:spPr>
              <a:xfrm>
                <a:off x="2974154" y="1309709"/>
                <a:ext cx="53935" cy="10618"/>
              </a:xfrm>
              <a:custGeom>
                <a:avLst/>
                <a:gdLst/>
                <a:ahLst/>
                <a:cxnLst/>
                <a:rect l="l" t="t" r="r" b="b"/>
                <a:pathLst>
                  <a:path w="701" h="138" extrusionOk="0">
                    <a:moveTo>
                      <a:pt x="88" y="1"/>
                    </a:moveTo>
                    <a:cubicBezTo>
                      <a:pt x="0" y="1"/>
                      <a:pt x="1" y="137"/>
                      <a:pt x="89" y="137"/>
                    </a:cubicBezTo>
                    <a:lnTo>
                      <a:pt x="612" y="137"/>
                    </a:lnTo>
                    <a:cubicBezTo>
                      <a:pt x="701" y="137"/>
                      <a:pt x="701" y="1"/>
                      <a:pt x="612" y="1"/>
                    </a:cubicBezTo>
                    <a:lnTo>
                      <a:pt x="89" y="1"/>
                    </a:lnTo>
                    <a:cubicBezTo>
                      <a:pt x="88" y="1"/>
                      <a:pt x="88" y="1"/>
                      <a:pt x="88"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23"/>
              <p:cNvSpPr/>
              <p:nvPr/>
            </p:nvSpPr>
            <p:spPr>
              <a:xfrm>
                <a:off x="3050709" y="1313402"/>
                <a:ext cx="25775" cy="10695"/>
              </a:xfrm>
              <a:custGeom>
                <a:avLst/>
                <a:gdLst/>
                <a:ahLst/>
                <a:cxnLst/>
                <a:rect l="l" t="t" r="r" b="b"/>
                <a:pathLst>
                  <a:path w="335" h="139" extrusionOk="0">
                    <a:moveTo>
                      <a:pt x="89" y="1"/>
                    </a:moveTo>
                    <a:cubicBezTo>
                      <a:pt x="0" y="1"/>
                      <a:pt x="0" y="138"/>
                      <a:pt x="89" y="138"/>
                    </a:cubicBezTo>
                    <a:lnTo>
                      <a:pt x="246" y="138"/>
                    </a:lnTo>
                    <a:cubicBezTo>
                      <a:pt x="335" y="138"/>
                      <a:pt x="335" y="1"/>
                      <a:pt x="246"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23"/>
              <p:cNvSpPr/>
              <p:nvPr/>
            </p:nvSpPr>
            <p:spPr>
              <a:xfrm>
                <a:off x="3041707" y="1333869"/>
                <a:ext cx="29545" cy="10695"/>
              </a:xfrm>
              <a:custGeom>
                <a:avLst/>
                <a:gdLst/>
                <a:ahLst/>
                <a:cxnLst/>
                <a:rect l="l" t="t" r="r" b="b"/>
                <a:pathLst>
                  <a:path w="384" h="139" extrusionOk="0">
                    <a:moveTo>
                      <a:pt x="87" y="1"/>
                    </a:moveTo>
                    <a:cubicBezTo>
                      <a:pt x="0" y="1"/>
                      <a:pt x="0" y="138"/>
                      <a:pt x="87" y="138"/>
                    </a:cubicBezTo>
                    <a:lnTo>
                      <a:pt x="294" y="138"/>
                    </a:lnTo>
                    <a:cubicBezTo>
                      <a:pt x="383" y="138"/>
                      <a:pt x="383" y="1"/>
                      <a:pt x="294"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23"/>
              <p:cNvSpPr/>
              <p:nvPr/>
            </p:nvSpPr>
            <p:spPr>
              <a:xfrm>
                <a:off x="3097719" y="1319558"/>
                <a:ext cx="34931" cy="10618"/>
              </a:xfrm>
              <a:custGeom>
                <a:avLst/>
                <a:gdLst/>
                <a:ahLst/>
                <a:cxnLst/>
                <a:rect l="l" t="t" r="r" b="b"/>
                <a:pathLst>
                  <a:path w="454" h="138" extrusionOk="0">
                    <a:moveTo>
                      <a:pt x="87" y="1"/>
                    </a:moveTo>
                    <a:cubicBezTo>
                      <a:pt x="0" y="1"/>
                      <a:pt x="1" y="138"/>
                      <a:pt x="89" y="138"/>
                    </a:cubicBezTo>
                    <a:lnTo>
                      <a:pt x="365" y="138"/>
                    </a:lnTo>
                    <a:cubicBezTo>
                      <a:pt x="454" y="138"/>
                      <a:pt x="454" y="1"/>
                      <a:pt x="365" y="1"/>
                    </a:cubicBezTo>
                    <a:lnTo>
                      <a:pt x="89" y="1"/>
                    </a:lnTo>
                    <a:cubicBezTo>
                      <a:pt x="88" y="1"/>
                      <a:pt x="88" y="1"/>
                      <a:pt x="87"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0" name="Google Shape;1450;p23"/>
            <p:cNvSpPr/>
            <p:nvPr/>
          </p:nvSpPr>
          <p:spPr>
            <a:xfrm>
              <a:off x="3221131" y="1227384"/>
              <a:ext cx="38470" cy="10618"/>
            </a:xfrm>
            <a:custGeom>
              <a:avLst/>
              <a:gdLst/>
              <a:ahLst/>
              <a:cxnLst/>
              <a:rect l="l" t="t" r="r" b="b"/>
              <a:pathLst>
                <a:path w="500" h="138" extrusionOk="0">
                  <a:moveTo>
                    <a:pt x="89" y="1"/>
                  </a:moveTo>
                  <a:cubicBezTo>
                    <a:pt x="0" y="1"/>
                    <a:pt x="0" y="137"/>
                    <a:pt x="89" y="137"/>
                  </a:cubicBezTo>
                  <a:lnTo>
                    <a:pt x="411" y="137"/>
                  </a:lnTo>
                  <a:cubicBezTo>
                    <a:pt x="500" y="137"/>
                    <a:pt x="500" y="1"/>
                    <a:pt x="4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23"/>
            <p:cNvSpPr/>
            <p:nvPr/>
          </p:nvSpPr>
          <p:spPr>
            <a:xfrm>
              <a:off x="3318537" y="1228922"/>
              <a:ext cx="64707" cy="10618"/>
            </a:xfrm>
            <a:custGeom>
              <a:avLst/>
              <a:gdLst/>
              <a:ahLst/>
              <a:cxnLst/>
              <a:rect l="l" t="t" r="r" b="b"/>
              <a:pathLst>
                <a:path w="841" h="138" extrusionOk="0">
                  <a:moveTo>
                    <a:pt x="89" y="0"/>
                  </a:moveTo>
                  <a:cubicBezTo>
                    <a:pt x="0" y="0"/>
                    <a:pt x="0" y="137"/>
                    <a:pt x="89" y="137"/>
                  </a:cubicBezTo>
                  <a:lnTo>
                    <a:pt x="752" y="137"/>
                  </a:lnTo>
                  <a:cubicBezTo>
                    <a:pt x="841" y="137"/>
                    <a:pt x="841" y="0"/>
                    <a:pt x="7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23"/>
            <p:cNvSpPr/>
            <p:nvPr/>
          </p:nvSpPr>
          <p:spPr>
            <a:xfrm>
              <a:off x="3301687" y="1279318"/>
              <a:ext cx="33392" cy="10695"/>
            </a:xfrm>
            <a:custGeom>
              <a:avLst/>
              <a:gdLst/>
              <a:ahLst/>
              <a:cxnLst/>
              <a:rect l="l" t="t" r="r" b="b"/>
              <a:pathLst>
                <a:path w="434" h="139" extrusionOk="0">
                  <a:moveTo>
                    <a:pt x="88" y="0"/>
                  </a:moveTo>
                  <a:cubicBezTo>
                    <a:pt x="0" y="0"/>
                    <a:pt x="1" y="138"/>
                    <a:pt x="89" y="138"/>
                  </a:cubicBezTo>
                  <a:lnTo>
                    <a:pt x="344" y="138"/>
                  </a:lnTo>
                  <a:cubicBezTo>
                    <a:pt x="433" y="138"/>
                    <a:pt x="433" y="0"/>
                    <a:pt x="344" y="0"/>
                  </a:cubicBezTo>
                  <a:lnTo>
                    <a:pt x="89" y="0"/>
                  </a:lnTo>
                  <a:cubicBezTo>
                    <a:pt x="89" y="0"/>
                    <a:pt x="88" y="0"/>
                    <a:pt x="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23"/>
            <p:cNvSpPr/>
            <p:nvPr/>
          </p:nvSpPr>
          <p:spPr>
            <a:xfrm>
              <a:off x="3362624" y="1266238"/>
              <a:ext cx="13772" cy="10541"/>
            </a:xfrm>
            <a:custGeom>
              <a:avLst/>
              <a:gdLst/>
              <a:ahLst/>
              <a:cxnLst/>
              <a:rect l="l" t="t" r="r" b="b"/>
              <a:pathLst>
                <a:path w="179" h="137" extrusionOk="0">
                  <a:moveTo>
                    <a:pt x="90" y="0"/>
                  </a:moveTo>
                  <a:cubicBezTo>
                    <a:pt x="1" y="0"/>
                    <a:pt x="1" y="137"/>
                    <a:pt x="90" y="137"/>
                  </a:cubicBezTo>
                  <a:cubicBezTo>
                    <a:pt x="178" y="137"/>
                    <a:pt x="178"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23"/>
            <p:cNvSpPr/>
            <p:nvPr/>
          </p:nvSpPr>
          <p:spPr>
            <a:xfrm>
              <a:off x="3389937" y="1242233"/>
              <a:ext cx="44087" cy="10618"/>
            </a:xfrm>
            <a:custGeom>
              <a:avLst/>
              <a:gdLst/>
              <a:ahLst/>
              <a:cxnLst/>
              <a:rect l="l" t="t" r="r" b="b"/>
              <a:pathLst>
                <a:path w="573" h="138" extrusionOk="0">
                  <a:moveTo>
                    <a:pt x="87" y="1"/>
                  </a:moveTo>
                  <a:cubicBezTo>
                    <a:pt x="1" y="1"/>
                    <a:pt x="1" y="137"/>
                    <a:pt x="87" y="137"/>
                  </a:cubicBezTo>
                  <a:lnTo>
                    <a:pt x="483" y="137"/>
                  </a:lnTo>
                  <a:cubicBezTo>
                    <a:pt x="572" y="137"/>
                    <a:pt x="572" y="1"/>
                    <a:pt x="4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23"/>
            <p:cNvSpPr/>
            <p:nvPr/>
          </p:nvSpPr>
          <p:spPr>
            <a:xfrm>
              <a:off x="3413866" y="1222690"/>
              <a:ext cx="54012" cy="10541"/>
            </a:xfrm>
            <a:custGeom>
              <a:avLst/>
              <a:gdLst/>
              <a:ahLst/>
              <a:cxnLst/>
              <a:rect l="l" t="t" r="r" b="b"/>
              <a:pathLst>
                <a:path w="702" h="137" extrusionOk="0">
                  <a:moveTo>
                    <a:pt x="87" y="0"/>
                  </a:moveTo>
                  <a:cubicBezTo>
                    <a:pt x="0" y="0"/>
                    <a:pt x="1" y="137"/>
                    <a:pt x="88" y="137"/>
                  </a:cubicBezTo>
                  <a:lnTo>
                    <a:pt x="613" y="137"/>
                  </a:lnTo>
                  <a:cubicBezTo>
                    <a:pt x="701" y="137"/>
                    <a:pt x="701" y="0"/>
                    <a:pt x="613" y="0"/>
                  </a:cubicBezTo>
                  <a:lnTo>
                    <a:pt x="88" y="0"/>
                  </a:lnTo>
                  <a:cubicBezTo>
                    <a:pt x="88" y="0"/>
                    <a:pt x="87" y="0"/>
                    <a:pt x="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23"/>
            <p:cNvSpPr/>
            <p:nvPr/>
          </p:nvSpPr>
          <p:spPr>
            <a:xfrm>
              <a:off x="3413866" y="1271624"/>
              <a:ext cx="28853" cy="10541"/>
            </a:xfrm>
            <a:custGeom>
              <a:avLst/>
              <a:gdLst/>
              <a:ahLst/>
              <a:cxnLst/>
              <a:rect l="l" t="t" r="r" b="b"/>
              <a:pathLst>
                <a:path w="375" h="137" extrusionOk="0">
                  <a:moveTo>
                    <a:pt x="88" y="0"/>
                  </a:moveTo>
                  <a:cubicBezTo>
                    <a:pt x="0" y="0"/>
                    <a:pt x="0" y="137"/>
                    <a:pt x="88" y="137"/>
                  </a:cubicBezTo>
                  <a:lnTo>
                    <a:pt x="286" y="137"/>
                  </a:lnTo>
                  <a:cubicBezTo>
                    <a:pt x="375" y="137"/>
                    <a:pt x="375"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23"/>
            <p:cNvSpPr/>
            <p:nvPr/>
          </p:nvSpPr>
          <p:spPr>
            <a:xfrm>
              <a:off x="3264602" y="1293475"/>
              <a:ext cx="28852" cy="10618"/>
            </a:xfrm>
            <a:custGeom>
              <a:avLst/>
              <a:gdLst/>
              <a:ahLst/>
              <a:cxnLst/>
              <a:rect l="l" t="t" r="r" b="b"/>
              <a:pathLst>
                <a:path w="375" h="138" extrusionOk="0">
                  <a:moveTo>
                    <a:pt x="88" y="1"/>
                  </a:moveTo>
                  <a:cubicBezTo>
                    <a:pt x="1" y="1"/>
                    <a:pt x="1" y="138"/>
                    <a:pt x="88" y="138"/>
                  </a:cubicBezTo>
                  <a:lnTo>
                    <a:pt x="286" y="138"/>
                  </a:lnTo>
                  <a:cubicBezTo>
                    <a:pt x="375" y="138"/>
                    <a:pt x="375"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23"/>
            <p:cNvSpPr/>
            <p:nvPr/>
          </p:nvSpPr>
          <p:spPr>
            <a:xfrm>
              <a:off x="2629693" y="1253620"/>
              <a:ext cx="32930" cy="10695"/>
            </a:xfrm>
            <a:custGeom>
              <a:avLst/>
              <a:gdLst/>
              <a:ahLst/>
              <a:cxnLst/>
              <a:rect l="l" t="t" r="r" b="b"/>
              <a:pathLst>
                <a:path w="428" h="139" extrusionOk="0">
                  <a:moveTo>
                    <a:pt x="89" y="1"/>
                  </a:moveTo>
                  <a:cubicBezTo>
                    <a:pt x="1" y="1"/>
                    <a:pt x="1" y="138"/>
                    <a:pt x="89" y="138"/>
                  </a:cubicBezTo>
                  <a:lnTo>
                    <a:pt x="339" y="138"/>
                  </a:lnTo>
                  <a:cubicBezTo>
                    <a:pt x="428" y="138"/>
                    <a:pt x="428" y="1"/>
                    <a:pt x="3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23"/>
            <p:cNvSpPr/>
            <p:nvPr/>
          </p:nvSpPr>
          <p:spPr>
            <a:xfrm>
              <a:off x="2685629" y="1251004"/>
              <a:ext cx="23928" cy="10541"/>
            </a:xfrm>
            <a:custGeom>
              <a:avLst/>
              <a:gdLst/>
              <a:ahLst/>
              <a:cxnLst/>
              <a:rect l="l" t="t" r="r" b="b"/>
              <a:pathLst>
                <a:path w="311" h="137" extrusionOk="0">
                  <a:moveTo>
                    <a:pt x="88" y="0"/>
                  </a:moveTo>
                  <a:cubicBezTo>
                    <a:pt x="1" y="0"/>
                    <a:pt x="2" y="137"/>
                    <a:pt x="90" y="137"/>
                  </a:cubicBezTo>
                  <a:lnTo>
                    <a:pt x="222" y="137"/>
                  </a:lnTo>
                  <a:cubicBezTo>
                    <a:pt x="311" y="137"/>
                    <a:pt x="311" y="0"/>
                    <a:pt x="222" y="0"/>
                  </a:cubicBezTo>
                  <a:lnTo>
                    <a:pt x="90" y="0"/>
                  </a:lnTo>
                  <a:cubicBezTo>
                    <a:pt x="89" y="0"/>
                    <a:pt x="88" y="0"/>
                    <a:pt x="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23"/>
            <p:cNvSpPr/>
            <p:nvPr/>
          </p:nvSpPr>
          <p:spPr>
            <a:xfrm>
              <a:off x="2563525" y="1253620"/>
              <a:ext cx="42240" cy="10695"/>
            </a:xfrm>
            <a:custGeom>
              <a:avLst/>
              <a:gdLst/>
              <a:ahLst/>
              <a:cxnLst/>
              <a:rect l="l" t="t" r="r" b="b"/>
              <a:pathLst>
                <a:path w="549" h="139" extrusionOk="0">
                  <a:moveTo>
                    <a:pt x="89" y="1"/>
                  </a:moveTo>
                  <a:cubicBezTo>
                    <a:pt x="2" y="1"/>
                    <a:pt x="1" y="138"/>
                    <a:pt x="89" y="138"/>
                  </a:cubicBezTo>
                  <a:lnTo>
                    <a:pt x="459" y="138"/>
                  </a:lnTo>
                  <a:cubicBezTo>
                    <a:pt x="548" y="138"/>
                    <a:pt x="548" y="1"/>
                    <a:pt x="4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23"/>
            <p:cNvSpPr/>
            <p:nvPr/>
          </p:nvSpPr>
          <p:spPr>
            <a:xfrm>
              <a:off x="2602610" y="1238001"/>
              <a:ext cx="18312" cy="10695"/>
            </a:xfrm>
            <a:custGeom>
              <a:avLst/>
              <a:gdLst/>
              <a:ahLst/>
              <a:cxnLst/>
              <a:rect l="l" t="t" r="r" b="b"/>
              <a:pathLst>
                <a:path w="238" h="139" extrusionOk="0">
                  <a:moveTo>
                    <a:pt x="71" y="0"/>
                  </a:moveTo>
                  <a:cubicBezTo>
                    <a:pt x="35" y="0"/>
                    <a:pt x="0" y="32"/>
                    <a:pt x="3" y="70"/>
                  </a:cubicBezTo>
                  <a:cubicBezTo>
                    <a:pt x="4" y="107"/>
                    <a:pt x="32" y="139"/>
                    <a:pt x="71" y="139"/>
                  </a:cubicBezTo>
                  <a:lnTo>
                    <a:pt x="166" y="139"/>
                  </a:lnTo>
                  <a:cubicBezTo>
                    <a:pt x="203" y="139"/>
                    <a:pt x="237" y="108"/>
                    <a:pt x="235" y="70"/>
                  </a:cubicBezTo>
                  <a:cubicBezTo>
                    <a:pt x="234" y="32"/>
                    <a:pt x="206" y="0"/>
                    <a:pt x="1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23"/>
            <p:cNvSpPr/>
            <p:nvPr/>
          </p:nvSpPr>
          <p:spPr>
            <a:xfrm>
              <a:off x="2700401" y="1358335"/>
              <a:ext cx="24852" cy="10695"/>
            </a:xfrm>
            <a:custGeom>
              <a:avLst/>
              <a:gdLst/>
              <a:ahLst/>
              <a:cxnLst/>
              <a:rect l="l" t="t" r="r" b="b"/>
              <a:pathLst>
                <a:path w="323" h="139" extrusionOk="0">
                  <a:moveTo>
                    <a:pt x="89" y="1"/>
                  </a:moveTo>
                  <a:cubicBezTo>
                    <a:pt x="1" y="1"/>
                    <a:pt x="1" y="138"/>
                    <a:pt x="89" y="138"/>
                  </a:cubicBezTo>
                  <a:lnTo>
                    <a:pt x="232" y="138"/>
                  </a:lnTo>
                  <a:cubicBezTo>
                    <a:pt x="322" y="138"/>
                    <a:pt x="322" y="1"/>
                    <a:pt x="2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23"/>
            <p:cNvSpPr/>
            <p:nvPr/>
          </p:nvSpPr>
          <p:spPr>
            <a:xfrm>
              <a:off x="2818889" y="1370338"/>
              <a:ext cx="17235" cy="16004"/>
            </a:xfrm>
            <a:custGeom>
              <a:avLst/>
              <a:gdLst/>
              <a:ahLst/>
              <a:cxnLst/>
              <a:rect l="l" t="t" r="r" b="b"/>
              <a:pathLst>
                <a:path w="224" h="208" extrusionOk="0">
                  <a:moveTo>
                    <a:pt x="75" y="0"/>
                  </a:moveTo>
                  <a:cubicBezTo>
                    <a:pt x="57" y="0"/>
                    <a:pt x="40" y="7"/>
                    <a:pt x="28" y="20"/>
                  </a:cubicBezTo>
                  <a:cubicBezTo>
                    <a:pt x="3" y="47"/>
                    <a:pt x="0" y="89"/>
                    <a:pt x="28" y="116"/>
                  </a:cubicBezTo>
                  <a:lnTo>
                    <a:pt x="99" y="188"/>
                  </a:lnTo>
                  <a:cubicBezTo>
                    <a:pt x="112" y="200"/>
                    <a:pt x="130" y="207"/>
                    <a:pt x="149" y="207"/>
                  </a:cubicBezTo>
                  <a:cubicBezTo>
                    <a:pt x="166" y="207"/>
                    <a:pt x="184" y="201"/>
                    <a:pt x="196" y="188"/>
                  </a:cubicBezTo>
                  <a:cubicBezTo>
                    <a:pt x="220" y="161"/>
                    <a:pt x="223" y="118"/>
                    <a:pt x="196" y="92"/>
                  </a:cubicBezTo>
                  <a:lnTo>
                    <a:pt x="124" y="20"/>
                  </a:lnTo>
                  <a:cubicBezTo>
                    <a:pt x="111" y="7"/>
                    <a:pt x="93" y="0"/>
                    <a:pt x="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23"/>
            <p:cNvSpPr/>
            <p:nvPr/>
          </p:nvSpPr>
          <p:spPr>
            <a:xfrm>
              <a:off x="2999698" y="1361952"/>
              <a:ext cx="37624" cy="10695"/>
            </a:xfrm>
            <a:custGeom>
              <a:avLst/>
              <a:gdLst/>
              <a:ahLst/>
              <a:cxnLst/>
              <a:rect l="l" t="t" r="r" b="b"/>
              <a:pathLst>
                <a:path w="489" h="139" extrusionOk="0">
                  <a:moveTo>
                    <a:pt x="90" y="1"/>
                  </a:moveTo>
                  <a:cubicBezTo>
                    <a:pt x="2" y="1"/>
                    <a:pt x="1" y="138"/>
                    <a:pt x="90" y="138"/>
                  </a:cubicBezTo>
                  <a:lnTo>
                    <a:pt x="400" y="138"/>
                  </a:lnTo>
                  <a:cubicBezTo>
                    <a:pt x="489" y="138"/>
                    <a:pt x="489" y="1"/>
                    <a:pt x="4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23"/>
            <p:cNvSpPr/>
            <p:nvPr/>
          </p:nvSpPr>
          <p:spPr>
            <a:xfrm>
              <a:off x="3061327" y="1373877"/>
              <a:ext cx="25621" cy="10618"/>
            </a:xfrm>
            <a:custGeom>
              <a:avLst/>
              <a:gdLst/>
              <a:ahLst/>
              <a:cxnLst/>
              <a:rect l="l" t="t" r="r" b="b"/>
              <a:pathLst>
                <a:path w="333" h="138" extrusionOk="0">
                  <a:moveTo>
                    <a:pt x="89" y="1"/>
                  </a:moveTo>
                  <a:cubicBezTo>
                    <a:pt x="1" y="1"/>
                    <a:pt x="1" y="138"/>
                    <a:pt x="89" y="138"/>
                  </a:cubicBezTo>
                  <a:lnTo>
                    <a:pt x="244" y="138"/>
                  </a:lnTo>
                  <a:cubicBezTo>
                    <a:pt x="332" y="138"/>
                    <a:pt x="332" y="1"/>
                    <a:pt x="2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23"/>
            <p:cNvSpPr/>
            <p:nvPr/>
          </p:nvSpPr>
          <p:spPr>
            <a:xfrm>
              <a:off x="3026473" y="1386726"/>
              <a:ext cx="23774" cy="10618"/>
            </a:xfrm>
            <a:custGeom>
              <a:avLst/>
              <a:gdLst/>
              <a:ahLst/>
              <a:cxnLst/>
              <a:rect l="l" t="t" r="r" b="b"/>
              <a:pathLst>
                <a:path w="309" h="138" extrusionOk="0">
                  <a:moveTo>
                    <a:pt x="89" y="1"/>
                  </a:moveTo>
                  <a:cubicBezTo>
                    <a:pt x="0" y="1"/>
                    <a:pt x="0" y="137"/>
                    <a:pt x="89" y="137"/>
                  </a:cubicBezTo>
                  <a:lnTo>
                    <a:pt x="220" y="137"/>
                  </a:lnTo>
                  <a:cubicBezTo>
                    <a:pt x="309" y="137"/>
                    <a:pt x="309" y="1"/>
                    <a:pt x="2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23"/>
            <p:cNvSpPr/>
            <p:nvPr/>
          </p:nvSpPr>
          <p:spPr>
            <a:xfrm>
              <a:off x="3098027" y="1368338"/>
              <a:ext cx="32084" cy="10695"/>
            </a:xfrm>
            <a:custGeom>
              <a:avLst/>
              <a:gdLst/>
              <a:ahLst/>
              <a:cxnLst/>
              <a:rect l="l" t="t" r="r" b="b"/>
              <a:pathLst>
                <a:path w="417" h="139" extrusionOk="0">
                  <a:moveTo>
                    <a:pt x="89" y="1"/>
                  </a:moveTo>
                  <a:cubicBezTo>
                    <a:pt x="0" y="1"/>
                    <a:pt x="0" y="139"/>
                    <a:pt x="89" y="139"/>
                  </a:cubicBezTo>
                  <a:lnTo>
                    <a:pt x="328" y="139"/>
                  </a:lnTo>
                  <a:cubicBezTo>
                    <a:pt x="417" y="139"/>
                    <a:pt x="417"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23"/>
            <p:cNvSpPr/>
            <p:nvPr/>
          </p:nvSpPr>
          <p:spPr>
            <a:xfrm>
              <a:off x="3118339" y="1388573"/>
              <a:ext cx="30160" cy="10618"/>
            </a:xfrm>
            <a:custGeom>
              <a:avLst/>
              <a:gdLst/>
              <a:ahLst/>
              <a:cxnLst/>
              <a:rect l="l" t="t" r="r" b="b"/>
              <a:pathLst>
                <a:path w="392" h="138" extrusionOk="0">
                  <a:moveTo>
                    <a:pt x="87" y="1"/>
                  </a:moveTo>
                  <a:cubicBezTo>
                    <a:pt x="0" y="1"/>
                    <a:pt x="0" y="137"/>
                    <a:pt x="87" y="137"/>
                  </a:cubicBezTo>
                  <a:lnTo>
                    <a:pt x="303" y="137"/>
                  </a:lnTo>
                  <a:cubicBezTo>
                    <a:pt x="391" y="137"/>
                    <a:pt x="391" y="1"/>
                    <a:pt x="3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23"/>
            <p:cNvSpPr/>
            <p:nvPr/>
          </p:nvSpPr>
          <p:spPr>
            <a:xfrm>
              <a:off x="3391399" y="1193068"/>
              <a:ext cx="13695" cy="10618"/>
            </a:xfrm>
            <a:custGeom>
              <a:avLst/>
              <a:gdLst/>
              <a:ahLst/>
              <a:cxnLst/>
              <a:rect l="l" t="t" r="r" b="b"/>
              <a:pathLst>
                <a:path w="178" h="138" extrusionOk="0">
                  <a:moveTo>
                    <a:pt x="89" y="0"/>
                  </a:moveTo>
                  <a:cubicBezTo>
                    <a:pt x="0" y="0"/>
                    <a:pt x="0" y="138"/>
                    <a:pt x="89" y="138"/>
                  </a:cubicBezTo>
                  <a:cubicBezTo>
                    <a:pt x="178" y="138"/>
                    <a:pt x="178"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23"/>
            <p:cNvSpPr/>
            <p:nvPr/>
          </p:nvSpPr>
          <p:spPr>
            <a:xfrm>
              <a:off x="3380397" y="1261468"/>
              <a:ext cx="13695" cy="10618"/>
            </a:xfrm>
            <a:custGeom>
              <a:avLst/>
              <a:gdLst/>
              <a:ahLst/>
              <a:cxnLst/>
              <a:rect l="l" t="t" r="r" b="b"/>
              <a:pathLst>
                <a:path w="178" h="138" extrusionOk="0">
                  <a:moveTo>
                    <a:pt x="89" y="1"/>
                  </a:moveTo>
                  <a:cubicBezTo>
                    <a:pt x="1" y="1"/>
                    <a:pt x="0" y="137"/>
                    <a:pt x="89" y="137"/>
                  </a:cubicBezTo>
                  <a:cubicBezTo>
                    <a:pt x="178" y="137"/>
                    <a:pt x="178"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23"/>
            <p:cNvSpPr/>
            <p:nvPr/>
          </p:nvSpPr>
          <p:spPr>
            <a:xfrm>
              <a:off x="3430023" y="1292398"/>
              <a:ext cx="13772" cy="10541"/>
            </a:xfrm>
            <a:custGeom>
              <a:avLst/>
              <a:gdLst/>
              <a:ahLst/>
              <a:cxnLst/>
              <a:rect l="l" t="t" r="r" b="b"/>
              <a:pathLst>
                <a:path w="179" h="137" extrusionOk="0">
                  <a:moveTo>
                    <a:pt x="90" y="0"/>
                  </a:moveTo>
                  <a:cubicBezTo>
                    <a:pt x="2" y="0"/>
                    <a:pt x="1" y="137"/>
                    <a:pt x="90" y="137"/>
                  </a:cubicBezTo>
                  <a:cubicBezTo>
                    <a:pt x="178" y="137"/>
                    <a:pt x="178"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23"/>
            <p:cNvSpPr/>
            <p:nvPr/>
          </p:nvSpPr>
          <p:spPr>
            <a:xfrm>
              <a:off x="3508348" y="1275856"/>
              <a:ext cx="13772" cy="10618"/>
            </a:xfrm>
            <a:custGeom>
              <a:avLst/>
              <a:gdLst/>
              <a:ahLst/>
              <a:cxnLst/>
              <a:rect l="l" t="t" r="r" b="b"/>
              <a:pathLst>
                <a:path w="179" h="138" extrusionOk="0">
                  <a:moveTo>
                    <a:pt x="90" y="0"/>
                  </a:moveTo>
                  <a:cubicBezTo>
                    <a:pt x="2" y="0"/>
                    <a:pt x="1" y="137"/>
                    <a:pt x="90" y="137"/>
                  </a:cubicBezTo>
                  <a:cubicBezTo>
                    <a:pt x="178" y="137"/>
                    <a:pt x="178"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23"/>
            <p:cNvSpPr/>
            <p:nvPr/>
          </p:nvSpPr>
          <p:spPr>
            <a:xfrm>
              <a:off x="3543740" y="1296783"/>
              <a:ext cx="13695" cy="10618"/>
            </a:xfrm>
            <a:custGeom>
              <a:avLst/>
              <a:gdLst/>
              <a:ahLst/>
              <a:cxnLst/>
              <a:rect l="l" t="t" r="r" b="b"/>
              <a:pathLst>
                <a:path w="178" h="138" extrusionOk="0">
                  <a:moveTo>
                    <a:pt x="88" y="1"/>
                  </a:moveTo>
                  <a:cubicBezTo>
                    <a:pt x="1" y="1"/>
                    <a:pt x="1" y="137"/>
                    <a:pt x="88" y="137"/>
                  </a:cubicBezTo>
                  <a:cubicBezTo>
                    <a:pt x="177" y="137"/>
                    <a:pt x="177" y="1"/>
                    <a:pt x="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23"/>
            <p:cNvSpPr/>
            <p:nvPr/>
          </p:nvSpPr>
          <p:spPr>
            <a:xfrm>
              <a:off x="3529429" y="1345333"/>
              <a:ext cx="13618" cy="10618"/>
            </a:xfrm>
            <a:custGeom>
              <a:avLst/>
              <a:gdLst/>
              <a:ahLst/>
              <a:cxnLst/>
              <a:rect l="l" t="t" r="r" b="b"/>
              <a:pathLst>
                <a:path w="177" h="138" extrusionOk="0">
                  <a:moveTo>
                    <a:pt x="88" y="1"/>
                  </a:moveTo>
                  <a:cubicBezTo>
                    <a:pt x="0" y="1"/>
                    <a:pt x="0" y="137"/>
                    <a:pt x="88" y="137"/>
                  </a:cubicBezTo>
                  <a:cubicBezTo>
                    <a:pt x="176" y="137"/>
                    <a:pt x="176" y="1"/>
                    <a:pt x="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23"/>
            <p:cNvSpPr/>
            <p:nvPr/>
          </p:nvSpPr>
          <p:spPr>
            <a:xfrm>
              <a:off x="3290069" y="1386265"/>
              <a:ext cx="13541" cy="10618"/>
            </a:xfrm>
            <a:custGeom>
              <a:avLst/>
              <a:gdLst/>
              <a:ahLst/>
              <a:cxnLst/>
              <a:rect l="l" t="t" r="r" b="b"/>
              <a:pathLst>
                <a:path w="176" h="138" extrusionOk="0">
                  <a:moveTo>
                    <a:pt x="86" y="1"/>
                  </a:moveTo>
                  <a:cubicBezTo>
                    <a:pt x="0" y="1"/>
                    <a:pt x="0" y="137"/>
                    <a:pt x="87" y="137"/>
                  </a:cubicBezTo>
                  <a:cubicBezTo>
                    <a:pt x="175" y="137"/>
                    <a:pt x="175" y="1"/>
                    <a:pt x="87" y="1"/>
                  </a:cubicBezTo>
                  <a:cubicBezTo>
                    <a:pt x="86" y="1"/>
                    <a:pt x="86" y="1"/>
                    <a:pt x="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23"/>
            <p:cNvSpPr/>
            <p:nvPr/>
          </p:nvSpPr>
          <p:spPr>
            <a:xfrm>
              <a:off x="3279990" y="1266007"/>
              <a:ext cx="13772" cy="10541"/>
            </a:xfrm>
            <a:custGeom>
              <a:avLst/>
              <a:gdLst/>
              <a:ahLst/>
              <a:cxnLst/>
              <a:rect l="l" t="t" r="r" b="b"/>
              <a:pathLst>
                <a:path w="179" h="137" extrusionOk="0">
                  <a:moveTo>
                    <a:pt x="88" y="0"/>
                  </a:moveTo>
                  <a:cubicBezTo>
                    <a:pt x="1" y="0"/>
                    <a:pt x="1" y="137"/>
                    <a:pt x="89" y="137"/>
                  </a:cubicBezTo>
                  <a:cubicBezTo>
                    <a:pt x="178" y="137"/>
                    <a:pt x="178" y="0"/>
                    <a:pt x="89" y="0"/>
                  </a:cubicBezTo>
                  <a:cubicBezTo>
                    <a:pt x="89" y="0"/>
                    <a:pt x="89" y="0"/>
                    <a:pt x="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23"/>
            <p:cNvSpPr/>
            <p:nvPr/>
          </p:nvSpPr>
          <p:spPr>
            <a:xfrm>
              <a:off x="2805578" y="1248311"/>
              <a:ext cx="13695" cy="10618"/>
            </a:xfrm>
            <a:custGeom>
              <a:avLst/>
              <a:gdLst/>
              <a:ahLst/>
              <a:cxnLst/>
              <a:rect l="l" t="t" r="r" b="b"/>
              <a:pathLst>
                <a:path w="178" h="138" extrusionOk="0">
                  <a:moveTo>
                    <a:pt x="89" y="1"/>
                  </a:moveTo>
                  <a:cubicBezTo>
                    <a:pt x="0" y="1"/>
                    <a:pt x="0" y="137"/>
                    <a:pt x="89" y="137"/>
                  </a:cubicBezTo>
                  <a:cubicBezTo>
                    <a:pt x="177" y="137"/>
                    <a:pt x="177"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23"/>
            <p:cNvSpPr/>
            <p:nvPr/>
          </p:nvSpPr>
          <p:spPr>
            <a:xfrm>
              <a:off x="2722791" y="1261545"/>
              <a:ext cx="13772" cy="10618"/>
            </a:xfrm>
            <a:custGeom>
              <a:avLst/>
              <a:gdLst/>
              <a:ahLst/>
              <a:cxnLst/>
              <a:rect l="l" t="t" r="r" b="b"/>
              <a:pathLst>
                <a:path w="179" h="138" extrusionOk="0">
                  <a:moveTo>
                    <a:pt x="89" y="1"/>
                  </a:moveTo>
                  <a:cubicBezTo>
                    <a:pt x="1" y="1"/>
                    <a:pt x="1" y="137"/>
                    <a:pt x="89" y="137"/>
                  </a:cubicBezTo>
                  <a:cubicBezTo>
                    <a:pt x="178" y="137"/>
                    <a:pt x="178"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23"/>
            <p:cNvSpPr/>
            <p:nvPr/>
          </p:nvSpPr>
          <p:spPr>
            <a:xfrm>
              <a:off x="2689706" y="1307940"/>
              <a:ext cx="13695" cy="10618"/>
            </a:xfrm>
            <a:custGeom>
              <a:avLst/>
              <a:gdLst/>
              <a:ahLst/>
              <a:cxnLst/>
              <a:rect l="l" t="t" r="r" b="b"/>
              <a:pathLst>
                <a:path w="178" h="138" extrusionOk="0">
                  <a:moveTo>
                    <a:pt x="89" y="1"/>
                  </a:moveTo>
                  <a:cubicBezTo>
                    <a:pt x="0" y="1"/>
                    <a:pt x="0" y="137"/>
                    <a:pt x="89" y="137"/>
                  </a:cubicBezTo>
                  <a:cubicBezTo>
                    <a:pt x="177" y="137"/>
                    <a:pt x="177"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23"/>
            <p:cNvSpPr/>
            <p:nvPr/>
          </p:nvSpPr>
          <p:spPr>
            <a:xfrm>
              <a:off x="2737178" y="1291321"/>
              <a:ext cx="13695" cy="10695"/>
            </a:xfrm>
            <a:custGeom>
              <a:avLst/>
              <a:gdLst/>
              <a:ahLst/>
              <a:cxnLst/>
              <a:rect l="l" t="t" r="r" b="b"/>
              <a:pathLst>
                <a:path w="178" h="139" extrusionOk="0">
                  <a:moveTo>
                    <a:pt x="89" y="1"/>
                  </a:moveTo>
                  <a:cubicBezTo>
                    <a:pt x="0" y="1"/>
                    <a:pt x="0" y="138"/>
                    <a:pt x="89" y="138"/>
                  </a:cubicBezTo>
                  <a:cubicBezTo>
                    <a:pt x="178" y="138"/>
                    <a:pt x="178"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23"/>
            <p:cNvSpPr/>
            <p:nvPr/>
          </p:nvSpPr>
          <p:spPr>
            <a:xfrm>
              <a:off x="2720559" y="1190991"/>
              <a:ext cx="13695" cy="10541"/>
            </a:xfrm>
            <a:custGeom>
              <a:avLst/>
              <a:gdLst/>
              <a:ahLst/>
              <a:cxnLst/>
              <a:rect l="l" t="t" r="r" b="b"/>
              <a:pathLst>
                <a:path w="178" h="137" extrusionOk="0">
                  <a:moveTo>
                    <a:pt x="89" y="0"/>
                  </a:moveTo>
                  <a:cubicBezTo>
                    <a:pt x="1" y="0"/>
                    <a:pt x="1" y="137"/>
                    <a:pt x="89" y="137"/>
                  </a:cubicBezTo>
                  <a:cubicBezTo>
                    <a:pt x="178" y="137"/>
                    <a:pt x="178"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23"/>
            <p:cNvSpPr/>
            <p:nvPr/>
          </p:nvSpPr>
          <p:spPr>
            <a:xfrm>
              <a:off x="2674241" y="1143519"/>
              <a:ext cx="13772" cy="10618"/>
            </a:xfrm>
            <a:custGeom>
              <a:avLst/>
              <a:gdLst/>
              <a:ahLst/>
              <a:cxnLst/>
              <a:rect l="l" t="t" r="r" b="b"/>
              <a:pathLst>
                <a:path w="179" h="138" extrusionOk="0">
                  <a:moveTo>
                    <a:pt x="89" y="1"/>
                  </a:moveTo>
                  <a:cubicBezTo>
                    <a:pt x="1" y="1"/>
                    <a:pt x="1" y="137"/>
                    <a:pt x="89" y="137"/>
                  </a:cubicBezTo>
                  <a:cubicBezTo>
                    <a:pt x="178" y="137"/>
                    <a:pt x="178"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23"/>
            <p:cNvSpPr/>
            <p:nvPr/>
          </p:nvSpPr>
          <p:spPr>
            <a:xfrm>
              <a:off x="2561678" y="1193222"/>
              <a:ext cx="13695" cy="10541"/>
            </a:xfrm>
            <a:custGeom>
              <a:avLst/>
              <a:gdLst/>
              <a:ahLst/>
              <a:cxnLst/>
              <a:rect l="l" t="t" r="r" b="b"/>
              <a:pathLst>
                <a:path w="178" h="137" extrusionOk="0">
                  <a:moveTo>
                    <a:pt x="89" y="0"/>
                  </a:moveTo>
                  <a:cubicBezTo>
                    <a:pt x="1" y="0"/>
                    <a:pt x="1" y="137"/>
                    <a:pt x="89" y="137"/>
                  </a:cubicBezTo>
                  <a:cubicBezTo>
                    <a:pt x="178" y="137"/>
                    <a:pt x="178"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23"/>
            <p:cNvSpPr/>
            <p:nvPr/>
          </p:nvSpPr>
          <p:spPr>
            <a:xfrm>
              <a:off x="2592608" y="1378571"/>
              <a:ext cx="13695" cy="10618"/>
            </a:xfrm>
            <a:custGeom>
              <a:avLst/>
              <a:gdLst/>
              <a:ahLst/>
              <a:cxnLst/>
              <a:rect l="l" t="t" r="r" b="b"/>
              <a:pathLst>
                <a:path w="178" h="138" extrusionOk="0">
                  <a:moveTo>
                    <a:pt x="89" y="0"/>
                  </a:moveTo>
                  <a:cubicBezTo>
                    <a:pt x="0" y="0"/>
                    <a:pt x="0" y="137"/>
                    <a:pt x="89" y="137"/>
                  </a:cubicBezTo>
                  <a:cubicBezTo>
                    <a:pt x="177" y="137"/>
                    <a:pt x="177"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23"/>
            <p:cNvSpPr/>
            <p:nvPr/>
          </p:nvSpPr>
          <p:spPr>
            <a:xfrm>
              <a:off x="2926835" y="1385111"/>
              <a:ext cx="13849" cy="10618"/>
            </a:xfrm>
            <a:custGeom>
              <a:avLst/>
              <a:gdLst/>
              <a:ahLst/>
              <a:cxnLst/>
              <a:rect l="l" t="t" r="r" b="b"/>
              <a:pathLst>
                <a:path w="180" h="138" extrusionOk="0">
                  <a:moveTo>
                    <a:pt x="91" y="1"/>
                  </a:moveTo>
                  <a:cubicBezTo>
                    <a:pt x="3" y="1"/>
                    <a:pt x="1" y="138"/>
                    <a:pt x="91" y="138"/>
                  </a:cubicBezTo>
                  <a:cubicBezTo>
                    <a:pt x="179" y="138"/>
                    <a:pt x="179"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23"/>
            <p:cNvSpPr/>
            <p:nvPr/>
          </p:nvSpPr>
          <p:spPr>
            <a:xfrm>
              <a:off x="2968845" y="1378571"/>
              <a:ext cx="13695" cy="10618"/>
            </a:xfrm>
            <a:custGeom>
              <a:avLst/>
              <a:gdLst/>
              <a:ahLst/>
              <a:cxnLst/>
              <a:rect l="l" t="t" r="r" b="b"/>
              <a:pathLst>
                <a:path w="178" h="138" extrusionOk="0">
                  <a:moveTo>
                    <a:pt x="89" y="0"/>
                  </a:moveTo>
                  <a:cubicBezTo>
                    <a:pt x="1" y="0"/>
                    <a:pt x="0" y="137"/>
                    <a:pt x="89" y="137"/>
                  </a:cubicBezTo>
                  <a:cubicBezTo>
                    <a:pt x="178" y="137"/>
                    <a:pt x="178"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23"/>
            <p:cNvSpPr/>
            <p:nvPr/>
          </p:nvSpPr>
          <p:spPr>
            <a:xfrm>
              <a:off x="2923604" y="1312402"/>
              <a:ext cx="13695" cy="10541"/>
            </a:xfrm>
            <a:custGeom>
              <a:avLst/>
              <a:gdLst/>
              <a:ahLst/>
              <a:cxnLst/>
              <a:rect l="l" t="t" r="r" b="b"/>
              <a:pathLst>
                <a:path w="178" h="137" extrusionOk="0">
                  <a:moveTo>
                    <a:pt x="89" y="0"/>
                  </a:moveTo>
                  <a:cubicBezTo>
                    <a:pt x="0" y="0"/>
                    <a:pt x="0" y="137"/>
                    <a:pt x="89" y="137"/>
                  </a:cubicBezTo>
                  <a:cubicBezTo>
                    <a:pt x="177" y="137"/>
                    <a:pt x="177"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 name="Google Shape;1488;p23"/>
          <p:cNvGrpSpPr/>
          <p:nvPr/>
        </p:nvGrpSpPr>
        <p:grpSpPr>
          <a:xfrm flipH="1">
            <a:off x="6340074" y="115778"/>
            <a:ext cx="2670698" cy="1032579"/>
            <a:chOff x="301181" y="5239882"/>
            <a:chExt cx="386470" cy="149417"/>
          </a:xfrm>
        </p:grpSpPr>
        <p:sp>
          <p:nvSpPr>
            <p:cNvPr id="1489" name="Google Shape;1489;p23"/>
            <p:cNvSpPr/>
            <p:nvPr/>
          </p:nvSpPr>
          <p:spPr>
            <a:xfrm>
              <a:off x="301181" y="5239882"/>
              <a:ext cx="386470" cy="149417"/>
            </a:xfrm>
            <a:custGeom>
              <a:avLst/>
              <a:gdLst/>
              <a:ahLst/>
              <a:cxnLst/>
              <a:rect l="l" t="t" r="r" b="b"/>
              <a:pathLst>
                <a:path w="5023" h="1942" extrusionOk="0">
                  <a:moveTo>
                    <a:pt x="1" y="1"/>
                  </a:moveTo>
                  <a:lnTo>
                    <a:pt x="1" y="1819"/>
                  </a:lnTo>
                  <a:cubicBezTo>
                    <a:pt x="148" y="1901"/>
                    <a:pt x="317" y="1942"/>
                    <a:pt x="485" y="1942"/>
                  </a:cubicBezTo>
                  <a:cubicBezTo>
                    <a:pt x="619" y="1942"/>
                    <a:pt x="753" y="1916"/>
                    <a:pt x="876" y="1863"/>
                  </a:cubicBezTo>
                  <a:cubicBezTo>
                    <a:pt x="1153" y="1744"/>
                    <a:pt x="1372" y="1494"/>
                    <a:pt x="1450" y="1201"/>
                  </a:cubicBezTo>
                  <a:cubicBezTo>
                    <a:pt x="1618" y="1380"/>
                    <a:pt x="1862" y="1479"/>
                    <a:pt x="2106" y="1479"/>
                  </a:cubicBezTo>
                  <a:cubicBezTo>
                    <a:pt x="2195" y="1479"/>
                    <a:pt x="2283" y="1466"/>
                    <a:pt x="2368" y="1439"/>
                  </a:cubicBezTo>
                  <a:cubicBezTo>
                    <a:pt x="2685" y="1336"/>
                    <a:pt x="2930" y="1039"/>
                    <a:pt x="2972" y="709"/>
                  </a:cubicBezTo>
                  <a:cubicBezTo>
                    <a:pt x="3115" y="807"/>
                    <a:pt x="3289" y="863"/>
                    <a:pt x="3463" y="863"/>
                  </a:cubicBezTo>
                  <a:cubicBezTo>
                    <a:pt x="3551" y="863"/>
                    <a:pt x="3639" y="848"/>
                    <a:pt x="3722" y="818"/>
                  </a:cubicBezTo>
                  <a:cubicBezTo>
                    <a:pt x="3968" y="728"/>
                    <a:pt x="4161" y="492"/>
                    <a:pt x="4177" y="230"/>
                  </a:cubicBezTo>
                  <a:cubicBezTo>
                    <a:pt x="4266" y="284"/>
                    <a:pt x="4369" y="310"/>
                    <a:pt x="4473" y="310"/>
                  </a:cubicBezTo>
                  <a:cubicBezTo>
                    <a:pt x="4693" y="310"/>
                    <a:pt x="4917" y="196"/>
                    <a:pt x="50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23"/>
            <p:cNvSpPr/>
            <p:nvPr/>
          </p:nvSpPr>
          <p:spPr>
            <a:xfrm>
              <a:off x="301181" y="5239882"/>
              <a:ext cx="283293" cy="80864"/>
            </a:xfrm>
            <a:custGeom>
              <a:avLst/>
              <a:gdLst/>
              <a:ahLst/>
              <a:cxnLst/>
              <a:rect l="l" t="t" r="r" b="b"/>
              <a:pathLst>
                <a:path w="3682" h="1051" extrusionOk="0">
                  <a:moveTo>
                    <a:pt x="1" y="1"/>
                  </a:moveTo>
                  <a:lnTo>
                    <a:pt x="1" y="847"/>
                  </a:lnTo>
                  <a:cubicBezTo>
                    <a:pt x="196" y="980"/>
                    <a:pt x="433" y="1051"/>
                    <a:pt x="670" y="1051"/>
                  </a:cubicBezTo>
                  <a:cubicBezTo>
                    <a:pt x="775" y="1051"/>
                    <a:pt x="881" y="1037"/>
                    <a:pt x="982" y="1008"/>
                  </a:cubicBezTo>
                  <a:cubicBezTo>
                    <a:pt x="1313" y="915"/>
                    <a:pt x="1596" y="673"/>
                    <a:pt x="1738" y="361"/>
                  </a:cubicBezTo>
                  <a:cubicBezTo>
                    <a:pt x="1827" y="487"/>
                    <a:pt x="1986" y="562"/>
                    <a:pt x="2140" y="562"/>
                  </a:cubicBezTo>
                  <a:cubicBezTo>
                    <a:pt x="2164" y="562"/>
                    <a:pt x="2188" y="560"/>
                    <a:pt x="2212" y="556"/>
                  </a:cubicBezTo>
                  <a:cubicBezTo>
                    <a:pt x="2387" y="529"/>
                    <a:pt x="2540" y="397"/>
                    <a:pt x="2592" y="227"/>
                  </a:cubicBezTo>
                  <a:cubicBezTo>
                    <a:pt x="2720" y="321"/>
                    <a:pt x="2879" y="372"/>
                    <a:pt x="3037" y="372"/>
                  </a:cubicBezTo>
                  <a:cubicBezTo>
                    <a:pt x="3088" y="372"/>
                    <a:pt x="3138" y="367"/>
                    <a:pt x="3187" y="356"/>
                  </a:cubicBezTo>
                  <a:cubicBezTo>
                    <a:pt x="3391" y="313"/>
                    <a:pt x="3576" y="182"/>
                    <a:pt x="36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23"/>
            <p:cNvSpPr/>
            <p:nvPr/>
          </p:nvSpPr>
          <p:spPr>
            <a:xfrm>
              <a:off x="328187" y="5310666"/>
              <a:ext cx="89327" cy="37854"/>
            </a:xfrm>
            <a:custGeom>
              <a:avLst/>
              <a:gdLst/>
              <a:ahLst/>
              <a:cxnLst/>
              <a:rect l="l" t="t" r="r" b="b"/>
              <a:pathLst>
                <a:path w="1161" h="492" extrusionOk="0">
                  <a:moveTo>
                    <a:pt x="1161" y="0"/>
                  </a:moveTo>
                  <a:lnTo>
                    <a:pt x="1161" y="0"/>
                  </a:lnTo>
                  <a:cubicBezTo>
                    <a:pt x="1093" y="96"/>
                    <a:pt x="1015" y="193"/>
                    <a:pt x="905" y="239"/>
                  </a:cubicBezTo>
                  <a:cubicBezTo>
                    <a:pt x="874" y="252"/>
                    <a:pt x="839" y="259"/>
                    <a:pt x="803" y="259"/>
                  </a:cubicBezTo>
                  <a:cubicBezTo>
                    <a:pt x="725" y="259"/>
                    <a:pt x="646" y="227"/>
                    <a:pt x="612" y="156"/>
                  </a:cubicBezTo>
                  <a:lnTo>
                    <a:pt x="583" y="93"/>
                  </a:lnTo>
                  <a:lnTo>
                    <a:pt x="578" y="161"/>
                  </a:lnTo>
                  <a:cubicBezTo>
                    <a:pt x="558" y="352"/>
                    <a:pt x="403" y="468"/>
                    <a:pt x="239" y="468"/>
                  </a:cubicBezTo>
                  <a:cubicBezTo>
                    <a:pt x="156" y="468"/>
                    <a:pt x="71" y="439"/>
                    <a:pt x="0" y="375"/>
                  </a:cubicBezTo>
                  <a:lnTo>
                    <a:pt x="0" y="375"/>
                  </a:lnTo>
                  <a:cubicBezTo>
                    <a:pt x="68" y="453"/>
                    <a:pt x="164" y="491"/>
                    <a:pt x="261" y="491"/>
                  </a:cubicBezTo>
                  <a:cubicBezTo>
                    <a:pt x="366" y="491"/>
                    <a:pt x="471" y="446"/>
                    <a:pt x="539" y="355"/>
                  </a:cubicBezTo>
                  <a:cubicBezTo>
                    <a:pt x="572" y="313"/>
                    <a:pt x="596" y="264"/>
                    <a:pt x="607" y="211"/>
                  </a:cubicBezTo>
                  <a:lnTo>
                    <a:pt x="607" y="211"/>
                  </a:lnTo>
                  <a:cubicBezTo>
                    <a:pt x="653" y="265"/>
                    <a:pt x="724" y="291"/>
                    <a:pt x="795" y="291"/>
                  </a:cubicBezTo>
                  <a:cubicBezTo>
                    <a:pt x="838" y="291"/>
                    <a:pt x="880" y="282"/>
                    <a:pt x="917" y="264"/>
                  </a:cubicBezTo>
                  <a:cubicBezTo>
                    <a:pt x="1029" y="212"/>
                    <a:pt x="1102" y="107"/>
                    <a:pt x="1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23"/>
            <p:cNvSpPr/>
            <p:nvPr/>
          </p:nvSpPr>
          <p:spPr>
            <a:xfrm>
              <a:off x="463909" y="5277659"/>
              <a:ext cx="73478" cy="28545"/>
            </a:xfrm>
            <a:custGeom>
              <a:avLst/>
              <a:gdLst/>
              <a:ahLst/>
              <a:cxnLst/>
              <a:rect l="l" t="t" r="r" b="b"/>
              <a:pathLst>
                <a:path w="955" h="371" extrusionOk="0">
                  <a:moveTo>
                    <a:pt x="536" y="1"/>
                  </a:moveTo>
                  <a:lnTo>
                    <a:pt x="541" y="84"/>
                  </a:lnTo>
                  <a:cubicBezTo>
                    <a:pt x="545" y="142"/>
                    <a:pt x="522" y="199"/>
                    <a:pt x="484" y="244"/>
                  </a:cubicBezTo>
                  <a:cubicBezTo>
                    <a:pt x="427" y="313"/>
                    <a:pt x="349" y="343"/>
                    <a:pt x="268" y="343"/>
                  </a:cubicBezTo>
                  <a:cubicBezTo>
                    <a:pt x="172" y="343"/>
                    <a:pt x="72" y="301"/>
                    <a:pt x="1" y="237"/>
                  </a:cubicBezTo>
                  <a:lnTo>
                    <a:pt x="1" y="237"/>
                  </a:lnTo>
                  <a:cubicBezTo>
                    <a:pt x="71" y="321"/>
                    <a:pt x="179" y="370"/>
                    <a:pt x="284" y="370"/>
                  </a:cubicBezTo>
                  <a:cubicBezTo>
                    <a:pt x="368" y="370"/>
                    <a:pt x="450" y="339"/>
                    <a:pt x="510" y="267"/>
                  </a:cubicBezTo>
                  <a:cubicBezTo>
                    <a:pt x="542" y="230"/>
                    <a:pt x="565" y="184"/>
                    <a:pt x="573" y="135"/>
                  </a:cubicBezTo>
                  <a:lnTo>
                    <a:pt x="573" y="135"/>
                  </a:lnTo>
                  <a:cubicBezTo>
                    <a:pt x="619" y="187"/>
                    <a:pt x="682" y="212"/>
                    <a:pt x="745" y="212"/>
                  </a:cubicBezTo>
                  <a:cubicBezTo>
                    <a:pt x="833" y="212"/>
                    <a:pt x="921" y="162"/>
                    <a:pt x="955" y="62"/>
                  </a:cubicBezTo>
                  <a:lnTo>
                    <a:pt x="955" y="62"/>
                  </a:lnTo>
                  <a:cubicBezTo>
                    <a:pt x="936" y="99"/>
                    <a:pt x="908" y="130"/>
                    <a:pt x="874" y="152"/>
                  </a:cubicBezTo>
                  <a:cubicBezTo>
                    <a:pt x="840" y="176"/>
                    <a:pt x="800" y="187"/>
                    <a:pt x="761" y="187"/>
                  </a:cubicBezTo>
                  <a:cubicBezTo>
                    <a:pt x="685" y="187"/>
                    <a:pt x="609" y="146"/>
                    <a:pt x="574" y="75"/>
                  </a:cubicBezTo>
                  <a:lnTo>
                    <a:pt x="5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23"/>
            <p:cNvSpPr/>
            <p:nvPr/>
          </p:nvSpPr>
          <p:spPr>
            <a:xfrm>
              <a:off x="344421" y="5258116"/>
              <a:ext cx="76786" cy="20312"/>
            </a:xfrm>
            <a:custGeom>
              <a:avLst/>
              <a:gdLst/>
              <a:ahLst/>
              <a:cxnLst/>
              <a:rect l="l" t="t" r="r" b="b"/>
              <a:pathLst>
                <a:path w="998" h="264" extrusionOk="0">
                  <a:moveTo>
                    <a:pt x="547" y="0"/>
                  </a:moveTo>
                  <a:cubicBezTo>
                    <a:pt x="518" y="62"/>
                    <a:pt x="490" y="128"/>
                    <a:pt x="444" y="172"/>
                  </a:cubicBezTo>
                  <a:cubicBezTo>
                    <a:pt x="403" y="214"/>
                    <a:pt x="350" y="231"/>
                    <a:pt x="294" y="231"/>
                  </a:cubicBezTo>
                  <a:cubicBezTo>
                    <a:pt x="238" y="231"/>
                    <a:pt x="180" y="213"/>
                    <a:pt x="132" y="182"/>
                  </a:cubicBezTo>
                  <a:cubicBezTo>
                    <a:pt x="83" y="152"/>
                    <a:pt x="39" y="110"/>
                    <a:pt x="1" y="65"/>
                  </a:cubicBezTo>
                  <a:lnTo>
                    <a:pt x="1" y="65"/>
                  </a:lnTo>
                  <a:cubicBezTo>
                    <a:pt x="65" y="170"/>
                    <a:pt x="178" y="264"/>
                    <a:pt x="303" y="264"/>
                  </a:cubicBezTo>
                  <a:cubicBezTo>
                    <a:pt x="331" y="264"/>
                    <a:pt x="359" y="259"/>
                    <a:pt x="388" y="249"/>
                  </a:cubicBezTo>
                  <a:cubicBezTo>
                    <a:pt x="471" y="221"/>
                    <a:pt x="522" y="141"/>
                    <a:pt x="557" y="66"/>
                  </a:cubicBezTo>
                  <a:lnTo>
                    <a:pt x="557" y="66"/>
                  </a:lnTo>
                  <a:cubicBezTo>
                    <a:pt x="612" y="123"/>
                    <a:pt x="687" y="151"/>
                    <a:pt x="762" y="151"/>
                  </a:cubicBezTo>
                  <a:cubicBezTo>
                    <a:pt x="853" y="151"/>
                    <a:pt x="944" y="109"/>
                    <a:pt x="998" y="26"/>
                  </a:cubicBezTo>
                  <a:lnTo>
                    <a:pt x="998" y="26"/>
                  </a:lnTo>
                  <a:cubicBezTo>
                    <a:pt x="939" y="92"/>
                    <a:pt x="860" y="125"/>
                    <a:pt x="782" y="125"/>
                  </a:cubicBezTo>
                  <a:cubicBezTo>
                    <a:pt x="693" y="125"/>
                    <a:pt x="604" y="83"/>
                    <a:pt x="5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 name="Google Shape;1518;p23"/>
          <p:cNvGrpSpPr/>
          <p:nvPr/>
        </p:nvGrpSpPr>
        <p:grpSpPr>
          <a:xfrm>
            <a:off x="8135813" y="115769"/>
            <a:ext cx="288181" cy="1260641"/>
            <a:chOff x="5645356" y="-1886455"/>
            <a:chExt cx="127182" cy="556353"/>
          </a:xfrm>
        </p:grpSpPr>
        <p:sp>
          <p:nvSpPr>
            <p:cNvPr id="1519" name="Google Shape;1519;p23"/>
            <p:cNvSpPr/>
            <p:nvPr/>
          </p:nvSpPr>
          <p:spPr>
            <a:xfrm>
              <a:off x="5645356" y="-1834290"/>
              <a:ext cx="48011" cy="71862"/>
            </a:xfrm>
            <a:custGeom>
              <a:avLst/>
              <a:gdLst/>
              <a:ahLst/>
              <a:cxnLst/>
              <a:rect l="l" t="t" r="r" b="b"/>
              <a:pathLst>
                <a:path w="624" h="934" extrusionOk="0">
                  <a:moveTo>
                    <a:pt x="600" y="0"/>
                  </a:moveTo>
                  <a:lnTo>
                    <a:pt x="600" y="0"/>
                  </a:lnTo>
                  <a:cubicBezTo>
                    <a:pt x="411" y="57"/>
                    <a:pt x="249" y="194"/>
                    <a:pt x="147" y="363"/>
                  </a:cubicBezTo>
                  <a:cubicBezTo>
                    <a:pt x="46" y="533"/>
                    <a:pt x="1" y="735"/>
                    <a:pt x="8" y="933"/>
                  </a:cubicBezTo>
                  <a:cubicBezTo>
                    <a:pt x="198" y="876"/>
                    <a:pt x="357" y="752"/>
                    <a:pt x="467" y="586"/>
                  </a:cubicBezTo>
                  <a:cubicBezTo>
                    <a:pt x="577" y="419"/>
                    <a:pt x="623" y="196"/>
                    <a:pt x="600" y="0"/>
                  </a:cubicBezTo>
                  <a:close/>
                </a:path>
              </a:pathLst>
            </a:custGeom>
            <a:solidFill>
              <a:srgbClr val="E46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23"/>
            <p:cNvSpPr/>
            <p:nvPr/>
          </p:nvSpPr>
          <p:spPr>
            <a:xfrm>
              <a:off x="5646587" y="-1833290"/>
              <a:ext cx="45087" cy="70323"/>
            </a:xfrm>
            <a:custGeom>
              <a:avLst/>
              <a:gdLst/>
              <a:ahLst/>
              <a:cxnLst/>
              <a:rect l="l" t="t" r="r" b="b"/>
              <a:pathLst>
                <a:path w="586" h="914" extrusionOk="0">
                  <a:moveTo>
                    <a:pt x="585" y="1"/>
                  </a:moveTo>
                  <a:lnTo>
                    <a:pt x="585" y="1"/>
                  </a:lnTo>
                  <a:cubicBezTo>
                    <a:pt x="407" y="291"/>
                    <a:pt x="190" y="631"/>
                    <a:pt x="0" y="913"/>
                  </a:cubicBezTo>
                  <a:cubicBezTo>
                    <a:pt x="242" y="642"/>
                    <a:pt x="440" y="333"/>
                    <a:pt x="585"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23"/>
            <p:cNvSpPr/>
            <p:nvPr/>
          </p:nvSpPr>
          <p:spPr>
            <a:xfrm>
              <a:off x="5700599" y="-1647556"/>
              <a:ext cx="71862" cy="46241"/>
            </a:xfrm>
            <a:custGeom>
              <a:avLst/>
              <a:gdLst/>
              <a:ahLst/>
              <a:cxnLst/>
              <a:rect l="l" t="t" r="r" b="b"/>
              <a:pathLst>
                <a:path w="934" h="601" extrusionOk="0">
                  <a:moveTo>
                    <a:pt x="98" y="1"/>
                  </a:moveTo>
                  <a:cubicBezTo>
                    <a:pt x="65" y="1"/>
                    <a:pt x="32" y="3"/>
                    <a:pt x="0" y="6"/>
                  </a:cubicBezTo>
                  <a:cubicBezTo>
                    <a:pt x="58" y="197"/>
                    <a:pt x="194" y="359"/>
                    <a:pt x="364" y="460"/>
                  </a:cubicBezTo>
                  <a:cubicBezTo>
                    <a:pt x="523" y="556"/>
                    <a:pt x="710" y="600"/>
                    <a:pt x="897" y="600"/>
                  </a:cubicBezTo>
                  <a:cubicBezTo>
                    <a:pt x="909" y="600"/>
                    <a:pt x="921" y="600"/>
                    <a:pt x="934" y="600"/>
                  </a:cubicBezTo>
                  <a:cubicBezTo>
                    <a:pt x="876" y="410"/>
                    <a:pt x="752" y="250"/>
                    <a:pt x="586" y="141"/>
                  </a:cubicBezTo>
                  <a:cubicBezTo>
                    <a:pt x="448" y="48"/>
                    <a:pt x="269" y="1"/>
                    <a:pt x="98" y="1"/>
                  </a:cubicBezTo>
                  <a:close/>
                </a:path>
              </a:pathLst>
            </a:custGeom>
            <a:solidFill>
              <a:srgbClr val="E46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23"/>
            <p:cNvSpPr/>
            <p:nvPr/>
          </p:nvSpPr>
          <p:spPr>
            <a:xfrm>
              <a:off x="5701753" y="-1647172"/>
              <a:ext cx="70323" cy="45087"/>
            </a:xfrm>
            <a:custGeom>
              <a:avLst/>
              <a:gdLst/>
              <a:ahLst/>
              <a:cxnLst/>
              <a:rect l="l" t="t" r="r" b="b"/>
              <a:pathLst>
                <a:path w="914" h="586" extrusionOk="0">
                  <a:moveTo>
                    <a:pt x="1" y="0"/>
                  </a:moveTo>
                  <a:cubicBezTo>
                    <a:pt x="290" y="178"/>
                    <a:pt x="631" y="396"/>
                    <a:pt x="913" y="585"/>
                  </a:cubicBezTo>
                  <a:cubicBezTo>
                    <a:pt x="642" y="344"/>
                    <a:pt x="331" y="146"/>
                    <a:pt x="1"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23"/>
            <p:cNvSpPr/>
            <p:nvPr/>
          </p:nvSpPr>
          <p:spPr>
            <a:xfrm>
              <a:off x="5700676" y="-1411505"/>
              <a:ext cx="71862" cy="46164"/>
            </a:xfrm>
            <a:custGeom>
              <a:avLst/>
              <a:gdLst/>
              <a:ahLst/>
              <a:cxnLst/>
              <a:rect l="l" t="t" r="r" b="b"/>
              <a:pathLst>
                <a:path w="934" h="600" extrusionOk="0">
                  <a:moveTo>
                    <a:pt x="98" y="0"/>
                  </a:moveTo>
                  <a:cubicBezTo>
                    <a:pt x="65" y="0"/>
                    <a:pt x="32" y="2"/>
                    <a:pt x="0" y="5"/>
                  </a:cubicBezTo>
                  <a:cubicBezTo>
                    <a:pt x="58" y="196"/>
                    <a:pt x="194" y="358"/>
                    <a:pt x="364" y="460"/>
                  </a:cubicBezTo>
                  <a:cubicBezTo>
                    <a:pt x="523" y="555"/>
                    <a:pt x="710" y="599"/>
                    <a:pt x="897" y="599"/>
                  </a:cubicBezTo>
                  <a:cubicBezTo>
                    <a:pt x="909" y="599"/>
                    <a:pt x="921" y="599"/>
                    <a:pt x="934" y="599"/>
                  </a:cubicBezTo>
                  <a:cubicBezTo>
                    <a:pt x="876" y="409"/>
                    <a:pt x="752" y="249"/>
                    <a:pt x="586" y="140"/>
                  </a:cubicBezTo>
                  <a:cubicBezTo>
                    <a:pt x="447" y="47"/>
                    <a:pt x="268" y="0"/>
                    <a:pt x="98" y="0"/>
                  </a:cubicBezTo>
                  <a:close/>
                </a:path>
              </a:pathLst>
            </a:custGeom>
            <a:solidFill>
              <a:srgbClr val="E46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23"/>
            <p:cNvSpPr/>
            <p:nvPr/>
          </p:nvSpPr>
          <p:spPr>
            <a:xfrm>
              <a:off x="5701753" y="-1411197"/>
              <a:ext cx="70323" cy="45164"/>
            </a:xfrm>
            <a:custGeom>
              <a:avLst/>
              <a:gdLst/>
              <a:ahLst/>
              <a:cxnLst/>
              <a:rect l="l" t="t" r="r" b="b"/>
              <a:pathLst>
                <a:path w="914" h="587" extrusionOk="0">
                  <a:moveTo>
                    <a:pt x="1" y="0"/>
                  </a:moveTo>
                  <a:lnTo>
                    <a:pt x="1" y="0"/>
                  </a:lnTo>
                  <a:cubicBezTo>
                    <a:pt x="290" y="180"/>
                    <a:pt x="631" y="397"/>
                    <a:pt x="913" y="586"/>
                  </a:cubicBezTo>
                  <a:cubicBezTo>
                    <a:pt x="642" y="345"/>
                    <a:pt x="334" y="146"/>
                    <a:pt x="1"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23"/>
            <p:cNvSpPr/>
            <p:nvPr/>
          </p:nvSpPr>
          <p:spPr>
            <a:xfrm>
              <a:off x="5645510" y="-1520452"/>
              <a:ext cx="47857" cy="71939"/>
            </a:xfrm>
            <a:custGeom>
              <a:avLst/>
              <a:gdLst/>
              <a:ahLst/>
              <a:cxnLst/>
              <a:rect l="l" t="t" r="r" b="b"/>
              <a:pathLst>
                <a:path w="622" h="935" extrusionOk="0">
                  <a:moveTo>
                    <a:pt x="600" y="1"/>
                  </a:moveTo>
                  <a:lnTo>
                    <a:pt x="600" y="1"/>
                  </a:lnTo>
                  <a:cubicBezTo>
                    <a:pt x="410" y="58"/>
                    <a:pt x="248" y="195"/>
                    <a:pt x="147" y="365"/>
                  </a:cubicBezTo>
                  <a:cubicBezTo>
                    <a:pt x="45" y="534"/>
                    <a:pt x="1" y="736"/>
                    <a:pt x="7" y="934"/>
                  </a:cubicBezTo>
                  <a:cubicBezTo>
                    <a:pt x="197" y="877"/>
                    <a:pt x="356" y="753"/>
                    <a:pt x="466" y="587"/>
                  </a:cubicBezTo>
                  <a:cubicBezTo>
                    <a:pt x="575" y="422"/>
                    <a:pt x="621" y="199"/>
                    <a:pt x="600" y="1"/>
                  </a:cubicBezTo>
                  <a:close/>
                </a:path>
              </a:pathLst>
            </a:custGeom>
            <a:solidFill>
              <a:srgbClr val="E46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23"/>
            <p:cNvSpPr/>
            <p:nvPr/>
          </p:nvSpPr>
          <p:spPr>
            <a:xfrm>
              <a:off x="5646587" y="-1519221"/>
              <a:ext cx="45087" cy="70323"/>
            </a:xfrm>
            <a:custGeom>
              <a:avLst/>
              <a:gdLst/>
              <a:ahLst/>
              <a:cxnLst/>
              <a:rect l="l" t="t" r="r" b="b"/>
              <a:pathLst>
                <a:path w="586" h="914" extrusionOk="0">
                  <a:moveTo>
                    <a:pt x="585" y="1"/>
                  </a:moveTo>
                  <a:lnTo>
                    <a:pt x="585" y="1"/>
                  </a:lnTo>
                  <a:cubicBezTo>
                    <a:pt x="407" y="291"/>
                    <a:pt x="190" y="631"/>
                    <a:pt x="0" y="913"/>
                  </a:cubicBezTo>
                  <a:cubicBezTo>
                    <a:pt x="242" y="642"/>
                    <a:pt x="440" y="333"/>
                    <a:pt x="585"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23"/>
            <p:cNvSpPr/>
            <p:nvPr/>
          </p:nvSpPr>
          <p:spPr>
            <a:xfrm>
              <a:off x="5692059" y="-1886455"/>
              <a:ext cx="11464" cy="556353"/>
            </a:xfrm>
            <a:custGeom>
              <a:avLst/>
              <a:gdLst/>
              <a:ahLst/>
              <a:cxnLst/>
              <a:rect l="l" t="t" r="r" b="b"/>
              <a:pathLst>
                <a:path w="149" h="7231" extrusionOk="0">
                  <a:moveTo>
                    <a:pt x="2" y="0"/>
                  </a:moveTo>
                  <a:lnTo>
                    <a:pt x="2" y="110"/>
                  </a:lnTo>
                  <a:lnTo>
                    <a:pt x="147" y="110"/>
                  </a:lnTo>
                  <a:lnTo>
                    <a:pt x="147" y="0"/>
                  </a:lnTo>
                  <a:close/>
                  <a:moveTo>
                    <a:pt x="1" y="219"/>
                  </a:moveTo>
                  <a:lnTo>
                    <a:pt x="1" y="329"/>
                  </a:lnTo>
                  <a:lnTo>
                    <a:pt x="147" y="329"/>
                  </a:lnTo>
                  <a:lnTo>
                    <a:pt x="145" y="219"/>
                  </a:lnTo>
                  <a:close/>
                  <a:moveTo>
                    <a:pt x="2" y="436"/>
                  </a:moveTo>
                  <a:lnTo>
                    <a:pt x="2" y="546"/>
                  </a:lnTo>
                  <a:lnTo>
                    <a:pt x="147" y="546"/>
                  </a:lnTo>
                  <a:lnTo>
                    <a:pt x="148" y="436"/>
                  </a:lnTo>
                  <a:close/>
                  <a:moveTo>
                    <a:pt x="1" y="655"/>
                  </a:moveTo>
                  <a:lnTo>
                    <a:pt x="1" y="765"/>
                  </a:lnTo>
                  <a:lnTo>
                    <a:pt x="147" y="765"/>
                  </a:lnTo>
                  <a:lnTo>
                    <a:pt x="145" y="655"/>
                  </a:lnTo>
                  <a:close/>
                  <a:moveTo>
                    <a:pt x="2" y="874"/>
                  </a:moveTo>
                  <a:lnTo>
                    <a:pt x="2" y="984"/>
                  </a:lnTo>
                  <a:lnTo>
                    <a:pt x="147" y="984"/>
                  </a:lnTo>
                  <a:lnTo>
                    <a:pt x="148" y="874"/>
                  </a:lnTo>
                  <a:close/>
                  <a:moveTo>
                    <a:pt x="1" y="1092"/>
                  </a:moveTo>
                  <a:lnTo>
                    <a:pt x="1" y="1202"/>
                  </a:lnTo>
                  <a:lnTo>
                    <a:pt x="147" y="1202"/>
                  </a:lnTo>
                  <a:lnTo>
                    <a:pt x="145" y="1092"/>
                  </a:lnTo>
                  <a:close/>
                  <a:moveTo>
                    <a:pt x="2" y="1311"/>
                  </a:moveTo>
                  <a:lnTo>
                    <a:pt x="2" y="1421"/>
                  </a:lnTo>
                  <a:lnTo>
                    <a:pt x="147" y="1421"/>
                  </a:lnTo>
                  <a:lnTo>
                    <a:pt x="148" y="1311"/>
                  </a:lnTo>
                  <a:close/>
                  <a:moveTo>
                    <a:pt x="2" y="1530"/>
                  </a:moveTo>
                  <a:lnTo>
                    <a:pt x="2" y="1640"/>
                  </a:lnTo>
                  <a:lnTo>
                    <a:pt x="147" y="1640"/>
                  </a:lnTo>
                  <a:lnTo>
                    <a:pt x="147" y="1530"/>
                  </a:lnTo>
                  <a:close/>
                  <a:moveTo>
                    <a:pt x="1" y="1748"/>
                  </a:moveTo>
                  <a:lnTo>
                    <a:pt x="1" y="1858"/>
                  </a:lnTo>
                  <a:lnTo>
                    <a:pt x="147" y="1858"/>
                  </a:lnTo>
                  <a:lnTo>
                    <a:pt x="147" y="1748"/>
                  </a:lnTo>
                  <a:close/>
                  <a:moveTo>
                    <a:pt x="2" y="1967"/>
                  </a:moveTo>
                  <a:lnTo>
                    <a:pt x="2" y="2077"/>
                  </a:lnTo>
                  <a:lnTo>
                    <a:pt x="147" y="2077"/>
                  </a:lnTo>
                  <a:lnTo>
                    <a:pt x="147" y="1967"/>
                  </a:lnTo>
                  <a:close/>
                  <a:moveTo>
                    <a:pt x="1" y="2186"/>
                  </a:moveTo>
                  <a:lnTo>
                    <a:pt x="1" y="2296"/>
                  </a:lnTo>
                  <a:lnTo>
                    <a:pt x="147" y="2296"/>
                  </a:lnTo>
                  <a:lnTo>
                    <a:pt x="147" y="2186"/>
                  </a:lnTo>
                  <a:close/>
                  <a:moveTo>
                    <a:pt x="2" y="2404"/>
                  </a:moveTo>
                  <a:lnTo>
                    <a:pt x="2" y="2514"/>
                  </a:lnTo>
                  <a:lnTo>
                    <a:pt x="147" y="2514"/>
                  </a:lnTo>
                  <a:lnTo>
                    <a:pt x="147" y="2404"/>
                  </a:lnTo>
                  <a:close/>
                  <a:moveTo>
                    <a:pt x="1" y="2623"/>
                  </a:moveTo>
                  <a:lnTo>
                    <a:pt x="1" y="2733"/>
                  </a:lnTo>
                  <a:lnTo>
                    <a:pt x="147" y="2733"/>
                  </a:lnTo>
                  <a:lnTo>
                    <a:pt x="145" y="2623"/>
                  </a:lnTo>
                  <a:close/>
                  <a:moveTo>
                    <a:pt x="2" y="2842"/>
                  </a:moveTo>
                  <a:lnTo>
                    <a:pt x="2" y="2952"/>
                  </a:lnTo>
                  <a:lnTo>
                    <a:pt x="147" y="2952"/>
                  </a:lnTo>
                  <a:lnTo>
                    <a:pt x="148" y="2842"/>
                  </a:lnTo>
                  <a:close/>
                  <a:moveTo>
                    <a:pt x="1" y="3059"/>
                  </a:moveTo>
                  <a:lnTo>
                    <a:pt x="1" y="3169"/>
                  </a:lnTo>
                  <a:lnTo>
                    <a:pt x="147" y="3169"/>
                  </a:lnTo>
                  <a:lnTo>
                    <a:pt x="145" y="3059"/>
                  </a:lnTo>
                  <a:close/>
                  <a:moveTo>
                    <a:pt x="2" y="3278"/>
                  </a:moveTo>
                  <a:lnTo>
                    <a:pt x="2" y="3388"/>
                  </a:lnTo>
                  <a:lnTo>
                    <a:pt x="147" y="3388"/>
                  </a:lnTo>
                  <a:lnTo>
                    <a:pt x="148" y="3278"/>
                  </a:lnTo>
                  <a:close/>
                  <a:moveTo>
                    <a:pt x="1" y="3496"/>
                  </a:moveTo>
                  <a:lnTo>
                    <a:pt x="1" y="3606"/>
                  </a:lnTo>
                  <a:lnTo>
                    <a:pt x="147" y="3606"/>
                  </a:lnTo>
                  <a:lnTo>
                    <a:pt x="145" y="3496"/>
                  </a:lnTo>
                  <a:close/>
                  <a:moveTo>
                    <a:pt x="2" y="3715"/>
                  </a:moveTo>
                  <a:lnTo>
                    <a:pt x="2" y="3825"/>
                  </a:lnTo>
                  <a:lnTo>
                    <a:pt x="147" y="3825"/>
                  </a:lnTo>
                  <a:lnTo>
                    <a:pt x="148" y="3715"/>
                  </a:lnTo>
                  <a:close/>
                  <a:moveTo>
                    <a:pt x="2" y="3934"/>
                  </a:moveTo>
                  <a:lnTo>
                    <a:pt x="2" y="4044"/>
                  </a:lnTo>
                  <a:lnTo>
                    <a:pt x="147" y="4044"/>
                  </a:lnTo>
                  <a:lnTo>
                    <a:pt x="147" y="3934"/>
                  </a:lnTo>
                  <a:close/>
                  <a:moveTo>
                    <a:pt x="1" y="4152"/>
                  </a:moveTo>
                  <a:lnTo>
                    <a:pt x="1" y="4262"/>
                  </a:lnTo>
                  <a:lnTo>
                    <a:pt x="147" y="4262"/>
                  </a:lnTo>
                  <a:lnTo>
                    <a:pt x="147" y="4152"/>
                  </a:lnTo>
                  <a:close/>
                  <a:moveTo>
                    <a:pt x="2" y="4371"/>
                  </a:moveTo>
                  <a:lnTo>
                    <a:pt x="2" y="4481"/>
                  </a:lnTo>
                  <a:lnTo>
                    <a:pt x="147" y="4481"/>
                  </a:lnTo>
                  <a:lnTo>
                    <a:pt x="147" y="4371"/>
                  </a:lnTo>
                  <a:close/>
                  <a:moveTo>
                    <a:pt x="1" y="4590"/>
                  </a:moveTo>
                  <a:lnTo>
                    <a:pt x="1" y="4700"/>
                  </a:lnTo>
                  <a:lnTo>
                    <a:pt x="147" y="4700"/>
                  </a:lnTo>
                  <a:lnTo>
                    <a:pt x="147" y="4590"/>
                  </a:lnTo>
                  <a:close/>
                  <a:moveTo>
                    <a:pt x="2" y="4808"/>
                  </a:moveTo>
                  <a:lnTo>
                    <a:pt x="2" y="4918"/>
                  </a:lnTo>
                  <a:lnTo>
                    <a:pt x="147" y="4918"/>
                  </a:lnTo>
                  <a:lnTo>
                    <a:pt x="147" y="4808"/>
                  </a:lnTo>
                  <a:close/>
                  <a:moveTo>
                    <a:pt x="1" y="5027"/>
                  </a:moveTo>
                  <a:lnTo>
                    <a:pt x="1" y="5135"/>
                  </a:lnTo>
                  <a:lnTo>
                    <a:pt x="147" y="5135"/>
                  </a:lnTo>
                  <a:lnTo>
                    <a:pt x="145" y="5027"/>
                  </a:lnTo>
                  <a:close/>
                  <a:moveTo>
                    <a:pt x="3" y="5246"/>
                  </a:moveTo>
                  <a:lnTo>
                    <a:pt x="3" y="5356"/>
                  </a:lnTo>
                  <a:lnTo>
                    <a:pt x="148" y="5356"/>
                  </a:lnTo>
                  <a:lnTo>
                    <a:pt x="149" y="5246"/>
                  </a:lnTo>
                  <a:close/>
                  <a:moveTo>
                    <a:pt x="2" y="5463"/>
                  </a:moveTo>
                  <a:lnTo>
                    <a:pt x="2" y="5572"/>
                  </a:lnTo>
                  <a:lnTo>
                    <a:pt x="148" y="5572"/>
                  </a:lnTo>
                  <a:lnTo>
                    <a:pt x="147" y="5463"/>
                  </a:lnTo>
                  <a:close/>
                  <a:moveTo>
                    <a:pt x="3" y="5682"/>
                  </a:moveTo>
                  <a:lnTo>
                    <a:pt x="3" y="5791"/>
                  </a:lnTo>
                  <a:lnTo>
                    <a:pt x="148" y="5791"/>
                  </a:lnTo>
                  <a:lnTo>
                    <a:pt x="149" y="5682"/>
                  </a:lnTo>
                  <a:close/>
                  <a:moveTo>
                    <a:pt x="3" y="5901"/>
                  </a:moveTo>
                  <a:lnTo>
                    <a:pt x="3" y="6011"/>
                  </a:lnTo>
                  <a:lnTo>
                    <a:pt x="148" y="6011"/>
                  </a:lnTo>
                  <a:lnTo>
                    <a:pt x="148" y="5901"/>
                  </a:lnTo>
                  <a:close/>
                  <a:moveTo>
                    <a:pt x="2" y="6119"/>
                  </a:moveTo>
                  <a:lnTo>
                    <a:pt x="2" y="6228"/>
                  </a:lnTo>
                  <a:lnTo>
                    <a:pt x="148" y="6228"/>
                  </a:lnTo>
                  <a:lnTo>
                    <a:pt x="148" y="6119"/>
                  </a:lnTo>
                  <a:close/>
                  <a:moveTo>
                    <a:pt x="3" y="6338"/>
                  </a:moveTo>
                  <a:lnTo>
                    <a:pt x="3" y="6447"/>
                  </a:lnTo>
                  <a:lnTo>
                    <a:pt x="148" y="6447"/>
                  </a:lnTo>
                  <a:lnTo>
                    <a:pt x="148" y="6338"/>
                  </a:lnTo>
                  <a:close/>
                  <a:moveTo>
                    <a:pt x="2" y="6557"/>
                  </a:moveTo>
                  <a:lnTo>
                    <a:pt x="2" y="6666"/>
                  </a:lnTo>
                  <a:lnTo>
                    <a:pt x="148" y="6666"/>
                  </a:lnTo>
                  <a:lnTo>
                    <a:pt x="148" y="6557"/>
                  </a:lnTo>
                  <a:close/>
                  <a:moveTo>
                    <a:pt x="3" y="6775"/>
                  </a:moveTo>
                  <a:lnTo>
                    <a:pt x="3" y="6884"/>
                  </a:lnTo>
                  <a:lnTo>
                    <a:pt x="148" y="6884"/>
                  </a:lnTo>
                  <a:lnTo>
                    <a:pt x="148" y="6775"/>
                  </a:lnTo>
                  <a:close/>
                  <a:moveTo>
                    <a:pt x="2" y="6994"/>
                  </a:moveTo>
                  <a:lnTo>
                    <a:pt x="2" y="7103"/>
                  </a:lnTo>
                  <a:lnTo>
                    <a:pt x="148" y="7103"/>
                  </a:lnTo>
                  <a:lnTo>
                    <a:pt x="148" y="6994"/>
                  </a:lnTo>
                  <a:close/>
                  <a:moveTo>
                    <a:pt x="3" y="7212"/>
                  </a:moveTo>
                  <a:lnTo>
                    <a:pt x="3" y="7231"/>
                  </a:lnTo>
                  <a:lnTo>
                    <a:pt x="148" y="7231"/>
                  </a:lnTo>
                  <a:lnTo>
                    <a:pt x="148" y="7212"/>
                  </a:ln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3" name="Google Shape;1583;p23"/>
          <p:cNvSpPr/>
          <p:nvPr/>
        </p:nvSpPr>
        <p:spPr>
          <a:xfrm>
            <a:off x="75" y="275"/>
            <a:ext cx="9144000" cy="5143500"/>
          </a:xfrm>
          <a:prstGeom prst="frame">
            <a:avLst>
              <a:gd name="adj1" fmla="val 2823"/>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5271428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673"/>
        <p:cNvGrpSpPr/>
        <p:nvPr/>
      </p:nvGrpSpPr>
      <p:grpSpPr>
        <a:xfrm>
          <a:off x="0" y="0"/>
          <a:ext cx="0" cy="0"/>
          <a:chOff x="0" y="0"/>
          <a:chExt cx="0" cy="0"/>
        </a:xfrm>
      </p:grpSpPr>
      <p:sp>
        <p:nvSpPr>
          <p:cNvPr id="1674" name="Google Shape;1674;p26"/>
          <p:cNvSpPr/>
          <p:nvPr/>
        </p:nvSpPr>
        <p:spPr>
          <a:xfrm>
            <a:off x="126159" y="472558"/>
            <a:ext cx="8903485" cy="5486676"/>
          </a:xfrm>
          <a:custGeom>
            <a:avLst/>
            <a:gdLst/>
            <a:ahLst/>
            <a:cxnLst/>
            <a:rect l="l" t="t" r="r" b="b"/>
            <a:pathLst>
              <a:path w="13722" h="8456" extrusionOk="0">
                <a:moveTo>
                  <a:pt x="8819" y="1"/>
                </a:moveTo>
                <a:cubicBezTo>
                  <a:pt x="8268" y="1"/>
                  <a:pt x="7673" y="283"/>
                  <a:pt x="7374" y="750"/>
                </a:cubicBezTo>
                <a:cubicBezTo>
                  <a:pt x="7220" y="460"/>
                  <a:pt x="6903" y="264"/>
                  <a:pt x="6578" y="259"/>
                </a:cubicBezTo>
                <a:cubicBezTo>
                  <a:pt x="6574" y="259"/>
                  <a:pt x="6570" y="259"/>
                  <a:pt x="6567" y="259"/>
                </a:cubicBezTo>
                <a:cubicBezTo>
                  <a:pt x="6242" y="259"/>
                  <a:pt x="5855" y="486"/>
                  <a:pt x="5693" y="770"/>
                </a:cubicBezTo>
                <a:cubicBezTo>
                  <a:pt x="5440" y="365"/>
                  <a:pt x="4963" y="137"/>
                  <a:pt x="4488" y="137"/>
                </a:cubicBezTo>
                <a:cubicBezTo>
                  <a:pt x="4374" y="137"/>
                  <a:pt x="4261" y="150"/>
                  <a:pt x="4151" y="176"/>
                </a:cubicBezTo>
                <a:cubicBezTo>
                  <a:pt x="3580" y="316"/>
                  <a:pt x="3116" y="786"/>
                  <a:pt x="2917" y="1347"/>
                </a:cubicBezTo>
                <a:cubicBezTo>
                  <a:pt x="2708" y="1111"/>
                  <a:pt x="2396" y="984"/>
                  <a:pt x="2085" y="984"/>
                </a:cubicBezTo>
                <a:cubicBezTo>
                  <a:pt x="1914" y="984"/>
                  <a:pt x="1744" y="1023"/>
                  <a:pt x="1591" y="1102"/>
                </a:cubicBezTo>
                <a:cubicBezTo>
                  <a:pt x="1157" y="1331"/>
                  <a:pt x="926" y="1816"/>
                  <a:pt x="724" y="2267"/>
                </a:cubicBezTo>
                <a:cubicBezTo>
                  <a:pt x="597" y="2144"/>
                  <a:pt x="421" y="2077"/>
                  <a:pt x="246" y="2077"/>
                </a:cubicBezTo>
                <a:cubicBezTo>
                  <a:pt x="162" y="2077"/>
                  <a:pt x="79" y="2092"/>
                  <a:pt x="1" y="2124"/>
                </a:cubicBezTo>
                <a:lnTo>
                  <a:pt x="4" y="8455"/>
                </a:lnTo>
                <a:lnTo>
                  <a:pt x="13722" y="8454"/>
                </a:lnTo>
                <a:lnTo>
                  <a:pt x="13721" y="2729"/>
                </a:lnTo>
                <a:cubicBezTo>
                  <a:pt x="13571" y="2736"/>
                  <a:pt x="13437" y="2815"/>
                  <a:pt x="13346" y="2934"/>
                </a:cubicBezTo>
                <a:cubicBezTo>
                  <a:pt x="13231" y="2681"/>
                  <a:pt x="12986" y="2494"/>
                  <a:pt x="12715" y="2453"/>
                </a:cubicBezTo>
                <a:cubicBezTo>
                  <a:pt x="12677" y="2447"/>
                  <a:pt x="12639" y="2445"/>
                  <a:pt x="12601" y="2445"/>
                </a:cubicBezTo>
                <a:cubicBezTo>
                  <a:pt x="12366" y="2445"/>
                  <a:pt x="12131" y="2550"/>
                  <a:pt x="11975" y="2729"/>
                </a:cubicBezTo>
                <a:cubicBezTo>
                  <a:pt x="11917" y="2522"/>
                  <a:pt x="11763" y="2344"/>
                  <a:pt x="11568" y="2260"/>
                </a:cubicBezTo>
                <a:cubicBezTo>
                  <a:pt x="11479" y="2222"/>
                  <a:pt x="11369" y="2203"/>
                  <a:pt x="11259" y="2203"/>
                </a:cubicBezTo>
                <a:cubicBezTo>
                  <a:pt x="11127" y="2203"/>
                  <a:pt x="10994" y="2230"/>
                  <a:pt x="10892" y="2287"/>
                </a:cubicBezTo>
                <a:cubicBezTo>
                  <a:pt x="10871" y="1720"/>
                  <a:pt x="10678" y="1155"/>
                  <a:pt x="10313" y="724"/>
                </a:cubicBezTo>
                <a:cubicBezTo>
                  <a:pt x="9948" y="294"/>
                  <a:pt x="9409" y="12"/>
                  <a:pt x="8849" y="1"/>
                </a:cubicBezTo>
                <a:cubicBezTo>
                  <a:pt x="8839" y="1"/>
                  <a:pt x="8829" y="1"/>
                  <a:pt x="8819" y="1"/>
                </a:cubicBezTo>
                <a:close/>
              </a:path>
            </a:pathLst>
          </a:custGeom>
          <a:solidFill>
            <a:srgbClr val="D4E6E0">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26"/>
          <p:cNvSpPr/>
          <p:nvPr/>
        </p:nvSpPr>
        <p:spPr>
          <a:xfrm>
            <a:off x="126172" y="1783153"/>
            <a:ext cx="8903494" cy="4280837"/>
          </a:xfrm>
          <a:custGeom>
            <a:avLst/>
            <a:gdLst/>
            <a:ahLst/>
            <a:cxnLst/>
            <a:rect l="l" t="t" r="r" b="b"/>
            <a:pathLst>
              <a:path w="13719" h="6596" extrusionOk="0">
                <a:moveTo>
                  <a:pt x="4899" y="1"/>
                </a:moveTo>
                <a:cubicBezTo>
                  <a:pt x="4890" y="1"/>
                  <a:pt x="4880" y="1"/>
                  <a:pt x="4870" y="1"/>
                </a:cubicBezTo>
                <a:cubicBezTo>
                  <a:pt x="4311" y="12"/>
                  <a:pt x="3770" y="296"/>
                  <a:pt x="3405" y="726"/>
                </a:cubicBezTo>
                <a:cubicBezTo>
                  <a:pt x="3040" y="1157"/>
                  <a:pt x="2847" y="1722"/>
                  <a:pt x="2827" y="2289"/>
                </a:cubicBezTo>
                <a:cubicBezTo>
                  <a:pt x="2726" y="2232"/>
                  <a:pt x="2592" y="2205"/>
                  <a:pt x="2460" y="2205"/>
                </a:cubicBezTo>
                <a:cubicBezTo>
                  <a:pt x="2350" y="2205"/>
                  <a:pt x="2241" y="2224"/>
                  <a:pt x="2152" y="2262"/>
                </a:cubicBezTo>
                <a:cubicBezTo>
                  <a:pt x="1956" y="2346"/>
                  <a:pt x="1802" y="2524"/>
                  <a:pt x="1745" y="2731"/>
                </a:cubicBezTo>
                <a:cubicBezTo>
                  <a:pt x="1589" y="2552"/>
                  <a:pt x="1354" y="2447"/>
                  <a:pt x="1119" y="2447"/>
                </a:cubicBezTo>
                <a:cubicBezTo>
                  <a:pt x="1081" y="2447"/>
                  <a:pt x="1042" y="2449"/>
                  <a:pt x="1005" y="2455"/>
                </a:cubicBezTo>
                <a:cubicBezTo>
                  <a:pt x="733" y="2495"/>
                  <a:pt x="488" y="2682"/>
                  <a:pt x="375" y="2936"/>
                </a:cubicBezTo>
                <a:cubicBezTo>
                  <a:pt x="283" y="2817"/>
                  <a:pt x="149" y="2738"/>
                  <a:pt x="0" y="2731"/>
                </a:cubicBezTo>
                <a:lnTo>
                  <a:pt x="0" y="6595"/>
                </a:lnTo>
                <a:lnTo>
                  <a:pt x="13718" y="6593"/>
                </a:lnTo>
                <a:lnTo>
                  <a:pt x="13719" y="2121"/>
                </a:lnTo>
                <a:cubicBezTo>
                  <a:pt x="13641" y="2090"/>
                  <a:pt x="13558" y="2075"/>
                  <a:pt x="13474" y="2075"/>
                </a:cubicBezTo>
                <a:cubicBezTo>
                  <a:pt x="13299" y="2075"/>
                  <a:pt x="13122" y="2142"/>
                  <a:pt x="12995" y="2267"/>
                </a:cubicBezTo>
                <a:cubicBezTo>
                  <a:pt x="12794" y="1815"/>
                  <a:pt x="12562" y="1330"/>
                  <a:pt x="12128" y="1101"/>
                </a:cubicBezTo>
                <a:cubicBezTo>
                  <a:pt x="11976" y="1022"/>
                  <a:pt x="11806" y="983"/>
                  <a:pt x="11636" y="983"/>
                </a:cubicBezTo>
                <a:cubicBezTo>
                  <a:pt x="11325" y="983"/>
                  <a:pt x="11012" y="1110"/>
                  <a:pt x="10803" y="1345"/>
                </a:cubicBezTo>
                <a:cubicBezTo>
                  <a:pt x="10604" y="786"/>
                  <a:pt x="10137" y="315"/>
                  <a:pt x="9568" y="176"/>
                </a:cubicBezTo>
                <a:cubicBezTo>
                  <a:pt x="9458" y="149"/>
                  <a:pt x="9344" y="136"/>
                  <a:pt x="9230" y="136"/>
                </a:cubicBezTo>
                <a:cubicBezTo>
                  <a:pt x="8756" y="136"/>
                  <a:pt x="8279" y="365"/>
                  <a:pt x="8026" y="771"/>
                </a:cubicBezTo>
                <a:cubicBezTo>
                  <a:pt x="7865" y="487"/>
                  <a:pt x="7476" y="260"/>
                  <a:pt x="7153" y="260"/>
                </a:cubicBezTo>
                <a:cubicBezTo>
                  <a:pt x="7149" y="260"/>
                  <a:pt x="7146" y="260"/>
                  <a:pt x="7142" y="260"/>
                </a:cubicBezTo>
                <a:cubicBezTo>
                  <a:pt x="6816" y="265"/>
                  <a:pt x="6500" y="460"/>
                  <a:pt x="6345" y="751"/>
                </a:cubicBezTo>
                <a:cubicBezTo>
                  <a:pt x="6046" y="284"/>
                  <a:pt x="5450" y="1"/>
                  <a:pt x="4899" y="1"/>
                </a:cubicBezTo>
                <a:close/>
              </a:path>
            </a:pathLst>
          </a:custGeom>
          <a:solidFill>
            <a:srgbClr val="FFFCE7">
              <a:alpha val="86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76" name="Google Shape;1676;p26"/>
          <p:cNvGrpSpPr/>
          <p:nvPr/>
        </p:nvGrpSpPr>
        <p:grpSpPr>
          <a:xfrm flipH="1">
            <a:off x="156033" y="3785538"/>
            <a:ext cx="8953511" cy="1635909"/>
            <a:chOff x="2533672" y="1143519"/>
            <a:chExt cx="1055540" cy="263673"/>
          </a:xfrm>
        </p:grpSpPr>
        <p:sp>
          <p:nvSpPr>
            <p:cNvPr id="1677" name="Google Shape;1677;p26"/>
            <p:cNvSpPr/>
            <p:nvPr/>
          </p:nvSpPr>
          <p:spPr>
            <a:xfrm>
              <a:off x="2533672" y="1201763"/>
              <a:ext cx="1055540" cy="205430"/>
            </a:xfrm>
            <a:custGeom>
              <a:avLst/>
              <a:gdLst/>
              <a:ahLst/>
              <a:cxnLst/>
              <a:rect l="l" t="t" r="r" b="b"/>
              <a:pathLst>
                <a:path w="13719" h="2670" extrusionOk="0">
                  <a:moveTo>
                    <a:pt x="1" y="1"/>
                  </a:moveTo>
                  <a:lnTo>
                    <a:pt x="1" y="2670"/>
                  </a:lnTo>
                  <a:lnTo>
                    <a:pt x="13718" y="2670"/>
                  </a:lnTo>
                  <a:lnTo>
                    <a:pt x="137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78" name="Google Shape;1678;p26"/>
            <p:cNvGrpSpPr/>
            <p:nvPr/>
          </p:nvGrpSpPr>
          <p:grpSpPr>
            <a:xfrm>
              <a:off x="2533672" y="1201686"/>
              <a:ext cx="1055540" cy="205507"/>
              <a:chOff x="2533672" y="1201686"/>
              <a:chExt cx="1055540" cy="205507"/>
            </a:xfrm>
          </p:grpSpPr>
          <p:sp>
            <p:nvSpPr>
              <p:cNvPr id="1679" name="Google Shape;1679;p26"/>
              <p:cNvSpPr/>
              <p:nvPr/>
            </p:nvSpPr>
            <p:spPr>
              <a:xfrm>
                <a:off x="2533672" y="1323866"/>
                <a:ext cx="1055540" cy="83326"/>
              </a:xfrm>
              <a:custGeom>
                <a:avLst/>
                <a:gdLst/>
                <a:ahLst/>
                <a:cxnLst/>
                <a:rect l="l" t="t" r="r" b="b"/>
                <a:pathLst>
                  <a:path w="13719" h="1083" extrusionOk="0">
                    <a:moveTo>
                      <a:pt x="1" y="0"/>
                    </a:moveTo>
                    <a:lnTo>
                      <a:pt x="1" y="1083"/>
                    </a:lnTo>
                    <a:lnTo>
                      <a:pt x="13718" y="1082"/>
                    </a:lnTo>
                    <a:lnTo>
                      <a:pt x="13718" y="772"/>
                    </a:lnTo>
                    <a:lnTo>
                      <a:pt x="1" y="0"/>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26"/>
              <p:cNvSpPr/>
              <p:nvPr/>
            </p:nvSpPr>
            <p:spPr>
              <a:xfrm>
                <a:off x="2533672" y="1201686"/>
                <a:ext cx="1055540" cy="143801"/>
              </a:xfrm>
              <a:custGeom>
                <a:avLst/>
                <a:gdLst/>
                <a:ahLst/>
                <a:cxnLst/>
                <a:rect l="l" t="t" r="r" b="b"/>
                <a:pathLst>
                  <a:path w="13719" h="1869" extrusionOk="0">
                    <a:moveTo>
                      <a:pt x="13717" y="1"/>
                    </a:moveTo>
                    <a:lnTo>
                      <a:pt x="1" y="2"/>
                    </a:lnTo>
                    <a:lnTo>
                      <a:pt x="10511" y="691"/>
                    </a:lnTo>
                    <a:lnTo>
                      <a:pt x="6251" y="1144"/>
                    </a:lnTo>
                    <a:lnTo>
                      <a:pt x="13718" y="1869"/>
                    </a:lnTo>
                    <a:lnTo>
                      <a:pt x="13717" y="1"/>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26"/>
              <p:cNvSpPr/>
              <p:nvPr/>
            </p:nvSpPr>
            <p:spPr>
              <a:xfrm>
                <a:off x="2533672" y="1232308"/>
                <a:ext cx="485491" cy="48472"/>
              </a:xfrm>
              <a:custGeom>
                <a:avLst/>
                <a:gdLst/>
                <a:ahLst/>
                <a:cxnLst/>
                <a:rect l="l" t="t" r="r" b="b"/>
                <a:pathLst>
                  <a:path w="6310" h="630" extrusionOk="0">
                    <a:moveTo>
                      <a:pt x="1" y="0"/>
                    </a:moveTo>
                    <a:lnTo>
                      <a:pt x="1" y="629"/>
                    </a:lnTo>
                    <a:lnTo>
                      <a:pt x="6309" y="313"/>
                    </a:lnTo>
                    <a:lnTo>
                      <a:pt x="1" y="0"/>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26"/>
              <p:cNvSpPr/>
              <p:nvPr/>
            </p:nvSpPr>
            <p:spPr>
              <a:xfrm>
                <a:off x="3064173" y="1252004"/>
                <a:ext cx="38701" cy="10695"/>
              </a:xfrm>
              <a:custGeom>
                <a:avLst/>
                <a:gdLst/>
                <a:ahLst/>
                <a:cxnLst/>
                <a:rect l="l" t="t" r="r" b="b"/>
                <a:pathLst>
                  <a:path w="503" h="139" extrusionOk="0">
                    <a:moveTo>
                      <a:pt x="89" y="1"/>
                    </a:moveTo>
                    <a:cubicBezTo>
                      <a:pt x="0" y="1"/>
                      <a:pt x="0" y="138"/>
                      <a:pt x="89" y="138"/>
                    </a:cubicBezTo>
                    <a:lnTo>
                      <a:pt x="414" y="138"/>
                    </a:lnTo>
                    <a:cubicBezTo>
                      <a:pt x="503" y="138"/>
                      <a:pt x="503" y="1"/>
                      <a:pt x="414"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26"/>
              <p:cNvSpPr/>
              <p:nvPr/>
            </p:nvSpPr>
            <p:spPr>
              <a:xfrm>
                <a:off x="3118570" y="1255390"/>
                <a:ext cx="26775" cy="10618"/>
              </a:xfrm>
              <a:custGeom>
                <a:avLst/>
                <a:gdLst/>
                <a:ahLst/>
                <a:cxnLst/>
                <a:rect l="l" t="t" r="r" b="b"/>
                <a:pathLst>
                  <a:path w="348" h="138" extrusionOk="0">
                    <a:moveTo>
                      <a:pt x="89" y="1"/>
                    </a:moveTo>
                    <a:cubicBezTo>
                      <a:pt x="0" y="1"/>
                      <a:pt x="0" y="137"/>
                      <a:pt x="89" y="137"/>
                    </a:cubicBezTo>
                    <a:lnTo>
                      <a:pt x="259" y="137"/>
                    </a:lnTo>
                    <a:cubicBezTo>
                      <a:pt x="348" y="137"/>
                      <a:pt x="348" y="1"/>
                      <a:pt x="259"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26"/>
              <p:cNvSpPr/>
              <p:nvPr/>
            </p:nvSpPr>
            <p:spPr>
              <a:xfrm>
                <a:off x="3156040" y="1257236"/>
                <a:ext cx="16927" cy="10772"/>
              </a:xfrm>
              <a:custGeom>
                <a:avLst/>
                <a:gdLst/>
                <a:ahLst/>
                <a:cxnLst/>
                <a:rect l="l" t="t" r="r" b="b"/>
                <a:pathLst>
                  <a:path w="220" h="140" extrusionOk="0">
                    <a:moveTo>
                      <a:pt x="70" y="1"/>
                    </a:moveTo>
                    <a:cubicBezTo>
                      <a:pt x="34" y="1"/>
                      <a:pt x="0" y="32"/>
                      <a:pt x="1" y="70"/>
                    </a:cubicBezTo>
                    <a:cubicBezTo>
                      <a:pt x="3" y="108"/>
                      <a:pt x="32" y="139"/>
                      <a:pt x="70" y="139"/>
                    </a:cubicBezTo>
                    <a:lnTo>
                      <a:pt x="149" y="139"/>
                    </a:lnTo>
                    <a:cubicBezTo>
                      <a:pt x="185" y="139"/>
                      <a:pt x="219" y="108"/>
                      <a:pt x="217" y="70"/>
                    </a:cubicBezTo>
                    <a:cubicBezTo>
                      <a:pt x="216" y="32"/>
                      <a:pt x="188" y="1"/>
                      <a:pt x="149"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26"/>
              <p:cNvSpPr/>
              <p:nvPr/>
            </p:nvSpPr>
            <p:spPr>
              <a:xfrm>
                <a:off x="3017240" y="1240617"/>
                <a:ext cx="19158" cy="10695"/>
              </a:xfrm>
              <a:custGeom>
                <a:avLst/>
                <a:gdLst/>
                <a:ahLst/>
                <a:cxnLst/>
                <a:rect l="l" t="t" r="r" b="b"/>
                <a:pathLst>
                  <a:path w="249" h="139" extrusionOk="0">
                    <a:moveTo>
                      <a:pt x="70" y="1"/>
                    </a:moveTo>
                    <a:cubicBezTo>
                      <a:pt x="34" y="1"/>
                      <a:pt x="0" y="32"/>
                      <a:pt x="1" y="69"/>
                    </a:cubicBezTo>
                    <a:cubicBezTo>
                      <a:pt x="3" y="106"/>
                      <a:pt x="33" y="138"/>
                      <a:pt x="70" y="138"/>
                    </a:cubicBezTo>
                    <a:lnTo>
                      <a:pt x="179" y="138"/>
                    </a:lnTo>
                    <a:cubicBezTo>
                      <a:pt x="215" y="138"/>
                      <a:pt x="248" y="107"/>
                      <a:pt x="247" y="69"/>
                    </a:cubicBezTo>
                    <a:cubicBezTo>
                      <a:pt x="246" y="32"/>
                      <a:pt x="217" y="1"/>
                      <a:pt x="179"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26"/>
              <p:cNvSpPr/>
              <p:nvPr/>
            </p:nvSpPr>
            <p:spPr>
              <a:xfrm>
                <a:off x="2988464" y="1265700"/>
                <a:ext cx="43317" cy="10618"/>
              </a:xfrm>
              <a:custGeom>
                <a:avLst/>
                <a:gdLst/>
                <a:ahLst/>
                <a:cxnLst/>
                <a:rect l="l" t="t" r="r" b="b"/>
                <a:pathLst>
                  <a:path w="563" h="138" extrusionOk="0">
                    <a:moveTo>
                      <a:pt x="89" y="0"/>
                    </a:moveTo>
                    <a:cubicBezTo>
                      <a:pt x="2" y="0"/>
                      <a:pt x="1" y="138"/>
                      <a:pt x="89" y="138"/>
                    </a:cubicBezTo>
                    <a:lnTo>
                      <a:pt x="474" y="138"/>
                    </a:lnTo>
                    <a:cubicBezTo>
                      <a:pt x="563" y="138"/>
                      <a:pt x="563" y="0"/>
                      <a:pt x="474" y="0"/>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26"/>
              <p:cNvSpPr/>
              <p:nvPr/>
            </p:nvSpPr>
            <p:spPr>
              <a:xfrm>
                <a:off x="2943762" y="1286935"/>
                <a:ext cx="23544" cy="10695"/>
              </a:xfrm>
              <a:custGeom>
                <a:avLst/>
                <a:gdLst/>
                <a:ahLst/>
                <a:cxnLst/>
                <a:rect l="l" t="t" r="r" b="b"/>
                <a:pathLst>
                  <a:path w="306" h="139" extrusionOk="0">
                    <a:moveTo>
                      <a:pt x="90" y="0"/>
                    </a:moveTo>
                    <a:cubicBezTo>
                      <a:pt x="2" y="0"/>
                      <a:pt x="1" y="138"/>
                      <a:pt x="90" y="138"/>
                    </a:cubicBezTo>
                    <a:lnTo>
                      <a:pt x="217" y="138"/>
                    </a:lnTo>
                    <a:cubicBezTo>
                      <a:pt x="305" y="138"/>
                      <a:pt x="305" y="0"/>
                      <a:pt x="217" y="0"/>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26"/>
              <p:cNvSpPr/>
              <p:nvPr/>
            </p:nvSpPr>
            <p:spPr>
              <a:xfrm>
                <a:off x="2974154" y="1309709"/>
                <a:ext cx="53935" cy="10618"/>
              </a:xfrm>
              <a:custGeom>
                <a:avLst/>
                <a:gdLst/>
                <a:ahLst/>
                <a:cxnLst/>
                <a:rect l="l" t="t" r="r" b="b"/>
                <a:pathLst>
                  <a:path w="701" h="138" extrusionOk="0">
                    <a:moveTo>
                      <a:pt x="88" y="1"/>
                    </a:moveTo>
                    <a:cubicBezTo>
                      <a:pt x="0" y="1"/>
                      <a:pt x="1" y="137"/>
                      <a:pt x="89" y="137"/>
                    </a:cubicBezTo>
                    <a:lnTo>
                      <a:pt x="612" y="137"/>
                    </a:lnTo>
                    <a:cubicBezTo>
                      <a:pt x="701" y="137"/>
                      <a:pt x="701" y="1"/>
                      <a:pt x="612" y="1"/>
                    </a:cubicBezTo>
                    <a:lnTo>
                      <a:pt x="89" y="1"/>
                    </a:lnTo>
                    <a:cubicBezTo>
                      <a:pt x="88" y="1"/>
                      <a:pt x="88" y="1"/>
                      <a:pt x="88"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26"/>
              <p:cNvSpPr/>
              <p:nvPr/>
            </p:nvSpPr>
            <p:spPr>
              <a:xfrm>
                <a:off x="3050709" y="1313402"/>
                <a:ext cx="25775" cy="10695"/>
              </a:xfrm>
              <a:custGeom>
                <a:avLst/>
                <a:gdLst/>
                <a:ahLst/>
                <a:cxnLst/>
                <a:rect l="l" t="t" r="r" b="b"/>
                <a:pathLst>
                  <a:path w="335" h="139" extrusionOk="0">
                    <a:moveTo>
                      <a:pt x="89" y="1"/>
                    </a:moveTo>
                    <a:cubicBezTo>
                      <a:pt x="0" y="1"/>
                      <a:pt x="0" y="138"/>
                      <a:pt x="89" y="138"/>
                    </a:cubicBezTo>
                    <a:lnTo>
                      <a:pt x="246" y="138"/>
                    </a:lnTo>
                    <a:cubicBezTo>
                      <a:pt x="335" y="138"/>
                      <a:pt x="335" y="1"/>
                      <a:pt x="246"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26"/>
              <p:cNvSpPr/>
              <p:nvPr/>
            </p:nvSpPr>
            <p:spPr>
              <a:xfrm>
                <a:off x="3041707" y="1333869"/>
                <a:ext cx="29545" cy="10695"/>
              </a:xfrm>
              <a:custGeom>
                <a:avLst/>
                <a:gdLst/>
                <a:ahLst/>
                <a:cxnLst/>
                <a:rect l="l" t="t" r="r" b="b"/>
                <a:pathLst>
                  <a:path w="384" h="139" extrusionOk="0">
                    <a:moveTo>
                      <a:pt x="87" y="1"/>
                    </a:moveTo>
                    <a:cubicBezTo>
                      <a:pt x="0" y="1"/>
                      <a:pt x="0" y="138"/>
                      <a:pt x="87" y="138"/>
                    </a:cubicBezTo>
                    <a:lnTo>
                      <a:pt x="294" y="138"/>
                    </a:lnTo>
                    <a:cubicBezTo>
                      <a:pt x="383" y="138"/>
                      <a:pt x="383" y="1"/>
                      <a:pt x="294"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26"/>
              <p:cNvSpPr/>
              <p:nvPr/>
            </p:nvSpPr>
            <p:spPr>
              <a:xfrm>
                <a:off x="3097719" y="1319558"/>
                <a:ext cx="34931" cy="10618"/>
              </a:xfrm>
              <a:custGeom>
                <a:avLst/>
                <a:gdLst/>
                <a:ahLst/>
                <a:cxnLst/>
                <a:rect l="l" t="t" r="r" b="b"/>
                <a:pathLst>
                  <a:path w="454" h="138" extrusionOk="0">
                    <a:moveTo>
                      <a:pt x="87" y="1"/>
                    </a:moveTo>
                    <a:cubicBezTo>
                      <a:pt x="0" y="1"/>
                      <a:pt x="1" y="138"/>
                      <a:pt x="89" y="138"/>
                    </a:cubicBezTo>
                    <a:lnTo>
                      <a:pt x="365" y="138"/>
                    </a:lnTo>
                    <a:cubicBezTo>
                      <a:pt x="454" y="138"/>
                      <a:pt x="454" y="1"/>
                      <a:pt x="365" y="1"/>
                    </a:cubicBezTo>
                    <a:lnTo>
                      <a:pt x="89" y="1"/>
                    </a:lnTo>
                    <a:cubicBezTo>
                      <a:pt x="88" y="1"/>
                      <a:pt x="88" y="1"/>
                      <a:pt x="87"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2" name="Google Shape;1692;p26"/>
            <p:cNvSpPr/>
            <p:nvPr/>
          </p:nvSpPr>
          <p:spPr>
            <a:xfrm>
              <a:off x="3221131" y="1227384"/>
              <a:ext cx="38470" cy="10618"/>
            </a:xfrm>
            <a:custGeom>
              <a:avLst/>
              <a:gdLst/>
              <a:ahLst/>
              <a:cxnLst/>
              <a:rect l="l" t="t" r="r" b="b"/>
              <a:pathLst>
                <a:path w="500" h="138" extrusionOk="0">
                  <a:moveTo>
                    <a:pt x="89" y="1"/>
                  </a:moveTo>
                  <a:cubicBezTo>
                    <a:pt x="0" y="1"/>
                    <a:pt x="0" y="137"/>
                    <a:pt x="89" y="137"/>
                  </a:cubicBezTo>
                  <a:lnTo>
                    <a:pt x="411" y="137"/>
                  </a:lnTo>
                  <a:cubicBezTo>
                    <a:pt x="500" y="137"/>
                    <a:pt x="500" y="1"/>
                    <a:pt x="4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26"/>
            <p:cNvSpPr/>
            <p:nvPr/>
          </p:nvSpPr>
          <p:spPr>
            <a:xfrm>
              <a:off x="3318537" y="1228922"/>
              <a:ext cx="64707" cy="10618"/>
            </a:xfrm>
            <a:custGeom>
              <a:avLst/>
              <a:gdLst/>
              <a:ahLst/>
              <a:cxnLst/>
              <a:rect l="l" t="t" r="r" b="b"/>
              <a:pathLst>
                <a:path w="841" h="138" extrusionOk="0">
                  <a:moveTo>
                    <a:pt x="89" y="0"/>
                  </a:moveTo>
                  <a:cubicBezTo>
                    <a:pt x="0" y="0"/>
                    <a:pt x="0" y="137"/>
                    <a:pt x="89" y="137"/>
                  </a:cubicBezTo>
                  <a:lnTo>
                    <a:pt x="752" y="137"/>
                  </a:lnTo>
                  <a:cubicBezTo>
                    <a:pt x="841" y="137"/>
                    <a:pt x="841" y="0"/>
                    <a:pt x="7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26"/>
            <p:cNvSpPr/>
            <p:nvPr/>
          </p:nvSpPr>
          <p:spPr>
            <a:xfrm>
              <a:off x="3301687" y="1279318"/>
              <a:ext cx="33392" cy="10695"/>
            </a:xfrm>
            <a:custGeom>
              <a:avLst/>
              <a:gdLst/>
              <a:ahLst/>
              <a:cxnLst/>
              <a:rect l="l" t="t" r="r" b="b"/>
              <a:pathLst>
                <a:path w="434" h="139" extrusionOk="0">
                  <a:moveTo>
                    <a:pt x="88" y="0"/>
                  </a:moveTo>
                  <a:cubicBezTo>
                    <a:pt x="0" y="0"/>
                    <a:pt x="1" y="138"/>
                    <a:pt x="89" y="138"/>
                  </a:cubicBezTo>
                  <a:lnTo>
                    <a:pt x="344" y="138"/>
                  </a:lnTo>
                  <a:cubicBezTo>
                    <a:pt x="433" y="138"/>
                    <a:pt x="433" y="0"/>
                    <a:pt x="344" y="0"/>
                  </a:cubicBezTo>
                  <a:lnTo>
                    <a:pt x="89" y="0"/>
                  </a:lnTo>
                  <a:cubicBezTo>
                    <a:pt x="89" y="0"/>
                    <a:pt x="88" y="0"/>
                    <a:pt x="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26"/>
            <p:cNvSpPr/>
            <p:nvPr/>
          </p:nvSpPr>
          <p:spPr>
            <a:xfrm>
              <a:off x="3362624" y="1266238"/>
              <a:ext cx="13772" cy="10541"/>
            </a:xfrm>
            <a:custGeom>
              <a:avLst/>
              <a:gdLst/>
              <a:ahLst/>
              <a:cxnLst/>
              <a:rect l="l" t="t" r="r" b="b"/>
              <a:pathLst>
                <a:path w="179" h="137" extrusionOk="0">
                  <a:moveTo>
                    <a:pt x="90" y="0"/>
                  </a:moveTo>
                  <a:cubicBezTo>
                    <a:pt x="1" y="0"/>
                    <a:pt x="1" y="137"/>
                    <a:pt x="90" y="137"/>
                  </a:cubicBezTo>
                  <a:cubicBezTo>
                    <a:pt x="178" y="137"/>
                    <a:pt x="178"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26"/>
            <p:cNvSpPr/>
            <p:nvPr/>
          </p:nvSpPr>
          <p:spPr>
            <a:xfrm>
              <a:off x="3389937" y="1242233"/>
              <a:ext cx="44087" cy="10618"/>
            </a:xfrm>
            <a:custGeom>
              <a:avLst/>
              <a:gdLst/>
              <a:ahLst/>
              <a:cxnLst/>
              <a:rect l="l" t="t" r="r" b="b"/>
              <a:pathLst>
                <a:path w="573" h="138" extrusionOk="0">
                  <a:moveTo>
                    <a:pt x="87" y="1"/>
                  </a:moveTo>
                  <a:cubicBezTo>
                    <a:pt x="1" y="1"/>
                    <a:pt x="1" y="137"/>
                    <a:pt x="87" y="137"/>
                  </a:cubicBezTo>
                  <a:lnTo>
                    <a:pt x="483" y="137"/>
                  </a:lnTo>
                  <a:cubicBezTo>
                    <a:pt x="572" y="137"/>
                    <a:pt x="572" y="1"/>
                    <a:pt x="4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26"/>
            <p:cNvSpPr/>
            <p:nvPr/>
          </p:nvSpPr>
          <p:spPr>
            <a:xfrm>
              <a:off x="3413866" y="1222690"/>
              <a:ext cx="54012" cy="10541"/>
            </a:xfrm>
            <a:custGeom>
              <a:avLst/>
              <a:gdLst/>
              <a:ahLst/>
              <a:cxnLst/>
              <a:rect l="l" t="t" r="r" b="b"/>
              <a:pathLst>
                <a:path w="702" h="137" extrusionOk="0">
                  <a:moveTo>
                    <a:pt x="87" y="0"/>
                  </a:moveTo>
                  <a:cubicBezTo>
                    <a:pt x="0" y="0"/>
                    <a:pt x="1" y="137"/>
                    <a:pt x="88" y="137"/>
                  </a:cubicBezTo>
                  <a:lnTo>
                    <a:pt x="613" y="137"/>
                  </a:lnTo>
                  <a:cubicBezTo>
                    <a:pt x="701" y="137"/>
                    <a:pt x="701" y="0"/>
                    <a:pt x="613" y="0"/>
                  </a:cubicBezTo>
                  <a:lnTo>
                    <a:pt x="88" y="0"/>
                  </a:lnTo>
                  <a:cubicBezTo>
                    <a:pt x="88" y="0"/>
                    <a:pt x="87" y="0"/>
                    <a:pt x="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26"/>
            <p:cNvSpPr/>
            <p:nvPr/>
          </p:nvSpPr>
          <p:spPr>
            <a:xfrm>
              <a:off x="3413866" y="1271624"/>
              <a:ext cx="28853" cy="10541"/>
            </a:xfrm>
            <a:custGeom>
              <a:avLst/>
              <a:gdLst/>
              <a:ahLst/>
              <a:cxnLst/>
              <a:rect l="l" t="t" r="r" b="b"/>
              <a:pathLst>
                <a:path w="375" h="137" extrusionOk="0">
                  <a:moveTo>
                    <a:pt x="88" y="0"/>
                  </a:moveTo>
                  <a:cubicBezTo>
                    <a:pt x="0" y="0"/>
                    <a:pt x="0" y="137"/>
                    <a:pt x="88" y="137"/>
                  </a:cubicBezTo>
                  <a:lnTo>
                    <a:pt x="286" y="137"/>
                  </a:lnTo>
                  <a:cubicBezTo>
                    <a:pt x="375" y="137"/>
                    <a:pt x="375"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26"/>
            <p:cNvSpPr/>
            <p:nvPr/>
          </p:nvSpPr>
          <p:spPr>
            <a:xfrm>
              <a:off x="3264602" y="1293475"/>
              <a:ext cx="28852" cy="10618"/>
            </a:xfrm>
            <a:custGeom>
              <a:avLst/>
              <a:gdLst/>
              <a:ahLst/>
              <a:cxnLst/>
              <a:rect l="l" t="t" r="r" b="b"/>
              <a:pathLst>
                <a:path w="375" h="138" extrusionOk="0">
                  <a:moveTo>
                    <a:pt x="88" y="1"/>
                  </a:moveTo>
                  <a:cubicBezTo>
                    <a:pt x="1" y="1"/>
                    <a:pt x="1" y="138"/>
                    <a:pt x="88" y="138"/>
                  </a:cubicBezTo>
                  <a:lnTo>
                    <a:pt x="286" y="138"/>
                  </a:lnTo>
                  <a:cubicBezTo>
                    <a:pt x="375" y="138"/>
                    <a:pt x="375"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26"/>
            <p:cNvSpPr/>
            <p:nvPr/>
          </p:nvSpPr>
          <p:spPr>
            <a:xfrm>
              <a:off x="2629693" y="1253620"/>
              <a:ext cx="32930" cy="10695"/>
            </a:xfrm>
            <a:custGeom>
              <a:avLst/>
              <a:gdLst/>
              <a:ahLst/>
              <a:cxnLst/>
              <a:rect l="l" t="t" r="r" b="b"/>
              <a:pathLst>
                <a:path w="428" h="139" extrusionOk="0">
                  <a:moveTo>
                    <a:pt x="89" y="1"/>
                  </a:moveTo>
                  <a:cubicBezTo>
                    <a:pt x="1" y="1"/>
                    <a:pt x="1" y="138"/>
                    <a:pt x="89" y="138"/>
                  </a:cubicBezTo>
                  <a:lnTo>
                    <a:pt x="339" y="138"/>
                  </a:lnTo>
                  <a:cubicBezTo>
                    <a:pt x="428" y="138"/>
                    <a:pt x="428" y="1"/>
                    <a:pt x="3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26"/>
            <p:cNvSpPr/>
            <p:nvPr/>
          </p:nvSpPr>
          <p:spPr>
            <a:xfrm>
              <a:off x="2685629" y="1251004"/>
              <a:ext cx="23928" cy="10541"/>
            </a:xfrm>
            <a:custGeom>
              <a:avLst/>
              <a:gdLst/>
              <a:ahLst/>
              <a:cxnLst/>
              <a:rect l="l" t="t" r="r" b="b"/>
              <a:pathLst>
                <a:path w="311" h="137" extrusionOk="0">
                  <a:moveTo>
                    <a:pt x="88" y="0"/>
                  </a:moveTo>
                  <a:cubicBezTo>
                    <a:pt x="1" y="0"/>
                    <a:pt x="2" y="137"/>
                    <a:pt x="90" y="137"/>
                  </a:cubicBezTo>
                  <a:lnTo>
                    <a:pt x="222" y="137"/>
                  </a:lnTo>
                  <a:cubicBezTo>
                    <a:pt x="311" y="137"/>
                    <a:pt x="311" y="0"/>
                    <a:pt x="222" y="0"/>
                  </a:cubicBezTo>
                  <a:lnTo>
                    <a:pt x="90" y="0"/>
                  </a:lnTo>
                  <a:cubicBezTo>
                    <a:pt x="89" y="0"/>
                    <a:pt x="88" y="0"/>
                    <a:pt x="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26"/>
            <p:cNvSpPr/>
            <p:nvPr/>
          </p:nvSpPr>
          <p:spPr>
            <a:xfrm>
              <a:off x="2563525" y="1253620"/>
              <a:ext cx="42240" cy="10695"/>
            </a:xfrm>
            <a:custGeom>
              <a:avLst/>
              <a:gdLst/>
              <a:ahLst/>
              <a:cxnLst/>
              <a:rect l="l" t="t" r="r" b="b"/>
              <a:pathLst>
                <a:path w="549" h="139" extrusionOk="0">
                  <a:moveTo>
                    <a:pt x="89" y="1"/>
                  </a:moveTo>
                  <a:cubicBezTo>
                    <a:pt x="2" y="1"/>
                    <a:pt x="1" y="138"/>
                    <a:pt x="89" y="138"/>
                  </a:cubicBezTo>
                  <a:lnTo>
                    <a:pt x="459" y="138"/>
                  </a:lnTo>
                  <a:cubicBezTo>
                    <a:pt x="548" y="138"/>
                    <a:pt x="548" y="1"/>
                    <a:pt x="4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26"/>
            <p:cNvSpPr/>
            <p:nvPr/>
          </p:nvSpPr>
          <p:spPr>
            <a:xfrm>
              <a:off x="2602610" y="1238001"/>
              <a:ext cx="18312" cy="10695"/>
            </a:xfrm>
            <a:custGeom>
              <a:avLst/>
              <a:gdLst/>
              <a:ahLst/>
              <a:cxnLst/>
              <a:rect l="l" t="t" r="r" b="b"/>
              <a:pathLst>
                <a:path w="238" h="139" extrusionOk="0">
                  <a:moveTo>
                    <a:pt x="71" y="0"/>
                  </a:moveTo>
                  <a:cubicBezTo>
                    <a:pt x="35" y="0"/>
                    <a:pt x="0" y="32"/>
                    <a:pt x="3" y="70"/>
                  </a:cubicBezTo>
                  <a:cubicBezTo>
                    <a:pt x="4" y="107"/>
                    <a:pt x="32" y="139"/>
                    <a:pt x="71" y="139"/>
                  </a:cubicBezTo>
                  <a:lnTo>
                    <a:pt x="166" y="139"/>
                  </a:lnTo>
                  <a:cubicBezTo>
                    <a:pt x="203" y="139"/>
                    <a:pt x="237" y="108"/>
                    <a:pt x="235" y="70"/>
                  </a:cubicBezTo>
                  <a:cubicBezTo>
                    <a:pt x="234" y="32"/>
                    <a:pt x="206" y="0"/>
                    <a:pt x="1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26"/>
            <p:cNvSpPr/>
            <p:nvPr/>
          </p:nvSpPr>
          <p:spPr>
            <a:xfrm>
              <a:off x="2700401" y="1358335"/>
              <a:ext cx="24852" cy="10695"/>
            </a:xfrm>
            <a:custGeom>
              <a:avLst/>
              <a:gdLst/>
              <a:ahLst/>
              <a:cxnLst/>
              <a:rect l="l" t="t" r="r" b="b"/>
              <a:pathLst>
                <a:path w="323" h="139" extrusionOk="0">
                  <a:moveTo>
                    <a:pt x="89" y="1"/>
                  </a:moveTo>
                  <a:cubicBezTo>
                    <a:pt x="1" y="1"/>
                    <a:pt x="1" y="138"/>
                    <a:pt x="89" y="138"/>
                  </a:cubicBezTo>
                  <a:lnTo>
                    <a:pt x="232" y="138"/>
                  </a:lnTo>
                  <a:cubicBezTo>
                    <a:pt x="322" y="138"/>
                    <a:pt x="322" y="1"/>
                    <a:pt x="2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26"/>
            <p:cNvSpPr/>
            <p:nvPr/>
          </p:nvSpPr>
          <p:spPr>
            <a:xfrm>
              <a:off x="2818889" y="1370338"/>
              <a:ext cx="17235" cy="16004"/>
            </a:xfrm>
            <a:custGeom>
              <a:avLst/>
              <a:gdLst/>
              <a:ahLst/>
              <a:cxnLst/>
              <a:rect l="l" t="t" r="r" b="b"/>
              <a:pathLst>
                <a:path w="224" h="208" extrusionOk="0">
                  <a:moveTo>
                    <a:pt x="75" y="0"/>
                  </a:moveTo>
                  <a:cubicBezTo>
                    <a:pt x="57" y="0"/>
                    <a:pt x="40" y="7"/>
                    <a:pt x="28" y="20"/>
                  </a:cubicBezTo>
                  <a:cubicBezTo>
                    <a:pt x="3" y="47"/>
                    <a:pt x="0" y="89"/>
                    <a:pt x="28" y="116"/>
                  </a:cubicBezTo>
                  <a:lnTo>
                    <a:pt x="99" y="188"/>
                  </a:lnTo>
                  <a:cubicBezTo>
                    <a:pt x="112" y="200"/>
                    <a:pt x="130" y="207"/>
                    <a:pt x="149" y="207"/>
                  </a:cubicBezTo>
                  <a:cubicBezTo>
                    <a:pt x="166" y="207"/>
                    <a:pt x="184" y="201"/>
                    <a:pt x="196" y="188"/>
                  </a:cubicBezTo>
                  <a:cubicBezTo>
                    <a:pt x="220" y="161"/>
                    <a:pt x="223" y="118"/>
                    <a:pt x="196" y="92"/>
                  </a:cubicBezTo>
                  <a:lnTo>
                    <a:pt x="124" y="20"/>
                  </a:lnTo>
                  <a:cubicBezTo>
                    <a:pt x="111" y="7"/>
                    <a:pt x="93" y="0"/>
                    <a:pt x="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26"/>
            <p:cNvSpPr/>
            <p:nvPr/>
          </p:nvSpPr>
          <p:spPr>
            <a:xfrm>
              <a:off x="2999698" y="1361952"/>
              <a:ext cx="37624" cy="10695"/>
            </a:xfrm>
            <a:custGeom>
              <a:avLst/>
              <a:gdLst/>
              <a:ahLst/>
              <a:cxnLst/>
              <a:rect l="l" t="t" r="r" b="b"/>
              <a:pathLst>
                <a:path w="489" h="139" extrusionOk="0">
                  <a:moveTo>
                    <a:pt x="90" y="1"/>
                  </a:moveTo>
                  <a:cubicBezTo>
                    <a:pt x="2" y="1"/>
                    <a:pt x="1" y="138"/>
                    <a:pt x="90" y="138"/>
                  </a:cubicBezTo>
                  <a:lnTo>
                    <a:pt x="400" y="138"/>
                  </a:lnTo>
                  <a:cubicBezTo>
                    <a:pt x="489" y="138"/>
                    <a:pt x="489" y="1"/>
                    <a:pt x="4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26"/>
            <p:cNvSpPr/>
            <p:nvPr/>
          </p:nvSpPr>
          <p:spPr>
            <a:xfrm>
              <a:off x="3061327" y="1373877"/>
              <a:ext cx="25621" cy="10618"/>
            </a:xfrm>
            <a:custGeom>
              <a:avLst/>
              <a:gdLst/>
              <a:ahLst/>
              <a:cxnLst/>
              <a:rect l="l" t="t" r="r" b="b"/>
              <a:pathLst>
                <a:path w="333" h="138" extrusionOk="0">
                  <a:moveTo>
                    <a:pt x="89" y="1"/>
                  </a:moveTo>
                  <a:cubicBezTo>
                    <a:pt x="1" y="1"/>
                    <a:pt x="1" y="138"/>
                    <a:pt x="89" y="138"/>
                  </a:cubicBezTo>
                  <a:lnTo>
                    <a:pt x="244" y="138"/>
                  </a:lnTo>
                  <a:cubicBezTo>
                    <a:pt x="332" y="138"/>
                    <a:pt x="332" y="1"/>
                    <a:pt x="2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26"/>
            <p:cNvSpPr/>
            <p:nvPr/>
          </p:nvSpPr>
          <p:spPr>
            <a:xfrm>
              <a:off x="3026473" y="1386726"/>
              <a:ext cx="23774" cy="10618"/>
            </a:xfrm>
            <a:custGeom>
              <a:avLst/>
              <a:gdLst/>
              <a:ahLst/>
              <a:cxnLst/>
              <a:rect l="l" t="t" r="r" b="b"/>
              <a:pathLst>
                <a:path w="309" h="138" extrusionOk="0">
                  <a:moveTo>
                    <a:pt x="89" y="1"/>
                  </a:moveTo>
                  <a:cubicBezTo>
                    <a:pt x="0" y="1"/>
                    <a:pt x="0" y="137"/>
                    <a:pt x="89" y="137"/>
                  </a:cubicBezTo>
                  <a:lnTo>
                    <a:pt x="220" y="137"/>
                  </a:lnTo>
                  <a:cubicBezTo>
                    <a:pt x="309" y="137"/>
                    <a:pt x="309" y="1"/>
                    <a:pt x="2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26"/>
            <p:cNvSpPr/>
            <p:nvPr/>
          </p:nvSpPr>
          <p:spPr>
            <a:xfrm>
              <a:off x="3098027" y="1368338"/>
              <a:ext cx="32084" cy="10695"/>
            </a:xfrm>
            <a:custGeom>
              <a:avLst/>
              <a:gdLst/>
              <a:ahLst/>
              <a:cxnLst/>
              <a:rect l="l" t="t" r="r" b="b"/>
              <a:pathLst>
                <a:path w="417" h="139" extrusionOk="0">
                  <a:moveTo>
                    <a:pt x="89" y="1"/>
                  </a:moveTo>
                  <a:cubicBezTo>
                    <a:pt x="0" y="1"/>
                    <a:pt x="0" y="139"/>
                    <a:pt x="89" y="139"/>
                  </a:cubicBezTo>
                  <a:lnTo>
                    <a:pt x="328" y="139"/>
                  </a:lnTo>
                  <a:cubicBezTo>
                    <a:pt x="417" y="139"/>
                    <a:pt x="417"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26"/>
            <p:cNvSpPr/>
            <p:nvPr/>
          </p:nvSpPr>
          <p:spPr>
            <a:xfrm>
              <a:off x="3118339" y="1388573"/>
              <a:ext cx="30160" cy="10618"/>
            </a:xfrm>
            <a:custGeom>
              <a:avLst/>
              <a:gdLst/>
              <a:ahLst/>
              <a:cxnLst/>
              <a:rect l="l" t="t" r="r" b="b"/>
              <a:pathLst>
                <a:path w="392" h="138" extrusionOk="0">
                  <a:moveTo>
                    <a:pt x="87" y="1"/>
                  </a:moveTo>
                  <a:cubicBezTo>
                    <a:pt x="0" y="1"/>
                    <a:pt x="0" y="137"/>
                    <a:pt x="87" y="137"/>
                  </a:cubicBezTo>
                  <a:lnTo>
                    <a:pt x="303" y="137"/>
                  </a:lnTo>
                  <a:cubicBezTo>
                    <a:pt x="391" y="137"/>
                    <a:pt x="391" y="1"/>
                    <a:pt x="3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26"/>
            <p:cNvSpPr/>
            <p:nvPr/>
          </p:nvSpPr>
          <p:spPr>
            <a:xfrm>
              <a:off x="3391399" y="1193068"/>
              <a:ext cx="13695" cy="10618"/>
            </a:xfrm>
            <a:custGeom>
              <a:avLst/>
              <a:gdLst/>
              <a:ahLst/>
              <a:cxnLst/>
              <a:rect l="l" t="t" r="r" b="b"/>
              <a:pathLst>
                <a:path w="178" h="138" extrusionOk="0">
                  <a:moveTo>
                    <a:pt x="89" y="0"/>
                  </a:moveTo>
                  <a:cubicBezTo>
                    <a:pt x="0" y="0"/>
                    <a:pt x="0" y="138"/>
                    <a:pt x="89" y="138"/>
                  </a:cubicBezTo>
                  <a:cubicBezTo>
                    <a:pt x="178" y="138"/>
                    <a:pt x="178"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26"/>
            <p:cNvSpPr/>
            <p:nvPr/>
          </p:nvSpPr>
          <p:spPr>
            <a:xfrm>
              <a:off x="3380397" y="1261468"/>
              <a:ext cx="13695" cy="10618"/>
            </a:xfrm>
            <a:custGeom>
              <a:avLst/>
              <a:gdLst/>
              <a:ahLst/>
              <a:cxnLst/>
              <a:rect l="l" t="t" r="r" b="b"/>
              <a:pathLst>
                <a:path w="178" h="138" extrusionOk="0">
                  <a:moveTo>
                    <a:pt x="89" y="1"/>
                  </a:moveTo>
                  <a:cubicBezTo>
                    <a:pt x="1" y="1"/>
                    <a:pt x="0" y="137"/>
                    <a:pt x="89" y="137"/>
                  </a:cubicBezTo>
                  <a:cubicBezTo>
                    <a:pt x="178" y="137"/>
                    <a:pt x="178"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26"/>
            <p:cNvSpPr/>
            <p:nvPr/>
          </p:nvSpPr>
          <p:spPr>
            <a:xfrm>
              <a:off x="3430023" y="1292398"/>
              <a:ext cx="13772" cy="10541"/>
            </a:xfrm>
            <a:custGeom>
              <a:avLst/>
              <a:gdLst/>
              <a:ahLst/>
              <a:cxnLst/>
              <a:rect l="l" t="t" r="r" b="b"/>
              <a:pathLst>
                <a:path w="179" h="137" extrusionOk="0">
                  <a:moveTo>
                    <a:pt x="90" y="0"/>
                  </a:moveTo>
                  <a:cubicBezTo>
                    <a:pt x="2" y="0"/>
                    <a:pt x="1" y="137"/>
                    <a:pt x="90" y="137"/>
                  </a:cubicBezTo>
                  <a:cubicBezTo>
                    <a:pt x="178" y="137"/>
                    <a:pt x="178"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26"/>
            <p:cNvSpPr/>
            <p:nvPr/>
          </p:nvSpPr>
          <p:spPr>
            <a:xfrm>
              <a:off x="3508348" y="1275856"/>
              <a:ext cx="13772" cy="10618"/>
            </a:xfrm>
            <a:custGeom>
              <a:avLst/>
              <a:gdLst/>
              <a:ahLst/>
              <a:cxnLst/>
              <a:rect l="l" t="t" r="r" b="b"/>
              <a:pathLst>
                <a:path w="179" h="138" extrusionOk="0">
                  <a:moveTo>
                    <a:pt x="90" y="0"/>
                  </a:moveTo>
                  <a:cubicBezTo>
                    <a:pt x="2" y="0"/>
                    <a:pt x="1" y="137"/>
                    <a:pt x="90" y="137"/>
                  </a:cubicBezTo>
                  <a:cubicBezTo>
                    <a:pt x="178" y="137"/>
                    <a:pt x="178"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26"/>
            <p:cNvSpPr/>
            <p:nvPr/>
          </p:nvSpPr>
          <p:spPr>
            <a:xfrm>
              <a:off x="3543740" y="1296783"/>
              <a:ext cx="13695" cy="10618"/>
            </a:xfrm>
            <a:custGeom>
              <a:avLst/>
              <a:gdLst/>
              <a:ahLst/>
              <a:cxnLst/>
              <a:rect l="l" t="t" r="r" b="b"/>
              <a:pathLst>
                <a:path w="178" h="138" extrusionOk="0">
                  <a:moveTo>
                    <a:pt x="88" y="1"/>
                  </a:moveTo>
                  <a:cubicBezTo>
                    <a:pt x="1" y="1"/>
                    <a:pt x="1" y="137"/>
                    <a:pt x="88" y="137"/>
                  </a:cubicBezTo>
                  <a:cubicBezTo>
                    <a:pt x="177" y="137"/>
                    <a:pt x="177" y="1"/>
                    <a:pt x="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26"/>
            <p:cNvSpPr/>
            <p:nvPr/>
          </p:nvSpPr>
          <p:spPr>
            <a:xfrm>
              <a:off x="3529429" y="1345333"/>
              <a:ext cx="13618" cy="10618"/>
            </a:xfrm>
            <a:custGeom>
              <a:avLst/>
              <a:gdLst/>
              <a:ahLst/>
              <a:cxnLst/>
              <a:rect l="l" t="t" r="r" b="b"/>
              <a:pathLst>
                <a:path w="177" h="138" extrusionOk="0">
                  <a:moveTo>
                    <a:pt x="88" y="1"/>
                  </a:moveTo>
                  <a:cubicBezTo>
                    <a:pt x="0" y="1"/>
                    <a:pt x="0" y="137"/>
                    <a:pt x="88" y="137"/>
                  </a:cubicBezTo>
                  <a:cubicBezTo>
                    <a:pt x="176" y="137"/>
                    <a:pt x="176" y="1"/>
                    <a:pt x="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26"/>
            <p:cNvSpPr/>
            <p:nvPr/>
          </p:nvSpPr>
          <p:spPr>
            <a:xfrm>
              <a:off x="3290069" y="1386265"/>
              <a:ext cx="13541" cy="10618"/>
            </a:xfrm>
            <a:custGeom>
              <a:avLst/>
              <a:gdLst/>
              <a:ahLst/>
              <a:cxnLst/>
              <a:rect l="l" t="t" r="r" b="b"/>
              <a:pathLst>
                <a:path w="176" h="138" extrusionOk="0">
                  <a:moveTo>
                    <a:pt x="86" y="1"/>
                  </a:moveTo>
                  <a:cubicBezTo>
                    <a:pt x="0" y="1"/>
                    <a:pt x="0" y="137"/>
                    <a:pt x="87" y="137"/>
                  </a:cubicBezTo>
                  <a:cubicBezTo>
                    <a:pt x="175" y="137"/>
                    <a:pt x="175" y="1"/>
                    <a:pt x="87" y="1"/>
                  </a:cubicBezTo>
                  <a:cubicBezTo>
                    <a:pt x="86" y="1"/>
                    <a:pt x="86" y="1"/>
                    <a:pt x="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26"/>
            <p:cNvSpPr/>
            <p:nvPr/>
          </p:nvSpPr>
          <p:spPr>
            <a:xfrm>
              <a:off x="3279990" y="1266007"/>
              <a:ext cx="13772" cy="10541"/>
            </a:xfrm>
            <a:custGeom>
              <a:avLst/>
              <a:gdLst/>
              <a:ahLst/>
              <a:cxnLst/>
              <a:rect l="l" t="t" r="r" b="b"/>
              <a:pathLst>
                <a:path w="179" h="137" extrusionOk="0">
                  <a:moveTo>
                    <a:pt x="88" y="0"/>
                  </a:moveTo>
                  <a:cubicBezTo>
                    <a:pt x="1" y="0"/>
                    <a:pt x="1" y="137"/>
                    <a:pt x="89" y="137"/>
                  </a:cubicBezTo>
                  <a:cubicBezTo>
                    <a:pt x="178" y="137"/>
                    <a:pt x="178" y="0"/>
                    <a:pt x="89" y="0"/>
                  </a:cubicBezTo>
                  <a:cubicBezTo>
                    <a:pt x="89" y="0"/>
                    <a:pt x="89" y="0"/>
                    <a:pt x="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26"/>
            <p:cNvSpPr/>
            <p:nvPr/>
          </p:nvSpPr>
          <p:spPr>
            <a:xfrm>
              <a:off x="2805578" y="1248311"/>
              <a:ext cx="13695" cy="10618"/>
            </a:xfrm>
            <a:custGeom>
              <a:avLst/>
              <a:gdLst/>
              <a:ahLst/>
              <a:cxnLst/>
              <a:rect l="l" t="t" r="r" b="b"/>
              <a:pathLst>
                <a:path w="178" h="138" extrusionOk="0">
                  <a:moveTo>
                    <a:pt x="89" y="1"/>
                  </a:moveTo>
                  <a:cubicBezTo>
                    <a:pt x="0" y="1"/>
                    <a:pt x="0" y="137"/>
                    <a:pt x="89" y="137"/>
                  </a:cubicBezTo>
                  <a:cubicBezTo>
                    <a:pt x="177" y="137"/>
                    <a:pt x="177"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26"/>
            <p:cNvSpPr/>
            <p:nvPr/>
          </p:nvSpPr>
          <p:spPr>
            <a:xfrm>
              <a:off x="2722791" y="1261545"/>
              <a:ext cx="13772" cy="10618"/>
            </a:xfrm>
            <a:custGeom>
              <a:avLst/>
              <a:gdLst/>
              <a:ahLst/>
              <a:cxnLst/>
              <a:rect l="l" t="t" r="r" b="b"/>
              <a:pathLst>
                <a:path w="179" h="138" extrusionOk="0">
                  <a:moveTo>
                    <a:pt x="89" y="1"/>
                  </a:moveTo>
                  <a:cubicBezTo>
                    <a:pt x="1" y="1"/>
                    <a:pt x="1" y="137"/>
                    <a:pt x="89" y="137"/>
                  </a:cubicBezTo>
                  <a:cubicBezTo>
                    <a:pt x="178" y="137"/>
                    <a:pt x="178"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26"/>
            <p:cNvSpPr/>
            <p:nvPr/>
          </p:nvSpPr>
          <p:spPr>
            <a:xfrm>
              <a:off x="2689706" y="1307940"/>
              <a:ext cx="13695" cy="10618"/>
            </a:xfrm>
            <a:custGeom>
              <a:avLst/>
              <a:gdLst/>
              <a:ahLst/>
              <a:cxnLst/>
              <a:rect l="l" t="t" r="r" b="b"/>
              <a:pathLst>
                <a:path w="178" h="138" extrusionOk="0">
                  <a:moveTo>
                    <a:pt x="89" y="1"/>
                  </a:moveTo>
                  <a:cubicBezTo>
                    <a:pt x="0" y="1"/>
                    <a:pt x="0" y="137"/>
                    <a:pt x="89" y="137"/>
                  </a:cubicBezTo>
                  <a:cubicBezTo>
                    <a:pt x="177" y="137"/>
                    <a:pt x="177"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26"/>
            <p:cNvSpPr/>
            <p:nvPr/>
          </p:nvSpPr>
          <p:spPr>
            <a:xfrm>
              <a:off x="2737178" y="1291321"/>
              <a:ext cx="13695" cy="10695"/>
            </a:xfrm>
            <a:custGeom>
              <a:avLst/>
              <a:gdLst/>
              <a:ahLst/>
              <a:cxnLst/>
              <a:rect l="l" t="t" r="r" b="b"/>
              <a:pathLst>
                <a:path w="178" h="139" extrusionOk="0">
                  <a:moveTo>
                    <a:pt x="89" y="1"/>
                  </a:moveTo>
                  <a:cubicBezTo>
                    <a:pt x="0" y="1"/>
                    <a:pt x="0" y="138"/>
                    <a:pt x="89" y="138"/>
                  </a:cubicBezTo>
                  <a:cubicBezTo>
                    <a:pt x="178" y="138"/>
                    <a:pt x="178"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26"/>
            <p:cNvSpPr/>
            <p:nvPr/>
          </p:nvSpPr>
          <p:spPr>
            <a:xfrm>
              <a:off x="2720559" y="1190991"/>
              <a:ext cx="13695" cy="10541"/>
            </a:xfrm>
            <a:custGeom>
              <a:avLst/>
              <a:gdLst/>
              <a:ahLst/>
              <a:cxnLst/>
              <a:rect l="l" t="t" r="r" b="b"/>
              <a:pathLst>
                <a:path w="178" h="137" extrusionOk="0">
                  <a:moveTo>
                    <a:pt x="89" y="0"/>
                  </a:moveTo>
                  <a:cubicBezTo>
                    <a:pt x="1" y="0"/>
                    <a:pt x="1" y="137"/>
                    <a:pt x="89" y="137"/>
                  </a:cubicBezTo>
                  <a:cubicBezTo>
                    <a:pt x="178" y="137"/>
                    <a:pt x="178"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26"/>
            <p:cNvSpPr/>
            <p:nvPr/>
          </p:nvSpPr>
          <p:spPr>
            <a:xfrm>
              <a:off x="2674241" y="1143519"/>
              <a:ext cx="13772" cy="10618"/>
            </a:xfrm>
            <a:custGeom>
              <a:avLst/>
              <a:gdLst/>
              <a:ahLst/>
              <a:cxnLst/>
              <a:rect l="l" t="t" r="r" b="b"/>
              <a:pathLst>
                <a:path w="179" h="138" extrusionOk="0">
                  <a:moveTo>
                    <a:pt x="89" y="1"/>
                  </a:moveTo>
                  <a:cubicBezTo>
                    <a:pt x="1" y="1"/>
                    <a:pt x="1" y="137"/>
                    <a:pt x="89" y="137"/>
                  </a:cubicBezTo>
                  <a:cubicBezTo>
                    <a:pt x="178" y="137"/>
                    <a:pt x="178"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26"/>
            <p:cNvSpPr/>
            <p:nvPr/>
          </p:nvSpPr>
          <p:spPr>
            <a:xfrm>
              <a:off x="2561678" y="1193222"/>
              <a:ext cx="13695" cy="10541"/>
            </a:xfrm>
            <a:custGeom>
              <a:avLst/>
              <a:gdLst/>
              <a:ahLst/>
              <a:cxnLst/>
              <a:rect l="l" t="t" r="r" b="b"/>
              <a:pathLst>
                <a:path w="178" h="137" extrusionOk="0">
                  <a:moveTo>
                    <a:pt x="89" y="0"/>
                  </a:moveTo>
                  <a:cubicBezTo>
                    <a:pt x="1" y="0"/>
                    <a:pt x="1" y="137"/>
                    <a:pt x="89" y="137"/>
                  </a:cubicBezTo>
                  <a:cubicBezTo>
                    <a:pt x="178" y="137"/>
                    <a:pt x="178"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26"/>
            <p:cNvSpPr/>
            <p:nvPr/>
          </p:nvSpPr>
          <p:spPr>
            <a:xfrm>
              <a:off x="2592608" y="1378571"/>
              <a:ext cx="13695" cy="10618"/>
            </a:xfrm>
            <a:custGeom>
              <a:avLst/>
              <a:gdLst/>
              <a:ahLst/>
              <a:cxnLst/>
              <a:rect l="l" t="t" r="r" b="b"/>
              <a:pathLst>
                <a:path w="178" h="138" extrusionOk="0">
                  <a:moveTo>
                    <a:pt x="89" y="0"/>
                  </a:moveTo>
                  <a:cubicBezTo>
                    <a:pt x="0" y="0"/>
                    <a:pt x="0" y="137"/>
                    <a:pt x="89" y="137"/>
                  </a:cubicBezTo>
                  <a:cubicBezTo>
                    <a:pt x="177" y="137"/>
                    <a:pt x="177"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26"/>
            <p:cNvSpPr/>
            <p:nvPr/>
          </p:nvSpPr>
          <p:spPr>
            <a:xfrm>
              <a:off x="2926835" y="1385111"/>
              <a:ext cx="13849" cy="10618"/>
            </a:xfrm>
            <a:custGeom>
              <a:avLst/>
              <a:gdLst/>
              <a:ahLst/>
              <a:cxnLst/>
              <a:rect l="l" t="t" r="r" b="b"/>
              <a:pathLst>
                <a:path w="180" h="138" extrusionOk="0">
                  <a:moveTo>
                    <a:pt x="91" y="1"/>
                  </a:moveTo>
                  <a:cubicBezTo>
                    <a:pt x="3" y="1"/>
                    <a:pt x="1" y="138"/>
                    <a:pt x="91" y="138"/>
                  </a:cubicBezTo>
                  <a:cubicBezTo>
                    <a:pt x="179" y="138"/>
                    <a:pt x="179"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26"/>
            <p:cNvSpPr/>
            <p:nvPr/>
          </p:nvSpPr>
          <p:spPr>
            <a:xfrm>
              <a:off x="2968845" y="1378571"/>
              <a:ext cx="13695" cy="10618"/>
            </a:xfrm>
            <a:custGeom>
              <a:avLst/>
              <a:gdLst/>
              <a:ahLst/>
              <a:cxnLst/>
              <a:rect l="l" t="t" r="r" b="b"/>
              <a:pathLst>
                <a:path w="178" h="138" extrusionOk="0">
                  <a:moveTo>
                    <a:pt x="89" y="0"/>
                  </a:moveTo>
                  <a:cubicBezTo>
                    <a:pt x="1" y="0"/>
                    <a:pt x="0" y="137"/>
                    <a:pt x="89" y="137"/>
                  </a:cubicBezTo>
                  <a:cubicBezTo>
                    <a:pt x="178" y="137"/>
                    <a:pt x="178"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26"/>
            <p:cNvSpPr/>
            <p:nvPr/>
          </p:nvSpPr>
          <p:spPr>
            <a:xfrm>
              <a:off x="2923604" y="1312402"/>
              <a:ext cx="13695" cy="10541"/>
            </a:xfrm>
            <a:custGeom>
              <a:avLst/>
              <a:gdLst/>
              <a:ahLst/>
              <a:cxnLst/>
              <a:rect l="l" t="t" r="r" b="b"/>
              <a:pathLst>
                <a:path w="178" h="137" extrusionOk="0">
                  <a:moveTo>
                    <a:pt x="89" y="0"/>
                  </a:moveTo>
                  <a:cubicBezTo>
                    <a:pt x="0" y="0"/>
                    <a:pt x="0" y="137"/>
                    <a:pt x="89" y="137"/>
                  </a:cubicBezTo>
                  <a:cubicBezTo>
                    <a:pt x="177" y="137"/>
                    <a:pt x="177"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0" name="Google Shape;1730;p26"/>
          <p:cNvGrpSpPr/>
          <p:nvPr/>
        </p:nvGrpSpPr>
        <p:grpSpPr>
          <a:xfrm flipH="1">
            <a:off x="155969" y="3733738"/>
            <a:ext cx="1990840" cy="1301950"/>
            <a:chOff x="1097186" y="5025479"/>
            <a:chExt cx="452484" cy="295911"/>
          </a:xfrm>
        </p:grpSpPr>
        <p:sp>
          <p:nvSpPr>
            <p:cNvPr id="1731" name="Google Shape;1731;p26"/>
            <p:cNvSpPr/>
            <p:nvPr/>
          </p:nvSpPr>
          <p:spPr>
            <a:xfrm>
              <a:off x="1097186" y="5025479"/>
              <a:ext cx="452484" cy="295911"/>
            </a:xfrm>
            <a:custGeom>
              <a:avLst/>
              <a:gdLst/>
              <a:ahLst/>
              <a:cxnLst/>
              <a:rect l="l" t="t" r="r" b="b"/>
              <a:pathLst>
                <a:path w="5881" h="3846" extrusionOk="0">
                  <a:moveTo>
                    <a:pt x="5802" y="0"/>
                  </a:moveTo>
                  <a:cubicBezTo>
                    <a:pt x="5626" y="0"/>
                    <a:pt x="5451" y="101"/>
                    <a:pt x="5369" y="258"/>
                  </a:cubicBezTo>
                  <a:cubicBezTo>
                    <a:pt x="5290" y="176"/>
                    <a:pt x="5174" y="139"/>
                    <a:pt x="5061" y="123"/>
                  </a:cubicBezTo>
                  <a:cubicBezTo>
                    <a:pt x="5006" y="114"/>
                    <a:pt x="4950" y="110"/>
                    <a:pt x="4894" y="110"/>
                  </a:cubicBezTo>
                  <a:cubicBezTo>
                    <a:pt x="4673" y="110"/>
                    <a:pt x="4452" y="174"/>
                    <a:pt x="4266" y="294"/>
                  </a:cubicBezTo>
                  <a:cubicBezTo>
                    <a:pt x="4032" y="443"/>
                    <a:pt x="3856" y="680"/>
                    <a:pt x="3779" y="945"/>
                  </a:cubicBezTo>
                  <a:cubicBezTo>
                    <a:pt x="3695" y="870"/>
                    <a:pt x="3601" y="844"/>
                    <a:pt x="3508" y="844"/>
                  </a:cubicBezTo>
                  <a:cubicBezTo>
                    <a:pt x="3455" y="844"/>
                    <a:pt x="3403" y="852"/>
                    <a:pt x="3351" y="864"/>
                  </a:cubicBezTo>
                  <a:cubicBezTo>
                    <a:pt x="3210" y="896"/>
                    <a:pt x="3077" y="1010"/>
                    <a:pt x="3067" y="1156"/>
                  </a:cubicBezTo>
                  <a:cubicBezTo>
                    <a:pt x="3003" y="1089"/>
                    <a:pt x="2914" y="1063"/>
                    <a:pt x="2820" y="1063"/>
                  </a:cubicBezTo>
                  <a:cubicBezTo>
                    <a:pt x="2755" y="1063"/>
                    <a:pt x="2688" y="1076"/>
                    <a:pt x="2627" y="1097"/>
                  </a:cubicBezTo>
                  <a:cubicBezTo>
                    <a:pt x="2241" y="1223"/>
                    <a:pt x="1959" y="1619"/>
                    <a:pt x="1967" y="2026"/>
                  </a:cubicBezTo>
                  <a:cubicBezTo>
                    <a:pt x="1920" y="2010"/>
                    <a:pt x="1871" y="2002"/>
                    <a:pt x="1822" y="2002"/>
                  </a:cubicBezTo>
                  <a:cubicBezTo>
                    <a:pt x="1733" y="2002"/>
                    <a:pt x="1646" y="2029"/>
                    <a:pt x="1570" y="2082"/>
                  </a:cubicBezTo>
                  <a:cubicBezTo>
                    <a:pt x="1452" y="2164"/>
                    <a:pt x="1377" y="2302"/>
                    <a:pt x="1373" y="2445"/>
                  </a:cubicBezTo>
                  <a:cubicBezTo>
                    <a:pt x="1322" y="2418"/>
                    <a:pt x="1266" y="2405"/>
                    <a:pt x="1210" y="2405"/>
                  </a:cubicBezTo>
                  <a:cubicBezTo>
                    <a:pt x="1082" y="2405"/>
                    <a:pt x="950" y="2468"/>
                    <a:pt x="861" y="2563"/>
                  </a:cubicBezTo>
                  <a:cubicBezTo>
                    <a:pt x="731" y="2700"/>
                    <a:pt x="671" y="2887"/>
                    <a:pt x="629" y="3071"/>
                  </a:cubicBezTo>
                  <a:cubicBezTo>
                    <a:pt x="619" y="3070"/>
                    <a:pt x="610" y="3070"/>
                    <a:pt x="600" y="3070"/>
                  </a:cubicBezTo>
                  <a:cubicBezTo>
                    <a:pt x="431" y="3070"/>
                    <a:pt x="280" y="3194"/>
                    <a:pt x="183" y="3336"/>
                  </a:cubicBezTo>
                  <a:cubicBezTo>
                    <a:pt x="80" y="3486"/>
                    <a:pt x="35" y="3665"/>
                    <a:pt x="0" y="3845"/>
                  </a:cubicBezTo>
                  <a:lnTo>
                    <a:pt x="5880" y="3846"/>
                  </a:lnTo>
                  <a:lnTo>
                    <a:pt x="5880" y="7"/>
                  </a:lnTo>
                  <a:cubicBezTo>
                    <a:pt x="5855" y="2"/>
                    <a:pt x="5828" y="0"/>
                    <a:pt x="5802" y="0"/>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26"/>
            <p:cNvSpPr/>
            <p:nvPr/>
          </p:nvSpPr>
          <p:spPr>
            <a:xfrm>
              <a:off x="1288382" y="5140889"/>
              <a:ext cx="51704" cy="22466"/>
            </a:xfrm>
            <a:custGeom>
              <a:avLst/>
              <a:gdLst/>
              <a:ahLst/>
              <a:cxnLst/>
              <a:rect l="l" t="t" r="r" b="b"/>
              <a:pathLst>
                <a:path w="672" h="292" extrusionOk="0">
                  <a:moveTo>
                    <a:pt x="557" y="0"/>
                  </a:moveTo>
                  <a:cubicBezTo>
                    <a:pt x="468" y="0"/>
                    <a:pt x="381" y="57"/>
                    <a:pt x="348" y="144"/>
                  </a:cubicBezTo>
                  <a:lnTo>
                    <a:pt x="348" y="144"/>
                  </a:lnTo>
                  <a:cubicBezTo>
                    <a:pt x="309" y="110"/>
                    <a:pt x="257" y="91"/>
                    <a:pt x="206" y="91"/>
                  </a:cubicBezTo>
                  <a:cubicBezTo>
                    <a:pt x="182" y="91"/>
                    <a:pt x="159" y="94"/>
                    <a:pt x="136" y="102"/>
                  </a:cubicBezTo>
                  <a:cubicBezTo>
                    <a:pt x="58" y="131"/>
                    <a:pt x="1" y="209"/>
                    <a:pt x="3" y="291"/>
                  </a:cubicBezTo>
                  <a:cubicBezTo>
                    <a:pt x="22" y="187"/>
                    <a:pt x="110" y="122"/>
                    <a:pt x="201" y="122"/>
                  </a:cubicBezTo>
                  <a:cubicBezTo>
                    <a:pt x="252" y="122"/>
                    <a:pt x="303" y="142"/>
                    <a:pt x="344" y="187"/>
                  </a:cubicBezTo>
                  <a:lnTo>
                    <a:pt x="366" y="212"/>
                  </a:lnTo>
                  <a:cubicBezTo>
                    <a:pt x="381" y="95"/>
                    <a:pt x="474" y="17"/>
                    <a:pt x="581" y="17"/>
                  </a:cubicBezTo>
                  <a:cubicBezTo>
                    <a:pt x="610" y="17"/>
                    <a:pt x="641" y="23"/>
                    <a:pt x="671" y="36"/>
                  </a:cubicBezTo>
                  <a:cubicBezTo>
                    <a:pt x="636" y="12"/>
                    <a:pt x="596" y="0"/>
                    <a:pt x="5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26"/>
            <p:cNvSpPr/>
            <p:nvPr/>
          </p:nvSpPr>
          <p:spPr>
            <a:xfrm>
              <a:off x="1169663" y="5211751"/>
              <a:ext cx="95483" cy="72939"/>
            </a:xfrm>
            <a:custGeom>
              <a:avLst/>
              <a:gdLst/>
              <a:ahLst/>
              <a:cxnLst/>
              <a:rect l="l" t="t" r="r" b="b"/>
              <a:pathLst>
                <a:path w="1241" h="948" extrusionOk="0">
                  <a:moveTo>
                    <a:pt x="1082" y="1"/>
                  </a:moveTo>
                  <a:cubicBezTo>
                    <a:pt x="868" y="1"/>
                    <a:pt x="676" y="176"/>
                    <a:pt x="671" y="406"/>
                  </a:cubicBezTo>
                  <a:lnTo>
                    <a:pt x="671" y="406"/>
                  </a:lnTo>
                  <a:cubicBezTo>
                    <a:pt x="642" y="386"/>
                    <a:pt x="607" y="377"/>
                    <a:pt x="572" y="377"/>
                  </a:cubicBezTo>
                  <a:cubicBezTo>
                    <a:pt x="527" y="377"/>
                    <a:pt x="480" y="393"/>
                    <a:pt x="446" y="422"/>
                  </a:cubicBezTo>
                  <a:cubicBezTo>
                    <a:pt x="381" y="476"/>
                    <a:pt x="353" y="558"/>
                    <a:pt x="346" y="639"/>
                  </a:cubicBezTo>
                  <a:lnTo>
                    <a:pt x="346" y="639"/>
                  </a:lnTo>
                  <a:cubicBezTo>
                    <a:pt x="325" y="629"/>
                    <a:pt x="302" y="625"/>
                    <a:pt x="279" y="625"/>
                  </a:cubicBezTo>
                  <a:cubicBezTo>
                    <a:pt x="262" y="625"/>
                    <a:pt x="244" y="628"/>
                    <a:pt x="228" y="632"/>
                  </a:cubicBezTo>
                  <a:cubicBezTo>
                    <a:pt x="84" y="666"/>
                    <a:pt x="30" y="820"/>
                    <a:pt x="0" y="947"/>
                  </a:cubicBezTo>
                  <a:cubicBezTo>
                    <a:pt x="29" y="866"/>
                    <a:pt x="60" y="778"/>
                    <a:pt x="122" y="716"/>
                  </a:cubicBezTo>
                  <a:cubicBezTo>
                    <a:pt x="161" y="676"/>
                    <a:pt x="215" y="651"/>
                    <a:pt x="269" y="651"/>
                  </a:cubicBezTo>
                  <a:cubicBezTo>
                    <a:pt x="305" y="651"/>
                    <a:pt x="341" y="662"/>
                    <a:pt x="370" y="690"/>
                  </a:cubicBezTo>
                  <a:cubicBezTo>
                    <a:pt x="373" y="602"/>
                    <a:pt x="394" y="504"/>
                    <a:pt x="464" y="447"/>
                  </a:cubicBezTo>
                  <a:cubicBezTo>
                    <a:pt x="493" y="423"/>
                    <a:pt x="533" y="410"/>
                    <a:pt x="571" y="410"/>
                  </a:cubicBezTo>
                  <a:cubicBezTo>
                    <a:pt x="610" y="410"/>
                    <a:pt x="648" y="423"/>
                    <a:pt x="673" y="454"/>
                  </a:cubicBezTo>
                  <a:lnTo>
                    <a:pt x="706" y="493"/>
                  </a:lnTo>
                  <a:cubicBezTo>
                    <a:pt x="667" y="227"/>
                    <a:pt x="860" y="13"/>
                    <a:pt x="1106" y="13"/>
                  </a:cubicBezTo>
                  <a:cubicBezTo>
                    <a:pt x="1150" y="13"/>
                    <a:pt x="1195" y="19"/>
                    <a:pt x="1240" y="34"/>
                  </a:cubicBezTo>
                  <a:cubicBezTo>
                    <a:pt x="1188" y="11"/>
                    <a:pt x="113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26"/>
            <p:cNvSpPr/>
            <p:nvPr/>
          </p:nvSpPr>
          <p:spPr>
            <a:xfrm>
              <a:off x="1401176" y="5058640"/>
              <a:ext cx="90635" cy="62091"/>
            </a:xfrm>
            <a:custGeom>
              <a:avLst/>
              <a:gdLst/>
              <a:ahLst/>
              <a:cxnLst/>
              <a:rect l="l" t="t" r="r" b="b"/>
              <a:pathLst>
                <a:path w="1178" h="807" extrusionOk="0">
                  <a:moveTo>
                    <a:pt x="1125" y="0"/>
                  </a:moveTo>
                  <a:cubicBezTo>
                    <a:pt x="967" y="0"/>
                    <a:pt x="812" y="115"/>
                    <a:pt x="769" y="269"/>
                  </a:cubicBezTo>
                  <a:lnTo>
                    <a:pt x="769" y="269"/>
                  </a:lnTo>
                  <a:cubicBezTo>
                    <a:pt x="724" y="234"/>
                    <a:pt x="669" y="219"/>
                    <a:pt x="613" y="219"/>
                  </a:cubicBezTo>
                  <a:cubicBezTo>
                    <a:pt x="543" y="219"/>
                    <a:pt x="471" y="243"/>
                    <a:pt x="417" y="287"/>
                  </a:cubicBezTo>
                  <a:cubicBezTo>
                    <a:pt x="320" y="367"/>
                    <a:pt x="275" y="493"/>
                    <a:pt x="270" y="616"/>
                  </a:cubicBezTo>
                  <a:lnTo>
                    <a:pt x="270" y="616"/>
                  </a:lnTo>
                  <a:cubicBezTo>
                    <a:pt x="252" y="609"/>
                    <a:pt x="233" y="605"/>
                    <a:pt x="215" y="605"/>
                  </a:cubicBezTo>
                  <a:cubicBezTo>
                    <a:pt x="174" y="605"/>
                    <a:pt x="132" y="622"/>
                    <a:pt x="102" y="648"/>
                  </a:cubicBezTo>
                  <a:cubicBezTo>
                    <a:pt x="54" y="690"/>
                    <a:pt x="25" y="749"/>
                    <a:pt x="0" y="806"/>
                  </a:cubicBezTo>
                  <a:cubicBezTo>
                    <a:pt x="30" y="752"/>
                    <a:pt x="62" y="697"/>
                    <a:pt x="112" y="660"/>
                  </a:cubicBezTo>
                  <a:cubicBezTo>
                    <a:pt x="140" y="639"/>
                    <a:pt x="173" y="627"/>
                    <a:pt x="206" y="627"/>
                  </a:cubicBezTo>
                  <a:cubicBezTo>
                    <a:pt x="236" y="627"/>
                    <a:pt x="266" y="637"/>
                    <a:pt x="291" y="661"/>
                  </a:cubicBezTo>
                  <a:lnTo>
                    <a:pt x="292" y="638"/>
                  </a:lnTo>
                  <a:cubicBezTo>
                    <a:pt x="297" y="517"/>
                    <a:pt x="342" y="390"/>
                    <a:pt x="437" y="313"/>
                  </a:cubicBezTo>
                  <a:cubicBezTo>
                    <a:pt x="485" y="274"/>
                    <a:pt x="550" y="252"/>
                    <a:pt x="613" y="252"/>
                  </a:cubicBezTo>
                  <a:cubicBezTo>
                    <a:pt x="669" y="252"/>
                    <a:pt x="724" y="269"/>
                    <a:pt x="766" y="307"/>
                  </a:cubicBezTo>
                  <a:lnTo>
                    <a:pt x="785" y="325"/>
                  </a:lnTo>
                  <a:lnTo>
                    <a:pt x="791" y="299"/>
                  </a:lnTo>
                  <a:cubicBezTo>
                    <a:pt x="823" y="131"/>
                    <a:pt x="986" y="4"/>
                    <a:pt x="1156" y="4"/>
                  </a:cubicBezTo>
                  <a:cubicBezTo>
                    <a:pt x="1163" y="4"/>
                    <a:pt x="1170" y="4"/>
                    <a:pt x="1177" y="4"/>
                  </a:cubicBezTo>
                  <a:cubicBezTo>
                    <a:pt x="1160" y="2"/>
                    <a:pt x="1143" y="0"/>
                    <a:pt x="1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26"/>
            <p:cNvSpPr/>
            <p:nvPr/>
          </p:nvSpPr>
          <p:spPr>
            <a:xfrm>
              <a:off x="1200439" y="5092955"/>
              <a:ext cx="349077" cy="228358"/>
            </a:xfrm>
            <a:custGeom>
              <a:avLst/>
              <a:gdLst/>
              <a:ahLst/>
              <a:cxnLst/>
              <a:rect l="l" t="t" r="r" b="b"/>
              <a:pathLst>
                <a:path w="4537" h="2968" extrusionOk="0">
                  <a:moveTo>
                    <a:pt x="4475" y="0"/>
                  </a:moveTo>
                  <a:cubicBezTo>
                    <a:pt x="4339" y="0"/>
                    <a:pt x="4205" y="78"/>
                    <a:pt x="4142" y="200"/>
                  </a:cubicBezTo>
                  <a:cubicBezTo>
                    <a:pt x="4082" y="137"/>
                    <a:pt x="3991" y="108"/>
                    <a:pt x="3904" y="96"/>
                  </a:cubicBezTo>
                  <a:cubicBezTo>
                    <a:pt x="3861" y="89"/>
                    <a:pt x="3818" y="86"/>
                    <a:pt x="3775" y="86"/>
                  </a:cubicBezTo>
                  <a:cubicBezTo>
                    <a:pt x="3604" y="86"/>
                    <a:pt x="3433" y="135"/>
                    <a:pt x="3290" y="227"/>
                  </a:cubicBezTo>
                  <a:cubicBezTo>
                    <a:pt x="3110" y="343"/>
                    <a:pt x="2974" y="524"/>
                    <a:pt x="2915" y="731"/>
                  </a:cubicBezTo>
                  <a:cubicBezTo>
                    <a:pt x="2849" y="672"/>
                    <a:pt x="2778" y="652"/>
                    <a:pt x="2706" y="652"/>
                  </a:cubicBezTo>
                  <a:cubicBezTo>
                    <a:pt x="2665" y="652"/>
                    <a:pt x="2625" y="659"/>
                    <a:pt x="2585" y="668"/>
                  </a:cubicBezTo>
                  <a:cubicBezTo>
                    <a:pt x="2476" y="694"/>
                    <a:pt x="2372" y="781"/>
                    <a:pt x="2364" y="893"/>
                  </a:cubicBezTo>
                  <a:cubicBezTo>
                    <a:pt x="2315" y="842"/>
                    <a:pt x="2245" y="822"/>
                    <a:pt x="2173" y="822"/>
                  </a:cubicBezTo>
                  <a:cubicBezTo>
                    <a:pt x="2123" y="822"/>
                    <a:pt x="2072" y="831"/>
                    <a:pt x="2025" y="846"/>
                  </a:cubicBezTo>
                  <a:cubicBezTo>
                    <a:pt x="1728" y="946"/>
                    <a:pt x="1512" y="1250"/>
                    <a:pt x="1517" y="1565"/>
                  </a:cubicBezTo>
                  <a:cubicBezTo>
                    <a:pt x="1480" y="1553"/>
                    <a:pt x="1443" y="1546"/>
                    <a:pt x="1405" y="1546"/>
                  </a:cubicBezTo>
                  <a:cubicBezTo>
                    <a:pt x="1336" y="1546"/>
                    <a:pt x="1269" y="1567"/>
                    <a:pt x="1210" y="1608"/>
                  </a:cubicBezTo>
                  <a:cubicBezTo>
                    <a:pt x="1121" y="1670"/>
                    <a:pt x="1062" y="1777"/>
                    <a:pt x="1059" y="1888"/>
                  </a:cubicBezTo>
                  <a:cubicBezTo>
                    <a:pt x="1020" y="1867"/>
                    <a:pt x="977" y="1857"/>
                    <a:pt x="933" y="1857"/>
                  </a:cubicBezTo>
                  <a:cubicBezTo>
                    <a:pt x="835" y="1857"/>
                    <a:pt x="733" y="1906"/>
                    <a:pt x="664" y="1979"/>
                  </a:cubicBezTo>
                  <a:cubicBezTo>
                    <a:pt x="565" y="2084"/>
                    <a:pt x="520" y="2229"/>
                    <a:pt x="487" y="2371"/>
                  </a:cubicBezTo>
                  <a:cubicBezTo>
                    <a:pt x="479" y="2370"/>
                    <a:pt x="471" y="2370"/>
                    <a:pt x="463" y="2370"/>
                  </a:cubicBezTo>
                  <a:cubicBezTo>
                    <a:pt x="334" y="2370"/>
                    <a:pt x="216" y="2465"/>
                    <a:pt x="142" y="2575"/>
                  </a:cubicBezTo>
                  <a:cubicBezTo>
                    <a:pt x="62" y="2691"/>
                    <a:pt x="28" y="2830"/>
                    <a:pt x="1" y="2968"/>
                  </a:cubicBezTo>
                  <a:lnTo>
                    <a:pt x="4536" y="2968"/>
                  </a:lnTo>
                  <a:lnTo>
                    <a:pt x="4536" y="6"/>
                  </a:lnTo>
                  <a:cubicBezTo>
                    <a:pt x="4516" y="2"/>
                    <a:pt x="4496" y="0"/>
                    <a:pt x="4475" y="0"/>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26"/>
            <p:cNvSpPr/>
            <p:nvPr/>
          </p:nvSpPr>
          <p:spPr>
            <a:xfrm>
              <a:off x="1398868" y="5153046"/>
              <a:ext cx="105485" cy="55628"/>
            </a:xfrm>
            <a:custGeom>
              <a:avLst/>
              <a:gdLst/>
              <a:ahLst/>
              <a:cxnLst/>
              <a:rect l="l" t="t" r="r" b="b"/>
              <a:pathLst>
                <a:path w="1371" h="723" extrusionOk="0">
                  <a:moveTo>
                    <a:pt x="1213" y="0"/>
                  </a:moveTo>
                  <a:cubicBezTo>
                    <a:pt x="1032" y="0"/>
                    <a:pt x="865" y="138"/>
                    <a:pt x="840" y="329"/>
                  </a:cubicBezTo>
                  <a:lnTo>
                    <a:pt x="840" y="329"/>
                  </a:lnTo>
                  <a:cubicBezTo>
                    <a:pt x="790" y="293"/>
                    <a:pt x="733" y="277"/>
                    <a:pt x="678" y="277"/>
                  </a:cubicBezTo>
                  <a:cubicBezTo>
                    <a:pt x="546" y="277"/>
                    <a:pt x="421" y="370"/>
                    <a:pt x="398" y="516"/>
                  </a:cubicBezTo>
                  <a:lnTo>
                    <a:pt x="398" y="516"/>
                  </a:lnTo>
                  <a:cubicBezTo>
                    <a:pt x="353" y="482"/>
                    <a:pt x="302" y="467"/>
                    <a:pt x="252" y="467"/>
                  </a:cubicBezTo>
                  <a:cubicBezTo>
                    <a:pt x="122" y="467"/>
                    <a:pt x="1" y="569"/>
                    <a:pt x="8" y="722"/>
                  </a:cubicBezTo>
                  <a:cubicBezTo>
                    <a:pt x="11" y="583"/>
                    <a:pt x="124" y="489"/>
                    <a:pt x="242" y="489"/>
                  </a:cubicBezTo>
                  <a:cubicBezTo>
                    <a:pt x="296" y="489"/>
                    <a:pt x="352" y="509"/>
                    <a:pt x="399" y="555"/>
                  </a:cubicBezTo>
                  <a:lnTo>
                    <a:pt x="421" y="576"/>
                  </a:lnTo>
                  <a:lnTo>
                    <a:pt x="424" y="545"/>
                  </a:lnTo>
                  <a:cubicBezTo>
                    <a:pt x="436" y="402"/>
                    <a:pt x="555" y="311"/>
                    <a:pt x="678" y="311"/>
                  </a:cubicBezTo>
                  <a:cubicBezTo>
                    <a:pt x="736" y="311"/>
                    <a:pt x="794" y="330"/>
                    <a:pt x="844" y="373"/>
                  </a:cubicBezTo>
                  <a:lnTo>
                    <a:pt x="870" y="395"/>
                  </a:lnTo>
                  <a:lnTo>
                    <a:pt x="872" y="362"/>
                  </a:lnTo>
                  <a:cubicBezTo>
                    <a:pt x="878" y="157"/>
                    <a:pt x="1047" y="11"/>
                    <a:pt x="1236" y="11"/>
                  </a:cubicBezTo>
                  <a:cubicBezTo>
                    <a:pt x="1281" y="11"/>
                    <a:pt x="1326" y="19"/>
                    <a:pt x="1370" y="36"/>
                  </a:cubicBezTo>
                  <a:cubicBezTo>
                    <a:pt x="1319" y="11"/>
                    <a:pt x="1266" y="0"/>
                    <a:pt x="1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26"/>
            <p:cNvSpPr/>
            <p:nvPr/>
          </p:nvSpPr>
          <p:spPr>
            <a:xfrm>
              <a:off x="1277072" y="5256299"/>
              <a:ext cx="98483" cy="43779"/>
            </a:xfrm>
            <a:custGeom>
              <a:avLst/>
              <a:gdLst/>
              <a:ahLst/>
              <a:cxnLst/>
              <a:rect l="l" t="t" r="r" b="b"/>
              <a:pathLst>
                <a:path w="1280" h="569" extrusionOk="0">
                  <a:moveTo>
                    <a:pt x="1071" y="1"/>
                  </a:moveTo>
                  <a:cubicBezTo>
                    <a:pt x="960" y="1"/>
                    <a:pt x="851" y="73"/>
                    <a:pt x="817" y="195"/>
                  </a:cubicBezTo>
                  <a:lnTo>
                    <a:pt x="817" y="195"/>
                  </a:lnTo>
                  <a:cubicBezTo>
                    <a:pt x="768" y="141"/>
                    <a:pt x="705" y="116"/>
                    <a:pt x="643" y="116"/>
                  </a:cubicBezTo>
                  <a:cubicBezTo>
                    <a:pt x="533" y="116"/>
                    <a:pt x="427" y="192"/>
                    <a:pt x="408" y="319"/>
                  </a:cubicBezTo>
                  <a:lnTo>
                    <a:pt x="408" y="319"/>
                  </a:lnTo>
                  <a:cubicBezTo>
                    <a:pt x="373" y="292"/>
                    <a:pt x="329" y="279"/>
                    <a:pt x="285" y="279"/>
                  </a:cubicBezTo>
                  <a:cubicBezTo>
                    <a:pt x="237" y="279"/>
                    <a:pt x="189" y="294"/>
                    <a:pt x="150" y="320"/>
                  </a:cubicBezTo>
                  <a:cubicBezTo>
                    <a:pt x="66" y="378"/>
                    <a:pt x="23" y="475"/>
                    <a:pt x="1" y="568"/>
                  </a:cubicBezTo>
                  <a:cubicBezTo>
                    <a:pt x="31" y="478"/>
                    <a:pt x="79" y="388"/>
                    <a:pt x="160" y="337"/>
                  </a:cubicBezTo>
                  <a:cubicBezTo>
                    <a:pt x="194" y="316"/>
                    <a:pt x="235" y="304"/>
                    <a:pt x="276" y="304"/>
                  </a:cubicBezTo>
                  <a:cubicBezTo>
                    <a:pt x="327" y="304"/>
                    <a:pt x="376" y="322"/>
                    <a:pt x="408" y="362"/>
                  </a:cubicBezTo>
                  <a:lnTo>
                    <a:pt x="435" y="394"/>
                  </a:lnTo>
                  <a:lnTo>
                    <a:pt x="437" y="352"/>
                  </a:lnTo>
                  <a:cubicBezTo>
                    <a:pt x="443" y="227"/>
                    <a:pt x="542" y="151"/>
                    <a:pt x="644" y="151"/>
                  </a:cubicBezTo>
                  <a:cubicBezTo>
                    <a:pt x="706" y="151"/>
                    <a:pt x="769" y="179"/>
                    <a:pt x="814" y="241"/>
                  </a:cubicBezTo>
                  <a:lnTo>
                    <a:pt x="839" y="276"/>
                  </a:lnTo>
                  <a:lnTo>
                    <a:pt x="843" y="235"/>
                  </a:lnTo>
                  <a:cubicBezTo>
                    <a:pt x="860" y="98"/>
                    <a:pt x="971" y="19"/>
                    <a:pt x="1086" y="19"/>
                  </a:cubicBezTo>
                  <a:cubicBezTo>
                    <a:pt x="1156" y="19"/>
                    <a:pt x="1227" y="48"/>
                    <a:pt x="1279" y="112"/>
                  </a:cubicBezTo>
                  <a:cubicBezTo>
                    <a:pt x="1226" y="35"/>
                    <a:pt x="1148" y="1"/>
                    <a:pt x="10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26"/>
            <p:cNvSpPr/>
            <p:nvPr/>
          </p:nvSpPr>
          <p:spPr>
            <a:xfrm>
              <a:off x="1407331" y="5241757"/>
              <a:ext cx="88481" cy="57089"/>
            </a:xfrm>
            <a:custGeom>
              <a:avLst/>
              <a:gdLst/>
              <a:ahLst/>
              <a:cxnLst/>
              <a:rect l="l" t="t" r="r" b="b"/>
              <a:pathLst>
                <a:path w="1150" h="742" extrusionOk="0">
                  <a:moveTo>
                    <a:pt x="1119" y="0"/>
                  </a:moveTo>
                  <a:cubicBezTo>
                    <a:pt x="918" y="0"/>
                    <a:pt x="731" y="167"/>
                    <a:pt x="701" y="366"/>
                  </a:cubicBezTo>
                  <a:lnTo>
                    <a:pt x="701" y="366"/>
                  </a:lnTo>
                  <a:cubicBezTo>
                    <a:pt x="667" y="339"/>
                    <a:pt x="625" y="326"/>
                    <a:pt x="582" y="326"/>
                  </a:cubicBezTo>
                  <a:cubicBezTo>
                    <a:pt x="542" y="326"/>
                    <a:pt x="501" y="338"/>
                    <a:pt x="468" y="361"/>
                  </a:cubicBezTo>
                  <a:cubicBezTo>
                    <a:pt x="399" y="408"/>
                    <a:pt x="362" y="490"/>
                    <a:pt x="355" y="572"/>
                  </a:cubicBezTo>
                  <a:lnTo>
                    <a:pt x="355" y="572"/>
                  </a:lnTo>
                  <a:cubicBezTo>
                    <a:pt x="316" y="546"/>
                    <a:pt x="272" y="534"/>
                    <a:pt x="230" y="534"/>
                  </a:cubicBezTo>
                  <a:cubicBezTo>
                    <a:pt x="118" y="534"/>
                    <a:pt x="12" y="615"/>
                    <a:pt x="0" y="742"/>
                  </a:cubicBezTo>
                  <a:cubicBezTo>
                    <a:pt x="23" y="625"/>
                    <a:pt x="118" y="557"/>
                    <a:pt x="217" y="557"/>
                  </a:cubicBezTo>
                  <a:cubicBezTo>
                    <a:pt x="276" y="557"/>
                    <a:pt x="336" y="581"/>
                    <a:pt x="383" y="632"/>
                  </a:cubicBezTo>
                  <a:cubicBezTo>
                    <a:pt x="381" y="540"/>
                    <a:pt x="409" y="440"/>
                    <a:pt x="487" y="388"/>
                  </a:cubicBezTo>
                  <a:cubicBezTo>
                    <a:pt x="515" y="369"/>
                    <a:pt x="550" y="360"/>
                    <a:pt x="585" y="360"/>
                  </a:cubicBezTo>
                  <a:cubicBezTo>
                    <a:pt x="630" y="360"/>
                    <a:pt x="674" y="376"/>
                    <a:pt x="701" y="411"/>
                  </a:cubicBezTo>
                  <a:lnTo>
                    <a:pt x="728" y="448"/>
                  </a:lnTo>
                  <a:cubicBezTo>
                    <a:pt x="717" y="216"/>
                    <a:pt x="918" y="4"/>
                    <a:pt x="1150" y="1"/>
                  </a:cubicBezTo>
                  <a:cubicBezTo>
                    <a:pt x="1140" y="0"/>
                    <a:pt x="1129" y="0"/>
                    <a:pt x="1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9" name="Google Shape;1739;p26"/>
          <p:cNvGrpSpPr/>
          <p:nvPr/>
        </p:nvGrpSpPr>
        <p:grpSpPr>
          <a:xfrm flipH="1">
            <a:off x="1664424" y="4088780"/>
            <a:ext cx="1022004" cy="1029455"/>
            <a:chOff x="11991983" y="2125735"/>
            <a:chExt cx="180732" cy="182040"/>
          </a:xfrm>
        </p:grpSpPr>
        <p:sp>
          <p:nvSpPr>
            <p:cNvPr id="1740" name="Google Shape;1740;p26"/>
            <p:cNvSpPr/>
            <p:nvPr/>
          </p:nvSpPr>
          <p:spPr>
            <a:xfrm>
              <a:off x="12055228" y="2125735"/>
              <a:ext cx="50473" cy="179116"/>
            </a:xfrm>
            <a:custGeom>
              <a:avLst/>
              <a:gdLst/>
              <a:ahLst/>
              <a:cxnLst/>
              <a:rect l="l" t="t" r="r" b="b"/>
              <a:pathLst>
                <a:path w="656" h="2328" extrusionOk="0">
                  <a:moveTo>
                    <a:pt x="197" y="0"/>
                  </a:moveTo>
                  <a:lnTo>
                    <a:pt x="197" y="0"/>
                  </a:lnTo>
                  <a:cubicBezTo>
                    <a:pt x="242" y="362"/>
                    <a:pt x="68" y="714"/>
                    <a:pt x="33" y="1076"/>
                  </a:cubicBezTo>
                  <a:cubicBezTo>
                    <a:pt x="1" y="1425"/>
                    <a:pt x="101" y="1784"/>
                    <a:pt x="309" y="2066"/>
                  </a:cubicBezTo>
                  <a:cubicBezTo>
                    <a:pt x="394" y="2180"/>
                    <a:pt x="501" y="2284"/>
                    <a:pt x="635" y="2328"/>
                  </a:cubicBezTo>
                  <a:cubicBezTo>
                    <a:pt x="518" y="2184"/>
                    <a:pt x="541" y="2008"/>
                    <a:pt x="554" y="1821"/>
                  </a:cubicBezTo>
                  <a:cubicBezTo>
                    <a:pt x="567" y="1634"/>
                    <a:pt x="616" y="1452"/>
                    <a:pt x="627" y="1266"/>
                  </a:cubicBezTo>
                  <a:cubicBezTo>
                    <a:pt x="656" y="810"/>
                    <a:pt x="440" y="386"/>
                    <a:pt x="197"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26"/>
            <p:cNvSpPr/>
            <p:nvPr/>
          </p:nvSpPr>
          <p:spPr>
            <a:xfrm>
              <a:off x="12072309" y="2130274"/>
              <a:ext cx="31776" cy="174577"/>
            </a:xfrm>
            <a:custGeom>
              <a:avLst/>
              <a:gdLst/>
              <a:ahLst/>
              <a:cxnLst/>
              <a:rect l="l" t="t" r="r" b="b"/>
              <a:pathLst>
                <a:path w="413" h="2269" extrusionOk="0">
                  <a:moveTo>
                    <a:pt x="1" y="0"/>
                  </a:moveTo>
                  <a:cubicBezTo>
                    <a:pt x="149" y="378"/>
                    <a:pt x="71" y="786"/>
                    <a:pt x="50" y="1179"/>
                  </a:cubicBezTo>
                  <a:cubicBezTo>
                    <a:pt x="36" y="1475"/>
                    <a:pt x="65" y="1788"/>
                    <a:pt x="211" y="2053"/>
                  </a:cubicBezTo>
                  <a:cubicBezTo>
                    <a:pt x="260" y="2138"/>
                    <a:pt x="328" y="2217"/>
                    <a:pt x="413" y="2269"/>
                  </a:cubicBezTo>
                  <a:cubicBezTo>
                    <a:pt x="330" y="2211"/>
                    <a:pt x="267" y="2133"/>
                    <a:pt x="222" y="2047"/>
                  </a:cubicBezTo>
                  <a:cubicBezTo>
                    <a:pt x="87" y="1782"/>
                    <a:pt x="61" y="1474"/>
                    <a:pt x="77" y="1181"/>
                  </a:cubicBezTo>
                  <a:cubicBezTo>
                    <a:pt x="95" y="790"/>
                    <a:pt x="170" y="371"/>
                    <a:pt x="1" y="0"/>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26"/>
            <p:cNvSpPr/>
            <p:nvPr/>
          </p:nvSpPr>
          <p:spPr>
            <a:xfrm>
              <a:off x="12101007" y="2183132"/>
              <a:ext cx="71708" cy="122873"/>
            </a:xfrm>
            <a:custGeom>
              <a:avLst/>
              <a:gdLst/>
              <a:ahLst/>
              <a:cxnLst/>
              <a:rect l="l" t="t" r="r" b="b"/>
              <a:pathLst>
                <a:path w="932" h="1597" extrusionOk="0">
                  <a:moveTo>
                    <a:pt x="931" y="1"/>
                  </a:moveTo>
                  <a:lnTo>
                    <a:pt x="931" y="1"/>
                  </a:lnTo>
                  <a:cubicBezTo>
                    <a:pt x="637" y="139"/>
                    <a:pt x="387" y="371"/>
                    <a:pt x="227" y="656"/>
                  </a:cubicBezTo>
                  <a:cubicBezTo>
                    <a:pt x="68" y="939"/>
                    <a:pt x="0" y="1273"/>
                    <a:pt x="35" y="1596"/>
                  </a:cubicBezTo>
                  <a:cubicBezTo>
                    <a:pt x="39" y="1507"/>
                    <a:pt x="123" y="1370"/>
                    <a:pt x="189" y="1310"/>
                  </a:cubicBezTo>
                  <a:cubicBezTo>
                    <a:pt x="256" y="1250"/>
                    <a:pt x="334" y="1204"/>
                    <a:pt x="403" y="1147"/>
                  </a:cubicBezTo>
                  <a:cubicBezTo>
                    <a:pt x="519" y="1050"/>
                    <a:pt x="611" y="923"/>
                    <a:pt x="663" y="779"/>
                  </a:cubicBezTo>
                  <a:cubicBezTo>
                    <a:pt x="711" y="648"/>
                    <a:pt x="725" y="510"/>
                    <a:pt x="757" y="372"/>
                  </a:cubicBezTo>
                  <a:cubicBezTo>
                    <a:pt x="790" y="235"/>
                    <a:pt x="827" y="93"/>
                    <a:pt x="931"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26"/>
            <p:cNvSpPr/>
            <p:nvPr/>
          </p:nvSpPr>
          <p:spPr>
            <a:xfrm>
              <a:off x="12103238" y="2185825"/>
              <a:ext cx="65630" cy="119642"/>
            </a:xfrm>
            <a:custGeom>
              <a:avLst/>
              <a:gdLst/>
              <a:ahLst/>
              <a:cxnLst/>
              <a:rect l="l" t="t" r="r" b="b"/>
              <a:pathLst>
                <a:path w="853" h="1555" extrusionOk="0">
                  <a:moveTo>
                    <a:pt x="852" y="0"/>
                  </a:moveTo>
                  <a:cubicBezTo>
                    <a:pt x="449" y="341"/>
                    <a:pt x="164" y="817"/>
                    <a:pt x="41" y="1332"/>
                  </a:cubicBezTo>
                  <a:cubicBezTo>
                    <a:pt x="26" y="1396"/>
                    <a:pt x="9" y="1489"/>
                    <a:pt x="0" y="1554"/>
                  </a:cubicBezTo>
                  <a:cubicBezTo>
                    <a:pt x="15" y="1490"/>
                    <a:pt x="37" y="1398"/>
                    <a:pt x="55" y="1334"/>
                  </a:cubicBezTo>
                  <a:cubicBezTo>
                    <a:pt x="195" y="829"/>
                    <a:pt x="475" y="365"/>
                    <a:pt x="852" y="0"/>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26"/>
            <p:cNvSpPr/>
            <p:nvPr/>
          </p:nvSpPr>
          <p:spPr>
            <a:xfrm>
              <a:off x="11991983" y="2220525"/>
              <a:ext cx="111255" cy="87250"/>
            </a:xfrm>
            <a:custGeom>
              <a:avLst/>
              <a:gdLst/>
              <a:ahLst/>
              <a:cxnLst/>
              <a:rect l="l" t="t" r="r" b="b"/>
              <a:pathLst>
                <a:path w="1446" h="1134" extrusionOk="0">
                  <a:moveTo>
                    <a:pt x="1" y="1"/>
                  </a:moveTo>
                  <a:lnTo>
                    <a:pt x="1" y="1"/>
                  </a:lnTo>
                  <a:cubicBezTo>
                    <a:pt x="34" y="177"/>
                    <a:pt x="68" y="355"/>
                    <a:pt x="133" y="522"/>
                  </a:cubicBezTo>
                  <a:cubicBezTo>
                    <a:pt x="200" y="691"/>
                    <a:pt x="302" y="848"/>
                    <a:pt x="449" y="952"/>
                  </a:cubicBezTo>
                  <a:cubicBezTo>
                    <a:pt x="622" y="1073"/>
                    <a:pt x="840" y="1110"/>
                    <a:pt x="1052" y="1127"/>
                  </a:cubicBezTo>
                  <a:cubicBezTo>
                    <a:pt x="1099" y="1131"/>
                    <a:pt x="1146" y="1134"/>
                    <a:pt x="1193" y="1134"/>
                  </a:cubicBezTo>
                  <a:cubicBezTo>
                    <a:pt x="1280" y="1134"/>
                    <a:pt x="1366" y="1124"/>
                    <a:pt x="1445" y="1091"/>
                  </a:cubicBezTo>
                  <a:cubicBezTo>
                    <a:pt x="1259" y="1070"/>
                    <a:pt x="1117" y="969"/>
                    <a:pt x="985" y="835"/>
                  </a:cubicBezTo>
                  <a:cubicBezTo>
                    <a:pt x="853" y="702"/>
                    <a:pt x="747" y="545"/>
                    <a:pt x="616" y="411"/>
                  </a:cubicBezTo>
                  <a:cubicBezTo>
                    <a:pt x="446" y="234"/>
                    <a:pt x="227" y="89"/>
                    <a:pt x="1"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26"/>
            <p:cNvSpPr/>
            <p:nvPr/>
          </p:nvSpPr>
          <p:spPr>
            <a:xfrm>
              <a:off x="11993599" y="2222064"/>
              <a:ext cx="107639" cy="83095"/>
            </a:xfrm>
            <a:custGeom>
              <a:avLst/>
              <a:gdLst/>
              <a:ahLst/>
              <a:cxnLst/>
              <a:rect l="l" t="t" r="r" b="b"/>
              <a:pathLst>
                <a:path w="1399" h="1080" extrusionOk="0">
                  <a:moveTo>
                    <a:pt x="1" y="1"/>
                  </a:moveTo>
                  <a:cubicBezTo>
                    <a:pt x="213" y="429"/>
                    <a:pt x="580" y="779"/>
                    <a:pt x="1013" y="979"/>
                  </a:cubicBezTo>
                  <a:cubicBezTo>
                    <a:pt x="1123" y="1028"/>
                    <a:pt x="1241" y="1079"/>
                    <a:pt x="1363" y="1079"/>
                  </a:cubicBezTo>
                  <a:cubicBezTo>
                    <a:pt x="1374" y="1079"/>
                    <a:pt x="1386" y="1079"/>
                    <a:pt x="1398" y="1078"/>
                  </a:cubicBezTo>
                  <a:lnTo>
                    <a:pt x="1398" y="1078"/>
                  </a:lnTo>
                  <a:cubicBezTo>
                    <a:pt x="1397" y="1078"/>
                    <a:pt x="1396" y="1078"/>
                    <a:pt x="1394" y="1078"/>
                  </a:cubicBezTo>
                  <a:cubicBezTo>
                    <a:pt x="1280" y="1078"/>
                    <a:pt x="1173" y="1034"/>
                    <a:pt x="1073" y="986"/>
                  </a:cubicBezTo>
                  <a:cubicBezTo>
                    <a:pt x="623" y="778"/>
                    <a:pt x="249" y="427"/>
                    <a:pt x="1"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6" name="Google Shape;1746;p26"/>
          <p:cNvGrpSpPr/>
          <p:nvPr/>
        </p:nvGrpSpPr>
        <p:grpSpPr>
          <a:xfrm flipH="1">
            <a:off x="1100575" y="4603510"/>
            <a:ext cx="563834" cy="564306"/>
            <a:chOff x="12268085" y="2141428"/>
            <a:chExt cx="203800" cy="203963"/>
          </a:xfrm>
        </p:grpSpPr>
        <p:sp>
          <p:nvSpPr>
            <p:cNvPr id="1747" name="Google Shape;1747;p26"/>
            <p:cNvSpPr/>
            <p:nvPr/>
          </p:nvSpPr>
          <p:spPr>
            <a:xfrm>
              <a:off x="12355669" y="2141428"/>
              <a:ext cx="40592" cy="103413"/>
            </a:xfrm>
            <a:custGeom>
              <a:avLst/>
              <a:gdLst/>
              <a:ahLst/>
              <a:cxnLst/>
              <a:rect l="l" t="t" r="r" b="b"/>
              <a:pathLst>
                <a:path w="241" h="614" extrusionOk="0">
                  <a:moveTo>
                    <a:pt x="142" y="0"/>
                  </a:moveTo>
                  <a:cubicBezTo>
                    <a:pt x="63" y="77"/>
                    <a:pt x="16" y="186"/>
                    <a:pt x="8" y="295"/>
                  </a:cubicBezTo>
                  <a:cubicBezTo>
                    <a:pt x="0" y="406"/>
                    <a:pt x="29" y="516"/>
                    <a:pt x="81" y="613"/>
                  </a:cubicBezTo>
                  <a:cubicBezTo>
                    <a:pt x="162" y="535"/>
                    <a:pt x="225" y="421"/>
                    <a:pt x="232" y="309"/>
                  </a:cubicBezTo>
                  <a:cubicBezTo>
                    <a:pt x="240" y="197"/>
                    <a:pt x="211" y="89"/>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26"/>
            <p:cNvSpPr/>
            <p:nvPr/>
          </p:nvSpPr>
          <p:spPr>
            <a:xfrm>
              <a:off x="12361227" y="2168207"/>
              <a:ext cx="27454" cy="69896"/>
            </a:xfrm>
            <a:custGeom>
              <a:avLst/>
              <a:gdLst/>
              <a:ahLst/>
              <a:cxnLst/>
              <a:rect l="l" t="t" r="r" b="b"/>
              <a:pathLst>
                <a:path w="163" h="415" extrusionOk="0">
                  <a:moveTo>
                    <a:pt x="97" y="1"/>
                  </a:moveTo>
                  <a:cubicBezTo>
                    <a:pt x="43" y="53"/>
                    <a:pt x="11" y="126"/>
                    <a:pt x="6" y="200"/>
                  </a:cubicBezTo>
                  <a:cubicBezTo>
                    <a:pt x="1" y="274"/>
                    <a:pt x="21" y="350"/>
                    <a:pt x="56" y="415"/>
                  </a:cubicBezTo>
                  <a:cubicBezTo>
                    <a:pt x="109" y="363"/>
                    <a:pt x="152" y="287"/>
                    <a:pt x="157" y="210"/>
                  </a:cubicBezTo>
                  <a:cubicBezTo>
                    <a:pt x="162" y="133"/>
                    <a:pt x="144" y="60"/>
                    <a:pt x="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26"/>
            <p:cNvSpPr/>
            <p:nvPr/>
          </p:nvSpPr>
          <p:spPr>
            <a:xfrm>
              <a:off x="12369480" y="2189598"/>
              <a:ext cx="8253" cy="55580"/>
            </a:xfrm>
            <a:custGeom>
              <a:avLst/>
              <a:gdLst/>
              <a:ahLst/>
              <a:cxnLst/>
              <a:rect l="l" t="t" r="r" b="b"/>
              <a:pathLst>
                <a:path w="49" h="330" extrusionOk="0">
                  <a:moveTo>
                    <a:pt x="32" y="1"/>
                  </a:moveTo>
                  <a:cubicBezTo>
                    <a:pt x="17" y="111"/>
                    <a:pt x="17" y="219"/>
                    <a:pt x="1" y="329"/>
                  </a:cubicBezTo>
                  <a:cubicBezTo>
                    <a:pt x="48" y="227"/>
                    <a:pt x="49" y="110"/>
                    <a:pt x="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26"/>
            <p:cNvSpPr/>
            <p:nvPr/>
          </p:nvSpPr>
          <p:spPr>
            <a:xfrm>
              <a:off x="12343542" y="2242147"/>
              <a:ext cx="40592" cy="103245"/>
            </a:xfrm>
            <a:custGeom>
              <a:avLst/>
              <a:gdLst/>
              <a:ahLst/>
              <a:cxnLst/>
              <a:rect l="l" t="t" r="r" b="b"/>
              <a:pathLst>
                <a:path w="241" h="613" extrusionOk="0">
                  <a:moveTo>
                    <a:pt x="160" y="1"/>
                  </a:moveTo>
                  <a:cubicBezTo>
                    <a:pt x="80" y="79"/>
                    <a:pt x="16" y="190"/>
                    <a:pt x="9" y="304"/>
                  </a:cubicBezTo>
                  <a:cubicBezTo>
                    <a:pt x="1" y="417"/>
                    <a:pt x="30" y="524"/>
                    <a:pt x="99" y="613"/>
                  </a:cubicBezTo>
                  <a:cubicBezTo>
                    <a:pt x="178" y="537"/>
                    <a:pt x="225" y="428"/>
                    <a:pt x="233" y="319"/>
                  </a:cubicBezTo>
                  <a:cubicBezTo>
                    <a:pt x="240" y="208"/>
                    <a:pt x="212" y="97"/>
                    <a:pt x="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26"/>
            <p:cNvSpPr/>
            <p:nvPr/>
          </p:nvSpPr>
          <p:spPr>
            <a:xfrm>
              <a:off x="12351290" y="2248715"/>
              <a:ext cx="27454" cy="70065"/>
            </a:xfrm>
            <a:custGeom>
              <a:avLst/>
              <a:gdLst/>
              <a:ahLst/>
              <a:cxnLst/>
              <a:rect l="l" t="t" r="r" b="b"/>
              <a:pathLst>
                <a:path w="163" h="416" extrusionOk="0">
                  <a:moveTo>
                    <a:pt x="107" y="0"/>
                  </a:moveTo>
                  <a:cubicBezTo>
                    <a:pt x="54" y="54"/>
                    <a:pt x="11" y="129"/>
                    <a:pt x="6" y="206"/>
                  </a:cubicBezTo>
                  <a:cubicBezTo>
                    <a:pt x="0" y="282"/>
                    <a:pt x="20" y="355"/>
                    <a:pt x="67" y="415"/>
                  </a:cubicBezTo>
                  <a:cubicBezTo>
                    <a:pt x="120" y="363"/>
                    <a:pt x="152" y="290"/>
                    <a:pt x="157" y="216"/>
                  </a:cubicBezTo>
                  <a:cubicBezTo>
                    <a:pt x="162" y="141"/>
                    <a:pt x="142" y="66"/>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26"/>
            <p:cNvSpPr/>
            <p:nvPr/>
          </p:nvSpPr>
          <p:spPr>
            <a:xfrm>
              <a:off x="12362237" y="2241641"/>
              <a:ext cx="8421" cy="55580"/>
            </a:xfrm>
            <a:custGeom>
              <a:avLst/>
              <a:gdLst/>
              <a:ahLst/>
              <a:cxnLst/>
              <a:rect l="l" t="t" r="r" b="b"/>
              <a:pathLst>
                <a:path w="50" h="330" extrusionOk="0">
                  <a:moveTo>
                    <a:pt x="49" y="1"/>
                  </a:moveTo>
                  <a:lnTo>
                    <a:pt x="49" y="1"/>
                  </a:lnTo>
                  <a:cubicBezTo>
                    <a:pt x="1" y="103"/>
                    <a:pt x="0" y="220"/>
                    <a:pt x="18" y="329"/>
                  </a:cubicBezTo>
                  <a:cubicBezTo>
                    <a:pt x="33" y="219"/>
                    <a:pt x="33" y="112"/>
                    <a:pt x="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26"/>
            <p:cNvSpPr/>
            <p:nvPr/>
          </p:nvSpPr>
          <p:spPr>
            <a:xfrm>
              <a:off x="12368638" y="2230357"/>
              <a:ext cx="103248" cy="38401"/>
            </a:xfrm>
            <a:custGeom>
              <a:avLst/>
              <a:gdLst/>
              <a:ahLst/>
              <a:cxnLst/>
              <a:rect l="l" t="t" r="r" b="b"/>
              <a:pathLst>
                <a:path w="613" h="228" extrusionOk="0">
                  <a:moveTo>
                    <a:pt x="281" y="0"/>
                  </a:moveTo>
                  <a:cubicBezTo>
                    <a:pt x="182" y="0"/>
                    <a:pt x="86" y="29"/>
                    <a:pt x="1" y="75"/>
                  </a:cubicBezTo>
                  <a:cubicBezTo>
                    <a:pt x="79" y="155"/>
                    <a:pt x="190" y="219"/>
                    <a:pt x="304" y="226"/>
                  </a:cubicBezTo>
                  <a:cubicBezTo>
                    <a:pt x="316" y="227"/>
                    <a:pt x="327" y="227"/>
                    <a:pt x="338" y="227"/>
                  </a:cubicBezTo>
                  <a:cubicBezTo>
                    <a:pt x="438" y="227"/>
                    <a:pt x="533" y="198"/>
                    <a:pt x="613" y="135"/>
                  </a:cubicBezTo>
                  <a:cubicBezTo>
                    <a:pt x="536" y="56"/>
                    <a:pt x="428" y="9"/>
                    <a:pt x="319" y="2"/>
                  </a:cubicBezTo>
                  <a:cubicBezTo>
                    <a:pt x="306" y="1"/>
                    <a:pt x="293" y="0"/>
                    <a:pt x="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26"/>
            <p:cNvSpPr/>
            <p:nvPr/>
          </p:nvSpPr>
          <p:spPr>
            <a:xfrm>
              <a:off x="12375207" y="2235409"/>
              <a:ext cx="70067" cy="25937"/>
            </a:xfrm>
            <a:custGeom>
              <a:avLst/>
              <a:gdLst/>
              <a:ahLst/>
              <a:cxnLst/>
              <a:rect l="l" t="t" r="r" b="b"/>
              <a:pathLst>
                <a:path w="416" h="154" extrusionOk="0">
                  <a:moveTo>
                    <a:pt x="191" y="0"/>
                  </a:moveTo>
                  <a:cubicBezTo>
                    <a:pt x="125" y="0"/>
                    <a:pt x="59" y="19"/>
                    <a:pt x="0" y="51"/>
                  </a:cubicBezTo>
                  <a:cubicBezTo>
                    <a:pt x="53" y="105"/>
                    <a:pt x="130" y="149"/>
                    <a:pt x="205" y="152"/>
                  </a:cubicBezTo>
                  <a:cubicBezTo>
                    <a:pt x="213" y="153"/>
                    <a:pt x="221" y="153"/>
                    <a:pt x="229" y="153"/>
                  </a:cubicBezTo>
                  <a:cubicBezTo>
                    <a:pt x="297" y="153"/>
                    <a:pt x="361" y="134"/>
                    <a:pt x="415" y="92"/>
                  </a:cubicBezTo>
                  <a:cubicBezTo>
                    <a:pt x="363" y="38"/>
                    <a:pt x="290" y="6"/>
                    <a:pt x="215" y="1"/>
                  </a:cubicBezTo>
                  <a:cubicBezTo>
                    <a:pt x="207" y="0"/>
                    <a:pt x="199" y="0"/>
                    <a:pt x="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26"/>
            <p:cNvSpPr/>
            <p:nvPr/>
          </p:nvSpPr>
          <p:spPr>
            <a:xfrm>
              <a:off x="12368132" y="2242989"/>
              <a:ext cx="55582" cy="7074"/>
            </a:xfrm>
            <a:custGeom>
              <a:avLst/>
              <a:gdLst/>
              <a:ahLst/>
              <a:cxnLst/>
              <a:rect l="l" t="t" r="r" b="b"/>
              <a:pathLst>
                <a:path w="330" h="42" extrusionOk="0">
                  <a:moveTo>
                    <a:pt x="1" y="1"/>
                  </a:moveTo>
                  <a:lnTo>
                    <a:pt x="1" y="1"/>
                  </a:lnTo>
                  <a:cubicBezTo>
                    <a:pt x="65" y="31"/>
                    <a:pt x="136" y="42"/>
                    <a:pt x="207" y="42"/>
                  </a:cubicBezTo>
                  <a:cubicBezTo>
                    <a:pt x="248" y="42"/>
                    <a:pt x="289" y="38"/>
                    <a:pt x="329" y="32"/>
                  </a:cubicBezTo>
                  <a:cubicBezTo>
                    <a:pt x="218" y="15"/>
                    <a:pt x="111" y="1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26"/>
            <p:cNvSpPr/>
            <p:nvPr/>
          </p:nvSpPr>
          <p:spPr>
            <a:xfrm>
              <a:off x="12268085" y="2218230"/>
              <a:ext cx="103416" cy="38401"/>
            </a:xfrm>
            <a:custGeom>
              <a:avLst/>
              <a:gdLst/>
              <a:ahLst/>
              <a:cxnLst/>
              <a:rect l="l" t="t" r="r" b="b"/>
              <a:pathLst>
                <a:path w="614" h="228" extrusionOk="0">
                  <a:moveTo>
                    <a:pt x="272" y="0"/>
                  </a:moveTo>
                  <a:cubicBezTo>
                    <a:pt x="173" y="0"/>
                    <a:pt x="79" y="30"/>
                    <a:pt x="0" y="92"/>
                  </a:cubicBezTo>
                  <a:cubicBezTo>
                    <a:pt x="77" y="171"/>
                    <a:pt x="186" y="218"/>
                    <a:pt x="295" y="226"/>
                  </a:cubicBezTo>
                  <a:cubicBezTo>
                    <a:pt x="307" y="227"/>
                    <a:pt x="318" y="227"/>
                    <a:pt x="330" y="227"/>
                  </a:cubicBezTo>
                  <a:cubicBezTo>
                    <a:pt x="429" y="227"/>
                    <a:pt x="526" y="200"/>
                    <a:pt x="613" y="153"/>
                  </a:cubicBezTo>
                  <a:cubicBezTo>
                    <a:pt x="533" y="72"/>
                    <a:pt x="421" y="9"/>
                    <a:pt x="309" y="2"/>
                  </a:cubicBezTo>
                  <a:cubicBezTo>
                    <a:pt x="296" y="1"/>
                    <a:pt x="284" y="0"/>
                    <a:pt x="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26"/>
            <p:cNvSpPr/>
            <p:nvPr/>
          </p:nvSpPr>
          <p:spPr>
            <a:xfrm>
              <a:off x="12294866" y="2225472"/>
              <a:ext cx="69898" cy="25937"/>
            </a:xfrm>
            <a:custGeom>
              <a:avLst/>
              <a:gdLst/>
              <a:ahLst/>
              <a:cxnLst/>
              <a:rect l="l" t="t" r="r" b="b"/>
              <a:pathLst>
                <a:path w="415" h="154" extrusionOk="0">
                  <a:moveTo>
                    <a:pt x="186" y="1"/>
                  </a:moveTo>
                  <a:cubicBezTo>
                    <a:pt x="118" y="1"/>
                    <a:pt x="54" y="21"/>
                    <a:pt x="1" y="63"/>
                  </a:cubicBezTo>
                  <a:cubicBezTo>
                    <a:pt x="53" y="116"/>
                    <a:pt x="126" y="148"/>
                    <a:pt x="200" y="153"/>
                  </a:cubicBezTo>
                  <a:cubicBezTo>
                    <a:pt x="208" y="153"/>
                    <a:pt x="216" y="154"/>
                    <a:pt x="224" y="154"/>
                  </a:cubicBezTo>
                  <a:cubicBezTo>
                    <a:pt x="290" y="154"/>
                    <a:pt x="357" y="135"/>
                    <a:pt x="415" y="104"/>
                  </a:cubicBezTo>
                  <a:cubicBezTo>
                    <a:pt x="361" y="49"/>
                    <a:pt x="285" y="6"/>
                    <a:pt x="210" y="2"/>
                  </a:cubicBezTo>
                  <a:cubicBezTo>
                    <a:pt x="202" y="1"/>
                    <a:pt x="194" y="1"/>
                    <a:pt x="1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26"/>
            <p:cNvSpPr/>
            <p:nvPr/>
          </p:nvSpPr>
          <p:spPr>
            <a:xfrm>
              <a:off x="12316256" y="2236757"/>
              <a:ext cx="55582" cy="7242"/>
            </a:xfrm>
            <a:custGeom>
              <a:avLst/>
              <a:gdLst/>
              <a:ahLst/>
              <a:cxnLst/>
              <a:rect l="l" t="t" r="r" b="b"/>
              <a:pathLst>
                <a:path w="330" h="43" extrusionOk="0">
                  <a:moveTo>
                    <a:pt x="122" y="1"/>
                  </a:moveTo>
                  <a:cubicBezTo>
                    <a:pt x="82" y="1"/>
                    <a:pt x="41" y="4"/>
                    <a:pt x="1" y="11"/>
                  </a:cubicBezTo>
                  <a:cubicBezTo>
                    <a:pt x="110" y="27"/>
                    <a:pt x="219" y="26"/>
                    <a:pt x="329" y="42"/>
                  </a:cubicBezTo>
                  <a:cubicBezTo>
                    <a:pt x="265" y="12"/>
                    <a:pt x="194" y="1"/>
                    <a:pt x="1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26"/>
            <p:cNvSpPr/>
            <p:nvPr/>
          </p:nvSpPr>
          <p:spPr>
            <a:xfrm>
              <a:off x="12368638" y="2178145"/>
              <a:ext cx="80341" cy="66023"/>
            </a:xfrm>
            <a:custGeom>
              <a:avLst/>
              <a:gdLst/>
              <a:ahLst/>
              <a:cxnLst/>
              <a:rect l="l" t="t" r="r" b="b"/>
              <a:pathLst>
                <a:path w="477" h="392" extrusionOk="0">
                  <a:moveTo>
                    <a:pt x="469" y="1"/>
                  </a:moveTo>
                  <a:cubicBezTo>
                    <a:pt x="362" y="1"/>
                    <a:pt x="255" y="44"/>
                    <a:pt x="174" y="115"/>
                  </a:cubicBezTo>
                  <a:cubicBezTo>
                    <a:pt x="90" y="188"/>
                    <a:pt x="32" y="286"/>
                    <a:pt x="1" y="391"/>
                  </a:cubicBezTo>
                  <a:cubicBezTo>
                    <a:pt x="2" y="391"/>
                    <a:pt x="4" y="391"/>
                    <a:pt x="6" y="391"/>
                  </a:cubicBezTo>
                  <a:cubicBezTo>
                    <a:pt x="116" y="391"/>
                    <a:pt x="238" y="358"/>
                    <a:pt x="321" y="284"/>
                  </a:cubicBezTo>
                  <a:cubicBezTo>
                    <a:pt x="405" y="210"/>
                    <a:pt x="462" y="114"/>
                    <a:pt x="476" y="1"/>
                  </a:cubicBezTo>
                  <a:cubicBezTo>
                    <a:pt x="474" y="1"/>
                    <a:pt x="471" y="1"/>
                    <a:pt x="4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26"/>
            <p:cNvSpPr/>
            <p:nvPr/>
          </p:nvSpPr>
          <p:spPr>
            <a:xfrm>
              <a:off x="12374028" y="2195661"/>
              <a:ext cx="54571" cy="44464"/>
            </a:xfrm>
            <a:custGeom>
              <a:avLst/>
              <a:gdLst/>
              <a:ahLst/>
              <a:cxnLst/>
              <a:rect l="l" t="t" r="r" b="b"/>
              <a:pathLst>
                <a:path w="324" h="264" extrusionOk="0">
                  <a:moveTo>
                    <a:pt x="319" y="0"/>
                  </a:moveTo>
                  <a:cubicBezTo>
                    <a:pt x="246" y="0"/>
                    <a:pt x="173" y="29"/>
                    <a:pt x="118" y="77"/>
                  </a:cubicBezTo>
                  <a:cubicBezTo>
                    <a:pt x="63" y="125"/>
                    <a:pt x="22" y="192"/>
                    <a:pt x="1" y="263"/>
                  </a:cubicBezTo>
                  <a:cubicBezTo>
                    <a:pt x="4" y="263"/>
                    <a:pt x="7" y="263"/>
                    <a:pt x="10" y="263"/>
                  </a:cubicBezTo>
                  <a:cubicBezTo>
                    <a:pt x="83" y="263"/>
                    <a:pt x="164" y="239"/>
                    <a:pt x="219" y="192"/>
                  </a:cubicBezTo>
                  <a:cubicBezTo>
                    <a:pt x="276" y="142"/>
                    <a:pt x="314" y="75"/>
                    <a:pt x="323" y="0"/>
                  </a:cubicBezTo>
                  <a:cubicBezTo>
                    <a:pt x="322" y="0"/>
                    <a:pt x="321" y="0"/>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26"/>
            <p:cNvSpPr/>
            <p:nvPr/>
          </p:nvSpPr>
          <p:spPr>
            <a:xfrm>
              <a:off x="12368301" y="2208967"/>
              <a:ext cx="43118" cy="35538"/>
            </a:xfrm>
            <a:custGeom>
              <a:avLst/>
              <a:gdLst/>
              <a:ahLst/>
              <a:cxnLst/>
              <a:rect l="l" t="t" r="r" b="b"/>
              <a:pathLst>
                <a:path w="256" h="211" extrusionOk="0">
                  <a:moveTo>
                    <a:pt x="255" y="1"/>
                  </a:moveTo>
                  <a:cubicBezTo>
                    <a:pt x="166" y="67"/>
                    <a:pt x="91" y="142"/>
                    <a:pt x="1" y="210"/>
                  </a:cubicBezTo>
                  <a:cubicBezTo>
                    <a:pt x="107" y="173"/>
                    <a:pt x="190" y="89"/>
                    <a:pt x="2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26"/>
            <p:cNvSpPr/>
            <p:nvPr/>
          </p:nvSpPr>
          <p:spPr>
            <a:xfrm>
              <a:off x="12290992" y="2242820"/>
              <a:ext cx="80510" cy="65854"/>
            </a:xfrm>
            <a:custGeom>
              <a:avLst/>
              <a:gdLst/>
              <a:ahLst/>
              <a:cxnLst/>
              <a:rect l="l" t="t" r="r" b="b"/>
              <a:pathLst>
                <a:path w="478" h="391" extrusionOk="0">
                  <a:moveTo>
                    <a:pt x="468" y="1"/>
                  </a:moveTo>
                  <a:cubicBezTo>
                    <a:pt x="358" y="1"/>
                    <a:pt x="237" y="35"/>
                    <a:pt x="156" y="107"/>
                  </a:cubicBezTo>
                  <a:cubicBezTo>
                    <a:pt x="72" y="181"/>
                    <a:pt x="15" y="278"/>
                    <a:pt x="1" y="390"/>
                  </a:cubicBezTo>
                  <a:cubicBezTo>
                    <a:pt x="4" y="390"/>
                    <a:pt x="8" y="390"/>
                    <a:pt x="11" y="390"/>
                  </a:cubicBezTo>
                  <a:cubicBezTo>
                    <a:pt x="117" y="390"/>
                    <a:pt x="222" y="346"/>
                    <a:pt x="303" y="277"/>
                  </a:cubicBezTo>
                  <a:cubicBezTo>
                    <a:pt x="387" y="204"/>
                    <a:pt x="446" y="106"/>
                    <a:pt x="477" y="1"/>
                  </a:cubicBezTo>
                  <a:cubicBezTo>
                    <a:pt x="474" y="1"/>
                    <a:pt x="471" y="1"/>
                    <a:pt x="4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26"/>
            <p:cNvSpPr/>
            <p:nvPr/>
          </p:nvSpPr>
          <p:spPr>
            <a:xfrm>
              <a:off x="12311540" y="2246694"/>
              <a:ext cx="54234" cy="44633"/>
            </a:xfrm>
            <a:custGeom>
              <a:avLst/>
              <a:gdLst/>
              <a:ahLst/>
              <a:cxnLst/>
              <a:rect l="l" t="t" r="r" b="b"/>
              <a:pathLst>
                <a:path w="322" h="265" extrusionOk="0">
                  <a:moveTo>
                    <a:pt x="317" y="1"/>
                  </a:moveTo>
                  <a:cubicBezTo>
                    <a:pt x="243" y="1"/>
                    <a:pt x="161" y="24"/>
                    <a:pt x="105" y="73"/>
                  </a:cubicBezTo>
                  <a:cubicBezTo>
                    <a:pt x="48" y="122"/>
                    <a:pt x="9" y="189"/>
                    <a:pt x="1" y="265"/>
                  </a:cubicBezTo>
                  <a:cubicBezTo>
                    <a:pt x="2" y="265"/>
                    <a:pt x="3" y="265"/>
                    <a:pt x="4" y="265"/>
                  </a:cubicBezTo>
                  <a:cubicBezTo>
                    <a:pt x="77" y="265"/>
                    <a:pt x="150" y="235"/>
                    <a:pt x="205" y="187"/>
                  </a:cubicBezTo>
                  <a:cubicBezTo>
                    <a:pt x="261" y="140"/>
                    <a:pt x="301" y="73"/>
                    <a:pt x="322" y="1"/>
                  </a:cubicBezTo>
                  <a:cubicBezTo>
                    <a:pt x="320" y="1"/>
                    <a:pt x="319" y="1"/>
                    <a:pt x="3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26"/>
            <p:cNvSpPr/>
            <p:nvPr/>
          </p:nvSpPr>
          <p:spPr>
            <a:xfrm>
              <a:off x="12328551" y="2242483"/>
              <a:ext cx="43118" cy="35706"/>
            </a:xfrm>
            <a:custGeom>
              <a:avLst/>
              <a:gdLst/>
              <a:ahLst/>
              <a:cxnLst/>
              <a:rect l="l" t="t" r="r" b="b"/>
              <a:pathLst>
                <a:path w="256" h="212" extrusionOk="0">
                  <a:moveTo>
                    <a:pt x="255" y="1"/>
                  </a:moveTo>
                  <a:cubicBezTo>
                    <a:pt x="150" y="39"/>
                    <a:pt x="67" y="123"/>
                    <a:pt x="1" y="211"/>
                  </a:cubicBezTo>
                  <a:cubicBezTo>
                    <a:pt x="90" y="144"/>
                    <a:pt x="166" y="68"/>
                    <a:pt x="2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26"/>
            <p:cNvSpPr/>
            <p:nvPr/>
          </p:nvSpPr>
          <p:spPr>
            <a:xfrm>
              <a:off x="12369143" y="2242147"/>
              <a:ext cx="66530" cy="80339"/>
            </a:xfrm>
            <a:custGeom>
              <a:avLst/>
              <a:gdLst/>
              <a:ahLst/>
              <a:cxnLst/>
              <a:rect l="l" t="t" r="r" b="b"/>
              <a:pathLst>
                <a:path w="395" h="477" extrusionOk="0">
                  <a:moveTo>
                    <a:pt x="3" y="1"/>
                  </a:moveTo>
                  <a:lnTo>
                    <a:pt x="3" y="1"/>
                  </a:lnTo>
                  <a:cubicBezTo>
                    <a:pt x="1" y="112"/>
                    <a:pt x="35" y="236"/>
                    <a:pt x="109" y="321"/>
                  </a:cubicBezTo>
                  <a:cubicBezTo>
                    <a:pt x="183" y="406"/>
                    <a:pt x="280" y="462"/>
                    <a:pt x="392" y="476"/>
                  </a:cubicBezTo>
                  <a:cubicBezTo>
                    <a:pt x="395" y="367"/>
                    <a:pt x="350" y="257"/>
                    <a:pt x="279" y="174"/>
                  </a:cubicBezTo>
                  <a:cubicBezTo>
                    <a:pt x="206" y="90"/>
                    <a:pt x="108" y="32"/>
                    <a:pt x="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26"/>
            <p:cNvSpPr/>
            <p:nvPr/>
          </p:nvSpPr>
          <p:spPr>
            <a:xfrm>
              <a:off x="12373017" y="2247705"/>
              <a:ext cx="44971" cy="54401"/>
            </a:xfrm>
            <a:custGeom>
              <a:avLst/>
              <a:gdLst/>
              <a:ahLst/>
              <a:cxnLst/>
              <a:rect l="l" t="t" r="r" b="b"/>
              <a:pathLst>
                <a:path w="267" h="323" extrusionOk="0">
                  <a:moveTo>
                    <a:pt x="2" y="0"/>
                  </a:moveTo>
                  <a:cubicBezTo>
                    <a:pt x="1" y="76"/>
                    <a:pt x="24" y="160"/>
                    <a:pt x="73" y="218"/>
                  </a:cubicBezTo>
                  <a:cubicBezTo>
                    <a:pt x="123" y="275"/>
                    <a:pt x="189" y="313"/>
                    <a:pt x="265" y="322"/>
                  </a:cubicBezTo>
                  <a:cubicBezTo>
                    <a:pt x="267" y="248"/>
                    <a:pt x="236" y="173"/>
                    <a:pt x="188" y="118"/>
                  </a:cubicBezTo>
                  <a:cubicBezTo>
                    <a:pt x="139" y="62"/>
                    <a:pt x="74" y="21"/>
                    <a:pt x="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26"/>
            <p:cNvSpPr/>
            <p:nvPr/>
          </p:nvSpPr>
          <p:spPr>
            <a:xfrm>
              <a:off x="12368975" y="2241978"/>
              <a:ext cx="35539" cy="42948"/>
            </a:xfrm>
            <a:custGeom>
              <a:avLst/>
              <a:gdLst/>
              <a:ahLst/>
              <a:cxnLst/>
              <a:rect l="l" t="t" r="r" b="b"/>
              <a:pathLst>
                <a:path w="211" h="255" extrusionOk="0">
                  <a:moveTo>
                    <a:pt x="1" y="1"/>
                  </a:moveTo>
                  <a:cubicBezTo>
                    <a:pt x="38" y="106"/>
                    <a:pt x="122" y="189"/>
                    <a:pt x="210" y="254"/>
                  </a:cubicBezTo>
                  <a:cubicBezTo>
                    <a:pt x="145" y="164"/>
                    <a:pt x="67" y="8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26"/>
            <p:cNvSpPr/>
            <p:nvPr/>
          </p:nvSpPr>
          <p:spPr>
            <a:xfrm>
              <a:off x="12304129" y="2164334"/>
              <a:ext cx="66698" cy="80507"/>
            </a:xfrm>
            <a:custGeom>
              <a:avLst/>
              <a:gdLst/>
              <a:ahLst/>
              <a:cxnLst/>
              <a:rect l="l" t="t" r="r" b="b"/>
              <a:pathLst>
                <a:path w="396" h="478" extrusionOk="0">
                  <a:moveTo>
                    <a:pt x="4" y="1"/>
                  </a:moveTo>
                  <a:cubicBezTo>
                    <a:pt x="1" y="110"/>
                    <a:pt x="46" y="220"/>
                    <a:pt x="118" y="303"/>
                  </a:cubicBezTo>
                  <a:cubicBezTo>
                    <a:pt x="191" y="387"/>
                    <a:pt x="288" y="446"/>
                    <a:pt x="394" y="477"/>
                  </a:cubicBezTo>
                  <a:cubicBezTo>
                    <a:pt x="395" y="365"/>
                    <a:pt x="361" y="241"/>
                    <a:pt x="287" y="156"/>
                  </a:cubicBezTo>
                  <a:cubicBezTo>
                    <a:pt x="213" y="72"/>
                    <a:pt x="116" y="15"/>
                    <a:pt x="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26"/>
            <p:cNvSpPr/>
            <p:nvPr/>
          </p:nvSpPr>
          <p:spPr>
            <a:xfrm>
              <a:off x="12322151" y="2185050"/>
              <a:ext cx="44634" cy="54401"/>
            </a:xfrm>
            <a:custGeom>
              <a:avLst/>
              <a:gdLst/>
              <a:ahLst/>
              <a:cxnLst/>
              <a:rect l="l" t="t" r="r" b="b"/>
              <a:pathLst>
                <a:path w="265" h="323" extrusionOk="0">
                  <a:moveTo>
                    <a:pt x="1" y="1"/>
                  </a:moveTo>
                  <a:lnTo>
                    <a:pt x="1" y="1"/>
                  </a:lnTo>
                  <a:cubicBezTo>
                    <a:pt x="0" y="75"/>
                    <a:pt x="29" y="149"/>
                    <a:pt x="78" y="205"/>
                  </a:cubicBezTo>
                  <a:cubicBezTo>
                    <a:pt x="126" y="261"/>
                    <a:pt x="193" y="302"/>
                    <a:pt x="264" y="323"/>
                  </a:cubicBezTo>
                  <a:cubicBezTo>
                    <a:pt x="264" y="246"/>
                    <a:pt x="242" y="162"/>
                    <a:pt x="193" y="105"/>
                  </a:cubicBezTo>
                  <a:cubicBezTo>
                    <a:pt x="143" y="48"/>
                    <a:pt x="76" y="1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26"/>
            <p:cNvSpPr/>
            <p:nvPr/>
          </p:nvSpPr>
          <p:spPr>
            <a:xfrm>
              <a:off x="12335457" y="2201893"/>
              <a:ext cx="35539" cy="43117"/>
            </a:xfrm>
            <a:custGeom>
              <a:avLst/>
              <a:gdLst/>
              <a:ahLst/>
              <a:cxnLst/>
              <a:rect l="l" t="t" r="r" b="b"/>
              <a:pathLst>
                <a:path w="211" h="256" extrusionOk="0">
                  <a:moveTo>
                    <a:pt x="1" y="1"/>
                  </a:moveTo>
                  <a:lnTo>
                    <a:pt x="1" y="1"/>
                  </a:lnTo>
                  <a:cubicBezTo>
                    <a:pt x="67" y="91"/>
                    <a:pt x="142" y="167"/>
                    <a:pt x="210" y="255"/>
                  </a:cubicBezTo>
                  <a:cubicBezTo>
                    <a:pt x="173" y="150"/>
                    <a:pt x="89" y="6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26"/>
            <p:cNvSpPr/>
            <p:nvPr/>
          </p:nvSpPr>
          <p:spPr>
            <a:xfrm>
              <a:off x="12353984" y="2229178"/>
              <a:ext cx="30823" cy="30990"/>
            </a:xfrm>
            <a:custGeom>
              <a:avLst/>
              <a:gdLst/>
              <a:ahLst/>
              <a:cxnLst/>
              <a:rect l="l" t="t" r="r" b="b"/>
              <a:pathLst>
                <a:path w="183" h="184" extrusionOk="0">
                  <a:moveTo>
                    <a:pt x="91" y="1"/>
                  </a:moveTo>
                  <a:cubicBezTo>
                    <a:pt x="41" y="1"/>
                    <a:pt x="0" y="41"/>
                    <a:pt x="0" y="91"/>
                  </a:cubicBezTo>
                  <a:cubicBezTo>
                    <a:pt x="0" y="142"/>
                    <a:pt x="41" y="183"/>
                    <a:pt x="91" y="183"/>
                  </a:cubicBezTo>
                  <a:cubicBezTo>
                    <a:pt x="142" y="183"/>
                    <a:pt x="183" y="142"/>
                    <a:pt x="183" y="91"/>
                  </a:cubicBezTo>
                  <a:cubicBezTo>
                    <a:pt x="183" y="41"/>
                    <a:pt x="142" y="1"/>
                    <a:pt x="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2" name="Google Shape;1772;p26"/>
          <p:cNvGrpSpPr/>
          <p:nvPr/>
        </p:nvGrpSpPr>
        <p:grpSpPr>
          <a:xfrm flipH="1">
            <a:off x="-101753" y="3410043"/>
            <a:ext cx="810548" cy="951019"/>
            <a:chOff x="12994896" y="2151433"/>
            <a:chExt cx="106947" cy="125489"/>
          </a:xfrm>
        </p:grpSpPr>
        <p:sp>
          <p:nvSpPr>
            <p:cNvPr id="1773" name="Google Shape;1773;p26"/>
            <p:cNvSpPr/>
            <p:nvPr/>
          </p:nvSpPr>
          <p:spPr>
            <a:xfrm>
              <a:off x="12994896" y="2151510"/>
              <a:ext cx="106947" cy="118641"/>
            </a:xfrm>
            <a:custGeom>
              <a:avLst/>
              <a:gdLst/>
              <a:ahLst/>
              <a:cxnLst/>
              <a:rect l="l" t="t" r="r" b="b"/>
              <a:pathLst>
                <a:path w="1390" h="1542" extrusionOk="0">
                  <a:moveTo>
                    <a:pt x="41" y="1"/>
                  </a:moveTo>
                  <a:cubicBezTo>
                    <a:pt x="30" y="1"/>
                    <a:pt x="20" y="4"/>
                    <a:pt x="13" y="10"/>
                  </a:cubicBezTo>
                  <a:cubicBezTo>
                    <a:pt x="1" y="22"/>
                    <a:pt x="0" y="42"/>
                    <a:pt x="1" y="59"/>
                  </a:cubicBezTo>
                  <a:cubicBezTo>
                    <a:pt x="5" y="100"/>
                    <a:pt x="19" y="141"/>
                    <a:pt x="37" y="181"/>
                  </a:cubicBezTo>
                  <a:cubicBezTo>
                    <a:pt x="81" y="291"/>
                    <a:pt x="143" y="409"/>
                    <a:pt x="219" y="508"/>
                  </a:cubicBezTo>
                  <a:cubicBezTo>
                    <a:pt x="196" y="505"/>
                    <a:pt x="173" y="502"/>
                    <a:pt x="150" y="502"/>
                  </a:cubicBezTo>
                  <a:cubicBezTo>
                    <a:pt x="117" y="502"/>
                    <a:pt x="86" y="508"/>
                    <a:pt x="66" y="529"/>
                  </a:cubicBezTo>
                  <a:cubicBezTo>
                    <a:pt x="34" y="563"/>
                    <a:pt x="43" y="625"/>
                    <a:pt x="65" y="677"/>
                  </a:cubicBezTo>
                  <a:cubicBezTo>
                    <a:pt x="118" y="802"/>
                    <a:pt x="231" y="905"/>
                    <a:pt x="337" y="1000"/>
                  </a:cubicBezTo>
                  <a:cubicBezTo>
                    <a:pt x="327" y="998"/>
                    <a:pt x="317" y="998"/>
                    <a:pt x="307" y="998"/>
                  </a:cubicBezTo>
                  <a:cubicBezTo>
                    <a:pt x="248" y="998"/>
                    <a:pt x="193" y="1025"/>
                    <a:pt x="194" y="1080"/>
                  </a:cubicBezTo>
                  <a:cubicBezTo>
                    <a:pt x="195" y="1127"/>
                    <a:pt x="235" y="1171"/>
                    <a:pt x="271" y="1209"/>
                  </a:cubicBezTo>
                  <a:cubicBezTo>
                    <a:pt x="357" y="1294"/>
                    <a:pt x="450" y="1377"/>
                    <a:pt x="554" y="1440"/>
                  </a:cubicBezTo>
                  <a:cubicBezTo>
                    <a:pt x="654" y="1500"/>
                    <a:pt x="766" y="1541"/>
                    <a:pt x="872" y="1541"/>
                  </a:cubicBezTo>
                  <a:cubicBezTo>
                    <a:pt x="876" y="1541"/>
                    <a:pt x="880" y="1541"/>
                    <a:pt x="883" y="1541"/>
                  </a:cubicBezTo>
                  <a:cubicBezTo>
                    <a:pt x="1069" y="1534"/>
                    <a:pt x="1264" y="1412"/>
                    <a:pt x="1327" y="1253"/>
                  </a:cubicBezTo>
                  <a:cubicBezTo>
                    <a:pt x="1389" y="1096"/>
                    <a:pt x="1337" y="854"/>
                    <a:pt x="1244" y="677"/>
                  </a:cubicBezTo>
                  <a:cubicBezTo>
                    <a:pt x="1203" y="595"/>
                    <a:pt x="1138" y="513"/>
                    <a:pt x="1051" y="482"/>
                  </a:cubicBezTo>
                  <a:cubicBezTo>
                    <a:pt x="1034" y="475"/>
                    <a:pt x="1015" y="472"/>
                    <a:pt x="998" y="472"/>
                  </a:cubicBezTo>
                  <a:cubicBezTo>
                    <a:pt x="938" y="472"/>
                    <a:pt x="884" y="506"/>
                    <a:pt x="881" y="560"/>
                  </a:cubicBezTo>
                  <a:lnTo>
                    <a:pt x="881" y="560"/>
                  </a:lnTo>
                  <a:cubicBezTo>
                    <a:pt x="873" y="474"/>
                    <a:pt x="842" y="385"/>
                    <a:pt x="794" y="304"/>
                  </a:cubicBezTo>
                  <a:cubicBezTo>
                    <a:pt x="770" y="265"/>
                    <a:pt x="742" y="226"/>
                    <a:pt x="702" y="199"/>
                  </a:cubicBezTo>
                  <a:cubicBezTo>
                    <a:pt x="673" y="179"/>
                    <a:pt x="640" y="166"/>
                    <a:pt x="608" y="166"/>
                  </a:cubicBezTo>
                  <a:cubicBezTo>
                    <a:pt x="598" y="166"/>
                    <a:pt x="587" y="167"/>
                    <a:pt x="577" y="171"/>
                  </a:cubicBezTo>
                  <a:cubicBezTo>
                    <a:pt x="546" y="182"/>
                    <a:pt x="527" y="209"/>
                    <a:pt x="511" y="237"/>
                  </a:cubicBezTo>
                  <a:cubicBezTo>
                    <a:pt x="490" y="275"/>
                    <a:pt x="467" y="323"/>
                    <a:pt x="457" y="365"/>
                  </a:cubicBezTo>
                  <a:cubicBezTo>
                    <a:pt x="408" y="307"/>
                    <a:pt x="357" y="250"/>
                    <a:pt x="306" y="194"/>
                  </a:cubicBezTo>
                  <a:cubicBezTo>
                    <a:pt x="243" y="125"/>
                    <a:pt x="176" y="56"/>
                    <a:pt x="95" y="15"/>
                  </a:cubicBezTo>
                  <a:cubicBezTo>
                    <a:pt x="77" y="7"/>
                    <a:pt x="58" y="1"/>
                    <a:pt x="41" y="1"/>
                  </a:cubicBezTo>
                  <a:close/>
                </a:path>
              </a:pathLst>
            </a:custGeom>
            <a:solidFill>
              <a:srgbClr val="F8D6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26"/>
            <p:cNvSpPr/>
            <p:nvPr/>
          </p:nvSpPr>
          <p:spPr>
            <a:xfrm>
              <a:off x="12997127" y="2151433"/>
              <a:ext cx="101022" cy="125489"/>
            </a:xfrm>
            <a:custGeom>
              <a:avLst/>
              <a:gdLst/>
              <a:ahLst/>
              <a:cxnLst/>
              <a:rect l="l" t="t" r="r" b="b"/>
              <a:pathLst>
                <a:path w="1313" h="1631" extrusionOk="0">
                  <a:moveTo>
                    <a:pt x="0" y="1"/>
                  </a:moveTo>
                  <a:cubicBezTo>
                    <a:pt x="324" y="518"/>
                    <a:pt x="706" y="1002"/>
                    <a:pt x="1127" y="1445"/>
                  </a:cubicBezTo>
                  <a:cubicBezTo>
                    <a:pt x="1188" y="1508"/>
                    <a:pt x="1250" y="1570"/>
                    <a:pt x="1312" y="1631"/>
                  </a:cubicBezTo>
                  <a:cubicBezTo>
                    <a:pt x="1283" y="1598"/>
                    <a:pt x="1255" y="1565"/>
                    <a:pt x="1225" y="1533"/>
                  </a:cubicBezTo>
                  <a:lnTo>
                    <a:pt x="1137" y="1435"/>
                  </a:lnTo>
                  <a:cubicBezTo>
                    <a:pt x="732" y="980"/>
                    <a:pt x="353" y="49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26"/>
            <p:cNvSpPr/>
            <p:nvPr/>
          </p:nvSpPr>
          <p:spPr>
            <a:xfrm>
              <a:off x="13013746" y="2182671"/>
              <a:ext cx="40163" cy="45164"/>
            </a:xfrm>
            <a:custGeom>
              <a:avLst/>
              <a:gdLst/>
              <a:ahLst/>
              <a:cxnLst/>
              <a:rect l="l" t="t" r="r" b="b"/>
              <a:pathLst>
                <a:path w="522" h="587" extrusionOk="0">
                  <a:moveTo>
                    <a:pt x="264" y="0"/>
                  </a:moveTo>
                  <a:lnTo>
                    <a:pt x="264" y="0"/>
                  </a:lnTo>
                  <a:cubicBezTo>
                    <a:pt x="325" y="174"/>
                    <a:pt x="392" y="344"/>
                    <a:pt x="460" y="514"/>
                  </a:cubicBezTo>
                  <a:lnTo>
                    <a:pt x="460" y="514"/>
                  </a:lnTo>
                  <a:cubicBezTo>
                    <a:pt x="320" y="423"/>
                    <a:pt x="130" y="299"/>
                    <a:pt x="0" y="215"/>
                  </a:cubicBezTo>
                  <a:lnTo>
                    <a:pt x="0" y="215"/>
                  </a:lnTo>
                  <a:cubicBezTo>
                    <a:pt x="165" y="351"/>
                    <a:pt x="341" y="472"/>
                    <a:pt x="522" y="587"/>
                  </a:cubicBezTo>
                  <a:cubicBezTo>
                    <a:pt x="440" y="391"/>
                    <a:pt x="357" y="193"/>
                    <a:pt x="2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26"/>
            <p:cNvSpPr/>
            <p:nvPr/>
          </p:nvSpPr>
          <p:spPr>
            <a:xfrm>
              <a:off x="13029134" y="2196905"/>
              <a:ext cx="50473" cy="59244"/>
            </a:xfrm>
            <a:custGeom>
              <a:avLst/>
              <a:gdLst/>
              <a:ahLst/>
              <a:cxnLst/>
              <a:rect l="l" t="t" r="r" b="b"/>
              <a:pathLst>
                <a:path w="656" h="770" extrusionOk="0">
                  <a:moveTo>
                    <a:pt x="330" y="0"/>
                  </a:moveTo>
                  <a:lnTo>
                    <a:pt x="330" y="0"/>
                  </a:lnTo>
                  <a:cubicBezTo>
                    <a:pt x="393" y="182"/>
                    <a:pt x="470" y="381"/>
                    <a:pt x="541" y="560"/>
                  </a:cubicBezTo>
                  <a:lnTo>
                    <a:pt x="601" y="709"/>
                  </a:lnTo>
                  <a:lnTo>
                    <a:pt x="601" y="709"/>
                  </a:lnTo>
                  <a:cubicBezTo>
                    <a:pt x="392" y="600"/>
                    <a:pt x="193" y="476"/>
                    <a:pt x="0" y="342"/>
                  </a:cubicBezTo>
                  <a:lnTo>
                    <a:pt x="0" y="342"/>
                  </a:lnTo>
                  <a:cubicBezTo>
                    <a:pt x="202" y="509"/>
                    <a:pt x="422" y="651"/>
                    <a:pt x="655" y="770"/>
                  </a:cubicBezTo>
                  <a:lnTo>
                    <a:pt x="641" y="733"/>
                  </a:lnTo>
                  <a:cubicBezTo>
                    <a:pt x="544" y="494"/>
                    <a:pt x="437" y="235"/>
                    <a:pt x="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26"/>
            <p:cNvSpPr/>
            <p:nvPr/>
          </p:nvSpPr>
          <p:spPr>
            <a:xfrm>
              <a:off x="13039829" y="2175361"/>
              <a:ext cx="5078" cy="4078"/>
            </a:xfrm>
            <a:custGeom>
              <a:avLst/>
              <a:gdLst/>
              <a:ahLst/>
              <a:cxnLst/>
              <a:rect l="l" t="t" r="r" b="b"/>
              <a:pathLst>
                <a:path w="66" h="53" extrusionOk="0">
                  <a:moveTo>
                    <a:pt x="33" y="1"/>
                  </a:moveTo>
                  <a:cubicBezTo>
                    <a:pt x="0" y="1"/>
                    <a:pt x="0" y="53"/>
                    <a:pt x="33" y="53"/>
                  </a:cubicBezTo>
                  <a:cubicBezTo>
                    <a:pt x="65" y="53"/>
                    <a:pt x="66" y="1"/>
                    <a:pt x="33"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26"/>
            <p:cNvSpPr/>
            <p:nvPr/>
          </p:nvSpPr>
          <p:spPr>
            <a:xfrm>
              <a:off x="13044599" y="2188826"/>
              <a:ext cx="4386" cy="4386"/>
            </a:xfrm>
            <a:custGeom>
              <a:avLst/>
              <a:gdLst/>
              <a:ahLst/>
              <a:cxnLst/>
              <a:rect l="l" t="t" r="r" b="b"/>
              <a:pathLst>
                <a:path w="57" h="57" extrusionOk="0">
                  <a:moveTo>
                    <a:pt x="30" y="1"/>
                  </a:moveTo>
                  <a:cubicBezTo>
                    <a:pt x="25" y="1"/>
                    <a:pt x="22" y="3"/>
                    <a:pt x="17" y="5"/>
                  </a:cubicBezTo>
                  <a:lnTo>
                    <a:pt x="14" y="8"/>
                  </a:lnTo>
                  <a:cubicBezTo>
                    <a:pt x="12" y="9"/>
                    <a:pt x="9" y="11"/>
                    <a:pt x="7" y="14"/>
                  </a:cubicBezTo>
                  <a:cubicBezTo>
                    <a:pt x="4" y="16"/>
                    <a:pt x="3" y="20"/>
                    <a:pt x="2" y="24"/>
                  </a:cubicBezTo>
                  <a:cubicBezTo>
                    <a:pt x="1" y="27"/>
                    <a:pt x="1" y="30"/>
                    <a:pt x="2" y="34"/>
                  </a:cubicBezTo>
                  <a:cubicBezTo>
                    <a:pt x="2" y="37"/>
                    <a:pt x="3" y="40"/>
                    <a:pt x="4" y="43"/>
                  </a:cubicBezTo>
                  <a:cubicBezTo>
                    <a:pt x="6" y="45"/>
                    <a:pt x="7" y="47"/>
                    <a:pt x="8" y="48"/>
                  </a:cubicBezTo>
                  <a:cubicBezTo>
                    <a:pt x="11" y="51"/>
                    <a:pt x="14" y="53"/>
                    <a:pt x="20" y="55"/>
                  </a:cubicBezTo>
                  <a:cubicBezTo>
                    <a:pt x="23" y="55"/>
                    <a:pt x="25" y="55"/>
                    <a:pt x="27" y="56"/>
                  </a:cubicBezTo>
                  <a:cubicBezTo>
                    <a:pt x="30" y="56"/>
                    <a:pt x="34" y="55"/>
                    <a:pt x="39" y="52"/>
                  </a:cubicBezTo>
                  <a:lnTo>
                    <a:pt x="42" y="50"/>
                  </a:lnTo>
                  <a:cubicBezTo>
                    <a:pt x="45" y="48"/>
                    <a:pt x="48" y="46"/>
                    <a:pt x="50" y="43"/>
                  </a:cubicBezTo>
                  <a:cubicBezTo>
                    <a:pt x="53" y="40"/>
                    <a:pt x="54" y="37"/>
                    <a:pt x="55" y="34"/>
                  </a:cubicBezTo>
                  <a:cubicBezTo>
                    <a:pt x="56" y="30"/>
                    <a:pt x="56" y="27"/>
                    <a:pt x="55" y="24"/>
                  </a:cubicBezTo>
                  <a:cubicBezTo>
                    <a:pt x="55" y="20"/>
                    <a:pt x="54" y="16"/>
                    <a:pt x="53" y="14"/>
                  </a:cubicBezTo>
                  <a:cubicBezTo>
                    <a:pt x="51" y="13"/>
                    <a:pt x="50" y="10"/>
                    <a:pt x="49" y="9"/>
                  </a:cubicBezTo>
                  <a:cubicBezTo>
                    <a:pt x="46" y="6"/>
                    <a:pt x="42" y="4"/>
                    <a:pt x="37" y="3"/>
                  </a:cubicBezTo>
                  <a:cubicBezTo>
                    <a:pt x="34" y="3"/>
                    <a:pt x="32" y="3"/>
                    <a:pt x="30"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26"/>
            <p:cNvSpPr/>
            <p:nvPr/>
          </p:nvSpPr>
          <p:spPr>
            <a:xfrm>
              <a:off x="13053063" y="2186056"/>
              <a:ext cx="5078" cy="4078"/>
            </a:xfrm>
            <a:custGeom>
              <a:avLst/>
              <a:gdLst/>
              <a:ahLst/>
              <a:cxnLst/>
              <a:rect l="l" t="t" r="r" b="b"/>
              <a:pathLst>
                <a:path w="66" h="53" extrusionOk="0">
                  <a:moveTo>
                    <a:pt x="33" y="0"/>
                  </a:moveTo>
                  <a:cubicBezTo>
                    <a:pt x="0" y="2"/>
                    <a:pt x="0" y="52"/>
                    <a:pt x="33" y="52"/>
                  </a:cubicBezTo>
                  <a:cubicBezTo>
                    <a:pt x="65" y="52"/>
                    <a:pt x="66" y="0"/>
                    <a:pt x="33" y="0"/>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26"/>
            <p:cNvSpPr/>
            <p:nvPr/>
          </p:nvSpPr>
          <p:spPr>
            <a:xfrm>
              <a:off x="13066373" y="2206291"/>
              <a:ext cx="5309" cy="4078"/>
            </a:xfrm>
            <a:custGeom>
              <a:avLst/>
              <a:gdLst/>
              <a:ahLst/>
              <a:cxnLst/>
              <a:rect l="l" t="t" r="r" b="b"/>
              <a:pathLst>
                <a:path w="69" h="53" extrusionOk="0">
                  <a:moveTo>
                    <a:pt x="34" y="0"/>
                  </a:moveTo>
                  <a:cubicBezTo>
                    <a:pt x="0" y="0"/>
                    <a:pt x="0" y="52"/>
                    <a:pt x="34" y="52"/>
                  </a:cubicBezTo>
                  <a:cubicBezTo>
                    <a:pt x="67" y="52"/>
                    <a:pt x="68" y="0"/>
                    <a:pt x="34" y="0"/>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26"/>
            <p:cNvSpPr/>
            <p:nvPr/>
          </p:nvSpPr>
          <p:spPr>
            <a:xfrm>
              <a:off x="13076145" y="2200982"/>
              <a:ext cx="4924" cy="4770"/>
            </a:xfrm>
            <a:custGeom>
              <a:avLst/>
              <a:gdLst/>
              <a:ahLst/>
              <a:cxnLst/>
              <a:rect l="l" t="t" r="r" b="b"/>
              <a:pathLst>
                <a:path w="64" h="62" extrusionOk="0">
                  <a:moveTo>
                    <a:pt x="27" y="0"/>
                  </a:moveTo>
                  <a:cubicBezTo>
                    <a:pt x="25" y="0"/>
                    <a:pt x="23" y="1"/>
                    <a:pt x="20" y="1"/>
                  </a:cubicBezTo>
                  <a:cubicBezTo>
                    <a:pt x="16" y="2"/>
                    <a:pt x="14" y="3"/>
                    <a:pt x="11" y="5"/>
                  </a:cubicBezTo>
                  <a:cubicBezTo>
                    <a:pt x="9" y="8"/>
                    <a:pt x="6" y="10"/>
                    <a:pt x="5" y="14"/>
                  </a:cubicBezTo>
                  <a:cubicBezTo>
                    <a:pt x="4" y="16"/>
                    <a:pt x="4" y="18"/>
                    <a:pt x="3" y="20"/>
                  </a:cubicBezTo>
                  <a:cubicBezTo>
                    <a:pt x="1" y="25"/>
                    <a:pt x="1" y="29"/>
                    <a:pt x="3" y="35"/>
                  </a:cubicBezTo>
                  <a:cubicBezTo>
                    <a:pt x="4" y="38"/>
                    <a:pt x="4" y="39"/>
                    <a:pt x="5" y="41"/>
                  </a:cubicBezTo>
                  <a:cubicBezTo>
                    <a:pt x="6" y="45"/>
                    <a:pt x="10" y="48"/>
                    <a:pt x="14" y="50"/>
                  </a:cubicBezTo>
                  <a:cubicBezTo>
                    <a:pt x="18" y="53"/>
                    <a:pt x="21" y="56"/>
                    <a:pt x="25" y="59"/>
                  </a:cubicBezTo>
                  <a:cubicBezTo>
                    <a:pt x="27" y="60"/>
                    <a:pt x="31" y="61"/>
                    <a:pt x="34" y="61"/>
                  </a:cubicBezTo>
                  <a:cubicBezTo>
                    <a:pt x="35" y="61"/>
                    <a:pt x="36" y="61"/>
                    <a:pt x="37" y="61"/>
                  </a:cubicBezTo>
                  <a:cubicBezTo>
                    <a:pt x="39" y="61"/>
                    <a:pt x="42" y="61"/>
                    <a:pt x="44" y="61"/>
                  </a:cubicBezTo>
                  <a:cubicBezTo>
                    <a:pt x="48" y="60"/>
                    <a:pt x="51" y="59"/>
                    <a:pt x="53" y="56"/>
                  </a:cubicBezTo>
                  <a:cubicBezTo>
                    <a:pt x="56" y="55"/>
                    <a:pt x="58" y="51"/>
                    <a:pt x="60" y="48"/>
                  </a:cubicBezTo>
                  <a:cubicBezTo>
                    <a:pt x="61" y="45"/>
                    <a:pt x="61" y="44"/>
                    <a:pt x="62" y="41"/>
                  </a:cubicBezTo>
                  <a:cubicBezTo>
                    <a:pt x="63" y="36"/>
                    <a:pt x="63" y="33"/>
                    <a:pt x="62" y="27"/>
                  </a:cubicBezTo>
                  <a:cubicBezTo>
                    <a:pt x="61" y="24"/>
                    <a:pt x="61" y="23"/>
                    <a:pt x="60" y="20"/>
                  </a:cubicBezTo>
                  <a:cubicBezTo>
                    <a:pt x="57" y="16"/>
                    <a:pt x="55" y="14"/>
                    <a:pt x="51" y="12"/>
                  </a:cubicBezTo>
                  <a:cubicBezTo>
                    <a:pt x="47" y="9"/>
                    <a:pt x="42" y="7"/>
                    <a:pt x="40" y="3"/>
                  </a:cubicBezTo>
                  <a:cubicBezTo>
                    <a:pt x="37" y="2"/>
                    <a:pt x="34" y="1"/>
                    <a:pt x="31" y="1"/>
                  </a:cubicBezTo>
                  <a:cubicBezTo>
                    <a:pt x="29" y="1"/>
                    <a:pt x="28" y="0"/>
                    <a:pt x="27" y="0"/>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26"/>
            <p:cNvSpPr/>
            <p:nvPr/>
          </p:nvSpPr>
          <p:spPr>
            <a:xfrm>
              <a:off x="13085301" y="2214832"/>
              <a:ext cx="5232" cy="4078"/>
            </a:xfrm>
            <a:custGeom>
              <a:avLst/>
              <a:gdLst/>
              <a:ahLst/>
              <a:cxnLst/>
              <a:rect l="l" t="t" r="r" b="b"/>
              <a:pathLst>
                <a:path w="68" h="53" extrusionOk="0">
                  <a:moveTo>
                    <a:pt x="33" y="1"/>
                  </a:moveTo>
                  <a:cubicBezTo>
                    <a:pt x="1" y="1"/>
                    <a:pt x="1" y="53"/>
                    <a:pt x="33" y="53"/>
                  </a:cubicBezTo>
                  <a:cubicBezTo>
                    <a:pt x="66" y="53"/>
                    <a:pt x="67" y="1"/>
                    <a:pt x="33"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26"/>
            <p:cNvSpPr/>
            <p:nvPr/>
          </p:nvSpPr>
          <p:spPr>
            <a:xfrm>
              <a:off x="13072452" y="2220140"/>
              <a:ext cx="5309" cy="4078"/>
            </a:xfrm>
            <a:custGeom>
              <a:avLst/>
              <a:gdLst/>
              <a:ahLst/>
              <a:cxnLst/>
              <a:rect l="l" t="t" r="r" b="b"/>
              <a:pathLst>
                <a:path w="69" h="53" extrusionOk="0">
                  <a:moveTo>
                    <a:pt x="35" y="1"/>
                  </a:moveTo>
                  <a:cubicBezTo>
                    <a:pt x="1" y="1"/>
                    <a:pt x="1" y="53"/>
                    <a:pt x="35" y="53"/>
                  </a:cubicBezTo>
                  <a:cubicBezTo>
                    <a:pt x="67" y="53"/>
                    <a:pt x="68" y="1"/>
                    <a:pt x="35"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26"/>
            <p:cNvSpPr/>
            <p:nvPr/>
          </p:nvSpPr>
          <p:spPr>
            <a:xfrm>
              <a:off x="13083608" y="2233990"/>
              <a:ext cx="5309" cy="4155"/>
            </a:xfrm>
            <a:custGeom>
              <a:avLst/>
              <a:gdLst/>
              <a:ahLst/>
              <a:cxnLst/>
              <a:rect l="l" t="t" r="r" b="b"/>
              <a:pathLst>
                <a:path w="69" h="54" extrusionOk="0">
                  <a:moveTo>
                    <a:pt x="34" y="1"/>
                  </a:moveTo>
                  <a:cubicBezTo>
                    <a:pt x="1" y="2"/>
                    <a:pt x="1" y="53"/>
                    <a:pt x="34" y="53"/>
                  </a:cubicBezTo>
                  <a:cubicBezTo>
                    <a:pt x="67" y="53"/>
                    <a:pt x="68" y="1"/>
                    <a:pt x="34"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26"/>
            <p:cNvSpPr/>
            <p:nvPr/>
          </p:nvSpPr>
          <p:spPr>
            <a:xfrm>
              <a:off x="13072529" y="2237683"/>
              <a:ext cx="5232" cy="4155"/>
            </a:xfrm>
            <a:custGeom>
              <a:avLst/>
              <a:gdLst/>
              <a:ahLst/>
              <a:cxnLst/>
              <a:rect l="l" t="t" r="r" b="b"/>
              <a:pathLst>
                <a:path w="68" h="54" extrusionOk="0">
                  <a:moveTo>
                    <a:pt x="34" y="1"/>
                  </a:moveTo>
                  <a:cubicBezTo>
                    <a:pt x="1" y="1"/>
                    <a:pt x="1" y="53"/>
                    <a:pt x="34" y="53"/>
                  </a:cubicBezTo>
                  <a:cubicBezTo>
                    <a:pt x="66" y="53"/>
                    <a:pt x="67" y="1"/>
                    <a:pt x="34"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26"/>
            <p:cNvSpPr/>
            <p:nvPr/>
          </p:nvSpPr>
          <p:spPr>
            <a:xfrm>
              <a:off x="13078453" y="2250609"/>
              <a:ext cx="5232" cy="4078"/>
            </a:xfrm>
            <a:custGeom>
              <a:avLst/>
              <a:gdLst/>
              <a:ahLst/>
              <a:cxnLst/>
              <a:rect l="l" t="t" r="r" b="b"/>
              <a:pathLst>
                <a:path w="68" h="53" extrusionOk="0">
                  <a:moveTo>
                    <a:pt x="33" y="1"/>
                  </a:moveTo>
                  <a:cubicBezTo>
                    <a:pt x="1" y="1"/>
                    <a:pt x="1" y="53"/>
                    <a:pt x="33" y="53"/>
                  </a:cubicBezTo>
                  <a:cubicBezTo>
                    <a:pt x="67" y="53"/>
                    <a:pt x="68" y="1"/>
                    <a:pt x="33"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26"/>
            <p:cNvSpPr/>
            <p:nvPr/>
          </p:nvSpPr>
          <p:spPr>
            <a:xfrm>
              <a:off x="13063142" y="2260534"/>
              <a:ext cx="5232" cy="4078"/>
            </a:xfrm>
            <a:custGeom>
              <a:avLst/>
              <a:gdLst/>
              <a:ahLst/>
              <a:cxnLst/>
              <a:rect l="l" t="t" r="r" b="b"/>
              <a:pathLst>
                <a:path w="68" h="53" extrusionOk="0">
                  <a:moveTo>
                    <a:pt x="33" y="0"/>
                  </a:moveTo>
                  <a:cubicBezTo>
                    <a:pt x="1" y="1"/>
                    <a:pt x="1" y="52"/>
                    <a:pt x="33" y="52"/>
                  </a:cubicBezTo>
                  <a:cubicBezTo>
                    <a:pt x="65" y="52"/>
                    <a:pt x="67" y="0"/>
                    <a:pt x="33" y="0"/>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26"/>
            <p:cNvSpPr/>
            <p:nvPr/>
          </p:nvSpPr>
          <p:spPr>
            <a:xfrm>
              <a:off x="13049062" y="2249608"/>
              <a:ext cx="5232" cy="4078"/>
            </a:xfrm>
            <a:custGeom>
              <a:avLst/>
              <a:gdLst/>
              <a:ahLst/>
              <a:cxnLst/>
              <a:rect l="l" t="t" r="r" b="b"/>
              <a:pathLst>
                <a:path w="68" h="53" extrusionOk="0">
                  <a:moveTo>
                    <a:pt x="33" y="0"/>
                  </a:moveTo>
                  <a:cubicBezTo>
                    <a:pt x="0" y="0"/>
                    <a:pt x="0" y="52"/>
                    <a:pt x="33" y="52"/>
                  </a:cubicBezTo>
                  <a:cubicBezTo>
                    <a:pt x="66" y="52"/>
                    <a:pt x="68" y="0"/>
                    <a:pt x="33" y="0"/>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26"/>
            <p:cNvSpPr/>
            <p:nvPr/>
          </p:nvSpPr>
          <p:spPr>
            <a:xfrm>
              <a:off x="13047677" y="2260688"/>
              <a:ext cx="5232" cy="4078"/>
            </a:xfrm>
            <a:custGeom>
              <a:avLst/>
              <a:gdLst/>
              <a:ahLst/>
              <a:cxnLst/>
              <a:rect l="l" t="t" r="r" b="b"/>
              <a:pathLst>
                <a:path w="68" h="53" extrusionOk="0">
                  <a:moveTo>
                    <a:pt x="34" y="0"/>
                  </a:moveTo>
                  <a:cubicBezTo>
                    <a:pt x="0" y="0"/>
                    <a:pt x="0" y="52"/>
                    <a:pt x="34" y="52"/>
                  </a:cubicBezTo>
                  <a:cubicBezTo>
                    <a:pt x="66" y="52"/>
                    <a:pt x="67" y="0"/>
                    <a:pt x="34" y="0"/>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26"/>
            <p:cNvSpPr/>
            <p:nvPr/>
          </p:nvSpPr>
          <p:spPr>
            <a:xfrm>
              <a:off x="13030288" y="2248916"/>
              <a:ext cx="5232" cy="4155"/>
            </a:xfrm>
            <a:custGeom>
              <a:avLst/>
              <a:gdLst/>
              <a:ahLst/>
              <a:cxnLst/>
              <a:rect l="l" t="t" r="r" b="b"/>
              <a:pathLst>
                <a:path w="68" h="54" extrusionOk="0">
                  <a:moveTo>
                    <a:pt x="33" y="1"/>
                  </a:moveTo>
                  <a:cubicBezTo>
                    <a:pt x="0" y="2"/>
                    <a:pt x="0" y="53"/>
                    <a:pt x="33" y="53"/>
                  </a:cubicBezTo>
                  <a:cubicBezTo>
                    <a:pt x="67" y="53"/>
                    <a:pt x="68" y="1"/>
                    <a:pt x="33"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26"/>
            <p:cNvSpPr/>
            <p:nvPr/>
          </p:nvSpPr>
          <p:spPr>
            <a:xfrm>
              <a:off x="13037367" y="2243376"/>
              <a:ext cx="5309" cy="4155"/>
            </a:xfrm>
            <a:custGeom>
              <a:avLst/>
              <a:gdLst/>
              <a:ahLst/>
              <a:cxnLst/>
              <a:rect l="l" t="t" r="r" b="b"/>
              <a:pathLst>
                <a:path w="69" h="54" extrusionOk="0">
                  <a:moveTo>
                    <a:pt x="34" y="1"/>
                  </a:moveTo>
                  <a:cubicBezTo>
                    <a:pt x="1" y="1"/>
                    <a:pt x="1" y="53"/>
                    <a:pt x="34" y="53"/>
                  </a:cubicBezTo>
                  <a:cubicBezTo>
                    <a:pt x="67" y="53"/>
                    <a:pt x="69" y="1"/>
                    <a:pt x="34"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26"/>
            <p:cNvSpPr/>
            <p:nvPr/>
          </p:nvSpPr>
          <p:spPr>
            <a:xfrm>
              <a:off x="13019363" y="2235298"/>
              <a:ext cx="5309" cy="4078"/>
            </a:xfrm>
            <a:custGeom>
              <a:avLst/>
              <a:gdLst/>
              <a:ahLst/>
              <a:cxnLst/>
              <a:rect l="l" t="t" r="r" b="b"/>
              <a:pathLst>
                <a:path w="69" h="53" extrusionOk="0">
                  <a:moveTo>
                    <a:pt x="34" y="1"/>
                  </a:moveTo>
                  <a:cubicBezTo>
                    <a:pt x="0" y="2"/>
                    <a:pt x="0" y="53"/>
                    <a:pt x="34" y="53"/>
                  </a:cubicBezTo>
                  <a:cubicBezTo>
                    <a:pt x="66" y="53"/>
                    <a:pt x="68" y="1"/>
                    <a:pt x="34"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26"/>
            <p:cNvSpPr/>
            <p:nvPr/>
          </p:nvSpPr>
          <p:spPr>
            <a:xfrm>
              <a:off x="13017439" y="2215216"/>
              <a:ext cx="5232" cy="4155"/>
            </a:xfrm>
            <a:custGeom>
              <a:avLst/>
              <a:gdLst/>
              <a:ahLst/>
              <a:cxnLst/>
              <a:rect l="l" t="t" r="r" b="b"/>
              <a:pathLst>
                <a:path w="68" h="54" extrusionOk="0">
                  <a:moveTo>
                    <a:pt x="34" y="1"/>
                  </a:moveTo>
                  <a:cubicBezTo>
                    <a:pt x="0" y="1"/>
                    <a:pt x="0" y="53"/>
                    <a:pt x="34" y="53"/>
                  </a:cubicBezTo>
                  <a:cubicBezTo>
                    <a:pt x="67" y="53"/>
                    <a:pt x="68" y="1"/>
                    <a:pt x="34"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26"/>
            <p:cNvSpPr/>
            <p:nvPr/>
          </p:nvSpPr>
          <p:spPr>
            <a:xfrm>
              <a:off x="13005283" y="2203983"/>
              <a:ext cx="5155" cy="4155"/>
            </a:xfrm>
            <a:custGeom>
              <a:avLst/>
              <a:gdLst/>
              <a:ahLst/>
              <a:cxnLst/>
              <a:rect l="l" t="t" r="r" b="b"/>
              <a:pathLst>
                <a:path w="67" h="54" extrusionOk="0">
                  <a:moveTo>
                    <a:pt x="33" y="1"/>
                  </a:moveTo>
                  <a:cubicBezTo>
                    <a:pt x="1" y="2"/>
                    <a:pt x="1" y="53"/>
                    <a:pt x="33" y="53"/>
                  </a:cubicBezTo>
                  <a:cubicBezTo>
                    <a:pt x="65" y="53"/>
                    <a:pt x="66" y="1"/>
                    <a:pt x="33"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26"/>
            <p:cNvSpPr/>
            <p:nvPr/>
          </p:nvSpPr>
          <p:spPr>
            <a:xfrm>
              <a:off x="13005283" y="2192673"/>
              <a:ext cx="4232" cy="4309"/>
            </a:xfrm>
            <a:custGeom>
              <a:avLst/>
              <a:gdLst/>
              <a:ahLst/>
              <a:cxnLst/>
              <a:rect l="l" t="t" r="r" b="b"/>
              <a:pathLst>
                <a:path w="55" h="56" extrusionOk="0">
                  <a:moveTo>
                    <a:pt x="26" y="1"/>
                  </a:moveTo>
                  <a:cubicBezTo>
                    <a:pt x="23" y="1"/>
                    <a:pt x="20" y="1"/>
                    <a:pt x="15" y="3"/>
                  </a:cubicBezTo>
                  <a:cubicBezTo>
                    <a:pt x="13" y="5"/>
                    <a:pt x="9" y="6"/>
                    <a:pt x="8" y="8"/>
                  </a:cubicBezTo>
                  <a:cubicBezTo>
                    <a:pt x="7" y="10"/>
                    <a:pt x="5" y="12"/>
                    <a:pt x="4" y="13"/>
                  </a:cubicBezTo>
                  <a:cubicBezTo>
                    <a:pt x="2" y="18"/>
                    <a:pt x="1" y="22"/>
                    <a:pt x="1" y="27"/>
                  </a:cubicBezTo>
                  <a:cubicBezTo>
                    <a:pt x="1" y="29"/>
                    <a:pt x="1" y="32"/>
                    <a:pt x="2" y="33"/>
                  </a:cubicBezTo>
                  <a:cubicBezTo>
                    <a:pt x="3" y="38"/>
                    <a:pt x="6" y="43"/>
                    <a:pt x="8" y="45"/>
                  </a:cubicBezTo>
                  <a:cubicBezTo>
                    <a:pt x="9" y="47"/>
                    <a:pt x="9" y="48"/>
                    <a:pt x="11" y="48"/>
                  </a:cubicBezTo>
                  <a:cubicBezTo>
                    <a:pt x="13" y="50"/>
                    <a:pt x="16" y="52"/>
                    <a:pt x="18" y="53"/>
                  </a:cubicBezTo>
                  <a:cubicBezTo>
                    <a:pt x="22" y="54"/>
                    <a:pt x="25" y="55"/>
                    <a:pt x="29" y="55"/>
                  </a:cubicBezTo>
                  <a:cubicBezTo>
                    <a:pt x="33" y="55"/>
                    <a:pt x="35" y="55"/>
                    <a:pt x="39" y="53"/>
                  </a:cubicBezTo>
                  <a:cubicBezTo>
                    <a:pt x="42" y="51"/>
                    <a:pt x="46" y="50"/>
                    <a:pt x="48" y="48"/>
                  </a:cubicBezTo>
                  <a:cubicBezTo>
                    <a:pt x="49" y="46"/>
                    <a:pt x="50" y="44"/>
                    <a:pt x="51" y="43"/>
                  </a:cubicBezTo>
                  <a:cubicBezTo>
                    <a:pt x="54" y="38"/>
                    <a:pt x="55" y="34"/>
                    <a:pt x="55" y="29"/>
                  </a:cubicBezTo>
                  <a:cubicBezTo>
                    <a:pt x="55" y="27"/>
                    <a:pt x="55" y="24"/>
                    <a:pt x="54" y="23"/>
                  </a:cubicBezTo>
                  <a:cubicBezTo>
                    <a:pt x="52" y="19"/>
                    <a:pt x="50" y="15"/>
                    <a:pt x="47" y="11"/>
                  </a:cubicBezTo>
                  <a:cubicBezTo>
                    <a:pt x="46" y="10"/>
                    <a:pt x="46" y="8"/>
                    <a:pt x="45" y="8"/>
                  </a:cubicBezTo>
                  <a:cubicBezTo>
                    <a:pt x="41" y="6"/>
                    <a:pt x="39" y="5"/>
                    <a:pt x="36" y="3"/>
                  </a:cubicBezTo>
                  <a:cubicBezTo>
                    <a:pt x="34" y="2"/>
                    <a:pt x="30" y="1"/>
                    <a:pt x="26"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26"/>
            <p:cNvSpPr/>
            <p:nvPr/>
          </p:nvSpPr>
          <p:spPr>
            <a:xfrm>
              <a:off x="13014670" y="2193673"/>
              <a:ext cx="5309" cy="4078"/>
            </a:xfrm>
            <a:custGeom>
              <a:avLst/>
              <a:gdLst/>
              <a:ahLst/>
              <a:cxnLst/>
              <a:rect l="l" t="t" r="r" b="b"/>
              <a:pathLst>
                <a:path w="69" h="53" extrusionOk="0">
                  <a:moveTo>
                    <a:pt x="35" y="0"/>
                  </a:moveTo>
                  <a:cubicBezTo>
                    <a:pt x="1" y="2"/>
                    <a:pt x="1" y="53"/>
                    <a:pt x="35" y="53"/>
                  </a:cubicBezTo>
                  <a:cubicBezTo>
                    <a:pt x="67" y="53"/>
                    <a:pt x="69" y="0"/>
                    <a:pt x="35" y="0"/>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26"/>
            <p:cNvSpPr/>
            <p:nvPr/>
          </p:nvSpPr>
          <p:spPr>
            <a:xfrm>
              <a:off x="13021133" y="2178593"/>
              <a:ext cx="5232" cy="4078"/>
            </a:xfrm>
            <a:custGeom>
              <a:avLst/>
              <a:gdLst/>
              <a:ahLst/>
              <a:cxnLst/>
              <a:rect l="l" t="t" r="r" b="b"/>
              <a:pathLst>
                <a:path w="68" h="53" extrusionOk="0">
                  <a:moveTo>
                    <a:pt x="35" y="0"/>
                  </a:moveTo>
                  <a:cubicBezTo>
                    <a:pt x="0" y="0"/>
                    <a:pt x="0" y="52"/>
                    <a:pt x="35" y="52"/>
                  </a:cubicBezTo>
                  <a:cubicBezTo>
                    <a:pt x="67" y="52"/>
                    <a:pt x="68" y="0"/>
                    <a:pt x="35" y="0"/>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8" name="Google Shape;1798;p26"/>
          <p:cNvGrpSpPr/>
          <p:nvPr/>
        </p:nvGrpSpPr>
        <p:grpSpPr>
          <a:xfrm flipH="1">
            <a:off x="462358" y="977594"/>
            <a:ext cx="1118191" cy="4058161"/>
            <a:chOff x="9854590" y="-1351953"/>
            <a:chExt cx="203737" cy="739393"/>
          </a:xfrm>
        </p:grpSpPr>
        <p:sp>
          <p:nvSpPr>
            <p:cNvPr id="1799" name="Google Shape;1799;p26"/>
            <p:cNvSpPr/>
            <p:nvPr/>
          </p:nvSpPr>
          <p:spPr>
            <a:xfrm>
              <a:off x="9859129" y="-1338181"/>
              <a:ext cx="194504" cy="176423"/>
            </a:xfrm>
            <a:custGeom>
              <a:avLst/>
              <a:gdLst/>
              <a:ahLst/>
              <a:cxnLst/>
              <a:rect l="l" t="t" r="r" b="b"/>
              <a:pathLst>
                <a:path w="2528" h="2293" extrusionOk="0">
                  <a:moveTo>
                    <a:pt x="1265" y="1"/>
                  </a:moveTo>
                  <a:cubicBezTo>
                    <a:pt x="1175" y="1"/>
                    <a:pt x="1083" y="11"/>
                    <a:pt x="992" y="34"/>
                  </a:cubicBezTo>
                  <a:cubicBezTo>
                    <a:pt x="377" y="184"/>
                    <a:pt x="0" y="803"/>
                    <a:pt x="150" y="1419"/>
                  </a:cubicBezTo>
                  <a:cubicBezTo>
                    <a:pt x="278" y="1942"/>
                    <a:pt x="747" y="2292"/>
                    <a:pt x="1263" y="2292"/>
                  </a:cubicBezTo>
                  <a:cubicBezTo>
                    <a:pt x="1353" y="2292"/>
                    <a:pt x="1444" y="2282"/>
                    <a:pt x="1535" y="2259"/>
                  </a:cubicBezTo>
                  <a:cubicBezTo>
                    <a:pt x="2151" y="2109"/>
                    <a:pt x="2527" y="1490"/>
                    <a:pt x="2377" y="874"/>
                  </a:cubicBezTo>
                  <a:cubicBezTo>
                    <a:pt x="2249" y="351"/>
                    <a:pt x="1780" y="1"/>
                    <a:pt x="1265" y="1"/>
                  </a:cubicBezTo>
                  <a:close/>
                </a:path>
              </a:pathLst>
            </a:custGeom>
            <a:solidFill>
              <a:srgbClr val="D4E6E0">
                <a:alpha val="196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26"/>
            <p:cNvSpPr/>
            <p:nvPr/>
          </p:nvSpPr>
          <p:spPr>
            <a:xfrm>
              <a:off x="9877980" y="-1319561"/>
              <a:ext cx="157419" cy="137953"/>
            </a:xfrm>
            <a:custGeom>
              <a:avLst/>
              <a:gdLst/>
              <a:ahLst/>
              <a:cxnLst/>
              <a:rect l="l" t="t" r="r" b="b"/>
              <a:pathLst>
                <a:path w="2046" h="1793" extrusionOk="0">
                  <a:moveTo>
                    <a:pt x="1022" y="0"/>
                  </a:moveTo>
                  <a:cubicBezTo>
                    <a:pt x="884" y="0"/>
                    <a:pt x="743" y="32"/>
                    <a:pt x="611" y="100"/>
                  </a:cubicBezTo>
                  <a:cubicBezTo>
                    <a:pt x="172" y="328"/>
                    <a:pt x="0" y="868"/>
                    <a:pt x="228" y="1307"/>
                  </a:cubicBezTo>
                  <a:cubicBezTo>
                    <a:pt x="387" y="1616"/>
                    <a:pt x="700" y="1792"/>
                    <a:pt x="1024" y="1792"/>
                  </a:cubicBezTo>
                  <a:cubicBezTo>
                    <a:pt x="1162" y="1792"/>
                    <a:pt x="1303" y="1760"/>
                    <a:pt x="1434" y="1692"/>
                  </a:cubicBezTo>
                  <a:cubicBezTo>
                    <a:pt x="1874" y="1465"/>
                    <a:pt x="2045" y="924"/>
                    <a:pt x="1819" y="485"/>
                  </a:cubicBezTo>
                  <a:cubicBezTo>
                    <a:pt x="1660" y="177"/>
                    <a:pt x="1347" y="0"/>
                    <a:pt x="10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26"/>
            <p:cNvSpPr/>
            <p:nvPr/>
          </p:nvSpPr>
          <p:spPr>
            <a:xfrm>
              <a:off x="9854590" y="-1351953"/>
              <a:ext cx="203737" cy="203583"/>
            </a:xfrm>
            <a:custGeom>
              <a:avLst/>
              <a:gdLst/>
              <a:ahLst/>
              <a:cxnLst/>
              <a:rect l="l" t="t" r="r" b="b"/>
              <a:pathLst>
                <a:path w="2648" h="2646" extrusionOk="0">
                  <a:moveTo>
                    <a:pt x="1295" y="0"/>
                  </a:moveTo>
                  <a:lnTo>
                    <a:pt x="1296" y="44"/>
                  </a:lnTo>
                  <a:cubicBezTo>
                    <a:pt x="1301" y="43"/>
                    <a:pt x="1306" y="43"/>
                    <a:pt x="1311" y="43"/>
                  </a:cubicBezTo>
                  <a:cubicBezTo>
                    <a:pt x="1316" y="43"/>
                    <a:pt x="1321" y="43"/>
                    <a:pt x="1325" y="44"/>
                  </a:cubicBezTo>
                  <a:lnTo>
                    <a:pt x="1335" y="44"/>
                  </a:lnTo>
                  <a:lnTo>
                    <a:pt x="1335" y="0"/>
                  </a:lnTo>
                  <a:close/>
                  <a:moveTo>
                    <a:pt x="1377" y="0"/>
                  </a:moveTo>
                  <a:lnTo>
                    <a:pt x="1375" y="44"/>
                  </a:lnTo>
                  <a:cubicBezTo>
                    <a:pt x="1389" y="45"/>
                    <a:pt x="1401" y="45"/>
                    <a:pt x="1415" y="47"/>
                  </a:cubicBezTo>
                  <a:lnTo>
                    <a:pt x="1417" y="2"/>
                  </a:lnTo>
                  <a:cubicBezTo>
                    <a:pt x="1405" y="1"/>
                    <a:pt x="1390" y="0"/>
                    <a:pt x="1377" y="0"/>
                  </a:cubicBezTo>
                  <a:close/>
                  <a:moveTo>
                    <a:pt x="1254" y="1"/>
                  </a:moveTo>
                  <a:cubicBezTo>
                    <a:pt x="1242" y="1"/>
                    <a:pt x="1227" y="2"/>
                    <a:pt x="1214" y="4"/>
                  </a:cubicBezTo>
                  <a:lnTo>
                    <a:pt x="1218" y="48"/>
                  </a:lnTo>
                  <a:cubicBezTo>
                    <a:pt x="1231" y="47"/>
                    <a:pt x="1244" y="46"/>
                    <a:pt x="1257" y="46"/>
                  </a:cubicBezTo>
                  <a:lnTo>
                    <a:pt x="1254" y="1"/>
                  </a:lnTo>
                  <a:close/>
                  <a:moveTo>
                    <a:pt x="1458" y="6"/>
                  </a:moveTo>
                  <a:lnTo>
                    <a:pt x="1454" y="51"/>
                  </a:lnTo>
                  <a:lnTo>
                    <a:pt x="1493" y="54"/>
                  </a:lnTo>
                  <a:lnTo>
                    <a:pt x="1498" y="12"/>
                  </a:lnTo>
                  <a:cubicBezTo>
                    <a:pt x="1485" y="9"/>
                    <a:pt x="1471" y="7"/>
                    <a:pt x="1458" y="6"/>
                  </a:cubicBezTo>
                  <a:close/>
                  <a:moveTo>
                    <a:pt x="1174" y="9"/>
                  </a:moveTo>
                  <a:cubicBezTo>
                    <a:pt x="1160" y="10"/>
                    <a:pt x="1146" y="13"/>
                    <a:pt x="1133" y="14"/>
                  </a:cubicBezTo>
                  <a:lnTo>
                    <a:pt x="1140" y="57"/>
                  </a:lnTo>
                  <a:cubicBezTo>
                    <a:pt x="1153" y="54"/>
                    <a:pt x="1166" y="53"/>
                    <a:pt x="1179" y="53"/>
                  </a:cubicBezTo>
                  <a:lnTo>
                    <a:pt x="1174" y="9"/>
                  </a:lnTo>
                  <a:close/>
                  <a:moveTo>
                    <a:pt x="1537" y="17"/>
                  </a:moveTo>
                  <a:lnTo>
                    <a:pt x="1531" y="59"/>
                  </a:lnTo>
                  <a:cubicBezTo>
                    <a:pt x="1544" y="62"/>
                    <a:pt x="1557" y="64"/>
                    <a:pt x="1570" y="66"/>
                  </a:cubicBezTo>
                  <a:lnTo>
                    <a:pt x="1578" y="25"/>
                  </a:lnTo>
                  <a:cubicBezTo>
                    <a:pt x="1565" y="22"/>
                    <a:pt x="1551" y="19"/>
                    <a:pt x="1537" y="17"/>
                  </a:cubicBezTo>
                  <a:close/>
                  <a:moveTo>
                    <a:pt x="1094" y="19"/>
                  </a:moveTo>
                  <a:cubicBezTo>
                    <a:pt x="1080" y="22"/>
                    <a:pt x="1067" y="25"/>
                    <a:pt x="1054" y="27"/>
                  </a:cubicBezTo>
                  <a:lnTo>
                    <a:pt x="1062" y="70"/>
                  </a:lnTo>
                  <a:cubicBezTo>
                    <a:pt x="1075" y="68"/>
                    <a:pt x="1087" y="65"/>
                    <a:pt x="1102" y="63"/>
                  </a:cubicBezTo>
                  <a:lnTo>
                    <a:pt x="1094" y="19"/>
                  </a:lnTo>
                  <a:close/>
                  <a:moveTo>
                    <a:pt x="1619" y="32"/>
                  </a:moveTo>
                  <a:lnTo>
                    <a:pt x="1609" y="75"/>
                  </a:lnTo>
                  <a:cubicBezTo>
                    <a:pt x="1620" y="78"/>
                    <a:pt x="1634" y="80"/>
                    <a:pt x="1646" y="85"/>
                  </a:cubicBezTo>
                  <a:lnTo>
                    <a:pt x="1659" y="42"/>
                  </a:lnTo>
                  <a:cubicBezTo>
                    <a:pt x="1645" y="39"/>
                    <a:pt x="1633" y="35"/>
                    <a:pt x="1619" y="32"/>
                  </a:cubicBezTo>
                  <a:close/>
                  <a:moveTo>
                    <a:pt x="1013" y="35"/>
                  </a:moveTo>
                  <a:cubicBezTo>
                    <a:pt x="1000" y="39"/>
                    <a:pt x="987" y="42"/>
                    <a:pt x="974" y="46"/>
                  </a:cubicBezTo>
                  <a:lnTo>
                    <a:pt x="986" y="89"/>
                  </a:lnTo>
                  <a:cubicBezTo>
                    <a:pt x="999" y="86"/>
                    <a:pt x="1010" y="82"/>
                    <a:pt x="1024" y="78"/>
                  </a:cubicBezTo>
                  <a:lnTo>
                    <a:pt x="1013" y="35"/>
                  </a:lnTo>
                  <a:close/>
                  <a:moveTo>
                    <a:pt x="1698" y="53"/>
                  </a:moveTo>
                  <a:lnTo>
                    <a:pt x="1685" y="95"/>
                  </a:lnTo>
                  <a:cubicBezTo>
                    <a:pt x="1698" y="99"/>
                    <a:pt x="1709" y="103"/>
                    <a:pt x="1723" y="106"/>
                  </a:cubicBezTo>
                  <a:lnTo>
                    <a:pt x="1737" y="65"/>
                  </a:lnTo>
                  <a:lnTo>
                    <a:pt x="1698" y="53"/>
                  </a:lnTo>
                  <a:close/>
                  <a:moveTo>
                    <a:pt x="935" y="57"/>
                  </a:moveTo>
                  <a:cubicBezTo>
                    <a:pt x="922" y="62"/>
                    <a:pt x="909" y="66"/>
                    <a:pt x="896" y="70"/>
                  </a:cubicBezTo>
                  <a:lnTo>
                    <a:pt x="910" y="112"/>
                  </a:lnTo>
                  <a:cubicBezTo>
                    <a:pt x="924" y="109"/>
                    <a:pt x="935" y="104"/>
                    <a:pt x="948" y="99"/>
                  </a:cubicBezTo>
                  <a:lnTo>
                    <a:pt x="935" y="57"/>
                  </a:lnTo>
                  <a:close/>
                  <a:moveTo>
                    <a:pt x="1775" y="77"/>
                  </a:moveTo>
                  <a:lnTo>
                    <a:pt x="1759" y="118"/>
                  </a:lnTo>
                  <a:cubicBezTo>
                    <a:pt x="1771" y="124"/>
                    <a:pt x="1784" y="127"/>
                    <a:pt x="1796" y="132"/>
                  </a:cubicBezTo>
                  <a:lnTo>
                    <a:pt x="1812" y="91"/>
                  </a:lnTo>
                  <a:cubicBezTo>
                    <a:pt x="1800" y="86"/>
                    <a:pt x="1787" y="81"/>
                    <a:pt x="1775" y="77"/>
                  </a:cubicBezTo>
                  <a:close/>
                  <a:moveTo>
                    <a:pt x="858" y="85"/>
                  </a:moveTo>
                  <a:cubicBezTo>
                    <a:pt x="846" y="89"/>
                    <a:pt x="833" y="94"/>
                    <a:pt x="821" y="99"/>
                  </a:cubicBezTo>
                  <a:lnTo>
                    <a:pt x="837" y="140"/>
                  </a:lnTo>
                  <a:cubicBezTo>
                    <a:pt x="849" y="135"/>
                    <a:pt x="861" y="130"/>
                    <a:pt x="874" y="126"/>
                  </a:cubicBezTo>
                  <a:lnTo>
                    <a:pt x="858" y="85"/>
                  </a:lnTo>
                  <a:close/>
                  <a:moveTo>
                    <a:pt x="1850" y="107"/>
                  </a:moveTo>
                  <a:lnTo>
                    <a:pt x="1833" y="148"/>
                  </a:lnTo>
                  <a:lnTo>
                    <a:pt x="1869" y="164"/>
                  </a:lnTo>
                  <a:lnTo>
                    <a:pt x="1886" y="125"/>
                  </a:lnTo>
                  <a:cubicBezTo>
                    <a:pt x="1875" y="118"/>
                    <a:pt x="1863" y="113"/>
                    <a:pt x="1850" y="107"/>
                  </a:cubicBezTo>
                  <a:close/>
                  <a:moveTo>
                    <a:pt x="781" y="116"/>
                  </a:moveTo>
                  <a:cubicBezTo>
                    <a:pt x="769" y="121"/>
                    <a:pt x="757" y="126"/>
                    <a:pt x="744" y="132"/>
                  </a:cubicBezTo>
                  <a:lnTo>
                    <a:pt x="764" y="172"/>
                  </a:lnTo>
                  <a:cubicBezTo>
                    <a:pt x="778" y="167"/>
                    <a:pt x="789" y="161"/>
                    <a:pt x="800" y="156"/>
                  </a:cubicBezTo>
                  <a:lnTo>
                    <a:pt x="781" y="116"/>
                  </a:lnTo>
                  <a:close/>
                  <a:moveTo>
                    <a:pt x="1922" y="143"/>
                  </a:moveTo>
                  <a:lnTo>
                    <a:pt x="1902" y="183"/>
                  </a:lnTo>
                  <a:cubicBezTo>
                    <a:pt x="1915" y="188"/>
                    <a:pt x="1926" y="194"/>
                    <a:pt x="1937" y="200"/>
                  </a:cubicBezTo>
                  <a:lnTo>
                    <a:pt x="1958" y="163"/>
                  </a:lnTo>
                  <a:cubicBezTo>
                    <a:pt x="1945" y="156"/>
                    <a:pt x="1933" y="150"/>
                    <a:pt x="1922" y="143"/>
                  </a:cubicBezTo>
                  <a:close/>
                  <a:moveTo>
                    <a:pt x="708" y="151"/>
                  </a:moveTo>
                  <a:lnTo>
                    <a:pt x="673" y="171"/>
                  </a:lnTo>
                  <a:lnTo>
                    <a:pt x="695" y="209"/>
                  </a:lnTo>
                  <a:cubicBezTo>
                    <a:pt x="707" y="202"/>
                    <a:pt x="718" y="195"/>
                    <a:pt x="729" y="190"/>
                  </a:cubicBezTo>
                  <a:lnTo>
                    <a:pt x="708" y="151"/>
                  </a:lnTo>
                  <a:close/>
                  <a:moveTo>
                    <a:pt x="1994" y="182"/>
                  </a:moveTo>
                  <a:lnTo>
                    <a:pt x="1972" y="219"/>
                  </a:lnTo>
                  <a:cubicBezTo>
                    <a:pt x="1983" y="225"/>
                    <a:pt x="1995" y="234"/>
                    <a:pt x="2005" y="240"/>
                  </a:cubicBezTo>
                  <a:lnTo>
                    <a:pt x="2029" y="202"/>
                  </a:lnTo>
                  <a:cubicBezTo>
                    <a:pt x="2017" y="195"/>
                    <a:pt x="2005" y="188"/>
                    <a:pt x="1994" y="182"/>
                  </a:cubicBezTo>
                  <a:close/>
                  <a:moveTo>
                    <a:pt x="638" y="190"/>
                  </a:moveTo>
                  <a:cubicBezTo>
                    <a:pt x="628" y="198"/>
                    <a:pt x="616" y="204"/>
                    <a:pt x="604" y="212"/>
                  </a:cubicBezTo>
                  <a:lnTo>
                    <a:pt x="628" y="248"/>
                  </a:lnTo>
                  <a:cubicBezTo>
                    <a:pt x="639" y="242"/>
                    <a:pt x="649" y="236"/>
                    <a:pt x="661" y="227"/>
                  </a:cubicBezTo>
                  <a:lnTo>
                    <a:pt x="638" y="190"/>
                  </a:lnTo>
                  <a:close/>
                  <a:moveTo>
                    <a:pt x="2063" y="225"/>
                  </a:moveTo>
                  <a:lnTo>
                    <a:pt x="2038" y="262"/>
                  </a:lnTo>
                  <a:cubicBezTo>
                    <a:pt x="2050" y="268"/>
                    <a:pt x="2061" y="276"/>
                    <a:pt x="2071" y="284"/>
                  </a:cubicBezTo>
                  <a:lnTo>
                    <a:pt x="2097" y="249"/>
                  </a:lnTo>
                  <a:cubicBezTo>
                    <a:pt x="2085" y="241"/>
                    <a:pt x="2074" y="234"/>
                    <a:pt x="2063" y="225"/>
                  </a:cubicBezTo>
                  <a:close/>
                  <a:moveTo>
                    <a:pt x="570" y="236"/>
                  </a:moveTo>
                  <a:cubicBezTo>
                    <a:pt x="560" y="244"/>
                    <a:pt x="548" y="251"/>
                    <a:pt x="538" y="260"/>
                  </a:cubicBezTo>
                  <a:lnTo>
                    <a:pt x="564" y="294"/>
                  </a:lnTo>
                  <a:cubicBezTo>
                    <a:pt x="574" y="287"/>
                    <a:pt x="585" y="278"/>
                    <a:pt x="595" y="272"/>
                  </a:cubicBezTo>
                  <a:lnTo>
                    <a:pt x="570" y="236"/>
                  </a:lnTo>
                  <a:close/>
                  <a:moveTo>
                    <a:pt x="2129" y="272"/>
                  </a:moveTo>
                  <a:lnTo>
                    <a:pt x="2102" y="308"/>
                  </a:lnTo>
                  <a:cubicBezTo>
                    <a:pt x="2113" y="315"/>
                    <a:pt x="2123" y="324"/>
                    <a:pt x="2134" y="333"/>
                  </a:cubicBezTo>
                  <a:lnTo>
                    <a:pt x="2161" y="297"/>
                  </a:lnTo>
                  <a:cubicBezTo>
                    <a:pt x="2150" y="289"/>
                    <a:pt x="2140" y="281"/>
                    <a:pt x="2129" y="272"/>
                  </a:cubicBezTo>
                  <a:close/>
                  <a:moveTo>
                    <a:pt x="503" y="283"/>
                  </a:moveTo>
                  <a:cubicBezTo>
                    <a:pt x="493" y="292"/>
                    <a:pt x="483" y="299"/>
                    <a:pt x="472" y="309"/>
                  </a:cubicBezTo>
                  <a:lnTo>
                    <a:pt x="501" y="343"/>
                  </a:lnTo>
                  <a:cubicBezTo>
                    <a:pt x="512" y="335"/>
                    <a:pt x="522" y="326"/>
                    <a:pt x="531" y="317"/>
                  </a:cubicBezTo>
                  <a:lnTo>
                    <a:pt x="503" y="283"/>
                  </a:lnTo>
                  <a:close/>
                  <a:moveTo>
                    <a:pt x="2193" y="324"/>
                  </a:moveTo>
                  <a:lnTo>
                    <a:pt x="2165" y="357"/>
                  </a:lnTo>
                  <a:cubicBezTo>
                    <a:pt x="2173" y="365"/>
                    <a:pt x="2184" y="374"/>
                    <a:pt x="2193" y="383"/>
                  </a:cubicBezTo>
                  <a:lnTo>
                    <a:pt x="2223" y="352"/>
                  </a:lnTo>
                  <a:cubicBezTo>
                    <a:pt x="2214" y="342"/>
                    <a:pt x="2203" y="334"/>
                    <a:pt x="2193" y="324"/>
                  </a:cubicBezTo>
                  <a:close/>
                  <a:moveTo>
                    <a:pt x="442" y="338"/>
                  </a:moveTo>
                  <a:cubicBezTo>
                    <a:pt x="431" y="346"/>
                    <a:pt x="423" y="356"/>
                    <a:pt x="413" y="365"/>
                  </a:cubicBezTo>
                  <a:lnTo>
                    <a:pt x="442" y="396"/>
                  </a:lnTo>
                  <a:cubicBezTo>
                    <a:pt x="452" y="387"/>
                    <a:pt x="462" y="378"/>
                    <a:pt x="472" y="370"/>
                  </a:cubicBezTo>
                  <a:lnTo>
                    <a:pt x="442" y="338"/>
                  </a:lnTo>
                  <a:close/>
                  <a:moveTo>
                    <a:pt x="2253" y="379"/>
                  </a:moveTo>
                  <a:lnTo>
                    <a:pt x="2222" y="410"/>
                  </a:lnTo>
                  <a:lnTo>
                    <a:pt x="2249" y="438"/>
                  </a:lnTo>
                  <a:lnTo>
                    <a:pt x="2282" y="408"/>
                  </a:lnTo>
                  <a:lnTo>
                    <a:pt x="2253" y="379"/>
                  </a:lnTo>
                  <a:close/>
                  <a:moveTo>
                    <a:pt x="384" y="392"/>
                  </a:moveTo>
                  <a:cubicBezTo>
                    <a:pt x="373" y="403"/>
                    <a:pt x="364" y="412"/>
                    <a:pt x="355" y="422"/>
                  </a:cubicBezTo>
                  <a:lnTo>
                    <a:pt x="388" y="453"/>
                  </a:lnTo>
                  <a:cubicBezTo>
                    <a:pt x="397" y="442"/>
                    <a:pt x="405" y="433"/>
                    <a:pt x="415" y="423"/>
                  </a:cubicBezTo>
                  <a:lnTo>
                    <a:pt x="384" y="392"/>
                  </a:lnTo>
                  <a:close/>
                  <a:moveTo>
                    <a:pt x="2308" y="436"/>
                  </a:moveTo>
                  <a:lnTo>
                    <a:pt x="2275" y="466"/>
                  </a:lnTo>
                  <a:cubicBezTo>
                    <a:pt x="2285" y="477"/>
                    <a:pt x="2292" y="486"/>
                    <a:pt x="2301" y="496"/>
                  </a:cubicBezTo>
                  <a:lnTo>
                    <a:pt x="2335" y="467"/>
                  </a:lnTo>
                  <a:lnTo>
                    <a:pt x="2308" y="436"/>
                  </a:lnTo>
                  <a:close/>
                  <a:moveTo>
                    <a:pt x="327" y="453"/>
                  </a:moveTo>
                  <a:cubicBezTo>
                    <a:pt x="318" y="462"/>
                    <a:pt x="311" y="472"/>
                    <a:pt x="301" y="483"/>
                  </a:cubicBezTo>
                  <a:lnTo>
                    <a:pt x="336" y="511"/>
                  </a:lnTo>
                  <a:cubicBezTo>
                    <a:pt x="345" y="501"/>
                    <a:pt x="352" y="491"/>
                    <a:pt x="361" y="481"/>
                  </a:cubicBezTo>
                  <a:lnTo>
                    <a:pt x="327" y="453"/>
                  </a:lnTo>
                  <a:close/>
                  <a:moveTo>
                    <a:pt x="2361" y="501"/>
                  </a:moveTo>
                  <a:lnTo>
                    <a:pt x="2328" y="528"/>
                  </a:lnTo>
                  <a:lnTo>
                    <a:pt x="2350" y="559"/>
                  </a:lnTo>
                  <a:lnTo>
                    <a:pt x="2386" y="533"/>
                  </a:lnTo>
                  <a:cubicBezTo>
                    <a:pt x="2379" y="521"/>
                    <a:pt x="2369" y="511"/>
                    <a:pt x="2361" y="501"/>
                  </a:cubicBezTo>
                  <a:close/>
                  <a:moveTo>
                    <a:pt x="277" y="515"/>
                  </a:moveTo>
                  <a:cubicBezTo>
                    <a:pt x="268" y="526"/>
                    <a:pt x="259" y="537"/>
                    <a:pt x="252" y="548"/>
                  </a:cubicBezTo>
                  <a:lnTo>
                    <a:pt x="288" y="574"/>
                  </a:lnTo>
                  <a:cubicBezTo>
                    <a:pt x="295" y="563"/>
                    <a:pt x="303" y="553"/>
                    <a:pt x="312" y="542"/>
                  </a:cubicBezTo>
                  <a:lnTo>
                    <a:pt x="277" y="515"/>
                  </a:lnTo>
                  <a:close/>
                  <a:moveTo>
                    <a:pt x="2409" y="565"/>
                  </a:moveTo>
                  <a:lnTo>
                    <a:pt x="2373" y="590"/>
                  </a:lnTo>
                  <a:cubicBezTo>
                    <a:pt x="2381" y="601"/>
                    <a:pt x="2387" y="612"/>
                    <a:pt x="2395" y="623"/>
                  </a:cubicBezTo>
                  <a:lnTo>
                    <a:pt x="2433" y="600"/>
                  </a:lnTo>
                  <a:cubicBezTo>
                    <a:pt x="2426" y="588"/>
                    <a:pt x="2417" y="578"/>
                    <a:pt x="2409" y="565"/>
                  </a:cubicBezTo>
                  <a:close/>
                  <a:moveTo>
                    <a:pt x="228" y="581"/>
                  </a:moveTo>
                  <a:cubicBezTo>
                    <a:pt x="221" y="593"/>
                    <a:pt x="215" y="604"/>
                    <a:pt x="206" y="615"/>
                  </a:cubicBezTo>
                  <a:lnTo>
                    <a:pt x="243" y="638"/>
                  </a:lnTo>
                  <a:cubicBezTo>
                    <a:pt x="251" y="627"/>
                    <a:pt x="257" y="616"/>
                    <a:pt x="265" y="606"/>
                  </a:cubicBezTo>
                  <a:lnTo>
                    <a:pt x="228" y="581"/>
                  </a:lnTo>
                  <a:close/>
                  <a:moveTo>
                    <a:pt x="2455" y="633"/>
                  </a:moveTo>
                  <a:lnTo>
                    <a:pt x="2417" y="657"/>
                  </a:lnTo>
                  <a:cubicBezTo>
                    <a:pt x="2423" y="669"/>
                    <a:pt x="2431" y="679"/>
                    <a:pt x="2437" y="690"/>
                  </a:cubicBezTo>
                  <a:lnTo>
                    <a:pt x="2476" y="669"/>
                  </a:lnTo>
                  <a:cubicBezTo>
                    <a:pt x="2469" y="657"/>
                    <a:pt x="2462" y="645"/>
                    <a:pt x="2455" y="633"/>
                  </a:cubicBezTo>
                  <a:close/>
                  <a:moveTo>
                    <a:pt x="184" y="651"/>
                  </a:moveTo>
                  <a:lnTo>
                    <a:pt x="165" y="685"/>
                  </a:lnTo>
                  <a:lnTo>
                    <a:pt x="204" y="706"/>
                  </a:lnTo>
                  <a:cubicBezTo>
                    <a:pt x="210" y="695"/>
                    <a:pt x="217" y="683"/>
                    <a:pt x="222" y="673"/>
                  </a:cubicBezTo>
                  <a:lnTo>
                    <a:pt x="184" y="651"/>
                  </a:lnTo>
                  <a:close/>
                  <a:moveTo>
                    <a:pt x="2494" y="704"/>
                  </a:moveTo>
                  <a:lnTo>
                    <a:pt x="2455" y="725"/>
                  </a:lnTo>
                  <a:cubicBezTo>
                    <a:pt x="2462" y="736"/>
                    <a:pt x="2468" y="748"/>
                    <a:pt x="2474" y="760"/>
                  </a:cubicBezTo>
                  <a:lnTo>
                    <a:pt x="2512" y="741"/>
                  </a:lnTo>
                  <a:cubicBezTo>
                    <a:pt x="2507" y="727"/>
                    <a:pt x="2501" y="715"/>
                    <a:pt x="2494" y="704"/>
                  </a:cubicBezTo>
                  <a:close/>
                  <a:moveTo>
                    <a:pt x="147" y="721"/>
                  </a:moveTo>
                  <a:cubicBezTo>
                    <a:pt x="139" y="732"/>
                    <a:pt x="133" y="746"/>
                    <a:pt x="128" y="757"/>
                  </a:cubicBezTo>
                  <a:lnTo>
                    <a:pt x="168" y="776"/>
                  </a:lnTo>
                  <a:cubicBezTo>
                    <a:pt x="174" y="763"/>
                    <a:pt x="179" y="752"/>
                    <a:pt x="185" y="741"/>
                  </a:cubicBezTo>
                  <a:lnTo>
                    <a:pt x="147" y="721"/>
                  </a:lnTo>
                  <a:close/>
                  <a:moveTo>
                    <a:pt x="2531" y="777"/>
                  </a:moveTo>
                  <a:lnTo>
                    <a:pt x="2490" y="795"/>
                  </a:lnTo>
                  <a:cubicBezTo>
                    <a:pt x="2495" y="807"/>
                    <a:pt x="2501" y="820"/>
                    <a:pt x="2506" y="831"/>
                  </a:cubicBezTo>
                  <a:lnTo>
                    <a:pt x="2547" y="815"/>
                  </a:lnTo>
                  <a:cubicBezTo>
                    <a:pt x="2541" y="802"/>
                    <a:pt x="2536" y="790"/>
                    <a:pt x="2531" y="777"/>
                  </a:cubicBezTo>
                  <a:close/>
                  <a:moveTo>
                    <a:pt x="111" y="794"/>
                  </a:moveTo>
                  <a:cubicBezTo>
                    <a:pt x="106" y="807"/>
                    <a:pt x="101" y="819"/>
                    <a:pt x="96" y="831"/>
                  </a:cubicBezTo>
                  <a:lnTo>
                    <a:pt x="136" y="848"/>
                  </a:lnTo>
                  <a:cubicBezTo>
                    <a:pt x="142" y="835"/>
                    <a:pt x="147" y="824"/>
                    <a:pt x="152" y="810"/>
                  </a:cubicBezTo>
                  <a:lnTo>
                    <a:pt x="111" y="794"/>
                  </a:lnTo>
                  <a:close/>
                  <a:moveTo>
                    <a:pt x="2562" y="854"/>
                  </a:moveTo>
                  <a:lnTo>
                    <a:pt x="2520" y="870"/>
                  </a:lnTo>
                  <a:cubicBezTo>
                    <a:pt x="2525" y="881"/>
                    <a:pt x="2530" y="893"/>
                    <a:pt x="2533" y="906"/>
                  </a:cubicBezTo>
                  <a:lnTo>
                    <a:pt x="2577" y="892"/>
                  </a:lnTo>
                  <a:cubicBezTo>
                    <a:pt x="2572" y="878"/>
                    <a:pt x="2567" y="867"/>
                    <a:pt x="2562" y="854"/>
                  </a:cubicBezTo>
                  <a:close/>
                  <a:moveTo>
                    <a:pt x="81" y="870"/>
                  </a:moveTo>
                  <a:cubicBezTo>
                    <a:pt x="77" y="881"/>
                    <a:pt x="72" y="894"/>
                    <a:pt x="69" y="907"/>
                  </a:cubicBezTo>
                  <a:lnTo>
                    <a:pt x="110" y="922"/>
                  </a:lnTo>
                  <a:cubicBezTo>
                    <a:pt x="113" y="909"/>
                    <a:pt x="118" y="897"/>
                    <a:pt x="123" y="885"/>
                  </a:cubicBezTo>
                  <a:lnTo>
                    <a:pt x="81" y="870"/>
                  </a:lnTo>
                  <a:close/>
                  <a:moveTo>
                    <a:pt x="2588" y="929"/>
                  </a:moveTo>
                  <a:lnTo>
                    <a:pt x="2547" y="943"/>
                  </a:lnTo>
                  <a:cubicBezTo>
                    <a:pt x="2549" y="955"/>
                    <a:pt x="2553" y="967"/>
                    <a:pt x="2557" y="980"/>
                  </a:cubicBezTo>
                  <a:lnTo>
                    <a:pt x="2600" y="969"/>
                  </a:lnTo>
                  <a:lnTo>
                    <a:pt x="2588" y="929"/>
                  </a:lnTo>
                  <a:close/>
                  <a:moveTo>
                    <a:pt x="55" y="946"/>
                  </a:moveTo>
                  <a:cubicBezTo>
                    <a:pt x="51" y="960"/>
                    <a:pt x="49" y="972"/>
                    <a:pt x="45" y="986"/>
                  </a:cubicBezTo>
                  <a:lnTo>
                    <a:pt x="87" y="997"/>
                  </a:lnTo>
                  <a:cubicBezTo>
                    <a:pt x="90" y="985"/>
                    <a:pt x="95" y="971"/>
                    <a:pt x="97" y="960"/>
                  </a:cubicBezTo>
                  <a:lnTo>
                    <a:pt x="55" y="946"/>
                  </a:lnTo>
                  <a:close/>
                  <a:moveTo>
                    <a:pt x="2610" y="1009"/>
                  </a:moveTo>
                  <a:lnTo>
                    <a:pt x="2567" y="1019"/>
                  </a:lnTo>
                  <a:cubicBezTo>
                    <a:pt x="2572" y="1030"/>
                    <a:pt x="2574" y="1044"/>
                    <a:pt x="2577" y="1057"/>
                  </a:cubicBezTo>
                  <a:lnTo>
                    <a:pt x="2620" y="1048"/>
                  </a:lnTo>
                  <a:cubicBezTo>
                    <a:pt x="2616" y="1035"/>
                    <a:pt x="2612" y="1022"/>
                    <a:pt x="2610" y="1009"/>
                  </a:cubicBezTo>
                  <a:close/>
                  <a:moveTo>
                    <a:pt x="35" y="1024"/>
                  </a:moveTo>
                  <a:cubicBezTo>
                    <a:pt x="32" y="1039"/>
                    <a:pt x="29" y="1052"/>
                    <a:pt x="27" y="1065"/>
                  </a:cubicBezTo>
                  <a:lnTo>
                    <a:pt x="70" y="1074"/>
                  </a:lnTo>
                  <a:cubicBezTo>
                    <a:pt x="72" y="1061"/>
                    <a:pt x="75" y="1048"/>
                    <a:pt x="79" y="1035"/>
                  </a:cubicBezTo>
                  <a:lnTo>
                    <a:pt x="35" y="1024"/>
                  </a:lnTo>
                  <a:close/>
                  <a:moveTo>
                    <a:pt x="2626" y="1087"/>
                  </a:moveTo>
                  <a:lnTo>
                    <a:pt x="2583" y="1095"/>
                  </a:lnTo>
                  <a:cubicBezTo>
                    <a:pt x="2585" y="1108"/>
                    <a:pt x="2588" y="1121"/>
                    <a:pt x="2589" y="1134"/>
                  </a:cubicBezTo>
                  <a:lnTo>
                    <a:pt x="2632" y="1127"/>
                  </a:lnTo>
                  <a:cubicBezTo>
                    <a:pt x="2631" y="1113"/>
                    <a:pt x="2629" y="1100"/>
                    <a:pt x="2626" y="1087"/>
                  </a:cubicBezTo>
                  <a:close/>
                  <a:moveTo>
                    <a:pt x="20" y="1104"/>
                  </a:moveTo>
                  <a:cubicBezTo>
                    <a:pt x="17" y="1117"/>
                    <a:pt x="14" y="1132"/>
                    <a:pt x="13" y="1144"/>
                  </a:cubicBezTo>
                  <a:lnTo>
                    <a:pt x="56" y="1151"/>
                  </a:lnTo>
                  <a:cubicBezTo>
                    <a:pt x="58" y="1138"/>
                    <a:pt x="60" y="1125"/>
                    <a:pt x="63" y="1112"/>
                  </a:cubicBezTo>
                  <a:lnTo>
                    <a:pt x="20" y="1104"/>
                  </a:lnTo>
                  <a:close/>
                  <a:moveTo>
                    <a:pt x="2639" y="1168"/>
                  </a:moveTo>
                  <a:lnTo>
                    <a:pt x="2594" y="1173"/>
                  </a:lnTo>
                  <a:cubicBezTo>
                    <a:pt x="2596" y="1184"/>
                    <a:pt x="2598" y="1195"/>
                    <a:pt x="2599" y="1206"/>
                  </a:cubicBezTo>
                  <a:lnTo>
                    <a:pt x="2599" y="1212"/>
                  </a:lnTo>
                  <a:lnTo>
                    <a:pt x="2642" y="1209"/>
                  </a:lnTo>
                  <a:lnTo>
                    <a:pt x="2642" y="1201"/>
                  </a:lnTo>
                  <a:cubicBezTo>
                    <a:pt x="2641" y="1190"/>
                    <a:pt x="2640" y="1180"/>
                    <a:pt x="2639" y="1168"/>
                  </a:cubicBezTo>
                  <a:close/>
                  <a:moveTo>
                    <a:pt x="8" y="1186"/>
                  </a:moveTo>
                  <a:cubicBezTo>
                    <a:pt x="7" y="1199"/>
                    <a:pt x="6" y="1214"/>
                    <a:pt x="4" y="1227"/>
                  </a:cubicBezTo>
                  <a:lnTo>
                    <a:pt x="49" y="1230"/>
                  </a:lnTo>
                  <a:lnTo>
                    <a:pt x="53" y="1190"/>
                  </a:lnTo>
                  <a:lnTo>
                    <a:pt x="8" y="1186"/>
                  </a:lnTo>
                  <a:close/>
                  <a:moveTo>
                    <a:pt x="2647" y="1250"/>
                  </a:moveTo>
                  <a:lnTo>
                    <a:pt x="2603" y="1253"/>
                  </a:lnTo>
                  <a:cubicBezTo>
                    <a:pt x="2603" y="1265"/>
                    <a:pt x="2604" y="1279"/>
                    <a:pt x="2604" y="1291"/>
                  </a:cubicBezTo>
                  <a:lnTo>
                    <a:pt x="2648" y="1290"/>
                  </a:lnTo>
                  <a:cubicBezTo>
                    <a:pt x="2648" y="1278"/>
                    <a:pt x="2648" y="1263"/>
                    <a:pt x="2647" y="1250"/>
                  </a:cubicBezTo>
                  <a:close/>
                  <a:moveTo>
                    <a:pt x="2" y="1267"/>
                  </a:moveTo>
                  <a:cubicBezTo>
                    <a:pt x="1" y="1280"/>
                    <a:pt x="1" y="1294"/>
                    <a:pt x="1" y="1308"/>
                  </a:cubicBezTo>
                  <a:lnTo>
                    <a:pt x="45" y="1308"/>
                  </a:lnTo>
                  <a:cubicBezTo>
                    <a:pt x="46" y="1294"/>
                    <a:pt x="46" y="1282"/>
                    <a:pt x="46" y="1268"/>
                  </a:cubicBezTo>
                  <a:lnTo>
                    <a:pt x="2" y="1267"/>
                  </a:lnTo>
                  <a:close/>
                  <a:moveTo>
                    <a:pt x="2604" y="1331"/>
                  </a:moveTo>
                  <a:cubicBezTo>
                    <a:pt x="2604" y="1343"/>
                    <a:pt x="2603" y="1357"/>
                    <a:pt x="2603" y="1369"/>
                  </a:cubicBezTo>
                  <a:lnTo>
                    <a:pt x="2647" y="1371"/>
                  </a:lnTo>
                  <a:cubicBezTo>
                    <a:pt x="2647" y="1358"/>
                    <a:pt x="2648" y="1343"/>
                    <a:pt x="2648" y="1331"/>
                  </a:cubicBezTo>
                  <a:close/>
                  <a:moveTo>
                    <a:pt x="46" y="1346"/>
                  </a:moveTo>
                  <a:lnTo>
                    <a:pt x="2" y="1347"/>
                  </a:lnTo>
                  <a:cubicBezTo>
                    <a:pt x="2" y="1361"/>
                    <a:pt x="2" y="1376"/>
                    <a:pt x="3" y="1388"/>
                  </a:cubicBezTo>
                  <a:lnTo>
                    <a:pt x="48" y="1385"/>
                  </a:lnTo>
                  <a:cubicBezTo>
                    <a:pt x="48" y="1373"/>
                    <a:pt x="46" y="1359"/>
                    <a:pt x="46" y="1346"/>
                  </a:cubicBezTo>
                  <a:close/>
                  <a:moveTo>
                    <a:pt x="2600" y="1409"/>
                  </a:moveTo>
                  <a:cubicBezTo>
                    <a:pt x="2600" y="1422"/>
                    <a:pt x="2599" y="1435"/>
                    <a:pt x="2598" y="1448"/>
                  </a:cubicBezTo>
                  <a:lnTo>
                    <a:pt x="2641" y="1452"/>
                  </a:lnTo>
                  <a:cubicBezTo>
                    <a:pt x="2642" y="1439"/>
                    <a:pt x="2645" y="1426"/>
                    <a:pt x="2645" y="1411"/>
                  </a:cubicBezTo>
                  <a:lnTo>
                    <a:pt x="2600" y="1409"/>
                  </a:lnTo>
                  <a:close/>
                  <a:moveTo>
                    <a:pt x="50" y="1426"/>
                  </a:moveTo>
                  <a:lnTo>
                    <a:pt x="6" y="1430"/>
                  </a:lnTo>
                  <a:lnTo>
                    <a:pt x="7" y="1443"/>
                  </a:lnTo>
                  <a:cubicBezTo>
                    <a:pt x="8" y="1456"/>
                    <a:pt x="9" y="1471"/>
                    <a:pt x="11" y="1483"/>
                  </a:cubicBezTo>
                  <a:lnTo>
                    <a:pt x="55" y="1478"/>
                  </a:lnTo>
                  <a:lnTo>
                    <a:pt x="51" y="1439"/>
                  </a:lnTo>
                  <a:lnTo>
                    <a:pt x="50" y="1426"/>
                  </a:lnTo>
                  <a:close/>
                  <a:moveTo>
                    <a:pt x="2593" y="1487"/>
                  </a:moveTo>
                  <a:cubicBezTo>
                    <a:pt x="2592" y="1500"/>
                    <a:pt x="2590" y="1513"/>
                    <a:pt x="2588" y="1526"/>
                  </a:cubicBezTo>
                  <a:lnTo>
                    <a:pt x="2631" y="1533"/>
                  </a:lnTo>
                  <a:cubicBezTo>
                    <a:pt x="2632" y="1520"/>
                    <a:pt x="2635" y="1507"/>
                    <a:pt x="2636" y="1492"/>
                  </a:cubicBezTo>
                  <a:lnTo>
                    <a:pt x="2593" y="1487"/>
                  </a:lnTo>
                  <a:close/>
                  <a:moveTo>
                    <a:pt x="60" y="1515"/>
                  </a:moveTo>
                  <a:lnTo>
                    <a:pt x="17" y="1523"/>
                  </a:lnTo>
                  <a:cubicBezTo>
                    <a:pt x="19" y="1537"/>
                    <a:pt x="22" y="1550"/>
                    <a:pt x="24" y="1563"/>
                  </a:cubicBezTo>
                  <a:lnTo>
                    <a:pt x="66" y="1555"/>
                  </a:lnTo>
                  <a:cubicBezTo>
                    <a:pt x="64" y="1541"/>
                    <a:pt x="63" y="1529"/>
                    <a:pt x="60" y="1515"/>
                  </a:cubicBezTo>
                  <a:close/>
                  <a:moveTo>
                    <a:pt x="2580" y="1565"/>
                  </a:moveTo>
                  <a:lnTo>
                    <a:pt x="2573" y="1605"/>
                  </a:lnTo>
                  <a:lnTo>
                    <a:pt x="2615" y="1613"/>
                  </a:lnTo>
                  <a:cubicBezTo>
                    <a:pt x="2618" y="1601"/>
                    <a:pt x="2621" y="1586"/>
                    <a:pt x="2624" y="1574"/>
                  </a:cubicBezTo>
                  <a:lnTo>
                    <a:pt x="2580" y="1565"/>
                  </a:lnTo>
                  <a:close/>
                  <a:moveTo>
                    <a:pt x="75" y="1595"/>
                  </a:moveTo>
                  <a:lnTo>
                    <a:pt x="31" y="1603"/>
                  </a:lnTo>
                  <a:cubicBezTo>
                    <a:pt x="34" y="1617"/>
                    <a:pt x="37" y="1629"/>
                    <a:pt x="40" y="1643"/>
                  </a:cubicBezTo>
                  <a:lnTo>
                    <a:pt x="83" y="1632"/>
                  </a:lnTo>
                  <a:cubicBezTo>
                    <a:pt x="80" y="1621"/>
                    <a:pt x="77" y="1607"/>
                    <a:pt x="75" y="1595"/>
                  </a:cubicBezTo>
                  <a:close/>
                  <a:moveTo>
                    <a:pt x="2563" y="1643"/>
                  </a:moveTo>
                  <a:cubicBezTo>
                    <a:pt x="2559" y="1655"/>
                    <a:pt x="2557" y="1668"/>
                    <a:pt x="2553" y="1680"/>
                  </a:cubicBezTo>
                  <a:lnTo>
                    <a:pt x="2594" y="1692"/>
                  </a:lnTo>
                  <a:lnTo>
                    <a:pt x="2606" y="1653"/>
                  </a:lnTo>
                  <a:lnTo>
                    <a:pt x="2563" y="1643"/>
                  </a:lnTo>
                  <a:close/>
                  <a:moveTo>
                    <a:pt x="93" y="1671"/>
                  </a:moveTo>
                  <a:lnTo>
                    <a:pt x="51" y="1682"/>
                  </a:lnTo>
                  <a:lnTo>
                    <a:pt x="63" y="1722"/>
                  </a:lnTo>
                  <a:lnTo>
                    <a:pt x="105" y="1708"/>
                  </a:lnTo>
                  <a:cubicBezTo>
                    <a:pt x="101" y="1696"/>
                    <a:pt x="97" y="1684"/>
                    <a:pt x="93" y="1671"/>
                  </a:cubicBezTo>
                  <a:close/>
                  <a:moveTo>
                    <a:pt x="2541" y="1718"/>
                  </a:moveTo>
                  <a:cubicBezTo>
                    <a:pt x="2537" y="1730"/>
                    <a:pt x="2532" y="1743"/>
                    <a:pt x="2528" y="1754"/>
                  </a:cubicBezTo>
                  <a:lnTo>
                    <a:pt x="2569" y="1769"/>
                  </a:lnTo>
                  <a:cubicBezTo>
                    <a:pt x="2575" y="1756"/>
                    <a:pt x="2579" y="1744"/>
                    <a:pt x="2583" y="1731"/>
                  </a:cubicBezTo>
                  <a:lnTo>
                    <a:pt x="2541" y="1718"/>
                  </a:lnTo>
                  <a:close/>
                  <a:moveTo>
                    <a:pt x="117" y="1746"/>
                  </a:moveTo>
                  <a:lnTo>
                    <a:pt x="75" y="1759"/>
                  </a:lnTo>
                  <a:cubicBezTo>
                    <a:pt x="80" y="1773"/>
                    <a:pt x="84" y="1784"/>
                    <a:pt x="89" y="1798"/>
                  </a:cubicBezTo>
                  <a:lnTo>
                    <a:pt x="129" y="1782"/>
                  </a:lnTo>
                  <a:cubicBezTo>
                    <a:pt x="126" y="1770"/>
                    <a:pt x="121" y="1758"/>
                    <a:pt x="117" y="1746"/>
                  </a:cubicBezTo>
                  <a:close/>
                  <a:moveTo>
                    <a:pt x="2514" y="1791"/>
                  </a:moveTo>
                  <a:cubicBezTo>
                    <a:pt x="2510" y="1803"/>
                    <a:pt x="2505" y="1816"/>
                    <a:pt x="2500" y="1827"/>
                  </a:cubicBezTo>
                  <a:lnTo>
                    <a:pt x="2540" y="1845"/>
                  </a:lnTo>
                  <a:cubicBezTo>
                    <a:pt x="2545" y="1832"/>
                    <a:pt x="2551" y="1820"/>
                    <a:pt x="2554" y="1806"/>
                  </a:cubicBezTo>
                  <a:lnTo>
                    <a:pt x="2514" y="1791"/>
                  </a:lnTo>
                  <a:close/>
                  <a:moveTo>
                    <a:pt x="145" y="1819"/>
                  </a:moveTo>
                  <a:lnTo>
                    <a:pt x="105" y="1836"/>
                  </a:lnTo>
                  <a:cubicBezTo>
                    <a:pt x="110" y="1848"/>
                    <a:pt x="117" y="1862"/>
                    <a:pt x="122" y="1873"/>
                  </a:cubicBezTo>
                  <a:lnTo>
                    <a:pt x="160" y="1855"/>
                  </a:lnTo>
                  <a:cubicBezTo>
                    <a:pt x="155" y="1843"/>
                    <a:pt x="150" y="1830"/>
                    <a:pt x="145" y="1819"/>
                  </a:cubicBezTo>
                  <a:close/>
                  <a:moveTo>
                    <a:pt x="2484" y="1864"/>
                  </a:moveTo>
                  <a:cubicBezTo>
                    <a:pt x="2479" y="1876"/>
                    <a:pt x="2474" y="1888"/>
                    <a:pt x="2467" y="1899"/>
                  </a:cubicBezTo>
                  <a:lnTo>
                    <a:pt x="2506" y="1919"/>
                  </a:lnTo>
                  <a:cubicBezTo>
                    <a:pt x="2512" y="1905"/>
                    <a:pt x="2517" y="1894"/>
                    <a:pt x="2525" y="1883"/>
                  </a:cubicBezTo>
                  <a:lnTo>
                    <a:pt x="2484" y="1864"/>
                  </a:lnTo>
                  <a:close/>
                  <a:moveTo>
                    <a:pt x="178" y="1890"/>
                  </a:moveTo>
                  <a:lnTo>
                    <a:pt x="138" y="1910"/>
                  </a:lnTo>
                  <a:cubicBezTo>
                    <a:pt x="144" y="1923"/>
                    <a:pt x="150" y="1935"/>
                    <a:pt x="157" y="1946"/>
                  </a:cubicBezTo>
                  <a:lnTo>
                    <a:pt x="196" y="1925"/>
                  </a:lnTo>
                  <a:cubicBezTo>
                    <a:pt x="190" y="1914"/>
                    <a:pt x="183" y="1902"/>
                    <a:pt x="178" y="1890"/>
                  </a:cubicBezTo>
                  <a:close/>
                  <a:moveTo>
                    <a:pt x="2448" y="1933"/>
                  </a:moveTo>
                  <a:cubicBezTo>
                    <a:pt x="2442" y="1945"/>
                    <a:pt x="2436" y="1956"/>
                    <a:pt x="2429" y="1967"/>
                  </a:cubicBezTo>
                  <a:lnTo>
                    <a:pt x="2467" y="1989"/>
                  </a:lnTo>
                  <a:cubicBezTo>
                    <a:pt x="2474" y="1977"/>
                    <a:pt x="2481" y="1966"/>
                    <a:pt x="2488" y="1954"/>
                  </a:cubicBezTo>
                  <a:lnTo>
                    <a:pt x="2448" y="1933"/>
                  </a:lnTo>
                  <a:close/>
                  <a:moveTo>
                    <a:pt x="216" y="1960"/>
                  </a:moveTo>
                  <a:lnTo>
                    <a:pt x="178" y="1982"/>
                  </a:lnTo>
                  <a:cubicBezTo>
                    <a:pt x="184" y="1993"/>
                    <a:pt x="192" y="2005"/>
                    <a:pt x="199" y="2017"/>
                  </a:cubicBezTo>
                  <a:lnTo>
                    <a:pt x="235" y="1993"/>
                  </a:lnTo>
                  <a:cubicBezTo>
                    <a:pt x="228" y="1982"/>
                    <a:pt x="222" y="1971"/>
                    <a:pt x="216" y="1960"/>
                  </a:cubicBezTo>
                  <a:close/>
                  <a:moveTo>
                    <a:pt x="2408" y="2001"/>
                  </a:moveTo>
                  <a:cubicBezTo>
                    <a:pt x="2402" y="2012"/>
                    <a:pt x="2395" y="2023"/>
                    <a:pt x="2387" y="2034"/>
                  </a:cubicBezTo>
                  <a:lnTo>
                    <a:pt x="2423" y="2059"/>
                  </a:lnTo>
                  <a:cubicBezTo>
                    <a:pt x="2432" y="2047"/>
                    <a:pt x="2439" y="2036"/>
                    <a:pt x="2446" y="2024"/>
                  </a:cubicBezTo>
                  <a:lnTo>
                    <a:pt x="2408" y="2001"/>
                  </a:lnTo>
                  <a:close/>
                  <a:moveTo>
                    <a:pt x="256" y="2027"/>
                  </a:moveTo>
                  <a:lnTo>
                    <a:pt x="220" y="2051"/>
                  </a:lnTo>
                  <a:cubicBezTo>
                    <a:pt x="227" y="2064"/>
                    <a:pt x="235" y="2074"/>
                    <a:pt x="243" y="2086"/>
                  </a:cubicBezTo>
                  <a:lnTo>
                    <a:pt x="278" y="2060"/>
                  </a:lnTo>
                  <a:cubicBezTo>
                    <a:pt x="270" y="2049"/>
                    <a:pt x="264" y="2038"/>
                    <a:pt x="256" y="2027"/>
                  </a:cubicBezTo>
                  <a:close/>
                  <a:moveTo>
                    <a:pt x="2365" y="2067"/>
                  </a:moveTo>
                  <a:lnTo>
                    <a:pt x="2342" y="2098"/>
                  </a:lnTo>
                  <a:lnTo>
                    <a:pt x="2377" y="2124"/>
                  </a:lnTo>
                  <a:cubicBezTo>
                    <a:pt x="2385" y="2114"/>
                    <a:pt x="2392" y="2103"/>
                    <a:pt x="2401" y="2093"/>
                  </a:cubicBezTo>
                  <a:lnTo>
                    <a:pt x="2365" y="2067"/>
                  </a:lnTo>
                  <a:close/>
                  <a:moveTo>
                    <a:pt x="303" y="2092"/>
                  </a:moveTo>
                  <a:lnTo>
                    <a:pt x="268" y="2118"/>
                  </a:lnTo>
                  <a:cubicBezTo>
                    <a:pt x="275" y="2130"/>
                    <a:pt x="283" y="2140"/>
                    <a:pt x="293" y="2151"/>
                  </a:cubicBezTo>
                  <a:lnTo>
                    <a:pt x="327" y="2123"/>
                  </a:lnTo>
                  <a:cubicBezTo>
                    <a:pt x="319" y="2113"/>
                    <a:pt x="311" y="2103"/>
                    <a:pt x="303" y="2092"/>
                  </a:cubicBezTo>
                  <a:close/>
                  <a:moveTo>
                    <a:pt x="2316" y="2129"/>
                  </a:moveTo>
                  <a:cubicBezTo>
                    <a:pt x="2308" y="2139"/>
                    <a:pt x="2300" y="2148"/>
                    <a:pt x="2291" y="2159"/>
                  </a:cubicBezTo>
                  <a:lnTo>
                    <a:pt x="2324" y="2187"/>
                  </a:lnTo>
                  <a:cubicBezTo>
                    <a:pt x="2334" y="2177"/>
                    <a:pt x="2343" y="2166"/>
                    <a:pt x="2349" y="2156"/>
                  </a:cubicBezTo>
                  <a:lnTo>
                    <a:pt x="2316" y="2129"/>
                  </a:lnTo>
                  <a:close/>
                  <a:moveTo>
                    <a:pt x="351" y="2154"/>
                  </a:moveTo>
                  <a:lnTo>
                    <a:pt x="317" y="2182"/>
                  </a:lnTo>
                  <a:cubicBezTo>
                    <a:pt x="326" y="2191"/>
                    <a:pt x="336" y="2202"/>
                    <a:pt x="345" y="2212"/>
                  </a:cubicBezTo>
                  <a:lnTo>
                    <a:pt x="377" y="2184"/>
                  </a:lnTo>
                  <a:cubicBezTo>
                    <a:pt x="368" y="2173"/>
                    <a:pt x="361" y="2164"/>
                    <a:pt x="351" y="2154"/>
                  </a:cubicBezTo>
                  <a:close/>
                  <a:moveTo>
                    <a:pt x="2266" y="2187"/>
                  </a:moveTo>
                  <a:cubicBezTo>
                    <a:pt x="2257" y="2196"/>
                    <a:pt x="2248" y="2207"/>
                    <a:pt x="2239" y="2216"/>
                  </a:cubicBezTo>
                  <a:lnTo>
                    <a:pt x="2270" y="2248"/>
                  </a:lnTo>
                  <a:cubicBezTo>
                    <a:pt x="2280" y="2238"/>
                    <a:pt x="2290" y="2228"/>
                    <a:pt x="2298" y="2217"/>
                  </a:cubicBezTo>
                  <a:lnTo>
                    <a:pt x="2266" y="2187"/>
                  </a:lnTo>
                  <a:close/>
                  <a:moveTo>
                    <a:pt x="404" y="2212"/>
                  </a:moveTo>
                  <a:lnTo>
                    <a:pt x="373" y="2242"/>
                  </a:lnTo>
                  <a:lnTo>
                    <a:pt x="402" y="2270"/>
                  </a:lnTo>
                  <a:lnTo>
                    <a:pt x="431" y="2239"/>
                  </a:lnTo>
                  <a:lnTo>
                    <a:pt x="404" y="2212"/>
                  </a:lnTo>
                  <a:close/>
                  <a:moveTo>
                    <a:pt x="2210" y="2244"/>
                  </a:moveTo>
                  <a:cubicBezTo>
                    <a:pt x="2201" y="2254"/>
                    <a:pt x="2191" y="2263"/>
                    <a:pt x="2182" y="2273"/>
                  </a:cubicBezTo>
                  <a:lnTo>
                    <a:pt x="2212" y="2305"/>
                  </a:lnTo>
                  <a:cubicBezTo>
                    <a:pt x="2222" y="2295"/>
                    <a:pt x="2233" y="2286"/>
                    <a:pt x="2240" y="2276"/>
                  </a:cubicBezTo>
                  <a:lnTo>
                    <a:pt x="2210" y="2244"/>
                  </a:lnTo>
                  <a:close/>
                  <a:moveTo>
                    <a:pt x="462" y="2265"/>
                  </a:moveTo>
                  <a:lnTo>
                    <a:pt x="431" y="2298"/>
                  </a:lnTo>
                  <a:cubicBezTo>
                    <a:pt x="441" y="2307"/>
                    <a:pt x="451" y="2316"/>
                    <a:pt x="462" y="2326"/>
                  </a:cubicBezTo>
                  <a:lnTo>
                    <a:pt x="492" y="2291"/>
                  </a:lnTo>
                  <a:cubicBezTo>
                    <a:pt x="482" y="2282"/>
                    <a:pt x="471" y="2275"/>
                    <a:pt x="462" y="2265"/>
                  </a:cubicBezTo>
                  <a:close/>
                  <a:moveTo>
                    <a:pt x="2152" y="2299"/>
                  </a:moveTo>
                  <a:cubicBezTo>
                    <a:pt x="2144" y="2306"/>
                    <a:pt x="2134" y="2315"/>
                    <a:pt x="2123" y="2323"/>
                  </a:cubicBezTo>
                  <a:lnTo>
                    <a:pt x="2150" y="2357"/>
                  </a:lnTo>
                  <a:cubicBezTo>
                    <a:pt x="2161" y="2349"/>
                    <a:pt x="2171" y="2340"/>
                    <a:pt x="2182" y="2332"/>
                  </a:cubicBezTo>
                  <a:lnTo>
                    <a:pt x="2152" y="2299"/>
                  </a:lnTo>
                  <a:close/>
                  <a:moveTo>
                    <a:pt x="519" y="2317"/>
                  </a:moveTo>
                  <a:lnTo>
                    <a:pt x="492" y="2352"/>
                  </a:lnTo>
                  <a:cubicBezTo>
                    <a:pt x="503" y="2359"/>
                    <a:pt x="514" y="2369"/>
                    <a:pt x="524" y="2377"/>
                  </a:cubicBezTo>
                  <a:lnTo>
                    <a:pt x="550" y="2342"/>
                  </a:lnTo>
                  <a:cubicBezTo>
                    <a:pt x="540" y="2335"/>
                    <a:pt x="530" y="2326"/>
                    <a:pt x="519" y="2317"/>
                  </a:cubicBezTo>
                  <a:close/>
                  <a:moveTo>
                    <a:pt x="2092" y="2347"/>
                  </a:moveTo>
                  <a:lnTo>
                    <a:pt x="2061" y="2370"/>
                  </a:lnTo>
                  <a:lnTo>
                    <a:pt x="2085" y="2406"/>
                  </a:lnTo>
                  <a:cubicBezTo>
                    <a:pt x="2095" y="2399"/>
                    <a:pt x="2107" y="2389"/>
                    <a:pt x="2118" y="2381"/>
                  </a:cubicBezTo>
                  <a:lnTo>
                    <a:pt x="2092" y="2347"/>
                  </a:lnTo>
                  <a:close/>
                  <a:moveTo>
                    <a:pt x="583" y="2364"/>
                  </a:moveTo>
                  <a:lnTo>
                    <a:pt x="557" y="2400"/>
                  </a:lnTo>
                  <a:cubicBezTo>
                    <a:pt x="569" y="2408"/>
                    <a:pt x="580" y="2415"/>
                    <a:pt x="591" y="2424"/>
                  </a:cubicBezTo>
                  <a:lnTo>
                    <a:pt x="616" y="2386"/>
                  </a:lnTo>
                  <a:cubicBezTo>
                    <a:pt x="604" y="2380"/>
                    <a:pt x="593" y="2373"/>
                    <a:pt x="583" y="2364"/>
                  </a:cubicBezTo>
                  <a:close/>
                  <a:moveTo>
                    <a:pt x="2026" y="2392"/>
                  </a:moveTo>
                  <a:cubicBezTo>
                    <a:pt x="2015" y="2399"/>
                    <a:pt x="2004" y="2406"/>
                    <a:pt x="1993" y="2413"/>
                  </a:cubicBezTo>
                  <a:lnTo>
                    <a:pt x="2016" y="2451"/>
                  </a:lnTo>
                  <a:cubicBezTo>
                    <a:pt x="2027" y="2443"/>
                    <a:pt x="2040" y="2436"/>
                    <a:pt x="2051" y="2429"/>
                  </a:cubicBezTo>
                  <a:lnTo>
                    <a:pt x="2026" y="2392"/>
                  </a:lnTo>
                  <a:close/>
                  <a:moveTo>
                    <a:pt x="648" y="2408"/>
                  </a:moveTo>
                  <a:lnTo>
                    <a:pt x="624" y="2446"/>
                  </a:lnTo>
                  <a:cubicBezTo>
                    <a:pt x="637" y="2452"/>
                    <a:pt x="648" y="2460"/>
                    <a:pt x="660" y="2467"/>
                  </a:cubicBezTo>
                  <a:lnTo>
                    <a:pt x="682" y="2429"/>
                  </a:lnTo>
                  <a:cubicBezTo>
                    <a:pt x="670" y="2422"/>
                    <a:pt x="660" y="2414"/>
                    <a:pt x="648" y="2408"/>
                  </a:cubicBezTo>
                  <a:close/>
                  <a:moveTo>
                    <a:pt x="1958" y="2432"/>
                  </a:moveTo>
                  <a:cubicBezTo>
                    <a:pt x="1948" y="2438"/>
                    <a:pt x="1936" y="2446"/>
                    <a:pt x="1925" y="2452"/>
                  </a:cubicBezTo>
                  <a:lnTo>
                    <a:pt x="1946" y="2491"/>
                  </a:lnTo>
                  <a:cubicBezTo>
                    <a:pt x="1957" y="2484"/>
                    <a:pt x="1969" y="2478"/>
                    <a:pt x="1980" y="2470"/>
                  </a:cubicBezTo>
                  <a:lnTo>
                    <a:pt x="1958" y="2432"/>
                  </a:lnTo>
                  <a:close/>
                  <a:moveTo>
                    <a:pt x="716" y="2448"/>
                  </a:moveTo>
                  <a:lnTo>
                    <a:pt x="695" y="2487"/>
                  </a:lnTo>
                  <a:cubicBezTo>
                    <a:pt x="708" y="2494"/>
                    <a:pt x="720" y="2499"/>
                    <a:pt x="732" y="2505"/>
                  </a:cubicBezTo>
                  <a:lnTo>
                    <a:pt x="752" y="2467"/>
                  </a:lnTo>
                  <a:cubicBezTo>
                    <a:pt x="739" y="2460"/>
                    <a:pt x="728" y="2455"/>
                    <a:pt x="716" y="2448"/>
                  </a:cubicBezTo>
                  <a:close/>
                  <a:moveTo>
                    <a:pt x="1889" y="2470"/>
                  </a:moveTo>
                  <a:cubicBezTo>
                    <a:pt x="1878" y="2477"/>
                    <a:pt x="1866" y="2482"/>
                    <a:pt x="1854" y="2487"/>
                  </a:cubicBezTo>
                  <a:lnTo>
                    <a:pt x="1873" y="2528"/>
                  </a:lnTo>
                  <a:cubicBezTo>
                    <a:pt x="1884" y="2521"/>
                    <a:pt x="1897" y="2516"/>
                    <a:pt x="1909" y="2509"/>
                  </a:cubicBezTo>
                  <a:lnTo>
                    <a:pt x="1889" y="2470"/>
                  </a:lnTo>
                  <a:close/>
                  <a:moveTo>
                    <a:pt x="786" y="2482"/>
                  </a:moveTo>
                  <a:lnTo>
                    <a:pt x="768" y="2523"/>
                  </a:lnTo>
                  <a:cubicBezTo>
                    <a:pt x="780" y="2529"/>
                    <a:pt x="791" y="2534"/>
                    <a:pt x="805" y="2540"/>
                  </a:cubicBezTo>
                  <a:lnTo>
                    <a:pt x="823" y="2498"/>
                  </a:lnTo>
                  <a:cubicBezTo>
                    <a:pt x="810" y="2493"/>
                    <a:pt x="799" y="2487"/>
                    <a:pt x="786" y="2482"/>
                  </a:cubicBezTo>
                  <a:close/>
                  <a:moveTo>
                    <a:pt x="1818" y="2503"/>
                  </a:moveTo>
                  <a:cubicBezTo>
                    <a:pt x="1806" y="2508"/>
                    <a:pt x="1793" y="2512"/>
                    <a:pt x="1781" y="2518"/>
                  </a:cubicBezTo>
                  <a:lnTo>
                    <a:pt x="1797" y="2559"/>
                  </a:lnTo>
                  <a:cubicBezTo>
                    <a:pt x="1810" y="2554"/>
                    <a:pt x="1823" y="2549"/>
                    <a:pt x="1834" y="2544"/>
                  </a:cubicBezTo>
                  <a:lnTo>
                    <a:pt x="1818" y="2503"/>
                  </a:lnTo>
                  <a:close/>
                  <a:moveTo>
                    <a:pt x="858" y="2515"/>
                  </a:moveTo>
                  <a:lnTo>
                    <a:pt x="842" y="2555"/>
                  </a:lnTo>
                  <a:cubicBezTo>
                    <a:pt x="854" y="2560"/>
                    <a:pt x="867" y="2566"/>
                    <a:pt x="880" y="2569"/>
                  </a:cubicBezTo>
                  <a:lnTo>
                    <a:pt x="895" y="2529"/>
                  </a:lnTo>
                  <a:cubicBezTo>
                    <a:pt x="883" y="2524"/>
                    <a:pt x="870" y="2520"/>
                    <a:pt x="858" y="2515"/>
                  </a:cubicBezTo>
                  <a:close/>
                  <a:moveTo>
                    <a:pt x="1745" y="2531"/>
                  </a:moveTo>
                  <a:cubicBezTo>
                    <a:pt x="1732" y="2535"/>
                    <a:pt x="1719" y="2540"/>
                    <a:pt x="1707" y="2544"/>
                  </a:cubicBezTo>
                  <a:lnTo>
                    <a:pt x="1719" y="2585"/>
                  </a:lnTo>
                  <a:lnTo>
                    <a:pt x="1759" y="2573"/>
                  </a:lnTo>
                  <a:lnTo>
                    <a:pt x="1745" y="2531"/>
                  </a:lnTo>
                  <a:close/>
                  <a:moveTo>
                    <a:pt x="932" y="2541"/>
                  </a:moveTo>
                  <a:lnTo>
                    <a:pt x="920" y="2582"/>
                  </a:lnTo>
                  <a:lnTo>
                    <a:pt x="958" y="2594"/>
                  </a:lnTo>
                  <a:lnTo>
                    <a:pt x="971" y="2552"/>
                  </a:lnTo>
                  <a:cubicBezTo>
                    <a:pt x="957" y="2549"/>
                    <a:pt x="946" y="2545"/>
                    <a:pt x="932" y="2541"/>
                  </a:cubicBezTo>
                  <a:close/>
                  <a:moveTo>
                    <a:pt x="1669" y="2554"/>
                  </a:moveTo>
                  <a:cubicBezTo>
                    <a:pt x="1657" y="2557"/>
                    <a:pt x="1644" y="2561"/>
                    <a:pt x="1631" y="2565"/>
                  </a:cubicBezTo>
                  <a:lnTo>
                    <a:pt x="1641" y="2607"/>
                  </a:lnTo>
                  <a:cubicBezTo>
                    <a:pt x="1655" y="2604"/>
                    <a:pt x="1667" y="2601"/>
                    <a:pt x="1681" y="2595"/>
                  </a:cubicBezTo>
                  <a:lnTo>
                    <a:pt x="1669" y="2554"/>
                  </a:lnTo>
                  <a:close/>
                  <a:moveTo>
                    <a:pt x="1008" y="2562"/>
                  </a:moveTo>
                  <a:lnTo>
                    <a:pt x="998" y="2606"/>
                  </a:lnTo>
                  <a:cubicBezTo>
                    <a:pt x="1010" y="2608"/>
                    <a:pt x="1024" y="2613"/>
                    <a:pt x="1036" y="2615"/>
                  </a:cubicBezTo>
                  <a:lnTo>
                    <a:pt x="1046" y="2572"/>
                  </a:lnTo>
                  <a:cubicBezTo>
                    <a:pt x="1033" y="2569"/>
                    <a:pt x="1021" y="2566"/>
                    <a:pt x="1008" y="2562"/>
                  </a:cubicBezTo>
                  <a:close/>
                  <a:moveTo>
                    <a:pt x="1593" y="2573"/>
                  </a:moveTo>
                  <a:lnTo>
                    <a:pt x="1555" y="2581"/>
                  </a:lnTo>
                  <a:lnTo>
                    <a:pt x="1562" y="2624"/>
                  </a:lnTo>
                  <a:cubicBezTo>
                    <a:pt x="1576" y="2621"/>
                    <a:pt x="1589" y="2619"/>
                    <a:pt x="1603" y="2617"/>
                  </a:cubicBezTo>
                  <a:lnTo>
                    <a:pt x="1593" y="2573"/>
                  </a:lnTo>
                  <a:close/>
                  <a:moveTo>
                    <a:pt x="1083" y="2580"/>
                  </a:moveTo>
                  <a:lnTo>
                    <a:pt x="1076" y="2623"/>
                  </a:lnTo>
                  <a:cubicBezTo>
                    <a:pt x="1089" y="2625"/>
                    <a:pt x="1103" y="2627"/>
                    <a:pt x="1117" y="2629"/>
                  </a:cubicBezTo>
                  <a:lnTo>
                    <a:pt x="1123" y="2586"/>
                  </a:lnTo>
                  <a:cubicBezTo>
                    <a:pt x="1109" y="2584"/>
                    <a:pt x="1097" y="2582"/>
                    <a:pt x="1083" y="2580"/>
                  </a:cubicBezTo>
                  <a:close/>
                  <a:moveTo>
                    <a:pt x="1515" y="2588"/>
                  </a:moveTo>
                  <a:cubicBezTo>
                    <a:pt x="1503" y="2589"/>
                    <a:pt x="1489" y="2592"/>
                    <a:pt x="1476" y="2593"/>
                  </a:cubicBezTo>
                  <a:lnTo>
                    <a:pt x="1482" y="2635"/>
                  </a:lnTo>
                  <a:cubicBezTo>
                    <a:pt x="1495" y="2634"/>
                    <a:pt x="1509" y="2633"/>
                    <a:pt x="1521" y="2630"/>
                  </a:cubicBezTo>
                  <a:lnTo>
                    <a:pt x="1515" y="2588"/>
                  </a:lnTo>
                  <a:close/>
                  <a:moveTo>
                    <a:pt x="1162" y="2593"/>
                  </a:moveTo>
                  <a:lnTo>
                    <a:pt x="1156" y="2635"/>
                  </a:lnTo>
                  <a:cubicBezTo>
                    <a:pt x="1170" y="2638"/>
                    <a:pt x="1184" y="2639"/>
                    <a:pt x="1197" y="2640"/>
                  </a:cubicBezTo>
                  <a:lnTo>
                    <a:pt x="1201" y="2597"/>
                  </a:lnTo>
                  <a:lnTo>
                    <a:pt x="1162" y="2593"/>
                  </a:lnTo>
                  <a:close/>
                  <a:moveTo>
                    <a:pt x="1437" y="2597"/>
                  </a:moveTo>
                  <a:cubicBezTo>
                    <a:pt x="1424" y="2598"/>
                    <a:pt x="1411" y="2598"/>
                    <a:pt x="1398" y="2599"/>
                  </a:cubicBezTo>
                  <a:lnTo>
                    <a:pt x="1400" y="2644"/>
                  </a:lnTo>
                  <a:cubicBezTo>
                    <a:pt x="1415" y="2643"/>
                    <a:pt x="1427" y="2641"/>
                    <a:pt x="1441" y="2641"/>
                  </a:cubicBezTo>
                  <a:lnTo>
                    <a:pt x="1437" y="2597"/>
                  </a:lnTo>
                  <a:close/>
                  <a:moveTo>
                    <a:pt x="1242" y="2598"/>
                  </a:moveTo>
                  <a:lnTo>
                    <a:pt x="1239" y="2643"/>
                  </a:lnTo>
                  <a:cubicBezTo>
                    <a:pt x="1252" y="2644"/>
                    <a:pt x="1266" y="2645"/>
                    <a:pt x="1279" y="2645"/>
                  </a:cubicBezTo>
                  <a:lnTo>
                    <a:pt x="1280" y="2599"/>
                  </a:lnTo>
                  <a:cubicBezTo>
                    <a:pt x="1268" y="2599"/>
                    <a:pt x="1254" y="2599"/>
                    <a:pt x="1242" y="2598"/>
                  </a:cubicBezTo>
                  <a:close/>
                  <a:moveTo>
                    <a:pt x="1320" y="2602"/>
                  </a:moveTo>
                  <a:lnTo>
                    <a:pt x="1320" y="2646"/>
                  </a:lnTo>
                  <a:lnTo>
                    <a:pt x="1323" y="2646"/>
                  </a:lnTo>
                  <a:cubicBezTo>
                    <a:pt x="1332" y="2646"/>
                    <a:pt x="1340" y="2645"/>
                    <a:pt x="1348" y="2645"/>
                  </a:cubicBezTo>
                  <a:cubicBezTo>
                    <a:pt x="1352" y="2645"/>
                    <a:pt x="1356" y="2646"/>
                    <a:pt x="1360" y="2646"/>
                  </a:cubicBezTo>
                  <a:lnTo>
                    <a:pt x="1359" y="2602"/>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26"/>
            <p:cNvSpPr/>
            <p:nvPr/>
          </p:nvSpPr>
          <p:spPr>
            <a:xfrm>
              <a:off x="9919296" y="-1310790"/>
              <a:ext cx="77402" cy="107870"/>
            </a:xfrm>
            <a:custGeom>
              <a:avLst/>
              <a:gdLst/>
              <a:ahLst/>
              <a:cxnLst/>
              <a:rect l="l" t="t" r="r" b="b"/>
              <a:pathLst>
                <a:path w="1006" h="1402" extrusionOk="0">
                  <a:moveTo>
                    <a:pt x="429" y="0"/>
                  </a:moveTo>
                  <a:cubicBezTo>
                    <a:pt x="342" y="228"/>
                    <a:pt x="242" y="754"/>
                    <a:pt x="242" y="754"/>
                  </a:cubicBezTo>
                  <a:cubicBezTo>
                    <a:pt x="242" y="754"/>
                    <a:pt x="147" y="544"/>
                    <a:pt x="136" y="453"/>
                  </a:cubicBezTo>
                  <a:cubicBezTo>
                    <a:pt x="72" y="605"/>
                    <a:pt x="21" y="765"/>
                    <a:pt x="11" y="928"/>
                  </a:cubicBezTo>
                  <a:cubicBezTo>
                    <a:pt x="0" y="1093"/>
                    <a:pt x="32" y="1264"/>
                    <a:pt x="121" y="1402"/>
                  </a:cubicBezTo>
                  <a:lnTo>
                    <a:pt x="878" y="1358"/>
                  </a:lnTo>
                  <a:cubicBezTo>
                    <a:pt x="974" y="1273"/>
                    <a:pt x="1006" y="1135"/>
                    <a:pt x="992" y="1009"/>
                  </a:cubicBezTo>
                  <a:cubicBezTo>
                    <a:pt x="978" y="882"/>
                    <a:pt x="924" y="763"/>
                    <a:pt x="872" y="649"/>
                  </a:cubicBezTo>
                  <a:lnTo>
                    <a:pt x="872" y="649"/>
                  </a:lnTo>
                  <a:cubicBezTo>
                    <a:pt x="873" y="704"/>
                    <a:pt x="852" y="760"/>
                    <a:pt x="818" y="805"/>
                  </a:cubicBezTo>
                  <a:cubicBezTo>
                    <a:pt x="779" y="615"/>
                    <a:pt x="690" y="441"/>
                    <a:pt x="600" y="269"/>
                  </a:cubicBezTo>
                  <a:cubicBezTo>
                    <a:pt x="597" y="364"/>
                    <a:pt x="591" y="459"/>
                    <a:pt x="579" y="553"/>
                  </a:cubicBezTo>
                  <a:cubicBezTo>
                    <a:pt x="496" y="380"/>
                    <a:pt x="445" y="192"/>
                    <a:pt x="429" y="0"/>
                  </a:cubicBezTo>
                  <a:close/>
                </a:path>
              </a:pathLst>
            </a:custGeom>
            <a:solidFill>
              <a:srgbClr val="F8D6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26"/>
            <p:cNvSpPr/>
            <p:nvPr/>
          </p:nvSpPr>
          <p:spPr>
            <a:xfrm>
              <a:off x="9930991" y="-1275475"/>
              <a:ext cx="55320" cy="76940"/>
            </a:xfrm>
            <a:custGeom>
              <a:avLst/>
              <a:gdLst/>
              <a:ahLst/>
              <a:cxnLst/>
              <a:rect l="l" t="t" r="r" b="b"/>
              <a:pathLst>
                <a:path w="719" h="1000" extrusionOk="0">
                  <a:moveTo>
                    <a:pt x="307" y="1"/>
                  </a:moveTo>
                  <a:cubicBezTo>
                    <a:pt x="246" y="163"/>
                    <a:pt x="174" y="536"/>
                    <a:pt x="174" y="536"/>
                  </a:cubicBezTo>
                  <a:cubicBezTo>
                    <a:pt x="174" y="536"/>
                    <a:pt x="106" y="388"/>
                    <a:pt x="98" y="322"/>
                  </a:cubicBezTo>
                  <a:cubicBezTo>
                    <a:pt x="52" y="431"/>
                    <a:pt x="15" y="544"/>
                    <a:pt x="9" y="661"/>
                  </a:cubicBezTo>
                  <a:cubicBezTo>
                    <a:pt x="1" y="779"/>
                    <a:pt x="25" y="900"/>
                    <a:pt x="88" y="999"/>
                  </a:cubicBezTo>
                  <a:lnTo>
                    <a:pt x="627" y="968"/>
                  </a:lnTo>
                  <a:cubicBezTo>
                    <a:pt x="695" y="908"/>
                    <a:pt x="718" y="809"/>
                    <a:pt x="709" y="719"/>
                  </a:cubicBezTo>
                  <a:cubicBezTo>
                    <a:pt x="699" y="629"/>
                    <a:pt x="661" y="545"/>
                    <a:pt x="622" y="462"/>
                  </a:cubicBezTo>
                  <a:cubicBezTo>
                    <a:pt x="622" y="503"/>
                    <a:pt x="610" y="541"/>
                    <a:pt x="584" y="572"/>
                  </a:cubicBezTo>
                  <a:cubicBezTo>
                    <a:pt x="557" y="439"/>
                    <a:pt x="492" y="314"/>
                    <a:pt x="428" y="192"/>
                  </a:cubicBezTo>
                  <a:cubicBezTo>
                    <a:pt x="426" y="260"/>
                    <a:pt x="422" y="327"/>
                    <a:pt x="414" y="394"/>
                  </a:cubicBezTo>
                  <a:cubicBezTo>
                    <a:pt x="354" y="272"/>
                    <a:pt x="318" y="138"/>
                    <a:pt x="307" y="1"/>
                  </a:cubicBezTo>
                  <a:close/>
                </a:path>
              </a:pathLst>
            </a:custGeom>
            <a:solidFill>
              <a:srgbClr val="E46B56">
                <a:alpha val="488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26"/>
            <p:cNvSpPr/>
            <p:nvPr/>
          </p:nvSpPr>
          <p:spPr>
            <a:xfrm>
              <a:off x="9940532" y="-1250315"/>
              <a:ext cx="37085" cy="51781"/>
            </a:xfrm>
            <a:custGeom>
              <a:avLst/>
              <a:gdLst/>
              <a:ahLst/>
              <a:cxnLst/>
              <a:rect l="l" t="t" r="r" b="b"/>
              <a:pathLst>
                <a:path w="482" h="673" extrusionOk="0">
                  <a:moveTo>
                    <a:pt x="205" y="0"/>
                  </a:moveTo>
                  <a:cubicBezTo>
                    <a:pt x="164" y="110"/>
                    <a:pt x="116" y="360"/>
                    <a:pt x="116" y="360"/>
                  </a:cubicBezTo>
                  <a:cubicBezTo>
                    <a:pt x="116" y="360"/>
                    <a:pt x="71" y="260"/>
                    <a:pt x="65" y="217"/>
                  </a:cubicBezTo>
                  <a:cubicBezTo>
                    <a:pt x="34" y="290"/>
                    <a:pt x="11" y="365"/>
                    <a:pt x="6" y="445"/>
                  </a:cubicBezTo>
                  <a:cubicBezTo>
                    <a:pt x="1" y="523"/>
                    <a:pt x="16" y="605"/>
                    <a:pt x="59" y="672"/>
                  </a:cubicBezTo>
                  <a:lnTo>
                    <a:pt x="422" y="650"/>
                  </a:lnTo>
                  <a:cubicBezTo>
                    <a:pt x="467" y="609"/>
                    <a:pt x="482" y="543"/>
                    <a:pt x="475" y="483"/>
                  </a:cubicBezTo>
                  <a:cubicBezTo>
                    <a:pt x="469" y="423"/>
                    <a:pt x="443" y="365"/>
                    <a:pt x="418" y="311"/>
                  </a:cubicBezTo>
                  <a:cubicBezTo>
                    <a:pt x="418" y="338"/>
                    <a:pt x="409" y="364"/>
                    <a:pt x="392" y="385"/>
                  </a:cubicBezTo>
                  <a:cubicBezTo>
                    <a:pt x="373" y="296"/>
                    <a:pt x="330" y="212"/>
                    <a:pt x="288" y="130"/>
                  </a:cubicBezTo>
                  <a:cubicBezTo>
                    <a:pt x="286" y="176"/>
                    <a:pt x="282" y="220"/>
                    <a:pt x="277" y="265"/>
                  </a:cubicBezTo>
                  <a:cubicBezTo>
                    <a:pt x="236" y="183"/>
                    <a:pt x="213" y="93"/>
                    <a:pt x="205" y="0"/>
                  </a:cubicBezTo>
                  <a:close/>
                </a:path>
              </a:pathLst>
            </a:custGeom>
            <a:solidFill>
              <a:srgbClr val="E46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26"/>
            <p:cNvSpPr/>
            <p:nvPr/>
          </p:nvSpPr>
          <p:spPr>
            <a:xfrm>
              <a:off x="9965768" y="-1082355"/>
              <a:ext cx="54012" cy="469719"/>
            </a:xfrm>
            <a:custGeom>
              <a:avLst/>
              <a:gdLst/>
              <a:ahLst/>
              <a:cxnLst/>
              <a:rect l="l" t="t" r="r" b="b"/>
              <a:pathLst>
                <a:path w="702" h="6105" extrusionOk="0">
                  <a:moveTo>
                    <a:pt x="146" y="0"/>
                  </a:moveTo>
                  <a:lnTo>
                    <a:pt x="0" y="14"/>
                  </a:lnTo>
                  <a:lnTo>
                    <a:pt x="556" y="6104"/>
                  </a:lnTo>
                  <a:lnTo>
                    <a:pt x="701" y="6091"/>
                  </a:lnTo>
                  <a:lnTo>
                    <a:pt x="1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26"/>
            <p:cNvSpPr/>
            <p:nvPr/>
          </p:nvSpPr>
          <p:spPr>
            <a:xfrm>
              <a:off x="9975617" y="-973639"/>
              <a:ext cx="12233" cy="12157"/>
            </a:xfrm>
            <a:custGeom>
              <a:avLst/>
              <a:gdLst/>
              <a:ahLst/>
              <a:cxnLst/>
              <a:rect l="l" t="t" r="r" b="b"/>
              <a:pathLst>
                <a:path w="159" h="158" extrusionOk="0">
                  <a:moveTo>
                    <a:pt x="146" y="0"/>
                  </a:moveTo>
                  <a:lnTo>
                    <a:pt x="0" y="14"/>
                  </a:lnTo>
                  <a:lnTo>
                    <a:pt x="14" y="158"/>
                  </a:lnTo>
                  <a:lnTo>
                    <a:pt x="159" y="144"/>
                  </a:lnTo>
                  <a:lnTo>
                    <a:pt x="1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26"/>
            <p:cNvSpPr/>
            <p:nvPr/>
          </p:nvSpPr>
          <p:spPr>
            <a:xfrm>
              <a:off x="9977771" y="-949865"/>
              <a:ext cx="12310" cy="12157"/>
            </a:xfrm>
            <a:custGeom>
              <a:avLst/>
              <a:gdLst/>
              <a:ahLst/>
              <a:cxnLst/>
              <a:rect l="l" t="t" r="r" b="b"/>
              <a:pathLst>
                <a:path w="160" h="158" extrusionOk="0">
                  <a:moveTo>
                    <a:pt x="147" y="0"/>
                  </a:moveTo>
                  <a:lnTo>
                    <a:pt x="1" y="13"/>
                  </a:lnTo>
                  <a:lnTo>
                    <a:pt x="14" y="158"/>
                  </a:lnTo>
                  <a:lnTo>
                    <a:pt x="159" y="144"/>
                  </a:lnTo>
                  <a:lnTo>
                    <a:pt x="14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26"/>
            <p:cNvSpPr/>
            <p:nvPr/>
          </p:nvSpPr>
          <p:spPr>
            <a:xfrm>
              <a:off x="9979925" y="-926321"/>
              <a:ext cx="12310" cy="12233"/>
            </a:xfrm>
            <a:custGeom>
              <a:avLst/>
              <a:gdLst/>
              <a:ahLst/>
              <a:cxnLst/>
              <a:rect l="l" t="t" r="r" b="b"/>
              <a:pathLst>
                <a:path w="160" h="159" extrusionOk="0">
                  <a:moveTo>
                    <a:pt x="147" y="1"/>
                  </a:moveTo>
                  <a:lnTo>
                    <a:pt x="1" y="14"/>
                  </a:lnTo>
                  <a:lnTo>
                    <a:pt x="14" y="158"/>
                  </a:lnTo>
                  <a:lnTo>
                    <a:pt x="159" y="145"/>
                  </a:lnTo>
                  <a:lnTo>
                    <a:pt x="14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26"/>
            <p:cNvSpPr/>
            <p:nvPr/>
          </p:nvSpPr>
          <p:spPr>
            <a:xfrm>
              <a:off x="9982080" y="-902546"/>
              <a:ext cx="12310" cy="12080"/>
            </a:xfrm>
            <a:custGeom>
              <a:avLst/>
              <a:gdLst/>
              <a:ahLst/>
              <a:cxnLst/>
              <a:rect l="l" t="t" r="r" b="b"/>
              <a:pathLst>
                <a:path w="160" h="157" extrusionOk="0">
                  <a:moveTo>
                    <a:pt x="147" y="0"/>
                  </a:moveTo>
                  <a:lnTo>
                    <a:pt x="1" y="13"/>
                  </a:lnTo>
                  <a:lnTo>
                    <a:pt x="15" y="157"/>
                  </a:lnTo>
                  <a:lnTo>
                    <a:pt x="159" y="144"/>
                  </a:lnTo>
                  <a:lnTo>
                    <a:pt x="14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26"/>
            <p:cNvSpPr/>
            <p:nvPr/>
          </p:nvSpPr>
          <p:spPr>
            <a:xfrm>
              <a:off x="9984311" y="-878926"/>
              <a:ext cx="12233" cy="12157"/>
            </a:xfrm>
            <a:custGeom>
              <a:avLst/>
              <a:gdLst/>
              <a:ahLst/>
              <a:cxnLst/>
              <a:rect l="l" t="t" r="r" b="b"/>
              <a:pathLst>
                <a:path w="159" h="158" extrusionOk="0">
                  <a:moveTo>
                    <a:pt x="146" y="0"/>
                  </a:moveTo>
                  <a:lnTo>
                    <a:pt x="0" y="14"/>
                  </a:lnTo>
                  <a:lnTo>
                    <a:pt x="14" y="158"/>
                  </a:lnTo>
                  <a:lnTo>
                    <a:pt x="159" y="144"/>
                  </a:lnTo>
                  <a:lnTo>
                    <a:pt x="1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26"/>
            <p:cNvSpPr/>
            <p:nvPr/>
          </p:nvSpPr>
          <p:spPr>
            <a:xfrm>
              <a:off x="9986311" y="-857460"/>
              <a:ext cx="33469" cy="244900"/>
            </a:xfrm>
            <a:custGeom>
              <a:avLst/>
              <a:gdLst/>
              <a:ahLst/>
              <a:cxnLst/>
              <a:rect l="l" t="t" r="r" b="b"/>
              <a:pathLst>
                <a:path w="435" h="3183" extrusionOk="0">
                  <a:moveTo>
                    <a:pt x="145" y="1"/>
                  </a:moveTo>
                  <a:lnTo>
                    <a:pt x="0" y="14"/>
                  </a:lnTo>
                  <a:lnTo>
                    <a:pt x="289" y="3182"/>
                  </a:lnTo>
                  <a:lnTo>
                    <a:pt x="434" y="3169"/>
                  </a:lnTo>
                  <a:lnTo>
                    <a:pt x="14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26"/>
            <p:cNvSpPr/>
            <p:nvPr/>
          </p:nvSpPr>
          <p:spPr>
            <a:xfrm>
              <a:off x="9946456" y="-1117055"/>
              <a:ext cx="47549" cy="46241"/>
            </a:xfrm>
            <a:custGeom>
              <a:avLst/>
              <a:gdLst/>
              <a:ahLst/>
              <a:cxnLst/>
              <a:rect l="l" t="t" r="r" b="b"/>
              <a:pathLst>
                <a:path w="618" h="601" extrusionOk="0">
                  <a:moveTo>
                    <a:pt x="309" y="0"/>
                  </a:moveTo>
                  <a:cubicBezTo>
                    <a:pt x="151" y="0"/>
                    <a:pt x="18" y="125"/>
                    <a:pt x="9" y="285"/>
                  </a:cubicBezTo>
                  <a:cubicBezTo>
                    <a:pt x="1" y="450"/>
                    <a:pt x="128" y="591"/>
                    <a:pt x="294" y="600"/>
                  </a:cubicBezTo>
                  <a:cubicBezTo>
                    <a:pt x="299" y="601"/>
                    <a:pt x="304" y="601"/>
                    <a:pt x="309" y="601"/>
                  </a:cubicBezTo>
                  <a:cubicBezTo>
                    <a:pt x="467" y="601"/>
                    <a:pt x="600" y="476"/>
                    <a:pt x="609" y="316"/>
                  </a:cubicBezTo>
                  <a:cubicBezTo>
                    <a:pt x="617" y="151"/>
                    <a:pt x="490" y="10"/>
                    <a:pt x="324" y="1"/>
                  </a:cubicBezTo>
                  <a:cubicBezTo>
                    <a:pt x="319" y="0"/>
                    <a:pt x="314" y="0"/>
                    <a:pt x="309" y="0"/>
                  </a:cubicBezTo>
                  <a:close/>
                </a:path>
              </a:pathLst>
            </a:custGeom>
            <a:solidFill>
              <a:srgbClr val="E46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26"/>
            <p:cNvSpPr/>
            <p:nvPr/>
          </p:nvSpPr>
          <p:spPr>
            <a:xfrm>
              <a:off x="9928145" y="-1201843"/>
              <a:ext cx="78710" cy="105562"/>
            </a:xfrm>
            <a:custGeom>
              <a:avLst/>
              <a:gdLst/>
              <a:ahLst/>
              <a:cxnLst/>
              <a:rect l="l" t="t" r="r" b="b"/>
              <a:pathLst>
                <a:path w="1023" h="1372" extrusionOk="0">
                  <a:moveTo>
                    <a:pt x="842" y="0"/>
                  </a:moveTo>
                  <a:lnTo>
                    <a:pt x="0" y="78"/>
                  </a:lnTo>
                  <a:cubicBezTo>
                    <a:pt x="202" y="475"/>
                    <a:pt x="222" y="959"/>
                    <a:pt x="56" y="1372"/>
                  </a:cubicBezTo>
                  <a:lnTo>
                    <a:pt x="1022" y="1283"/>
                  </a:lnTo>
                  <a:cubicBezTo>
                    <a:pt x="783" y="908"/>
                    <a:pt x="716" y="428"/>
                    <a:pt x="842" y="0"/>
                  </a:cubicBezTo>
                  <a:close/>
                </a:path>
              </a:pathLst>
            </a:custGeom>
            <a:solidFill>
              <a:srgbClr val="E46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26"/>
            <p:cNvSpPr/>
            <p:nvPr/>
          </p:nvSpPr>
          <p:spPr>
            <a:xfrm>
              <a:off x="9920297" y="-1209075"/>
              <a:ext cx="79710" cy="18466"/>
            </a:xfrm>
            <a:custGeom>
              <a:avLst/>
              <a:gdLst/>
              <a:ahLst/>
              <a:cxnLst/>
              <a:rect l="l" t="t" r="r" b="b"/>
              <a:pathLst>
                <a:path w="1036" h="240" extrusionOk="0">
                  <a:moveTo>
                    <a:pt x="1023" y="0"/>
                  </a:moveTo>
                  <a:lnTo>
                    <a:pt x="1" y="93"/>
                  </a:lnTo>
                  <a:lnTo>
                    <a:pt x="14" y="239"/>
                  </a:lnTo>
                  <a:lnTo>
                    <a:pt x="1035" y="145"/>
                  </a:lnTo>
                  <a:lnTo>
                    <a:pt x="1023" y="0"/>
                  </a:lnTo>
                  <a:close/>
                </a:path>
              </a:pathLst>
            </a:custGeom>
            <a:solidFill>
              <a:srgbClr val="F8B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26"/>
            <p:cNvSpPr/>
            <p:nvPr/>
          </p:nvSpPr>
          <p:spPr>
            <a:xfrm>
              <a:off x="9920604" y="-1205690"/>
              <a:ext cx="79017" cy="10695"/>
            </a:xfrm>
            <a:custGeom>
              <a:avLst/>
              <a:gdLst/>
              <a:ahLst/>
              <a:cxnLst/>
              <a:rect l="l" t="t" r="r" b="b"/>
              <a:pathLst>
                <a:path w="1027" h="139" extrusionOk="0">
                  <a:moveTo>
                    <a:pt x="1022" y="0"/>
                  </a:moveTo>
                  <a:lnTo>
                    <a:pt x="0" y="93"/>
                  </a:lnTo>
                  <a:lnTo>
                    <a:pt x="4" y="139"/>
                  </a:lnTo>
                  <a:lnTo>
                    <a:pt x="1026" y="45"/>
                  </a:lnTo>
                  <a:lnTo>
                    <a:pt x="1022" y="0"/>
                  </a:lnTo>
                  <a:close/>
                </a:path>
              </a:pathLst>
            </a:custGeom>
            <a:solidFill>
              <a:srgbClr val="E46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26"/>
            <p:cNvSpPr/>
            <p:nvPr/>
          </p:nvSpPr>
          <p:spPr>
            <a:xfrm>
              <a:off x="9929530" y="-1108515"/>
              <a:ext cx="79710" cy="18466"/>
            </a:xfrm>
            <a:custGeom>
              <a:avLst/>
              <a:gdLst/>
              <a:ahLst/>
              <a:cxnLst/>
              <a:rect l="l" t="t" r="r" b="b"/>
              <a:pathLst>
                <a:path w="1036" h="240" extrusionOk="0">
                  <a:moveTo>
                    <a:pt x="1022" y="0"/>
                  </a:moveTo>
                  <a:lnTo>
                    <a:pt x="1" y="93"/>
                  </a:lnTo>
                  <a:lnTo>
                    <a:pt x="13" y="239"/>
                  </a:lnTo>
                  <a:lnTo>
                    <a:pt x="1035" y="145"/>
                  </a:lnTo>
                  <a:lnTo>
                    <a:pt x="1022" y="0"/>
                  </a:lnTo>
                  <a:close/>
                </a:path>
              </a:pathLst>
            </a:custGeom>
            <a:solidFill>
              <a:srgbClr val="F8B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26"/>
            <p:cNvSpPr/>
            <p:nvPr/>
          </p:nvSpPr>
          <p:spPr>
            <a:xfrm>
              <a:off x="9940301" y="-1138598"/>
              <a:ext cx="53012" cy="10310"/>
            </a:xfrm>
            <a:custGeom>
              <a:avLst/>
              <a:gdLst/>
              <a:ahLst/>
              <a:cxnLst/>
              <a:rect l="l" t="t" r="r" b="b"/>
              <a:pathLst>
                <a:path w="689" h="134" extrusionOk="0">
                  <a:moveTo>
                    <a:pt x="670" y="0"/>
                  </a:moveTo>
                  <a:lnTo>
                    <a:pt x="8" y="60"/>
                  </a:lnTo>
                  <a:cubicBezTo>
                    <a:pt x="6" y="85"/>
                    <a:pt x="4" y="110"/>
                    <a:pt x="1" y="134"/>
                  </a:cubicBezTo>
                  <a:lnTo>
                    <a:pt x="689" y="71"/>
                  </a:lnTo>
                  <a:cubicBezTo>
                    <a:pt x="683" y="48"/>
                    <a:pt x="676" y="23"/>
                    <a:pt x="670" y="0"/>
                  </a:cubicBezTo>
                  <a:close/>
                </a:path>
              </a:pathLst>
            </a:custGeom>
            <a:solidFill>
              <a:srgbClr val="F8D6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26"/>
            <p:cNvSpPr/>
            <p:nvPr/>
          </p:nvSpPr>
          <p:spPr>
            <a:xfrm>
              <a:off x="9938070" y="-1172914"/>
              <a:ext cx="50319" cy="10310"/>
            </a:xfrm>
            <a:custGeom>
              <a:avLst/>
              <a:gdLst/>
              <a:ahLst/>
              <a:cxnLst/>
              <a:rect l="l" t="t" r="r" b="b"/>
              <a:pathLst>
                <a:path w="654" h="134" extrusionOk="0">
                  <a:moveTo>
                    <a:pt x="653" y="1"/>
                  </a:moveTo>
                  <a:lnTo>
                    <a:pt x="0" y="61"/>
                  </a:lnTo>
                  <a:cubicBezTo>
                    <a:pt x="6" y="84"/>
                    <a:pt x="11" y="108"/>
                    <a:pt x="14" y="133"/>
                  </a:cubicBezTo>
                  <a:lnTo>
                    <a:pt x="652" y="74"/>
                  </a:lnTo>
                  <a:cubicBezTo>
                    <a:pt x="652" y="51"/>
                    <a:pt x="652" y="26"/>
                    <a:pt x="653" y="1"/>
                  </a:cubicBezTo>
                  <a:close/>
                </a:path>
              </a:pathLst>
            </a:custGeom>
            <a:solidFill>
              <a:srgbClr val="F8D6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26"/>
            <p:cNvSpPr/>
            <p:nvPr/>
          </p:nvSpPr>
          <p:spPr>
            <a:xfrm>
              <a:off x="9975617" y="-1156679"/>
              <a:ext cx="10310" cy="9848"/>
            </a:xfrm>
            <a:custGeom>
              <a:avLst/>
              <a:gdLst/>
              <a:ahLst/>
              <a:cxnLst/>
              <a:rect l="l" t="t" r="r" b="b"/>
              <a:pathLst>
                <a:path w="134" h="128" extrusionOk="0">
                  <a:moveTo>
                    <a:pt x="68" y="0"/>
                  </a:moveTo>
                  <a:cubicBezTo>
                    <a:pt x="66" y="0"/>
                    <a:pt x="63" y="0"/>
                    <a:pt x="61" y="0"/>
                  </a:cubicBezTo>
                  <a:cubicBezTo>
                    <a:pt x="27" y="3"/>
                    <a:pt x="0" y="34"/>
                    <a:pt x="4" y="69"/>
                  </a:cubicBezTo>
                  <a:cubicBezTo>
                    <a:pt x="6" y="102"/>
                    <a:pt x="33" y="127"/>
                    <a:pt x="65" y="127"/>
                  </a:cubicBezTo>
                  <a:cubicBezTo>
                    <a:pt x="67" y="127"/>
                    <a:pt x="70" y="127"/>
                    <a:pt x="72" y="127"/>
                  </a:cubicBezTo>
                  <a:cubicBezTo>
                    <a:pt x="108" y="123"/>
                    <a:pt x="134" y="92"/>
                    <a:pt x="130" y="57"/>
                  </a:cubicBezTo>
                  <a:cubicBezTo>
                    <a:pt x="127" y="25"/>
                    <a:pt x="101" y="0"/>
                    <a:pt x="68" y="0"/>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26"/>
            <p:cNvSpPr/>
            <p:nvPr/>
          </p:nvSpPr>
          <p:spPr>
            <a:xfrm>
              <a:off x="9959844" y="-1155371"/>
              <a:ext cx="10387" cy="9848"/>
            </a:xfrm>
            <a:custGeom>
              <a:avLst/>
              <a:gdLst/>
              <a:ahLst/>
              <a:cxnLst/>
              <a:rect l="l" t="t" r="r" b="b"/>
              <a:pathLst>
                <a:path w="135" h="128" extrusionOk="0">
                  <a:moveTo>
                    <a:pt x="69" y="1"/>
                  </a:moveTo>
                  <a:cubicBezTo>
                    <a:pt x="66" y="1"/>
                    <a:pt x="64" y="1"/>
                    <a:pt x="62" y="1"/>
                  </a:cubicBezTo>
                  <a:cubicBezTo>
                    <a:pt x="26" y="4"/>
                    <a:pt x="0" y="36"/>
                    <a:pt x="4" y="70"/>
                  </a:cubicBezTo>
                  <a:cubicBezTo>
                    <a:pt x="6" y="103"/>
                    <a:pt x="33" y="128"/>
                    <a:pt x="66" y="128"/>
                  </a:cubicBezTo>
                  <a:cubicBezTo>
                    <a:pt x="68" y="128"/>
                    <a:pt x="71" y="128"/>
                    <a:pt x="73" y="127"/>
                  </a:cubicBezTo>
                  <a:cubicBezTo>
                    <a:pt x="108" y="125"/>
                    <a:pt x="135" y="94"/>
                    <a:pt x="130" y="59"/>
                  </a:cubicBezTo>
                  <a:cubicBezTo>
                    <a:pt x="127" y="26"/>
                    <a:pt x="100" y="1"/>
                    <a:pt x="69"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26"/>
            <p:cNvSpPr/>
            <p:nvPr/>
          </p:nvSpPr>
          <p:spPr>
            <a:xfrm>
              <a:off x="9944071" y="-1153832"/>
              <a:ext cx="10310" cy="9848"/>
            </a:xfrm>
            <a:custGeom>
              <a:avLst/>
              <a:gdLst/>
              <a:ahLst/>
              <a:cxnLst/>
              <a:rect l="l" t="t" r="r" b="b"/>
              <a:pathLst>
                <a:path w="134" h="128" extrusionOk="0">
                  <a:moveTo>
                    <a:pt x="68" y="1"/>
                  </a:moveTo>
                  <a:cubicBezTo>
                    <a:pt x="65" y="1"/>
                    <a:pt x="63" y="1"/>
                    <a:pt x="60" y="1"/>
                  </a:cubicBezTo>
                  <a:cubicBezTo>
                    <a:pt x="25" y="5"/>
                    <a:pt x="1" y="34"/>
                    <a:pt x="3" y="70"/>
                  </a:cubicBezTo>
                  <a:cubicBezTo>
                    <a:pt x="6" y="103"/>
                    <a:pt x="33" y="128"/>
                    <a:pt x="64" y="128"/>
                  </a:cubicBezTo>
                  <a:cubicBezTo>
                    <a:pt x="67" y="128"/>
                    <a:pt x="69" y="128"/>
                    <a:pt x="72" y="127"/>
                  </a:cubicBezTo>
                  <a:cubicBezTo>
                    <a:pt x="107" y="123"/>
                    <a:pt x="133" y="93"/>
                    <a:pt x="129" y="58"/>
                  </a:cubicBezTo>
                  <a:cubicBezTo>
                    <a:pt x="127" y="25"/>
                    <a:pt x="100" y="1"/>
                    <a:pt x="68" y="1"/>
                  </a:cubicBezTo>
                  <a:close/>
                </a:path>
              </a:pathLst>
            </a:custGeom>
            <a:solidFill>
              <a:srgbClr val="FFFC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26"/>
            <p:cNvSpPr/>
            <p:nvPr/>
          </p:nvSpPr>
          <p:spPr>
            <a:xfrm>
              <a:off x="9929914" y="-1104822"/>
              <a:ext cx="78940" cy="10695"/>
            </a:xfrm>
            <a:custGeom>
              <a:avLst/>
              <a:gdLst/>
              <a:ahLst/>
              <a:cxnLst/>
              <a:rect l="l" t="t" r="r" b="b"/>
              <a:pathLst>
                <a:path w="1026" h="139" extrusionOk="0">
                  <a:moveTo>
                    <a:pt x="1021" y="0"/>
                  </a:moveTo>
                  <a:lnTo>
                    <a:pt x="0" y="94"/>
                  </a:lnTo>
                  <a:lnTo>
                    <a:pt x="4" y="139"/>
                  </a:lnTo>
                  <a:lnTo>
                    <a:pt x="1025" y="46"/>
                  </a:lnTo>
                  <a:lnTo>
                    <a:pt x="1021" y="0"/>
                  </a:lnTo>
                  <a:close/>
                </a:path>
              </a:pathLst>
            </a:custGeom>
            <a:solidFill>
              <a:srgbClr val="E46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3" name="Google Shape;1823;p26"/>
          <p:cNvGrpSpPr/>
          <p:nvPr/>
        </p:nvGrpSpPr>
        <p:grpSpPr>
          <a:xfrm rot="-653799" flipH="1">
            <a:off x="327406" y="4243623"/>
            <a:ext cx="1118215" cy="799172"/>
            <a:chOff x="12612658" y="2157050"/>
            <a:chExt cx="194735" cy="139184"/>
          </a:xfrm>
        </p:grpSpPr>
        <p:sp>
          <p:nvSpPr>
            <p:cNvPr id="1824" name="Google Shape;1824;p26"/>
            <p:cNvSpPr/>
            <p:nvPr/>
          </p:nvSpPr>
          <p:spPr>
            <a:xfrm>
              <a:off x="12612658" y="2157050"/>
              <a:ext cx="194735" cy="139184"/>
            </a:xfrm>
            <a:custGeom>
              <a:avLst/>
              <a:gdLst/>
              <a:ahLst/>
              <a:cxnLst/>
              <a:rect l="l" t="t" r="r" b="b"/>
              <a:pathLst>
                <a:path w="2531" h="1809" extrusionOk="0">
                  <a:moveTo>
                    <a:pt x="842" y="1"/>
                  </a:moveTo>
                  <a:cubicBezTo>
                    <a:pt x="776" y="1"/>
                    <a:pt x="710" y="5"/>
                    <a:pt x="645" y="12"/>
                  </a:cubicBezTo>
                  <a:cubicBezTo>
                    <a:pt x="653" y="82"/>
                    <a:pt x="663" y="150"/>
                    <a:pt x="674" y="218"/>
                  </a:cubicBezTo>
                  <a:cubicBezTo>
                    <a:pt x="650" y="151"/>
                    <a:pt x="624" y="85"/>
                    <a:pt x="599" y="20"/>
                  </a:cubicBezTo>
                  <a:cubicBezTo>
                    <a:pt x="377" y="54"/>
                    <a:pt x="163" y="142"/>
                    <a:pt x="1" y="287"/>
                  </a:cubicBezTo>
                  <a:cubicBezTo>
                    <a:pt x="210" y="346"/>
                    <a:pt x="407" y="447"/>
                    <a:pt x="601" y="547"/>
                  </a:cubicBezTo>
                  <a:cubicBezTo>
                    <a:pt x="1288" y="901"/>
                    <a:pt x="1985" y="1263"/>
                    <a:pt x="2531" y="1808"/>
                  </a:cubicBezTo>
                  <a:cubicBezTo>
                    <a:pt x="2512" y="1648"/>
                    <a:pt x="2484" y="1478"/>
                    <a:pt x="2446" y="1314"/>
                  </a:cubicBezTo>
                  <a:cubicBezTo>
                    <a:pt x="2399" y="1314"/>
                    <a:pt x="2353" y="1308"/>
                    <a:pt x="2307" y="1297"/>
                  </a:cubicBezTo>
                  <a:cubicBezTo>
                    <a:pt x="2347" y="1279"/>
                    <a:pt x="2389" y="1263"/>
                    <a:pt x="2430" y="1246"/>
                  </a:cubicBezTo>
                  <a:cubicBezTo>
                    <a:pt x="2418" y="1200"/>
                    <a:pt x="2405" y="1154"/>
                    <a:pt x="2390" y="1110"/>
                  </a:cubicBezTo>
                  <a:cubicBezTo>
                    <a:pt x="2342" y="1118"/>
                    <a:pt x="2293" y="1126"/>
                    <a:pt x="2243" y="1131"/>
                  </a:cubicBezTo>
                  <a:cubicBezTo>
                    <a:pt x="2285" y="1102"/>
                    <a:pt x="2326" y="1075"/>
                    <a:pt x="2369" y="1047"/>
                  </a:cubicBezTo>
                  <a:cubicBezTo>
                    <a:pt x="2320" y="906"/>
                    <a:pt x="2254" y="768"/>
                    <a:pt x="2171" y="646"/>
                  </a:cubicBezTo>
                  <a:cubicBezTo>
                    <a:pt x="2135" y="661"/>
                    <a:pt x="2098" y="675"/>
                    <a:pt x="2064" y="694"/>
                  </a:cubicBezTo>
                  <a:cubicBezTo>
                    <a:pt x="2090" y="666"/>
                    <a:pt x="2118" y="637"/>
                    <a:pt x="2147" y="610"/>
                  </a:cubicBezTo>
                  <a:cubicBezTo>
                    <a:pt x="2116" y="567"/>
                    <a:pt x="2082" y="526"/>
                    <a:pt x="2048" y="489"/>
                  </a:cubicBezTo>
                  <a:lnTo>
                    <a:pt x="1930" y="590"/>
                  </a:lnTo>
                  <a:cubicBezTo>
                    <a:pt x="1951" y="539"/>
                    <a:pt x="1977" y="490"/>
                    <a:pt x="2004" y="442"/>
                  </a:cubicBezTo>
                  <a:cubicBezTo>
                    <a:pt x="1931" y="370"/>
                    <a:pt x="1850" y="307"/>
                    <a:pt x="1761" y="254"/>
                  </a:cubicBezTo>
                  <a:cubicBezTo>
                    <a:pt x="1727" y="287"/>
                    <a:pt x="1693" y="319"/>
                    <a:pt x="1657" y="349"/>
                  </a:cubicBezTo>
                  <a:cubicBezTo>
                    <a:pt x="1673" y="303"/>
                    <a:pt x="1689" y="262"/>
                    <a:pt x="1706" y="223"/>
                  </a:cubicBezTo>
                  <a:cubicBezTo>
                    <a:pt x="1662" y="198"/>
                    <a:pt x="1617" y="176"/>
                    <a:pt x="1571" y="156"/>
                  </a:cubicBezTo>
                  <a:cubicBezTo>
                    <a:pt x="1509" y="129"/>
                    <a:pt x="1444" y="105"/>
                    <a:pt x="1378" y="85"/>
                  </a:cubicBezTo>
                  <a:cubicBezTo>
                    <a:pt x="1354" y="114"/>
                    <a:pt x="1329" y="145"/>
                    <a:pt x="1304" y="173"/>
                  </a:cubicBezTo>
                  <a:cubicBezTo>
                    <a:pt x="1316" y="140"/>
                    <a:pt x="1326" y="105"/>
                    <a:pt x="1336" y="74"/>
                  </a:cubicBezTo>
                  <a:cubicBezTo>
                    <a:pt x="1219" y="41"/>
                    <a:pt x="1097" y="20"/>
                    <a:pt x="975" y="7"/>
                  </a:cubicBezTo>
                  <a:cubicBezTo>
                    <a:pt x="961" y="6"/>
                    <a:pt x="949" y="6"/>
                    <a:pt x="935" y="5"/>
                  </a:cubicBezTo>
                  <a:cubicBezTo>
                    <a:pt x="917" y="69"/>
                    <a:pt x="891" y="130"/>
                    <a:pt x="861" y="189"/>
                  </a:cubicBezTo>
                  <a:cubicBezTo>
                    <a:pt x="857" y="126"/>
                    <a:pt x="858" y="63"/>
                    <a:pt x="864" y="1"/>
                  </a:cubicBezTo>
                  <a:cubicBezTo>
                    <a:pt x="857" y="1"/>
                    <a:pt x="849" y="1"/>
                    <a:pt x="842" y="1"/>
                  </a:cubicBezTo>
                  <a:close/>
                </a:path>
              </a:pathLst>
            </a:custGeom>
            <a:solidFill>
              <a:srgbClr val="D4E6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26"/>
            <p:cNvSpPr/>
            <p:nvPr/>
          </p:nvSpPr>
          <p:spPr>
            <a:xfrm>
              <a:off x="12714296" y="2188133"/>
              <a:ext cx="30699" cy="40317"/>
            </a:xfrm>
            <a:custGeom>
              <a:avLst/>
              <a:gdLst/>
              <a:ahLst/>
              <a:cxnLst/>
              <a:rect l="l" t="t" r="r" b="b"/>
              <a:pathLst>
                <a:path w="399" h="524" extrusionOk="0">
                  <a:moveTo>
                    <a:pt x="398" y="0"/>
                  </a:moveTo>
                  <a:cubicBezTo>
                    <a:pt x="250" y="163"/>
                    <a:pt x="118" y="337"/>
                    <a:pt x="0" y="524"/>
                  </a:cubicBezTo>
                  <a:cubicBezTo>
                    <a:pt x="157" y="369"/>
                    <a:pt x="291" y="192"/>
                    <a:pt x="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26"/>
            <p:cNvSpPr/>
            <p:nvPr/>
          </p:nvSpPr>
          <p:spPr>
            <a:xfrm>
              <a:off x="12701985" y="2179516"/>
              <a:ext cx="13388" cy="39470"/>
            </a:xfrm>
            <a:custGeom>
              <a:avLst/>
              <a:gdLst/>
              <a:ahLst/>
              <a:cxnLst/>
              <a:rect l="l" t="t" r="r" b="b"/>
              <a:pathLst>
                <a:path w="174" h="513" extrusionOk="0">
                  <a:moveTo>
                    <a:pt x="174" y="1"/>
                  </a:moveTo>
                  <a:cubicBezTo>
                    <a:pt x="92" y="162"/>
                    <a:pt x="34" y="336"/>
                    <a:pt x="1" y="513"/>
                  </a:cubicBezTo>
                  <a:cubicBezTo>
                    <a:pt x="81" y="351"/>
                    <a:pt x="139" y="178"/>
                    <a:pt x="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26"/>
            <p:cNvSpPr/>
            <p:nvPr/>
          </p:nvSpPr>
          <p:spPr>
            <a:xfrm>
              <a:off x="12687982" y="2173361"/>
              <a:ext cx="10849" cy="41086"/>
            </a:xfrm>
            <a:custGeom>
              <a:avLst/>
              <a:gdLst/>
              <a:ahLst/>
              <a:cxnLst/>
              <a:rect l="l" t="t" r="r" b="b"/>
              <a:pathLst>
                <a:path w="141" h="534" extrusionOk="0">
                  <a:moveTo>
                    <a:pt x="141" y="1"/>
                  </a:moveTo>
                  <a:lnTo>
                    <a:pt x="141" y="1"/>
                  </a:lnTo>
                  <a:cubicBezTo>
                    <a:pt x="70" y="171"/>
                    <a:pt x="23" y="351"/>
                    <a:pt x="0" y="533"/>
                  </a:cubicBezTo>
                  <a:cubicBezTo>
                    <a:pt x="71" y="363"/>
                    <a:pt x="118" y="184"/>
                    <a:pt x="1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26"/>
            <p:cNvSpPr/>
            <p:nvPr/>
          </p:nvSpPr>
          <p:spPr>
            <a:xfrm>
              <a:off x="12670825" y="2177054"/>
              <a:ext cx="4386" cy="29391"/>
            </a:xfrm>
            <a:custGeom>
              <a:avLst/>
              <a:gdLst/>
              <a:ahLst/>
              <a:cxnLst/>
              <a:rect l="l" t="t" r="r" b="b"/>
              <a:pathLst>
                <a:path w="57" h="382" extrusionOk="0">
                  <a:moveTo>
                    <a:pt x="21" y="0"/>
                  </a:moveTo>
                  <a:cubicBezTo>
                    <a:pt x="1" y="127"/>
                    <a:pt x="6" y="257"/>
                    <a:pt x="36" y="381"/>
                  </a:cubicBezTo>
                  <a:cubicBezTo>
                    <a:pt x="56" y="255"/>
                    <a:pt x="51" y="126"/>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26"/>
            <p:cNvSpPr/>
            <p:nvPr/>
          </p:nvSpPr>
          <p:spPr>
            <a:xfrm>
              <a:off x="12653975" y="2174977"/>
              <a:ext cx="5155" cy="23005"/>
            </a:xfrm>
            <a:custGeom>
              <a:avLst/>
              <a:gdLst/>
              <a:ahLst/>
              <a:cxnLst/>
              <a:rect l="l" t="t" r="r" b="b"/>
              <a:pathLst>
                <a:path w="67" h="299" extrusionOk="0">
                  <a:moveTo>
                    <a:pt x="30" y="0"/>
                  </a:moveTo>
                  <a:cubicBezTo>
                    <a:pt x="15" y="22"/>
                    <a:pt x="9" y="48"/>
                    <a:pt x="6" y="74"/>
                  </a:cubicBezTo>
                  <a:cubicBezTo>
                    <a:pt x="1" y="152"/>
                    <a:pt x="26" y="221"/>
                    <a:pt x="33" y="299"/>
                  </a:cubicBezTo>
                  <a:cubicBezTo>
                    <a:pt x="67" y="228"/>
                    <a:pt x="43" y="147"/>
                    <a:pt x="33" y="74"/>
                  </a:cubicBezTo>
                  <a:cubicBezTo>
                    <a:pt x="31" y="49"/>
                    <a:pt x="30" y="26"/>
                    <a:pt x="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26"/>
            <p:cNvSpPr/>
            <p:nvPr/>
          </p:nvSpPr>
          <p:spPr>
            <a:xfrm>
              <a:off x="12728607" y="2211215"/>
              <a:ext cx="37316" cy="24005"/>
            </a:xfrm>
            <a:custGeom>
              <a:avLst/>
              <a:gdLst/>
              <a:ahLst/>
              <a:cxnLst/>
              <a:rect l="l" t="t" r="r" b="b"/>
              <a:pathLst>
                <a:path w="485" h="312" extrusionOk="0">
                  <a:moveTo>
                    <a:pt x="485" y="1"/>
                  </a:moveTo>
                  <a:cubicBezTo>
                    <a:pt x="318" y="95"/>
                    <a:pt x="156" y="199"/>
                    <a:pt x="1" y="312"/>
                  </a:cubicBezTo>
                  <a:cubicBezTo>
                    <a:pt x="181" y="242"/>
                    <a:pt x="346" y="136"/>
                    <a:pt x="4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26"/>
            <p:cNvSpPr/>
            <p:nvPr/>
          </p:nvSpPr>
          <p:spPr>
            <a:xfrm>
              <a:off x="12741148" y="2228450"/>
              <a:ext cx="40778" cy="15311"/>
            </a:xfrm>
            <a:custGeom>
              <a:avLst/>
              <a:gdLst/>
              <a:ahLst/>
              <a:cxnLst/>
              <a:rect l="l" t="t" r="r" b="b"/>
              <a:pathLst>
                <a:path w="530" h="199" extrusionOk="0">
                  <a:moveTo>
                    <a:pt x="529" y="1"/>
                  </a:moveTo>
                  <a:lnTo>
                    <a:pt x="529" y="1"/>
                  </a:lnTo>
                  <a:cubicBezTo>
                    <a:pt x="345" y="43"/>
                    <a:pt x="167" y="109"/>
                    <a:pt x="0" y="198"/>
                  </a:cubicBezTo>
                  <a:cubicBezTo>
                    <a:pt x="185" y="155"/>
                    <a:pt x="363" y="90"/>
                    <a:pt x="5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26"/>
            <p:cNvSpPr/>
            <p:nvPr/>
          </p:nvSpPr>
          <p:spPr>
            <a:xfrm>
              <a:off x="12762999" y="2246839"/>
              <a:ext cx="20851" cy="7309"/>
            </a:xfrm>
            <a:custGeom>
              <a:avLst/>
              <a:gdLst/>
              <a:ahLst/>
              <a:cxnLst/>
              <a:rect l="l" t="t" r="r" b="b"/>
              <a:pathLst>
                <a:path w="271" h="95" extrusionOk="0">
                  <a:moveTo>
                    <a:pt x="270" y="1"/>
                  </a:moveTo>
                  <a:lnTo>
                    <a:pt x="270" y="1"/>
                  </a:lnTo>
                  <a:cubicBezTo>
                    <a:pt x="174" y="12"/>
                    <a:pt x="81" y="44"/>
                    <a:pt x="0" y="95"/>
                  </a:cubicBezTo>
                  <a:cubicBezTo>
                    <a:pt x="97" y="91"/>
                    <a:pt x="193" y="58"/>
                    <a:pt x="2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26"/>
            <p:cNvSpPr/>
            <p:nvPr/>
          </p:nvSpPr>
          <p:spPr>
            <a:xfrm>
              <a:off x="12773770" y="2262765"/>
              <a:ext cx="16004" cy="4847"/>
            </a:xfrm>
            <a:custGeom>
              <a:avLst/>
              <a:gdLst/>
              <a:ahLst/>
              <a:cxnLst/>
              <a:rect l="l" t="t" r="r" b="b"/>
              <a:pathLst>
                <a:path w="208" h="63" extrusionOk="0">
                  <a:moveTo>
                    <a:pt x="190" y="1"/>
                  </a:moveTo>
                  <a:cubicBezTo>
                    <a:pt x="122" y="1"/>
                    <a:pt x="56" y="23"/>
                    <a:pt x="1" y="62"/>
                  </a:cubicBezTo>
                  <a:cubicBezTo>
                    <a:pt x="7" y="62"/>
                    <a:pt x="13" y="62"/>
                    <a:pt x="19" y="62"/>
                  </a:cubicBezTo>
                  <a:cubicBezTo>
                    <a:pt x="86" y="62"/>
                    <a:pt x="153" y="42"/>
                    <a:pt x="207" y="1"/>
                  </a:cubicBezTo>
                  <a:cubicBezTo>
                    <a:pt x="201" y="1"/>
                    <a:pt x="195" y="1"/>
                    <a:pt x="1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34" name="Google Shape;1834;p26"/>
          <p:cNvSpPr/>
          <p:nvPr/>
        </p:nvSpPr>
        <p:spPr>
          <a:xfrm>
            <a:off x="75" y="275"/>
            <a:ext cx="9144000" cy="5143500"/>
          </a:xfrm>
          <a:prstGeom prst="frame">
            <a:avLst>
              <a:gd name="adj1" fmla="val 2823"/>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2704234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1835"/>
        <p:cNvGrpSpPr/>
        <p:nvPr/>
      </p:nvGrpSpPr>
      <p:grpSpPr>
        <a:xfrm>
          <a:off x="0" y="0"/>
          <a:ext cx="0" cy="0"/>
          <a:chOff x="0" y="0"/>
          <a:chExt cx="0" cy="0"/>
        </a:xfrm>
      </p:grpSpPr>
      <p:sp>
        <p:nvSpPr>
          <p:cNvPr id="1836" name="Google Shape;1836;p27"/>
          <p:cNvSpPr/>
          <p:nvPr/>
        </p:nvSpPr>
        <p:spPr>
          <a:xfrm>
            <a:off x="150165" y="116191"/>
            <a:ext cx="8860633" cy="2381655"/>
          </a:xfrm>
          <a:custGeom>
            <a:avLst/>
            <a:gdLst/>
            <a:ahLst/>
            <a:cxnLst/>
            <a:rect l="l" t="t" r="r" b="b"/>
            <a:pathLst>
              <a:path w="13717" h="3687" extrusionOk="0">
                <a:moveTo>
                  <a:pt x="13717" y="1"/>
                </a:moveTo>
                <a:lnTo>
                  <a:pt x="0" y="3"/>
                </a:lnTo>
                <a:lnTo>
                  <a:pt x="1" y="3536"/>
                </a:lnTo>
                <a:cubicBezTo>
                  <a:pt x="280" y="3637"/>
                  <a:pt x="582" y="3686"/>
                  <a:pt x="884" y="3686"/>
                </a:cubicBezTo>
                <a:cubicBezTo>
                  <a:pt x="1241" y="3686"/>
                  <a:pt x="1599" y="3616"/>
                  <a:pt x="1917" y="3478"/>
                </a:cubicBezTo>
                <a:cubicBezTo>
                  <a:pt x="2285" y="3318"/>
                  <a:pt x="2595" y="3077"/>
                  <a:pt x="2934" y="2877"/>
                </a:cubicBezTo>
                <a:cubicBezTo>
                  <a:pt x="3251" y="2689"/>
                  <a:pt x="3617" y="2532"/>
                  <a:pt x="3999" y="2532"/>
                </a:cubicBezTo>
                <a:cubicBezTo>
                  <a:pt x="4026" y="2532"/>
                  <a:pt x="4052" y="2533"/>
                  <a:pt x="4079" y="2534"/>
                </a:cubicBezTo>
                <a:cubicBezTo>
                  <a:pt x="4702" y="2570"/>
                  <a:pt x="5169" y="3015"/>
                  <a:pt x="5712" y="3278"/>
                </a:cubicBezTo>
                <a:cubicBezTo>
                  <a:pt x="6090" y="3460"/>
                  <a:pt x="6522" y="3550"/>
                  <a:pt x="6955" y="3550"/>
                </a:cubicBezTo>
                <a:cubicBezTo>
                  <a:pt x="7504" y="3550"/>
                  <a:pt x="8055" y="3405"/>
                  <a:pt x="8495" y="3122"/>
                </a:cubicBezTo>
                <a:cubicBezTo>
                  <a:pt x="8946" y="2831"/>
                  <a:pt x="9336" y="2392"/>
                  <a:pt x="9901" y="2356"/>
                </a:cubicBezTo>
                <a:cubicBezTo>
                  <a:pt x="9927" y="2354"/>
                  <a:pt x="9952" y="2353"/>
                  <a:pt x="9978" y="2353"/>
                </a:cubicBezTo>
                <a:cubicBezTo>
                  <a:pt x="10537" y="2353"/>
                  <a:pt x="10995" y="2754"/>
                  <a:pt x="11496" y="2987"/>
                </a:cubicBezTo>
                <a:cubicBezTo>
                  <a:pt x="11835" y="3143"/>
                  <a:pt x="12219" y="3221"/>
                  <a:pt x="12603" y="3221"/>
                </a:cubicBezTo>
                <a:cubicBezTo>
                  <a:pt x="12990" y="3221"/>
                  <a:pt x="13377" y="3142"/>
                  <a:pt x="13717" y="2984"/>
                </a:cubicBezTo>
                <a:lnTo>
                  <a:pt x="13717" y="1"/>
                </a:lnTo>
                <a:close/>
              </a:path>
            </a:pathLst>
          </a:custGeom>
          <a:solidFill>
            <a:srgbClr val="D4E6E0">
              <a:alpha val="196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37" name="Google Shape;1837;p27"/>
          <p:cNvGrpSpPr/>
          <p:nvPr/>
        </p:nvGrpSpPr>
        <p:grpSpPr>
          <a:xfrm>
            <a:off x="85817" y="4068588"/>
            <a:ext cx="8953511" cy="1635909"/>
            <a:chOff x="2533672" y="1143519"/>
            <a:chExt cx="1055540" cy="263673"/>
          </a:xfrm>
        </p:grpSpPr>
        <p:sp>
          <p:nvSpPr>
            <p:cNvPr id="1838" name="Google Shape;1838;p27"/>
            <p:cNvSpPr/>
            <p:nvPr/>
          </p:nvSpPr>
          <p:spPr>
            <a:xfrm>
              <a:off x="2533672" y="1201763"/>
              <a:ext cx="1055540" cy="205430"/>
            </a:xfrm>
            <a:custGeom>
              <a:avLst/>
              <a:gdLst/>
              <a:ahLst/>
              <a:cxnLst/>
              <a:rect l="l" t="t" r="r" b="b"/>
              <a:pathLst>
                <a:path w="13719" h="2670" extrusionOk="0">
                  <a:moveTo>
                    <a:pt x="1" y="1"/>
                  </a:moveTo>
                  <a:lnTo>
                    <a:pt x="1" y="2670"/>
                  </a:lnTo>
                  <a:lnTo>
                    <a:pt x="13718" y="2670"/>
                  </a:lnTo>
                  <a:lnTo>
                    <a:pt x="137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39" name="Google Shape;1839;p27"/>
            <p:cNvGrpSpPr/>
            <p:nvPr/>
          </p:nvGrpSpPr>
          <p:grpSpPr>
            <a:xfrm>
              <a:off x="2533672" y="1201686"/>
              <a:ext cx="1055540" cy="205507"/>
              <a:chOff x="2533672" y="1201686"/>
              <a:chExt cx="1055540" cy="205507"/>
            </a:xfrm>
          </p:grpSpPr>
          <p:sp>
            <p:nvSpPr>
              <p:cNvPr id="1840" name="Google Shape;1840;p27"/>
              <p:cNvSpPr/>
              <p:nvPr/>
            </p:nvSpPr>
            <p:spPr>
              <a:xfrm>
                <a:off x="2533672" y="1323866"/>
                <a:ext cx="1055540" cy="83326"/>
              </a:xfrm>
              <a:custGeom>
                <a:avLst/>
                <a:gdLst/>
                <a:ahLst/>
                <a:cxnLst/>
                <a:rect l="l" t="t" r="r" b="b"/>
                <a:pathLst>
                  <a:path w="13719" h="1083" extrusionOk="0">
                    <a:moveTo>
                      <a:pt x="1" y="0"/>
                    </a:moveTo>
                    <a:lnTo>
                      <a:pt x="1" y="1083"/>
                    </a:lnTo>
                    <a:lnTo>
                      <a:pt x="13718" y="1082"/>
                    </a:lnTo>
                    <a:lnTo>
                      <a:pt x="13718" y="772"/>
                    </a:lnTo>
                    <a:lnTo>
                      <a:pt x="1" y="0"/>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27"/>
              <p:cNvSpPr/>
              <p:nvPr/>
            </p:nvSpPr>
            <p:spPr>
              <a:xfrm>
                <a:off x="2533672" y="1201686"/>
                <a:ext cx="1055540" cy="143801"/>
              </a:xfrm>
              <a:custGeom>
                <a:avLst/>
                <a:gdLst/>
                <a:ahLst/>
                <a:cxnLst/>
                <a:rect l="l" t="t" r="r" b="b"/>
                <a:pathLst>
                  <a:path w="13719" h="1869" extrusionOk="0">
                    <a:moveTo>
                      <a:pt x="13717" y="1"/>
                    </a:moveTo>
                    <a:lnTo>
                      <a:pt x="1" y="2"/>
                    </a:lnTo>
                    <a:lnTo>
                      <a:pt x="10511" y="691"/>
                    </a:lnTo>
                    <a:lnTo>
                      <a:pt x="6251" y="1144"/>
                    </a:lnTo>
                    <a:lnTo>
                      <a:pt x="13718" y="1869"/>
                    </a:lnTo>
                    <a:lnTo>
                      <a:pt x="13717" y="1"/>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27"/>
              <p:cNvSpPr/>
              <p:nvPr/>
            </p:nvSpPr>
            <p:spPr>
              <a:xfrm>
                <a:off x="2533672" y="1232308"/>
                <a:ext cx="485491" cy="48472"/>
              </a:xfrm>
              <a:custGeom>
                <a:avLst/>
                <a:gdLst/>
                <a:ahLst/>
                <a:cxnLst/>
                <a:rect l="l" t="t" r="r" b="b"/>
                <a:pathLst>
                  <a:path w="6310" h="630" extrusionOk="0">
                    <a:moveTo>
                      <a:pt x="1" y="0"/>
                    </a:moveTo>
                    <a:lnTo>
                      <a:pt x="1" y="629"/>
                    </a:lnTo>
                    <a:lnTo>
                      <a:pt x="6309" y="313"/>
                    </a:lnTo>
                    <a:lnTo>
                      <a:pt x="1" y="0"/>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27"/>
              <p:cNvSpPr/>
              <p:nvPr/>
            </p:nvSpPr>
            <p:spPr>
              <a:xfrm>
                <a:off x="3064173" y="1252004"/>
                <a:ext cx="38701" cy="10695"/>
              </a:xfrm>
              <a:custGeom>
                <a:avLst/>
                <a:gdLst/>
                <a:ahLst/>
                <a:cxnLst/>
                <a:rect l="l" t="t" r="r" b="b"/>
                <a:pathLst>
                  <a:path w="503" h="139" extrusionOk="0">
                    <a:moveTo>
                      <a:pt x="89" y="1"/>
                    </a:moveTo>
                    <a:cubicBezTo>
                      <a:pt x="0" y="1"/>
                      <a:pt x="0" y="138"/>
                      <a:pt x="89" y="138"/>
                    </a:cubicBezTo>
                    <a:lnTo>
                      <a:pt x="414" y="138"/>
                    </a:lnTo>
                    <a:cubicBezTo>
                      <a:pt x="503" y="138"/>
                      <a:pt x="503" y="1"/>
                      <a:pt x="414"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27"/>
              <p:cNvSpPr/>
              <p:nvPr/>
            </p:nvSpPr>
            <p:spPr>
              <a:xfrm>
                <a:off x="3118570" y="1255390"/>
                <a:ext cx="26775" cy="10618"/>
              </a:xfrm>
              <a:custGeom>
                <a:avLst/>
                <a:gdLst/>
                <a:ahLst/>
                <a:cxnLst/>
                <a:rect l="l" t="t" r="r" b="b"/>
                <a:pathLst>
                  <a:path w="348" h="138" extrusionOk="0">
                    <a:moveTo>
                      <a:pt x="89" y="1"/>
                    </a:moveTo>
                    <a:cubicBezTo>
                      <a:pt x="0" y="1"/>
                      <a:pt x="0" y="137"/>
                      <a:pt x="89" y="137"/>
                    </a:cubicBezTo>
                    <a:lnTo>
                      <a:pt x="259" y="137"/>
                    </a:lnTo>
                    <a:cubicBezTo>
                      <a:pt x="348" y="137"/>
                      <a:pt x="348" y="1"/>
                      <a:pt x="259"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27"/>
              <p:cNvSpPr/>
              <p:nvPr/>
            </p:nvSpPr>
            <p:spPr>
              <a:xfrm>
                <a:off x="3156040" y="1257236"/>
                <a:ext cx="16927" cy="10772"/>
              </a:xfrm>
              <a:custGeom>
                <a:avLst/>
                <a:gdLst/>
                <a:ahLst/>
                <a:cxnLst/>
                <a:rect l="l" t="t" r="r" b="b"/>
                <a:pathLst>
                  <a:path w="220" h="140" extrusionOk="0">
                    <a:moveTo>
                      <a:pt x="70" y="1"/>
                    </a:moveTo>
                    <a:cubicBezTo>
                      <a:pt x="34" y="1"/>
                      <a:pt x="0" y="32"/>
                      <a:pt x="1" y="70"/>
                    </a:cubicBezTo>
                    <a:cubicBezTo>
                      <a:pt x="3" y="108"/>
                      <a:pt x="32" y="139"/>
                      <a:pt x="70" y="139"/>
                    </a:cubicBezTo>
                    <a:lnTo>
                      <a:pt x="149" y="139"/>
                    </a:lnTo>
                    <a:cubicBezTo>
                      <a:pt x="185" y="139"/>
                      <a:pt x="219" y="108"/>
                      <a:pt x="217" y="70"/>
                    </a:cubicBezTo>
                    <a:cubicBezTo>
                      <a:pt x="216" y="32"/>
                      <a:pt x="188" y="1"/>
                      <a:pt x="149"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27"/>
              <p:cNvSpPr/>
              <p:nvPr/>
            </p:nvSpPr>
            <p:spPr>
              <a:xfrm>
                <a:off x="3017240" y="1240617"/>
                <a:ext cx="19158" cy="10695"/>
              </a:xfrm>
              <a:custGeom>
                <a:avLst/>
                <a:gdLst/>
                <a:ahLst/>
                <a:cxnLst/>
                <a:rect l="l" t="t" r="r" b="b"/>
                <a:pathLst>
                  <a:path w="249" h="139" extrusionOk="0">
                    <a:moveTo>
                      <a:pt x="70" y="1"/>
                    </a:moveTo>
                    <a:cubicBezTo>
                      <a:pt x="34" y="1"/>
                      <a:pt x="0" y="32"/>
                      <a:pt x="1" y="69"/>
                    </a:cubicBezTo>
                    <a:cubicBezTo>
                      <a:pt x="3" y="106"/>
                      <a:pt x="33" y="138"/>
                      <a:pt x="70" y="138"/>
                    </a:cubicBezTo>
                    <a:lnTo>
                      <a:pt x="179" y="138"/>
                    </a:lnTo>
                    <a:cubicBezTo>
                      <a:pt x="215" y="138"/>
                      <a:pt x="248" y="107"/>
                      <a:pt x="247" y="69"/>
                    </a:cubicBezTo>
                    <a:cubicBezTo>
                      <a:pt x="246" y="32"/>
                      <a:pt x="217" y="1"/>
                      <a:pt x="179"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27"/>
              <p:cNvSpPr/>
              <p:nvPr/>
            </p:nvSpPr>
            <p:spPr>
              <a:xfrm>
                <a:off x="2988464" y="1265700"/>
                <a:ext cx="43317" cy="10618"/>
              </a:xfrm>
              <a:custGeom>
                <a:avLst/>
                <a:gdLst/>
                <a:ahLst/>
                <a:cxnLst/>
                <a:rect l="l" t="t" r="r" b="b"/>
                <a:pathLst>
                  <a:path w="563" h="138" extrusionOk="0">
                    <a:moveTo>
                      <a:pt x="89" y="0"/>
                    </a:moveTo>
                    <a:cubicBezTo>
                      <a:pt x="2" y="0"/>
                      <a:pt x="1" y="138"/>
                      <a:pt x="89" y="138"/>
                    </a:cubicBezTo>
                    <a:lnTo>
                      <a:pt x="474" y="138"/>
                    </a:lnTo>
                    <a:cubicBezTo>
                      <a:pt x="563" y="138"/>
                      <a:pt x="563" y="0"/>
                      <a:pt x="474" y="0"/>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27"/>
              <p:cNvSpPr/>
              <p:nvPr/>
            </p:nvSpPr>
            <p:spPr>
              <a:xfrm>
                <a:off x="2943762" y="1286935"/>
                <a:ext cx="23544" cy="10695"/>
              </a:xfrm>
              <a:custGeom>
                <a:avLst/>
                <a:gdLst/>
                <a:ahLst/>
                <a:cxnLst/>
                <a:rect l="l" t="t" r="r" b="b"/>
                <a:pathLst>
                  <a:path w="306" h="139" extrusionOk="0">
                    <a:moveTo>
                      <a:pt x="90" y="0"/>
                    </a:moveTo>
                    <a:cubicBezTo>
                      <a:pt x="2" y="0"/>
                      <a:pt x="1" y="138"/>
                      <a:pt x="90" y="138"/>
                    </a:cubicBezTo>
                    <a:lnTo>
                      <a:pt x="217" y="138"/>
                    </a:lnTo>
                    <a:cubicBezTo>
                      <a:pt x="305" y="138"/>
                      <a:pt x="305" y="0"/>
                      <a:pt x="217" y="0"/>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27"/>
              <p:cNvSpPr/>
              <p:nvPr/>
            </p:nvSpPr>
            <p:spPr>
              <a:xfrm>
                <a:off x="2974154" y="1309709"/>
                <a:ext cx="53935" cy="10618"/>
              </a:xfrm>
              <a:custGeom>
                <a:avLst/>
                <a:gdLst/>
                <a:ahLst/>
                <a:cxnLst/>
                <a:rect l="l" t="t" r="r" b="b"/>
                <a:pathLst>
                  <a:path w="701" h="138" extrusionOk="0">
                    <a:moveTo>
                      <a:pt x="88" y="1"/>
                    </a:moveTo>
                    <a:cubicBezTo>
                      <a:pt x="0" y="1"/>
                      <a:pt x="1" y="137"/>
                      <a:pt x="89" y="137"/>
                    </a:cubicBezTo>
                    <a:lnTo>
                      <a:pt x="612" y="137"/>
                    </a:lnTo>
                    <a:cubicBezTo>
                      <a:pt x="701" y="137"/>
                      <a:pt x="701" y="1"/>
                      <a:pt x="612" y="1"/>
                    </a:cubicBezTo>
                    <a:lnTo>
                      <a:pt x="89" y="1"/>
                    </a:lnTo>
                    <a:cubicBezTo>
                      <a:pt x="88" y="1"/>
                      <a:pt x="88" y="1"/>
                      <a:pt x="88"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27"/>
              <p:cNvSpPr/>
              <p:nvPr/>
            </p:nvSpPr>
            <p:spPr>
              <a:xfrm>
                <a:off x="3050709" y="1313402"/>
                <a:ext cx="25775" cy="10695"/>
              </a:xfrm>
              <a:custGeom>
                <a:avLst/>
                <a:gdLst/>
                <a:ahLst/>
                <a:cxnLst/>
                <a:rect l="l" t="t" r="r" b="b"/>
                <a:pathLst>
                  <a:path w="335" h="139" extrusionOk="0">
                    <a:moveTo>
                      <a:pt x="89" y="1"/>
                    </a:moveTo>
                    <a:cubicBezTo>
                      <a:pt x="0" y="1"/>
                      <a:pt x="0" y="138"/>
                      <a:pt x="89" y="138"/>
                    </a:cubicBezTo>
                    <a:lnTo>
                      <a:pt x="246" y="138"/>
                    </a:lnTo>
                    <a:cubicBezTo>
                      <a:pt x="335" y="138"/>
                      <a:pt x="335" y="1"/>
                      <a:pt x="246"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27"/>
              <p:cNvSpPr/>
              <p:nvPr/>
            </p:nvSpPr>
            <p:spPr>
              <a:xfrm>
                <a:off x="3041707" y="1333869"/>
                <a:ext cx="29545" cy="10695"/>
              </a:xfrm>
              <a:custGeom>
                <a:avLst/>
                <a:gdLst/>
                <a:ahLst/>
                <a:cxnLst/>
                <a:rect l="l" t="t" r="r" b="b"/>
                <a:pathLst>
                  <a:path w="384" h="139" extrusionOk="0">
                    <a:moveTo>
                      <a:pt x="87" y="1"/>
                    </a:moveTo>
                    <a:cubicBezTo>
                      <a:pt x="0" y="1"/>
                      <a:pt x="0" y="138"/>
                      <a:pt x="87" y="138"/>
                    </a:cubicBezTo>
                    <a:lnTo>
                      <a:pt x="294" y="138"/>
                    </a:lnTo>
                    <a:cubicBezTo>
                      <a:pt x="383" y="138"/>
                      <a:pt x="383" y="1"/>
                      <a:pt x="294"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27"/>
              <p:cNvSpPr/>
              <p:nvPr/>
            </p:nvSpPr>
            <p:spPr>
              <a:xfrm>
                <a:off x="3097719" y="1319558"/>
                <a:ext cx="34931" cy="10618"/>
              </a:xfrm>
              <a:custGeom>
                <a:avLst/>
                <a:gdLst/>
                <a:ahLst/>
                <a:cxnLst/>
                <a:rect l="l" t="t" r="r" b="b"/>
                <a:pathLst>
                  <a:path w="454" h="138" extrusionOk="0">
                    <a:moveTo>
                      <a:pt x="87" y="1"/>
                    </a:moveTo>
                    <a:cubicBezTo>
                      <a:pt x="0" y="1"/>
                      <a:pt x="1" y="138"/>
                      <a:pt x="89" y="138"/>
                    </a:cubicBezTo>
                    <a:lnTo>
                      <a:pt x="365" y="138"/>
                    </a:lnTo>
                    <a:cubicBezTo>
                      <a:pt x="454" y="138"/>
                      <a:pt x="454" y="1"/>
                      <a:pt x="365" y="1"/>
                    </a:cubicBezTo>
                    <a:lnTo>
                      <a:pt x="89" y="1"/>
                    </a:lnTo>
                    <a:cubicBezTo>
                      <a:pt x="88" y="1"/>
                      <a:pt x="88" y="1"/>
                      <a:pt x="87"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53" name="Google Shape;1853;p27"/>
            <p:cNvSpPr/>
            <p:nvPr/>
          </p:nvSpPr>
          <p:spPr>
            <a:xfrm>
              <a:off x="3221131" y="1227384"/>
              <a:ext cx="38470" cy="10618"/>
            </a:xfrm>
            <a:custGeom>
              <a:avLst/>
              <a:gdLst/>
              <a:ahLst/>
              <a:cxnLst/>
              <a:rect l="l" t="t" r="r" b="b"/>
              <a:pathLst>
                <a:path w="500" h="138" extrusionOk="0">
                  <a:moveTo>
                    <a:pt x="89" y="1"/>
                  </a:moveTo>
                  <a:cubicBezTo>
                    <a:pt x="0" y="1"/>
                    <a:pt x="0" y="137"/>
                    <a:pt x="89" y="137"/>
                  </a:cubicBezTo>
                  <a:lnTo>
                    <a:pt x="411" y="137"/>
                  </a:lnTo>
                  <a:cubicBezTo>
                    <a:pt x="500" y="137"/>
                    <a:pt x="500" y="1"/>
                    <a:pt x="4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27"/>
            <p:cNvSpPr/>
            <p:nvPr/>
          </p:nvSpPr>
          <p:spPr>
            <a:xfrm>
              <a:off x="3318537" y="1228922"/>
              <a:ext cx="64707" cy="10618"/>
            </a:xfrm>
            <a:custGeom>
              <a:avLst/>
              <a:gdLst/>
              <a:ahLst/>
              <a:cxnLst/>
              <a:rect l="l" t="t" r="r" b="b"/>
              <a:pathLst>
                <a:path w="841" h="138" extrusionOk="0">
                  <a:moveTo>
                    <a:pt x="89" y="0"/>
                  </a:moveTo>
                  <a:cubicBezTo>
                    <a:pt x="0" y="0"/>
                    <a:pt x="0" y="137"/>
                    <a:pt x="89" y="137"/>
                  </a:cubicBezTo>
                  <a:lnTo>
                    <a:pt x="752" y="137"/>
                  </a:lnTo>
                  <a:cubicBezTo>
                    <a:pt x="841" y="137"/>
                    <a:pt x="841" y="0"/>
                    <a:pt x="7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27"/>
            <p:cNvSpPr/>
            <p:nvPr/>
          </p:nvSpPr>
          <p:spPr>
            <a:xfrm>
              <a:off x="3301687" y="1279318"/>
              <a:ext cx="33392" cy="10695"/>
            </a:xfrm>
            <a:custGeom>
              <a:avLst/>
              <a:gdLst/>
              <a:ahLst/>
              <a:cxnLst/>
              <a:rect l="l" t="t" r="r" b="b"/>
              <a:pathLst>
                <a:path w="434" h="139" extrusionOk="0">
                  <a:moveTo>
                    <a:pt x="88" y="0"/>
                  </a:moveTo>
                  <a:cubicBezTo>
                    <a:pt x="0" y="0"/>
                    <a:pt x="1" y="138"/>
                    <a:pt x="89" y="138"/>
                  </a:cubicBezTo>
                  <a:lnTo>
                    <a:pt x="344" y="138"/>
                  </a:lnTo>
                  <a:cubicBezTo>
                    <a:pt x="433" y="138"/>
                    <a:pt x="433" y="0"/>
                    <a:pt x="344" y="0"/>
                  </a:cubicBezTo>
                  <a:lnTo>
                    <a:pt x="89" y="0"/>
                  </a:lnTo>
                  <a:cubicBezTo>
                    <a:pt x="89" y="0"/>
                    <a:pt x="88" y="0"/>
                    <a:pt x="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27"/>
            <p:cNvSpPr/>
            <p:nvPr/>
          </p:nvSpPr>
          <p:spPr>
            <a:xfrm>
              <a:off x="3362624" y="1266238"/>
              <a:ext cx="13772" cy="10541"/>
            </a:xfrm>
            <a:custGeom>
              <a:avLst/>
              <a:gdLst/>
              <a:ahLst/>
              <a:cxnLst/>
              <a:rect l="l" t="t" r="r" b="b"/>
              <a:pathLst>
                <a:path w="179" h="137" extrusionOk="0">
                  <a:moveTo>
                    <a:pt x="90" y="0"/>
                  </a:moveTo>
                  <a:cubicBezTo>
                    <a:pt x="1" y="0"/>
                    <a:pt x="1" y="137"/>
                    <a:pt x="90" y="137"/>
                  </a:cubicBezTo>
                  <a:cubicBezTo>
                    <a:pt x="178" y="137"/>
                    <a:pt x="178"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27"/>
            <p:cNvSpPr/>
            <p:nvPr/>
          </p:nvSpPr>
          <p:spPr>
            <a:xfrm>
              <a:off x="3389937" y="1242233"/>
              <a:ext cx="44087" cy="10618"/>
            </a:xfrm>
            <a:custGeom>
              <a:avLst/>
              <a:gdLst/>
              <a:ahLst/>
              <a:cxnLst/>
              <a:rect l="l" t="t" r="r" b="b"/>
              <a:pathLst>
                <a:path w="573" h="138" extrusionOk="0">
                  <a:moveTo>
                    <a:pt x="87" y="1"/>
                  </a:moveTo>
                  <a:cubicBezTo>
                    <a:pt x="1" y="1"/>
                    <a:pt x="1" y="137"/>
                    <a:pt x="87" y="137"/>
                  </a:cubicBezTo>
                  <a:lnTo>
                    <a:pt x="483" y="137"/>
                  </a:lnTo>
                  <a:cubicBezTo>
                    <a:pt x="572" y="137"/>
                    <a:pt x="572" y="1"/>
                    <a:pt x="4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27"/>
            <p:cNvSpPr/>
            <p:nvPr/>
          </p:nvSpPr>
          <p:spPr>
            <a:xfrm>
              <a:off x="3413866" y="1222690"/>
              <a:ext cx="54012" cy="10541"/>
            </a:xfrm>
            <a:custGeom>
              <a:avLst/>
              <a:gdLst/>
              <a:ahLst/>
              <a:cxnLst/>
              <a:rect l="l" t="t" r="r" b="b"/>
              <a:pathLst>
                <a:path w="702" h="137" extrusionOk="0">
                  <a:moveTo>
                    <a:pt x="87" y="0"/>
                  </a:moveTo>
                  <a:cubicBezTo>
                    <a:pt x="0" y="0"/>
                    <a:pt x="1" y="137"/>
                    <a:pt x="88" y="137"/>
                  </a:cubicBezTo>
                  <a:lnTo>
                    <a:pt x="613" y="137"/>
                  </a:lnTo>
                  <a:cubicBezTo>
                    <a:pt x="701" y="137"/>
                    <a:pt x="701" y="0"/>
                    <a:pt x="613" y="0"/>
                  </a:cubicBezTo>
                  <a:lnTo>
                    <a:pt x="88" y="0"/>
                  </a:lnTo>
                  <a:cubicBezTo>
                    <a:pt x="88" y="0"/>
                    <a:pt x="87" y="0"/>
                    <a:pt x="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27"/>
            <p:cNvSpPr/>
            <p:nvPr/>
          </p:nvSpPr>
          <p:spPr>
            <a:xfrm>
              <a:off x="3413866" y="1271624"/>
              <a:ext cx="28853" cy="10541"/>
            </a:xfrm>
            <a:custGeom>
              <a:avLst/>
              <a:gdLst/>
              <a:ahLst/>
              <a:cxnLst/>
              <a:rect l="l" t="t" r="r" b="b"/>
              <a:pathLst>
                <a:path w="375" h="137" extrusionOk="0">
                  <a:moveTo>
                    <a:pt x="88" y="0"/>
                  </a:moveTo>
                  <a:cubicBezTo>
                    <a:pt x="0" y="0"/>
                    <a:pt x="0" y="137"/>
                    <a:pt x="88" y="137"/>
                  </a:cubicBezTo>
                  <a:lnTo>
                    <a:pt x="286" y="137"/>
                  </a:lnTo>
                  <a:cubicBezTo>
                    <a:pt x="375" y="137"/>
                    <a:pt x="375"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27"/>
            <p:cNvSpPr/>
            <p:nvPr/>
          </p:nvSpPr>
          <p:spPr>
            <a:xfrm>
              <a:off x="3264602" y="1293475"/>
              <a:ext cx="28852" cy="10618"/>
            </a:xfrm>
            <a:custGeom>
              <a:avLst/>
              <a:gdLst/>
              <a:ahLst/>
              <a:cxnLst/>
              <a:rect l="l" t="t" r="r" b="b"/>
              <a:pathLst>
                <a:path w="375" h="138" extrusionOk="0">
                  <a:moveTo>
                    <a:pt x="88" y="1"/>
                  </a:moveTo>
                  <a:cubicBezTo>
                    <a:pt x="1" y="1"/>
                    <a:pt x="1" y="138"/>
                    <a:pt x="88" y="138"/>
                  </a:cubicBezTo>
                  <a:lnTo>
                    <a:pt x="286" y="138"/>
                  </a:lnTo>
                  <a:cubicBezTo>
                    <a:pt x="375" y="138"/>
                    <a:pt x="375"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27"/>
            <p:cNvSpPr/>
            <p:nvPr/>
          </p:nvSpPr>
          <p:spPr>
            <a:xfrm>
              <a:off x="2629693" y="1253620"/>
              <a:ext cx="32930" cy="10695"/>
            </a:xfrm>
            <a:custGeom>
              <a:avLst/>
              <a:gdLst/>
              <a:ahLst/>
              <a:cxnLst/>
              <a:rect l="l" t="t" r="r" b="b"/>
              <a:pathLst>
                <a:path w="428" h="139" extrusionOk="0">
                  <a:moveTo>
                    <a:pt x="89" y="1"/>
                  </a:moveTo>
                  <a:cubicBezTo>
                    <a:pt x="1" y="1"/>
                    <a:pt x="1" y="138"/>
                    <a:pt x="89" y="138"/>
                  </a:cubicBezTo>
                  <a:lnTo>
                    <a:pt x="339" y="138"/>
                  </a:lnTo>
                  <a:cubicBezTo>
                    <a:pt x="428" y="138"/>
                    <a:pt x="428" y="1"/>
                    <a:pt x="3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27"/>
            <p:cNvSpPr/>
            <p:nvPr/>
          </p:nvSpPr>
          <p:spPr>
            <a:xfrm>
              <a:off x="2685629" y="1251004"/>
              <a:ext cx="23928" cy="10541"/>
            </a:xfrm>
            <a:custGeom>
              <a:avLst/>
              <a:gdLst/>
              <a:ahLst/>
              <a:cxnLst/>
              <a:rect l="l" t="t" r="r" b="b"/>
              <a:pathLst>
                <a:path w="311" h="137" extrusionOk="0">
                  <a:moveTo>
                    <a:pt x="88" y="0"/>
                  </a:moveTo>
                  <a:cubicBezTo>
                    <a:pt x="1" y="0"/>
                    <a:pt x="2" y="137"/>
                    <a:pt x="90" y="137"/>
                  </a:cubicBezTo>
                  <a:lnTo>
                    <a:pt x="222" y="137"/>
                  </a:lnTo>
                  <a:cubicBezTo>
                    <a:pt x="311" y="137"/>
                    <a:pt x="311" y="0"/>
                    <a:pt x="222" y="0"/>
                  </a:cubicBezTo>
                  <a:lnTo>
                    <a:pt x="90" y="0"/>
                  </a:lnTo>
                  <a:cubicBezTo>
                    <a:pt x="89" y="0"/>
                    <a:pt x="88" y="0"/>
                    <a:pt x="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27"/>
            <p:cNvSpPr/>
            <p:nvPr/>
          </p:nvSpPr>
          <p:spPr>
            <a:xfrm>
              <a:off x="2563525" y="1253620"/>
              <a:ext cx="42240" cy="10695"/>
            </a:xfrm>
            <a:custGeom>
              <a:avLst/>
              <a:gdLst/>
              <a:ahLst/>
              <a:cxnLst/>
              <a:rect l="l" t="t" r="r" b="b"/>
              <a:pathLst>
                <a:path w="549" h="139" extrusionOk="0">
                  <a:moveTo>
                    <a:pt x="89" y="1"/>
                  </a:moveTo>
                  <a:cubicBezTo>
                    <a:pt x="2" y="1"/>
                    <a:pt x="1" y="138"/>
                    <a:pt x="89" y="138"/>
                  </a:cubicBezTo>
                  <a:lnTo>
                    <a:pt x="459" y="138"/>
                  </a:lnTo>
                  <a:cubicBezTo>
                    <a:pt x="548" y="138"/>
                    <a:pt x="548" y="1"/>
                    <a:pt x="4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27"/>
            <p:cNvSpPr/>
            <p:nvPr/>
          </p:nvSpPr>
          <p:spPr>
            <a:xfrm>
              <a:off x="2602610" y="1238001"/>
              <a:ext cx="18312" cy="10695"/>
            </a:xfrm>
            <a:custGeom>
              <a:avLst/>
              <a:gdLst/>
              <a:ahLst/>
              <a:cxnLst/>
              <a:rect l="l" t="t" r="r" b="b"/>
              <a:pathLst>
                <a:path w="238" h="139" extrusionOk="0">
                  <a:moveTo>
                    <a:pt x="71" y="0"/>
                  </a:moveTo>
                  <a:cubicBezTo>
                    <a:pt x="35" y="0"/>
                    <a:pt x="0" y="32"/>
                    <a:pt x="3" y="70"/>
                  </a:cubicBezTo>
                  <a:cubicBezTo>
                    <a:pt x="4" y="107"/>
                    <a:pt x="32" y="139"/>
                    <a:pt x="71" y="139"/>
                  </a:cubicBezTo>
                  <a:lnTo>
                    <a:pt x="166" y="139"/>
                  </a:lnTo>
                  <a:cubicBezTo>
                    <a:pt x="203" y="139"/>
                    <a:pt x="237" y="108"/>
                    <a:pt x="235" y="70"/>
                  </a:cubicBezTo>
                  <a:cubicBezTo>
                    <a:pt x="234" y="32"/>
                    <a:pt x="206" y="0"/>
                    <a:pt x="1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27"/>
            <p:cNvSpPr/>
            <p:nvPr/>
          </p:nvSpPr>
          <p:spPr>
            <a:xfrm>
              <a:off x="2700401" y="1358335"/>
              <a:ext cx="24852" cy="10695"/>
            </a:xfrm>
            <a:custGeom>
              <a:avLst/>
              <a:gdLst/>
              <a:ahLst/>
              <a:cxnLst/>
              <a:rect l="l" t="t" r="r" b="b"/>
              <a:pathLst>
                <a:path w="323" h="139" extrusionOk="0">
                  <a:moveTo>
                    <a:pt x="89" y="1"/>
                  </a:moveTo>
                  <a:cubicBezTo>
                    <a:pt x="1" y="1"/>
                    <a:pt x="1" y="138"/>
                    <a:pt x="89" y="138"/>
                  </a:cubicBezTo>
                  <a:lnTo>
                    <a:pt x="232" y="138"/>
                  </a:lnTo>
                  <a:cubicBezTo>
                    <a:pt x="322" y="138"/>
                    <a:pt x="322" y="1"/>
                    <a:pt x="2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27"/>
            <p:cNvSpPr/>
            <p:nvPr/>
          </p:nvSpPr>
          <p:spPr>
            <a:xfrm>
              <a:off x="2818889" y="1370338"/>
              <a:ext cx="17235" cy="16004"/>
            </a:xfrm>
            <a:custGeom>
              <a:avLst/>
              <a:gdLst/>
              <a:ahLst/>
              <a:cxnLst/>
              <a:rect l="l" t="t" r="r" b="b"/>
              <a:pathLst>
                <a:path w="224" h="208" extrusionOk="0">
                  <a:moveTo>
                    <a:pt x="75" y="0"/>
                  </a:moveTo>
                  <a:cubicBezTo>
                    <a:pt x="57" y="0"/>
                    <a:pt x="40" y="7"/>
                    <a:pt x="28" y="20"/>
                  </a:cubicBezTo>
                  <a:cubicBezTo>
                    <a:pt x="3" y="47"/>
                    <a:pt x="0" y="89"/>
                    <a:pt x="28" y="116"/>
                  </a:cubicBezTo>
                  <a:lnTo>
                    <a:pt x="99" y="188"/>
                  </a:lnTo>
                  <a:cubicBezTo>
                    <a:pt x="112" y="200"/>
                    <a:pt x="130" y="207"/>
                    <a:pt x="149" y="207"/>
                  </a:cubicBezTo>
                  <a:cubicBezTo>
                    <a:pt x="166" y="207"/>
                    <a:pt x="184" y="201"/>
                    <a:pt x="196" y="188"/>
                  </a:cubicBezTo>
                  <a:cubicBezTo>
                    <a:pt x="220" y="161"/>
                    <a:pt x="223" y="118"/>
                    <a:pt x="196" y="92"/>
                  </a:cubicBezTo>
                  <a:lnTo>
                    <a:pt x="124" y="20"/>
                  </a:lnTo>
                  <a:cubicBezTo>
                    <a:pt x="111" y="7"/>
                    <a:pt x="93" y="0"/>
                    <a:pt x="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27"/>
            <p:cNvSpPr/>
            <p:nvPr/>
          </p:nvSpPr>
          <p:spPr>
            <a:xfrm>
              <a:off x="2999698" y="1361952"/>
              <a:ext cx="37624" cy="10695"/>
            </a:xfrm>
            <a:custGeom>
              <a:avLst/>
              <a:gdLst/>
              <a:ahLst/>
              <a:cxnLst/>
              <a:rect l="l" t="t" r="r" b="b"/>
              <a:pathLst>
                <a:path w="489" h="139" extrusionOk="0">
                  <a:moveTo>
                    <a:pt x="90" y="1"/>
                  </a:moveTo>
                  <a:cubicBezTo>
                    <a:pt x="2" y="1"/>
                    <a:pt x="1" y="138"/>
                    <a:pt x="90" y="138"/>
                  </a:cubicBezTo>
                  <a:lnTo>
                    <a:pt x="400" y="138"/>
                  </a:lnTo>
                  <a:cubicBezTo>
                    <a:pt x="489" y="138"/>
                    <a:pt x="489" y="1"/>
                    <a:pt x="4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27"/>
            <p:cNvSpPr/>
            <p:nvPr/>
          </p:nvSpPr>
          <p:spPr>
            <a:xfrm>
              <a:off x="3061327" y="1373877"/>
              <a:ext cx="25621" cy="10618"/>
            </a:xfrm>
            <a:custGeom>
              <a:avLst/>
              <a:gdLst/>
              <a:ahLst/>
              <a:cxnLst/>
              <a:rect l="l" t="t" r="r" b="b"/>
              <a:pathLst>
                <a:path w="333" h="138" extrusionOk="0">
                  <a:moveTo>
                    <a:pt x="89" y="1"/>
                  </a:moveTo>
                  <a:cubicBezTo>
                    <a:pt x="1" y="1"/>
                    <a:pt x="1" y="138"/>
                    <a:pt x="89" y="138"/>
                  </a:cubicBezTo>
                  <a:lnTo>
                    <a:pt x="244" y="138"/>
                  </a:lnTo>
                  <a:cubicBezTo>
                    <a:pt x="332" y="138"/>
                    <a:pt x="332" y="1"/>
                    <a:pt x="2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27"/>
            <p:cNvSpPr/>
            <p:nvPr/>
          </p:nvSpPr>
          <p:spPr>
            <a:xfrm>
              <a:off x="3026473" y="1386726"/>
              <a:ext cx="23774" cy="10618"/>
            </a:xfrm>
            <a:custGeom>
              <a:avLst/>
              <a:gdLst/>
              <a:ahLst/>
              <a:cxnLst/>
              <a:rect l="l" t="t" r="r" b="b"/>
              <a:pathLst>
                <a:path w="309" h="138" extrusionOk="0">
                  <a:moveTo>
                    <a:pt x="89" y="1"/>
                  </a:moveTo>
                  <a:cubicBezTo>
                    <a:pt x="0" y="1"/>
                    <a:pt x="0" y="137"/>
                    <a:pt x="89" y="137"/>
                  </a:cubicBezTo>
                  <a:lnTo>
                    <a:pt x="220" y="137"/>
                  </a:lnTo>
                  <a:cubicBezTo>
                    <a:pt x="309" y="137"/>
                    <a:pt x="309" y="1"/>
                    <a:pt x="2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27"/>
            <p:cNvSpPr/>
            <p:nvPr/>
          </p:nvSpPr>
          <p:spPr>
            <a:xfrm>
              <a:off x="3098027" y="1368338"/>
              <a:ext cx="32084" cy="10695"/>
            </a:xfrm>
            <a:custGeom>
              <a:avLst/>
              <a:gdLst/>
              <a:ahLst/>
              <a:cxnLst/>
              <a:rect l="l" t="t" r="r" b="b"/>
              <a:pathLst>
                <a:path w="417" h="139" extrusionOk="0">
                  <a:moveTo>
                    <a:pt x="89" y="1"/>
                  </a:moveTo>
                  <a:cubicBezTo>
                    <a:pt x="0" y="1"/>
                    <a:pt x="0" y="139"/>
                    <a:pt x="89" y="139"/>
                  </a:cubicBezTo>
                  <a:lnTo>
                    <a:pt x="328" y="139"/>
                  </a:lnTo>
                  <a:cubicBezTo>
                    <a:pt x="417" y="139"/>
                    <a:pt x="417"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27"/>
            <p:cNvSpPr/>
            <p:nvPr/>
          </p:nvSpPr>
          <p:spPr>
            <a:xfrm>
              <a:off x="3118339" y="1388573"/>
              <a:ext cx="30160" cy="10618"/>
            </a:xfrm>
            <a:custGeom>
              <a:avLst/>
              <a:gdLst/>
              <a:ahLst/>
              <a:cxnLst/>
              <a:rect l="l" t="t" r="r" b="b"/>
              <a:pathLst>
                <a:path w="392" h="138" extrusionOk="0">
                  <a:moveTo>
                    <a:pt x="87" y="1"/>
                  </a:moveTo>
                  <a:cubicBezTo>
                    <a:pt x="0" y="1"/>
                    <a:pt x="0" y="137"/>
                    <a:pt x="87" y="137"/>
                  </a:cubicBezTo>
                  <a:lnTo>
                    <a:pt x="303" y="137"/>
                  </a:lnTo>
                  <a:cubicBezTo>
                    <a:pt x="391" y="137"/>
                    <a:pt x="391" y="1"/>
                    <a:pt x="3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27"/>
            <p:cNvSpPr/>
            <p:nvPr/>
          </p:nvSpPr>
          <p:spPr>
            <a:xfrm>
              <a:off x="3391399" y="1193068"/>
              <a:ext cx="13695" cy="10618"/>
            </a:xfrm>
            <a:custGeom>
              <a:avLst/>
              <a:gdLst/>
              <a:ahLst/>
              <a:cxnLst/>
              <a:rect l="l" t="t" r="r" b="b"/>
              <a:pathLst>
                <a:path w="178" h="138" extrusionOk="0">
                  <a:moveTo>
                    <a:pt x="89" y="0"/>
                  </a:moveTo>
                  <a:cubicBezTo>
                    <a:pt x="0" y="0"/>
                    <a:pt x="0" y="138"/>
                    <a:pt x="89" y="138"/>
                  </a:cubicBezTo>
                  <a:cubicBezTo>
                    <a:pt x="178" y="138"/>
                    <a:pt x="178"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27"/>
            <p:cNvSpPr/>
            <p:nvPr/>
          </p:nvSpPr>
          <p:spPr>
            <a:xfrm>
              <a:off x="3380397" y="1261468"/>
              <a:ext cx="13695" cy="10618"/>
            </a:xfrm>
            <a:custGeom>
              <a:avLst/>
              <a:gdLst/>
              <a:ahLst/>
              <a:cxnLst/>
              <a:rect l="l" t="t" r="r" b="b"/>
              <a:pathLst>
                <a:path w="178" h="138" extrusionOk="0">
                  <a:moveTo>
                    <a:pt x="89" y="1"/>
                  </a:moveTo>
                  <a:cubicBezTo>
                    <a:pt x="1" y="1"/>
                    <a:pt x="0" y="137"/>
                    <a:pt x="89" y="137"/>
                  </a:cubicBezTo>
                  <a:cubicBezTo>
                    <a:pt x="178" y="137"/>
                    <a:pt x="178"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27"/>
            <p:cNvSpPr/>
            <p:nvPr/>
          </p:nvSpPr>
          <p:spPr>
            <a:xfrm>
              <a:off x="3430023" y="1292398"/>
              <a:ext cx="13772" cy="10541"/>
            </a:xfrm>
            <a:custGeom>
              <a:avLst/>
              <a:gdLst/>
              <a:ahLst/>
              <a:cxnLst/>
              <a:rect l="l" t="t" r="r" b="b"/>
              <a:pathLst>
                <a:path w="179" h="137" extrusionOk="0">
                  <a:moveTo>
                    <a:pt x="90" y="0"/>
                  </a:moveTo>
                  <a:cubicBezTo>
                    <a:pt x="2" y="0"/>
                    <a:pt x="1" y="137"/>
                    <a:pt x="90" y="137"/>
                  </a:cubicBezTo>
                  <a:cubicBezTo>
                    <a:pt x="178" y="137"/>
                    <a:pt x="178"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27"/>
            <p:cNvSpPr/>
            <p:nvPr/>
          </p:nvSpPr>
          <p:spPr>
            <a:xfrm>
              <a:off x="3508348" y="1275856"/>
              <a:ext cx="13772" cy="10618"/>
            </a:xfrm>
            <a:custGeom>
              <a:avLst/>
              <a:gdLst/>
              <a:ahLst/>
              <a:cxnLst/>
              <a:rect l="l" t="t" r="r" b="b"/>
              <a:pathLst>
                <a:path w="179" h="138" extrusionOk="0">
                  <a:moveTo>
                    <a:pt x="90" y="0"/>
                  </a:moveTo>
                  <a:cubicBezTo>
                    <a:pt x="2" y="0"/>
                    <a:pt x="1" y="137"/>
                    <a:pt x="90" y="137"/>
                  </a:cubicBezTo>
                  <a:cubicBezTo>
                    <a:pt x="178" y="137"/>
                    <a:pt x="178"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27"/>
            <p:cNvSpPr/>
            <p:nvPr/>
          </p:nvSpPr>
          <p:spPr>
            <a:xfrm>
              <a:off x="3543740" y="1296783"/>
              <a:ext cx="13695" cy="10618"/>
            </a:xfrm>
            <a:custGeom>
              <a:avLst/>
              <a:gdLst/>
              <a:ahLst/>
              <a:cxnLst/>
              <a:rect l="l" t="t" r="r" b="b"/>
              <a:pathLst>
                <a:path w="178" h="138" extrusionOk="0">
                  <a:moveTo>
                    <a:pt x="88" y="1"/>
                  </a:moveTo>
                  <a:cubicBezTo>
                    <a:pt x="1" y="1"/>
                    <a:pt x="1" y="137"/>
                    <a:pt x="88" y="137"/>
                  </a:cubicBezTo>
                  <a:cubicBezTo>
                    <a:pt x="177" y="137"/>
                    <a:pt x="177" y="1"/>
                    <a:pt x="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27"/>
            <p:cNvSpPr/>
            <p:nvPr/>
          </p:nvSpPr>
          <p:spPr>
            <a:xfrm>
              <a:off x="3529429" y="1345333"/>
              <a:ext cx="13618" cy="10618"/>
            </a:xfrm>
            <a:custGeom>
              <a:avLst/>
              <a:gdLst/>
              <a:ahLst/>
              <a:cxnLst/>
              <a:rect l="l" t="t" r="r" b="b"/>
              <a:pathLst>
                <a:path w="177" h="138" extrusionOk="0">
                  <a:moveTo>
                    <a:pt x="88" y="1"/>
                  </a:moveTo>
                  <a:cubicBezTo>
                    <a:pt x="0" y="1"/>
                    <a:pt x="0" y="137"/>
                    <a:pt x="88" y="137"/>
                  </a:cubicBezTo>
                  <a:cubicBezTo>
                    <a:pt x="176" y="137"/>
                    <a:pt x="176" y="1"/>
                    <a:pt x="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27"/>
            <p:cNvSpPr/>
            <p:nvPr/>
          </p:nvSpPr>
          <p:spPr>
            <a:xfrm>
              <a:off x="3290069" y="1386265"/>
              <a:ext cx="13541" cy="10618"/>
            </a:xfrm>
            <a:custGeom>
              <a:avLst/>
              <a:gdLst/>
              <a:ahLst/>
              <a:cxnLst/>
              <a:rect l="l" t="t" r="r" b="b"/>
              <a:pathLst>
                <a:path w="176" h="138" extrusionOk="0">
                  <a:moveTo>
                    <a:pt x="86" y="1"/>
                  </a:moveTo>
                  <a:cubicBezTo>
                    <a:pt x="0" y="1"/>
                    <a:pt x="0" y="137"/>
                    <a:pt x="87" y="137"/>
                  </a:cubicBezTo>
                  <a:cubicBezTo>
                    <a:pt x="175" y="137"/>
                    <a:pt x="175" y="1"/>
                    <a:pt x="87" y="1"/>
                  </a:cubicBezTo>
                  <a:cubicBezTo>
                    <a:pt x="86" y="1"/>
                    <a:pt x="86" y="1"/>
                    <a:pt x="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27"/>
            <p:cNvSpPr/>
            <p:nvPr/>
          </p:nvSpPr>
          <p:spPr>
            <a:xfrm>
              <a:off x="3279990" y="1266007"/>
              <a:ext cx="13772" cy="10541"/>
            </a:xfrm>
            <a:custGeom>
              <a:avLst/>
              <a:gdLst/>
              <a:ahLst/>
              <a:cxnLst/>
              <a:rect l="l" t="t" r="r" b="b"/>
              <a:pathLst>
                <a:path w="179" h="137" extrusionOk="0">
                  <a:moveTo>
                    <a:pt x="88" y="0"/>
                  </a:moveTo>
                  <a:cubicBezTo>
                    <a:pt x="1" y="0"/>
                    <a:pt x="1" y="137"/>
                    <a:pt x="89" y="137"/>
                  </a:cubicBezTo>
                  <a:cubicBezTo>
                    <a:pt x="178" y="137"/>
                    <a:pt x="178" y="0"/>
                    <a:pt x="89" y="0"/>
                  </a:cubicBezTo>
                  <a:cubicBezTo>
                    <a:pt x="89" y="0"/>
                    <a:pt x="89" y="0"/>
                    <a:pt x="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27"/>
            <p:cNvSpPr/>
            <p:nvPr/>
          </p:nvSpPr>
          <p:spPr>
            <a:xfrm>
              <a:off x="2805578" y="1248311"/>
              <a:ext cx="13695" cy="10618"/>
            </a:xfrm>
            <a:custGeom>
              <a:avLst/>
              <a:gdLst/>
              <a:ahLst/>
              <a:cxnLst/>
              <a:rect l="l" t="t" r="r" b="b"/>
              <a:pathLst>
                <a:path w="178" h="138" extrusionOk="0">
                  <a:moveTo>
                    <a:pt x="89" y="1"/>
                  </a:moveTo>
                  <a:cubicBezTo>
                    <a:pt x="0" y="1"/>
                    <a:pt x="0" y="137"/>
                    <a:pt x="89" y="137"/>
                  </a:cubicBezTo>
                  <a:cubicBezTo>
                    <a:pt x="177" y="137"/>
                    <a:pt x="177"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27"/>
            <p:cNvSpPr/>
            <p:nvPr/>
          </p:nvSpPr>
          <p:spPr>
            <a:xfrm>
              <a:off x="2722791" y="1261545"/>
              <a:ext cx="13772" cy="10618"/>
            </a:xfrm>
            <a:custGeom>
              <a:avLst/>
              <a:gdLst/>
              <a:ahLst/>
              <a:cxnLst/>
              <a:rect l="l" t="t" r="r" b="b"/>
              <a:pathLst>
                <a:path w="179" h="138" extrusionOk="0">
                  <a:moveTo>
                    <a:pt x="89" y="1"/>
                  </a:moveTo>
                  <a:cubicBezTo>
                    <a:pt x="1" y="1"/>
                    <a:pt x="1" y="137"/>
                    <a:pt x="89" y="137"/>
                  </a:cubicBezTo>
                  <a:cubicBezTo>
                    <a:pt x="178" y="137"/>
                    <a:pt x="178"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27"/>
            <p:cNvSpPr/>
            <p:nvPr/>
          </p:nvSpPr>
          <p:spPr>
            <a:xfrm>
              <a:off x="2689706" y="1307940"/>
              <a:ext cx="13695" cy="10618"/>
            </a:xfrm>
            <a:custGeom>
              <a:avLst/>
              <a:gdLst/>
              <a:ahLst/>
              <a:cxnLst/>
              <a:rect l="l" t="t" r="r" b="b"/>
              <a:pathLst>
                <a:path w="178" h="138" extrusionOk="0">
                  <a:moveTo>
                    <a:pt x="89" y="1"/>
                  </a:moveTo>
                  <a:cubicBezTo>
                    <a:pt x="0" y="1"/>
                    <a:pt x="0" y="137"/>
                    <a:pt x="89" y="137"/>
                  </a:cubicBezTo>
                  <a:cubicBezTo>
                    <a:pt x="177" y="137"/>
                    <a:pt x="177"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27"/>
            <p:cNvSpPr/>
            <p:nvPr/>
          </p:nvSpPr>
          <p:spPr>
            <a:xfrm>
              <a:off x="2737178" y="1291321"/>
              <a:ext cx="13695" cy="10695"/>
            </a:xfrm>
            <a:custGeom>
              <a:avLst/>
              <a:gdLst/>
              <a:ahLst/>
              <a:cxnLst/>
              <a:rect l="l" t="t" r="r" b="b"/>
              <a:pathLst>
                <a:path w="178" h="139" extrusionOk="0">
                  <a:moveTo>
                    <a:pt x="89" y="1"/>
                  </a:moveTo>
                  <a:cubicBezTo>
                    <a:pt x="0" y="1"/>
                    <a:pt x="0" y="138"/>
                    <a:pt x="89" y="138"/>
                  </a:cubicBezTo>
                  <a:cubicBezTo>
                    <a:pt x="178" y="138"/>
                    <a:pt x="178"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27"/>
            <p:cNvSpPr/>
            <p:nvPr/>
          </p:nvSpPr>
          <p:spPr>
            <a:xfrm>
              <a:off x="2720559" y="1190991"/>
              <a:ext cx="13695" cy="10541"/>
            </a:xfrm>
            <a:custGeom>
              <a:avLst/>
              <a:gdLst/>
              <a:ahLst/>
              <a:cxnLst/>
              <a:rect l="l" t="t" r="r" b="b"/>
              <a:pathLst>
                <a:path w="178" h="137" extrusionOk="0">
                  <a:moveTo>
                    <a:pt x="89" y="0"/>
                  </a:moveTo>
                  <a:cubicBezTo>
                    <a:pt x="1" y="0"/>
                    <a:pt x="1" y="137"/>
                    <a:pt x="89" y="137"/>
                  </a:cubicBezTo>
                  <a:cubicBezTo>
                    <a:pt x="178" y="137"/>
                    <a:pt x="178"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27"/>
            <p:cNvSpPr/>
            <p:nvPr/>
          </p:nvSpPr>
          <p:spPr>
            <a:xfrm>
              <a:off x="2674241" y="1143519"/>
              <a:ext cx="13772" cy="10618"/>
            </a:xfrm>
            <a:custGeom>
              <a:avLst/>
              <a:gdLst/>
              <a:ahLst/>
              <a:cxnLst/>
              <a:rect l="l" t="t" r="r" b="b"/>
              <a:pathLst>
                <a:path w="179" h="138" extrusionOk="0">
                  <a:moveTo>
                    <a:pt x="89" y="1"/>
                  </a:moveTo>
                  <a:cubicBezTo>
                    <a:pt x="1" y="1"/>
                    <a:pt x="1" y="137"/>
                    <a:pt x="89" y="137"/>
                  </a:cubicBezTo>
                  <a:cubicBezTo>
                    <a:pt x="178" y="137"/>
                    <a:pt x="178"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27"/>
            <p:cNvSpPr/>
            <p:nvPr/>
          </p:nvSpPr>
          <p:spPr>
            <a:xfrm>
              <a:off x="2561678" y="1193222"/>
              <a:ext cx="13695" cy="10541"/>
            </a:xfrm>
            <a:custGeom>
              <a:avLst/>
              <a:gdLst/>
              <a:ahLst/>
              <a:cxnLst/>
              <a:rect l="l" t="t" r="r" b="b"/>
              <a:pathLst>
                <a:path w="178" h="137" extrusionOk="0">
                  <a:moveTo>
                    <a:pt x="89" y="0"/>
                  </a:moveTo>
                  <a:cubicBezTo>
                    <a:pt x="1" y="0"/>
                    <a:pt x="1" y="137"/>
                    <a:pt x="89" y="137"/>
                  </a:cubicBezTo>
                  <a:cubicBezTo>
                    <a:pt x="178" y="137"/>
                    <a:pt x="178"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27"/>
            <p:cNvSpPr/>
            <p:nvPr/>
          </p:nvSpPr>
          <p:spPr>
            <a:xfrm>
              <a:off x="2592608" y="1378571"/>
              <a:ext cx="13695" cy="10618"/>
            </a:xfrm>
            <a:custGeom>
              <a:avLst/>
              <a:gdLst/>
              <a:ahLst/>
              <a:cxnLst/>
              <a:rect l="l" t="t" r="r" b="b"/>
              <a:pathLst>
                <a:path w="178" h="138" extrusionOk="0">
                  <a:moveTo>
                    <a:pt x="89" y="0"/>
                  </a:moveTo>
                  <a:cubicBezTo>
                    <a:pt x="0" y="0"/>
                    <a:pt x="0" y="137"/>
                    <a:pt x="89" y="137"/>
                  </a:cubicBezTo>
                  <a:cubicBezTo>
                    <a:pt x="177" y="137"/>
                    <a:pt x="177"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27"/>
            <p:cNvSpPr/>
            <p:nvPr/>
          </p:nvSpPr>
          <p:spPr>
            <a:xfrm>
              <a:off x="2926835" y="1385111"/>
              <a:ext cx="13849" cy="10618"/>
            </a:xfrm>
            <a:custGeom>
              <a:avLst/>
              <a:gdLst/>
              <a:ahLst/>
              <a:cxnLst/>
              <a:rect l="l" t="t" r="r" b="b"/>
              <a:pathLst>
                <a:path w="180" h="138" extrusionOk="0">
                  <a:moveTo>
                    <a:pt x="91" y="1"/>
                  </a:moveTo>
                  <a:cubicBezTo>
                    <a:pt x="3" y="1"/>
                    <a:pt x="1" y="138"/>
                    <a:pt x="91" y="138"/>
                  </a:cubicBezTo>
                  <a:cubicBezTo>
                    <a:pt x="179" y="138"/>
                    <a:pt x="179"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27"/>
            <p:cNvSpPr/>
            <p:nvPr/>
          </p:nvSpPr>
          <p:spPr>
            <a:xfrm>
              <a:off x="2968845" y="1378571"/>
              <a:ext cx="13695" cy="10618"/>
            </a:xfrm>
            <a:custGeom>
              <a:avLst/>
              <a:gdLst/>
              <a:ahLst/>
              <a:cxnLst/>
              <a:rect l="l" t="t" r="r" b="b"/>
              <a:pathLst>
                <a:path w="178" h="138" extrusionOk="0">
                  <a:moveTo>
                    <a:pt x="89" y="0"/>
                  </a:moveTo>
                  <a:cubicBezTo>
                    <a:pt x="1" y="0"/>
                    <a:pt x="0" y="137"/>
                    <a:pt x="89" y="137"/>
                  </a:cubicBezTo>
                  <a:cubicBezTo>
                    <a:pt x="178" y="137"/>
                    <a:pt x="178"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27"/>
            <p:cNvSpPr/>
            <p:nvPr/>
          </p:nvSpPr>
          <p:spPr>
            <a:xfrm>
              <a:off x="2923604" y="1312402"/>
              <a:ext cx="13695" cy="10541"/>
            </a:xfrm>
            <a:custGeom>
              <a:avLst/>
              <a:gdLst/>
              <a:ahLst/>
              <a:cxnLst/>
              <a:rect l="l" t="t" r="r" b="b"/>
              <a:pathLst>
                <a:path w="178" h="137" extrusionOk="0">
                  <a:moveTo>
                    <a:pt x="89" y="0"/>
                  </a:moveTo>
                  <a:cubicBezTo>
                    <a:pt x="0" y="0"/>
                    <a:pt x="0" y="137"/>
                    <a:pt x="89" y="137"/>
                  </a:cubicBezTo>
                  <a:cubicBezTo>
                    <a:pt x="177" y="137"/>
                    <a:pt x="177"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1" name="Google Shape;1891;p27"/>
          <p:cNvGrpSpPr/>
          <p:nvPr/>
        </p:nvGrpSpPr>
        <p:grpSpPr>
          <a:xfrm flipH="1">
            <a:off x="6340074" y="115778"/>
            <a:ext cx="2670698" cy="1032579"/>
            <a:chOff x="301181" y="5239882"/>
            <a:chExt cx="386470" cy="149417"/>
          </a:xfrm>
        </p:grpSpPr>
        <p:sp>
          <p:nvSpPr>
            <p:cNvPr id="1892" name="Google Shape;1892;p27"/>
            <p:cNvSpPr/>
            <p:nvPr/>
          </p:nvSpPr>
          <p:spPr>
            <a:xfrm>
              <a:off x="301181" y="5239882"/>
              <a:ext cx="386470" cy="149417"/>
            </a:xfrm>
            <a:custGeom>
              <a:avLst/>
              <a:gdLst/>
              <a:ahLst/>
              <a:cxnLst/>
              <a:rect l="l" t="t" r="r" b="b"/>
              <a:pathLst>
                <a:path w="5023" h="1942" extrusionOk="0">
                  <a:moveTo>
                    <a:pt x="1" y="1"/>
                  </a:moveTo>
                  <a:lnTo>
                    <a:pt x="1" y="1819"/>
                  </a:lnTo>
                  <a:cubicBezTo>
                    <a:pt x="148" y="1901"/>
                    <a:pt x="317" y="1942"/>
                    <a:pt x="485" y="1942"/>
                  </a:cubicBezTo>
                  <a:cubicBezTo>
                    <a:pt x="619" y="1942"/>
                    <a:pt x="753" y="1916"/>
                    <a:pt x="876" y="1863"/>
                  </a:cubicBezTo>
                  <a:cubicBezTo>
                    <a:pt x="1153" y="1744"/>
                    <a:pt x="1372" y="1494"/>
                    <a:pt x="1450" y="1201"/>
                  </a:cubicBezTo>
                  <a:cubicBezTo>
                    <a:pt x="1618" y="1380"/>
                    <a:pt x="1862" y="1479"/>
                    <a:pt x="2106" y="1479"/>
                  </a:cubicBezTo>
                  <a:cubicBezTo>
                    <a:pt x="2195" y="1479"/>
                    <a:pt x="2283" y="1466"/>
                    <a:pt x="2368" y="1439"/>
                  </a:cubicBezTo>
                  <a:cubicBezTo>
                    <a:pt x="2685" y="1336"/>
                    <a:pt x="2930" y="1039"/>
                    <a:pt x="2972" y="709"/>
                  </a:cubicBezTo>
                  <a:cubicBezTo>
                    <a:pt x="3115" y="807"/>
                    <a:pt x="3289" y="863"/>
                    <a:pt x="3463" y="863"/>
                  </a:cubicBezTo>
                  <a:cubicBezTo>
                    <a:pt x="3551" y="863"/>
                    <a:pt x="3639" y="848"/>
                    <a:pt x="3722" y="818"/>
                  </a:cubicBezTo>
                  <a:cubicBezTo>
                    <a:pt x="3968" y="728"/>
                    <a:pt x="4161" y="492"/>
                    <a:pt x="4177" y="230"/>
                  </a:cubicBezTo>
                  <a:cubicBezTo>
                    <a:pt x="4266" y="284"/>
                    <a:pt x="4369" y="310"/>
                    <a:pt x="4473" y="310"/>
                  </a:cubicBezTo>
                  <a:cubicBezTo>
                    <a:pt x="4693" y="310"/>
                    <a:pt x="4917" y="196"/>
                    <a:pt x="50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27"/>
            <p:cNvSpPr/>
            <p:nvPr/>
          </p:nvSpPr>
          <p:spPr>
            <a:xfrm>
              <a:off x="301181" y="5239882"/>
              <a:ext cx="283293" cy="80864"/>
            </a:xfrm>
            <a:custGeom>
              <a:avLst/>
              <a:gdLst/>
              <a:ahLst/>
              <a:cxnLst/>
              <a:rect l="l" t="t" r="r" b="b"/>
              <a:pathLst>
                <a:path w="3682" h="1051" extrusionOk="0">
                  <a:moveTo>
                    <a:pt x="1" y="1"/>
                  </a:moveTo>
                  <a:lnTo>
                    <a:pt x="1" y="847"/>
                  </a:lnTo>
                  <a:cubicBezTo>
                    <a:pt x="196" y="980"/>
                    <a:pt x="433" y="1051"/>
                    <a:pt x="670" y="1051"/>
                  </a:cubicBezTo>
                  <a:cubicBezTo>
                    <a:pt x="775" y="1051"/>
                    <a:pt x="881" y="1037"/>
                    <a:pt x="982" y="1008"/>
                  </a:cubicBezTo>
                  <a:cubicBezTo>
                    <a:pt x="1313" y="915"/>
                    <a:pt x="1596" y="673"/>
                    <a:pt x="1738" y="361"/>
                  </a:cubicBezTo>
                  <a:cubicBezTo>
                    <a:pt x="1827" y="487"/>
                    <a:pt x="1986" y="562"/>
                    <a:pt x="2140" y="562"/>
                  </a:cubicBezTo>
                  <a:cubicBezTo>
                    <a:pt x="2164" y="562"/>
                    <a:pt x="2188" y="560"/>
                    <a:pt x="2212" y="556"/>
                  </a:cubicBezTo>
                  <a:cubicBezTo>
                    <a:pt x="2387" y="529"/>
                    <a:pt x="2540" y="397"/>
                    <a:pt x="2592" y="227"/>
                  </a:cubicBezTo>
                  <a:cubicBezTo>
                    <a:pt x="2720" y="321"/>
                    <a:pt x="2879" y="372"/>
                    <a:pt x="3037" y="372"/>
                  </a:cubicBezTo>
                  <a:cubicBezTo>
                    <a:pt x="3088" y="372"/>
                    <a:pt x="3138" y="367"/>
                    <a:pt x="3187" y="356"/>
                  </a:cubicBezTo>
                  <a:cubicBezTo>
                    <a:pt x="3391" y="313"/>
                    <a:pt x="3576" y="182"/>
                    <a:pt x="36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27"/>
            <p:cNvSpPr/>
            <p:nvPr/>
          </p:nvSpPr>
          <p:spPr>
            <a:xfrm>
              <a:off x="328187" y="5310666"/>
              <a:ext cx="89327" cy="37854"/>
            </a:xfrm>
            <a:custGeom>
              <a:avLst/>
              <a:gdLst/>
              <a:ahLst/>
              <a:cxnLst/>
              <a:rect l="l" t="t" r="r" b="b"/>
              <a:pathLst>
                <a:path w="1161" h="492" extrusionOk="0">
                  <a:moveTo>
                    <a:pt x="1161" y="0"/>
                  </a:moveTo>
                  <a:lnTo>
                    <a:pt x="1161" y="0"/>
                  </a:lnTo>
                  <a:cubicBezTo>
                    <a:pt x="1093" y="96"/>
                    <a:pt x="1015" y="193"/>
                    <a:pt x="905" y="239"/>
                  </a:cubicBezTo>
                  <a:cubicBezTo>
                    <a:pt x="874" y="252"/>
                    <a:pt x="839" y="259"/>
                    <a:pt x="803" y="259"/>
                  </a:cubicBezTo>
                  <a:cubicBezTo>
                    <a:pt x="725" y="259"/>
                    <a:pt x="646" y="227"/>
                    <a:pt x="612" y="156"/>
                  </a:cubicBezTo>
                  <a:lnTo>
                    <a:pt x="583" y="93"/>
                  </a:lnTo>
                  <a:lnTo>
                    <a:pt x="578" y="161"/>
                  </a:lnTo>
                  <a:cubicBezTo>
                    <a:pt x="558" y="352"/>
                    <a:pt x="403" y="468"/>
                    <a:pt x="239" y="468"/>
                  </a:cubicBezTo>
                  <a:cubicBezTo>
                    <a:pt x="156" y="468"/>
                    <a:pt x="71" y="439"/>
                    <a:pt x="0" y="375"/>
                  </a:cubicBezTo>
                  <a:lnTo>
                    <a:pt x="0" y="375"/>
                  </a:lnTo>
                  <a:cubicBezTo>
                    <a:pt x="68" y="453"/>
                    <a:pt x="164" y="491"/>
                    <a:pt x="261" y="491"/>
                  </a:cubicBezTo>
                  <a:cubicBezTo>
                    <a:pt x="366" y="491"/>
                    <a:pt x="471" y="446"/>
                    <a:pt x="539" y="355"/>
                  </a:cubicBezTo>
                  <a:cubicBezTo>
                    <a:pt x="572" y="313"/>
                    <a:pt x="596" y="264"/>
                    <a:pt x="607" y="211"/>
                  </a:cubicBezTo>
                  <a:lnTo>
                    <a:pt x="607" y="211"/>
                  </a:lnTo>
                  <a:cubicBezTo>
                    <a:pt x="653" y="265"/>
                    <a:pt x="724" y="291"/>
                    <a:pt x="795" y="291"/>
                  </a:cubicBezTo>
                  <a:cubicBezTo>
                    <a:pt x="838" y="291"/>
                    <a:pt x="880" y="282"/>
                    <a:pt x="917" y="264"/>
                  </a:cubicBezTo>
                  <a:cubicBezTo>
                    <a:pt x="1029" y="212"/>
                    <a:pt x="1102" y="107"/>
                    <a:pt x="1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27"/>
            <p:cNvSpPr/>
            <p:nvPr/>
          </p:nvSpPr>
          <p:spPr>
            <a:xfrm>
              <a:off x="463909" y="5277659"/>
              <a:ext cx="73478" cy="28545"/>
            </a:xfrm>
            <a:custGeom>
              <a:avLst/>
              <a:gdLst/>
              <a:ahLst/>
              <a:cxnLst/>
              <a:rect l="l" t="t" r="r" b="b"/>
              <a:pathLst>
                <a:path w="955" h="371" extrusionOk="0">
                  <a:moveTo>
                    <a:pt x="536" y="1"/>
                  </a:moveTo>
                  <a:lnTo>
                    <a:pt x="541" y="84"/>
                  </a:lnTo>
                  <a:cubicBezTo>
                    <a:pt x="545" y="142"/>
                    <a:pt x="522" y="199"/>
                    <a:pt x="484" y="244"/>
                  </a:cubicBezTo>
                  <a:cubicBezTo>
                    <a:pt x="427" y="313"/>
                    <a:pt x="349" y="343"/>
                    <a:pt x="268" y="343"/>
                  </a:cubicBezTo>
                  <a:cubicBezTo>
                    <a:pt x="172" y="343"/>
                    <a:pt x="72" y="301"/>
                    <a:pt x="1" y="237"/>
                  </a:cubicBezTo>
                  <a:lnTo>
                    <a:pt x="1" y="237"/>
                  </a:lnTo>
                  <a:cubicBezTo>
                    <a:pt x="71" y="321"/>
                    <a:pt x="179" y="370"/>
                    <a:pt x="284" y="370"/>
                  </a:cubicBezTo>
                  <a:cubicBezTo>
                    <a:pt x="368" y="370"/>
                    <a:pt x="450" y="339"/>
                    <a:pt x="510" y="267"/>
                  </a:cubicBezTo>
                  <a:cubicBezTo>
                    <a:pt x="542" y="230"/>
                    <a:pt x="565" y="184"/>
                    <a:pt x="573" y="135"/>
                  </a:cubicBezTo>
                  <a:lnTo>
                    <a:pt x="573" y="135"/>
                  </a:lnTo>
                  <a:cubicBezTo>
                    <a:pt x="619" y="187"/>
                    <a:pt x="682" y="212"/>
                    <a:pt x="745" y="212"/>
                  </a:cubicBezTo>
                  <a:cubicBezTo>
                    <a:pt x="833" y="212"/>
                    <a:pt x="921" y="162"/>
                    <a:pt x="955" y="62"/>
                  </a:cubicBezTo>
                  <a:lnTo>
                    <a:pt x="955" y="62"/>
                  </a:lnTo>
                  <a:cubicBezTo>
                    <a:pt x="936" y="99"/>
                    <a:pt x="908" y="130"/>
                    <a:pt x="874" y="152"/>
                  </a:cubicBezTo>
                  <a:cubicBezTo>
                    <a:pt x="840" y="176"/>
                    <a:pt x="800" y="187"/>
                    <a:pt x="761" y="187"/>
                  </a:cubicBezTo>
                  <a:cubicBezTo>
                    <a:pt x="685" y="187"/>
                    <a:pt x="609" y="146"/>
                    <a:pt x="574" y="75"/>
                  </a:cubicBezTo>
                  <a:lnTo>
                    <a:pt x="5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27"/>
            <p:cNvSpPr/>
            <p:nvPr/>
          </p:nvSpPr>
          <p:spPr>
            <a:xfrm>
              <a:off x="344421" y="5258116"/>
              <a:ext cx="76786" cy="20312"/>
            </a:xfrm>
            <a:custGeom>
              <a:avLst/>
              <a:gdLst/>
              <a:ahLst/>
              <a:cxnLst/>
              <a:rect l="l" t="t" r="r" b="b"/>
              <a:pathLst>
                <a:path w="998" h="264" extrusionOk="0">
                  <a:moveTo>
                    <a:pt x="547" y="0"/>
                  </a:moveTo>
                  <a:cubicBezTo>
                    <a:pt x="518" y="62"/>
                    <a:pt x="490" y="128"/>
                    <a:pt x="444" y="172"/>
                  </a:cubicBezTo>
                  <a:cubicBezTo>
                    <a:pt x="403" y="214"/>
                    <a:pt x="350" y="231"/>
                    <a:pt x="294" y="231"/>
                  </a:cubicBezTo>
                  <a:cubicBezTo>
                    <a:pt x="238" y="231"/>
                    <a:pt x="180" y="213"/>
                    <a:pt x="132" y="182"/>
                  </a:cubicBezTo>
                  <a:cubicBezTo>
                    <a:pt x="83" y="152"/>
                    <a:pt x="39" y="110"/>
                    <a:pt x="1" y="65"/>
                  </a:cubicBezTo>
                  <a:lnTo>
                    <a:pt x="1" y="65"/>
                  </a:lnTo>
                  <a:cubicBezTo>
                    <a:pt x="65" y="170"/>
                    <a:pt x="178" y="264"/>
                    <a:pt x="303" y="264"/>
                  </a:cubicBezTo>
                  <a:cubicBezTo>
                    <a:pt x="331" y="264"/>
                    <a:pt x="359" y="259"/>
                    <a:pt x="388" y="249"/>
                  </a:cubicBezTo>
                  <a:cubicBezTo>
                    <a:pt x="471" y="221"/>
                    <a:pt x="522" y="141"/>
                    <a:pt x="557" y="66"/>
                  </a:cubicBezTo>
                  <a:lnTo>
                    <a:pt x="557" y="66"/>
                  </a:lnTo>
                  <a:cubicBezTo>
                    <a:pt x="612" y="123"/>
                    <a:pt x="687" y="151"/>
                    <a:pt x="762" y="151"/>
                  </a:cubicBezTo>
                  <a:cubicBezTo>
                    <a:pt x="853" y="151"/>
                    <a:pt x="944" y="109"/>
                    <a:pt x="998" y="26"/>
                  </a:cubicBezTo>
                  <a:lnTo>
                    <a:pt x="998" y="26"/>
                  </a:lnTo>
                  <a:cubicBezTo>
                    <a:pt x="939" y="92"/>
                    <a:pt x="860" y="125"/>
                    <a:pt x="782" y="125"/>
                  </a:cubicBezTo>
                  <a:cubicBezTo>
                    <a:pt x="693" y="125"/>
                    <a:pt x="604" y="83"/>
                    <a:pt x="5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7" name="Google Shape;1897;p27"/>
          <p:cNvGrpSpPr/>
          <p:nvPr/>
        </p:nvGrpSpPr>
        <p:grpSpPr>
          <a:xfrm>
            <a:off x="5771888" y="1744"/>
            <a:ext cx="288181" cy="1260641"/>
            <a:chOff x="5645356" y="-1886455"/>
            <a:chExt cx="127182" cy="556353"/>
          </a:xfrm>
        </p:grpSpPr>
        <p:sp>
          <p:nvSpPr>
            <p:cNvPr id="1898" name="Google Shape;1898;p27"/>
            <p:cNvSpPr/>
            <p:nvPr/>
          </p:nvSpPr>
          <p:spPr>
            <a:xfrm>
              <a:off x="5645356" y="-1834290"/>
              <a:ext cx="48011" cy="71862"/>
            </a:xfrm>
            <a:custGeom>
              <a:avLst/>
              <a:gdLst/>
              <a:ahLst/>
              <a:cxnLst/>
              <a:rect l="l" t="t" r="r" b="b"/>
              <a:pathLst>
                <a:path w="624" h="934" extrusionOk="0">
                  <a:moveTo>
                    <a:pt x="600" y="0"/>
                  </a:moveTo>
                  <a:lnTo>
                    <a:pt x="600" y="0"/>
                  </a:lnTo>
                  <a:cubicBezTo>
                    <a:pt x="411" y="57"/>
                    <a:pt x="249" y="194"/>
                    <a:pt x="147" y="363"/>
                  </a:cubicBezTo>
                  <a:cubicBezTo>
                    <a:pt x="46" y="533"/>
                    <a:pt x="1" y="735"/>
                    <a:pt x="8" y="933"/>
                  </a:cubicBezTo>
                  <a:cubicBezTo>
                    <a:pt x="198" y="876"/>
                    <a:pt x="357" y="752"/>
                    <a:pt x="467" y="586"/>
                  </a:cubicBezTo>
                  <a:cubicBezTo>
                    <a:pt x="577" y="419"/>
                    <a:pt x="623" y="196"/>
                    <a:pt x="600" y="0"/>
                  </a:cubicBezTo>
                  <a:close/>
                </a:path>
              </a:pathLst>
            </a:custGeom>
            <a:solidFill>
              <a:srgbClr val="E46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27"/>
            <p:cNvSpPr/>
            <p:nvPr/>
          </p:nvSpPr>
          <p:spPr>
            <a:xfrm>
              <a:off x="5646587" y="-1833290"/>
              <a:ext cx="45087" cy="70323"/>
            </a:xfrm>
            <a:custGeom>
              <a:avLst/>
              <a:gdLst/>
              <a:ahLst/>
              <a:cxnLst/>
              <a:rect l="l" t="t" r="r" b="b"/>
              <a:pathLst>
                <a:path w="586" h="914" extrusionOk="0">
                  <a:moveTo>
                    <a:pt x="585" y="1"/>
                  </a:moveTo>
                  <a:lnTo>
                    <a:pt x="585" y="1"/>
                  </a:lnTo>
                  <a:cubicBezTo>
                    <a:pt x="407" y="291"/>
                    <a:pt x="190" y="631"/>
                    <a:pt x="0" y="913"/>
                  </a:cubicBezTo>
                  <a:cubicBezTo>
                    <a:pt x="242" y="642"/>
                    <a:pt x="440" y="333"/>
                    <a:pt x="585"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27"/>
            <p:cNvSpPr/>
            <p:nvPr/>
          </p:nvSpPr>
          <p:spPr>
            <a:xfrm>
              <a:off x="5700599" y="-1647556"/>
              <a:ext cx="71862" cy="46241"/>
            </a:xfrm>
            <a:custGeom>
              <a:avLst/>
              <a:gdLst/>
              <a:ahLst/>
              <a:cxnLst/>
              <a:rect l="l" t="t" r="r" b="b"/>
              <a:pathLst>
                <a:path w="934" h="601" extrusionOk="0">
                  <a:moveTo>
                    <a:pt x="98" y="1"/>
                  </a:moveTo>
                  <a:cubicBezTo>
                    <a:pt x="65" y="1"/>
                    <a:pt x="32" y="3"/>
                    <a:pt x="0" y="6"/>
                  </a:cubicBezTo>
                  <a:cubicBezTo>
                    <a:pt x="58" y="197"/>
                    <a:pt x="194" y="359"/>
                    <a:pt x="364" y="460"/>
                  </a:cubicBezTo>
                  <a:cubicBezTo>
                    <a:pt x="523" y="556"/>
                    <a:pt x="710" y="600"/>
                    <a:pt x="897" y="600"/>
                  </a:cubicBezTo>
                  <a:cubicBezTo>
                    <a:pt x="909" y="600"/>
                    <a:pt x="921" y="600"/>
                    <a:pt x="934" y="600"/>
                  </a:cubicBezTo>
                  <a:cubicBezTo>
                    <a:pt x="876" y="410"/>
                    <a:pt x="752" y="250"/>
                    <a:pt x="586" y="141"/>
                  </a:cubicBezTo>
                  <a:cubicBezTo>
                    <a:pt x="448" y="48"/>
                    <a:pt x="269" y="1"/>
                    <a:pt x="98" y="1"/>
                  </a:cubicBezTo>
                  <a:close/>
                </a:path>
              </a:pathLst>
            </a:custGeom>
            <a:solidFill>
              <a:srgbClr val="E46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27"/>
            <p:cNvSpPr/>
            <p:nvPr/>
          </p:nvSpPr>
          <p:spPr>
            <a:xfrm>
              <a:off x="5701753" y="-1647172"/>
              <a:ext cx="70323" cy="45087"/>
            </a:xfrm>
            <a:custGeom>
              <a:avLst/>
              <a:gdLst/>
              <a:ahLst/>
              <a:cxnLst/>
              <a:rect l="l" t="t" r="r" b="b"/>
              <a:pathLst>
                <a:path w="914" h="586" extrusionOk="0">
                  <a:moveTo>
                    <a:pt x="1" y="0"/>
                  </a:moveTo>
                  <a:cubicBezTo>
                    <a:pt x="290" y="178"/>
                    <a:pt x="631" y="396"/>
                    <a:pt x="913" y="585"/>
                  </a:cubicBezTo>
                  <a:cubicBezTo>
                    <a:pt x="642" y="344"/>
                    <a:pt x="331" y="146"/>
                    <a:pt x="1"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27"/>
            <p:cNvSpPr/>
            <p:nvPr/>
          </p:nvSpPr>
          <p:spPr>
            <a:xfrm>
              <a:off x="5700676" y="-1411505"/>
              <a:ext cx="71862" cy="46164"/>
            </a:xfrm>
            <a:custGeom>
              <a:avLst/>
              <a:gdLst/>
              <a:ahLst/>
              <a:cxnLst/>
              <a:rect l="l" t="t" r="r" b="b"/>
              <a:pathLst>
                <a:path w="934" h="600" extrusionOk="0">
                  <a:moveTo>
                    <a:pt x="98" y="0"/>
                  </a:moveTo>
                  <a:cubicBezTo>
                    <a:pt x="65" y="0"/>
                    <a:pt x="32" y="2"/>
                    <a:pt x="0" y="5"/>
                  </a:cubicBezTo>
                  <a:cubicBezTo>
                    <a:pt x="58" y="196"/>
                    <a:pt x="194" y="358"/>
                    <a:pt x="364" y="460"/>
                  </a:cubicBezTo>
                  <a:cubicBezTo>
                    <a:pt x="523" y="555"/>
                    <a:pt x="710" y="599"/>
                    <a:pt x="897" y="599"/>
                  </a:cubicBezTo>
                  <a:cubicBezTo>
                    <a:pt x="909" y="599"/>
                    <a:pt x="921" y="599"/>
                    <a:pt x="934" y="599"/>
                  </a:cubicBezTo>
                  <a:cubicBezTo>
                    <a:pt x="876" y="409"/>
                    <a:pt x="752" y="249"/>
                    <a:pt x="586" y="140"/>
                  </a:cubicBezTo>
                  <a:cubicBezTo>
                    <a:pt x="447" y="47"/>
                    <a:pt x="268" y="0"/>
                    <a:pt x="98" y="0"/>
                  </a:cubicBezTo>
                  <a:close/>
                </a:path>
              </a:pathLst>
            </a:custGeom>
            <a:solidFill>
              <a:srgbClr val="E46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27"/>
            <p:cNvSpPr/>
            <p:nvPr/>
          </p:nvSpPr>
          <p:spPr>
            <a:xfrm>
              <a:off x="5701753" y="-1411197"/>
              <a:ext cx="70323" cy="45164"/>
            </a:xfrm>
            <a:custGeom>
              <a:avLst/>
              <a:gdLst/>
              <a:ahLst/>
              <a:cxnLst/>
              <a:rect l="l" t="t" r="r" b="b"/>
              <a:pathLst>
                <a:path w="914" h="587" extrusionOk="0">
                  <a:moveTo>
                    <a:pt x="1" y="0"/>
                  </a:moveTo>
                  <a:lnTo>
                    <a:pt x="1" y="0"/>
                  </a:lnTo>
                  <a:cubicBezTo>
                    <a:pt x="290" y="180"/>
                    <a:pt x="631" y="397"/>
                    <a:pt x="913" y="586"/>
                  </a:cubicBezTo>
                  <a:cubicBezTo>
                    <a:pt x="642" y="345"/>
                    <a:pt x="334" y="146"/>
                    <a:pt x="1"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27"/>
            <p:cNvSpPr/>
            <p:nvPr/>
          </p:nvSpPr>
          <p:spPr>
            <a:xfrm>
              <a:off x="5645510" y="-1520452"/>
              <a:ext cx="47857" cy="71939"/>
            </a:xfrm>
            <a:custGeom>
              <a:avLst/>
              <a:gdLst/>
              <a:ahLst/>
              <a:cxnLst/>
              <a:rect l="l" t="t" r="r" b="b"/>
              <a:pathLst>
                <a:path w="622" h="935" extrusionOk="0">
                  <a:moveTo>
                    <a:pt x="600" y="1"/>
                  </a:moveTo>
                  <a:lnTo>
                    <a:pt x="600" y="1"/>
                  </a:lnTo>
                  <a:cubicBezTo>
                    <a:pt x="410" y="58"/>
                    <a:pt x="248" y="195"/>
                    <a:pt x="147" y="365"/>
                  </a:cubicBezTo>
                  <a:cubicBezTo>
                    <a:pt x="45" y="534"/>
                    <a:pt x="1" y="736"/>
                    <a:pt x="7" y="934"/>
                  </a:cubicBezTo>
                  <a:cubicBezTo>
                    <a:pt x="197" y="877"/>
                    <a:pt x="356" y="753"/>
                    <a:pt x="466" y="587"/>
                  </a:cubicBezTo>
                  <a:cubicBezTo>
                    <a:pt x="575" y="422"/>
                    <a:pt x="621" y="199"/>
                    <a:pt x="600" y="1"/>
                  </a:cubicBezTo>
                  <a:close/>
                </a:path>
              </a:pathLst>
            </a:custGeom>
            <a:solidFill>
              <a:srgbClr val="E46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27"/>
            <p:cNvSpPr/>
            <p:nvPr/>
          </p:nvSpPr>
          <p:spPr>
            <a:xfrm>
              <a:off x="5646587" y="-1519221"/>
              <a:ext cx="45087" cy="70323"/>
            </a:xfrm>
            <a:custGeom>
              <a:avLst/>
              <a:gdLst/>
              <a:ahLst/>
              <a:cxnLst/>
              <a:rect l="l" t="t" r="r" b="b"/>
              <a:pathLst>
                <a:path w="586" h="914" extrusionOk="0">
                  <a:moveTo>
                    <a:pt x="585" y="1"/>
                  </a:moveTo>
                  <a:lnTo>
                    <a:pt x="585" y="1"/>
                  </a:lnTo>
                  <a:cubicBezTo>
                    <a:pt x="407" y="291"/>
                    <a:pt x="190" y="631"/>
                    <a:pt x="0" y="913"/>
                  </a:cubicBezTo>
                  <a:cubicBezTo>
                    <a:pt x="242" y="642"/>
                    <a:pt x="440" y="333"/>
                    <a:pt x="585"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27"/>
            <p:cNvSpPr/>
            <p:nvPr/>
          </p:nvSpPr>
          <p:spPr>
            <a:xfrm>
              <a:off x="5692059" y="-1886455"/>
              <a:ext cx="11464" cy="556353"/>
            </a:xfrm>
            <a:custGeom>
              <a:avLst/>
              <a:gdLst/>
              <a:ahLst/>
              <a:cxnLst/>
              <a:rect l="l" t="t" r="r" b="b"/>
              <a:pathLst>
                <a:path w="149" h="7231" extrusionOk="0">
                  <a:moveTo>
                    <a:pt x="2" y="0"/>
                  </a:moveTo>
                  <a:lnTo>
                    <a:pt x="2" y="110"/>
                  </a:lnTo>
                  <a:lnTo>
                    <a:pt x="147" y="110"/>
                  </a:lnTo>
                  <a:lnTo>
                    <a:pt x="147" y="0"/>
                  </a:lnTo>
                  <a:close/>
                  <a:moveTo>
                    <a:pt x="1" y="219"/>
                  </a:moveTo>
                  <a:lnTo>
                    <a:pt x="1" y="329"/>
                  </a:lnTo>
                  <a:lnTo>
                    <a:pt x="147" y="329"/>
                  </a:lnTo>
                  <a:lnTo>
                    <a:pt x="145" y="219"/>
                  </a:lnTo>
                  <a:close/>
                  <a:moveTo>
                    <a:pt x="2" y="436"/>
                  </a:moveTo>
                  <a:lnTo>
                    <a:pt x="2" y="546"/>
                  </a:lnTo>
                  <a:lnTo>
                    <a:pt x="147" y="546"/>
                  </a:lnTo>
                  <a:lnTo>
                    <a:pt x="148" y="436"/>
                  </a:lnTo>
                  <a:close/>
                  <a:moveTo>
                    <a:pt x="1" y="655"/>
                  </a:moveTo>
                  <a:lnTo>
                    <a:pt x="1" y="765"/>
                  </a:lnTo>
                  <a:lnTo>
                    <a:pt x="147" y="765"/>
                  </a:lnTo>
                  <a:lnTo>
                    <a:pt x="145" y="655"/>
                  </a:lnTo>
                  <a:close/>
                  <a:moveTo>
                    <a:pt x="2" y="874"/>
                  </a:moveTo>
                  <a:lnTo>
                    <a:pt x="2" y="984"/>
                  </a:lnTo>
                  <a:lnTo>
                    <a:pt x="147" y="984"/>
                  </a:lnTo>
                  <a:lnTo>
                    <a:pt x="148" y="874"/>
                  </a:lnTo>
                  <a:close/>
                  <a:moveTo>
                    <a:pt x="1" y="1092"/>
                  </a:moveTo>
                  <a:lnTo>
                    <a:pt x="1" y="1202"/>
                  </a:lnTo>
                  <a:lnTo>
                    <a:pt x="147" y="1202"/>
                  </a:lnTo>
                  <a:lnTo>
                    <a:pt x="145" y="1092"/>
                  </a:lnTo>
                  <a:close/>
                  <a:moveTo>
                    <a:pt x="2" y="1311"/>
                  </a:moveTo>
                  <a:lnTo>
                    <a:pt x="2" y="1421"/>
                  </a:lnTo>
                  <a:lnTo>
                    <a:pt x="147" y="1421"/>
                  </a:lnTo>
                  <a:lnTo>
                    <a:pt x="148" y="1311"/>
                  </a:lnTo>
                  <a:close/>
                  <a:moveTo>
                    <a:pt x="2" y="1530"/>
                  </a:moveTo>
                  <a:lnTo>
                    <a:pt x="2" y="1640"/>
                  </a:lnTo>
                  <a:lnTo>
                    <a:pt x="147" y="1640"/>
                  </a:lnTo>
                  <a:lnTo>
                    <a:pt x="147" y="1530"/>
                  </a:lnTo>
                  <a:close/>
                  <a:moveTo>
                    <a:pt x="1" y="1748"/>
                  </a:moveTo>
                  <a:lnTo>
                    <a:pt x="1" y="1858"/>
                  </a:lnTo>
                  <a:lnTo>
                    <a:pt x="147" y="1858"/>
                  </a:lnTo>
                  <a:lnTo>
                    <a:pt x="147" y="1748"/>
                  </a:lnTo>
                  <a:close/>
                  <a:moveTo>
                    <a:pt x="2" y="1967"/>
                  </a:moveTo>
                  <a:lnTo>
                    <a:pt x="2" y="2077"/>
                  </a:lnTo>
                  <a:lnTo>
                    <a:pt x="147" y="2077"/>
                  </a:lnTo>
                  <a:lnTo>
                    <a:pt x="147" y="1967"/>
                  </a:lnTo>
                  <a:close/>
                  <a:moveTo>
                    <a:pt x="1" y="2186"/>
                  </a:moveTo>
                  <a:lnTo>
                    <a:pt x="1" y="2296"/>
                  </a:lnTo>
                  <a:lnTo>
                    <a:pt x="147" y="2296"/>
                  </a:lnTo>
                  <a:lnTo>
                    <a:pt x="147" y="2186"/>
                  </a:lnTo>
                  <a:close/>
                  <a:moveTo>
                    <a:pt x="2" y="2404"/>
                  </a:moveTo>
                  <a:lnTo>
                    <a:pt x="2" y="2514"/>
                  </a:lnTo>
                  <a:lnTo>
                    <a:pt x="147" y="2514"/>
                  </a:lnTo>
                  <a:lnTo>
                    <a:pt x="147" y="2404"/>
                  </a:lnTo>
                  <a:close/>
                  <a:moveTo>
                    <a:pt x="1" y="2623"/>
                  </a:moveTo>
                  <a:lnTo>
                    <a:pt x="1" y="2733"/>
                  </a:lnTo>
                  <a:lnTo>
                    <a:pt x="147" y="2733"/>
                  </a:lnTo>
                  <a:lnTo>
                    <a:pt x="145" y="2623"/>
                  </a:lnTo>
                  <a:close/>
                  <a:moveTo>
                    <a:pt x="2" y="2842"/>
                  </a:moveTo>
                  <a:lnTo>
                    <a:pt x="2" y="2952"/>
                  </a:lnTo>
                  <a:lnTo>
                    <a:pt x="147" y="2952"/>
                  </a:lnTo>
                  <a:lnTo>
                    <a:pt x="148" y="2842"/>
                  </a:lnTo>
                  <a:close/>
                  <a:moveTo>
                    <a:pt x="1" y="3059"/>
                  </a:moveTo>
                  <a:lnTo>
                    <a:pt x="1" y="3169"/>
                  </a:lnTo>
                  <a:lnTo>
                    <a:pt x="147" y="3169"/>
                  </a:lnTo>
                  <a:lnTo>
                    <a:pt x="145" y="3059"/>
                  </a:lnTo>
                  <a:close/>
                  <a:moveTo>
                    <a:pt x="2" y="3278"/>
                  </a:moveTo>
                  <a:lnTo>
                    <a:pt x="2" y="3388"/>
                  </a:lnTo>
                  <a:lnTo>
                    <a:pt x="147" y="3388"/>
                  </a:lnTo>
                  <a:lnTo>
                    <a:pt x="148" y="3278"/>
                  </a:lnTo>
                  <a:close/>
                  <a:moveTo>
                    <a:pt x="1" y="3496"/>
                  </a:moveTo>
                  <a:lnTo>
                    <a:pt x="1" y="3606"/>
                  </a:lnTo>
                  <a:lnTo>
                    <a:pt x="147" y="3606"/>
                  </a:lnTo>
                  <a:lnTo>
                    <a:pt x="145" y="3496"/>
                  </a:lnTo>
                  <a:close/>
                  <a:moveTo>
                    <a:pt x="2" y="3715"/>
                  </a:moveTo>
                  <a:lnTo>
                    <a:pt x="2" y="3825"/>
                  </a:lnTo>
                  <a:lnTo>
                    <a:pt x="147" y="3825"/>
                  </a:lnTo>
                  <a:lnTo>
                    <a:pt x="148" y="3715"/>
                  </a:lnTo>
                  <a:close/>
                  <a:moveTo>
                    <a:pt x="2" y="3934"/>
                  </a:moveTo>
                  <a:lnTo>
                    <a:pt x="2" y="4044"/>
                  </a:lnTo>
                  <a:lnTo>
                    <a:pt x="147" y="4044"/>
                  </a:lnTo>
                  <a:lnTo>
                    <a:pt x="147" y="3934"/>
                  </a:lnTo>
                  <a:close/>
                  <a:moveTo>
                    <a:pt x="1" y="4152"/>
                  </a:moveTo>
                  <a:lnTo>
                    <a:pt x="1" y="4262"/>
                  </a:lnTo>
                  <a:lnTo>
                    <a:pt x="147" y="4262"/>
                  </a:lnTo>
                  <a:lnTo>
                    <a:pt x="147" y="4152"/>
                  </a:lnTo>
                  <a:close/>
                  <a:moveTo>
                    <a:pt x="2" y="4371"/>
                  </a:moveTo>
                  <a:lnTo>
                    <a:pt x="2" y="4481"/>
                  </a:lnTo>
                  <a:lnTo>
                    <a:pt x="147" y="4481"/>
                  </a:lnTo>
                  <a:lnTo>
                    <a:pt x="147" y="4371"/>
                  </a:lnTo>
                  <a:close/>
                  <a:moveTo>
                    <a:pt x="1" y="4590"/>
                  </a:moveTo>
                  <a:lnTo>
                    <a:pt x="1" y="4700"/>
                  </a:lnTo>
                  <a:lnTo>
                    <a:pt x="147" y="4700"/>
                  </a:lnTo>
                  <a:lnTo>
                    <a:pt x="147" y="4590"/>
                  </a:lnTo>
                  <a:close/>
                  <a:moveTo>
                    <a:pt x="2" y="4808"/>
                  </a:moveTo>
                  <a:lnTo>
                    <a:pt x="2" y="4918"/>
                  </a:lnTo>
                  <a:lnTo>
                    <a:pt x="147" y="4918"/>
                  </a:lnTo>
                  <a:lnTo>
                    <a:pt x="147" y="4808"/>
                  </a:lnTo>
                  <a:close/>
                  <a:moveTo>
                    <a:pt x="1" y="5027"/>
                  </a:moveTo>
                  <a:lnTo>
                    <a:pt x="1" y="5135"/>
                  </a:lnTo>
                  <a:lnTo>
                    <a:pt x="147" y="5135"/>
                  </a:lnTo>
                  <a:lnTo>
                    <a:pt x="145" y="5027"/>
                  </a:lnTo>
                  <a:close/>
                  <a:moveTo>
                    <a:pt x="3" y="5246"/>
                  </a:moveTo>
                  <a:lnTo>
                    <a:pt x="3" y="5356"/>
                  </a:lnTo>
                  <a:lnTo>
                    <a:pt x="148" y="5356"/>
                  </a:lnTo>
                  <a:lnTo>
                    <a:pt x="149" y="5246"/>
                  </a:lnTo>
                  <a:close/>
                  <a:moveTo>
                    <a:pt x="2" y="5463"/>
                  </a:moveTo>
                  <a:lnTo>
                    <a:pt x="2" y="5572"/>
                  </a:lnTo>
                  <a:lnTo>
                    <a:pt x="148" y="5572"/>
                  </a:lnTo>
                  <a:lnTo>
                    <a:pt x="147" y="5463"/>
                  </a:lnTo>
                  <a:close/>
                  <a:moveTo>
                    <a:pt x="3" y="5682"/>
                  </a:moveTo>
                  <a:lnTo>
                    <a:pt x="3" y="5791"/>
                  </a:lnTo>
                  <a:lnTo>
                    <a:pt x="148" y="5791"/>
                  </a:lnTo>
                  <a:lnTo>
                    <a:pt x="149" y="5682"/>
                  </a:lnTo>
                  <a:close/>
                  <a:moveTo>
                    <a:pt x="3" y="5901"/>
                  </a:moveTo>
                  <a:lnTo>
                    <a:pt x="3" y="6011"/>
                  </a:lnTo>
                  <a:lnTo>
                    <a:pt x="148" y="6011"/>
                  </a:lnTo>
                  <a:lnTo>
                    <a:pt x="148" y="5901"/>
                  </a:lnTo>
                  <a:close/>
                  <a:moveTo>
                    <a:pt x="2" y="6119"/>
                  </a:moveTo>
                  <a:lnTo>
                    <a:pt x="2" y="6228"/>
                  </a:lnTo>
                  <a:lnTo>
                    <a:pt x="148" y="6228"/>
                  </a:lnTo>
                  <a:lnTo>
                    <a:pt x="148" y="6119"/>
                  </a:lnTo>
                  <a:close/>
                  <a:moveTo>
                    <a:pt x="3" y="6338"/>
                  </a:moveTo>
                  <a:lnTo>
                    <a:pt x="3" y="6447"/>
                  </a:lnTo>
                  <a:lnTo>
                    <a:pt x="148" y="6447"/>
                  </a:lnTo>
                  <a:lnTo>
                    <a:pt x="148" y="6338"/>
                  </a:lnTo>
                  <a:close/>
                  <a:moveTo>
                    <a:pt x="2" y="6557"/>
                  </a:moveTo>
                  <a:lnTo>
                    <a:pt x="2" y="6666"/>
                  </a:lnTo>
                  <a:lnTo>
                    <a:pt x="148" y="6666"/>
                  </a:lnTo>
                  <a:lnTo>
                    <a:pt x="148" y="6557"/>
                  </a:lnTo>
                  <a:close/>
                  <a:moveTo>
                    <a:pt x="3" y="6775"/>
                  </a:moveTo>
                  <a:lnTo>
                    <a:pt x="3" y="6884"/>
                  </a:lnTo>
                  <a:lnTo>
                    <a:pt x="148" y="6884"/>
                  </a:lnTo>
                  <a:lnTo>
                    <a:pt x="148" y="6775"/>
                  </a:lnTo>
                  <a:close/>
                  <a:moveTo>
                    <a:pt x="2" y="6994"/>
                  </a:moveTo>
                  <a:lnTo>
                    <a:pt x="2" y="7103"/>
                  </a:lnTo>
                  <a:lnTo>
                    <a:pt x="148" y="7103"/>
                  </a:lnTo>
                  <a:lnTo>
                    <a:pt x="148" y="6994"/>
                  </a:lnTo>
                  <a:close/>
                  <a:moveTo>
                    <a:pt x="3" y="7212"/>
                  </a:moveTo>
                  <a:lnTo>
                    <a:pt x="3" y="7231"/>
                  </a:lnTo>
                  <a:lnTo>
                    <a:pt x="148" y="7231"/>
                  </a:lnTo>
                  <a:lnTo>
                    <a:pt x="148" y="7212"/>
                  </a:ln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7" name="Google Shape;1907;p27"/>
          <p:cNvGrpSpPr/>
          <p:nvPr/>
        </p:nvGrpSpPr>
        <p:grpSpPr>
          <a:xfrm>
            <a:off x="6301658" y="116119"/>
            <a:ext cx="288007" cy="1314685"/>
            <a:chOff x="5933804" y="-1886455"/>
            <a:chExt cx="127105" cy="580205"/>
          </a:xfrm>
        </p:grpSpPr>
        <p:sp>
          <p:nvSpPr>
            <p:cNvPr id="1908" name="Google Shape;1908;p27"/>
            <p:cNvSpPr/>
            <p:nvPr/>
          </p:nvSpPr>
          <p:spPr>
            <a:xfrm>
              <a:off x="5989047" y="-1469440"/>
              <a:ext cx="71862" cy="46164"/>
            </a:xfrm>
            <a:custGeom>
              <a:avLst/>
              <a:gdLst/>
              <a:ahLst/>
              <a:cxnLst/>
              <a:rect l="l" t="t" r="r" b="b"/>
              <a:pathLst>
                <a:path w="934" h="600" extrusionOk="0">
                  <a:moveTo>
                    <a:pt x="95" y="1"/>
                  </a:moveTo>
                  <a:cubicBezTo>
                    <a:pt x="63" y="1"/>
                    <a:pt x="32" y="2"/>
                    <a:pt x="1" y="5"/>
                  </a:cubicBezTo>
                  <a:cubicBezTo>
                    <a:pt x="58" y="196"/>
                    <a:pt x="194" y="358"/>
                    <a:pt x="363" y="459"/>
                  </a:cubicBezTo>
                  <a:cubicBezTo>
                    <a:pt x="523" y="555"/>
                    <a:pt x="711" y="599"/>
                    <a:pt x="897" y="599"/>
                  </a:cubicBezTo>
                  <a:cubicBezTo>
                    <a:pt x="909" y="599"/>
                    <a:pt x="922" y="599"/>
                    <a:pt x="934" y="599"/>
                  </a:cubicBezTo>
                  <a:cubicBezTo>
                    <a:pt x="877" y="408"/>
                    <a:pt x="752" y="249"/>
                    <a:pt x="587" y="140"/>
                  </a:cubicBezTo>
                  <a:cubicBezTo>
                    <a:pt x="447" y="48"/>
                    <a:pt x="267" y="1"/>
                    <a:pt x="95" y="1"/>
                  </a:cubicBezTo>
                  <a:close/>
                </a:path>
              </a:pathLst>
            </a:custGeom>
            <a:solidFill>
              <a:srgbClr val="E46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27"/>
            <p:cNvSpPr/>
            <p:nvPr/>
          </p:nvSpPr>
          <p:spPr>
            <a:xfrm>
              <a:off x="5990278" y="-1469133"/>
              <a:ext cx="70246" cy="45087"/>
            </a:xfrm>
            <a:custGeom>
              <a:avLst/>
              <a:gdLst/>
              <a:ahLst/>
              <a:cxnLst/>
              <a:rect l="l" t="t" r="r" b="b"/>
              <a:pathLst>
                <a:path w="913" h="586" extrusionOk="0">
                  <a:moveTo>
                    <a:pt x="0" y="0"/>
                  </a:moveTo>
                  <a:lnTo>
                    <a:pt x="0" y="0"/>
                  </a:lnTo>
                  <a:cubicBezTo>
                    <a:pt x="289" y="179"/>
                    <a:pt x="629" y="397"/>
                    <a:pt x="913" y="585"/>
                  </a:cubicBezTo>
                  <a:cubicBezTo>
                    <a:pt x="642" y="346"/>
                    <a:pt x="331" y="147"/>
                    <a:pt x="0"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27"/>
            <p:cNvSpPr/>
            <p:nvPr/>
          </p:nvSpPr>
          <p:spPr>
            <a:xfrm>
              <a:off x="5989047" y="-1812516"/>
              <a:ext cx="71862" cy="46164"/>
            </a:xfrm>
            <a:custGeom>
              <a:avLst/>
              <a:gdLst/>
              <a:ahLst/>
              <a:cxnLst/>
              <a:rect l="l" t="t" r="r" b="b"/>
              <a:pathLst>
                <a:path w="934" h="600" extrusionOk="0">
                  <a:moveTo>
                    <a:pt x="98" y="1"/>
                  </a:moveTo>
                  <a:cubicBezTo>
                    <a:pt x="65" y="1"/>
                    <a:pt x="32" y="2"/>
                    <a:pt x="1" y="6"/>
                  </a:cubicBezTo>
                  <a:cubicBezTo>
                    <a:pt x="58" y="197"/>
                    <a:pt x="194" y="358"/>
                    <a:pt x="363" y="460"/>
                  </a:cubicBezTo>
                  <a:cubicBezTo>
                    <a:pt x="523" y="555"/>
                    <a:pt x="711" y="600"/>
                    <a:pt x="897" y="600"/>
                  </a:cubicBezTo>
                  <a:cubicBezTo>
                    <a:pt x="909" y="600"/>
                    <a:pt x="922" y="600"/>
                    <a:pt x="934" y="599"/>
                  </a:cubicBezTo>
                  <a:cubicBezTo>
                    <a:pt x="877" y="409"/>
                    <a:pt x="752" y="250"/>
                    <a:pt x="587" y="140"/>
                  </a:cubicBezTo>
                  <a:cubicBezTo>
                    <a:pt x="449" y="48"/>
                    <a:pt x="269" y="1"/>
                    <a:pt x="98" y="1"/>
                  </a:cubicBezTo>
                  <a:close/>
                </a:path>
              </a:pathLst>
            </a:custGeom>
            <a:solidFill>
              <a:srgbClr val="E46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27"/>
            <p:cNvSpPr/>
            <p:nvPr/>
          </p:nvSpPr>
          <p:spPr>
            <a:xfrm>
              <a:off x="5990278" y="-1812208"/>
              <a:ext cx="70246" cy="45087"/>
            </a:xfrm>
            <a:custGeom>
              <a:avLst/>
              <a:gdLst/>
              <a:ahLst/>
              <a:cxnLst/>
              <a:rect l="l" t="t" r="r" b="b"/>
              <a:pathLst>
                <a:path w="913" h="586" extrusionOk="0">
                  <a:moveTo>
                    <a:pt x="0" y="1"/>
                  </a:moveTo>
                  <a:lnTo>
                    <a:pt x="0" y="1"/>
                  </a:lnTo>
                  <a:cubicBezTo>
                    <a:pt x="289" y="179"/>
                    <a:pt x="629" y="397"/>
                    <a:pt x="913" y="586"/>
                  </a:cubicBezTo>
                  <a:cubicBezTo>
                    <a:pt x="641" y="345"/>
                    <a:pt x="331" y="147"/>
                    <a:pt x="0"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27"/>
            <p:cNvSpPr/>
            <p:nvPr/>
          </p:nvSpPr>
          <p:spPr>
            <a:xfrm>
              <a:off x="5933804" y="-1556075"/>
              <a:ext cx="48011" cy="71939"/>
            </a:xfrm>
            <a:custGeom>
              <a:avLst/>
              <a:gdLst/>
              <a:ahLst/>
              <a:cxnLst/>
              <a:rect l="l" t="t" r="r" b="b"/>
              <a:pathLst>
                <a:path w="624" h="935" extrusionOk="0">
                  <a:moveTo>
                    <a:pt x="601" y="1"/>
                  </a:moveTo>
                  <a:lnTo>
                    <a:pt x="601" y="1"/>
                  </a:lnTo>
                  <a:cubicBezTo>
                    <a:pt x="411" y="58"/>
                    <a:pt x="249" y="195"/>
                    <a:pt x="147" y="365"/>
                  </a:cubicBezTo>
                  <a:cubicBezTo>
                    <a:pt x="46" y="534"/>
                    <a:pt x="1" y="736"/>
                    <a:pt x="7" y="934"/>
                  </a:cubicBezTo>
                  <a:cubicBezTo>
                    <a:pt x="198" y="877"/>
                    <a:pt x="357" y="753"/>
                    <a:pt x="467" y="588"/>
                  </a:cubicBezTo>
                  <a:cubicBezTo>
                    <a:pt x="577" y="422"/>
                    <a:pt x="624" y="199"/>
                    <a:pt x="601" y="1"/>
                  </a:cubicBezTo>
                  <a:close/>
                </a:path>
              </a:pathLst>
            </a:custGeom>
            <a:solidFill>
              <a:srgbClr val="E46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27"/>
            <p:cNvSpPr/>
            <p:nvPr/>
          </p:nvSpPr>
          <p:spPr>
            <a:xfrm>
              <a:off x="5935036" y="-1554844"/>
              <a:ext cx="45164" cy="70323"/>
            </a:xfrm>
            <a:custGeom>
              <a:avLst/>
              <a:gdLst/>
              <a:ahLst/>
              <a:cxnLst/>
              <a:rect l="l" t="t" r="r" b="b"/>
              <a:pathLst>
                <a:path w="587" h="914" extrusionOk="0">
                  <a:moveTo>
                    <a:pt x="587" y="1"/>
                  </a:moveTo>
                  <a:cubicBezTo>
                    <a:pt x="407" y="290"/>
                    <a:pt x="190" y="630"/>
                    <a:pt x="1" y="913"/>
                  </a:cubicBezTo>
                  <a:cubicBezTo>
                    <a:pt x="243" y="642"/>
                    <a:pt x="441" y="333"/>
                    <a:pt x="587"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27"/>
            <p:cNvSpPr/>
            <p:nvPr/>
          </p:nvSpPr>
          <p:spPr>
            <a:xfrm>
              <a:off x="5981046" y="-1886455"/>
              <a:ext cx="11464" cy="580205"/>
            </a:xfrm>
            <a:custGeom>
              <a:avLst/>
              <a:gdLst/>
              <a:ahLst/>
              <a:cxnLst/>
              <a:rect l="l" t="t" r="r" b="b"/>
              <a:pathLst>
                <a:path w="149" h="7541" extrusionOk="0">
                  <a:moveTo>
                    <a:pt x="0" y="0"/>
                  </a:moveTo>
                  <a:lnTo>
                    <a:pt x="0" y="110"/>
                  </a:lnTo>
                  <a:lnTo>
                    <a:pt x="146" y="110"/>
                  </a:lnTo>
                  <a:lnTo>
                    <a:pt x="146" y="0"/>
                  </a:lnTo>
                  <a:close/>
                  <a:moveTo>
                    <a:pt x="1" y="217"/>
                  </a:moveTo>
                  <a:lnTo>
                    <a:pt x="1" y="327"/>
                  </a:lnTo>
                  <a:lnTo>
                    <a:pt x="146" y="327"/>
                  </a:lnTo>
                  <a:lnTo>
                    <a:pt x="147" y="217"/>
                  </a:lnTo>
                  <a:close/>
                  <a:moveTo>
                    <a:pt x="0" y="436"/>
                  </a:moveTo>
                  <a:lnTo>
                    <a:pt x="0" y="546"/>
                  </a:lnTo>
                  <a:lnTo>
                    <a:pt x="146" y="546"/>
                  </a:lnTo>
                  <a:lnTo>
                    <a:pt x="145" y="436"/>
                  </a:lnTo>
                  <a:close/>
                  <a:moveTo>
                    <a:pt x="0" y="655"/>
                  </a:moveTo>
                  <a:lnTo>
                    <a:pt x="0" y="765"/>
                  </a:lnTo>
                  <a:lnTo>
                    <a:pt x="146" y="765"/>
                  </a:lnTo>
                  <a:lnTo>
                    <a:pt x="146" y="655"/>
                  </a:lnTo>
                  <a:close/>
                  <a:moveTo>
                    <a:pt x="0" y="873"/>
                  </a:moveTo>
                  <a:lnTo>
                    <a:pt x="0" y="983"/>
                  </a:lnTo>
                  <a:lnTo>
                    <a:pt x="146" y="983"/>
                  </a:lnTo>
                  <a:lnTo>
                    <a:pt x="146" y="873"/>
                  </a:lnTo>
                  <a:close/>
                  <a:moveTo>
                    <a:pt x="0" y="1092"/>
                  </a:moveTo>
                  <a:lnTo>
                    <a:pt x="0" y="1202"/>
                  </a:lnTo>
                  <a:lnTo>
                    <a:pt x="146" y="1202"/>
                  </a:lnTo>
                  <a:lnTo>
                    <a:pt x="146" y="1092"/>
                  </a:lnTo>
                  <a:close/>
                  <a:moveTo>
                    <a:pt x="1" y="1311"/>
                  </a:moveTo>
                  <a:lnTo>
                    <a:pt x="1" y="1421"/>
                  </a:lnTo>
                  <a:lnTo>
                    <a:pt x="146" y="1421"/>
                  </a:lnTo>
                  <a:lnTo>
                    <a:pt x="146" y="1311"/>
                  </a:lnTo>
                  <a:close/>
                  <a:moveTo>
                    <a:pt x="0" y="1529"/>
                  </a:moveTo>
                  <a:lnTo>
                    <a:pt x="0" y="1639"/>
                  </a:lnTo>
                  <a:lnTo>
                    <a:pt x="146" y="1639"/>
                  </a:lnTo>
                  <a:lnTo>
                    <a:pt x="146" y="1529"/>
                  </a:lnTo>
                  <a:close/>
                  <a:moveTo>
                    <a:pt x="0" y="1748"/>
                  </a:moveTo>
                  <a:lnTo>
                    <a:pt x="0" y="1858"/>
                  </a:lnTo>
                  <a:lnTo>
                    <a:pt x="146" y="1858"/>
                  </a:lnTo>
                  <a:lnTo>
                    <a:pt x="146" y="1748"/>
                  </a:lnTo>
                  <a:close/>
                  <a:moveTo>
                    <a:pt x="0" y="1967"/>
                  </a:moveTo>
                  <a:lnTo>
                    <a:pt x="0" y="2077"/>
                  </a:lnTo>
                  <a:lnTo>
                    <a:pt x="146" y="2077"/>
                  </a:lnTo>
                  <a:lnTo>
                    <a:pt x="146" y="1967"/>
                  </a:lnTo>
                  <a:close/>
                  <a:moveTo>
                    <a:pt x="1" y="2185"/>
                  </a:moveTo>
                  <a:lnTo>
                    <a:pt x="1" y="2294"/>
                  </a:lnTo>
                  <a:lnTo>
                    <a:pt x="146" y="2294"/>
                  </a:lnTo>
                  <a:lnTo>
                    <a:pt x="146" y="2185"/>
                  </a:lnTo>
                  <a:close/>
                  <a:moveTo>
                    <a:pt x="0" y="2404"/>
                  </a:moveTo>
                  <a:lnTo>
                    <a:pt x="0" y="2514"/>
                  </a:lnTo>
                  <a:lnTo>
                    <a:pt x="146" y="2514"/>
                  </a:lnTo>
                  <a:lnTo>
                    <a:pt x="145" y="2404"/>
                  </a:lnTo>
                  <a:close/>
                  <a:moveTo>
                    <a:pt x="0" y="2621"/>
                  </a:moveTo>
                  <a:lnTo>
                    <a:pt x="0" y="2731"/>
                  </a:lnTo>
                  <a:lnTo>
                    <a:pt x="146" y="2731"/>
                  </a:lnTo>
                  <a:lnTo>
                    <a:pt x="146" y="2621"/>
                  </a:lnTo>
                  <a:close/>
                  <a:moveTo>
                    <a:pt x="0" y="2840"/>
                  </a:moveTo>
                  <a:lnTo>
                    <a:pt x="0" y="2950"/>
                  </a:lnTo>
                  <a:lnTo>
                    <a:pt x="146" y="2950"/>
                  </a:lnTo>
                  <a:lnTo>
                    <a:pt x="146" y="2840"/>
                  </a:lnTo>
                  <a:close/>
                  <a:moveTo>
                    <a:pt x="1" y="3059"/>
                  </a:moveTo>
                  <a:lnTo>
                    <a:pt x="1" y="3169"/>
                  </a:lnTo>
                  <a:lnTo>
                    <a:pt x="146" y="3169"/>
                  </a:lnTo>
                  <a:lnTo>
                    <a:pt x="147" y="3059"/>
                  </a:lnTo>
                  <a:close/>
                  <a:moveTo>
                    <a:pt x="1" y="3277"/>
                  </a:moveTo>
                  <a:lnTo>
                    <a:pt x="1" y="3387"/>
                  </a:lnTo>
                  <a:lnTo>
                    <a:pt x="146" y="3387"/>
                  </a:lnTo>
                  <a:lnTo>
                    <a:pt x="146" y="3277"/>
                  </a:lnTo>
                  <a:close/>
                  <a:moveTo>
                    <a:pt x="0" y="3496"/>
                  </a:moveTo>
                  <a:lnTo>
                    <a:pt x="0" y="3606"/>
                  </a:lnTo>
                  <a:lnTo>
                    <a:pt x="146" y="3606"/>
                  </a:lnTo>
                  <a:lnTo>
                    <a:pt x="146" y="3496"/>
                  </a:lnTo>
                  <a:close/>
                  <a:moveTo>
                    <a:pt x="0" y="3715"/>
                  </a:moveTo>
                  <a:lnTo>
                    <a:pt x="0" y="3825"/>
                  </a:lnTo>
                  <a:lnTo>
                    <a:pt x="146" y="3825"/>
                  </a:lnTo>
                  <a:lnTo>
                    <a:pt x="146" y="3715"/>
                  </a:lnTo>
                  <a:close/>
                  <a:moveTo>
                    <a:pt x="0" y="3933"/>
                  </a:moveTo>
                  <a:lnTo>
                    <a:pt x="0" y="4043"/>
                  </a:lnTo>
                  <a:lnTo>
                    <a:pt x="146" y="4043"/>
                  </a:lnTo>
                  <a:lnTo>
                    <a:pt x="146" y="3933"/>
                  </a:lnTo>
                  <a:close/>
                  <a:moveTo>
                    <a:pt x="1" y="4152"/>
                  </a:moveTo>
                  <a:lnTo>
                    <a:pt x="1" y="4262"/>
                  </a:lnTo>
                  <a:lnTo>
                    <a:pt x="146" y="4262"/>
                  </a:lnTo>
                  <a:lnTo>
                    <a:pt x="146" y="4152"/>
                  </a:lnTo>
                  <a:close/>
                  <a:moveTo>
                    <a:pt x="0" y="4371"/>
                  </a:moveTo>
                  <a:lnTo>
                    <a:pt x="0" y="4481"/>
                  </a:lnTo>
                  <a:lnTo>
                    <a:pt x="146" y="4481"/>
                  </a:lnTo>
                  <a:lnTo>
                    <a:pt x="145" y="4371"/>
                  </a:lnTo>
                  <a:close/>
                  <a:moveTo>
                    <a:pt x="0" y="4589"/>
                  </a:moveTo>
                  <a:lnTo>
                    <a:pt x="0" y="4699"/>
                  </a:lnTo>
                  <a:lnTo>
                    <a:pt x="146" y="4699"/>
                  </a:lnTo>
                  <a:lnTo>
                    <a:pt x="146" y="4589"/>
                  </a:lnTo>
                  <a:close/>
                  <a:moveTo>
                    <a:pt x="0" y="4808"/>
                  </a:moveTo>
                  <a:lnTo>
                    <a:pt x="0" y="4918"/>
                  </a:lnTo>
                  <a:lnTo>
                    <a:pt x="146" y="4918"/>
                  </a:lnTo>
                  <a:lnTo>
                    <a:pt x="146" y="4808"/>
                  </a:lnTo>
                  <a:close/>
                  <a:moveTo>
                    <a:pt x="1" y="5027"/>
                  </a:moveTo>
                  <a:lnTo>
                    <a:pt x="1" y="5135"/>
                  </a:lnTo>
                  <a:lnTo>
                    <a:pt x="146" y="5135"/>
                  </a:lnTo>
                  <a:lnTo>
                    <a:pt x="147" y="5027"/>
                  </a:lnTo>
                  <a:close/>
                  <a:moveTo>
                    <a:pt x="0" y="5244"/>
                  </a:moveTo>
                  <a:lnTo>
                    <a:pt x="0" y="5353"/>
                  </a:lnTo>
                  <a:lnTo>
                    <a:pt x="146" y="5353"/>
                  </a:lnTo>
                  <a:lnTo>
                    <a:pt x="145" y="5244"/>
                  </a:lnTo>
                  <a:close/>
                  <a:moveTo>
                    <a:pt x="0" y="5463"/>
                  </a:moveTo>
                  <a:lnTo>
                    <a:pt x="0" y="5572"/>
                  </a:lnTo>
                  <a:lnTo>
                    <a:pt x="146" y="5572"/>
                  </a:lnTo>
                  <a:lnTo>
                    <a:pt x="146" y="5463"/>
                  </a:lnTo>
                  <a:close/>
                  <a:moveTo>
                    <a:pt x="0" y="5682"/>
                  </a:moveTo>
                  <a:lnTo>
                    <a:pt x="0" y="5791"/>
                  </a:lnTo>
                  <a:lnTo>
                    <a:pt x="146" y="5791"/>
                  </a:lnTo>
                  <a:lnTo>
                    <a:pt x="146" y="5682"/>
                  </a:lnTo>
                  <a:close/>
                  <a:moveTo>
                    <a:pt x="0" y="5900"/>
                  </a:moveTo>
                  <a:lnTo>
                    <a:pt x="0" y="6009"/>
                  </a:lnTo>
                  <a:lnTo>
                    <a:pt x="146" y="6009"/>
                  </a:lnTo>
                  <a:lnTo>
                    <a:pt x="146" y="5900"/>
                  </a:lnTo>
                  <a:close/>
                  <a:moveTo>
                    <a:pt x="1" y="6119"/>
                  </a:moveTo>
                  <a:lnTo>
                    <a:pt x="1" y="6228"/>
                  </a:lnTo>
                  <a:lnTo>
                    <a:pt x="146" y="6228"/>
                  </a:lnTo>
                  <a:lnTo>
                    <a:pt x="146" y="6119"/>
                  </a:lnTo>
                  <a:close/>
                  <a:moveTo>
                    <a:pt x="0" y="6338"/>
                  </a:moveTo>
                  <a:lnTo>
                    <a:pt x="0" y="6447"/>
                  </a:lnTo>
                  <a:lnTo>
                    <a:pt x="146" y="6447"/>
                  </a:lnTo>
                  <a:lnTo>
                    <a:pt x="146" y="6338"/>
                  </a:lnTo>
                  <a:close/>
                  <a:moveTo>
                    <a:pt x="1" y="6556"/>
                  </a:moveTo>
                  <a:lnTo>
                    <a:pt x="1" y="6665"/>
                  </a:lnTo>
                  <a:lnTo>
                    <a:pt x="147" y="6665"/>
                  </a:lnTo>
                  <a:lnTo>
                    <a:pt x="147" y="6556"/>
                  </a:lnTo>
                  <a:close/>
                  <a:moveTo>
                    <a:pt x="1" y="6775"/>
                  </a:moveTo>
                  <a:lnTo>
                    <a:pt x="1" y="6884"/>
                  </a:lnTo>
                  <a:lnTo>
                    <a:pt x="147" y="6884"/>
                  </a:lnTo>
                  <a:lnTo>
                    <a:pt x="147" y="6775"/>
                  </a:lnTo>
                  <a:close/>
                  <a:moveTo>
                    <a:pt x="2" y="6994"/>
                  </a:moveTo>
                  <a:lnTo>
                    <a:pt x="2" y="7103"/>
                  </a:lnTo>
                  <a:lnTo>
                    <a:pt x="147" y="7103"/>
                  </a:lnTo>
                  <a:lnTo>
                    <a:pt x="148" y="6994"/>
                  </a:lnTo>
                  <a:close/>
                  <a:moveTo>
                    <a:pt x="1" y="7212"/>
                  </a:moveTo>
                  <a:lnTo>
                    <a:pt x="1" y="7321"/>
                  </a:lnTo>
                  <a:lnTo>
                    <a:pt x="147" y="7321"/>
                  </a:lnTo>
                  <a:lnTo>
                    <a:pt x="146" y="7212"/>
                  </a:lnTo>
                  <a:close/>
                  <a:moveTo>
                    <a:pt x="1" y="7431"/>
                  </a:moveTo>
                  <a:lnTo>
                    <a:pt x="1" y="7540"/>
                  </a:lnTo>
                  <a:lnTo>
                    <a:pt x="147" y="7540"/>
                  </a:lnTo>
                  <a:lnTo>
                    <a:pt x="147" y="7431"/>
                  </a:ln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5" name="Google Shape;1915;p27"/>
          <p:cNvGrpSpPr/>
          <p:nvPr/>
        </p:nvGrpSpPr>
        <p:grpSpPr>
          <a:xfrm>
            <a:off x="6831257" y="115770"/>
            <a:ext cx="282254" cy="705199"/>
            <a:chOff x="6105381" y="-1886609"/>
            <a:chExt cx="124566" cy="311222"/>
          </a:xfrm>
        </p:grpSpPr>
        <p:sp>
          <p:nvSpPr>
            <p:cNvPr id="1916" name="Google Shape;1916;p27"/>
            <p:cNvSpPr/>
            <p:nvPr/>
          </p:nvSpPr>
          <p:spPr>
            <a:xfrm>
              <a:off x="6158008" y="-1822672"/>
              <a:ext cx="71939" cy="46087"/>
            </a:xfrm>
            <a:custGeom>
              <a:avLst/>
              <a:gdLst/>
              <a:ahLst/>
              <a:cxnLst/>
              <a:rect l="l" t="t" r="r" b="b"/>
              <a:pathLst>
                <a:path w="935" h="599" extrusionOk="0">
                  <a:moveTo>
                    <a:pt x="97" y="1"/>
                  </a:moveTo>
                  <a:cubicBezTo>
                    <a:pt x="64" y="1"/>
                    <a:pt x="32" y="2"/>
                    <a:pt x="1" y="6"/>
                  </a:cubicBezTo>
                  <a:cubicBezTo>
                    <a:pt x="58" y="195"/>
                    <a:pt x="195" y="357"/>
                    <a:pt x="365" y="459"/>
                  </a:cubicBezTo>
                  <a:cubicBezTo>
                    <a:pt x="522" y="553"/>
                    <a:pt x="708" y="599"/>
                    <a:pt x="893" y="599"/>
                  </a:cubicBezTo>
                  <a:cubicBezTo>
                    <a:pt x="907" y="599"/>
                    <a:pt x="920" y="598"/>
                    <a:pt x="934" y="598"/>
                  </a:cubicBezTo>
                  <a:cubicBezTo>
                    <a:pt x="877" y="408"/>
                    <a:pt x="753" y="249"/>
                    <a:pt x="587" y="139"/>
                  </a:cubicBezTo>
                  <a:cubicBezTo>
                    <a:pt x="448" y="47"/>
                    <a:pt x="268" y="1"/>
                    <a:pt x="97" y="1"/>
                  </a:cubicBezTo>
                  <a:close/>
                </a:path>
              </a:pathLst>
            </a:custGeom>
            <a:solidFill>
              <a:srgbClr val="E46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27"/>
            <p:cNvSpPr/>
            <p:nvPr/>
          </p:nvSpPr>
          <p:spPr>
            <a:xfrm>
              <a:off x="6159162" y="-1822441"/>
              <a:ext cx="70323" cy="45164"/>
            </a:xfrm>
            <a:custGeom>
              <a:avLst/>
              <a:gdLst/>
              <a:ahLst/>
              <a:cxnLst/>
              <a:rect l="l" t="t" r="r" b="b"/>
              <a:pathLst>
                <a:path w="914" h="587" extrusionOk="0">
                  <a:moveTo>
                    <a:pt x="0" y="0"/>
                  </a:moveTo>
                  <a:cubicBezTo>
                    <a:pt x="289" y="180"/>
                    <a:pt x="629" y="397"/>
                    <a:pt x="913" y="587"/>
                  </a:cubicBezTo>
                  <a:cubicBezTo>
                    <a:pt x="642" y="347"/>
                    <a:pt x="333" y="146"/>
                    <a:pt x="0"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27"/>
            <p:cNvSpPr/>
            <p:nvPr/>
          </p:nvSpPr>
          <p:spPr>
            <a:xfrm>
              <a:off x="6105381" y="-1703338"/>
              <a:ext cx="47934" cy="71862"/>
            </a:xfrm>
            <a:custGeom>
              <a:avLst/>
              <a:gdLst/>
              <a:ahLst/>
              <a:cxnLst/>
              <a:rect l="l" t="t" r="r" b="b"/>
              <a:pathLst>
                <a:path w="623" h="934" extrusionOk="0">
                  <a:moveTo>
                    <a:pt x="600" y="0"/>
                  </a:moveTo>
                  <a:cubicBezTo>
                    <a:pt x="410" y="57"/>
                    <a:pt x="248" y="194"/>
                    <a:pt x="147" y="364"/>
                  </a:cubicBezTo>
                  <a:cubicBezTo>
                    <a:pt x="45" y="533"/>
                    <a:pt x="1" y="735"/>
                    <a:pt x="7" y="934"/>
                  </a:cubicBezTo>
                  <a:cubicBezTo>
                    <a:pt x="198" y="876"/>
                    <a:pt x="356" y="752"/>
                    <a:pt x="466" y="586"/>
                  </a:cubicBezTo>
                  <a:cubicBezTo>
                    <a:pt x="576" y="420"/>
                    <a:pt x="622" y="197"/>
                    <a:pt x="600" y="0"/>
                  </a:cubicBezTo>
                  <a:close/>
                </a:path>
              </a:pathLst>
            </a:custGeom>
            <a:solidFill>
              <a:srgbClr val="E46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27"/>
            <p:cNvSpPr/>
            <p:nvPr/>
          </p:nvSpPr>
          <p:spPr>
            <a:xfrm>
              <a:off x="6106612" y="-1702261"/>
              <a:ext cx="45087" cy="70323"/>
            </a:xfrm>
            <a:custGeom>
              <a:avLst/>
              <a:gdLst/>
              <a:ahLst/>
              <a:cxnLst/>
              <a:rect l="l" t="t" r="r" b="b"/>
              <a:pathLst>
                <a:path w="586" h="914" extrusionOk="0">
                  <a:moveTo>
                    <a:pt x="585" y="1"/>
                  </a:moveTo>
                  <a:cubicBezTo>
                    <a:pt x="407" y="290"/>
                    <a:pt x="189" y="631"/>
                    <a:pt x="0" y="913"/>
                  </a:cubicBezTo>
                  <a:cubicBezTo>
                    <a:pt x="241" y="642"/>
                    <a:pt x="439" y="333"/>
                    <a:pt x="585"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27"/>
            <p:cNvSpPr/>
            <p:nvPr/>
          </p:nvSpPr>
          <p:spPr>
            <a:xfrm>
              <a:off x="6151006" y="-1886609"/>
              <a:ext cx="11541" cy="311222"/>
            </a:xfrm>
            <a:custGeom>
              <a:avLst/>
              <a:gdLst/>
              <a:ahLst/>
              <a:cxnLst/>
              <a:rect l="l" t="t" r="r" b="b"/>
              <a:pathLst>
                <a:path w="150" h="4045" extrusionOk="0">
                  <a:moveTo>
                    <a:pt x="2" y="0"/>
                  </a:moveTo>
                  <a:lnTo>
                    <a:pt x="2" y="110"/>
                  </a:lnTo>
                  <a:lnTo>
                    <a:pt x="147" y="110"/>
                  </a:lnTo>
                  <a:lnTo>
                    <a:pt x="148" y="0"/>
                  </a:lnTo>
                  <a:close/>
                  <a:moveTo>
                    <a:pt x="0" y="219"/>
                  </a:moveTo>
                  <a:lnTo>
                    <a:pt x="0" y="329"/>
                  </a:lnTo>
                  <a:lnTo>
                    <a:pt x="147" y="329"/>
                  </a:lnTo>
                  <a:lnTo>
                    <a:pt x="145" y="219"/>
                  </a:lnTo>
                  <a:close/>
                  <a:moveTo>
                    <a:pt x="0" y="438"/>
                  </a:moveTo>
                  <a:lnTo>
                    <a:pt x="0" y="548"/>
                  </a:lnTo>
                  <a:lnTo>
                    <a:pt x="147" y="548"/>
                  </a:lnTo>
                  <a:lnTo>
                    <a:pt x="147" y="438"/>
                  </a:lnTo>
                  <a:close/>
                  <a:moveTo>
                    <a:pt x="0" y="656"/>
                  </a:moveTo>
                  <a:lnTo>
                    <a:pt x="0" y="766"/>
                  </a:lnTo>
                  <a:lnTo>
                    <a:pt x="147" y="766"/>
                  </a:lnTo>
                  <a:lnTo>
                    <a:pt x="147" y="656"/>
                  </a:lnTo>
                  <a:close/>
                  <a:moveTo>
                    <a:pt x="0" y="875"/>
                  </a:moveTo>
                  <a:lnTo>
                    <a:pt x="0" y="985"/>
                  </a:lnTo>
                  <a:lnTo>
                    <a:pt x="147" y="985"/>
                  </a:lnTo>
                  <a:lnTo>
                    <a:pt x="147" y="875"/>
                  </a:lnTo>
                  <a:close/>
                  <a:moveTo>
                    <a:pt x="2" y="1094"/>
                  </a:moveTo>
                  <a:lnTo>
                    <a:pt x="2" y="1204"/>
                  </a:lnTo>
                  <a:lnTo>
                    <a:pt x="147" y="1204"/>
                  </a:lnTo>
                  <a:lnTo>
                    <a:pt x="147" y="1094"/>
                  </a:lnTo>
                  <a:close/>
                  <a:moveTo>
                    <a:pt x="2" y="1312"/>
                  </a:moveTo>
                  <a:lnTo>
                    <a:pt x="2" y="1422"/>
                  </a:lnTo>
                  <a:lnTo>
                    <a:pt x="148" y="1422"/>
                  </a:lnTo>
                  <a:lnTo>
                    <a:pt x="148" y="1312"/>
                  </a:lnTo>
                  <a:close/>
                  <a:moveTo>
                    <a:pt x="2" y="1531"/>
                  </a:moveTo>
                  <a:lnTo>
                    <a:pt x="2" y="1641"/>
                  </a:lnTo>
                  <a:lnTo>
                    <a:pt x="148" y="1641"/>
                  </a:lnTo>
                  <a:lnTo>
                    <a:pt x="148" y="1531"/>
                  </a:lnTo>
                  <a:close/>
                  <a:moveTo>
                    <a:pt x="2" y="1750"/>
                  </a:moveTo>
                  <a:lnTo>
                    <a:pt x="2" y="1860"/>
                  </a:lnTo>
                  <a:lnTo>
                    <a:pt x="148" y="1860"/>
                  </a:lnTo>
                  <a:lnTo>
                    <a:pt x="148" y="1750"/>
                  </a:lnTo>
                  <a:close/>
                  <a:moveTo>
                    <a:pt x="3" y="1968"/>
                  </a:moveTo>
                  <a:lnTo>
                    <a:pt x="3" y="2078"/>
                  </a:lnTo>
                  <a:lnTo>
                    <a:pt x="148" y="2078"/>
                  </a:lnTo>
                  <a:lnTo>
                    <a:pt x="148" y="1968"/>
                  </a:lnTo>
                  <a:close/>
                  <a:moveTo>
                    <a:pt x="2" y="2187"/>
                  </a:moveTo>
                  <a:lnTo>
                    <a:pt x="2" y="2296"/>
                  </a:lnTo>
                  <a:lnTo>
                    <a:pt x="148" y="2296"/>
                  </a:lnTo>
                  <a:lnTo>
                    <a:pt x="147" y="2187"/>
                  </a:lnTo>
                  <a:close/>
                  <a:moveTo>
                    <a:pt x="2" y="2406"/>
                  </a:moveTo>
                  <a:lnTo>
                    <a:pt x="2" y="2516"/>
                  </a:lnTo>
                  <a:lnTo>
                    <a:pt x="148" y="2516"/>
                  </a:lnTo>
                  <a:lnTo>
                    <a:pt x="148" y="2406"/>
                  </a:lnTo>
                  <a:close/>
                  <a:moveTo>
                    <a:pt x="2" y="2623"/>
                  </a:moveTo>
                  <a:lnTo>
                    <a:pt x="2" y="2733"/>
                  </a:lnTo>
                  <a:lnTo>
                    <a:pt x="148" y="2733"/>
                  </a:lnTo>
                  <a:lnTo>
                    <a:pt x="148" y="2623"/>
                  </a:lnTo>
                  <a:close/>
                  <a:moveTo>
                    <a:pt x="3" y="2842"/>
                  </a:moveTo>
                  <a:lnTo>
                    <a:pt x="3" y="2952"/>
                  </a:lnTo>
                  <a:lnTo>
                    <a:pt x="148" y="2952"/>
                  </a:lnTo>
                  <a:lnTo>
                    <a:pt x="149" y="2842"/>
                  </a:lnTo>
                  <a:close/>
                  <a:moveTo>
                    <a:pt x="3" y="3061"/>
                  </a:moveTo>
                  <a:lnTo>
                    <a:pt x="3" y="3171"/>
                  </a:lnTo>
                  <a:lnTo>
                    <a:pt x="148" y="3171"/>
                  </a:lnTo>
                  <a:lnTo>
                    <a:pt x="148" y="3061"/>
                  </a:lnTo>
                  <a:close/>
                  <a:moveTo>
                    <a:pt x="2" y="3279"/>
                  </a:moveTo>
                  <a:lnTo>
                    <a:pt x="2" y="3389"/>
                  </a:lnTo>
                  <a:lnTo>
                    <a:pt x="148" y="3389"/>
                  </a:lnTo>
                  <a:lnTo>
                    <a:pt x="148" y="3279"/>
                  </a:lnTo>
                  <a:close/>
                  <a:moveTo>
                    <a:pt x="2" y="3498"/>
                  </a:moveTo>
                  <a:lnTo>
                    <a:pt x="2" y="3608"/>
                  </a:lnTo>
                  <a:lnTo>
                    <a:pt x="148" y="3608"/>
                  </a:lnTo>
                  <a:lnTo>
                    <a:pt x="148" y="3498"/>
                  </a:lnTo>
                  <a:close/>
                  <a:moveTo>
                    <a:pt x="2" y="3717"/>
                  </a:moveTo>
                  <a:lnTo>
                    <a:pt x="2" y="3827"/>
                  </a:lnTo>
                  <a:lnTo>
                    <a:pt x="148" y="3827"/>
                  </a:lnTo>
                  <a:lnTo>
                    <a:pt x="148" y="3717"/>
                  </a:lnTo>
                  <a:close/>
                  <a:moveTo>
                    <a:pt x="3" y="3935"/>
                  </a:moveTo>
                  <a:lnTo>
                    <a:pt x="3" y="4045"/>
                  </a:lnTo>
                  <a:lnTo>
                    <a:pt x="148" y="4045"/>
                  </a:lnTo>
                  <a:lnTo>
                    <a:pt x="148" y="3935"/>
                  </a:ln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1" name="Google Shape;1921;p27"/>
          <p:cNvGrpSpPr/>
          <p:nvPr/>
        </p:nvGrpSpPr>
        <p:grpSpPr>
          <a:xfrm>
            <a:off x="8135813" y="115769"/>
            <a:ext cx="288181" cy="1260641"/>
            <a:chOff x="5645356" y="-1886455"/>
            <a:chExt cx="127182" cy="556353"/>
          </a:xfrm>
        </p:grpSpPr>
        <p:sp>
          <p:nvSpPr>
            <p:cNvPr id="1922" name="Google Shape;1922;p27"/>
            <p:cNvSpPr/>
            <p:nvPr/>
          </p:nvSpPr>
          <p:spPr>
            <a:xfrm>
              <a:off x="5645356" y="-1834290"/>
              <a:ext cx="48011" cy="71862"/>
            </a:xfrm>
            <a:custGeom>
              <a:avLst/>
              <a:gdLst/>
              <a:ahLst/>
              <a:cxnLst/>
              <a:rect l="l" t="t" r="r" b="b"/>
              <a:pathLst>
                <a:path w="624" h="934" extrusionOk="0">
                  <a:moveTo>
                    <a:pt x="600" y="0"/>
                  </a:moveTo>
                  <a:lnTo>
                    <a:pt x="600" y="0"/>
                  </a:lnTo>
                  <a:cubicBezTo>
                    <a:pt x="411" y="57"/>
                    <a:pt x="249" y="194"/>
                    <a:pt x="147" y="363"/>
                  </a:cubicBezTo>
                  <a:cubicBezTo>
                    <a:pt x="46" y="533"/>
                    <a:pt x="1" y="735"/>
                    <a:pt x="8" y="933"/>
                  </a:cubicBezTo>
                  <a:cubicBezTo>
                    <a:pt x="198" y="876"/>
                    <a:pt x="357" y="752"/>
                    <a:pt x="467" y="586"/>
                  </a:cubicBezTo>
                  <a:cubicBezTo>
                    <a:pt x="577" y="419"/>
                    <a:pt x="623" y="196"/>
                    <a:pt x="600" y="0"/>
                  </a:cubicBezTo>
                  <a:close/>
                </a:path>
              </a:pathLst>
            </a:custGeom>
            <a:solidFill>
              <a:srgbClr val="E46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27"/>
            <p:cNvSpPr/>
            <p:nvPr/>
          </p:nvSpPr>
          <p:spPr>
            <a:xfrm>
              <a:off x="5646587" y="-1833290"/>
              <a:ext cx="45087" cy="70323"/>
            </a:xfrm>
            <a:custGeom>
              <a:avLst/>
              <a:gdLst/>
              <a:ahLst/>
              <a:cxnLst/>
              <a:rect l="l" t="t" r="r" b="b"/>
              <a:pathLst>
                <a:path w="586" h="914" extrusionOk="0">
                  <a:moveTo>
                    <a:pt x="585" y="1"/>
                  </a:moveTo>
                  <a:lnTo>
                    <a:pt x="585" y="1"/>
                  </a:lnTo>
                  <a:cubicBezTo>
                    <a:pt x="407" y="291"/>
                    <a:pt x="190" y="631"/>
                    <a:pt x="0" y="913"/>
                  </a:cubicBezTo>
                  <a:cubicBezTo>
                    <a:pt x="242" y="642"/>
                    <a:pt x="440" y="333"/>
                    <a:pt x="585"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27"/>
            <p:cNvSpPr/>
            <p:nvPr/>
          </p:nvSpPr>
          <p:spPr>
            <a:xfrm>
              <a:off x="5700599" y="-1647556"/>
              <a:ext cx="71862" cy="46241"/>
            </a:xfrm>
            <a:custGeom>
              <a:avLst/>
              <a:gdLst/>
              <a:ahLst/>
              <a:cxnLst/>
              <a:rect l="l" t="t" r="r" b="b"/>
              <a:pathLst>
                <a:path w="934" h="601" extrusionOk="0">
                  <a:moveTo>
                    <a:pt x="98" y="1"/>
                  </a:moveTo>
                  <a:cubicBezTo>
                    <a:pt x="65" y="1"/>
                    <a:pt x="32" y="3"/>
                    <a:pt x="0" y="6"/>
                  </a:cubicBezTo>
                  <a:cubicBezTo>
                    <a:pt x="58" y="197"/>
                    <a:pt x="194" y="359"/>
                    <a:pt x="364" y="460"/>
                  </a:cubicBezTo>
                  <a:cubicBezTo>
                    <a:pt x="523" y="556"/>
                    <a:pt x="710" y="600"/>
                    <a:pt x="897" y="600"/>
                  </a:cubicBezTo>
                  <a:cubicBezTo>
                    <a:pt x="909" y="600"/>
                    <a:pt x="921" y="600"/>
                    <a:pt x="934" y="600"/>
                  </a:cubicBezTo>
                  <a:cubicBezTo>
                    <a:pt x="876" y="410"/>
                    <a:pt x="752" y="250"/>
                    <a:pt x="586" y="141"/>
                  </a:cubicBezTo>
                  <a:cubicBezTo>
                    <a:pt x="448" y="48"/>
                    <a:pt x="269" y="1"/>
                    <a:pt x="98" y="1"/>
                  </a:cubicBezTo>
                  <a:close/>
                </a:path>
              </a:pathLst>
            </a:custGeom>
            <a:solidFill>
              <a:srgbClr val="E46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27"/>
            <p:cNvSpPr/>
            <p:nvPr/>
          </p:nvSpPr>
          <p:spPr>
            <a:xfrm>
              <a:off x="5701753" y="-1647172"/>
              <a:ext cx="70323" cy="45087"/>
            </a:xfrm>
            <a:custGeom>
              <a:avLst/>
              <a:gdLst/>
              <a:ahLst/>
              <a:cxnLst/>
              <a:rect l="l" t="t" r="r" b="b"/>
              <a:pathLst>
                <a:path w="914" h="586" extrusionOk="0">
                  <a:moveTo>
                    <a:pt x="1" y="0"/>
                  </a:moveTo>
                  <a:cubicBezTo>
                    <a:pt x="290" y="178"/>
                    <a:pt x="631" y="396"/>
                    <a:pt x="913" y="585"/>
                  </a:cubicBezTo>
                  <a:cubicBezTo>
                    <a:pt x="642" y="344"/>
                    <a:pt x="331" y="146"/>
                    <a:pt x="1"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27"/>
            <p:cNvSpPr/>
            <p:nvPr/>
          </p:nvSpPr>
          <p:spPr>
            <a:xfrm>
              <a:off x="5700676" y="-1411505"/>
              <a:ext cx="71862" cy="46164"/>
            </a:xfrm>
            <a:custGeom>
              <a:avLst/>
              <a:gdLst/>
              <a:ahLst/>
              <a:cxnLst/>
              <a:rect l="l" t="t" r="r" b="b"/>
              <a:pathLst>
                <a:path w="934" h="600" extrusionOk="0">
                  <a:moveTo>
                    <a:pt x="98" y="0"/>
                  </a:moveTo>
                  <a:cubicBezTo>
                    <a:pt x="65" y="0"/>
                    <a:pt x="32" y="2"/>
                    <a:pt x="0" y="5"/>
                  </a:cubicBezTo>
                  <a:cubicBezTo>
                    <a:pt x="58" y="196"/>
                    <a:pt x="194" y="358"/>
                    <a:pt x="364" y="460"/>
                  </a:cubicBezTo>
                  <a:cubicBezTo>
                    <a:pt x="523" y="555"/>
                    <a:pt x="710" y="599"/>
                    <a:pt x="897" y="599"/>
                  </a:cubicBezTo>
                  <a:cubicBezTo>
                    <a:pt x="909" y="599"/>
                    <a:pt x="921" y="599"/>
                    <a:pt x="934" y="599"/>
                  </a:cubicBezTo>
                  <a:cubicBezTo>
                    <a:pt x="876" y="409"/>
                    <a:pt x="752" y="249"/>
                    <a:pt x="586" y="140"/>
                  </a:cubicBezTo>
                  <a:cubicBezTo>
                    <a:pt x="447" y="47"/>
                    <a:pt x="268" y="0"/>
                    <a:pt x="98" y="0"/>
                  </a:cubicBezTo>
                  <a:close/>
                </a:path>
              </a:pathLst>
            </a:custGeom>
            <a:solidFill>
              <a:srgbClr val="E46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27"/>
            <p:cNvSpPr/>
            <p:nvPr/>
          </p:nvSpPr>
          <p:spPr>
            <a:xfrm>
              <a:off x="5701753" y="-1411197"/>
              <a:ext cx="70323" cy="45164"/>
            </a:xfrm>
            <a:custGeom>
              <a:avLst/>
              <a:gdLst/>
              <a:ahLst/>
              <a:cxnLst/>
              <a:rect l="l" t="t" r="r" b="b"/>
              <a:pathLst>
                <a:path w="914" h="587" extrusionOk="0">
                  <a:moveTo>
                    <a:pt x="1" y="0"/>
                  </a:moveTo>
                  <a:lnTo>
                    <a:pt x="1" y="0"/>
                  </a:lnTo>
                  <a:cubicBezTo>
                    <a:pt x="290" y="180"/>
                    <a:pt x="631" y="397"/>
                    <a:pt x="913" y="586"/>
                  </a:cubicBezTo>
                  <a:cubicBezTo>
                    <a:pt x="642" y="345"/>
                    <a:pt x="334" y="146"/>
                    <a:pt x="1"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27"/>
            <p:cNvSpPr/>
            <p:nvPr/>
          </p:nvSpPr>
          <p:spPr>
            <a:xfrm>
              <a:off x="5645510" y="-1520452"/>
              <a:ext cx="47857" cy="71939"/>
            </a:xfrm>
            <a:custGeom>
              <a:avLst/>
              <a:gdLst/>
              <a:ahLst/>
              <a:cxnLst/>
              <a:rect l="l" t="t" r="r" b="b"/>
              <a:pathLst>
                <a:path w="622" h="935" extrusionOk="0">
                  <a:moveTo>
                    <a:pt x="600" y="1"/>
                  </a:moveTo>
                  <a:lnTo>
                    <a:pt x="600" y="1"/>
                  </a:lnTo>
                  <a:cubicBezTo>
                    <a:pt x="410" y="58"/>
                    <a:pt x="248" y="195"/>
                    <a:pt x="147" y="365"/>
                  </a:cubicBezTo>
                  <a:cubicBezTo>
                    <a:pt x="45" y="534"/>
                    <a:pt x="1" y="736"/>
                    <a:pt x="7" y="934"/>
                  </a:cubicBezTo>
                  <a:cubicBezTo>
                    <a:pt x="197" y="877"/>
                    <a:pt x="356" y="753"/>
                    <a:pt x="466" y="587"/>
                  </a:cubicBezTo>
                  <a:cubicBezTo>
                    <a:pt x="575" y="422"/>
                    <a:pt x="621" y="199"/>
                    <a:pt x="600" y="1"/>
                  </a:cubicBezTo>
                  <a:close/>
                </a:path>
              </a:pathLst>
            </a:custGeom>
            <a:solidFill>
              <a:srgbClr val="E46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27"/>
            <p:cNvSpPr/>
            <p:nvPr/>
          </p:nvSpPr>
          <p:spPr>
            <a:xfrm>
              <a:off x="5646587" y="-1519221"/>
              <a:ext cx="45087" cy="70323"/>
            </a:xfrm>
            <a:custGeom>
              <a:avLst/>
              <a:gdLst/>
              <a:ahLst/>
              <a:cxnLst/>
              <a:rect l="l" t="t" r="r" b="b"/>
              <a:pathLst>
                <a:path w="586" h="914" extrusionOk="0">
                  <a:moveTo>
                    <a:pt x="585" y="1"/>
                  </a:moveTo>
                  <a:lnTo>
                    <a:pt x="585" y="1"/>
                  </a:lnTo>
                  <a:cubicBezTo>
                    <a:pt x="407" y="291"/>
                    <a:pt x="190" y="631"/>
                    <a:pt x="0" y="913"/>
                  </a:cubicBezTo>
                  <a:cubicBezTo>
                    <a:pt x="242" y="642"/>
                    <a:pt x="440" y="333"/>
                    <a:pt x="585"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27"/>
            <p:cNvSpPr/>
            <p:nvPr/>
          </p:nvSpPr>
          <p:spPr>
            <a:xfrm>
              <a:off x="5692059" y="-1886455"/>
              <a:ext cx="11464" cy="556353"/>
            </a:xfrm>
            <a:custGeom>
              <a:avLst/>
              <a:gdLst/>
              <a:ahLst/>
              <a:cxnLst/>
              <a:rect l="l" t="t" r="r" b="b"/>
              <a:pathLst>
                <a:path w="149" h="7231" extrusionOk="0">
                  <a:moveTo>
                    <a:pt x="2" y="0"/>
                  </a:moveTo>
                  <a:lnTo>
                    <a:pt x="2" y="110"/>
                  </a:lnTo>
                  <a:lnTo>
                    <a:pt x="147" y="110"/>
                  </a:lnTo>
                  <a:lnTo>
                    <a:pt x="147" y="0"/>
                  </a:lnTo>
                  <a:close/>
                  <a:moveTo>
                    <a:pt x="1" y="219"/>
                  </a:moveTo>
                  <a:lnTo>
                    <a:pt x="1" y="329"/>
                  </a:lnTo>
                  <a:lnTo>
                    <a:pt x="147" y="329"/>
                  </a:lnTo>
                  <a:lnTo>
                    <a:pt x="145" y="219"/>
                  </a:lnTo>
                  <a:close/>
                  <a:moveTo>
                    <a:pt x="2" y="436"/>
                  </a:moveTo>
                  <a:lnTo>
                    <a:pt x="2" y="546"/>
                  </a:lnTo>
                  <a:lnTo>
                    <a:pt x="147" y="546"/>
                  </a:lnTo>
                  <a:lnTo>
                    <a:pt x="148" y="436"/>
                  </a:lnTo>
                  <a:close/>
                  <a:moveTo>
                    <a:pt x="1" y="655"/>
                  </a:moveTo>
                  <a:lnTo>
                    <a:pt x="1" y="765"/>
                  </a:lnTo>
                  <a:lnTo>
                    <a:pt x="147" y="765"/>
                  </a:lnTo>
                  <a:lnTo>
                    <a:pt x="145" y="655"/>
                  </a:lnTo>
                  <a:close/>
                  <a:moveTo>
                    <a:pt x="2" y="874"/>
                  </a:moveTo>
                  <a:lnTo>
                    <a:pt x="2" y="984"/>
                  </a:lnTo>
                  <a:lnTo>
                    <a:pt x="147" y="984"/>
                  </a:lnTo>
                  <a:lnTo>
                    <a:pt x="148" y="874"/>
                  </a:lnTo>
                  <a:close/>
                  <a:moveTo>
                    <a:pt x="1" y="1092"/>
                  </a:moveTo>
                  <a:lnTo>
                    <a:pt x="1" y="1202"/>
                  </a:lnTo>
                  <a:lnTo>
                    <a:pt x="147" y="1202"/>
                  </a:lnTo>
                  <a:lnTo>
                    <a:pt x="145" y="1092"/>
                  </a:lnTo>
                  <a:close/>
                  <a:moveTo>
                    <a:pt x="2" y="1311"/>
                  </a:moveTo>
                  <a:lnTo>
                    <a:pt x="2" y="1421"/>
                  </a:lnTo>
                  <a:lnTo>
                    <a:pt x="147" y="1421"/>
                  </a:lnTo>
                  <a:lnTo>
                    <a:pt x="148" y="1311"/>
                  </a:lnTo>
                  <a:close/>
                  <a:moveTo>
                    <a:pt x="2" y="1530"/>
                  </a:moveTo>
                  <a:lnTo>
                    <a:pt x="2" y="1640"/>
                  </a:lnTo>
                  <a:lnTo>
                    <a:pt x="147" y="1640"/>
                  </a:lnTo>
                  <a:lnTo>
                    <a:pt x="147" y="1530"/>
                  </a:lnTo>
                  <a:close/>
                  <a:moveTo>
                    <a:pt x="1" y="1748"/>
                  </a:moveTo>
                  <a:lnTo>
                    <a:pt x="1" y="1858"/>
                  </a:lnTo>
                  <a:lnTo>
                    <a:pt x="147" y="1858"/>
                  </a:lnTo>
                  <a:lnTo>
                    <a:pt x="147" y="1748"/>
                  </a:lnTo>
                  <a:close/>
                  <a:moveTo>
                    <a:pt x="2" y="1967"/>
                  </a:moveTo>
                  <a:lnTo>
                    <a:pt x="2" y="2077"/>
                  </a:lnTo>
                  <a:lnTo>
                    <a:pt x="147" y="2077"/>
                  </a:lnTo>
                  <a:lnTo>
                    <a:pt x="147" y="1967"/>
                  </a:lnTo>
                  <a:close/>
                  <a:moveTo>
                    <a:pt x="1" y="2186"/>
                  </a:moveTo>
                  <a:lnTo>
                    <a:pt x="1" y="2296"/>
                  </a:lnTo>
                  <a:lnTo>
                    <a:pt x="147" y="2296"/>
                  </a:lnTo>
                  <a:lnTo>
                    <a:pt x="147" y="2186"/>
                  </a:lnTo>
                  <a:close/>
                  <a:moveTo>
                    <a:pt x="2" y="2404"/>
                  </a:moveTo>
                  <a:lnTo>
                    <a:pt x="2" y="2514"/>
                  </a:lnTo>
                  <a:lnTo>
                    <a:pt x="147" y="2514"/>
                  </a:lnTo>
                  <a:lnTo>
                    <a:pt x="147" y="2404"/>
                  </a:lnTo>
                  <a:close/>
                  <a:moveTo>
                    <a:pt x="1" y="2623"/>
                  </a:moveTo>
                  <a:lnTo>
                    <a:pt x="1" y="2733"/>
                  </a:lnTo>
                  <a:lnTo>
                    <a:pt x="147" y="2733"/>
                  </a:lnTo>
                  <a:lnTo>
                    <a:pt x="145" y="2623"/>
                  </a:lnTo>
                  <a:close/>
                  <a:moveTo>
                    <a:pt x="2" y="2842"/>
                  </a:moveTo>
                  <a:lnTo>
                    <a:pt x="2" y="2952"/>
                  </a:lnTo>
                  <a:lnTo>
                    <a:pt x="147" y="2952"/>
                  </a:lnTo>
                  <a:lnTo>
                    <a:pt x="148" y="2842"/>
                  </a:lnTo>
                  <a:close/>
                  <a:moveTo>
                    <a:pt x="1" y="3059"/>
                  </a:moveTo>
                  <a:lnTo>
                    <a:pt x="1" y="3169"/>
                  </a:lnTo>
                  <a:lnTo>
                    <a:pt x="147" y="3169"/>
                  </a:lnTo>
                  <a:lnTo>
                    <a:pt x="145" y="3059"/>
                  </a:lnTo>
                  <a:close/>
                  <a:moveTo>
                    <a:pt x="2" y="3278"/>
                  </a:moveTo>
                  <a:lnTo>
                    <a:pt x="2" y="3388"/>
                  </a:lnTo>
                  <a:lnTo>
                    <a:pt x="147" y="3388"/>
                  </a:lnTo>
                  <a:lnTo>
                    <a:pt x="148" y="3278"/>
                  </a:lnTo>
                  <a:close/>
                  <a:moveTo>
                    <a:pt x="1" y="3496"/>
                  </a:moveTo>
                  <a:lnTo>
                    <a:pt x="1" y="3606"/>
                  </a:lnTo>
                  <a:lnTo>
                    <a:pt x="147" y="3606"/>
                  </a:lnTo>
                  <a:lnTo>
                    <a:pt x="145" y="3496"/>
                  </a:lnTo>
                  <a:close/>
                  <a:moveTo>
                    <a:pt x="2" y="3715"/>
                  </a:moveTo>
                  <a:lnTo>
                    <a:pt x="2" y="3825"/>
                  </a:lnTo>
                  <a:lnTo>
                    <a:pt x="147" y="3825"/>
                  </a:lnTo>
                  <a:lnTo>
                    <a:pt x="148" y="3715"/>
                  </a:lnTo>
                  <a:close/>
                  <a:moveTo>
                    <a:pt x="2" y="3934"/>
                  </a:moveTo>
                  <a:lnTo>
                    <a:pt x="2" y="4044"/>
                  </a:lnTo>
                  <a:lnTo>
                    <a:pt x="147" y="4044"/>
                  </a:lnTo>
                  <a:lnTo>
                    <a:pt x="147" y="3934"/>
                  </a:lnTo>
                  <a:close/>
                  <a:moveTo>
                    <a:pt x="1" y="4152"/>
                  </a:moveTo>
                  <a:lnTo>
                    <a:pt x="1" y="4262"/>
                  </a:lnTo>
                  <a:lnTo>
                    <a:pt x="147" y="4262"/>
                  </a:lnTo>
                  <a:lnTo>
                    <a:pt x="147" y="4152"/>
                  </a:lnTo>
                  <a:close/>
                  <a:moveTo>
                    <a:pt x="2" y="4371"/>
                  </a:moveTo>
                  <a:lnTo>
                    <a:pt x="2" y="4481"/>
                  </a:lnTo>
                  <a:lnTo>
                    <a:pt x="147" y="4481"/>
                  </a:lnTo>
                  <a:lnTo>
                    <a:pt x="147" y="4371"/>
                  </a:lnTo>
                  <a:close/>
                  <a:moveTo>
                    <a:pt x="1" y="4590"/>
                  </a:moveTo>
                  <a:lnTo>
                    <a:pt x="1" y="4700"/>
                  </a:lnTo>
                  <a:lnTo>
                    <a:pt x="147" y="4700"/>
                  </a:lnTo>
                  <a:lnTo>
                    <a:pt x="147" y="4590"/>
                  </a:lnTo>
                  <a:close/>
                  <a:moveTo>
                    <a:pt x="2" y="4808"/>
                  </a:moveTo>
                  <a:lnTo>
                    <a:pt x="2" y="4918"/>
                  </a:lnTo>
                  <a:lnTo>
                    <a:pt x="147" y="4918"/>
                  </a:lnTo>
                  <a:lnTo>
                    <a:pt x="147" y="4808"/>
                  </a:lnTo>
                  <a:close/>
                  <a:moveTo>
                    <a:pt x="1" y="5027"/>
                  </a:moveTo>
                  <a:lnTo>
                    <a:pt x="1" y="5135"/>
                  </a:lnTo>
                  <a:lnTo>
                    <a:pt x="147" y="5135"/>
                  </a:lnTo>
                  <a:lnTo>
                    <a:pt x="145" y="5027"/>
                  </a:lnTo>
                  <a:close/>
                  <a:moveTo>
                    <a:pt x="3" y="5246"/>
                  </a:moveTo>
                  <a:lnTo>
                    <a:pt x="3" y="5356"/>
                  </a:lnTo>
                  <a:lnTo>
                    <a:pt x="148" y="5356"/>
                  </a:lnTo>
                  <a:lnTo>
                    <a:pt x="149" y="5246"/>
                  </a:lnTo>
                  <a:close/>
                  <a:moveTo>
                    <a:pt x="2" y="5463"/>
                  </a:moveTo>
                  <a:lnTo>
                    <a:pt x="2" y="5572"/>
                  </a:lnTo>
                  <a:lnTo>
                    <a:pt x="148" y="5572"/>
                  </a:lnTo>
                  <a:lnTo>
                    <a:pt x="147" y="5463"/>
                  </a:lnTo>
                  <a:close/>
                  <a:moveTo>
                    <a:pt x="3" y="5682"/>
                  </a:moveTo>
                  <a:lnTo>
                    <a:pt x="3" y="5791"/>
                  </a:lnTo>
                  <a:lnTo>
                    <a:pt x="148" y="5791"/>
                  </a:lnTo>
                  <a:lnTo>
                    <a:pt x="149" y="5682"/>
                  </a:lnTo>
                  <a:close/>
                  <a:moveTo>
                    <a:pt x="3" y="5901"/>
                  </a:moveTo>
                  <a:lnTo>
                    <a:pt x="3" y="6011"/>
                  </a:lnTo>
                  <a:lnTo>
                    <a:pt x="148" y="6011"/>
                  </a:lnTo>
                  <a:lnTo>
                    <a:pt x="148" y="5901"/>
                  </a:lnTo>
                  <a:close/>
                  <a:moveTo>
                    <a:pt x="2" y="6119"/>
                  </a:moveTo>
                  <a:lnTo>
                    <a:pt x="2" y="6228"/>
                  </a:lnTo>
                  <a:lnTo>
                    <a:pt x="148" y="6228"/>
                  </a:lnTo>
                  <a:lnTo>
                    <a:pt x="148" y="6119"/>
                  </a:lnTo>
                  <a:close/>
                  <a:moveTo>
                    <a:pt x="3" y="6338"/>
                  </a:moveTo>
                  <a:lnTo>
                    <a:pt x="3" y="6447"/>
                  </a:lnTo>
                  <a:lnTo>
                    <a:pt x="148" y="6447"/>
                  </a:lnTo>
                  <a:lnTo>
                    <a:pt x="148" y="6338"/>
                  </a:lnTo>
                  <a:close/>
                  <a:moveTo>
                    <a:pt x="2" y="6557"/>
                  </a:moveTo>
                  <a:lnTo>
                    <a:pt x="2" y="6666"/>
                  </a:lnTo>
                  <a:lnTo>
                    <a:pt x="148" y="6666"/>
                  </a:lnTo>
                  <a:lnTo>
                    <a:pt x="148" y="6557"/>
                  </a:lnTo>
                  <a:close/>
                  <a:moveTo>
                    <a:pt x="3" y="6775"/>
                  </a:moveTo>
                  <a:lnTo>
                    <a:pt x="3" y="6884"/>
                  </a:lnTo>
                  <a:lnTo>
                    <a:pt x="148" y="6884"/>
                  </a:lnTo>
                  <a:lnTo>
                    <a:pt x="148" y="6775"/>
                  </a:lnTo>
                  <a:close/>
                  <a:moveTo>
                    <a:pt x="2" y="6994"/>
                  </a:moveTo>
                  <a:lnTo>
                    <a:pt x="2" y="7103"/>
                  </a:lnTo>
                  <a:lnTo>
                    <a:pt x="148" y="7103"/>
                  </a:lnTo>
                  <a:lnTo>
                    <a:pt x="148" y="6994"/>
                  </a:lnTo>
                  <a:close/>
                  <a:moveTo>
                    <a:pt x="3" y="7212"/>
                  </a:moveTo>
                  <a:lnTo>
                    <a:pt x="3" y="7231"/>
                  </a:lnTo>
                  <a:lnTo>
                    <a:pt x="148" y="7231"/>
                  </a:lnTo>
                  <a:lnTo>
                    <a:pt x="148" y="7212"/>
                  </a:ln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1" name="Google Shape;1931;p27"/>
          <p:cNvGrpSpPr/>
          <p:nvPr/>
        </p:nvGrpSpPr>
        <p:grpSpPr>
          <a:xfrm>
            <a:off x="2342815" y="4216350"/>
            <a:ext cx="568547" cy="671769"/>
            <a:chOff x="11258129" y="1610776"/>
            <a:chExt cx="185195" cy="218817"/>
          </a:xfrm>
        </p:grpSpPr>
        <p:sp>
          <p:nvSpPr>
            <p:cNvPr id="1932" name="Google Shape;1932;p27"/>
            <p:cNvSpPr/>
            <p:nvPr/>
          </p:nvSpPr>
          <p:spPr>
            <a:xfrm>
              <a:off x="11258129" y="1610776"/>
              <a:ext cx="185195" cy="218817"/>
            </a:xfrm>
            <a:custGeom>
              <a:avLst/>
              <a:gdLst/>
              <a:ahLst/>
              <a:cxnLst/>
              <a:rect l="l" t="t" r="r" b="b"/>
              <a:pathLst>
                <a:path w="2407" h="2844" extrusionOk="0">
                  <a:moveTo>
                    <a:pt x="310" y="1"/>
                  </a:moveTo>
                  <a:lnTo>
                    <a:pt x="310" y="1"/>
                  </a:lnTo>
                  <a:cubicBezTo>
                    <a:pt x="333" y="206"/>
                    <a:pt x="331" y="416"/>
                    <a:pt x="310" y="623"/>
                  </a:cubicBezTo>
                  <a:cubicBezTo>
                    <a:pt x="330" y="630"/>
                    <a:pt x="349" y="636"/>
                    <a:pt x="366" y="645"/>
                  </a:cubicBezTo>
                  <a:cubicBezTo>
                    <a:pt x="420" y="670"/>
                    <a:pt x="469" y="707"/>
                    <a:pt x="500" y="757"/>
                  </a:cubicBezTo>
                  <a:cubicBezTo>
                    <a:pt x="516" y="783"/>
                    <a:pt x="524" y="823"/>
                    <a:pt x="500" y="843"/>
                  </a:cubicBezTo>
                  <a:cubicBezTo>
                    <a:pt x="492" y="849"/>
                    <a:pt x="481" y="853"/>
                    <a:pt x="472" y="854"/>
                  </a:cubicBezTo>
                  <a:cubicBezTo>
                    <a:pt x="463" y="855"/>
                    <a:pt x="454" y="856"/>
                    <a:pt x="444" y="856"/>
                  </a:cubicBezTo>
                  <a:cubicBezTo>
                    <a:pt x="427" y="856"/>
                    <a:pt x="410" y="854"/>
                    <a:pt x="392" y="852"/>
                  </a:cubicBezTo>
                  <a:cubicBezTo>
                    <a:pt x="355" y="845"/>
                    <a:pt x="318" y="842"/>
                    <a:pt x="281" y="837"/>
                  </a:cubicBezTo>
                  <a:cubicBezTo>
                    <a:pt x="268" y="904"/>
                    <a:pt x="256" y="972"/>
                    <a:pt x="240" y="1036"/>
                  </a:cubicBezTo>
                  <a:cubicBezTo>
                    <a:pt x="235" y="1061"/>
                    <a:pt x="229" y="1084"/>
                    <a:pt x="221" y="1109"/>
                  </a:cubicBezTo>
                  <a:cubicBezTo>
                    <a:pt x="312" y="1145"/>
                    <a:pt x="396" y="1198"/>
                    <a:pt x="463" y="1267"/>
                  </a:cubicBezTo>
                  <a:cubicBezTo>
                    <a:pt x="482" y="1288"/>
                    <a:pt x="502" y="1317"/>
                    <a:pt x="487" y="1342"/>
                  </a:cubicBezTo>
                  <a:cubicBezTo>
                    <a:pt x="482" y="1352"/>
                    <a:pt x="472" y="1359"/>
                    <a:pt x="461" y="1363"/>
                  </a:cubicBezTo>
                  <a:cubicBezTo>
                    <a:pt x="446" y="1369"/>
                    <a:pt x="431" y="1371"/>
                    <a:pt x="415" y="1371"/>
                  </a:cubicBezTo>
                  <a:cubicBezTo>
                    <a:pt x="376" y="1371"/>
                    <a:pt x="335" y="1356"/>
                    <a:pt x="297" y="1345"/>
                  </a:cubicBezTo>
                  <a:cubicBezTo>
                    <a:pt x="253" y="1333"/>
                    <a:pt x="208" y="1326"/>
                    <a:pt x="162" y="1322"/>
                  </a:cubicBezTo>
                  <a:cubicBezTo>
                    <a:pt x="142" y="1384"/>
                    <a:pt x="124" y="1446"/>
                    <a:pt x="106" y="1507"/>
                  </a:cubicBezTo>
                  <a:cubicBezTo>
                    <a:pt x="180" y="1512"/>
                    <a:pt x="255" y="1525"/>
                    <a:pt x="326" y="1547"/>
                  </a:cubicBezTo>
                  <a:cubicBezTo>
                    <a:pt x="399" y="1569"/>
                    <a:pt x="472" y="1604"/>
                    <a:pt x="518" y="1665"/>
                  </a:cubicBezTo>
                  <a:cubicBezTo>
                    <a:pt x="523" y="1671"/>
                    <a:pt x="529" y="1681"/>
                    <a:pt x="527" y="1689"/>
                  </a:cubicBezTo>
                  <a:cubicBezTo>
                    <a:pt x="524" y="1698"/>
                    <a:pt x="516" y="1705"/>
                    <a:pt x="506" y="1709"/>
                  </a:cubicBezTo>
                  <a:cubicBezTo>
                    <a:pt x="467" y="1726"/>
                    <a:pt x="425" y="1730"/>
                    <a:pt x="383" y="1730"/>
                  </a:cubicBezTo>
                  <a:cubicBezTo>
                    <a:pt x="377" y="1730"/>
                    <a:pt x="370" y="1730"/>
                    <a:pt x="364" y="1730"/>
                  </a:cubicBezTo>
                  <a:cubicBezTo>
                    <a:pt x="258" y="1728"/>
                    <a:pt x="153" y="1714"/>
                    <a:pt x="48" y="1714"/>
                  </a:cubicBezTo>
                  <a:cubicBezTo>
                    <a:pt x="44" y="1728"/>
                    <a:pt x="41" y="1740"/>
                    <a:pt x="38" y="1754"/>
                  </a:cubicBezTo>
                  <a:cubicBezTo>
                    <a:pt x="20" y="1830"/>
                    <a:pt x="7" y="1897"/>
                    <a:pt x="0" y="1958"/>
                  </a:cubicBezTo>
                  <a:cubicBezTo>
                    <a:pt x="90" y="1921"/>
                    <a:pt x="183" y="1895"/>
                    <a:pt x="276" y="1895"/>
                  </a:cubicBezTo>
                  <a:cubicBezTo>
                    <a:pt x="308" y="1895"/>
                    <a:pt x="341" y="1898"/>
                    <a:pt x="373" y="1905"/>
                  </a:cubicBezTo>
                  <a:cubicBezTo>
                    <a:pt x="424" y="1915"/>
                    <a:pt x="481" y="1948"/>
                    <a:pt x="481" y="2000"/>
                  </a:cubicBezTo>
                  <a:cubicBezTo>
                    <a:pt x="481" y="2033"/>
                    <a:pt x="454" y="2062"/>
                    <a:pt x="427" y="2084"/>
                  </a:cubicBezTo>
                  <a:cubicBezTo>
                    <a:pt x="309" y="2176"/>
                    <a:pt x="154" y="2211"/>
                    <a:pt x="21" y="2276"/>
                  </a:cubicBezTo>
                  <a:cubicBezTo>
                    <a:pt x="26" y="2302"/>
                    <a:pt x="33" y="2329"/>
                    <a:pt x="42" y="2361"/>
                  </a:cubicBezTo>
                  <a:cubicBezTo>
                    <a:pt x="71" y="2473"/>
                    <a:pt x="123" y="2583"/>
                    <a:pt x="200" y="2668"/>
                  </a:cubicBezTo>
                  <a:cubicBezTo>
                    <a:pt x="252" y="2542"/>
                    <a:pt x="316" y="2417"/>
                    <a:pt x="431" y="2345"/>
                  </a:cubicBezTo>
                  <a:cubicBezTo>
                    <a:pt x="464" y="2325"/>
                    <a:pt x="501" y="2309"/>
                    <a:pt x="540" y="2309"/>
                  </a:cubicBezTo>
                  <a:cubicBezTo>
                    <a:pt x="541" y="2309"/>
                    <a:pt x="543" y="2309"/>
                    <a:pt x="544" y="2309"/>
                  </a:cubicBezTo>
                  <a:cubicBezTo>
                    <a:pt x="584" y="2310"/>
                    <a:pt x="624" y="2329"/>
                    <a:pt x="642" y="2366"/>
                  </a:cubicBezTo>
                  <a:cubicBezTo>
                    <a:pt x="663" y="2411"/>
                    <a:pt x="643" y="2461"/>
                    <a:pt x="626" y="2506"/>
                  </a:cubicBezTo>
                  <a:cubicBezTo>
                    <a:pt x="584" y="2614"/>
                    <a:pt x="548" y="2727"/>
                    <a:pt x="541" y="2842"/>
                  </a:cubicBezTo>
                  <a:cubicBezTo>
                    <a:pt x="556" y="2843"/>
                    <a:pt x="571" y="2843"/>
                    <a:pt x="586" y="2843"/>
                  </a:cubicBezTo>
                  <a:cubicBezTo>
                    <a:pt x="675" y="2843"/>
                    <a:pt x="765" y="2823"/>
                    <a:pt x="847" y="2786"/>
                  </a:cubicBezTo>
                  <a:cubicBezTo>
                    <a:pt x="1212" y="2585"/>
                    <a:pt x="1286" y="2353"/>
                    <a:pt x="1328" y="2117"/>
                  </a:cubicBezTo>
                  <a:cubicBezTo>
                    <a:pt x="1396" y="2152"/>
                    <a:pt x="1528" y="2208"/>
                    <a:pt x="1707" y="2208"/>
                  </a:cubicBezTo>
                  <a:cubicBezTo>
                    <a:pt x="1813" y="2208"/>
                    <a:pt x="1937" y="2188"/>
                    <a:pt x="2074" y="2132"/>
                  </a:cubicBezTo>
                  <a:cubicBezTo>
                    <a:pt x="2165" y="2095"/>
                    <a:pt x="2237" y="2016"/>
                    <a:pt x="2293" y="1933"/>
                  </a:cubicBezTo>
                  <a:cubicBezTo>
                    <a:pt x="2228" y="1888"/>
                    <a:pt x="2157" y="1850"/>
                    <a:pt x="2099" y="1799"/>
                  </a:cubicBezTo>
                  <a:cubicBezTo>
                    <a:pt x="2086" y="1786"/>
                    <a:pt x="2072" y="1773"/>
                    <a:pt x="2063" y="1756"/>
                  </a:cubicBezTo>
                  <a:cubicBezTo>
                    <a:pt x="2056" y="1739"/>
                    <a:pt x="2055" y="1718"/>
                    <a:pt x="2065" y="1703"/>
                  </a:cubicBezTo>
                  <a:cubicBezTo>
                    <a:pt x="2079" y="1683"/>
                    <a:pt x="2108" y="1679"/>
                    <a:pt x="2133" y="1679"/>
                  </a:cubicBezTo>
                  <a:cubicBezTo>
                    <a:pt x="2220" y="1679"/>
                    <a:pt x="2306" y="1692"/>
                    <a:pt x="2389" y="1719"/>
                  </a:cubicBezTo>
                  <a:cubicBezTo>
                    <a:pt x="2405" y="1642"/>
                    <a:pt x="2406" y="1562"/>
                    <a:pt x="2389" y="1484"/>
                  </a:cubicBezTo>
                  <a:cubicBezTo>
                    <a:pt x="2369" y="1398"/>
                    <a:pt x="2328" y="1323"/>
                    <a:pt x="2276" y="1255"/>
                  </a:cubicBezTo>
                  <a:cubicBezTo>
                    <a:pt x="2168" y="1302"/>
                    <a:pt x="2067" y="1382"/>
                    <a:pt x="1952" y="1409"/>
                  </a:cubicBezTo>
                  <a:cubicBezTo>
                    <a:pt x="1938" y="1412"/>
                    <a:pt x="1923" y="1414"/>
                    <a:pt x="1908" y="1414"/>
                  </a:cubicBezTo>
                  <a:cubicBezTo>
                    <a:pt x="1877" y="1414"/>
                    <a:pt x="1847" y="1405"/>
                    <a:pt x="1832" y="1380"/>
                  </a:cubicBezTo>
                  <a:cubicBezTo>
                    <a:pt x="1808" y="1344"/>
                    <a:pt x="1826" y="1296"/>
                    <a:pt x="1849" y="1259"/>
                  </a:cubicBezTo>
                  <a:cubicBezTo>
                    <a:pt x="1902" y="1176"/>
                    <a:pt x="1975" y="1104"/>
                    <a:pt x="2061" y="1053"/>
                  </a:cubicBezTo>
                  <a:cubicBezTo>
                    <a:pt x="2013" y="1017"/>
                    <a:pt x="1962" y="986"/>
                    <a:pt x="1912" y="957"/>
                  </a:cubicBezTo>
                  <a:cubicBezTo>
                    <a:pt x="1855" y="924"/>
                    <a:pt x="1797" y="891"/>
                    <a:pt x="1739" y="861"/>
                  </a:cubicBezTo>
                  <a:cubicBezTo>
                    <a:pt x="1721" y="933"/>
                    <a:pt x="1704" y="1005"/>
                    <a:pt x="1664" y="1066"/>
                  </a:cubicBezTo>
                  <a:cubicBezTo>
                    <a:pt x="1652" y="1083"/>
                    <a:pt x="1639" y="1100"/>
                    <a:pt x="1621" y="1109"/>
                  </a:cubicBezTo>
                  <a:cubicBezTo>
                    <a:pt x="1613" y="1114"/>
                    <a:pt x="1603" y="1116"/>
                    <a:pt x="1594" y="1116"/>
                  </a:cubicBezTo>
                  <a:cubicBezTo>
                    <a:pt x="1583" y="1116"/>
                    <a:pt x="1572" y="1112"/>
                    <a:pt x="1564" y="1105"/>
                  </a:cubicBezTo>
                  <a:cubicBezTo>
                    <a:pt x="1551" y="1095"/>
                    <a:pt x="1546" y="1078"/>
                    <a:pt x="1544" y="1062"/>
                  </a:cubicBezTo>
                  <a:cubicBezTo>
                    <a:pt x="1526" y="967"/>
                    <a:pt x="1552" y="874"/>
                    <a:pt x="1574" y="778"/>
                  </a:cubicBezTo>
                  <a:cubicBezTo>
                    <a:pt x="1494" y="739"/>
                    <a:pt x="1415" y="703"/>
                    <a:pt x="1335" y="665"/>
                  </a:cubicBezTo>
                  <a:cubicBezTo>
                    <a:pt x="1330" y="689"/>
                    <a:pt x="1325" y="715"/>
                    <a:pt x="1319" y="740"/>
                  </a:cubicBezTo>
                  <a:cubicBezTo>
                    <a:pt x="1310" y="769"/>
                    <a:pt x="1300" y="798"/>
                    <a:pt x="1279" y="821"/>
                  </a:cubicBezTo>
                  <a:cubicBezTo>
                    <a:pt x="1265" y="836"/>
                    <a:pt x="1244" y="846"/>
                    <a:pt x="1225" y="846"/>
                  </a:cubicBezTo>
                  <a:cubicBezTo>
                    <a:pt x="1215" y="846"/>
                    <a:pt x="1205" y="843"/>
                    <a:pt x="1197" y="838"/>
                  </a:cubicBezTo>
                  <a:cubicBezTo>
                    <a:pt x="1176" y="825"/>
                    <a:pt x="1167" y="797"/>
                    <a:pt x="1162" y="772"/>
                  </a:cubicBezTo>
                  <a:cubicBezTo>
                    <a:pt x="1149" y="709"/>
                    <a:pt x="1150" y="644"/>
                    <a:pt x="1157" y="578"/>
                  </a:cubicBezTo>
                  <a:cubicBezTo>
                    <a:pt x="1077" y="540"/>
                    <a:pt x="997" y="499"/>
                    <a:pt x="919" y="457"/>
                  </a:cubicBezTo>
                  <a:cubicBezTo>
                    <a:pt x="915" y="503"/>
                    <a:pt x="907" y="548"/>
                    <a:pt x="889" y="592"/>
                  </a:cubicBezTo>
                  <a:cubicBezTo>
                    <a:pt x="882" y="614"/>
                    <a:pt x="867" y="637"/>
                    <a:pt x="844" y="640"/>
                  </a:cubicBezTo>
                  <a:cubicBezTo>
                    <a:pt x="843" y="640"/>
                    <a:pt x="843" y="640"/>
                    <a:pt x="842" y="640"/>
                  </a:cubicBezTo>
                  <a:cubicBezTo>
                    <a:pt x="825" y="640"/>
                    <a:pt x="809" y="629"/>
                    <a:pt x="800" y="615"/>
                  </a:cubicBezTo>
                  <a:cubicBezTo>
                    <a:pt x="792" y="600"/>
                    <a:pt x="788" y="583"/>
                    <a:pt x="785" y="566"/>
                  </a:cubicBezTo>
                  <a:cubicBezTo>
                    <a:pt x="774" y="500"/>
                    <a:pt x="768" y="433"/>
                    <a:pt x="766" y="369"/>
                  </a:cubicBezTo>
                  <a:cubicBezTo>
                    <a:pt x="597" y="267"/>
                    <a:pt x="443" y="149"/>
                    <a:pt x="310" y="1"/>
                  </a:cubicBezTo>
                  <a:close/>
                </a:path>
              </a:pathLst>
            </a:custGeom>
            <a:solidFill>
              <a:srgbClr val="E46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27"/>
            <p:cNvSpPr/>
            <p:nvPr/>
          </p:nvSpPr>
          <p:spPr>
            <a:xfrm>
              <a:off x="11281981" y="1612161"/>
              <a:ext cx="95021" cy="217279"/>
            </a:xfrm>
            <a:custGeom>
              <a:avLst/>
              <a:gdLst/>
              <a:ahLst/>
              <a:cxnLst/>
              <a:rect l="l" t="t" r="r" b="b"/>
              <a:pathLst>
                <a:path w="1235" h="2824" extrusionOk="0">
                  <a:moveTo>
                    <a:pt x="0" y="0"/>
                  </a:moveTo>
                  <a:cubicBezTo>
                    <a:pt x="217" y="387"/>
                    <a:pt x="430" y="799"/>
                    <a:pt x="613" y="1204"/>
                  </a:cubicBezTo>
                  <a:cubicBezTo>
                    <a:pt x="796" y="1607"/>
                    <a:pt x="967" y="2039"/>
                    <a:pt x="1111" y="2457"/>
                  </a:cubicBezTo>
                  <a:cubicBezTo>
                    <a:pt x="1149" y="2563"/>
                    <a:pt x="1199" y="2719"/>
                    <a:pt x="1235" y="2824"/>
                  </a:cubicBezTo>
                  <a:cubicBezTo>
                    <a:pt x="1212" y="2716"/>
                    <a:pt x="1170" y="2556"/>
                    <a:pt x="1141" y="2448"/>
                  </a:cubicBezTo>
                  <a:cubicBezTo>
                    <a:pt x="895" y="1582"/>
                    <a:pt x="510" y="743"/>
                    <a:pt x="0"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27"/>
            <p:cNvSpPr/>
            <p:nvPr/>
          </p:nvSpPr>
          <p:spPr>
            <a:xfrm>
              <a:off x="11299062" y="1659632"/>
              <a:ext cx="36546" cy="55012"/>
            </a:xfrm>
            <a:custGeom>
              <a:avLst/>
              <a:gdLst/>
              <a:ahLst/>
              <a:cxnLst/>
              <a:rect l="l" t="t" r="r" b="b"/>
              <a:pathLst>
                <a:path w="475" h="715" extrusionOk="0">
                  <a:moveTo>
                    <a:pt x="409" y="1"/>
                  </a:moveTo>
                  <a:lnTo>
                    <a:pt x="409" y="1"/>
                  </a:lnTo>
                  <a:cubicBezTo>
                    <a:pt x="397" y="211"/>
                    <a:pt x="408" y="424"/>
                    <a:pt x="433" y="632"/>
                  </a:cubicBezTo>
                  <a:lnTo>
                    <a:pt x="433" y="632"/>
                  </a:lnTo>
                  <a:cubicBezTo>
                    <a:pt x="294" y="505"/>
                    <a:pt x="143" y="368"/>
                    <a:pt x="0" y="250"/>
                  </a:cubicBezTo>
                  <a:lnTo>
                    <a:pt x="0" y="250"/>
                  </a:lnTo>
                  <a:cubicBezTo>
                    <a:pt x="138" y="395"/>
                    <a:pt x="297" y="546"/>
                    <a:pt x="443" y="684"/>
                  </a:cubicBezTo>
                  <a:lnTo>
                    <a:pt x="475" y="714"/>
                  </a:lnTo>
                  <a:cubicBezTo>
                    <a:pt x="442" y="478"/>
                    <a:pt x="423" y="240"/>
                    <a:pt x="409"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27"/>
            <p:cNvSpPr/>
            <p:nvPr/>
          </p:nvSpPr>
          <p:spPr>
            <a:xfrm>
              <a:off x="11286674" y="1682253"/>
              <a:ext cx="68246" cy="73555"/>
            </a:xfrm>
            <a:custGeom>
              <a:avLst/>
              <a:gdLst/>
              <a:ahLst/>
              <a:cxnLst/>
              <a:rect l="l" t="t" r="r" b="b"/>
              <a:pathLst>
                <a:path w="887" h="956" extrusionOk="0">
                  <a:moveTo>
                    <a:pt x="866" y="1"/>
                  </a:moveTo>
                  <a:lnTo>
                    <a:pt x="866" y="1"/>
                  </a:lnTo>
                  <a:cubicBezTo>
                    <a:pt x="862" y="293"/>
                    <a:pt x="852" y="586"/>
                    <a:pt x="831" y="878"/>
                  </a:cubicBezTo>
                  <a:lnTo>
                    <a:pt x="831" y="878"/>
                  </a:lnTo>
                  <a:cubicBezTo>
                    <a:pt x="777" y="816"/>
                    <a:pt x="721" y="756"/>
                    <a:pt x="663" y="698"/>
                  </a:cubicBezTo>
                  <a:cubicBezTo>
                    <a:pt x="463" y="497"/>
                    <a:pt x="241" y="316"/>
                    <a:pt x="1" y="164"/>
                  </a:cubicBezTo>
                  <a:lnTo>
                    <a:pt x="1" y="164"/>
                  </a:lnTo>
                  <a:cubicBezTo>
                    <a:pt x="303" y="388"/>
                    <a:pt x="585" y="643"/>
                    <a:pt x="833" y="927"/>
                  </a:cubicBezTo>
                  <a:lnTo>
                    <a:pt x="857" y="955"/>
                  </a:lnTo>
                  <a:cubicBezTo>
                    <a:pt x="881" y="637"/>
                    <a:pt x="886" y="318"/>
                    <a:pt x="866"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27"/>
            <p:cNvSpPr/>
            <p:nvPr/>
          </p:nvSpPr>
          <p:spPr>
            <a:xfrm>
              <a:off x="11307833" y="1722416"/>
              <a:ext cx="61167" cy="55858"/>
            </a:xfrm>
            <a:custGeom>
              <a:avLst/>
              <a:gdLst/>
              <a:ahLst/>
              <a:cxnLst/>
              <a:rect l="l" t="t" r="r" b="b"/>
              <a:pathLst>
                <a:path w="795" h="726" extrusionOk="0">
                  <a:moveTo>
                    <a:pt x="795" y="0"/>
                  </a:moveTo>
                  <a:cubicBezTo>
                    <a:pt x="748" y="221"/>
                    <a:pt x="713" y="444"/>
                    <a:pt x="682" y="668"/>
                  </a:cubicBezTo>
                  <a:lnTo>
                    <a:pt x="682" y="668"/>
                  </a:lnTo>
                  <a:cubicBezTo>
                    <a:pt x="580" y="592"/>
                    <a:pt x="470" y="528"/>
                    <a:pt x="360" y="468"/>
                  </a:cubicBezTo>
                  <a:cubicBezTo>
                    <a:pt x="241" y="404"/>
                    <a:pt x="120" y="344"/>
                    <a:pt x="1" y="279"/>
                  </a:cubicBezTo>
                  <a:lnTo>
                    <a:pt x="1" y="279"/>
                  </a:lnTo>
                  <a:cubicBezTo>
                    <a:pt x="55" y="316"/>
                    <a:pt x="115" y="352"/>
                    <a:pt x="172" y="387"/>
                  </a:cubicBezTo>
                  <a:cubicBezTo>
                    <a:pt x="340" y="486"/>
                    <a:pt x="530" y="591"/>
                    <a:pt x="684" y="710"/>
                  </a:cubicBezTo>
                  <a:lnTo>
                    <a:pt x="705" y="725"/>
                  </a:lnTo>
                  <a:lnTo>
                    <a:pt x="709" y="699"/>
                  </a:lnTo>
                  <a:cubicBezTo>
                    <a:pt x="737" y="476"/>
                    <a:pt x="770" y="221"/>
                    <a:pt x="795"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7" name="Google Shape;1937;p27"/>
          <p:cNvGrpSpPr/>
          <p:nvPr/>
        </p:nvGrpSpPr>
        <p:grpSpPr>
          <a:xfrm>
            <a:off x="3446742" y="4384052"/>
            <a:ext cx="1314802" cy="693218"/>
            <a:chOff x="1115959" y="5637075"/>
            <a:chExt cx="490031" cy="258365"/>
          </a:xfrm>
        </p:grpSpPr>
        <p:sp>
          <p:nvSpPr>
            <p:cNvPr id="1938" name="Google Shape;1938;p27"/>
            <p:cNvSpPr/>
            <p:nvPr/>
          </p:nvSpPr>
          <p:spPr>
            <a:xfrm>
              <a:off x="1115959" y="5637075"/>
              <a:ext cx="490031" cy="258365"/>
            </a:xfrm>
            <a:custGeom>
              <a:avLst/>
              <a:gdLst/>
              <a:ahLst/>
              <a:cxnLst/>
              <a:rect l="l" t="t" r="r" b="b"/>
              <a:pathLst>
                <a:path w="6369" h="3358" extrusionOk="0">
                  <a:moveTo>
                    <a:pt x="1" y="1"/>
                  </a:moveTo>
                  <a:lnTo>
                    <a:pt x="1" y="3358"/>
                  </a:lnTo>
                  <a:lnTo>
                    <a:pt x="6369" y="3356"/>
                  </a:lnTo>
                  <a:cubicBezTo>
                    <a:pt x="6277" y="3085"/>
                    <a:pt x="6141" y="2812"/>
                    <a:pt x="5904" y="2651"/>
                  </a:cubicBezTo>
                  <a:cubicBezTo>
                    <a:pt x="5789" y="2572"/>
                    <a:pt x="5646" y="2529"/>
                    <a:pt x="5508" y="2529"/>
                  </a:cubicBezTo>
                  <a:cubicBezTo>
                    <a:pt x="5360" y="2529"/>
                    <a:pt x="5217" y="2578"/>
                    <a:pt x="5117" y="2686"/>
                  </a:cubicBezTo>
                  <a:cubicBezTo>
                    <a:pt x="5091" y="2527"/>
                    <a:pt x="4978" y="2385"/>
                    <a:pt x="4830" y="2323"/>
                  </a:cubicBezTo>
                  <a:cubicBezTo>
                    <a:pt x="4757" y="2294"/>
                    <a:pt x="4678" y="2275"/>
                    <a:pt x="4601" y="2275"/>
                  </a:cubicBezTo>
                  <a:cubicBezTo>
                    <a:pt x="4520" y="2275"/>
                    <a:pt x="4442" y="2295"/>
                    <a:pt x="4376" y="2343"/>
                  </a:cubicBezTo>
                  <a:cubicBezTo>
                    <a:pt x="4365" y="2016"/>
                    <a:pt x="4206" y="1687"/>
                    <a:pt x="3927" y="1514"/>
                  </a:cubicBezTo>
                  <a:cubicBezTo>
                    <a:pt x="3801" y="1435"/>
                    <a:pt x="3650" y="1395"/>
                    <a:pt x="3501" y="1395"/>
                  </a:cubicBezTo>
                  <a:cubicBezTo>
                    <a:pt x="3323" y="1395"/>
                    <a:pt x="3146" y="1453"/>
                    <a:pt x="3015" y="1572"/>
                  </a:cubicBezTo>
                  <a:cubicBezTo>
                    <a:pt x="2959" y="1416"/>
                    <a:pt x="2829" y="1289"/>
                    <a:pt x="2670" y="1233"/>
                  </a:cubicBezTo>
                  <a:cubicBezTo>
                    <a:pt x="2580" y="1203"/>
                    <a:pt x="2473" y="1177"/>
                    <a:pt x="2371" y="1177"/>
                  </a:cubicBezTo>
                  <a:cubicBezTo>
                    <a:pt x="2295" y="1177"/>
                    <a:pt x="2222" y="1191"/>
                    <a:pt x="2161" y="1230"/>
                  </a:cubicBezTo>
                  <a:cubicBezTo>
                    <a:pt x="2092" y="975"/>
                    <a:pt x="1996" y="722"/>
                    <a:pt x="1836" y="512"/>
                  </a:cubicBezTo>
                  <a:cubicBezTo>
                    <a:pt x="1678" y="300"/>
                    <a:pt x="1452" y="131"/>
                    <a:pt x="1193" y="80"/>
                  </a:cubicBezTo>
                  <a:cubicBezTo>
                    <a:pt x="1142" y="70"/>
                    <a:pt x="1091" y="65"/>
                    <a:pt x="1039" y="65"/>
                  </a:cubicBezTo>
                  <a:cubicBezTo>
                    <a:pt x="825" y="65"/>
                    <a:pt x="609" y="150"/>
                    <a:pt x="475" y="315"/>
                  </a:cubicBezTo>
                  <a:cubicBezTo>
                    <a:pt x="374" y="148"/>
                    <a:pt x="196" y="29"/>
                    <a:pt x="1"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27"/>
            <p:cNvSpPr/>
            <p:nvPr/>
          </p:nvSpPr>
          <p:spPr>
            <a:xfrm>
              <a:off x="1116036" y="5703013"/>
              <a:ext cx="364773" cy="192427"/>
            </a:xfrm>
            <a:custGeom>
              <a:avLst/>
              <a:gdLst/>
              <a:ahLst/>
              <a:cxnLst/>
              <a:rect l="l" t="t" r="r" b="b"/>
              <a:pathLst>
                <a:path w="4741" h="2501" extrusionOk="0">
                  <a:moveTo>
                    <a:pt x="1" y="1"/>
                  </a:moveTo>
                  <a:lnTo>
                    <a:pt x="1" y="2501"/>
                  </a:lnTo>
                  <a:lnTo>
                    <a:pt x="4741" y="2499"/>
                  </a:lnTo>
                  <a:cubicBezTo>
                    <a:pt x="4673" y="2297"/>
                    <a:pt x="4571" y="2095"/>
                    <a:pt x="4394" y="1974"/>
                  </a:cubicBezTo>
                  <a:cubicBezTo>
                    <a:pt x="4310" y="1915"/>
                    <a:pt x="4203" y="1883"/>
                    <a:pt x="4100" y="1883"/>
                  </a:cubicBezTo>
                  <a:cubicBezTo>
                    <a:pt x="3990" y="1883"/>
                    <a:pt x="3883" y="1920"/>
                    <a:pt x="3808" y="2000"/>
                  </a:cubicBezTo>
                  <a:cubicBezTo>
                    <a:pt x="3788" y="1881"/>
                    <a:pt x="3705" y="1776"/>
                    <a:pt x="3594" y="1730"/>
                  </a:cubicBezTo>
                  <a:cubicBezTo>
                    <a:pt x="3540" y="1708"/>
                    <a:pt x="3481" y="1694"/>
                    <a:pt x="3424" y="1694"/>
                  </a:cubicBezTo>
                  <a:cubicBezTo>
                    <a:pt x="3364" y="1694"/>
                    <a:pt x="3306" y="1709"/>
                    <a:pt x="3257" y="1745"/>
                  </a:cubicBezTo>
                  <a:cubicBezTo>
                    <a:pt x="3249" y="1501"/>
                    <a:pt x="3130" y="1256"/>
                    <a:pt x="2923" y="1126"/>
                  </a:cubicBezTo>
                  <a:cubicBezTo>
                    <a:pt x="2828" y="1067"/>
                    <a:pt x="2717" y="1037"/>
                    <a:pt x="2606" y="1037"/>
                  </a:cubicBezTo>
                  <a:cubicBezTo>
                    <a:pt x="2473" y="1037"/>
                    <a:pt x="2342" y="1081"/>
                    <a:pt x="2244" y="1171"/>
                  </a:cubicBezTo>
                  <a:cubicBezTo>
                    <a:pt x="2202" y="1054"/>
                    <a:pt x="2105" y="958"/>
                    <a:pt x="1988" y="919"/>
                  </a:cubicBezTo>
                  <a:cubicBezTo>
                    <a:pt x="1921" y="896"/>
                    <a:pt x="1841" y="877"/>
                    <a:pt x="1765" y="877"/>
                  </a:cubicBezTo>
                  <a:cubicBezTo>
                    <a:pt x="1708" y="877"/>
                    <a:pt x="1653" y="888"/>
                    <a:pt x="1609" y="917"/>
                  </a:cubicBezTo>
                  <a:cubicBezTo>
                    <a:pt x="1558" y="726"/>
                    <a:pt x="1487" y="538"/>
                    <a:pt x="1368" y="382"/>
                  </a:cubicBezTo>
                  <a:cubicBezTo>
                    <a:pt x="1249" y="225"/>
                    <a:pt x="1081" y="99"/>
                    <a:pt x="888" y="61"/>
                  </a:cubicBezTo>
                  <a:cubicBezTo>
                    <a:pt x="851" y="54"/>
                    <a:pt x="812" y="51"/>
                    <a:pt x="774" y="51"/>
                  </a:cubicBezTo>
                  <a:cubicBezTo>
                    <a:pt x="614" y="51"/>
                    <a:pt x="454" y="113"/>
                    <a:pt x="353" y="236"/>
                  </a:cubicBezTo>
                  <a:cubicBezTo>
                    <a:pt x="278" y="110"/>
                    <a:pt x="144" y="24"/>
                    <a:pt x="1"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27"/>
            <p:cNvSpPr/>
            <p:nvPr/>
          </p:nvSpPr>
          <p:spPr>
            <a:xfrm>
              <a:off x="1116190" y="5745176"/>
              <a:ext cx="284755" cy="150187"/>
            </a:xfrm>
            <a:custGeom>
              <a:avLst/>
              <a:gdLst/>
              <a:ahLst/>
              <a:cxnLst/>
              <a:rect l="l" t="t" r="r" b="b"/>
              <a:pathLst>
                <a:path w="3701" h="1952" extrusionOk="0">
                  <a:moveTo>
                    <a:pt x="1" y="0"/>
                  </a:moveTo>
                  <a:lnTo>
                    <a:pt x="1" y="1952"/>
                  </a:lnTo>
                  <a:lnTo>
                    <a:pt x="3701" y="1951"/>
                  </a:lnTo>
                  <a:cubicBezTo>
                    <a:pt x="3647" y="1793"/>
                    <a:pt x="3568" y="1636"/>
                    <a:pt x="3431" y="1541"/>
                  </a:cubicBezTo>
                  <a:cubicBezTo>
                    <a:pt x="3364" y="1494"/>
                    <a:pt x="3281" y="1469"/>
                    <a:pt x="3201" y="1469"/>
                  </a:cubicBezTo>
                  <a:cubicBezTo>
                    <a:pt x="3115" y="1469"/>
                    <a:pt x="3032" y="1498"/>
                    <a:pt x="2973" y="1562"/>
                  </a:cubicBezTo>
                  <a:cubicBezTo>
                    <a:pt x="2958" y="1469"/>
                    <a:pt x="2893" y="1387"/>
                    <a:pt x="2806" y="1350"/>
                  </a:cubicBezTo>
                  <a:cubicBezTo>
                    <a:pt x="2765" y="1332"/>
                    <a:pt x="2719" y="1322"/>
                    <a:pt x="2675" y="1322"/>
                  </a:cubicBezTo>
                  <a:cubicBezTo>
                    <a:pt x="2628" y="1322"/>
                    <a:pt x="2582" y="1334"/>
                    <a:pt x="2543" y="1361"/>
                  </a:cubicBezTo>
                  <a:cubicBezTo>
                    <a:pt x="2536" y="1172"/>
                    <a:pt x="2444" y="980"/>
                    <a:pt x="2283" y="880"/>
                  </a:cubicBezTo>
                  <a:cubicBezTo>
                    <a:pt x="2209" y="834"/>
                    <a:pt x="2121" y="810"/>
                    <a:pt x="2035" y="810"/>
                  </a:cubicBezTo>
                  <a:cubicBezTo>
                    <a:pt x="1931" y="810"/>
                    <a:pt x="1828" y="844"/>
                    <a:pt x="1752" y="913"/>
                  </a:cubicBezTo>
                  <a:cubicBezTo>
                    <a:pt x="1719" y="822"/>
                    <a:pt x="1643" y="747"/>
                    <a:pt x="1553" y="717"/>
                  </a:cubicBezTo>
                  <a:cubicBezTo>
                    <a:pt x="1500" y="699"/>
                    <a:pt x="1436" y="683"/>
                    <a:pt x="1376" y="683"/>
                  </a:cubicBezTo>
                  <a:cubicBezTo>
                    <a:pt x="1332" y="683"/>
                    <a:pt x="1290" y="692"/>
                    <a:pt x="1256" y="714"/>
                  </a:cubicBezTo>
                  <a:cubicBezTo>
                    <a:pt x="1216" y="565"/>
                    <a:pt x="1159" y="419"/>
                    <a:pt x="1068" y="297"/>
                  </a:cubicBezTo>
                  <a:cubicBezTo>
                    <a:pt x="975" y="174"/>
                    <a:pt x="843" y="75"/>
                    <a:pt x="693" y="46"/>
                  </a:cubicBezTo>
                  <a:cubicBezTo>
                    <a:pt x="663" y="40"/>
                    <a:pt x="633" y="37"/>
                    <a:pt x="602" y="37"/>
                  </a:cubicBezTo>
                  <a:cubicBezTo>
                    <a:pt x="478" y="37"/>
                    <a:pt x="355" y="87"/>
                    <a:pt x="276" y="183"/>
                  </a:cubicBezTo>
                  <a:cubicBezTo>
                    <a:pt x="218" y="85"/>
                    <a:pt x="113" y="16"/>
                    <a:pt x="1" y="0"/>
                  </a:cubicBezTo>
                  <a:close/>
                </a:path>
              </a:pathLst>
            </a:custGeom>
            <a:solidFill>
              <a:srgbClr val="080D48">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27"/>
            <p:cNvSpPr/>
            <p:nvPr/>
          </p:nvSpPr>
          <p:spPr>
            <a:xfrm>
              <a:off x="1203671" y="5672929"/>
              <a:ext cx="89558" cy="85557"/>
            </a:xfrm>
            <a:custGeom>
              <a:avLst/>
              <a:gdLst/>
              <a:ahLst/>
              <a:cxnLst/>
              <a:rect l="l" t="t" r="r" b="b"/>
              <a:pathLst>
                <a:path w="1164" h="1112" extrusionOk="0">
                  <a:moveTo>
                    <a:pt x="0" y="1"/>
                  </a:moveTo>
                  <a:cubicBezTo>
                    <a:pt x="254" y="57"/>
                    <a:pt x="445" y="318"/>
                    <a:pt x="417" y="574"/>
                  </a:cubicBezTo>
                  <a:lnTo>
                    <a:pt x="413" y="605"/>
                  </a:lnTo>
                  <a:lnTo>
                    <a:pt x="441" y="593"/>
                  </a:lnTo>
                  <a:cubicBezTo>
                    <a:pt x="463" y="584"/>
                    <a:pt x="487" y="580"/>
                    <a:pt x="512" y="580"/>
                  </a:cubicBezTo>
                  <a:cubicBezTo>
                    <a:pt x="583" y="580"/>
                    <a:pt x="656" y="616"/>
                    <a:pt x="701" y="669"/>
                  </a:cubicBezTo>
                  <a:cubicBezTo>
                    <a:pt x="767" y="747"/>
                    <a:pt x="789" y="851"/>
                    <a:pt x="784" y="950"/>
                  </a:cubicBezTo>
                  <a:lnTo>
                    <a:pt x="783" y="978"/>
                  </a:lnTo>
                  <a:cubicBezTo>
                    <a:pt x="828" y="943"/>
                    <a:pt x="881" y="926"/>
                    <a:pt x="931" y="926"/>
                  </a:cubicBezTo>
                  <a:cubicBezTo>
                    <a:pt x="1036" y="926"/>
                    <a:pt x="1135" y="995"/>
                    <a:pt x="1163" y="1112"/>
                  </a:cubicBezTo>
                  <a:cubicBezTo>
                    <a:pt x="1146" y="986"/>
                    <a:pt x="1035" y="903"/>
                    <a:pt x="918" y="903"/>
                  </a:cubicBezTo>
                  <a:cubicBezTo>
                    <a:pt x="883" y="903"/>
                    <a:pt x="848" y="910"/>
                    <a:pt x="814" y="926"/>
                  </a:cubicBezTo>
                  <a:lnTo>
                    <a:pt x="814" y="926"/>
                  </a:lnTo>
                  <a:cubicBezTo>
                    <a:pt x="817" y="826"/>
                    <a:pt x="794" y="724"/>
                    <a:pt x="729" y="646"/>
                  </a:cubicBezTo>
                  <a:cubicBezTo>
                    <a:pt x="677" y="584"/>
                    <a:pt x="596" y="544"/>
                    <a:pt x="515" y="544"/>
                  </a:cubicBezTo>
                  <a:cubicBezTo>
                    <a:pt x="495" y="544"/>
                    <a:pt x="475" y="546"/>
                    <a:pt x="455" y="552"/>
                  </a:cubicBezTo>
                  <a:lnTo>
                    <a:pt x="455" y="552"/>
                  </a:lnTo>
                  <a:cubicBezTo>
                    <a:pt x="467" y="291"/>
                    <a:pt x="262" y="3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27"/>
            <p:cNvSpPr/>
            <p:nvPr/>
          </p:nvSpPr>
          <p:spPr>
            <a:xfrm>
              <a:off x="1367630" y="5790878"/>
              <a:ext cx="113794" cy="62168"/>
            </a:xfrm>
            <a:custGeom>
              <a:avLst/>
              <a:gdLst/>
              <a:ahLst/>
              <a:cxnLst/>
              <a:rect l="l" t="t" r="r" b="b"/>
              <a:pathLst>
                <a:path w="1479" h="808" extrusionOk="0">
                  <a:moveTo>
                    <a:pt x="139" y="0"/>
                  </a:moveTo>
                  <a:cubicBezTo>
                    <a:pt x="89" y="0"/>
                    <a:pt x="41" y="14"/>
                    <a:pt x="0" y="45"/>
                  </a:cubicBezTo>
                  <a:cubicBezTo>
                    <a:pt x="37" y="21"/>
                    <a:pt x="79" y="10"/>
                    <a:pt x="121" y="10"/>
                  </a:cubicBezTo>
                  <a:cubicBezTo>
                    <a:pt x="197" y="10"/>
                    <a:pt x="275" y="45"/>
                    <a:pt x="329" y="98"/>
                  </a:cubicBezTo>
                  <a:cubicBezTo>
                    <a:pt x="415" y="181"/>
                    <a:pt x="456" y="300"/>
                    <a:pt x="479" y="416"/>
                  </a:cubicBezTo>
                  <a:lnTo>
                    <a:pt x="485" y="444"/>
                  </a:lnTo>
                  <a:lnTo>
                    <a:pt x="507" y="425"/>
                  </a:lnTo>
                  <a:cubicBezTo>
                    <a:pt x="564" y="377"/>
                    <a:pt x="631" y="354"/>
                    <a:pt x="696" y="354"/>
                  </a:cubicBezTo>
                  <a:cubicBezTo>
                    <a:pt x="838" y="354"/>
                    <a:pt x="973" y="460"/>
                    <a:pt x="988" y="625"/>
                  </a:cubicBezTo>
                  <a:lnTo>
                    <a:pt x="992" y="676"/>
                  </a:lnTo>
                  <a:lnTo>
                    <a:pt x="1018" y="632"/>
                  </a:lnTo>
                  <a:cubicBezTo>
                    <a:pt x="1052" y="576"/>
                    <a:pt x="1117" y="550"/>
                    <a:pt x="1183" y="550"/>
                  </a:cubicBezTo>
                  <a:cubicBezTo>
                    <a:pt x="1218" y="550"/>
                    <a:pt x="1253" y="558"/>
                    <a:pt x="1284" y="572"/>
                  </a:cubicBezTo>
                  <a:cubicBezTo>
                    <a:pt x="1379" y="616"/>
                    <a:pt x="1440" y="712"/>
                    <a:pt x="1479" y="807"/>
                  </a:cubicBezTo>
                  <a:cubicBezTo>
                    <a:pt x="1441" y="668"/>
                    <a:pt x="1329" y="523"/>
                    <a:pt x="1177" y="523"/>
                  </a:cubicBezTo>
                  <a:cubicBezTo>
                    <a:pt x="1162" y="523"/>
                    <a:pt x="1148" y="524"/>
                    <a:pt x="1133" y="527"/>
                  </a:cubicBezTo>
                  <a:cubicBezTo>
                    <a:pt x="1090" y="533"/>
                    <a:pt x="1049" y="552"/>
                    <a:pt x="1017" y="582"/>
                  </a:cubicBezTo>
                  <a:lnTo>
                    <a:pt x="1017" y="582"/>
                  </a:lnTo>
                  <a:cubicBezTo>
                    <a:pt x="988" y="421"/>
                    <a:pt x="847" y="317"/>
                    <a:pt x="699" y="317"/>
                  </a:cubicBezTo>
                  <a:cubicBezTo>
                    <a:pt x="634" y="317"/>
                    <a:pt x="567" y="337"/>
                    <a:pt x="507" y="382"/>
                  </a:cubicBezTo>
                  <a:lnTo>
                    <a:pt x="507" y="382"/>
                  </a:lnTo>
                  <a:cubicBezTo>
                    <a:pt x="480" y="269"/>
                    <a:pt x="433" y="157"/>
                    <a:pt x="345" y="79"/>
                  </a:cubicBezTo>
                  <a:cubicBezTo>
                    <a:pt x="290" y="31"/>
                    <a:pt x="213"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27"/>
            <p:cNvSpPr/>
            <p:nvPr/>
          </p:nvSpPr>
          <p:spPr>
            <a:xfrm>
              <a:off x="1206364" y="5841197"/>
              <a:ext cx="90789" cy="34392"/>
            </a:xfrm>
            <a:custGeom>
              <a:avLst/>
              <a:gdLst/>
              <a:ahLst/>
              <a:cxnLst/>
              <a:rect l="l" t="t" r="r" b="b"/>
              <a:pathLst>
                <a:path w="1180" h="447" extrusionOk="0">
                  <a:moveTo>
                    <a:pt x="177" y="0"/>
                  </a:moveTo>
                  <a:cubicBezTo>
                    <a:pt x="118" y="0"/>
                    <a:pt x="58" y="14"/>
                    <a:pt x="1" y="45"/>
                  </a:cubicBezTo>
                  <a:cubicBezTo>
                    <a:pt x="52" y="26"/>
                    <a:pt x="102" y="17"/>
                    <a:pt x="151" y="17"/>
                  </a:cubicBezTo>
                  <a:cubicBezTo>
                    <a:pt x="351" y="17"/>
                    <a:pt x="518" y="169"/>
                    <a:pt x="536" y="389"/>
                  </a:cubicBezTo>
                  <a:lnTo>
                    <a:pt x="561" y="338"/>
                  </a:lnTo>
                  <a:cubicBezTo>
                    <a:pt x="607" y="248"/>
                    <a:pt x="710" y="201"/>
                    <a:pt x="811" y="201"/>
                  </a:cubicBezTo>
                  <a:cubicBezTo>
                    <a:pt x="835" y="201"/>
                    <a:pt x="860" y="204"/>
                    <a:pt x="883" y="209"/>
                  </a:cubicBezTo>
                  <a:cubicBezTo>
                    <a:pt x="945" y="223"/>
                    <a:pt x="1002" y="256"/>
                    <a:pt x="1051" y="298"/>
                  </a:cubicBezTo>
                  <a:cubicBezTo>
                    <a:pt x="1102" y="340"/>
                    <a:pt x="1144" y="390"/>
                    <a:pt x="1179" y="446"/>
                  </a:cubicBezTo>
                  <a:cubicBezTo>
                    <a:pt x="1121" y="326"/>
                    <a:pt x="1022" y="218"/>
                    <a:pt x="889" y="180"/>
                  </a:cubicBezTo>
                  <a:cubicBezTo>
                    <a:pt x="861" y="172"/>
                    <a:pt x="831" y="168"/>
                    <a:pt x="801" y="168"/>
                  </a:cubicBezTo>
                  <a:cubicBezTo>
                    <a:pt x="706" y="168"/>
                    <a:pt x="610" y="208"/>
                    <a:pt x="553" y="283"/>
                  </a:cubicBezTo>
                  <a:lnTo>
                    <a:pt x="553" y="283"/>
                  </a:lnTo>
                  <a:cubicBezTo>
                    <a:pt x="503" y="113"/>
                    <a:pt x="344" y="0"/>
                    <a:pt x="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27"/>
            <p:cNvSpPr/>
            <p:nvPr/>
          </p:nvSpPr>
          <p:spPr>
            <a:xfrm>
              <a:off x="1139965" y="5777721"/>
              <a:ext cx="51165" cy="33315"/>
            </a:xfrm>
            <a:custGeom>
              <a:avLst/>
              <a:gdLst/>
              <a:ahLst/>
              <a:cxnLst/>
              <a:rect l="l" t="t" r="r" b="b"/>
              <a:pathLst>
                <a:path w="665" h="433" extrusionOk="0">
                  <a:moveTo>
                    <a:pt x="74" y="1"/>
                  </a:moveTo>
                  <a:cubicBezTo>
                    <a:pt x="50" y="1"/>
                    <a:pt x="25" y="5"/>
                    <a:pt x="0" y="12"/>
                  </a:cubicBezTo>
                  <a:cubicBezTo>
                    <a:pt x="19" y="8"/>
                    <a:pt x="37" y="6"/>
                    <a:pt x="54" y="6"/>
                  </a:cubicBezTo>
                  <a:cubicBezTo>
                    <a:pt x="192" y="6"/>
                    <a:pt x="309" y="124"/>
                    <a:pt x="292" y="264"/>
                  </a:cubicBezTo>
                  <a:lnTo>
                    <a:pt x="290" y="302"/>
                  </a:lnTo>
                  <a:lnTo>
                    <a:pt x="322" y="280"/>
                  </a:lnTo>
                  <a:cubicBezTo>
                    <a:pt x="359" y="254"/>
                    <a:pt x="401" y="242"/>
                    <a:pt x="443" y="242"/>
                  </a:cubicBezTo>
                  <a:cubicBezTo>
                    <a:pt x="547" y="242"/>
                    <a:pt x="647" y="317"/>
                    <a:pt x="665" y="433"/>
                  </a:cubicBezTo>
                  <a:cubicBezTo>
                    <a:pt x="655" y="304"/>
                    <a:pt x="543" y="216"/>
                    <a:pt x="424" y="216"/>
                  </a:cubicBezTo>
                  <a:cubicBezTo>
                    <a:pt x="392" y="216"/>
                    <a:pt x="359" y="222"/>
                    <a:pt x="328" y="236"/>
                  </a:cubicBezTo>
                  <a:lnTo>
                    <a:pt x="328" y="236"/>
                  </a:lnTo>
                  <a:cubicBezTo>
                    <a:pt x="316" y="102"/>
                    <a:pt x="202" y="1"/>
                    <a:pt x="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5" name="Google Shape;1945;p27"/>
          <p:cNvGrpSpPr/>
          <p:nvPr/>
        </p:nvGrpSpPr>
        <p:grpSpPr>
          <a:xfrm flipH="1">
            <a:off x="2131942" y="4384052"/>
            <a:ext cx="1314802" cy="693218"/>
            <a:chOff x="1115959" y="5637075"/>
            <a:chExt cx="490031" cy="258365"/>
          </a:xfrm>
        </p:grpSpPr>
        <p:sp>
          <p:nvSpPr>
            <p:cNvPr id="1946" name="Google Shape;1946;p27"/>
            <p:cNvSpPr/>
            <p:nvPr/>
          </p:nvSpPr>
          <p:spPr>
            <a:xfrm>
              <a:off x="1115959" y="5637075"/>
              <a:ext cx="490031" cy="258365"/>
            </a:xfrm>
            <a:custGeom>
              <a:avLst/>
              <a:gdLst/>
              <a:ahLst/>
              <a:cxnLst/>
              <a:rect l="l" t="t" r="r" b="b"/>
              <a:pathLst>
                <a:path w="6369" h="3358" extrusionOk="0">
                  <a:moveTo>
                    <a:pt x="1" y="1"/>
                  </a:moveTo>
                  <a:lnTo>
                    <a:pt x="1" y="3358"/>
                  </a:lnTo>
                  <a:lnTo>
                    <a:pt x="6369" y="3356"/>
                  </a:lnTo>
                  <a:cubicBezTo>
                    <a:pt x="6277" y="3085"/>
                    <a:pt x="6141" y="2812"/>
                    <a:pt x="5904" y="2651"/>
                  </a:cubicBezTo>
                  <a:cubicBezTo>
                    <a:pt x="5789" y="2572"/>
                    <a:pt x="5646" y="2529"/>
                    <a:pt x="5508" y="2529"/>
                  </a:cubicBezTo>
                  <a:cubicBezTo>
                    <a:pt x="5360" y="2529"/>
                    <a:pt x="5217" y="2578"/>
                    <a:pt x="5117" y="2686"/>
                  </a:cubicBezTo>
                  <a:cubicBezTo>
                    <a:pt x="5091" y="2527"/>
                    <a:pt x="4978" y="2385"/>
                    <a:pt x="4830" y="2323"/>
                  </a:cubicBezTo>
                  <a:cubicBezTo>
                    <a:pt x="4757" y="2294"/>
                    <a:pt x="4678" y="2275"/>
                    <a:pt x="4601" y="2275"/>
                  </a:cubicBezTo>
                  <a:cubicBezTo>
                    <a:pt x="4520" y="2275"/>
                    <a:pt x="4442" y="2295"/>
                    <a:pt x="4376" y="2343"/>
                  </a:cubicBezTo>
                  <a:cubicBezTo>
                    <a:pt x="4365" y="2016"/>
                    <a:pt x="4206" y="1687"/>
                    <a:pt x="3927" y="1514"/>
                  </a:cubicBezTo>
                  <a:cubicBezTo>
                    <a:pt x="3801" y="1435"/>
                    <a:pt x="3650" y="1395"/>
                    <a:pt x="3501" y="1395"/>
                  </a:cubicBezTo>
                  <a:cubicBezTo>
                    <a:pt x="3323" y="1395"/>
                    <a:pt x="3146" y="1453"/>
                    <a:pt x="3015" y="1572"/>
                  </a:cubicBezTo>
                  <a:cubicBezTo>
                    <a:pt x="2959" y="1416"/>
                    <a:pt x="2829" y="1289"/>
                    <a:pt x="2670" y="1233"/>
                  </a:cubicBezTo>
                  <a:cubicBezTo>
                    <a:pt x="2580" y="1203"/>
                    <a:pt x="2473" y="1177"/>
                    <a:pt x="2371" y="1177"/>
                  </a:cubicBezTo>
                  <a:cubicBezTo>
                    <a:pt x="2295" y="1177"/>
                    <a:pt x="2222" y="1191"/>
                    <a:pt x="2161" y="1230"/>
                  </a:cubicBezTo>
                  <a:cubicBezTo>
                    <a:pt x="2092" y="975"/>
                    <a:pt x="1996" y="722"/>
                    <a:pt x="1836" y="512"/>
                  </a:cubicBezTo>
                  <a:cubicBezTo>
                    <a:pt x="1678" y="300"/>
                    <a:pt x="1452" y="131"/>
                    <a:pt x="1193" y="80"/>
                  </a:cubicBezTo>
                  <a:cubicBezTo>
                    <a:pt x="1142" y="70"/>
                    <a:pt x="1091" y="65"/>
                    <a:pt x="1039" y="65"/>
                  </a:cubicBezTo>
                  <a:cubicBezTo>
                    <a:pt x="825" y="65"/>
                    <a:pt x="609" y="150"/>
                    <a:pt x="475" y="315"/>
                  </a:cubicBezTo>
                  <a:cubicBezTo>
                    <a:pt x="374" y="148"/>
                    <a:pt x="196" y="29"/>
                    <a:pt x="1"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27"/>
            <p:cNvSpPr/>
            <p:nvPr/>
          </p:nvSpPr>
          <p:spPr>
            <a:xfrm>
              <a:off x="1116036" y="5703013"/>
              <a:ext cx="364773" cy="192427"/>
            </a:xfrm>
            <a:custGeom>
              <a:avLst/>
              <a:gdLst/>
              <a:ahLst/>
              <a:cxnLst/>
              <a:rect l="l" t="t" r="r" b="b"/>
              <a:pathLst>
                <a:path w="4741" h="2501" extrusionOk="0">
                  <a:moveTo>
                    <a:pt x="1" y="1"/>
                  </a:moveTo>
                  <a:lnTo>
                    <a:pt x="1" y="2501"/>
                  </a:lnTo>
                  <a:lnTo>
                    <a:pt x="4741" y="2499"/>
                  </a:lnTo>
                  <a:cubicBezTo>
                    <a:pt x="4673" y="2297"/>
                    <a:pt x="4571" y="2095"/>
                    <a:pt x="4394" y="1974"/>
                  </a:cubicBezTo>
                  <a:cubicBezTo>
                    <a:pt x="4310" y="1915"/>
                    <a:pt x="4203" y="1883"/>
                    <a:pt x="4100" y="1883"/>
                  </a:cubicBezTo>
                  <a:cubicBezTo>
                    <a:pt x="3990" y="1883"/>
                    <a:pt x="3883" y="1920"/>
                    <a:pt x="3808" y="2000"/>
                  </a:cubicBezTo>
                  <a:cubicBezTo>
                    <a:pt x="3788" y="1881"/>
                    <a:pt x="3705" y="1776"/>
                    <a:pt x="3594" y="1730"/>
                  </a:cubicBezTo>
                  <a:cubicBezTo>
                    <a:pt x="3540" y="1708"/>
                    <a:pt x="3481" y="1694"/>
                    <a:pt x="3424" y="1694"/>
                  </a:cubicBezTo>
                  <a:cubicBezTo>
                    <a:pt x="3364" y="1694"/>
                    <a:pt x="3306" y="1709"/>
                    <a:pt x="3257" y="1745"/>
                  </a:cubicBezTo>
                  <a:cubicBezTo>
                    <a:pt x="3249" y="1501"/>
                    <a:pt x="3130" y="1256"/>
                    <a:pt x="2923" y="1126"/>
                  </a:cubicBezTo>
                  <a:cubicBezTo>
                    <a:pt x="2828" y="1067"/>
                    <a:pt x="2717" y="1037"/>
                    <a:pt x="2606" y="1037"/>
                  </a:cubicBezTo>
                  <a:cubicBezTo>
                    <a:pt x="2473" y="1037"/>
                    <a:pt x="2342" y="1081"/>
                    <a:pt x="2244" y="1171"/>
                  </a:cubicBezTo>
                  <a:cubicBezTo>
                    <a:pt x="2202" y="1054"/>
                    <a:pt x="2105" y="958"/>
                    <a:pt x="1988" y="919"/>
                  </a:cubicBezTo>
                  <a:cubicBezTo>
                    <a:pt x="1921" y="896"/>
                    <a:pt x="1841" y="877"/>
                    <a:pt x="1765" y="877"/>
                  </a:cubicBezTo>
                  <a:cubicBezTo>
                    <a:pt x="1708" y="877"/>
                    <a:pt x="1653" y="888"/>
                    <a:pt x="1609" y="917"/>
                  </a:cubicBezTo>
                  <a:cubicBezTo>
                    <a:pt x="1558" y="726"/>
                    <a:pt x="1487" y="538"/>
                    <a:pt x="1368" y="382"/>
                  </a:cubicBezTo>
                  <a:cubicBezTo>
                    <a:pt x="1249" y="225"/>
                    <a:pt x="1081" y="99"/>
                    <a:pt x="888" y="61"/>
                  </a:cubicBezTo>
                  <a:cubicBezTo>
                    <a:pt x="851" y="54"/>
                    <a:pt x="812" y="51"/>
                    <a:pt x="774" y="51"/>
                  </a:cubicBezTo>
                  <a:cubicBezTo>
                    <a:pt x="614" y="51"/>
                    <a:pt x="454" y="113"/>
                    <a:pt x="353" y="236"/>
                  </a:cubicBezTo>
                  <a:cubicBezTo>
                    <a:pt x="278" y="110"/>
                    <a:pt x="144" y="24"/>
                    <a:pt x="1" y="1"/>
                  </a:cubicBezTo>
                  <a:close/>
                </a:path>
              </a:pathLst>
            </a:custGeom>
            <a:solidFill>
              <a:srgbClr val="469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27"/>
            <p:cNvSpPr/>
            <p:nvPr/>
          </p:nvSpPr>
          <p:spPr>
            <a:xfrm>
              <a:off x="1116190" y="5745176"/>
              <a:ext cx="284755" cy="150187"/>
            </a:xfrm>
            <a:custGeom>
              <a:avLst/>
              <a:gdLst/>
              <a:ahLst/>
              <a:cxnLst/>
              <a:rect l="l" t="t" r="r" b="b"/>
              <a:pathLst>
                <a:path w="3701" h="1952" extrusionOk="0">
                  <a:moveTo>
                    <a:pt x="1" y="0"/>
                  </a:moveTo>
                  <a:lnTo>
                    <a:pt x="1" y="1952"/>
                  </a:lnTo>
                  <a:lnTo>
                    <a:pt x="3701" y="1951"/>
                  </a:lnTo>
                  <a:cubicBezTo>
                    <a:pt x="3647" y="1793"/>
                    <a:pt x="3568" y="1636"/>
                    <a:pt x="3431" y="1541"/>
                  </a:cubicBezTo>
                  <a:cubicBezTo>
                    <a:pt x="3364" y="1494"/>
                    <a:pt x="3281" y="1469"/>
                    <a:pt x="3201" y="1469"/>
                  </a:cubicBezTo>
                  <a:cubicBezTo>
                    <a:pt x="3115" y="1469"/>
                    <a:pt x="3032" y="1498"/>
                    <a:pt x="2973" y="1562"/>
                  </a:cubicBezTo>
                  <a:cubicBezTo>
                    <a:pt x="2958" y="1469"/>
                    <a:pt x="2893" y="1387"/>
                    <a:pt x="2806" y="1350"/>
                  </a:cubicBezTo>
                  <a:cubicBezTo>
                    <a:pt x="2765" y="1332"/>
                    <a:pt x="2719" y="1322"/>
                    <a:pt x="2675" y="1322"/>
                  </a:cubicBezTo>
                  <a:cubicBezTo>
                    <a:pt x="2628" y="1322"/>
                    <a:pt x="2582" y="1334"/>
                    <a:pt x="2543" y="1361"/>
                  </a:cubicBezTo>
                  <a:cubicBezTo>
                    <a:pt x="2536" y="1172"/>
                    <a:pt x="2444" y="980"/>
                    <a:pt x="2283" y="880"/>
                  </a:cubicBezTo>
                  <a:cubicBezTo>
                    <a:pt x="2209" y="834"/>
                    <a:pt x="2121" y="810"/>
                    <a:pt x="2035" y="810"/>
                  </a:cubicBezTo>
                  <a:cubicBezTo>
                    <a:pt x="1931" y="810"/>
                    <a:pt x="1828" y="844"/>
                    <a:pt x="1752" y="913"/>
                  </a:cubicBezTo>
                  <a:cubicBezTo>
                    <a:pt x="1719" y="822"/>
                    <a:pt x="1643" y="747"/>
                    <a:pt x="1553" y="717"/>
                  </a:cubicBezTo>
                  <a:cubicBezTo>
                    <a:pt x="1500" y="699"/>
                    <a:pt x="1436" y="683"/>
                    <a:pt x="1376" y="683"/>
                  </a:cubicBezTo>
                  <a:cubicBezTo>
                    <a:pt x="1332" y="683"/>
                    <a:pt x="1290" y="692"/>
                    <a:pt x="1256" y="714"/>
                  </a:cubicBezTo>
                  <a:cubicBezTo>
                    <a:pt x="1216" y="565"/>
                    <a:pt x="1159" y="419"/>
                    <a:pt x="1068" y="297"/>
                  </a:cubicBezTo>
                  <a:cubicBezTo>
                    <a:pt x="975" y="174"/>
                    <a:pt x="843" y="75"/>
                    <a:pt x="693" y="46"/>
                  </a:cubicBezTo>
                  <a:cubicBezTo>
                    <a:pt x="663" y="40"/>
                    <a:pt x="633" y="37"/>
                    <a:pt x="602" y="37"/>
                  </a:cubicBezTo>
                  <a:cubicBezTo>
                    <a:pt x="478" y="37"/>
                    <a:pt x="355" y="87"/>
                    <a:pt x="276" y="183"/>
                  </a:cubicBezTo>
                  <a:cubicBezTo>
                    <a:pt x="218" y="85"/>
                    <a:pt x="113" y="16"/>
                    <a:pt x="1" y="0"/>
                  </a:cubicBezTo>
                  <a:close/>
                </a:path>
              </a:pathLst>
            </a:custGeom>
            <a:solidFill>
              <a:srgbClr val="080D48">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27"/>
            <p:cNvSpPr/>
            <p:nvPr/>
          </p:nvSpPr>
          <p:spPr>
            <a:xfrm>
              <a:off x="1203671" y="5672929"/>
              <a:ext cx="89558" cy="85557"/>
            </a:xfrm>
            <a:custGeom>
              <a:avLst/>
              <a:gdLst/>
              <a:ahLst/>
              <a:cxnLst/>
              <a:rect l="l" t="t" r="r" b="b"/>
              <a:pathLst>
                <a:path w="1164" h="1112" extrusionOk="0">
                  <a:moveTo>
                    <a:pt x="0" y="1"/>
                  </a:moveTo>
                  <a:cubicBezTo>
                    <a:pt x="254" y="57"/>
                    <a:pt x="445" y="318"/>
                    <a:pt x="417" y="574"/>
                  </a:cubicBezTo>
                  <a:lnTo>
                    <a:pt x="413" y="605"/>
                  </a:lnTo>
                  <a:lnTo>
                    <a:pt x="441" y="593"/>
                  </a:lnTo>
                  <a:cubicBezTo>
                    <a:pt x="463" y="584"/>
                    <a:pt x="487" y="580"/>
                    <a:pt x="512" y="580"/>
                  </a:cubicBezTo>
                  <a:cubicBezTo>
                    <a:pt x="583" y="580"/>
                    <a:pt x="656" y="616"/>
                    <a:pt x="701" y="669"/>
                  </a:cubicBezTo>
                  <a:cubicBezTo>
                    <a:pt x="767" y="747"/>
                    <a:pt x="789" y="851"/>
                    <a:pt x="784" y="950"/>
                  </a:cubicBezTo>
                  <a:lnTo>
                    <a:pt x="783" y="978"/>
                  </a:lnTo>
                  <a:cubicBezTo>
                    <a:pt x="828" y="943"/>
                    <a:pt x="881" y="926"/>
                    <a:pt x="931" y="926"/>
                  </a:cubicBezTo>
                  <a:cubicBezTo>
                    <a:pt x="1036" y="926"/>
                    <a:pt x="1135" y="995"/>
                    <a:pt x="1163" y="1112"/>
                  </a:cubicBezTo>
                  <a:cubicBezTo>
                    <a:pt x="1146" y="986"/>
                    <a:pt x="1035" y="903"/>
                    <a:pt x="918" y="903"/>
                  </a:cubicBezTo>
                  <a:cubicBezTo>
                    <a:pt x="883" y="903"/>
                    <a:pt x="848" y="910"/>
                    <a:pt x="814" y="926"/>
                  </a:cubicBezTo>
                  <a:lnTo>
                    <a:pt x="814" y="926"/>
                  </a:lnTo>
                  <a:cubicBezTo>
                    <a:pt x="817" y="826"/>
                    <a:pt x="794" y="724"/>
                    <a:pt x="729" y="646"/>
                  </a:cubicBezTo>
                  <a:cubicBezTo>
                    <a:pt x="677" y="584"/>
                    <a:pt x="596" y="544"/>
                    <a:pt x="515" y="544"/>
                  </a:cubicBezTo>
                  <a:cubicBezTo>
                    <a:pt x="495" y="544"/>
                    <a:pt x="475" y="546"/>
                    <a:pt x="455" y="552"/>
                  </a:cubicBezTo>
                  <a:lnTo>
                    <a:pt x="455" y="552"/>
                  </a:lnTo>
                  <a:cubicBezTo>
                    <a:pt x="467" y="291"/>
                    <a:pt x="262" y="3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27"/>
            <p:cNvSpPr/>
            <p:nvPr/>
          </p:nvSpPr>
          <p:spPr>
            <a:xfrm>
              <a:off x="1367630" y="5790878"/>
              <a:ext cx="113794" cy="62168"/>
            </a:xfrm>
            <a:custGeom>
              <a:avLst/>
              <a:gdLst/>
              <a:ahLst/>
              <a:cxnLst/>
              <a:rect l="l" t="t" r="r" b="b"/>
              <a:pathLst>
                <a:path w="1479" h="808" extrusionOk="0">
                  <a:moveTo>
                    <a:pt x="139" y="0"/>
                  </a:moveTo>
                  <a:cubicBezTo>
                    <a:pt x="89" y="0"/>
                    <a:pt x="41" y="14"/>
                    <a:pt x="0" y="45"/>
                  </a:cubicBezTo>
                  <a:cubicBezTo>
                    <a:pt x="37" y="21"/>
                    <a:pt x="79" y="10"/>
                    <a:pt x="121" y="10"/>
                  </a:cubicBezTo>
                  <a:cubicBezTo>
                    <a:pt x="197" y="10"/>
                    <a:pt x="275" y="45"/>
                    <a:pt x="329" y="98"/>
                  </a:cubicBezTo>
                  <a:cubicBezTo>
                    <a:pt x="415" y="181"/>
                    <a:pt x="456" y="300"/>
                    <a:pt x="479" y="416"/>
                  </a:cubicBezTo>
                  <a:lnTo>
                    <a:pt x="485" y="444"/>
                  </a:lnTo>
                  <a:lnTo>
                    <a:pt x="507" y="425"/>
                  </a:lnTo>
                  <a:cubicBezTo>
                    <a:pt x="564" y="377"/>
                    <a:pt x="631" y="354"/>
                    <a:pt x="696" y="354"/>
                  </a:cubicBezTo>
                  <a:cubicBezTo>
                    <a:pt x="838" y="354"/>
                    <a:pt x="973" y="460"/>
                    <a:pt x="988" y="625"/>
                  </a:cubicBezTo>
                  <a:lnTo>
                    <a:pt x="992" y="676"/>
                  </a:lnTo>
                  <a:lnTo>
                    <a:pt x="1018" y="632"/>
                  </a:lnTo>
                  <a:cubicBezTo>
                    <a:pt x="1052" y="576"/>
                    <a:pt x="1117" y="550"/>
                    <a:pt x="1183" y="550"/>
                  </a:cubicBezTo>
                  <a:cubicBezTo>
                    <a:pt x="1218" y="550"/>
                    <a:pt x="1253" y="558"/>
                    <a:pt x="1284" y="572"/>
                  </a:cubicBezTo>
                  <a:cubicBezTo>
                    <a:pt x="1379" y="616"/>
                    <a:pt x="1440" y="712"/>
                    <a:pt x="1479" y="807"/>
                  </a:cubicBezTo>
                  <a:cubicBezTo>
                    <a:pt x="1441" y="668"/>
                    <a:pt x="1329" y="523"/>
                    <a:pt x="1177" y="523"/>
                  </a:cubicBezTo>
                  <a:cubicBezTo>
                    <a:pt x="1162" y="523"/>
                    <a:pt x="1148" y="524"/>
                    <a:pt x="1133" y="527"/>
                  </a:cubicBezTo>
                  <a:cubicBezTo>
                    <a:pt x="1090" y="533"/>
                    <a:pt x="1049" y="552"/>
                    <a:pt x="1017" y="582"/>
                  </a:cubicBezTo>
                  <a:lnTo>
                    <a:pt x="1017" y="582"/>
                  </a:lnTo>
                  <a:cubicBezTo>
                    <a:pt x="988" y="421"/>
                    <a:pt x="847" y="317"/>
                    <a:pt x="699" y="317"/>
                  </a:cubicBezTo>
                  <a:cubicBezTo>
                    <a:pt x="634" y="317"/>
                    <a:pt x="567" y="337"/>
                    <a:pt x="507" y="382"/>
                  </a:cubicBezTo>
                  <a:lnTo>
                    <a:pt x="507" y="382"/>
                  </a:lnTo>
                  <a:cubicBezTo>
                    <a:pt x="480" y="269"/>
                    <a:pt x="433" y="157"/>
                    <a:pt x="345" y="79"/>
                  </a:cubicBezTo>
                  <a:cubicBezTo>
                    <a:pt x="290" y="31"/>
                    <a:pt x="213"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27"/>
            <p:cNvSpPr/>
            <p:nvPr/>
          </p:nvSpPr>
          <p:spPr>
            <a:xfrm>
              <a:off x="1206364" y="5841197"/>
              <a:ext cx="90789" cy="34392"/>
            </a:xfrm>
            <a:custGeom>
              <a:avLst/>
              <a:gdLst/>
              <a:ahLst/>
              <a:cxnLst/>
              <a:rect l="l" t="t" r="r" b="b"/>
              <a:pathLst>
                <a:path w="1180" h="447" extrusionOk="0">
                  <a:moveTo>
                    <a:pt x="177" y="0"/>
                  </a:moveTo>
                  <a:cubicBezTo>
                    <a:pt x="118" y="0"/>
                    <a:pt x="58" y="14"/>
                    <a:pt x="1" y="45"/>
                  </a:cubicBezTo>
                  <a:cubicBezTo>
                    <a:pt x="52" y="26"/>
                    <a:pt x="102" y="17"/>
                    <a:pt x="151" y="17"/>
                  </a:cubicBezTo>
                  <a:cubicBezTo>
                    <a:pt x="351" y="17"/>
                    <a:pt x="518" y="169"/>
                    <a:pt x="536" y="389"/>
                  </a:cubicBezTo>
                  <a:lnTo>
                    <a:pt x="561" y="338"/>
                  </a:lnTo>
                  <a:cubicBezTo>
                    <a:pt x="607" y="248"/>
                    <a:pt x="710" y="201"/>
                    <a:pt x="811" y="201"/>
                  </a:cubicBezTo>
                  <a:cubicBezTo>
                    <a:pt x="835" y="201"/>
                    <a:pt x="860" y="204"/>
                    <a:pt x="883" y="209"/>
                  </a:cubicBezTo>
                  <a:cubicBezTo>
                    <a:pt x="945" y="223"/>
                    <a:pt x="1002" y="256"/>
                    <a:pt x="1051" y="298"/>
                  </a:cubicBezTo>
                  <a:cubicBezTo>
                    <a:pt x="1102" y="340"/>
                    <a:pt x="1144" y="390"/>
                    <a:pt x="1179" y="446"/>
                  </a:cubicBezTo>
                  <a:cubicBezTo>
                    <a:pt x="1121" y="326"/>
                    <a:pt x="1022" y="218"/>
                    <a:pt x="889" y="180"/>
                  </a:cubicBezTo>
                  <a:cubicBezTo>
                    <a:pt x="861" y="172"/>
                    <a:pt x="831" y="168"/>
                    <a:pt x="801" y="168"/>
                  </a:cubicBezTo>
                  <a:cubicBezTo>
                    <a:pt x="706" y="168"/>
                    <a:pt x="610" y="208"/>
                    <a:pt x="553" y="283"/>
                  </a:cubicBezTo>
                  <a:lnTo>
                    <a:pt x="553" y="283"/>
                  </a:lnTo>
                  <a:cubicBezTo>
                    <a:pt x="503" y="113"/>
                    <a:pt x="344" y="0"/>
                    <a:pt x="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27"/>
            <p:cNvSpPr/>
            <p:nvPr/>
          </p:nvSpPr>
          <p:spPr>
            <a:xfrm>
              <a:off x="1139965" y="5777721"/>
              <a:ext cx="51165" cy="33315"/>
            </a:xfrm>
            <a:custGeom>
              <a:avLst/>
              <a:gdLst/>
              <a:ahLst/>
              <a:cxnLst/>
              <a:rect l="l" t="t" r="r" b="b"/>
              <a:pathLst>
                <a:path w="665" h="433" extrusionOk="0">
                  <a:moveTo>
                    <a:pt x="74" y="1"/>
                  </a:moveTo>
                  <a:cubicBezTo>
                    <a:pt x="50" y="1"/>
                    <a:pt x="25" y="5"/>
                    <a:pt x="0" y="12"/>
                  </a:cubicBezTo>
                  <a:cubicBezTo>
                    <a:pt x="19" y="8"/>
                    <a:pt x="37" y="6"/>
                    <a:pt x="54" y="6"/>
                  </a:cubicBezTo>
                  <a:cubicBezTo>
                    <a:pt x="192" y="6"/>
                    <a:pt x="309" y="124"/>
                    <a:pt x="292" y="264"/>
                  </a:cubicBezTo>
                  <a:lnTo>
                    <a:pt x="290" y="302"/>
                  </a:lnTo>
                  <a:lnTo>
                    <a:pt x="322" y="280"/>
                  </a:lnTo>
                  <a:cubicBezTo>
                    <a:pt x="359" y="254"/>
                    <a:pt x="401" y="242"/>
                    <a:pt x="443" y="242"/>
                  </a:cubicBezTo>
                  <a:cubicBezTo>
                    <a:pt x="547" y="242"/>
                    <a:pt x="647" y="317"/>
                    <a:pt x="665" y="433"/>
                  </a:cubicBezTo>
                  <a:cubicBezTo>
                    <a:pt x="655" y="304"/>
                    <a:pt x="543" y="216"/>
                    <a:pt x="424" y="216"/>
                  </a:cubicBezTo>
                  <a:cubicBezTo>
                    <a:pt x="392" y="216"/>
                    <a:pt x="359" y="222"/>
                    <a:pt x="328" y="236"/>
                  </a:cubicBezTo>
                  <a:lnTo>
                    <a:pt x="328" y="236"/>
                  </a:lnTo>
                  <a:cubicBezTo>
                    <a:pt x="316" y="102"/>
                    <a:pt x="202" y="1"/>
                    <a:pt x="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3" name="Google Shape;1953;p27"/>
          <p:cNvGrpSpPr/>
          <p:nvPr/>
        </p:nvGrpSpPr>
        <p:grpSpPr>
          <a:xfrm>
            <a:off x="2911357" y="4122756"/>
            <a:ext cx="970911" cy="977992"/>
            <a:chOff x="11991983" y="2125735"/>
            <a:chExt cx="180732" cy="182040"/>
          </a:xfrm>
        </p:grpSpPr>
        <p:sp>
          <p:nvSpPr>
            <p:cNvPr id="1954" name="Google Shape;1954;p27"/>
            <p:cNvSpPr/>
            <p:nvPr/>
          </p:nvSpPr>
          <p:spPr>
            <a:xfrm>
              <a:off x="12055228" y="2125735"/>
              <a:ext cx="50473" cy="179116"/>
            </a:xfrm>
            <a:custGeom>
              <a:avLst/>
              <a:gdLst/>
              <a:ahLst/>
              <a:cxnLst/>
              <a:rect l="l" t="t" r="r" b="b"/>
              <a:pathLst>
                <a:path w="656" h="2328" extrusionOk="0">
                  <a:moveTo>
                    <a:pt x="197" y="0"/>
                  </a:moveTo>
                  <a:lnTo>
                    <a:pt x="197" y="0"/>
                  </a:lnTo>
                  <a:cubicBezTo>
                    <a:pt x="242" y="362"/>
                    <a:pt x="68" y="714"/>
                    <a:pt x="33" y="1076"/>
                  </a:cubicBezTo>
                  <a:cubicBezTo>
                    <a:pt x="1" y="1425"/>
                    <a:pt x="101" y="1784"/>
                    <a:pt x="309" y="2066"/>
                  </a:cubicBezTo>
                  <a:cubicBezTo>
                    <a:pt x="394" y="2180"/>
                    <a:pt x="501" y="2284"/>
                    <a:pt x="635" y="2328"/>
                  </a:cubicBezTo>
                  <a:cubicBezTo>
                    <a:pt x="518" y="2184"/>
                    <a:pt x="541" y="2008"/>
                    <a:pt x="554" y="1821"/>
                  </a:cubicBezTo>
                  <a:cubicBezTo>
                    <a:pt x="567" y="1634"/>
                    <a:pt x="616" y="1452"/>
                    <a:pt x="627" y="1266"/>
                  </a:cubicBezTo>
                  <a:cubicBezTo>
                    <a:pt x="656" y="810"/>
                    <a:pt x="440" y="386"/>
                    <a:pt x="197" y="0"/>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27"/>
            <p:cNvSpPr/>
            <p:nvPr/>
          </p:nvSpPr>
          <p:spPr>
            <a:xfrm>
              <a:off x="12072309" y="2130274"/>
              <a:ext cx="31776" cy="174577"/>
            </a:xfrm>
            <a:custGeom>
              <a:avLst/>
              <a:gdLst/>
              <a:ahLst/>
              <a:cxnLst/>
              <a:rect l="l" t="t" r="r" b="b"/>
              <a:pathLst>
                <a:path w="413" h="2269" extrusionOk="0">
                  <a:moveTo>
                    <a:pt x="1" y="0"/>
                  </a:moveTo>
                  <a:cubicBezTo>
                    <a:pt x="149" y="378"/>
                    <a:pt x="71" y="786"/>
                    <a:pt x="50" y="1179"/>
                  </a:cubicBezTo>
                  <a:cubicBezTo>
                    <a:pt x="36" y="1475"/>
                    <a:pt x="65" y="1788"/>
                    <a:pt x="211" y="2053"/>
                  </a:cubicBezTo>
                  <a:cubicBezTo>
                    <a:pt x="260" y="2138"/>
                    <a:pt x="328" y="2217"/>
                    <a:pt x="413" y="2269"/>
                  </a:cubicBezTo>
                  <a:cubicBezTo>
                    <a:pt x="330" y="2211"/>
                    <a:pt x="267" y="2133"/>
                    <a:pt x="222" y="2047"/>
                  </a:cubicBezTo>
                  <a:cubicBezTo>
                    <a:pt x="87" y="1782"/>
                    <a:pt x="61" y="1474"/>
                    <a:pt x="77" y="1181"/>
                  </a:cubicBezTo>
                  <a:cubicBezTo>
                    <a:pt x="95" y="790"/>
                    <a:pt x="170" y="371"/>
                    <a:pt x="1" y="0"/>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27"/>
            <p:cNvSpPr/>
            <p:nvPr/>
          </p:nvSpPr>
          <p:spPr>
            <a:xfrm>
              <a:off x="12101007" y="2183132"/>
              <a:ext cx="71708" cy="122873"/>
            </a:xfrm>
            <a:custGeom>
              <a:avLst/>
              <a:gdLst/>
              <a:ahLst/>
              <a:cxnLst/>
              <a:rect l="l" t="t" r="r" b="b"/>
              <a:pathLst>
                <a:path w="932" h="1597" extrusionOk="0">
                  <a:moveTo>
                    <a:pt x="931" y="1"/>
                  </a:moveTo>
                  <a:lnTo>
                    <a:pt x="931" y="1"/>
                  </a:lnTo>
                  <a:cubicBezTo>
                    <a:pt x="637" y="139"/>
                    <a:pt x="387" y="371"/>
                    <a:pt x="227" y="656"/>
                  </a:cubicBezTo>
                  <a:cubicBezTo>
                    <a:pt x="68" y="939"/>
                    <a:pt x="0" y="1273"/>
                    <a:pt x="35" y="1596"/>
                  </a:cubicBezTo>
                  <a:cubicBezTo>
                    <a:pt x="39" y="1507"/>
                    <a:pt x="123" y="1370"/>
                    <a:pt x="189" y="1310"/>
                  </a:cubicBezTo>
                  <a:cubicBezTo>
                    <a:pt x="256" y="1250"/>
                    <a:pt x="334" y="1204"/>
                    <a:pt x="403" y="1147"/>
                  </a:cubicBezTo>
                  <a:cubicBezTo>
                    <a:pt x="519" y="1050"/>
                    <a:pt x="611" y="923"/>
                    <a:pt x="663" y="779"/>
                  </a:cubicBezTo>
                  <a:cubicBezTo>
                    <a:pt x="711" y="648"/>
                    <a:pt x="725" y="510"/>
                    <a:pt x="757" y="372"/>
                  </a:cubicBezTo>
                  <a:cubicBezTo>
                    <a:pt x="790" y="235"/>
                    <a:pt x="827" y="93"/>
                    <a:pt x="931"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27"/>
            <p:cNvSpPr/>
            <p:nvPr/>
          </p:nvSpPr>
          <p:spPr>
            <a:xfrm>
              <a:off x="12103238" y="2185825"/>
              <a:ext cx="65630" cy="119642"/>
            </a:xfrm>
            <a:custGeom>
              <a:avLst/>
              <a:gdLst/>
              <a:ahLst/>
              <a:cxnLst/>
              <a:rect l="l" t="t" r="r" b="b"/>
              <a:pathLst>
                <a:path w="853" h="1555" extrusionOk="0">
                  <a:moveTo>
                    <a:pt x="852" y="0"/>
                  </a:moveTo>
                  <a:cubicBezTo>
                    <a:pt x="449" y="341"/>
                    <a:pt x="164" y="817"/>
                    <a:pt x="41" y="1332"/>
                  </a:cubicBezTo>
                  <a:cubicBezTo>
                    <a:pt x="26" y="1396"/>
                    <a:pt x="9" y="1489"/>
                    <a:pt x="0" y="1554"/>
                  </a:cubicBezTo>
                  <a:cubicBezTo>
                    <a:pt x="15" y="1490"/>
                    <a:pt x="37" y="1398"/>
                    <a:pt x="55" y="1334"/>
                  </a:cubicBezTo>
                  <a:cubicBezTo>
                    <a:pt x="195" y="829"/>
                    <a:pt x="475" y="365"/>
                    <a:pt x="852" y="0"/>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27"/>
            <p:cNvSpPr/>
            <p:nvPr/>
          </p:nvSpPr>
          <p:spPr>
            <a:xfrm>
              <a:off x="11991983" y="2220525"/>
              <a:ext cx="111255" cy="87250"/>
            </a:xfrm>
            <a:custGeom>
              <a:avLst/>
              <a:gdLst/>
              <a:ahLst/>
              <a:cxnLst/>
              <a:rect l="l" t="t" r="r" b="b"/>
              <a:pathLst>
                <a:path w="1446" h="1134" extrusionOk="0">
                  <a:moveTo>
                    <a:pt x="1" y="1"/>
                  </a:moveTo>
                  <a:lnTo>
                    <a:pt x="1" y="1"/>
                  </a:lnTo>
                  <a:cubicBezTo>
                    <a:pt x="34" y="177"/>
                    <a:pt x="68" y="355"/>
                    <a:pt x="133" y="522"/>
                  </a:cubicBezTo>
                  <a:cubicBezTo>
                    <a:pt x="200" y="691"/>
                    <a:pt x="302" y="848"/>
                    <a:pt x="449" y="952"/>
                  </a:cubicBezTo>
                  <a:cubicBezTo>
                    <a:pt x="622" y="1073"/>
                    <a:pt x="840" y="1110"/>
                    <a:pt x="1052" y="1127"/>
                  </a:cubicBezTo>
                  <a:cubicBezTo>
                    <a:pt x="1099" y="1131"/>
                    <a:pt x="1146" y="1134"/>
                    <a:pt x="1193" y="1134"/>
                  </a:cubicBezTo>
                  <a:cubicBezTo>
                    <a:pt x="1280" y="1134"/>
                    <a:pt x="1366" y="1124"/>
                    <a:pt x="1445" y="1091"/>
                  </a:cubicBezTo>
                  <a:cubicBezTo>
                    <a:pt x="1259" y="1070"/>
                    <a:pt x="1117" y="969"/>
                    <a:pt x="985" y="835"/>
                  </a:cubicBezTo>
                  <a:cubicBezTo>
                    <a:pt x="853" y="702"/>
                    <a:pt x="747" y="545"/>
                    <a:pt x="616" y="411"/>
                  </a:cubicBezTo>
                  <a:cubicBezTo>
                    <a:pt x="446" y="234"/>
                    <a:pt x="227" y="89"/>
                    <a:pt x="1"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27"/>
            <p:cNvSpPr/>
            <p:nvPr/>
          </p:nvSpPr>
          <p:spPr>
            <a:xfrm>
              <a:off x="11993599" y="2222064"/>
              <a:ext cx="107639" cy="83095"/>
            </a:xfrm>
            <a:custGeom>
              <a:avLst/>
              <a:gdLst/>
              <a:ahLst/>
              <a:cxnLst/>
              <a:rect l="l" t="t" r="r" b="b"/>
              <a:pathLst>
                <a:path w="1399" h="1080" extrusionOk="0">
                  <a:moveTo>
                    <a:pt x="1" y="1"/>
                  </a:moveTo>
                  <a:cubicBezTo>
                    <a:pt x="213" y="429"/>
                    <a:pt x="580" y="779"/>
                    <a:pt x="1013" y="979"/>
                  </a:cubicBezTo>
                  <a:cubicBezTo>
                    <a:pt x="1123" y="1028"/>
                    <a:pt x="1241" y="1079"/>
                    <a:pt x="1363" y="1079"/>
                  </a:cubicBezTo>
                  <a:cubicBezTo>
                    <a:pt x="1374" y="1079"/>
                    <a:pt x="1386" y="1079"/>
                    <a:pt x="1398" y="1078"/>
                  </a:cubicBezTo>
                  <a:lnTo>
                    <a:pt x="1398" y="1078"/>
                  </a:lnTo>
                  <a:cubicBezTo>
                    <a:pt x="1397" y="1078"/>
                    <a:pt x="1396" y="1078"/>
                    <a:pt x="1394" y="1078"/>
                  </a:cubicBezTo>
                  <a:cubicBezTo>
                    <a:pt x="1280" y="1078"/>
                    <a:pt x="1173" y="1034"/>
                    <a:pt x="1073" y="986"/>
                  </a:cubicBezTo>
                  <a:cubicBezTo>
                    <a:pt x="623" y="778"/>
                    <a:pt x="249" y="427"/>
                    <a:pt x="1" y="1"/>
                  </a:cubicBezTo>
                  <a:close/>
                </a:path>
              </a:pathLst>
            </a:custGeom>
            <a:solidFill>
              <a:srgbClr val="75C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0" name="Google Shape;1960;p27"/>
          <p:cNvGrpSpPr/>
          <p:nvPr/>
        </p:nvGrpSpPr>
        <p:grpSpPr>
          <a:xfrm>
            <a:off x="3949493" y="4508945"/>
            <a:ext cx="443041" cy="443437"/>
            <a:chOff x="12268085" y="2141428"/>
            <a:chExt cx="203800" cy="203963"/>
          </a:xfrm>
        </p:grpSpPr>
        <p:sp>
          <p:nvSpPr>
            <p:cNvPr id="1961" name="Google Shape;1961;p27"/>
            <p:cNvSpPr/>
            <p:nvPr/>
          </p:nvSpPr>
          <p:spPr>
            <a:xfrm>
              <a:off x="12355669" y="2141428"/>
              <a:ext cx="40592" cy="103413"/>
            </a:xfrm>
            <a:custGeom>
              <a:avLst/>
              <a:gdLst/>
              <a:ahLst/>
              <a:cxnLst/>
              <a:rect l="l" t="t" r="r" b="b"/>
              <a:pathLst>
                <a:path w="241" h="614" extrusionOk="0">
                  <a:moveTo>
                    <a:pt x="142" y="0"/>
                  </a:moveTo>
                  <a:cubicBezTo>
                    <a:pt x="63" y="77"/>
                    <a:pt x="16" y="186"/>
                    <a:pt x="8" y="295"/>
                  </a:cubicBezTo>
                  <a:cubicBezTo>
                    <a:pt x="0" y="406"/>
                    <a:pt x="29" y="516"/>
                    <a:pt x="81" y="613"/>
                  </a:cubicBezTo>
                  <a:cubicBezTo>
                    <a:pt x="162" y="535"/>
                    <a:pt x="225" y="421"/>
                    <a:pt x="232" y="309"/>
                  </a:cubicBezTo>
                  <a:cubicBezTo>
                    <a:pt x="240" y="197"/>
                    <a:pt x="211" y="89"/>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27"/>
            <p:cNvSpPr/>
            <p:nvPr/>
          </p:nvSpPr>
          <p:spPr>
            <a:xfrm>
              <a:off x="12361227" y="2168207"/>
              <a:ext cx="27454" cy="69896"/>
            </a:xfrm>
            <a:custGeom>
              <a:avLst/>
              <a:gdLst/>
              <a:ahLst/>
              <a:cxnLst/>
              <a:rect l="l" t="t" r="r" b="b"/>
              <a:pathLst>
                <a:path w="163" h="415" extrusionOk="0">
                  <a:moveTo>
                    <a:pt x="97" y="1"/>
                  </a:moveTo>
                  <a:cubicBezTo>
                    <a:pt x="43" y="53"/>
                    <a:pt x="11" y="126"/>
                    <a:pt x="6" y="200"/>
                  </a:cubicBezTo>
                  <a:cubicBezTo>
                    <a:pt x="1" y="274"/>
                    <a:pt x="21" y="350"/>
                    <a:pt x="56" y="415"/>
                  </a:cubicBezTo>
                  <a:cubicBezTo>
                    <a:pt x="109" y="363"/>
                    <a:pt x="152" y="287"/>
                    <a:pt x="157" y="210"/>
                  </a:cubicBezTo>
                  <a:cubicBezTo>
                    <a:pt x="162" y="133"/>
                    <a:pt x="144" y="60"/>
                    <a:pt x="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27"/>
            <p:cNvSpPr/>
            <p:nvPr/>
          </p:nvSpPr>
          <p:spPr>
            <a:xfrm>
              <a:off x="12369480" y="2189598"/>
              <a:ext cx="8253" cy="55580"/>
            </a:xfrm>
            <a:custGeom>
              <a:avLst/>
              <a:gdLst/>
              <a:ahLst/>
              <a:cxnLst/>
              <a:rect l="l" t="t" r="r" b="b"/>
              <a:pathLst>
                <a:path w="49" h="330" extrusionOk="0">
                  <a:moveTo>
                    <a:pt x="32" y="1"/>
                  </a:moveTo>
                  <a:cubicBezTo>
                    <a:pt x="17" y="111"/>
                    <a:pt x="17" y="219"/>
                    <a:pt x="1" y="329"/>
                  </a:cubicBezTo>
                  <a:cubicBezTo>
                    <a:pt x="48" y="227"/>
                    <a:pt x="49" y="110"/>
                    <a:pt x="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27"/>
            <p:cNvSpPr/>
            <p:nvPr/>
          </p:nvSpPr>
          <p:spPr>
            <a:xfrm>
              <a:off x="12343542" y="2242147"/>
              <a:ext cx="40592" cy="103245"/>
            </a:xfrm>
            <a:custGeom>
              <a:avLst/>
              <a:gdLst/>
              <a:ahLst/>
              <a:cxnLst/>
              <a:rect l="l" t="t" r="r" b="b"/>
              <a:pathLst>
                <a:path w="241" h="613" extrusionOk="0">
                  <a:moveTo>
                    <a:pt x="160" y="1"/>
                  </a:moveTo>
                  <a:cubicBezTo>
                    <a:pt x="80" y="79"/>
                    <a:pt x="16" y="190"/>
                    <a:pt x="9" y="304"/>
                  </a:cubicBezTo>
                  <a:cubicBezTo>
                    <a:pt x="1" y="417"/>
                    <a:pt x="30" y="524"/>
                    <a:pt x="99" y="613"/>
                  </a:cubicBezTo>
                  <a:cubicBezTo>
                    <a:pt x="178" y="537"/>
                    <a:pt x="225" y="428"/>
                    <a:pt x="233" y="319"/>
                  </a:cubicBezTo>
                  <a:cubicBezTo>
                    <a:pt x="240" y="208"/>
                    <a:pt x="212" y="97"/>
                    <a:pt x="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27"/>
            <p:cNvSpPr/>
            <p:nvPr/>
          </p:nvSpPr>
          <p:spPr>
            <a:xfrm>
              <a:off x="12351290" y="2248715"/>
              <a:ext cx="27454" cy="70065"/>
            </a:xfrm>
            <a:custGeom>
              <a:avLst/>
              <a:gdLst/>
              <a:ahLst/>
              <a:cxnLst/>
              <a:rect l="l" t="t" r="r" b="b"/>
              <a:pathLst>
                <a:path w="163" h="416" extrusionOk="0">
                  <a:moveTo>
                    <a:pt x="107" y="0"/>
                  </a:moveTo>
                  <a:cubicBezTo>
                    <a:pt x="54" y="54"/>
                    <a:pt x="11" y="129"/>
                    <a:pt x="6" y="206"/>
                  </a:cubicBezTo>
                  <a:cubicBezTo>
                    <a:pt x="0" y="282"/>
                    <a:pt x="20" y="355"/>
                    <a:pt x="67" y="415"/>
                  </a:cubicBezTo>
                  <a:cubicBezTo>
                    <a:pt x="120" y="363"/>
                    <a:pt x="152" y="290"/>
                    <a:pt x="157" y="216"/>
                  </a:cubicBezTo>
                  <a:cubicBezTo>
                    <a:pt x="162" y="141"/>
                    <a:pt x="142" y="66"/>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27"/>
            <p:cNvSpPr/>
            <p:nvPr/>
          </p:nvSpPr>
          <p:spPr>
            <a:xfrm>
              <a:off x="12362237" y="2241641"/>
              <a:ext cx="8421" cy="55580"/>
            </a:xfrm>
            <a:custGeom>
              <a:avLst/>
              <a:gdLst/>
              <a:ahLst/>
              <a:cxnLst/>
              <a:rect l="l" t="t" r="r" b="b"/>
              <a:pathLst>
                <a:path w="50" h="330" extrusionOk="0">
                  <a:moveTo>
                    <a:pt x="49" y="1"/>
                  </a:moveTo>
                  <a:lnTo>
                    <a:pt x="49" y="1"/>
                  </a:lnTo>
                  <a:cubicBezTo>
                    <a:pt x="1" y="103"/>
                    <a:pt x="0" y="220"/>
                    <a:pt x="18" y="329"/>
                  </a:cubicBezTo>
                  <a:cubicBezTo>
                    <a:pt x="33" y="219"/>
                    <a:pt x="33" y="112"/>
                    <a:pt x="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27"/>
            <p:cNvSpPr/>
            <p:nvPr/>
          </p:nvSpPr>
          <p:spPr>
            <a:xfrm>
              <a:off x="12368638" y="2230357"/>
              <a:ext cx="103248" cy="38401"/>
            </a:xfrm>
            <a:custGeom>
              <a:avLst/>
              <a:gdLst/>
              <a:ahLst/>
              <a:cxnLst/>
              <a:rect l="l" t="t" r="r" b="b"/>
              <a:pathLst>
                <a:path w="613" h="228" extrusionOk="0">
                  <a:moveTo>
                    <a:pt x="281" y="0"/>
                  </a:moveTo>
                  <a:cubicBezTo>
                    <a:pt x="182" y="0"/>
                    <a:pt x="86" y="29"/>
                    <a:pt x="1" y="75"/>
                  </a:cubicBezTo>
                  <a:cubicBezTo>
                    <a:pt x="79" y="155"/>
                    <a:pt x="190" y="219"/>
                    <a:pt x="304" y="226"/>
                  </a:cubicBezTo>
                  <a:cubicBezTo>
                    <a:pt x="316" y="227"/>
                    <a:pt x="327" y="227"/>
                    <a:pt x="338" y="227"/>
                  </a:cubicBezTo>
                  <a:cubicBezTo>
                    <a:pt x="438" y="227"/>
                    <a:pt x="533" y="198"/>
                    <a:pt x="613" y="135"/>
                  </a:cubicBezTo>
                  <a:cubicBezTo>
                    <a:pt x="536" y="56"/>
                    <a:pt x="428" y="9"/>
                    <a:pt x="319" y="2"/>
                  </a:cubicBezTo>
                  <a:cubicBezTo>
                    <a:pt x="306" y="1"/>
                    <a:pt x="293" y="0"/>
                    <a:pt x="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27"/>
            <p:cNvSpPr/>
            <p:nvPr/>
          </p:nvSpPr>
          <p:spPr>
            <a:xfrm>
              <a:off x="12375207" y="2235409"/>
              <a:ext cx="70067" cy="25937"/>
            </a:xfrm>
            <a:custGeom>
              <a:avLst/>
              <a:gdLst/>
              <a:ahLst/>
              <a:cxnLst/>
              <a:rect l="l" t="t" r="r" b="b"/>
              <a:pathLst>
                <a:path w="416" h="154" extrusionOk="0">
                  <a:moveTo>
                    <a:pt x="191" y="0"/>
                  </a:moveTo>
                  <a:cubicBezTo>
                    <a:pt x="125" y="0"/>
                    <a:pt x="59" y="19"/>
                    <a:pt x="0" y="51"/>
                  </a:cubicBezTo>
                  <a:cubicBezTo>
                    <a:pt x="53" y="105"/>
                    <a:pt x="130" y="149"/>
                    <a:pt x="205" y="152"/>
                  </a:cubicBezTo>
                  <a:cubicBezTo>
                    <a:pt x="213" y="153"/>
                    <a:pt x="221" y="153"/>
                    <a:pt x="229" y="153"/>
                  </a:cubicBezTo>
                  <a:cubicBezTo>
                    <a:pt x="297" y="153"/>
                    <a:pt x="361" y="134"/>
                    <a:pt x="415" y="92"/>
                  </a:cubicBezTo>
                  <a:cubicBezTo>
                    <a:pt x="363" y="38"/>
                    <a:pt x="290" y="6"/>
                    <a:pt x="215" y="1"/>
                  </a:cubicBezTo>
                  <a:cubicBezTo>
                    <a:pt x="207" y="0"/>
                    <a:pt x="199" y="0"/>
                    <a:pt x="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27"/>
            <p:cNvSpPr/>
            <p:nvPr/>
          </p:nvSpPr>
          <p:spPr>
            <a:xfrm>
              <a:off x="12368132" y="2242989"/>
              <a:ext cx="55582" cy="7074"/>
            </a:xfrm>
            <a:custGeom>
              <a:avLst/>
              <a:gdLst/>
              <a:ahLst/>
              <a:cxnLst/>
              <a:rect l="l" t="t" r="r" b="b"/>
              <a:pathLst>
                <a:path w="330" h="42" extrusionOk="0">
                  <a:moveTo>
                    <a:pt x="1" y="1"/>
                  </a:moveTo>
                  <a:lnTo>
                    <a:pt x="1" y="1"/>
                  </a:lnTo>
                  <a:cubicBezTo>
                    <a:pt x="65" y="31"/>
                    <a:pt x="136" y="42"/>
                    <a:pt x="207" y="42"/>
                  </a:cubicBezTo>
                  <a:cubicBezTo>
                    <a:pt x="248" y="42"/>
                    <a:pt x="289" y="38"/>
                    <a:pt x="329" y="32"/>
                  </a:cubicBezTo>
                  <a:cubicBezTo>
                    <a:pt x="218" y="15"/>
                    <a:pt x="111" y="1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27"/>
            <p:cNvSpPr/>
            <p:nvPr/>
          </p:nvSpPr>
          <p:spPr>
            <a:xfrm>
              <a:off x="12268085" y="2218230"/>
              <a:ext cx="103416" cy="38401"/>
            </a:xfrm>
            <a:custGeom>
              <a:avLst/>
              <a:gdLst/>
              <a:ahLst/>
              <a:cxnLst/>
              <a:rect l="l" t="t" r="r" b="b"/>
              <a:pathLst>
                <a:path w="614" h="228" extrusionOk="0">
                  <a:moveTo>
                    <a:pt x="272" y="0"/>
                  </a:moveTo>
                  <a:cubicBezTo>
                    <a:pt x="173" y="0"/>
                    <a:pt x="79" y="30"/>
                    <a:pt x="0" y="92"/>
                  </a:cubicBezTo>
                  <a:cubicBezTo>
                    <a:pt x="77" y="171"/>
                    <a:pt x="186" y="218"/>
                    <a:pt x="295" y="226"/>
                  </a:cubicBezTo>
                  <a:cubicBezTo>
                    <a:pt x="307" y="227"/>
                    <a:pt x="318" y="227"/>
                    <a:pt x="330" y="227"/>
                  </a:cubicBezTo>
                  <a:cubicBezTo>
                    <a:pt x="429" y="227"/>
                    <a:pt x="526" y="200"/>
                    <a:pt x="613" y="153"/>
                  </a:cubicBezTo>
                  <a:cubicBezTo>
                    <a:pt x="533" y="72"/>
                    <a:pt x="421" y="9"/>
                    <a:pt x="309" y="2"/>
                  </a:cubicBezTo>
                  <a:cubicBezTo>
                    <a:pt x="296" y="1"/>
                    <a:pt x="284" y="0"/>
                    <a:pt x="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27"/>
            <p:cNvSpPr/>
            <p:nvPr/>
          </p:nvSpPr>
          <p:spPr>
            <a:xfrm>
              <a:off x="12294866" y="2225472"/>
              <a:ext cx="69898" cy="25937"/>
            </a:xfrm>
            <a:custGeom>
              <a:avLst/>
              <a:gdLst/>
              <a:ahLst/>
              <a:cxnLst/>
              <a:rect l="l" t="t" r="r" b="b"/>
              <a:pathLst>
                <a:path w="415" h="154" extrusionOk="0">
                  <a:moveTo>
                    <a:pt x="186" y="1"/>
                  </a:moveTo>
                  <a:cubicBezTo>
                    <a:pt x="118" y="1"/>
                    <a:pt x="54" y="21"/>
                    <a:pt x="1" y="63"/>
                  </a:cubicBezTo>
                  <a:cubicBezTo>
                    <a:pt x="53" y="116"/>
                    <a:pt x="126" y="148"/>
                    <a:pt x="200" y="153"/>
                  </a:cubicBezTo>
                  <a:cubicBezTo>
                    <a:pt x="208" y="153"/>
                    <a:pt x="216" y="154"/>
                    <a:pt x="224" y="154"/>
                  </a:cubicBezTo>
                  <a:cubicBezTo>
                    <a:pt x="290" y="154"/>
                    <a:pt x="357" y="135"/>
                    <a:pt x="415" y="104"/>
                  </a:cubicBezTo>
                  <a:cubicBezTo>
                    <a:pt x="361" y="49"/>
                    <a:pt x="285" y="6"/>
                    <a:pt x="210" y="2"/>
                  </a:cubicBezTo>
                  <a:cubicBezTo>
                    <a:pt x="202" y="1"/>
                    <a:pt x="194" y="1"/>
                    <a:pt x="1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27"/>
            <p:cNvSpPr/>
            <p:nvPr/>
          </p:nvSpPr>
          <p:spPr>
            <a:xfrm>
              <a:off x="12316256" y="2236757"/>
              <a:ext cx="55582" cy="7242"/>
            </a:xfrm>
            <a:custGeom>
              <a:avLst/>
              <a:gdLst/>
              <a:ahLst/>
              <a:cxnLst/>
              <a:rect l="l" t="t" r="r" b="b"/>
              <a:pathLst>
                <a:path w="330" h="43" extrusionOk="0">
                  <a:moveTo>
                    <a:pt x="122" y="1"/>
                  </a:moveTo>
                  <a:cubicBezTo>
                    <a:pt x="82" y="1"/>
                    <a:pt x="41" y="4"/>
                    <a:pt x="1" y="11"/>
                  </a:cubicBezTo>
                  <a:cubicBezTo>
                    <a:pt x="110" y="27"/>
                    <a:pt x="219" y="26"/>
                    <a:pt x="329" y="42"/>
                  </a:cubicBezTo>
                  <a:cubicBezTo>
                    <a:pt x="265" y="12"/>
                    <a:pt x="194" y="1"/>
                    <a:pt x="1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27"/>
            <p:cNvSpPr/>
            <p:nvPr/>
          </p:nvSpPr>
          <p:spPr>
            <a:xfrm>
              <a:off x="12368638" y="2178145"/>
              <a:ext cx="80341" cy="66023"/>
            </a:xfrm>
            <a:custGeom>
              <a:avLst/>
              <a:gdLst/>
              <a:ahLst/>
              <a:cxnLst/>
              <a:rect l="l" t="t" r="r" b="b"/>
              <a:pathLst>
                <a:path w="477" h="392" extrusionOk="0">
                  <a:moveTo>
                    <a:pt x="469" y="1"/>
                  </a:moveTo>
                  <a:cubicBezTo>
                    <a:pt x="362" y="1"/>
                    <a:pt x="255" y="44"/>
                    <a:pt x="174" y="115"/>
                  </a:cubicBezTo>
                  <a:cubicBezTo>
                    <a:pt x="90" y="188"/>
                    <a:pt x="32" y="286"/>
                    <a:pt x="1" y="391"/>
                  </a:cubicBezTo>
                  <a:cubicBezTo>
                    <a:pt x="2" y="391"/>
                    <a:pt x="4" y="391"/>
                    <a:pt x="6" y="391"/>
                  </a:cubicBezTo>
                  <a:cubicBezTo>
                    <a:pt x="116" y="391"/>
                    <a:pt x="238" y="358"/>
                    <a:pt x="321" y="284"/>
                  </a:cubicBezTo>
                  <a:cubicBezTo>
                    <a:pt x="405" y="210"/>
                    <a:pt x="462" y="114"/>
                    <a:pt x="476" y="1"/>
                  </a:cubicBezTo>
                  <a:cubicBezTo>
                    <a:pt x="474" y="1"/>
                    <a:pt x="471" y="1"/>
                    <a:pt x="4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27"/>
            <p:cNvSpPr/>
            <p:nvPr/>
          </p:nvSpPr>
          <p:spPr>
            <a:xfrm>
              <a:off x="12374028" y="2195661"/>
              <a:ext cx="54571" cy="44464"/>
            </a:xfrm>
            <a:custGeom>
              <a:avLst/>
              <a:gdLst/>
              <a:ahLst/>
              <a:cxnLst/>
              <a:rect l="l" t="t" r="r" b="b"/>
              <a:pathLst>
                <a:path w="324" h="264" extrusionOk="0">
                  <a:moveTo>
                    <a:pt x="319" y="0"/>
                  </a:moveTo>
                  <a:cubicBezTo>
                    <a:pt x="246" y="0"/>
                    <a:pt x="173" y="29"/>
                    <a:pt x="118" y="77"/>
                  </a:cubicBezTo>
                  <a:cubicBezTo>
                    <a:pt x="63" y="125"/>
                    <a:pt x="22" y="192"/>
                    <a:pt x="1" y="263"/>
                  </a:cubicBezTo>
                  <a:cubicBezTo>
                    <a:pt x="4" y="263"/>
                    <a:pt x="7" y="263"/>
                    <a:pt x="10" y="263"/>
                  </a:cubicBezTo>
                  <a:cubicBezTo>
                    <a:pt x="83" y="263"/>
                    <a:pt x="164" y="239"/>
                    <a:pt x="219" y="192"/>
                  </a:cubicBezTo>
                  <a:cubicBezTo>
                    <a:pt x="276" y="142"/>
                    <a:pt x="314" y="75"/>
                    <a:pt x="323" y="0"/>
                  </a:cubicBezTo>
                  <a:cubicBezTo>
                    <a:pt x="322" y="0"/>
                    <a:pt x="321" y="0"/>
                    <a:pt x="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27"/>
            <p:cNvSpPr/>
            <p:nvPr/>
          </p:nvSpPr>
          <p:spPr>
            <a:xfrm>
              <a:off x="12368301" y="2208967"/>
              <a:ext cx="43118" cy="35538"/>
            </a:xfrm>
            <a:custGeom>
              <a:avLst/>
              <a:gdLst/>
              <a:ahLst/>
              <a:cxnLst/>
              <a:rect l="l" t="t" r="r" b="b"/>
              <a:pathLst>
                <a:path w="256" h="211" extrusionOk="0">
                  <a:moveTo>
                    <a:pt x="255" y="1"/>
                  </a:moveTo>
                  <a:cubicBezTo>
                    <a:pt x="166" y="67"/>
                    <a:pt x="91" y="142"/>
                    <a:pt x="1" y="210"/>
                  </a:cubicBezTo>
                  <a:cubicBezTo>
                    <a:pt x="107" y="173"/>
                    <a:pt x="190" y="89"/>
                    <a:pt x="2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27"/>
            <p:cNvSpPr/>
            <p:nvPr/>
          </p:nvSpPr>
          <p:spPr>
            <a:xfrm>
              <a:off x="12290992" y="2242820"/>
              <a:ext cx="80510" cy="65854"/>
            </a:xfrm>
            <a:custGeom>
              <a:avLst/>
              <a:gdLst/>
              <a:ahLst/>
              <a:cxnLst/>
              <a:rect l="l" t="t" r="r" b="b"/>
              <a:pathLst>
                <a:path w="478" h="391" extrusionOk="0">
                  <a:moveTo>
                    <a:pt x="468" y="1"/>
                  </a:moveTo>
                  <a:cubicBezTo>
                    <a:pt x="358" y="1"/>
                    <a:pt x="237" y="35"/>
                    <a:pt x="156" y="107"/>
                  </a:cubicBezTo>
                  <a:cubicBezTo>
                    <a:pt x="72" y="181"/>
                    <a:pt x="15" y="278"/>
                    <a:pt x="1" y="390"/>
                  </a:cubicBezTo>
                  <a:cubicBezTo>
                    <a:pt x="4" y="390"/>
                    <a:pt x="8" y="390"/>
                    <a:pt x="11" y="390"/>
                  </a:cubicBezTo>
                  <a:cubicBezTo>
                    <a:pt x="117" y="390"/>
                    <a:pt x="222" y="346"/>
                    <a:pt x="303" y="277"/>
                  </a:cubicBezTo>
                  <a:cubicBezTo>
                    <a:pt x="387" y="204"/>
                    <a:pt x="446" y="106"/>
                    <a:pt x="477" y="1"/>
                  </a:cubicBezTo>
                  <a:cubicBezTo>
                    <a:pt x="474" y="1"/>
                    <a:pt x="471" y="1"/>
                    <a:pt x="4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27"/>
            <p:cNvSpPr/>
            <p:nvPr/>
          </p:nvSpPr>
          <p:spPr>
            <a:xfrm>
              <a:off x="12311540" y="2246694"/>
              <a:ext cx="54234" cy="44633"/>
            </a:xfrm>
            <a:custGeom>
              <a:avLst/>
              <a:gdLst/>
              <a:ahLst/>
              <a:cxnLst/>
              <a:rect l="l" t="t" r="r" b="b"/>
              <a:pathLst>
                <a:path w="322" h="265" extrusionOk="0">
                  <a:moveTo>
                    <a:pt x="317" y="1"/>
                  </a:moveTo>
                  <a:cubicBezTo>
                    <a:pt x="243" y="1"/>
                    <a:pt x="161" y="24"/>
                    <a:pt x="105" y="73"/>
                  </a:cubicBezTo>
                  <a:cubicBezTo>
                    <a:pt x="48" y="122"/>
                    <a:pt x="9" y="189"/>
                    <a:pt x="1" y="265"/>
                  </a:cubicBezTo>
                  <a:cubicBezTo>
                    <a:pt x="2" y="265"/>
                    <a:pt x="3" y="265"/>
                    <a:pt x="4" y="265"/>
                  </a:cubicBezTo>
                  <a:cubicBezTo>
                    <a:pt x="77" y="265"/>
                    <a:pt x="150" y="235"/>
                    <a:pt x="205" y="187"/>
                  </a:cubicBezTo>
                  <a:cubicBezTo>
                    <a:pt x="261" y="140"/>
                    <a:pt x="301" y="73"/>
                    <a:pt x="322" y="1"/>
                  </a:cubicBezTo>
                  <a:cubicBezTo>
                    <a:pt x="320" y="1"/>
                    <a:pt x="319" y="1"/>
                    <a:pt x="3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27"/>
            <p:cNvSpPr/>
            <p:nvPr/>
          </p:nvSpPr>
          <p:spPr>
            <a:xfrm>
              <a:off x="12328551" y="2242483"/>
              <a:ext cx="43118" cy="35706"/>
            </a:xfrm>
            <a:custGeom>
              <a:avLst/>
              <a:gdLst/>
              <a:ahLst/>
              <a:cxnLst/>
              <a:rect l="l" t="t" r="r" b="b"/>
              <a:pathLst>
                <a:path w="256" h="212" extrusionOk="0">
                  <a:moveTo>
                    <a:pt x="255" y="1"/>
                  </a:moveTo>
                  <a:cubicBezTo>
                    <a:pt x="150" y="39"/>
                    <a:pt x="67" y="123"/>
                    <a:pt x="1" y="211"/>
                  </a:cubicBezTo>
                  <a:cubicBezTo>
                    <a:pt x="90" y="144"/>
                    <a:pt x="166" y="68"/>
                    <a:pt x="2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27"/>
            <p:cNvSpPr/>
            <p:nvPr/>
          </p:nvSpPr>
          <p:spPr>
            <a:xfrm>
              <a:off x="12369143" y="2242147"/>
              <a:ext cx="66530" cy="80339"/>
            </a:xfrm>
            <a:custGeom>
              <a:avLst/>
              <a:gdLst/>
              <a:ahLst/>
              <a:cxnLst/>
              <a:rect l="l" t="t" r="r" b="b"/>
              <a:pathLst>
                <a:path w="395" h="477" extrusionOk="0">
                  <a:moveTo>
                    <a:pt x="3" y="1"/>
                  </a:moveTo>
                  <a:lnTo>
                    <a:pt x="3" y="1"/>
                  </a:lnTo>
                  <a:cubicBezTo>
                    <a:pt x="1" y="112"/>
                    <a:pt x="35" y="236"/>
                    <a:pt x="109" y="321"/>
                  </a:cubicBezTo>
                  <a:cubicBezTo>
                    <a:pt x="183" y="406"/>
                    <a:pt x="280" y="462"/>
                    <a:pt x="392" y="476"/>
                  </a:cubicBezTo>
                  <a:cubicBezTo>
                    <a:pt x="395" y="367"/>
                    <a:pt x="350" y="257"/>
                    <a:pt x="279" y="174"/>
                  </a:cubicBezTo>
                  <a:cubicBezTo>
                    <a:pt x="206" y="90"/>
                    <a:pt x="108" y="32"/>
                    <a:pt x="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27"/>
            <p:cNvSpPr/>
            <p:nvPr/>
          </p:nvSpPr>
          <p:spPr>
            <a:xfrm>
              <a:off x="12373017" y="2247705"/>
              <a:ext cx="44971" cy="54401"/>
            </a:xfrm>
            <a:custGeom>
              <a:avLst/>
              <a:gdLst/>
              <a:ahLst/>
              <a:cxnLst/>
              <a:rect l="l" t="t" r="r" b="b"/>
              <a:pathLst>
                <a:path w="267" h="323" extrusionOk="0">
                  <a:moveTo>
                    <a:pt x="2" y="0"/>
                  </a:moveTo>
                  <a:cubicBezTo>
                    <a:pt x="1" y="76"/>
                    <a:pt x="24" y="160"/>
                    <a:pt x="73" y="218"/>
                  </a:cubicBezTo>
                  <a:cubicBezTo>
                    <a:pt x="123" y="275"/>
                    <a:pt x="189" y="313"/>
                    <a:pt x="265" y="322"/>
                  </a:cubicBezTo>
                  <a:cubicBezTo>
                    <a:pt x="267" y="248"/>
                    <a:pt x="236" y="173"/>
                    <a:pt x="188" y="118"/>
                  </a:cubicBezTo>
                  <a:cubicBezTo>
                    <a:pt x="139" y="62"/>
                    <a:pt x="74" y="21"/>
                    <a:pt x="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27"/>
            <p:cNvSpPr/>
            <p:nvPr/>
          </p:nvSpPr>
          <p:spPr>
            <a:xfrm>
              <a:off x="12368975" y="2241978"/>
              <a:ext cx="35539" cy="42948"/>
            </a:xfrm>
            <a:custGeom>
              <a:avLst/>
              <a:gdLst/>
              <a:ahLst/>
              <a:cxnLst/>
              <a:rect l="l" t="t" r="r" b="b"/>
              <a:pathLst>
                <a:path w="211" h="255" extrusionOk="0">
                  <a:moveTo>
                    <a:pt x="1" y="1"/>
                  </a:moveTo>
                  <a:cubicBezTo>
                    <a:pt x="38" y="106"/>
                    <a:pt x="122" y="189"/>
                    <a:pt x="210" y="254"/>
                  </a:cubicBezTo>
                  <a:cubicBezTo>
                    <a:pt x="145" y="164"/>
                    <a:pt x="67" y="8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27"/>
            <p:cNvSpPr/>
            <p:nvPr/>
          </p:nvSpPr>
          <p:spPr>
            <a:xfrm>
              <a:off x="12304129" y="2164334"/>
              <a:ext cx="66698" cy="80507"/>
            </a:xfrm>
            <a:custGeom>
              <a:avLst/>
              <a:gdLst/>
              <a:ahLst/>
              <a:cxnLst/>
              <a:rect l="l" t="t" r="r" b="b"/>
              <a:pathLst>
                <a:path w="396" h="478" extrusionOk="0">
                  <a:moveTo>
                    <a:pt x="4" y="1"/>
                  </a:moveTo>
                  <a:cubicBezTo>
                    <a:pt x="1" y="110"/>
                    <a:pt x="46" y="220"/>
                    <a:pt x="118" y="303"/>
                  </a:cubicBezTo>
                  <a:cubicBezTo>
                    <a:pt x="191" y="387"/>
                    <a:pt x="288" y="446"/>
                    <a:pt x="394" y="477"/>
                  </a:cubicBezTo>
                  <a:cubicBezTo>
                    <a:pt x="395" y="365"/>
                    <a:pt x="361" y="241"/>
                    <a:pt x="287" y="156"/>
                  </a:cubicBezTo>
                  <a:cubicBezTo>
                    <a:pt x="213" y="72"/>
                    <a:pt x="116" y="15"/>
                    <a:pt x="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27"/>
            <p:cNvSpPr/>
            <p:nvPr/>
          </p:nvSpPr>
          <p:spPr>
            <a:xfrm>
              <a:off x="12322151" y="2185050"/>
              <a:ext cx="44634" cy="54401"/>
            </a:xfrm>
            <a:custGeom>
              <a:avLst/>
              <a:gdLst/>
              <a:ahLst/>
              <a:cxnLst/>
              <a:rect l="l" t="t" r="r" b="b"/>
              <a:pathLst>
                <a:path w="265" h="323" extrusionOk="0">
                  <a:moveTo>
                    <a:pt x="1" y="1"/>
                  </a:moveTo>
                  <a:lnTo>
                    <a:pt x="1" y="1"/>
                  </a:lnTo>
                  <a:cubicBezTo>
                    <a:pt x="0" y="75"/>
                    <a:pt x="29" y="149"/>
                    <a:pt x="78" y="205"/>
                  </a:cubicBezTo>
                  <a:cubicBezTo>
                    <a:pt x="126" y="261"/>
                    <a:pt x="193" y="302"/>
                    <a:pt x="264" y="323"/>
                  </a:cubicBezTo>
                  <a:cubicBezTo>
                    <a:pt x="264" y="246"/>
                    <a:pt x="242" y="162"/>
                    <a:pt x="193" y="105"/>
                  </a:cubicBezTo>
                  <a:cubicBezTo>
                    <a:pt x="143" y="48"/>
                    <a:pt x="76" y="1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27"/>
            <p:cNvSpPr/>
            <p:nvPr/>
          </p:nvSpPr>
          <p:spPr>
            <a:xfrm>
              <a:off x="12335457" y="2201893"/>
              <a:ext cx="35539" cy="43117"/>
            </a:xfrm>
            <a:custGeom>
              <a:avLst/>
              <a:gdLst/>
              <a:ahLst/>
              <a:cxnLst/>
              <a:rect l="l" t="t" r="r" b="b"/>
              <a:pathLst>
                <a:path w="211" h="256" extrusionOk="0">
                  <a:moveTo>
                    <a:pt x="1" y="1"/>
                  </a:moveTo>
                  <a:lnTo>
                    <a:pt x="1" y="1"/>
                  </a:lnTo>
                  <a:cubicBezTo>
                    <a:pt x="67" y="91"/>
                    <a:pt x="142" y="167"/>
                    <a:pt x="210" y="255"/>
                  </a:cubicBezTo>
                  <a:cubicBezTo>
                    <a:pt x="173" y="150"/>
                    <a:pt x="89" y="6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27"/>
            <p:cNvSpPr/>
            <p:nvPr/>
          </p:nvSpPr>
          <p:spPr>
            <a:xfrm>
              <a:off x="12353984" y="2229178"/>
              <a:ext cx="30823" cy="30990"/>
            </a:xfrm>
            <a:custGeom>
              <a:avLst/>
              <a:gdLst/>
              <a:ahLst/>
              <a:cxnLst/>
              <a:rect l="l" t="t" r="r" b="b"/>
              <a:pathLst>
                <a:path w="183" h="184" extrusionOk="0">
                  <a:moveTo>
                    <a:pt x="91" y="1"/>
                  </a:moveTo>
                  <a:cubicBezTo>
                    <a:pt x="41" y="1"/>
                    <a:pt x="0" y="41"/>
                    <a:pt x="0" y="91"/>
                  </a:cubicBezTo>
                  <a:cubicBezTo>
                    <a:pt x="0" y="142"/>
                    <a:pt x="41" y="183"/>
                    <a:pt x="91" y="183"/>
                  </a:cubicBezTo>
                  <a:cubicBezTo>
                    <a:pt x="142" y="183"/>
                    <a:pt x="183" y="142"/>
                    <a:pt x="183" y="91"/>
                  </a:cubicBezTo>
                  <a:cubicBezTo>
                    <a:pt x="183" y="41"/>
                    <a:pt x="142" y="1"/>
                    <a:pt x="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86" name="Google Shape;1986;p27"/>
          <p:cNvSpPr/>
          <p:nvPr/>
        </p:nvSpPr>
        <p:spPr>
          <a:xfrm>
            <a:off x="75" y="275"/>
            <a:ext cx="9144000" cy="5143500"/>
          </a:xfrm>
          <a:prstGeom prst="frame">
            <a:avLst>
              <a:gd name="adj1" fmla="val 2823"/>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6939531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8"/>
        <p:cNvGrpSpPr/>
        <p:nvPr/>
      </p:nvGrpSpPr>
      <p:grpSpPr>
        <a:xfrm>
          <a:off x="0" y="0"/>
          <a:ext cx="0" cy="0"/>
          <a:chOff x="0" y="0"/>
          <a:chExt cx="0" cy="0"/>
        </a:xfrm>
      </p:grpSpPr>
      <p:sp>
        <p:nvSpPr>
          <p:cNvPr id="19" name="Google Shape;19;p3"/>
          <p:cNvSpPr/>
          <p:nvPr/>
        </p:nvSpPr>
        <p:spPr>
          <a:xfrm>
            <a:off x="1539874" y="449637"/>
            <a:ext cx="5895516" cy="4305963"/>
          </a:xfrm>
          <a:custGeom>
            <a:avLst/>
            <a:gdLst/>
            <a:ahLst/>
            <a:cxnLst/>
            <a:rect l="l" t="t" r="r" b="b"/>
            <a:pathLst>
              <a:path w="129408" h="114907" extrusionOk="0">
                <a:moveTo>
                  <a:pt x="60227" y="0"/>
                </a:moveTo>
                <a:cubicBezTo>
                  <a:pt x="42600" y="0"/>
                  <a:pt x="39204" y="13196"/>
                  <a:pt x="35159" y="18828"/>
                </a:cubicBezTo>
                <a:cubicBezTo>
                  <a:pt x="30056" y="25966"/>
                  <a:pt x="23084" y="20095"/>
                  <a:pt x="11542" y="33004"/>
                </a:cubicBezTo>
                <a:cubicBezTo>
                  <a:pt x="1" y="45914"/>
                  <a:pt x="16813" y="58056"/>
                  <a:pt x="10075" y="68830"/>
                </a:cubicBezTo>
                <a:cubicBezTo>
                  <a:pt x="3362" y="79596"/>
                  <a:pt x="16014" y="96684"/>
                  <a:pt x="32268" y="96684"/>
                </a:cubicBezTo>
                <a:cubicBezTo>
                  <a:pt x="32331" y="96684"/>
                  <a:pt x="32394" y="96684"/>
                  <a:pt x="32457" y="96683"/>
                </a:cubicBezTo>
                <a:cubicBezTo>
                  <a:pt x="32521" y="96683"/>
                  <a:pt x="32584" y="96683"/>
                  <a:pt x="32647" y="96683"/>
                </a:cubicBezTo>
                <a:cubicBezTo>
                  <a:pt x="48748" y="96683"/>
                  <a:pt x="41890" y="113666"/>
                  <a:pt x="57208" y="114529"/>
                </a:cubicBezTo>
                <a:cubicBezTo>
                  <a:pt x="60783" y="114723"/>
                  <a:pt x="64388" y="114906"/>
                  <a:pt x="67874" y="114906"/>
                </a:cubicBezTo>
                <a:cubicBezTo>
                  <a:pt x="79381" y="114906"/>
                  <a:pt x="89577" y="112911"/>
                  <a:pt x="93034" y="102721"/>
                </a:cubicBezTo>
                <a:cubicBezTo>
                  <a:pt x="97537" y="89412"/>
                  <a:pt x="111047" y="100586"/>
                  <a:pt x="119386" y="85542"/>
                </a:cubicBezTo>
                <a:cubicBezTo>
                  <a:pt x="127759" y="70498"/>
                  <a:pt x="116484" y="61792"/>
                  <a:pt x="123122" y="52185"/>
                </a:cubicBezTo>
                <a:cubicBezTo>
                  <a:pt x="129408" y="43087"/>
                  <a:pt x="121934" y="17209"/>
                  <a:pt x="104808" y="17209"/>
                </a:cubicBezTo>
                <a:cubicBezTo>
                  <a:pt x="103849" y="17209"/>
                  <a:pt x="102859" y="17290"/>
                  <a:pt x="101840" y="17460"/>
                </a:cubicBezTo>
                <a:cubicBezTo>
                  <a:pt x="99671" y="17822"/>
                  <a:pt x="97890" y="17986"/>
                  <a:pt x="96413" y="17986"/>
                </a:cubicBezTo>
                <a:cubicBezTo>
                  <a:pt x="84810" y="17986"/>
                  <a:pt x="91992" y="7818"/>
                  <a:pt x="77256" y="3083"/>
                </a:cubicBezTo>
                <a:cubicBezTo>
                  <a:pt x="70427" y="904"/>
                  <a:pt x="64840" y="0"/>
                  <a:pt x="60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3"/>
          <p:cNvSpPr txBox="1">
            <a:spLocks noGrp="1"/>
          </p:cNvSpPr>
          <p:nvPr>
            <p:ph type="title"/>
          </p:nvPr>
        </p:nvSpPr>
        <p:spPr>
          <a:xfrm>
            <a:off x="2336825" y="2150850"/>
            <a:ext cx="4394100" cy="8418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5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21" name="Google Shape;21;p3"/>
          <p:cNvSpPr txBox="1">
            <a:spLocks noGrp="1"/>
          </p:cNvSpPr>
          <p:nvPr>
            <p:ph type="title" idx="2" hasCustomPrompt="1"/>
          </p:nvPr>
        </p:nvSpPr>
        <p:spPr>
          <a:xfrm>
            <a:off x="3757625" y="1098000"/>
            <a:ext cx="15525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6000"/>
              <a:buNone/>
              <a:defRPr sz="6000">
                <a:solidFill>
                  <a:schemeClr val="l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22" name="Google Shape;22;p3"/>
          <p:cNvSpPr txBox="1">
            <a:spLocks noGrp="1"/>
          </p:cNvSpPr>
          <p:nvPr>
            <p:ph type="subTitle" idx="1"/>
          </p:nvPr>
        </p:nvSpPr>
        <p:spPr>
          <a:xfrm>
            <a:off x="2147375" y="3031650"/>
            <a:ext cx="4773000" cy="375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500">
                <a:solidFill>
                  <a:schemeClr val="dk2"/>
                </a:solidFill>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3" name="Google Shape;23;p3"/>
          <p:cNvSpPr/>
          <p:nvPr/>
        </p:nvSpPr>
        <p:spPr>
          <a:xfrm>
            <a:off x="8809275" y="1026327"/>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3"/>
          <p:cNvSpPr/>
          <p:nvPr/>
        </p:nvSpPr>
        <p:spPr>
          <a:xfrm rot="444932" flipH="1">
            <a:off x="8599307" y="4679014"/>
            <a:ext cx="413063" cy="274961"/>
          </a:xfrm>
          <a:custGeom>
            <a:avLst/>
            <a:gdLst/>
            <a:ahLst/>
            <a:cxnLst/>
            <a:rect l="l" t="t" r="r" b="b"/>
            <a:pathLst>
              <a:path w="20042" h="13743" extrusionOk="0">
                <a:moveTo>
                  <a:pt x="14071" y="0"/>
                </a:moveTo>
                <a:cubicBezTo>
                  <a:pt x="10001" y="0"/>
                  <a:pt x="11375" y="7108"/>
                  <a:pt x="11375" y="7108"/>
                </a:cubicBezTo>
                <a:cubicBezTo>
                  <a:pt x="11375" y="7108"/>
                  <a:pt x="9274" y="1408"/>
                  <a:pt x="6596" y="1408"/>
                </a:cubicBezTo>
                <a:cubicBezTo>
                  <a:pt x="5720" y="1408"/>
                  <a:pt x="4783" y="2019"/>
                  <a:pt x="3837" y="3639"/>
                </a:cubicBezTo>
                <a:cubicBezTo>
                  <a:pt x="1" y="10243"/>
                  <a:pt x="13177" y="13713"/>
                  <a:pt x="13177" y="13713"/>
                </a:cubicBezTo>
                <a:cubicBezTo>
                  <a:pt x="13237" y="13732"/>
                  <a:pt x="13299" y="13742"/>
                  <a:pt x="13363" y="13742"/>
                </a:cubicBezTo>
                <a:cubicBezTo>
                  <a:pt x="15662" y="13742"/>
                  <a:pt x="20041" y="1206"/>
                  <a:pt x="14978" y="103"/>
                </a:cubicBezTo>
                <a:cubicBezTo>
                  <a:pt x="14649" y="33"/>
                  <a:pt x="14348" y="0"/>
                  <a:pt x="140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3"/>
          <p:cNvSpPr/>
          <p:nvPr/>
        </p:nvSpPr>
        <p:spPr>
          <a:xfrm rot="-4320377">
            <a:off x="8789284" y="3888177"/>
            <a:ext cx="219074" cy="179074"/>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3"/>
          <p:cNvSpPr/>
          <p:nvPr/>
        </p:nvSpPr>
        <p:spPr>
          <a:xfrm>
            <a:off x="8634800" y="3122852"/>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3"/>
          <p:cNvSpPr/>
          <p:nvPr/>
        </p:nvSpPr>
        <p:spPr>
          <a:xfrm>
            <a:off x="8583300" y="1713650"/>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3"/>
          <p:cNvSpPr/>
          <p:nvPr/>
        </p:nvSpPr>
        <p:spPr>
          <a:xfrm>
            <a:off x="305350" y="3848802"/>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3"/>
          <p:cNvSpPr/>
          <p:nvPr/>
        </p:nvSpPr>
        <p:spPr>
          <a:xfrm rot="-4320377">
            <a:off x="285359" y="804952"/>
            <a:ext cx="219074" cy="179074"/>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3"/>
          <p:cNvSpPr/>
          <p:nvPr/>
        </p:nvSpPr>
        <p:spPr>
          <a:xfrm>
            <a:off x="305350" y="105389"/>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3"/>
          <p:cNvSpPr/>
          <p:nvPr/>
        </p:nvSpPr>
        <p:spPr>
          <a:xfrm rot="140820">
            <a:off x="152266" y="4696059"/>
            <a:ext cx="294654" cy="240854"/>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3"/>
          <p:cNvSpPr/>
          <p:nvPr/>
        </p:nvSpPr>
        <p:spPr>
          <a:xfrm>
            <a:off x="147450" y="2992647"/>
            <a:ext cx="237994" cy="244822"/>
          </a:xfrm>
          <a:custGeom>
            <a:avLst/>
            <a:gdLst/>
            <a:ahLst/>
            <a:cxnLst/>
            <a:rect l="l" t="t" r="r" b="b"/>
            <a:pathLst>
              <a:path w="7006" h="7207" extrusionOk="0">
                <a:moveTo>
                  <a:pt x="2603" y="1"/>
                </a:moveTo>
                <a:cubicBezTo>
                  <a:pt x="2269" y="635"/>
                  <a:pt x="2036" y="1335"/>
                  <a:pt x="1902" y="2002"/>
                </a:cubicBezTo>
                <a:cubicBezTo>
                  <a:pt x="1202" y="2369"/>
                  <a:pt x="568" y="2803"/>
                  <a:pt x="1" y="3337"/>
                </a:cubicBezTo>
                <a:cubicBezTo>
                  <a:pt x="535" y="3870"/>
                  <a:pt x="1135" y="4337"/>
                  <a:pt x="1802" y="4738"/>
                </a:cubicBezTo>
                <a:cubicBezTo>
                  <a:pt x="1936" y="5605"/>
                  <a:pt x="2236" y="6439"/>
                  <a:pt x="2703" y="7206"/>
                </a:cubicBezTo>
                <a:cubicBezTo>
                  <a:pt x="3437" y="6772"/>
                  <a:pt x="4104" y="6272"/>
                  <a:pt x="4671" y="5672"/>
                </a:cubicBezTo>
                <a:cubicBezTo>
                  <a:pt x="5038" y="5722"/>
                  <a:pt x="5413" y="5747"/>
                  <a:pt x="5792" y="5747"/>
                </a:cubicBezTo>
                <a:cubicBezTo>
                  <a:pt x="6172" y="5747"/>
                  <a:pt x="6555" y="5722"/>
                  <a:pt x="6939" y="5672"/>
                </a:cubicBezTo>
                <a:cubicBezTo>
                  <a:pt x="6839" y="4904"/>
                  <a:pt x="6606" y="4137"/>
                  <a:pt x="6239" y="3437"/>
                </a:cubicBezTo>
                <a:cubicBezTo>
                  <a:pt x="6639" y="2669"/>
                  <a:pt x="6906" y="1802"/>
                  <a:pt x="7006" y="968"/>
                </a:cubicBezTo>
                <a:cubicBezTo>
                  <a:pt x="6728" y="936"/>
                  <a:pt x="6446" y="921"/>
                  <a:pt x="6164" y="921"/>
                </a:cubicBezTo>
                <a:cubicBezTo>
                  <a:pt x="5565" y="921"/>
                  <a:pt x="4960" y="988"/>
                  <a:pt x="4371" y="1102"/>
                </a:cubicBezTo>
                <a:cubicBezTo>
                  <a:pt x="3837" y="668"/>
                  <a:pt x="3270" y="301"/>
                  <a:pt x="26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3"/>
          <p:cNvSpPr/>
          <p:nvPr/>
        </p:nvSpPr>
        <p:spPr>
          <a:xfrm>
            <a:off x="8895388" y="2582825"/>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3"/>
          <p:cNvSpPr/>
          <p:nvPr/>
        </p:nvSpPr>
        <p:spPr>
          <a:xfrm>
            <a:off x="484450" y="2331813"/>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3"/>
          <p:cNvSpPr/>
          <p:nvPr/>
        </p:nvSpPr>
        <p:spPr>
          <a:xfrm>
            <a:off x="8583300" y="215650"/>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3"/>
          <p:cNvSpPr/>
          <p:nvPr/>
        </p:nvSpPr>
        <p:spPr>
          <a:xfrm rot="-5125534">
            <a:off x="119124" y="1518132"/>
            <a:ext cx="294658" cy="240851"/>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3"/>
          <p:cNvSpPr/>
          <p:nvPr/>
        </p:nvSpPr>
        <p:spPr>
          <a:xfrm>
            <a:off x="3590775" y="181575"/>
            <a:ext cx="219073" cy="179081"/>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3"/>
          <p:cNvSpPr/>
          <p:nvPr/>
        </p:nvSpPr>
        <p:spPr>
          <a:xfrm>
            <a:off x="1665700" y="181577"/>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3"/>
          <p:cNvSpPr/>
          <p:nvPr/>
        </p:nvSpPr>
        <p:spPr>
          <a:xfrm>
            <a:off x="2825050" y="4548525"/>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3"/>
          <p:cNvSpPr/>
          <p:nvPr/>
        </p:nvSpPr>
        <p:spPr>
          <a:xfrm>
            <a:off x="6573975" y="4547377"/>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3"/>
          <p:cNvSpPr/>
          <p:nvPr/>
        </p:nvSpPr>
        <p:spPr>
          <a:xfrm rot="444932" flipH="1">
            <a:off x="4683532" y="209826"/>
            <a:ext cx="413063" cy="274961"/>
          </a:xfrm>
          <a:custGeom>
            <a:avLst/>
            <a:gdLst/>
            <a:ahLst/>
            <a:cxnLst/>
            <a:rect l="l" t="t" r="r" b="b"/>
            <a:pathLst>
              <a:path w="20042" h="13743" extrusionOk="0">
                <a:moveTo>
                  <a:pt x="14071" y="0"/>
                </a:moveTo>
                <a:cubicBezTo>
                  <a:pt x="10001" y="0"/>
                  <a:pt x="11375" y="7108"/>
                  <a:pt x="11375" y="7108"/>
                </a:cubicBezTo>
                <a:cubicBezTo>
                  <a:pt x="11375" y="7108"/>
                  <a:pt x="9274" y="1408"/>
                  <a:pt x="6596" y="1408"/>
                </a:cubicBezTo>
                <a:cubicBezTo>
                  <a:pt x="5720" y="1408"/>
                  <a:pt x="4783" y="2019"/>
                  <a:pt x="3837" y="3639"/>
                </a:cubicBezTo>
                <a:cubicBezTo>
                  <a:pt x="1" y="10243"/>
                  <a:pt x="13177" y="13713"/>
                  <a:pt x="13177" y="13713"/>
                </a:cubicBezTo>
                <a:cubicBezTo>
                  <a:pt x="13237" y="13732"/>
                  <a:pt x="13299" y="13742"/>
                  <a:pt x="13363" y="13742"/>
                </a:cubicBezTo>
                <a:cubicBezTo>
                  <a:pt x="15662" y="13742"/>
                  <a:pt x="20041" y="1206"/>
                  <a:pt x="14978" y="103"/>
                </a:cubicBezTo>
                <a:cubicBezTo>
                  <a:pt x="14649" y="33"/>
                  <a:pt x="14348" y="0"/>
                  <a:pt x="140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3"/>
          <p:cNvSpPr/>
          <p:nvPr/>
        </p:nvSpPr>
        <p:spPr>
          <a:xfrm>
            <a:off x="2662313" y="291825"/>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3"/>
          <p:cNvSpPr/>
          <p:nvPr/>
        </p:nvSpPr>
        <p:spPr>
          <a:xfrm>
            <a:off x="8263788" y="4821102"/>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3"/>
          <p:cNvSpPr/>
          <p:nvPr/>
        </p:nvSpPr>
        <p:spPr>
          <a:xfrm>
            <a:off x="5791213" y="4821102"/>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3"/>
          <p:cNvSpPr/>
          <p:nvPr/>
        </p:nvSpPr>
        <p:spPr>
          <a:xfrm rot="2135160">
            <a:off x="1697229" y="4709263"/>
            <a:ext cx="296967" cy="203633"/>
          </a:xfrm>
          <a:custGeom>
            <a:avLst/>
            <a:gdLst/>
            <a:ahLst/>
            <a:cxnLst/>
            <a:rect l="l" t="t" r="r" b="b"/>
            <a:pathLst>
              <a:path w="20042" h="13743" extrusionOk="0">
                <a:moveTo>
                  <a:pt x="14071" y="0"/>
                </a:moveTo>
                <a:cubicBezTo>
                  <a:pt x="10001" y="0"/>
                  <a:pt x="11375" y="7108"/>
                  <a:pt x="11375" y="7108"/>
                </a:cubicBezTo>
                <a:cubicBezTo>
                  <a:pt x="11375" y="7108"/>
                  <a:pt x="9274" y="1408"/>
                  <a:pt x="6596" y="1408"/>
                </a:cubicBezTo>
                <a:cubicBezTo>
                  <a:pt x="5720" y="1408"/>
                  <a:pt x="4783" y="2019"/>
                  <a:pt x="3837" y="3639"/>
                </a:cubicBezTo>
                <a:cubicBezTo>
                  <a:pt x="1" y="10243"/>
                  <a:pt x="13177" y="13713"/>
                  <a:pt x="13177" y="13713"/>
                </a:cubicBezTo>
                <a:cubicBezTo>
                  <a:pt x="13237" y="13732"/>
                  <a:pt x="13299" y="13742"/>
                  <a:pt x="13363" y="13742"/>
                </a:cubicBezTo>
                <a:cubicBezTo>
                  <a:pt x="15662" y="13742"/>
                  <a:pt x="20041" y="1206"/>
                  <a:pt x="14978" y="103"/>
                </a:cubicBezTo>
                <a:cubicBezTo>
                  <a:pt x="14649" y="33"/>
                  <a:pt x="14348" y="0"/>
                  <a:pt x="140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3"/>
          <p:cNvSpPr/>
          <p:nvPr/>
        </p:nvSpPr>
        <p:spPr>
          <a:xfrm rot="404198">
            <a:off x="7805477" y="268700"/>
            <a:ext cx="260321" cy="227115"/>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3"/>
          <p:cNvSpPr/>
          <p:nvPr/>
        </p:nvSpPr>
        <p:spPr>
          <a:xfrm>
            <a:off x="4350838" y="4755600"/>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3"/>
          <p:cNvSpPr/>
          <p:nvPr/>
        </p:nvSpPr>
        <p:spPr>
          <a:xfrm>
            <a:off x="5970300" y="331227"/>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3"/>
          <p:cNvSpPr/>
          <p:nvPr/>
        </p:nvSpPr>
        <p:spPr>
          <a:xfrm>
            <a:off x="6916175" y="72522"/>
            <a:ext cx="237994" cy="244822"/>
          </a:xfrm>
          <a:custGeom>
            <a:avLst/>
            <a:gdLst/>
            <a:ahLst/>
            <a:cxnLst/>
            <a:rect l="l" t="t" r="r" b="b"/>
            <a:pathLst>
              <a:path w="7006" h="7207" extrusionOk="0">
                <a:moveTo>
                  <a:pt x="2603" y="1"/>
                </a:moveTo>
                <a:cubicBezTo>
                  <a:pt x="2269" y="635"/>
                  <a:pt x="2036" y="1335"/>
                  <a:pt x="1902" y="2002"/>
                </a:cubicBezTo>
                <a:cubicBezTo>
                  <a:pt x="1202" y="2369"/>
                  <a:pt x="568" y="2803"/>
                  <a:pt x="1" y="3337"/>
                </a:cubicBezTo>
                <a:cubicBezTo>
                  <a:pt x="535" y="3870"/>
                  <a:pt x="1135" y="4337"/>
                  <a:pt x="1802" y="4738"/>
                </a:cubicBezTo>
                <a:cubicBezTo>
                  <a:pt x="1936" y="5605"/>
                  <a:pt x="2236" y="6439"/>
                  <a:pt x="2703" y="7206"/>
                </a:cubicBezTo>
                <a:cubicBezTo>
                  <a:pt x="3437" y="6772"/>
                  <a:pt x="4104" y="6272"/>
                  <a:pt x="4671" y="5672"/>
                </a:cubicBezTo>
                <a:cubicBezTo>
                  <a:pt x="5038" y="5722"/>
                  <a:pt x="5413" y="5747"/>
                  <a:pt x="5792" y="5747"/>
                </a:cubicBezTo>
                <a:cubicBezTo>
                  <a:pt x="6172" y="5747"/>
                  <a:pt x="6555" y="5722"/>
                  <a:pt x="6939" y="5672"/>
                </a:cubicBezTo>
                <a:cubicBezTo>
                  <a:pt x="6839" y="4904"/>
                  <a:pt x="6606" y="4137"/>
                  <a:pt x="6239" y="3437"/>
                </a:cubicBezTo>
                <a:cubicBezTo>
                  <a:pt x="6639" y="2669"/>
                  <a:pt x="6906" y="1802"/>
                  <a:pt x="7006" y="968"/>
                </a:cubicBezTo>
                <a:cubicBezTo>
                  <a:pt x="6728" y="936"/>
                  <a:pt x="6446" y="921"/>
                  <a:pt x="6164" y="921"/>
                </a:cubicBezTo>
                <a:cubicBezTo>
                  <a:pt x="5565" y="921"/>
                  <a:pt x="4960" y="988"/>
                  <a:pt x="4371" y="1102"/>
                </a:cubicBezTo>
                <a:cubicBezTo>
                  <a:pt x="3837" y="668"/>
                  <a:pt x="3270" y="301"/>
                  <a:pt x="26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en-US"/>
              <a:t>Click to edit Master title style</a:t>
            </a:r>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p>
        </p:txBody>
      </p:sp>
      <p:sp>
        <p:nvSpPr>
          <p:cNvPr id="4" name="Date Placeholder 3"/>
          <p:cNvSpPr>
            <a:spLocks noGrp="1"/>
          </p:cNvSpPr>
          <p:nvPr>
            <p:ph type="dt" sz="half" idx="10"/>
          </p:nvPr>
        </p:nvSpPr>
        <p:spPr/>
        <p:txBody>
          <a:bodyPr/>
          <a:lstStyle/>
          <a:p>
            <a:fld id="{06ABD190-56AD-4C55-BBCA-1554B872117B}" type="datetimeFigureOut">
              <a:rPr lang="en-US" smtClean="0"/>
              <a:t>11/23/2024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8F674BA-2DE0-4D90-8561-25BA31F62F13}" type="slidenum">
              <a:rPr lang="en-US" smtClean="0"/>
              <a:t>‹#›</a:t>
            </a:fld>
            <a:endParaRPr lang="en-US"/>
          </a:p>
        </p:txBody>
      </p:sp>
    </p:spTree>
    <p:extLst>
      <p:ext uri="{BB962C8B-B14F-4D97-AF65-F5344CB8AC3E}">
        <p14:creationId xmlns:p14="http://schemas.microsoft.com/office/powerpoint/2010/main" val="248439586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06ABD190-56AD-4C55-BBCA-1554B872117B}" type="datetimeFigureOut">
              <a:rPr lang="en-US" smtClean="0"/>
              <a:t>11/23/2024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8F674BA-2DE0-4D90-8561-25BA31F62F13}" type="slidenum">
              <a:rPr lang="en-US" smtClean="0"/>
              <a:t>‹#›</a:t>
            </a:fld>
            <a:endParaRPr lang="en-US"/>
          </a:p>
        </p:txBody>
      </p:sp>
    </p:spTree>
    <p:extLst>
      <p:ext uri="{BB962C8B-B14F-4D97-AF65-F5344CB8AC3E}">
        <p14:creationId xmlns:p14="http://schemas.microsoft.com/office/powerpoint/2010/main" val="128005245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4"/>
            <a:ext cx="7886700" cy="2139553"/>
          </a:xfrm>
        </p:spPr>
        <p:txBody>
          <a:bodyPr anchor="b"/>
          <a:lstStyle>
            <a:lvl1pPr>
              <a:defRPr sz="4500"/>
            </a:lvl1pPr>
          </a:lstStyle>
          <a:p>
            <a:r>
              <a:rPr lang="en-US"/>
              <a:t>Click to edit Master title style</a:t>
            </a:r>
          </a:p>
        </p:txBody>
      </p:sp>
      <p:sp>
        <p:nvSpPr>
          <p:cNvPr id="3" name="Text Placeholder 2"/>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06ABD190-56AD-4C55-BBCA-1554B872117B}" type="datetimeFigureOut">
              <a:rPr lang="en-US" smtClean="0"/>
              <a:t>11/23/2024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8F674BA-2DE0-4D90-8561-25BA31F62F13}" type="slidenum">
              <a:rPr lang="en-US" smtClean="0"/>
              <a:t>‹#›</a:t>
            </a:fld>
            <a:endParaRPr lang="en-US"/>
          </a:p>
        </p:txBody>
      </p:sp>
    </p:spTree>
    <p:extLst>
      <p:ext uri="{BB962C8B-B14F-4D97-AF65-F5344CB8AC3E}">
        <p14:creationId xmlns:p14="http://schemas.microsoft.com/office/powerpoint/2010/main" val="235524911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286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291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06ABD190-56AD-4C55-BBCA-1554B872117B}" type="datetimeFigureOut">
              <a:rPr lang="en-US" smtClean="0"/>
              <a:t>11/23/2024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8F674BA-2DE0-4D90-8561-25BA31F62F13}" type="slidenum">
              <a:rPr lang="en-US" smtClean="0"/>
              <a:t>‹#›</a:t>
            </a:fld>
            <a:endParaRPr lang="en-US"/>
          </a:p>
        </p:txBody>
      </p:sp>
    </p:spTree>
    <p:extLst>
      <p:ext uri="{BB962C8B-B14F-4D97-AF65-F5344CB8AC3E}">
        <p14:creationId xmlns:p14="http://schemas.microsoft.com/office/powerpoint/2010/main" val="219283172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en-US"/>
              <a:t>Click to edit Master title style</a:t>
            </a:r>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4" name="Content Placeholder 3"/>
          <p:cNvSpPr>
            <a:spLocks noGrp="1"/>
          </p:cNvSpPr>
          <p:nvPr>
            <p:ph sz="half" idx="2"/>
          </p:nvPr>
        </p:nvSpPr>
        <p:spPr>
          <a:xfrm>
            <a:off x="629842" y="1878806"/>
            <a:ext cx="3868340"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6" name="Content Placeholder 5"/>
          <p:cNvSpPr>
            <a:spLocks noGrp="1"/>
          </p:cNvSpPr>
          <p:nvPr>
            <p:ph sz="quarter" idx="4"/>
          </p:nvPr>
        </p:nvSpPr>
        <p:spPr>
          <a:xfrm>
            <a:off x="4629150" y="1878806"/>
            <a:ext cx="3887391"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06ABD190-56AD-4C55-BBCA-1554B872117B}" type="datetimeFigureOut">
              <a:rPr lang="en-US" smtClean="0"/>
              <a:t>11/23/2024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8F674BA-2DE0-4D90-8561-25BA31F62F13}" type="slidenum">
              <a:rPr lang="en-US" smtClean="0"/>
              <a:t>‹#›</a:t>
            </a:fld>
            <a:endParaRPr lang="en-US"/>
          </a:p>
        </p:txBody>
      </p:sp>
    </p:spTree>
    <p:extLst>
      <p:ext uri="{BB962C8B-B14F-4D97-AF65-F5344CB8AC3E}">
        <p14:creationId xmlns:p14="http://schemas.microsoft.com/office/powerpoint/2010/main" val="100240909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06ABD190-56AD-4C55-BBCA-1554B872117B}" type="datetimeFigureOut">
              <a:rPr lang="en-US" smtClean="0"/>
              <a:t>11/23/2024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8F674BA-2DE0-4D90-8561-25BA31F62F13}" type="slidenum">
              <a:rPr lang="en-US" smtClean="0"/>
              <a:t>‹#›</a:t>
            </a:fld>
            <a:endParaRPr lang="en-US"/>
          </a:p>
        </p:txBody>
      </p:sp>
    </p:spTree>
    <p:extLst>
      <p:ext uri="{BB962C8B-B14F-4D97-AF65-F5344CB8AC3E}">
        <p14:creationId xmlns:p14="http://schemas.microsoft.com/office/powerpoint/2010/main" val="168168231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06ABD190-56AD-4C55-BBCA-1554B872117B}" type="datetimeFigureOut">
              <a:rPr lang="en-US" smtClean="0"/>
              <a:t>11/23/2024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8F674BA-2DE0-4D90-8561-25BA31F62F13}" type="slidenum">
              <a:rPr lang="en-US" smtClean="0"/>
              <a:t>‹#›</a:t>
            </a:fld>
            <a:endParaRPr lang="en-US"/>
          </a:p>
        </p:txBody>
      </p:sp>
    </p:spTree>
    <p:extLst>
      <p:ext uri="{BB962C8B-B14F-4D97-AF65-F5344CB8AC3E}">
        <p14:creationId xmlns:p14="http://schemas.microsoft.com/office/powerpoint/2010/main" val="422466601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p>
        </p:txBody>
      </p:sp>
      <p:sp>
        <p:nvSpPr>
          <p:cNvPr id="3" name="Content Placeholder 2"/>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4"/>
          <p:cNvSpPr>
            <a:spLocks noGrp="1"/>
          </p:cNvSpPr>
          <p:nvPr>
            <p:ph type="dt" sz="half" idx="10"/>
          </p:nvPr>
        </p:nvSpPr>
        <p:spPr/>
        <p:txBody>
          <a:bodyPr/>
          <a:lstStyle/>
          <a:p>
            <a:fld id="{06ABD190-56AD-4C55-BBCA-1554B872117B}" type="datetimeFigureOut">
              <a:rPr lang="en-US" smtClean="0"/>
              <a:t>11/23/2024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8F674BA-2DE0-4D90-8561-25BA31F62F13}" type="slidenum">
              <a:rPr lang="en-US" smtClean="0"/>
              <a:t>‹#›</a:t>
            </a:fld>
            <a:endParaRPr lang="en-US"/>
          </a:p>
        </p:txBody>
      </p:sp>
    </p:spTree>
    <p:extLst>
      <p:ext uri="{BB962C8B-B14F-4D97-AF65-F5344CB8AC3E}">
        <p14:creationId xmlns:p14="http://schemas.microsoft.com/office/powerpoint/2010/main" val="390792590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p>
        </p:txBody>
      </p:sp>
      <p:sp>
        <p:nvSpPr>
          <p:cNvPr id="3" name="Picture Placeholder 2"/>
          <p:cNvSpPr>
            <a:spLocks noGrp="1"/>
          </p:cNvSpPr>
          <p:nvPr>
            <p:ph type="pic" idx="1"/>
          </p:nvPr>
        </p:nvSpPr>
        <p:spPr>
          <a:xfrm>
            <a:off x="3887391" y="740569"/>
            <a:ext cx="4629150" cy="3655219"/>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n-US"/>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4"/>
          <p:cNvSpPr>
            <a:spLocks noGrp="1"/>
          </p:cNvSpPr>
          <p:nvPr>
            <p:ph type="dt" sz="half" idx="10"/>
          </p:nvPr>
        </p:nvSpPr>
        <p:spPr/>
        <p:txBody>
          <a:bodyPr/>
          <a:lstStyle/>
          <a:p>
            <a:fld id="{06ABD190-56AD-4C55-BBCA-1554B872117B}" type="datetimeFigureOut">
              <a:rPr lang="en-US" smtClean="0"/>
              <a:t>11/23/2024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8F674BA-2DE0-4D90-8561-25BA31F62F13}" type="slidenum">
              <a:rPr lang="en-US" smtClean="0"/>
              <a:t>‹#›</a:t>
            </a:fld>
            <a:endParaRPr lang="en-US"/>
          </a:p>
        </p:txBody>
      </p:sp>
    </p:spTree>
    <p:extLst>
      <p:ext uri="{BB962C8B-B14F-4D97-AF65-F5344CB8AC3E}">
        <p14:creationId xmlns:p14="http://schemas.microsoft.com/office/powerpoint/2010/main" val="411293010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06ABD190-56AD-4C55-BBCA-1554B872117B}" type="datetimeFigureOut">
              <a:rPr lang="en-US" smtClean="0"/>
              <a:t>11/23/2024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8F674BA-2DE0-4D90-8561-25BA31F62F13}" type="slidenum">
              <a:rPr lang="en-US" smtClean="0"/>
              <a:t>‹#›</a:t>
            </a:fld>
            <a:endParaRPr lang="en-US"/>
          </a:p>
        </p:txBody>
      </p:sp>
    </p:spTree>
    <p:extLst>
      <p:ext uri="{BB962C8B-B14F-4D97-AF65-F5344CB8AC3E}">
        <p14:creationId xmlns:p14="http://schemas.microsoft.com/office/powerpoint/2010/main" val="257779745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206"/>
        <p:cNvGrpSpPr/>
        <p:nvPr/>
      </p:nvGrpSpPr>
      <p:grpSpPr>
        <a:xfrm>
          <a:off x="0" y="0"/>
          <a:ext cx="0" cy="0"/>
          <a:chOff x="0" y="0"/>
          <a:chExt cx="0" cy="0"/>
        </a:xfrm>
      </p:grpSpPr>
      <p:sp>
        <p:nvSpPr>
          <p:cNvPr id="207" name="Google Shape;207;p9"/>
          <p:cNvSpPr/>
          <p:nvPr/>
        </p:nvSpPr>
        <p:spPr>
          <a:xfrm>
            <a:off x="236861" y="138751"/>
            <a:ext cx="8207379" cy="7287689"/>
          </a:xfrm>
          <a:custGeom>
            <a:avLst/>
            <a:gdLst/>
            <a:ahLst/>
            <a:cxnLst/>
            <a:rect l="l" t="t" r="r" b="b"/>
            <a:pathLst>
              <a:path w="129408" h="114907" extrusionOk="0">
                <a:moveTo>
                  <a:pt x="60227" y="0"/>
                </a:moveTo>
                <a:cubicBezTo>
                  <a:pt x="42600" y="0"/>
                  <a:pt x="39204" y="13196"/>
                  <a:pt x="35159" y="18828"/>
                </a:cubicBezTo>
                <a:cubicBezTo>
                  <a:pt x="30056" y="25966"/>
                  <a:pt x="23084" y="20095"/>
                  <a:pt x="11542" y="33004"/>
                </a:cubicBezTo>
                <a:cubicBezTo>
                  <a:pt x="1" y="45914"/>
                  <a:pt x="16813" y="58056"/>
                  <a:pt x="10075" y="68830"/>
                </a:cubicBezTo>
                <a:cubicBezTo>
                  <a:pt x="3362" y="79596"/>
                  <a:pt x="16014" y="96684"/>
                  <a:pt x="32268" y="96684"/>
                </a:cubicBezTo>
                <a:cubicBezTo>
                  <a:pt x="32331" y="96684"/>
                  <a:pt x="32394" y="96684"/>
                  <a:pt x="32457" y="96683"/>
                </a:cubicBezTo>
                <a:cubicBezTo>
                  <a:pt x="32521" y="96683"/>
                  <a:pt x="32584" y="96683"/>
                  <a:pt x="32647" y="96683"/>
                </a:cubicBezTo>
                <a:cubicBezTo>
                  <a:pt x="48748" y="96683"/>
                  <a:pt x="41890" y="113666"/>
                  <a:pt x="57208" y="114529"/>
                </a:cubicBezTo>
                <a:cubicBezTo>
                  <a:pt x="60783" y="114723"/>
                  <a:pt x="64388" y="114906"/>
                  <a:pt x="67874" y="114906"/>
                </a:cubicBezTo>
                <a:cubicBezTo>
                  <a:pt x="79381" y="114906"/>
                  <a:pt x="89577" y="112911"/>
                  <a:pt x="93034" y="102721"/>
                </a:cubicBezTo>
                <a:cubicBezTo>
                  <a:pt x="97537" y="89412"/>
                  <a:pt x="111047" y="100586"/>
                  <a:pt x="119386" y="85542"/>
                </a:cubicBezTo>
                <a:cubicBezTo>
                  <a:pt x="127759" y="70498"/>
                  <a:pt x="116484" y="61792"/>
                  <a:pt x="123122" y="52185"/>
                </a:cubicBezTo>
                <a:cubicBezTo>
                  <a:pt x="129408" y="43087"/>
                  <a:pt x="121934" y="17209"/>
                  <a:pt x="104808" y="17209"/>
                </a:cubicBezTo>
                <a:cubicBezTo>
                  <a:pt x="103849" y="17209"/>
                  <a:pt x="102859" y="17290"/>
                  <a:pt x="101840" y="17460"/>
                </a:cubicBezTo>
                <a:cubicBezTo>
                  <a:pt x="99671" y="17822"/>
                  <a:pt x="97890" y="17986"/>
                  <a:pt x="96413" y="17986"/>
                </a:cubicBezTo>
                <a:cubicBezTo>
                  <a:pt x="84810" y="17986"/>
                  <a:pt x="91992" y="7818"/>
                  <a:pt x="77256" y="3083"/>
                </a:cubicBezTo>
                <a:cubicBezTo>
                  <a:pt x="70427" y="904"/>
                  <a:pt x="64840" y="0"/>
                  <a:pt x="60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9"/>
          <p:cNvSpPr/>
          <p:nvPr/>
        </p:nvSpPr>
        <p:spPr>
          <a:xfrm>
            <a:off x="1695999" y="1212811"/>
            <a:ext cx="201019" cy="201019"/>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9"/>
          <p:cNvSpPr/>
          <p:nvPr/>
        </p:nvSpPr>
        <p:spPr>
          <a:xfrm>
            <a:off x="6218623" y="651189"/>
            <a:ext cx="324484" cy="324484"/>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9"/>
          <p:cNvSpPr/>
          <p:nvPr/>
        </p:nvSpPr>
        <p:spPr>
          <a:xfrm>
            <a:off x="7066431" y="805735"/>
            <a:ext cx="201019" cy="201019"/>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9"/>
          <p:cNvSpPr/>
          <p:nvPr/>
        </p:nvSpPr>
        <p:spPr>
          <a:xfrm rot="-5280446">
            <a:off x="8273541" y="2131151"/>
            <a:ext cx="396928" cy="324459"/>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9"/>
          <p:cNvSpPr/>
          <p:nvPr/>
        </p:nvSpPr>
        <p:spPr>
          <a:xfrm rot="-8100094">
            <a:off x="842266" y="1344231"/>
            <a:ext cx="561958" cy="459363"/>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9"/>
          <p:cNvSpPr/>
          <p:nvPr/>
        </p:nvSpPr>
        <p:spPr>
          <a:xfrm rot="-7750363">
            <a:off x="8370870" y="2709139"/>
            <a:ext cx="288355" cy="235722"/>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9"/>
          <p:cNvSpPr txBox="1">
            <a:spLocks noGrp="1"/>
          </p:cNvSpPr>
          <p:nvPr>
            <p:ph type="title"/>
          </p:nvPr>
        </p:nvSpPr>
        <p:spPr>
          <a:xfrm>
            <a:off x="1949700" y="1514400"/>
            <a:ext cx="5244600" cy="1313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95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215" name="Google Shape;215;p9"/>
          <p:cNvSpPr txBox="1">
            <a:spLocks noGrp="1"/>
          </p:cNvSpPr>
          <p:nvPr>
            <p:ph type="subTitle" idx="1"/>
          </p:nvPr>
        </p:nvSpPr>
        <p:spPr>
          <a:xfrm>
            <a:off x="1949700" y="2989300"/>
            <a:ext cx="5244600" cy="801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16" name="Google Shape;216;p9"/>
          <p:cNvSpPr/>
          <p:nvPr/>
        </p:nvSpPr>
        <p:spPr>
          <a:xfrm>
            <a:off x="7584163" y="1077913"/>
            <a:ext cx="219073" cy="179081"/>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9"/>
          <p:cNvSpPr/>
          <p:nvPr/>
        </p:nvSpPr>
        <p:spPr>
          <a:xfrm>
            <a:off x="713213" y="1703488"/>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9"/>
          <p:cNvSpPr/>
          <p:nvPr/>
        </p:nvSpPr>
        <p:spPr>
          <a:xfrm>
            <a:off x="1294963" y="901650"/>
            <a:ext cx="401040" cy="274963"/>
          </a:xfrm>
          <a:custGeom>
            <a:avLst/>
            <a:gdLst/>
            <a:ahLst/>
            <a:cxnLst/>
            <a:rect l="l" t="t" r="r" b="b"/>
            <a:pathLst>
              <a:path w="20042" h="13743" extrusionOk="0">
                <a:moveTo>
                  <a:pt x="14071" y="0"/>
                </a:moveTo>
                <a:cubicBezTo>
                  <a:pt x="10001" y="0"/>
                  <a:pt x="11375" y="7108"/>
                  <a:pt x="11375" y="7108"/>
                </a:cubicBezTo>
                <a:cubicBezTo>
                  <a:pt x="11375" y="7108"/>
                  <a:pt x="9274" y="1408"/>
                  <a:pt x="6596" y="1408"/>
                </a:cubicBezTo>
                <a:cubicBezTo>
                  <a:pt x="5720" y="1408"/>
                  <a:pt x="4783" y="2019"/>
                  <a:pt x="3837" y="3639"/>
                </a:cubicBezTo>
                <a:cubicBezTo>
                  <a:pt x="1" y="10243"/>
                  <a:pt x="13177" y="13713"/>
                  <a:pt x="13177" y="13713"/>
                </a:cubicBezTo>
                <a:cubicBezTo>
                  <a:pt x="13237" y="13732"/>
                  <a:pt x="13299" y="13742"/>
                  <a:pt x="13363" y="13742"/>
                </a:cubicBezTo>
                <a:cubicBezTo>
                  <a:pt x="15662" y="13742"/>
                  <a:pt x="20041" y="1206"/>
                  <a:pt x="14978" y="103"/>
                </a:cubicBezTo>
                <a:cubicBezTo>
                  <a:pt x="14649" y="33"/>
                  <a:pt x="14348" y="0"/>
                  <a:pt x="140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9"/>
          <p:cNvSpPr/>
          <p:nvPr/>
        </p:nvSpPr>
        <p:spPr>
          <a:xfrm>
            <a:off x="8134350" y="901652"/>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9"/>
          <p:cNvSpPr/>
          <p:nvPr/>
        </p:nvSpPr>
        <p:spPr>
          <a:xfrm>
            <a:off x="821025" y="449952"/>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9"/>
          <p:cNvSpPr/>
          <p:nvPr/>
        </p:nvSpPr>
        <p:spPr>
          <a:xfrm rot="-4320377">
            <a:off x="694171" y="1017989"/>
            <a:ext cx="219074" cy="179074"/>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9"/>
          <p:cNvSpPr/>
          <p:nvPr/>
        </p:nvSpPr>
        <p:spPr>
          <a:xfrm rot="444932" flipH="1">
            <a:off x="8017357" y="4354076"/>
            <a:ext cx="413063" cy="274961"/>
          </a:xfrm>
          <a:custGeom>
            <a:avLst/>
            <a:gdLst/>
            <a:ahLst/>
            <a:cxnLst/>
            <a:rect l="l" t="t" r="r" b="b"/>
            <a:pathLst>
              <a:path w="20042" h="13743" extrusionOk="0">
                <a:moveTo>
                  <a:pt x="14071" y="0"/>
                </a:moveTo>
                <a:cubicBezTo>
                  <a:pt x="10001" y="0"/>
                  <a:pt x="11375" y="7108"/>
                  <a:pt x="11375" y="7108"/>
                </a:cubicBezTo>
                <a:cubicBezTo>
                  <a:pt x="11375" y="7108"/>
                  <a:pt x="9274" y="1408"/>
                  <a:pt x="6596" y="1408"/>
                </a:cubicBezTo>
                <a:cubicBezTo>
                  <a:pt x="5720" y="1408"/>
                  <a:pt x="4783" y="2019"/>
                  <a:pt x="3837" y="3639"/>
                </a:cubicBezTo>
                <a:cubicBezTo>
                  <a:pt x="1" y="10243"/>
                  <a:pt x="13177" y="13713"/>
                  <a:pt x="13177" y="13713"/>
                </a:cubicBezTo>
                <a:cubicBezTo>
                  <a:pt x="13237" y="13732"/>
                  <a:pt x="13299" y="13742"/>
                  <a:pt x="13363" y="13742"/>
                </a:cubicBezTo>
                <a:cubicBezTo>
                  <a:pt x="15662" y="13742"/>
                  <a:pt x="20041" y="1206"/>
                  <a:pt x="14978" y="103"/>
                </a:cubicBezTo>
                <a:cubicBezTo>
                  <a:pt x="14649" y="33"/>
                  <a:pt x="14348" y="0"/>
                  <a:pt x="140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9"/>
          <p:cNvSpPr/>
          <p:nvPr/>
        </p:nvSpPr>
        <p:spPr>
          <a:xfrm rot="-4320374">
            <a:off x="1494841" y="425940"/>
            <a:ext cx="260324" cy="227119"/>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9"/>
          <p:cNvSpPr/>
          <p:nvPr/>
        </p:nvSpPr>
        <p:spPr>
          <a:xfrm>
            <a:off x="1000125" y="72988"/>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9"/>
          <p:cNvSpPr/>
          <p:nvPr/>
        </p:nvSpPr>
        <p:spPr>
          <a:xfrm>
            <a:off x="713225" y="3954500"/>
            <a:ext cx="175150" cy="180175"/>
          </a:xfrm>
          <a:custGeom>
            <a:avLst/>
            <a:gdLst/>
            <a:ahLst/>
            <a:cxnLst/>
            <a:rect l="l" t="t" r="r" b="b"/>
            <a:pathLst>
              <a:path w="7006" h="7207" extrusionOk="0">
                <a:moveTo>
                  <a:pt x="2603" y="1"/>
                </a:moveTo>
                <a:cubicBezTo>
                  <a:pt x="2269" y="635"/>
                  <a:pt x="2036" y="1335"/>
                  <a:pt x="1902" y="2002"/>
                </a:cubicBezTo>
                <a:cubicBezTo>
                  <a:pt x="1202" y="2369"/>
                  <a:pt x="568" y="2803"/>
                  <a:pt x="1" y="3337"/>
                </a:cubicBezTo>
                <a:cubicBezTo>
                  <a:pt x="535" y="3870"/>
                  <a:pt x="1135" y="4337"/>
                  <a:pt x="1802" y="4738"/>
                </a:cubicBezTo>
                <a:cubicBezTo>
                  <a:pt x="1936" y="5605"/>
                  <a:pt x="2236" y="6439"/>
                  <a:pt x="2703" y="7206"/>
                </a:cubicBezTo>
                <a:cubicBezTo>
                  <a:pt x="3437" y="6772"/>
                  <a:pt x="4104" y="6272"/>
                  <a:pt x="4671" y="5672"/>
                </a:cubicBezTo>
                <a:cubicBezTo>
                  <a:pt x="5038" y="5722"/>
                  <a:pt x="5413" y="5747"/>
                  <a:pt x="5792" y="5747"/>
                </a:cubicBezTo>
                <a:cubicBezTo>
                  <a:pt x="6172" y="5747"/>
                  <a:pt x="6555" y="5722"/>
                  <a:pt x="6939" y="5672"/>
                </a:cubicBezTo>
                <a:cubicBezTo>
                  <a:pt x="6839" y="4904"/>
                  <a:pt x="6606" y="4137"/>
                  <a:pt x="6239" y="3437"/>
                </a:cubicBezTo>
                <a:cubicBezTo>
                  <a:pt x="6639" y="2669"/>
                  <a:pt x="6906" y="1802"/>
                  <a:pt x="7006" y="968"/>
                </a:cubicBezTo>
                <a:cubicBezTo>
                  <a:pt x="6728" y="936"/>
                  <a:pt x="6446" y="921"/>
                  <a:pt x="6164" y="921"/>
                </a:cubicBezTo>
                <a:cubicBezTo>
                  <a:pt x="5565" y="921"/>
                  <a:pt x="4960" y="988"/>
                  <a:pt x="4371" y="1102"/>
                </a:cubicBezTo>
                <a:cubicBezTo>
                  <a:pt x="3837" y="668"/>
                  <a:pt x="3270" y="301"/>
                  <a:pt x="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9"/>
          <p:cNvSpPr/>
          <p:nvPr/>
        </p:nvSpPr>
        <p:spPr>
          <a:xfrm rot="-4320377">
            <a:off x="8032859" y="3733127"/>
            <a:ext cx="219074" cy="179074"/>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9"/>
          <p:cNvSpPr/>
          <p:nvPr/>
        </p:nvSpPr>
        <p:spPr>
          <a:xfrm>
            <a:off x="8261400" y="3202827"/>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9"/>
          <p:cNvSpPr/>
          <p:nvPr/>
        </p:nvSpPr>
        <p:spPr>
          <a:xfrm>
            <a:off x="8023400" y="1452013"/>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9"/>
          <p:cNvSpPr/>
          <p:nvPr/>
        </p:nvSpPr>
        <p:spPr>
          <a:xfrm>
            <a:off x="369088" y="4773725"/>
            <a:ext cx="219073" cy="179081"/>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9"/>
          <p:cNvSpPr/>
          <p:nvPr/>
        </p:nvSpPr>
        <p:spPr>
          <a:xfrm>
            <a:off x="389075" y="3099952"/>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9"/>
          <p:cNvSpPr/>
          <p:nvPr/>
        </p:nvSpPr>
        <p:spPr>
          <a:xfrm rot="-4320377">
            <a:off x="246309" y="3609364"/>
            <a:ext cx="219074" cy="179074"/>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9"/>
          <p:cNvSpPr/>
          <p:nvPr/>
        </p:nvSpPr>
        <p:spPr>
          <a:xfrm>
            <a:off x="76975" y="1814439"/>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9"/>
          <p:cNvSpPr/>
          <p:nvPr/>
        </p:nvSpPr>
        <p:spPr>
          <a:xfrm rot="2135160">
            <a:off x="108492" y="4186163"/>
            <a:ext cx="296967" cy="203633"/>
          </a:xfrm>
          <a:custGeom>
            <a:avLst/>
            <a:gdLst/>
            <a:ahLst/>
            <a:cxnLst/>
            <a:rect l="l" t="t" r="r" b="b"/>
            <a:pathLst>
              <a:path w="20042" h="13743" extrusionOk="0">
                <a:moveTo>
                  <a:pt x="14071" y="0"/>
                </a:moveTo>
                <a:cubicBezTo>
                  <a:pt x="10001" y="0"/>
                  <a:pt x="11375" y="7108"/>
                  <a:pt x="11375" y="7108"/>
                </a:cubicBezTo>
                <a:cubicBezTo>
                  <a:pt x="11375" y="7108"/>
                  <a:pt x="9274" y="1408"/>
                  <a:pt x="6596" y="1408"/>
                </a:cubicBezTo>
                <a:cubicBezTo>
                  <a:pt x="5720" y="1408"/>
                  <a:pt x="4783" y="2019"/>
                  <a:pt x="3837" y="3639"/>
                </a:cubicBezTo>
                <a:cubicBezTo>
                  <a:pt x="1" y="10243"/>
                  <a:pt x="13177" y="13713"/>
                  <a:pt x="13177" y="13713"/>
                </a:cubicBezTo>
                <a:cubicBezTo>
                  <a:pt x="13237" y="13732"/>
                  <a:pt x="13299" y="13742"/>
                  <a:pt x="13363" y="13742"/>
                </a:cubicBezTo>
                <a:cubicBezTo>
                  <a:pt x="15662" y="13742"/>
                  <a:pt x="20041" y="1206"/>
                  <a:pt x="14978" y="103"/>
                </a:cubicBezTo>
                <a:cubicBezTo>
                  <a:pt x="14649" y="33"/>
                  <a:pt x="14348" y="0"/>
                  <a:pt x="140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9"/>
          <p:cNvSpPr/>
          <p:nvPr/>
        </p:nvSpPr>
        <p:spPr>
          <a:xfrm>
            <a:off x="201500" y="1154288"/>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9"/>
          <p:cNvSpPr/>
          <p:nvPr/>
        </p:nvSpPr>
        <p:spPr>
          <a:xfrm>
            <a:off x="423138" y="2149238"/>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9"/>
          <p:cNvSpPr/>
          <p:nvPr/>
        </p:nvSpPr>
        <p:spPr>
          <a:xfrm>
            <a:off x="167425" y="2602464"/>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9"/>
          <p:cNvSpPr/>
          <p:nvPr/>
        </p:nvSpPr>
        <p:spPr>
          <a:xfrm rot="140820">
            <a:off x="208516" y="502909"/>
            <a:ext cx="294654" cy="240854"/>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9"/>
          <p:cNvSpPr/>
          <p:nvPr/>
        </p:nvSpPr>
        <p:spPr>
          <a:xfrm>
            <a:off x="2065475" y="698377"/>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9"/>
          <p:cNvSpPr/>
          <p:nvPr/>
        </p:nvSpPr>
        <p:spPr>
          <a:xfrm>
            <a:off x="2067450" y="119297"/>
            <a:ext cx="237994" cy="244822"/>
          </a:xfrm>
          <a:custGeom>
            <a:avLst/>
            <a:gdLst/>
            <a:ahLst/>
            <a:cxnLst/>
            <a:rect l="l" t="t" r="r" b="b"/>
            <a:pathLst>
              <a:path w="7006" h="7207" extrusionOk="0">
                <a:moveTo>
                  <a:pt x="2603" y="1"/>
                </a:moveTo>
                <a:cubicBezTo>
                  <a:pt x="2269" y="635"/>
                  <a:pt x="2036" y="1335"/>
                  <a:pt x="1902" y="2002"/>
                </a:cubicBezTo>
                <a:cubicBezTo>
                  <a:pt x="1202" y="2369"/>
                  <a:pt x="568" y="2803"/>
                  <a:pt x="1" y="3337"/>
                </a:cubicBezTo>
                <a:cubicBezTo>
                  <a:pt x="535" y="3870"/>
                  <a:pt x="1135" y="4337"/>
                  <a:pt x="1802" y="4738"/>
                </a:cubicBezTo>
                <a:cubicBezTo>
                  <a:pt x="1936" y="5605"/>
                  <a:pt x="2236" y="6439"/>
                  <a:pt x="2703" y="7206"/>
                </a:cubicBezTo>
                <a:cubicBezTo>
                  <a:pt x="3437" y="6772"/>
                  <a:pt x="4104" y="6272"/>
                  <a:pt x="4671" y="5672"/>
                </a:cubicBezTo>
                <a:cubicBezTo>
                  <a:pt x="5038" y="5722"/>
                  <a:pt x="5413" y="5747"/>
                  <a:pt x="5792" y="5747"/>
                </a:cubicBezTo>
                <a:cubicBezTo>
                  <a:pt x="6172" y="5747"/>
                  <a:pt x="6555" y="5722"/>
                  <a:pt x="6939" y="5672"/>
                </a:cubicBezTo>
                <a:cubicBezTo>
                  <a:pt x="6839" y="4904"/>
                  <a:pt x="6606" y="4137"/>
                  <a:pt x="6239" y="3437"/>
                </a:cubicBezTo>
                <a:cubicBezTo>
                  <a:pt x="6639" y="2669"/>
                  <a:pt x="6906" y="1802"/>
                  <a:pt x="7006" y="968"/>
                </a:cubicBezTo>
                <a:cubicBezTo>
                  <a:pt x="6728" y="936"/>
                  <a:pt x="6446" y="921"/>
                  <a:pt x="6164" y="921"/>
                </a:cubicBezTo>
                <a:cubicBezTo>
                  <a:pt x="5565" y="921"/>
                  <a:pt x="4960" y="988"/>
                  <a:pt x="4371" y="1102"/>
                </a:cubicBezTo>
                <a:cubicBezTo>
                  <a:pt x="3837" y="668"/>
                  <a:pt x="3270" y="301"/>
                  <a:pt x="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9"/>
          <p:cNvSpPr/>
          <p:nvPr/>
        </p:nvSpPr>
        <p:spPr>
          <a:xfrm>
            <a:off x="236838" y="-60878"/>
            <a:ext cx="237994" cy="244822"/>
          </a:xfrm>
          <a:custGeom>
            <a:avLst/>
            <a:gdLst/>
            <a:ahLst/>
            <a:cxnLst/>
            <a:rect l="l" t="t" r="r" b="b"/>
            <a:pathLst>
              <a:path w="7006" h="7207" extrusionOk="0">
                <a:moveTo>
                  <a:pt x="2603" y="1"/>
                </a:moveTo>
                <a:cubicBezTo>
                  <a:pt x="2269" y="635"/>
                  <a:pt x="2036" y="1335"/>
                  <a:pt x="1902" y="2002"/>
                </a:cubicBezTo>
                <a:cubicBezTo>
                  <a:pt x="1202" y="2369"/>
                  <a:pt x="568" y="2803"/>
                  <a:pt x="1" y="3337"/>
                </a:cubicBezTo>
                <a:cubicBezTo>
                  <a:pt x="535" y="3870"/>
                  <a:pt x="1135" y="4337"/>
                  <a:pt x="1802" y="4738"/>
                </a:cubicBezTo>
                <a:cubicBezTo>
                  <a:pt x="1936" y="5605"/>
                  <a:pt x="2236" y="6439"/>
                  <a:pt x="2703" y="7206"/>
                </a:cubicBezTo>
                <a:cubicBezTo>
                  <a:pt x="3437" y="6772"/>
                  <a:pt x="4104" y="6272"/>
                  <a:pt x="4671" y="5672"/>
                </a:cubicBezTo>
                <a:cubicBezTo>
                  <a:pt x="5038" y="5722"/>
                  <a:pt x="5413" y="5747"/>
                  <a:pt x="5792" y="5747"/>
                </a:cubicBezTo>
                <a:cubicBezTo>
                  <a:pt x="6172" y="5747"/>
                  <a:pt x="6555" y="5722"/>
                  <a:pt x="6939" y="5672"/>
                </a:cubicBezTo>
                <a:cubicBezTo>
                  <a:pt x="6839" y="4904"/>
                  <a:pt x="6606" y="4137"/>
                  <a:pt x="6239" y="3437"/>
                </a:cubicBezTo>
                <a:cubicBezTo>
                  <a:pt x="6639" y="2669"/>
                  <a:pt x="6906" y="1802"/>
                  <a:pt x="7006" y="968"/>
                </a:cubicBezTo>
                <a:cubicBezTo>
                  <a:pt x="6728" y="936"/>
                  <a:pt x="6446" y="921"/>
                  <a:pt x="6164" y="921"/>
                </a:cubicBezTo>
                <a:cubicBezTo>
                  <a:pt x="5565" y="921"/>
                  <a:pt x="4960" y="988"/>
                  <a:pt x="4371" y="1102"/>
                </a:cubicBezTo>
                <a:cubicBezTo>
                  <a:pt x="3837" y="668"/>
                  <a:pt x="3270" y="301"/>
                  <a:pt x="26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9"/>
          <p:cNvSpPr/>
          <p:nvPr/>
        </p:nvSpPr>
        <p:spPr>
          <a:xfrm>
            <a:off x="8744575" y="3337852"/>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9"/>
          <p:cNvSpPr/>
          <p:nvPr/>
        </p:nvSpPr>
        <p:spPr>
          <a:xfrm rot="-4320377">
            <a:off x="8516046" y="3955052"/>
            <a:ext cx="219074" cy="179074"/>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9"/>
          <p:cNvSpPr/>
          <p:nvPr/>
        </p:nvSpPr>
        <p:spPr>
          <a:xfrm>
            <a:off x="6318800" y="152177"/>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9"/>
          <p:cNvSpPr/>
          <p:nvPr/>
        </p:nvSpPr>
        <p:spPr>
          <a:xfrm>
            <a:off x="6832200" y="561164"/>
            <a:ext cx="110950" cy="110939"/>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9"/>
          <p:cNvSpPr/>
          <p:nvPr/>
        </p:nvSpPr>
        <p:spPr>
          <a:xfrm>
            <a:off x="8798925" y="152164"/>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9"/>
          <p:cNvSpPr/>
          <p:nvPr/>
        </p:nvSpPr>
        <p:spPr>
          <a:xfrm rot="140820">
            <a:off x="8645841" y="4742834"/>
            <a:ext cx="294654" cy="240854"/>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9"/>
          <p:cNvSpPr/>
          <p:nvPr/>
        </p:nvSpPr>
        <p:spPr>
          <a:xfrm rot="4048916">
            <a:off x="7454634" y="379566"/>
            <a:ext cx="290457" cy="319880"/>
          </a:xfrm>
          <a:custGeom>
            <a:avLst/>
            <a:gdLst/>
            <a:ahLst/>
            <a:cxnLst/>
            <a:rect l="l" t="t" r="r" b="b"/>
            <a:pathLst>
              <a:path w="7006" h="7207" extrusionOk="0">
                <a:moveTo>
                  <a:pt x="2603" y="1"/>
                </a:moveTo>
                <a:cubicBezTo>
                  <a:pt x="2269" y="635"/>
                  <a:pt x="2036" y="1335"/>
                  <a:pt x="1902" y="2002"/>
                </a:cubicBezTo>
                <a:cubicBezTo>
                  <a:pt x="1202" y="2369"/>
                  <a:pt x="568" y="2803"/>
                  <a:pt x="1" y="3337"/>
                </a:cubicBezTo>
                <a:cubicBezTo>
                  <a:pt x="535" y="3870"/>
                  <a:pt x="1135" y="4337"/>
                  <a:pt x="1802" y="4738"/>
                </a:cubicBezTo>
                <a:cubicBezTo>
                  <a:pt x="1936" y="5605"/>
                  <a:pt x="2236" y="6439"/>
                  <a:pt x="2703" y="7206"/>
                </a:cubicBezTo>
                <a:cubicBezTo>
                  <a:pt x="3437" y="6772"/>
                  <a:pt x="4104" y="6272"/>
                  <a:pt x="4671" y="5672"/>
                </a:cubicBezTo>
                <a:cubicBezTo>
                  <a:pt x="5038" y="5722"/>
                  <a:pt x="5413" y="5747"/>
                  <a:pt x="5792" y="5747"/>
                </a:cubicBezTo>
                <a:cubicBezTo>
                  <a:pt x="6172" y="5747"/>
                  <a:pt x="6555" y="5722"/>
                  <a:pt x="6939" y="5672"/>
                </a:cubicBezTo>
                <a:cubicBezTo>
                  <a:pt x="6839" y="4904"/>
                  <a:pt x="6606" y="4137"/>
                  <a:pt x="6239" y="3437"/>
                </a:cubicBezTo>
                <a:cubicBezTo>
                  <a:pt x="6639" y="2669"/>
                  <a:pt x="6906" y="1802"/>
                  <a:pt x="7006" y="968"/>
                </a:cubicBezTo>
                <a:cubicBezTo>
                  <a:pt x="6728" y="936"/>
                  <a:pt x="6446" y="921"/>
                  <a:pt x="6164" y="921"/>
                </a:cubicBezTo>
                <a:cubicBezTo>
                  <a:pt x="5565" y="921"/>
                  <a:pt x="4960" y="988"/>
                  <a:pt x="4371" y="1102"/>
                </a:cubicBezTo>
                <a:cubicBezTo>
                  <a:pt x="3837" y="668"/>
                  <a:pt x="3270" y="301"/>
                  <a:pt x="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248" name="Google Shape;248;p9"/>
          <p:cNvSpPr/>
          <p:nvPr/>
        </p:nvSpPr>
        <p:spPr>
          <a:xfrm>
            <a:off x="8715125" y="2357647"/>
            <a:ext cx="237994" cy="244822"/>
          </a:xfrm>
          <a:custGeom>
            <a:avLst/>
            <a:gdLst/>
            <a:ahLst/>
            <a:cxnLst/>
            <a:rect l="l" t="t" r="r" b="b"/>
            <a:pathLst>
              <a:path w="7006" h="7207" extrusionOk="0">
                <a:moveTo>
                  <a:pt x="2603" y="1"/>
                </a:moveTo>
                <a:cubicBezTo>
                  <a:pt x="2269" y="635"/>
                  <a:pt x="2036" y="1335"/>
                  <a:pt x="1902" y="2002"/>
                </a:cubicBezTo>
                <a:cubicBezTo>
                  <a:pt x="1202" y="2369"/>
                  <a:pt x="568" y="2803"/>
                  <a:pt x="1" y="3337"/>
                </a:cubicBezTo>
                <a:cubicBezTo>
                  <a:pt x="535" y="3870"/>
                  <a:pt x="1135" y="4337"/>
                  <a:pt x="1802" y="4738"/>
                </a:cubicBezTo>
                <a:cubicBezTo>
                  <a:pt x="1936" y="5605"/>
                  <a:pt x="2236" y="6439"/>
                  <a:pt x="2703" y="7206"/>
                </a:cubicBezTo>
                <a:cubicBezTo>
                  <a:pt x="3437" y="6772"/>
                  <a:pt x="4104" y="6272"/>
                  <a:pt x="4671" y="5672"/>
                </a:cubicBezTo>
                <a:cubicBezTo>
                  <a:pt x="5038" y="5722"/>
                  <a:pt x="5413" y="5747"/>
                  <a:pt x="5792" y="5747"/>
                </a:cubicBezTo>
                <a:cubicBezTo>
                  <a:pt x="6172" y="5747"/>
                  <a:pt x="6555" y="5722"/>
                  <a:pt x="6939" y="5672"/>
                </a:cubicBezTo>
                <a:cubicBezTo>
                  <a:pt x="6839" y="4904"/>
                  <a:pt x="6606" y="4137"/>
                  <a:pt x="6239" y="3437"/>
                </a:cubicBezTo>
                <a:cubicBezTo>
                  <a:pt x="6639" y="2669"/>
                  <a:pt x="6906" y="1802"/>
                  <a:pt x="7006" y="968"/>
                </a:cubicBezTo>
                <a:cubicBezTo>
                  <a:pt x="6728" y="936"/>
                  <a:pt x="6446" y="921"/>
                  <a:pt x="6164" y="921"/>
                </a:cubicBezTo>
                <a:cubicBezTo>
                  <a:pt x="5565" y="921"/>
                  <a:pt x="4960" y="988"/>
                  <a:pt x="4371" y="1102"/>
                </a:cubicBezTo>
                <a:cubicBezTo>
                  <a:pt x="3837" y="668"/>
                  <a:pt x="3270" y="301"/>
                  <a:pt x="26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9"/>
          <p:cNvSpPr/>
          <p:nvPr/>
        </p:nvSpPr>
        <p:spPr>
          <a:xfrm>
            <a:off x="8555188" y="1257825"/>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9"/>
          <p:cNvSpPr/>
          <p:nvPr/>
        </p:nvSpPr>
        <p:spPr>
          <a:xfrm>
            <a:off x="8737675" y="1779063"/>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9"/>
          <p:cNvSpPr/>
          <p:nvPr/>
        </p:nvSpPr>
        <p:spPr>
          <a:xfrm>
            <a:off x="8086925" y="186225"/>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9"/>
          <p:cNvSpPr/>
          <p:nvPr/>
        </p:nvSpPr>
        <p:spPr>
          <a:xfrm rot="-5125534">
            <a:off x="8661436" y="634957"/>
            <a:ext cx="294658" cy="240851"/>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9"/>
          <p:cNvSpPr/>
          <p:nvPr/>
        </p:nvSpPr>
        <p:spPr>
          <a:xfrm rot="1068680">
            <a:off x="7018465" y="67380"/>
            <a:ext cx="296977" cy="203640"/>
          </a:xfrm>
          <a:custGeom>
            <a:avLst/>
            <a:gdLst/>
            <a:ahLst/>
            <a:cxnLst/>
            <a:rect l="l" t="t" r="r" b="b"/>
            <a:pathLst>
              <a:path w="20042" h="13743" extrusionOk="0">
                <a:moveTo>
                  <a:pt x="14071" y="0"/>
                </a:moveTo>
                <a:cubicBezTo>
                  <a:pt x="10001" y="0"/>
                  <a:pt x="11375" y="7108"/>
                  <a:pt x="11375" y="7108"/>
                </a:cubicBezTo>
                <a:cubicBezTo>
                  <a:pt x="11375" y="7108"/>
                  <a:pt x="9274" y="1408"/>
                  <a:pt x="6596" y="1408"/>
                </a:cubicBezTo>
                <a:cubicBezTo>
                  <a:pt x="5720" y="1408"/>
                  <a:pt x="4783" y="2019"/>
                  <a:pt x="3837" y="3639"/>
                </a:cubicBezTo>
                <a:cubicBezTo>
                  <a:pt x="1" y="10243"/>
                  <a:pt x="13177" y="13713"/>
                  <a:pt x="13177" y="13713"/>
                </a:cubicBezTo>
                <a:cubicBezTo>
                  <a:pt x="13237" y="13732"/>
                  <a:pt x="13299" y="13742"/>
                  <a:pt x="13363" y="13742"/>
                </a:cubicBezTo>
                <a:cubicBezTo>
                  <a:pt x="15662" y="13742"/>
                  <a:pt x="20041" y="1206"/>
                  <a:pt x="14978" y="103"/>
                </a:cubicBezTo>
                <a:cubicBezTo>
                  <a:pt x="14649" y="33"/>
                  <a:pt x="14348" y="0"/>
                  <a:pt x="140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273844"/>
            <a:ext cx="1971675" cy="4358879"/>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28650" y="273844"/>
            <a:ext cx="5800725" cy="435887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06ABD190-56AD-4C55-BBCA-1554B872117B}" type="datetimeFigureOut">
              <a:rPr lang="en-US" smtClean="0"/>
              <a:t>11/23/2024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8F674BA-2DE0-4D90-8561-25BA31F62F13}" type="slidenum">
              <a:rPr lang="en-US" smtClean="0"/>
              <a:t>‹#›</a:t>
            </a:fld>
            <a:endParaRPr lang="en-US"/>
          </a:p>
        </p:txBody>
      </p:sp>
    </p:spTree>
    <p:extLst>
      <p:ext uri="{BB962C8B-B14F-4D97-AF65-F5344CB8AC3E}">
        <p14:creationId xmlns:p14="http://schemas.microsoft.com/office/powerpoint/2010/main" val="51485851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305"/>
        <p:cNvGrpSpPr/>
        <p:nvPr/>
      </p:nvGrpSpPr>
      <p:grpSpPr>
        <a:xfrm>
          <a:off x="0" y="0"/>
          <a:ext cx="0" cy="0"/>
          <a:chOff x="0" y="0"/>
          <a:chExt cx="0" cy="0"/>
        </a:xfrm>
      </p:grpSpPr>
      <p:sp>
        <p:nvSpPr>
          <p:cNvPr id="306" name="Google Shape;306;p1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07" name="Google Shape;307;p13"/>
          <p:cNvSpPr txBox="1">
            <a:spLocks noGrp="1"/>
          </p:cNvSpPr>
          <p:nvPr>
            <p:ph type="title" idx="2"/>
          </p:nvPr>
        </p:nvSpPr>
        <p:spPr>
          <a:xfrm>
            <a:off x="1707800" y="1768150"/>
            <a:ext cx="2518200" cy="3549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08" name="Google Shape;308;p13"/>
          <p:cNvSpPr txBox="1">
            <a:spLocks noGrp="1"/>
          </p:cNvSpPr>
          <p:nvPr>
            <p:ph type="subTitle" idx="1"/>
          </p:nvPr>
        </p:nvSpPr>
        <p:spPr>
          <a:xfrm>
            <a:off x="1707800" y="2203100"/>
            <a:ext cx="2518200" cy="492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09" name="Google Shape;309;p13"/>
          <p:cNvSpPr txBox="1">
            <a:spLocks noGrp="1"/>
          </p:cNvSpPr>
          <p:nvPr>
            <p:ph type="title" idx="3"/>
          </p:nvPr>
        </p:nvSpPr>
        <p:spPr>
          <a:xfrm>
            <a:off x="5557850" y="1768150"/>
            <a:ext cx="2518200" cy="3549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10" name="Google Shape;310;p13"/>
          <p:cNvSpPr txBox="1">
            <a:spLocks noGrp="1"/>
          </p:cNvSpPr>
          <p:nvPr>
            <p:ph type="subTitle" idx="4"/>
          </p:nvPr>
        </p:nvSpPr>
        <p:spPr>
          <a:xfrm>
            <a:off x="5557852" y="2203105"/>
            <a:ext cx="2518200" cy="492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11" name="Google Shape;311;p13"/>
          <p:cNvSpPr txBox="1">
            <a:spLocks noGrp="1"/>
          </p:cNvSpPr>
          <p:nvPr>
            <p:ph type="title" idx="5"/>
          </p:nvPr>
        </p:nvSpPr>
        <p:spPr>
          <a:xfrm>
            <a:off x="1707808" y="3220925"/>
            <a:ext cx="2518200" cy="3549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12" name="Google Shape;312;p13"/>
          <p:cNvSpPr txBox="1">
            <a:spLocks noGrp="1"/>
          </p:cNvSpPr>
          <p:nvPr>
            <p:ph type="subTitle" idx="6"/>
          </p:nvPr>
        </p:nvSpPr>
        <p:spPr>
          <a:xfrm>
            <a:off x="1707799" y="3650149"/>
            <a:ext cx="2518200" cy="492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13" name="Google Shape;313;p13"/>
          <p:cNvSpPr txBox="1">
            <a:spLocks noGrp="1"/>
          </p:cNvSpPr>
          <p:nvPr>
            <p:ph type="title" idx="7"/>
          </p:nvPr>
        </p:nvSpPr>
        <p:spPr>
          <a:xfrm>
            <a:off x="5557850" y="3220925"/>
            <a:ext cx="2518200" cy="3549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14" name="Google Shape;314;p13"/>
          <p:cNvSpPr txBox="1">
            <a:spLocks noGrp="1"/>
          </p:cNvSpPr>
          <p:nvPr>
            <p:ph type="subTitle" idx="8"/>
          </p:nvPr>
        </p:nvSpPr>
        <p:spPr>
          <a:xfrm>
            <a:off x="5557852" y="3659253"/>
            <a:ext cx="2518200" cy="492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15" name="Google Shape;315;p13"/>
          <p:cNvSpPr txBox="1">
            <a:spLocks noGrp="1"/>
          </p:cNvSpPr>
          <p:nvPr>
            <p:ph type="title" idx="9" hasCustomPrompt="1"/>
          </p:nvPr>
        </p:nvSpPr>
        <p:spPr>
          <a:xfrm>
            <a:off x="699156" y="1996933"/>
            <a:ext cx="978300" cy="454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16" name="Google Shape;316;p13"/>
          <p:cNvSpPr txBox="1">
            <a:spLocks noGrp="1"/>
          </p:cNvSpPr>
          <p:nvPr>
            <p:ph type="title" idx="13" hasCustomPrompt="1"/>
          </p:nvPr>
        </p:nvSpPr>
        <p:spPr>
          <a:xfrm>
            <a:off x="699156" y="3437412"/>
            <a:ext cx="978300" cy="454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4"/>
              </a:buClr>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17" name="Google Shape;317;p13"/>
          <p:cNvSpPr txBox="1">
            <a:spLocks noGrp="1"/>
          </p:cNvSpPr>
          <p:nvPr>
            <p:ph type="title" idx="14" hasCustomPrompt="1"/>
          </p:nvPr>
        </p:nvSpPr>
        <p:spPr>
          <a:xfrm>
            <a:off x="4579562" y="1996933"/>
            <a:ext cx="978300" cy="454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3000"/>
              <a:buNone/>
              <a:defRPr sz="3000">
                <a:solidFill>
                  <a:schemeClr val="lt1"/>
                </a:solidFill>
              </a:defRPr>
            </a:lvl1pPr>
            <a:lvl2pPr lvl="1" rtl="0">
              <a:spcBef>
                <a:spcPts val="0"/>
              </a:spcBef>
              <a:spcAft>
                <a:spcPts val="0"/>
              </a:spcAft>
              <a:buClr>
                <a:schemeClr val="dk2"/>
              </a:buClr>
              <a:buSzPts val="3000"/>
              <a:buNone/>
              <a:defRPr sz="3000">
                <a:solidFill>
                  <a:schemeClr val="dk2"/>
                </a:solidFill>
              </a:defRPr>
            </a:lvl2pPr>
            <a:lvl3pPr lvl="2" rtl="0">
              <a:spcBef>
                <a:spcPts val="0"/>
              </a:spcBef>
              <a:spcAft>
                <a:spcPts val="0"/>
              </a:spcAft>
              <a:buClr>
                <a:schemeClr val="dk2"/>
              </a:buClr>
              <a:buSzPts val="3000"/>
              <a:buNone/>
              <a:defRPr sz="3000">
                <a:solidFill>
                  <a:schemeClr val="dk2"/>
                </a:solidFill>
              </a:defRPr>
            </a:lvl3pPr>
            <a:lvl4pPr lvl="3" rtl="0">
              <a:spcBef>
                <a:spcPts val="0"/>
              </a:spcBef>
              <a:spcAft>
                <a:spcPts val="0"/>
              </a:spcAft>
              <a:buClr>
                <a:schemeClr val="dk2"/>
              </a:buClr>
              <a:buSzPts val="3000"/>
              <a:buNone/>
              <a:defRPr sz="3000">
                <a:solidFill>
                  <a:schemeClr val="dk2"/>
                </a:solidFill>
              </a:defRPr>
            </a:lvl4pPr>
            <a:lvl5pPr lvl="4" rtl="0">
              <a:spcBef>
                <a:spcPts val="0"/>
              </a:spcBef>
              <a:spcAft>
                <a:spcPts val="0"/>
              </a:spcAft>
              <a:buClr>
                <a:schemeClr val="dk2"/>
              </a:buClr>
              <a:buSzPts val="3000"/>
              <a:buNone/>
              <a:defRPr sz="3000">
                <a:solidFill>
                  <a:schemeClr val="dk2"/>
                </a:solidFill>
              </a:defRPr>
            </a:lvl5pPr>
            <a:lvl6pPr lvl="5" rtl="0">
              <a:spcBef>
                <a:spcPts val="0"/>
              </a:spcBef>
              <a:spcAft>
                <a:spcPts val="0"/>
              </a:spcAft>
              <a:buClr>
                <a:schemeClr val="dk2"/>
              </a:buClr>
              <a:buSzPts val="3000"/>
              <a:buNone/>
              <a:defRPr sz="3000">
                <a:solidFill>
                  <a:schemeClr val="dk2"/>
                </a:solidFill>
              </a:defRPr>
            </a:lvl6pPr>
            <a:lvl7pPr lvl="6" rtl="0">
              <a:spcBef>
                <a:spcPts val="0"/>
              </a:spcBef>
              <a:spcAft>
                <a:spcPts val="0"/>
              </a:spcAft>
              <a:buClr>
                <a:schemeClr val="dk2"/>
              </a:buClr>
              <a:buSzPts val="3000"/>
              <a:buNone/>
              <a:defRPr sz="3000">
                <a:solidFill>
                  <a:schemeClr val="dk2"/>
                </a:solidFill>
              </a:defRPr>
            </a:lvl7pPr>
            <a:lvl8pPr lvl="7" rtl="0">
              <a:spcBef>
                <a:spcPts val="0"/>
              </a:spcBef>
              <a:spcAft>
                <a:spcPts val="0"/>
              </a:spcAft>
              <a:buClr>
                <a:schemeClr val="dk2"/>
              </a:buClr>
              <a:buSzPts val="3000"/>
              <a:buNone/>
              <a:defRPr sz="3000">
                <a:solidFill>
                  <a:schemeClr val="dk2"/>
                </a:solidFill>
              </a:defRPr>
            </a:lvl8pPr>
            <a:lvl9pPr lvl="8" rtl="0">
              <a:spcBef>
                <a:spcPts val="0"/>
              </a:spcBef>
              <a:spcAft>
                <a:spcPts val="0"/>
              </a:spcAft>
              <a:buClr>
                <a:schemeClr val="dk2"/>
              </a:buClr>
              <a:buSzPts val="3000"/>
              <a:buNone/>
              <a:defRPr sz="3000">
                <a:solidFill>
                  <a:schemeClr val="dk2"/>
                </a:solidFill>
              </a:defRPr>
            </a:lvl9pPr>
          </a:lstStyle>
          <a:p>
            <a:r>
              <a:t>xx%</a:t>
            </a:r>
          </a:p>
        </p:txBody>
      </p:sp>
      <p:sp>
        <p:nvSpPr>
          <p:cNvPr id="318" name="Google Shape;318;p13"/>
          <p:cNvSpPr txBox="1">
            <a:spLocks noGrp="1"/>
          </p:cNvSpPr>
          <p:nvPr>
            <p:ph type="title" idx="15" hasCustomPrompt="1"/>
          </p:nvPr>
        </p:nvSpPr>
        <p:spPr>
          <a:xfrm>
            <a:off x="4579562" y="3437412"/>
            <a:ext cx="978300" cy="454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6"/>
              </a:buClr>
              <a:buSzPts val="3000"/>
              <a:buNone/>
              <a:defRPr sz="3000">
                <a:solidFill>
                  <a:schemeClr val="lt1"/>
                </a:solidFill>
              </a:defRPr>
            </a:lvl1pPr>
            <a:lvl2pPr lvl="1" rtl="0">
              <a:spcBef>
                <a:spcPts val="0"/>
              </a:spcBef>
              <a:spcAft>
                <a:spcPts val="0"/>
              </a:spcAft>
              <a:buClr>
                <a:schemeClr val="dk2"/>
              </a:buClr>
              <a:buSzPts val="3000"/>
              <a:buNone/>
              <a:defRPr sz="3000">
                <a:solidFill>
                  <a:schemeClr val="dk2"/>
                </a:solidFill>
              </a:defRPr>
            </a:lvl2pPr>
            <a:lvl3pPr lvl="2" rtl="0">
              <a:spcBef>
                <a:spcPts val="0"/>
              </a:spcBef>
              <a:spcAft>
                <a:spcPts val="0"/>
              </a:spcAft>
              <a:buClr>
                <a:schemeClr val="dk2"/>
              </a:buClr>
              <a:buSzPts val="3000"/>
              <a:buNone/>
              <a:defRPr sz="3000">
                <a:solidFill>
                  <a:schemeClr val="dk2"/>
                </a:solidFill>
              </a:defRPr>
            </a:lvl3pPr>
            <a:lvl4pPr lvl="3" rtl="0">
              <a:spcBef>
                <a:spcPts val="0"/>
              </a:spcBef>
              <a:spcAft>
                <a:spcPts val="0"/>
              </a:spcAft>
              <a:buClr>
                <a:schemeClr val="dk2"/>
              </a:buClr>
              <a:buSzPts val="3000"/>
              <a:buNone/>
              <a:defRPr sz="3000">
                <a:solidFill>
                  <a:schemeClr val="dk2"/>
                </a:solidFill>
              </a:defRPr>
            </a:lvl4pPr>
            <a:lvl5pPr lvl="4" rtl="0">
              <a:spcBef>
                <a:spcPts val="0"/>
              </a:spcBef>
              <a:spcAft>
                <a:spcPts val="0"/>
              </a:spcAft>
              <a:buClr>
                <a:schemeClr val="dk2"/>
              </a:buClr>
              <a:buSzPts val="3000"/>
              <a:buNone/>
              <a:defRPr sz="3000">
                <a:solidFill>
                  <a:schemeClr val="dk2"/>
                </a:solidFill>
              </a:defRPr>
            </a:lvl5pPr>
            <a:lvl6pPr lvl="5" rtl="0">
              <a:spcBef>
                <a:spcPts val="0"/>
              </a:spcBef>
              <a:spcAft>
                <a:spcPts val="0"/>
              </a:spcAft>
              <a:buClr>
                <a:schemeClr val="dk2"/>
              </a:buClr>
              <a:buSzPts val="3000"/>
              <a:buNone/>
              <a:defRPr sz="3000">
                <a:solidFill>
                  <a:schemeClr val="dk2"/>
                </a:solidFill>
              </a:defRPr>
            </a:lvl6pPr>
            <a:lvl7pPr lvl="6" rtl="0">
              <a:spcBef>
                <a:spcPts val="0"/>
              </a:spcBef>
              <a:spcAft>
                <a:spcPts val="0"/>
              </a:spcAft>
              <a:buClr>
                <a:schemeClr val="dk2"/>
              </a:buClr>
              <a:buSzPts val="3000"/>
              <a:buNone/>
              <a:defRPr sz="3000">
                <a:solidFill>
                  <a:schemeClr val="dk2"/>
                </a:solidFill>
              </a:defRPr>
            </a:lvl7pPr>
            <a:lvl8pPr lvl="7" rtl="0">
              <a:spcBef>
                <a:spcPts val="0"/>
              </a:spcBef>
              <a:spcAft>
                <a:spcPts val="0"/>
              </a:spcAft>
              <a:buClr>
                <a:schemeClr val="dk2"/>
              </a:buClr>
              <a:buSzPts val="3000"/>
              <a:buNone/>
              <a:defRPr sz="3000">
                <a:solidFill>
                  <a:schemeClr val="dk2"/>
                </a:solidFill>
              </a:defRPr>
            </a:lvl8pPr>
            <a:lvl9pPr lvl="8" rtl="0">
              <a:spcBef>
                <a:spcPts val="0"/>
              </a:spcBef>
              <a:spcAft>
                <a:spcPts val="0"/>
              </a:spcAft>
              <a:buClr>
                <a:schemeClr val="dk2"/>
              </a:buClr>
              <a:buSzPts val="3000"/>
              <a:buNone/>
              <a:defRPr sz="3000">
                <a:solidFill>
                  <a:schemeClr val="dk2"/>
                </a:solidFill>
              </a:defRPr>
            </a:lvl9pPr>
          </a:lstStyle>
          <a:p>
            <a:r>
              <a:t>xx%</a:t>
            </a:r>
          </a:p>
        </p:txBody>
      </p:sp>
      <p:sp>
        <p:nvSpPr>
          <p:cNvPr id="319" name="Google Shape;319;p13"/>
          <p:cNvSpPr/>
          <p:nvPr/>
        </p:nvSpPr>
        <p:spPr>
          <a:xfrm>
            <a:off x="5955388" y="4830638"/>
            <a:ext cx="219073" cy="179081"/>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13"/>
          <p:cNvSpPr/>
          <p:nvPr/>
        </p:nvSpPr>
        <p:spPr>
          <a:xfrm>
            <a:off x="129825" y="1017713"/>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13"/>
          <p:cNvSpPr/>
          <p:nvPr/>
        </p:nvSpPr>
        <p:spPr>
          <a:xfrm>
            <a:off x="50275" y="2311163"/>
            <a:ext cx="401040" cy="274963"/>
          </a:xfrm>
          <a:custGeom>
            <a:avLst/>
            <a:gdLst/>
            <a:ahLst/>
            <a:cxnLst/>
            <a:rect l="l" t="t" r="r" b="b"/>
            <a:pathLst>
              <a:path w="20042" h="13743" extrusionOk="0">
                <a:moveTo>
                  <a:pt x="14071" y="0"/>
                </a:moveTo>
                <a:cubicBezTo>
                  <a:pt x="10001" y="0"/>
                  <a:pt x="11375" y="7108"/>
                  <a:pt x="11375" y="7108"/>
                </a:cubicBezTo>
                <a:cubicBezTo>
                  <a:pt x="11375" y="7108"/>
                  <a:pt x="9274" y="1408"/>
                  <a:pt x="6596" y="1408"/>
                </a:cubicBezTo>
                <a:cubicBezTo>
                  <a:pt x="5720" y="1408"/>
                  <a:pt x="4783" y="2019"/>
                  <a:pt x="3837" y="3639"/>
                </a:cubicBezTo>
                <a:cubicBezTo>
                  <a:pt x="1" y="10243"/>
                  <a:pt x="13177" y="13713"/>
                  <a:pt x="13177" y="13713"/>
                </a:cubicBezTo>
                <a:cubicBezTo>
                  <a:pt x="13237" y="13732"/>
                  <a:pt x="13299" y="13742"/>
                  <a:pt x="13363" y="13742"/>
                </a:cubicBezTo>
                <a:cubicBezTo>
                  <a:pt x="15662" y="13742"/>
                  <a:pt x="20041" y="1206"/>
                  <a:pt x="14978" y="103"/>
                </a:cubicBezTo>
                <a:cubicBezTo>
                  <a:pt x="14649" y="33"/>
                  <a:pt x="14348" y="0"/>
                  <a:pt x="140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13"/>
          <p:cNvSpPr/>
          <p:nvPr/>
        </p:nvSpPr>
        <p:spPr>
          <a:xfrm>
            <a:off x="6918975" y="4717277"/>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13"/>
          <p:cNvSpPr/>
          <p:nvPr/>
        </p:nvSpPr>
        <p:spPr>
          <a:xfrm>
            <a:off x="7124484" y="146669"/>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13"/>
          <p:cNvSpPr/>
          <p:nvPr/>
        </p:nvSpPr>
        <p:spPr>
          <a:xfrm rot="-4320377">
            <a:off x="408834" y="1571002"/>
            <a:ext cx="219074" cy="179074"/>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13"/>
          <p:cNvSpPr/>
          <p:nvPr/>
        </p:nvSpPr>
        <p:spPr>
          <a:xfrm rot="444932" flipH="1">
            <a:off x="7705257" y="4782701"/>
            <a:ext cx="413063" cy="274961"/>
          </a:xfrm>
          <a:custGeom>
            <a:avLst/>
            <a:gdLst/>
            <a:ahLst/>
            <a:cxnLst/>
            <a:rect l="l" t="t" r="r" b="b"/>
            <a:pathLst>
              <a:path w="20042" h="13743" extrusionOk="0">
                <a:moveTo>
                  <a:pt x="14071" y="0"/>
                </a:moveTo>
                <a:cubicBezTo>
                  <a:pt x="10001" y="0"/>
                  <a:pt x="11375" y="7108"/>
                  <a:pt x="11375" y="7108"/>
                </a:cubicBezTo>
                <a:cubicBezTo>
                  <a:pt x="11375" y="7108"/>
                  <a:pt x="9274" y="1408"/>
                  <a:pt x="6596" y="1408"/>
                </a:cubicBezTo>
                <a:cubicBezTo>
                  <a:pt x="5720" y="1408"/>
                  <a:pt x="4783" y="2019"/>
                  <a:pt x="3837" y="3639"/>
                </a:cubicBezTo>
                <a:cubicBezTo>
                  <a:pt x="1" y="10243"/>
                  <a:pt x="13177" y="13713"/>
                  <a:pt x="13177" y="13713"/>
                </a:cubicBezTo>
                <a:cubicBezTo>
                  <a:pt x="13237" y="13732"/>
                  <a:pt x="13299" y="13742"/>
                  <a:pt x="13363" y="13742"/>
                </a:cubicBezTo>
                <a:cubicBezTo>
                  <a:pt x="15662" y="13742"/>
                  <a:pt x="20041" y="1206"/>
                  <a:pt x="14978" y="103"/>
                </a:cubicBezTo>
                <a:cubicBezTo>
                  <a:pt x="14649" y="33"/>
                  <a:pt x="14348" y="0"/>
                  <a:pt x="140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13"/>
          <p:cNvSpPr/>
          <p:nvPr/>
        </p:nvSpPr>
        <p:spPr>
          <a:xfrm rot="2135160">
            <a:off x="8774076" y="134393"/>
            <a:ext cx="296967" cy="203633"/>
          </a:xfrm>
          <a:custGeom>
            <a:avLst/>
            <a:gdLst/>
            <a:ahLst/>
            <a:cxnLst/>
            <a:rect l="l" t="t" r="r" b="b"/>
            <a:pathLst>
              <a:path w="20042" h="13743" extrusionOk="0">
                <a:moveTo>
                  <a:pt x="14071" y="0"/>
                </a:moveTo>
                <a:cubicBezTo>
                  <a:pt x="10001" y="0"/>
                  <a:pt x="11375" y="7108"/>
                  <a:pt x="11375" y="7108"/>
                </a:cubicBezTo>
                <a:cubicBezTo>
                  <a:pt x="11375" y="7108"/>
                  <a:pt x="9274" y="1408"/>
                  <a:pt x="6596" y="1408"/>
                </a:cubicBezTo>
                <a:cubicBezTo>
                  <a:pt x="5720" y="1408"/>
                  <a:pt x="4783" y="2019"/>
                  <a:pt x="3837" y="3639"/>
                </a:cubicBezTo>
                <a:cubicBezTo>
                  <a:pt x="1" y="10243"/>
                  <a:pt x="13177" y="13713"/>
                  <a:pt x="13177" y="13713"/>
                </a:cubicBezTo>
                <a:cubicBezTo>
                  <a:pt x="13237" y="13732"/>
                  <a:pt x="13299" y="13742"/>
                  <a:pt x="13363" y="13742"/>
                </a:cubicBezTo>
                <a:cubicBezTo>
                  <a:pt x="15662" y="13742"/>
                  <a:pt x="20041" y="1206"/>
                  <a:pt x="14978" y="103"/>
                </a:cubicBezTo>
                <a:cubicBezTo>
                  <a:pt x="14649" y="33"/>
                  <a:pt x="14348" y="0"/>
                  <a:pt x="140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13"/>
          <p:cNvSpPr/>
          <p:nvPr/>
        </p:nvSpPr>
        <p:spPr>
          <a:xfrm rot="-4320374">
            <a:off x="8004175" y="289607"/>
            <a:ext cx="260324" cy="227119"/>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13"/>
          <p:cNvSpPr/>
          <p:nvPr/>
        </p:nvSpPr>
        <p:spPr>
          <a:xfrm>
            <a:off x="8401604" y="150605"/>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13"/>
          <p:cNvSpPr/>
          <p:nvPr/>
        </p:nvSpPr>
        <p:spPr>
          <a:xfrm>
            <a:off x="430800" y="3522600"/>
            <a:ext cx="175150" cy="180175"/>
          </a:xfrm>
          <a:custGeom>
            <a:avLst/>
            <a:gdLst/>
            <a:ahLst/>
            <a:cxnLst/>
            <a:rect l="l" t="t" r="r" b="b"/>
            <a:pathLst>
              <a:path w="7006" h="7207" extrusionOk="0">
                <a:moveTo>
                  <a:pt x="2603" y="1"/>
                </a:moveTo>
                <a:cubicBezTo>
                  <a:pt x="2269" y="635"/>
                  <a:pt x="2036" y="1335"/>
                  <a:pt x="1902" y="2002"/>
                </a:cubicBezTo>
                <a:cubicBezTo>
                  <a:pt x="1202" y="2369"/>
                  <a:pt x="568" y="2803"/>
                  <a:pt x="1" y="3337"/>
                </a:cubicBezTo>
                <a:cubicBezTo>
                  <a:pt x="535" y="3870"/>
                  <a:pt x="1135" y="4337"/>
                  <a:pt x="1802" y="4738"/>
                </a:cubicBezTo>
                <a:cubicBezTo>
                  <a:pt x="1936" y="5605"/>
                  <a:pt x="2236" y="6439"/>
                  <a:pt x="2703" y="7206"/>
                </a:cubicBezTo>
                <a:cubicBezTo>
                  <a:pt x="3437" y="6772"/>
                  <a:pt x="4104" y="6272"/>
                  <a:pt x="4671" y="5672"/>
                </a:cubicBezTo>
                <a:cubicBezTo>
                  <a:pt x="5038" y="5722"/>
                  <a:pt x="5413" y="5747"/>
                  <a:pt x="5792" y="5747"/>
                </a:cubicBezTo>
                <a:cubicBezTo>
                  <a:pt x="6172" y="5747"/>
                  <a:pt x="6555" y="5722"/>
                  <a:pt x="6939" y="5672"/>
                </a:cubicBezTo>
                <a:cubicBezTo>
                  <a:pt x="6839" y="4904"/>
                  <a:pt x="6606" y="4137"/>
                  <a:pt x="6239" y="3437"/>
                </a:cubicBezTo>
                <a:cubicBezTo>
                  <a:pt x="6639" y="2669"/>
                  <a:pt x="6906" y="1802"/>
                  <a:pt x="7006" y="968"/>
                </a:cubicBezTo>
                <a:cubicBezTo>
                  <a:pt x="6728" y="936"/>
                  <a:pt x="6446" y="921"/>
                  <a:pt x="6164" y="921"/>
                </a:cubicBezTo>
                <a:cubicBezTo>
                  <a:pt x="5565" y="921"/>
                  <a:pt x="4960" y="988"/>
                  <a:pt x="4371" y="1102"/>
                </a:cubicBezTo>
                <a:cubicBezTo>
                  <a:pt x="3837" y="668"/>
                  <a:pt x="3270" y="301"/>
                  <a:pt x="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0" name="Google Shape;330;p13"/>
          <p:cNvGrpSpPr/>
          <p:nvPr/>
        </p:nvGrpSpPr>
        <p:grpSpPr>
          <a:xfrm>
            <a:off x="129813" y="40902"/>
            <a:ext cx="777108" cy="672348"/>
            <a:chOff x="968013" y="650077"/>
            <a:chExt cx="777108" cy="672348"/>
          </a:xfrm>
        </p:grpSpPr>
        <p:sp>
          <p:nvSpPr>
            <p:cNvPr id="331" name="Google Shape;331;p13"/>
            <p:cNvSpPr/>
            <p:nvPr/>
          </p:nvSpPr>
          <p:spPr>
            <a:xfrm rot="-1397473">
              <a:off x="1241414" y="935197"/>
              <a:ext cx="332432" cy="272827"/>
            </a:xfrm>
            <a:custGeom>
              <a:avLst/>
              <a:gdLst/>
              <a:ahLst/>
              <a:cxnLst/>
              <a:rect l="l" t="t" r="r" b="b"/>
              <a:pathLst>
                <a:path w="16879" h="13851" extrusionOk="0">
                  <a:moveTo>
                    <a:pt x="7659" y="0"/>
                  </a:moveTo>
                  <a:cubicBezTo>
                    <a:pt x="394" y="0"/>
                    <a:pt x="0" y="10073"/>
                    <a:pt x="100" y="13845"/>
                  </a:cubicBezTo>
                  <a:cubicBezTo>
                    <a:pt x="316" y="13849"/>
                    <a:pt x="529" y="13851"/>
                    <a:pt x="738" y="13851"/>
                  </a:cubicBezTo>
                  <a:cubicBezTo>
                    <a:pt x="2454" y="13851"/>
                    <a:pt x="3842" y="13738"/>
                    <a:pt x="4169" y="13679"/>
                  </a:cubicBezTo>
                  <a:cubicBezTo>
                    <a:pt x="5237" y="13512"/>
                    <a:pt x="2668" y="3605"/>
                    <a:pt x="9206" y="3605"/>
                  </a:cubicBezTo>
                  <a:cubicBezTo>
                    <a:pt x="11636" y="3605"/>
                    <a:pt x="11222" y="12752"/>
                    <a:pt x="12449" y="12752"/>
                  </a:cubicBezTo>
                  <a:cubicBezTo>
                    <a:pt x="12468" y="12752"/>
                    <a:pt x="12488" y="12749"/>
                    <a:pt x="12509" y="12745"/>
                  </a:cubicBezTo>
                  <a:cubicBezTo>
                    <a:pt x="12976" y="12611"/>
                    <a:pt x="14810" y="12411"/>
                    <a:pt x="16878" y="12111"/>
                  </a:cubicBezTo>
                  <a:cubicBezTo>
                    <a:pt x="16445" y="8141"/>
                    <a:pt x="14710" y="169"/>
                    <a:pt x="7839" y="2"/>
                  </a:cubicBezTo>
                  <a:cubicBezTo>
                    <a:pt x="7778" y="1"/>
                    <a:pt x="7719" y="0"/>
                    <a:pt x="76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13"/>
            <p:cNvSpPr/>
            <p:nvPr/>
          </p:nvSpPr>
          <p:spPr>
            <a:xfrm rot="-1397473">
              <a:off x="1030693" y="760540"/>
              <a:ext cx="651747" cy="451423"/>
            </a:xfrm>
            <a:custGeom>
              <a:avLst/>
              <a:gdLst/>
              <a:ahLst/>
              <a:cxnLst/>
              <a:rect l="l" t="t" r="r" b="b"/>
              <a:pathLst>
                <a:path w="33092" h="22918" extrusionOk="0">
                  <a:moveTo>
                    <a:pt x="18151" y="0"/>
                  </a:moveTo>
                  <a:cubicBezTo>
                    <a:pt x="1825" y="0"/>
                    <a:pt x="301" y="20015"/>
                    <a:pt x="301" y="20015"/>
                  </a:cubicBezTo>
                  <a:cubicBezTo>
                    <a:pt x="1" y="21616"/>
                    <a:pt x="1702" y="22484"/>
                    <a:pt x="3937" y="22917"/>
                  </a:cubicBezTo>
                  <a:cubicBezTo>
                    <a:pt x="4235" y="12920"/>
                    <a:pt x="7555" y="4303"/>
                    <a:pt x="17615" y="4303"/>
                  </a:cubicBezTo>
                  <a:cubicBezTo>
                    <a:pt x="17692" y="4303"/>
                    <a:pt x="17769" y="4303"/>
                    <a:pt x="17847" y="4304"/>
                  </a:cubicBezTo>
                  <a:cubicBezTo>
                    <a:pt x="26086" y="4438"/>
                    <a:pt x="28921" y="15846"/>
                    <a:pt x="29755" y="20949"/>
                  </a:cubicBezTo>
                  <a:cubicBezTo>
                    <a:pt x="31657" y="20582"/>
                    <a:pt x="33091" y="20149"/>
                    <a:pt x="32958" y="19682"/>
                  </a:cubicBezTo>
                  <a:cubicBezTo>
                    <a:pt x="32557" y="18448"/>
                    <a:pt x="31690" y="134"/>
                    <a:pt x="18314" y="1"/>
                  </a:cubicBezTo>
                  <a:cubicBezTo>
                    <a:pt x="18259" y="1"/>
                    <a:pt x="18205" y="0"/>
                    <a:pt x="181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13"/>
            <p:cNvSpPr/>
            <p:nvPr/>
          </p:nvSpPr>
          <p:spPr>
            <a:xfrm rot="-1397473">
              <a:off x="1126304" y="839113"/>
              <a:ext cx="508525" cy="375884"/>
            </a:xfrm>
            <a:custGeom>
              <a:avLst/>
              <a:gdLst/>
              <a:ahLst/>
              <a:cxnLst/>
              <a:rect l="l" t="t" r="r" b="b"/>
              <a:pathLst>
                <a:path w="25820" h="19083" extrusionOk="0">
                  <a:moveTo>
                    <a:pt x="13678" y="1"/>
                  </a:moveTo>
                  <a:cubicBezTo>
                    <a:pt x="3586" y="1"/>
                    <a:pt x="299" y="8618"/>
                    <a:pt x="1" y="18615"/>
                  </a:cubicBezTo>
                  <a:cubicBezTo>
                    <a:pt x="1535" y="18949"/>
                    <a:pt x="3337" y="19049"/>
                    <a:pt x="4938" y="19082"/>
                  </a:cubicBezTo>
                  <a:cubicBezTo>
                    <a:pt x="4838" y="15310"/>
                    <a:pt x="5232" y="5237"/>
                    <a:pt x="12497" y="5237"/>
                  </a:cubicBezTo>
                  <a:cubicBezTo>
                    <a:pt x="12557" y="5237"/>
                    <a:pt x="12616" y="5238"/>
                    <a:pt x="12677" y="5239"/>
                  </a:cubicBezTo>
                  <a:cubicBezTo>
                    <a:pt x="19515" y="5406"/>
                    <a:pt x="21283" y="13378"/>
                    <a:pt x="21716" y="17348"/>
                  </a:cubicBezTo>
                  <a:cubicBezTo>
                    <a:pt x="23084" y="17148"/>
                    <a:pt x="24552" y="16914"/>
                    <a:pt x="25819" y="16647"/>
                  </a:cubicBezTo>
                  <a:cubicBezTo>
                    <a:pt x="24985" y="11544"/>
                    <a:pt x="22117" y="136"/>
                    <a:pt x="13911" y="2"/>
                  </a:cubicBezTo>
                  <a:cubicBezTo>
                    <a:pt x="13833" y="1"/>
                    <a:pt x="13755" y="1"/>
                    <a:pt x="136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 name="Google Shape;334;p13"/>
          <p:cNvGrpSpPr/>
          <p:nvPr/>
        </p:nvGrpSpPr>
        <p:grpSpPr>
          <a:xfrm rot="2235294">
            <a:off x="8410707" y="4470627"/>
            <a:ext cx="777157" cy="672390"/>
            <a:chOff x="968013" y="650077"/>
            <a:chExt cx="777108" cy="672348"/>
          </a:xfrm>
        </p:grpSpPr>
        <p:sp>
          <p:nvSpPr>
            <p:cNvPr id="335" name="Google Shape;335;p13"/>
            <p:cNvSpPr/>
            <p:nvPr/>
          </p:nvSpPr>
          <p:spPr>
            <a:xfrm rot="-1397473">
              <a:off x="1241414" y="935197"/>
              <a:ext cx="332432" cy="272827"/>
            </a:xfrm>
            <a:custGeom>
              <a:avLst/>
              <a:gdLst/>
              <a:ahLst/>
              <a:cxnLst/>
              <a:rect l="l" t="t" r="r" b="b"/>
              <a:pathLst>
                <a:path w="16879" h="13851" extrusionOk="0">
                  <a:moveTo>
                    <a:pt x="7659" y="0"/>
                  </a:moveTo>
                  <a:cubicBezTo>
                    <a:pt x="394" y="0"/>
                    <a:pt x="0" y="10073"/>
                    <a:pt x="100" y="13845"/>
                  </a:cubicBezTo>
                  <a:cubicBezTo>
                    <a:pt x="316" y="13849"/>
                    <a:pt x="529" y="13851"/>
                    <a:pt x="738" y="13851"/>
                  </a:cubicBezTo>
                  <a:cubicBezTo>
                    <a:pt x="2454" y="13851"/>
                    <a:pt x="3842" y="13738"/>
                    <a:pt x="4169" y="13679"/>
                  </a:cubicBezTo>
                  <a:cubicBezTo>
                    <a:pt x="5237" y="13512"/>
                    <a:pt x="2668" y="3605"/>
                    <a:pt x="9206" y="3605"/>
                  </a:cubicBezTo>
                  <a:cubicBezTo>
                    <a:pt x="11636" y="3605"/>
                    <a:pt x="11222" y="12752"/>
                    <a:pt x="12449" y="12752"/>
                  </a:cubicBezTo>
                  <a:cubicBezTo>
                    <a:pt x="12468" y="12752"/>
                    <a:pt x="12488" y="12749"/>
                    <a:pt x="12509" y="12745"/>
                  </a:cubicBezTo>
                  <a:cubicBezTo>
                    <a:pt x="12976" y="12611"/>
                    <a:pt x="14810" y="12411"/>
                    <a:pt x="16878" y="12111"/>
                  </a:cubicBezTo>
                  <a:cubicBezTo>
                    <a:pt x="16445" y="8141"/>
                    <a:pt x="14710" y="169"/>
                    <a:pt x="7839" y="2"/>
                  </a:cubicBezTo>
                  <a:cubicBezTo>
                    <a:pt x="7778" y="1"/>
                    <a:pt x="7719" y="0"/>
                    <a:pt x="76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13"/>
            <p:cNvSpPr/>
            <p:nvPr/>
          </p:nvSpPr>
          <p:spPr>
            <a:xfrm rot="-1397473">
              <a:off x="1030693" y="760540"/>
              <a:ext cx="651747" cy="451423"/>
            </a:xfrm>
            <a:custGeom>
              <a:avLst/>
              <a:gdLst/>
              <a:ahLst/>
              <a:cxnLst/>
              <a:rect l="l" t="t" r="r" b="b"/>
              <a:pathLst>
                <a:path w="33092" h="22918" extrusionOk="0">
                  <a:moveTo>
                    <a:pt x="18151" y="0"/>
                  </a:moveTo>
                  <a:cubicBezTo>
                    <a:pt x="1825" y="0"/>
                    <a:pt x="301" y="20015"/>
                    <a:pt x="301" y="20015"/>
                  </a:cubicBezTo>
                  <a:cubicBezTo>
                    <a:pt x="1" y="21616"/>
                    <a:pt x="1702" y="22484"/>
                    <a:pt x="3937" y="22917"/>
                  </a:cubicBezTo>
                  <a:cubicBezTo>
                    <a:pt x="4235" y="12920"/>
                    <a:pt x="7555" y="4303"/>
                    <a:pt x="17615" y="4303"/>
                  </a:cubicBezTo>
                  <a:cubicBezTo>
                    <a:pt x="17692" y="4303"/>
                    <a:pt x="17769" y="4303"/>
                    <a:pt x="17847" y="4304"/>
                  </a:cubicBezTo>
                  <a:cubicBezTo>
                    <a:pt x="26086" y="4438"/>
                    <a:pt x="28921" y="15846"/>
                    <a:pt x="29755" y="20949"/>
                  </a:cubicBezTo>
                  <a:cubicBezTo>
                    <a:pt x="31657" y="20582"/>
                    <a:pt x="33091" y="20149"/>
                    <a:pt x="32958" y="19682"/>
                  </a:cubicBezTo>
                  <a:cubicBezTo>
                    <a:pt x="32557" y="18448"/>
                    <a:pt x="31690" y="134"/>
                    <a:pt x="18314" y="1"/>
                  </a:cubicBezTo>
                  <a:cubicBezTo>
                    <a:pt x="18259" y="1"/>
                    <a:pt x="18205" y="0"/>
                    <a:pt x="181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13"/>
            <p:cNvSpPr/>
            <p:nvPr/>
          </p:nvSpPr>
          <p:spPr>
            <a:xfrm rot="-1397473">
              <a:off x="1126304" y="839113"/>
              <a:ext cx="508525" cy="375884"/>
            </a:xfrm>
            <a:custGeom>
              <a:avLst/>
              <a:gdLst/>
              <a:ahLst/>
              <a:cxnLst/>
              <a:rect l="l" t="t" r="r" b="b"/>
              <a:pathLst>
                <a:path w="25820" h="19083" extrusionOk="0">
                  <a:moveTo>
                    <a:pt x="13678" y="1"/>
                  </a:moveTo>
                  <a:cubicBezTo>
                    <a:pt x="3586" y="1"/>
                    <a:pt x="299" y="8618"/>
                    <a:pt x="1" y="18615"/>
                  </a:cubicBezTo>
                  <a:cubicBezTo>
                    <a:pt x="1535" y="18949"/>
                    <a:pt x="3337" y="19049"/>
                    <a:pt x="4938" y="19082"/>
                  </a:cubicBezTo>
                  <a:cubicBezTo>
                    <a:pt x="4838" y="15310"/>
                    <a:pt x="5232" y="5237"/>
                    <a:pt x="12497" y="5237"/>
                  </a:cubicBezTo>
                  <a:cubicBezTo>
                    <a:pt x="12557" y="5237"/>
                    <a:pt x="12616" y="5238"/>
                    <a:pt x="12677" y="5239"/>
                  </a:cubicBezTo>
                  <a:cubicBezTo>
                    <a:pt x="19515" y="5406"/>
                    <a:pt x="21283" y="13378"/>
                    <a:pt x="21716" y="17348"/>
                  </a:cubicBezTo>
                  <a:cubicBezTo>
                    <a:pt x="23084" y="17148"/>
                    <a:pt x="24552" y="16914"/>
                    <a:pt x="25819" y="16647"/>
                  </a:cubicBezTo>
                  <a:cubicBezTo>
                    <a:pt x="24985" y="11544"/>
                    <a:pt x="22117" y="136"/>
                    <a:pt x="13911" y="2"/>
                  </a:cubicBezTo>
                  <a:cubicBezTo>
                    <a:pt x="13833" y="1"/>
                    <a:pt x="13755" y="1"/>
                    <a:pt x="136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8" name="Google Shape;338;p13"/>
          <p:cNvSpPr/>
          <p:nvPr/>
        </p:nvSpPr>
        <p:spPr>
          <a:xfrm>
            <a:off x="8498950" y="3987563"/>
            <a:ext cx="401040" cy="274963"/>
          </a:xfrm>
          <a:custGeom>
            <a:avLst/>
            <a:gdLst/>
            <a:ahLst/>
            <a:cxnLst/>
            <a:rect l="l" t="t" r="r" b="b"/>
            <a:pathLst>
              <a:path w="20042" h="13743" extrusionOk="0">
                <a:moveTo>
                  <a:pt x="14071" y="0"/>
                </a:moveTo>
                <a:cubicBezTo>
                  <a:pt x="10001" y="0"/>
                  <a:pt x="11375" y="7108"/>
                  <a:pt x="11375" y="7108"/>
                </a:cubicBezTo>
                <a:cubicBezTo>
                  <a:pt x="11375" y="7108"/>
                  <a:pt x="9274" y="1408"/>
                  <a:pt x="6596" y="1408"/>
                </a:cubicBezTo>
                <a:cubicBezTo>
                  <a:pt x="5720" y="1408"/>
                  <a:pt x="4783" y="2019"/>
                  <a:pt x="3837" y="3639"/>
                </a:cubicBezTo>
                <a:cubicBezTo>
                  <a:pt x="1" y="10243"/>
                  <a:pt x="13177" y="13713"/>
                  <a:pt x="13177" y="13713"/>
                </a:cubicBezTo>
                <a:cubicBezTo>
                  <a:pt x="13237" y="13732"/>
                  <a:pt x="13299" y="13742"/>
                  <a:pt x="13363" y="13742"/>
                </a:cubicBezTo>
                <a:cubicBezTo>
                  <a:pt x="15662" y="13742"/>
                  <a:pt x="20041" y="1206"/>
                  <a:pt x="14978" y="103"/>
                </a:cubicBezTo>
                <a:cubicBezTo>
                  <a:pt x="14649" y="33"/>
                  <a:pt x="14348" y="0"/>
                  <a:pt x="140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13"/>
          <p:cNvSpPr/>
          <p:nvPr/>
        </p:nvSpPr>
        <p:spPr>
          <a:xfrm rot="-4320377">
            <a:off x="8838459" y="3380752"/>
            <a:ext cx="219074" cy="179074"/>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13"/>
          <p:cNvSpPr/>
          <p:nvPr/>
        </p:nvSpPr>
        <p:spPr>
          <a:xfrm>
            <a:off x="8527900" y="2586127"/>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13"/>
          <p:cNvSpPr/>
          <p:nvPr/>
        </p:nvSpPr>
        <p:spPr>
          <a:xfrm rot="2135160">
            <a:off x="8738517" y="1939526"/>
            <a:ext cx="296967" cy="203633"/>
          </a:xfrm>
          <a:custGeom>
            <a:avLst/>
            <a:gdLst/>
            <a:ahLst/>
            <a:cxnLst/>
            <a:rect l="l" t="t" r="r" b="b"/>
            <a:pathLst>
              <a:path w="20042" h="13743" extrusionOk="0">
                <a:moveTo>
                  <a:pt x="14071" y="0"/>
                </a:moveTo>
                <a:cubicBezTo>
                  <a:pt x="10001" y="0"/>
                  <a:pt x="11375" y="7108"/>
                  <a:pt x="11375" y="7108"/>
                </a:cubicBezTo>
                <a:cubicBezTo>
                  <a:pt x="11375" y="7108"/>
                  <a:pt x="9274" y="1408"/>
                  <a:pt x="6596" y="1408"/>
                </a:cubicBezTo>
                <a:cubicBezTo>
                  <a:pt x="5720" y="1408"/>
                  <a:pt x="4783" y="2019"/>
                  <a:pt x="3837" y="3639"/>
                </a:cubicBezTo>
                <a:cubicBezTo>
                  <a:pt x="1" y="10243"/>
                  <a:pt x="13177" y="13713"/>
                  <a:pt x="13177" y="13713"/>
                </a:cubicBezTo>
                <a:cubicBezTo>
                  <a:pt x="13237" y="13732"/>
                  <a:pt x="13299" y="13742"/>
                  <a:pt x="13363" y="13742"/>
                </a:cubicBezTo>
                <a:cubicBezTo>
                  <a:pt x="15662" y="13742"/>
                  <a:pt x="20041" y="1206"/>
                  <a:pt x="14978" y="103"/>
                </a:cubicBezTo>
                <a:cubicBezTo>
                  <a:pt x="14649" y="33"/>
                  <a:pt x="14348" y="0"/>
                  <a:pt x="140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13"/>
          <p:cNvSpPr/>
          <p:nvPr/>
        </p:nvSpPr>
        <p:spPr>
          <a:xfrm>
            <a:off x="5291500" y="4757188"/>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Section Header 1">
  <p:cSld name="SECTION_HEADER_1">
    <p:spTree>
      <p:nvGrpSpPr>
        <p:cNvPr id="1" name="Shape 359"/>
        <p:cNvGrpSpPr/>
        <p:nvPr/>
      </p:nvGrpSpPr>
      <p:grpSpPr>
        <a:xfrm>
          <a:off x="0" y="0"/>
          <a:ext cx="0" cy="0"/>
          <a:chOff x="0" y="0"/>
          <a:chExt cx="0" cy="0"/>
        </a:xfrm>
      </p:grpSpPr>
      <p:sp>
        <p:nvSpPr>
          <p:cNvPr id="360" name="Google Shape;360;p15"/>
          <p:cNvSpPr/>
          <p:nvPr/>
        </p:nvSpPr>
        <p:spPr>
          <a:xfrm>
            <a:off x="3779313" y="560593"/>
            <a:ext cx="4529927" cy="4022320"/>
          </a:xfrm>
          <a:custGeom>
            <a:avLst/>
            <a:gdLst/>
            <a:ahLst/>
            <a:cxnLst/>
            <a:rect l="l" t="t" r="r" b="b"/>
            <a:pathLst>
              <a:path w="129408" h="114907" extrusionOk="0">
                <a:moveTo>
                  <a:pt x="60227" y="0"/>
                </a:moveTo>
                <a:cubicBezTo>
                  <a:pt x="42600" y="0"/>
                  <a:pt x="39204" y="13196"/>
                  <a:pt x="35159" y="18828"/>
                </a:cubicBezTo>
                <a:cubicBezTo>
                  <a:pt x="30056" y="25966"/>
                  <a:pt x="23084" y="20095"/>
                  <a:pt x="11542" y="33004"/>
                </a:cubicBezTo>
                <a:cubicBezTo>
                  <a:pt x="1" y="45914"/>
                  <a:pt x="16813" y="58056"/>
                  <a:pt x="10075" y="68830"/>
                </a:cubicBezTo>
                <a:cubicBezTo>
                  <a:pt x="3362" y="79596"/>
                  <a:pt x="16014" y="96684"/>
                  <a:pt x="32268" y="96684"/>
                </a:cubicBezTo>
                <a:cubicBezTo>
                  <a:pt x="32331" y="96684"/>
                  <a:pt x="32394" y="96684"/>
                  <a:pt x="32457" y="96683"/>
                </a:cubicBezTo>
                <a:cubicBezTo>
                  <a:pt x="32521" y="96683"/>
                  <a:pt x="32584" y="96683"/>
                  <a:pt x="32647" y="96683"/>
                </a:cubicBezTo>
                <a:cubicBezTo>
                  <a:pt x="48748" y="96683"/>
                  <a:pt x="41890" y="113666"/>
                  <a:pt x="57208" y="114529"/>
                </a:cubicBezTo>
                <a:cubicBezTo>
                  <a:pt x="60783" y="114723"/>
                  <a:pt x="64388" y="114906"/>
                  <a:pt x="67874" y="114906"/>
                </a:cubicBezTo>
                <a:cubicBezTo>
                  <a:pt x="79381" y="114906"/>
                  <a:pt x="89577" y="112911"/>
                  <a:pt x="93034" y="102721"/>
                </a:cubicBezTo>
                <a:cubicBezTo>
                  <a:pt x="97537" y="89412"/>
                  <a:pt x="111047" y="100586"/>
                  <a:pt x="119386" y="85542"/>
                </a:cubicBezTo>
                <a:cubicBezTo>
                  <a:pt x="127759" y="70498"/>
                  <a:pt x="116484" y="61792"/>
                  <a:pt x="123122" y="52185"/>
                </a:cubicBezTo>
                <a:cubicBezTo>
                  <a:pt x="129408" y="43087"/>
                  <a:pt x="121934" y="17209"/>
                  <a:pt x="104808" y="17209"/>
                </a:cubicBezTo>
                <a:cubicBezTo>
                  <a:pt x="103849" y="17209"/>
                  <a:pt x="102859" y="17290"/>
                  <a:pt x="101840" y="17460"/>
                </a:cubicBezTo>
                <a:cubicBezTo>
                  <a:pt x="99671" y="17822"/>
                  <a:pt x="97890" y="17986"/>
                  <a:pt x="96413" y="17986"/>
                </a:cubicBezTo>
                <a:cubicBezTo>
                  <a:pt x="84810" y="17986"/>
                  <a:pt x="91992" y="7818"/>
                  <a:pt x="77256" y="3083"/>
                </a:cubicBezTo>
                <a:cubicBezTo>
                  <a:pt x="70427" y="904"/>
                  <a:pt x="64840" y="0"/>
                  <a:pt x="60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15"/>
          <p:cNvSpPr txBox="1">
            <a:spLocks noGrp="1"/>
          </p:cNvSpPr>
          <p:nvPr>
            <p:ph type="title"/>
          </p:nvPr>
        </p:nvSpPr>
        <p:spPr>
          <a:xfrm>
            <a:off x="4266825" y="2150850"/>
            <a:ext cx="35550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362" name="Google Shape;362;p15"/>
          <p:cNvSpPr txBox="1">
            <a:spLocks noGrp="1"/>
          </p:cNvSpPr>
          <p:nvPr>
            <p:ph type="title" idx="2" hasCustomPrompt="1"/>
          </p:nvPr>
        </p:nvSpPr>
        <p:spPr>
          <a:xfrm>
            <a:off x="5268025" y="911850"/>
            <a:ext cx="1552500" cy="12141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4"/>
              </a:buClr>
              <a:buSzPts val="6000"/>
              <a:buNone/>
              <a:defRPr sz="6000">
                <a:solidFill>
                  <a:schemeClr val="l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363" name="Google Shape;363;p15"/>
          <p:cNvSpPr txBox="1">
            <a:spLocks noGrp="1"/>
          </p:cNvSpPr>
          <p:nvPr>
            <p:ph type="subTitle" idx="1"/>
          </p:nvPr>
        </p:nvSpPr>
        <p:spPr>
          <a:xfrm>
            <a:off x="3657775" y="3031650"/>
            <a:ext cx="4773000" cy="375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solidFill>
                  <a:schemeClr val="dk2"/>
                </a:solidFill>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64" name="Google Shape;364;p15"/>
          <p:cNvSpPr/>
          <p:nvPr/>
        </p:nvSpPr>
        <p:spPr>
          <a:xfrm>
            <a:off x="8809275" y="1026327"/>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15"/>
          <p:cNvSpPr/>
          <p:nvPr/>
        </p:nvSpPr>
        <p:spPr>
          <a:xfrm rot="444932" flipH="1">
            <a:off x="8599307" y="4679014"/>
            <a:ext cx="413063" cy="274961"/>
          </a:xfrm>
          <a:custGeom>
            <a:avLst/>
            <a:gdLst/>
            <a:ahLst/>
            <a:cxnLst/>
            <a:rect l="l" t="t" r="r" b="b"/>
            <a:pathLst>
              <a:path w="20042" h="13743" extrusionOk="0">
                <a:moveTo>
                  <a:pt x="14071" y="0"/>
                </a:moveTo>
                <a:cubicBezTo>
                  <a:pt x="10001" y="0"/>
                  <a:pt x="11375" y="7108"/>
                  <a:pt x="11375" y="7108"/>
                </a:cubicBezTo>
                <a:cubicBezTo>
                  <a:pt x="11375" y="7108"/>
                  <a:pt x="9274" y="1408"/>
                  <a:pt x="6596" y="1408"/>
                </a:cubicBezTo>
                <a:cubicBezTo>
                  <a:pt x="5720" y="1408"/>
                  <a:pt x="4783" y="2019"/>
                  <a:pt x="3837" y="3639"/>
                </a:cubicBezTo>
                <a:cubicBezTo>
                  <a:pt x="1" y="10243"/>
                  <a:pt x="13177" y="13713"/>
                  <a:pt x="13177" y="13713"/>
                </a:cubicBezTo>
                <a:cubicBezTo>
                  <a:pt x="13237" y="13732"/>
                  <a:pt x="13299" y="13742"/>
                  <a:pt x="13363" y="13742"/>
                </a:cubicBezTo>
                <a:cubicBezTo>
                  <a:pt x="15662" y="13742"/>
                  <a:pt x="20041" y="1206"/>
                  <a:pt x="14978" y="103"/>
                </a:cubicBezTo>
                <a:cubicBezTo>
                  <a:pt x="14649" y="33"/>
                  <a:pt x="14348" y="0"/>
                  <a:pt x="140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15"/>
          <p:cNvSpPr/>
          <p:nvPr/>
        </p:nvSpPr>
        <p:spPr>
          <a:xfrm rot="-4320377">
            <a:off x="8789284" y="3888177"/>
            <a:ext cx="219074" cy="179074"/>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15"/>
          <p:cNvSpPr/>
          <p:nvPr/>
        </p:nvSpPr>
        <p:spPr>
          <a:xfrm>
            <a:off x="8634800" y="3122852"/>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15"/>
          <p:cNvSpPr/>
          <p:nvPr/>
        </p:nvSpPr>
        <p:spPr>
          <a:xfrm>
            <a:off x="8583300" y="1713650"/>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15"/>
          <p:cNvSpPr/>
          <p:nvPr/>
        </p:nvSpPr>
        <p:spPr>
          <a:xfrm>
            <a:off x="305350" y="3848802"/>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15"/>
          <p:cNvSpPr/>
          <p:nvPr/>
        </p:nvSpPr>
        <p:spPr>
          <a:xfrm rot="-4320377">
            <a:off x="285359" y="804952"/>
            <a:ext cx="219074" cy="179074"/>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15"/>
          <p:cNvSpPr/>
          <p:nvPr/>
        </p:nvSpPr>
        <p:spPr>
          <a:xfrm>
            <a:off x="305350" y="105389"/>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15"/>
          <p:cNvSpPr/>
          <p:nvPr/>
        </p:nvSpPr>
        <p:spPr>
          <a:xfrm rot="140820">
            <a:off x="152266" y="4696059"/>
            <a:ext cx="294654" cy="240854"/>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15"/>
          <p:cNvSpPr/>
          <p:nvPr/>
        </p:nvSpPr>
        <p:spPr>
          <a:xfrm>
            <a:off x="147450" y="2992647"/>
            <a:ext cx="237994" cy="244822"/>
          </a:xfrm>
          <a:custGeom>
            <a:avLst/>
            <a:gdLst/>
            <a:ahLst/>
            <a:cxnLst/>
            <a:rect l="l" t="t" r="r" b="b"/>
            <a:pathLst>
              <a:path w="7006" h="7207" extrusionOk="0">
                <a:moveTo>
                  <a:pt x="2603" y="1"/>
                </a:moveTo>
                <a:cubicBezTo>
                  <a:pt x="2269" y="635"/>
                  <a:pt x="2036" y="1335"/>
                  <a:pt x="1902" y="2002"/>
                </a:cubicBezTo>
                <a:cubicBezTo>
                  <a:pt x="1202" y="2369"/>
                  <a:pt x="568" y="2803"/>
                  <a:pt x="1" y="3337"/>
                </a:cubicBezTo>
                <a:cubicBezTo>
                  <a:pt x="535" y="3870"/>
                  <a:pt x="1135" y="4337"/>
                  <a:pt x="1802" y="4738"/>
                </a:cubicBezTo>
                <a:cubicBezTo>
                  <a:pt x="1936" y="5605"/>
                  <a:pt x="2236" y="6439"/>
                  <a:pt x="2703" y="7206"/>
                </a:cubicBezTo>
                <a:cubicBezTo>
                  <a:pt x="3437" y="6772"/>
                  <a:pt x="4104" y="6272"/>
                  <a:pt x="4671" y="5672"/>
                </a:cubicBezTo>
                <a:cubicBezTo>
                  <a:pt x="5038" y="5722"/>
                  <a:pt x="5413" y="5747"/>
                  <a:pt x="5792" y="5747"/>
                </a:cubicBezTo>
                <a:cubicBezTo>
                  <a:pt x="6172" y="5747"/>
                  <a:pt x="6555" y="5722"/>
                  <a:pt x="6939" y="5672"/>
                </a:cubicBezTo>
                <a:cubicBezTo>
                  <a:pt x="6839" y="4904"/>
                  <a:pt x="6606" y="4137"/>
                  <a:pt x="6239" y="3437"/>
                </a:cubicBezTo>
                <a:cubicBezTo>
                  <a:pt x="6639" y="2669"/>
                  <a:pt x="6906" y="1802"/>
                  <a:pt x="7006" y="968"/>
                </a:cubicBezTo>
                <a:cubicBezTo>
                  <a:pt x="6728" y="936"/>
                  <a:pt x="6446" y="921"/>
                  <a:pt x="6164" y="921"/>
                </a:cubicBezTo>
                <a:cubicBezTo>
                  <a:pt x="5565" y="921"/>
                  <a:pt x="4960" y="988"/>
                  <a:pt x="4371" y="1102"/>
                </a:cubicBezTo>
                <a:cubicBezTo>
                  <a:pt x="3837" y="668"/>
                  <a:pt x="3270" y="301"/>
                  <a:pt x="26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15"/>
          <p:cNvSpPr/>
          <p:nvPr/>
        </p:nvSpPr>
        <p:spPr>
          <a:xfrm>
            <a:off x="8895388" y="2582825"/>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15"/>
          <p:cNvSpPr/>
          <p:nvPr/>
        </p:nvSpPr>
        <p:spPr>
          <a:xfrm>
            <a:off x="484450" y="2331813"/>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15"/>
          <p:cNvSpPr/>
          <p:nvPr/>
        </p:nvSpPr>
        <p:spPr>
          <a:xfrm>
            <a:off x="8583300" y="215650"/>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15"/>
          <p:cNvSpPr/>
          <p:nvPr/>
        </p:nvSpPr>
        <p:spPr>
          <a:xfrm rot="-5125534">
            <a:off x="119124" y="1518132"/>
            <a:ext cx="294658" cy="240851"/>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15"/>
          <p:cNvSpPr/>
          <p:nvPr/>
        </p:nvSpPr>
        <p:spPr>
          <a:xfrm>
            <a:off x="3590775" y="181575"/>
            <a:ext cx="219073" cy="179081"/>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15"/>
          <p:cNvSpPr/>
          <p:nvPr/>
        </p:nvSpPr>
        <p:spPr>
          <a:xfrm>
            <a:off x="1665700" y="181577"/>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15"/>
          <p:cNvSpPr/>
          <p:nvPr/>
        </p:nvSpPr>
        <p:spPr>
          <a:xfrm>
            <a:off x="2825050" y="4548525"/>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15"/>
          <p:cNvSpPr/>
          <p:nvPr/>
        </p:nvSpPr>
        <p:spPr>
          <a:xfrm>
            <a:off x="6573975" y="4547377"/>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15"/>
          <p:cNvSpPr/>
          <p:nvPr/>
        </p:nvSpPr>
        <p:spPr>
          <a:xfrm rot="444932" flipH="1">
            <a:off x="4683532" y="209826"/>
            <a:ext cx="413063" cy="274961"/>
          </a:xfrm>
          <a:custGeom>
            <a:avLst/>
            <a:gdLst/>
            <a:ahLst/>
            <a:cxnLst/>
            <a:rect l="l" t="t" r="r" b="b"/>
            <a:pathLst>
              <a:path w="20042" h="13743" extrusionOk="0">
                <a:moveTo>
                  <a:pt x="14071" y="0"/>
                </a:moveTo>
                <a:cubicBezTo>
                  <a:pt x="10001" y="0"/>
                  <a:pt x="11375" y="7108"/>
                  <a:pt x="11375" y="7108"/>
                </a:cubicBezTo>
                <a:cubicBezTo>
                  <a:pt x="11375" y="7108"/>
                  <a:pt x="9274" y="1408"/>
                  <a:pt x="6596" y="1408"/>
                </a:cubicBezTo>
                <a:cubicBezTo>
                  <a:pt x="5720" y="1408"/>
                  <a:pt x="4783" y="2019"/>
                  <a:pt x="3837" y="3639"/>
                </a:cubicBezTo>
                <a:cubicBezTo>
                  <a:pt x="1" y="10243"/>
                  <a:pt x="13177" y="13713"/>
                  <a:pt x="13177" y="13713"/>
                </a:cubicBezTo>
                <a:cubicBezTo>
                  <a:pt x="13237" y="13732"/>
                  <a:pt x="13299" y="13742"/>
                  <a:pt x="13363" y="13742"/>
                </a:cubicBezTo>
                <a:cubicBezTo>
                  <a:pt x="15662" y="13742"/>
                  <a:pt x="20041" y="1206"/>
                  <a:pt x="14978" y="103"/>
                </a:cubicBezTo>
                <a:cubicBezTo>
                  <a:pt x="14649" y="33"/>
                  <a:pt x="14348" y="0"/>
                  <a:pt x="140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15"/>
          <p:cNvSpPr/>
          <p:nvPr/>
        </p:nvSpPr>
        <p:spPr>
          <a:xfrm>
            <a:off x="2662313" y="291825"/>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15"/>
          <p:cNvSpPr/>
          <p:nvPr/>
        </p:nvSpPr>
        <p:spPr>
          <a:xfrm>
            <a:off x="8263788" y="4821102"/>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15"/>
          <p:cNvSpPr/>
          <p:nvPr/>
        </p:nvSpPr>
        <p:spPr>
          <a:xfrm>
            <a:off x="5791213" y="4821102"/>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15"/>
          <p:cNvSpPr/>
          <p:nvPr/>
        </p:nvSpPr>
        <p:spPr>
          <a:xfrm rot="2135160">
            <a:off x="1697229" y="4709263"/>
            <a:ext cx="296967" cy="203633"/>
          </a:xfrm>
          <a:custGeom>
            <a:avLst/>
            <a:gdLst/>
            <a:ahLst/>
            <a:cxnLst/>
            <a:rect l="l" t="t" r="r" b="b"/>
            <a:pathLst>
              <a:path w="20042" h="13743" extrusionOk="0">
                <a:moveTo>
                  <a:pt x="14071" y="0"/>
                </a:moveTo>
                <a:cubicBezTo>
                  <a:pt x="10001" y="0"/>
                  <a:pt x="11375" y="7108"/>
                  <a:pt x="11375" y="7108"/>
                </a:cubicBezTo>
                <a:cubicBezTo>
                  <a:pt x="11375" y="7108"/>
                  <a:pt x="9274" y="1408"/>
                  <a:pt x="6596" y="1408"/>
                </a:cubicBezTo>
                <a:cubicBezTo>
                  <a:pt x="5720" y="1408"/>
                  <a:pt x="4783" y="2019"/>
                  <a:pt x="3837" y="3639"/>
                </a:cubicBezTo>
                <a:cubicBezTo>
                  <a:pt x="1" y="10243"/>
                  <a:pt x="13177" y="13713"/>
                  <a:pt x="13177" y="13713"/>
                </a:cubicBezTo>
                <a:cubicBezTo>
                  <a:pt x="13237" y="13732"/>
                  <a:pt x="13299" y="13742"/>
                  <a:pt x="13363" y="13742"/>
                </a:cubicBezTo>
                <a:cubicBezTo>
                  <a:pt x="15662" y="13742"/>
                  <a:pt x="20041" y="1206"/>
                  <a:pt x="14978" y="103"/>
                </a:cubicBezTo>
                <a:cubicBezTo>
                  <a:pt x="14649" y="33"/>
                  <a:pt x="14348" y="0"/>
                  <a:pt x="140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15"/>
          <p:cNvSpPr/>
          <p:nvPr/>
        </p:nvSpPr>
        <p:spPr>
          <a:xfrm rot="404198">
            <a:off x="7805477" y="268700"/>
            <a:ext cx="260321" cy="227115"/>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15"/>
          <p:cNvSpPr/>
          <p:nvPr/>
        </p:nvSpPr>
        <p:spPr>
          <a:xfrm>
            <a:off x="4350838" y="4755600"/>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15"/>
          <p:cNvSpPr/>
          <p:nvPr/>
        </p:nvSpPr>
        <p:spPr>
          <a:xfrm>
            <a:off x="5970300" y="331227"/>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15"/>
          <p:cNvSpPr/>
          <p:nvPr/>
        </p:nvSpPr>
        <p:spPr>
          <a:xfrm>
            <a:off x="6916175" y="72522"/>
            <a:ext cx="237994" cy="244822"/>
          </a:xfrm>
          <a:custGeom>
            <a:avLst/>
            <a:gdLst/>
            <a:ahLst/>
            <a:cxnLst/>
            <a:rect l="l" t="t" r="r" b="b"/>
            <a:pathLst>
              <a:path w="7006" h="7207" extrusionOk="0">
                <a:moveTo>
                  <a:pt x="2603" y="1"/>
                </a:moveTo>
                <a:cubicBezTo>
                  <a:pt x="2269" y="635"/>
                  <a:pt x="2036" y="1335"/>
                  <a:pt x="1902" y="2002"/>
                </a:cubicBezTo>
                <a:cubicBezTo>
                  <a:pt x="1202" y="2369"/>
                  <a:pt x="568" y="2803"/>
                  <a:pt x="1" y="3337"/>
                </a:cubicBezTo>
                <a:cubicBezTo>
                  <a:pt x="535" y="3870"/>
                  <a:pt x="1135" y="4337"/>
                  <a:pt x="1802" y="4738"/>
                </a:cubicBezTo>
                <a:cubicBezTo>
                  <a:pt x="1936" y="5605"/>
                  <a:pt x="2236" y="6439"/>
                  <a:pt x="2703" y="7206"/>
                </a:cubicBezTo>
                <a:cubicBezTo>
                  <a:pt x="3437" y="6772"/>
                  <a:pt x="4104" y="6272"/>
                  <a:pt x="4671" y="5672"/>
                </a:cubicBezTo>
                <a:cubicBezTo>
                  <a:pt x="5038" y="5722"/>
                  <a:pt x="5413" y="5747"/>
                  <a:pt x="5792" y="5747"/>
                </a:cubicBezTo>
                <a:cubicBezTo>
                  <a:pt x="6172" y="5747"/>
                  <a:pt x="6555" y="5722"/>
                  <a:pt x="6939" y="5672"/>
                </a:cubicBezTo>
                <a:cubicBezTo>
                  <a:pt x="6839" y="4904"/>
                  <a:pt x="6606" y="4137"/>
                  <a:pt x="6239" y="3437"/>
                </a:cubicBezTo>
                <a:cubicBezTo>
                  <a:pt x="6639" y="2669"/>
                  <a:pt x="6906" y="1802"/>
                  <a:pt x="7006" y="968"/>
                </a:cubicBezTo>
                <a:cubicBezTo>
                  <a:pt x="6728" y="936"/>
                  <a:pt x="6446" y="921"/>
                  <a:pt x="6164" y="921"/>
                </a:cubicBezTo>
                <a:cubicBezTo>
                  <a:pt x="5565" y="921"/>
                  <a:pt x="4960" y="988"/>
                  <a:pt x="4371" y="1102"/>
                </a:cubicBezTo>
                <a:cubicBezTo>
                  <a:pt x="3837" y="668"/>
                  <a:pt x="3270" y="301"/>
                  <a:pt x="26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hanks">
  <p:cSld name="CUSTOM_3">
    <p:spTree>
      <p:nvGrpSpPr>
        <p:cNvPr id="1" name="Shape 714"/>
        <p:cNvGrpSpPr/>
        <p:nvPr/>
      </p:nvGrpSpPr>
      <p:grpSpPr>
        <a:xfrm>
          <a:off x="0" y="0"/>
          <a:ext cx="0" cy="0"/>
          <a:chOff x="0" y="0"/>
          <a:chExt cx="0" cy="0"/>
        </a:xfrm>
      </p:grpSpPr>
      <p:sp>
        <p:nvSpPr>
          <p:cNvPr id="715" name="Google Shape;715;p28"/>
          <p:cNvSpPr/>
          <p:nvPr/>
        </p:nvSpPr>
        <p:spPr>
          <a:xfrm rot="10800000">
            <a:off x="-2081297" y="-1006522"/>
            <a:ext cx="8481077" cy="7530718"/>
          </a:xfrm>
          <a:custGeom>
            <a:avLst/>
            <a:gdLst/>
            <a:ahLst/>
            <a:cxnLst/>
            <a:rect l="l" t="t" r="r" b="b"/>
            <a:pathLst>
              <a:path w="129408" h="114907" extrusionOk="0">
                <a:moveTo>
                  <a:pt x="60227" y="0"/>
                </a:moveTo>
                <a:cubicBezTo>
                  <a:pt x="42600" y="0"/>
                  <a:pt x="39204" y="13196"/>
                  <a:pt x="35159" y="18828"/>
                </a:cubicBezTo>
                <a:cubicBezTo>
                  <a:pt x="30056" y="25966"/>
                  <a:pt x="23084" y="20095"/>
                  <a:pt x="11542" y="33004"/>
                </a:cubicBezTo>
                <a:cubicBezTo>
                  <a:pt x="1" y="45914"/>
                  <a:pt x="16813" y="58056"/>
                  <a:pt x="10075" y="68830"/>
                </a:cubicBezTo>
                <a:cubicBezTo>
                  <a:pt x="3362" y="79596"/>
                  <a:pt x="16014" y="96684"/>
                  <a:pt x="32268" y="96684"/>
                </a:cubicBezTo>
                <a:cubicBezTo>
                  <a:pt x="32331" y="96684"/>
                  <a:pt x="32394" y="96684"/>
                  <a:pt x="32457" y="96683"/>
                </a:cubicBezTo>
                <a:cubicBezTo>
                  <a:pt x="32521" y="96683"/>
                  <a:pt x="32584" y="96683"/>
                  <a:pt x="32647" y="96683"/>
                </a:cubicBezTo>
                <a:cubicBezTo>
                  <a:pt x="48748" y="96683"/>
                  <a:pt x="41890" y="113666"/>
                  <a:pt x="57208" y="114529"/>
                </a:cubicBezTo>
                <a:cubicBezTo>
                  <a:pt x="60783" y="114723"/>
                  <a:pt x="64388" y="114906"/>
                  <a:pt x="67874" y="114906"/>
                </a:cubicBezTo>
                <a:cubicBezTo>
                  <a:pt x="79381" y="114906"/>
                  <a:pt x="89577" y="112911"/>
                  <a:pt x="93034" y="102721"/>
                </a:cubicBezTo>
                <a:cubicBezTo>
                  <a:pt x="97537" y="89412"/>
                  <a:pt x="111047" y="100586"/>
                  <a:pt x="119386" y="85542"/>
                </a:cubicBezTo>
                <a:cubicBezTo>
                  <a:pt x="127759" y="70498"/>
                  <a:pt x="116484" y="61792"/>
                  <a:pt x="123122" y="52185"/>
                </a:cubicBezTo>
                <a:cubicBezTo>
                  <a:pt x="129408" y="43087"/>
                  <a:pt x="121934" y="17209"/>
                  <a:pt x="104808" y="17209"/>
                </a:cubicBezTo>
                <a:cubicBezTo>
                  <a:pt x="103849" y="17209"/>
                  <a:pt x="102859" y="17290"/>
                  <a:pt x="101840" y="17460"/>
                </a:cubicBezTo>
                <a:cubicBezTo>
                  <a:pt x="99671" y="17822"/>
                  <a:pt x="97890" y="17986"/>
                  <a:pt x="96413" y="17986"/>
                </a:cubicBezTo>
                <a:cubicBezTo>
                  <a:pt x="84810" y="17986"/>
                  <a:pt x="91992" y="7818"/>
                  <a:pt x="77256" y="3083"/>
                </a:cubicBezTo>
                <a:cubicBezTo>
                  <a:pt x="70427" y="904"/>
                  <a:pt x="64840" y="0"/>
                  <a:pt x="60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8"/>
          <p:cNvSpPr/>
          <p:nvPr/>
        </p:nvSpPr>
        <p:spPr>
          <a:xfrm rot="10800000">
            <a:off x="5972873" y="2918837"/>
            <a:ext cx="129978" cy="129978"/>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8"/>
          <p:cNvSpPr/>
          <p:nvPr/>
        </p:nvSpPr>
        <p:spPr>
          <a:xfrm rot="10800000">
            <a:off x="5857612" y="886281"/>
            <a:ext cx="209818" cy="209818"/>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8"/>
          <p:cNvSpPr/>
          <p:nvPr/>
        </p:nvSpPr>
        <p:spPr>
          <a:xfrm rot="10800000">
            <a:off x="5571315" y="629016"/>
            <a:ext cx="129978" cy="129978"/>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28"/>
          <p:cNvSpPr/>
          <p:nvPr/>
        </p:nvSpPr>
        <p:spPr>
          <a:xfrm rot="5519559">
            <a:off x="5648972" y="4523605"/>
            <a:ext cx="256660" cy="209798"/>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8"/>
          <p:cNvSpPr/>
          <p:nvPr/>
        </p:nvSpPr>
        <p:spPr>
          <a:xfrm rot="-1536614">
            <a:off x="5780832" y="2374712"/>
            <a:ext cx="363358" cy="297024"/>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8"/>
          <p:cNvSpPr/>
          <p:nvPr/>
        </p:nvSpPr>
        <p:spPr>
          <a:xfrm rot="3049656">
            <a:off x="5921842" y="4230000"/>
            <a:ext cx="186452" cy="152423"/>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28"/>
          <p:cNvSpPr/>
          <p:nvPr/>
        </p:nvSpPr>
        <p:spPr>
          <a:xfrm>
            <a:off x="5526763" y="79650"/>
            <a:ext cx="219073" cy="179081"/>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8"/>
          <p:cNvSpPr/>
          <p:nvPr/>
        </p:nvSpPr>
        <p:spPr>
          <a:xfrm>
            <a:off x="6123413" y="1703488"/>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8"/>
          <p:cNvSpPr/>
          <p:nvPr/>
        </p:nvSpPr>
        <p:spPr>
          <a:xfrm>
            <a:off x="8134350" y="901652"/>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8"/>
          <p:cNvSpPr/>
          <p:nvPr/>
        </p:nvSpPr>
        <p:spPr>
          <a:xfrm>
            <a:off x="7965300" y="1818352"/>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8"/>
          <p:cNvSpPr/>
          <p:nvPr/>
        </p:nvSpPr>
        <p:spPr>
          <a:xfrm rot="-4320377">
            <a:off x="6203384" y="985789"/>
            <a:ext cx="219074" cy="179074"/>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28"/>
          <p:cNvSpPr/>
          <p:nvPr/>
        </p:nvSpPr>
        <p:spPr>
          <a:xfrm rot="444932" flipH="1">
            <a:off x="7848320" y="4110001"/>
            <a:ext cx="413063" cy="274961"/>
          </a:xfrm>
          <a:custGeom>
            <a:avLst/>
            <a:gdLst/>
            <a:ahLst/>
            <a:cxnLst/>
            <a:rect l="l" t="t" r="r" b="b"/>
            <a:pathLst>
              <a:path w="20042" h="13743" extrusionOk="0">
                <a:moveTo>
                  <a:pt x="14071" y="0"/>
                </a:moveTo>
                <a:cubicBezTo>
                  <a:pt x="10001" y="0"/>
                  <a:pt x="11375" y="7108"/>
                  <a:pt x="11375" y="7108"/>
                </a:cubicBezTo>
                <a:cubicBezTo>
                  <a:pt x="11375" y="7108"/>
                  <a:pt x="9274" y="1408"/>
                  <a:pt x="6596" y="1408"/>
                </a:cubicBezTo>
                <a:cubicBezTo>
                  <a:pt x="5720" y="1408"/>
                  <a:pt x="4783" y="2019"/>
                  <a:pt x="3837" y="3639"/>
                </a:cubicBezTo>
                <a:cubicBezTo>
                  <a:pt x="1" y="10243"/>
                  <a:pt x="13177" y="13713"/>
                  <a:pt x="13177" y="13713"/>
                </a:cubicBezTo>
                <a:cubicBezTo>
                  <a:pt x="13237" y="13732"/>
                  <a:pt x="13299" y="13742"/>
                  <a:pt x="13363" y="13742"/>
                </a:cubicBezTo>
                <a:cubicBezTo>
                  <a:pt x="15662" y="13742"/>
                  <a:pt x="20041" y="1206"/>
                  <a:pt x="14978" y="103"/>
                </a:cubicBezTo>
                <a:cubicBezTo>
                  <a:pt x="14649" y="33"/>
                  <a:pt x="14348" y="0"/>
                  <a:pt x="140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8"/>
          <p:cNvSpPr/>
          <p:nvPr/>
        </p:nvSpPr>
        <p:spPr>
          <a:xfrm rot="1898423">
            <a:off x="7325395" y="2110627"/>
            <a:ext cx="260320" cy="227111"/>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8"/>
          <p:cNvSpPr/>
          <p:nvPr/>
        </p:nvSpPr>
        <p:spPr>
          <a:xfrm>
            <a:off x="7659863" y="832288"/>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8"/>
          <p:cNvSpPr/>
          <p:nvPr/>
        </p:nvSpPr>
        <p:spPr>
          <a:xfrm>
            <a:off x="5431125" y="4773175"/>
            <a:ext cx="175150" cy="180175"/>
          </a:xfrm>
          <a:custGeom>
            <a:avLst/>
            <a:gdLst/>
            <a:ahLst/>
            <a:cxnLst/>
            <a:rect l="l" t="t" r="r" b="b"/>
            <a:pathLst>
              <a:path w="7006" h="7207" extrusionOk="0">
                <a:moveTo>
                  <a:pt x="2603" y="1"/>
                </a:moveTo>
                <a:cubicBezTo>
                  <a:pt x="2269" y="635"/>
                  <a:pt x="2036" y="1335"/>
                  <a:pt x="1902" y="2002"/>
                </a:cubicBezTo>
                <a:cubicBezTo>
                  <a:pt x="1202" y="2369"/>
                  <a:pt x="568" y="2803"/>
                  <a:pt x="1" y="3337"/>
                </a:cubicBezTo>
                <a:cubicBezTo>
                  <a:pt x="535" y="3870"/>
                  <a:pt x="1135" y="4337"/>
                  <a:pt x="1802" y="4738"/>
                </a:cubicBezTo>
                <a:cubicBezTo>
                  <a:pt x="1936" y="5605"/>
                  <a:pt x="2236" y="6439"/>
                  <a:pt x="2703" y="7206"/>
                </a:cubicBezTo>
                <a:cubicBezTo>
                  <a:pt x="3437" y="6772"/>
                  <a:pt x="4104" y="6272"/>
                  <a:pt x="4671" y="5672"/>
                </a:cubicBezTo>
                <a:cubicBezTo>
                  <a:pt x="5038" y="5722"/>
                  <a:pt x="5413" y="5747"/>
                  <a:pt x="5792" y="5747"/>
                </a:cubicBezTo>
                <a:cubicBezTo>
                  <a:pt x="6172" y="5747"/>
                  <a:pt x="6555" y="5722"/>
                  <a:pt x="6939" y="5672"/>
                </a:cubicBezTo>
                <a:cubicBezTo>
                  <a:pt x="6839" y="4904"/>
                  <a:pt x="6606" y="4137"/>
                  <a:pt x="6239" y="3437"/>
                </a:cubicBezTo>
                <a:cubicBezTo>
                  <a:pt x="6639" y="2669"/>
                  <a:pt x="6906" y="1802"/>
                  <a:pt x="7006" y="968"/>
                </a:cubicBezTo>
                <a:cubicBezTo>
                  <a:pt x="6728" y="936"/>
                  <a:pt x="6446" y="921"/>
                  <a:pt x="6164" y="921"/>
                </a:cubicBezTo>
                <a:cubicBezTo>
                  <a:pt x="5565" y="921"/>
                  <a:pt x="4960" y="988"/>
                  <a:pt x="4371" y="1102"/>
                </a:cubicBezTo>
                <a:cubicBezTo>
                  <a:pt x="3837" y="668"/>
                  <a:pt x="3270" y="301"/>
                  <a:pt x="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28"/>
          <p:cNvSpPr/>
          <p:nvPr/>
        </p:nvSpPr>
        <p:spPr>
          <a:xfrm>
            <a:off x="7691425" y="2743914"/>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8"/>
          <p:cNvSpPr/>
          <p:nvPr/>
        </p:nvSpPr>
        <p:spPr>
          <a:xfrm>
            <a:off x="6491350" y="1986725"/>
            <a:ext cx="219073" cy="179081"/>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8"/>
          <p:cNvSpPr/>
          <p:nvPr/>
        </p:nvSpPr>
        <p:spPr>
          <a:xfrm>
            <a:off x="8521125" y="4736902"/>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28"/>
          <p:cNvSpPr/>
          <p:nvPr/>
        </p:nvSpPr>
        <p:spPr>
          <a:xfrm>
            <a:off x="8666150" y="2210077"/>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28"/>
          <p:cNvSpPr/>
          <p:nvPr/>
        </p:nvSpPr>
        <p:spPr>
          <a:xfrm rot="-1499472">
            <a:off x="7101989" y="4190027"/>
            <a:ext cx="296968" cy="203634"/>
          </a:xfrm>
          <a:custGeom>
            <a:avLst/>
            <a:gdLst/>
            <a:ahLst/>
            <a:cxnLst/>
            <a:rect l="l" t="t" r="r" b="b"/>
            <a:pathLst>
              <a:path w="20042" h="13743" extrusionOk="0">
                <a:moveTo>
                  <a:pt x="14071" y="0"/>
                </a:moveTo>
                <a:cubicBezTo>
                  <a:pt x="10001" y="0"/>
                  <a:pt x="11375" y="7108"/>
                  <a:pt x="11375" y="7108"/>
                </a:cubicBezTo>
                <a:cubicBezTo>
                  <a:pt x="11375" y="7108"/>
                  <a:pt x="9274" y="1408"/>
                  <a:pt x="6596" y="1408"/>
                </a:cubicBezTo>
                <a:cubicBezTo>
                  <a:pt x="5720" y="1408"/>
                  <a:pt x="4783" y="2019"/>
                  <a:pt x="3837" y="3639"/>
                </a:cubicBezTo>
                <a:cubicBezTo>
                  <a:pt x="1" y="10243"/>
                  <a:pt x="13177" y="13713"/>
                  <a:pt x="13177" y="13713"/>
                </a:cubicBezTo>
                <a:cubicBezTo>
                  <a:pt x="13237" y="13732"/>
                  <a:pt x="13299" y="13742"/>
                  <a:pt x="13363" y="13742"/>
                </a:cubicBezTo>
                <a:cubicBezTo>
                  <a:pt x="15662" y="13742"/>
                  <a:pt x="20041" y="1206"/>
                  <a:pt x="14978" y="103"/>
                </a:cubicBezTo>
                <a:cubicBezTo>
                  <a:pt x="14649" y="33"/>
                  <a:pt x="14348" y="0"/>
                  <a:pt x="140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28"/>
          <p:cNvSpPr/>
          <p:nvPr/>
        </p:nvSpPr>
        <p:spPr>
          <a:xfrm>
            <a:off x="6102813" y="559838"/>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28"/>
          <p:cNvSpPr/>
          <p:nvPr/>
        </p:nvSpPr>
        <p:spPr>
          <a:xfrm>
            <a:off x="8295475" y="2669288"/>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28"/>
          <p:cNvSpPr/>
          <p:nvPr/>
        </p:nvSpPr>
        <p:spPr>
          <a:xfrm>
            <a:off x="7691425" y="1257814"/>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28"/>
          <p:cNvSpPr/>
          <p:nvPr/>
        </p:nvSpPr>
        <p:spPr>
          <a:xfrm rot="140820">
            <a:off x="7019629" y="2675234"/>
            <a:ext cx="294654" cy="240854"/>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28"/>
          <p:cNvSpPr/>
          <p:nvPr/>
        </p:nvSpPr>
        <p:spPr>
          <a:xfrm>
            <a:off x="6540775" y="2964577"/>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28"/>
          <p:cNvSpPr/>
          <p:nvPr/>
        </p:nvSpPr>
        <p:spPr>
          <a:xfrm>
            <a:off x="7243825" y="1534247"/>
            <a:ext cx="237994" cy="244822"/>
          </a:xfrm>
          <a:custGeom>
            <a:avLst/>
            <a:gdLst/>
            <a:ahLst/>
            <a:cxnLst/>
            <a:rect l="l" t="t" r="r" b="b"/>
            <a:pathLst>
              <a:path w="7006" h="7207" extrusionOk="0">
                <a:moveTo>
                  <a:pt x="2603" y="1"/>
                </a:moveTo>
                <a:cubicBezTo>
                  <a:pt x="2269" y="635"/>
                  <a:pt x="2036" y="1335"/>
                  <a:pt x="1902" y="2002"/>
                </a:cubicBezTo>
                <a:cubicBezTo>
                  <a:pt x="1202" y="2369"/>
                  <a:pt x="568" y="2803"/>
                  <a:pt x="1" y="3337"/>
                </a:cubicBezTo>
                <a:cubicBezTo>
                  <a:pt x="535" y="3870"/>
                  <a:pt x="1135" y="4337"/>
                  <a:pt x="1802" y="4738"/>
                </a:cubicBezTo>
                <a:cubicBezTo>
                  <a:pt x="1936" y="5605"/>
                  <a:pt x="2236" y="6439"/>
                  <a:pt x="2703" y="7206"/>
                </a:cubicBezTo>
                <a:cubicBezTo>
                  <a:pt x="3437" y="6772"/>
                  <a:pt x="4104" y="6272"/>
                  <a:pt x="4671" y="5672"/>
                </a:cubicBezTo>
                <a:cubicBezTo>
                  <a:pt x="5038" y="5722"/>
                  <a:pt x="5413" y="5747"/>
                  <a:pt x="5792" y="5747"/>
                </a:cubicBezTo>
                <a:cubicBezTo>
                  <a:pt x="6172" y="5747"/>
                  <a:pt x="6555" y="5722"/>
                  <a:pt x="6939" y="5672"/>
                </a:cubicBezTo>
                <a:cubicBezTo>
                  <a:pt x="6839" y="4904"/>
                  <a:pt x="6606" y="4137"/>
                  <a:pt x="6239" y="3437"/>
                </a:cubicBezTo>
                <a:cubicBezTo>
                  <a:pt x="6639" y="2669"/>
                  <a:pt x="6906" y="1802"/>
                  <a:pt x="7006" y="968"/>
                </a:cubicBezTo>
                <a:cubicBezTo>
                  <a:pt x="6728" y="936"/>
                  <a:pt x="6446" y="921"/>
                  <a:pt x="6164" y="921"/>
                </a:cubicBezTo>
                <a:cubicBezTo>
                  <a:pt x="5565" y="921"/>
                  <a:pt x="4960" y="988"/>
                  <a:pt x="4371" y="1102"/>
                </a:cubicBezTo>
                <a:cubicBezTo>
                  <a:pt x="3837" y="668"/>
                  <a:pt x="3270" y="301"/>
                  <a:pt x="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28"/>
          <p:cNvSpPr/>
          <p:nvPr/>
        </p:nvSpPr>
        <p:spPr>
          <a:xfrm>
            <a:off x="7594300" y="331247"/>
            <a:ext cx="237994" cy="244822"/>
          </a:xfrm>
          <a:custGeom>
            <a:avLst/>
            <a:gdLst/>
            <a:ahLst/>
            <a:cxnLst/>
            <a:rect l="l" t="t" r="r" b="b"/>
            <a:pathLst>
              <a:path w="7006" h="7207" extrusionOk="0">
                <a:moveTo>
                  <a:pt x="2603" y="1"/>
                </a:moveTo>
                <a:cubicBezTo>
                  <a:pt x="2269" y="635"/>
                  <a:pt x="2036" y="1335"/>
                  <a:pt x="1902" y="2002"/>
                </a:cubicBezTo>
                <a:cubicBezTo>
                  <a:pt x="1202" y="2369"/>
                  <a:pt x="568" y="2803"/>
                  <a:pt x="1" y="3337"/>
                </a:cubicBezTo>
                <a:cubicBezTo>
                  <a:pt x="535" y="3870"/>
                  <a:pt x="1135" y="4337"/>
                  <a:pt x="1802" y="4738"/>
                </a:cubicBezTo>
                <a:cubicBezTo>
                  <a:pt x="1936" y="5605"/>
                  <a:pt x="2236" y="6439"/>
                  <a:pt x="2703" y="7206"/>
                </a:cubicBezTo>
                <a:cubicBezTo>
                  <a:pt x="3437" y="6772"/>
                  <a:pt x="4104" y="6272"/>
                  <a:pt x="4671" y="5672"/>
                </a:cubicBezTo>
                <a:cubicBezTo>
                  <a:pt x="5038" y="5722"/>
                  <a:pt x="5413" y="5747"/>
                  <a:pt x="5792" y="5747"/>
                </a:cubicBezTo>
                <a:cubicBezTo>
                  <a:pt x="6172" y="5747"/>
                  <a:pt x="6555" y="5722"/>
                  <a:pt x="6939" y="5672"/>
                </a:cubicBezTo>
                <a:cubicBezTo>
                  <a:pt x="6839" y="4904"/>
                  <a:pt x="6606" y="4137"/>
                  <a:pt x="6239" y="3437"/>
                </a:cubicBezTo>
                <a:cubicBezTo>
                  <a:pt x="6639" y="2669"/>
                  <a:pt x="6906" y="1802"/>
                  <a:pt x="7006" y="968"/>
                </a:cubicBezTo>
                <a:cubicBezTo>
                  <a:pt x="6728" y="936"/>
                  <a:pt x="6446" y="921"/>
                  <a:pt x="6164" y="921"/>
                </a:cubicBezTo>
                <a:cubicBezTo>
                  <a:pt x="5565" y="921"/>
                  <a:pt x="4960" y="988"/>
                  <a:pt x="4371" y="1102"/>
                </a:cubicBezTo>
                <a:cubicBezTo>
                  <a:pt x="3837" y="668"/>
                  <a:pt x="3270" y="301"/>
                  <a:pt x="26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28"/>
          <p:cNvSpPr/>
          <p:nvPr/>
        </p:nvSpPr>
        <p:spPr>
          <a:xfrm>
            <a:off x="8406425" y="3337852"/>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28"/>
          <p:cNvSpPr/>
          <p:nvPr/>
        </p:nvSpPr>
        <p:spPr>
          <a:xfrm rot="-4320377">
            <a:off x="8691071" y="4037377"/>
            <a:ext cx="219074" cy="179074"/>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28"/>
          <p:cNvSpPr/>
          <p:nvPr/>
        </p:nvSpPr>
        <p:spPr>
          <a:xfrm>
            <a:off x="6318800" y="152177"/>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8"/>
          <p:cNvSpPr/>
          <p:nvPr/>
        </p:nvSpPr>
        <p:spPr>
          <a:xfrm>
            <a:off x="6832200" y="561164"/>
            <a:ext cx="110950" cy="110939"/>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8"/>
          <p:cNvSpPr/>
          <p:nvPr/>
        </p:nvSpPr>
        <p:spPr>
          <a:xfrm rot="140820">
            <a:off x="7837116" y="3524547"/>
            <a:ext cx="294654" cy="240854"/>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28"/>
          <p:cNvSpPr/>
          <p:nvPr/>
        </p:nvSpPr>
        <p:spPr>
          <a:xfrm rot="4048916">
            <a:off x="6167697" y="3267441"/>
            <a:ext cx="290457" cy="319880"/>
          </a:xfrm>
          <a:custGeom>
            <a:avLst/>
            <a:gdLst/>
            <a:ahLst/>
            <a:cxnLst/>
            <a:rect l="l" t="t" r="r" b="b"/>
            <a:pathLst>
              <a:path w="7006" h="7207" extrusionOk="0">
                <a:moveTo>
                  <a:pt x="2603" y="1"/>
                </a:moveTo>
                <a:cubicBezTo>
                  <a:pt x="2269" y="635"/>
                  <a:pt x="2036" y="1335"/>
                  <a:pt x="1902" y="2002"/>
                </a:cubicBezTo>
                <a:cubicBezTo>
                  <a:pt x="1202" y="2369"/>
                  <a:pt x="568" y="2803"/>
                  <a:pt x="1" y="3337"/>
                </a:cubicBezTo>
                <a:cubicBezTo>
                  <a:pt x="535" y="3870"/>
                  <a:pt x="1135" y="4337"/>
                  <a:pt x="1802" y="4738"/>
                </a:cubicBezTo>
                <a:cubicBezTo>
                  <a:pt x="1936" y="5605"/>
                  <a:pt x="2236" y="6439"/>
                  <a:pt x="2703" y="7206"/>
                </a:cubicBezTo>
                <a:cubicBezTo>
                  <a:pt x="3437" y="6772"/>
                  <a:pt x="4104" y="6272"/>
                  <a:pt x="4671" y="5672"/>
                </a:cubicBezTo>
                <a:cubicBezTo>
                  <a:pt x="5038" y="5722"/>
                  <a:pt x="5413" y="5747"/>
                  <a:pt x="5792" y="5747"/>
                </a:cubicBezTo>
                <a:cubicBezTo>
                  <a:pt x="6172" y="5747"/>
                  <a:pt x="6555" y="5722"/>
                  <a:pt x="6939" y="5672"/>
                </a:cubicBezTo>
                <a:cubicBezTo>
                  <a:pt x="6839" y="4904"/>
                  <a:pt x="6606" y="4137"/>
                  <a:pt x="6239" y="3437"/>
                </a:cubicBezTo>
                <a:cubicBezTo>
                  <a:pt x="6639" y="2669"/>
                  <a:pt x="6906" y="1802"/>
                  <a:pt x="7006" y="968"/>
                </a:cubicBezTo>
                <a:cubicBezTo>
                  <a:pt x="6728" y="936"/>
                  <a:pt x="6446" y="921"/>
                  <a:pt x="6164" y="921"/>
                </a:cubicBezTo>
                <a:cubicBezTo>
                  <a:pt x="5565" y="921"/>
                  <a:pt x="4960" y="988"/>
                  <a:pt x="4371" y="1102"/>
                </a:cubicBezTo>
                <a:cubicBezTo>
                  <a:pt x="3837" y="668"/>
                  <a:pt x="3270" y="301"/>
                  <a:pt x="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749" name="Google Shape;749;p28"/>
          <p:cNvSpPr/>
          <p:nvPr/>
        </p:nvSpPr>
        <p:spPr>
          <a:xfrm>
            <a:off x="6702800" y="1333622"/>
            <a:ext cx="237994" cy="244822"/>
          </a:xfrm>
          <a:custGeom>
            <a:avLst/>
            <a:gdLst/>
            <a:ahLst/>
            <a:cxnLst/>
            <a:rect l="l" t="t" r="r" b="b"/>
            <a:pathLst>
              <a:path w="7006" h="7207" extrusionOk="0">
                <a:moveTo>
                  <a:pt x="2603" y="1"/>
                </a:moveTo>
                <a:cubicBezTo>
                  <a:pt x="2269" y="635"/>
                  <a:pt x="2036" y="1335"/>
                  <a:pt x="1902" y="2002"/>
                </a:cubicBezTo>
                <a:cubicBezTo>
                  <a:pt x="1202" y="2369"/>
                  <a:pt x="568" y="2803"/>
                  <a:pt x="1" y="3337"/>
                </a:cubicBezTo>
                <a:cubicBezTo>
                  <a:pt x="535" y="3870"/>
                  <a:pt x="1135" y="4337"/>
                  <a:pt x="1802" y="4738"/>
                </a:cubicBezTo>
                <a:cubicBezTo>
                  <a:pt x="1936" y="5605"/>
                  <a:pt x="2236" y="6439"/>
                  <a:pt x="2703" y="7206"/>
                </a:cubicBezTo>
                <a:cubicBezTo>
                  <a:pt x="3437" y="6772"/>
                  <a:pt x="4104" y="6272"/>
                  <a:pt x="4671" y="5672"/>
                </a:cubicBezTo>
                <a:cubicBezTo>
                  <a:pt x="5038" y="5722"/>
                  <a:pt x="5413" y="5747"/>
                  <a:pt x="5792" y="5747"/>
                </a:cubicBezTo>
                <a:cubicBezTo>
                  <a:pt x="6172" y="5747"/>
                  <a:pt x="6555" y="5722"/>
                  <a:pt x="6939" y="5672"/>
                </a:cubicBezTo>
                <a:cubicBezTo>
                  <a:pt x="6839" y="4904"/>
                  <a:pt x="6606" y="4137"/>
                  <a:pt x="6239" y="3437"/>
                </a:cubicBezTo>
                <a:cubicBezTo>
                  <a:pt x="6639" y="2669"/>
                  <a:pt x="6906" y="1802"/>
                  <a:pt x="7006" y="968"/>
                </a:cubicBezTo>
                <a:cubicBezTo>
                  <a:pt x="6728" y="936"/>
                  <a:pt x="6446" y="921"/>
                  <a:pt x="6164" y="921"/>
                </a:cubicBezTo>
                <a:cubicBezTo>
                  <a:pt x="5565" y="921"/>
                  <a:pt x="4960" y="988"/>
                  <a:pt x="4371" y="1102"/>
                </a:cubicBezTo>
                <a:cubicBezTo>
                  <a:pt x="3837" y="668"/>
                  <a:pt x="3270" y="301"/>
                  <a:pt x="26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8"/>
          <p:cNvSpPr/>
          <p:nvPr/>
        </p:nvSpPr>
        <p:spPr>
          <a:xfrm>
            <a:off x="8555188" y="1257825"/>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28"/>
          <p:cNvSpPr/>
          <p:nvPr/>
        </p:nvSpPr>
        <p:spPr>
          <a:xfrm>
            <a:off x="8778650" y="1806375"/>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28"/>
          <p:cNvSpPr/>
          <p:nvPr/>
        </p:nvSpPr>
        <p:spPr>
          <a:xfrm>
            <a:off x="8086925" y="186225"/>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28"/>
          <p:cNvSpPr/>
          <p:nvPr/>
        </p:nvSpPr>
        <p:spPr>
          <a:xfrm rot="-5125534">
            <a:off x="8661436" y="634957"/>
            <a:ext cx="294658" cy="240851"/>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8"/>
          <p:cNvSpPr/>
          <p:nvPr/>
        </p:nvSpPr>
        <p:spPr>
          <a:xfrm rot="1068680">
            <a:off x="7018465" y="67380"/>
            <a:ext cx="296977" cy="203640"/>
          </a:xfrm>
          <a:custGeom>
            <a:avLst/>
            <a:gdLst/>
            <a:ahLst/>
            <a:cxnLst/>
            <a:rect l="l" t="t" r="r" b="b"/>
            <a:pathLst>
              <a:path w="20042" h="13743" extrusionOk="0">
                <a:moveTo>
                  <a:pt x="14071" y="0"/>
                </a:moveTo>
                <a:cubicBezTo>
                  <a:pt x="10001" y="0"/>
                  <a:pt x="11375" y="7108"/>
                  <a:pt x="11375" y="7108"/>
                </a:cubicBezTo>
                <a:cubicBezTo>
                  <a:pt x="11375" y="7108"/>
                  <a:pt x="9274" y="1408"/>
                  <a:pt x="6596" y="1408"/>
                </a:cubicBezTo>
                <a:cubicBezTo>
                  <a:pt x="5720" y="1408"/>
                  <a:pt x="4783" y="2019"/>
                  <a:pt x="3837" y="3639"/>
                </a:cubicBezTo>
                <a:cubicBezTo>
                  <a:pt x="1" y="10243"/>
                  <a:pt x="13177" y="13713"/>
                  <a:pt x="13177" y="13713"/>
                </a:cubicBezTo>
                <a:cubicBezTo>
                  <a:pt x="13237" y="13732"/>
                  <a:pt x="13299" y="13742"/>
                  <a:pt x="13363" y="13742"/>
                </a:cubicBezTo>
                <a:cubicBezTo>
                  <a:pt x="15662" y="13742"/>
                  <a:pt x="20041" y="1206"/>
                  <a:pt x="14978" y="103"/>
                </a:cubicBezTo>
                <a:cubicBezTo>
                  <a:pt x="14649" y="33"/>
                  <a:pt x="14348" y="0"/>
                  <a:pt x="140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8"/>
          <p:cNvSpPr/>
          <p:nvPr/>
        </p:nvSpPr>
        <p:spPr>
          <a:xfrm>
            <a:off x="6481888" y="4809897"/>
            <a:ext cx="237994" cy="244822"/>
          </a:xfrm>
          <a:custGeom>
            <a:avLst/>
            <a:gdLst/>
            <a:ahLst/>
            <a:cxnLst/>
            <a:rect l="l" t="t" r="r" b="b"/>
            <a:pathLst>
              <a:path w="7006" h="7207" extrusionOk="0">
                <a:moveTo>
                  <a:pt x="2603" y="1"/>
                </a:moveTo>
                <a:cubicBezTo>
                  <a:pt x="2269" y="635"/>
                  <a:pt x="2036" y="1335"/>
                  <a:pt x="1902" y="2002"/>
                </a:cubicBezTo>
                <a:cubicBezTo>
                  <a:pt x="1202" y="2369"/>
                  <a:pt x="568" y="2803"/>
                  <a:pt x="1" y="3337"/>
                </a:cubicBezTo>
                <a:cubicBezTo>
                  <a:pt x="535" y="3870"/>
                  <a:pt x="1135" y="4337"/>
                  <a:pt x="1802" y="4738"/>
                </a:cubicBezTo>
                <a:cubicBezTo>
                  <a:pt x="1936" y="5605"/>
                  <a:pt x="2236" y="6439"/>
                  <a:pt x="2703" y="7206"/>
                </a:cubicBezTo>
                <a:cubicBezTo>
                  <a:pt x="3437" y="6772"/>
                  <a:pt x="4104" y="6272"/>
                  <a:pt x="4671" y="5672"/>
                </a:cubicBezTo>
                <a:cubicBezTo>
                  <a:pt x="5038" y="5722"/>
                  <a:pt x="5413" y="5747"/>
                  <a:pt x="5792" y="5747"/>
                </a:cubicBezTo>
                <a:cubicBezTo>
                  <a:pt x="6172" y="5747"/>
                  <a:pt x="6555" y="5722"/>
                  <a:pt x="6939" y="5672"/>
                </a:cubicBezTo>
                <a:cubicBezTo>
                  <a:pt x="6839" y="4904"/>
                  <a:pt x="6606" y="4137"/>
                  <a:pt x="6239" y="3437"/>
                </a:cubicBezTo>
                <a:cubicBezTo>
                  <a:pt x="6639" y="2669"/>
                  <a:pt x="6906" y="1802"/>
                  <a:pt x="7006" y="968"/>
                </a:cubicBezTo>
                <a:cubicBezTo>
                  <a:pt x="6728" y="936"/>
                  <a:pt x="6446" y="921"/>
                  <a:pt x="6164" y="921"/>
                </a:cubicBezTo>
                <a:cubicBezTo>
                  <a:pt x="5565" y="921"/>
                  <a:pt x="4960" y="988"/>
                  <a:pt x="4371" y="1102"/>
                </a:cubicBezTo>
                <a:cubicBezTo>
                  <a:pt x="3837" y="668"/>
                  <a:pt x="3270" y="301"/>
                  <a:pt x="26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28"/>
          <p:cNvSpPr/>
          <p:nvPr/>
        </p:nvSpPr>
        <p:spPr>
          <a:xfrm>
            <a:off x="8744575" y="2811839"/>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8"/>
          <p:cNvSpPr/>
          <p:nvPr/>
        </p:nvSpPr>
        <p:spPr>
          <a:xfrm>
            <a:off x="7428063" y="3516914"/>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28"/>
          <p:cNvSpPr/>
          <p:nvPr/>
        </p:nvSpPr>
        <p:spPr>
          <a:xfrm rot="4048916">
            <a:off x="7839209" y="4759116"/>
            <a:ext cx="290457" cy="319880"/>
          </a:xfrm>
          <a:custGeom>
            <a:avLst/>
            <a:gdLst/>
            <a:ahLst/>
            <a:cxnLst/>
            <a:rect l="l" t="t" r="r" b="b"/>
            <a:pathLst>
              <a:path w="7006" h="7207" extrusionOk="0">
                <a:moveTo>
                  <a:pt x="2603" y="1"/>
                </a:moveTo>
                <a:cubicBezTo>
                  <a:pt x="2269" y="635"/>
                  <a:pt x="2036" y="1335"/>
                  <a:pt x="1902" y="2002"/>
                </a:cubicBezTo>
                <a:cubicBezTo>
                  <a:pt x="1202" y="2369"/>
                  <a:pt x="568" y="2803"/>
                  <a:pt x="1" y="3337"/>
                </a:cubicBezTo>
                <a:cubicBezTo>
                  <a:pt x="535" y="3870"/>
                  <a:pt x="1135" y="4337"/>
                  <a:pt x="1802" y="4738"/>
                </a:cubicBezTo>
                <a:cubicBezTo>
                  <a:pt x="1936" y="5605"/>
                  <a:pt x="2236" y="6439"/>
                  <a:pt x="2703" y="7206"/>
                </a:cubicBezTo>
                <a:cubicBezTo>
                  <a:pt x="3437" y="6772"/>
                  <a:pt x="4104" y="6272"/>
                  <a:pt x="4671" y="5672"/>
                </a:cubicBezTo>
                <a:cubicBezTo>
                  <a:pt x="5038" y="5722"/>
                  <a:pt x="5413" y="5747"/>
                  <a:pt x="5792" y="5747"/>
                </a:cubicBezTo>
                <a:cubicBezTo>
                  <a:pt x="6172" y="5747"/>
                  <a:pt x="6555" y="5722"/>
                  <a:pt x="6939" y="5672"/>
                </a:cubicBezTo>
                <a:cubicBezTo>
                  <a:pt x="6839" y="4904"/>
                  <a:pt x="6606" y="4137"/>
                  <a:pt x="6239" y="3437"/>
                </a:cubicBezTo>
                <a:cubicBezTo>
                  <a:pt x="6639" y="2669"/>
                  <a:pt x="6906" y="1802"/>
                  <a:pt x="7006" y="968"/>
                </a:cubicBezTo>
                <a:cubicBezTo>
                  <a:pt x="6728" y="936"/>
                  <a:pt x="6446" y="921"/>
                  <a:pt x="6164" y="921"/>
                </a:cubicBezTo>
                <a:cubicBezTo>
                  <a:pt x="5565" y="921"/>
                  <a:pt x="4960" y="988"/>
                  <a:pt x="4371" y="1102"/>
                </a:cubicBezTo>
                <a:cubicBezTo>
                  <a:pt x="3837" y="668"/>
                  <a:pt x="3270" y="301"/>
                  <a:pt x="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759" name="Google Shape;759;p28"/>
          <p:cNvSpPr/>
          <p:nvPr/>
        </p:nvSpPr>
        <p:spPr>
          <a:xfrm rot="-4320377">
            <a:off x="6298809" y="4126814"/>
            <a:ext cx="219074" cy="179074"/>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8"/>
          <p:cNvSpPr/>
          <p:nvPr/>
        </p:nvSpPr>
        <p:spPr>
          <a:xfrm rot="2468770">
            <a:off x="6970729" y="877627"/>
            <a:ext cx="260322" cy="227114"/>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28"/>
          <p:cNvSpPr/>
          <p:nvPr/>
        </p:nvSpPr>
        <p:spPr>
          <a:xfrm>
            <a:off x="7195000" y="4723638"/>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8"/>
          <p:cNvSpPr/>
          <p:nvPr/>
        </p:nvSpPr>
        <p:spPr>
          <a:xfrm>
            <a:off x="5835750" y="4989613"/>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8"/>
          <p:cNvSpPr/>
          <p:nvPr/>
        </p:nvSpPr>
        <p:spPr>
          <a:xfrm rot="140906">
            <a:off x="6783971" y="3666441"/>
            <a:ext cx="207410" cy="169549"/>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28"/>
          <p:cNvSpPr/>
          <p:nvPr/>
        </p:nvSpPr>
        <p:spPr>
          <a:xfrm>
            <a:off x="6289350" y="2448172"/>
            <a:ext cx="237994" cy="244822"/>
          </a:xfrm>
          <a:custGeom>
            <a:avLst/>
            <a:gdLst/>
            <a:ahLst/>
            <a:cxnLst/>
            <a:rect l="l" t="t" r="r" b="b"/>
            <a:pathLst>
              <a:path w="7006" h="7207" extrusionOk="0">
                <a:moveTo>
                  <a:pt x="2603" y="1"/>
                </a:moveTo>
                <a:cubicBezTo>
                  <a:pt x="2269" y="635"/>
                  <a:pt x="2036" y="1335"/>
                  <a:pt x="1902" y="2002"/>
                </a:cubicBezTo>
                <a:cubicBezTo>
                  <a:pt x="1202" y="2369"/>
                  <a:pt x="568" y="2803"/>
                  <a:pt x="1" y="3337"/>
                </a:cubicBezTo>
                <a:cubicBezTo>
                  <a:pt x="535" y="3870"/>
                  <a:pt x="1135" y="4337"/>
                  <a:pt x="1802" y="4738"/>
                </a:cubicBezTo>
                <a:cubicBezTo>
                  <a:pt x="1936" y="5605"/>
                  <a:pt x="2236" y="6439"/>
                  <a:pt x="2703" y="7206"/>
                </a:cubicBezTo>
                <a:cubicBezTo>
                  <a:pt x="3437" y="6772"/>
                  <a:pt x="4104" y="6272"/>
                  <a:pt x="4671" y="5672"/>
                </a:cubicBezTo>
                <a:cubicBezTo>
                  <a:pt x="5038" y="5722"/>
                  <a:pt x="5413" y="5747"/>
                  <a:pt x="5792" y="5747"/>
                </a:cubicBezTo>
                <a:cubicBezTo>
                  <a:pt x="6172" y="5747"/>
                  <a:pt x="6555" y="5722"/>
                  <a:pt x="6939" y="5672"/>
                </a:cubicBezTo>
                <a:cubicBezTo>
                  <a:pt x="6839" y="4904"/>
                  <a:pt x="6606" y="4137"/>
                  <a:pt x="6239" y="3437"/>
                </a:cubicBezTo>
                <a:cubicBezTo>
                  <a:pt x="6639" y="2669"/>
                  <a:pt x="6906" y="1802"/>
                  <a:pt x="7006" y="968"/>
                </a:cubicBezTo>
                <a:cubicBezTo>
                  <a:pt x="6728" y="936"/>
                  <a:pt x="6446" y="921"/>
                  <a:pt x="6164" y="921"/>
                </a:cubicBezTo>
                <a:cubicBezTo>
                  <a:pt x="5565" y="921"/>
                  <a:pt x="4960" y="988"/>
                  <a:pt x="4371" y="1102"/>
                </a:cubicBezTo>
                <a:cubicBezTo>
                  <a:pt x="3837" y="668"/>
                  <a:pt x="3270" y="301"/>
                  <a:pt x="2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28"/>
          <p:cNvSpPr txBox="1">
            <a:spLocks noGrp="1"/>
          </p:cNvSpPr>
          <p:nvPr>
            <p:ph type="title"/>
          </p:nvPr>
        </p:nvSpPr>
        <p:spPr>
          <a:xfrm>
            <a:off x="716550" y="762575"/>
            <a:ext cx="4693500" cy="9813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sz="72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66" name="Google Shape;766;p28"/>
          <p:cNvSpPr txBox="1">
            <a:spLocks noGrp="1"/>
          </p:cNvSpPr>
          <p:nvPr>
            <p:ph type="subTitle" idx="1"/>
          </p:nvPr>
        </p:nvSpPr>
        <p:spPr>
          <a:xfrm>
            <a:off x="716550" y="1829375"/>
            <a:ext cx="4693500" cy="117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768"/>
        <p:cNvGrpSpPr/>
        <p:nvPr/>
      </p:nvGrpSpPr>
      <p:grpSpPr>
        <a:xfrm>
          <a:off x="0" y="0"/>
          <a:ext cx="0" cy="0"/>
          <a:chOff x="0" y="0"/>
          <a:chExt cx="0" cy="0"/>
        </a:xfrm>
      </p:grpSpPr>
      <p:sp>
        <p:nvSpPr>
          <p:cNvPr id="769" name="Google Shape;769;p29"/>
          <p:cNvSpPr/>
          <p:nvPr/>
        </p:nvSpPr>
        <p:spPr>
          <a:xfrm rot="1244518">
            <a:off x="265049" y="2863822"/>
            <a:ext cx="415655" cy="284987"/>
          </a:xfrm>
          <a:custGeom>
            <a:avLst/>
            <a:gdLst/>
            <a:ahLst/>
            <a:cxnLst/>
            <a:rect l="l" t="t" r="r" b="b"/>
            <a:pathLst>
              <a:path w="20042" h="13743" extrusionOk="0">
                <a:moveTo>
                  <a:pt x="14071" y="0"/>
                </a:moveTo>
                <a:cubicBezTo>
                  <a:pt x="10001" y="0"/>
                  <a:pt x="11375" y="7108"/>
                  <a:pt x="11375" y="7108"/>
                </a:cubicBezTo>
                <a:cubicBezTo>
                  <a:pt x="11375" y="7108"/>
                  <a:pt x="9274" y="1408"/>
                  <a:pt x="6596" y="1408"/>
                </a:cubicBezTo>
                <a:cubicBezTo>
                  <a:pt x="5720" y="1408"/>
                  <a:pt x="4783" y="2019"/>
                  <a:pt x="3837" y="3639"/>
                </a:cubicBezTo>
                <a:cubicBezTo>
                  <a:pt x="1" y="10243"/>
                  <a:pt x="13177" y="13713"/>
                  <a:pt x="13177" y="13713"/>
                </a:cubicBezTo>
                <a:cubicBezTo>
                  <a:pt x="13237" y="13732"/>
                  <a:pt x="13299" y="13742"/>
                  <a:pt x="13363" y="13742"/>
                </a:cubicBezTo>
                <a:cubicBezTo>
                  <a:pt x="15662" y="13742"/>
                  <a:pt x="20041" y="1206"/>
                  <a:pt x="14978" y="103"/>
                </a:cubicBezTo>
                <a:cubicBezTo>
                  <a:pt x="14649" y="33"/>
                  <a:pt x="14348" y="0"/>
                  <a:pt x="140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29"/>
          <p:cNvSpPr/>
          <p:nvPr/>
        </p:nvSpPr>
        <p:spPr>
          <a:xfrm rot="10800000">
            <a:off x="2965292" y="233718"/>
            <a:ext cx="185619" cy="185597"/>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9"/>
          <p:cNvSpPr/>
          <p:nvPr/>
        </p:nvSpPr>
        <p:spPr>
          <a:xfrm flipH="1">
            <a:off x="2177324" y="184034"/>
            <a:ext cx="428097" cy="284995"/>
          </a:xfrm>
          <a:custGeom>
            <a:avLst/>
            <a:gdLst/>
            <a:ahLst/>
            <a:cxnLst/>
            <a:rect l="l" t="t" r="r" b="b"/>
            <a:pathLst>
              <a:path w="20042" h="13743" extrusionOk="0">
                <a:moveTo>
                  <a:pt x="14071" y="0"/>
                </a:moveTo>
                <a:cubicBezTo>
                  <a:pt x="10001" y="0"/>
                  <a:pt x="11375" y="7108"/>
                  <a:pt x="11375" y="7108"/>
                </a:cubicBezTo>
                <a:cubicBezTo>
                  <a:pt x="11375" y="7108"/>
                  <a:pt x="9274" y="1408"/>
                  <a:pt x="6596" y="1408"/>
                </a:cubicBezTo>
                <a:cubicBezTo>
                  <a:pt x="5720" y="1408"/>
                  <a:pt x="4783" y="2019"/>
                  <a:pt x="3837" y="3639"/>
                </a:cubicBezTo>
                <a:cubicBezTo>
                  <a:pt x="1" y="10243"/>
                  <a:pt x="13177" y="13713"/>
                  <a:pt x="13177" y="13713"/>
                </a:cubicBezTo>
                <a:cubicBezTo>
                  <a:pt x="13237" y="13732"/>
                  <a:pt x="13299" y="13742"/>
                  <a:pt x="13363" y="13742"/>
                </a:cubicBezTo>
                <a:cubicBezTo>
                  <a:pt x="15662" y="13742"/>
                  <a:pt x="20041" y="1206"/>
                  <a:pt x="14978" y="103"/>
                </a:cubicBezTo>
                <a:cubicBezTo>
                  <a:pt x="14649" y="33"/>
                  <a:pt x="14348" y="0"/>
                  <a:pt x="140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9"/>
          <p:cNvSpPr/>
          <p:nvPr/>
        </p:nvSpPr>
        <p:spPr>
          <a:xfrm rot="10800000">
            <a:off x="474733" y="797341"/>
            <a:ext cx="185619" cy="185597"/>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9"/>
          <p:cNvSpPr/>
          <p:nvPr/>
        </p:nvSpPr>
        <p:spPr>
          <a:xfrm rot="10800000">
            <a:off x="228061" y="2603815"/>
            <a:ext cx="114989" cy="114989"/>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9"/>
          <p:cNvSpPr/>
          <p:nvPr/>
        </p:nvSpPr>
        <p:spPr>
          <a:xfrm rot="10800000">
            <a:off x="474736" y="1877129"/>
            <a:ext cx="185619" cy="185597"/>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9"/>
          <p:cNvSpPr/>
          <p:nvPr/>
        </p:nvSpPr>
        <p:spPr>
          <a:xfrm rot="6479613">
            <a:off x="237858" y="1331342"/>
            <a:ext cx="227058" cy="185609"/>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9"/>
          <p:cNvSpPr/>
          <p:nvPr/>
        </p:nvSpPr>
        <p:spPr>
          <a:xfrm rot="10800000">
            <a:off x="7698441" y="4848590"/>
            <a:ext cx="185619" cy="185597"/>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9"/>
          <p:cNvSpPr/>
          <p:nvPr/>
        </p:nvSpPr>
        <p:spPr>
          <a:xfrm rot="-10659098">
            <a:off x="198695" y="237009"/>
            <a:ext cx="305398" cy="249640"/>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9"/>
          <p:cNvSpPr/>
          <p:nvPr/>
        </p:nvSpPr>
        <p:spPr>
          <a:xfrm rot="10800000">
            <a:off x="1404485" y="234959"/>
            <a:ext cx="246681" cy="253758"/>
          </a:xfrm>
          <a:custGeom>
            <a:avLst/>
            <a:gdLst/>
            <a:ahLst/>
            <a:cxnLst/>
            <a:rect l="l" t="t" r="r" b="b"/>
            <a:pathLst>
              <a:path w="7006" h="7207" extrusionOk="0">
                <a:moveTo>
                  <a:pt x="2603" y="1"/>
                </a:moveTo>
                <a:cubicBezTo>
                  <a:pt x="2269" y="635"/>
                  <a:pt x="2036" y="1335"/>
                  <a:pt x="1902" y="2002"/>
                </a:cubicBezTo>
                <a:cubicBezTo>
                  <a:pt x="1202" y="2369"/>
                  <a:pt x="568" y="2803"/>
                  <a:pt x="1" y="3337"/>
                </a:cubicBezTo>
                <a:cubicBezTo>
                  <a:pt x="535" y="3870"/>
                  <a:pt x="1135" y="4337"/>
                  <a:pt x="1802" y="4738"/>
                </a:cubicBezTo>
                <a:cubicBezTo>
                  <a:pt x="1936" y="5605"/>
                  <a:pt x="2236" y="6439"/>
                  <a:pt x="2703" y="7206"/>
                </a:cubicBezTo>
                <a:cubicBezTo>
                  <a:pt x="3437" y="6772"/>
                  <a:pt x="4104" y="6272"/>
                  <a:pt x="4671" y="5672"/>
                </a:cubicBezTo>
                <a:cubicBezTo>
                  <a:pt x="5038" y="5722"/>
                  <a:pt x="5413" y="5747"/>
                  <a:pt x="5792" y="5747"/>
                </a:cubicBezTo>
                <a:cubicBezTo>
                  <a:pt x="6172" y="5747"/>
                  <a:pt x="6555" y="5722"/>
                  <a:pt x="6939" y="5672"/>
                </a:cubicBezTo>
                <a:cubicBezTo>
                  <a:pt x="6839" y="4904"/>
                  <a:pt x="6606" y="4137"/>
                  <a:pt x="6239" y="3437"/>
                </a:cubicBezTo>
                <a:cubicBezTo>
                  <a:pt x="6639" y="2669"/>
                  <a:pt x="6906" y="1802"/>
                  <a:pt x="7006" y="968"/>
                </a:cubicBezTo>
                <a:cubicBezTo>
                  <a:pt x="6728" y="936"/>
                  <a:pt x="6446" y="921"/>
                  <a:pt x="6164" y="921"/>
                </a:cubicBezTo>
                <a:cubicBezTo>
                  <a:pt x="5565" y="921"/>
                  <a:pt x="4960" y="988"/>
                  <a:pt x="4371" y="1102"/>
                </a:cubicBezTo>
                <a:cubicBezTo>
                  <a:pt x="3837" y="668"/>
                  <a:pt x="3270" y="301"/>
                  <a:pt x="26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9"/>
          <p:cNvSpPr/>
          <p:nvPr/>
        </p:nvSpPr>
        <p:spPr>
          <a:xfrm rot="10800000">
            <a:off x="3837986" y="304338"/>
            <a:ext cx="114989" cy="114989"/>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9"/>
          <p:cNvSpPr/>
          <p:nvPr/>
        </p:nvSpPr>
        <p:spPr>
          <a:xfrm rot="10800000">
            <a:off x="8633543" y="2514253"/>
            <a:ext cx="114989" cy="114989"/>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29"/>
          <p:cNvSpPr/>
          <p:nvPr/>
        </p:nvSpPr>
        <p:spPr>
          <a:xfrm rot="5674396">
            <a:off x="8684207" y="4069119"/>
            <a:ext cx="305405" cy="249645"/>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29"/>
          <p:cNvSpPr/>
          <p:nvPr/>
        </p:nvSpPr>
        <p:spPr>
          <a:xfrm>
            <a:off x="5955000" y="4799513"/>
            <a:ext cx="175150" cy="180175"/>
          </a:xfrm>
          <a:custGeom>
            <a:avLst/>
            <a:gdLst/>
            <a:ahLst/>
            <a:cxnLst/>
            <a:rect l="l" t="t" r="r" b="b"/>
            <a:pathLst>
              <a:path w="7006" h="7207" extrusionOk="0">
                <a:moveTo>
                  <a:pt x="2603" y="1"/>
                </a:moveTo>
                <a:cubicBezTo>
                  <a:pt x="2269" y="635"/>
                  <a:pt x="2036" y="1335"/>
                  <a:pt x="1902" y="2002"/>
                </a:cubicBezTo>
                <a:cubicBezTo>
                  <a:pt x="1202" y="2369"/>
                  <a:pt x="568" y="2803"/>
                  <a:pt x="1" y="3337"/>
                </a:cubicBezTo>
                <a:cubicBezTo>
                  <a:pt x="535" y="3870"/>
                  <a:pt x="1135" y="4337"/>
                  <a:pt x="1802" y="4738"/>
                </a:cubicBezTo>
                <a:cubicBezTo>
                  <a:pt x="1936" y="5605"/>
                  <a:pt x="2236" y="6439"/>
                  <a:pt x="2703" y="7206"/>
                </a:cubicBezTo>
                <a:cubicBezTo>
                  <a:pt x="3437" y="6772"/>
                  <a:pt x="4104" y="6272"/>
                  <a:pt x="4671" y="5672"/>
                </a:cubicBezTo>
                <a:cubicBezTo>
                  <a:pt x="5038" y="5722"/>
                  <a:pt x="5413" y="5747"/>
                  <a:pt x="5792" y="5747"/>
                </a:cubicBezTo>
                <a:cubicBezTo>
                  <a:pt x="6172" y="5747"/>
                  <a:pt x="6555" y="5722"/>
                  <a:pt x="6939" y="5672"/>
                </a:cubicBezTo>
                <a:cubicBezTo>
                  <a:pt x="6839" y="4904"/>
                  <a:pt x="6606" y="4137"/>
                  <a:pt x="6239" y="3437"/>
                </a:cubicBezTo>
                <a:cubicBezTo>
                  <a:pt x="6639" y="2669"/>
                  <a:pt x="6906" y="1802"/>
                  <a:pt x="7006" y="968"/>
                </a:cubicBezTo>
                <a:cubicBezTo>
                  <a:pt x="6728" y="936"/>
                  <a:pt x="6446" y="921"/>
                  <a:pt x="6164" y="921"/>
                </a:cubicBezTo>
                <a:cubicBezTo>
                  <a:pt x="5565" y="921"/>
                  <a:pt x="4960" y="988"/>
                  <a:pt x="4371" y="1102"/>
                </a:cubicBezTo>
                <a:cubicBezTo>
                  <a:pt x="3837" y="668"/>
                  <a:pt x="3270" y="301"/>
                  <a:pt x="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29"/>
          <p:cNvSpPr/>
          <p:nvPr/>
        </p:nvSpPr>
        <p:spPr>
          <a:xfrm>
            <a:off x="8454450" y="4669514"/>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9"/>
          <p:cNvSpPr/>
          <p:nvPr/>
        </p:nvSpPr>
        <p:spPr>
          <a:xfrm>
            <a:off x="8802288" y="4767209"/>
            <a:ext cx="237994" cy="244822"/>
          </a:xfrm>
          <a:custGeom>
            <a:avLst/>
            <a:gdLst/>
            <a:ahLst/>
            <a:cxnLst/>
            <a:rect l="l" t="t" r="r" b="b"/>
            <a:pathLst>
              <a:path w="7006" h="7207" extrusionOk="0">
                <a:moveTo>
                  <a:pt x="2603" y="1"/>
                </a:moveTo>
                <a:cubicBezTo>
                  <a:pt x="2269" y="635"/>
                  <a:pt x="2036" y="1335"/>
                  <a:pt x="1902" y="2002"/>
                </a:cubicBezTo>
                <a:cubicBezTo>
                  <a:pt x="1202" y="2369"/>
                  <a:pt x="568" y="2803"/>
                  <a:pt x="1" y="3337"/>
                </a:cubicBezTo>
                <a:cubicBezTo>
                  <a:pt x="535" y="3870"/>
                  <a:pt x="1135" y="4337"/>
                  <a:pt x="1802" y="4738"/>
                </a:cubicBezTo>
                <a:cubicBezTo>
                  <a:pt x="1936" y="5605"/>
                  <a:pt x="2236" y="6439"/>
                  <a:pt x="2703" y="7206"/>
                </a:cubicBezTo>
                <a:cubicBezTo>
                  <a:pt x="3437" y="6772"/>
                  <a:pt x="4104" y="6272"/>
                  <a:pt x="4671" y="5672"/>
                </a:cubicBezTo>
                <a:cubicBezTo>
                  <a:pt x="5038" y="5722"/>
                  <a:pt x="5413" y="5747"/>
                  <a:pt x="5792" y="5747"/>
                </a:cubicBezTo>
                <a:cubicBezTo>
                  <a:pt x="6172" y="5747"/>
                  <a:pt x="6555" y="5722"/>
                  <a:pt x="6939" y="5672"/>
                </a:cubicBezTo>
                <a:cubicBezTo>
                  <a:pt x="6839" y="4904"/>
                  <a:pt x="6606" y="4137"/>
                  <a:pt x="6239" y="3437"/>
                </a:cubicBezTo>
                <a:cubicBezTo>
                  <a:pt x="6639" y="2669"/>
                  <a:pt x="6906" y="1802"/>
                  <a:pt x="7006" y="968"/>
                </a:cubicBezTo>
                <a:cubicBezTo>
                  <a:pt x="6728" y="936"/>
                  <a:pt x="6446" y="921"/>
                  <a:pt x="6164" y="921"/>
                </a:cubicBezTo>
                <a:cubicBezTo>
                  <a:pt x="5565" y="921"/>
                  <a:pt x="4960" y="988"/>
                  <a:pt x="4371" y="1102"/>
                </a:cubicBezTo>
                <a:cubicBezTo>
                  <a:pt x="3837" y="668"/>
                  <a:pt x="3270" y="301"/>
                  <a:pt x="26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9"/>
          <p:cNvSpPr/>
          <p:nvPr/>
        </p:nvSpPr>
        <p:spPr>
          <a:xfrm rot="4048916">
            <a:off x="8691684" y="3091728"/>
            <a:ext cx="290457" cy="319880"/>
          </a:xfrm>
          <a:custGeom>
            <a:avLst/>
            <a:gdLst/>
            <a:ahLst/>
            <a:cxnLst/>
            <a:rect l="l" t="t" r="r" b="b"/>
            <a:pathLst>
              <a:path w="7006" h="7207" extrusionOk="0">
                <a:moveTo>
                  <a:pt x="2603" y="1"/>
                </a:moveTo>
                <a:cubicBezTo>
                  <a:pt x="2269" y="635"/>
                  <a:pt x="2036" y="1335"/>
                  <a:pt x="1902" y="2002"/>
                </a:cubicBezTo>
                <a:cubicBezTo>
                  <a:pt x="1202" y="2369"/>
                  <a:pt x="568" y="2803"/>
                  <a:pt x="1" y="3337"/>
                </a:cubicBezTo>
                <a:cubicBezTo>
                  <a:pt x="535" y="3870"/>
                  <a:pt x="1135" y="4337"/>
                  <a:pt x="1802" y="4738"/>
                </a:cubicBezTo>
                <a:cubicBezTo>
                  <a:pt x="1936" y="5605"/>
                  <a:pt x="2236" y="6439"/>
                  <a:pt x="2703" y="7206"/>
                </a:cubicBezTo>
                <a:cubicBezTo>
                  <a:pt x="3437" y="6772"/>
                  <a:pt x="4104" y="6272"/>
                  <a:pt x="4671" y="5672"/>
                </a:cubicBezTo>
                <a:cubicBezTo>
                  <a:pt x="5038" y="5722"/>
                  <a:pt x="5413" y="5747"/>
                  <a:pt x="5792" y="5747"/>
                </a:cubicBezTo>
                <a:cubicBezTo>
                  <a:pt x="6172" y="5747"/>
                  <a:pt x="6555" y="5722"/>
                  <a:pt x="6939" y="5672"/>
                </a:cubicBezTo>
                <a:cubicBezTo>
                  <a:pt x="6839" y="4904"/>
                  <a:pt x="6606" y="4137"/>
                  <a:pt x="6239" y="3437"/>
                </a:cubicBezTo>
                <a:cubicBezTo>
                  <a:pt x="6639" y="2669"/>
                  <a:pt x="6906" y="1802"/>
                  <a:pt x="7006" y="968"/>
                </a:cubicBezTo>
                <a:cubicBezTo>
                  <a:pt x="6728" y="936"/>
                  <a:pt x="6446" y="921"/>
                  <a:pt x="6164" y="921"/>
                </a:cubicBezTo>
                <a:cubicBezTo>
                  <a:pt x="5565" y="921"/>
                  <a:pt x="4960" y="988"/>
                  <a:pt x="4371" y="1102"/>
                </a:cubicBezTo>
                <a:cubicBezTo>
                  <a:pt x="3837" y="668"/>
                  <a:pt x="3270" y="301"/>
                  <a:pt x="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786" name="Google Shape;786;p29"/>
          <p:cNvSpPr/>
          <p:nvPr/>
        </p:nvSpPr>
        <p:spPr>
          <a:xfrm>
            <a:off x="7128325" y="4656250"/>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9"/>
          <p:cNvSpPr/>
          <p:nvPr/>
        </p:nvSpPr>
        <p:spPr>
          <a:xfrm>
            <a:off x="6607275" y="4885913"/>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9"/>
          <p:cNvSpPr/>
          <p:nvPr/>
        </p:nvSpPr>
        <p:spPr>
          <a:xfrm rot="10800000">
            <a:off x="7281876" y="306367"/>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29"/>
          <p:cNvSpPr/>
          <p:nvPr/>
        </p:nvSpPr>
        <p:spPr>
          <a:xfrm rot="10800000">
            <a:off x="8575428" y="128336"/>
            <a:ext cx="219073" cy="179081"/>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29"/>
          <p:cNvSpPr/>
          <p:nvPr/>
        </p:nvSpPr>
        <p:spPr>
          <a:xfrm rot="10800000">
            <a:off x="8861168" y="2002142"/>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9"/>
          <p:cNvSpPr/>
          <p:nvPr/>
        </p:nvSpPr>
        <p:spPr>
          <a:xfrm rot="6479623">
            <a:off x="8698205" y="1292704"/>
            <a:ext cx="219074" cy="179074"/>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29"/>
          <p:cNvSpPr/>
          <p:nvPr/>
        </p:nvSpPr>
        <p:spPr>
          <a:xfrm rot="10800000">
            <a:off x="7964543" y="128342"/>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29"/>
          <p:cNvSpPr/>
          <p:nvPr/>
        </p:nvSpPr>
        <p:spPr>
          <a:xfrm rot="525784">
            <a:off x="8758139" y="691336"/>
            <a:ext cx="296982" cy="203643"/>
          </a:xfrm>
          <a:custGeom>
            <a:avLst/>
            <a:gdLst/>
            <a:ahLst/>
            <a:cxnLst/>
            <a:rect l="l" t="t" r="r" b="b"/>
            <a:pathLst>
              <a:path w="20042" h="13743" extrusionOk="0">
                <a:moveTo>
                  <a:pt x="14071" y="0"/>
                </a:moveTo>
                <a:cubicBezTo>
                  <a:pt x="10001" y="0"/>
                  <a:pt x="11375" y="7108"/>
                  <a:pt x="11375" y="7108"/>
                </a:cubicBezTo>
                <a:cubicBezTo>
                  <a:pt x="11375" y="7108"/>
                  <a:pt x="9274" y="1408"/>
                  <a:pt x="6596" y="1408"/>
                </a:cubicBezTo>
                <a:cubicBezTo>
                  <a:pt x="5720" y="1408"/>
                  <a:pt x="4783" y="2019"/>
                  <a:pt x="3837" y="3639"/>
                </a:cubicBezTo>
                <a:cubicBezTo>
                  <a:pt x="1" y="10243"/>
                  <a:pt x="13177" y="13713"/>
                  <a:pt x="13177" y="13713"/>
                </a:cubicBezTo>
                <a:cubicBezTo>
                  <a:pt x="13237" y="13732"/>
                  <a:pt x="13299" y="13742"/>
                  <a:pt x="13363" y="13742"/>
                </a:cubicBezTo>
                <a:cubicBezTo>
                  <a:pt x="15662" y="13742"/>
                  <a:pt x="20041" y="1206"/>
                  <a:pt x="14978" y="103"/>
                </a:cubicBezTo>
                <a:cubicBezTo>
                  <a:pt x="14649" y="33"/>
                  <a:pt x="14348" y="0"/>
                  <a:pt x="140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29"/>
          <p:cNvSpPr/>
          <p:nvPr/>
        </p:nvSpPr>
        <p:spPr>
          <a:xfrm rot="10800000">
            <a:off x="6607276" y="73080"/>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29"/>
          <p:cNvSpPr/>
          <p:nvPr/>
        </p:nvSpPr>
        <p:spPr>
          <a:xfrm rot="10800000">
            <a:off x="4452693" y="73079"/>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29"/>
          <p:cNvSpPr/>
          <p:nvPr/>
        </p:nvSpPr>
        <p:spPr>
          <a:xfrm>
            <a:off x="4916988" y="360413"/>
            <a:ext cx="219073" cy="179081"/>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29"/>
          <p:cNvSpPr/>
          <p:nvPr/>
        </p:nvSpPr>
        <p:spPr>
          <a:xfrm rot="140820">
            <a:off x="4836591" y="4820959"/>
            <a:ext cx="294654" cy="240854"/>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29"/>
          <p:cNvSpPr/>
          <p:nvPr/>
        </p:nvSpPr>
        <p:spPr>
          <a:xfrm>
            <a:off x="4273613" y="4669514"/>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29"/>
          <p:cNvSpPr/>
          <p:nvPr/>
        </p:nvSpPr>
        <p:spPr>
          <a:xfrm>
            <a:off x="5500538" y="40209"/>
            <a:ext cx="237994" cy="244822"/>
          </a:xfrm>
          <a:custGeom>
            <a:avLst/>
            <a:gdLst/>
            <a:ahLst/>
            <a:cxnLst/>
            <a:rect l="l" t="t" r="r" b="b"/>
            <a:pathLst>
              <a:path w="7006" h="7207" extrusionOk="0">
                <a:moveTo>
                  <a:pt x="2603" y="1"/>
                </a:moveTo>
                <a:cubicBezTo>
                  <a:pt x="2269" y="635"/>
                  <a:pt x="2036" y="1335"/>
                  <a:pt x="1902" y="2002"/>
                </a:cubicBezTo>
                <a:cubicBezTo>
                  <a:pt x="1202" y="2369"/>
                  <a:pt x="568" y="2803"/>
                  <a:pt x="1" y="3337"/>
                </a:cubicBezTo>
                <a:cubicBezTo>
                  <a:pt x="535" y="3870"/>
                  <a:pt x="1135" y="4337"/>
                  <a:pt x="1802" y="4738"/>
                </a:cubicBezTo>
                <a:cubicBezTo>
                  <a:pt x="1936" y="5605"/>
                  <a:pt x="2236" y="6439"/>
                  <a:pt x="2703" y="7206"/>
                </a:cubicBezTo>
                <a:cubicBezTo>
                  <a:pt x="3437" y="6772"/>
                  <a:pt x="4104" y="6272"/>
                  <a:pt x="4671" y="5672"/>
                </a:cubicBezTo>
                <a:cubicBezTo>
                  <a:pt x="5038" y="5722"/>
                  <a:pt x="5413" y="5747"/>
                  <a:pt x="5792" y="5747"/>
                </a:cubicBezTo>
                <a:cubicBezTo>
                  <a:pt x="6172" y="5747"/>
                  <a:pt x="6555" y="5722"/>
                  <a:pt x="6939" y="5672"/>
                </a:cubicBezTo>
                <a:cubicBezTo>
                  <a:pt x="6839" y="4904"/>
                  <a:pt x="6606" y="4137"/>
                  <a:pt x="6239" y="3437"/>
                </a:cubicBezTo>
                <a:cubicBezTo>
                  <a:pt x="6639" y="2669"/>
                  <a:pt x="6906" y="1802"/>
                  <a:pt x="7006" y="968"/>
                </a:cubicBezTo>
                <a:cubicBezTo>
                  <a:pt x="6728" y="936"/>
                  <a:pt x="6446" y="921"/>
                  <a:pt x="6164" y="921"/>
                </a:cubicBezTo>
                <a:cubicBezTo>
                  <a:pt x="5565" y="921"/>
                  <a:pt x="4960" y="988"/>
                  <a:pt x="4371" y="1102"/>
                </a:cubicBezTo>
                <a:cubicBezTo>
                  <a:pt x="3837" y="668"/>
                  <a:pt x="3270" y="301"/>
                  <a:pt x="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9"/>
          <p:cNvSpPr/>
          <p:nvPr/>
        </p:nvSpPr>
        <p:spPr>
          <a:xfrm>
            <a:off x="5564050" y="4656252"/>
            <a:ext cx="110950" cy="110939"/>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29"/>
          <p:cNvSpPr/>
          <p:nvPr/>
        </p:nvSpPr>
        <p:spPr>
          <a:xfrm>
            <a:off x="105063" y="3526209"/>
            <a:ext cx="237994" cy="244822"/>
          </a:xfrm>
          <a:custGeom>
            <a:avLst/>
            <a:gdLst/>
            <a:ahLst/>
            <a:cxnLst/>
            <a:rect l="l" t="t" r="r" b="b"/>
            <a:pathLst>
              <a:path w="7006" h="7207" extrusionOk="0">
                <a:moveTo>
                  <a:pt x="2603" y="1"/>
                </a:moveTo>
                <a:cubicBezTo>
                  <a:pt x="2269" y="635"/>
                  <a:pt x="2036" y="1335"/>
                  <a:pt x="1902" y="2002"/>
                </a:cubicBezTo>
                <a:cubicBezTo>
                  <a:pt x="1202" y="2369"/>
                  <a:pt x="568" y="2803"/>
                  <a:pt x="1" y="3337"/>
                </a:cubicBezTo>
                <a:cubicBezTo>
                  <a:pt x="535" y="3870"/>
                  <a:pt x="1135" y="4337"/>
                  <a:pt x="1802" y="4738"/>
                </a:cubicBezTo>
                <a:cubicBezTo>
                  <a:pt x="1936" y="5605"/>
                  <a:pt x="2236" y="6439"/>
                  <a:pt x="2703" y="7206"/>
                </a:cubicBezTo>
                <a:cubicBezTo>
                  <a:pt x="3437" y="6772"/>
                  <a:pt x="4104" y="6272"/>
                  <a:pt x="4671" y="5672"/>
                </a:cubicBezTo>
                <a:cubicBezTo>
                  <a:pt x="5038" y="5722"/>
                  <a:pt x="5413" y="5747"/>
                  <a:pt x="5792" y="5747"/>
                </a:cubicBezTo>
                <a:cubicBezTo>
                  <a:pt x="6172" y="5747"/>
                  <a:pt x="6555" y="5722"/>
                  <a:pt x="6939" y="5672"/>
                </a:cubicBezTo>
                <a:cubicBezTo>
                  <a:pt x="6839" y="4904"/>
                  <a:pt x="6606" y="4137"/>
                  <a:pt x="6239" y="3437"/>
                </a:cubicBezTo>
                <a:cubicBezTo>
                  <a:pt x="6639" y="2669"/>
                  <a:pt x="6906" y="1802"/>
                  <a:pt x="7006" y="968"/>
                </a:cubicBezTo>
                <a:cubicBezTo>
                  <a:pt x="6728" y="936"/>
                  <a:pt x="6446" y="921"/>
                  <a:pt x="6164" y="921"/>
                </a:cubicBezTo>
                <a:cubicBezTo>
                  <a:pt x="5565" y="921"/>
                  <a:pt x="4960" y="988"/>
                  <a:pt x="4371" y="1102"/>
                </a:cubicBezTo>
                <a:cubicBezTo>
                  <a:pt x="3837" y="668"/>
                  <a:pt x="3270" y="301"/>
                  <a:pt x="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29"/>
          <p:cNvSpPr/>
          <p:nvPr/>
        </p:nvSpPr>
        <p:spPr>
          <a:xfrm rot="1068680">
            <a:off x="3416228" y="4657243"/>
            <a:ext cx="296977" cy="203640"/>
          </a:xfrm>
          <a:custGeom>
            <a:avLst/>
            <a:gdLst/>
            <a:ahLst/>
            <a:cxnLst/>
            <a:rect l="l" t="t" r="r" b="b"/>
            <a:pathLst>
              <a:path w="20042" h="13743" extrusionOk="0">
                <a:moveTo>
                  <a:pt x="14071" y="0"/>
                </a:moveTo>
                <a:cubicBezTo>
                  <a:pt x="10001" y="0"/>
                  <a:pt x="11375" y="7108"/>
                  <a:pt x="11375" y="7108"/>
                </a:cubicBezTo>
                <a:cubicBezTo>
                  <a:pt x="11375" y="7108"/>
                  <a:pt x="9274" y="1408"/>
                  <a:pt x="6596" y="1408"/>
                </a:cubicBezTo>
                <a:cubicBezTo>
                  <a:pt x="5720" y="1408"/>
                  <a:pt x="4783" y="2019"/>
                  <a:pt x="3837" y="3639"/>
                </a:cubicBezTo>
                <a:cubicBezTo>
                  <a:pt x="1" y="10243"/>
                  <a:pt x="13177" y="13713"/>
                  <a:pt x="13177" y="13713"/>
                </a:cubicBezTo>
                <a:cubicBezTo>
                  <a:pt x="13237" y="13732"/>
                  <a:pt x="13299" y="13742"/>
                  <a:pt x="13363" y="13742"/>
                </a:cubicBezTo>
                <a:cubicBezTo>
                  <a:pt x="15662" y="13742"/>
                  <a:pt x="20041" y="1206"/>
                  <a:pt x="14978" y="103"/>
                </a:cubicBezTo>
                <a:cubicBezTo>
                  <a:pt x="14649" y="33"/>
                  <a:pt x="14348" y="0"/>
                  <a:pt x="140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29"/>
          <p:cNvSpPr/>
          <p:nvPr/>
        </p:nvSpPr>
        <p:spPr>
          <a:xfrm rot="2468770">
            <a:off x="6078804" y="336402"/>
            <a:ext cx="260322" cy="227114"/>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29"/>
          <p:cNvSpPr/>
          <p:nvPr/>
        </p:nvSpPr>
        <p:spPr>
          <a:xfrm>
            <a:off x="366500" y="4104414"/>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29"/>
          <p:cNvSpPr/>
          <p:nvPr/>
        </p:nvSpPr>
        <p:spPr>
          <a:xfrm>
            <a:off x="1111625" y="4829827"/>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29"/>
          <p:cNvSpPr/>
          <p:nvPr/>
        </p:nvSpPr>
        <p:spPr>
          <a:xfrm rot="-4320377">
            <a:off x="2120171" y="4711827"/>
            <a:ext cx="219074" cy="179074"/>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29"/>
          <p:cNvSpPr/>
          <p:nvPr/>
        </p:nvSpPr>
        <p:spPr>
          <a:xfrm>
            <a:off x="3039950" y="4996875"/>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9"/>
          <p:cNvSpPr/>
          <p:nvPr/>
        </p:nvSpPr>
        <p:spPr>
          <a:xfrm>
            <a:off x="343050" y="4622177"/>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809"/>
        <p:cNvGrpSpPr/>
        <p:nvPr/>
      </p:nvGrpSpPr>
      <p:grpSpPr>
        <a:xfrm>
          <a:off x="0" y="0"/>
          <a:ext cx="0" cy="0"/>
          <a:chOff x="0" y="0"/>
          <a:chExt cx="0" cy="0"/>
        </a:xfrm>
      </p:grpSpPr>
      <p:sp>
        <p:nvSpPr>
          <p:cNvPr id="810" name="Google Shape;810;p30"/>
          <p:cNvSpPr/>
          <p:nvPr/>
        </p:nvSpPr>
        <p:spPr>
          <a:xfrm>
            <a:off x="5526763" y="79650"/>
            <a:ext cx="219073" cy="179081"/>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0"/>
          <p:cNvSpPr/>
          <p:nvPr/>
        </p:nvSpPr>
        <p:spPr>
          <a:xfrm>
            <a:off x="6123413" y="1703488"/>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0"/>
          <p:cNvSpPr/>
          <p:nvPr/>
        </p:nvSpPr>
        <p:spPr>
          <a:xfrm>
            <a:off x="8134350" y="901652"/>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0"/>
          <p:cNvSpPr/>
          <p:nvPr/>
        </p:nvSpPr>
        <p:spPr>
          <a:xfrm>
            <a:off x="7965300" y="1818352"/>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0"/>
          <p:cNvSpPr/>
          <p:nvPr/>
        </p:nvSpPr>
        <p:spPr>
          <a:xfrm rot="-4320377">
            <a:off x="6203384" y="985789"/>
            <a:ext cx="219074" cy="179074"/>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0"/>
          <p:cNvSpPr/>
          <p:nvPr/>
        </p:nvSpPr>
        <p:spPr>
          <a:xfrm rot="444932" flipH="1">
            <a:off x="7848320" y="4110001"/>
            <a:ext cx="413063" cy="274961"/>
          </a:xfrm>
          <a:custGeom>
            <a:avLst/>
            <a:gdLst/>
            <a:ahLst/>
            <a:cxnLst/>
            <a:rect l="l" t="t" r="r" b="b"/>
            <a:pathLst>
              <a:path w="20042" h="13743" extrusionOk="0">
                <a:moveTo>
                  <a:pt x="14071" y="0"/>
                </a:moveTo>
                <a:cubicBezTo>
                  <a:pt x="10001" y="0"/>
                  <a:pt x="11375" y="7108"/>
                  <a:pt x="11375" y="7108"/>
                </a:cubicBezTo>
                <a:cubicBezTo>
                  <a:pt x="11375" y="7108"/>
                  <a:pt x="9274" y="1408"/>
                  <a:pt x="6596" y="1408"/>
                </a:cubicBezTo>
                <a:cubicBezTo>
                  <a:pt x="5720" y="1408"/>
                  <a:pt x="4783" y="2019"/>
                  <a:pt x="3837" y="3639"/>
                </a:cubicBezTo>
                <a:cubicBezTo>
                  <a:pt x="1" y="10243"/>
                  <a:pt x="13177" y="13713"/>
                  <a:pt x="13177" y="13713"/>
                </a:cubicBezTo>
                <a:cubicBezTo>
                  <a:pt x="13237" y="13732"/>
                  <a:pt x="13299" y="13742"/>
                  <a:pt x="13363" y="13742"/>
                </a:cubicBezTo>
                <a:cubicBezTo>
                  <a:pt x="15662" y="13742"/>
                  <a:pt x="20041" y="1206"/>
                  <a:pt x="14978" y="103"/>
                </a:cubicBezTo>
                <a:cubicBezTo>
                  <a:pt x="14649" y="33"/>
                  <a:pt x="14348" y="0"/>
                  <a:pt x="140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0"/>
          <p:cNvSpPr/>
          <p:nvPr/>
        </p:nvSpPr>
        <p:spPr>
          <a:xfrm rot="1898423">
            <a:off x="7325395" y="2110627"/>
            <a:ext cx="260320" cy="227111"/>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30"/>
          <p:cNvSpPr/>
          <p:nvPr/>
        </p:nvSpPr>
        <p:spPr>
          <a:xfrm>
            <a:off x="7659863" y="832288"/>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0"/>
          <p:cNvSpPr/>
          <p:nvPr/>
        </p:nvSpPr>
        <p:spPr>
          <a:xfrm>
            <a:off x="5431125" y="4773175"/>
            <a:ext cx="175150" cy="180175"/>
          </a:xfrm>
          <a:custGeom>
            <a:avLst/>
            <a:gdLst/>
            <a:ahLst/>
            <a:cxnLst/>
            <a:rect l="l" t="t" r="r" b="b"/>
            <a:pathLst>
              <a:path w="7006" h="7207" extrusionOk="0">
                <a:moveTo>
                  <a:pt x="2603" y="1"/>
                </a:moveTo>
                <a:cubicBezTo>
                  <a:pt x="2269" y="635"/>
                  <a:pt x="2036" y="1335"/>
                  <a:pt x="1902" y="2002"/>
                </a:cubicBezTo>
                <a:cubicBezTo>
                  <a:pt x="1202" y="2369"/>
                  <a:pt x="568" y="2803"/>
                  <a:pt x="1" y="3337"/>
                </a:cubicBezTo>
                <a:cubicBezTo>
                  <a:pt x="535" y="3870"/>
                  <a:pt x="1135" y="4337"/>
                  <a:pt x="1802" y="4738"/>
                </a:cubicBezTo>
                <a:cubicBezTo>
                  <a:pt x="1936" y="5605"/>
                  <a:pt x="2236" y="6439"/>
                  <a:pt x="2703" y="7206"/>
                </a:cubicBezTo>
                <a:cubicBezTo>
                  <a:pt x="3437" y="6772"/>
                  <a:pt x="4104" y="6272"/>
                  <a:pt x="4671" y="5672"/>
                </a:cubicBezTo>
                <a:cubicBezTo>
                  <a:pt x="5038" y="5722"/>
                  <a:pt x="5413" y="5747"/>
                  <a:pt x="5792" y="5747"/>
                </a:cubicBezTo>
                <a:cubicBezTo>
                  <a:pt x="6172" y="5747"/>
                  <a:pt x="6555" y="5722"/>
                  <a:pt x="6939" y="5672"/>
                </a:cubicBezTo>
                <a:cubicBezTo>
                  <a:pt x="6839" y="4904"/>
                  <a:pt x="6606" y="4137"/>
                  <a:pt x="6239" y="3437"/>
                </a:cubicBezTo>
                <a:cubicBezTo>
                  <a:pt x="6639" y="2669"/>
                  <a:pt x="6906" y="1802"/>
                  <a:pt x="7006" y="968"/>
                </a:cubicBezTo>
                <a:cubicBezTo>
                  <a:pt x="6728" y="936"/>
                  <a:pt x="6446" y="921"/>
                  <a:pt x="6164" y="921"/>
                </a:cubicBezTo>
                <a:cubicBezTo>
                  <a:pt x="5565" y="921"/>
                  <a:pt x="4960" y="988"/>
                  <a:pt x="4371" y="1102"/>
                </a:cubicBezTo>
                <a:cubicBezTo>
                  <a:pt x="3837" y="668"/>
                  <a:pt x="3270" y="301"/>
                  <a:pt x="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0"/>
          <p:cNvSpPr/>
          <p:nvPr/>
        </p:nvSpPr>
        <p:spPr>
          <a:xfrm>
            <a:off x="7691425" y="2743914"/>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0"/>
          <p:cNvSpPr/>
          <p:nvPr/>
        </p:nvSpPr>
        <p:spPr>
          <a:xfrm>
            <a:off x="6491350" y="1986725"/>
            <a:ext cx="219073" cy="179081"/>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0"/>
          <p:cNvSpPr/>
          <p:nvPr/>
        </p:nvSpPr>
        <p:spPr>
          <a:xfrm>
            <a:off x="8521125" y="4736902"/>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30"/>
          <p:cNvSpPr/>
          <p:nvPr/>
        </p:nvSpPr>
        <p:spPr>
          <a:xfrm>
            <a:off x="8666150" y="2210077"/>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30"/>
          <p:cNvSpPr/>
          <p:nvPr/>
        </p:nvSpPr>
        <p:spPr>
          <a:xfrm rot="-1499472">
            <a:off x="7101989" y="4190027"/>
            <a:ext cx="296968" cy="203634"/>
          </a:xfrm>
          <a:custGeom>
            <a:avLst/>
            <a:gdLst/>
            <a:ahLst/>
            <a:cxnLst/>
            <a:rect l="l" t="t" r="r" b="b"/>
            <a:pathLst>
              <a:path w="20042" h="13743" extrusionOk="0">
                <a:moveTo>
                  <a:pt x="14071" y="0"/>
                </a:moveTo>
                <a:cubicBezTo>
                  <a:pt x="10001" y="0"/>
                  <a:pt x="11375" y="7108"/>
                  <a:pt x="11375" y="7108"/>
                </a:cubicBezTo>
                <a:cubicBezTo>
                  <a:pt x="11375" y="7108"/>
                  <a:pt x="9274" y="1408"/>
                  <a:pt x="6596" y="1408"/>
                </a:cubicBezTo>
                <a:cubicBezTo>
                  <a:pt x="5720" y="1408"/>
                  <a:pt x="4783" y="2019"/>
                  <a:pt x="3837" y="3639"/>
                </a:cubicBezTo>
                <a:cubicBezTo>
                  <a:pt x="1" y="10243"/>
                  <a:pt x="13177" y="13713"/>
                  <a:pt x="13177" y="13713"/>
                </a:cubicBezTo>
                <a:cubicBezTo>
                  <a:pt x="13237" y="13732"/>
                  <a:pt x="13299" y="13742"/>
                  <a:pt x="13363" y="13742"/>
                </a:cubicBezTo>
                <a:cubicBezTo>
                  <a:pt x="15662" y="13742"/>
                  <a:pt x="20041" y="1206"/>
                  <a:pt x="14978" y="103"/>
                </a:cubicBezTo>
                <a:cubicBezTo>
                  <a:pt x="14649" y="33"/>
                  <a:pt x="14348" y="0"/>
                  <a:pt x="140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0"/>
          <p:cNvSpPr/>
          <p:nvPr/>
        </p:nvSpPr>
        <p:spPr>
          <a:xfrm>
            <a:off x="6102813" y="559838"/>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30"/>
          <p:cNvSpPr/>
          <p:nvPr/>
        </p:nvSpPr>
        <p:spPr>
          <a:xfrm>
            <a:off x="8295475" y="2669288"/>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30"/>
          <p:cNvSpPr/>
          <p:nvPr/>
        </p:nvSpPr>
        <p:spPr>
          <a:xfrm>
            <a:off x="7691425" y="1257814"/>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30"/>
          <p:cNvSpPr/>
          <p:nvPr/>
        </p:nvSpPr>
        <p:spPr>
          <a:xfrm rot="140820">
            <a:off x="7019629" y="2675234"/>
            <a:ext cx="294654" cy="240854"/>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0"/>
          <p:cNvSpPr/>
          <p:nvPr/>
        </p:nvSpPr>
        <p:spPr>
          <a:xfrm>
            <a:off x="6540775" y="2964577"/>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0"/>
          <p:cNvSpPr/>
          <p:nvPr/>
        </p:nvSpPr>
        <p:spPr>
          <a:xfrm>
            <a:off x="7243825" y="1534247"/>
            <a:ext cx="237994" cy="244822"/>
          </a:xfrm>
          <a:custGeom>
            <a:avLst/>
            <a:gdLst/>
            <a:ahLst/>
            <a:cxnLst/>
            <a:rect l="l" t="t" r="r" b="b"/>
            <a:pathLst>
              <a:path w="7006" h="7207" extrusionOk="0">
                <a:moveTo>
                  <a:pt x="2603" y="1"/>
                </a:moveTo>
                <a:cubicBezTo>
                  <a:pt x="2269" y="635"/>
                  <a:pt x="2036" y="1335"/>
                  <a:pt x="1902" y="2002"/>
                </a:cubicBezTo>
                <a:cubicBezTo>
                  <a:pt x="1202" y="2369"/>
                  <a:pt x="568" y="2803"/>
                  <a:pt x="1" y="3337"/>
                </a:cubicBezTo>
                <a:cubicBezTo>
                  <a:pt x="535" y="3870"/>
                  <a:pt x="1135" y="4337"/>
                  <a:pt x="1802" y="4738"/>
                </a:cubicBezTo>
                <a:cubicBezTo>
                  <a:pt x="1936" y="5605"/>
                  <a:pt x="2236" y="6439"/>
                  <a:pt x="2703" y="7206"/>
                </a:cubicBezTo>
                <a:cubicBezTo>
                  <a:pt x="3437" y="6772"/>
                  <a:pt x="4104" y="6272"/>
                  <a:pt x="4671" y="5672"/>
                </a:cubicBezTo>
                <a:cubicBezTo>
                  <a:pt x="5038" y="5722"/>
                  <a:pt x="5413" y="5747"/>
                  <a:pt x="5792" y="5747"/>
                </a:cubicBezTo>
                <a:cubicBezTo>
                  <a:pt x="6172" y="5747"/>
                  <a:pt x="6555" y="5722"/>
                  <a:pt x="6939" y="5672"/>
                </a:cubicBezTo>
                <a:cubicBezTo>
                  <a:pt x="6839" y="4904"/>
                  <a:pt x="6606" y="4137"/>
                  <a:pt x="6239" y="3437"/>
                </a:cubicBezTo>
                <a:cubicBezTo>
                  <a:pt x="6639" y="2669"/>
                  <a:pt x="6906" y="1802"/>
                  <a:pt x="7006" y="968"/>
                </a:cubicBezTo>
                <a:cubicBezTo>
                  <a:pt x="6728" y="936"/>
                  <a:pt x="6446" y="921"/>
                  <a:pt x="6164" y="921"/>
                </a:cubicBezTo>
                <a:cubicBezTo>
                  <a:pt x="5565" y="921"/>
                  <a:pt x="4960" y="988"/>
                  <a:pt x="4371" y="1102"/>
                </a:cubicBezTo>
                <a:cubicBezTo>
                  <a:pt x="3837" y="668"/>
                  <a:pt x="3270" y="301"/>
                  <a:pt x="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0"/>
          <p:cNvSpPr/>
          <p:nvPr/>
        </p:nvSpPr>
        <p:spPr>
          <a:xfrm>
            <a:off x="7594300" y="331247"/>
            <a:ext cx="237994" cy="244822"/>
          </a:xfrm>
          <a:custGeom>
            <a:avLst/>
            <a:gdLst/>
            <a:ahLst/>
            <a:cxnLst/>
            <a:rect l="l" t="t" r="r" b="b"/>
            <a:pathLst>
              <a:path w="7006" h="7207" extrusionOk="0">
                <a:moveTo>
                  <a:pt x="2603" y="1"/>
                </a:moveTo>
                <a:cubicBezTo>
                  <a:pt x="2269" y="635"/>
                  <a:pt x="2036" y="1335"/>
                  <a:pt x="1902" y="2002"/>
                </a:cubicBezTo>
                <a:cubicBezTo>
                  <a:pt x="1202" y="2369"/>
                  <a:pt x="568" y="2803"/>
                  <a:pt x="1" y="3337"/>
                </a:cubicBezTo>
                <a:cubicBezTo>
                  <a:pt x="535" y="3870"/>
                  <a:pt x="1135" y="4337"/>
                  <a:pt x="1802" y="4738"/>
                </a:cubicBezTo>
                <a:cubicBezTo>
                  <a:pt x="1936" y="5605"/>
                  <a:pt x="2236" y="6439"/>
                  <a:pt x="2703" y="7206"/>
                </a:cubicBezTo>
                <a:cubicBezTo>
                  <a:pt x="3437" y="6772"/>
                  <a:pt x="4104" y="6272"/>
                  <a:pt x="4671" y="5672"/>
                </a:cubicBezTo>
                <a:cubicBezTo>
                  <a:pt x="5038" y="5722"/>
                  <a:pt x="5413" y="5747"/>
                  <a:pt x="5792" y="5747"/>
                </a:cubicBezTo>
                <a:cubicBezTo>
                  <a:pt x="6172" y="5747"/>
                  <a:pt x="6555" y="5722"/>
                  <a:pt x="6939" y="5672"/>
                </a:cubicBezTo>
                <a:cubicBezTo>
                  <a:pt x="6839" y="4904"/>
                  <a:pt x="6606" y="4137"/>
                  <a:pt x="6239" y="3437"/>
                </a:cubicBezTo>
                <a:cubicBezTo>
                  <a:pt x="6639" y="2669"/>
                  <a:pt x="6906" y="1802"/>
                  <a:pt x="7006" y="968"/>
                </a:cubicBezTo>
                <a:cubicBezTo>
                  <a:pt x="6728" y="936"/>
                  <a:pt x="6446" y="921"/>
                  <a:pt x="6164" y="921"/>
                </a:cubicBezTo>
                <a:cubicBezTo>
                  <a:pt x="5565" y="921"/>
                  <a:pt x="4960" y="988"/>
                  <a:pt x="4371" y="1102"/>
                </a:cubicBezTo>
                <a:cubicBezTo>
                  <a:pt x="3837" y="668"/>
                  <a:pt x="3270" y="301"/>
                  <a:pt x="26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0"/>
          <p:cNvSpPr/>
          <p:nvPr/>
        </p:nvSpPr>
        <p:spPr>
          <a:xfrm>
            <a:off x="8406425" y="3337852"/>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0"/>
          <p:cNvSpPr/>
          <p:nvPr/>
        </p:nvSpPr>
        <p:spPr>
          <a:xfrm rot="-4320377">
            <a:off x="8691071" y="4037377"/>
            <a:ext cx="219074" cy="179074"/>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0"/>
          <p:cNvSpPr/>
          <p:nvPr/>
        </p:nvSpPr>
        <p:spPr>
          <a:xfrm>
            <a:off x="6318800" y="152177"/>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0"/>
          <p:cNvSpPr/>
          <p:nvPr/>
        </p:nvSpPr>
        <p:spPr>
          <a:xfrm>
            <a:off x="6832200" y="561164"/>
            <a:ext cx="110950" cy="110939"/>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0"/>
          <p:cNvSpPr/>
          <p:nvPr/>
        </p:nvSpPr>
        <p:spPr>
          <a:xfrm rot="140820">
            <a:off x="7837116" y="3524547"/>
            <a:ext cx="294654" cy="240854"/>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0"/>
          <p:cNvSpPr/>
          <p:nvPr/>
        </p:nvSpPr>
        <p:spPr>
          <a:xfrm rot="4048916">
            <a:off x="6167697" y="3267441"/>
            <a:ext cx="290457" cy="319880"/>
          </a:xfrm>
          <a:custGeom>
            <a:avLst/>
            <a:gdLst/>
            <a:ahLst/>
            <a:cxnLst/>
            <a:rect l="l" t="t" r="r" b="b"/>
            <a:pathLst>
              <a:path w="7006" h="7207" extrusionOk="0">
                <a:moveTo>
                  <a:pt x="2603" y="1"/>
                </a:moveTo>
                <a:cubicBezTo>
                  <a:pt x="2269" y="635"/>
                  <a:pt x="2036" y="1335"/>
                  <a:pt x="1902" y="2002"/>
                </a:cubicBezTo>
                <a:cubicBezTo>
                  <a:pt x="1202" y="2369"/>
                  <a:pt x="568" y="2803"/>
                  <a:pt x="1" y="3337"/>
                </a:cubicBezTo>
                <a:cubicBezTo>
                  <a:pt x="535" y="3870"/>
                  <a:pt x="1135" y="4337"/>
                  <a:pt x="1802" y="4738"/>
                </a:cubicBezTo>
                <a:cubicBezTo>
                  <a:pt x="1936" y="5605"/>
                  <a:pt x="2236" y="6439"/>
                  <a:pt x="2703" y="7206"/>
                </a:cubicBezTo>
                <a:cubicBezTo>
                  <a:pt x="3437" y="6772"/>
                  <a:pt x="4104" y="6272"/>
                  <a:pt x="4671" y="5672"/>
                </a:cubicBezTo>
                <a:cubicBezTo>
                  <a:pt x="5038" y="5722"/>
                  <a:pt x="5413" y="5747"/>
                  <a:pt x="5792" y="5747"/>
                </a:cubicBezTo>
                <a:cubicBezTo>
                  <a:pt x="6172" y="5747"/>
                  <a:pt x="6555" y="5722"/>
                  <a:pt x="6939" y="5672"/>
                </a:cubicBezTo>
                <a:cubicBezTo>
                  <a:pt x="6839" y="4904"/>
                  <a:pt x="6606" y="4137"/>
                  <a:pt x="6239" y="3437"/>
                </a:cubicBezTo>
                <a:cubicBezTo>
                  <a:pt x="6639" y="2669"/>
                  <a:pt x="6906" y="1802"/>
                  <a:pt x="7006" y="968"/>
                </a:cubicBezTo>
                <a:cubicBezTo>
                  <a:pt x="6728" y="936"/>
                  <a:pt x="6446" y="921"/>
                  <a:pt x="6164" y="921"/>
                </a:cubicBezTo>
                <a:cubicBezTo>
                  <a:pt x="5565" y="921"/>
                  <a:pt x="4960" y="988"/>
                  <a:pt x="4371" y="1102"/>
                </a:cubicBezTo>
                <a:cubicBezTo>
                  <a:pt x="3837" y="668"/>
                  <a:pt x="3270" y="301"/>
                  <a:pt x="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837" name="Google Shape;837;p30"/>
          <p:cNvSpPr/>
          <p:nvPr/>
        </p:nvSpPr>
        <p:spPr>
          <a:xfrm>
            <a:off x="6702800" y="1333622"/>
            <a:ext cx="237994" cy="244822"/>
          </a:xfrm>
          <a:custGeom>
            <a:avLst/>
            <a:gdLst/>
            <a:ahLst/>
            <a:cxnLst/>
            <a:rect l="l" t="t" r="r" b="b"/>
            <a:pathLst>
              <a:path w="7006" h="7207" extrusionOk="0">
                <a:moveTo>
                  <a:pt x="2603" y="1"/>
                </a:moveTo>
                <a:cubicBezTo>
                  <a:pt x="2269" y="635"/>
                  <a:pt x="2036" y="1335"/>
                  <a:pt x="1902" y="2002"/>
                </a:cubicBezTo>
                <a:cubicBezTo>
                  <a:pt x="1202" y="2369"/>
                  <a:pt x="568" y="2803"/>
                  <a:pt x="1" y="3337"/>
                </a:cubicBezTo>
                <a:cubicBezTo>
                  <a:pt x="535" y="3870"/>
                  <a:pt x="1135" y="4337"/>
                  <a:pt x="1802" y="4738"/>
                </a:cubicBezTo>
                <a:cubicBezTo>
                  <a:pt x="1936" y="5605"/>
                  <a:pt x="2236" y="6439"/>
                  <a:pt x="2703" y="7206"/>
                </a:cubicBezTo>
                <a:cubicBezTo>
                  <a:pt x="3437" y="6772"/>
                  <a:pt x="4104" y="6272"/>
                  <a:pt x="4671" y="5672"/>
                </a:cubicBezTo>
                <a:cubicBezTo>
                  <a:pt x="5038" y="5722"/>
                  <a:pt x="5413" y="5747"/>
                  <a:pt x="5792" y="5747"/>
                </a:cubicBezTo>
                <a:cubicBezTo>
                  <a:pt x="6172" y="5747"/>
                  <a:pt x="6555" y="5722"/>
                  <a:pt x="6939" y="5672"/>
                </a:cubicBezTo>
                <a:cubicBezTo>
                  <a:pt x="6839" y="4904"/>
                  <a:pt x="6606" y="4137"/>
                  <a:pt x="6239" y="3437"/>
                </a:cubicBezTo>
                <a:cubicBezTo>
                  <a:pt x="6639" y="2669"/>
                  <a:pt x="6906" y="1802"/>
                  <a:pt x="7006" y="968"/>
                </a:cubicBezTo>
                <a:cubicBezTo>
                  <a:pt x="6728" y="936"/>
                  <a:pt x="6446" y="921"/>
                  <a:pt x="6164" y="921"/>
                </a:cubicBezTo>
                <a:cubicBezTo>
                  <a:pt x="5565" y="921"/>
                  <a:pt x="4960" y="988"/>
                  <a:pt x="4371" y="1102"/>
                </a:cubicBezTo>
                <a:cubicBezTo>
                  <a:pt x="3837" y="668"/>
                  <a:pt x="3270" y="301"/>
                  <a:pt x="26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0"/>
          <p:cNvSpPr/>
          <p:nvPr/>
        </p:nvSpPr>
        <p:spPr>
          <a:xfrm>
            <a:off x="8555188" y="1257825"/>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0"/>
          <p:cNvSpPr/>
          <p:nvPr/>
        </p:nvSpPr>
        <p:spPr>
          <a:xfrm>
            <a:off x="8778650" y="1806375"/>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0"/>
          <p:cNvSpPr/>
          <p:nvPr/>
        </p:nvSpPr>
        <p:spPr>
          <a:xfrm>
            <a:off x="8086925" y="186225"/>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0"/>
          <p:cNvSpPr/>
          <p:nvPr/>
        </p:nvSpPr>
        <p:spPr>
          <a:xfrm rot="-5125534">
            <a:off x="8661436" y="634957"/>
            <a:ext cx="294658" cy="240851"/>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0"/>
          <p:cNvSpPr/>
          <p:nvPr/>
        </p:nvSpPr>
        <p:spPr>
          <a:xfrm rot="1068680">
            <a:off x="7018465" y="67380"/>
            <a:ext cx="296977" cy="203640"/>
          </a:xfrm>
          <a:custGeom>
            <a:avLst/>
            <a:gdLst/>
            <a:ahLst/>
            <a:cxnLst/>
            <a:rect l="l" t="t" r="r" b="b"/>
            <a:pathLst>
              <a:path w="20042" h="13743" extrusionOk="0">
                <a:moveTo>
                  <a:pt x="14071" y="0"/>
                </a:moveTo>
                <a:cubicBezTo>
                  <a:pt x="10001" y="0"/>
                  <a:pt x="11375" y="7108"/>
                  <a:pt x="11375" y="7108"/>
                </a:cubicBezTo>
                <a:cubicBezTo>
                  <a:pt x="11375" y="7108"/>
                  <a:pt x="9274" y="1408"/>
                  <a:pt x="6596" y="1408"/>
                </a:cubicBezTo>
                <a:cubicBezTo>
                  <a:pt x="5720" y="1408"/>
                  <a:pt x="4783" y="2019"/>
                  <a:pt x="3837" y="3639"/>
                </a:cubicBezTo>
                <a:cubicBezTo>
                  <a:pt x="1" y="10243"/>
                  <a:pt x="13177" y="13713"/>
                  <a:pt x="13177" y="13713"/>
                </a:cubicBezTo>
                <a:cubicBezTo>
                  <a:pt x="13237" y="13732"/>
                  <a:pt x="13299" y="13742"/>
                  <a:pt x="13363" y="13742"/>
                </a:cubicBezTo>
                <a:cubicBezTo>
                  <a:pt x="15662" y="13742"/>
                  <a:pt x="20041" y="1206"/>
                  <a:pt x="14978" y="103"/>
                </a:cubicBezTo>
                <a:cubicBezTo>
                  <a:pt x="14649" y="33"/>
                  <a:pt x="14348" y="0"/>
                  <a:pt x="140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0"/>
          <p:cNvSpPr/>
          <p:nvPr/>
        </p:nvSpPr>
        <p:spPr>
          <a:xfrm>
            <a:off x="6481888" y="4809897"/>
            <a:ext cx="237994" cy="244822"/>
          </a:xfrm>
          <a:custGeom>
            <a:avLst/>
            <a:gdLst/>
            <a:ahLst/>
            <a:cxnLst/>
            <a:rect l="l" t="t" r="r" b="b"/>
            <a:pathLst>
              <a:path w="7006" h="7207" extrusionOk="0">
                <a:moveTo>
                  <a:pt x="2603" y="1"/>
                </a:moveTo>
                <a:cubicBezTo>
                  <a:pt x="2269" y="635"/>
                  <a:pt x="2036" y="1335"/>
                  <a:pt x="1902" y="2002"/>
                </a:cubicBezTo>
                <a:cubicBezTo>
                  <a:pt x="1202" y="2369"/>
                  <a:pt x="568" y="2803"/>
                  <a:pt x="1" y="3337"/>
                </a:cubicBezTo>
                <a:cubicBezTo>
                  <a:pt x="535" y="3870"/>
                  <a:pt x="1135" y="4337"/>
                  <a:pt x="1802" y="4738"/>
                </a:cubicBezTo>
                <a:cubicBezTo>
                  <a:pt x="1936" y="5605"/>
                  <a:pt x="2236" y="6439"/>
                  <a:pt x="2703" y="7206"/>
                </a:cubicBezTo>
                <a:cubicBezTo>
                  <a:pt x="3437" y="6772"/>
                  <a:pt x="4104" y="6272"/>
                  <a:pt x="4671" y="5672"/>
                </a:cubicBezTo>
                <a:cubicBezTo>
                  <a:pt x="5038" y="5722"/>
                  <a:pt x="5413" y="5747"/>
                  <a:pt x="5792" y="5747"/>
                </a:cubicBezTo>
                <a:cubicBezTo>
                  <a:pt x="6172" y="5747"/>
                  <a:pt x="6555" y="5722"/>
                  <a:pt x="6939" y="5672"/>
                </a:cubicBezTo>
                <a:cubicBezTo>
                  <a:pt x="6839" y="4904"/>
                  <a:pt x="6606" y="4137"/>
                  <a:pt x="6239" y="3437"/>
                </a:cubicBezTo>
                <a:cubicBezTo>
                  <a:pt x="6639" y="2669"/>
                  <a:pt x="6906" y="1802"/>
                  <a:pt x="7006" y="968"/>
                </a:cubicBezTo>
                <a:cubicBezTo>
                  <a:pt x="6728" y="936"/>
                  <a:pt x="6446" y="921"/>
                  <a:pt x="6164" y="921"/>
                </a:cubicBezTo>
                <a:cubicBezTo>
                  <a:pt x="5565" y="921"/>
                  <a:pt x="4960" y="988"/>
                  <a:pt x="4371" y="1102"/>
                </a:cubicBezTo>
                <a:cubicBezTo>
                  <a:pt x="3837" y="668"/>
                  <a:pt x="3270" y="301"/>
                  <a:pt x="26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0"/>
          <p:cNvSpPr/>
          <p:nvPr/>
        </p:nvSpPr>
        <p:spPr>
          <a:xfrm>
            <a:off x="8744575" y="2811839"/>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0"/>
          <p:cNvSpPr/>
          <p:nvPr/>
        </p:nvSpPr>
        <p:spPr>
          <a:xfrm>
            <a:off x="7428063" y="3516914"/>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30"/>
          <p:cNvSpPr/>
          <p:nvPr/>
        </p:nvSpPr>
        <p:spPr>
          <a:xfrm rot="4048916">
            <a:off x="7839209" y="4759116"/>
            <a:ext cx="290457" cy="319880"/>
          </a:xfrm>
          <a:custGeom>
            <a:avLst/>
            <a:gdLst/>
            <a:ahLst/>
            <a:cxnLst/>
            <a:rect l="l" t="t" r="r" b="b"/>
            <a:pathLst>
              <a:path w="7006" h="7207" extrusionOk="0">
                <a:moveTo>
                  <a:pt x="2603" y="1"/>
                </a:moveTo>
                <a:cubicBezTo>
                  <a:pt x="2269" y="635"/>
                  <a:pt x="2036" y="1335"/>
                  <a:pt x="1902" y="2002"/>
                </a:cubicBezTo>
                <a:cubicBezTo>
                  <a:pt x="1202" y="2369"/>
                  <a:pt x="568" y="2803"/>
                  <a:pt x="1" y="3337"/>
                </a:cubicBezTo>
                <a:cubicBezTo>
                  <a:pt x="535" y="3870"/>
                  <a:pt x="1135" y="4337"/>
                  <a:pt x="1802" y="4738"/>
                </a:cubicBezTo>
                <a:cubicBezTo>
                  <a:pt x="1936" y="5605"/>
                  <a:pt x="2236" y="6439"/>
                  <a:pt x="2703" y="7206"/>
                </a:cubicBezTo>
                <a:cubicBezTo>
                  <a:pt x="3437" y="6772"/>
                  <a:pt x="4104" y="6272"/>
                  <a:pt x="4671" y="5672"/>
                </a:cubicBezTo>
                <a:cubicBezTo>
                  <a:pt x="5038" y="5722"/>
                  <a:pt x="5413" y="5747"/>
                  <a:pt x="5792" y="5747"/>
                </a:cubicBezTo>
                <a:cubicBezTo>
                  <a:pt x="6172" y="5747"/>
                  <a:pt x="6555" y="5722"/>
                  <a:pt x="6939" y="5672"/>
                </a:cubicBezTo>
                <a:cubicBezTo>
                  <a:pt x="6839" y="4904"/>
                  <a:pt x="6606" y="4137"/>
                  <a:pt x="6239" y="3437"/>
                </a:cubicBezTo>
                <a:cubicBezTo>
                  <a:pt x="6639" y="2669"/>
                  <a:pt x="6906" y="1802"/>
                  <a:pt x="7006" y="968"/>
                </a:cubicBezTo>
                <a:cubicBezTo>
                  <a:pt x="6728" y="936"/>
                  <a:pt x="6446" y="921"/>
                  <a:pt x="6164" y="921"/>
                </a:cubicBezTo>
                <a:cubicBezTo>
                  <a:pt x="5565" y="921"/>
                  <a:pt x="4960" y="988"/>
                  <a:pt x="4371" y="1102"/>
                </a:cubicBezTo>
                <a:cubicBezTo>
                  <a:pt x="3837" y="668"/>
                  <a:pt x="3270" y="301"/>
                  <a:pt x="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847" name="Google Shape;847;p30"/>
          <p:cNvSpPr/>
          <p:nvPr/>
        </p:nvSpPr>
        <p:spPr>
          <a:xfrm rot="-4320377">
            <a:off x="6298809" y="4126814"/>
            <a:ext cx="219074" cy="179074"/>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0"/>
          <p:cNvSpPr/>
          <p:nvPr/>
        </p:nvSpPr>
        <p:spPr>
          <a:xfrm rot="2468770">
            <a:off x="6970729" y="877627"/>
            <a:ext cx="260322" cy="227114"/>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0"/>
          <p:cNvSpPr/>
          <p:nvPr/>
        </p:nvSpPr>
        <p:spPr>
          <a:xfrm>
            <a:off x="7195000" y="4723638"/>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0"/>
          <p:cNvSpPr/>
          <p:nvPr/>
        </p:nvSpPr>
        <p:spPr>
          <a:xfrm>
            <a:off x="5835750" y="4989613"/>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0"/>
          <p:cNvSpPr/>
          <p:nvPr/>
        </p:nvSpPr>
        <p:spPr>
          <a:xfrm rot="140906">
            <a:off x="6783971" y="3666441"/>
            <a:ext cx="207410" cy="169549"/>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0"/>
          <p:cNvSpPr/>
          <p:nvPr/>
        </p:nvSpPr>
        <p:spPr>
          <a:xfrm>
            <a:off x="6289350" y="2448172"/>
            <a:ext cx="237994" cy="244822"/>
          </a:xfrm>
          <a:custGeom>
            <a:avLst/>
            <a:gdLst/>
            <a:ahLst/>
            <a:cxnLst/>
            <a:rect l="l" t="t" r="r" b="b"/>
            <a:pathLst>
              <a:path w="7006" h="7207" extrusionOk="0">
                <a:moveTo>
                  <a:pt x="2603" y="1"/>
                </a:moveTo>
                <a:cubicBezTo>
                  <a:pt x="2269" y="635"/>
                  <a:pt x="2036" y="1335"/>
                  <a:pt x="1902" y="2002"/>
                </a:cubicBezTo>
                <a:cubicBezTo>
                  <a:pt x="1202" y="2369"/>
                  <a:pt x="568" y="2803"/>
                  <a:pt x="1" y="3337"/>
                </a:cubicBezTo>
                <a:cubicBezTo>
                  <a:pt x="535" y="3870"/>
                  <a:pt x="1135" y="4337"/>
                  <a:pt x="1802" y="4738"/>
                </a:cubicBezTo>
                <a:cubicBezTo>
                  <a:pt x="1936" y="5605"/>
                  <a:pt x="2236" y="6439"/>
                  <a:pt x="2703" y="7206"/>
                </a:cubicBezTo>
                <a:cubicBezTo>
                  <a:pt x="3437" y="6772"/>
                  <a:pt x="4104" y="6272"/>
                  <a:pt x="4671" y="5672"/>
                </a:cubicBezTo>
                <a:cubicBezTo>
                  <a:pt x="5038" y="5722"/>
                  <a:pt x="5413" y="5747"/>
                  <a:pt x="5792" y="5747"/>
                </a:cubicBezTo>
                <a:cubicBezTo>
                  <a:pt x="6172" y="5747"/>
                  <a:pt x="6555" y="5722"/>
                  <a:pt x="6939" y="5672"/>
                </a:cubicBezTo>
                <a:cubicBezTo>
                  <a:pt x="6839" y="4904"/>
                  <a:pt x="6606" y="4137"/>
                  <a:pt x="6239" y="3437"/>
                </a:cubicBezTo>
                <a:cubicBezTo>
                  <a:pt x="6639" y="2669"/>
                  <a:pt x="6906" y="1802"/>
                  <a:pt x="7006" y="968"/>
                </a:cubicBezTo>
                <a:cubicBezTo>
                  <a:pt x="6728" y="936"/>
                  <a:pt x="6446" y="921"/>
                  <a:pt x="6164" y="921"/>
                </a:cubicBezTo>
                <a:cubicBezTo>
                  <a:pt x="5565" y="921"/>
                  <a:pt x="4960" y="988"/>
                  <a:pt x="4371" y="1102"/>
                </a:cubicBezTo>
                <a:cubicBezTo>
                  <a:pt x="3837" y="668"/>
                  <a:pt x="3270" y="301"/>
                  <a:pt x="2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30"/>
          <p:cNvSpPr/>
          <p:nvPr/>
        </p:nvSpPr>
        <p:spPr>
          <a:xfrm rot="10800000">
            <a:off x="3264447" y="4882506"/>
            <a:ext cx="219073" cy="179081"/>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30"/>
          <p:cNvSpPr/>
          <p:nvPr/>
        </p:nvSpPr>
        <p:spPr>
          <a:xfrm rot="10800000">
            <a:off x="2775920" y="3326800"/>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0"/>
          <p:cNvSpPr/>
          <p:nvPr/>
        </p:nvSpPr>
        <p:spPr>
          <a:xfrm rot="10800000">
            <a:off x="696837" y="4060512"/>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30"/>
          <p:cNvSpPr/>
          <p:nvPr/>
        </p:nvSpPr>
        <p:spPr>
          <a:xfrm rot="10800000">
            <a:off x="865887" y="3143812"/>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30"/>
          <p:cNvSpPr/>
          <p:nvPr/>
        </p:nvSpPr>
        <p:spPr>
          <a:xfrm rot="6479623">
            <a:off x="2587825" y="3976374"/>
            <a:ext cx="219074" cy="179074"/>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0"/>
          <p:cNvSpPr/>
          <p:nvPr/>
        </p:nvSpPr>
        <p:spPr>
          <a:xfrm rot="157688" flipH="1">
            <a:off x="748921" y="756286"/>
            <a:ext cx="413049" cy="274977"/>
          </a:xfrm>
          <a:custGeom>
            <a:avLst/>
            <a:gdLst/>
            <a:ahLst/>
            <a:cxnLst/>
            <a:rect l="l" t="t" r="r" b="b"/>
            <a:pathLst>
              <a:path w="20042" h="13743" extrusionOk="0">
                <a:moveTo>
                  <a:pt x="14071" y="0"/>
                </a:moveTo>
                <a:cubicBezTo>
                  <a:pt x="10001" y="0"/>
                  <a:pt x="11375" y="7108"/>
                  <a:pt x="11375" y="7108"/>
                </a:cubicBezTo>
                <a:cubicBezTo>
                  <a:pt x="11375" y="7108"/>
                  <a:pt x="9274" y="1408"/>
                  <a:pt x="6596" y="1408"/>
                </a:cubicBezTo>
                <a:cubicBezTo>
                  <a:pt x="5720" y="1408"/>
                  <a:pt x="4783" y="2019"/>
                  <a:pt x="3837" y="3639"/>
                </a:cubicBezTo>
                <a:cubicBezTo>
                  <a:pt x="1" y="10243"/>
                  <a:pt x="13177" y="13713"/>
                  <a:pt x="13177" y="13713"/>
                </a:cubicBezTo>
                <a:cubicBezTo>
                  <a:pt x="13237" y="13732"/>
                  <a:pt x="13299" y="13742"/>
                  <a:pt x="13363" y="13742"/>
                </a:cubicBezTo>
                <a:cubicBezTo>
                  <a:pt x="15662" y="13742"/>
                  <a:pt x="20041" y="1206"/>
                  <a:pt x="14978" y="103"/>
                </a:cubicBezTo>
                <a:cubicBezTo>
                  <a:pt x="14649" y="33"/>
                  <a:pt x="14348" y="0"/>
                  <a:pt x="140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0"/>
          <p:cNvSpPr/>
          <p:nvPr/>
        </p:nvSpPr>
        <p:spPr>
          <a:xfrm rot="-8901577">
            <a:off x="1424567" y="2803499"/>
            <a:ext cx="260320" cy="227111"/>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0"/>
          <p:cNvSpPr/>
          <p:nvPr/>
        </p:nvSpPr>
        <p:spPr>
          <a:xfrm rot="10800000">
            <a:off x="1239470" y="4198000"/>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0"/>
          <p:cNvSpPr/>
          <p:nvPr/>
        </p:nvSpPr>
        <p:spPr>
          <a:xfrm rot="10800000">
            <a:off x="3404007" y="187887"/>
            <a:ext cx="175150" cy="180175"/>
          </a:xfrm>
          <a:custGeom>
            <a:avLst/>
            <a:gdLst/>
            <a:ahLst/>
            <a:cxnLst/>
            <a:rect l="l" t="t" r="r" b="b"/>
            <a:pathLst>
              <a:path w="7006" h="7207" extrusionOk="0">
                <a:moveTo>
                  <a:pt x="2603" y="1"/>
                </a:moveTo>
                <a:cubicBezTo>
                  <a:pt x="2269" y="635"/>
                  <a:pt x="2036" y="1335"/>
                  <a:pt x="1902" y="2002"/>
                </a:cubicBezTo>
                <a:cubicBezTo>
                  <a:pt x="1202" y="2369"/>
                  <a:pt x="568" y="2803"/>
                  <a:pt x="1" y="3337"/>
                </a:cubicBezTo>
                <a:cubicBezTo>
                  <a:pt x="535" y="3870"/>
                  <a:pt x="1135" y="4337"/>
                  <a:pt x="1802" y="4738"/>
                </a:cubicBezTo>
                <a:cubicBezTo>
                  <a:pt x="1936" y="5605"/>
                  <a:pt x="2236" y="6439"/>
                  <a:pt x="2703" y="7206"/>
                </a:cubicBezTo>
                <a:cubicBezTo>
                  <a:pt x="3437" y="6772"/>
                  <a:pt x="4104" y="6272"/>
                  <a:pt x="4671" y="5672"/>
                </a:cubicBezTo>
                <a:cubicBezTo>
                  <a:pt x="5038" y="5722"/>
                  <a:pt x="5413" y="5747"/>
                  <a:pt x="5792" y="5747"/>
                </a:cubicBezTo>
                <a:cubicBezTo>
                  <a:pt x="6172" y="5747"/>
                  <a:pt x="6555" y="5722"/>
                  <a:pt x="6939" y="5672"/>
                </a:cubicBezTo>
                <a:cubicBezTo>
                  <a:pt x="6839" y="4904"/>
                  <a:pt x="6606" y="4137"/>
                  <a:pt x="6239" y="3437"/>
                </a:cubicBezTo>
                <a:cubicBezTo>
                  <a:pt x="6639" y="2669"/>
                  <a:pt x="6906" y="1802"/>
                  <a:pt x="7006" y="968"/>
                </a:cubicBezTo>
                <a:cubicBezTo>
                  <a:pt x="6728" y="936"/>
                  <a:pt x="6446" y="921"/>
                  <a:pt x="6164" y="921"/>
                </a:cubicBezTo>
                <a:cubicBezTo>
                  <a:pt x="5565" y="921"/>
                  <a:pt x="4960" y="988"/>
                  <a:pt x="4371" y="1102"/>
                </a:cubicBezTo>
                <a:cubicBezTo>
                  <a:pt x="3837" y="668"/>
                  <a:pt x="3270" y="301"/>
                  <a:pt x="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30"/>
          <p:cNvSpPr/>
          <p:nvPr/>
        </p:nvSpPr>
        <p:spPr>
          <a:xfrm rot="10800000">
            <a:off x="1139762" y="2218250"/>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30"/>
          <p:cNvSpPr/>
          <p:nvPr/>
        </p:nvSpPr>
        <p:spPr>
          <a:xfrm rot="10800000">
            <a:off x="2299859" y="2975431"/>
            <a:ext cx="219073" cy="179081"/>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30"/>
          <p:cNvSpPr/>
          <p:nvPr/>
        </p:nvSpPr>
        <p:spPr>
          <a:xfrm rot="10800000">
            <a:off x="310062" y="225262"/>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0"/>
          <p:cNvSpPr/>
          <p:nvPr/>
        </p:nvSpPr>
        <p:spPr>
          <a:xfrm rot="10800000">
            <a:off x="165037" y="2752087"/>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0"/>
          <p:cNvSpPr/>
          <p:nvPr/>
        </p:nvSpPr>
        <p:spPr>
          <a:xfrm rot="1312393">
            <a:off x="1611310" y="747585"/>
            <a:ext cx="296955" cy="203625"/>
          </a:xfrm>
          <a:custGeom>
            <a:avLst/>
            <a:gdLst/>
            <a:ahLst/>
            <a:cxnLst/>
            <a:rect l="l" t="t" r="r" b="b"/>
            <a:pathLst>
              <a:path w="20042" h="13743" extrusionOk="0">
                <a:moveTo>
                  <a:pt x="14071" y="0"/>
                </a:moveTo>
                <a:cubicBezTo>
                  <a:pt x="10001" y="0"/>
                  <a:pt x="11375" y="7108"/>
                  <a:pt x="11375" y="7108"/>
                </a:cubicBezTo>
                <a:cubicBezTo>
                  <a:pt x="11375" y="7108"/>
                  <a:pt x="9274" y="1408"/>
                  <a:pt x="6596" y="1408"/>
                </a:cubicBezTo>
                <a:cubicBezTo>
                  <a:pt x="5720" y="1408"/>
                  <a:pt x="4783" y="2019"/>
                  <a:pt x="3837" y="3639"/>
                </a:cubicBezTo>
                <a:cubicBezTo>
                  <a:pt x="1" y="10243"/>
                  <a:pt x="13177" y="13713"/>
                  <a:pt x="13177" y="13713"/>
                </a:cubicBezTo>
                <a:cubicBezTo>
                  <a:pt x="13237" y="13732"/>
                  <a:pt x="13299" y="13742"/>
                  <a:pt x="13363" y="13742"/>
                </a:cubicBezTo>
                <a:cubicBezTo>
                  <a:pt x="15662" y="13742"/>
                  <a:pt x="20041" y="1206"/>
                  <a:pt x="14978" y="103"/>
                </a:cubicBezTo>
                <a:cubicBezTo>
                  <a:pt x="14649" y="33"/>
                  <a:pt x="14348" y="0"/>
                  <a:pt x="140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0"/>
          <p:cNvSpPr/>
          <p:nvPr/>
        </p:nvSpPr>
        <p:spPr>
          <a:xfrm rot="10800000">
            <a:off x="2796520" y="4470450"/>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0"/>
          <p:cNvSpPr/>
          <p:nvPr/>
        </p:nvSpPr>
        <p:spPr>
          <a:xfrm rot="10800000">
            <a:off x="603857" y="2361000"/>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0"/>
          <p:cNvSpPr/>
          <p:nvPr/>
        </p:nvSpPr>
        <p:spPr>
          <a:xfrm rot="10800000">
            <a:off x="1139762" y="3704350"/>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0"/>
          <p:cNvSpPr/>
          <p:nvPr/>
        </p:nvSpPr>
        <p:spPr>
          <a:xfrm rot="-10659180">
            <a:off x="1696000" y="2225149"/>
            <a:ext cx="294654" cy="240854"/>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0"/>
          <p:cNvSpPr/>
          <p:nvPr/>
        </p:nvSpPr>
        <p:spPr>
          <a:xfrm rot="10800000">
            <a:off x="2290412" y="1997587"/>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0"/>
          <p:cNvSpPr/>
          <p:nvPr/>
        </p:nvSpPr>
        <p:spPr>
          <a:xfrm rot="10800000">
            <a:off x="1528463" y="3362169"/>
            <a:ext cx="237994" cy="244822"/>
          </a:xfrm>
          <a:custGeom>
            <a:avLst/>
            <a:gdLst/>
            <a:ahLst/>
            <a:cxnLst/>
            <a:rect l="l" t="t" r="r" b="b"/>
            <a:pathLst>
              <a:path w="7006" h="7207" extrusionOk="0">
                <a:moveTo>
                  <a:pt x="2603" y="1"/>
                </a:moveTo>
                <a:cubicBezTo>
                  <a:pt x="2269" y="635"/>
                  <a:pt x="2036" y="1335"/>
                  <a:pt x="1902" y="2002"/>
                </a:cubicBezTo>
                <a:cubicBezTo>
                  <a:pt x="1202" y="2369"/>
                  <a:pt x="568" y="2803"/>
                  <a:pt x="1" y="3337"/>
                </a:cubicBezTo>
                <a:cubicBezTo>
                  <a:pt x="535" y="3870"/>
                  <a:pt x="1135" y="4337"/>
                  <a:pt x="1802" y="4738"/>
                </a:cubicBezTo>
                <a:cubicBezTo>
                  <a:pt x="1936" y="5605"/>
                  <a:pt x="2236" y="6439"/>
                  <a:pt x="2703" y="7206"/>
                </a:cubicBezTo>
                <a:cubicBezTo>
                  <a:pt x="3437" y="6772"/>
                  <a:pt x="4104" y="6272"/>
                  <a:pt x="4671" y="5672"/>
                </a:cubicBezTo>
                <a:cubicBezTo>
                  <a:pt x="5038" y="5722"/>
                  <a:pt x="5413" y="5747"/>
                  <a:pt x="5792" y="5747"/>
                </a:cubicBezTo>
                <a:cubicBezTo>
                  <a:pt x="6172" y="5747"/>
                  <a:pt x="6555" y="5722"/>
                  <a:pt x="6939" y="5672"/>
                </a:cubicBezTo>
                <a:cubicBezTo>
                  <a:pt x="6839" y="4904"/>
                  <a:pt x="6606" y="4137"/>
                  <a:pt x="6239" y="3437"/>
                </a:cubicBezTo>
                <a:cubicBezTo>
                  <a:pt x="6639" y="2669"/>
                  <a:pt x="6906" y="1802"/>
                  <a:pt x="7006" y="968"/>
                </a:cubicBezTo>
                <a:cubicBezTo>
                  <a:pt x="6728" y="936"/>
                  <a:pt x="6446" y="921"/>
                  <a:pt x="6164" y="921"/>
                </a:cubicBezTo>
                <a:cubicBezTo>
                  <a:pt x="5565" y="921"/>
                  <a:pt x="4960" y="988"/>
                  <a:pt x="4371" y="1102"/>
                </a:cubicBezTo>
                <a:cubicBezTo>
                  <a:pt x="3837" y="668"/>
                  <a:pt x="3270" y="301"/>
                  <a:pt x="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0"/>
          <p:cNvSpPr/>
          <p:nvPr/>
        </p:nvSpPr>
        <p:spPr>
          <a:xfrm rot="10800000">
            <a:off x="1177988" y="4565169"/>
            <a:ext cx="237994" cy="244822"/>
          </a:xfrm>
          <a:custGeom>
            <a:avLst/>
            <a:gdLst/>
            <a:ahLst/>
            <a:cxnLst/>
            <a:rect l="l" t="t" r="r" b="b"/>
            <a:pathLst>
              <a:path w="7006" h="7207" extrusionOk="0">
                <a:moveTo>
                  <a:pt x="2603" y="1"/>
                </a:moveTo>
                <a:cubicBezTo>
                  <a:pt x="2269" y="635"/>
                  <a:pt x="2036" y="1335"/>
                  <a:pt x="1902" y="2002"/>
                </a:cubicBezTo>
                <a:cubicBezTo>
                  <a:pt x="1202" y="2369"/>
                  <a:pt x="568" y="2803"/>
                  <a:pt x="1" y="3337"/>
                </a:cubicBezTo>
                <a:cubicBezTo>
                  <a:pt x="535" y="3870"/>
                  <a:pt x="1135" y="4337"/>
                  <a:pt x="1802" y="4738"/>
                </a:cubicBezTo>
                <a:cubicBezTo>
                  <a:pt x="1936" y="5605"/>
                  <a:pt x="2236" y="6439"/>
                  <a:pt x="2703" y="7206"/>
                </a:cubicBezTo>
                <a:cubicBezTo>
                  <a:pt x="3437" y="6772"/>
                  <a:pt x="4104" y="6272"/>
                  <a:pt x="4671" y="5672"/>
                </a:cubicBezTo>
                <a:cubicBezTo>
                  <a:pt x="5038" y="5722"/>
                  <a:pt x="5413" y="5747"/>
                  <a:pt x="5792" y="5747"/>
                </a:cubicBezTo>
                <a:cubicBezTo>
                  <a:pt x="6172" y="5747"/>
                  <a:pt x="6555" y="5722"/>
                  <a:pt x="6939" y="5672"/>
                </a:cubicBezTo>
                <a:cubicBezTo>
                  <a:pt x="6839" y="4904"/>
                  <a:pt x="6606" y="4137"/>
                  <a:pt x="6239" y="3437"/>
                </a:cubicBezTo>
                <a:cubicBezTo>
                  <a:pt x="6639" y="2669"/>
                  <a:pt x="6906" y="1802"/>
                  <a:pt x="7006" y="968"/>
                </a:cubicBezTo>
                <a:cubicBezTo>
                  <a:pt x="6728" y="936"/>
                  <a:pt x="6446" y="921"/>
                  <a:pt x="6164" y="921"/>
                </a:cubicBezTo>
                <a:cubicBezTo>
                  <a:pt x="5565" y="921"/>
                  <a:pt x="4960" y="988"/>
                  <a:pt x="4371" y="1102"/>
                </a:cubicBezTo>
                <a:cubicBezTo>
                  <a:pt x="3837" y="668"/>
                  <a:pt x="3270" y="301"/>
                  <a:pt x="26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0"/>
          <p:cNvSpPr/>
          <p:nvPr/>
        </p:nvSpPr>
        <p:spPr>
          <a:xfrm rot="10800000">
            <a:off x="424762" y="1624312"/>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0"/>
          <p:cNvSpPr/>
          <p:nvPr/>
        </p:nvSpPr>
        <p:spPr>
          <a:xfrm rot="6479623">
            <a:off x="100137" y="924786"/>
            <a:ext cx="219074" cy="179074"/>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30"/>
          <p:cNvSpPr/>
          <p:nvPr/>
        </p:nvSpPr>
        <p:spPr>
          <a:xfrm rot="10800000">
            <a:off x="2512387" y="4809987"/>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0"/>
          <p:cNvSpPr/>
          <p:nvPr/>
        </p:nvSpPr>
        <p:spPr>
          <a:xfrm rot="10800000">
            <a:off x="2067132" y="4469134"/>
            <a:ext cx="110950" cy="110939"/>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0"/>
          <p:cNvSpPr/>
          <p:nvPr/>
        </p:nvSpPr>
        <p:spPr>
          <a:xfrm rot="-10659180">
            <a:off x="878512" y="1375837"/>
            <a:ext cx="294654" cy="240854"/>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30"/>
          <p:cNvSpPr/>
          <p:nvPr/>
        </p:nvSpPr>
        <p:spPr>
          <a:xfrm rot="-6751084">
            <a:off x="2552128" y="1553916"/>
            <a:ext cx="290457" cy="319880"/>
          </a:xfrm>
          <a:custGeom>
            <a:avLst/>
            <a:gdLst/>
            <a:ahLst/>
            <a:cxnLst/>
            <a:rect l="l" t="t" r="r" b="b"/>
            <a:pathLst>
              <a:path w="7006" h="7207" extrusionOk="0">
                <a:moveTo>
                  <a:pt x="2603" y="1"/>
                </a:moveTo>
                <a:cubicBezTo>
                  <a:pt x="2269" y="635"/>
                  <a:pt x="2036" y="1335"/>
                  <a:pt x="1902" y="2002"/>
                </a:cubicBezTo>
                <a:cubicBezTo>
                  <a:pt x="1202" y="2369"/>
                  <a:pt x="568" y="2803"/>
                  <a:pt x="1" y="3337"/>
                </a:cubicBezTo>
                <a:cubicBezTo>
                  <a:pt x="535" y="3870"/>
                  <a:pt x="1135" y="4337"/>
                  <a:pt x="1802" y="4738"/>
                </a:cubicBezTo>
                <a:cubicBezTo>
                  <a:pt x="1936" y="5605"/>
                  <a:pt x="2236" y="6439"/>
                  <a:pt x="2703" y="7206"/>
                </a:cubicBezTo>
                <a:cubicBezTo>
                  <a:pt x="3437" y="6772"/>
                  <a:pt x="4104" y="6272"/>
                  <a:pt x="4671" y="5672"/>
                </a:cubicBezTo>
                <a:cubicBezTo>
                  <a:pt x="5038" y="5722"/>
                  <a:pt x="5413" y="5747"/>
                  <a:pt x="5792" y="5747"/>
                </a:cubicBezTo>
                <a:cubicBezTo>
                  <a:pt x="6172" y="5747"/>
                  <a:pt x="6555" y="5722"/>
                  <a:pt x="6939" y="5672"/>
                </a:cubicBezTo>
                <a:cubicBezTo>
                  <a:pt x="6839" y="4904"/>
                  <a:pt x="6606" y="4137"/>
                  <a:pt x="6239" y="3437"/>
                </a:cubicBezTo>
                <a:cubicBezTo>
                  <a:pt x="6639" y="2669"/>
                  <a:pt x="6906" y="1802"/>
                  <a:pt x="7006" y="968"/>
                </a:cubicBezTo>
                <a:cubicBezTo>
                  <a:pt x="6728" y="936"/>
                  <a:pt x="6446" y="921"/>
                  <a:pt x="6164" y="921"/>
                </a:cubicBezTo>
                <a:cubicBezTo>
                  <a:pt x="5565" y="921"/>
                  <a:pt x="4960" y="988"/>
                  <a:pt x="4371" y="1102"/>
                </a:cubicBezTo>
                <a:cubicBezTo>
                  <a:pt x="3837" y="668"/>
                  <a:pt x="3270" y="301"/>
                  <a:pt x="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880" name="Google Shape;880;p30"/>
          <p:cNvSpPr/>
          <p:nvPr/>
        </p:nvSpPr>
        <p:spPr>
          <a:xfrm rot="10800000">
            <a:off x="2069488" y="3562794"/>
            <a:ext cx="237994" cy="244822"/>
          </a:xfrm>
          <a:custGeom>
            <a:avLst/>
            <a:gdLst/>
            <a:ahLst/>
            <a:cxnLst/>
            <a:rect l="l" t="t" r="r" b="b"/>
            <a:pathLst>
              <a:path w="7006" h="7207" extrusionOk="0">
                <a:moveTo>
                  <a:pt x="2603" y="1"/>
                </a:moveTo>
                <a:cubicBezTo>
                  <a:pt x="2269" y="635"/>
                  <a:pt x="2036" y="1335"/>
                  <a:pt x="1902" y="2002"/>
                </a:cubicBezTo>
                <a:cubicBezTo>
                  <a:pt x="1202" y="2369"/>
                  <a:pt x="568" y="2803"/>
                  <a:pt x="1" y="3337"/>
                </a:cubicBezTo>
                <a:cubicBezTo>
                  <a:pt x="535" y="3870"/>
                  <a:pt x="1135" y="4337"/>
                  <a:pt x="1802" y="4738"/>
                </a:cubicBezTo>
                <a:cubicBezTo>
                  <a:pt x="1936" y="5605"/>
                  <a:pt x="2236" y="6439"/>
                  <a:pt x="2703" y="7206"/>
                </a:cubicBezTo>
                <a:cubicBezTo>
                  <a:pt x="3437" y="6772"/>
                  <a:pt x="4104" y="6272"/>
                  <a:pt x="4671" y="5672"/>
                </a:cubicBezTo>
                <a:cubicBezTo>
                  <a:pt x="5038" y="5722"/>
                  <a:pt x="5413" y="5747"/>
                  <a:pt x="5792" y="5747"/>
                </a:cubicBezTo>
                <a:cubicBezTo>
                  <a:pt x="6172" y="5747"/>
                  <a:pt x="6555" y="5722"/>
                  <a:pt x="6939" y="5672"/>
                </a:cubicBezTo>
                <a:cubicBezTo>
                  <a:pt x="6839" y="4904"/>
                  <a:pt x="6606" y="4137"/>
                  <a:pt x="6239" y="3437"/>
                </a:cubicBezTo>
                <a:cubicBezTo>
                  <a:pt x="6639" y="2669"/>
                  <a:pt x="6906" y="1802"/>
                  <a:pt x="7006" y="968"/>
                </a:cubicBezTo>
                <a:cubicBezTo>
                  <a:pt x="6728" y="936"/>
                  <a:pt x="6446" y="921"/>
                  <a:pt x="6164" y="921"/>
                </a:cubicBezTo>
                <a:cubicBezTo>
                  <a:pt x="5565" y="921"/>
                  <a:pt x="4960" y="988"/>
                  <a:pt x="4371" y="1102"/>
                </a:cubicBezTo>
                <a:cubicBezTo>
                  <a:pt x="3837" y="668"/>
                  <a:pt x="3270" y="301"/>
                  <a:pt x="26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0"/>
          <p:cNvSpPr/>
          <p:nvPr/>
        </p:nvSpPr>
        <p:spPr>
          <a:xfrm rot="10800000">
            <a:off x="344145" y="3772462"/>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0"/>
          <p:cNvSpPr/>
          <p:nvPr/>
        </p:nvSpPr>
        <p:spPr>
          <a:xfrm rot="10800000">
            <a:off x="120682" y="3223912"/>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0"/>
          <p:cNvSpPr/>
          <p:nvPr/>
        </p:nvSpPr>
        <p:spPr>
          <a:xfrm rot="10800000">
            <a:off x="812407" y="4844062"/>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0"/>
          <p:cNvSpPr/>
          <p:nvPr/>
        </p:nvSpPr>
        <p:spPr>
          <a:xfrm rot="5674466">
            <a:off x="54188" y="4265429"/>
            <a:ext cx="294658" cy="240851"/>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0"/>
          <p:cNvSpPr/>
          <p:nvPr/>
        </p:nvSpPr>
        <p:spPr>
          <a:xfrm rot="-642310">
            <a:off x="1694835" y="4870228"/>
            <a:ext cx="296980" cy="203642"/>
          </a:xfrm>
          <a:custGeom>
            <a:avLst/>
            <a:gdLst/>
            <a:ahLst/>
            <a:cxnLst/>
            <a:rect l="l" t="t" r="r" b="b"/>
            <a:pathLst>
              <a:path w="20042" h="13743" extrusionOk="0">
                <a:moveTo>
                  <a:pt x="14071" y="0"/>
                </a:moveTo>
                <a:cubicBezTo>
                  <a:pt x="10001" y="0"/>
                  <a:pt x="11375" y="7108"/>
                  <a:pt x="11375" y="7108"/>
                </a:cubicBezTo>
                <a:cubicBezTo>
                  <a:pt x="11375" y="7108"/>
                  <a:pt x="9274" y="1408"/>
                  <a:pt x="6596" y="1408"/>
                </a:cubicBezTo>
                <a:cubicBezTo>
                  <a:pt x="5720" y="1408"/>
                  <a:pt x="4783" y="2019"/>
                  <a:pt x="3837" y="3639"/>
                </a:cubicBezTo>
                <a:cubicBezTo>
                  <a:pt x="1" y="10243"/>
                  <a:pt x="13177" y="13713"/>
                  <a:pt x="13177" y="13713"/>
                </a:cubicBezTo>
                <a:cubicBezTo>
                  <a:pt x="13237" y="13732"/>
                  <a:pt x="13299" y="13742"/>
                  <a:pt x="13363" y="13742"/>
                </a:cubicBezTo>
                <a:cubicBezTo>
                  <a:pt x="15662" y="13742"/>
                  <a:pt x="20041" y="1206"/>
                  <a:pt x="14978" y="103"/>
                </a:cubicBezTo>
                <a:cubicBezTo>
                  <a:pt x="14649" y="33"/>
                  <a:pt x="14348" y="0"/>
                  <a:pt x="140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0"/>
          <p:cNvSpPr/>
          <p:nvPr/>
        </p:nvSpPr>
        <p:spPr>
          <a:xfrm rot="10800000">
            <a:off x="2290401" y="86519"/>
            <a:ext cx="237994" cy="244822"/>
          </a:xfrm>
          <a:custGeom>
            <a:avLst/>
            <a:gdLst/>
            <a:ahLst/>
            <a:cxnLst/>
            <a:rect l="l" t="t" r="r" b="b"/>
            <a:pathLst>
              <a:path w="7006" h="7207" extrusionOk="0">
                <a:moveTo>
                  <a:pt x="2603" y="1"/>
                </a:moveTo>
                <a:cubicBezTo>
                  <a:pt x="2269" y="635"/>
                  <a:pt x="2036" y="1335"/>
                  <a:pt x="1902" y="2002"/>
                </a:cubicBezTo>
                <a:cubicBezTo>
                  <a:pt x="1202" y="2369"/>
                  <a:pt x="568" y="2803"/>
                  <a:pt x="1" y="3337"/>
                </a:cubicBezTo>
                <a:cubicBezTo>
                  <a:pt x="535" y="3870"/>
                  <a:pt x="1135" y="4337"/>
                  <a:pt x="1802" y="4738"/>
                </a:cubicBezTo>
                <a:cubicBezTo>
                  <a:pt x="1936" y="5605"/>
                  <a:pt x="2236" y="6439"/>
                  <a:pt x="2703" y="7206"/>
                </a:cubicBezTo>
                <a:cubicBezTo>
                  <a:pt x="3437" y="6772"/>
                  <a:pt x="4104" y="6272"/>
                  <a:pt x="4671" y="5672"/>
                </a:cubicBezTo>
                <a:cubicBezTo>
                  <a:pt x="5038" y="5722"/>
                  <a:pt x="5413" y="5747"/>
                  <a:pt x="5792" y="5747"/>
                </a:cubicBezTo>
                <a:cubicBezTo>
                  <a:pt x="6172" y="5747"/>
                  <a:pt x="6555" y="5722"/>
                  <a:pt x="6939" y="5672"/>
                </a:cubicBezTo>
                <a:cubicBezTo>
                  <a:pt x="6839" y="4904"/>
                  <a:pt x="6606" y="4137"/>
                  <a:pt x="6239" y="3437"/>
                </a:cubicBezTo>
                <a:cubicBezTo>
                  <a:pt x="6639" y="2669"/>
                  <a:pt x="6906" y="1802"/>
                  <a:pt x="7006" y="968"/>
                </a:cubicBezTo>
                <a:cubicBezTo>
                  <a:pt x="6728" y="936"/>
                  <a:pt x="6446" y="921"/>
                  <a:pt x="6164" y="921"/>
                </a:cubicBezTo>
                <a:cubicBezTo>
                  <a:pt x="5565" y="921"/>
                  <a:pt x="4960" y="988"/>
                  <a:pt x="4371" y="1102"/>
                </a:cubicBezTo>
                <a:cubicBezTo>
                  <a:pt x="3837" y="668"/>
                  <a:pt x="3270" y="301"/>
                  <a:pt x="26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0"/>
          <p:cNvSpPr/>
          <p:nvPr/>
        </p:nvSpPr>
        <p:spPr>
          <a:xfrm rot="10800000">
            <a:off x="86612" y="2150325"/>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0"/>
          <p:cNvSpPr/>
          <p:nvPr/>
        </p:nvSpPr>
        <p:spPr>
          <a:xfrm rot="10800000">
            <a:off x="1403124" y="1445250"/>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0"/>
          <p:cNvSpPr/>
          <p:nvPr/>
        </p:nvSpPr>
        <p:spPr>
          <a:xfrm rot="-6751084">
            <a:off x="880616" y="62241"/>
            <a:ext cx="290457" cy="319880"/>
          </a:xfrm>
          <a:custGeom>
            <a:avLst/>
            <a:gdLst/>
            <a:ahLst/>
            <a:cxnLst/>
            <a:rect l="l" t="t" r="r" b="b"/>
            <a:pathLst>
              <a:path w="7006" h="7207" extrusionOk="0">
                <a:moveTo>
                  <a:pt x="2603" y="1"/>
                </a:moveTo>
                <a:cubicBezTo>
                  <a:pt x="2269" y="635"/>
                  <a:pt x="2036" y="1335"/>
                  <a:pt x="1902" y="2002"/>
                </a:cubicBezTo>
                <a:cubicBezTo>
                  <a:pt x="1202" y="2369"/>
                  <a:pt x="568" y="2803"/>
                  <a:pt x="1" y="3337"/>
                </a:cubicBezTo>
                <a:cubicBezTo>
                  <a:pt x="535" y="3870"/>
                  <a:pt x="1135" y="4337"/>
                  <a:pt x="1802" y="4738"/>
                </a:cubicBezTo>
                <a:cubicBezTo>
                  <a:pt x="1936" y="5605"/>
                  <a:pt x="2236" y="6439"/>
                  <a:pt x="2703" y="7206"/>
                </a:cubicBezTo>
                <a:cubicBezTo>
                  <a:pt x="3437" y="6772"/>
                  <a:pt x="4104" y="6272"/>
                  <a:pt x="4671" y="5672"/>
                </a:cubicBezTo>
                <a:cubicBezTo>
                  <a:pt x="5038" y="5722"/>
                  <a:pt x="5413" y="5747"/>
                  <a:pt x="5792" y="5747"/>
                </a:cubicBezTo>
                <a:cubicBezTo>
                  <a:pt x="6172" y="5747"/>
                  <a:pt x="6555" y="5722"/>
                  <a:pt x="6939" y="5672"/>
                </a:cubicBezTo>
                <a:cubicBezTo>
                  <a:pt x="6839" y="4904"/>
                  <a:pt x="6606" y="4137"/>
                  <a:pt x="6239" y="3437"/>
                </a:cubicBezTo>
                <a:cubicBezTo>
                  <a:pt x="6639" y="2669"/>
                  <a:pt x="6906" y="1802"/>
                  <a:pt x="7006" y="968"/>
                </a:cubicBezTo>
                <a:cubicBezTo>
                  <a:pt x="6728" y="936"/>
                  <a:pt x="6446" y="921"/>
                  <a:pt x="6164" y="921"/>
                </a:cubicBezTo>
                <a:cubicBezTo>
                  <a:pt x="5565" y="921"/>
                  <a:pt x="4960" y="988"/>
                  <a:pt x="4371" y="1102"/>
                </a:cubicBezTo>
                <a:cubicBezTo>
                  <a:pt x="3837" y="668"/>
                  <a:pt x="3270" y="301"/>
                  <a:pt x="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890" name="Google Shape;890;p30"/>
          <p:cNvSpPr/>
          <p:nvPr/>
        </p:nvSpPr>
        <p:spPr>
          <a:xfrm rot="6479623">
            <a:off x="2492400" y="835349"/>
            <a:ext cx="219074" cy="179074"/>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0"/>
          <p:cNvSpPr/>
          <p:nvPr/>
        </p:nvSpPr>
        <p:spPr>
          <a:xfrm rot="-8331230">
            <a:off x="1779231" y="4036497"/>
            <a:ext cx="260322" cy="227114"/>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0"/>
          <p:cNvSpPr/>
          <p:nvPr/>
        </p:nvSpPr>
        <p:spPr>
          <a:xfrm rot="10800000">
            <a:off x="1704332" y="306650"/>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0"/>
          <p:cNvSpPr/>
          <p:nvPr/>
        </p:nvSpPr>
        <p:spPr>
          <a:xfrm rot="10800000">
            <a:off x="3063582" y="40675"/>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30"/>
          <p:cNvSpPr/>
          <p:nvPr/>
        </p:nvSpPr>
        <p:spPr>
          <a:xfrm rot="-10659094">
            <a:off x="2018901" y="1305247"/>
            <a:ext cx="207410" cy="169549"/>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30"/>
          <p:cNvSpPr/>
          <p:nvPr/>
        </p:nvSpPr>
        <p:spPr>
          <a:xfrm rot="10800000">
            <a:off x="2482938" y="2448244"/>
            <a:ext cx="237994" cy="244822"/>
          </a:xfrm>
          <a:custGeom>
            <a:avLst/>
            <a:gdLst/>
            <a:ahLst/>
            <a:cxnLst/>
            <a:rect l="l" t="t" r="r" b="b"/>
            <a:pathLst>
              <a:path w="7006" h="7207" extrusionOk="0">
                <a:moveTo>
                  <a:pt x="2603" y="1"/>
                </a:moveTo>
                <a:cubicBezTo>
                  <a:pt x="2269" y="635"/>
                  <a:pt x="2036" y="1335"/>
                  <a:pt x="1902" y="2002"/>
                </a:cubicBezTo>
                <a:cubicBezTo>
                  <a:pt x="1202" y="2369"/>
                  <a:pt x="568" y="2803"/>
                  <a:pt x="1" y="3337"/>
                </a:cubicBezTo>
                <a:cubicBezTo>
                  <a:pt x="535" y="3870"/>
                  <a:pt x="1135" y="4337"/>
                  <a:pt x="1802" y="4738"/>
                </a:cubicBezTo>
                <a:cubicBezTo>
                  <a:pt x="1936" y="5605"/>
                  <a:pt x="2236" y="6439"/>
                  <a:pt x="2703" y="7206"/>
                </a:cubicBezTo>
                <a:cubicBezTo>
                  <a:pt x="3437" y="6772"/>
                  <a:pt x="4104" y="6272"/>
                  <a:pt x="4671" y="5672"/>
                </a:cubicBezTo>
                <a:cubicBezTo>
                  <a:pt x="5038" y="5722"/>
                  <a:pt x="5413" y="5747"/>
                  <a:pt x="5792" y="5747"/>
                </a:cubicBezTo>
                <a:cubicBezTo>
                  <a:pt x="6172" y="5747"/>
                  <a:pt x="6555" y="5722"/>
                  <a:pt x="6939" y="5672"/>
                </a:cubicBezTo>
                <a:cubicBezTo>
                  <a:pt x="6839" y="4904"/>
                  <a:pt x="6606" y="4137"/>
                  <a:pt x="6239" y="3437"/>
                </a:cubicBezTo>
                <a:cubicBezTo>
                  <a:pt x="6639" y="2669"/>
                  <a:pt x="6906" y="1802"/>
                  <a:pt x="7006" y="968"/>
                </a:cubicBezTo>
                <a:cubicBezTo>
                  <a:pt x="6728" y="936"/>
                  <a:pt x="6446" y="921"/>
                  <a:pt x="6164" y="921"/>
                </a:cubicBezTo>
                <a:cubicBezTo>
                  <a:pt x="5565" y="921"/>
                  <a:pt x="4960" y="988"/>
                  <a:pt x="4371" y="1102"/>
                </a:cubicBezTo>
                <a:cubicBezTo>
                  <a:pt x="3837" y="668"/>
                  <a:pt x="3270" y="301"/>
                  <a:pt x="2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0"/>
          <p:cNvSpPr/>
          <p:nvPr/>
        </p:nvSpPr>
        <p:spPr>
          <a:xfrm>
            <a:off x="389001" y="-1033888"/>
            <a:ext cx="8121323" cy="7211276"/>
          </a:xfrm>
          <a:custGeom>
            <a:avLst/>
            <a:gdLst/>
            <a:ahLst/>
            <a:cxnLst/>
            <a:rect l="l" t="t" r="r" b="b"/>
            <a:pathLst>
              <a:path w="129408" h="114907" extrusionOk="0">
                <a:moveTo>
                  <a:pt x="60227" y="0"/>
                </a:moveTo>
                <a:cubicBezTo>
                  <a:pt x="42600" y="0"/>
                  <a:pt x="39204" y="13196"/>
                  <a:pt x="35159" y="18828"/>
                </a:cubicBezTo>
                <a:cubicBezTo>
                  <a:pt x="30056" y="25966"/>
                  <a:pt x="23084" y="20095"/>
                  <a:pt x="11542" y="33004"/>
                </a:cubicBezTo>
                <a:cubicBezTo>
                  <a:pt x="1" y="45914"/>
                  <a:pt x="16813" y="58056"/>
                  <a:pt x="10075" y="68830"/>
                </a:cubicBezTo>
                <a:cubicBezTo>
                  <a:pt x="3362" y="79596"/>
                  <a:pt x="16014" y="96684"/>
                  <a:pt x="32268" y="96684"/>
                </a:cubicBezTo>
                <a:cubicBezTo>
                  <a:pt x="32331" y="96684"/>
                  <a:pt x="32394" y="96684"/>
                  <a:pt x="32457" y="96683"/>
                </a:cubicBezTo>
                <a:cubicBezTo>
                  <a:pt x="32521" y="96683"/>
                  <a:pt x="32584" y="96683"/>
                  <a:pt x="32647" y="96683"/>
                </a:cubicBezTo>
                <a:cubicBezTo>
                  <a:pt x="48748" y="96683"/>
                  <a:pt x="41890" y="113666"/>
                  <a:pt x="57208" y="114529"/>
                </a:cubicBezTo>
                <a:cubicBezTo>
                  <a:pt x="60783" y="114723"/>
                  <a:pt x="64388" y="114906"/>
                  <a:pt x="67874" y="114906"/>
                </a:cubicBezTo>
                <a:cubicBezTo>
                  <a:pt x="79381" y="114906"/>
                  <a:pt x="89577" y="112911"/>
                  <a:pt x="93034" y="102721"/>
                </a:cubicBezTo>
                <a:cubicBezTo>
                  <a:pt x="97537" y="89412"/>
                  <a:pt x="111047" y="100586"/>
                  <a:pt x="119386" y="85542"/>
                </a:cubicBezTo>
                <a:cubicBezTo>
                  <a:pt x="127759" y="70498"/>
                  <a:pt x="116484" y="61792"/>
                  <a:pt x="123122" y="52185"/>
                </a:cubicBezTo>
                <a:cubicBezTo>
                  <a:pt x="129408" y="43087"/>
                  <a:pt x="121934" y="17209"/>
                  <a:pt x="104808" y="17209"/>
                </a:cubicBezTo>
                <a:cubicBezTo>
                  <a:pt x="103849" y="17209"/>
                  <a:pt x="102859" y="17290"/>
                  <a:pt x="101840" y="17460"/>
                </a:cubicBezTo>
                <a:cubicBezTo>
                  <a:pt x="99671" y="17822"/>
                  <a:pt x="97890" y="17986"/>
                  <a:pt x="96413" y="17986"/>
                </a:cubicBezTo>
                <a:cubicBezTo>
                  <a:pt x="84810" y="17986"/>
                  <a:pt x="91992" y="7818"/>
                  <a:pt x="77256" y="3083"/>
                </a:cubicBezTo>
                <a:cubicBezTo>
                  <a:pt x="70427" y="904"/>
                  <a:pt x="64840" y="0"/>
                  <a:pt x="60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dk1"/>
        </a:solidFill>
        <a:effectLst/>
      </p:bgPr>
    </p:bg>
    <p:spTree>
      <p:nvGrpSpPr>
        <p:cNvPr id="1" name="Shape 8"/>
        <p:cNvGrpSpPr/>
        <p:nvPr/>
      </p:nvGrpSpPr>
      <p:grpSpPr>
        <a:xfrm>
          <a:off x="0" y="0"/>
          <a:ext cx="0" cy="0"/>
          <a:chOff x="0" y="0"/>
          <a:chExt cx="0" cy="0"/>
        </a:xfrm>
      </p:grpSpPr>
      <p:sp>
        <p:nvSpPr>
          <p:cNvPr id="9" name="Google Shape;9;p2"/>
          <p:cNvSpPr/>
          <p:nvPr/>
        </p:nvSpPr>
        <p:spPr>
          <a:xfrm>
            <a:off x="110148" y="1680172"/>
            <a:ext cx="6828519" cy="2079201"/>
          </a:xfrm>
          <a:custGeom>
            <a:avLst/>
            <a:gdLst/>
            <a:ahLst/>
            <a:cxnLst/>
            <a:rect l="l" t="t" r="r" b="b"/>
            <a:pathLst>
              <a:path w="11383" h="3466" extrusionOk="0">
                <a:moveTo>
                  <a:pt x="2093" y="1"/>
                </a:moveTo>
                <a:cubicBezTo>
                  <a:pt x="1930" y="1"/>
                  <a:pt x="1767" y="32"/>
                  <a:pt x="1612" y="89"/>
                </a:cubicBezTo>
                <a:cubicBezTo>
                  <a:pt x="1265" y="218"/>
                  <a:pt x="963" y="472"/>
                  <a:pt x="706" y="767"/>
                </a:cubicBezTo>
                <a:cubicBezTo>
                  <a:pt x="574" y="470"/>
                  <a:pt x="292" y="269"/>
                  <a:pt x="0" y="259"/>
                </a:cubicBezTo>
                <a:lnTo>
                  <a:pt x="0" y="3465"/>
                </a:lnTo>
                <a:lnTo>
                  <a:pt x="11382" y="3409"/>
                </a:lnTo>
                <a:cubicBezTo>
                  <a:pt x="11359" y="3212"/>
                  <a:pt x="11265" y="3028"/>
                  <a:pt x="11125" y="2909"/>
                </a:cubicBezTo>
                <a:cubicBezTo>
                  <a:pt x="11017" y="2817"/>
                  <a:pt x="10903" y="2772"/>
                  <a:pt x="10776" y="2772"/>
                </a:cubicBezTo>
                <a:cubicBezTo>
                  <a:pt x="10740" y="2772"/>
                  <a:pt x="10703" y="2776"/>
                  <a:pt x="10665" y="2783"/>
                </a:cubicBezTo>
                <a:cubicBezTo>
                  <a:pt x="10567" y="2553"/>
                  <a:pt x="10399" y="2351"/>
                  <a:pt x="10186" y="2269"/>
                </a:cubicBezTo>
                <a:cubicBezTo>
                  <a:pt x="10131" y="2247"/>
                  <a:pt x="10073" y="2237"/>
                  <a:pt x="10016" y="2237"/>
                </a:cubicBezTo>
                <a:cubicBezTo>
                  <a:pt x="9856" y="2237"/>
                  <a:pt x="9699" y="2318"/>
                  <a:pt x="9589" y="2459"/>
                </a:cubicBezTo>
                <a:cubicBezTo>
                  <a:pt x="9459" y="2175"/>
                  <a:pt x="9190" y="1984"/>
                  <a:pt x="8912" y="1977"/>
                </a:cubicBezTo>
                <a:cubicBezTo>
                  <a:pt x="8907" y="1977"/>
                  <a:pt x="8902" y="1977"/>
                  <a:pt x="8897" y="1977"/>
                </a:cubicBezTo>
                <a:cubicBezTo>
                  <a:pt x="8623" y="1977"/>
                  <a:pt x="8353" y="2153"/>
                  <a:pt x="8216" y="2424"/>
                </a:cubicBezTo>
                <a:cubicBezTo>
                  <a:pt x="8042" y="1975"/>
                  <a:pt x="7660" y="1638"/>
                  <a:pt x="7235" y="1560"/>
                </a:cubicBezTo>
                <a:cubicBezTo>
                  <a:pt x="7170" y="1548"/>
                  <a:pt x="7104" y="1542"/>
                  <a:pt x="7038" y="1542"/>
                </a:cubicBezTo>
                <a:cubicBezTo>
                  <a:pt x="6674" y="1542"/>
                  <a:pt x="6310" y="1720"/>
                  <a:pt x="6067" y="2031"/>
                </a:cubicBezTo>
                <a:cubicBezTo>
                  <a:pt x="5864" y="1560"/>
                  <a:pt x="5605" y="1428"/>
                  <a:pt x="5378" y="1428"/>
                </a:cubicBezTo>
                <a:cubicBezTo>
                  <a:pt x="5089" y="1428"/>
                  <a:pt x="4853" y="1642"/>
                  <a:pt x="4853" y="1642"/>
                </a:cubicBezTo>
                <a:cubicBezTo>
                  <a:pt x="4853" y="1642"/>
                  <a:pt x="4672" y="1072"/>
                  <a:pt x="4158" y="1027"/>
                </a:cubicBezTo>
                <a:cubicBezTo>
                  <a:pt x="4129" y="1024"/>
                  <a:pt x="4099" y="1023"/>
                  <a:pt x="4069" y="1023"/>
                </a:cubicBezTo>
                <a:cubicBezTo>
                  <a:pt x="3847" y="1023"/>
                  <a:pt x="3624" y="1097"/>
                  <a:pt x="3464" y="1272"/>
                </a:cubicBezTo>
                <a:cubicBezTo>
                  <a:pt x="3297" y="822"/>
                  <a:pt x="3057" y="379"/>
                  <a:pt x="2676" y="155"/>
                </a:cubicBezTo>
                <a:cubicBezTo>
                  <a:pt x="2497" y="49"/>
                  <a:pt x="2296" y="1"/>
                  <a:pt x="2093" y="1"/>
                </a:cubicBezTo>
                <a:close/>
              </a:path>
            </a:pathLst>
          </a:custGeom>
          <a:solidFill>
            <a:srgbClr val="D4E6E0">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 name="Google Shape;10;p2"/>
          <p:cNvGrpSpPr/>
          <p:nvPr/>
        </p:nvGrpSpPr>
        <p:grpSpPr>
          <a:xfrm>
            <a:off x="6733486" y="3363068"/>
            <a:ext cx="2277380" cy="396301"/>
            <a:chOff x="6699127" y="195233"/>
            <a:chExt cx="1169026" cy="203429"/>
          </a:xfrm>
        </p:grpSpPr>
        <p:sp>
          <p:nvSpPr>
            <p:cNvPr id="11" name="Google Shape;11;p2"/>
            <p:cNvSpPr/>
            <p:nvPr/>
          </p:nvSpPr>
          <p:spPr>
            <a:xfrm>
              <a:off x="6699127" y="195387"/>
              <a:ext cx="1168949" cy="203275"/>
            </a:xfrm>
            <a:custGeom>
              <a:avLst/>
              <a:gdLst/>
              <a:ahLst/>
              <a:cxnLst/>
              <a:rect l="l" t="t" r="r" b="b"/>
              <a:pathLst>
                <a:path w="15193" h="2642" extrusionOk="0">
                  <a:moveTo>
                    <a:pt x="13945" y="1"/>
                  </a:moveTo>
                  <a:cubicBezTo>
                    <a:pt x="13945" y="1"/>
                    <a:pt x="11584" y="728"/>
                    <a:pt x="10356" y="1049"/>
                  </a:cubicBezTo>
                  <a:cubicBezTo>
                    <a:pt x="9830" y="899"/>
                    <a:pt x="8784" y="661"/>
                    <a:pt x="8784" y="661"/>
                  </a:cubicBezTo>
                  <a:cubicBezTo>
                    <a:pt x="8784" y="661"/>
                    <a:pt x="6630" y="1327"/>
                    <a:pt x="5385" y="1661"/>
                  </a:cubicBezTo>
                  <a:cubicBezTo>
                    <a:pt x="5020" y="1578"/>
                    <a:pt x="4319" y="1342"/>
                    <a:pt x="4319" y="1342"/>
                  </a:cubicBezTo>
                  <a:cubicBezTo>
                    <a:pt x="4319" y="1342"/>
                    <a:pt x="1431" y="2172"/>
                    <a:pt x="0" y="2405"/>
                  </a:cubicBezTo>
                  <a:lnTo>
                    <a:pt x="15192" y="2641"/>
                  </a:lnTo>
                  <a:lnTo>
                    <a:pt x="15192" y="423"/>
                  </a:lnTo>
                  <a:cubicBezTo>
                    <a:pt x="14719" y="325"/>
                    <a:pt x="13945" y="1"/>
                    <a:pt x="13945" y="1"/>
                  </a:cubicBezTo>
                  <a:close/>
                </a:path>
              </a:pathLst>
            </a:custGeom>
            <a:solidFill>
              <a:srgbClr val="303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7307799" y="246168"/>
              <a:ext cx="188195" cy="66091"/>
            </a:xfrm>
            <a:custGeom>
              <a:avLst/>
              <a:gdLst/>
              <a:ahLst/>
              <a:cxnLst/>
              <a:rect l="l" t="t" r="r" b="b"/>
              <a:pathLst>
                <a:path w="2446" h="859" extrusionOk="0">
                  <a:moveTo>
                    <a:pt x="873" y="1"/>
                  </a:moveTo>
                  <a:cubicBezTo>
                    <a:pt x="873" y="1"/>
                    <a:pt x="1" y="551"/>
                    <a:pt x="268" y="802"/>
                  </a:cubicBezTo>
                  <a:cubicBezTo>
                    <a:pt x="310" y="841"/>
                    <a:pt x="393" y="858"/>
                    <a:pt x="504" y="858"/>
                  </a:cubicBezTo>
                  <a:cubicBezTo>
                    <a:pt x="1092" y="858"/>
                    <a:pt x="2445" y="387"/>
                    <a:pt x="2445" y="387"/>
                  </a:cubicBezTo>
                  <a:lnTo>
                    <a:pt x="873" y="1"/>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7000962" y="298564"/>
              <a:ext cx="112486" cy="40470"/>
            </a:xfrm>
            <a:custGeom>
              <a:avLst/>
              <a:gdLst/>
              <a:ahLst/>
              <a:cxnLst/>
              <a:rect l="l" t="t" r="r" b="b"/>
              <a:pathLst>
                <a:path w="1462" h="526" extrusionOk="0">
                  <a:moveTo>
                    <a:pt x="396" y="1"/>
                  </a:moveTo>
                  <a:cubicBezTo>
                    <a:pt x="396" y="1"/>
                    <a:pt x="1" y="404"/>
                    <a:pt x="202" y="504"/>
                  </a:cubicBezTo>
                  <a:cubicBezTo>
                    <a:pt x="232" y="519"/>
                    <a:pt x="282" y="525"/>
                    <a:pt x="344" y="525"/>
                  </a:cubicBezTo>
                  <a:cubicBezTo>
                    <a:pt x="697" y="525"/>
                    <a:pt x="1462" y="319"/>
                    <a:pt x="1462" y="319"/>
                  </a:cubicBezTo>
                  <a:lnTo>
                    <a:pt x="396" y="1"/>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7676265" y="195233"/>
              <a:ext cx="191888" cy="83249"/>
            </a:xfrm>
            <a:custGeom>
              <a:avLst/>
              <a:gdLst/>
              <a:ahLst/>
              <a:cxnLst/>
              <a:rect l="l" t="t" r="r" b="b"/>
              <a:pathLst>
                <a:path w="2494" h="1082" extrusionOk="0">
                  <a:moveTo>
                    <a:pt x="1246" y="1"/>
                  </a:moveTo>
                  <a:cubicBezTo>
                    <a:pt x="1246" y="1"/>
                    <a:pt x="1" y="1029"/>
                    <a:pt x="635" y="1079"/>
                  </a:cubicBezTo>
                  <a:cubicBezTo>
                    <a:pt x="657" y="1081"/>
                    <a:pt x="679" y="1081"/>
                    <a:pt x="702" y="1081"/>
                  </a:cubicBezTo>
                  <a:cubicBezTo>
                    <a:pt x="1350" y="1081"/>
                    <a:pt x="2493" y="423"/>
                    <a:pt x="2493" y="423"/>
                  </a:cubicBezTo>
                  <a:lnTo>
                    <a:pt x="1246" y="1"/>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15;p2"/>
          <p:cNvGrpSpPr/>
          <p:nvPr/>
        </p:nvGrpSpPr>
        <p:grpSpPr>
          <a:xfrm>
            <a:off x="110155" y="3696372"/>
            <a:ext cx="8900402" cy="1688492"/>
            <a:chOff x="2519592" y="467524"/>
            <a:chExt cx="1055463" cy="299835"/>
          </a:xfrm>
        </p:grpSpPr>
        <p:sp>
          <p:nvSpPr>
            <p:cNvPr id="16" name="Google Shape;16;p2"/>
            <p:cNvSpPr/>
            <p:nvPr/>
          </p:nvSpPr>
          <p:spPr>
            <a:xfrm>
              <a:off x="2519592" y="467601"/>
              <a:ext cx="1055463" cy="299758"/>
            </a:xfrm>
            <a:custGeom>
              <a:avLst/>
              <a:gdLst/>
              <a:ahLst/>
              <a:cxnLst/>
              <a:rect l="l" t="t" r="r" b="b"/>
              <a:pathLst>
                <a:path w="13718" h="3896" extrusionOk="0">
                  <a:moveTo>
                    <a:pt x="13716" y="0"/>
                  </a:moveTo>
                  <a:lnTo>
                    <a:pt x="0" y="1"/>
                  </a:lnTo>
                  <a:lnTo>
                    <a:pt x="0" y="3895"/>
                  </a:lnTo>
                  <a:lnTo>
                    <a:pt x="13717" y="3894"/>
                  </a:lnTo>
                  <a:lnTo>
                    <a:pt x="1371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 name="Google Shape;17;p2"/>
            <p:cNvGrpSpPr/>
            <p:nvPr/>
          </p:nvGrpSpPr>
          <p:grpSpPr>
            <a:xfrm>
              <a:off x="2519592" y="467524"/>
              <a:ext cx="1055463" cy="299835"/>
              <a:chOff x="2519592" y="467524"/>
              <a:chExt cx="1055463" cy="299835"/>
            </a:xfrm>
          </p:grpSpPr>
          <p:sp>
            <p:nvSpPr>
              <p:cNvPr id="18" name="Google Shape;18;p2"/>
              <p:cNvSpPr/>
              <p:nvPr/>
            </p:nvSpPr>
            <p:spPr>
              <a:xfrm>
                <a:off x="2519669" y="645640"/>
                <a:ext cx="1055386" cy="121719"/>
              </a:xfrm>
              <a:custGeom>
                <a:avLst/>
                <a:gdLst/>
                <a:ahLst/>
                <a:cxnLst/>
                <a:rect l="l" t="t" r="r" b="b"/>
                <a:pathLst>
                  <a:path w="13717" h="1582" extrusionOk="0">
                    <a:moveTo>
                      <a:pt x="13716" y="0"/>
                    </a:moveTo>
                    <a:lnTo>
                      <a:pt x="0" y="1131"/>
                    </a:lnTo>
                    <a:lnTo>
                      <a:pt x="0" y="1581"/>
                    </a:lnTo>
                    <a:lnTo>
                      <a:pt x="13716" y="1580"/>
                    </a:lnTo>
                    <a:lnTo>
                      <a:pt x="13716" y="0"/>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2519592" y="467524"/>
                <a:ext cx="1055463" cy="209969"/>
              </a:xfrm>
              <a:custGeom>
                <a:avLst/>
                <a:gdLst/>
                <a:ahLst/>
                <a:cxnLst/>
                <a:rect l="l" t="t" r="r" b="b"/>
                <a:pathLst>
                  <a:path w="13718" h="2729" extrusionOk="0">
                    <a:moveTo>
                      <a:pt x="13717" y="0"/>
                    </a:moveTo>
                    <a:lnTo>
                      <a:pt x="0" y="2"/>
                    </a:lnTo>
                    <a:lnTo>
                      <a:pt x="1" y="2728"/>
                    </a:lnTo>
                    <a:lnTo>
                      <a:pt x="7467" y="1668"/>
                    </a:lnTo>
                    <a:lnTo>
                      <a:pt x="3207" y="1009"/>
                    </a:lnTo>
                    <a:lnTo>
                      <a:pt x="13717" y="0"/>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3184200" y="516150"/>
                <a:ext cx="41548" cy="12772"/>
              </a:xfrm>
              <a:custGeom>
                <a:avLst/>
                <a:gdLst/>
                <a:ahLst/>
                <a:cxnLst/>
                <a:rect l="l" t="t" r="r" b="b"/>
                <a:pathLst>
                  <a:path w="540" h="166" extrusionOk="0">
                    <a:moveTo>
                      <a:pt x="107" y="0"/>
                    </a:moveTo>
                    <a:cubicBezTo>
                      <a:pt x="1" y="0"/>
                      <a:pt x="1" y="166"/>
                      <a:pt x="107" y="166"/>
                    </a:cubicBezTo>
                    <a:lnTo>
                      <a:pt x="433" y="166"/>
                    </a:lnTo>
                    <a:cubicBezTo>
                      <a:pt x="540" y="166"/>
                      <a:pt x="540" y="0"/>
                      <a:pt x="433" y="0"/>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3141729" y="520844"/>
                <a:ext cx="29622" cy="12849"/>
              </a:xfrm>
              <a:custGeom>
                <a:avLst/>
                <a:gdLst/>
                <a:ahLst/>
                <a:cxnLst/>
                <a:rect l="l" t="t" r="r" b="b"/>
                <a:pathLst>
                  <a:path w="385" h="167" extrusionOk="0">
                    <a:moveTo>
                      <a:pt x="108" y="1"/>
                    </a:moveTo>
                    <a:cubicBezTo>
                      <a:pt x="1" y="1"/>
                      <a:pt x="1" y="167"/>
                      <a:pt x="108" y="167"/>
                    </a:cubicBezTo>
                    <a:lnTo>
                      <a:pt x="277" y="167"/>
                    </a:lnTo>
                    <a:cubicBezTo>
                      <a:pt x="385" y="167"/>
                      <a:pt x="385" y="1"/>
                      <a:pt x="277"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3114492" y="523767"/>
                <a:ext cx="19158" cy="12926"/>
              </a:xfrm>
              <a:custGeom>
                <a:avLst/>
                <a:gdLst/>
                <a:ahLst/>
                <a:cxnLst/>
                <a:rect l="l" t="t" r="r" b="b"/>
                <a:pathLst>
                  <a:path w="249" h="168" extrusionOk="0">
                    <a:moveTo>
                      <a:pt x="85" y="0"/>
                    </a:moveTo>
                    <a:cubicBezTo>
                      <a:pt x="42" y="0"/>
                      <a:pt x="0" y="38"/>
                      <a:pt x="1" y="84"/>
                    </a:cubicBezTo>
                    <a:cubicBezTo>
                      <a:pt x="4" y="127"/>
                      <a:pt x="38" y="167"/>
                      <a:pt x="85" y="167"/>
                    </a:cubicBezTo>
                    <a:lnTo>
                      <a:pt x="163" y="167"/>
                    </a:lnTo>
                    <a:cubicBezTo>
                      <a:pt x="207" y="167"/>
                      <a:pt x="248" y="130"/>
                      <a:pt x="246" y="84"/>
                    </a:cubicBezTo>
                    <a:cubicBezTo>
                      <a:pt x="244" y="40"/>
                      <a:pt x="210" y="0"/>
                      <a:pt x="163" y="0"/>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3314690" y="502301"/>
                <a:ext cx="21389" cy="12849"/>
              </a:xfrm>
              <a:custGeom>
                <a:avLst/>
                <a:gdLst/>
                <a:ahLst/>
                <a:cxnLst/>
                <a:rect l="l" t="t" r="r" b="b"/>
                <a:pathLst>
                  <a:path w="278" h="167" extrusionOk="0">
                    <a:moveTo>
                      <a:pt x="85" y="1"/>
                    </a:moveTo>
                    <a:cubicBezTo>
                      <a:pt x="42" y="1"/>
                      <a:pt x="0" y="38"/>
                      <a:pt x="1" y="84"/>
                    </a:cubicBezTo>
                    <a:cubicBezTo>
                      <a:pt x="4" y="128"/>
                      <a:pt x="38" y="167"/>
                      <a:pt x="85" y="167"/>
                    </a:cubicBezTo>
                    <a:lnTo>
                      <a:pt x="193" y="167"/>
                    </a:lnTo>
                    <a:cubicBezTo>
                      <a:pt x="236" y="167"/>
                      <a:pt x="278" y="129"/>
                      <a:pt x="277" y="84"/>
                    </a:cubicBezTo>
                    <a:cubicBezTo>
                      <a:pt x="275" y="38"/>
                      <a:pt x="240" y="1"/>
                      <a:pt x="193"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3247137" y="517612"/>
                <a:ext cx="46010" cy="12849"/>
              </a:xfrm>
              <a:custGeom>
                <a:avLst/>
                <a:gdLst/>
                <a:ahLst/>
                <a:cxnLst/>
                <a:rect l="l" t="t" r="r" b="b"/>
                <a:pathLst>
                  <a:path w="598" h="167" extrusionOk="0">
                    <a:moveTo>
                      <a:pt x="107" y="1"/>
                    </a:moveTo>
                    <a:cubicBezTo>
                      <a:pt x="0" y="1"/>
                      <a:pt x="0" y="167"/>
                      <a:pt x="107" y="167"/>
                    </a:cubicBezTo>
                    <a:lnTo>
                      <a:pt x="491" y="167"/>
                    </a:lnTo>
                    <a:cubicBezTo>
                      <a:pt x="598" y="167"/>
                      <a:pt x="598" y="1"/>
                      <a:pt x="491"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3347928" y="581395"/>
                <a:ext cx="56705" cy="12695"/>
              </a:xfrm>
              <a:custGeom>
                <a:avLst/>
                <a:gdLst/>
                <a:ahLst/>
                <a:cxnLst/>
                <a:rect l="l" t="t" r="r" b="b"/>
                <a:pathLst>
                  <a:path w="737" h="165" extrusionOk="0">
                    <a:moveTo>
                      <a:pt x="106" y="0"/>
                    </a:moveTo>
                    <a:cubicBezTo>
                      <a:pt x="0" y="0"/>
                      <a:pt x="0" y="165"/>
                      <a:pt x="106" y="165"/>
                    </a:cubicBezTo>
                    <a:lnTo>
                      <a:pt x="630" y="165"/>
                    </a:lnTo>
                    <a:cubicBezTo>
                      <a:pt x="736" y="165"/>
                      <a:pt x="736" y="0"/>
                      <a:pt x="630" y="0"/>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3288684" y="579164"/>
                <a:ext cx="28699" cy="12849"/>
              </a:xfrm>
              <a:custGeom>
                <a:avLst/>
                <a:gdLst/>
                <a:ahLst/>
                <a:cxnLst/>
                <a:rect l="l" t="t" r="r" b="b"/>
                <a:pathLst>
                  <a:path w="373" h="167" extrusionOk="0">
                    <a:moveTo>
                      <a:pt x="108" y="1"/>
                    </a:moveTo>
                    <a:cubicBezTo>
                      <a:pt x="0" y="1"/>
                      <a:pt x="0" y="167"/>
                      <a:pt x="108" y="167"/>
                    </a:cubicBezTo>
                    <a:lnTo>
                      <a:pt x="265" y="167"/>
                    </a:lnTo>
                    <a:cubicBezTo>
                      <a:pt x="373" y="167"/>
                      <a:pt x="373" y="1"/>
                      <a:pt x="265"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3294070" y="609094"/>
                <a:ext cx="32392" cy="12849"/>
              </a:xfrm>
              <a:custGeom>
                <a:avLst/>
                <a:gdLst/>
                <a:ahLst/>
                <a:cxnLst/>
                <a:rect l="l" t="t" r="r" b="b"/>
                <a:pathLst>
                  <a:path w="421" h="167" extrusionOk="0">
                    <a:moveTo>
                      <a:pt x="107" y="1"/>
                    </a:moveTo>
                    <a:cubicBezTo>
                      <a:pt x="0" y="1"/>
                      <a:pt x="0" y="167"/>
                      <a:pt x="107" y="167"/>
                    </a:cubicBezTo>
                    <a:lnTo>
                      <a:pt x="314" y="167"/>
                    </a:lnTo>
                    <a:cubicBezTo>
                      <a:pt x="420" y="167"/>
                      <a:pt x="421" y="1"/>
                      <a:pt x="314"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3232518" y="588166"/>
                <a:ext cx="37778" cy="12772"/>
              </a:xfrm>
              <a:custGeom>
                <a:avLst/>
                <a:gdLst/>
                <a:ahLst/>
                <a:cxnLst/>
                <a:rect l="l" t="t" r="r" b="b"/>
                <a:pathLst>
                  <a:path w="491" h="166" extrusionOk="0">
                    <a:moveTo>
                      <a:pt x="386" y="1"/>
                    </a:moveTo>
                    <a:cubicBezTo>
                      <a:pt x="385" y="1"/>
                      <a:pt x="385" y="1"/>
                      <a:pt x="384" y="1"/>
                    </a:cubicBezTo>
                    <a:lnTo>
                      <a:pt x="108" y="1"/>
                    </a:lnTo>
                    <a:cubicBezTo>
                      <a:pt x="0" y="1"/>
                      <a:pt x="0" y="165"/>
                      <a:pt x="108" y="165"/>
                    </a:cubicBezTo>
                    <a:lnTo>
                      <a:pt x="384" y="165"/>
                    </a:lnTo>
                    <a:cubicBezTo>
                      <a:pt x="490" y="165"/>
                      <a:pt x="491" y="1"/>
                      <a:pt x="386"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3433331" y="614249"/>
                <a:ext cx="23313" cy="12926"/>
              </a:xfrm>
              <a:custGeom>
                <a:avLst/>
                <a:gdLst/>
                <a:ahLst/>
                <a:cxnLst/>
                <a:rect l="l" t="t" r="r" b="b"/>
                <a:pathLst>
                  <a:path w="303" h="168" extrusionOk="0">
                    <a:moveTo>
                      <a:pt x="85" y="1"/>
                    </a:moveTo>
                    <a:cubicBezTo>
                      <a:pt x="42" y="1"/>
                      <a:pt x="1" y="38"/>
                      <a:pt x="2" y="84"/>
                    </a:cubicBezTo>
                    <a:cubicBezTo>
                      <a:pt x="5" y="128"/>
                      <a:pt x="38" y="168"/>
                      <a:pt x="85" y="168"/>
                    </a:cubicBezTo>
                    <a:lnTo>
                      <a:pt x="217" y="168"/>
                    </a:lnTo>
                    <a:cubicBezTo>
                      <a:pt x="260" y="168"/>
                      <a:pt x="302" y="129"/>
                      <a:pt x="300" y="84"/>
                    </a:cubicBezTo>
                    <a:cubicBezTo>
                      <a:pt x="298" y="38"/>
                      <a:pt x="264" y="1"/>
                      <a:pt x="217" y="1"/>
                    </a:cubicBez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 name="Google Shape;30;p2"/>
            <p:cNvSpPr/>
            <p:nvPr/>
          </p:nvSpPr>
          <p:spPr>
            <a:xfrm>
              <a:off x="3089564" y="511919"/>
              <a:ext cx="485491" cy="70708"/>
            </a:xfrm>
            <a:custGeom>
              <a:avLst/>
              <a:gdLst/>
              <a:ahLst/>
              <a:cxnLst/>
              <a:rect l="l" t="t" r="r" b="b"/>
              <a:pathLst>
                <a:path w="6310" h="919" extrusionOk="0">
                  <a:moveTo>
                    <a:pt x="6309" y="1"/>
                  </a:moveTo>
                  <a:lnTo>
                    <a:pt x="1" y="461"/>
                  </a:lnTo>
                  <a:lnTo>
                    <a:pt x="6309" y="919"/>
                  </a:lnTo>
                  <a:lnTo>
                    <a:pt x="6309" y="1"/>
                  </a:lnTo>
                  <a:close/>
                </a:path>
              </a:pathLst>
            </a:custGeom>
            <a:solidFill>
              <a:srgbClr val="75C0B1">
                <a:alpha val="36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3147345" y="482450"/>
              <a:ext cx="41317" cy="12772"/>
            </a:xfrm>
            <a:custGeom>
              <a:avLst/>
              <a:gdLst/>
              <a:ahLst/>
              <a:cxnLst/>
              <a:rect l="l" t="t" r="r" b="b"/>
              <a:pathLst>
                <a:path w="537" h="166" extrusionOk="0">
                  <a:moveTo>
                    <a:pt x="108" y="0"/>
                  </a:moveTo>
                  <a:cubicBezTo>
                    <a:pt x="1" y="0"/>
                    <a:pt x="1" y="166"/>
                    <a:pt x="108" y="166"/>
                  </a:cubicBezTo>
                  <a:lnTo>
                    <a:pt x="429" y="166"/>
                  </a:lnTo>
                  <a:cubicBezTo>
                    <a:pt x="537" y="166"/>
                    <a:pt x="537" y="0"/>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3023703" y="484682"/>
              <a:ext cx="67553" cy="12772"/>
            </a:xfrm>
            <a:custGeom>
              <a:avLst/>
              <a:gdLst/>
              <a:ahLst/>
              <a:cxnLst/>
              <a:rect l="l" t="t" r="r" b="b"/>
              <a:pathLst>
                <a:path w="878" h="166" extrusionOk="0">
                  <a:moveTo>
                    <a:pt x="107" y="0"/>
                  </a:moveTo>
                  <a:cubicBezTo>
                    <a:pt x="1" y="0"/>
                    <a:pt x="1" y="165"/>
                    <a:pt x="107" y="165"/>
                  </a:cubicBezTo>
                  <a:lnTo>
                    <a:pt x="771" y="165"/>
                  </a:lnTo>
                  <a:cubicBezTo>
                    <a:pt x="878" y="165"/>
                    <a:pt x="878" y="0"/>
                    <a:pt x="7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2772340" y="582165"/>
              <a:ext cx="36162" cy="12772"/>
            </a:xfrm>
            <a:custGeom>
              <a:avLst/>
              <a:gdLst/>
              <a:ahLst/>
              <a:cxnLst/>
              <a:rect l="l" t="t" r="r" b="b"/>
              <a:pathLst>
                <a:path w="470" h="166" extrusionOk="0">
                  <a:moveTo>
                    <a:pt x="108" y="0"/>
                  </a:moveTo>
                  <a:cubicBezTo>
                    <a:pt x="0" y="0"/>
                    <a:pt x="0" y="165"/>
                    <a:pt x="108" y="165"/>
                  </a:cubicBezTo>
                  <a:lnTo>
                    <a:pt x="363" y="165"/>
                  </a:lnTo>
                  <a:cubicBezTo>
                    <a:pt x="470" y="165"/>
                    <a:pt x="470" y="0"/>
                    <a:pt x="3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2731023" y="563084"/>
              <a:ext cx="16465" cy="12849"/>
            </a:xfrm>
            <a:custGeom>
              <a:avLst/>
              <a:gdLst/>
              <a:ahLst/>
              <a:cxnLst/>
              <a:rect l="l" t="t" r="r" b="b"/>
              <a:pathLst>
                <a:path w="214" h="167" extrusionOk="0">
                  <a:moveTo>
                    <a:pt x="108" y="0"/>
                  </a:moveTo>
                  <a:cubicBezTo>
                    <a:pt x="0" y="0"/>
                    <a:pt x="0" y="166"/>
                    <a:pt x="108" y="166"/>
                  </a:cubicBezTo>
                  <a:cubicBezTo>
                    <a:pt x="214" y="166"/>
                    <a:pt x="214" y="0"/>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2972846" y="504071"/>
              <a:ext cx="47010" cy="12849"/>
            </a:xfrm>
            <a:custGeom>
              <a:avLst/>
              <a:gdLst/>
              <a:ahLst/>
              <a:cxnLst/>
              <a:rect l="l" t="t" r="r" b="b"/>
              <a:pathLst>
                <a:path w="611" h="167" extrusionOk="0">
                  <a:moveTo>
                    <a:pt x="108" y="1"/>
                  </a:moveTo>
                  <a:cubicBezTo>
                    <a:pt x="0" y="1"/>
                    <a:pt x="0" y="167"/>
                    <a:pt x="108" y="167"/>
                  </a:cubicBezTo>
                  <a:lnTo>
                    <a:pt x="504" y="167"/>
                  </a:lnTo>
                  <a:cubicBezTo>
                    <a:pt x="611" y="167"/>
                    <a:pt x="611" y="1"/>
                    <a:pt x="5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2939069" y="475526"/>
              <a:ext cx="56782" cy="12849"/>
            </a:xfrm>
            <a:custGeom>
              <a:avLst/>
              <a:gdLst/>
              <a:ahLst/>
              <a:cxnLst/>
              <a:rect l="l" t="t" r="r" b="b"/>
              <a:pathLst>
                <a:path w="738" h="167" extrusionOk="0">
                  <a:moveTo>
                    <a:pt x="107" y="0"/>
                  </a:moveTo>
                  <a:cubicBezTo>
                    <a:pt x="0" y="0"/>
                    <a:pt x="0" y="166"/>
                    <a:pt x="107" y="166"/>
                  </a:cubicBezTo>
                  <a:lnTo>
                    <a:pt x="631" y="166"/>
                  </a:lnTo>
                  <a:cubicBezTo>
                    <a:pt x="738" y="166"/>
                    <a:pt x="738" y="0"/>
                    <a:pt x="6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2664624" y="571008"/>
              <a:ext cx="31776" cy="12849"/>
            </a:xfrm>
            <a:custGeom>
              <a:avLst/>
              <a:gdLst/>
              <a:ahLst/>
              <a:cxnLst/>
              <a:rect l="l" t="t" r="r" b="b"/>
              <a:pathLst>
                <a:path w="413" h="167" extrusionOk="0">
                  <a:moveTo>
                    <a:pt x="107" y="1"/>
                  </a:moveTo>
                  <a:cubicBezTo>
                    <a:pt x="1" y="1"/>
                    <a:pt x="1" y="166"/>
                    <a:pt x="107" y="166"/>
                  </a:cubicBezTo>
                  <a:lnTo>
                    <a:pt x="305" y="166"/>
                  </a:lnTo>
                  <a:cubicBezTo>
                    <a:pt x="411" y="166"/>
                    <a:pt x="413" y="1"/>
                    <a:pt x="3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2813887" y="602785"/>
              <a:ext cx="31776" cy="12849"/>
            </a:xfrm>
            <a:custGeom>
              <a:avLst/>
              <a:gdLst/>
              <a:ahLst/>
              <a:cxnLst/>
              <a:rect l="l" t="t" r="r" b="b"/>
              <a:pathLst>
                <a:path w="413" h="167" extrusionOk="0">
                  <a:moveTo>
                    <a:pt x="107" y="1"/>
                  </a:moveTo>
                  <a:cubicBezTo>
                    <a:pt x="0" y="1"/>
                    <a:pt x="0" y="166"/>
                    <a:pt x="107" y="166"/>
                  </a:cubicBezTo>
                  <a:lnTo>
                    <a:pt x="305" y="166"/>
                  </a:lnTo>
                  <a:cubicBezTo>
                    <a:pt x="412" y="166"/>
                    <a:pt x="412" y="1"/>
                    <a:pt x="3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3444719" y="544541"/>
              <a:ext cx="35700" cy="12849"/>
            </a:xfrm>
            <a:custGeom>
              <a:avLst/>
              <a:gdLst/>
              <a:ahLst/>
              <a:cxnLst/>
              <a:rect l="l" t="t" r="r" b="b"/>
              <a:pathLst>
                <a:path w="464" h="167" extrusionOk="0">
                  <a:moveTo>
                    <a:pt x="108" y="0"/>
                  </a:moveTo>
                  <a:cubicBezTo>
                    <a:pt x="1" y="0"/>
                    <a:pt x="1" y="166"/>
                    <a:pt x="108" y="166"/>
                  </a:cubicBezTo>
                  <a:lnTo>
                    <a:pt x="359" y="166"/>
                  </a:lnTo>
                  <a:cubicBezTo>
                    <a:pt x="464" y="166"/>
                    <a:pt x="464" y="0"/>
                    <a:pt x="3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3501654" y="544541"/>
              <a:ext cx="45010" cy="12849"/>
            </a:xfrm>
            <a:custGeom>
              <a:avLst/>
              <a:gdLst/>
              <a:ahLst/>
              <a:cxnLst/>
              <a:rect l="l" t="t" r="r" b="b"/>
              <a:pathLst>
                <a:path w="585" h="167" extrusionOk="0">
                  <a:moveTo>
                    <a:pt x="108" y="0"/>
                  </a:moveTo>
                  <a:cubicBezTo>
                    <a:pt x="0" y="0"/>
                    <a:pt x="0" y="166"/>
                    <a:pt x="108" y="166"/>
                  </a:cubicBezTo>
                  <a:lnTo>
                    <a:pt x="478" y="166"/>
                  </a:lnTo>
                  <a:cubicBezTo>
                    <a:pt x="584" y="166"/>
                    <a:pt x="584" y="0"/>
                    <a:pt x="4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3486805" y="521767"/>
              <a:ext cx="20466" cy="12926"/>
            </a:xfrm>
            <a:custGeom>
              <a:avLst/>
              <a:gdLst/>
              <a:ahLst/>
              <a:cxnLst/>
              <a:rect l="l" t="t" r="r" b="b"/>
              <a:pathLst>
                <a:path w="266" h="168" extrusionOk="0">
                  <a:moveTo>
                    <a:pt x="85" y="0"/>
                  </a:moveTo>
                  <a:cubicBezTo>
                    <a:pt x="42" y="0"/>
                    <a:pt x="0" y="38"/>
                    <a:pt x="1" y="84"/>
                  </a:cubicBezTo>
                  <a:cubicBezTo>
                    <a:pt x="5" y="127"/>
                    <a:pt x="38" y="167"/>
                    <a:pt x="85" y="167"/>
                  </a:cubicBezTo>
                  <a:lnTo>
                    <a:pt x="181" y="167"/>
                  </a:lnTo>
                  <a:cubicBezTo>
                    <a:pt x="224" y="167"/>
                    <a:pt x="265" y="129"/>
                    <a:pt x="263" y="84"/>
                  </a:cubicBezTo>
                  <a:cubicBezTo>
                    <a:pt x="261" y="38"/>
                    <a:pt x="228" y="0"/>
                    <a:pt x="1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3384090" y="697344"/>
              <a:ext cx="24005" cy="12772"/>
            </a:xfrm>
            <a:custGeom>
              <a:avLst/>
              <a:gdLst/>
              <a:ahLst/>
              <a:cxnLst/>
              <a:rect l="l" t="t" r="r" b="b"/>
              <a:pathLst>
                <a:path w="312" h="166" extrusionOk="0">
                  <a:moveTo>
                    <a:pt x="84" y="0"/>
                  </a:moveTo>
                  <a:cubicBezTo>
                    <a:pt x="40" y="0"/>
                    <a:pt x="0" y="38"/>
                    <a:pt x="0" y="82"/>
                  </a:cubicBezTo>
                  <a:cubicBezTo>
                    <a:pt x="0" y="127"/>
                    <a:pt x="38" y="166"/>
                    <a:pt x="84" y="166"/>
                  </a:cubicBezTo>
                  <a:lnTo>
                    <a:pt x="228" y="166"/>
                  </a:lnTo>
                  <a:cubicBezTo>
                    <a:pt x="272" y="166"/>
                    <a:pt x="311" y="128"/>
                    <a:pt x="311" y="82"/>
                  </a:cubicBezTo>
                  <a:cubicBezTo>
                    <a:pt x="309" y="39"/>
                    <a:pt x="272" y="0"/>
                    <a:pt x="2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3270988" y="714809"/>
              <a:ext cx="20466" cy="20774"/>
            </a:xfrm>
            <a:custGeom>
              <a:avLst/>
              <a:gdLst/>
              <a:ahLst/>
              <a:cxnLst/>
              <a:rect l="l" t="t" r="r" b="b"/>
              <a:pathLst>
                <a:path w="266" h="270" extrusionOk="0">
                  <a:moveTo>
                    <a:pt x="171" y="0"/>
                  </a:moveTo>
                  <a:cubicBezTo>
                    <a:pt x="142" y="0"/>
                    <a:pt x="116" y="15"/>
                    <a:pt x="98" y="41"/>
                  </a:cubicBezTo>
                  <a:cubicBezTo>
                    <a:pt x="74" y="77"/>
                    <a:pt x="50" y="110"/>
                    <a:pt x="26" y="145"/>
                  </a:cubicBezTo>
                  <a:cubicBezTo>
                    <a:pt x="1" y="182"/>
                    <a:pt x="18" y="239"/>
                    <a:pt x="56" y="259"/>
                  </a:cubicBezTo>
                  <a:cubicBezTo>
                    <a:pt x="70" y="266"/>
                    <a:pt x="84" y="270"/>
                    <a:pt x="98" y="270"/>
                  </a:cubicBezTo>
                  <a:cubicBezTo>
                    <a:pt x="126" y="270"/>
                    <a:pt x="152" y="255"/>
                    <a:pt x="170" y="229"/>
                  </a:cubicBezTo>
                  <a:cubicBezTo>
                    <a:pt x="193" y="193"/>
                    <a:pt x="218" y="160"/>
                    <a:pt x="241" y="125"/>
                  </a:cubicBezTo>
                  <a:cubicBezTo>
                    <a:pt x="266" y="88"/>
                    <a:pt x="249" y="31"/>
                    <a:pt x="212" y="11"/>
                  </a:cubicBezTo>
                  <a:cubicBezTo>
                    <a:pt x="198" y="4"/>
                    <a:pt x="184" y="0"/>
                    <a:pt x="1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3070021" y="702653"/>
              <a:ext cx="40470" cy="12849"/>
            </a:xfrm>
            <a:custGeom>
              <a:avLst/>
              <a:gdLst/>
              <a:ahLst/>
              <a:cxnLst/>
              <a:rect l="l" t="t" r="r" b="b"/>
              <a:pathLst>
                <a:path w="526" h="167" extrusionOk="0">
                  <a:moveTo>
                    <a:pt x="108" y="1"/>
                  </a:moveTo>
                  <a:cubicBezTo>
                    <a:pt x="0" y="1"/>
                    <a:pt x="0" y="167"/>
                    <a:pt x="108" y="167"/>
                  </a:cubicBezTo>
                  <a:lnTo>
                    <a:pt x="418" y="167"/>
                  </a:lnTo>
                  <a:cubicBezTo>
                    <a:pt x="525" y="167"/>
                    <a:pt x="525" y="1"/>
                    <a:pt x="4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3020471" y="720195"/>
              <a:ext cx="28545" cy="12772"/>
            </a:xfrm>
            <a:custGeom>
              <a:avLst/>
              <a:gdLst/>
              <a:ahLst/>
              <a:cxnLst/>
              <a:rect l="l" t="t" r="r" b="b"/>
              <a:pathLst>
                <a:path w="371" h="166" extrusionOk="0">
                  <a:moveTo>
                    <a:pt x="107" y="0"/>
                  </a:moveTo>
                  <a:cubicBezTo>
                    <a:pt x="1" y="0"/>
                    <a:pt x="1" y="165"/>
                    <a:pt x="107" y="165"/>
                  </a:cubicBezTo>
                  <a:lnTo>
                    <a:pt x="263" y="165"/>
                  </a:lnTo>
                  <a:cubicBezTo>
                    <a:pt x="370" y="165"/>
                    <a:pt x="370"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3058941" y="738892"/>
              <a:ext cx="23159" cy="12926"/>
            </a:xfrm>
            <a:custGeom>
              <a:avLst/>
              <a:gdLst/>
              <a:ahLst/>
              <a:cxnLst/>
              <a:rect l="l" t="t" r="r" b="b"/>
              <a:pathLst>
                <a:path w="301" h="168" extrusionOk="0">
                  <a:moveTo>
                    <a:pt x="85" y="0"/>
                  </a:moveTo>
                  <a:cubicBezTo>
                    <a:pt x="42" y="0"/>
                    <a:pt x="1" y="38"/>
                    <a:pt x="2" y="84"/>
                  </a:cubicBezTo>
                  <a:cubicBezTo>
                    <a:pt x="4" y="129"/>
                    <a:pt x="38" y="167"/>
                    <a:pt x="85" y="167"/>
                  </a:cubicBezTo>
                  <a:lnTo>
                    <a:pt x="216" y="167"/>
                  </a:lnTo>
                  <a:cubicBezTo>
                    <a:pt x="259" y="167"/>
                    <a:pt x="301" y="130"/>
                    <a:pt x="300" y="84"/>
                  </a:cubicBezTo>
                  <a:cubicBezTo>
                    <a:pt x="298" y="39"/>
                    <a:pt x="262" y="0"/>
                    <a:pt x="2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2977308" y="712193"/>
              <a:ext cx="34854" cy="12695"/>
            </a:xfrm>
            <a:custGeom>
              <a:avLst/>
              <a:gdLst/>
              <a:ahLst/>
              <a:cxnLst/>
              <a:rect l="l" t="t" r="r" b="b"/>
              <a:pathLst>
                <a:path w="453" h="165" extrusionOk="0">
                  <a:moveTo>
                    <a:pt x="108" y="0"/>
                  </a:moveTo>
                  <a:cubicBezTo>
                    <a:pt x="1" y="0"/>
                    <a:pt x="1" y="165"/>
                    <a:pt x="108" y="165"/>
                  </a:cubicBezTo>
                  <a:lnTo>
                    <a:pt x="347" y="165"/>
                  </a:lnTo>
                  <a:cubicBezTo>
                    <a:pt x="452" y="165"/>
                    <a:pt x="452" y="0"/>
                    <a:pt x="3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2958919" y="741584"/>
              <a:ext cx="33084" cy="12849"/>
            </a:xfrm>
            <a:custGeom>
              <a:avLst/>
              <a:gdLst/>
              <a:ahLst/>
              <a:cxnLst/>
              <a:rect l="l" t="t" r="r" b="b"/>
              <a:pathLst>
                <a:path w="430" h="167" extrusionOk="0">
                  <a:moveTo>
                    <a:pt x="107" y="1"/>
                  </a:moveTo>
                  <a:cubicBezTo>
                    <a:pt x="0" y="1"/>
                    <a:pt x="0" y="167"/>
                    <a:pt x="107" y="167"/>
                  </a:cubicBezTo>
                  <a:lnTo>
                    <a:pt x="322" y="167"/>
                  </a:lnTo>
                  <a:cubicBezTo>
                    <a:pt x="430" y="167"/>
                    <a:pt x="430" y="1"/>
                    <a:pt x="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 name="Google Shape;49;p2"/>
          <p:cNvSpPr txBox="1">
            <a:spLocks noGrp="1"/>
          </p:cNvSpPr>
          <p:nvPr>
            <p:ph type="subTitle" idx="1"/>
          </p:nvPr>
        </p:nvSpPr>
        <p:spPr>
          <a:xfrm rot="-274">
            <a:off x="4657475" y="2827307"/>
            <a:ext cx="3766200" cy="396000"/>
          </a:xfrm>
          <a:prstGeom prst="rect">
            <a:avLst/>
          </a:prstGeom>
          <a:noFill/>
          <a:ln>
            <a:noFill/>
          </a:ln>
        </p:spPr>
        <p:txBody>
          <a:bodyPr spcFirstLastPara="1" wrap="square" lIns="91425" tIns="91425" rIns="91425" bIns="91425" anchor="t" anchorCtr="0">
            <a:noAutofit/>
          </a:bodyPr>
          <a:lstStyle>
            <a:lvl1pPr lvl="0" algn="r">
              <a:lnSpc>
                <a:spcPct val="100000"/>
              </a:lnSpc>
              <a:spcBef>
                <a:spcPts val="0"/>
              </a:spcBef>
              <a:spcAft>
                <a:spcPts val="0"/>
              </a:spcAft>
              <a:buSzPts val="1400"/>
              <a:buNone/>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50" name="Google Shape;50;p2"/>
          <p:cNvSpPr txBox="1">
            <a:spLocks noGrp="1"/>
          </p:cNvSpPr>
          <p:nvPr>
            <p:ph type="ctrTitle"/>
          </p:nvPr>
        </p:nvSpPr>
        <p:spPr>
          <a:xfrm>
            <a:off x="3600450" y="1184250"/>
            <a:ext cx="4823700" cy="1601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5200"/>
              <a:buNone/>
              <a:defRPr sz="4700"/>
            </a:lvl1pPr>
            <a:lvl2pPr lvl="1" algn="ctr" rtl="0">
              <a:spcBef>
                <a:spcPts val="0"/>
              </a:spcBef>
              <a:spcAft>
                <a:spcPts val="0"/>
              </a:spcAft>
              <a:buClr>
                <a:srgbClr val="191919"/>
              </a:buClr>
              <a:buSzPts val="5200"/>
              <a:buNone/>
              <a:defRPr sz="5200">
                <a:solidFill>
                  <a:srgbClr val="191919"/>
                </a:solidFill>
              </a:defRPr>
            </a:lvl2pPr>
            <a:lvl3pPr lvl="2" algn="ctr" rtl="0">
              <a:spcBef>
                <a:spcPts val="0"/>
              </a:spcBef>
              <a:spcAft>
                <a:spcPts val="0"/>
              </a:spcAft>
              <a:buClr>
                <a:srgbClr val="191919"/>
              </a:buClr>
              <a:buSzPts val="5200"/>
              <a:buNone/>
              <a:defRPr sz="5200">
                <a:solidFill>
                  <a:srgbClr val="191919"/>
                </a:solidFill>
              </a:defRPr>
            </a:lvl3pPr>
            <a:lvl4pPr lvl="3" algn="ctr" rtl="0">
              <a:spcBef>
                <a:spcPts val="0"/>
              </a:spcBef>
              <a:spcAft>
                <a:spcPts val="0"/>
              </a:spcAft>
              <a:buClr>
                <a:srgbClr val="191919"/>
              </a:buClr>
              <a:buSzPts val="5200"/>
              <a:buNone/>
              <a:defRPr sz="5200">
                <a:solidFill>
                  <a:srgbClr val="191919"/>
                </a:solidFill>
              </a:defRPr>
            </a:lvl4pPr>
            <a:lvl5pPr lvl="4" algn="ctr" rtl="0">
              <a:spcBef>
                <a:spcPts val="0"/>
              </a:spcBef>
              <a:spcAft>
                <a:spcPts val="0"/>
              </a:spcAft>
              <a:buClr>
                <a:srgbClr val="191919"/>
              </a:buClr>
              <a:buSzPts val="5200"/>
              <a:buNone/>
              <a:defRPr sz="5200">
                <a:solidFill>
                  <a:srgbClr val="191919"/>
                </a:solidFill>
              </a:defRPr>
            </a:lvl5pPr>
            <a:lvl6pPr lvl="5" algn="ctr" rtl="0">
              <a:spcBef>
                <a:spcPts val="0"/>
              </a:spcBef>
              <a:spcAft>
                <a:spcPts val="0"/>
              </a:spcAft>
              <a:buClr>
                <a:srgbClr val="191919"/>
              </a:buClr>
              <a:buSzPts val="5200"/>
              <a:buNone/>
              <a:defRPr sz="5200">
                <a:solidFill>
                  <a:srgbClr val="191919"/>
                </a:solidFill>
              </a:defRPr>
            </a:lvl6pPr>
            <a:lvl7pPr lvl="6" algn="ctr" rtl="0">
              <a:spcBef>
                <a:spcPts val="0"/>
              </a:spcBef>
              <a:spcAft>
                <a:spcPts val="0"/>
              </a:spcAft>
              <a:buClr>
                <a:srgbClr val="191919"/>
              </a:buClr>
              <a:buSzPts val="5200"/>
              <a:buNone/>
              <a:defRPr sz="5200">
                <a:solidFill>
                  <a:srgbClr val="191919"/>
                </a:solidFill>
              </a:defRPr>
            </a:lvl7pPr>
            <a:lvl8pPr lvl="7" algn="ctr" rtl="0">
              <a:spcBef>
                <a:spcPts val="0"/>
              </a:spcBef>
              <a:spcAft>
                <a:spcPts val="0"/>
              </a:spcAft>
              <a:buClr>
                <a:srgbClr val="191919"/>
              </a:buClr>
              <a:buSzPts val="5200"/>
              <a:buNone/>
              <a:defRPr sz="5200">
                <a:solidFill>
                  <a:srgbClr val="191919"/>
                </a:solidFill>
              </a:defRPr>
            </a:lvl8pPr>
            <a:lvl9pPr lvl="8" algn="ctr" rtl="0">
              <a:spcBef>
                <a:spcPts val="0"/>
              </a:spcBef>
              <a:spcAft>
                <a:spcPts val="0"/>
              </a:spcAft>
              <a:buClr>
                <a:srgbClr val="191919"/>
              </a:buClr>
              <a:buSzPts val="5200"/>
              <a:buNone/>
              <a:defRPr sz="5200">
                <a:solidFill>
                  <a:srgbClr val="191919"/>
                </a:solidFill>
              </a:defRPr>
            </a:lvl9pPr>
          </a:lstStyle>
          <a:p>
            <a:endParaRPr/>
          </a:p>
        </p:txBody>
      </p:sp>
      <p:sp>
        <p:nvSpPr>
          <p:cNvPr id="51" name="Google Shape;51;p2"/>
          <p:cNvSpPr/>
          <p:nvPr/>
        </p:nvSpPr>
        <p:spPr>
          <a:xfrm>
            <a:off x="75" y="275"/>
            <a:ext cx="9144000" cy="5143500"/>
          </a:xfrm>
          <a:prstGeom prst="frame">
            <a:avLst>
              <a:gd name="adj1" fmla="val 2823"/>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9256826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9"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6.xml"/><Relationship Id="rId3" Type="http://schemas.openxmlformats.org/officeDocument/2006/relationships/slideLayout" Target="../slideLayouts/slideLayout11.xml"/><Relationship Id="rId7" Type="http://schemas.openxmlformats.org/officeDocument/2006/relationships/slideLayout" Target="../slideLayouts/slideLayout15.xml"/><Relationship Id="rId12" Type="http://schemas.openxmlformats.org/officeDocument/2006/relationships/theme" Target="../theme/theme2.xml"/><Relationship Id="rId2" Type="http://schemas.openxmlformats.org/officeDocument/2006/relationships/slideLayout" Target="../slideLayouts/slideLayout10.xml"/><Relationship Id="rId1" Type="http://schemas.openxmlformats.org/officeDocument/2006/relationships/slideLayout" Target="../slideLayouts/slideLayout9.xml"/><Relationship Id="rId6" Type="http://schemas.openxmlformats.org/officeDocument/2006/relationships/slideLayout" Target="../slideLayouts/slideLayout14.xml"/><Relationship Id="rId11" Type="http://schemas.openxmlformats.org/officeDocument/2006/relationships/slideLayout" Target="../slideLayouts/slideLayout19.xml"/><Relationship Id="rId5" Type="http://schemas.openxmlformats.org/officeDocument/2006/relationships/slideLayout" Target="../slideLayouts/slideLayout13.xml"/><Relationship Id="rId10" Type="http://schemas.openxmlformats.org/officeDocument/2006/relationships/slideLayout" Target="../slideLayouts/slideLayout18.xml"/><Relationship Id="rId4" Type="http://schemas.openxmlformats.org/officeDocument/2006/relationships/slideLayout" Target="../slideLayouts/slideLayout12.xml"/><Relationship Id="rId9" Type="http://schemas.openxmlformats.org/officeDocument/2006/relationships/slideLayout" Target="../slideLayouts/slideLayout17.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7.xml"/><Relationship Id="rId3" Type="http://schemas.openxmlformats.org/officeDocument/2006/relationships/slideLayout" Target="../slideLayouts/slideLayout22.xml"/><Relationship Id="rId7" Type="http://schemas.openxmlformats.org/officeDocument/2006/relationships/slideLayout" Target="../slideLayouts/slideLayout26.xml"/><Relationship Id="rId12" Type="http://schemas.openxmlformats.org/officeDocument/2006/relationships/theme" Target="../theme/theme3.xml"/><Relationship Id="rId2" Type="http://schemas.openxmlformats.org/officeDocument/2006/relationships/slideLayout" Target="../slideLayouts/slideLayout21.xml"/><Relationship Id="rId1" Type="http://schemas.openxmlformats.org/officeDocument/2006/relationships/slideLayout" Target="../slideLayouts/slideLayout20.xml"/><Relationship Id="rId6" Type="http://schemas.openxmlformats.org/officeDocument/2006/relationships/slideLayout" Target="../slideLayouts/slideLayout25.xml"/><Relationship Id="rId11" Type="http://schemas.openxmlformats.org/officeDocument/2006/relationships/slideLayout" Target="../slideLayouts/slideLayout30.xml"/><Relationship Id="rId5" Type="http://schemas.openxmlformats.org/officeDocument/2006/relationships/slideLayout" Target="../slideLayouts/slideLayout24.xml"/><Relationship Id="rId10" Type="http://schemas.openxmlformats.org/officeDocument/2006/relationships/slideLayout" Target="../slideLayouts/slideLayout29.xml"/><Relationship Id="rId4" Type="http://schemas.openxmlformats.org/officeDocument/2006/relationships/slideLayout" Target="../slideLayouts/slideLayout23.xml"/><Relationship Id="rId9" Type="http://schemas.openxmlformats.org/officeDocument/2006/relationships/slideLayout" Target="../slideLayouts/slideLayout2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2"/>
              </a:buClr>
              <a:buSzPts val="3500"/>
              <a:buFont typeface="Titan One"/>
              <a:buNone/>
              <a:defRPr sz="3500">
                <a:solidFill>
                  <a:schemeClr val="dk2"/>
                </a:solidFill>
                <a:latin typeface="Titan One"/>
                <a:ea typeface="Titan One"/>
                <a:cs typeface="Titan One"/>
                <a:sym typeface="Titan One"/>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Comfortaa"/>
              <a:buChar char="●"/>
              <a:defRPr>
                <a:solidFill>
                  <a:schemeClr val="dk1"/>
                </a:solidFill>
                <a:latin typeface="Comfortaa"/>
                <a:ea typeface="Comfortaa"/>
                <a:cs typeface="Comfortaa"/>
                <a:sym typeface="Comfortaa"/>
              </a:defRPr>
            </a:lvl1pPr>
            <a:lvl2pPr marL="914400" lvl="1" indent="-317500">
              <a:lnSpc>
                <a:spcPct val="115000"/>
              </a:lnSpc>
              <a:spcBef>
                <a:spcPts val="1600"/>
              </a:spcBef>
              <a:spcAft>
                <a:spcPts val="0"/>
              </a:spcAft>
              <a:buClr>
                <a:schemeClr val="dk1"/>
              </a:buClr>
              <a:buSzPts val="1400"/>
              <a:buFont typeface="Comfortaa"/>
              <a:buChar char="○"/>
              <a:defRPr>
                <a:solidFill>
                  <a:schemeClr val="dk1"/>
                </a:solidFill>
                <a:latin typeface="Comfortaa"/>
                <a:ea typeface="Comfortaa"/>
                <a:cs typeface="Comfortaa"/>
                <a:sym typeface="Comfortaa"/>
              </a:defRPr>
            </a:lvl2pPr>
            <a:lvl3pPr marL="1371600" lvl="2" indent="-317500">
              <a:lnSpc>
                <a:spcPct val="115000"/>
              </a:lnSpc>
              <a:spcBef>
                <a:spcPts val="1600"/>
              </a:spcBef>
              <a:spcAft>
                <a:spcPts val="0"/>
              </a:spcAft>
              <a:buClr>
                <a:schemeClr val="dk1"/>
              </a:buClr>
              <a:buSzPts val="1400"/>
              <a:buFont typeface="Comfortaa"/>
              <a:buChar char="■"/>
              <a:defRPr>
                <a:solidFill>
                  <a:schemeClr val="dk1"/>
                </a:solidFill>
                <a:latin typeface="Comfortaa"/>
                <a:ea typeface="Comfortaa"/>
                <a:cs typeface="Comfortaa"/>
                <a:sym typeface="Comfortaa"/>
              </a:defRPr>
            </a:lvl3pPr>
            <a:lvl4pPr marL="1828800" lvl="3" indent="-317500">
              <a:lnSpc>
                <a:spcPct val="115000"/>
              </a:lnSpc>
              <a:spcBef>
                <a:spcPts val="1600"/>
              </a:spcBef>
              <a:spcAft>
                <a:spcPts val="0"/>
              </a:spcAft>
              <a:buClr>
                <a:schemeClr val="dk1"/>
              </a:buClr>
              <a:buSzPts val="1400"/>
              <a:buFont typeface="Comfortaa"/>
              <a:buChar char="●"/>
              <a:defRPr>
                <a:solidFill>
                  <a:schemeClr val="dk1"/>
                </a:solidFill>
                <a:latin typeface="Comfortaa"/>
                <a:ea typeface="Comfortaa"/>
                <a:cs typeface="Comfortaa"/>
                <a:sym typeface="Comfortaa"/>
              </a:defRPr>
            </a:lvl4pPr>
            <a:lvl5pPr marL="2286000" lvl="4" indent="-317500">
              <a:lnSpc>
                <a:spcPct val="115000"/>
              </a:lnSpc>
              <a:spcBef>
                <a:spcPts val="1600"/>
              </a:spcBef>
              <a:spcAft>
                <a:spcPts val="0"/>
              </a:spcAft>
              <a:buClr>
                <a:schemeClr val="dk1"/>
              </a:buClr>
              <a:buSzPts val="1400"/>
              <a:buFont typeface="Comfortaa"/>
              <a:buChar char="○"/>
              <a:defRPr>
                <a:solidFill>
                  <a:schemeClr val="dk1"/>
                </a:solidFill>
                <a:latin typeface="Comfortaa"/>
                <a:ea typeface="Comfortaa"/>
                <a:cs typeface="Comfortaa"/>
                <a:sym typeface="Comfortaa"/>
              </a:defRPr>
            </a:lvl5pPr>
            <a:lvl6pPr marL="2743200" lvl="5" indent="-317500">
              <a:lnSpc>
                <a:spcPct val="115000"/>
              </a:lnSpc>
              <a:spcBef>
                <a:spcPts val="1600"/>
              </a:spcBef>
              <a:spcAft>
                <a:spcPts val="0"/>
              </a:spcAft>
              <a:buClr>
                <a:schemeClr val="dk1"/>
              </a:buClr>
              <a:buSzPts val="1400"/>
              <a:buFont typeface="Comfortaa"/>
              <a:buChar char="■"/>
              <a:defRPr>
                <a:solidFill>
                  <a:schemeClr val="dk1"/>
                </a:solidFill>
                <a:latin typeface="Comfortaa"/>
                <a:ea typeface="Comfortaa"/>
                <a:cs typeface="Comfortaa"/>
                <a:sym typeface="Comfortaa"/>
              </a:defRPr>
            </a:lvl6pPr>
            <a:lvl7pPr marL="3200400" lvl="6" indent="-317500">
              <a:lnSpc>
                <a:spcPct val="115000"/>
              </a:lnSpc>
              <a:spcBef>
                <a:spcPts val="1600"/>
              </a:spcBef>
              <a:spcAft>
                <a:spcPts val="0"/>
              </a:spcAft>
              <a:buClr>
                <a:schemeClr val="dk1"/>
              </a:buClr>
              <a:buSzPts val="1400"/>
              <a:buFont typeface="Comfortaa"/>
              <a:buChar char="●"/>
              <a:defRPr>
                <a:solidFill>
                  <a:schemeClr val="dk1"/>
                </a:solidFill>
                <a:latin typeface="Comfortaa"/>
                <a:ea typeface="Comfortaa"/>
                <a:cs typeface="Comfortaa"/>
                <a:sym typeface="Comfortaa"/>
              </a:defRPr>
            </a:lvl7pPr>
            <a:lvl8pPr marL="3657600" lvl="7" indent="-317500">
              <a:lnSpc>
                <a:spcPct val="115000"/>
              </a:lnSpc>
              <a:spcBef>
                <a:spcPts val="1600"/>
              </a:spcBef>
              <a:spcAft>
                <a:spcPts val="0"/>
              </a:spcAft>
              <a:buClr>
                <a:schemeClr val="dk1"/>
              </a:buClr>
              <a:buSzPts val="1400"/>
              <a:buFont typeface="Comfortaa"/>
              <a:buChar char="○"/>
              <a:defRPr>
                <a:solidFill>
                  <a:schemeClr val="dk1"/>
                </a:solidFill>
                <a:latin typeface="Comfortaa"/>
                <a:ea typeface="Comfortaa"/>
                <a:cs typeface="Comfortaa"/>
                <a:sym typeface="Comfortaa"/>
              </a:defRPr>
            </a:lvl8pPr>
            <a:lvl9pPr marL="4114800" lvl="8" indent="-317500">
              <a:lnSpc>
                <a:spcPct val="115000"/>
              </a:lnSpc>
              <a:spcBef>
                <a:spcPts val="1600"/>
              </a:spcBef>
              <a:spcAft>
                <a:spcPts val="1600"/>
              </a:spcAft>
              <a:buClr>
                <a:schemeClr val="dk1"/>
              </a:buClr>
              <a:buSzPts val="1400"/>
              <a:buFont typeface="Comfortaa"/>
              <a:buChar char="■"/>
              <a:defRPr>
                <a:solidFill>
                  <a:schemeClr val="dk1"/>
                </a:solidFill>
                <a:latin typeface="Comfortaa"/>
                <a:ea typeface="Comfortaa"/>
                <a:cs typeface="Comfortaa"/>
                <a:sym typeface="Comfortaa"/>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5" r:id="rId3"/>
    <p:sldLayoutId id="2147483659" r:id="rId4"/>
    <p:sldLayoutId id="2147483661" r:id="rId5"/>
    <p:sldLayoutId id="2147483674" r:id="rId6"/>
    <p:sldLayoutId id="2147483675" r:id="rId7"/>
    <p:sldLayoutId id="2147483676" r:id="rId8"/>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540000"/>
            <a:ext cx="7704000" cy="5643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Clr>
                <a:schemeClr val="dk2"/>
              </a:buClr>
              <a:buSzPts val="2800"/>
              <a:buFont typeface="Federo"/>
              <a:buNone/>
              <a:defRPr sz="2800" b="1">
                <a:solidFill>
                  <a:schemeClr val="dk2"/>
                </a:solidFill>
                <a:latin typeface="Federo"/>
                <a:ea typeface="Federo"/>
                <a:cs typeface="Federo"/>
                <a:sym typeface="Federo"/>
              </a:defRPr>
            </a:lvl1pPr>
            <a:lvl2pPr lvl="1" rtl="0">
              <a:spcBef>
                <a:spcPts val="0"/>
              </a:spcBef>
              <a:spcAft>
                <a:spcPts val="0"/>
              </a:spcAft>
              <a:buClr>
                <a:schemeClr val="dk2"/>
              </a:buClr>
              <a:buSzPts val="2800"/>
              <a:buFont typeface="Federo"/>
              <a:buNone/>
              <a:defRPr sz="2800" b="1">
                <a:solidFill>
                  <a:schemeClr val="dk2"/>
                </a:solidFill>
                <a:latin typeface="Federo"/>
                <a:ea typeface="Federo"/>
                <a:cs typeface="Federo"/>
                <a:sym typeface="Federo"/>
              </a:defRPr>
            </a:lvl2pPr>
            <a:lvl3pPr lvl="2" rtl="0">
              <a:spcBef>
                <a:spcPts val="0"/>
              </a:spcBef>
              <a:spcAft>
                <a:spcPts val="0"/>
              </a:spcAft>
              <a:buClr>
                <a:schemeClr val="dk2"/>
              </a:buClr>
              <a:buSzPts val="2800"/>
              <a:buFont typeface="Federo"/>
              <a:buNone/>
              <a:defRPr sz="2800" b="1">
                <a:solidFill>
                  <a:schemeClr val="dk2"/>
                </a:solidFill>
                <a:latin typeface="Federo"/>
                <a:ea typeface="Federo"/>
                <a:cs typeface="Federo"/>
                <a:sym typeface="Federo"/>
              </a:defRPr>
            </a:lvl3pPr>
            <a:lvl4pPr lvl="3" rtl="0">
              <a:spcBef>
                <a:spcPts val="0"/>
              </a:spcBef>
              <a:spcAft>
                <a:spcPts val="0"/>
              </a:spcAft>
              <a:buClr>
                <a:schemeClr val="dk2"/>
              </a:buClr>
              <a:buSzPts val="2800"/>
              <a:buFont typeface="Federo"/>
              <a:buNone/>
              <a:defRPr sz="2800" b="1">
                <a:solidFill>
                  <a:schemeClr val="dk2"/>
                </a:solidFill>
                <a:latin typeface="Federo"/>
                <a:ea typeface="Federo"/>
                <a:cs typeface="Federo"/>
                <a:sym typeface="Federo"/>
              </a:defRPr>
            </a:lvl4pPr>
            <a:lvl5pPr lvl="4" rtl="0">
              <a:spcBef>
                <a:spcPts val="0"/>
              </a:spcBef>
              <a:spcAft>
                <a:spcPts val="0"/>
              </a:spcAft>
              <a:buClr>
                <a:schemeClr val="dk2"/>
              </a:buClr>
              <a:buSzPts val="2800"/>
              <a:buFont typeface="Federo"/>
              <a:buNone/>
              <a:defRPr sz="2800" b="1">
                <a:solidFill>
                  <a:schemeClr val="dk2"/>
                </a:solidFill>
                <a:latin typeface="Federo"/>
                <a:ea typeface="Federo"/>
                <a:cs typeface="Federo"/>
                <a:sym typeface="Federo"/>
              </a:defRPr>
            </a:lvl5pPr>
            <a:lvl6pPr lvl="5" rtl="0">
              <a:spcBef>
                <a:spcPts val="0"/>
              </a:spcBef>
              <a:spcAft>
                <a:spcPts val="0"/>
              </a:spcAft>
              <a:buClr>
                <a:schemeClr val="dk2"/>
              </a:buClr>
              <a:buSzPts val="2800"/>
              <a:buFont typeface="Federo"/>
              <a:buNone/>
              <a:defRPr sz="2800" b="1">
                <a:solidFill>
                  <a:schemeClr val="dk2"/>
                </a:solidFill>
                <a:latin typeface="Federo"/>
                <a:ea typeface="Federo"/>
                <a:cs typeface="Federo"/>
                <a:sym typeface="Federo"/>
              </a:defRPr>
            </a:lvl6pPr>
            <a:lvl7pPr lvl="6" rtl="0">
              <a:spcBef>
                <a:spcPts val="0"/>
              </a:spcBef>
              <a:spcAft>
                <a:spcPts val="0"/>
              </a:spcAft>
              <a:buClr>
                <a:schemeClr val="dk2"/>
              </a:buClr>
              <a:buSzPts val="2800"/>
              <a:buFont typeface="Federo"/>
              <a:buNone/>
              <a:defRPr sz="2800" b="1">
                <a:solidFill>
                  <a:schemeClr val="dk2"/>
                </a:solidFill>
                <a:latin typeface="Federo"/>
                <a:ea typeface="Federo"/>
                <a:cs typeface="Federo"/>
                <a:sym typeface="Federo"/>
              </a:defRPr>
            </a:lvl7pPr>
            <a:lvl8pPr lvl="7" rtl="0">
              <a:spcBef>
                <a:spcPts val="0"/>
              </a:spcBef>
              <a:spcAft>
                <a:spcPts val="0"/>
              </a:spcAft>
              <a:buClr>
                <a:schemeClr val="dk2"/>
              </a:buClr>
              <a:buSzPts val="2800"/>
              <a:buFont typeface="Federo"/>
              <a:buNone/>
              <a:defRPr sz="2800" b="1">
                <a:solidFill>
                  <a:schemeClr val="dk2"/>
                </a:solidFill>
                <a:latin typeface="Federo"/>
                <a:ea typeface="Federo"/>
                <a:cs typeface="Federo"/>
                <a:sym typeface="Federo"/>
              </a:defRPr>
            </a:lvl8pPr>
            <a:lvl9pPr lvl="8" rtl="0">
              <a:spcBef>
                <a:spcPts val="0"/>
              </a:spcBef>
              <a:spcAft>
                <a:spcPts val="0"/>
              </a:spcAft>
              <a:buClr>
                <a:schemeClr val="dk2"/>
              </a:buClr>
              <a:buSzPts val="2800"/>
              <a:buFont typeface="Federo"/>
              <a:buNone/>
              <a:defRPr sz="2800" b="1">
                <a:solidFill>
                  <a:schemeClr val="dk2"/>
                </a:solidFill>
                <a:latin typeface="Federo"/>
                <a:ea typeface="Federo"/>
                <a:cs typeface="Federo"/>
                <a:sym typeface="Federo"/>
              </a:defRPr>
            </a:lvl9pPr>
          </a:lstStyle>
          <a:p>
            <a:endParaRPr/>
          </a:p>
        </p:txBody>
      </p:sp>
      <p:sp>
        <p:nvSpPr>
          <p:cNvPr id="7" name="Google Shape;7;p1"/>
          <p:cNvSpPr txBox="1">
            <a:spLocks noGrp="1"/>
          </p:cNvSpPr>
          <p:nvPr>
            <p:ph type="body" idx="1"/>
          </p:nvPr>
        </p:nvSpPr>
        <p:spPr>
          <a:xfrm>
            <a:off x="720000" y="1237083"/>
            <a:ext cx="7704000" cy="33663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2"/>
              </a:buClr>
              <a:buSzPts val="1400"/>
              <a:buFont typeface="Poppins"/>
              <a:buChar char="●"/>
              <a:defRPr>
                <a:solidFill>
                  <a:schemeClr val="dk2"/>
                </a:solidFill>
                <a:latin typeface="Poppins"/>
                <a:ea typeface="Poppins"/>
                <a:cs typeface="Poppins"/>
                <a:sym typeface="Poppins"/>
              </a:defRPr>
            </a:lvl1pPr>
            <a:lvl2pPr marL="914400" lvl="1" indent="-317500">
              <a:lnSpc>
                <a:spcPct val="100000"/>
              </a:lnSpc>
              <a:spcBef>
                <a:spcPts val="1600"/>
              </a:spcBef>
              <a:spcAft>
                <a:spcPts val="0"/>
              </a:spcAft>
              <a:buClr>
                <a:schemeClr val="dk2"/>
              </a:buClr>
              <a:buSzPts val="1400"/>
              <a:buFont typeface="Poppins"/>
              <a:buChar char="○"/>
              <a:defRPr>
                <a:solidFill>
                  <a:schemeClr val="dk2"/>
                </a:solidFill>
                <a:latin typeface="Poppins"/>
                <a:ea typeface="Poppins"/>
                <a:cs typeface="Poppins"/>
                <a:sym typeface="Poppins"/>
              </a:defRPr>
            </a:lvl2pPr>
            <a:lvl3pPr marL="1371600" lvl="2" indent="-317500">
              <a:lnSpc>
                <a:spcPct val="100000"/>
              </a:lnSpc>
              <a:spcBef>
                <a:spcPts val="1600"/>
              </a:spcBef>
              <a:spcAft>
                <a:spcPts val="0"/>
              </a:spcAft>
              <a:buClr>
                <a:schemeClr val="dk2"/>
              </a:buClr>
              <a:buSzPts val="1400"/>
              <a:buFont typeface="Poppins"/>
              <a:buChar char="■"/>
              <a:defRPr>
                <a:solidFill>
                  <a:schemeClr val="dk2"/>
                </a:solidFill>
                <a:latin typeface="Poppins"/>
                <a:ea typeface="Poppins"/>
                <a:cs typeface="Poppins"/>
                <a:sym typeface="Poppins"/>
              </a:defRPr>
            </a:lvl3pPr>
            <a:lvl4pPr marL="1828800" lvl="3" indent="-317500">
              <a:lnSpc>
                <a:spcPct val="100000"/>
              </a:lnSpc>
              <a:spcBef>
                <a:spcPts val="1600"/>
              </a:spcBef>
              <a:spcAft>
                <a:spcPts val="0"/>
              </a:spcAft>
              <a:buClr>
                <a:schemeClr val="dk2"/>
              </a:buClr>
              <a:buSzPts val="1400"/>
              <a:buFont typeface="Poppins"/>
              <a:buChar char="●"/>
              <a:defRPr>
                <a:solidFill>
                  <a:schemeClr val="dk2"/>
                </a:solidFill>
                <a:latin typeface="Poppins"/>
                <a:ea typeface="Poppins"/>
                <a:cs typeface="Poppins"/>
                <a:sym typeface="Poppins"/>
              </a:defRPr>
            </a:lvl4pPr>
            <a:lvl5pPr marL="2286000" lvl="4" indent="-317500">
              <a:lnSpc>
                <a:spcPct val="100000"/>
              </a:lnSpc>
              <a:spcBef>
                <a:spcPts val="1600"/>
              </a:spcBef>
              <a:spcAft>
                <a:spcPts val="0"/>
              </a:spcAft>
              <a:buClr>
                <a:schemeClr val="dk2"/>
              </a:buClr>
              <a:buSzPts val="1400"/>
              <a:buFont typeface="Poppins"/>
              <a:buChar char="○"/>
              <a:defRPr>
                <a:solidFill>
                  <a:schemeClr val="dk2"/>
                </a:solidFill>
                <a:latin typeface="Poppins"/>
                <a:ea typeface="Poppins"/>
                <a:cs typeface="Poppins"/>
                <a:sym typeface="Poppins"/>
              </a:defRPr>
            </a:lvl5pPr>
            <a:lvl6pPr marL="2743200" lvl="5" indent="-317500">
              <a:lnSpc>
                <a:spcPct val="100000"/>
              </a:lnSpc>
              <a:spcBef>
                <a:spcPts val="1600"/>
              </a:spcBef>
              <a:spcAft>
                <a:spcPts val="0"/>
              </a:spcAft>
              <a:buClr>
                <a:schemeClr val="dk2"/>
              </a:buClr>
              <a:buSzPts val="1400"/>
              <a:buFont typeface="Poppins"/>
              <a:buChar char="■"/>
              <a:defRPr>
                <a:solidFill>
                  <a:schemeClr val="dk2"/>
                </a:solidFill>
                <a:latin typeface="Poppins"/>
                <a:ea typeface="Poppins"/>
                <a:cs typeface="Poppins"/>
                <a:sym typeface="Poppins"/>
              </a:defRPr>
            </a:lvl6pPr>
            <a:lvl7pPr marL="3200400" lvl="6" indent="-317500">
              <a:lnSpc>
                <a:spcPct val="100000"/>
              </a:lnSpc>
              <a:spcBef>
                <a:spcPts val="1600"/>
              </a:spcBef>
              <a:spcAft>
                <a:spcPts val="0"/>
              </a:spcAft>
              <a:buClr>
                <a:schemeClr val="dk2"/>
              </a:buClr>
              <a:buSzPts val="1400"/>
              <a:buFont typeface="Poppins"/>
              <a:buChar char="●"/>
              <a:defRPr>
                <a:solidFill>
                  <a:schemeClr val="dk2"/>
                </a:solidFill>
                <a:latin typeface="Poppins"/>
                <a:ea typeface="Poppins"/>
                <a:cs typeface="Poppins"/>
                <a:sym typeface="Poppins"/>
              </a:defRPr>
            </a:lvl7pPr>
            <a:lvl8pPr marL="3657600" lvl="7" indent="-317500">
              <a:lnSpc>
                <a:spcPct val="100000"/>
              </a:lnSpc>
              <a:spcBef>
                <a:spcPts val="1600"/>
              </a:spcBef>
              <a:spcAft>
                <a:spcPts val="0"/>
              </a:spcAft>
              <a:buClr>
                <a:schemeClr val="dk2"/>
              </a:buClr>
              <a:buSzPts val="1400"/>
              <a:buFont typeface="Poppins"/>
              <a:buChar char="○"/>
              <a:defRPr>
                <a:solidFill>
                  <a:schemeClr val="dk2"/>
                </a:solidFill>
                <a:latin typeface="Poppins"/>
                <a:ea typeface="Poppins"/>
                <a:cs typeface="Poppins"/>
                <a:sym typeface="Poppins"/>
              </a:defRPr>
            </a:lvl8pPr>
            <a:lvl9pPr marL="4114800" lvl="8" indent="-317500">
              <a:lnSpc>
                <a:spcPct val="100000"/>
              </a:lnSpc>
              <a:spcBef>
                <a:spcPts val="1600"/>
              </a:spcBef>
              <a:spcAft>
                <a:spcPts val="1600"/>
              </a:spcAft>
              <a:buClr>
                <a:schemeClr val="dk2"/>
              </a:buClr>
              <a:buSzPts val="1400"/>
              <a:buFont typeface="Poppins"/>
              <a:buChar char="■"/>
              <a:defRPr>
                <a:solidFill>
                  <a:schemeClr val="dk2"/>
                </a:solidFill>
                <a:latin typeface="Poppins"/>
                <a:ea typeface="Poppins"/>
                <a:cs typeface="Poppins"/>
                <a:sym typeface="Poppins"/>
              </a:defRPr>
            </a:lvl9pPr>
          </a:lstStyle>
          <a:p>
            <a:endParaRPr/>
          </a:p>
        </p:txBody>
      </p:sp>
    </p:spTree>
    <p:extLst>
      <p:ext uri="{BB962C8B-B14F-4D97-AF65-F5344CB8AC3E}">
        <p14:creationId xmlns:p14="http://schemas.microsoft.com/office/powerpoint/2010/main" val="2786630915"/>
      </p:ext>
    </p:extLst>
  </p:cSld>
  <p:clrMap bg1="lt1" tx1="dk1" bg2="dk2" tx2="lt2" accent1="accent1" accent2="accent2" accent3="accent3" accent4="accent4" accent5="accent5" accent6="accent6" hlink="hlink" folHlink="folHlink"/>
  <p:sldLayoutIdLst>
    <p:sldLayoutId id="2147483694" r:id="rId1"/>
    <p:sldLayoutId id="2147483695" r:id="rId2"/>
    <p:sldLayoutId id="2147483696" r:id="rId3"/>
    <p:sldLayoutId id="2147483697" r:id="rId4"/>
    <p:sldLayoutId id="2147483698" r:id="rId5"/>
    <p:sldLayoutId id="2147483699" r:id="rId6"/>
    <p:sldLayoutId id="2147483700" r:id="rId7"/>
    <p:sldLayoutId id="2147483701" r:id="rId8"/>
    <p:sldLayoutId id="2147483702" r:id="rId9"/>
    <p:sldLayoutId id="2147483703" r:id="rId10"/>
    <p:sldLayoutId id="2147483704" r:id="rId1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340">
          <p15:clr>
            <a:srgbClr val="EA4335"/>
          </p15:clr>
        </p15:guide>
        <p15:guide id="2" pos="454">
          <p15:clr>
            <a:srgbClr val="EA4335"/>
          </p15:clr>
        </p15:guide>
        <p15:guide id="3" orient="horz" pos="2900">
          <p15:clr>
            <a:srgbClr val="EA4335"/>
          </p15:clr>
        </p15:guide>
        <p15:guide id="4" pos="5306">
          <p15:clr>
            <a:srgbClr val="EA4335"/>
          </p15:clr>
        </p15:guide>
        <p15:guide id="5" orient="horz" pos="1620">
          <p15:clr>
            <a:srgbClr val="EA4335"/>
          </p15:clr>
        </p15:guide>
        <p15:guide id="6" pos="2880">
          <p15:clr>
            <a:srgbClr val="EA4335"/>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06ABD190-56AD-4C55-BBCA-1554B872117B}" type="datetimeFigureOut">
              <a:rPr lang="en-US" smtClean="0"/>
              <a:t>11/23/2024</a:t>
            </a:fld>
            <a:endParaRPr lang="en-US"/>
          </a:p>
        </p:txBody>
      </p:sp>
      <p:sp>
        <p:nvSpPr>
          <p:cNvPr id="5" name="Footer Placeholder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B8F674BA-2DE0-4D90-8561-25BA31F62F13}" type="slidenum">
              <a:rPr lang="en-US" smtClean="0"/>
              <a:t>‹#›</a:t>
            </a:fld>
            <a:endParaRPr lang="en-US"/>
          </a:p>
        </p:txBody>
      </p:sp>
    </p:spTree>
    <p:extLst>
      <p:ext uri="{BB962C8B-B14F-4D97-AF65-F5344CB8AC3E}">
        <p14:creationId xmlns:p14="http://schemas.microsoft.com/office/powerpoint/2010/main" val="2843023862"/>
      </p:ext>
    </p:extLst>
  </p:cSld>
  <p:clrMap bg1="lt1" tx1="dk1" bg2="lt2" tx2="dk2" accent1="accent1" accent2="accent2" accent3="accent3" accent4="accent4" accent5="accent5" accent6="accent6" hlink="hlink" folHlink="folHlink"/>
  <p:sldLayoutIdLst>
    <p:sldLayoutId id="2147483706" r:id="rId1"/>
    <p:sldLayoutId id="2147483707" r:id="rId2"/>
    <p:sldLayoutId id="2147483708" r:id="rId3"/>
    <p:sldLayoutId id="2147483709" r:id="rId4"/>
    <p:sldLayoutId id="2147483710" r:id="rId5"/>
    <p:sldLayoutId id="2147483711" r:id="rId6"/>
    <p:sldLayoutId id="2147483712" r:id="rId7"/>
    <p:sldLayoutId id="2147483713" r:id="rId8"/>
    <p:sldLayoutId id="2147483714" r:id="rId9"/>
    <p:sldLayoutId id="2147483715" r:id="rId10"/>
    <p:sldLayoutId id="2147483716" r:id="rId11"/>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1.xml"/><Relationship Id="rId1" Type="http://schemas.openxmlformats.org/officeDocument/2006/relationships/slideLayout" Target="../slideLayouts/slideLayout4.xml"/><Relationship Id="rId4" Type="http://schemas.openxmlformats.org/officeDocument/2006/relationships/image" Target="../media/image4.png"/></Relationships>
</file>

<file path=ppt/slides/_rels/slide1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2.xml"/><Relationship Id="rId1" Type="http://schemas.openxmlformats.org/officeDocument/2006/relationships/slideLayout" Target="../slideLayouts/slideLayout4.xml"/><Relationship Id="rId4" Type="http://schemas.openxmlformats.org/officeDocument/2006/relationships/image" Target="../media/image6.png"/></Relationships>
</file>

<file path=ppt/slides/_rels/slide1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3.xml"/><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5.xml"/><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9.xml"/><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4.xml"/></Relationships>
</file>

<file path=ppt/slides/_rels/slide2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21.xml"/><Relationship Id="rId1" Type="http://schemas.openxmlformats.org/officeDocument/2006/relationships/slideLayout" Target="../slideLayouts/slideLayout4.xml"/><Relationship Id="rId5" Type="http://schemas.openxmlformats.org/officeDocument/2006/relationships/image" Target="../media/image12.png"/><Relationship Id="rId4" Type="http://schemas.openxmlformats.org/officeDocument/2006/relationships/image" Target="../media/image11.png"/></Relationships>
</file>

<file path=ppt/slides/_rels/slide22.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22.xml"/><Relationship Id="rId1" Type="http://schemas.openxmlformats.org/officeDocument/2006/relationships/slideLayout" Target="../slideLayouts/slideLayout4.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23.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notesSlide" Target="../notesSlides/notesSlide23.xml"/><Relationship Id="rId1" Type="http://schemas.openxmlformats.org/officeDocument/2006/relationships/slideLayout" Target="../slideLayouts/slideLayout4.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4.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4.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6.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4.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4.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3" Type="http://schemas.openxmlformats.org/officeDocument/2006/relationships/image" Target="../media/image13.png"/><Relationship Id="rId7" Type="http://schemas.openxmlformats.org/officeDocument/2006/relationships/image" Target="../media/image17.svg"/><Relationship Id="rId2" Type="http://schemas.openxmlformats.org/officeDocument/2006/relationships/notesSlide" Target="../notesSlides/notesSlide32.xml"/><Relationship Id="rId1" Type="http://schemas.openxmlformats.org/officeDocument/2006/relationships/slideLayout" Target="../slideLayouts/slideLayout4.xml"/><Relationship Id="rId6" Type="http://schemas.openxmlformats.org/officeDocument/2006/relationships/image" Target="../media/image16.png"/><Relationship Id="rId5" Type="http://schemas.openxmlformats.org/officeDocument/2006/relationships/image" Target="../media/image15.svg"/><Relationship Id="rId4" Type="http://schemas.openxmlformats.org/officeDocument/2006/relationships/image" Target="../media/image14.png"/></Relationships>
</file>

<file path=ppt/slides/_rels/slide33.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3.xml"/><Relationship Id="rId1" Type="http://schemas.openxmlformats.org/officeDocument/2006/relationships/slideLayout" Target="../slideLayouts/slideLayout17.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3" Type="http://schemas.openxmlformats.org/officeDocument/2006/relationships/image" Target="../media/image20.gif"/><Relationship Id="rId2" Type="http://schemas.openxmlformats.org/officeDocument/2006/relationships/image" Target="../media/image19.png"/><Relationship Id="rId1" Type="http://schemas.openxmlformats.org/officeDocument/2006/relationships/slideLayout" Target="../slideLayouts/slideLayout20.xml"/></Relationships>
</file>

<file path=ppt/slides/_rels/slide36.xml.rels><?xml version="1.0" encoding="UTF-8" standalone="yes"?>
<Relationships xmlns="http://schemas.openxmlformats.org/package/2006/relationships"><Relationship Id="rId3" Type="http://schemas.openxmlformats.org/officeDocument/2006/relationships/image" Target="../media/image20.gif"/><Relationship Id="rId7" Type="http://schemas.openxmlformats.org/officeDocument/2006/relationships/image" Target="../media/image24.png"/><Relationship Id="rId2" Type="http://schemas.openxmlformats.org/officeDocument/2006/relationships/image" Target="../media/image21.jpg"/><Relationship Id="rId1" Type="http://schemas.openxmlformats.org/officeDocument/2006/relationships/slideLayout" Target="../slideLayouts/slideLayout20.xml"/><Relationship Id="rId6" Type="http://schemas.openxmlformats.org/officeDocument/2006/relationships/slide" Target="slide37.xml"/><Relationship Id="rId5" Type="http://schemas.openxmlformats.org/officeDocument/2006/relationships/image" Target="../media/image23.png"/><Relationship Id="rId4" Type="http://schemas.openxmlformats.org/officeDocument/2006/relationships/image" Target="../media/image22.png"/></Relationships>
</file>

<file path=ppt/slides/_rels/slide37.xml.rels><?xml version="1.0" encoding="UTF-8" standalone="yes"?>
<Relationships xmlns="http://schemas.openxmlformats.org/package/2006/relationships"><Relationship Id="rId8" Type="http://schemas.openxmlformats.org/officeDocument/2006/relationships/image" Target="../media/image26.jpeg"/><Relationship Id="rId3" Type="http://schemas.openxmlformats.org/officeDocument/2006/relationships/audio" Target="../media/audio2.wav"/><Relationship Id="rId7" Type="http://schemas.openxmlformats.org/officeDocument/2006/relationships/image" Target="../media/image25.jpeg"/><Relationship Id="rId12" Type="http://schemas.openxmlformats.org/officeDocument/2006/relationships/image" Target="../media/image29.png"/><Relationship Id="rId2" Type="http://schemas.openxmlformats.org/officeDocument/2006/relationships/audio" Target="../media/audio1.wav"/><Relationship Id="rId1" Type="http://schemas.openxmlformats.org/officeDocument/2006/relationships/slideLayout" Target="../slideLayouts/slideLayout21.xml"/><Relationship Id="rId6" Type="http://schemas.openxmlformats.org/officeDocument/2006/relationships/image" Target="../media/image23.png"/><Relationship Id="rId11" Type="http://schemas.openxmlformats.org/officeDocument/2006/relationships/slide" Target="slide38.xml"/><Relationship Id="rId5" Type="http://schemas.openxmlformats.org/officeDocument/2006/relationships/image" Target="../media/image20.gif"/><Relationship Id="rId10" Type="http://schemas.openxmlformats.org/officeDocument/2006/relationships/image" Target="../media/image28.png"/><Relationship Id="rId4" Type="http://schemas.openxmlformats.org/officeDocument/2006/relationships/image" Target="../media/image21.jpg"/><Relationship Id="rId9" Type="http://schemas.openxmlformats.org/officeDocument/2006/relationships/image" Target="../media/image27.gif"/></Relationships>
</file>

<file path=ppt/slides/_rels/slide38.xml.rels><?xml version="1.0" encoding="UTF-8" standalone="yes"?>
<Relationships xmlns="http://schemas.openxmlformats.org/package/2006/relationships"><Relationship Id="rId8" Type="http://schemas.openxmlformats.org/officeDocument/2006/relationships/image" Target="../media/image26.jpeg"/><Relationship Id="rId3" Type="http://schemas.openxmlformats.org/officeDocument/2006/relationships/audio" Target="../media/audio2.wav"/><Relationship Id="rId7" Type="http://schemas.openxmlformats.org/officeDocument/2006/relationships/image" Target="../media/image25.jpeg"/><Relationship Id="rId12" Type="http://schemas.openxmlformats.org/officeDocument/2006/relationships/image" Target="../media/image32.png"/><Relationship Id="rId2" Type="http://schemas.openxmlformats.org/officeDocument/2006/relationships/audio" Target="../media/audio1.wav"/><Relationship Id="rId1" Type="http://schemas.openxmlformats.org/officeDocument/2006/relationships/slideLayout" Target="../slideLayouts/slideLayout21.xml"/><Relationship Id="rId6" Type="http://schemas.openxmlformats.org/officeDocument/2006/relationships/image" Target="../media/image30.png"/><Relationship Id="rId11" Type="http://schemas.openxmlformats.org/officeDocument/2006/relationships/slide" Target="slide39.xml"/><Relationship Id="rId5" Type="http://schemas.openxmlformats.org/officeDocument/2006/relationships/image" Target="../media/image20.gif"/><Relationship Id="rId10" Type="http://schemas.openxmlformats.org/officeDocument/2006/relationships/image" Target="../media/image31.png"/><Relationship Id="rId4" Type="http://schemas.openxmlformats.org/officeDocument/2006/relationships/image" Target="../media/image21.jpg"/><Relationship Id="rId9" Type="http://schemas.openxmlformats.org/officeDocument/2006/relationships/image" Target="../media/image27.gif"/></Relationships>
</file>

<file path=ppt/slides/_rels/slide39.xml.rels><?xml version="1.0" encoding="UTF-8" standalone="yes"?>
<Relationships xmlns="http://schemas.openxmlformats.org/package/2006/relationships"><Relationship Id="rId8" Type="http://schemas.openxmlformats.org/officeDocument/2006/relationships/image" Target="../media/image26.jpeg"/><Relationship Id="rId3" Type="http://schemas.openxmlformats.org/officeDocument/2006/relationships/audio" Target="../media/audio2.wav"/><Relationship Id="rId7" Type="http://schemas.openxmlformats.org/officeDocument/2006/relationships/image" Target="../media/image25.jpeg"/><Relationship Id="rId12" Type="http://schemas.openxmlformats.org/officeDocument/2006/relationships/image" Target="../media/image34.png"/><Relationship Id="rId2" Type="http://schemas.openxmlformats.org/officeDocument/2006/relationships/audio" Target="../media/audio1.wav"/><Relationship Id="rId1" Type="http://schemas.openxmlformats.org/officeDocument/2006/relationships/slideLayout" Target="../slideLayouts/slideLayout21.xml"/><Relationship Id="rId6" Type="http://schemas.openxmlformats.org/officeDocument/2006/relationships/image" Target="../media/image31.png"/><Relationship Id="rId11" Type="http://schemas.openxmlformats.org/officeDocument/2006/relationships/slide" Target="slide40.xml"/><Relationship Id="rId5" Type="http://schemas.openxmlformats.org/officeDocument/2006/relationships/image" Target="../media/image20.gif"/><Relationship Id="rId10" Type="http://schemas.openxmlformats.org/officeDocument/2006/relationships/image" Target="../media/image33.png"/><Relationship Id="rId4" Type="http://schemas.openxmlformats.org/officeDocument/2006/relationships/image" Target="../media/image21.jpg"/><Relationship Id="rId9" Type="http://schemas.openxmlformats.org/officeDocument/2006/relationships/image" Target="../media/image27.gif"/></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8" Type="http://schemas.openxmlformats.org/officeDocument/2006/relationships/image" Target="../media/image26.jpeg"/><Relationship Id="rId3" Type="http://schemas.openxmlformats.org/officeDocument/2006/relationships/audio" Target="../media/audio2.wav"/><Relationship Id="rId7" Type="http://schemas.openxmlformats.org/officeDocument/2006/relationships/image" Target="../media/image25.jpeg"/><Relationship Id="rId12" Type="http://schemas.openxmlformats.org/officeDocument/2006/relationships/image" Target="../media/image36.png"/><Relationship Id="rId2" Type="http://schemas.openxmlformats.org/officeDocument/2006/relationships/audio" Target="../media/audio1.wav"/><Relationship Id="rId1" Type="http://schemas.openxmlformats.org/officeDocument/2006/relationships/slideLayout" Target="../slideLayouts/slideLayout21.xml"/><Relationship Id="rId6" Type="http://schemas.openxmlformats.org/officeDocument/2006/relationships/image" Target="../media/image33.png"/><Relationship Id="rId11" Type="http://schemas.openxmlformats.org/officeDocument/2006/relationships/slide" Target="slide41.xml"/><Relationship Id="rId5" Type="http://schemas.openxmlformats.org/officeDocument/2006/relationships/image" Target="../media/image20.gif"/><Relationship Id="rId10" Type="http://schemas.openxmlformats.org/officeDocument/2006/relationships/image" Target="../media/image35.png"/><Relationship Id="rId4" Type="http://schemas.openxmlformats.org/officeDocument/2006/relationships/image" Target="../media/image21.jpg"/><Relationship Id="rId9" Type="http://schemas.openxmlformats.org/officeDocument/2006/relationships/image" Target="../media/image27.gif"/></Relationships>
</file>

<file path=ppt/slides/_rels/slide41.xml.rels><?xml version="1.0" encoding="UTF-8" standalone="yes"?>
<Relationships xmlns="http://schemas.openxmlformats.org/package/2006/relationships"><Relationship Id="rId8" Type="http://schemas.openxmlformats.org/officeDocument/2006/relationships/image" Target="../media/image26.jpeg"/><Relationship Id="rId3" Type="http://schemas.openxmlformats.org/officeDocument/2006/relationships/audio" Target="../media/audio2.wav"/><Relationship Id="rId7" Type="http://schemas.openxmlformats.org/officeDocument/2006/relationships/image" Target="../media/image25.jpeg"/><Relationship Id="rId12" Type="http://schemas.openxmlformats.org/officeDocument/2006/relationships/image" Target="../media/image37.png"/><Relationship Id="rId2" Type="http://schemas.openxmlformats.org/officeDocument/2006/relationships/audio" Target="../media/audio1.wav"/><Relationship Id="rId1" Type="http://schemas.openxmlformats.org/officeDocument/2006/relationships/slideLayout" Target="../slideLayouts/slideLayout21.xml"/><Relationship Id="rId6" Type="http://schemas.openxmlformats.org/officeDocument/2006/relationships/image" Target="../media/image23.png"/><Relationship Id="rId11" Type="http://schemas.openxmlformats.org/officeDocument/2006/relationships/slide" Target="slide42.xml"/><Relationship Id="rId5" Type="http://schemas.openxmlformats.org/officeDocument/2006/relationships/image" Target="../media/image20.gif"/><Relationship Id="rId10" Type="http://schemas.openxmlformats.org/officeDocument/2006/relationships/image" Target="../media/image28.png"/><Relationship Id="rId4" Type="http://schemas.openxmlformats.org/officeDocument/2006/relationships/image" Target="../media/image21.jpg"/><Relationship Id="rId9" Type="http://schemas.openxmlformats.org/officeDocument/2006/relationships/image" Target="../media/image27.gif"/></Relationships>
</file>

<file path=ppt/slides/_rels/slide42.xml.rels><?xml version="1.0" encoding="UTF-8" standalone="yes"?>
<Relationships xmlns="http://schemas.openxmlformats.org/package/2006/relationships"><Relationship Id="rId8" Type="http://schemas.openxmlformats.org/officeDocument/2006/relationships/image" Target="../media/image26.jpeg"/><Relationship Id="rId3" Type="http://schemas.openxmlformats.org/officeDocument/2006/relationships/audio" Target="../media/audio2.wav"/><Relationship Id="rId7" Type="http://schemas.openxmlformats.org/officeDocument/2006/relationships/image" Target="../media/image25.jpeg"/><Relationship Id="rId12" Type="http://schemas.openxmlformats.org/officeDocument/2006/relationships/image" Target="../media/image38.png"/><Relationship Id="rId2" Type="http://schemas.openxmlformats.org/officeDocument/2006/relationships/audio" Target="../media/audio1.wav"/><Relationship Id="rId1" Type="http://schemas.openxmlformats.org/officeDocument/2006/relationships/slideLayout" Target="../slideLayouts/slideLayout21.xml"/><Relationship Id="rId6" Type="http://schemas.openxmlformats.org/officeDocument/2006/relationships/image" Target="../media/image30.png"/><Relationship Id="rId11" Type="http://schemas.openxmlformats.org/officeDocument/2006/relationships/slide" Target="slide43.xml"/><Relationship Id="rId5" Type="http://schemas.openxmlformats.org/officeDocument/2006/relationships/image" Target="../media/image20.gif"/><Relationship Id="rId10" Type="http://schemas.openxmlformats.org/officeDocument/2006/relationships/image" Target="../media/image31.png"/><Relationship Id="rId4" Type="http://schemas.openxmlformats.org/officeDocument/2006/relationships/image" Target="../media/image21.jpg"/><Relationship Id="rId9" Type="http://schemas.openxmlformats.org/officeDocument/2006/relationships/image" Target="../media/image27.gif"/></Relationships>
</file>

<file path=ppt/slides/_rels/slide43.xml.rels><?xml version="1.0" encoding="UTF-8" standalone="yes"?>
<Relationships xmlns="http://schemas.openxmlformats.org/package/2006/relationships"><Relationship Id="rId8" Type="http://schemas.openxmlformats.org/officeDocument/2006/relationships/image" Target="../media/image25.jpeg"/><Relationship Id="rId13" Type="http://schemas.openxmlformats.org/officeDocument/2006/relationships/image" Target="../media/image39.png"/><Relationship Id="rId3" Type="http://schemas.openxmlformats.org/officeDocument/2006/relationships/audio" Target="../media/audio1.wav"/><Relationship Id="rId7" Type="http://schemas.openxmlformats.org/officeDocument/2006/relationships/image" Target="../media/image31.png"/><Relationship Id="rId12" Type="http://schemas.openxmlformats.org/officeDocument/2006/relationships/slide" Target="slide44.xml"/><Relationship Id="rId2" Type="http://schemas.openxmlformats.org/officeDocument/2006/relationships/notesSlide" Target="../notesSlides/notesSlide35.xml"/><Relationship Id="rId1" Type="http://schemas.openxmlformats.org/officeDocument/2006/relationships/slideLayout" Target="../slideLayouts/slideLayout21.xml"/><Relationship Id="rId6" Type="http://schemas.openxmlformats.org/officeDocument/2006/relationships/image" Target="../media/image20.gif"/><Relationship Id="rId11" Type="http://schemas.openxmlformats.org/officeDocument/2006/relationships/image" Target="../media/image33.png"/><Relationship Id="rId5" Type="http://schemas.openxmlformats.org/officeDocument/2006/relationships/image" Target="../media/image21.jpg"/><Relationship Id="rId10" Type="http://schemas.openxmlformats.org/officeDocument/2006/relationships/image" Target="../media/image27.gif"/><Relationship Id="rId4" Type="http://schemas.openxmlformats.org/officeDocument/2006/relationships/audio" Target="../media/audio2.wav"/><Relationship Id="rId9" Type="http://schemas.openxmlformats.org/officeDocument/2006/relationships/image" Target="../media/image26.jpeg"/></Relationships>
</file>

<file path=ppt/slides/_rels/slide44.xml.rels><?xml version="1.0" encoding="UTF-8" standalone="yes"?>
<Relationships xmlns="http://schemas.openxmlformats.org/package/2006/relationships"><Relationship Id="rId8" Type="http://schemas.openxmlformats.org/officeDocument/2006/relationships/image" Target="../media/image26.jpeg"/><Relationship Id="rId3" Type="http://schemas.openxmlformats.org/officeDocument/2006/relationships/audio" Target="../media/audio2.wav"/><Relationship Id="rId7" Type="http://schemas.openxmlformats.org/officeDocument/2006/relationships/image" Target="../media/image25.jpeg"/><Relationship Id="rId12" Type="http://schemas.openxmlformats.org/officeDocument/2006/relationships/image" Target="../media/image40.png"/><Relationship Id="rId2" Type="http://schemas.openxmlformats.org/officeDocument/2006/relationships/audio" Target="../media/audio1.wav"/><Relationship Id="rId1" Type="http://schemas.openxmlformats.org/officeDocument/2006/relationships/slideLayout" Target="../slideLayouts/slideLayout21.xml"/><Relationship Id="rId6" Type="http://schemas.openxmlformats.org/officeDocument/2006/relationships/image" Target="../media/image33.png"/><Relationship Id="rId11" Type="http://schemas.openxmlformats.org/officeDocument/2006/relationships/slide" Target="slide45.xml"/><Relationship Id="rId5" Type="http://schemas.openxmlformats.org/officeDocument/2006/relationships/image" Target="../media/image20.gif"/><Relationship Id="rId10" Type="http://schemas.openxmlformats.org/officeDocument/2006/relationships/image" Target="../media/image35.png"/><Relationship Id="rId4" Type="http://schemas.openxmlformats.org/officeDocument/2006/relationships/image" Target="../media/image21.jpg"/><Relationship Id="rId9" Type="http://schemas.openxmlformats.org/officeDocument/2006/relationships/image" Target="../media/image27.gif"/></Relationships>
</file>

<file path=ppt/slides/_rels/slide45.xml.rels><?xml version="1.0" encoding="UTF-8" standalone="yes"?>
<Relationships xmlns="http://schemas.openxmlformats.org/package/2006/relationships"><Relationship Id="rId8" Type="http://schemas.openxmlformats.org/officeDocument/2006/relationships/image" Target="../media/image35.png"/><Relationship Id="rId3" Type="http://schemas.openxmlformats.org/officeDocument/2006/relationships/audio" Target="../media/audio2.wav"/><Relationship Id="rId7" Type="http://schemas.openxmlformats.org/officeDocument/2006/relationships/image" Target="../media/image20.gif"/><Relationship Id="rId12" Type="http://schemas.openxmlformats.org/officeDocument/2006/relationships/image" Target="../media/image42.gif"/><Relationship Id="rId2" Type="http://schemas.openxmlformats.org/officeDocument/2006/relationships/audio" Target="../media/audio1.wav"/><Relationship Id="rId1" Type="http://schemas.openxmlformats.org/officeDocument/2006/relationships/slideLayout" Target="../slideLayouts/slideLayout21.xml"/><Relationship Id="rId6" Type="http://schemas.openxmlformats.org/officeDocument/2006/relationships/image" Target="../media/image41.png"/><Relationship Id="rId11" Type="http://schemas.openxmlformats.org/officeDocument/2006/relationships/image" Target="../media/image27.gif"/><Relationship Id="rId5" Type="http://schemas.openxmlformats.org/officeDocument/2006/relationships/image" Target="../media/image21.jpg"/><Relationship Id="rId10" Type="http://schemas.openxmlformats.org/officeDocument/2006/relationships/image" Target="../media/image26.jpeg"/><Relationship Id="rId4" Type="http://schemas.openxmlformats.org/officeDocument/2006/relationships/audio" Target="../media/audio3.wav"/><Relationship Id="rId9" Type="http://schemas.openxmlformats.org/officeDocument/2006/relationships/image" Target="../media/image25.jpeg"/></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xml"/></Relationships>
</file>

<file path=ppt/slides/_rels/slide4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37.xml"/><Relationship Id="rId1" Type="http://schemas.openxmlformats.org/officeDocument/2006/relationships/slideLayout" Target="../slideLayouts/slideLayout4.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6.xml"/><Relationship Id="rId1" Type="http://schemas.openxmlformats.org/officeDocument/2006/relationships/slideLayout" Target="../slideLayouts/slideLayout4.xml"/><Relationship Id="rId4" Type="http://schemas.openxmlformats.org/officeDocument/2006/relationships/image" Target="../media/image2.pn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289"/>
        <p:cNvGrpSpPr/>
        <p:nvPr/>
      </p:nvGrpSpPr>
      <p:grpSpPr>
        <a:xfrm>
          <a:off x="0" y="0"/>
          <a:ext cx="0" cy="0"/>
          <a:chOff x="0" y="0"/>
          <a:chExt cx="0" cy="0"/>
        </a:xfrm>
      </p:grpSpPr>
      <p:sp>
        <p:nvSpPr>
          <p:cNvPr id="1290" name="Google Shape;1290;p39"/>
          <p:cNvSpPr txBox="1">
            <a:spLocks noGrp="1"/>
          </p:cNvSpPr>
          <p:nvPr>
            <p:ph type="title"/>
          </p:nvPr>
        </p:nvSpPr>
        <p:spPr>
          <a:xfrm>
            <a:off x="0" y="1931772"/>
            <a:ext cx="8229599" cy="1313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8000" b="1" dirty="0">
                <a:solidFill>
                  <a:schemeClr val="accent6"/>
                </a:solidFill>
                <a:latin typeface="Times New Roman" panose="02020603050405020304" pitchFamily="18" charset="0"/>
                <a:cs typeface="Times New Roman" panose="02020603050405020304" pitchFamily="18" charset="0"/>
              </a:rPr>
              <a:t>CHÀO CÁC EM</a:t>
            </a:r>
            <a:r>
              <a:rPr lang="en" sz="8000" b="1" dirty="0">
                <a:solidFill>
                  <a:schemeClr val="accent5"/>
                </a:solidFill>
                <a:latin typeface="Times New Roman" panose="02020603050405020304" pitchFamily="18" charset="0"/>
                <a:cs typeface="Times New Roman" panose="02020603050405020304" pitchFamily="18" charset="0"/>
              </a:rPr>
              <a:t>!</a:t>
            </a:r>
            <a:endParaRPr sz="8000" b="1" dirty="0">
              <a:solidFill>
                <a:schemeClr val="accent5"/>
              </a:solidFill>
              <a:latin typeface="Times New Roman" panose="02020603050405020304" pitchFamily="18" charset="0"/>
              <a:cs typeface="Times New Roman" panose="02020603050405020304" pitchFamily="18" charset="0"/>
            </a:endParaRPr>
          </a:p>
        </p:txBody>
      </p:sp>
      <p:grpSp>
        <p:nvGrpSpPr>
          <p:cNvPr id="1292" name="Google Shape;1292;p39"/>
          <p:cNvGrpSpPr/>
          <p:nvPr/>
        </p:nvGrpSpPr>
        <p:grpSpPr>
          <a:xfrm rot="1636950">
            <a:off x="4026443" y="540108"/>
            <a:ext cx="777146" cy="672380"/>
            <a:chOff x="968013" y="650077"/>
            <a:chExt cx="777108" cy="672348"/>
          </a:xfrm>
        </p:grpSpPr>
        <p:sp>
          <p:nvSpPr>
            <p:cNvPr id="1293" name="Google Shape;1293;p39"/>
            <p:cNvSpPr/>
            <p:nvPr/>
          </p:nvSpPr>
          <p:spPr>
            <a:xfrm rot="-1397473">
              <a:off x="1241414" y="935197"/>
              <a:ext cx="332432" cy="272827"/>
            </a:xfrm>
            <a:custGeom>
              <a:avLst/>
              <a:gdLst/>
              <a:ahLst/>
              <a:cxnLst/>
              <a:rect l="l" t="t" r="r" b="b"/>
              <a:pathLst>
                <a:path w="16879" h="13851" extrusionOk="0">
                  <a:moveTo>
                    <a:pt x="7659" y="0"/>
                  </a:moveTo>
                  <a:cubicBezTo>
                    <a:pt x="394" y="0"/>
                    <a:pt x="0" y="10073"/>
                    <a:pt x="100" y="13845"/>
                  </a:cubicBezTo>
                  <a:cubicBezTo>
                    <a:pt x="316" y="13849"/>
                    <a:pt x="529" y="13851"/>
                    <a:pt x="738" y="13851"/>
                  </a:cubicBezTo>
                  <a:cubicBezTo>
                    <a:pt x="2454" y="13851"/>
                    <a:pt x="3842" y="13738"/>
                    <a:pt x="4169" y="13679"/>
                  </a:cubicBezTo>
                  <a:cubicBezTo>
                    <a:pt x="5237" y="13512"/>
                    <a:pt x="2668" y="3605"/>
                    <a:pt x="9206" y="3605"/>
                  </a:cubicBezTo>
                  <a:cubicBezTo>
                    <a:pt x="11636" y="3605"/>
                    <a:pt x="11222" y="12752"/>
                    <a:pt x="12449" y="12752"/>
                  </a:cubicBezTo>
                  <a:cubicBezTo>
                    <a:pt x="12468" y="12752"/>
                    <a:pt x="12488" y="12749"/>
                    <a:pt x="12509" y="12745"/>
                  </a:cubicBezTo>
                  <a:cubicBezTo>
                    <a:pt x="12976" y="12611"/>
                    <a:pt x="14810" y="12411"/>
                    <a:pt x="16878" y="12111"/>
                  </a:cubicBezTo>
                  <a:cubicBezTo>
                    <a:pt x="16445" y="8141"/>
                    <a:pt x="14710" y="169"/>
                    <a:pt x="7839" y="2"/>
                  </a:cubicBezTo>
                  <a:cubicBezTo>
                    <a:pt x="7778" y="1"/>
                    <a:pt x="7719" y="0"/>
                    <a:pt x="76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4" name="Google Shape;1294;p39"/>
            <p:cNvSpPr/>
            <p:nvPr/>
          </p:nvSpPr>
          <p:spPr>
            <a:xfrm rot="-1397473">
              <a:off x="1030693" y="760540"/>
              <a:ext cx="651747" cy="451423"/>
            </a:xfrm>
            <a:custGeom>
              <a:avLst/>
              <a:gdLst/>
              <a:ahLst/>
              <a:cxnLst/>
              <a:rect l="l" t="t" r="r" b="b"/>
              <a:pathLst>
                <a:path w="33092" h="22918" extrusionOk="0">
                  <a:moveTo>
                    <a:pt x="18151" y="0"/>
                  </a:moveTo>
                  <a:cubicBezTo>
                    <a:pt x="1825" y="0"/>
                    <a:pt x="301" y="20015"/>
                    <a:pt x="301" y="20015"/>
                  </a:cubicBezTo>
                  <a:cubicBezTo>
                    <a:pt x="1" y="21616"/>
                    <a:pt x="1702" y="22484"/>
                    <a:pt x="3937" y="22917"/>
                  </a:cubicBezTo>
                  <a:cubicBezTo>
                    <a:pt x="4235" y="12920"/>
                    <a:pt x="7555" y="4303"/>
                    <a:pt x="17615" y="4303"/>
                  </a:cubicBezTo>
                  <a:cubicBezTo>
                    <a:pt x="17692" y="4303"/>
                    <a:pt x="17769" y="4303"/>
                    <a:pt x="17847" y="4304"/>
                  </a:cubicBezTo>
                  <a:cubicBezTo>
                    <a:pt x="26086" y="4438"/>
                    <a:pt x="28921" y="15846"/>
                    <a:pt x="29755" y="20949"/>
                  </a:cubicBezTo>
                  <a:cubicBezTo>
                    <a:pt x="31657" y="20582"/>
                    <a:pt x="33091" y="20149"/>
                    <a:pt x="32958" y="19682"/>
                  </a:cubicBezTo>
                  <a:cubicBezTo>
                    <a:pt x="32557" y="18448"/>
                    <a:pt x="31690" y="134"/>
                    <a:pt x="18314" y="1"/>
                  </a:cubicBezTo>
                  <a:cubicBezTo>
                    <a:pt x="18259" y="1"/>
                    <a:pt x="18205" y="0"/>
                    <a:pt x="1815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5" name="Google Shape;1295;p39"/>
            <p:cNvSpPr/>
            <p:nvPr/>
          </p:nvSpPr>
          <p:spPr>
            <a:xfrm rot="-1397473">
              <a:off x="1126304" y="839113"/>
              <a:ext cx="508525" cy="375884"/>
            </a:xfrm>
            <a:custGeom>
              <a:avLst/>
              <a:gdLst/>
              <a:ahLst/>
              <a:cxnLst/>
              <a:rect l="l" t="t" r="r" b="b"/>
              <a:pathLst>
                <a:path w="25820" h="19083" extrusionOk="0">
                  <a:moveTo>
                    <a:pt x="13678" y="1"/>
                  </a:moveTo>
                  <a:cubicBezTo>
                    <a:pt x="3586" y="1"/>
                    <a:pt x="299" y="8618"/>
                    <a:pt x="1" y="18615"/>
                  </a:cubicBezTo>
                  <a:cubicBezTo>
                    <a:pt x="1535" y="18949"/>
                    <a:pt x="3337" y="19049"/>
                    <a:pt x="4938" y="19082"/>
                  </a:cubicBezTo>
                  <a:cubicBezTo>
                    <a:pt x="4838" y="15310"/>
                    <a:pt x="5232" y="5237"/>
                    <a:pt x="12497" y="5237"/>
                  </a:cubicBezTo>
                  <a:cubicBezTo>
                    <a:pt x="12557" y="5237"/>
                    <a:pt x="12616" y="5238"/>
                    <a:pt x="12677" y="5239"/>
                  </a:cubicBezTo>
                  <a:cubicBezTo>
                    <a:pt x="19515" y="5406"/>
                    <a:pt x="21283" y="13378"/>
                    <a:pt x="21716" y="17348"/>
                  </a:cubicBezTo>
                  <a:cubicBezTo>
                    <a:pt x="23084" y="17148"/>
                    <a:pt x="24552" y="16914"/>
                    <a:pt x="25819" y="16647"/>
                  </a:cubicBezTo>
                  <a:cubicBezTo>
                    <a:pt x="24985" y="11544"/>
                    <a:pt x="22117" y="136"/>
                    <a:pt x="13911" y="2"/>
                  </a:cubicBezTo>
                  <a:cubicBezTo>
                    <a:pt x="13833" y="1"/>
                    <a:pt x="13755" y="1"/>
                    <a:pt x="1367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25" name="Google Shape;1325;p39"/>
          <p:cNvGrpSpPr/>
          <p:nvPr/>
        </p:nvGrpSpPr>
        <p:grpSpPr>
          <a:xfrm>
            <a:off x="6558026" y="3674348"/>
            <a:ext cx="1057184" cy="1181351"/>
            <a:chOff x="6558026" y="3674348"/>
            <a:chExt cx="1057184" cy="1181351"/>
          </a:xfrm>
        </p:grpSpPr>
        <p:sp>
          <p:nvSpPr>
            <p:cNvPr id="1326" name="Google Shape;1326;p39"/>
            <p:cNvSpPr/>
            <p:nvPr/>
          </p:nvSpPr>
          <p:spPr>
            <a:xfrm rot="201225">
              <a:off x="6590456" y="3707914"/>
              <a:ext cx="992852" cy="1119702"/>
            </a:xfrm>
            <a:custGeom>
              <a:avLst/>
              <a:gdLst/>
              <a:ahLst/>
              <a:cxnLst/>
              <a:rect l="l" t="t" r="r" b="b"/>
              <a:pathLst>
                <a:path w="48402" h="54586" extrusionOk="0">
                  <a:moveTo>
                    <a:pt x="6739" y="33492"/>
                  </a:moveTo>
                  <a:lnTo>
                    <a:pt x="7005" y="34325"/>
                  </a:lnTo>
                  <a:cubicBezTo>
                    <a:pt x="6905" y="34259"/>
                    <a:pt x="6805" y="34159"/>
                    <a:pt x="6672" y="34092"/>
                  </a:cubicBezTo>
                  <a:lnTo>
                    <a:pt x="6672" y="33992"/>
                  </a:lnTo>
                  <a:cubicBezTo>
                    <a:pt x="6705" y="33825"/>
                    <a:pt x="6739" y="33658"/>
                    <a:pt x="6739" y="33492"/>
                  </a:cubicBezTo>
                  <a:close/>
                  <a:moveTo>
                    <a:pt x="28054" y="1"/>
                  </a:moveTo>
                  <a:cubicBezTo>
                    <a:pt x="24485" y="1735"/>
                    <a:pt x="21716" y="4471"/>
                    <a:pt x="20248" y="7606"/>
                  </a:cubicBezTo>
                  <a:cubicBezTo>
                    <a:pt x="17513" y="8607"/>
                    <a:pt x="14878" y="9708"/>
                    <a:pt x="12743" y="11309"/>
                  </a:cubicBezTo>
                  <a:cubicBezTo>
                    <a:pt x="10808" y="12743"/>
                    <a:pt x="9307" y="14645"/>
                    <a:pt x="8773" y="16746"/>
                  </a:cubicBezTo>
                  <a:cubicBezTo>
                    <a:pt x="8340" y="16946"/>
                    <a:pt x="7939" y="17147"/>
                    <a:pt x="7572" y="17413"/>
                  </a:cubicBezTo>
                  <a:cubicBezTo>
                    <a:pt x="5371" y="19015"/>
                    <a:pt x="5071" y="22050"/>
                    <a:pt x="5204" y="24685"/>
                  </a:cubicBezTo>
                  <a:cubicBezTo>
                    <a:pt x="5304" y="26253"/>
                    <a:pt x="5471" y="27787"/>
                    <a:pt x="5738" y="29322"/>
                  </a:cubicBezTo>
                  <a:cubicBezTo>
                    <a:pt x="5905" y="30189"/>
                    <a:pt x="6105" y="31056"/>
                    <a:pt x="6305" y="31890"/>
                  </a:cubicBezTo>
                  <a:cubicBezTo>
                    <a:pt x="6138" y="32491"/>
                    <a:pt x="6005" y="33125"/>
                    <a:pt x="5938" y="33758"/>
                  </a:cubicBezTo>
                  <a:cubicBezTo>
                    <a:pt x="5625" y="33667"/>
                    <a:pt x="5287" y="33622"/>
                    <a:pt x="4940" y="33622"/>
                  </a:cubicBezTo>
                  <a:cubicBezTo>
                    <a:pt x="4143" y="33622"/>
                    <a:pt x="3300" y="33861"/>
                    <a:pt x="2602" y="34325"/>
                  </a:cubicBezTo>
                  <a:cubicBezTo>
                    <a:pt x="1401" y="35159"/>
                    <a:pt x="734" y="36460"/>
                    <a:pt x="467" y="37761"/>
                  </a:cubicBezTo>
                  <a:cubicBezTo>
                    <a:pt x="0" y="39796"/>
                    <a:pt x="401" y="41898"/>
                    <a:pt x="1568" y="43499"/>
                  </a:cubicBezTo>
                  <a:cubicBezTo>
                    <a:pt x="2702" y="45133"/>
                    <a:pt x="4570" y="46234"/>
                    <a:pt x="6739" y="46568"/>
                  </a:cubicBezTo>
                  <a:cubicBezTo>
                    <a:pt x="6878" y="46599"/>
                    <a:pt x="7024" y="46622"/>
                    <a:pt x="7171" y="46622"/>
                  </a:cubicBezTo>
                  <a:cubicBezTo>
                    <a:pt x="7341" y="46622"/>
                    <a:pt x="7511" y="46590"/>
                    <a:pt x="7673" y="46501"/>
                  </a:cubicBezTo>
                  <a:lnTo>
                    <a:pt x="7706" y="46501"/>
                  </a:lnTo>
                  <a:cubicBezTo>
                    <a:pt x="8973" y="48969"/>
                    <a:pt x="11175" y="50971"/>
                    <a:pt x="13944" y="51905"/>
                  </a:cubicBezTo>
                  <a:cubicBezTo>
                    <a:pt x="18547" y="53473"/>
                    <a:pt x="23184" y="54340"/>
                    <a:pt x="28020" y="54573"/>
                  </a:cubicBezTo>
                  <a:cubicBezTo>
                    <a:pt x="28191" y="54581"/>
                    <a:pt x="28361" y="54585"/>
                    <a:pt x="28530" y="54585"/>
                  </a:cubicBezTo>
                  <a:cubicBezTo>
                    <a:pt x="31208" y="54585"/>
                    <a:pt x="33716" y="53601"/>
                    <a:pt x="35693" y="51938"/>
                  </a:cubicBezTo>
                  <a:cubicBezTo>
                    <a:pt x="35893" y="52072"/>
                    <a:pt x="36093" y="52138"/>
                    <a:pt x="36326" y="52172"/>
                  </a:cubicBezTo>
                  <a:cubicBezTo>
                    <a:pt x="36953" y="52309"/>
                    <a:pt x="37579" y="52377"/>
                    <a:pt x="38194" y="52377"/>
                  </a:cubicBezTo>
                  <a:cubicBezTo>
                    <a:pt x="39674" y="52377"/>
                    <a:pt x="41086" y="51982"/>
                    <a:pt x="42264" y="51204"/>
                  </a:cubicBezTo>
                  <a:cubicBezTo>
                    <a:pt x="43932" y="50137"/>
                    <a:pt x="45066" y="48336"/>
                    <a:pt x="45400" y="46234"/>
                  </a:cubicBezTo>
                  <a:cubicBezTo>
                    <a:pt x="45600" y="44966"/>
                    <a:pt x="45466" y="43465"/>
                    <a:pt x="44666" y="42298"/>
                  </a:cubicBezTo>
                  <a:cubicBezTo>
                    <a:pt x="44065" y="41397"/>
                    <a:pt x="43098" y="40797"/>
                    <a:pt x="42131" y="40597"/>
                  </a:cubicBezTo>
                  <a:cubicBezTo>
                    <a:pt x="42131" y="40563"/>
                    <a:pt x="42131" y="40563"/>
                    <a:pt x="42131" y="40563"/>
                  </a:cubicBezTo>
                  <a:cubicBezTo>
                    <a:pt x="42231" y="40263"/>
                    <a:pt x="42297" y="39963"/>
                    <a:pt x="42364" y="39629"/>
                  </a:cubicBezTo>
                  <a:cubicBezTo>
                    <a:pt x="43098" y="38462"/>
                    <a:pt x="43832" y="37161"/>
                    <a:pt x="44532" y="35927"/>
                  </a:cubicBezTo>
                  <a:cubicBezTo>
                    <a:pt x="45166" y="34692"/>
                    <a:pt x="45766" y="33492"/>
                    <a:pt x="46300" y="32491"/>
                  </a:cubicBezTo>
                  <a:cubicBezTo>
                    <a:pt x="47468" y="30089"/>
                    <a:pt x="48402" y="27187"/>
                    <a:pt x="46967" y="24885"/>
                  </a:cubicBezTo>
                  <a:cubicBezTo>
                    <a:pt x="46767" y="24585"/>
                    <a:pt x="46567" y="24318"/>
                    <a:pt x="46334" y="24051"/>
                  </a:cubicBezTo>
                  <a:cubicBezTo>
                    <a:pt x="46300" y="22617"/>
                    <a:pt x="45666" y="21149"/>
                    <a:pt x="44732" y="19815"/>
                  </a:cubicBezTo>
                  <a:cubicBezTo>
                    <a:pt x="43565" y="18247"/>
                    <a:pt x="41964" y="16880"/>
                    <a:pt x="40262" y="15612"/>
                  </a:cubicBezTo>
                  <a:cubicBezTo>
                    <a:pt x="37661" y="13677"/>
                    <a:pt x="34859" y="11876"/>
                    <a:pt x="31823" y="10308"/>
                  </a:cubicBezTo>
                  <a:cubicBezTo>
                    <a:pt x="29788" y="7173"/>
                    <a:pt x="28454" y="3637"/>
                    <a:pt x="28054" y="1"/>
                  </a:cubicBezTo>
                  <a:close/>
                </a:path>
              </a:pathLst>
            </a:custGeom>
            <a:solidFill>
              <a:schemeClr val="lt2"/>
            </a:solidFill>
            <a:ln w="228600" cap="flat" cmpd="sng">
              <a:solidFill>
                <a:srgbClr val="FFFFFF"/>
              </a:solidFill>
              <a:prstDash val="solid"/>
              <a:round/>
              <a:headEnd type="none" w="sm" len="sm"/>
              <a:tailEnd type="none" w="sm" len="sm"/>
            </a:ln>
            <a:effectLst>
              <a:outerShdw dist="47625" dir="2400000" algn="bl" rotWithShape="0">
                <a:schemeClr val="dk1">
                  <a:alpha val="2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27" name="Google Shape;1327;p39"/>
            <p:cNvGrpSpPr/>
            <p:nvPr/>
          </p:nvGrpSpPr>
          <p:grpSpPr>
            <a:xfrm>
              <a:off x="6558026" y="3674348"/>
              <a:ext cx="1056654" cy="1175847"/>
              <a:chOff x="6558026" y="3674348"/>
              <a:chExt cx="1056654" cy="1175847"/>
            </a:xfrm>
          </p:grpSpPr>
          <p:grpSp>
            <p:nvGrpSpPr>
              <p:cNvPr id="1328" name="Google Shape;1328;p39"/>
              <p:cNvGrpSpPr/>
              <p:nvPr/>
            </p:nvGrpSpPr>
            <p:grpSpPr>
              <a:xfrm rot="201225">
                <a:off x="6589927" y="3702430"/>
                <a:ext cx="992852" cy="1119682"/>
                <a:chOff x="2768850" y="3921688"/>
                <a:chExt cx="1210050" cy="1364625"/>
              </a:xfrm>
            </p:grpSpPr>
            <p:sp>
              <p:nvSpPr>
                <p:cNvPr id="1329" name="Google Shape;1329;p39"/>
                <p:cNvSpPr/>
                <p:nvPr/>
              </p:nvSpPr>
              <p:spPr>
                <a:xfrm>
                  <a:off x="3644475" y="4934513"/>
                  <a:ext cx="264375" cy="296600"/>
                </a:xfrm>
                <a:custGeom>
                  <a:avLst/>
                  <a:gdLst/>
                  <a:ahLst/>
                  <a:cxnLst/>
                  <a:rect l="l" t="t" r="r" b="b"/>
                  <a:pathLst>
                    <a:path w="10575" h="11864" extrusionOk="0">
                      <a:moveTo>
                        <a:pt x="6418" y="1"/>
                      </a:moveTo>
                      <a:cubicBezTo>
                        <a:pt x="6312" y="1"/>
                        <a:pt x="6208" y="6"/>
                        <a:pt x="6105" y="17"/>
                      </a:cubicBezTo>
                      <a:cubicBezTo>
                        <a:pt x="4537" y="217"/>
                        <a:pt x="3403" y="1885"/>
                        <a:pt x="2702" y="3186"/>
                      </a:cubicBezTo>
                      <a:cubicBezTo>
                        <a:pt x="1668" y="5187"/>
                        <a:pt x="868" y="7356"/>
                        <a:pt x="234" y="9557"/>
                      </a:cubicBezTo>
                      <a:cubicBezTo>
                        <a:pt x="100" y="10091"/>
                        <a:pt x="0" y="10791"/>
                        <a:pt x="434" y="11258"/>
                      </a:cubicBezTo>
                      <a:cubicBezTo>
                        <a:pt x="668" y="11492"/>
                        <a:pt x="1001" y="11592"/>
                        <a:pt x="1301" y="11659"/>
                      </a:cubicBezTo>
                      <a:cubicBezTo>
                        <a:pt x="1928" y="11796"/>
                        <a:pt x="2557" y="11864"/>
                        <a:pt x="3175" y="11864"/>
                      </a:cubicBezTo>
                      <a:cubicBezTo>
                        <a:pt x="4663" y="11864"/>
                        <a:pt x="6084" y="11469"/>
                        <a:pt x="7239" y="10691"/>
                      </a:cubicBezTo>
                      <a:cubicBezTo>
                        <a:pt x="8907" y="9624"/>
                        <a:pt x="10041" y="7823"/>
                        <a:pt x="10375" y="5721"/>
                      </a:cubicBezTo>
                      <a:cubicBezTo>
                        <a:pt x="10575" y="4453"/>
                        <a:pt x="10441" y="2986"/>
                        <a:pt x="9641" y="1785"/>
                      </a:cubicBezTo>
                      <a:cubicBezTo>
                        <a:pt x="8905" y="682"/>
                        <a:pt x="7607" y="1"/>
                        <a:pt x="6418" y="1"/>
                      </a:cubicBezTo>
                      <a:close/>
                    </a:path>
                  </a:pathLst>
                </a:custGeom>
                <a:solidFill>
                  <a:srgbClr val="EC8D6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 name="Google Shape;1330;p39"/>
                <p:cNvSpPr/>
                <p:nvPr/>
              </p:nvSpPr>
              <p:spPr>
                <a:xfrm>
                  <a:off x="2768850" y="4762213"/>
                  <a:ext cx="219350" cy="325125"/>
                </a:xfrm>
                <a:custGeom>
                  <a:avLst/>
                  <a:gdLst/>
                  <a:ahLst/>
                  <a:cxnLst/>
                  <a:rect l="l" t="t" r="r" b="b"/>
                  <a:pathLst>
                    <a:path w="8774" h="13005" extrusionOk="0">
                      <a:moveTo>
                        <a:pt x="4939" y="0"/>
                      </a:moveTo>
                      <a:cubicBezTo>
                        <a:pt x="4134" y="0"/>
                        <a:pt x="3288" y="248"/>
                        <a:pt x="2602" y="738"/>
                      </a:cubicBezTo>
                      <a:cubicBezTo>
                        <a:pt x="1401" y="1538"/>
                        <a:pt x="734" y="2873"/>
                        <a:pt x="467" y="4140"/>
                      </a:cubicBezTo>
                      <a:cubicBezTo>
                        <a:pt x="0" y="6175"/>
                        <a:pt x="401" y="8277"/>
                        <a:pt x="1568" y="9878"/>
                      </a:cubicBezTo>
                      <a:cubicBezTo>
                        <a:pt x="2702" y="11512"/>
                        <a:pt x="4570" y="12613"/>
                        <a:pt x="6739" y="12947"/>
                      </a:cubicBezTo>
                      <a:cubicBezTo>
                        <a:pt x="6889" y="12980"/>
                        <a:pt x="7047" y="13005"/>
                        <a:pt x="7210" y="13005"/>
                      </a:cubicBezTo>
                      <a:cubicBezTo>
                        <a:pt x="7372" y="13005"/>
                        <a:pt x="7539" y="12980"/>
                        <a:pt x="7706" y="12913"/>
                      </a:cubicBezTo>
                      <a:cubicBezTo>
                        <a:pt x="8273" y="12646"/>
                        <a:pt x="8440" y="11946"/>
                        <a:pt x="8506" y="11379"/>
                      </a:cubicBezTo>
                      <a:cubicBezTo>
                        <a:pt x="8707" y="9077"/>
                        <a:pt x="8773" y="6776"/>
                        <a:pt x="8540" y="4574"/>
                      </a:cubicBezTo>
                      <a:cubicBezTo>
                        <a:pt x="8373" y="3106"/>
                        <a:pt x="7906" y="1105"/>
                        <a:pt x="6505" y="371"/>
                      </a:cubicBezTo>
                      <a:cubicBezTo>
                        <a:pt x="6050" y="123"/>
                        <a:pt x="5505" y="0"/>
                        <a:pt x="4939" y="0"/>
                      </a:cubicBezTo>
                      <a:close/>
                    </a:path>
                  </a:pathLst>
                </a:custGeom>
                <a:solidFill>
                  <a:srgbClr val="EC8D6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 name="Google Shape;1331;p39"/>
                <p:cNvSpPr/>
                <p:nvPr/>
              </p:nvSpPr>
              <p:spPr>
                <a:xfrm>
                  <a:off x="2916450" y="4364163"/>
                  <a:ext cx="916525" cy="922150"/>
                </a:xfrm>
                <a:custGeom>
                  <a:avLst/>
                  <a:gdLst/>
                  <a:ahLst/>
                  <a:cxnLst/>
                  <a:rect l="l" t="t" r="r" b="b"/>
                  <a:pathLst>
                    <a:path w="36661" h="36886" extrusionOk="0">
                      <a:moveTo>
                        <a:pt x="13956" y="0"/>
                      </a:moveTo>
                      <a:cubicBezTo>
                        <a:pt x="8945" y="0"/>
                        <a:pt x="4524" y="3463"/>
                        <a:pt x="3270" y="8354"/>
                      </a:cubicBezTo>
                      <a:cubicBezTo>
                        <a:pt x="2102" y="12957"/>
                        <a:pt x="1235" y="17627"/>
                        <a:pt x="634" y="22331"/>
                      </a:cubicBezTo>
                      <a:cubicBezTo>
                        <a:pt x="1" y="27534"/>
                        <a:pt x="3069" y="32538"/>
                        <a:pt x="8073" y="34206"/>
                      </a:cubicBezTo>
                      <a:cubicBezTo>
                        <a:pt x="12643" y="35774"/>
                        <a:pt x="17280" y="36641"/>
                        <a:pt x="22116" y="36874"/>
                      </a:cubicBezTo>
                      <a:cubicBezTo>
                        <a:pt x="22283" y="36882"/>
                        <a:pt x="22448" y="36885"/>
                        <a:pt x="22613" y="36885"/>
                      </a:cubicBezTo>
                      <a:cubicBezTo>
                        <a:pt x="27678" y="36885"/>
                        <a:pt x="32098" y="33444"/>
                        <a:pt x="33358" y="28502"/>
                      </a:cubicBezTo>
                      <a:cubicBezTo>
                        <a:pt x="34525" y="23932"/>
                        <a:pt x="35426" y="19262"/>
                        <a:pt x="35993" y="14558"/>
                      </a:cubicBezTo>
                      <a:cubicBezTo>
                        <a:pt x="36660" y="9321"/>
                        <a:pt x="33558" y="4351"/>
                        <a:pt x="28588" y="2683"/>
                      </a:cubicBezTo>
                      <a:cubicBezTo>
                        <a:pt x="24018" y="1115"/>
                        <a:pt x="19348" y="248"/>
                        <a:pt x="14511" y="15"/>
                      </a:cubicBezTo>
                      <a:cubicBezTo>
                        <a:pt x="14325" y="5"/>
                        <a:pt x="14140" y="0"/>
                        <a:pt x="13956" y="0"/>
                      </a:cubicBezTo>
                      <a:close/>
                    </a:path>
                  </a:pathLst>
                </a:custGeom>
                <a:solidFill>
                  <a:srgbClr val="EC8D6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 name="Google Shape;1332;p39"/>
                <p:cNvSpPr/>
                <p:nvPr/>
              </p:nvSpPr>
              <p:spPr>
                <a:xfrm>
                  <a:off x="3039200" y="4675838"/>
                  <a:ext cx="212525" cy="71925"/>
                </a:xfrm>
                <a:custGeom>
                  <a:avLst/>
                  <a:gdLst/>
                  <a:ahLst/>
                  <a:cxnLst/>
                  <a:rect l="l" t="t" r="r" b="b"/>
                  <a:pathLst>
                    <a:path w="8501" h="2877" extrusionOk="0">
                      <a:moveTo>
                        <a:pt x="3494" y="1"/>
                      </a:moveTo>
                      <a:cubicBezTo>
                        <a:pt x="2265" y="1"/>
                        <a:pt x="1064" y="336"/>
                        <a:pt x="61" y="991"/>
                      </a:cubicBezTo>
                      <a:cubicBezTo>
                        <a:pt x="0" y="1021"/>
                        <a:pt x="50" y="1162"/>
                        <a:pt x="110" y="1162"/>
                      </a:cubicBezTo>
                      <a:cubicBezTo>
                        <a:pt x="116" y="1162"/>
                        <a:pt x="122" y="1160"/>
                        <a:pt x="128" y="1157"/>
                      </a:cubicBezTo>
                      <a:cubicBezTo>
                        <a:pt x="787" y="1003"/>
                        <a:pt x="1431" y="929"/>
                        <a:pt x="2063" y="929"/>
                      </a:cubicBezTo>
                      <a:cubicBezTo>
                        <a:pt x="4024" y="929"/>
                        <a:pt x="5883" y="1632"/>
                        <a:pt x="7800" y="2792"/>
                      </a:cubicBezTo>
                      <a:cubicBezTo>
                        <a:pt x="7905" y="2834"/>
                        <a:pt x="8011" y="2876"/>
                        <a:pt x="8108" y="2876"/>
                      </a:cubicBezTo>
                      <a:cubicBezTo>
                        <a:pt x="8164" y="2876"/>
                        <a:pt x="8218" y="2862"/>
                        <a:pt x="8267" y="2825"/>
                      </a:cubicBezTo>
                      <a:cubicBezTo>
                        <a:pt x="8400" y="2725"/>
                        <a:pt x="8433" y="2692"/>
                        <a:pt x="8467" y="2525"/>
                      </a:cubicBezTo>
                      <a:cubicBezTo>
                        <a:pt x="8500" y="2358"/>
                        <a:pt x="8433" y="2125"/>
                        <a:pt x="8333" y="1991"/>
                      </a:cubicBezTo>
                      <a:cubicBezTo>
                        <a:pt x="6974" y="651"/>
                        <a:pt x="5207" y="1"/>
                        <a:pt x="34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 name="Google Shape;1333;p39"/>
                <p:cNvSpPr/>
                <p:nvPr/>
              </p:nvSpPr>
              <p:spPr>
                <a:xfrm>
                  <a:off x="3695825" y="5030288"/>
                  <a:ext cx="175225" cy="144200"/>
                </a:xfrm>
                <a:custGeom>
                  <a:avLst/>
                  <a:gdLst/>
                  <a:ahLst/>
                  <a:cxnLst/>
                  <a:rect l="l" t="t" r="r" b="b"/>
                  <a:pathLst>
                    <a:path w="7009" h="5768" extrusionOk="0">
                      <a:moveTo>
                        <a:pt x="6986" y="1123"/>
                      </a:moveTo>
                      <a:cubicBezTo>
                        <a:pt x="6986" y="1134"/>
                        <a:pt x="6990" y="1138"/>
                        <a:pt x="6994" y="1138"/>
                      </a:cubicBezTo>
                      <a:cubicBezTo>
                        <a:pt x="7001" y="1138"/>
                        <a:pt x="7008" y="1123"/>
                        <a:pt x="6986" y="1123"/>
                      </a:cubicBezTo>
                      <a:close/>
                      <a:moveTo>
                        <a:pt x="5477" y="1"/>
                      </a:moveTo>
                      <a:cubicBezTo>
                        <a:pt x="4870" y="1"/>
                        <a:pt x="4213" y="315"/>
                        <a:pt x="3617" y="656"/>
                      </a:cubicBezTo>
                      <a:cubicBezTo>
                        <a:pt x="2850" y="1123"/>
                        <a:pt x="2183" y="1757"/>
                        <a:pt x="1616" y="2457"/>
                      </a:cubicBezTo>
                      <a:cubicBezTo>
                        <a:pt x="1349" y="2791"/>
                        <a:pt x="1149" y="3124"/>
                        <a:pt x="915" y="3458"/>
                      </a:cubicBezTo>
                      <a:cubicBezTo>
                        <a:pt x="615" y="3992"/>
                        <a:pt x="348" y="4559"/>
                        <a:pt x="115" y="5159"/>
                      </a:cubicBezTo>
                      <a:cubicBezTo>
                        <a:pt x="0" y="5479"/>
                        <a:pt x="230" y="5767"/>
                        <a:pt x="451" y="5767"/>
                      </a:cubicBezTo>
                      <a:cubicBezTo>
                        <a:pt x="553" y="5767"/>
                        <a:pt x="652" y="5706"/>
                        <a:pt x="715" y="5559"/>
                      </a:cubicBezTo>
                      <a:cubicBezTo>
                        <a:pt x="1049" y="4659"/>
                        <a:pt x="1482" y="3858"/>
                        <a:pt x="2016" y="3158"/>
                      </a:cubicBezTo>
                      <a:cubicBezTo>
                        <a:pt x="2431" y="3070"/>
                        <a:pt x="2896" y="3004"/>
                        <a:pt x="3350" y="3004"/>
                      </a:cubicBezTo>
                      <a:cubicBezTo>
                        <a:pt x="4283" y="3004"/>
                        <a:pt x="5171" y="3283"/>
                        <a:pt x="5485" y="4225"/>
                      </a:cubicBezTo>
                      <a:cubicBezTo>
                        <a:pt x="5485" y="4225"/>
                        <a:pt x="5519" y="4225"/>
                        <a:pt x="5519" y="4192"/>
                      </a:cubicBezTo>
                      <a:cubicBezTo>
                        <a:pt x="5547" y="2610"/>
                        <a:pt x="4460" y="2268"/>
                        <a:pt x="3326" y="2268"/>
                      </a:cubicBezTo>
                      <a:cubicBezTo>
                        <a:pt x="3145" y="2268"/>
                        <a:pt x="2962" y="2277"/>
                        <a:pt x="2783" y="2290"/>
                      </a:cubicBezTo>
                      <a:cubicBezTo>
                        <a:pt x="2783" y="2257"/>
                        <a:pt x="2817" y="2257"/>
                        <a:pt x="2817" y="2224"/>
                      </a:cubicBezTo>
                      <a:cubicBezTo>
                        <a:pt x="3541" y="1572"/>
                        <a:pt x="4737" y="658"/>
                        <a:pt x="5823" y="658"/>
                      </a:cubicBezTo>
                      <a:cubicBezTo>
                        <a:pt x="6237" y="658"/>
                        <a:pt x="6636" y="791"/>
                        <a:pt x="6986" y="1123"/>
                      </a:cubicBezTo>
                      <a:cubicBezTo>
                        <a:pt x="6594" y="290"/>
                        <a:pt x="6059" y="1"/>
                        <a:pt x="5477"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 name="Google Shape;1334;p39"/>
                <p:cNvSpPr/>
                <p:nvPr/>
              </p:nvSpPr>
              <p:spPr>
                <a:xfrm>
                  <a:off x="2828900" y="4849663"/>
                  <a:ext cx="110925" cy="192275"/>
                </a:xfrm>
                <a:custGeom>
                  <a:avLst/>
                  <a:gdLst/>
                  <a:ahLst/>
                  <a:cxnLst/>
                  <a:rect l="l" t="t" r="r" b="b"/>
                  <a:pathLst>
                    <a:path w="4437" h="7691" extrusionOk="0">
                      <a:moveTo>
                        <a:pt x="1374" y="0"/>
                      </a:moveTo>
                      <a:cubicBezTo>
                        <a:pt x="1024" y="0"/>
                        <a:pt x="635" y="130"/>
                        <a:pt x="200" y="442"/>
                      </a:cubicBezTo>
                      <a:cubicBezTo>
                        <a:pt x="167" y="442"/>
                        <a:pt x="200" y="476"/>
                        <a:pt x="200" y="476"/>
                      </a:cubicBezTo>
                      <a:cubicBezTo>
                        <a:pt x="371" y="425"/>
                        <a:pt x="535" y="402"/>
                        <a:pt x="692" y="402"/>
                      </a:cubicBezTo>
                      <a:cubicBezTo>
                        <a:pt x="2097" y="402"/>
                        <a:pt x="2946" y="2271"/>
                        <a:pt x="3336" y="3411"/>
                      </a:cubicBezTo>
                      <a:cubicBezTo>
                        <a:pt x="3336" y="3429"/>
                        <a:pt x="3336" y="3448"/>
                        <a:pt x="3341" y="3461"/>
                      </a:cubicBezTo>
                      <a:lnTo>
                        <a:pt x="3341" y="3461"/>
                      </a:lnTo>
                      <a:cubicBezTo>
                        <a:pt x="2758" y="3102"/>
                        <a:pt x="2114" y="2784"/>
                        <a:pt x="1515" y="2784"/>
                      </a:cubicBezTo>
                      <a:cubicBezTo>
                        <a:pt x="955" y="2784"/>
                        <a:pt x="433" y="3062"/>
                        <a:pt x="33" y="3845"/>
                      </a:cubicBezTo>
                      <a:cubicBezTo>
                        <a:pt x="0" y="3878"/>
                        <a:pt x="33" y="3878"/>
                        <a:pt x="67" y="3878"/>
                      </a:cubicBezTo>
                      <a:cubicBezTo>
                        <a:pt x="407" y="3559"/>
                        <a:pt x="788" y="3430"/>
                        <a:pt x="1181" y="3430"/>
                      </a:cubicBezTo>
                      <a:cubicBezTo>
                        <a:pt x="2022" y="3430"/>
                        <a:pt x="2921" y="4021"/>
                        <a:pt x="3603" y="4612"/>
                      </a:cubicBezTo>
                      <a:cubicBezTo>
                        <a:pt x="3736" y="5479"/>
                        <a:pt x="3736" y="6380"/>
                        <a:pt x="3603" y="7347"/>
                      </a:cubicBezTo>
                      <a:cubicBezTo>
                        <a:pt x="3572" y="7581"/>
                        <a:pt x="3715" y="7691"/>
                        <a:pt x="3883" y="7691"/>
                      </a:cubicBezTo>
                      <a:cubicBezTo>
                        <a:pt x="4076" y="7691"/>
                        <a:pt x="4301" y="7547"/>
                        <a:pt x="4337" y="7280"/>
                      </a:cubicBezTo>
                      <a:cubicBezTo>
                        <a:pt x="4403" y="6647"/>
                        <a:pt x="4437" y="6013"/>
                        <a:pt x="4403" y="5412"/>
                      </a:cubicBezTo>
                      <a:cubicBezTo>
                        <a:pt x="4403" y="4979"/>
                        <a:pt x="4370" y="4578"/>
                        <a:pt x="4303" y="4212"/>
                      </a:cubicBezTo>
                      <a:cubicBezTo>
                        <a:pt x="4136" y="3278"/>
                        <a:pt x="3836" y="2410"/>
                        <a:pt x="3369" y="1643"/>
                      </a:cubicBezTo>
                      <a:cubicBezTo>
                        <a:pt x="2891" y="830"/>
                        <a:pt x="2259" y="0"/>
                        <a:pt x="1374"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 name="Google Shape;1335;p39"/>
                <p:cNvSpPr/>
                <p:nvPr/>
              </p:nvSpPr>
              <p:spPr>
                <a:xfrm>
                  <a:off x="2895600" y="3921688"/>
                  <a:ext cx="1083300" cy="1069125"/>
                </a:xfrm>
                <a:custGeom>
                  <a:avLst/>
                  <a:gdLst/>
                  <a:ahLst/>
                  <a:cxnLst/>
                  <a:rect l="l" t="t" r="r" b="b"/>
                  <a:pathLst>
                    <a:path w="43332" h="42765" extrusionOk="0">
                      <a:moveTo>
                        <a:pt x="22984" y="1"/>
                      </a:moveTo>
                      <a:cubicBezTo>
                        <a:pt x="19415" y="1735"/>
                        <a:pt x="16646" y="4471"/>
                        <a:pt x="15178" y="7606"/>
                      </a:cubicBezTo>
                      <a:cubicBezTo>
                        <a:pt x="12443" y="8607"/>
                        <a:pt x="9808" y="9708"/>
                        <a:pt x="7673" y="11309"/>
                      </a:cubicBezTo>
                      <a:cubicBezTo>
                        <a:pt x="5738" y="12743"/>
                        <a:pt x="4237" y="14645"/>
                        <a:pt x="3737" y="16746"/>
                      </a:cubicBezTo>
                      <a:cubicBezTo>
                        <a:pt x="3303" y="16913"/>
                        <a:pt x="2903" y="17147"/>
                        <a:pt x="2502" y="17413"/>
                      </a:cubicBezTo>
                      <a:cubicBezTo>
                        <a:pt x="301" y="19015"/>
                        <a:pt x="1" y="22050"/>
                        <a:pt x="134" y="24685"/>
                      </a:cubicBezTo>
                      <a:cubicBezTo>
                        <a:pt x="234" y="26220"/>
                        <a:pt x="401" y="27787"/>
                        <a:pt x="701" y="29322"/>
                      </a:cubicBezTo>
                      <a:cubicBezTo>
                        <a:pt x="1135" y="31824"/>
                        <a:pt x="1835" y="34325"/>
                        <a:pt x="2769" y="36661"/>
                      </a:cubicBezTo>
                      <a:cubicBezTo>
                        <a:pt x="4604" y="35326"/>
                        <a:pt x="3870" y="32858"/>
                        <a:pt x="3970" y="30589"/>
                      </a:cubicBezTo>
                      <a:cubicBezTo>
                        <a:pt x="3970" y="30589"/>
                        <a:pt x="4004" y="30589"/>
                        <a:pt x="4004" y="30556"/>
                      </a:cubicBezTo>
                      <a:cubicBezTo>
                        <a:pt x="5438" y="29889"/>
                        <a:pt x="6639" y="28888"/>
                        <a:pt x="7439" y="27654"/>
                      </a:cubicBezTo>
                      <a:cubicBezTo>
                        <a:pt x="8473" y="26120"/>
                        <a:pt x="8907" y="24252"/>
                        <a:pt x="8740" y="22284"/>
                      </a:cubicBezTo>
                      <a:cubicBezTo>
                        <a:pt x="9608" y="21683"/>
                        <a:pt x="10675" y="21249"/>
                        <a:pt x="11842" y="21049"/>
                      </a:cubicBezTo>
                      <a:cubicBezTo>
                        <a:pt x="12196" y="20993"/>
                        <a:pt x="12597" y="20967"/>
                        <a:pt x="13031" y="20967"/>
                      </a:cubicBezTo>
                      <a:cubicBezTo>
                        <a:pt x="15702" y="20967"/>
                        <a:pt x="19617" y="21978"/>
                        <a:pt x="21483" y="23384"/>
                      </a:cubicBezTo>
                      <a:cubicBezTo>
                        <a:pt x="22311" y="23135"/>
                        <a:pt x="23202" y="23012"/>
                        <a:pt x="24110" y="23012"/>
                      </a:cubicBezTo>
                      <a:cubicBezTo>
                        <a:pt x="25869" y="23012"/>
                        <a:pt x="27693" y="23472"/>
                        <a:pt x="29255" y="24352"/>
                      </a:cubicBezTo>
                      <a:cubicBezTo>
                        <a:pt x="30322" y="24952"/>
                        <a:pt x="32224" y="25953"/>
                        <a:pt x="32958" y="26887"/>
                      </a:cubicBezTo>
                      <a:cubicBezTo>
                        <a:pt x="32390" y="28688"/>
                        <a:pt x="32424" y="30656"/>
                        <a:pt x="33058" y="32491"/>
                      </a:cubicBezTo>
                      <a:cubicBezTo>
                        <a:pt x="33358" y="33391"/>
                        <a:pt x="33658" y="34826"/>
                        <a:pt x="34092" y="36127"/>
                      </a:cubicBezTo>
                      <a:cubicBezTo>
                        <a:pt x="34392" y="37061"/>
                        <a:pt x="34759" y="37895"/>
                        <a:pt x="35293" y="38395"/>
                      </a:cubicBezTo>
                      <a:cubicBezTo>
                        <a:pt x="35026" y="39896"/>
                        <a:pt x="34359" y="41297"/>
                        <a:pt x="34992" y="42765"/>
                      </a:cubicBezTo>
                      <a:cubicBezTo>
                        <a:pt x="36493" y="41064"/>
                        <a:pt x="38095" y="38428"/>
                        <a:pt x="39462" y="35927"/>
                      </a:cubicBezTo>
                      <a:cubicBezTo>
                        <a:pt x="40129" y="34692"/>
                        <a:pt x="40730" y="33492"/>
                        <a:pt x="41230" y="32491"/>
                      </a:cubicBezTo>
                      <a:cubicBezTo>
                        <a:pt x="42398" y="30089"/>
                        <a:pt x="43332" y="27187"/>
                        <a:pt x="41897" y="24885"/>
                      </a:cubicBezTo>
                      <a:cubicBezTo>
                        <a:pt x="41697" y="24585"/>
                        <a:pt x="41497" y="24318"/>
                        <a:pt x="41264" y="24051"/>
                      </a:cubicBezTo>
                      <a:cubicBezTo>
                        <a:pt x="41230" y="22617"/>
                        <a:pt x="40596" y="21149"/>
                        <a:pt x="39662" y="19815"/>
                      </a:cubicBezTo>
                      <a:cubicBezTo>
                        <a:pt x="38495" y="18247"/>
                        <a:pt x="36894" y="16880"/>
                        <a:pt x="35192" y="15612"/>
                      </a:cubicBezTo>
                      <a:cubicBezTo>
                        <a:pt x="32591" y="13677"/>
                        <a:pt x="29789" y="11876"/>
                        <a:pt x="26753" y="10308"/>
                      </a:cubicBezTo>
                      <a:cubicBezTo>
                        <a:pt x="24718" y="7173"/>
                        <a:pt x="23384" y="3637"/>
                        <a:pt x="2298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 name="Google Shape;1336;p39"/>
                <p:cNvSpPr/>
                <p:nvPr/>
              </p:nvSpPr>
              <p:spPr>
                <a:xfrm>
                  <a:off x="2913125" y="4654713"/>
                  <a:ext cx="97575" cy="183500"/>
                </a:xfrm>
                <a:custGeom>
                  <a:avLst/>
                  <a:gdLst/>
                  <a:ahLst/>
                  <a:cxnLst/>
                  <a:rect l="l" t="t" r="r" b="b"/>
                  <a:pathLst>
                    <a:path w="3903" h="7340" extrusionOk="0">
                      <a:moveTo>
                        <a:pt x="0" y="1"/>
                      </a:moveTo>
                      <a:cubicBezTo>
                        <a:pt x="434" y="2536"/>
                        <a:pt x="1134" y="5004"/>
                        <a:pt x="2068" y="7340"/>
                      </a:cubicBezTo>
                      <a:cubicBezTo>
                        <a:pt x="3903" y="6005"/>
                        <a:pt x="3169" y="3537"/>
                        <a:pt x="3269" y="1268"/>
                      </a:cubicBezTo>
                      <a:cubicBezTo>
                        <a:pt x="3269" y="1268"/>
                        <a:pt x="3303" y="1268"/>
                        <a:pt x="3303" y="1235"/>
                      </a:cubicBezTo>
                      <a:cubicBezTo>
                        <a:pt x="2168" y="902"/>
                        <a:pt x="1034" y="535"/>
                        <a:pt x="0"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 name="Google Shape;1337;p39"/>
                <p:cNvSpPr/>
                <p:nvPr/>
              </p:nvSpPr>
              <p:spPr>
                <a:xfrm>
                  <a:off x="3747875" y="4819838"/>
                  <a:ext cx="134300" cy="170975"/>
                </a:xfrm>
                <a:custGeom>
                  <a:avLst/>
                  <a:gdLst/>
                  <a:ahLst/>
                  <a:cxnLst/>
                  <a:rect l="l" t="t" r="r" b="b"/>
                  <a:pathLst>
                    <a:path w="5372" h="6839" extrusionOk="0">
                      <a:moveTo>
                        <a:pt x="5371" y="1"/>
                      </a:moveTo>
                      <a:cubicBezTo>
                        <a:pt x="3870" y="140"/>
                        <a:pt x="2392" y="209"/>
                        <a:pt x="899" y="209"/>
                      </a:cubicBezTo>
                      <a:cubicBezTo>
                        <a:pt x="600" y="209"/>
                        <a:pt x="301" y="206"/>
                        <a:pt x="1" y="201"/>
                      </a:cubicBezTo>
                      <a:lnTo>
                        <a:pt x="1" y="201"/>
                      </a:lnTo>
                      <a:cubicBezTo>
                        <a:pt x="301" y="1135"/>
                        <a:pt x="668" y="1969"/>
                        <a:pt x="1202" y="2469"/>
                      </a:cubicBezTo>
                      <a:cubicBezTo>
                        <a:pt x="935" y="3970"/>
                        <a:pt x="268" y="5371"/>
                        <a:pt x="901" y="6839"/>
                      </a:cubicBezTo>
                      <a:cubicBezTo>
                        <a:pt x="2436" y="5138"/>
                        <a:pt x="4004" y="2502"/>
                        <a:pt x="5371"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 name="Google Shape;1338;p39"/>
                <p:cNvSpPr/>
                <p:nvPr/>
              </p:nvSpPr>
              <p:spPr>
                <a:xfrm>
                  <a:off x="3431825" y="3998088"/>
                  <a:ext cx="441775" cy="519600"/>
                </a:xfrm>
                <a:custGeom>
                  <a:avLst/>
                  <a:gdLst/>
                  <a:ahLst/>
                  <a:cxnLst/>
                  <a:rect l="l" t="t" r="r" b="b"/>
                  <a:pathLst>
                    <a:path w="17671" h="20784" extrusionOk="0">
                      <a:moveTo>
                        <a:pt x="1010" y="1"/>
                      </a:moveTo>
                      <a:cubicBezTo>
                        <a:pt x="988" y="1"/>
                        <a:pt x="968" y="17"/>
                        <a:pt x="968" y="47"/>
                      </a:cubicBezTo>
                      <a:cubicBezTo>
                        <a:pt x="0" y="4717"/>
                        <a:pt x="2302" y="8453"/>
                        <a:pt x="5504" y="11589"/>
                      </a:cubicBezTo>
                      <a:cubicBezTo>
                        <a:pt x="7239" y="13323"/>
                        <a:pt x="9374" y="14558"/>
                        <a:pt x="11408" y="15825"/>
                      </a:cubicBezTo>
                      <a:cubicBezTo>
                        <a:pt x="13610" y="17193"/>
                        <a:pt x="15478" y="18894"/>
                        <a:pt x="17379" y="20729"/>
                      </a:cubicBezTo>
                      <a:cubicBezTo>
                        <a:pt x="17418" y="20767"/>
                        <a:pt x="17458" y="20783"/>
                        <a:pt x="17497" y="20783"/>
                      </a:cubicBezTo>
                      <a:cubicBezTo>
                        <a:pt x="17592" y="20783"/>
                        <a:pt x="17670" y="20681"/>
                        <a:pt x="17646" y="20562"/>
                      </a:cubicBezTo>
                      <a:cubicBezTo>
                        <a:pt x="16912" y="16626"/>
                        <a:pt x="13143" y="13590"/>
                        <a:pt x="10108" y="11589"/>
                      </a:cubicBezTo>
                      <a:cubicBezTo>
                        <a:pt x="6171" y="8954"/>
                        <a:pt x="667" y="5818"/>
                        <a:pt x="1068" y="81"/>
                      </a:cubicBezTo>
                      <a:cubicBezTo>
                        <a:pt x="1068" y="25"/>
                        <a:pt x="1037" y="1"/>
                        <a:pt x="1010"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 name="Google Shape;1339;p39"/>
                <p:cNvSpPr/>
                <p:nvPr/>
              </p:nvSpPr>
              <p:spPr>
                <a:xfrm>
                  <a:off x="2989000" y="4165938"/>
                  <a:ext cx="245825" cy="257200"/>
                </a:xfrm>
                <a:custGeom>
                  <a:avLst/>
                  <a:gdLst/>
                  <a:ahLst/>
                  <a:cxnLst/>
                  <a:rect l="l" t="t" r="r" b="b"/>
                  <a:pathLst>
                    <a:path w="9833" h="10288" extrusionOk="0">
                      <a:moveTo>
                        <a:pt x="9609" y="0"/>
                      </a:moveTo>
                      <a:cubicBezTo>
                        <a:pt x="9598" y="0"/>
                        <a:pt x="9586" y="2"/>
                        <a:pt x="9574" y="5"/>
                      </a:cubicBezTo>
                      <a:cubicBezTo>
                        <a:pt x="5204" y="1172"/>
                        <a:pt x="1" y="5442"/>
                        <a:pt x="1001" y="10045"/>
                      </a:cubicBezTo>
                      <a:cubicBezTo>
                        <a:pt x="1024" y="10182"/>
                        <a:pt x="1172" y="10287"/>
                        <a:pt x="1316" y="10287"/>
                      </a:cubicBezTo>
                      <a:cubicBezTo>
                        <a:pt x="1383" y="10287"/>
                        <a:pt x="1449" y="10265"/>
                        <a:pt x="1502" y="10212"/>
                      </a:cubicBezTo>
                      <a:cubicBezTo>
                        <a:pt x="3003" y="8878"/>
                        <a:pt x="3970" y="6943"/>
                        <a:pt x="5138" y="5342"/>
                      </a:cubicBezTo>
                      <a:cubicBezTo>
                        <a:pt x="6472" y="3474"/>
                        <a:pt x="8073" y="1839"/>
                        <a:pt x="9741" y="238"/>
                      </a:cubicBezTo>
                      <a:cubicBezTo>
                        <a:pt x="9832" y="147"/>
                        <a:pt x="9729" y="0"/>
                        <a:pt x="9609"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 name="Google Shape;1340;p39"/>
                <p:cNvSpPr/>
                <p:nvPr/>
              </p:nvSpPr>
              <p:spPr>
                <a:xfrm>
                  <a:off x="3295900" y="3982238"/>
                  <a:ext cx="138925" cy="470625"/>
                </a:xfrm>
                <a:custGeom>
                  <a:avLst/>
                  <a:gdLst/>
                  <a:ahLst/>
                  <a:cxnLst/>
                  <a:rect l="l" t="t" r="r" b="b"/>
                  <a:pathLst>
                    <a:path w="5557" h="18825" extrusionOk="0">
                      <a:moveTo>
                        <a:pt x="5265" y="0"/>
                      </a:moveTo>
                      <a:cubicBezTo>
                        <a:pt x="5257" y="0"/>
                        <a:pt x="5247" y="4"/>
                        <a:pt x="5237" y="14"/>
                      </a:cubicBezTo>
                      <a:cubicBezTo>
                        <a:pt x="2035" y="1248"/>
                        <a:pt x="334" y="5885"/>
                        <a:pt x="200" y="9054"/>
                      </a:cubicBezTo>
                      <a:cubicBezTo>
                        <a:pt x="0" y="12790"/>
                        <a:pt x="1768" y="17093"/>
                        <a:pt x="5271" y="18794"/>
                      </a:cubicBezTo>
                      <a:cubicBezTo>
                        <a:pt x="5299" y="18815"/>
                        <a:pt x="5329" y="18825"/>
                        <a:pt x="5358" y="18825"/>
                      </a:cubicBezTo>
                      <a:cubicBezTo>
                        <a:pt x="5464" y="18825"/>
                        <a:pt x="5557" y="18699"/>
                        <a:pt x="5504" y="18594"/>
                      </a:cubicBezTo>
                      <a:cubicBezTo>
                        <a:pt x="3769" y="15659"/>
                        <a:pt x="2168" y="12890"/>
                        <a:pt x="2068" y="9354"/>
                      </a:cubicBezTo>
                      <a:cubicBezTo>
                        <a:pt x="2002" y="7720"/>
                        <a:pt x="2302" y="5985"/>
                        <a:pt x="2869" y="4451"/>
                      </a:cubicBezTo>
                      <a:cubicBezTo>
                        <a:pt x="3436" y="2816"/>
                        <a:pt x="4570" y="1582"/>
                        <a:pt x="5271" y="47"/>
                      </a:cubicBezTo>
                      <a:cubicBezTo>
                        <a:pt x="5294" y="24"/>
                        <a:pt x="5284" y="0"/>
                        <a:pt x="5265"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1" name="Google Shape;1341;p39"/>
                <p:cNvSpPr/>
                <p:nvPr/>
              </p:nvSpPr>
              <p:spPr>
                <a:xfrm>
                  <a:off x="2954675" y="4455188"/>
                  <a:ext cx="115250" cy="194150"/>
                </a:xfrm>
                <a:custGeom>
                  <a:avLst/>
                  <a:gdLst/>
                  <a:ahLst/>
                  <a:cxnLst/>
                  <a:rect l="l" t="t" r="r" b="b"/>
                  <a:pathLst>
                    <a:path w="4610" h="7766" extrusionOk="0">
                      <a:moveTo>
                        <a:pt x="4289" y="1"/>
                      </a:moveTo>
                      <a:cubicBezTo>
                        <a:pt x="4226" y="1"/>
                        <a:pt x="4160" y="33"/>
                        <a:pt x="4109" y="110"/>
                      </a:cubicBezTo>
                      <a:cubicBezTo>
                        <a:pt x="3375" y="1277"/>
                        <a:pt x="2941" y="2678"/>
                        <a:pt x="2241" y="3879"/>
                      </a:cubicBezTo>
                      <a:cubicBezTo>
                        <a:pt x="1574" y="5013"/>
                        <a:pt x="473" y="5980"/>
                        <a:pt x="106" y="7181"/>
                      </a:cubicBezTo>
                      <a:cubicBezTo>
                        <a:pt x="0" y="7526"/>
                        <a:pt x="273" y="7765"/>
                        <a:pt x="574" y="7765"/>
                      </a:cubicBezTo>
                      <a:cubicBezTo>
                        <a:pt x="652" y="7765"/>
                        <a:pt x="731" y="7749"/>
                        <a:pt x="807" y="7715"/>
                      </a:cubicBezTo>
                      <a:cubicBezTo>
                        <a:pt x="2007" y="7148"/>
                        <a:pt x="2841" y="5447"/>
                        <a:pt x="3408" y="4313"/>
                      </a:cubicBezTo>
                      <a:cubicBezTo>
                        <a:pt x="3976" y="3112"/>
                        <a:pt x="4609" y="1544"/>
                        <a:pt x="4509" y="210"/>
                      </a:cubicBezTo>
                      <a:cubicBezTo>
                        <a:pt x="4489" y="86"/>
                        <a:pt x="4392" y="1"/>
                        <a:pt x="4289"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 name="Google Shape;1342;p39"/>
                <p:cNvSpPr/>
                <p:nvPr/>
              </p:nvSpPr>
              <p:spPr>
                <a:xfrm>
                  <a:off x="3740375" y="4557988"/>
                  <a:ext cx="91750" cy="239500"/>
                </a:xfrm>
                <a:custGeom>
                  <a:avLst/>
                  <a:gdLst/>
                  <a:ahLst/>
                  <a:cxnLst/>
                  <a:rect l="l" t="t" r="r" b="b"/>
                  <a:pathLst>
                    <a:path w="3670" h="9580" extrusionOk="0">
                      <a:moveTo>
                        <a:pt x="401" y="0"/>
                      </a:moveTo>
                      <a:cubicBezTo>
                        <a:pt x="0" y="167"/>
                        <a:pt x="367" y="701"/>
                        <a:pt x="467" y="934"/>
                      </a:cubicBezTo>
                      <a:cubicBezTo>
                        <a:pt x="634" y="1335"/>
                        <a:pt x="801" y="1802"/>
                        <a:pt x="968" y="2235"/>
                      </a:cubicBezTo>
                      <a:cubicBezTo>
                        <a:pt x="1535" y="4003"/>
                        <a:pt x="1802" y="5871"/>
                        <a:pt x="1768" y="7739"/>
                      </a:cubicBezTo>
                      <a:cubicBezTo>
                        <a:pt x="1768" y="8106"/>
                        <a:pt x="1735" y="8507"/>
                        <a:pt x="1702" y="8907"/>
                      </a:cubicBezTo>
                      <a:cubicBezTo>
                        <a:pt x="1702" y="9040"/>
                        <a:pt x="1702" y="9207"/>
                        <a:pt x="1735" y="9340"/>
                      </a:cubicBezTo>
                      <a:cubicBezTo>
                        <a:pt x="1795" y="9460"/>
                        <a:pt x="1908" y="9579"/>
                        <a:pt x="2050" y="9579"/>
                      </a:cubicBezTo>
                      <a:cubicBezTo>
                        <a:pt x="2067" y="9579"/>
                        <a:pt x="2084" y="9578"/>
                        <a:pt x="2102" y="9574"/>
                      </a:cubicBezTo>
                      <a:cubicBezTo>
                        <a:pt x="2169" y="9541"/>
                        <a:pt x="2269" y="9474"/>
                        <a:pt x="2302" y="9374"/>
                      </a:cubicBezTo>
                      <a:cubicBezTo>
                        <a:pt x="3203" y="8273"/>
                        <a:pt x="3670" y="6839"/>
                        <a:pt x="3636" y="5404"/>
                      </a:cubicBezTo>
                      <a:cubicBezTo>
                        <a:pt x="3570" y="3636"/>
                        <a:pt x="2803" y="1735"/>
                        <a:pt x="1435" y="568"/>
                      </a:cubicBezTo>
                      <a:cubicBezTo>
                        <a:pt x="1268" y="434"/>
                        <a:pt x="868" y="67"/>
                        <a:pt x="601"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 name="Google Shape;1343;p39"/>
                <p:cNvSpPr/>
                <p:nvPr/>
              </p:nvSpPr>
              <p:spPr>
                <a:xfrm>
                  <a:off x="3282550" y="4915913"/>
                  <a:ext cx="143450" cy="40725"/>
                </a:xfrm>
                <a:custGeom>
                  <a:avLst/>
                  <a:gdLst/>
                  <a:ahLst/>
                  <a:cxnLst/>
                  <a:rect l="l" t="t" r="r" b="b"/>
                  <a:pathLst>
                    <a:path w="5738" h="1629" extrusionOk="0">
                      <a:moveTo>
                        <a:pt x="1367" y="1"/>
                      </a:moveTo>
                      <a:cubicBezTo>
                        <a:pt x="907" y="1"/>
                        <a:pt x="450" y="34"/>
                        <a:pt x="0" y="94"/>
                      </a:cubicBezTo>
                      <a:lnTo>
                        <a:pt x="167" y="728"/>
                      </a:lnTo>
                      <a:cubicBezTo>
                        <a:pt x="543" y="672"/>
                        <a:pt x="925" y="645"/>
                        <a:pt x="1310" y="645"/>
                      </a:cubicBezTo>
                      <a:cubicBezTo>
                        <a:pt x="1848" y="645"/>
                        <a:pt x="2392" y="697"/>
                        <a:pt x="2936" y="794"/>
                      </a:cubicBezTo>
                      <a:cubicBezTo>
                        <a:pt x="3803" y="961"/>
                        <a:pt x="4604" y="1228"/>
                        <a:pt x="5371" y="1628"/>
                      </a:cubicBezTo>
                      <a:lnTo>
                        <a:pt x="5738" y="1061"/>
                      </a:lnTo>
                      <a:cubicBezTo>
                        <a:pt x="4904" y="628"/>
                        <a:pt x="4003" y="327"/>
                        <a:pt x="3069" y="161"/>
                      </a:cubicBezTo>
                      <a:cubicBezTo>
                        <a:pt x="2500" y="50"/>
                        <a:pt x="1931" y="1"/>
                        <a:pt x="136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 name="Google Shape;1344;p39"/>
                <p:cNvSpPr/>
                <p:nvPr/>
              </p:nvSpPr>
              <p:spPr>
                <a:xfrm>
                  <a:off x="3386800" y="4679413"/>
                  <a:ext cx="452000" cy="414200"/>
                </a:xfrm>
                <a:custGeom>
                  <a:avLst/>
                  <a:gdLst/>
                  <a:ahLst/>
                  <a:cxnLst/>
                  <a:rect l="l" t="t" r="r" b="b"/>
                  <a:pathLst>
                    <a:path w="18080" h="16568" extrusionOk="0">
                      <a:moveTo>
                        <a:pt x="9407" y="747"/>
                      </a:moveTo>
                      <a:cubicBezTo>
                        <a:pt x="9974" y="747"/>
                        <a:pt x="10541" y="781"/>
                        <a:pt x="11108" y="881"/>
                      </a:cubicBezTo>
                      <a:cubicBezTo>
                        <a:pt x="13243" y="1281"/>
                        <a:pt x="14977" y="2482"/>
                        <a:pt x="16045" y="4283"/>
                      </a:cubicBezTo>
                      <a:cubicBezTo>
                        <a:pt x="17079" y="6051"/>
                        <a:pt x="17279" y="8119"/>
                        <a:pt x="16679" y="10121"/>
                      </a:cubicBezTo>
                      <a:cubicBezTo>
                        <a:pt x="16078" y="12089"/>
                        <a:pt x="14744" y="13723"/>
                        <a:pt x="12976" y="14791"/>
                      </a:cubicBezTo>
                      <a:cubicBezTo>
                        <a:pt x="11672" y="15568"/>
                        <a:pt x="10218" y="15950"/>
                        <a:pt x="8769" y="15950"/>
                      </a:cubicBezTo>
                      <a:cubicBezTo>
                        <a:pt x="8290" y="15950"/>
                        <a:pt x="7811" y="15908"/>
                        <a:pt x="7339" y="15825"/>
                      </a:cubicBezTo>
                      <a:cubicBezTo>
                        <a:pt x="3369" y="15091"/>
                        <a:pt x="801" y="11355"/>
                        <a:pt x="1601" y="7319"/>
                      </a:cubicBezTo>
                      <a:cubicBezTo>
                        <a:pt x="2001" y="5284"/>
                        <a:pt x="3202" y="3483"/>
                        <a:pt x="5004" y="2249"/>
                      </a:cubicBezTo>
                      <a:cubicBezTo>
                        <a:pt x="6338" y="1315"/>
                        <a:pt x="7872" y="814"/>
                        <a:pt x="9407" y="747"/>
                      </a:cubicBezTo>
                      <a:close/>
                      <a:moveTo>
                        <a:pt x="9710" y="0"/>
                      </a:moveTo>
                      <a:cubicBezTo>
                        <a:pt x="7891" y="0"/>
                        <a:pt x="6084" y="565"/>
                        <a:pt x="4537" y="1648"/>
                      </a:cubicBezTo>
                      <a:cubicBezTo>
                        <a:pt x="2602" y="2982"/>
                        <a:pt x="1301" y="4984"/>
                        <a:pt x="867" y="7185"/>
                      </a:cubicBezTo>
                      <a:cubicBezTo>
                        <a:pt x="0" y="11589"/>
                        <a:pt x="2869" y="15625"/>
                        <a:pt x="7172" y="16425"/>
                      </a:cubicBezTo>
                      <a:cubicBezTo>
                        <a:pt x="7638" y="16508"/>
                        <a:pt x="8105" y="16567"/>
                        <a:pt x="8572" y="16567"/>
                      </a:cubicBezTo>
                      <a:cubicBezTo>
                        <a:pt x="8672" y="16567"/>
                        <a:pt x="8773" y="16565"/>
                        <a:pt x="8873" y="16559"/>
                      </a:cubicBezTo>
                      <a:cubicBezTo>
                        <a:pt x="10407" y="16559"/>
                        <a:pt x="11975" y="16125"/>
                        <a:pt x="13376" y="15291"/>
                      </a:cubicBezTo>
                      <a:cubicBezTo>
                        <a:pt x="15311" y="14157"/>
                        <a:pt x="16745" y="12356"/>
                        <a:pt x="17413" y="10254"/>
                      </a:cubicBezTo>
                      <a:cubicBezTo>
                        <a:pt x="18080" y="8086"/>
                        <a:pt x="17880" y="5818"/>
                        <a:pt x="16745" y="3916"/>
                      </a:cubicBezTo>
                      <a:cubicBezTo>
                        <a:pt x="15578" y="1915"/>
                        <a:pt x="13643" y="581"/>
                        <a:pt x="11308" y="147"/>
                      </a:cubicBezTo>
                      <a:cubicBezTo>
                        <a:pt x="10779" y="49"/>
                        <a:pt x="10244" y="0"/>
                        <a:pt x="971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 name="Google Shape;1345;p39"/>
                <p:cNvSpPr/>
                <p:nvPr/>
              </p:nvSpPr>
              <p:spPr>
                <a:xfrm>
                  <a:off x="2910625" y="4583163"/>
                  <a:ext cx="430325" cy="424350"/>
                </a:xfrm>
                <a:custGeom>
                  <a:avLst/>
                  <a:gdLst/>
                  <a:ahLst/>
                  <a:cxnLst/>
                  <a:rect l="l" t="t" r="r" b="b"/>
                  <a:pathLst>
                    <a:path w="17213" h="16974" extrusionOk="0">
                      <a:moveTo>
                        <a:pt x="8099" y="764"/>
                      </a:moveTo>
                      <a:cubicBezTo>
                        <a:pt x="8553" y="764"/>
                        <a:pt x="9012" y="807"/>
                        <a:pt x="9474" y="895"/>
                      </a:cubicBezTo>
                      <a:cubicBezTo>
                        <a:pt x="11575" y="1295"/>
                        <a:pt x="13443" y="2529"/>
                        <a:pt x="14711" y="4364"/>
                      </a:cubicBezTo>
                      <a:cubicBezTo>
                        <a:pt x="15945" y="6132"/>
                        <a:pt x="16412" y="8267"/>
                        <a:pt x="16078" y="10335"/>
                      </a:cubicBezTo>
                      <a:cubicBezTo>
                        <a:pt x="15745" y="12336"/>
                        <a:pt x="14644" y="14038"/>
                        <a:pt x="13043" y="15105"/>
                      </a:cubicBezTo>
                      <a:cubicBezTo>
                        <a:pt x="11881" y="15913"/>
                        <a:pt x="10509" y="16339"/>
                        <a:pt x="9086" y="16339"/>
                      </a:cubicBezTo>
                      <a:cubicBezTo>
                        <a:pt x="8630" y="16339"/>
                        <a:pt x="8168" y="16295"/>
                        <a:pt x="7706" y="16206"/>
                      </a:cubicBezTo>
                      <a:cubicBezTo>
                        <a:pt x="3736" y="15472"/>
                        <a:pt x="734" y="11669"/>
                        <a:pt x="1001" y="7533"/>
                      </a:cubicBezTo>
                      <a:cubicBezTo>
                        <a:pt x="1168" y="5465"/>
                        <a:pt x="2102" y="3597"/>
                        <a:pt x="3703" y="2296"/>
                      </a:cubicBezTo>
                      <a:cubicBezTo>
                        <a:pt x="4953" y="1306"/>
                        <a:pt x="6487" y="764"/>
                        <a:pt x="8099" y="764"/>
                      </a:cubicBezTo>
                      <a:close/>
                      <a:moveTo>
                        <a:pt x="7973" y="1"/>
                      </a:moveTo>
                      <a:cubicBezTo>
                        <a:pt x="6208" y="1"/>
                        <a:pt x="4530" y="591"/>
                        <a:pt x="3169" y="1695"/>
                      </a:cubicBezTo>
                      <a:cubicBezTo>
                        <a:pt x="1434" y="3096"/>
                        <a:pt x="400" y="5131"/>
                        <a:pt x="267" y="7399"/>
                      </a:cubicBezTo>
                      <a:cubicBezTo>
                        <a:pt x="0" y="11903"/>
                        <a:pt x="3302" y="16006"/>
                        <a:pt x="7606" y="16806"/>
                      </a:cubicBezTo>
                      <a:cubicBezTo>
                        <a:pt x="8173" y="16906"/>
                        <a:pt x="8740" y="16973"/>
                        <a:pt x="9307" y="16973"/>
                      </a:cubicBezTo>
                      <a:cubicBezTo>
                        <a:pt x="10808" y="16940"/>
                        <a:pt x="12276" y="16473"/>
                        <a:pt x="13510" y="15639"/>
                      </a:cubicBezTo>
                      <a:cubicBezTo>
                        <a:pt x="15278" y="14471"/>
                        <a:pt x="16445" y="12637"/>
                        <a:pt x="16812" y="10468"/>
                      </a:cubicBezTo>
                      <a:cubicBezTo>
                        <a:pt x="17212" y="8267"/>
                        <a:pt x="16679" y="5932"/>
                        <a:pt x="15344" y="3964"/>
                      </a:cubicBezTo>
                      <a:cubicBezTo>
                        <a:pt x="13977" y="1962"/>
                        <a:pt x="11909" y="595"/>
                        <a:pt x="9574" y="161"/>
                      </a:cubicBezTo>
                      <a:cubicBezTo>
                        <a:pt x="9036" y="54"/>
                        <a:pt x="8501" y="1"/>
                        <a:pt x="7973"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 name="Google Shape;1346;p39"/>
                <p:cNvSpPr/>
                <p:nvPr/>
              </p:nvSpPr>
              <p:spPr>
                <a:xfrm>
                  <a:off x="3520225" y="4764763"/>
                  <a:ext cx="211525" cy="69725"/>
                </a:xfrm>
                <a:custGeom>
                  <a:avLst/>
                  <a:gdLst/>
                  <a:ahLst/>
                  <a:cxnLst/>
                  <a:rect l="l" t="t" r="r" b="b"/>
                  <a:pathLst>
                    <a:path w="8461" h="2789" extrusionOk="0">
                      <a:moveTo>
                        <a:pt x="3097" y="1"/>
                      </a:moveTo>
                      <a:cubicBezTo>
                        <a:pt x="2191" y="1"/>
                        <a:pt x="1263" y="181"/>
                        <a:pt x="367" y="569"/>
                      </a:cubicBezTo>
                      <a:cubicBezTo>
                        <a:pt x="200" y="636"/>
                        <a:pt x="67" y="836"/>
                        <a:pt x="34" y="1003"/>
                      </a:cubicBezTo>
                      <a:cubicBezTo>
                        <a:pt x="0" y="1170"/>
                        <a:pt x="34" y="1203"/>
                        <a:pt x="100" y="1370"/>
                      </a:cubicBezTo>
                      <a:cubicBezTo>
                        <a:pt x="177" y="1472"/>
                        <a:pt x="292" y="1515"/>
                        <a:pt x="417" y="1515"/>
                      </a:cubicBezTo>
                      <a:cubicBezTo>
                        <a:pt x="455" y="1515"/>
                        <a:pt x="495" y="1511"/>
                        <a:pt x="534" y="1503"/>
                      </a:cubicBezTo>
                      <a:cubicBezTo>
                        <a:pt x="1465" y="1344"/>
                        <a:pt x="2356" y="1253"/>
                        <a:pt x="3210" y="1253"/>
                      </a:cubicBezTo>
                      <a:cubicBezTo>
                        <a:pt x="5051" y="1253"/>
                        <a:pt x="6724" y="1677"/>
                        <a:pt x="8273" y="2771"/>
                      </a:cubicBezTo>
                      <a:cubicBezTo>
                        <a:pt x="8286" y="2783"/>
                        <a:pt x="8301" y="2789"/>
                        <a:pt x="8316" y="2789"/>
                      </a:cubicBezTo>
                      <a:cubicBezTo>
                        <a:pt x="8383" y="2789"/>
                        <a:pt x="8460" y="2691"/>
                        <a:pt x="8406" y="2637"/>
                      </a:cubicBezTo>
                      <a:cubicBezTo>
                        <a:pt x="7236" y="999"/>
                        <a:pt x="5228" y="1"/>
                        <a:pt x="309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47" name="Google Shape;1347;p39"/>
              <p:cNvSpPr/>
              <p:nvPr/>
            </p:nvSpPr>
            <p:spPr>
              <a:xfrm rot="1529996">
                <a:off x="6990377" y="4541807"/>
                <a:ext cx="98220" cy="50552"/>
              </a:xfrm>
              <a:custGeom>
                <a:avLst/>
                <a:gdLst/>
                <a:ahLst/>
                <a:cxnLst/>
                <a:rect l="l" t="t" r="r" b="b"/>
                <a:pathLst>
                  <a:path w="4904" h="2524" extrusionOk="0">
                    <a:moveTo>
                      <a:pt x="2535" y="0"/>
                    </a:moveTo>
                    <a:cubicBezTo>
                      <a:pt x="2406" y="0"/>
                      <a:pt x="2273" y="8"/>
                      <a:pt x="2135" y="22"/>
                    </a:cubicBezTo>
                    <a:cubicBezTo>
                      <a:pt x="1535" y="122"/>
                      <a:pt x="968" y="489"/>
                      <a:pt x="601" y="923"/>
                    </a:cubicBezTo>
                    <a:cubicBezTo>
                      <a:pt x="234" y="1390"/>
                      <a:pt x="0" y="1957"/>
                      <a:pt x="34" y="2524"/>
                    </a:cubicBezTo>
                    <a:cubicBezTo>
                      <a:pt x="234" y="2023"/>
                      <a:pt x="568" y="1590"/>
                      <a:pt x="934" y="1256"/>
                    </a:cubicBezTo>
                    <a:cubicBezTo>
                      <a:pt x="1335" y="923"/>
                      <a:pt x="1768" y="689"/>
                      <a:pt x="2235" y="622"/>
                    </a:cubicBezTo>
                    <a:cubicBezTo>
                      <a:pt x="2349" y="606"/>
                      <a:pt x="2464" y="598"/>
                      <a:pt x="2580" y="598"/>
                    </a:cubicBezTo>
                    <a:cubicBezTo>
                      <a:pt x="2941" y="598"/>
                      <a:pt x="3308" y="679"/>
                      <a:pt x="3636" y="856"/>
                    </a:cubicBezTo>
                    <a:cubicBezTo>
                      <a:pt x="4103" y="1089"/>
                      <a:pt x="4504" y="1423"/>
                      <a:pt x="4904" y="1823"/>
                    </a:cubicBezTo>
                    <a:cubicBezTo>
                      <a:pt x="4704" y="1290"/>
                      <a:pt x="4370" y="823"/>
                      <a:pt x="3903" y="456"/>
                    </a:cubicBezTo>
                    <a:cubicBezTo>
                      <a:pt x="3670" y="255"/>
                      <a:pt x="3370" y="122"/>
                      <a:pt x="3069" y="55"/>
                    </a:cubicBezTo>
                    <a:cubicBezTo>
                      <a:pt x="2893" y="16"/>
                      <a:pt x="2718" y="0"/>
                      <a:pt x="2535"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 name="Google Shape;1348;p39"/>
              <p:cNvSpPr/>
              <p:nvPr/>
            </p:nvSpPr>
            <p:spPr>
              <a:xfrm rot="1529996">
                <a:off x="6833271" y="4591068"/>
                <a:ext cx="331393" cy="160749"/>
              </a:xfrm>
              <a:custGeom>
                <a:avLst/>
                <a:gdLst/>
                <a:ahLst/>
                <a:cxnLst/>
                <a:rect l="l" t="t" r="r" b="b"/>
                <a:pathLst>
                  <a:path w="16546" h="8026" extrusionOk="0">
                    <a:moveTo>
                      <a:pt x="16546" y="1"/>
                    </a:moveTo>
                    <a:lnTo>
                      <a:pt x="16546" y="1"/>
                    </a:lnTo>
                    <a:cubicBezTo>
                      <a:pt x="15145" y="101"/>
                      <a:pt x="13677" y="134"/>
                      <a:pt x="12276" y="234"/>
                    </a:cubicBezTo>
                    <a:cubicBezTo>
                      <a:pt x="9874" y="335"/>
                      <a:pt x="7573" y="668"/>
                      <a:pt x="5304" y="1235"/>
                    </a:cubicBezTo>
                    <a:cubicBezTo>
                      <a:pt x="5104" y="1269"/>
                      <a:pt x="4904" y="1335"/>
                      <a:pt x="4704" y="1369"/>
                    </a:cubicBezTo>
                    <a:lnTo>
                      <a:pt x="4704" y="1402"/>
                    </a:lnTo>
                    <a:cubicBezTo>
                      <a:pt x="3136" y="1802"/>
                      <a:pt x="1568" y="2236"/>
                      <a:pt x="1" y="2603"/>
                    </a:cubicBezTo>
                    <a:cubicBezTo>
                      <a:pt x="1380" y="5031"/>
                      <a:pt x="4780" y="8026"/>
                      <a:pt x="8336" y="8026"/>
                    </a:cubicBezTo>
                    <a:cubicBezTo>
                      <a:pt x="8737" y="8026"/>
                      <a:pt x="9139" y="7988"/>
                      <a:pt x="9541" y="7907"/>
                    </a:cubicBezTo>
                    <a:cubicBezTo>
                      <a:pt x="13410" y="7173"/>
                      <a:pt x="15945" y="2903"/>
                      <a:pt x="16546"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 name="Google Shape;1349;p39"/>
              <p:cNvSpPr/>
              <p:nvPr/>
            </p:nvSpPr>
            <p:spPr>
              <a:xfrm rot="1529996">
                <a:off x="6869337" y="4593996"/>
                <a:ext cx="262575" cy="158827"/>
              </a:xfrm>
              <a:custGeom>
                <a:avLst/>
                <a:gdLst/>
                <a:ahLst/>
                <a:cxnLst/>
                <a:rect l="l" t="t" r="r" b="b"/>
                <a:pathLst>
                  <a:path w="13110" h="7930" extrusionOk="0">
                    <a:moveTo>
                      <a:pt x="12643" y="0"/>
                    </a:moveTo>
                    <a:cubicBezTo>
                      <a:pt x="11909" y="67"/>
                      <a:pt x="11175" y="67"/>
                      <a:pt x="10441" y="133"/>
                    </a:cubicBezTo>
                    <a:cubicBezTo>
                      <a:pt x="8039" y="234"/>
                      <a:pt x="5738" y="567"/>
                      <a:pt x="3469" y="1134"/>
                    </a:cubicBezTo>
                    <a:cubicBezTo>
                      <a:pt x="3269" y="1168"/>
                      <a:pt x="3069" y="1234"/>
                      <a:pt x="2836" y="1268"/>
                    </a:cubicBezTo>
                    <a:cubicBezTo>
                      <a:pt x="1902" y="1534"/>
                      <a:pt x="968" y="1801"/>
                      <a:pt x="0" y="2035"/>
                    </a:cubicBezTo>
                    <a:cubicBezTo>
                      <a:pt x="300" y="2669"/>
                      <a:pt x="567" y="3302"/>
                      <a:pt x="834" y="3936"/>
                    </a:cubicBezTo>
                    <a:cubicBezTo>
                      <a:pt x="734" y="4437"/>
                      <a:pt x="667" y="4904"/>
                      <a:pt x="567" y="5371"/>
                    </a:cubicBezTo>
                    <a:cubicBezTo>
                      <a:pt x="2169" y="6804"/>
                      <a:pt x="4339" y="7929"/>
                      <a:pt x="6499" y="7929"/>
                    </a:cubicBezTo>
                    <a:cubicBezTo>
                      <a:pt x="6903" y="7929"/>
                      <a:pt x="7306" y="7890"/>
                      <a:pt x="7706" y="7806"/>
                    </a:cubicBezTo>
                    <a:cubicBezTo>
                      <a:pt x="9974" y="7372"/>
                      <a:pt x="11909" y="5637"/>
                      <a:pt x="13110" y="3736"/>
                    </a:cubicBezTo>
                    <a:cubicBezTo>
                      <a:pt x="12843" y="3269"/>
                      <a:pt x="12609" y="2769"/>
                      <a:pt x="12376" y="2302"/>
                    </a:cubicBezTo>
                    <a:cubicBezTo>
                      <a:pt x="12476" y="1534"/>
                      <a:pt x="12576" y="767"/>
                      <a:pt x="126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 name="Google Shape;1350;p39"/>
              <p:cNvSpPr/>
              <p:nvPr/>
            </p:nvSpPr>
            <p:spPr>
              <a:xfrm rot="1529996">
                <a:off x="6898832" y="4643106"/>
                <a:ext cx="215808" cy="41159"/>
              </a:xfrm>
              <a:custGeom>
                <a:avLst/>
                <a:gdLst/>
                <a:ahLst/>
                <a:cxnLst/>
                <a:rect l="l" t="t" r="r" b="b"/>
                <a:pathLst>
                  <a:path w="10775" h="2055" extrusionOk="0">
                    <a:moveTo>
                      <a:pt x="10775" y="0"/>
                    </a:moveTo>
                    <a:lnTo>
                      <a:pt x="10775" y="0"/>
                    </a:lnTo>
                    <a:cubicBezTo>
                      <a:pt x="9040" y="601"/>
                      <a:pt x="7306" y="1168"/>
                      <a:pt x="5504" y="1435"/>
                    </a:cubicBezTo>
                    <a:cubicBezTo>
                      <a:pt x="4545" y="1574"/>
                      <a:pt x="3585" y="1623"/>
                      <a:pt x="2625" y="1623"/>
                    </a:cubicBezTo>
                    <a:cubicBezTo>
                      <a:pt x="1750" y="1623"/>
                      <a:pt x="875" y="1583"/>
                      <a:pt x="0" y="1535"/>
                    </a:cubicBezTo>
                    <a:lnTo>
                      <a:pt x="0" y="1535"/>
                    </a:lnTo>
                    <a:cubicBezTo>
                      <a:pt x="1251" y="1859"/>
                      <a:pt x="2550" y="2055"/>
                      <a:pt x="3852" y="2055"/>
                    </a:cubicBezTo>
                    <a:cubicBezTo>
                      <a:pt x="4426" y="2055"/>
                      <a:pt x="5000" y="2017"/>
                      <a:pt x="5571" y="1935"/>
                    </a:cubicBezTo>
                    <a:cubicBezTo>
                      <a:pt x="7406" y="1668"/>
                      <a:pt x="9174" y="968"/>
                      <a:pt x="10775"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 name="Google Shape;1351;p39"/>
              <p:cNvSpPr/>
              <p:nvPr/>
            </p:nvSpPr>
            <p:spPr>
              <a:xfrm rot="1529996">
                <a:off x="7158098" y="4531565"/>
                <a:ext cx="155682" cy="57382"/>
              </a:xfrm>
              <a:custGeom>
                <a:avLst/>
                <a:gdLst/>
                <a:ahLst/>
                <a:cxnLst/>
                <a:rect l="l" t="t" r="r" b="b"/>
                <a:pathLst>
                  <a:path w="7773" h="2865" extrusionOk="0">
                    <a:moveTo>
                      <a:pt x="5180" y="1"/>
                    </a:moveTo>
                    <a:cubicBezTo>
                      <a:pt x="3182" y="1"/>
                      <a:pt x="837" y="1380"/>
                      <a:pt x="0" y="2788"/>
                    </a:cubicBezTo>
                    <a:cubicBezTo>
                      <a:pt x="0" y="2815"/>
                      <a:pt x="22" y="2864"/>
                      <a:pt x="48" y="2864"/>
                    </a:cubicBezTo>
                    <a:cubicBezTo>
                      <a:pt x="54" y="2864"/>
                      <a:pt x="61" y="2861"/>
                      <a:pt x="67" y="2855"/>
                    </a:cubicBezTo>
                    <a:cubicBezTo>
                      <a:pt x="1368" y="2221"/>
                      <a:pt x="2469" y="1421"/>
                      <a:pt x="3936" y="1187"/>
                    </a:cubicBezTo>
                    <a:cubicBezTo>
                      <a:pt x="4195" y="1141"/>
                      <a:pt x="4447" y="1122"/>
                      <a:pt x="4694" y="1122"/>
                    </a:cubicBezTo>
                    <a:cubicBezTo>
                      <a:pt x="5693" y="1122"/>
                      <a:pt x="6623" y="1427"/>
                      <a:pt x="7639" y="1454"/>
                    </a:cubicBezTo>
                    <a:cubicBezTo>
                      <a:pt x="7739" y="1454"/>
                      <a:pt x="7773" y="1354"/>
                      <a:pt x="7739" y="1287"/>
                    </a:cubicBezTo>
                    <a:cubicBezTo>
                      <a:pt x="7149" y="368"/>
                      <a:pt x="6211" y="1"/>
                      <a:pt x="5180" y="1"/>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 name="Google Shape;1352;p39"/>
              <p:cNvSpPr/>
              <p:nvPr/>
            </p:nvSpPr>
            <p:spPr>
              <a:xfrm rot="1529996">
                <a:off x="7191705" y="4487291"/>
                <a:ext cx="44764" cy="29602"/>
              </a:xfrm>
              <a:custGeom>
                <a:avLst/>
                <a:gdLst/>
                <a:ahLst/>
                <a:cxnLst/>
                <a:rect l="l" t="t" r="r" b="b"/>
                <a:pathLst>
                  <a:path w="2235" h="1478" extrusionOk="0">
                    <a:moveTo>
                      <a:pt x="1925" y="1"/>
                    </a:moveTo>
                    <a:cubicBezTo>
                      <a:pt x="1585" y="1"/>
                      <a:pt x="1181" y="273"/>
                      <a:pt x="934" y="410"/>
                    </a:cubicBezTo>
                    <a:cubicBezTo>
                      <a:pt x="467" y="710"/>
                      <a:pt x="234" y="977"/>
                      <a:pt x="0" y="1444"/>
                    </a:cubicBezTo>
                    <a:cubicBezTo>
                      <a:pt x="0" y="1478"/>
                      <a:pt x="33" y="1478"/>
                      <a:pt x="33" y="1478"/>
                    </a:cubicBezTo>
                    <a:cubicBezTo>
                      <a:pt x="200" y="1377"/>
                      <a:pt x="400" y="1311"/>
                      <a:pt x="567" y="1211"/>
                    </a:cubicBezTo>
                    <a:cubicBezTo>
                      <a:pt x="767" y="1111"/>
                      <a:pt x="967" y="944"/>
                      <a:pt x="1168" y="844"/>
                    </a:cubicBezTo>
                    <a:cubicBezTo>
                      <a:pt x="1468" y="677"/>
                      <a:pt x="2001" y="610"/>
                      <a:pt x="2202" y="310"/>
                    </a:cubicBezTo>
                    <a:cubicBezTo>
                      <a:pt x="2235" y="210"/>
                      <a:pt x="2235" y="110"/>
                      <a:pt x="2135" y="43"/>
                    </a:cubicBezTo>
                    <a:cubicBezTo>
                      <a:pt x="2070" y="14"/>
                      <a:pt x="1999" y="1"/>
                      <a:pt x="1925" y="1"/>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 name="Google Shape;1353;p39"/>
              <p:cNvSpPr/>
              <p:nvPr/>
            </p:nvSpPr>
            <p:spPr>
              <a:xfrm rot="1529996">
                <a:off x="6798529" y="4425538"/>
                <a:ext cx="158246" cy="46386"/>
              </a:xfrm>
              <a:custGeom>
                <a:avLst/>
                <a:gdLst/>
                <a:ahLst/>
                <a:cxnLst/>
                <a:rect l="l" t="t" r="r" b="b"/>
                <a:pathLst>
                  <a:path w="7901" h="2316" extrusionOk="0">
                    <a:moveTo>
                      <a:pt x="3683" y="0"/>
                    </a:moveTo>
                    <a:cubicBezTo>
                      <a:pt x="2025" y="0"/>
                      <a:pt x="470" y="612"/>
                      <a:pt x="28" y="2173"/>
                    </a:cubicBezTo>
                    <a:cubicBezTo>
                      <a:pt x="1" y="2256"/>
                      <a:pt x="64" y="2315"/>
                      <a:pt x="124" y="2315"/>
                    </a:cubicBezTo>
                    <a:cubicBezTo>
                      <a:pt x="137" y="2315"/>
                      <a:pt x="150" y="2313"/>
                      <a:pt x="162" y="2307"/>
                    </a:cubicBezTo>
                    <a:cubicBezTo>
                      <a:pt x="1396" y="1906"/>
                      <a:pt x="2330" y="1139"/>
                      <a:pt x="3664" y="972"/>
                    </a:cubicBezTo>
                    <a:cubicBezTo>
                      <a:pt x="3890" y="947"/>
                      <a:pt x="4112" y="935"/>
                      <a:pt x="4330" y="935"/>
                    </a:cubicBezTo>
                    <a:cubicBezTo>
                      <a:pt x="5527" y="935"/>
                      <a:pt x="6621" y="1280"/>
                      <a:pt x="7834" y="1506"/>
                    </a:cubicBezTo>
                    <a:cubicBezTo>
                      <a:pt x="7901" y="1506"/>
                      <a:pt x="7901" y="1439"/>
                      <a:pt x="7867" y="1406"/>
                    </a:cubicBezTo>
                    <a:cubicBezTo>
                      <a:pt x="6982" y="570"/>
                      <a:pt x="5285" y="0"/>
                      <a:pt x="3683"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 name="Google Shape;1354;p39"/>
              <p:cNvSpPr/>
              <p:nvPr/>
            </p:nvSpPr>
            <p:spPr>
              <a:xfrm rot="1529996">
                <a:off x="6900432" y="4402554"/>
                <a:ext cx="50132" cy="18727"/>
              </a:xfrm>
              <a:custGeom>
                <a:avLst/>
                <a:gdLst/>
                <a:ahLst/>
                <a:cxnLst/>
                <a:rect l="l" t="t" r="r" b="b"/>
                <a:pathLst>
                  <a:path w="2503" h="935" extrusionOk="0">
                    <a:moveTo>
                      <a:pt x="494" y="1"/>
                    </a:moveTo>
                    <a:cubicBezTo>
                      <a:pt x="329" y="1"/>
                      <a:pt x="178" y="36"/>
                      <a:pt x="67" y="134"/>
                    </a:cubicBezTo>
                    <a:cubicBezTo>
                      <a:pt x="1" y="234"/>
                      <a:pt x="1" y="334"/>
                      <a:pt x="67" y="401"/>
                    </a:cubicBezTo>
                    <a:cubicBezTo>
                      <a:pt x="334" y="634"/>
                      <a:pt x="868" y="568"/>
                      <a:pt x="1201" y="634"/>
                    </a:cubicBezTo>
                    <a:cubicBezTo>
                      <a:pt x="1435" y="668"/>
                      <a:pt x="1635" y="768"/>
                      <a:pt x="1869" y="834"/>
                    </a:cubicBezTo>
                    <a:cubicBezTo>
                      <a:pt x="2069" y="868"/>
                      <a:pt x="2269" y="868"/>
                      <a:pt x="2469" y="935"/>
                    </a:cubicBezTo>
                    <a:cubicBezTo>
                      <a:pt x="2502" y="935"/>
                      <a:pt x="2502" y="901"/>
                      <a:pt x="2502" y="901"/>
                    </a:cubicBezTo>
                    <a:cubicBezTo>
                      <a:pt x="2135" y="501"/>
                      <a:pt x="1835" y="301"/>
                      <a:pt x="1335" y="167"/>
                    </a:cubicBezTo>
                    <a:cubicBezTo>
                      <a:pt x="1103" y="104"/>
                      <a:pt x="778" y="1"/>
                      <a:pt x="494" y="1"/>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 name="Google Shape;1525;p42">
            <a:extLst>
              <a:ext uri="{FF2B5EF4-FFF2-40B4-BE49-F238E27FC236}">
                <a16:creationId xmlns:a16="http://schemas.microsoft.com/office/drawing/2014/main" id="{003D47C5-5E3D-53AC-3F3E-45B1141C8194}"/>
              </a:ext>
            </a:extLst>
          </p:cNvPr>
          <p:cNvGrpSpPr/>
          <p:nvPr/>
        </p:nvGrpSpPr>
        <p:grpSpPr>
          <a:xfrm>
            <a:off x="1083588" y="3820057"/>
            <a:ext cx="1192995" cy="895416"/>
            <a:chOff x="939574" y="3499738"/>
            <a:chExt cx="1288610" cy="967180"/>
          </a:xfrm>
        </p:grpSpPr>
        <p:sp>
          <p:nvSpPr>
            <p:cNvPr id="3" name="Google Shape;1526;p42">
              <a:extLst>
                <a:ext uri="{FF2B5EF4-FFF2-40B4-BE49-F238E27FC236}">
                  <a16:creationId xmlns:a16="http://schemas.microsoft.com/office/drawing/2014/main" id="{78D23B7F-267E-FA92-CC02-91234B62AF31}"/>
                </a:ext>
              </a:extLst>
            </p:cNvPr>
            <p:cNvSpPr/>
            <p:nvPr/>
          </p:nvSpPr>
          <p:spPr>
            <a:xfrm>
              <a:off x="942721" y="3499738"/>
              <a:ext cx="1285464" cy="967157"/>
            </a:xfrm>
            <a:custGeom>
              <a:avLst/>
              <a:gdLst/>
              <a:ahLst/>
              <a:cxnLst/>
              <a:rect l="l" t="t" r="r" b="b"/>
              <a:pathLst>
                <a:path w="58610" h="44097" extrusionOk="0">
                  <a:moveTo>
                    <a:pt x="29237" y="1"/>
                  </a:moveTo>
                  <a:cubicBezTo>
                    <a:pt x="26559" y="1"/>
                    <a:pt x="23816" y="300"/>
                    <a:pt x="21049" y="1627"/>
                  </a:cubicBezTo>
                  <a:cubicBezTo>
                    <a:pt x="19381" y="2461"/>
                    <a:pt x="17680" y="3528"/>
                    <a:pt x="15979" y="4929"/>
                  </a:cubicBezTo>
                  <a:cubicBezTo>
                    <a:pt x="11509" y="8699"/>
                    <a:pt x="7172" y="13602"/>
                    <a:pt x="3203" y="24677"/>
                  </a:cubicBezTo>
                  <a:cubicBezTo>
                    <a:pt x="2102" y="27779"/>
                    <a:pt x="1035" y="31348"/>
                    <a:pt x="1" y="35485"/>
                  </a:cubicBezTo>
                  <a:cubicBezTo>
                    <a:pt x="1535" y="35985"/>
                    <a:pt x="3003" y="36485"/>
                    <a:pt x="4471" y="36952"/>
                  </a:cubicBezTo>
                  <a:cubicBezTo>
                    <a:pt x="5038" y="35018"/>
                    <a:pt x="5571" y="33083"/>
                    <a:pt x="6272" y="31181"/>
                  </a:cubicBezTo>
                  <a:cubicBezTo>
                    <a:pt x="6272" y="31165"/>
                    <a:pt x="6289" y="31156"/>
                    <a:pt x="6305" y="31156"/>
                  </a:cubicBezTo>
                  <a:cubicBezTo>
                    <a:pt x="6322" y="31156"/>
                    <a:pt x="6339" y="31165"/>
                    <a:pt x="6339" y="31181"/>
                  </a:cubicBezTo>
                  <a:cubicBezTo>
                    <a:pt x="6505" y="33150"/>
                    <a:pt x="6138" y="35051"/>
                    <a:pt x="5738" y="36952"/>
                  </a:cubicBezTo>
                  <a:cubicBezTo>
                    <a:pt x="5705" y="37086"/>
                    <a:pt x="5705" y="37219"/>
                    <a:pt x="5671" y="37353"/>
                  </a:cubicBezTo>
                  <a:cubicBezTo>
                    <a:pt x="13177" y="39721"/>
                    <a:pt x="19982" y="41556"/>
                    <a:pt x="26386" y="42723"/>
                  </a:cubicBezTo>
                  <a:cubicBezTo>
                    <a:pt x="26586" y="42189"/>
                    <a:pt x="26820" y="41656"/>
                    <a:pt x="26987" y="41222"/>
                  </a:cubicBezTo>
                  <a:cubicBezTo>
                    <a:pt x="27016" y="41163"/>
                    <a:pt x="27077" y="41137"/>
                    <a:pt x="27137" y="41137"/>
                  </a:cubicBezTo>
                  <a:cubicBezTo>
                    <a:pt x="27213" y="41137"/>
                    <a:pt x="27287" y="41180"/>
                    <a:pt x="27287" y="41255"/>
                  </a:cubicBezTo>
                  <a:cubicBezTo>
                    <a:pt x="27320" y="41822"/>
                    <a:pt x="27287" y="42323"/>
                    <a:pt x="27187" y="42856"/>
                  </a:cubicBezTo>
                  <a:cubicBezTo>
                    <a:pt x="27754" y="42957"/>
                    <a:pt x="28321" y="43057"/>
                    <a:pt x="28888" y="43157"/>
                  </a:cubicBezTo>
                  <a:cubicBezTo>
                    <a:pt x="29088" y="42156"/>
                    <a:pt x="29355" y="41222"/>
                    <a:pt x="29622" y="40255"/>
                  </a:cubicBezTo>
                  <a:cubicBezTo>
                    <a:pt x="29637" y="40225"/>
                    <a:pt x="29672" y="40208"/>
                    <a:pt x="29709" y="40208"/>
                  </a:cubicBezTo>
                  <a:cubicBezTo>
                    <a:pt x="29755" y="40208"/>
                    <a:pt x="29804" y="40233"/>
                    <a:pt x="29822" y="40288"/>
                  </a:cubicBezTo>
                  <a:cubicBezTo>
                    <a:pt x="29855" y="41289"/>
                    <a:pt x="29822" y="42289"/>
                    <a:pt x="29755" y="43290"/>
                  </a:cubicBezTo>
                  <a:cubicBezTo>
                    <a:pt x="33410" y="43814"/>
                    <a:pt x="36929" y="44096"/>
                    <a:pt x="40369" y="44096"/>
                  </a:cubicBezTo>
                  <a:cubicBezTo>
                    <a:pt x="44370" y="44096"/>
                    <a:pt x="48264" y="43715"/>
                    <a:pt x="52138" y="42890"/>
                  </a:cubicBezTo>
                  <a:cubicBezTo>
                    <a:pt x="52238" y="41689"/>
                    <a:pt x="52438" y="40521"/>
                    <a:pt x="52772" y="39321"/>
                  </a:cubicBezTo>
                  <a:cubicBezTo>
                    <a:pt x="52786" y="39279"/>
                    <a:pt x="52817" y="39260"/>
                    <a:pt x="52849" y="39260"/>
                  </a:cubicBezTo>
                  <a:cubicBezTo>
                    <a:pt x="52893" y="39260"/>
                    <a:pt x="52938" y="39296"/>
                    <a:pt x="52938" y="39354"/>
                  </a:cubicBezTo>
                  <a:cubicBezTo>
                    <a:pt x="52938" y="40388"/>
                    <a:pt x="53039" y="41522"/>
                    <a:pt x="53105" y="42690"/>
                  </a:cubicBezTo>
                  <a:cubicBezTo>
                    <a:pt x="53639" y="42556"/>
                    <a:pt x="54206" y="42423"/>
                    <a:pt x="54740" y="42289"/>
                  </a:cubicBezTo>
                  <a:cubicBezTo>
                    <a:pt x="54673" y="39988"/>
                    <a:pt x="54440" y="37719"/>
                    <a:pt x="54339" y="35418"/>
                  </a:cubicBezTo>
                  <a:cubicBezTo>
                    <a:pt x="54339" y="35399"/>
                    <a:pt x="54362" y="35379"/>
                    <a:pt x="54381" y="35379"/>
                  </a:cubicBezTo>
                  <a:cubicBezTo>
                    <a:pt x="54394" y="35379"/>
                    <a:pt x="54406" y="35390"/>
                    <a:pt x="54406" y="35418"/>
                  </a:cubicBezTo>
                  <a:cubicBezTo>
                    <a:pt x="54773" y="37619"/>
                    <a:pt x="55207" y="39854"/>
                    <a:pt x="55574" y="42056"/>
                  </a:cubicBezTo>
                  <a:cubicBezTo>
                    <a:pt x="56374" y="41856"/>
                    <a:pt x="57141" y="41622"/>
                    <a:pt x="57942" y="41355"/>
                  </a:cubicBezTo>
                  <a:cubicBezTo>
                    <a:pt x="58609" y="41122"/>
                    <a:pt x="57809" y="32049"/>
                    <a:pt x="57709" y="31482"/>
                  </a:cubicBezTo>
                  <a:cubicBezTo>
                    <a:pt x="57642" y="31181"/>
                    <a:pt x="57575" y="30915"/>
                    <a:pt x="57542" y="30614"/>
                  </a:cubicBezTo>
                  <a:cubicBezTo>
                    <a:pt x="56941" y="27546"/>
                    <a:pt x="56408" y="23476"/>
                    <a:pt x="55707" y="21008"/>
                  </a:cubicBezTo>
                  <a:cubicBezTo>
                    <a:pt x="54106" y="15570"/>
                    <a:pt x="51638" y="11601"/>
                    <a:pt x="48936" y="8599"/>
                  </a:cubicBezTo>
                  <a:cubicBezTo>
                    <a:pt x="47401" y="6530"/>
                    <a:pt x="45333" y="4929"/>
                    <a:pt x="43265" y="3695"/>
                  </a:cubicBezTo>
                  <a:cubicBezTo>
                    <a:pt x="43098" y="3562"/>
                    <a:pt x="42931" y="3462"/>
                    <a:pt x="42765" y="3362"/>
                  </a:cubicBezTo>
                  <a:cubicBezTo>
                    <a:pt x="38862" y="726"/>
                    <a:pt x="34759" y="126"/>
                    <a:pt x="30689" y="26"/>
                  </a:cubicBezTo>
                  <a:cubicBezTo>
                    <a:pt x="30208" y="10"/>
                    <a:pt x="29724" y="1"/>
                    <a:pt x="29237" y="1"/>
                  </a:cubicBezTo>
                  <a:close/>
                </a:path>
              </a:pathLst>
            </a:custGeom>
            <a:solidFill>
              <a:schemeClr val="lt2"/>
            </a:solidFill>
            <a:ln w="228600" cap="flat" cmpd="sng">
              <a:solidFill>
                <a:schemeClr val="lt2"/>
              </a:solidFill>
              <a:prstDash val="solid"/>
              <a:round/>
              <a:headEnd type="none" w="sm" len="sm"/>
              <a:tailEnd type="none" w="sm" len="sm"/>
            </a:ln>
            <a:effectLst>
              <a:outerShdw dist="38100" dir="2400000" algn="bl" rotWithShape="0">
                <a:schemeClr val="dk1">
                  <a:alpha val="21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 name="Google Shape;1527;p42">
              <a:extLst>
                <a:ext uri="{FF2B5EF4-FFF2-40B4-BE49-F238E27FC236}">
                  <a16:creationId xmlns:a16="http://schemas.microsoft.com/office/drawing/2014/main" id="{64261389-D0DA-8B11-F4C3-C40CC011DEDE}"/>
                </a:ext>
              </a:extLst>
            </p:cNvPr>
            <p:cNvGrpSpPr/>
            <p:nvPr/>
          </p:nvGrpSpPr>
          <p:grpSpPr>
            <a:xfrm>
              <a:off x="939574" y="3499760"/>
              <a:ext cx="1285464" cy="967157"/>
              <a:chOff x="787850" y="3378725"/>
              <a:chExt cx="1465250" cy="1102425"/>
            </a:xfrm>
          </p:grpSpPr>
          <p:sp>
            <p:nvSpPr>
              <p:cNvPr id="5" name="Google Shape;1528;p42">
                <a:extLst>
                  <a:ext uri="{FF2B5EF4-FFF2-40B4-BE49-F238E27FC236}">
                    <a16:creationId xmlns:a16="http://schemas.microsoft.com/office/drawing/2014/main" id="{DCF19F59-78FB-10A6-95D2-22973B694F8C}"/>
                  </a:ext>
                </a:extLst>
              </p:cNvPr>
              <p:cNvSpPr/>
              <p:nvPr/>
            </p:nvSpPr>
            <p:spPr>
              <a:xfrm>
                <a:off x="787850" y="3378725"/>
                <a:ext cx="1465250" cy="1102425"/>
              </a:xfrm>
              <a:custGeom>
                <a:avLst/>
                <a:gdLst/>
                <a:ahLst/>
                <a:cxnLst/>
                <a:rect l="l" t="t" r="r" b="b"/>
                <a:pathLst>
                  <a:path w="58610" h="44097" extrusionOk="0">
                    <a:moveTo>
                      <a:pt x="29237" y="1"/>
                    </a:moveTo>
                    <a:cubicBezTo>
                      <a:pt x="26559" y="1"/>
                      <a:pt x="23816" y="300"/>
                      <a:pt x="21049" y="1627"/>
                    </a:cubicBezTo>
                    <a:cubicBezTo>
                      <a:pt x="19381" y="2461"/>
                      <a:pt x="17680" y="3528"/>
                      <a:pt x="15979" y="4929"/>
                    </a:cubicBezTo>
                    <a:cubicBezTo>
                      <a:pt x="11509" y="8699"/>
                      <a:pt x="7172" y="13602"/>
                      <a:pt x="3203" y="24677"/>
                    </a:cubicBezTo>
                    <a:cubicBezTo>
                      <a:pt x="2102" y="27779"/>
                      <a:pt x="1035" y="31348"/>
                      <a:pt x="1" y="35485"/>
                    </a:cubicBezTo>
                    <a:cubicBezTo>
                      <a:pt x="1535" y="35985"/>
                      <a:pt x="3003" y="36485"/>
                      <a:pt x="4471" y="36952"/>
                    </a:cubicBezTo>
                    <a:cubicBezTo>
                      <a:pt x="5038" y="35018"/>
                      <a:pt x="5571" y="33083"/>
                      <a:pt x="6272" y="31181"/>
                    </a:cubicBezTo>
                    <a:cubicBezTo>
                      <a:pt x="6272" y="31165"/>
                      <a:pt x="6289" y="31156"/>
                      <a:pt x="6305" y="31156"/>
                    </a:cubicBezTo>
                    <a:cubicBezTo>
                      <a:pt x="6322" y="31156"/>
                      <a:pt x="6339" y="31165"/>
                      <a:pt x="6339" y="31181"/>
                    </a:cubicBezTo>
                    <a:cubicBezTo>
                      <a:pt x="6505" y="33150"/>
                      <a:pt x="6138" y="35084"/>
                      <a:pt x="5738" y="36952"/>
                    </a:cubicBezTo>
                    <a:cubicBezTo>
                      <a:pt x="5705" y="37086"/>
                      <a:pt x="5705" y="37219"/>
                      <a:pt x="5671" y="37353"/>
                    </a:cubicBezTo>
                    <a:cubicBezTo>
                      <a:pt x="13177" y="39721"/>
                      <a:pt x="19982" y="41556"/>
                      <a:pt x="26386" y="42723"/>
                    </a:cubicBezTo>
                    <a:cubicBezTo>
                      <a:pt x="26586" y="42189"/>
                      <a:pt x="26820" y="41656"/>
                      <a:pt x="26987" y="41222"/>
                    </a:cubicBezTo>
                    <a:cubicBezTo>
                      <a:pt x="27001" y="41163"/>
                      <a:pt x="27061" y="41137"/>
                      <a:pt x="27123" y="41137"/>
                    </a:cubicBezTo>
                    <a:cubicBezTo>
                      <a:pt x="27203" y="41137"/>
                      <a:pt x="27287" y="41180"/>
                      <a:pt x="27287" y="41255"/>
                    </a:cubicBezTo>
                    <a:cubicBezTo>
                      <a:pt x="27320" y="41822"/>
                      <a:pt x="27287" y="42323"/>
                      <a:pt x="27187" y="42856"/>
                    </a:cubicBezTo>
                    <a:cubicBezTo>
                      <a:pt x="27754" y="42957"/>
                      <a:pt x="28321" y="43057"/>
                      <a:pt x="28888" y="43157"/>
                    </a:cubicBezTo>
                    <a:cubicBezTo>
                      <a:pt x="29088" y="42189"/>
                      <a:pt x="29355" y="41222"/>
                      <a:pt x="29622" y="40255"/>
                    </a:cubicBezTo>
                    <a:cubicBezTo>
                      <a:pt x="29637" y="40225"/>
                      <a:pt x="29679" y="40208"/>
                      <a:pt x="29720" y="40208"/>
                    </a:cubicBezTo>
                    <a:cubicBezTo>
                      <a:pt x="29771" y="40208"/>
                      <a:pt x="29822" y="40233"/>
                      <a:pt x="29822" y="40288"/>
                    </a:cubicBezTo>
                    <a:cubicBezTo>
                      <a:pt x="29855" y="41289"/>
                      <a:pt x="29822" y="42289"/>
                      <a:pt x="29755" y="43290"/>
                    </a:cubicBezTo>
                    <a:cubicBezTo>
                      <a:pt x="33395" y="43814"/>
                      <a:pt x="36913" y="44096"/>
                      <a:pt x="40356" y="44096"/>
                    </a:cubicBezTo>
                    <a:cubicBezTo>
                      <a:pt x="44360" y="44096"/>
                      <a:pt x="48264" y="43715"/>
                      <a:pt x="52138" y="42890"/>
                    </a:cubicBezTo>
                    <a:cubicBezTo>
                      <a:pt x="52238" y="41689"/>
                      <a:pt x="52438" y="40521"/>
                      <a:pt x="52772" y="39321"/>
                    </a:cubicBezTo>
                    <a:cubicBezTo>
                      <a:pt x="52786" y="39279"/>
                      <a:pt x="52817" y="39260"/>
                      <a:pt x="52849" y="39260"/>
                    </a:cubicBezTo>
                    <a:cubicBezTo>
                      <a:pt x="52893" y="39260"/>
                      <a:pt x="52938" y="39296"/>
                      <a:pt x="52938" y="39354"/>
                    </a:cubicBezTo>
                    <a:cubicBezTo>
                      <a:pt x="52938" y="40388"/>
                      <a:pt x="53039" y="41522"/>
                      <a:pt x="53105" y="42690"/>
                    </a:cubicBezTo>
                    <a:cubicBezTo>
                      <a:pt x="53639" y="42556"/>
                      <a:pt x="54206" y="42423"/>
                      <a:pt x="54740" y="42289"/>
                    </a:cubicBezTo>
                    <a:cubicBezTo>
                      <a:pt x="54673" y="39988"/>
                      <a:pt x="54440" y="37719"/>
                      <a:pt x="54339" y="35418"/>
                    </a:cubicBezTo>
                    <a:cubicBezTo>
                      <a:pt x="54339" y="35401"/>
                      <a:pt x="54356" y="35393"/>
                      <a:pt x="54373" y="35393"/>
                    </a:cubicBezTo>
                    <a:cubicBezTo>
                      <a:pt x="54390" y="35393"/>
                      <a:pt x="54406" y="35401"/>
                      <a:pt x="54406" y="35418"/>
                    </a:cubicBezTo>
                    <a:cubicBezTo>
                      <a:pt x="54773" y="37619"/>
                      <a:pt x="55207" y="39854"/>
                      <a:pt x="55574" y="42056"/>
                    </a:cubicBezTo>
                    <a:cubicBezTo>
                      <a:pt x="56374" y="41856"/>
                      <a:pt x="57141" y="41622"/>
                      <a:pt x="57942" y="41355"/>
                    </a:cubicBezTo>
                    <a:cubicBezTo>
                      <a:pt x="58609" y="41122"/>
                      <a:pt x="57809" y="32049"/>
                      <a:pt x="57709" y="31482"/>
                    </a:cubicBezTo>
                    <a:cubicBezTo>
                      <a:pt x="57642" y="31181"/>
                      <a:pt x="57575" y="30915"/>
                      <a:pt x="57542" y="30614"/>
                    </a:cubicBezTo>
                    <a:cubicBezTo>
                      <a:pt x="56941" y="27546"/>
                      <a:pt x="56408" y="23476"/>
                      <a:pt x="55707" y="20974"/>
                    </a:cubicBezTo>
                    <a:cubicBezTo>
                      <a:pt x="52905" y="11467"/>
                      <a:pt x="47401" y="6464"/>
                      <a:pt x="42765" y="3362"/>
                    </a:cubicBezTo>
                    <a:cubicBezTo>
                      <a:pt x="38862" y="726"/>
                      <a:pt x="34759" y="126"/>
                      <a:pt x="30689" y="26"/>
                    </a:cubicBezTo>
                    <a:cubicBezTo>
                      <a:pt x="30208" y="10"/>
                      <a:pt x="29724" y="1"/>
                      <a:pt x="2923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 name="Google Shape;1529;p42">
                <a:extLst>
                  <a:ext uri="{FF2B5EF4-FFF2-40B4-BE49-F238E27FC236}">
                    <a16:creationId xmlns:a16="http://schemas.microsoft.com/office/drawing/2014/main" id="{F61080C3-42BB-3ACB-F20D-2E3E7EFB5C4D}"/>
                  </a:ext>
                </a:extLst>
              </p:cNvPr>
              <p:cNvSpPr/>
              <p:nvPr/>
            </p:nvSpPr>
            <p:spPr>
              <a:xfrm>
                <a:off x="787850" y="3995625"/>
                <a:ext cx="1465250" cy="485525"/>
              </a:xfrm>
              <a:custGeom>
                <a:avLst/>
                <a:gdLst/>
                <a:ahLst/>
                <a:cxnLst/>
                <a:rect l="l" t="t" r="r" b="b"/>
                <a:pathLst>
                  <a:path w="58610" h="19421" extrusionOk="0">
                    <a:moveTo>
                      <a:pt x="3203" y="1"/>
                    </a:moveTo>
                    <a:cubicBezTo>
                      <a:pt x="2102" y="3103"/>
                      <a:pt x="1035" y="6672"/>
                      <a:pt x="1" y="10809"/>
                    </a:cubicBezTo>
                    <a:cubicBezTo>
                      <a:pt x="1535" y="11309"/>
                      <a:pt x="3003" y="11809"/>
                      <a:pt x="4471" y="12276"/>
                    </a:cubicBezTo>
                    <a:cubicBezTo>
                      <a:pt x="5038" y="10342"/>
                      <a:pt x="5571" y="8407"/>
                      <a:pt x="6272" y="6505"/>
                    </a:cubicBezTo>
                    <a:cubicBezTo>
                      <a:pt x="6272" y="6489"/>
                      <a:pt x="6289" y="6480"/>
                      <a:pt x="6305" y="6480"/>
                    </a:cubicBezTo>
                    <a:cubicBezTo>
                      <a:pt x="6322" y="6480"/>
                      <a:pt x="6339" y="6489"/>
                      <a:pt x="6339" y="6505"/>
                    </a:cubicBezTo>
                    <a:cubicBezTo>
                      <a:pt x="6505" y="8474"/>
                      <a:pt x="6138" y="10408"/>
                      <a:pt x="5738" y="12276"/>
                    </a:cubicBezTo>
                    <a:cubicBezTo>
                      <a:pt x="5705" y="12410"/>
                      <a:pt x="5705" y="12543"/>
                      <a:pt x="5671" y="12677"/>
                    </a:cubicBezTo>
                    <a:cubicBezTo>
                      <a:pt x="13177" y="15045"/>
                      <a:pt x="19982" y="16880"/>
                      <a:pt x="26386" y="18047"/>
                    </a:cubicBezTo>
                    <a:cubicBezTo>
                      <a:pt x="26586" y="17513"/>
                      <a:pt x="26820" y="16980"/>
                      <a:pt x="26987" y="16546"/>
                    </a:cubicBezTo>
                    <a:cubicBezTo>
                      <a:pt x="27001" y="16487"/>
                      <a:pt x="27061" y="16461"/>
                      <a:pt x="27123" y="16461"/>
                    </a:cubicBezTo>
                    <a:cubicBezTo>
                      <a:pt x="27203" y="16461"/>
                      <a:pt x="27287" y="16504"/>
                      <a:pt x="27287" y="16579"/>
                    </a:cubicBezTo>
                    <a:cubicBezTo>
                      <a:pt x="27320" y="17146"/>
                      <a:pt x="27287" y="17647"/>
                      <a:pt x="27187" y="18180"/>
                    </a:cubicBezTo>
                    <a:cubicBezTo>
                      <a:pt x="27754" y="18281"/>
                      <a:pt x="28321" y="18381"/>
                      <a:pt x="28888" y="18481"/>
                    </a:cubicBezTo>
                    <a:cubicBezTo>
                      <a:pt x="29088" y="17513"/>
                      <a:pt x="29355" y="16546"/>
                      <a:pt x="29622" y="15579"/>
                    </a:cubicBezTo>
                    <a:cubicBezTo>
                      <a:pt x="29637" y="15549"/>
                      <a:pt x="29679" y="15532"/>
                      <a:pt x="29720" y="15532"/>
                    </a:cubicBezTo>
                    <a:cubicBezTo>
                      <a:pt x="29771" y="15532"/>
                      <a:pt x="29822" y="15557"/>
                      <a:pt x="29822" y="15612"/>
                    </a:cubicBezTo>
                    <a:cubicBezTo>
                      <a:pt x="29855" y="16613"/>
                      <a:pt x="29822" y="17613"/>
                      <a:pt x="29755" y="18614"/>
                    </a:cubicBezTo>
                    <a:cubicBezTo>
                      <a:pt x="33395" y="19138"/>
                      <a:pt x="36913" y="19420"/>
                      <a:pt x="40356" y="19420"/>
                    </a:cubicBezTo>
                    <a:cubicBezTo>
                      <a:pt x="44360" y="19420"/>
                      <a:pt x="48264" y="19039"/>
                      <a:pt x="52138" y="18214"/>
                    </a:cubicBezTo>
                    <a:cubicBezTo>
                      <a:pt x="52238" y="17013"/>
                      <a:pt x="52438" y="15845"/>
                      <a:pt x="52772" y="14645"/>
                    </a:cubicBezTo>
                    <a:cubicBezTo>
                      <a:pt x="52786" y="14603"/>
                      <a:pt x="52817" y="14584"/>
                      <a:pt x="52849" y="14584"/>
                    </a:cubicBezTo>
                    <a:cubicBezTo>
                      <a:pt x="52893" y="14584"/>
                      <a:pt x="52938" y="14620"/>
                      <a:pt x="52938" y="14678"/>
                    </a:cubicBezTo>
                    <a:cubicBezTo>
                      <a:pt x="52938" y="15712"/>
                      <a:pt x="53039" y="16846"/>
                      <a:pt x="53105" y="18014"/>
                    </a:cubicBezTo>
                    <a:cubicBezTo>
                      <a:pt x="53639" y="17880"/>
                      <a:pt x="54206" y="17747"/>
                      <a:pt x="54740" y="17613"/>
                    </a:cubicBezTo>
                    <a:cubicBezTo>
                      <a:pt x="54673" y="15312"/>
                      <a:pt x="54440" y="13043"/>
                      <a:pt x="54339" y="10742"/>
                    </a:cubicBezTo>
                    <a:cubicBezTo>
                      <a:pt x="54339" y="10725"/>
                      <a:pt x="54356" y="10717"/>
                      <a:pt x="54373" y="10717"/>
                    </a:cubicBezTo>
                    <a:cubicBezTo>
                      <a:pt x="54390" y="10717"/>
                      <a:pt x="54406" y="10725"/>
                      <a:pt x="54406" y="10742"/>
                    </a:cubicBezTo>
                    <a:cubicBezTo>
                      <a:pt x="54773" y="12943"/>
                      <a:pt x="55207" y="15178"/>
                      <a:pt x="55574" y="17380"/>
                    </a:cubicBezTo>
                    <a:cubicBezTo>
                      <a:pt x="56374" y="17180"/>
                      <a:pt x="57141" y="16946"/>
                      <a:pt x="57942" y="16679"/>
                    </a:cubicBezTo>
                    <a:cubicBezTo>
                      <a:pt x="58609" y="16446"/>
                      <a:pt x="57809" y="7373"/>
                      <a:pt x="57709" y="6772"/>
                    </a:cubicBezTo>
                    <a:cubicBezTo>
                      <a:pt x="57642" y="6505"/>
                      <a:pt x="57575" y="6239"/>
                      <a:pt x="57542" y="5938"/>
                    </a:cubicBezTo>
                    <a:cubicBezTo>
                      <a:pt x="51178" y="7340"/>
                      <a:pt x="44659" y="8049"/>
                      <a:pt x="38143" y="8049"/>
                    </a:cubicBezTo>
                    <a:cubicBezTo>
                      <a:pt x="31475" y="8049"/>
                      <a:pt x="24809" y="7306"/>
                      <a:pt x="18314" y="5805"/>
                    </a:cubicBezTo>
                    <a:cubicBezTo>
                      <a:pt x="13043" y="4604"/>
                      <a:pt x="7773" y="2836"/>
                      <a:pt x="3203"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 name="Google Shape;1530;p42">
                <a:extLst>
                  <a:ext uri="{FF2B5EF4-FFF2-40B4-BE49-F238E27FC236}">
                    <a16:creationId xmlns:a16="http://schemas.microsoft.com/office/drawing/2014/main" id="{1CB15B91-B8D8-F571-98BA-0CF65E3DEAF1}"/>
                  </a:ext>
                </a:extLst>
              </p:cNvPr>
              <p:cNvSpPr/>
              <p:nvPr/>
            </p:nvSpPr>
            <p:spPr>
              <a:xfrm>
                <a:off x="950475" y="3863150"/>
                <a:ext cx="236025" cy="342250"/>
              </a:xfrm>
              <a:custGeom>
                <a:avLst/>
                <a:gdLst/>
                <a:ahLst/>
                <a:cxnLst/>
                <a:rect l="l" t="t" r="r" b="b"/>
                <a:pathLst>
                  <a:path w="9441" h="13690" extrusionOk="0">
                    <a:moveTo>
                      <a:pt x="5102" y="0"/>
                    </a:moveTo>
                    <a:cubicBezTo>
                      <a:pt x="4167" y="0"/>
                      <a:pt x="3180" y="325"/>
                      <a:pt x="2402" y="930"/>
                    </a:cubicBezTo>
                    <a:cubicBezTo>
                      <a:pt x="1168" y="1864"/>
                      <a:pt x="567" y="3298"/>
                      <a:pt x="367" y="4666"/>
                    </a:cubicBezTo>
                    <a:cubicBezTo>
                      <a:pt x="0" y="6901"/>
                      <a:pt x="567" y="9103"/>
                      <a:pt x="1868" y="10737"/>
                    </a:cubicBezTo>
                    <a:cubicBezTo>
                      <a:pt x="3203" y="12372"/>
                      <a:pt x="5271" y="13439"/>
                      <a:pt x="7572" y="13672"/>
                    </a:cubicBezTo>
                    <a:cubicBezTo>
                      <a:pt x="7686" y="13683"/>
                      <a:pt x="7799" y="13690"/>
                      <a:pt x="7911" y="13690"/>
                    </a:cubicBezTo>
                    <a:cubicBezTo>
                      <a:pt x="8160" y="13690"/>
                      <a:pt x="8399" y="13654"/>
                      <a:pt x="8606" y="13539"/>
                    </a:cubicBezTo>
                    <a:cubicBezTo>
                      <a:pt x="9207" y="13239"/>
                      <a:pt x="9340" y="12472"/>
                      <a:pt x="9374" y="11871"/>
                    </a:cubicBezTo>
                    <a:cubicBezTo>
                      <a:pt x="9440" y="9436"/>
                      <a:pt x="9340" y="6968"/>
                      <a:pt x="8940" y="4633"/>
                    </a:cubicBezTo>
                    <a:cubicBezTo>
                      <a:pt x="8707" y="3065"/>
                      <a:pt x="8073" y="997"/>
                      <a:pt x="6538" y="296"/>
                    </a:cubicBezTo>
                    <a:cubicBezTo>
                      <a:pt x="6103" y="96"/>
                      <a:pt x="5610" y="0"/>
                      <a:pt x="5102" y="0"/>
                    </a:cubicBezTo>
                    <a:close/>
                  </a:path>
                </a:pathLst>
              </a:custGeom>
              <a:solidFill>
                <a:srgbClr val="EDB59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 name="Google Shape;1531;p42">
                <a:extLst>
                  <a:ext uri="{FF2B5EF4-FFF2-40B4-BE49-F238E27FC236}">
                    <a16:creationId xmlns:a16="http://schemas.microsoft.com/office/drawing/2014/main" id="{E47E7CE3-72B8-96FC-DC43-65E9E88098FD}"/>
                  </a:ext>
                </a:extLst>
              </p:cNvPr>
              <p:cNvSpPr/>
              <p:nvPr/>
            </p:nvSpPr>
            <p:spPr>
              <a:xfrm>
                <a:off x="1900325" y="3987000"/>
                <a:ext cx="271050" cy="321725"/>
              </a:xfrm>
              <a:custGeom>
                <a:avLst/>
                <a:gdLst/>
                <a:ahLst/>
                <a:cxnLst/>
                <a:rect l="l" t="t" r="r" b="b"/>
                <a:pathLst>
                  <a:path w="10842" h="12869" extrusionOk="0">
                    <a:moveTo>
                      <a:pt x="6331" y="1"/>
                    </a:moveTo>
                    <a:cubicBezTo>
                      <a:pt x="6153" y="1"/>
                      <a:pt x="5976" y="15"/>
                      <a:pt x="5804" y="46"/>
                    </a:cubicBezTo>
                    <a:cubicBezTo>
                      <a:pt x="4136" y="346"/>
                      <a:pt x="3036" y="2214"/>
                      <a:pt x="2402" y="3648"/>
                    </a:cubicBezTo>
                    <a:cubicBezTo>
                      <a:pt x="1434" y="5816"/>
                      <a:pt x="734" y="8185"/>
                      <a:pt x="200" y="10553"/>
                    </a:cubicBezTo>
                    <a:cubicBezTo>
                      <a:pt x="67" y="11154"/>
                      <a:pt x="0" y="11921"/>
                      <a:pt x="500" y="12388"/>
                    </a:cubicBezTo>
                    <a:cubicBezTo>
                      <a:pt x="767" y="12621"/>
                      <a:pt x="1134" y="12688"/>
                      <a:pt x="1468" y="12755"/>
                    </a:cubicBezTo>
                    <a:cubicBezTo>
                      <a:pt x="1948" y="12831"/>
                      <a:pt x="2426" y="12869"/>
                      <a:pt x="2898" y="12869"/>
                    </a:cubicBezTo>
                    <a:cubicBezTo>
                      <a:pt x="4689" y="12869"/>
                      <a:pt x="6386" y="12331"/>
                      <a:pt x="7706" y="11354"/>
                    </a:cubicBezTo>
                    <a:cubicBezTo>
                      <a:pt x="9407" y="10086"/>
                      <a:pt x="10508" y="8085"/>
                      <a:pt x="10708" y="5850"/>
                    </a:cubicBezTo>
                    <a:cubicBezTo>
                      <a:pt x="10841" y="4482"/>
                      <a:pt x="10608" y="2914"/>
                      <a:pt x="9674" y="1713"/>
                    </a:cubicBezTo>
                    <a:cubicBezTo>
                      <a:pt x="8860" y="667"/>
                      <a:pt x="7540" y="1"/>
                      <a:pt x="6331" y="1"/>
                    </a:cubicBezTo>
                    <a:close/>
                  </a:path>
                </a:pathLst>
              </a:custGeom>
              <a:solidFill>
                <a:srgbClr val="EDB59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 name="Google Shape;1532;p42">
                <a:extLst>
                  <a:ext uri="{FF2B5EF4-FFF2-40B4-BE49-F238E27FC236}">
                    <a16:creationId xmlns:a16="http://schemas.microsoft.com/office/drawing/2014/main" id="{CA8BA951-2E95-71FE-B07B-1B066D11CC1E}"/>
                  </a:ext>
                </a:extLst>
              </p:cNvPr>
              <p:cNvSpPr/>
              <p:nvPr/>
            </p:nvSpPr>
            <p:spPr>
              <a:xfrm>
                <a:off x="1965850" y="4094375"/>
                <a:ext cx="173000" cy="147500"/>
              </a:xfrm>
              <a:custGeom>
                <a:avLst/>
                <a:gdLst/>
                <a:ahLst/>
                <a:cxnLst/>
                <a:rect l="l" t="t" r="r" b="b"/>
                <a:pathLst>
                  <a:path w="6920" h="5900" extrusionOk="0">
                    <a:moveTo>
                      <a:pt x="5411" y="1"/>
                    </a:moveTo>
                    <a:cubicBezTo>
                      <a:pt x="4787" y="1"/>
                      <a:pt x="4115" y="352"/>
                      <a:pt x="3517" y="721"/>
                    </a:cubicBezTo>
                    <a:cubicBezTo>
                      <a:pt x="2750" y="1188"/>
                      <a:pt x="2082" y="1822"/>
                      <a:pt x="1549" y="2589"/>
                    </a:cubicBezTo>
                    <a:cubicBezTo>
                      <a:pt x="1282" y="2889"/>
                      <a:pt x="1082" y="3223"/>
                      <a:pt x="882" y="3590"/>
                    </a:cubicBezTo>
                    <a:cubicBezTo>
                      <a:pt x="581" y="4123"/>
                      <a:pt x="315" y="4690"/>
                      <a:pt x="114" y="5291"/>
                    </a:cubicBezTo>
                    <a:cubicBezTo>
                      <a:pt x="0" y="5611"/>
                      <a:pt x="246" y="5899"/>
                      <a:pt x="466" y="5899"/>
                    </a:cubicBezTo>
                    <a:cubicBezTo>
                      <a:pt x="567" y="5899"/>
                      <a:pt x="662" y="5838"/>
                      <a:pt x="715" y="5691"/>
                    </a:cubicBezTo>
                    <a:cubicBezTo>
                      <a:pt x="1015" y="4790"/>
                      <a:pt x="1449" y="3956"/>
                      <a:pt x="1949" y="3256"/>
                    </a:cubicBezTo>
                    <a:cubicBezTo>
                      <a:pt x="2408" y="3138"/>
                      <a:pt x="2917" y="3054"/>
                      <a:pt x="3405" y="3054"/>
                    </a:cubicBezTo>
                    <a:cubicBezTo>
                      <a:pt x="4301" y="3054"/>
                      <a:pt x="5128" y="3338"/>
                      <a:pt x="5452" y="4223"/>
                    </a:cubicBezTo>
                    <a:cubicBezTo>
                      <a:pt x="5452" y="4223"/>
                      <a:pt x="5485" y="4223"/>
                      <a:pt x="5485" y="4190"/>
                    </a:cubicBezTo>
                    <a:cubicBezTo>
                      <a:pt x="5485" y="2642"/>
                      <a:pt x="4416" y="2329"/>
                      <a:pt x="3301" y="2329"/>
                    </a:cubicBezTo>
                    <a:cubicBezTo>
                      <a:pt x="3097" y="2329"/>
                      <a:pt x="2891" y="2339"/>
                      <a:pt x="2690" y="2355"/>
                    </a:cubicBezTo>
                    <a:lnTo>
                      <a:pt x="2690" y="2355"/>
                    </a:lnTo>
                    <a:cubicBezTo>
                      <a:pt x="2716" y="2351"/>
                      <a:pt x="2719" y="2322"/>
                      <a:pt x="2750" y="2322"/>
                    </a:cubicBezTo>
                    <a:cubicBezTo>
                      <a:pt x="3458" y="1638"/>
                      <a:pt x="4648" y="669"/>
                      <a:pt x="5745" y="669"/>
                    </a:cubicBezTo>
                    <a:cubicBezTo>
                      <a:pt x="6147" y="669"/>
                      <a:pt x="6537" y="799"/>
                      <a:pt x="6886" y="1121"/>
                    </a:cubicBezTo>
                    <a:cubicBezTo>
                      <a:pt x="6886" y="1121"/>
                      <a:pt x="6919" y="1121"/>
                      <a:pt x="6886" y="1088"/>
                    </a:cubicBezTo>
                    <a:cubicBezTo>
                      <a:pt x="6492" y="283"/>
                      <a:pt x="5970" y="1"/>
                      <a:pt x="5411"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 name="Google Shape;1533;p42">
                <a:extLst>
                  <a:ext uri="{FF2B5EF4-FFF2-40B4-BE49-F238E27FC236}">
                    <a16:creationId xmlns:a16="http://schemas.microsoft.com/office/drawing/2014/main" id="{9B4A8C50-9D93-B2D7-2120-88382E8490FD}"/>
                  </a:ext>
                </a:extLst>
              </p:cNvPr>
              <p:cNvSpPr/>
              <p:nvPr/>
            </p:nvSpPr>
            <p:spPr>
              <a:xfrm>
                <a:off x="983825" y="3974150"/>
                <a:ext cx="135625" cy="177375"/>
              </a:xfrm>
              <a:custGeom>
                <a:avLst/>
                <a:gdLst/>
                <a:ahLst/>
                <a:cxnLst/>
                <a:rect l="l" t="t" r="r" b="b"/>
                <a:pathLst>
                  <a:path w="5425" h="7095" extrusionOk="0">
                    <a:moveTo>
                      <a:pt x="1350" y="0"/>
                    </a:moveTo>
                    <a:cubicBezTo>
                      <a:pt x="928" y="0"/>
                      <a:pt x="485" y="194"/>
                      <a:pt x="34" y="693"/>
                    </a:cubicBezTo>
                    <a:cubicBezTo>
                      <a:pt x="1" y="693"/>
                      <a:pt x="34" y="726"/>
                      <a:pt x="67" y="726"/>
                    </a:cubicBezTo>
                    <a:cubicBezTo>
                      <a:pt x="318" y="595"/>
                      <a:pt x="567" y="538"/>
                      <a:pt x="810" y="538"/>
                    </a:cubicBezTo>
                    <a:cubicBezTo>
                      <a:pt x="2051" y="538"/>
                      <a:pt x="3145" y="2046"/>
                      <a:pt x="3703" y="2995"/>
                    </a:cubicBezTo>
                    <a:lnTo>
                      <a:pt x="3737" y="3095"/>
                    </a:lnTo>
                    <a:cubicBezTo>
                      <a:pt x="3217" y="2884"/>
                      <a:pt x="2661" y="2709"/>
                      <a:pt x="2152" y="2709"/>
                    </a:cubicBezTo>
                    <a:cubicBezTo>
                      <a:pt x="1453" y="2709"/>
                      <a:pt x="843" y="3039"/>
                      <a:pt x="534" y="4062"/>
                    </a:cubicBezTo>
                    <a:cubicBezTo>
                      <a:pt x="534" y="4086"/>
                      <a:pt x="551" y="4109"/>
                      <a:pt x="561" y="4109"/>
                    </a:cubicBezTo>
                    <a:cubicBezTo>
                      <a:pt x="565" y="4109"/>
                      <a:pt x="568" y="4105"/>
                      <a:pt x="568" y="4095"/>
                    </a:cubicBezTo>
                    <a:cubicBezTo>
                      <a:pt x="934" y="3602"/>
                      <a:pt x="1431" y="3419"/>
                      <a:pt x="1971" y="3419"/>
                    </a:cubicBezTo>
                    <a:cubicBezTo>
                      <a:pt x="2710" y="3419"/>
                      <a:pt x="3529" y="3763"/>
                      <a:pt x="4204" y="4129"/>
                    </a:cubicBezTo>
                    <a:cubicBezTo>
                      <a:pt x="4504" y="4963"/>
                      <a:pt x="4671" y="5863"/>
                      <a:pt x="4704" y="6831"/>
                    </a:cubicBezTo>
                    <a:cubicBezTo>
                      <a:pt x="4717" y="7014"/>
                      <a:pt x="4833" y="7094"/>
                      <a:pt x="4967" y="7094"/>
                    </a:cubicBezTo>
                    <a:cubicBezTo>
                      <a:pt x="5174" y="7094"/>
                      <a:pt x="5425" y="6901"/>
                      <a:pt x="5404" y="6597"/>
                    </a:cubicBezTo>
                    <a:cubicBezTo>
                      <a:pt x="5371" y="5963"/>
                      <a:pt x="5271" y="5330"/>
                      <a:pt x="5138" y="4763"/>
                    </a:cubicBezTo>
                    <a:cubicBezTo>
                      <a:pt x="5038" y="4362"/>
                      <a:pt x="4904" y="3962"/>
                      <a:pt x="4771" y="3595"/>
                    </a:cubicBezTo>
                    <a:cubicBezTo>
                      <a:pt x="4437" y="2728"/>
                      <a:pt x="3970" y="1927"/>
                      <a:pt x="3370" y="1260"/>
                    </a:cubicBezTo>
                    <a:cubicBezTo>
                      <a:pt x="2811" y="637"/>
                      <a:pt x="2114" y="0"/>
                      <a:pt x="1350"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 name="Google Shape;1534;p42">
                <a:extLst>
                  <a:ext uri="{FF2B5EF4-FFF2-40B4-BE49-F238E27FC236}">
                    <a16:creationId xmlns:a16="http://schemas.microsoft.com/office/drawing/2014/main" id="{5871052F-86AB-099A-7960-CAA2AD56E46E}"/>
                  </a:ext>
                </a:extLst>
              </p:cNvPr>
              <p:cNvSpPr/>
              <p:nvPr/>
            </p:nvSpPr>
            <p:spPr>
              <a:xfrm>
                <a:off x="1106425" y="3413425"/>
                <a:ext cx="945700" cy="968450"/>
              </a:xfrm>
              <a:custGeom>
                <a:avLst/>
                <a:gdLst/>
                <a:ahLst/>
                <a:cxnLst/>
                <a:rect l="l" t="t" r="r" b="b"/>
                <a:pathLst>
                  <a:path w="37828" h="38738" extrusionOk="0">
                    <a:moveTo>
                      <a:pt x="14414" y="1"/>
                    </a:moveTo>
                    <a:cubicBezTo>
                      <a:pt x="14169" y="1"/>
                      <a:pt x="13923" y="2"/>
                      <a:pt x="13677" y="5"/>
                    </a:cubicBezTo>
                    <a:cubicBezTo>
                      <a:pt x="8073" y="72"/>
                      <a:pt x="3302" y="4108"/>
                      <a:pt x="2235" y="9612"/>
                    </a:cubicBezTo>
                    <a:cubicBezTo>
                      <a:pt x="1301" y="14583"/>
                      <a:pt x="667" y="19620"/>
                      <a:pt x="334" y="24656"/>
                    </a:cubicBezTo>
                    <a:cubicBezTo>
                      <a:pt x="0" y="30260"/>
                      <a:pt x="3603" y="35331"/>
                      <a:pt x="9007" y="36832"/>
                    </a:cubicBezTo>
                    <a:cubicBezTo>
                      <a:pt x="13740" y="38103"/>
                      <a:pt x="18504" y="38738"/>
                      <a:pt x="23413" y="38738"/>
                    </a:cubicBezTo>
                    <a:cubicBezTo>
                      <a:pt x="23659" y="38738"/>
                      <a:pt x="23904" y="38736"/>
                      <a:pt x="24151" y="38733"/>
                    </a:cubicBezTo>
                    <a:cubicBezTo>
                      <a:pt x="29755" y="38666"/>
                      <a:pt x="34525" y="34630"/>
                      <a:pt x="35559" y="29126"/>
                    </a:cubicBezTo>
                    <a:cubicBezTo>
                      <a:pt x="36526" y="24156"/>
                      <a:pt x="37160" y="19119"/>
                      <a:pt x="37460" y="14082"/>
                    </a:cubicBezTo>
                    <a:cubicBezTo>
                      <a:pt x="37827" y="8478"/>
                      <a:pt x="34225" y="3408"/>
                      <a:pt x="28821" y="1907"/>
                    </a:cubicBezTo>
                    <a:cubicBezTo>
                      <a:pt x="24087" y="636"/>
                      <a:pt x="19323" y="1"/>
                      <a:pt x="14414" y="1"/>
                    </a:cubicBezTo>
                    <a:close/>
                  </a:path>
                </a:pathLst>
              </a:custGeom>
              <a:solidFill>
                <a:srgbClr val="EDB59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1535;p42">
                <a:extLst>
                  <a:ext uri="{FF2B5EF4-FFF2-40B4-BE49-F238E27FC236}">
                    <a16:creationId xmlns:a16="http://schemas.microsoft.com/office/drawing/2014/main" id="{09C2FE7F-4C09-149E-82FD-2265AEF16E71}"/>
                  </a:ext>
                </a:extLst>
              </p:cNvPr>
              <p:cNvSpPr/>
              <p:nvPr/>
            </p:nvSpPr>
            <p:spPr>
              <a:xfrm>
                <a:off x="1485850" y="4060650"/>
                <a:ext cx="130950" cy="66775"/>
              </a:xfrm>
              <a:custGeom>
                <a:avLst/>
                <a:gdLst/>
                <a:ahLst/>
                <a:cxnLst/>
                <a:rect l="l" t="t" r="r" b="b"/>
                <a:pathLst>
                  <a:path w="5238" h="2671" extrusionOk="0">
                    <a:moveTo>
                      <a:pt x="2564" y="0"/>
                    </a:moveTo>
                    <a:cubicBezTo>
                      <a:pt x="2351" y="0"/>
                      <a:pt x="2129" y="37"/>
                      <a:pt x="1935" y="102"/>
                    </a:cubicBezTo>
                    <a:cubicBezTo>
                      <a:pt x="1602" y="168"/>
                      <a:pt x="1302" y="335"/>
                      <a:pt x="1068" y="535"/>
                    </a:cubicBezTo>
                    <a:cubicBezTo>
                      <a:pt x="568" y="902"/>
                      <a:pt x="201" y="1436"/>
                      <a:pt x="1" y="2003"/>
                    </a:cubicBezTo>
                    <a:cubicBezTo>
                      <a:pt x="434" y="1603"/>
                      <a:pt x="868" y="1203"/>
                      <a:pt x="1335" y="936"/>
                    </a:cubicBezTo>
                    <a:cubicBezTo>
                      <a:pt x="1707" y="750"/>
                      <a:pt x="2099" y="649"/>
                      <a:pt x="2513" y="649"/>
                    </a:cubicBezTo>
                    <a:cubicBezTo>
                      <a:pt x="2619" y="649"/>
                      <a:pt x="2727" y="655"/>
                      <a:pt x="2836" y="669"/>
                    </a:cubicBezTo>
                    <a:cubicBezTo>
                      <a:pt x="3303" y="736"/>
                      <a:pt x="3803" y="969"/>
                      <a:pt x="4204" y="1336"/>
                    </a:cubicBezTo>
                    <a:cubicBezTo>
                      <a:pt x="4637" y="1670"/>
                      <a:pt x="4971" y="2103"/>
                      <a:pt x="5238" y="2670"/>
                    </a:cubicBezTo>
                    <a:cubicBezTo>
                      <a:pt x="5238" y="2070"/>
                      <a:pt x="4971" y="1436"/>
                      <a:pt x="4571" y="969"/>
                    </a:cubicBezTo>
                    <a:cubicBezTo>
                      <a:pt x="4170" y="502"/>
                      <a:pt x="3570" y="102"/>
                      <a:pt x="2903" y="35"/>
                    </a:cubicBezTo>
                    <a:cubicBezTo>
                      <a:pt x="2796" y="11"/>
                      <a:pt x="2682" y="0"/>
                      <a:pt x="2564"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 name="Google Shape;1536;p42">
                <a:extLst>
                  <a:ext uri="{FF2B5EF4-FFF2-40B4-BE49-F238E27FC236}">
                    <a16:creationId xmlns:a16="http://schemas.microsoft.com/office/drawing/2014/main" id="{C68D3158-E276-8274-0188-C16DC62CD376}"/>
                  </a:ext>
                </a:extLst>
              </p:cNvPr>
              <p:cNvSpPr/>
              <p:nvPr/>
            </p:nvSpPr>
            <p:spPr>
              <a:xfrm>
                <a:off x="1210650" y="3869325"/>
                <a:ext cx="217675" cy="217850"/>
              </a:xfrm>
              <a:custGeom>
                <a:avLst/>
                <a:gdLst/>
                <a:ahLst/>
                <a:cxnLst/>
                <a:rect l="l" t="t" r="r" b="b"/>
                <a:pathLst>
                  <a:path w="8707" h="8714" extrusionOk="0">
                    <a:moveTo>
                      <a:pt x="3971" y="1"/>
                    </a:moveTo>
                    <a:cubicBezTo>
                      <a:pt x="3691" y="1"/>
                      <a:pt x="3412" y="28"/>
                      <a:pt x="3136" y="83"/>
                    </a:cubicBezTo>
                    <a:cubicBezTo>
                      <a:pt x="1935" y="283"/>
                      <a:pt x="935" y="1684"/>
                      <a:pt x="468" y="2751"/>
                    </a:cubicBezTo>
                    <a:cubicBezTo>
                      <a:pt x="67" y="3752"/>
                      <a:pt x="1" y="4953"/>
                      <a:pt x="401" y="5953"/>
                    </a:cubicBezTo>
                    <a:cubicBezTo>
                      <a:pt x="835" y="7021"/>
                      <a:pt x="1735" y="7855"/>
                      <a:pt x="2769" y="8288"/>
                    </a:cubicBezTo>
                    <a:cubicBezTo>
                      <a:pt x="3391" y="8565"/>
                      <a:pt x="4045" y="8714"/>
                      <a:pt x="4697" y="8714"/>
                    </a:cubicBezTo>
                    <a:cubicBezTo>
                      <a:pt x="4990" y="8714"/>
                      <a:pt x="5282" y="8684"/>
                      <a:pt x="5571" y="8622"/>
                    </a:cubicBezTo>
                    <a:cubicBezTo>
                      <a:pt x="6505" y="8422"/>
                      <a:pt x="7373" y="7855"/>
                      <a:pt x="7906" y="7088"/>
                    </a:cubicBezTo>
                    <a:cubicBezTo>
                      <a:pt x="8307" y="6521"/>
                      <a:pt x="8507" y="5853"/>
                      <a:pt x="8574" y="5186"/>
                    </a:cubicBezTo>
                    <a:cubicBezTo>
                      <a:pt x="8707" y="3652"/>
                      <a:pt x="8073" y="2084"/>
                      <a:pt x="6906" y="1083"/>
                    </a:cubicBezTo>
                    <a:cubicBezTo>
                      <a:pt x="6112" y="395"/>
                      <a:pt x="5044" y="1"/>
                      <a:pt x="397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1537;p42">
                <a:extLst>
                  <a:ext uri="{FF2B5EF4-FFF2-40B4-BE49-F238E27FC236}">
                    <a16:creationId xmlns:a16="http://schemas.microsoft.com/office/drawing/2014/main" id="{F2ED19DD-E522-0658-73E7-D02EDF9FE9DA}"/>
                  </a:ext>
                </a:extLst>
              </p:cNvPr>
              <p:cNvSpPr/>
              <p:nvPr/>
            </p:nvSpPr>
            <p:spPr>
              <a:xfrm>
                <a:off x="1262350" y="3918175"/>
                <a:ext cx="157650" cy="148100"/>
              </a:xfrm>
              <a:custGeom>
                <a:avLst/>
                <a:gdLst/>
                <a:ahLst/>
                <a:cxnLst/>
                <a:rect l="l" t="t" r="r" b="b"/>
                <a:pathLst>
                  <a:path w="6306" h="5924" extrusionOk="0">
                    <a:moveTo>
                      <a:pt x="3120" y="0"/>
                    </a:moveTo>
                    <a:cubicBezTo>
                      <a:pt x="1660" y="0"/>
                      <a:pt x="417" y="1104"/>
                      <a:pt x="234" y="2598"/>
                    </a:cubicBezTo>
                    <a:cubicBezTo>
                      <a:pt x="1" y="4200"/>
                      <a:pt x="1168" y="5701"/>
                      <a:pt x="2770" y="5901"/>
                    </a:cubicBezTo>
                    <a:cubicBezTo>
                      <a:pt x="2895" y="5916"/>
                      <a:pt x="3020" y="5924"/>
                      <a:pt x="3143" y="5924"/>
                    </a:cubicBezTo>
                    <a:cubicBezTo>
                      <a:pt x="4627" y="5924"/>
                      <a:pt x="5920" y="4841"/>
                      <a:pt x="6105" y="3332"/>
                    </a:cubicBezTo>
                    <a:cubicBezTo>
                      <a:pt x="6305" y="1698"/>
                      <a:pt x="5138" y="230"/>
                      <a:pt x="3537" y="30"/>
                    </a:cubicBezTo>
                    <a:cubicBezTo>
                      <a:pt x="3397" y="10"/>
                      <a:pt x="3258" y="0"/>
                      <a:pt x="312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1538;p42">
                <a:extLst>
                  <a:ext uri="{FF2B5EF4-FFF2-40B4-BE49-F238E27FC236}">
                    <a16:creationId xmlns:a16="http://schemas.microsoft.com/office/drawing/2014/main" id="{9AA4F680-BAE4-7973-E47D-2AFA756F19EC}"/>
                  </a:ext>
                </a:extLst>
              </p:cNvPr>
              <p:cNvSpPr/>
              <p:nvPr/>
            </p:nvSpPr>
            <p:spPr>
              <a:xfrm>
                <a:off x="1304900" y="3957275"/>
                <a:ext cx="73400" cy="69250"/>
              </a:xfrm>
              <a:custGeom>
                <a:avLst/>
                <a:gdLst/>
                <a:ahLst/>
                <a:cxnLst/>
                <a:rect l="l" t="t" r="r" b="b"/>
                <a:pathLst>
                  <a:path w="2936" h="2770" extrusionOk="0">
                    <a:moveTo>
                      <a:pt x="1301" y="0"/>
                    </a:moveTo>
                    <a:cubicBezTo>
                      <a:pt x="667" y="67"/>
                      <a:pt x="167" y="567"/>
                      <a:pt x="67" y="1201"/>
                    </a:cubicBezTo>
                    <a:cubicBezTo>
                      <a:pt x="0" y="1968"/>
                      <a:pt x="534" y="2669"/>
                      <a:pt x="1268" y="2769"/>
                    </a:cubicBezTo>
                    <a:lnTo>
                      <a:pt x="1601" y="2769"/>
                    </a:lnTo>
                    <a:cubicBezTo>
                      <a:pt x="2235" y="2702"/>
                      <a:pt x="2735" y="2202"/>
                      <a:pt x="2835" y="1568"/>
                    </a:cubicBezTo>
                    <a:cubicBezTo>
                      <a:pt x="2936" y="801"/>
                      <a:pt x="2368" y="100"/>
                      <a:pt x="1635" y="34"/>
                    </a:cubicBezTo>
                    <a:cubicBezTo>
                      <a:pt x="1501" y="0"/>
                      <a:pt x="1401" y="0"/>
                      <a:pt x="130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1539;p42">
                <a:extLst>
                  <a:ext uri="{FF2B5EF4-FFF2-40B4-BE49-F238E27FC236}">
                    <a16:creationId xmlns:a16="http://schemas.microsoft.com/office/drawing/2014/main" id="{418DF7B5-EF22-AD21-7305-A3EE900B7801}"/>
                  </a:ext>
                </a:extLst>
              </p:cNvPr>
              <p:cNvSpPr/>
              <p:nvPr/>
            </p:nvSpPr>
            <p:spPr>
              <a:xfrm>
                <a:off x="1219000" y="3860900"/>
                <a:ext cx="172650" cy="86400"/>
              </a:xfrm>
              <a:custGeom>
                <a:avLst/>
                <a:gdLst/>
                <a:ahLst/>
                <a:cxnLst/>
                <a:rect l="l" t="t" r="r" b="b"/>
                <a:pathLst>
                  <a:path w="6906" h="3456" extrusionOk="0">
                    <a:moveTo>
                      <a:pt x="3685" y="1"/>
                    </a:moveTo>
                    <a:cubicBezTo>
                      <a:pt x="1926" y="1"/>
                      <a:pt x="263" y="1249"/>
                      <a:pt x="0" y="3455"/>
                    </a:cubicBezTo>
                    <a:lnTo>
                      <a:pt x="34" y="3455"/>
                    </a:lnTo>
                    <a:cubicBezTo>
                      <a:pt x="698" y="1740"/>
                      <a:pt x="2423" y="728"/>
                      <a:pt x="4138" y="728"/>
                    </a:cubicBezTo>
                    <a:cubicBezTo>
                      <a:pt x="5092" y="728"/>
                      <a:pt x="6042" y="1041"/>
                      <a:pt x="6805" y="1721"/>
                    </a:cubicBezTo>
                    <a:cubicBezTo>
                      <a:pt x="6839" y="1721"/>
                      <a:pt x="6905" y="1687"/>
                      <a:pt x="6872" y="1654"/>
                    </a:cubicBezTo>
                    <a:cubicBezTo>
                      <a:pt x="6006" y="526"/>
                      <a:pt x="4825" y="1"/>
                      <a:pt x="3685"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1540;p42">
                <a:extLst>
                  <a:ext uri="{FF2B5EF4-FFF2-40B4-BE49-F238E27FC236}">
                    <a16:creationId xmlns:a16="http://schemas.microsoft.com/office/drawing/2014/main" id="{26F7A7FE-96DA-F138-2ED0-ABB37C7A5EA5}"/>
                  </a:ext>
                </a:extLst>
              </p:cNvPr>
              <p:cNvSpPr/>
              <p:nvPr/>
            </p:nvSpPr>
            <p:spPr>
              <a:xfrm>
                <a:off x="1701000" y="3933800"/>
                <a:ext cx="216850" cy="213350"/>
              </a:xfrm>
              <a:custGeom>
                <a:avLst/>
                <a:gdLst/>
                <a:ahLst/>
                <a:cxnLst/>
                <a:rect l="l" t="t" r="r" b="b"/>
                <a:pathLst>
                  <a:path w="8674" h="8534" extrusionOk="0">
                    <a:moveTo>
                      <a:pt x="4741" y="0"/>
                    </a:moveTo>
                    <a:cubicBezTo>
                      <a:pt x="4037" y="0"/>
                      <a:pt x="3329" y="159"/>
                      <a:pt x="2703" y="472"/>
                    </a:cubicBezTo>
                    <a:cubicBezTo>
                      <a:pt x="1335" y="1140"/>
                      <a:pt x="334" y="2507"/>
                      <a:pt x="101" y="4008"/>
                    </a:cubicBezTo>
                    <a:cubicBezTo>
                      <a:pt x="1" y="4675"/>
                      <a:pt x="34" y="5376"/>
                      <a:pt x="234" y="6010"/>
                    </a:cubicBezTo>
                    <a:cubicBezTo>
                      <a:pt x="568" y="6910"/>
                      <a:pt x="1268" y="7644"/>
                      <a:pt x="2136" y="8078"/>
                    </a:cubicBezTo>
                    <a:cubicBezTo>
                      <a:pt x="2744" y="8394"/>
                      <a:pt x="3442" y="8533"/>
                      <a:pt x="4137" y="8533"/>
                    </a:cubicBezTo>
                    <a:cubicBezTo>
                      <a:pt x="4395" y="8533"/>
                      <a:pt x="4652" y="8514"/>
                      <a:pt x="4904" y="8478"/>
                    </a:cubicBezTo>
                    <a:cubicBezTo>
                      <a:pt x="6038" y="8311"/>
                      <a:pt x="7106" y="7711"/>
                      <a:pt x="7806" y="6810"/>
                    </a:cubicBezTo>
                    <a:cubicBezTo>
                      <a:pt x="8440" y="5910"/>
                      <a:pt x="8674" y="4775"/>
                      <a:pt x="8540" y="3675"/>
                    </a:cubicBezTo>
                    <a:cubicBezTo>
                      <a:pt x="8373" y="2541"/>
                      <a:pt x="7706" y="939"/>
                      <a:pt x="6605" y="406"/>
                    </a:cubicBezTo>
                    <a:cubicBezTo>
                      <a:pt x="6031" y="134"/>
                      <a:pt x="5387" y="0"/>
                      <a:pt x="474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1541;p42">
                <a:extLst>
                  <a:ext uri="{FF2B5EF4-FFF2-40B4-BE49-F238E27FC236}">
                    <a16:creationId xmlns:a16="http://schemas.microsoft.com/office/drawing/2014/main" id="{F50F9FDE-F00B-3297-1AC8-5A74BCC47092}"/>
                  </a:ext>
                </a:extLst>
              </p:cNvPr>
              <p:cNvSpPr/>
              <p:nvPr/>
            </p:nvSpPr>
            <p:spPr>
              <a:xfrm>
                <a:off x="1706850" y="3974225"/>
                <a:ext cx="157625" cy="148100"/>
              </a:xfrm>
              <a:custGeom>
                <a:avLst/>
                <a:gdLst/>
                <a:ahLst/>
                <a:cxnLst/>
                <a:rect l="l" t="t" r="r" b="b"/>
                <a:pathLst>
                  <a:path w="6305" h="5924" extrusionOk="0">
                    <a:moveTo>
                      <a:pt x="3171" y="1"/>
                    </a:moveTo>
                    <a:cubicBezTo>
                      <a:pt x="1688" y="1"/>
                      <a:pt x="419" y="1110"/>
                      <a:pt x="234" y="2591"/>
                    </a:cubicBezTo>
                    <a:cubicBezTo>
                      <a:pt x="0" y="4226"/>
                      <a:pt x="1168" y="5694"/>
                      <a:pt x="2802" y="5894"/>
                    </a:cubicBezTo>
                    <a:cubicBezTo>
                      <a:pt x="2940" y="5914"/>
                      <a:pt x="3077" y="5924"/>
                      <a:pt x="3212" y="5924"/>
                    </a:cubicBezTo>
                    <a:cubicBezTo>
                      <a:pt x="4652" y="5924"/>
                      <a:pt x="5922" y="4822"/>
                      <a:pt x="6105" y="3359"/>
                    </a:cubicBezTo>
                    <a:cubicBezTo>
                      <a:pt x="6305" y="1724"/>
                      <a:pt x="5171" y="223"/>
                      <a:pt x="3536" y="23"/>
                    </a:cubicBezTo>
                    <a:cubicBezTo>
                      <a:pt x="3413" y="8"/>
                      <a:pt x="3292" y="1"/>
                      <a:pt x="317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1542;p42">
                <a:extLst>
                  <a:ext uri="{FF2B5EF4-FFF2-40B4-BE49-F238E27FC236}">
                    <a16:creationId xmlns:a16="http://schemas.microsoft.com/office/drawing/2014/main" id="{C7282BE6-17F9-89D9-7605-EC4D671E54AF}"/>
                  </a:ext>
                </a:extLst>
              </p:cNvPr>
              <p:cNvSpPr/>
              <p:nvPr/>
            </p:nvSpPr>
            <p:spPr>
              <a:xfrm>
                <a:off x="1750200" y="4013975"/>
                <a:ext cx="72575" cy="69250"/>
              </a:xfrm>
              <a:custGeom>
                <a:avLst/>
                <a:gdLst/>
                <a:ahLst/>
                <a:cxnLst/>
                <a:rect l="l" t="t" r="r" b="b"/>
                <a:pathLst>
                  <a:path w="2903" h="2770" extrusionOk="0">
                    <a:moveTo>
                      <a:pt x="1268" y="1"/>
                    </a:moveTo>
                    <a:cubicBezTo>
                      <a:pt x="635" y="67"/>
                      <a:pt x="134" y="568"/>
                      <a:pt x="68" y="1202"/>
                    </a:cubicBezTo>
                    <a:cubicBezTo>
                      <a:pt x="1" y="1568"/>
                      <a:pt x="101" y="1935"/>
                      <a:pt x="334" y="2236"/>
                    </a:cubicBezTo>
                    <a:cubicBezTo>
                      <a:pt x="568" y="2502"/>
                      <a:pt x="868" y="2703"/>
                      <a:pt x="1235" y="2736"/>
                    </a:cubicBezTo>
                    <a:cubicBezTo>
                      <a:pt x="1368" y="2769"/>
                      <a:pt x="1469" y="2769"/>
                      <a:pt x="1569" y="2769"/>
                    </a:cubicBezTo>
                    <a:cubicBezTo>
                      <a:pt x="2202" y="2703"/>
                      <a:pt x="2703" y="2202"/>
                      <a:pt x="2803" y="1535"/>
                    </a:cubicBezTo>
                    <a:cubicBezTo>
                      <a:pt x="2903" y="801"/>
                      <a:pt x="2369" y="101"/>
                      <a:pt x="1602"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1543;p42">
                <a:extLst>
                  <a:ext uri="{FF2B5EF4-FFF2-40B4-BE49-F238E27FC236}">
                    <a16:creationId xmlns:a16="http://schemas.microsoft.com/office/drawing/2014/main" id="{46BA32C1-1C02-7CAF-2EAF-2333883DCF0D}"/>
                  </a:ext>
                </a:extLst>
              </p:cNvPr>
              <p:cNvSpPr/>
              <p:nvPr/>
            </p:nvSpPr>
            <p:spPr>
              <a:xfrm>
                <a:off x="1759550" y="3926150"/>
                <a:ext cx="164750" cy="109525"/>
              </a:xfrm>
              <a:custGeom>
                <a:avLst/>
                <a:gdLst/>
                <a:ahLst/>
                <a:cxnLst/>
                <a:rect l="l" t="t" r="r" b="b"/>
                <a:pathLst>
                  <a:path w="6590" h="4381" extrusionOk="0">
                    <a:moveTo>
                      <a:pt x="2594" y="1"/>
                    </a:moveTo>
                    <a:cubicBezTo>
                      <a:pt x="1742" y="1"/>
                      <a:pt x="845" y="284"/>
                      <a:pt x="27" y="912"/>
                    </a:cubicBezTo>
                    <a:cubicBezTo>
                      <a:pt x="0" y="939"/>
                      <a:pt x="17" y="988"/>
                      <a:pt x="42" y="988"/>
                    </a:cubicBezTo>
                    <a:cubicBezTo>
                      <a:pt x="48" y="988"/>
                      <a:pt x="54" y="985"/>
                      <a:pt x="60" y="979"/>
                    </a:cubicBezTo>
                    <a:cubicBezTo>
                      <a:pt x="637" y="687"/>
                      <a:pt x="1246" y="553"/>
                      <a:pt x="1849" y="553"/>
                    </a:cubicBezTo>
                    <a:cubicBezTo>
                      <a:pt x="3935" y="553"/>
                      <a:pt x="5939" y="2156"/>
                      <a:pt x="6198" y="4381"/>
                    </a:cubicBezTo>
                    <a:lnTo>
                      <a:pt x="6232" y="4381"/>
                    </a:lnTo>
                    <a:cubicBezTo>
                      <a:pt x="6589" y="1782"/>
                      <a:pt x="4731" y="1"/>
                      <a:pt x="2594"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 name="Google Shape;1544;p42">
                <a:extLst>
                  <a:ext uri="{FF2B5EF4-FFF2-40B4-BE49-F238E27FC236}">
                    <a16:creationId xmlns:a16="http://schemas.microsoft.com/office/drawing/2014/main" id="{DDF29887-E84E-D273-50AB-CE8B23E4BC0D}"/>
                  </a:ext>
                </a:extLst>
              </p:cNvPr>
              <p:cNvSpPr/>
              <p:nvPr/>
            </p:nvSpPr>
            <p:spPr>
              <a:xfrm>
                <a:off x="1186650" y="3793450"/>
                <a:ext cx="227500" cy="68075"/>
              </a:xfrm>
              <a:custGeom>
                <a:avLst/>
                <a:gdLst/>
                <a:ahLst/>
                <a:cxnLst/>
                <a:rect l="l" t="t" r="r" b="b"/>
                <a:pathLst>
                  <a:path w="9100" h="2723" extrusionOk="0">
                    <a:moveTo>
                      <a:pt x="5523" y="1"/>
                    </a:moveTo>
                    <a:cubicBezTo>
                      <a:pt x="3366" y="1"/>
                      <a:pt x="1328" y="949"/>
                      <a:pt x="60" y="2551"/>
                    </a:cubicBezTo>
                    <a:cubicBezTo>
                      <a:pt x="1" y="2610"/>
                      <a:pt x="100" y="2723"/>
                      <a:pt x="170" y="2723"/>
                    </a:cubicBezTo>
                    <a:cubicBezTo>
                      <a:pt x="178" y="2723"/>
                      <a:pt x="186" y="2721"/>
                      <a:pt x="194" y="2717"/>
                    </a:cubicBezTo>
                    <a:cubicBezTo>
                      <a:pt x="1773" y="1720"/>
                      <a:pt x="3404" y="1318"/>
                      <a:pt x="5160" y="1318"/>
                    </a:cubicBezTo>
                    <a:cubicBezTo>
                      <a:pt x="6222" y="1318"/>
                      <a:pt x="7330" y="1465"/>
                      <a:pt x="8499" y="1717"/>
                    </a:cubicBezTo>
                    <a:cubicBezTo>
                      <a:pt x="8551" y="1727"/>
                      <a:pt x="8609" y="1734"/>
                      <a:pt x="8666" y="1734"/>
                    </a:cubicBezTo>
                    <a:cubicBezTo>
                      <a:pt x="8795" y="1734"/>
                      <a:pt x="8920" y="1698"/>
                      <a:pt x="8966" y="1583"/>
                    </a:cubicBezTo>
                    <a:cubicBezTo>
                      <a:pt x="9067" y="1450"/>
                      <a:pt x="9100" y="1416"/>
                      <a:pt x="9067" y="1216"/>
                    </a:cubicBezTo>
                    <a:cubicBezTo>
                      <a:pt x="9067" y="1049"/>
                      <a:pt x="8933" y="849"/>
                      <a:pt x="8766" y="749"/>
                    </a:cubicBezTo>
                    <a:cubicBezTo>
                      <a:pt x="7710" y="238"/>
                      <a:pt x="6602" y="1"/>
                      <a:pt x="5523" y="1"/>
                    </a:cubicBezTo>
                    <a:close/>
                  </a:path>
                </a:pathLst>
              </a:custGeom>
              <a:solidFill>
                <a:srgbClr val="B3532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1545;p42">
                <a:extLst>
                  <a:ext uri="{FF2B5EF4-FFF2-40B4-BE49-F238E27FC236}">
                    <a16:creationId xmlns:a16="http://schemas.microsoft.com/office/drawing/2014/main" id="{6555209F-6768-FF5C-58FE-9CC8EB7E8AA0}"/>
                  </a:ext>
                </a:extLst>
              </p:cNvPr>
              <p:cNvSpPr/>
              <p:nvPr/>
            </p:nvSpPr>
            <p:spPr>
              <a:xfrm>
                <a:off x="1749375" y="3849100"/>
                <a:ext cx="204100" cy="118050"/>
              </a:xfrm>
              <a:custGeom>
                <a:avLst/>
                <a:gdLst/>
                <a:ahLst/>
                <a:cxnLst/>
                <a:rect l="l" t="t" r="r" b="b"/>
                <a:pathLst>
                  <a:path w="8164" h="4722" extrusionOk="0">
                    <a:moveTo>
                      <a:pt x="1444" y="1"/>
                    </a:moveTo>
                    <a:cubicBezTo>
                      <a:pt x="1144" y="1"/>
                      <a:pt x="840" y="19"/>
                      <a:pt x="534" y="58"/>
                    </a:cubicBezTo>
                    <a:cubicBezTo>
                      <a:pt x="367" y="58"/>
                      <a:pt x="167" y="224"/>
                      <a:pt x="101" y="391"/>
                    </a:cubicBezTo>
                    <a:cubicBezTo>
                      <a:pt x="0" y="558"/>
                      <a:pt x="0" y="591"/>
                      <a:pt x="34" y="792"/>
                    </a:cubicBezTo>
                    <a:cubicBezTo>
                      <a:pt x="67" y="958"/>
                      <a:pt x="267" y="1025"/>
                      <a:pt x="434" y="1058"/>
                    </a:cubicBezTo>
                    <a:cubicBezTo>
                      <a:pt x="3603" y="1425"/>
                      <a:pt x="6138" y="2359"/>
                      <a:pt x="7973" y="4694"/>
                    </a:cubicBezTo>
                    <a:cubicBezTo>
                      <a:pt x="7991" y="4713"/>
                      <a:pt x="8015" y="4721"/>
                      <a:pt x="8039" y="4721"/>
                    </a:cubicBezTo>
                    <a:cubicBezTo>
                      <a:pt x="8101" y="4721"/>
                      <a:pt x="8164" y="4666"/>
                      <a:pt x="8140" y="4594"/>
                    </a:cubicBezTo>
                    <a:cubicBezTo>
                      <a:pt x="7258" y="1979"/>
                      <a:pt x="4545" y="1"/>
                      <a:pt x="1444" y="1"/>
                    </a:cubicBezTo>
                    <a:close/>
                  </a:path>
                </a:pathLst>
              </a:custGeom>
              <a:solidFill>
                <a:srgbClr val="B3532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1546;p42">
                <a:extLst>
                  <a:ext uri="{FF2B5EF4-FFF2-40B4-BE49-F238E27FC236}">
                    <a16:creationId xmlns:a16="http://schemas.microsoft.com/office/drawing/2014/main" id="{D09BA0DD-24A1-7991-635A-142C41033899}"/>
                  </a:ext>
                </a:extLst>
              </p:cNvPr>
              <p:cNvSpPr/>
              <p:nvPr/>
            </p:nvSpPr>
            <p:spPr>
              <a:xfrm>
                <a:off x="1321575" y="4171875"/>
                <a:ext cx="431150" cy="158575"/>
              </a:xfrm>
              <a:custGeom>
                <a:avLst/>
                <a:gdLst/>
                <a:ahLst/>
                <a:cxnLst/>
                <a:rect l="l" t="t" r="r" b="b"/>
                <a:pathLst>
                  <a:path w="17246" h="6343" extrusionOk="0">
                    <a:moveTo>
                      <a:pt x="1824" y="1"/>
                    </a:moveTo>
                    <a:cubicBezTo>
                      <a:pt x="1216" y="1"/>
                      <a:pt x="608" y="9"/>
                      <a:pt x="0" y="23"/>
                    </a:cubicBezTo>
                    <a:cubicBezTo>
                      <a:pt x="1201" y="3191"/>
                      <a:pt x="4237" y="5693"/>
                      <a:pt x="7706" y="6227"/>
                    </a:cubicBezTo>
                    <a:cubicBezTo>
                      <a:pt x="8198" y="6304"/>
                      <a:pt x="8694" y="6342"/>
                      <a:pt x="9190" y="6342"/>
                    </a:cubicBezTo>
                    <a:cubicBezTo>
                      <a:pt x="12324" y="6342"/>
                      <a:pt x="15431" y="4839"/>
                      <a:pt x="17246" y="2391"/>
                    </a:cubicBezTo>
                    <a:cubicBezTo>
                      <a:pt x="15678" y="1891"/>
                      <a:pt x="14077" y="1490"/>
                      <a:pt x="12442" y="1123"/>
                    </a:cubicBezTo>
                    <a:cubicBezTo>
                      <a:pt x="12209" y="1090"/>
                      <a:pt x="12009" y="1023"/>
                      <a:pt x="11775" y="990"/>
                    </a:cubicBezTo>
                    <a:cubicBezTo>
                      <a:pt x="9374" y="523"/>
                      <a:pt x="6905" y="223"/>
                      <a:pt x="4403" y="56"/>
                    </a:cubicBezTo>
                    <a:cubicBezTo>
                      <a:pt x="3544" y="17"/>
                      <a:pt x="2684" y="1"/>
                      <a:pt x="1824"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1547;p42">
                <a:extLst>
                  <a:ext uri="{FF2B5EF4-FFF2-40B4-BE49-F238E27FC236}">
                    <a16:creationId xmlns:a16="http://schemas.microsoft.com/office/drawing/2014/main" id="{6896E01F-4936-59D6-FFA0-AA825EF98AA2}"/>
                  </a:ext>
                </a:extLst>
              </p:cNvPr>
              <p:cNvSpPr/>
              <p:nvPr/>
            </p:nvSpPr>
            <p:spPr>
              <a:xfrm>
                <a:off x="1396625" y="4268550"/>
                <a:ext cx="241025" cy="61925"/>
              </a:xfrm>
              <a:custGeom>
                <a:avLst/>
                <a:gdLst/>
                <a:ahLst/>
                <a:cxnLst/>
                <a:rect l="l" t="t" r="r" b="b"/>
                <a:pathLst>
                  <a:path w="9641" h="2477" extrusionOk="0">
                    <a:moveTo>
                      <a:pt x="2697" y="0"/>
                    </a:moveTo>
                    <a:cubicBezTo>
                      <a:pt x="1792" y="0"/>
                      <a:pt x="888" y="86"/>
                      <a:pt x="0" y="258"/>
                    </a:cubicBezTo>
                    <a:cubicBezTo>
                      <a:pt x="1368" y="1326"/>
                      <a:pt x="2969" y="2093"/>
                      <a:pt x="4704" y="2360"/>
                    </a:cubicBezTo>
                    <a:cubicBezTo>
                      <a:pt x="5196" y="2439"/>
                      <a:pt x="5691" y="2477"/>
                      <a:pt x="6184" y="2477"/>
                    </a:cubicBezTo>
                    <a:cubicBezTo>
                      <a:pt x="7364" y="2477"/>
                      <a:pt x="8535" y="2259"/>
                      <a:pt x="9641" y="1860"/>
                    </a:cubicBezTo>
                    <a:cubicBezTo>
                      <a:pt x="7551" y="620"/>
                      <a:pt x="5124" y="0"/>
                      <a:pt x="269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1548;p42">
                <a:extLst>
                  <a:ext uri="{FF2B5EF4-FFF2-40B4-BE49-F238E27FC236}">
                    <a16:creationId xmlns:a16="http://schemas.microsoft.com/office/drawing/2014/main" id="{B752EBE8-5D40-9CE0-DA1A-D405829AE923}"/>
                  </a:ext>
                </a:extLst>
              </p:cNvPr>
              <p:cNvSpPr/>
              <p:nvPr/>
            </p:nvSpPr>
            <p:spPr>
              <a:xfrm>
                <a:off x="1431650" y="4174100"/>
                <a:ext cx="201000" cy="78525"/>
              </a:xfrm>
              <a:custGeom>
                <a:avLst/>
                <a:gdLst/>
                <a:ahLst/>
                <a:cxnLst/>
                <a:rect l="l" t="t" r="r" b="b"/>
                <a:pathLst>
                  <a:path w="8040" h="3141" extrusionOk="0">
                    <a:moveTo>
                      <a:pt x="0" y="0"/>
                    </a:moveTo>
                    <a:lnTo>
                      <a:pt x="0" y="0"/>
                    </a:lnTo>
                    <a:cubicBezTo>
                      <a:pt x="34" y="567"/>
                      <a:pt x="100" y="1168"/>
                      <a:pt x="167" y="1735"/>
                    </a:cubicBezTo>
                    <a:cubicBezTo>
                      <a:pt x="201" y="2002"/>
                      <a:pt x="401" y="2235"/>
                      <a:pt x="634" y="2302"/>
                    </a:cubicBezTo>
                    <a:cubicBezTo>
                      <a:pt x="2502" y="2836"/>
                      <a:pt x="4437" y="3102"/>
                      <a:pt x="6372" y="3136"/>
                    </a:cubicBezTo>
                    <a:cubicBezTo>
                      <a:pt x="6396" y="3139"/>
                      <a:pt x="6420" y="3141"/>
                      <a:pt x="6444" y="3141"/>
                    </a:cubicBezTo>
                    <a:cubicBezTo>
                      <a:pt x="6646" y="3141"/>
                      <a:pt x="6819" y="3018"/>
                      <a:pt x="6939" y="2869"/>
                    </a:cubicBezTo>
                    <a:cubicBezTo>
                      <a:pt x="7339" y="2269"/>
                      <a:pt x="7706" y="1668"/>
                      <a:pt x="8039" y="1034"/>
                    </a:cubicBezTo>
                    <a:cubicBezTo>
                      <a:pt x="7806" y="1001"/>
                      <a:pt x="7606" y="968"/>
                      <a:pt x="7372" y="901"/>
                    </a:cubicBezTo>
                    <a:cubicBezTo>
                      <a:pt x="4971" y="434"/>
                      <a:pt x="2502" y="134"/>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1549;p42">
                <a:extLst>
                  <a:ext uri="{FF2B5EF4-FFF2-40B4-BE49-F238E27FC236}">
                    <a16:creationId xmlns:a16="http://schemas.microsoft.com/office/drawing/2014/main" id="{CEF3A76B-6B95-2D0A-26DE-E8D442746411}"/>
                  </a:ext>
                </a:extLst>
              </p:cNvPr>
              <p:cNvSpPr/>
              <p:nvPr/>
            </p:nvSpPr>
            <p:spPr>
              <a:xfrm>
                <a:off x="1108925" y="3387775"/>
                <a:ext cx="966550" cy="535325"/>
              </a:xfrm>
              <a:custGeom>
                <a:avLst/>
                <a:gdLst/>
                <a:ahLst/>
                <a:cxnLst/>
                <a:rect l="l" t="t" r="r" b="b"/>
                <a:pathLst>
                  <a:path w="38662" h="21413" extrusionOk="0">
                    <a:moveTo>
                      <a:pt x="16512" y="0"/>
                    </a:moveTo>
                    <a:cubicBezTo>
                      <a:pt x="14605" y="0"/>
                      <a:pt x="12705" y="181"/>
                      <a:pt x="10875" y="831"/>
                    </a:cubicBezTo>
                    <a:cubicBezTo>
                      <a:pt x="9607" y="1265"/>
                      <a:pt x="8339" y="1865"/>
                      <a:pt x="7172" y="2666"/>
                    </a:cubicBezTo>
                    <a:cubicBezTo>
                      <a:pt x="4303" y="4601"/>
                      <a:pt x="1868" y="6969"/>
                      <a:pt x="701" y="11639"/>
                    </a:cubicBezTo>
                    <a:cubicBezTo>
                      <a:pt x="534" y="12206"/>
                      <a:pt x="434" y="12840"/>
                      <a:pt x="334" y="13474"/>
                    </a:cubicBezTo>
                    <a:cubicBezTo>
                      <a:pt x="167" y="14474"/>
                      <a:pt x="67" y="15575"/>
                      <a:pt x="0" y="16776"/>
                    </a:cubicBezTo>
                    <a:cubicBezTo>
                      <a:pt x="701" y="16943"/>
                      <a:pt x="1401" y="17110"/>
                      <a:pt x="2068" y="17243"/>
                    </a:cubicBezTo>
                    <a:cubicBezTo>
                      <a:pt x="2402" y="16342"/>
                      <a:pt x="2836" y="15442"/>
                      <a:pt x="3136" y="14608"/>
                    </a:cubicBezTo>
                    <a:cubicBezTo>
                      <a:pt x="3169" y="14541"/>
                      <a:pt x="3169" y="14441"/>
                      <a:pt x="3202" y="14341"/>
                    </a:cubicBezTo>
                    <a:cubicBezTo>
                      <a:pt x="3215" y="14316"/>
                      <a:pt x="3243" y="14305"/>
                      <a:pt x="3271" y="14305"/>
                    </a:cubicBezTo>
                    <a:cubicBezTo>
                      <a:pt x="3318" y="14305"/>
                      <a:pt x="3369" y="14333"/>
                      <a:pt x="3369" y="14374"/>
                    </a:cubicBezTo>
                    <a:cubicBezTo>
                      <a:pt x="3369" y="14474"/>
                      <a:pt x="3369" y="14608"/>
                      <a:pt x="3369" y="14708"/>
                    </a:cubicBezTo>
                    <a:cubicBezTo>
                      <a:pt x="3403" y="15642"/>
                      <a:pt x="3269" y="16509"/>
                      <a:pt x="3069" y="17443"/>
                    </a:cubicBezTo>
                    <a:cubicBezTo>
                      <a:pt x="3069" y="17477"/>
                      <a:pt x="3069" y="17477"/>
                      <a:pt x="3069" y="17477"/>
                    </a:cubicBezTo>
                    <a:cubicBezTo>
                      <a:pt x="4270" y="17777"/>
                      <a:pt x="5471" y="18044"/>
                      <a:pt x="6605" y="18277"/>
                    </a:cubicBezTo>
                    <a:cubicBezTo>
                      <a:pt x="6772" y="17543"/>
                      <a:pt x="6972" y="16809"/>
                      <a:pt x="7272" y="16076"/>
                    </a:cubicBezTo>
                    <a:cubicBezTo>
                      <a:pt x="7572" y="15242"/>
                      <a:pt x="7973" y="14474"/>
                      <a:pt x="8440" y="13774"/>
                    </a:cubicBezTo>
                    <a:cubicBezTo>
                      <a:pt x="8706" y="13340"/>
                      <a:pt x="9007" y="12973"/>
                      <a:pt x="9307" y="12640"/>
                    </a:cubicBezTo>
                    <a:cubicBezTo>
                      <a:pt x="9330" y="12616"/>
                      <a:pt x="9358" y="12605"/>
                      <a:pt x="9383" y="12605"/>
                    </a:cubicBezTo>
                    <a:cubicBezTo>
                      <a:pt x="9428" y="12605"/>
                      <a:pt x="9462" y="12642"/>
                      <a:pt x="9440" y="12706"/>
                    </a:cubicBezTo>
                    <a:cubicBezTo>
                      <a:pt x="9273" y="13107"/>
                      <a:pt x="9140" y="13507"/>
                      <a:pt x="9007" y="13907"/>
                    </a:cubicBezTo>
                    <a:cubicBezTo>
                      <a:pt x="8740" y="14741"/>
                      <a:pt x="8540" y="15575"/>
                      <a:pt x="8406" y="16443"/>
                    </a:cubicBezTo>
                    <a:cubicBezTo>
                      <a:pt x="8339" y="16943"/>
                      <a:pt x="8273" y="17410"/>
                      <a:pt x="8206" y="17877"/>
                    </a:cubicBezTo>
                    <a:cubicBezTo>
                      <a:pt x="8173" y="18110"/>
                      <a:pt x="8173" y="18344"/>
                      <a:pt x="8139" y="18611"/>
                    </a:cubicBezTo>
                    <a:cubicBezTo>
                      <a:pt x="9841" y="18978"/>
                      <a:pt x="11508" y="19311"/>
                      <a:pt x="13110" y="19611"/>
                    </a:cubicBezTo>
                    <a:cubicBezTo>
                      <a:pt x="13210" y="19011"/>
                      <a:pt x="13310" y="18411"/>
                      <a:pt x="13443" y="17844"/>
                    </a:cubicBezTo>
                    <a:cubicBezTo>
                      <a:pt x="13643" y="17076"/>
                      <a:pt x="13843" y="16342"/>
                      <a:pt x="14077" y="15709"/>
                    </a:cubicBezTo>
                    <a:cubicBezTo>
                      <a:pt x="14091" y="15680"/>
                      <a:pt x="14117" y="15670"/>
                      <a:pt x="14142" y="15670"/>
                    </a:cubicBezTo>
                    <a:cubicBezTo>
                      <a:pt x="14177" y="15670"/>
                      <a:pt x="14210" y="15689"/>
                      <a:pt x="14210" y="15709"/>
                    </a:cubicBezTo>
                    <a:cubicBezTo>
                      <a:pt x="14244" y="16509"/>
                      <a:pt x="14277" y="17276"/>
                      <a:pt x="14277" y="18044"/>
                    </a:cubicBezTo>
                    <a:cubicBezTo>
                      <a:pt x="14277" y="18511"/>
                      <a:pt x="14277" y="18978"/>
                      <a:pt x="14277" y="19445"/>
                    </a:cubicBezTo>
                    <a:cubicBezTo>
                      <a:pt x="14277" y="19545"/>
                      <a:pt x="14277" y="19678"/>
                      <a:pt x="14277" y="19812"/>
                    </a:cubicBezTo>
                    <a:cubicBezTo>
                      <a:pt x="16178" y="20145"/>
                      <a:pt x="17980" y="20445"/>
                      <a:pt x="19748" y="20679"/>
                    </a:cubicBezTo>
                    <a:cubicBezTo>
                      <a:pt x="19848" y="20145"/>
                      <a:pt x="19948" y="19611"/>
                      <a:pt x="20014" y="19044"/>
                    </a:cubicBezTo>
                    <a:cubicBezTo>
                      <a:pt x="20181" y="17877"/>
                      <a:pt x="20281" y="16676"/>
                      <a:pt x="20415" y="15508"/>
                    </a:cubicBezTo>
                    <a:cubicBezTo>
                      <a:pt x="20481" y="14941"/>
                      <a:pt x="20515" y="14408"/>
                      <a:pt x="20582" y="13841"/>
                    </a:cubicBezTo>
                    <a:cubicBezTo>
                      <a:pt x="20582" y="13787"/>
                      <a:pt x="20648" y="13753"/>
                      <a:pt x="20711" y="13753"/>
                    </a:cubicBezTo>
                    <a:cubicBezTo>
                      <a:pt x="20765" y="13753"/>
                      <a:pt x="20815" y="13779"/>
                      <a:pt x="20815" y="13841"/>
                    </a:cubicBezTo>
                    <a:cubicBezTo>
                      <a:pt x="20848" y="14408"/>
                      <a:pt x="20915" y="14975"/>
                      <a:pt x="20948" y="15542"/>
                    </a:cubicBezTo>
                    <a:cubicBezTo>
                      <a:pt x="21015" y="16743"/>
                      <a:pt x="21049" y="17977"/>
                      <a:pt x="21015" y="19178"/>
                    </a:cubicBezTo>
                    <a:cubicBezTo>
                      <a:pt x="21015" y="19611"/>
                      <a:pt x="21015" y="20012"/>
                      <a:pt x="20982" y="20412"/>
                    </a:cubicBezTo>
                    <a:cubicBezTo>
                      <a:pt x="20982" y="20545"/>
                      <a:pt x="20982" y="20679"/>
                      <a:pt x="20982" y="20812"/>
                    </a:cubicBezTo>
                    <a:cubicBezTo>
                      <a:pt x="24117" y="21213"/>
                      <a:pt x="27120" y="21413"/>
                      <a:pt x="30055" y="21413"/>
                    </a:cubicBezTo>
                    <a:cubicBezTo>
                      <a:pt x="30188" y="20779"/>
                      <a:pt x="30288" y="20145"/>
                      <a:pt x="30322" y="19511"/>
                    </a:cubicBezTo>
                    <a:cubicBezTo>
                      <a:pt x="30355" y="19011"/>
                      <a:pt x="30355" y="18511"/>
                      <a:pt x="30288" y="17977"/>
                    </a:cubicBezTo>
                    <a:cubicBezTo>
                      <a:pt x="30269" y="17919"/>
                      <a:pt x="30317" y="17883"/>
                      <a:pt x="30368" y="17883"/>
                    </a:cubicBezTo>
                    <a:cubicBezTo>
                      <a:pt x="30404" y="17883"/>
                      <a:pt x="30441" y="17902"/>
                      <a:pt x="30455" y="17944"/>
                    </a:cubicBezTo>
                    <a:cubicBezTo>
                      <a:pt x="30722" y="18444"/>
                      <a:pt x="30922" y="18944"/>
                      <a:pt x="31089" y="19478"/>
                    </a:cubicBezTo>
                    <a:cubicBezTo>
                      <a:pt x="31256" y="20112"/>
                      <a:pt x="31356" y="20746"/>
                      <a:pt x="31389" y="21379"/>
                    </a:cubicBezTo>
                    <a:cubicBezTo>
                      <a:pt x="31956" y="21379"/>
                      <a:pt x="32557" y="21379"/>
                      <a:pt x="33124" y="21346"/>
                    </a:cubicBezTo>
                    <a:cubicBezTo>
                      <a:pt x="33157" y="20679"/>
                      <a:pt x="33191" y="20012"/>
                      <a:pt x="33191" y="19378"/>
                    </a:cubicBezTo>
                    <a:cubicBezTo>
                      <a:pt x="33191" y="18277"/>
                      <a:pt x="33090" y="17210"/>
                      <a:pt x="32623" y="16142"/>
                    </a:cubicBezTo>
                    <a:cubicBezTo>
                      <a:pt x="32623" y="16101"/>
                      <a:pt x="32649" y="16073"/>
                      <a:pt x="32676" y="16073"/>
                    </a:cubicBezTo>
                    <a:cubicBezTo>
                      <a:pt x="32693" y="16073"/>
                      <a:pt x="32711" y="16083"/>
                      <a:pt x="32724" y="16109"/>
                    </a:cubicBezTo>
                    <a:cubicBezTo>
                      <a:pt x="33557" y="17076"/>
                      <a:pt x="34024" y="18144"/>
                      <a:pt x="34325" y="19278"/>
                    </a:cubicBezTo>
                    <a:cubicBezTo>
                      <a:pt x="34491" y="19912"/>
                      <a:pt x="34558" y="20579"/>
                      <a:pt x="34625" y="21246"/>
                    </a:cubicBezTo>
                    <a:cubicBezTo>
                      <a:pt x="35759" y="21179"/>
                      <a:pt x="36893" y="21079"/>
                      <a:pt x="38027" y="20912"/>
                    </a:cubicBezTo>
                    <a:cubicBezTo>
                      <a:pt x="38261" y="20879"/>
                      <a:pt x="38428" y="19812"/>
                      <a:pt x="38528" y="18811"/>
                    </a:cubicBezTo>
                    <a:cubicBezTo>
                      <a:pt x="38594" y="17944"/>
                      <a:pt x="38661" y="17143"/>
                      <a:pt x="38628" y="17043"/>
                    </a:cubicBezTo>
                    <a:cubicBezTo>
                      <a:pt x="38561" y="16543"/>
                      <a:pt x="38494" y="15942"/>
                      <a:pt x="38461" y="15308"/>
                    </a:cubicBezTo>
                    <a:cubicBezTo>
                      <a:pt x="38361" y="14241"/>
                      <a:pt x="38294" y="13107"/>
                      <a:pt x="38061" y="12273"/>
                    </a:cubicBezTo>
                    <a:cubicBezTo>
                      <a:pt x="36693" y="7369"/>
                      <a:pt x="32523" y="4401"/>
                      <a:pt x="28821" y="2432"/>
                    </a:cubicBezTo>
                    <a:cubicBezTo>
                      <a:pt x="25618" y="731"/>
                      <a:pt x="22116" y="264"/>
                      <a:pt x="18714" y="64"/>
                    </a:cubicBezTo>
                    <a:cubicBezTo>
                      <a:pt x="17981" y="27"/>
                      <a:pt x="17246" y="0"/>
                      <a:pt x="1651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1550;p42">
                <a:extLst>
                  <a:ext uri="{FF2B5EF4-FFF2-40B4-BE49-F238E27FC236}">
                    <a16:creationId xmlns:a16="http://schemas.microsoft.com/office/drawing/2014/main" id="{E185E800-C6FB-3796-12F7-010A444FA808}"/>
                  </a:ext>
                </a:extLst>
              </p:cNvPr>
              <p:cNvSpPr/>
              <p:nvPr/>
            </p:nvSpPr>
            <p:spPr>
              <a:xfrm>
                <a:off x="1117250" y="3678750"/>
                <a:ext cx="46725" cy="61725"/>
              </a:xfrm>
              <a:custGeom>
                <a:avLst/>
                <a:gdLst/>
                <a:ahLst/>
                <a:cxnLst/>
                <a:rect l="l" t="t" r="r" b="b"/>
                <a:pathLst>
                  <a:path w="1869" h="2469" extrusionOk="0">
                    <a:moveTo>
                      <a:pt x="368" y="0"/>
                    </a:moveTo>
                    <a:cubicBezTo>
                      <a:pt x="201" y="567"/>
                      <a:pt x="101" y="1168"/>
                      <a:pt x="1" y="1835"/>
                    </a:cubicBezTo>
                    <a:cubicBezTo>
                      <a:pt x="468" y="2035"/>
                      <a:pt x="968" y="2268"/>
                      <a:pt x="1468" y="2468"/>
                    </a:cubicBezTo>
                    <a:cubicBezTo>
                      <a:pt x="1535" y="2168"/>
                      <a:pt x="1602" y="1868"/>
                      <a:pt x="1669" y="1568"/>
                    </a:cubicBezTo>
                    <a:cubicBezTo>
                      <a:pt x="1735" y="1234"/>
                      <a:pt x="1802" y="867"/>
                      <a:pt x="1869" y="467"/>
                    </a:cubicBezTo>
                    <a:cubicBezTo>
                      <a:pt x="1368" y="300"/>
                      <a:pt x="868" y="167"/>
                      <a:pt x="368"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1551;p42">
                <a:extLst>
                  <a:ext uri="{FF2B5EF4-FFF2-40B4-BE49-F238E27FC236}">
                    <a16:creationId xmlns:a16="http://schemas.microsoft.com/office/drawing/2014/main" id="{F1C12626-415C-151D-D26A-3A13111EA1BB}"/>
                  </a:ext>
                </a:extLst>
              </p:cNvPr>
              <p:cNvSpPr/>
              <p:nvPr/>
            </p:nvSpPr>
            <p:spPr>
              <a:xfrm>
                <a:off x="1175625" y="3697075"/>
                <a:ext cx="144300" cy="92600"/>
              </a:xfrm>
              <a:custGeom>
                <a:avLst/>
                <a:gdLst/>
                <a:ahLst/>
                <a:cxnLst/>
                <a:rect l="l" t="t" r="r" b="b"/>
                <a:pathLst>
                  <a:path w="5772" h="3704" extrusionOk="0">
                    <a:moveTo>
                      <a:pt x="334" y="1"/>
                    </a:moveTo>
                    <a:cubicBezTo>
                      <a:pt x="234" y="535"/>
                      <a:pt x="168" y="1068"/>
                      <a:pt x="67" y="1602"/>
                    </a:cubicBezTo>
                    <a:cubicBezTo>
                      <a:pt x="34" y="1769"/>
                      <a:pt x="34" y="1902"/>
                      <a:pt x="1" y="2036"/>
                    </a:cubicBezTo>
                    <a:cubicBezTo>
                      <a:pt x="134" y="2102"/>
                      <a:pt x="301" y="2169"/>
                      <a:pt x="468" y="2236"/>
                    </a:cubicBezTo>
                    <a:cubicBezTo>
                      <a:pt x="534" y="2269"/>
                      <a:pt x="635" y="2303"/>
                      <a:pt x="701" y="2336"/>
                    </a:cubicBezTo>
                    <a:cubicBezTo>
                      <a:pt x="1468" y="2603"/>
                      <a:pt x="2236" y="2870"/>
                      <a:pt x="2970" y="3170"/>
                    </a:cubicBezTo>
                    <a:cubicBezTo>
                      <a:pt x="3537" y="3337"/>
                      <a:pt x="4070" y="3537"/>
                      <a:pt x="4604" y="3704"/>
                    </a:cubicBezTo>
                    <a:cubicBezTo>
                      <a:pt x="4904" y="2870"/>
                      <a:pt x="5305" y="2102"/>
                      <a:pt x="5772" y="1402"/>
                    </a:cubicBezTo>
                    <a:cubicBezTo>
                      <a:pt x="5138" y="1268"/>
                      <a:pt x="4504" y="1135"/>
                      <a:pt x="3870" y="968"/>
                    </a:cubicBezTo>
                    <a:cubicBezTo>
                      <a:pt x="2703" y="701"/>
                      <a:pt x="1502" y="334"/>
                      <a:pt x="334"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1552;p42">
                <a:extLst>
                  <a:ext uri="{FF2B5EF4-FFF2-40B4-BE49-F238E27FC236}">
                    <a16:creationId xmlns:a16="http://schemas.microsoft.com/office/drawing/2014/main" id="{055CF839-413F-9B88-8083-328CFD2C9360}"/>
                  </a:ext>
                </a:extLst>
              </p:cNvPr>
              <p:cNvSpPr/>
              <p:nvPr/>
            </p:nvSpPr>
            <p:spPr>
              <a:xfrm>
                <a:off x="1319075" y="3735450"/>
                <a:ext cx="67575" cy="76750"/>
              </a:xfrm>
              <a:custGeom>
                <a:avLst/>
                <a:gdLst/>
                <a:ahLst/>
                <a:cxnLst/>
                <a:rect l="l" t="t" r="r" b="b"/>
                <a:pathLst>
                  <a:path w="2703" h="3070" extrusionOk="0">
                    <a:moveTo>
                      <a:pt x="601" y="0"/>
                    </a:moveTo>
                    <a:cubicBezTo>
                      <a:pt x="334" y="834"/>
                      <a:pt x="134" y="1668"/>
                      <a:pt x="0" y="2536"/>
                    </a:cubicBezTo>
                    <a:cubicBezTo>
                      <a:pt x="601" y="2736"/>
                      <a:pt x="1168" y="2902"/>
                      <a:pt x="1768" y="3069"/>
                    </a:cubicBezTo>
                    <a:cubicBezTo>
                      <a:pt x="2068" y="2169"/>
                      <a:pt x="2402" y="1268"/>
                      <a:pt x="2702" y="401"/>
                    </a:cubicBezTo>
                    <a:cubicBezTo>
                      <a:pt x="2002" y="267"/>
                      <a:pt x="1301" y="134"/>
                      <a:pt x="601"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1553;p42">
                <a:extLst>
                  <a:ext uri="{FF2B5EF4-FFF2-40B4-BE49-F238E27FC236}">
                    <a16:creationId xmlns:a16="http://schemas.microsoft.com/office/drawing/2014/main" id="{3896BFCE-61E3-C8A4-76B2-F739EB7C3691}"/>
                  </a:ext>
                </a:extLst>
              </p:cNvPr>
              <p:cNvSpPr/>
              <p:nvPr/>
            </p:nvSpPr>
            <p:spPr>
              <a:xfrm>
                <a:off x="1390775" y="3748800"/>
                <a:ext cx="130950" cy="97575"/>
              </a:xfrm>
              <a:custGeom>
                <a:avLst/>
                <a:gdLst/>
                <a:ahLst/>
                <a:cxnLst/>
                <a:rect l="l" t="t" r="r" b="b"/>
                <a:pathLst>
                  <a:path w="5238" h="3903" extrusionOk="0">
                    <a:moveTo>
                      <a:pt x="735" y="0"/>
                    </a:moveTo>
                    <a:cubicBezTo>
                      <a:pt x="468" y="934"/>
                      <a:pt x="201" y="1868"/>
                      <a:pt x="1" y="2835"/>
                    </a:cubicBezTo>
                    <a:cubicBezTo>
                      <a:pt x="735" y="3036"/>
                      <a:pt x="1435" y="3236"/>
                      <a:pt x="2169" y="3403"/>
                    </a:cubicBezTo>
                    <a:cubicBezTo>
                      <a:pt x="2369" y="2635"/>
                      <a:pt x="2569" y="1901"/>
                      <a:pt x="2803" y="1268"/>
                    </a:cubicBezTo>
                    <a:cubicBezTo>
                      <a:pt x="2816" y="1242"/>
                      <a:pt x="2838" y="1231"/>
                      <a:pt x="2861" y="1231"/>
                    </a:cubicBezTo>
                    <a:cubicBezTo>
                      <a:pt x="2898" y="1231"/>
                      <a:pt x="2936" y="1260"/>
                      <a:pt x="2936" y="1301"/>
                    </a:cubicBezTo>
                    <a:cubicBezTo>
                      <a:pt x="2970" y="2068"/>
                      <a:pt x="3003" y="2835"/>
                      <a:pt x="3003" y="3603"/>
                    </a:cubicBezTo>
                    <a:cubicBezTo>
                      <a:pt x="3503" y="3703"/>
                      <a:pt x="4004" y="3803"/>
                      <a:pt x="4504" y="3903"/>
                    </a:cubicBezTo>
                    <a:cubicBezTo>
                      <a:pt x="4738" y="2835"/>
                      <a:pt x="4938" y="1735"/>
                      <a:pt x="5238" y="667"/>
                    </a:cubicBezTo>
                    <a:cubicBezTo>
                      <a:pt x="3737" y="500"/>
                      <a:pt x="2236" y="267"/>
                      <a:pt x="735"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1554;p42">
                <a:extLst>
                  <a:ext uri="{FF2B5EF4-FFF2-40B4-BE49-F238E27FC236}">
                    <a16:creationId xmlns:a16="http://schemas.microsoft.com/office/drawing/2014/main" id="{3FACB2CA-B9D6-BB69-0285-0F1A72642CDA}"/>
                  </a:ext>
                </a:extLst>
              </p:cNvPr>
              <p:cNvSpPr/>
              <p:nvPr/>
            </p:nvSpPr>
            <p:spPr>
              <a:xfrm>
                <a:off x="1540900" y="3768800"/>
                <a:ext cx="78400" cy="95100"/>
              </a:xfrm>
              <a:custGeom>
                <a:avLst/>
                <a:gdLst/>
                <a:ahLst/>
                <a:cxnLst/>
                <a:rect l="l" t="t" r="r" b="b"/>
                <a:pathLst>
                  <a:path w="3136" h="3804" extrusionOk="0">
                    <a:moveTo>
                      <a:pt x="534" y="1"/>
                    </a:moveTo>
                    <a:cubicBezTo>
                      <a:pt x="300" y="1135"/>
                      <a:pt x="167" y="2269"/>
                      <a:pt x="0" y="3403"/>
                    </a:cubicBezTo>
                    <a:cubicBezTo>
                      <a:pt x="901" y="3537"/>
                      <a:pt x="1801" y="3703"/>
                      <a:pt x="2735" y="3803"/>
                    </a:cubicBezTo>
                    <a:cubicBezTo>
                      <a:pt x="2902" y="2636"/>
                      <a:pt x="3002" y="1435"/>
                      <a:pt x="3136" y="267"/>
                    </a:cubicBezTo>
                    <a:cubicBezTo>
                      <a:pt x="2268" y="201"/>
                      <a:pt x="1368" y="101"/>
                      <a:pt x="534"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1555;p42">
                <a:extLst>
                  <a:ext uri="{FF2B5EF4-FFF2-40B4-BE49-F238E27FC236}">
                    <a16:creationId xmlns:a16="http://schemas.microsoft.com/office/drawing/2014/main" id="{8652C787-7E36-C1DC-3EE8-2DA92E6EA424}"/>
                  </a:ext>
                </a:extLst>
              </p:cNvPr>
              <p:cNvSpPr/>
              <p:nvPr/>
            </p:nvSpPr>
            <p:spPr>
              <a:xfrm>
                <a:off x="2029575" y="3770475"/>
                <a:ext cx="45050" cy="91750"/>
              </a:xfrm>
              <a:custGeom>
                <a:avLst/>
                <a:gdLst/>
                <a:ahLst/>
                <a:cxnLst/>
                <a:rect l="l" t="t" r="r" b="b"/>
                <a:pathLst>
                  <a:path w="1802" h="3670" extrusionOk="0">
                    <a:moveTo>
                      <a:pt x="1635" y="0"/>
                    </a:moveTo>
                    <a:cubicBezTo>
                      <a:pt x="1101" y="67"/>
                      <a:pt x="534" y="134"/>
                      <a:pt x="0" y="167"/>
                    </a:cubicBezTo>
                    <a:cubicBezTo>
                      <a:pt x="67" y="968"/>
                      <a:pt x="134" y="1735"/>
                      <a:pt x="234" y="2502"/>
                    </a:cubicBezTo>
                    <a:cubicBezTo>
                      <a:pt x="301" y="2869"/>
                      <a:pt x="334" y="3269"/>
                      <a:pt x="401" y="3670"/>
                    </a:cubicBezTo>
                    <a:cubicBezTo>
                      <a:pt x="834" y="3603"/>
                      <a:pt x="1268" y="3570"/>
                      <a:pt x="1702" y="3503"/>
                    </a:cubicBezTo>
                    <a:cubicBezTo>
                      <a:pt x="1768" y="2636"/>
                      <a:pt x="1802" y="1835"/>
                      <a:pt x="1802" y="1702"/>
                    </a:cubicBezTo>
                    <a:cubicBezTo>
                      <a:pt x="1735" y="1235"/>
                      <a:pt x="1668" y="634"/>
                      <a:pt x="1635"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1556;p42">
                <a:extLst>
                  <a:ext uri="{FF2B5EF4-FFF2-40B4-BE49-F238E27FC236}">
                    <a16:creationId xmlns:a16="http://schemas.microsoft.com/office/drawing/2014/main" id="{AE910CA0-5349-4EB3-52B1-7004C27C6D0B}"/>
                  </a:ext>
                </a:extLst>
              </p:cNvPr>
              <p:cNvSpPr/>
              <p:nvPr/>
            </p:nvSpPr>
            <p:spPr>
              <a:xfrm>
                <a:off x="1632625" y="3776300"/>
                <a:ext cx="67575" cy="96775"/>
              </a:xfrm>
              <a:custGeom>
                <a:avLst/>
                <a:gdLst/>
                <a:ahLst/>
                <a:cxnLst/>
                <a:rect l="l" t="t" r="r" b="b"/>
                <a:pathLst>
                  <a:path w="2703" h="3871" extrusionOk="0">
                    <a:moveTo>
                      <a:pt x="0" y="1"/>
                    </a:moveTo>
                    <a:lnTo>
                      <a:pt x="0" y="1"/>
                    </a:lnTo>
                    <a:cubicBezTo>
                      <a:pt x="67" y="1202"/>
                      <a:pt x="101" y="2436"/>
                      <a:pt x="67" y="3637"/>
                    </a:cubicBezTo>
                    <a:cubicBezTo>
                      <a:pt x="901" y="3737"/>
                      <a:pt x="1735" y="3804"/>
                      <a:pt x="2569" y="3870"/>
                    </a:cubicBezTo>
                    <a:cubicBezTo>
                      <a:pt x="2502" y="2636"/>
                      <a:pt x="2569" y="1402"/>
                      <a:pt x="2702" y="168"/>
                    </a:cubicBezTo>
                    <a:cubicBezTo>
                      <a:pt x="1802" y="134"/>
                      <a:pt x="901" y="68"/>
                      <a:pt x="0"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1557;p42">
                <a:extLst>
                  <a:ext uri="{FF2B5EF4-FFF2-40B4-BE49-F238E27FC236}">
                    <a16:creationId xmlns:a16="http://schemas.microsoft.com/office/drawing/2014/main" id="{E0803BAA-4530-17FD-D418-0B5E1D74B0B6}"/>
                  </a:ext>
                </a:extLst>
              </p:cNvPr>
              <p:cNvSpPr/>
              <p:nvPr/>
            </p:nvSpPr>
            <p:spPr>
              <a:xfrm>
                <a:off x="1716850" y="3781300"/>
                <a:ext cx="59225" cy="94275"/>
              </a:xfrm>
              <a:custGeom>
                <a:avLst/>
                <a:gdLst/>
                <a:ahLst/>
                <a:cxnLst/>
                <a:rect l="l" t="t" r="r" b="b"/>
                <a:pathLst>
                  <a:path w="2369" h="3771" extrusionOk="0">
                    <a:moveTo>
                      <a:pt x="34" y="1"/>
                    </a:moveTo>
                    <a:cubicBezTo>
                      <a:pt x="1" y="1235"/>
                      <a:pt x="1" y="2469"/>
                      <a:pt x="67" y="3704"/>
                    </a:cubicBezTo>
                    <a:cubicBezTo>
                      <a:pt x="701" y="3737"/>
                      <a:pt x="1335" y="3770"/>
                      <a:pt x="1969" y="3770"/>
                    </a:cubicBezTo>
                    <a:cubicBezTo>
                      <a:pt x="2169" y="2570"/>
                      <a:pt x="2336" y="1335"/>
                      <a:pt x="2369" y="101"/>
                    </a:cubicBezTo>
                    <a:cubicBezTo>
                      <a:pt x="1602" y="68"/>
                      <a:pt x="801" y="34"/>
                      <a:pt x="34"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1558;p42">
                <a:extLst>
                  <a:ext uri="{FF2B5EF4-FFF2-40B4-BE49-F238E27FC236}">
                    <a16:creationId xmlns:a16="http://schemas.microsoft.com/office/drawing/2014/main" id="{92F6EF5C-D402-CE70-24FA-32FEDDD96D9D}"/>
                  </a:ext>
                </a:extLst>
              </p:cNvPr>
              <p:cNvSpPr/>
              <p:nvPr/>
            </p:nvSpPr>
            <p:spPr>
              <a:xfrm>
                <a:off x="1791900" y="3776300"/>
                <a:ext cx="226025" cy="100100"/>
              </a:xfrm>
              <a:custGeom>
                <a:avLst/>
                <a:gdLst/>
                <a:ahLst/>
                <a:cxnLst/>
                <a:rect l="l" t="t" r="r" b="b"/>
                <a:pathLst>
                  <a:path w="9041" h="4004" extrusionOk="0">
                    <a:moveTo>
                      <a:pt x="8774" y="1"/>
                    </a:moveTo>
                    <a:cubicBezTo>
                      <a:pt x="6349" y="226"/>
                      <a:pt x="3924" y="309"/>
                      <a:pt x="1479" y="309"/>
                    </a:cubicBezTo>
                    <a:cubicBezTo>
                      <a:pt x="1031" y="309"/>
                      <a:pt x="583" y="306"/>
                      <a:pt x="134" y="301"/>
                    </a:cubicBezTo>
                    <a:lnTo>
                      <a:pt x="134" y="301"/>
                    </a:lnTo>
                    <a:cubicBezTo>
                      <a:pt x="167" y="1535"/>
                      <a:pt x="134" y="2770"/>
                      <a:pt x="1" y="4004"/>
                    </a:cubicBezTo>
                    <a:cubicBezTo>
                      <a:pt x="1001" y="4004"/>
                      <a:pt x="2002" y="4004"/>
                      <a:pt x="3003" y="3970"/>
                    </a:cubicBezTo>
                    <a:cubicBezTo>
                      <a:pt x="3036" y="3470"/>
                      <a:pt x="3036" y="2970"/>
                      <a:pt x="2969" y="2436"/>
                    </a:cubicBezTo>
                    <a:cubicBezTo>
                      <a:pt x="2948" y="2371"/>
                      <a:pt x="3010" y="2335"/>
                      <a:pt x="3065" y="2335"/>
                    </a:cubicBezTo>
                    <a:cubicBezTo>
                      <a:pt x="3096" y="2335"/>
                      <a:pt x="3124" y="2346"/>
                      <a:pt x="3136" y="2369"/>
                    </a:cubicBezTo>
                    <a:cubicBezTo>
                      <a:pt x="3403" y="2870"/>
                      <a:pt x="3603" y="3403"/>
                      <a:pt x="3737" y="3937"/>
                    </a:cubicBezTo>
                    <a:cubicBezTo>
                      <a:pt x="4471" y="3904"/>
                      <a:pt x="5171" y="3870"/>
                      <a:pt x="5872" y="3837"/>
                    </a:cubicBezTo>
                    <a:cubicBezTo>
                      <a:pt x="5872" y="2736"/>
                      <a:pt x="5738" y="1635"/>
                      <a:pt x="5304" y="601"/>
                    </a:cubicBezTo>
                    <a:cubicBezTo>
                      <a:pt x="5304" y="560"/>
                      <a:pt x="5330" y="532"/>
                      <a:pt x="5357" y="532"/>
                    </a:cubicBezTo>
                    <a:cubicBezTo>
                      <a:pt x="5374" y="532"/>
                      <a:pt x="5392" y="542"/>
                      <a:pt x="5405" y="568"/>
                    </a:cubicBezTo>
                    <a:cubicBezTo>
                      <a:pt x="6238" y="1535"/>
                      <a:pt x="6705" y="2603"/>
                      <a:pt x="7006" y="3737"/>
                    </a:cubicBezTo>
                    <a:cubicBezTo>
                      <a:pt x="7673" y="3670"/>
                      <a:pt x="8373" y="3603"/>
                      <a:pt x="9040" y="3537"/>
                    </a:cubicBezTo>
                    <a:cubicBezTo>
                      <a:pt x="9007" y="3036"/>
                      <a:pt x="8974" y="2536"/>
                      <a:pt x="8907" y="2036"/>
                    </a:cubicBezTo>
                    <a:cubicBezTo>
                      <a:pt x="8840" y="1369"/>
                      <a:pt x="8807" y="701"/>
                      <a:pt x="8774"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1559;p42">
                <a:extLst>
                  <a:ext uri="{FF2B5EF4-FFF2-40B4-BE49-F238E27FC236}">
                    <a16:creationId xmlns:a16="http://schemas.microsoft.com/office/drawing/2014/main" id="{0A94EDCF-3981-0560-1096-FE15D2609A15}"/>
                  </a:ext>
                </a:extLst>
              </p:cNvPr>
              <p:cNvSpPr/>
              <p:nvPr/>
            </p:nvSpPr>
            <p:spPr>
              <a:xfrm>
                <a:off x="1479175" y="4027325"/>
                <a:ext cx="154300" cy="40050"/>
              </a:xfrm>
              <a:custGeom>
                <a:avLst/>
                <a:gdLst/>
                <a:ahLst/>
                <a:cxnLst/>
                <a:rect l="l" t="t" r="r" b="b"/>
                <a:pathLst>
                  <a:path w="6172" h="1602" extrusionOk="0">
                    <a:moveTo>
                      <a:pt x="2170" y="0"/>
                    </a:moveTo>
                    <a:cubicBezTo>
                      <a:pt x="1439" y="0"/>
                      <a:pt x="712" y="89"/>
                      <a:pt x="1" y="267"/>
                    </a:cubicBezTo>
                    <a:lnTo>
                      <a:pt x="168" y="1034"/>
                    </a:lnTo>
                    <a:cubicBezTo>
                      <a:pt x="868" y="871"/>
                      <a:pt x="1569" y="789"/>
                      <a:pt x="2269" y="789"/>
                    </a:cubicBezTo>
                    <a:cubicBezTo>
                      <a:pt x="2569" y="789"/>
                      <a:pt x="2869" y="804"/>
                      <a:pt x="3170" y="834"/>
                    </a:cubicBezTo>
                    <a:cubicBezTo>
                      <a:pt x="4104" y="934"/>
                      <a:pt x="5004" y="1201"/>
                      <a:pt x="5838" y="1602"/>
                    </a:cubicBezTo>
                    <a:lnTo>
                      <a:pt x="6172" y="901"/>
                    </a:lnTo>
                    <a:cubicBezTo>
                      <a:pt x="5271" y="467"/>
                      <a:pt x="4270" y="167"/>
                      <a:pt x="3270" y="67"/>
                    </a:cubicBezTo>
                    <a:cubicBezTo>
                      <a:pt x="2903" y="23"/>
                      <a:pt x="2536" y="0"/>
                      <a:pt x="217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1560;p42">
                <a:extLst>
                  <a:ext uri="{FF2B5EF4-FFF2-40B4-BE49-F238E27FC236}">
                    <a16:creationId xmlns:a16="http://schemas.microsoft.com/office/drawing/2014/main" id="{39D46789-2F68-2108-ABAE-1D78502C6BDD}"/>
                  </a:ext>
                </a:extLst>
              </p:cNvPr>
              <p:cNvSpPr/>
              <p:nvPr/>
            </p:nvSpPr>
            <p:spPr>
              <a:xfrm>
                <a:off x="1593425" y="3737450"/>
                <a:ext cx="460350" cy="482750"/>
              </a:xfrm>
              <a:custGeom>
                <a:avLst/>
                <a:gdLst/>
                <a:ahLst/>
                <a:cxnLst/>
                <a:rect l="l" t="t" r="r" b="b"/>
                <a:pathLst>
                  <a:path w="18414" h="19310" extrusionOk="0">
                    <a:moveTo>
                      <a:pt x="9558" y="804"/>
                    </a:moveTo>
                    <a:cubicBezTo>
                      <a:pt x="9841" y="804"/>
                      <a:pt x="10125" y="821"/>
                      <a:pt x="10408" y="854"/>
                    </a:cubicBezTo>
                    <a:cubicBezTo>
                      <a:pt x="12510" y="1088"/>
                      <a:pt x="14411" y="2222"/>
                      <a:pt x="15712" y="4057"/>
                    </a:cubicBezTo>
                    <a:cubicBezTo>
                      <a:pt x="17046" y="5891"/>
                      <a:pt x="17613" y="8226"/>
                      <a:pt x="17346" y="10561"/>
                    </a:cubicBezTo>
                    <a:cubicBezTo>
                      <a:pt x="17046" y="12930"/>
                      <a:pt x="15979" y="15065"/>
                      <a:pt x="14278" y="16532"/>
                    </a:cubicBezTo>
                    <a:cubicBezTo>
                      <a:pt x="12798" y="17838"/>
                      <a:pt x="11016" y="18513"/>
                      <a:pt x="9172" y="18513"/>
                    </a:cubicBezTo>
                    <a:cubicBezTo>
                      <a:pt x="8896" y="18513"/>
                      <a:pt x="8618" y="18497"/>
                      <a:pt x="8340" y="18467"/>
                    </a:cubicBezTo>
                    <a:cubicBezTo>
                      <a:pt x="3937" y="17967"/>
                      <a:pt x="835" y="13597"/>
                      <a:pt x="1402" y="8727"/>
                    </a:cubicBezTo>
                    <a:cubicBezTo>
                      <a:pt x="1669" y="6358"/>
                      <a:pt x="2769" y="4257"/>
                      <a:pt x="4471" y="2756"/>
                    </a:cubicBezTo>
                    <a:cubicBezTo>
                      <a:pt x="5705" y="1655"/>
                      <a:pt x="7172" y="1021"/>
                      <a:pt x="8707" y="854"/>
                    </a:cubicBezTo>
                    <a:cubicBezTo>
                      <a:pt x="8990" y="821"/>
                      <a:pt x="9274" y="804"/>
                      <a:pt x="9558" y="804"/>
                    </a:cubicBezTo>
                    <a:close/>
                    <a:moveTo>
                      <a:pt x="9537" y="0"/>
                    </a:moveTo>
                    <a:cubicBezTo>
                      <a:pt x="7530" y="0"/>
                      <a:pt x="5587" y="740"/>
                      <a:pt x="3970" y="2155"/>
                    </a:cubicBezTo>
                    <a:cubicBezTo>
                      <a:pt x="2102" y="3790"/>
                      <a:pt x="901" y="6091"/>
                      <a:pt x="634" y="8627"/>
                    </a:cubicBezTo>
                    <a:cubicBezTo>
                      <a:pt x="1" y="13930"/>
                      <a:pt x="3436" y="18667"/>
                      <a:pt x="8273" y="19234"/>
                    </a:cubicBezTo>
                    <a:cubicBezTo>
                      <a:pt x="8573" y="19284"/>
                      <a:pt x="8882" y="19309"/>
                      <a:pt x="9195" y="19309"/>
                    </a:cubicBezTo>
                    <a:cubicBezTo>
                      <a:pt x="9507" y="19309"/>
                      <a:pt x="9824" y="19284"/>
                      <a:pt x="10141" y="19234"/>
                    </a:cubicBezTo>
                    <a:cubicBezTo>
                      <a:pt x="11809" y="19067"/>
                      <a:pt x="13410" y="18334"/>
                      <a:pt x="14778" y="17133"/>
                    </a:cubicBezTo>
                    <a:cubicBezTo>
                      <a:pt x="16646" y="15532"/>
                      <a:pt x="17813" y="13230"/>
                      <a:pt x="18114" y="10661"/>
                    </a:cubicBezTo>
                    <a:cubicBezTo>
                      <a:pt x="18414" y="8126"/>
                      <a:pt x="17780" y="5591"/>
                      <a:pt x="16346" y="3590"/>
                    </a:cubicBezTo>
                    <a:cubicBezTo>
                      <a:pt x="14911" y="1588"/>
                      <a:pt x="12843" y="321"/>
                      <a:pt x="10475" y="54"/>
                    </a:cubicBezTo>
                    <a:cubicBezTo>
                      <a:pt x="10161" y="18"/>
                      <a:pt x="9849" y="0"/>
                      <a:pt x="9537"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1561;p42">
                <a:extLst>
                  <a:ext uri="{FF2B5EF4-FFF2-40B4-BE49-F238E27FC236}">
                    <a16:creationId xmlns:a16="http://schemas.microsoft.com/office/drawing/2014/main" id="{6C878647-616A-CD67-EE2A-EC830C79442D}"/>
                  </a:ext>
                </a:extLst>
              </p:cNvPr>
              <p:cNvSpPr/>
              <p:nvPr/>
            </p:nvSpPr>
            <p:spPr>
              <a:xfrm>
                <a:off x="1073900" y="3677400"/>
                <a:ext cx="460350" cy="482125"/>
              </a:xfrm>
              <a:custGeom>
                <a:avLst/>
                <a:gdLst/>
                <a:ahLst/>
                <a:cxnLst/>
                <a:rect l="l" t="t" r="r" b="b"/>
                <a:pathLst>
                  <a:path w="18414" h="19285" extrusionOk="0">
                    <a:moveTo>
                      <a:pt x="9576" y="776"/>
                    </a:moveTo>
                    <a:cubicBezTo>
                      <a:pt x="9852" y="776"/>
                      <a:pt x="10130" y="791"/>
                      <a:pt x="10408" y="821"/>
                    </a:cubicBezTo>
                    <a:cubicBezTo>
                      <a:pt x="12509" y="1088"/>
                      <a:pt x="14410" y="2222"/>
                      <a:pt x="15711" y="4057"/>
                    </a:cubicBezTo>
                    <a:cubicBezTo>
                      <a:pt x="17046" y="5892"/>
                      <a:pt x="17613" y="8193"/>
                      <a:pt x="17346" y="10562"/>
                    </a:cubicBezTo>
                    <a:cubicBezTo>
                      <a:pt x="17079" y="12930"/>
                      <a:pt x="15978" y="15031"/>
                      <a:pt x="14277" y="16533"/>
                    </a:cubicBezTo>
                    <a:cubicBezTo>
                      <a:pt x="12814" y="17795"/>
                      <a:pt x="11055" y="18490"/>
                      <a:pt x="9233" y="18490"/>
                    </a:cubicBezTo>
                    <a:cubicBezTo>
                      <a:pt x="8936" y="18490"/>
                      <a:pt x="8638" y="18471"/>
                      <a:pt x="8339" y="18434"/>
                    </a:cubicBezTo>
                    <a:cubicBezTo>
                      <a:pt x="3970" y="17934"/>
                      <a:pt x="834" y="13564"/>
                      <a:pt x="1401" y="8727"/>
                    </a:cubicBezTo>
                    <a:cubicBezTo>
                      <a:pt x="1668" y="6359"/>
                      <a:pt x="2769" y="4224"/>
                      <a:pt x="4470" y="2756"/>
                    </a:cubicBezTo>
                    <a:cubicBezTo>
                      <a:pt x="5950" y="1450"/>
                      <a:pt x="7732" y="776"/>
                      <a:pt x="9576" y="776"/>
                    </a:cubicBezTo>
                    <a:close/>
                    <a:moveTo>
                      <a:pt x="9537" y="0"/>
                    </a:moveTo>
                    <a:cubicBezTo>
                      <a:pt x="7529" y="0"/>
                      <a:pt x="5587" y="740"/>
                      <a:pt x="3970" y="2156"/>
                    </a:cubicBezTo>
                    <a:cubicBezTo>
                      <a:pt x="2102" y="3757"/>
                      <a:pt x="934" y="6058"/>
                      <a:pt x="634" y="8627"/>
                    </a:cubicBezTo>
                    <a:cubicBezTo>
                      <a:pt x="0" y="13897"/>
                      <a:pt x="3436" y="18667"/>
                      <a:pt x="8273" y="19234"/>
                    </a:cubicBezTo>
                    <a:cubicBezTo>
                      <a:pt x="8573" y="19268"/>
                      <a:pt x="8882" y="19284"/>
                      <a:pt x="9194" y="19284"/>
                    </a:cubicBezTo>
                    <a:cubicBezTo>
                      <a:pt x="9507" y="19284"/>
                      <a:pt x="9824" y="19268"/>
                      <a:pt x="10141" y="19234"/>
                    </a:cubicBezTo>
                    <a:cubicBezTo>
                      <a:pt x="11809" y="19034"/>
                      <a:pt x="13410" y="18334"/>
                      <a:pt x="14777" y="17133"/>
                    </a:cubicBezTo>
                    <a:cubicBezTo>
                      <a:pt x="16645" y="15498"/>
                      <a:pt x="17846" y="13197"/>
                      <a:pt x="18113" y="10662"/>
                    </a:cubicBezTo>
                    <a:cubicBezTo>
                      <a:pt x="18413" y="8093"/>
                      <a:pt x="17780" y="5591"/>
                      <a:pt x="16345" y="3590"/>
                    </a:cubicBezTo>
                    <a:cubicBezTo>
                      <a:pt x="14911" y="1588"/>
                      <a:pt x="12843" y="321"/>
                      <a:pt x="10474" y="54"/>
                    </a:cubicBezTo>
                    <a:cubicBezTo>
                      <a:pt x="10161" y="18"/>
                      <a:pt x="9848" y="0"/>
                      <a:pt x="9537"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Tree>
    <p:extLst>
      <p:ext uri="{BB962C8B-B14F-4D97-AF65-F5344CB8AC3E}">
        <p14:creationId xmlns:p14="http://schemas.microsoft.com/office/powerpoint/2010/main" val="56957722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128"/>
        <p:cNvGrpSpPr/>
        <p:nvPr/>
      </p:nvGrpSpPr>
      <p:grpSpPr>
        <a:xfrm>
          <a:off x="0" y="0"/>
          <a:ext cx="0" cy="0"/>
          <a:chOff x="0" y="0"/>
          <a:chExt cx="0" cy="0"/>
        </a:xfrm>
      </p:grpSpPr>
      <p:sp>
        <p:nvSpPr>
          <p:cNvPr id="1130" name="Google Shape;1130;p38"/>
          <p:cNvSpPr txBox="1">
            <a:spLocks noGrp="1"/>
          </p:cNvSpPr>
          <p:nvPr>
            <p:ph type="title"/>
          </p:nvPr>
        </p:nvSpPr>
        <p:spPr>
          <a:xfrm>
            <a:off x="2122538" y="2353320"/>
            <a:ext cx="4815377"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6000" b="1" dirty="0">
                <a:solidFill>
                  <a:schemeClr val="tx1"/>
                </a:solidFill>
                <a:latin typeface="Times New Roman" panose="02020603050405020304" pitchFamily="18" charset="0"/>
                <a:cs typeface="Times New Roman" panose="02020603050405020304" pitchFamily="18" charset="0"/>
              </a:rPr>
              <a:t>Trải</a:t>
            </a:r>
            <a:r>
              <a:rPr lang="en" sz="6000" b="1" dirty="0">
                <a:solidFill>
                  <a:schemeClr val="accent2"/>
                </a:solidFill>
                <a:latin typeface="Times New Roman" panose="02020603050405020304" pitchFamily="18" charset="0"/>
                <a:cs typeface="Times New Roman" panose="02020603050405020304" pitchFamily="18" charset="0"/>
              </a:rPr>
              <a:t> </a:t>
            </a:r>
            <a:r>
              <a:rPr lang="en" sz="6000" b="1" dirty="0">
                <a:latin typeface="Times New Roman" panose="02020603050405020304" pitchFamily="18" charset="0"/>
                <a:cs typeface="Times New Roman" panose="02020603050405020304" pitchFamily="18" charset="0"/>
              </a:rPr>
              <a:t>nghiệm </a:t>
            </a:r>
            <a:r>
              <a:rPr lang="en" sz="6000" b="1" dirty="0">
                <a:solidFill>
                  <a:schemeClr val="accent6"/>
                </a:solidFill>
                <a:latin typeface="Times New Roman" panose="02020603050405020304" pitchFamily="18" charset="0"/>
                <a:cs typeface="Times New Roman" panose="02020603050405020304" pitchFamily="18" charset="0"/>
              </a:rPr>
              <a:t>cùng </a:t>
            </a:r>
            <a:r>
              <a:rPr lang="en" sz="6000" b="1" dirty="0">
                <a:solidFill>
                  <a:schemeClr val="accent3"/>
                </a:solidFill>
                <a:latin typeface="Times New Roman" panose="02020603050405020304" pitchFamily="18" charset="0"/>
                <a:cs typeface="Times New Roman" panose="02020603050405020304" pitchFamily="18" charset="0"/>
              </a:rPr>
              <a:t>văn </a:t>
            </a:r>
            <a:r>
              <a:rPr lang="en" sz="6000" b="1" dirty="0">
                <a:solidFill>
                  <a:schemeClr val="accent4"/>
                </a:solidFill>
                <a:latin typeface="Times New Roman" panose="02020603050405020304" pitchFamily="18" charset="0"/>
                <a:cs typeface="Times New Roman" panose="02020603050405020304" pitchFamily="18" charset="0"/>
              </a:rPr>
              <a:t>bản</a:t>
            </a:r>
            <a:endParaRPr sz="6000" b="1" dirty="0">
              <a:latin typeface="Times New Roman" panose="02020603050405020304" pitchFamily="18" charset="0"/>
              <a:cs typeface="Times New Roman" panose="02020603050405020304" pitchFamily="18" charset="0"/>
            </a:endParaRPr>
          </a:p>
        </p:txBody>
      </p:sp>
      <p:grpSp>
        <p:nvGrpSpPr>
          <p:cNvPr id="1132" name="Google Shape;1132;p38"/>
          <p:cNvGrpSpPr/>
          <p:nvPr/>
        </p:nvGrpSpPr>
        <p:grpSpPr>
          <a:xfrm>
            <a:off x="6972101" y="876305"/>
            <a:ext cx="1105076" cy="994381"/>
            <a:chOff x="6972101" y="876305"/>
            <a:chExt cx="1105076" cy="994381"/>
          </a:xfrm>
        </p:grpSpPr>
        <p:sp>
          <p:nvSpPr>
            <p:cNvPr id="1133" name="Google Shape;1133;p38"/>
            <p:cNvSpPr/>
            <p:nvPr/>
          </p:nvSpPr>
          <p:spPr>
            <a:xfrm>
              <a:off x="6972149" y="880502"/>
              <a:ext cx="1105028" cy="990184"/>
            </a:xfrm>
            <a:custGeom>
              <a:avLst/>
              <a:gdLst/>
              <a:ahLst/>
              <a:cxnLst/>
              <a:rect l="l" t="t" r="r" b="b"/>
              <a:pathLst>
                <a:path w="47168" h="44180" extrusionOk="0">
                  <a:moveTo>
                    <a:pt x="19019" y="1"/>
                  </a:moveTo>
                  <a:cubicBezTo>
                    <a:pt x="17373" y="1"/>
                    <a:pt x="15730" y="309"/>
                    <a:pt x="14178" y="1062"/>
                  </a:cubicBezTo>
                  <a:cubicBezTo>
                    <a:pt x="13144" y="1595"/>
                    <a:pt x="12109" y="2296"/>
                    <a:pt x="11175" y="3263"/>
                  </a:cubicBezTo>
                  <a:cubicBezTo>
                    <a:pt x="10942" y="3530"/>
                    <a:pt x="10708" y="3764"/>
                    <a:pt x="10508" y="4064"/>
                  </a:cubicBezTo>
                  <a:cubicBezTo>
                    <a:pt x="10308" y="4264"/>
                    <a:pt x="10175" y="4497"/>
                    <a:pt x="10041" y="4731"/>
                  </a:cubicBezTo>
                  <a:cubicBezTo>
                    <a:pt x="10308" y="4664"/>
                    <a:pt x="10542" y="4598"/>
                    <a:pt x="10809" y="4531"/>
                  </a:cubicBezTo>
                  <a:cubicBezTo>
                    <a:pt x="11776" y="4331"/>
                    <a:pt x="12777" y="4164"/>
                    <a:pt x="13744" y="4164"/>
                  </a:cubicBezTo>
                  <a:cubicBezTo>
                    <a:pt x="13877" y="4131"/>
                    <a:pt x="13977" y="4131"/>
                    <a:pt x="14111" y="4131"/>
                  </a:cubicBezTo>
                  <a:cubicBezTo>
                    <a:pt x="13977" y="4231"/>
                    <a:pt x="13844" y="4297"/>
                    <a:pt x="13744" y="4364"/>
                  </a:cubicBezTo>
                  <a:cubicBezTo>
                    <a:pt x="12476" y="5165"/>
                    <a:pt x="11376" y="5965"/>
                    <a:pt x="10408" y="6766"/>
                  </a:cubicBezTo>
                  <a:cubicBezTo>
                    <a:pt x="4971" y="11302"/>
                    <a:pt x="4070" y="15739"/>
                    <a:pt x="3470" y="16706"/>
                  </a:cubicBezTo>
                  <a:cubicBezTo>
                    <a:pt x="4671" y="16973"/>
                    <a:pt x="5972" y="17207"/>
                    <a:pt x="7406" y="17407"/>
                  </a:cubicBezTo>
                  <a:cubicBezTo>
                    <a:pt x="7273" y="17707"/>
                    <a:pt x="7139" y="18007"/>
                    <a:pt x="7006" y="18307"/>
                  </a:cubicBezTo>
                  <a:cubicBezTo>
                    <a:pt x="6502" y="18102"/>
                    <a:pt x="5936" y="17991"/>
                    <a:pt x="5366" y="17991"/>
                  </a:cubicBezTo>
                  <a:cubicBezTo>
                    <a:pt x="4916" y="17991"/>
                    <a:pt x="4464" y="18060"/>
                    <a:pt x="4037" y="18207"/>
                  </a:cubicBezTo>
                  <a:cubicBezTo>
                    <a:pt x="2669" y="18708"/>
                    <a:pt x="1702" y="19808"/>
                    <a:pt x="1102" y="20976"/>
                  </a:cubicBezTo>
                  <a:cubicBezTo>
                    <a:pt x="134" y="22844"/>
                    <a:pt x="1" y="24979"/>
                    <a:pt x="701" y="26813"/>
                  </a:cubicBezTo>
                  <a:cubicBezTo>
                    <a:pt x="1302" y="28415"/>
                    <a:pt x="2503" y="29782"/>
                    <a:pt x="4070" y="30683"/>
                  </a:cubicBezTo>
                  <a:cubicBezTo>
                    <a:pt x="4738" y="33318"/>
                    <a:pt x="6305" y="35686"/>
                    <a:pt x="8707" y="37288"/>
                  </a:cubicBezTo>
                  <a:cubicBezTo>
                    <a:pt x="12743" y="39956"/>
                    <a:pt x="17013" y="41991"/>
                    <a:pt x="21616" y="43425"/>
                  </a:cubicBezTo>
                  <a:cubicBezTo>
                    <a:pt x="22720" y="43771"/>
                    <a:pt x="23840" y="43937"/>
                    <a:pt x="24944" y="43937"/>
                  </a:cubicBezTo>
                  <a:cubicBezTo>
                    <a:pt x="26609" y="43937"/>
                    <a:pt x="28238" y="43560"/>
                    <a:pt x="29722" y="42858"/>
                  </a:cubicBezTo>
                  <a:cubicBezTo>
                    <a:pt x="29855" y="43025"/>
                    <a:pt x="30089" y="43125"/>
                    <a:pt x="30289" y="43259"/>
                  </a:cubicBezTo>
                  <a:cubicBezTo>
                    <a:pt x="31496" y="43862"/>
                    <a:pt x="32793" y="44180"/>
                    <a:pt x="34052" y="44180"/>
                  </a:cubicBezTo>
                  <a:cubicBezTo>
                    <a:pt x="34812" y="44180"/>
                    <a:pt x="35557" y="44064"/>
                    <a:pt x="36260" y="43826"/>
                  </a:cubicBezTo>
                  <a:cubicBezTo>
                    <a:pt x="38128" y="43192"/>
                    <a:pt x="39696" y="41757"/>
                    <a:pt x="40530" y="39823"/>
                  </a:cubicBezTo>
                  <a:cubicBezTo>
                    <a:pt x="41064" y="38622"/>
                    <a:pt x="41330" y="37154"/>
                    <a:pt x="40830" y="35820"/>
                  </a:cubicBezTo>
                  <a:cubicBezTo>
                    <a:pt x="40363" y="34452"/>
                    <a:pt x="39129" y="33385"/>
                    <a:pt x="37895" y="33218"/>
                  </a:cubicBezTo>
                  <a:cubicBezTo>
                    <a:pt x="37778" y="33201"/>
                    <a:pt x="37669" y="33193"/>
                    <a:pt x="37565" y="33193"/>
                  </a:cubicBezTo>
                  <a:cubicBezTo>
                    <a:pt x="37461" y="33193"/>
                    <a:pt x="37361" y="33201"/>
                    <a:pt x="37261" y="33218"/>
                  </a:cubicBezTo>
                  <a:cubicBezTo>
                    <a:pt x="37261" y="33185"/>
                    <a:pt x="37261" y="33185"/>
                    <a:pt x="37261" y="33151"/>
                  </a:cubicBezTo>
                  <a:cubicBezTo>
                    <a:pt x="38762" y="31884"/>
                    <a:pt x="40163" y="30483"/>
                    <a:pt x="41064" y="28415"/>
                  </a:cubicBezTo>
                  <a:cubicBezTo>
                    <a:pt x="41264" y="27914"/>
                    <a:pt x="41430" y="27414"/>
                    <a:pt x="41597" y="26880"/>
                  </a:cubicBezTo>
                  <a:cubicBezTo>
                    <a:pt x="41931" y="27214"/>
                    <a:pt x="42198" y="27514"/>
                    <a:pt x="42431" y="27814"/>
                  </a:cubicBezTo>
                  <a:cubicBezTo>
                    <a:pt x="43065" y="28815"/>
                    <a:pt x="43198" y="29749"/>
                    <a:pt x="43465" y="30816"/>
                  </a:cubicBezTo>
                  <a:cubicBezTo>
                    <a:pt x="43599" y="30583"/>
                    <a:pt x="43732" y="30349"/>
                    <a:pt x="43866" y="30116"/>
                  </a:cubicBezTo>
                  <a:cubicBezTo>
                    <a:pt x="43999" y="29882"/>
                    <a:pt x="44733" y="28214"/>
                    <a:pt x="45233" y="26080"/>
                  </a:cubicBezTo>
                  <a:cubicBezTo>
                    <a:pt x="45900" y="23144"/>
                    <a:pt x="46100" y="19341"/>
                    <a:pt x="43632" y="17040"/>
                  </a:cubicBezTo>
                  <a:lnTo>
                    <a:pt x="43632" y="17040"/>
                  </a:lnTo>
                  <a:cubicBezTo>
                    <a:pt x="43765" y="17073"/>
                    <a:pt x="43866" y="17073"/>
                    <a:pt x="43966" y="17073"/>
                  </a:cubicBezTo>
                  <a:cubicBezTo>
                    <a:pt x="45166" y="17273"/>
                    <a:pt x="46234" y="17974"/>
                    <a:pt x="47101" y="18808"/>
                  </a:cubicBezTo>
                  <a:cubicBezTo>
                    <a:pt x="47108" y="18814"/>
                    <a:pt x="47114" y="18817"/>
                    <a:pt x="47120" y="18817"/>
                  </a:cubicBezTo>
                  <a:cubicBezTo>
                    <a:pt x="47146" y="18817"/>
                    <a:pt x="47168" y="18768"/>
                    <a:pt x="47168" y="18741"/>
                  </a:cubicBezTo>
                  <a:cubicBezTo>
                    <a:pt x="46634" y="17307"/>
                    <a:pt x="45533" y="16306"/>
                    <a:pt x="44066" y="15839"/>
                  </a:cubicBezTo>
                  <a:cubicBezTo>
                    <a:pt x="43658" y="15726"/>
                    <a:pt x="43188" y="15658"/>
                    <a:pt x="42720" y="15658"/>
                  </a:cubicBezTo>
                  <a:cubicBezTo>
                    <a:pt x="42499" y="15658"/>
                    <a:pt x="42278" y="15673"/>
                    <a:pt x="42064" y="15705"/>
                  </a:cubicBezTo>
                  <a:cubicBezTo>
                    <a:pt x="42631" y="15038"/>
                    <a:pt x="43065" y="14138"/>
                    <a:pt x="43298" y="13471"/>
                  </a:cubicBezTo>
                  <a:cubicBezTo>
                    <a:pt x="43866" y="11869"/>
                    <a:pt x="43966" y="10135"/>
                    <a:pt x="43432" y="8500"/>
                  </a:cubicBezTo>
                  <a:cubicBezTo>
                    <a:pt x="43432" y="8470"/>
                    <a:pt x="43405" y="8454"/>
                    <a:pt x="43375" y="8454"/>
                  </a:cubicBezTo>
                  <a:cubicBezTo>
                    <a:pt x="43339" y="8454"/>
                    <a:pt x="43298" y="8479"/>
                    <a:pt x="43298" y="8534"/>
                  </a:cubicBezTo>
                  <a:cubicBezTo>
                    <a:pt x="43132" y="9801"/>
                    <a:pt x="42831" y="11002"/>
                    <a:pt x="42364" y="12136"/>
                  </a:cubicBezTo>
                  <a:cubicBezTo>
                    <a:pt x="42298" y="11936"/>
                    <a:pt x="42198" y="11736"/>
                    <a:pt x="42098" y="11536"/>
                  </a:cubicBezTo>
                  <a:cubicBezTo>
                    <a:pt x="40830" y="9134"/>
                    <a:pt x="38762" y="6933"/>
                    <a:pt x="36694" y="5231"/>
                  </a:cubicBezTo>
                  <a:cubicBezTo>
                    <a:pt x="34792" y="3664"/>
                    <a:pt x="32624" y="2363"/>
                    <a:pt x="30256" y="1429"/>
                  </a:cubicBezTo>
                  <a:lnTo>
                    <a:pt x="30256" y="1429"/>
                  </a:lnTo>
                  <a:cubicBezTo>
                    <a:pt x="31457" y="2696"/>
                    <a:pt x="33091" y="4297"/>
                    <a:pt x="33191" y="6065"/>
                  </a:cubicBezTo>
                  <a:cubicBezTo>
                    <a:pt x="33216" y="6114"/>
                    <a:pt x="33169" y="6145"/>
                    <a:pt x="33128" y="6145"/>
                  </a:cubicBezTo>
                  <a:cubicBezTo>
                    <a:pt x="33114" y="6145"/>
                    <a:pt x="33100" y="6141"/>
                    <a:pt x="33091" y="6132"/>
                  </a:cubicBezTo>
                  <a:cubicBezTo>
                    <a:pt x="32105" y="4853"/>
                    <a:pt x="25546" y="1"/>
                    <a:pt x="19019" y="1"/>
                  </a:cubicBezTo>
                  <a:close/>
                </a:path>
              </a:pathLst>
            </a:custGeom>
            <a:solidFill>
              <a:schemeClr val="lt2"/>
            </a:solidFill>
            <a:ln w="228600" cap="flat" cmpd="sng">
              <a:solidFill>
                <a:schemeClr val="lt2"/>
              </a:solidFill>
              <a:prstDash val="solid"/>
              <a:round/>
              <a:headEnd type="none" w="sm" len="sm"/>
              <a:tailEnd type="none" w="sm" len="sm"/>
            </a:ln>
            <a:effectLst>
              <a:outerShdw dist="47625" dir="2460000" algn="bl" rotWithShape="0">
                <a:schemeClr val="dk1">
                  <a:alpha val="2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4" name="Google Shape;1134;p38"/>
            <p:cNvGrpSpPr/>
            <p:nvPr/>
          </p:nvGrpSpPr>
          <p:grpSpPr>
            <a:xfrm>
              <a:off x="6972101" y="876305"/>
              <a:ext cx="1105028" cy="990162"/>
              <a:chOff x="7056575" y="164888"/>
              <a:chExt cx="1179200" cy="1104475"/>
            </a:xfrm>
          </p:grpSpPr>
          <p:sp>
            <p:nvSpPr>
              <p:cNvPr id="1135" name="Google Shape;1135;p38"/>
              <p:cNvSpPr/>
              <p:nvPr/>
            </p:nvSpPr>
            <p:spPr>
              <a:xfrm>
                <a:off x="7056575" y="614363"/>
                <a:ext cx="226850" cy="333075"/>
              </a:xfrm>
              <a:custGeom>
                <a:avLst/>
                <a:gdLst/>
                <a:ahLst/>
                <a:cxnLst/>
                <a:rect l="l" t="t" r="r" b="b"/>
                <a:pathLst>
                  <a:path w="9074" h="13323" extrusionOk="0">
                    <a:moveTo>
                      <a:pt x="5403" y="1"/>
                    </a:moveTo>
                    <a:cubicBezTo>
                      <a:pt x="4941" y="1"/>
                      <a:pt x="4475" y="75"/>
                      <a:pt x="4037" y="228"/>
                    </a:cubicBezTo>
                    <a:cubicBezTo>
                      <a:pt x="2669" y="729"/>
                      <a:pt x="1702" y="1829"/>
                      <a:pt x="1102" y="2997"/>
                    </a:cubicBezTo>
                    <a:cubicBezTo>
                      <a:pt x="134" y="4865"/>
                      <a:pt x="1" y="7000"/>
                      <a:pt x="701" y="8834"/>
                    </a:cubicBezTo>
                    <a:cubicBezTo>
                      <a:pt x="1368" y="10702"/>
                      <a:pt x="2903" y="12237"/>
                      <a:pt x="4904" y="13138"/>
                    </a:cubicBezTo>
                    <a:cubicBezTo>
                      <a:pt x="5148" y="13219"/>
                      <a:pt x="5392" y="13322"/>
                      <a:pt x="5654" y="13322"/>
                    </a:cubicBezTo>
                    <a:cubicBezTo>
                      <a:pt x="5715" y="13322"/>
                      <a:pt x="5776" y="13317"/>
                      <a:pt x="5838" y="13304"/>
                    </a:cubicBezTo>
                    <a:cubicBezTo>
                      <a:pt x="6472" y="13204"/>
                      <a:pt x="6839" y="12570"/>
                      <a:pt x="7039" y="12037"/>
                    </a:cubicBezTo>
                    <a:cubicBezTo>
                      <a:pt x="7806" y="9902"/>
                      <a:pt x="8440" y="7667"/>
                      <a:pt x="8774" y="5465"/>
                    </a:cubicBezTo>
                    <a:cubicBezTo>
                      <a:pt x="9007" y="3998"/>
                      <a:pt x="9074" y="1996"/>
                      <a:pt x="7906" y="895"/>
                    </a:cubicBezTo>
                    <a:cubicBezTo>
                      <a:pt x="7279" y="313"/>
                      <a:pt x="6350" y="1"/>
                      <a:pt x="5403" y="1"/>
                    </a:cubicBezTo>
                    <a:close/>
                  </a:path>
                </a:pathLst>
              </a:custGeom>
              <a:solidFill>
                <a:srgbClr val="ED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8"/>
              <p:cNvSpPr/>
              <p:nvPr/>
            </p:nvSpPr>
            <p:spPr>
              <a:xfrm>
                <a:off x="7094950" y="682013"/>
                <a:ext cx="102600" cy="203850"/>
              </a:xfrm>
              <a:custGeom>
                <a:avLst/>
                <a:gdLst/>
                <a:ahLst/>
                <a:cxnLst/>
                <a:rect l="l" t="t" r="r" b="b"/>
                <a:pathLst>
                  <a:path w="4104" h="8154" extrusionOk="0">
                    <a:moveTo>
                      <a:pt x="1912" y="0"/>
                    </a:moveTo>
                    <a:cubicBezTo>
                      <a:pt x="1673" y="0"/>
                      <a:pt x="1404" y="49"/>
                      <a:pt x="1101" y="158"/>
                    </a:cubicBezTo>
                    <a:cubicBezTo>
                      <a:pt x="1068" y="158"/>
                      <a:pt x="1068" y="191"/>
                      <a:pt x="1101" y="191"/>
                    </a:cubicBezTo>
                    <a:cubicBezTo>
                      <a:pt x="2836" y="191"/>
                      <a:pt x="3236" y="2559"/>
                      <a:pt x="3303" y="3894"/>
                    </a:cubicBezTo>
                    <a:lnTo>
                      <a:pt x="3303" y="3960"/>
                    </a:lnTo>
                    <a:cubicBezTo>
                      <a:pt x="2745" y="3338"/>
                      <a:pt x="2063" y="2730"/>
                      <a:pt x="1310" y="2730"/>
                    </a:cubicBezTo>
                    <a:cubicBezTo>
                      <a:pt x="892" y="2730"/>
                      <a:pt x="453" y="2917"/>
                      <a:pt x="0" y="3393"/>
                    </a:cubicBezTo>
                    <a:cubicBezTo>
                      <a:pt x="0" y="3417"/>
                      <a:pt x="0" y="3440"/>
                      <a:pt x="12" y="3440"/>
                    </a:cubicBezTo>
                    <a:cubicBezTo>
                      <a:pt x="17" y="3440"/>
                      <a:pt x="24" y="3436"/>
                      <a:pt x="34" y="3427"/>
                    </a:cubicBezTo>
                    <a:cubicBezTo>
                      <a:pt x="279" y="3307"/>
                      <a:pt x="520" y="3254"/>
                      <a:pt x="754" y="3254"/>
                    </a:cubicBezTo>
                    <a:cubicBezTo>
                      <a:pt x="1760" y="3254"/>
                      <a:pt x="2641" y="4235"/>
                      <a:pt x="3236" y="5128"/>
                    </a:cubicBezTo>
                    <a:cubicBezTo>
                      <a:pt x="3136" y="5995"/>
                      <a:pt x="2869" y="6862"/>
                      <a:pt x="2502" y="7730"/>
                    </a:cubicBezTo>
                    <a:cubicBezTo>
                      <a:pt x="2388" y="7996"/>
                      <a:pt x="2567" y="8154"/>
                      <a:pt x="2778" y="8154"/>
                    </a:cubicBezTo>
                    <a:cubicBezTo>
                      <a:pt x="2938" y="8154"/>
                      <a:pt x="3117" y="8064"/>
                      <a:pt x="3203" y="7863"/>
                    </a:cubicBezTo>
                    <a:cubicBezTo>
                      <a:pt x="3469" y="7296"/>
                      <a:pt x="3670" y="6696"/>
                      <a:pt x="3803" y="6095"/>
                    </a:cubicBezTo>
                    <a:cubicBezTo>
                      <a:pt x="3903" y="5695"/>
                      <a:pt x="3970" y="5295"/>
                      <a:pt x="4003" y="4894"/>
                    </a:cubicBezTo>
                    <a:cubicBezTo>
                      <a:pt x="4103" y="3994"/>
                      <a:pt x="4036" y="3060"/>
                      <a:pt x="3803" y="2192"/>
                    </a:cubicBezTo>
                    <a:cubicBezTo>
                      <a:pt x="3527" y="1142"/>
                      <a:pt x="3067" y="0"/>
                      <a:pt x="1912"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8"/>
              <p:cNvSpPr/>
              <p:nvPr/>
            </p:nvSpPr>
            <p:spPr>
              <a:xfrm>
                <a:off x="7121625" y="298838"/>
                <a:ext cx="1002400" cy="964675"/>
              </a:xfrm>
              <a:custGeom>
                <a:avLst/>
                <a:gdLst/>
                <a:ahLst/>
                <a:cxnLst/>
                <a:rect l="l" t="t" r="r" b="b"/>
                <a:pathLst>
                  <a:path w="40096" h="38587" extrusionOk="0">
                    <a:moveTo>
                      <a:pt x="17764" y="1"/>
                    </a:moveTo>
                    <a:cubicBezTo>
                      <a:pt x="13812" y="1"/>
                      <a:pt x="10055" y="2112"/>
                      <a:pt x="8073" y="5711"/>
                    </a:cubicBezTo>
                    <a:cubicBezTo>
                      <a:pt x="5771" y="9847"/>
                      <a:pt x="3737" y="14150"/>
                      <a:pt x="1969" y="18553"/>
                    </a:cubicBezTo>
                    <a:cubicBezTo>
                      <a:pt x="1" y="23424"/>
                      <a:pt x="1702" y="29028"/>
                      <a:pt x="6105" y="31930"/>
                    </a:cubicBezTo>
                    <a:cubicBezTo>
                      <a:pt x="10141" y="34598"/>
                      <a:pt x="14411" y="36633"/>
                      <a:pt x="19014" y="38067"/>
                    </a:cubicBezTo>
                    <a:cubicBezTo>
                      <a:pt x="20119" y="38419"/>
                      <a:pt x="21242" y="38587"/>
                      <a:pt x="22349" y="38587"/>
                    </a:cubicBezTo>
                    <a:cubicBezTo>
                      <a:pt x="26286" y="38587"/>
                      <a:pt x="30019" y="36457"/>
                      <a:pt x="32024" y="32864"/>
                    </a:cubicBezTo>
                    <a:cubicBezTo>
                      <a:pt x="34325" y="28727"/>
                      <a:pt x="36360" y="24424"/>
                      <a:pt x="38128" y="20054"/>
                    </a:cubicBezTo>
                    <a:cubicBezTo>
                      <a:pt x="40096" y="15151"/>
                      <a:pt x="38395" y="9547"/>
                      <a:pt x="33992" y="6645"/>
                    </a:cubicBezTo>
                    <a:cubicBezTo>
                      <a:pt x="29955" y="3976"/>
                      <a:pt x="25686" y="1941"/>
                      <a:pt x="21082" y="507"/>
                    </a:cubicBezTo>
                    <a:cubicBezTo>
                      <a:pt x="19984" y="165"/>
                      <a:pt x="18866" y="1"/>
                      <a:pt x="17764" y="1"/>
                    </a:cubicBezTo>
                    <a:close/>
                  </a:path>
                </a:pathLst>
              </a:custGeom>
              <a:solidFill>
                <a:srgbClr val="ED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8"/>
              <p:cNvSpPr/>
              <p:nvPr/>
            </p:nvSpPr>
            <p:spPr>
              <a:xfrm>
                <a:off x="7340950" y="900938"/>
                <a:ext cx="93425" cy="88575"/>
              </a:xfrm>
              <a:custGeom>
                <a:avLst/>
                <a:gdLst/>
                <a:ahLst/>
                <a:cxnLst/>
                <a:rect l="l" t="t" r="r" b="b"/>
                <a:pathLst>
                  <a:path w="3737" h="3543" extrusionOk="0">
                    <a:moveTo>
                      <a:pt x="1753" y="0"/>
                    </a:moveTo>
                    <a:cubicBezTo>
                      <a:pt x="1575" y="0"/>
                      <a:pt x="1399" y="27"/>
                      <a:pt x="1235" y="73"/>
                    </a:cubicBezTo>
                    <a:cubicBezTo>
                      <a:pt x="734" y="207"/>
                      <a:pt x="267" y="507"/>
                      <a:pt x="1" y="1007"/>
                    </a:cubicBezTo>
                    <a:cubicBezTo>
                      <a:pt x="401" y="707"/>
                      <a:pt x="835" y="574"/>
                      <a:pt x="1268" y="540"/>
                    </a:cubicBezTo>
                    <a:cubicBezTo>
                      <a:pt x="1322" y="536"/>
                      <a:pt x="1377" y="534"/>
                      <a:pt x="1431" y="534"/>
                    </a:cubicBezTo>
                    <a:cubicBezTo>
                      <a:pt x="1809" y="534"/>
                      <a:pt x="2177" y="636"/>
                      <a:pt x="2469" y="841"/>
                    </a:cubicBezTo>
                    <a:cubicBezTo>
                      <a:pt x="2803" y="1107"/>
                      <a:pt x="3069" y="1474"/>
                      <a:pt x="3236" y="1941"/>
                    </a:cubicBezTo>
                    <a:cubicBezTo>
                      <a:pt x="3403" y="2408"/>
                      <a:pt x="3503" y="2975"/>
                      <a:pt x="3570" y="3543"/>
                    </a:cubicBezTo>
                    <a:cubicBezTo>
                      <a:pt x="3703" y="2975"/>
                      <a:pt x="3737" y="2375"/>
                      <a:pt x="3603" y="1775"/>
                    </a:cubicBezTo>
                    <a:cubicBezTo>
                      <a:pt x="3570" y="1474"/>
                      <a:pt x="3436" y="1174"/>
                      <a:pt x="3303" y="941"/>
                    </a:cubicBezTo>
                    <a:cubicBezTo>
                      <a:pt x="3136" y="674"/>
                      <a:pt x="2936" y="440"/>
                      <a:pt x="2703" y="307"/>
                    </a:cubicBezTo>
                    <a:cubicBezTo>
                      <a:pt x="2421" y="90"/>
                      <a:pt x="2083" y="0"/>
                      <a:pt x="1753" y="0"/>
                    </a:cubicBezTo>
                    <a:close/>
                  </a:path>
                </a:pathLst>
              </a:custGeom>
              <a:solidFill>
                <a:srgbClr val="4D21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8"/>
              <p:cNvSpPr/>
              <p:nvPr/>
            </p:nvSpPr>
            <p:spPr>
              <a:xfrm>
                <a:off x="7601975" y="815613"/>
                <a:ext cx="212450" cy="65650"/>
              </a:xfrm>
              <a:custGeom>
                <a:avLst/>
                <a:gdLst/>
                <a:ahLst/>
                <a:cxnLst/>
                <a:rect l="l" t="t" r="r" b="b"/>
                <a:pathLst>
                  <a:path w="8498" h="2626" extrusionOk="0">
                    <a:moveTo>
                      <a:pt x="3303" y="1"/>
                    </a:moveTo>
                    <a:cubicBezTo>
                      <a:pt x="2316" y="1"/>
                      <a:pt x="1302" y="217"/>
                      <a:pt x="334" y="684"/>
                    </a:cubicBezTo>
                    <a:cubicBezTo>
                      <a:pt x="167" y="751"/>
                      <a:pt x="34" y="951"/>
                      <a:pt x="34" y="1118"/>
                    </a:cubicBezTo>
                    <a:cubicBezTo>
                      <a:pt x="0" y="1285"/>
                      <a:pt x="34" y="1318"/>
                      <a:pt x="100" y="1452"/>
                    </a:cubicBezTo>
                    <a:cubicBezTo>
                      <a:pt x="177" y="1554"/>
                      <a:pt x="312" y="1597"/>
                      <a:pt x="431" y="1597"/>
                    </a:cubicBezTo>
                    <a:cubicBezTo>
                      <a:pt x="467" y="1597"/>
                      <a:pt x="503" y="1593"/>
                      <a:pt x="534" y="1585"/>
                    </a:cubicBezTo>
                    <a:cubicBezTo>
                      <a:pt x="1592" y="1369"/>
                      <a:pt x="2599" y="1243"/>
                      <a:pt x="3562" y="1243"/>
                    </a:cubicBezTo>
                    <a:cubicBezTo>
                      <a:pt x="5271" y="1243"/>
                      <a:pt x="6846" y="1638"/>
                      <a:pt x="8340" y="2619"/>
                    </a:cubicBezTo>
                    <a:cubicBezTo>
                      <a:pt x="8349" y="2624"/>
                      <a:pt x="8358" y="2626"/>
                      <a:pt x="8368" y="2626"/>
                    </a:cubicBezTo>
                    <a:cubicBezTo>
                      <a:pt x="8430" y="2626"/>
                      <a:pt x="8498" y="2539"/>
                      <a:pt x="8440" y="2452"/>
                    </a:cubicBezTo>
                    <a:cubicBezTo>
                      <a:pt x="7271" y="924"/>
                      <a:pt x="5344" y="1"/>
                      <a:pt x="3303" y="1"/>
                    </a:cubicBezTo>
                    <a:close/>
                  </a:path>
                </a:pathLst>
              </a:custGeom>
              <a:solidFill>
                <a:srgbClr val="4D21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8"/>
              <p:cNvSpPr/>
              <p:nvPr/>
            </p:nvSpPr>
            <p:spPr>
              <a:xfrm>
                <a:off x="7319275" y="625488"/>
                <a:ext cx="114125" cy="118975"/>
              </a:xfrm>
              <a:custGeom>
                <a:avLst/>
                <a:gdLst/>
                <a:ahLst/>
                <a:cxnLst/>
                <a:rect l="l" t="t" r="r" b="b"/>
                <a:pathLst>
                  <a:path w="4565" h="4759" extrusionOk="0">
                    <a:moveTo>
                      <a:pt x="531" y="1"/>
                    </a:moveTo>
                    <a:cubicBezTo>
                      <a:pt x="400" y="1"/>
                      <a:pt x="268" y="6"/>
                      <a:pt x="134" y="17"/>
                    </a:cubicBezTo>
                    <a:cubicBezTo>
                      <a:pt x="67" y="17"/>
                      <a:pt x="0" y="150"/>
                      <a:pt x="67" y="184"/>
                    </a:cubicBezTo>
                    <a:cubicBezTo>
                      <a:pt x="2135" y="784"/>
                      <a:pt x="3103" y="2352"/>
                      <a:pt x="3636" y="4553"/>
                    </a:cubicBezTo>
                    <a:cubicBezTo>
                      <a:pt x="3666" y="4643"/>
                      <a:pt x="3749" y="4759"/>
                      <a:pt x="3862" y="4759"/>
                    </a:cubicBezTo>
                    <a:cubicBezTo>
                      <a:pt x="3875" y="4759"/>
                      <a:pt x="3889" y="4757"/>
                      <a:pt x="3903" y="4754"/>
                    </a:cubicBezTo>
                    <a:cubicBezTo>
                      <a:pt x="4037" y="4720"/>
                      <a:pt x="4070" y="4720"/>
                      <a:pt x="4203" y="4587"/>
                    </a:cubicBezTo>
                    <a:cubicBezTo>
                      <a:pt x="4337" y="4487"/>
                      <a:pt x="4470" y="4287"/>
                      <a:pt x="4470" y="4153"/>
                    </a:cubicBezTo>
                    <a:cubicBezTo>
                      <a:pt x="4565" y="1629"/>
                      <a:pt x="2810" y="1"/>
                      <a:pt x="531" y="1"/>
                    </a:cubicBezTo>
                    <a:close/>
                  </a:path>
                </a:pathLst>
              </a:custGeom>
              <a:solidFill>
                <a:srgbClr val="4D21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8"/>
              <p:cNvSpPr/>
              <p:nvPr/>
            </p:nvSpPr>
            <p:spPr>
              <a:xfrm>
                <a:off x="7563675" y="936688"/>
                <a:ext cx="227100" cy="111200"/>
              </a:xfrm>
              <a:custGeom>
                <a:avLst/>
                <a:gdLst/>
                <a:ahLst/>
                <a:cxnLst/>
                <a:rect l="l" t="t" r="r" b="b"/>
                <a:pathLst>
                  <a:path w="9084" h="4448" extrusionOk="0">
                    <a:moveTo>
                      <a:pt x="4838" y="0"/>
                    </a:moveTo>
                    <a:cubicBezTo>
                      <a:pt x="3392" y="0"/>
                      <a:pt x="1679" y="537"/>
                      <a:pt x="31" y="1712"/>
                    </a:cubicBezTo>
                    <a:cubicBezTo>
                      <a:pt x="8" y="1736"/>
                      <a:pt x="1" y="1759"/>
                      <a:pt x="22" y="1759"/>
                    </a:cubicBezTo>
                    <a:cubicBezTo>
                      <a:pt x="31" y="1759"/>
                      <a:pt x="45" y="1755"/>
                      <a:pt x="65" y="1746"/>
                    </a:cubicBezTo>
                    <a:cubicBezTo>
                      <a:pt x="1303" y="1095"/>
                      <a:pt x="2569" y="797"/>
                      <a:pt x="3718" y="797"/>
                    </a:cubicBezTo>
                    <a:cubicBezTo>
                      <a:pt x="6220" y="797"/>
                      <a:pt x="8172" y="2207"/>
                      <a:pt x="8104" y="4448"/>
                    </a:cubicBezTo>
                    <a:cubicBezTo>
                      <a:pt x="8104" y="4448"/>
                      <a:pt x="8137" y="4448"/>
                      <a:pt x="8170" y="4414"/>
                    </a:cubicBezTo>
                    <a:cubicBezTo>
                      <a:pt x="9084" y="1652"/>
                      <a:pt x="7373" y="0"/>
                      <a:pt x="4838" y="0"/>
                    </a:cubicBezTo>
                    <a:close/>
                  </a:path>
                </a:pathLst>
              </a:custGeom>
              <a:solidFill>
                <a:srgbClr val="4D21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8"/>
              <p:cNvSpPr/>
              <p:nvPr/>
            </p:nvSpPr>
            <p:spPr>
              <a:xfrm>
                <a:off x="7596125" y="909513"/>
                <a:ext cx="68425" cy="18300"/>
              </a:xfrm>
              <a:custGeom>
                <a:avLst/>
                <a:gdLst/>
                <a:ahLst/>
                <a:cxnLst/>
                <a:rect l="l" t="t" r="r" b="b"/>
                <a:pathLst>
                  <a:path w="2737" h="732" extrusionOk="0">
                    <a:moveTo>
                      <a:pt x="1304" y="1"/>
                    </a:moveTo>
                    <a:cubicBezTo>
                      <a:pt x="836" y="1"/>
                      <a:pt x="372" y="179"/>
                      <a:pt x="1" y="631"/>
                    </a:cubicBezTo>
                    <a:cubicBezTo>
                      <a:pt x="1" y="664"/>
                      <a:pt x="1" y="731"/>
                      <a:pt x="34" y="731"/>
                    </a:cubicBezTo>
                    <a:cubicBezTo>
                      <a:pt x="693" y="658"/>
                      <a:pt x="1335" y="477"/>
                      <a:pt x="1971" y="477"/>
                    </a:cubicBezTo>
                    <a:cubicBezTo>
                      <a:pt x="2204" y="477"/>
                      <a:pt x="2437" y="502"/>
                      <a:pt x="2669" y="564"/>
                    </a:cubicBezTo>
                    <a:cubicBezTo>
                      <a:pt x="2736" y="564"/>
                      <a:pt x="2736" y="531"/>
                      <a:pt x="2703" y="498"/>
                    </a:cubicBezTo>
                    <a:cubicBezTo>
                      <a:pt x="2307" y="205"/>
                      <a:pt x="1804" y="1"/>
                      <a:pt x="1304" y="1"/>
                    </a:cubicBezTo>
                    <a:close/>
                  </a:path>
                </a:pathLst>
              </a:custGeom>
              <a:solidFill>
                <a:srgbClr val="4D21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8"/>
              <p:cNvSpPr/>
              <p:nvPr/>
            </p:nvSpPr>
            <p:spPr>
              <a:xfrm>
                <a:off x="7227550" y="713988"/>
                <a:ext cx="133400" cy="150150"/>
              </a:xfrm>
              <a:custGeom>
                <a:avLst/>
                <a:gdLst/>
                <a:ahLst/>
                <a:cxnLst/>
                <a:rect l="l" t="t" r="r" b="b"/>
                <a:pathLst>
                  <a:path w="5336" h="6006" extrusionOk="0">
                    <a:moveTo>
                      <a:pt x="2492" y="0"/>
                    </a:moveTo>
                    <a:cubicBezTo>
                      <a:pt x="1717" y="0"/>
                      <a:pt x="843" y="529"/>
                      <a:pt x="0" y="1714"/>
                    </a:cubicBezTo>
                    <a:cubicBezTo>
                      <a:pt x="0" y="1747"/>
                      <a:pt x="0" y="1781"/>
                      <a:pt x="0" y="1781"/>
                    </a:cubicBezTo>
                    <a:cubicBezTo>
                      <a:pt x="617" y="1234"/>
                      <a:pt x="1251" y="981"/>
                      <a:pt x="1846" y="981"/>
                    </a:cubicBezTo>
                    <a:cubicBezTo>
                      <a:pt x="3504" y="981"/>
                      <a:pt x="4868" y="2941"/>
                      <a:pt x="4770" y="5984"/>
                    </a:cubicBezTo>
                    <a:cubicBezTo>
                      <a:pt x="4770" y="5997"/>
                      <a:pt x="4782" y="6006"/>
                      <a:pt x="4795" y="6006"/>
                    </a:cubicBezTo>
                    <a:cubicBezTo>
                      <a:pt x="4814" y="6006"/>
                      <a:pt x="4837" y="5989"/>
                      <a:pt x="4837" y="5950"/>
                    </a:cubicBezTo>
                    <a:cubicBezTo>
                      <a:pt x="5336" y="2389"/>
                      <a:pt x="4138" y="0"/>
                      <a:pt x="2492" y="0"/>
                    </a:cubicBezTo>
                    <a:close/>
                  </a:path>
                </a:pathLst>
              </a:custGeom>
              <a:solidFill>
                <a:srgbClr val="4D21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8"/>
              <p:cNvSpPr/>
              <p:nvPr/>
            </p:nvSpPr>
            <p:spPr>
              <a:xfrm>
                <a:off x="7353450" y="755988"/>
                <a:ext cx="33400" cy="52075"/>
              </a:xfrm>
              <a:custGeom>
                <a:avLst/>
                <a:gdLst/>
                <a:ahLst/>
                <a:cxnLst/>
                <a:rect l="l" t="t" r="r" b="b"/>
                <a:pathLst>
                  <a:path w="1336" h="2083" extrusionOk="0">
                    <a:moveTo>
                      <a:pt x="68" y="1"/>
                    </a:moveTo>
                    <a:cubicBezTo>
                      <a:pt x="34" y="1"/>
                      <a:pt x="1" y="34"/>
                      <a:pt x="34" y="67"/>
                    </a:cubicBezTo>
                    <a:cubicBezTo>
                      <a:pt x="501" y="568"/>
                      <a:pt x="568" y="1368"/>
                      <a:pt x="835" y="2069"/>
                    </a:cubicBezTo>
                    <a:cubicBezTo>
                      <a:pt x="835" y="2078"/>
                      <a:pt x="841" y="2082"/>
                      <a:pt x="849" y="2082"/>
                    </a:cubicBezTo>
                    <a:cubicBezTo>
                      <a:pt x="868" y="2082"/>
                      <a:pt x="902" y="2059"/>
                      <a:pt x="902" y="2035"/>
                    </a:cubicBezTo>
                    <a:cubicBezTo>
                      <a:pt x="1335" y="935"/>
                      <a:pt x="735" y="201"/>
                      <a:pt x="68" y="1"/>
                    </a:cubicBezTo>
                    <a:close/>
                  </a:path>
                </a:pathLst>
              </a:custGeom>
              <a:solidFill>
                <a:srgbClr val="4D21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8"/>
              <p:cNvSpPr/>
              <p:nvPr/>
            </p:nvSpPr>
            <p:spPr>
              <a:xfrm>
                <a:off x="7250450" y="933588"/>
                <a:ext cx="388250" cy="206975"/>
              </a:xfrm>
              <a:custGeom>
                <a:avLst/>
                <a:gdLst/>
                <a:ahLst/>
                <a:cxnLst/>
                <a:rect l="l" t="t" r="r" b="b"/>
                <a:pathLst>
                  <a:path w="15530" h="8279" extrusionOk="0">
                    <a:moveTo>
                      <a:pt x="171" y="0"/>
                    </a:moveTo>
                    <a:cubicBezTo>
                      <a:pt x="84" y="0"/>
                      <a:pt x="1" y="101"/>
                      <a:pt x="51" y="202"/>
                    </a:cubicBezTo>
                    <a:cubicBezTo>
                      <a:pt x="919" y="1770"/>
                      <a:pt x="2120" y="3237"/>
                      <a:pt x="3587" y="4538"/>
                    </a:cubicBezTo>
                    <a:cubicBezTo>
                      <a:pt x="4988" y="5806"/>
                      <a:pt x="6723" y="7140"/>
                      <a:pt x="8758" y="7941"/>
                    </a:cubicBezTo>
                    <a:cubicBezTo>
                      <a:pt x="9184" y="8123"/>
                      <a:pt x="9667" y="8278"/>
                      <a:pt x="10230" y="8278"/>
                    </a:cubicBezTo>
                    <a:cubicBezTo>
                      <a:pt x="10283" y="8278"/>
                      <a:pt x="10337" y="8277"/>
                      <a:pt x="10392" y="8274"/>
                    </a:cubicBezTo>
                    <a:cubicBezTo>
                      <a:pt x="12427" y="8174"/>
                      <a:pt x="14362" y="6440"/>
                      <a:pt x="15462" y="5139"/>
                    </a:cubicBezTo>
                    <a:cubicBezTo>
                      <a:pt x="15529" y="5072"/>
                      <a:pt x="15462" y="4938"/>
                      <a:pt x="15362" y="4938"/>
                    </a:cubicBezTo>
                    <a:cubicBezTo>
                      <a:pt x="14583" y="5039"/>
                      <a:pt x="13795" y="5090"/>
                      <a:pt x="13007" y="5090"/>
                    </a:cubicBezTo>
                    <a:cubicBezTo>
                      <a:pt x="10928" y="5090"/>
                      <a:pt x="8839" y="4739"/>
                      <a:pt x="6856" y="4038"/>
                    </a:cubicBezTo>
                    <a:cubicBezTo>
                      <a:pt x="4421" y="3204"/>
                      <a:pt x="2153" y="1803"/>
                      <a:pt x="252" y="35"/>
                    </a:cubicBezTo>
                    <a:cubicBezTo>
                      <a:pt x="227" y="11"/>
                      <a:pt x="199" y="0"/>
                      <a:pt x="1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8"/>
              <p:cNvSpPr/>
              <p:nvPr/>
            </p:nvSpPr>
            <p:spPr>
              <a:xfrm>
                <a:off x="7250450" y="933588"/>
                <a:ext cx="344050" cy="206975"/>
              </a:xfrm>
              <a:custGeom>
                <a:avLst/>
                <a:gdLst/>
                <a:ahLst/>
                <a:cxnLst/>
                <a:rect l="l" t="t" r="r" b="b"/>
                <a:pathLst>
                  <a:path w="13762" h="8279" extrusionOk="0">
                    <a:moveTo>
                      <a:pt x="171" y="0"/>
                    </a:moveTo>
                    <a:cubicBezTo>
                      <a:pt x="84" y="0"/>
                      <a:pt x="1" y="101"/>
                      <a:pt x="51" y="202"/>
                    </a:cubicBezTo>
                    <a:cubicBezTo>
                      <a:pt x="919" y="1770"/>
                      <a:pt x="2120" y="3237"/>
                      <a:pt x="3587" y="4572"/>
                    </a:cubicBezTo>
                    <a:cubicBezTo>
                      <a:pt x="5022" y="5806"/>
                      <a:pt x="6723" y="7140"/>
                      <a:pt x="8758" y="7941"/>
                    </a:cubicBezTo>
                    <a:cubicBezTo>
                      <a:pt x="9184" y="8123"/>
                      <a:pt x="9694" y="8278"/>
                      <a:pt x="10237" y="8278"/>
                    </a:cubicBezTo>
                    <a:cubicBezTo>
                      <a:pt x="10289" y="8278"/>
                      <a:pt x="10340" y="8277"/>
                      <a:pt x="10392" y="8274"/>
                    </a:cubicBezTo>
                    <a:cubicBezTo>
                      <a:pt x="11026" y="8241"/>
                      <a:pt x="11660" y="8041"/>
                      <a:pt x="12260" y="7740"/>
                    </a:cubicBezTo>
                    <a:cubicBezTo>
                      <a:pt x="12260" y="7407"/>
                      <a:pt x="12260" y="7073"/>
                      <a:pt x="12193" y="6773"/>
                    </a:cubicBezTo>
                    <a:cubicBezTo>
                      <a:pt x="12827" y="6306"/>
                      <a:pt x="13361" y="5739"/>
                      <a:pt x="13761" y="5072"/>
                    </a:cubicBezTo>
                    <a:lnTo>
                      <a:pt x="13761" y="5072"/>
                    </a:lnTo>
                    <a:cubicBezTo>
                      <a:pt x="13492" y="5083"/>
                      <a:pt x="13222" y="5089"/>
                      <a:pt x="12953" y="5089"/>
                    </a:cubicBezTo>
                    <a:cubicBezTo>
                      <a:pt x="10889" y="5089"/>
                      <a:pt x="8833" y="4750"/>
                      <a:pt x="6856" y="4071"/>
                    </a:cubicBezTo>
                    <a:cubicBezTo>
                      <a:pt x="4421" y="3204"/>
                      <a:pt x="2153" y="1836"/>
                      <a:pt x="252" y="35"/>
                    </a:cubicBezTo>
                    <a:cubicBezTo>
                      <a:pt x="227" y="11"/>
                      <a:pt x="199" y="0"/>
                      <a:pt x="1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8"/>
              <p:cNvSpPr/>
              <p:nvPr/>
            </p:nvSpPr>
            <p:spPr>
              <a:xfrm>
                <a:off x="7787100" y="994663"/>
                <a:ext cx="302750" cy="274700"/>
              </a:xfrm>
              <a:custGeom>
                <a:avLst/>
                <a:gdLst/>
                <a:ahLst/>
                <a:cxnLst/>
                <a:rect l="l" t="t" r="r" b="b"/>
                <a:pathLst>
                  <a:path w="12110" h="10988" extrusionOk="0">
                    <a:moveTo>
                      <a:pt x="8274" y="0"/>
                    </a:moveTo>
                    <a:cubicBezTo>
                      <a:pt x="6836" y="0"/>
                      <a:pt x="5460" y="1211"/>
                      <a:pt x="4537" y="2195"/>
                    </a:cubicBezTo>
                    <a:cubicBezTo>
                      <a:pt x="3036" y="3863"/>
                      <a:pt x="1735" y="5764"/>
                      <a:pt x="568" y="7733"/>
                    </a:cubicBezTo>
                    <a:cubicBezTo>
                      <a:pt x="268" y="8233"/>
                      <a:pt x="1" y="8867"/>
                      <a:pt x="301" y="9434"/>
                    </a:cubicBezTo>
                    <a:cubicBezTo>
                      <a:pt x="468" y="9734"/>
                      <a:pt x="768" y="9901"/>
                      <a:pt x="1035" y="10034"/>
                    </a:cubicBezTo>
                    <a:cubicBezTo>
                      <a:pt x="2247" y="10661"/>
                      <a:pt x="3564" y="10987"/>
                      <a:pt x="4838" y="10987"/>
                    </a:cubicBezTo>
                    <a:cubicBezTo>
                      <a:pt x="5597" y="10987"/>
                      <a:pt x="6342" y="10871"/>
                      <a:pt x="7039" y="10635"/>
                    </a:cubicBezTo>
                    <a:cubicBezTo>
                      <a:pt x="8907" y="10001"/>
                      <a:pt x="10475" y="8566"/>
                      <a:pt x="11309" y="6632"/>
                    </a:cubicBezTo>
                    <a:cubicBezTo>
                      <a:pt x="11843" y="5431"/>
                      <a:pt x="12109" y="3963"/>
                      <a:pt x="11609" y="2629"/>
                    </a:cubicBezTo>
                    <a:cubicBezTo>
                      <a:pt x="11142" y="1261"/>
                      <a:pt x="9908" y="194"/>
                      <a:pt x="8640" y="27"/>
                    </a:cubicBezTo>
                    <a:cubicBezTo>
                      <a:pt x="8518" y="9"/>
                      <a:pt x="8396" y="0"/>
                      <a:pt x="8274" y="0"/>
                    </a:cubicBezTo>
                    <a:close/>
                  </a:path>
                </a:pathLst>
              </a:custGeom>
              <a:solidFill>
                <a:srgbClr val="ED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8"/>
              <p:cNvSpPr/>
              <p:nvPr/>
            </p:nvSpPr>
            <p:spPr>
              <a:xfrm>
                <a:off x="7842975" y="1106763"/>
                <a:ext cx="196825" cy="112300"/>
              </a:xfrm>
              <a:custGeom>
                <a:avLst/>
                <a:gdLst/>
                <a:ahLst/>
                <a:cxnLst/>
                <a:rect l="l" t="t" r="r" b="b"/>
                <a:pathLst>
                  <a:path w="7873" h="4492" extrusionOk="0">
                    <a:moveTo>
                      <a:pt x="6152" y="0"/>
                    </a:moveTo>
                    <a:cubicBezTo>
                      <a:pt x="5671" y="0"/>
                      <a:pt x="5152" y="128"/>
                      <a:pt x="4671" y="280"/>
                    </a:cubicBezTo>
                    <a:cubicBezTo>
                      <a:pt x="3837" y="547"/>
                      <a:pt x="3036" y="980"/>
                      <a:pt x="2302" y="1547"/>
                    </a:cubicBezTo>
                    <a:cubicBezTo>
                      <a:pt x="1969" y="1814"/>
                      <a:pt x="1668" y="2081"/>
                      <a:pt x="1402" y="2381"/>
                    </a:cubicBezTo>
                    <a:cubicBezTo>
                      <a:pt x="968" y="2815"/>
                      <a:pt x="568" y="3282"/>
                      <a:pt x="201" y="3816"/>
                    </a:cubicBezTo>
                    <a:cubicBezTo>
                      <a:pt x="1" y="4116"/>
                      <a:pt x="232" y="4491"/>
                      <a:pt x="473" y="4491"/>
                    </a:cubicBezTo>
                    <a:cubicBezTo>
                      <a:pt x="553" y="4491"/>
                      <a:pt x="634" y="4449"/>
                      <a:pt x="701" y="4349"/>
                    </a:cubicBezTo>
                    <a:cubicBezTo>
                      <a:pt x="1235" y="3549"/>
                      <a:pt x="1835" y="2882"/>
                      <a:pt x="2536" y="2315"/>
                    </a:cubicBezTo>
                    <a:cubicBezTo>
                      <a:pt x="3837" y="2348"/>
                      <a:pt x="5538" y="2681"/>
                      <a:pt x="5671" y="4149"/>
                    </a:cubicBezTo>
                    <a:cubicBezTo>
                      <a:pt x="5671" y="4166"/>
                      <a:pt x="5680" y="4174"/>
                      <a:pt x="5688" y="4174"/>
                    </a:cubicBezTo>
                    <a:cubicBezTo>
                      <a:pt x="5696" y="4174"/>
                      <a:pt x="5705" y="4166"/>
                      <a:pt x="5705" y="4149"/>
                    </a:cubicBezTo>
                    <a:cubicBezTo>
                      <a:pt x="6172" y="2348"/>
                      <a:pt x="4771" y="1881"/>
                      <a:pt x="3470" y="1647"/>
                    </a:cubicBezTo>
                    <a:cubicBezTo>
                      <a:pt x="3503" y="1647"/>
                      <a:pt x="3503" y="1614"/>
                      <a:pt x="3536" y="1614"/>
                    </a:cubicBezTo>
                    <a:cubicBezTo>
                      <a:pt x="4243" y="1210"/>
                      <a:pt x="5329" y="708"/>
                      <a:pt x="6283" y="708"/>
                    </a:cubicBezTo>
                    <a:cubicBezTo>
                      <a:pt x="6905" y="708"/>
                      <a:pt x="7471" y="922"/>
                      <a:pt x="7840" y="1514"/>
                    </a:cubicBezTo>
                    <a:cubicBezTo>
                      <a:pt x="7840" y="1514"/>
                      <a:pt x="7873" y="1514"/>
                      <a:pt x="7873" y="1481"/>
                    </a:cubicBezTo>
                    <a:cubicBezTo>
                      <a:pt x="7625" y="342"/>
                      <a:pt x="6939" y="0"/>
                      <a:pt x="6152"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8"/>
              <p:cNvSpPr/>
              <p:nvPr/>
            </p:nvSpPr>
            <p:spPr>
              <a:xfrm>
                <a:off x="7143300" y="164888"/>
                <a:ext cx="1092475" cy="887175"/>
              </a:xfrm>
              <a:custGeom>
                <a:avLst/>
                <a:gdLst/>
                <a:ahLst/>
                <a:cxnLst/>
                <a:rect l="l" t="t" r="r" b="b"/>
                <a:pathLst>
                  <a:path w="43699" h="35487" extrusionOk="0">
                    <a:moveTo>
                      <a:pt x="15550" y="1"/>
                    </a:moveTo>
                    <a:cubicBezTo>
                      <a:pt x="13904" y="1"/>
                      <a:pt x="12261" y="309"/>
                      <a:pt x="10709" y="1062"/>
                    </a:cubicBezTo>
                    <a:cubicBezTo>
                      <a:pt x="9675" y="1595"/>
                      <a:pt x="8640" y="2296"/>
                      <a:pt x="7706" y="3263"/>
                    </a:cubicBezTo>
                    <a:cubicBezTo>
                      <a:pt x="7473" y="3530"/>
                      <a:pt x="7239" y="3764"/>
                      <a:pt x="7039" y="4030"/>
                    </a:cubicBezTo>
                    <a:cubicBezTo>
                      <a:pt x="6839" y="4264"/>
                      <a:pt x="6706" y="4497"/>
                      <a:pt x="6572" y="4731"/>
                    </a:cubicBezTo>
                    <a:cubicBezTo>
                      <a:pt x="6806" y="4664"/>
                      <a:pt x="7073" y="4598"/>
                      <a:pt x="7340" y="4531"/>
                    </a:cubicBezTo>
                    <a:cubicBezTo>
                      <a:pt x="8307" y="4331"/>
                      <a:pt x="9308" y="4164"/>
                      <a:pt x="10275" y="4164"/>
                    </a:cubicBezTo>
                    <a:cubicBezTo>
                      <a:pt x="10408" y="4131"/>
                      <a:pt x="10508" y="4131"/>
                      <a:pt x="10642" y="4131"/>
                    </a:cubicBezTo>
                    <a:cubicBezTo>
                      <a:pt x="10508" y="4231"/>
                      <a:pt x="10375" y="4297"/>
                      <a:pt x="10275" y="4364"/>
                    </a:cubicBezTo>
                    <a:cubicBezTo>
                      <a:pt x="9007" y="5165"/>
                      <a:pt x="7873" y="5965"/>
                      <a:pt x="6939" y="6766"/>
                    </a:cubicBezTo>
                    <a:cubicBezTo>
                      <a:pt x="1502" y="11269"/>
                      <a:pt x="601" y="15739"/>
                      <a:pt x="1" y="16706"/>
                    </a:cubicBezTo>
                    <a:cubicBezTo>
                      <a:pt x="2543" y="17257"/>
                      <a:pt x="5506" y="17752"/>
                      <a:pt x="9175" y="17752"/>
                    </a:cubicBezTo>
                    <a:cubicBezTo>
                      <a:pt x="9503" y="17752"/>
                      <a:pt x="9836" y="17748"/>
                      <a:pt x="10175" y="17740"/>
                    </a:cubicBezTo>
                    <a:cubicBezTo>
                      <a:pt x="12110" y="17707"/>
                      <a:pt x="14244" y="17540"/>
                      <a:pt x="16613" y="17140"/>
                    </a:cubicBezTo>
                    <a:cubicBezTo>
                      <a:pt x="17614" y="16973"/>
                      <a:pt x="18648" y="16773"/>
                      <a:pt x="19748" y="16539"/>
                    </a:cubicBezTo>
                    <a:lnTo>
                      <a:pt x="19748" y="16539"/>
                    </a:lnTo>
                    <a:cubicBezTo>
                      <a:pt x="19048" y="17006"/>
                      <a:pt x="18347" y="17473"/>
                      <a:pt x="17614" y="17874"/>
                    </a:cubicBezTo>
                    <a:cubicBezTo>
                      <a:pt x="16713" y="18374"/>
                      <a:pt x="15846" y="18841"/>
                      <a:pt x="14945" y="19275"/>
                    </a:cubicBezTo>
                    <a:cubicBezTo>
                      <a:pt x="14311" y="19575"/>
                      <a:pt x="13644" y="19875"/>
                      <a:pt x="12977" y="20109"/>
                    </a:cubicBezTo>
                    <a:cubicBezTo>
                      <a:pt x="12577" y="20309"/>
                      <a:pt x="12143" y="20442"/>
                      <a:pt x="11709" y="20609"/>
                    </a:cubicBezTo>
                    <a:cubicBezTo>
                      <a:pt x="13377" y="20943"/>
                      <a:pt x="15379" y="21676"/>
                      <a:pt x="17647" y="22143"/>
                    </a:cubicBezTo>
                    <a:cubicBezTo>
                      <a:pt x="18846" y="22380"/>
                      <a:pt x="20127" y="22550"/>
                      <a:pt x="21476" y="22550"/>
                    </a:cubicBezTo>
                    <a:cubicBezTo>
                      <a:pt x="22979" y="22550"/>
                      <a:pt x="24567" y="22339"/>
                      <a:pt x="26220" y="21777"/>
                    </a:cubicBezTo>
                    <a:cubicBezTo>
                      <a:pt x="27687" y="21276"/>
                      <a:pt x="29222" y="20509"/>
                      <a:pt x="30823" y="19341"/>
                    </a:cubicBezTo>
                    <a:lnTo>
                      <a:pt x="30823" y="19341"/>
                    </a:lnTo>
                    <a:cubicBezTo>
                      <a:pt x="30289" y="20342"/>
                      <a:pt x="29622" y="21510"/>
                      <a:pt x="28955" y="22577"/>
                    </a:cubicBezTo>
                    <a:cubicBezTo>
                      <a:pt x="28421" y="23411"/>
                      <a:pt x="27888" y="24178"/>
                      <a:pt x="27354" y="24779"/>
                    </a:cubicBezTo>
                    <a:cubicBezTo>
                      <a:pt x="27020" y="25179"/>
                      <a:pt x="26720" y="25479"/>
                      <a:pt x="26420" y="25713"/>
                    </a:cubicBezTo>
                    <a:cubicBezTo>
                      <a:pt x="28588" y="25613"/>
                      <a:pt x="30122" y="25212"/>
                      <a:pt x="31257" y="24645"/>
                    </a:cubicBezTo>
                    <a:cubicBezTo>
                      <a:pt x="32191" y="24145"/>
                      <a:pt x="32858" y="23544"/>
                      <a:pt x="33358" y="22877"/>
                    </a:cubicBezTo>
                    <a:cubicBezTo>
                      <a:pt x="33558" y="22644"/>
                      <a:pt x="33758" y="22377"/>
                      <a:pt x="33925" y="22110"/>
                    </a:cubicBezTo>
                    <a:lnTo>
                      <a:pt x="33925" y="22110"/>
                    </a:lnTo>
                    <a:cubicBezTo>
                      <a:pt x="33859" y="22344"/>
                      <a:pt x="33792" y="22610"/>
                      <a:pt x="33725" y="22877"/>
                    </a:cubicBezTo>
                    <a:cubicBezTo>
                      <a:pt x="33592" y="23378"/>
                      <a:pt x="33458" y="23878"/>
                      <a:pt x="33325" y="24378"/>
                    </a:cubicBezTo>
                    <a:cubicBezTo>
                      <a:pt x="32924" y="26080"/>
                      <a:pt x="32491" y="27814"/>
                      <a:pt x="32091" y="29615"/>
                    </a:cubicBezTo>
                    <a:cubicBezTo>
                      <a:pt x="31657" y="31550"/>
                      <a:pt x="31290" y="33518"/>
                      <a:pt x="31023" y="35486"/>
                    </a:cubicBezTo>
                    <a:cubicBezTo>
                      <a:pt x="33392" y="33351"/>
                      <a:pt x="36127" y="31717"/>
                      <a:pt x="37595" y="28415"/>
                    </a:cubicBezTo>
                    <a:cubicBezTo>
                      <a:pt x="37795" y="27914"/>
                      <a:pt x="37961" y="27414"/>
                      <a:pt x="38128" y="26880"/>
                    </a:cubicBezTo>
                    <a:cubicBezTo>
                      <a:pt x="38462" y="27214"/>
                      <a:pt x="38729" y="27514"/>
                      <a:pt x="38962" y="27814"/>
                    </a:cubicBezTo>
                    <a:cubicBezTo>
                      <a:pt x="39596" y="28782"/>
                      <a:pt x="39729" y="29749"/>
                      <a:pt x="39996" y="30816"/>
                    </a:cubicBezTo>
                    <a:cubicBezTo>
                      <a:pt x="40130" y="30583"/>
                      <a:pt x="40263" y="30349"/>
                      <a:pt x="40397" y="30116"/>
                    </a:cubicBezTo>
                    <a:cubicBezTo>
                      <a:pt x="40530" y="29882"/>
                      <a:pt x="41264" y="28214"/>
                      <a:pt x="41731" y="26080"/>
                    </a:cubicBezTo>
                    <a:cubicBezTo>
                      <a:pt x="42431" y="23144"/>
                      <a:pt x="42631" y="19341"/>
                      <a:pt x="40163" y="17040"/>
                    </a:cubicBezTo>
                    <a:lnTo>
                      <a:pt x="40163" y="17040"/>
                    </a:lnTo>
                    <a:cubicBezTo>
                      <a:pt x="40296" y="17073"/>
                      <a:pt x="40397" y="17073"/>
                      <a:pt x="40497" y="17073"/>
                    </a:cubicBezTo>
                    <a:cubicBezTo>
                      <a:pt x="41697" y="17273"/>
                      <a:pt x="42765" y="17974"/>
                      <a:pt x="43632" y="18808"/>
                    </a:cubicBezTo>
                    <a:cubicBezTo>
                      <a:pt x="43639" y="18814"/>
                      <a:pt x="43645" y="18817"/>
                      <a:pt x="43651" y="18817"/>
                    </a:cubicBezTo>
                    <a:cubicBezTo>
                      <a:pt x="43677" y="18817"/>
                      <a:pt x="43699" y="18768"/>
                      <a:pt x="43699" y="18741"/>
                    </a:cubicBezTo>
                    <a:cubicBezTo>
                      <a:pt x="43165" y="17307"/>
                      <a:pt x="42064" y="16306"/>
                      <a:pt x="40597" y="15839"/>
                    </a:cubicBezTo>
                    <a:cubicBezTo>
                      <a:pt x="40212" y="15711"/>
                      <a:pt x="39772" y="15651"/>
                      <a:pt x="39330" y="15651"/>
                    </a:cubicBezTo>
                    <a:cubicBezTo>
                      <a:pt x="39083" y="15651"/>
                      <a:pt x="38835" y="15670"/>
                      <a:pt x="38595" y="15705"/>
                    </a:cubicBezTo>
                    <a:cubicBezTo>
                      <a:pt x="39162" y="15038"/>
                      <a:pt x="39563" y="14104"/>
                      <a:pt x="39829" y="13437"/>
                    </a:cubicBezTo>
                    <a:cubicBezTo>
                      <a:pt x="40397" y="11836"/>
                      <a:pt x="40463" y="10135"/>
                      <a:pt x="39963" y="8500"/>
                    </a:cubicBezTo>
                    <a:cubicBezTo>
                      <a:pt x="39963" y="8470"/>
                      <a:pt x="39936" y="8454"/>
                      <a:pt x="39906" y="8454"/>
                    </a:cubicBezTo>
                    <a:cubicBezTo>
                      <a:pt x="39870" y="8454"/>
                      <a:pt x="39829" y="8479"/>
                      <a:pt x="39829" y="8534"/>
                    </a:cubicBezTo>
                    <a:cubicBezTo>
                      <a:pt x="39663" y="9801"/>
                      <a:pt x="39362" y="10969"/>
                      <a:pt x="38862" y="12136"/>
                    </a:cubicBezTo>
                    <a:cubicBezTo>
                      <a:pt x="38795" y="11936"/>
                      <a:pt x="38729" y="11736"/>
                      <a:pt x="38629" y="11536"/>
                    </a:cubicBezTo>
                    <a:cubicBezTo>
                      <a:pt x="37361" y="9134"/>
                      <a:pt x="35293" y="6933"/>
                      <a:pt x="33225" y="5231"/>
                    </a:cubicBezTo>
                    <a:cubicBezTo>
                      <a:pt x="31323" y="3664"/>
                      <a:pt x="29155" y="2363"/>
                      <a:pt x="26787" y="1395"/>
                    </a:cubicBezTo>
                    <a:lnTo>
                      <a:pt x="26787" y="1395"/>
                    </a:lnTo>
                    <a:cubicBezTo>
                      <a:pt x="27954" y="2663"/>
                      <a:pt x="29622" y="4297"/>
                      <a:pt x="29722" y="6065"/>
                    </a:cubicBezTo>
                    <a:cubicBezTo>
                      <a:pt x="29722" y="6114"/>
                      <a:pt x="29686" y="6145"/>
                      <a:pt x="29654" y="6145"/>
                    </a:cubicBezTo>
                    <a:cubicBezTo>
                      <a:pt x="29642" y="6145"/>
                      <a:pt x="29631" y="6141"/>
                      <a:pt x="29622" y="6132"/>
                    </a:cubicBezTo>
                    <a:cubicBezTo>
                      <a:pt x="28636" y="4853"/>
                      <a:pt x="22077" y="1"/>
                      <a:pt x="15550" y="1"/>
                    </a:cubicBezTo>
                    <a:close/>
                  </a:path>
                </a:pathLst>
              </a:custGeom>
              <a:solidFill>
                <a:srgbClr val="5C37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8"/>
              <p:cNvSpPr/>
              <p:nvPr/>
            </p:nvSpPr>
            <p:spPr>
              <a:xfrm>
                <a:off x="7326775" y="191413"/>
                <a:ext cx="84250" cy="86750"/>
              </a:xfrm>
              <a:custGeom>
                <a:avLst/>
                <a:gdLst/>
                <a:ahLst/>
                <a:cxnLst/>
                <a:rect l="l" t="t" r="r" b="b"/>
                <a:pathLst>
                  <a:path w="3370" h="3470" extrusionOk="0">
                    <a:moveTo>
                      <a:pt x="3370" y="1"/>
                    </a:moveTo>
                    <a:lnTo>
                      <a:pt x="3370" y="1"/>
                    </a:lnTo>
                    <a:cubicBezTo>
                      <a:pt x="2336" y="534"/>
                      <a:pt x="1301" y="1235"/>
                      <a:pt x="367" y="2202"/>
                    </a:cubicBezTo>
                    <a:cubicBezTo>
                      <a:pt x="234" y="2636"/>
                      <a:pt x="134" y="3070"/>
                      <a:pt x="1" y="3470"/>
                    </a:cubicBezTo>
                    <a:cubicBezTo>
                      <a:pt x="968" y="3270"/>
                      <a:pt x="1969" y="3103"/>
                      <a:pt x="2936" y="3103"/>
                    </a:cubicBezTo>
                    <a:cubicBezTo>
                      <a:pt x="2969" y="2069"/>
                      <a:pt x="3136" y="1035"/>
                      <a:pt x="3370"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8"/>
              <p:cNvSpPr/>
              <p:nvPr/>
            </p:nvSpPr>
            <p:spPr>
              <a:xfrm>
                <a:off x="7313425" y="273988"/>
                <a:ext cx="90100" cy="102575"/>
              </a:xfrm>
              <a:custGeom>
                <a:avLst/>
                <a:gdLst/>
                <a:ahLst/>
                <a:cxnLst/>
                <a:rect l="l" t="t" r="r" b="b"/>
                <a:pathLst>
                  <a:path w="3604" h="4103" extrusionOk="0">
                    <a:moveTo>
                      <a:pt x="3470" y="0"/>
                    </a:moveTo>
                    <a:lnTo>
                      <a:pt x="3470" y="0"/>
                    </a:lnTo>
                    <a:cubicBezTo>
                      <a:pt x="2202" y="801"/>
                      <a:pt x="1102" y="1601"/>
                      <a:pt x="134" y="2402"/>
                    </a:cubicBezTo>
                    <a:cubicBezTo>
                      <a:pt x="68" y="2969"/>
                      <a:pt x="1" y="3536"/>
                      <a:pt x="1" y="4103"/>
                    </a:cubicBezTo>
                    <a:cubicBezTo>
                      <a:pt x="1168" y="3402"/>
                      <a:pt x="2369" y="2702"/>
                      <a:pt x="3603" y="2035"/>
                    </a:cubicBezTo>
                    <a:cubicBezTo>
                      <a:pt x="3503" y="1368"/>
                      <a:pt x="3437" y="667"/>
                      <a:pt x="3470"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8"/>
              <p:cNvSpPr/>
              <p:nvPr/>
            </p:nvSpPr>
            <p:spPr>
              <a:xfrm>
                <a:off x="7313425" y="345688"/>
                <a:ext cx="105100" cy="81750"/>
              </a:xfrm>
              <a:custGeom>
                <a:avLst/>
                <a:gdLst/>
                <a:ahLst/>
                <a:cxnLst/>
                <a:rect l="l" t="t" r="r" b="b"/>
                <a:pathLst>
                  <a:path w="4204" h="3270" extrusionOk="0">
                    <a:moveTo>
                      <a:pt x="3737" y="1"/>
                    </a:moveTo>
                    <a:cubicBezTo>
                      <a:pt x="2469" y="768"/>
                      <a:pt x="1202" y="1569"/>
                      <a:pt x="1" y="2369"/>
                    </a:cubicBezTo>
                    <a:cubicBezTo>
                      <a:pt x="34" y="2669"/>
                      <a:pt x="34" y="2970"/>
                      <a:pt x="101" y="3270"/>
                    </a:cubicBezTo>
                    <a:cubicBezTo>
                      <a:pt x="1435" y="2669"/>
                      <a:pt x="2803" y="2069"/>
                      <a:pt x="4204" y="1535"/>
                    </a:cubicBezTo>
                    <a:cubicBezTo>
                      <a:pt x="4004" y="1035"/>
                      <a:pt x="3870" y="501"/>
                      <a:pt x="3737"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8"/>
              <p:cNvSpPr/>
              <p:nvPr/>
            </p:nvSpPr>
            <p:spPr>
              <a:xfrm>
                <a:off x="7319275" y="402413"/>
                <a:ext cx="239350" cy="206825"/>
              </a:xfrm>
              <a:custGeom>
                <a:avLst/>
                <a:gdLst/>
                <a:ahLst/>
                <a:cxnLst/>
                <a:rect l="l" t="t" r="r" b="b"/>
                <a:pathLst>
                  <a:path w="9574" h="8273" extrusionOk="0">
                    <a:moveTo>
                      <a:pt x="4203" y="0"/>
                    </a:moveTo>
                    <a:cubicBezTo>
                      <a:pt x="2802" y="634"/>
                      <a:pt x="1401" y="1268"/>
                      <a:pt x="67" y="1935"/>
                    </a:cubicBezTo>
                    <a:lnTo>
                      <a:pt x="0" y="1968"/>
                    </a:lnTo>
                    <a:cubicBezTo>
                      <a:pt x="301" y="3503"/>
                      <a:pt x="834" y="5004"/>
                      <a:pt x="1735" y="6405"/>
                    </a:cubicBezTo>
                    <a:cubicBezTo>
                      <a:pt x="2169" y="7072"/>
                      <a:pt x="2636" y="7706"/>
                      <a:pt x="3136" y="8273"/>
                    </a:cubicBezTo>
                    <a:cubicBezTo>
                      <a:pt x="5071" y="8206"/>
                      <a:pt x="7205" y="8039"/>
                      <a:pt x="9574" y="7639"/>
                    </a:cubicBezTo>
                    <a:cubicBezTo>
                      <a:pt x="8406" y="6705"/>
                      <a:pt x="7306" y="5671"/>
                      <a:pt x="6472" y="4403"/>
                    </a:cubicBezTo>
                    <a:cubicBezTo>
                      <a:pt x="5604" y="3102"/>
                      <a:pt x="4804" y="1568"/>
                      <a:pt x="4203"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38"/>
              <p:cNvSpPr/>
              <p:nvPr/>
            </p:nvSpPr>
            <p:spPr>
              <a:xfrm>
                <a:off x="7467700" y="611713"/>
                <a:ext cx="215200" cy="106775"/>
              </a:xfrm>
              <a:custGeom>
                <a:avLst/>
                <a:gdLst/>
                <a:ahLst/>
                <a:cxnLst/>
                <a:rect l="l" t="t" r="r" b="b"/>
                <a:pathLst>
                  <a:path w="8608" h="4271" extrusionOk="0">
                    <a:moveTo>
                      <a:pt x="4638" y="1"/>
                    </a:moveTo>
                    <a:cubicBezTo>
                      <a:pt x="3737" y="501"/>
                      <a:pt x="2870" y="968"/>
                      <a:pt x="1969" y="1402"/>
                    </a:cubicBezTo>
                    <a:cubicBezTo>
                      <a:pt x="1335" y="1702"/>
                      <a:pt x="668" y="2002"/>
                      <a:pt x="1" y="2269"/>
                    </a:cubicBezTo>
                    <a:cubicBezTo>
                      <a:pt x="1435" y="3170"/>
                      <a:pt x="3003" y="3803"/>
                      <a:pt x="4671" y="4270"/>
                    </a:cubicBezTo>
                    <a:lnTo>
                      <a:pt x="4704" y="4270"/>
                    </a:lnTo>
                    <a:cubicBezTo>
                      <a:pt x="6005" y="3637"/>
                      <a:pt x="7306" y="3003"/>
                      <a:pt x="8607" y="2336"/>
                    </a:cubicBezTo>
                    <a:cubicBezTo>
                      <a:pt x="7973" y="2069"/>
                      <a:pt x="7339" y="1769"/>
                      <a:pt x="6739" y="1368"/>
                    </a:cubicBezTo>
                    <a:cubicBezTo>
                      <a:pt x="6005" y="935"/>
                      <a:pt x="5305" y="501"/>
                      <a:pt x="4638"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38"/>
              <p:cNvSpPr/>
              <p:nvPr/>
            </p:nvSpPr>
            <p:spPr>
              <a:xfrm>
                <a:off x="7639500" y="683438"/>
                <a:ext cx="159300" cy="45625"/>
              </a:xfrm>
              <a:custGeom>
                <a:avLst/>
                <a:gdLst/>
                <a:ahLst/>
                <a:cxnLst/>
                <a:rect l="l" t="t" r="r" b="b"/>
                <a:pathLst>
                  <a:path w="6372" h="1825" extrusionOk="0">
                    <a:moveTo>
                      <a:pt x="3036" y="0"/>
                    </a:moveTo>
                    <a:cubicBezTo>
                      <a:pt x="2035" y="601"/>
                      <a:pt x="1035" y="1168"/>
                      <a:pt x="0" y="1735"/>
                    </a:cubicBezTo>
                    <a:cubicBezTo>
                      <a:pt x="559" y="1792"/>
                      <a:pt x="1132" y="1824"/>
                      <a:pt x="1717" y="1824"/>
                    </a:cubicBezTo>
                    <a:cubicBezTo>
                      <a:pt x="3192" y="1824"/>
                      <a:pt x="4748" y="1617"/>
                      <a:pt x="6372" y="1068"/>
                    </a:cubicBezTo>
                    <a:cubicBezTo>
                      <a:pt x="5238" y="734"/>
                      <a:pt x="4137" y="401"/>
                      <a:pt x="3036"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8"/>
              <p:cNvSpPr/>
              <p:nvPr/>
            </p:nvSpPr>
            <p:spPr>
              <a:xfrm>
                <a:off x="7827125" y="730138"/>
                <a:ext cx="150150" cy="55075"/>
              </a:xfrm>
              <a:custGeom>
                <a:avLst/>
                <a:gdLst/>
                <a:ahLst/>
                <a:cxnLst/>
                <a:rect l="l" t="t" r="r" b="b"/>
                <a:pathLst>
                  <a:path w="6006" h="2203" extrusionOk="0">
                    <a:moveTo>
                      <a:pt x="1602" y="0"/>
                    </a:moveTo>
                    <a:cubicBezTo>
                      <a:pt x="1068" y="801"/>
                      <a:pt x="535" y="1568"/>
                      <a:pt x="1" y="2202"/>
                    </a:cubicBezTo>
                    <a:cubicBezTo>
                      <a:pt x="635" y="2202"/>
                      <a:pt x="1268" y="2202"/>
                      <a:pt x="1902" y="2169"/>
                    </a:cubicBezTo>
                    <a:cubicBezTo>
                      <a:pt x="2536" y="2135"/>
                      <a:pt x="3203" y="2069"/>
                      <a:pt x="3904" y="2035"/>
                    </a:cubicBezTo>
                    <a:cubicBezTo>
                      <a:pt x="4838" y="1535"/>
                      <a:pt x="5505" y="934"/>
                      <a:pt x="6005" y="267"/>
                    </a:cubicBezTo>
                    <a:lnTo>
                      <a:pt x="6005" y="267"/>
                    </a:lnTo>
                    <a:cubicBezTo>
                      <a:pt x="5772" y="301"/>
                      <a:pt x="5538" y="301"/>
                      <a:pt x="5338" y="301"/>
                    </a:cubicBezTo>
                    <a:cubicBezTo>
                      <a:pt x="4471" y="301"/>
                      <a:pt x="3603" y="267"/>
                      <a:pt x="2736" y="134"/>
                    </a:cubicBezTo>
                    <a:cubicBezTo>
                      <a:pt x="2336" y="101"/>
                      <a:pt x="1969" y="34"/>
                      <a:pt x="1602"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8"/>
              <p:cNvSpPr/>
              <p:nvPr/>
            </p:nvSpPr>
            <p:spPr>
              <a:xfrm>
                <a:off x="8069800" y="696788"/>
                <a:ext cx="85100" cy="50050"/>
              </a:xfrm>
              <a:custGeom>
                <a:avLst/>
                <a:gdLst/>
                <a:ahLst/>
                <a:cxnLst/>
                <a:rect l="l" t="t" r="r" b="b"/>
                <a:pathLst>
                  <a:path w="3404" h="2002" extrusionOk="0">
                    <a:moveTo>
                      <a:pt x="3403" y="0"/>
                    </a:moveTo>
                    <a:lnTo>
                      <a:pt x="3403" y="0"/>
                    </a:lnTo>
                    <a:cubicBezTo>
                      <a:pt x="2269" y="501"/>
                      <a:pt x="1135" y="834"/>
                      <a:pt x="34" y="1101"/>
                    </a:cubicBezTo>
                    <a:cubicBezTo>
                      <a:pt x="34" y="1401"/>
                      <a:pt x="1" y="1701"/>
                      <a:pt x="1" y="2002"/>
                    </a:cubicBezTo>
                    <a:cubicBezTo>
                      <a:pt x="1102" y="1535"/>
                      <a:pt x="2236" y="867"/>
                      <a:pt x="3403"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8"/>
              <p:cNvSpPr/>
              <p:nvPr/>
            </p:nvSpPr>
            <p:spPr>
              <a:xfrm>
                <a:off x="7977250" y="728463"/>
                <a:ext cx="74225" cy="45900"/>
              </a:xfrm>
              <a:custGeom>
                <a:avLst/>
                <a:gdLst/>
                <a:ahLst/>
                <a:cxnLst/>
                <a:rect l="l" t="t" r="r" b="b"/>
                <a:pathLst>
                  <a:path w="2969" h="1836" extrusionOk="0">
                    <a:moveTo>
                      <a:pt x="2969" y="1"/>
                    </a:moveTo>
                    <a:cubicBezTo>
                      <a:pt x="2035" y="168"/>
                      <a:pt x="1134" y="268"/>
                      <a:pt x="367" y="334"/>
                    </a:cubicBezTo>
                    <a:cubicBezTo>
                      <a:pt x="234" y="835"/>
                      <a:pt x="100" y="1335"/>
                      <a:pt x="0" y="1835"/>
                    </a:cubicBezTo>
                    <a:cubicBezTo>
                      <a:pt x="901" y="1669"/>
                      <a:pt x="1835" y="1435"/>
                      <a:pt x="2802" y="1102"/>
                    </a:cubicBezTo>
                    <a:cubicBezTo>
                      <a:pt x="2869" y="735"/>
                      <a:pt x="2902" y="368"/>
                      <a:pt x="2969"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8"/>
              <p:cNvSpPr/>
              <p:nvPr/>
            </p:nvSpPr>
            <p:spPr>
              <a:xfrm>
                <a:off x="7919700" y="875238"/>
                <a:ext cx="163475" cy="176825"/>
              </a:xfrm>
              <a:custGeom>
                <a:avLst/>
                <a:gdLst/>
                <a:ahLst/>
                <a:cxnLst/>
                <a:rect l="l" t="t" r="r" b="b"/>
                <a:pathLst>
                  <a:path w="6539" h="7073" extrusionOk="0">
                    <a:moveTo>
                      <a:pt x="6539" y="1"/>
                    </a:moveTo>
                    <a:lnTo>
                      <a:pt x="6539" y="1"/>
                    </a:lnTo>
                    <a:cubicBezTo>
                      <a:pt x="4771" y="634"/>
                      <a:pt x="2903" y="1001"/>
                      <a:pt x="1035" y="1201"/>
                    </a:cubicBezTo>
                    <a:cubicBezTo>
                      <a:pt x="601" y="3136"/>
                      <a:pt x="234" y="5104"/>
                      <a:pt x="0" y="7072"/>
                    </a:cubicBezTo>
                    <a:cubicBezTo>
                      <a:pt x="2336" y="4937"/>
                      <a:pt x="5071" y="3303"/>
                      <a:pt x="6539"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8"/>
              <p:cNvSpPr/>
              <p:nvPr/>
            </p:nvSpPr>
            <p:spPr>
              <a:xfrm>
                <a:off x="8117350" y="816863"/>
                <a:ext cx="70075" cy="118450"/>
              </a:xfrm>
              <a:custGeom>
                <a:avLst/>
                <a:gdLst/>
                <a:ahLst/>
                <a:cxnLst/>
                <a:rect l="l" t="t" r="r" b="b"/>
                <a:pathLst>
                  <a:path w="2803" h="4738" extrusionOk="0">
                    <a:moveTo>
                      <a:pt x="2802" y="1"/>
                    </a:moveTo>
                    <a:lnTo>
                      <a:pt x="2802" y="1"/>
                    </a:lnTo>
                    <a:cubicBezTo>
                      <a:pt x="1935" y="668"/>
                      <a:pt x="1001" y="1268"/>
                      <a:pt x="0" y="1735"/>
                    </a:cubicBezTo>
                    <a:cubicBezTo>
                      <a:pt x="634" y="2736"/>
                      <a:pt x="767" y="3670"/>
                      <a:pt x="1034" y="4737"/>
                    </a:cubicBezTo>
                    <a:cubicBezTo>
                      <a:pt x="1168" y="4504"/>
                      <a:pt x="1301" y="4270"/>
                      <a:pt x="1435" y="4037"/>
                    </a:cubicBezTo>
                    <a:cubicBezTo>
                      <a:pt x="1568" y="3803"/>
                      <a:pt x="2302" y="2135"/>
                      <a:pt x="2802"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161" name="Google Shape;1161;p38"/>
          <p:cNvSpPr/>
          <p:nvPr/>
        </p:nvSpPr>
        <p:spPr>
          <a:xfrm rot="3363349">
            <a:off x="3587143" y="707768"/>
            <a:ext cx="1780055" cy="1396916"/>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8"/>
          <p:cNvSpPr txBox="1">
            <a:spLocks noGrp="1"/>
          </p:cNvSpPr>
          <p:nvPr>
            <p:ph type="title" idx="2"/>
          </p:nvPr>
        </p:nvSpPr>
        <p:spPr>
          <a:xfrm>
            <a:off x="3629399" y="813395"/>
            <a:ext cx="15525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I</a:t>
            </a:r>
            <a:endParaRPr dirty="0"/>
          </a:p>
        </p:txBody>
      </p:sp>
      <p:grpSp>
        <p:nvGrpSpPr>
          <p:cNvPr id="1163" name="Google Shape;1163;p38"/>
          <p:cNvGrpSpPr/>
          <p:nvPr/>
        </p:nvGrpSpPr>
        <p:grpSpPr>
          <a:xfrm>
            <a:off x="3023376" y="3695728"/>
            <a:ext cx="2927410" cy="993144"/>
            <a:chOff x="2917051" y="3610848"/>
            <a:chExt cx="2927410" cy="993144"/>
          </a:xfrm>
        </p:grpSpPr>
        <p:sp>
          <p:nvSpPr>
            <p:cNvPr id="1164" name="Google Shape;1164;p38"/>
            <p:cNvSpPr/>
            <p:nvPr/>
          </p:nvSpPr>
          <p:spPr>
            <a:xfrm rot="-624127">
              <a:off x="4282254" y="3744312"/>
              <a:ext cx="1526687" cy="532416"/>
            </a:xfrm>
            <a:custGeom>
              <a:avLst/>
              <a:gdLst/>
              <a:ahLst/>
              <a:cxnLst/>
              <a:rect l="l" t="t" r="r" b="b"/>
              <a:pathLst>
                <a:path w="46367" h="16170" extrusionOk="0">
                  <a:moveTo>
                    <a:pt x="44499" y="0"/>
                  </a:moveTo>
                  <a:cubicBezTo>
                    <a:pt x="44499" y="0"/>
                    <a:pt x="11108" y="5905"/>
                    <a:pt x="10708" y="6105"/>
                  </a:cubicBezTo>
                  <a:cubicBezTo>
                    <a:pt x="10341" y="6338"/>
                    <a:pt x="9774" y="7239"/>
                    <a:pt x="9574" y="7239"/>
                  </a:cubicBezTo>
                  <a:cubicBezTo>
                    <a:pt x="9340" y="7272"/>
                    <a:pt x="0" y="12276"/>
                    <a:pt x="67" y="12609"/>
                  </a:cubicBezTo>
                  <a:cubicBezTo>
                    <a:pt x="267" y="13610"/>
                    <a:pt x="301" y="13143"/>
                    <a:pt x="334" y="13977"/>
                  </a:cubicBezTo>
                  <a:cubicBezTo>
                    <a:pt x="367" y="14778"/>
                    <a:pt x="11108" y="15812"/>
                    <a:pt x="11108" y="15812"/>
                  </a:cubicBezTo>
                  <a:cubicBezTo>
                    <a:pt x="11108" y="15812"/>
                    <a:pt x="12028" y="16169"/>
                    <a:pt x="12749" y="16169"/>
                  </a:cubicBezTo>
                  <a:cubicBezTo>
                    <a:pt x="12852" y="16169"/>
                    <a:pt x="12951" y="16162"/>
                    <a:pt x="13043" y="16145"/>
                  </a:cubicBezTo>
                  <a:cubicBezTo>
                    <a:pt x="13310" y="16112"/>
                    <a:pt x="46367" y="10141"/>
                    <a:pt x="46367" y="10141"/>
                  </a:cubicBezTo>
                  <a:lnTo>
                    <a:pt x="4449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8"/>
            <p:cNvSpPr/>
            <p:nvPr/>
          </p:nvSpPr>
          <p:spPr>
            <a:xfrm rot="-624127">
              <a:off x="4676611" y="3727185"/>
              <a:ext cx="1076389" cy="512265"/>
            </a:xfrm>
            <a:custGeom>
              <a:avLst/>
              <a:gdLst/>
              <a:ahLst/>
              <a:cxnLst/>
              <a:rect l="l" t="t" r="r" b="b"/>
              <a:pathLst>
                <a:path w="32691" h="15558" extrusionOk="0">
                  <a:moveTo>
                    <a:pt x="30570" y="0"/>
                  </a:moveTo>
                  <a:cubicBezTo>
                    <a:pt x="28807" y="0"/>
                    <a:pt x="395" y="4767"/>
                    <a:pt x="201" y="5350"/>
                  </a:cubicBezTo>
                  <a:cubicBezTo>
                    <a:pt x="0" y="5951"/>
                    <a:pt x="2069" y="15558"/>
                    <a:pt x="2069" y="15558"/>
                  </a:cubicBezTo>
                  <a:cubicBezTo>
                    <a:pt x="2069" y="15558"/>
                    <a:pt x="32390" y="10387"/>
                    <a:pt x="32524" y="10187"/>
                  </a:cubicBezTo>
                  <a:cubicBezTo>
                    <a:pt x="32690" y="9987"/>
                    <a:pt x="30789" y="313"/>
                    <a:pt x="30656" y="13"/>
                  </a:cubicBezTo>
                  <a:cubicBezTo>
                    <a:pt x="30652" y="4"/>
                    <a:pt x="30623" y="0"/>
                    <a:pt x="30570"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8"/>
            <p:cNvSpPr/>
            <p:nvPr/>
          </p:nvSpPr>
          <p:spPr>
            <a:xfrm rot="-624127">
              <a:off x="4754297" y="3937698"/>
              <a:ext cx="163445" cy="361364"/>
            </a:xfrm>
            <a:custGeom>
              <a:avLst/>
              <a:gdLst/>
              <a:ahLst/>
              <a:cxnLst/>
              <a:rect l="l" t="t" r="r" b="b"/>
              <a:pathLst>
                <a:path w="4964" h="10975" extrusionOk="0">
                  <a:moveTo>
                    <a:pt x="2862" y="0"/>
                  </a:moveTo>
                  <a:cubicBezTo>
                    <a:pt x="2862" y="0"/>
                    <a:pt x="627" y="467"/>
                    <a:pt x="327" y="467"/>
                  </a:cubicBezTo>
                  <a:cubicBezTo>
                    <a:pt x="327" y="467"/>
                    <a:pt x="326" y="467"/>
                    <a:pt x="326" y="467"/>
                  </a:cubicBezTo>
                  <a:cubicBezTo>
                    <a:pt x="1" y="467"/>
                    <a:pt x="2229" y="10975"/>
                    <a:pt x="2229" y="10975"/>
                  </a:cubicBezTo>
                  <a:lnTo>
                    <a:pt x="4964" y="10641"/>
                  </a:lnTo>
                  <a:lnTo>
                    <a:pt x="28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8"/>
            <p:cNvSpPr/>
            <p:nvPr/>
          </p:nvSpPr>
          <p:spPr>
            <a:xfrm rot="-624127">
              <a:off x="5505239" y="3654816"/>
              <a:ext cx="162359" cy="361364"/>
            </a:xfrm>
            <a:custGeom>
              <a:avLst/>
              <a:gdLst/>
              <a:ahLst/>
              <a:cxnLst/>
              <a:rect l="l" t="t" r="r" b="b"/>
              <a:pathLst>
                <a:path w="4931" h="10975" extrusionOk="0">
                  <a:moveTo>
                    <a:pt x="2829" y="0"/>
                  </a:moveTo>
                  <a:cubicBezTo>
                    <a:pt x="2829" y="0"/>
                    <a:pt x="627" y="467"/>
                    <a:pt x="294" y="467"/>
                  </a:cubicBezTo>
                  <a:cubicBezTo>
                    <a:pt x="293" y="467"/>
                    <a:pt x="293" y="467"/>
                    <a:pt x="292" y="467"/>
                  </a:cubicBezTo>
                  <a:cubicBezTo>
                    <a:pt x="0" y="467"/>
                    <a:pt x="2195" y="10975"/>
                    <a:pt x="2195" y="10975"/>
                  </a:cubicBezTo>
                  <a:lnTo>
                    <a:pt x="4930" y="10674"/>
                  </a:lnTo>
                  <a:lnTo>
                    <a:pt x="28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8"/>
            <p:cNvSpPr/>
            <p:nvPr/>
          </p:nvSpPr>
          <p:spPr>
            <a:xfrm rot="-624127">
              <a:off x="5004490" y="3895667"/>
              <a:ext cx="445326" cy="157519"/>
            </a:xfrm>
            <a:custGeom>
              <a:avLst/>
              <a:gdLst/>
              <a:ahLst/>
              <a:cxnLst/>
              <a:rect l="l" t="t" r="r" b="b"/>
              <a:pathLst>
                <a:path w="13525" h="4784" extrusionOk="0">
                  <a:moveTo>
                    <a:pt x="10165" y="1"/>
                  </a:moveTo>
                  <a:cubicBezTo>
                    <a:pt x="8398" y="1"/>
                    <a:pt x="6120" y="416"/>
                    <a:pt x="4076" y="962"/>
                  </a:cubicBezTo>
                  <a:cubicBezTo>
                    <a:pt x="407" y="1929"/>
                    <a:pt x="73" y="3797"/>
                    <a:pt x="73" y="3797"/>
                  </a:cubicBezTo>
                  <a:cubicBezTo>
                    <a:pt x="0" y="4465"/>
                    <a:pt x="1612" y="4784"/>
                    <a:pt x="3726" y="4784"/>
                  </a:cubicBezTo>
                  <a:cubicBezTo>
                    <a:pt x="7420" y="4784"/>
                    <a:pt x="12649" y="3811"/>
                    <a:pt x="13116" y="2029"/>
                  </a:cubicBezTo>
                  <a:cubicBezTo>
                    <a:pt x="13524" y="538"/>
                    <a:pt x="12175" y="1"/>
                    <a:pt x="101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8"/>
            <p:cNvSpPr/>
            <p:nvPr/>
          </p:nvSpPr>
          <p:spPr>
            <a:xfrm rot="-624127">
              <a:off x="4386139" y="4284475"/>
              <a:ext cx="295479" cy="39248"/>
            </a:xfrm>
            <a:custGeom>
              <a:avLst/>
              <a:gdLst/>
              <a:ahLst/>
              <a:cxnLst/>
              <a:rect l="l" t="t" r="r" b="b"/>
              <a:pathLst>
                <a:path w="8974" h="1192" extrusionOk="0">
                  <a:moveTo>
                    <a:pt x="4069" y="0"/>
                  </a:moveTo>
                  <a:cubicBezTo>
                    <a:pt x="2795" y="0"/>
                    <a:pt x="1592" y="79"/>
                    <a:pt x="1102" y="324"/>
                  </a:cubicBezTo>
                  <a:cubicBezTo>
                    <a:pt x="1" y="891"/>
                    <a:pt x="8173" y="1191"/>
                    <a:pt x="8173" y="1191"/>
                  </a:cubicBezTo>
                  <a:cubicBezTo>
                    <a:pt x="8974" y="1091"/>
                    <a:pt x="8907" y="524"/>
                    <a:pt x="8107" y="224"/>
                  </a:cubicBezTo>
                  <a:cubicBezTo>
                    <a:pt x="7909" y="165"/>
                    <a:pt x="5914" y="0"/>
                    <a:pt x="40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8"/>
            <p:cNvSpPr/>
            <p:nvPr/>
          </p:nvSpPr>
          <p:spPr>
            <a:xfrm rot="1124110">
              <a:off x="2972844" y="3818972"/>
              <a:ext cx="1391109" cy="576896"/>
            </a:xfrm>
            <a:custGeom>
              <a:avLst/>
              <a:gdLst/>
              <a:ahLst/>
              <a:cxnLst/>
              <a:rect l="l" t="t" r="r" b="b"/>
              <a:pathLst>
                <a:path w="37328" h="15480" extrusionOk="0">
                  <a:moveTo>
                    <a:pt x="14044" y="5139"/>
                  </a:moveTo>
                  <a:cubicBezTo>
                    <a:pt x="14678" y="7074"/>
                    <a:pt x="14211" y="8608"/>
                    <a:pt x="13777" y="9442"/>
                  </a:cubicBezTo>
                  <a:cubicBezTo>
                    <a:pt x="13010" y="10977"/>
                    <a:pt x="11676" y="11844"/>
                    <a:pt x="10842" y="11844"/>
                  </a:cubicBezTo>
                  <a:cubicBezTo>
                    <a:pt x="10812" y="11846"/>
                    <a:pt x="10783" y="11847"/>
                    <a:pt x="10754" y="11847"/>
                  </a:cubicBezTo>
                  <a:cubicBezTo>
                    <a:pt x="10349" y="11847"/>
                    <a:pt x="10168" y="11631"/>
                    <a:pt x="10075" y="11444"/>
                  </a:cubicBezTo>
                  <a:cubicBezTo>
                    <a:pt x="9875" y="11110"/>
                    <a:pt x="10342" y="9509"/>
                    <a:pt x="12243" y="7074"/>
                  </a:cubicBezTo>
                  <a:cubicBezTo>
                    <a:pt x="12810" y="6407"/>
                    <a:pt x="13411" y="5739"/>
                    <a:pt x="14044" y="5139"/>
                  </a:cubicBezTo>
                  <a:close/>
                  <a:moveTo>
                    <a:pt x="10644" y="1"/>
                  </a:moveTo>
                  <a:cubicBezTo>
                    <a:pt x="10610" y="1"/>
                    <a:pt x="10576" y="1"/>
                    <a:pt x="10542" y="2"/>
                  </a:cubicBezTo>
                  <a:cubicBezTo>
                    <a:pt x="5738" y="135"/>
                    <a:pt x="568" y="8308"/>
                    <a:pt x="1" y="9209"/>
                  </a:cubicBezTo>
                  <a:lnTo>
                    <a:pt x="1435" y="10109"/>
                  </a:lnTo>
                  <a:cubicBezTo>
                    <a:pt x="2836" y="7774"/>
                    <a:pt x="7273" y="1770"/>
                    <a:pt x="10575" y="1670"/>
                  </a:cubicBezTo>
                  <a:cubicBezTo>
                    <a:pt x="10606" y="1669"/>
                    <a:pt x="10637" y="1668"/>
                    <a:pt x="10668" y="1668"/>
                  </a:cubicBezTo>
                  <a:cubicBezTo>
                    <a:pt x="11562" y="1668"/>
                    <a:pt x="12333" y="2137"/>
                    <a:pt x="13010" y="3104"/>
                  </a:cubicBezTo>
                  <a:cubicBezTo>
                    <a:pt x="13110" y="3238"/>
                    <a:pt x="13210" y="3404"/>
                    <a:pt x="13277" y="3538"/>
                  </a:cubicBezTo>
                  <a:cubicBezTo>
                    <a:pt x="12443" y="4305"/>
                    <a:pt x="11676" y="5172"/>
                    <a:pt x="10975" y="6040"/>
                  </a:cubicBezTo>
                  <a:cubicBezTo>
                    <a:pt x="9941" y="7341"/>
                    <a:pt x="7640" y="10510"/>
                    <a:pt x="8640" y="12277"/>
                  </a:cubicBezTo>
                  <a:cubicBezTo>
                    <a:pt x="9092" y="13051"/>
                    <a:pt x="9855" y="13513"/>
                    <a:pt x="10779" y="13513"/>
                  </a:cubicBezTo>
                  <a:cubicBezTo>
                    <a:pt x="10811" y="13513"/>
                    <a:pt x="10843" y="13513"/>
                    <a:pt x="10875" y="13512"/>
                  </a:cubicBezTo>
                  <a:cubicBezTo>
                    <a:pt x="12510" y="13478"/>
                    <a:pt x="14311" y="12111"/>
                    <a:pt x="15279" y="10209"/>
                  </a:cubicBezTo>
                  <a:cubicBezTo>
                    <a:pt x="16246" y="8275"/>
                    <a:pt x="16279" y="6073"/>
                    <a:pt x="15379" y="3938"/>
                  </a:cubicBezTo>
                  <a:cubicBezTo>
                    <a:pt x="16860" y="2764"/>
                    <a:pt x="18389" y="1941"/>
                    <a:pt x="19591" y="1941"/>
                  </a:cubicBezTo>
                  <a:cubicBezTo>
                    <a:pt x="19823" y="1941"/>
                    <a:pt x="20044" y="1972"/>
                    <a:pt x="20249" y="2037"/>
                  </a:cubicBezTo>
                  <a:cubicBezTo>
                    <a:pt x="21650" y="2470"/>
                    <a:pt x="22083" y="4572"/>
                    <a:pt x="22217" y="6240"/>
                  </a:cubicBezTo>
                  <a:cubicBezTo>
                    <a:pt x="22584" y="11243"/>
                    <a:pt x="24285" y="14446"/>
                    <a:pt x="26987" y="15280"/>
                  </a:cubicBezTo>
                  <a:cubicBezTo>
                    <a:pt x="27454" y="15413"/>
                    <a:pt x="27921" y="15480"/>
                    <a:pt x="28388" y="15480"/>
                  </a:cubicBezTo>
                  <a:cubicBezTo>
                    <a:pt x="31056" y="15480"/>
                    <a:pt x="34159" y="13378"/>
                    <a:pt x="37328" y="9409"/>
                  </a:cubicBezTo>
                  <a:lnTo>
                    <a:pt x="35993" y="8375"/>
                  </a:lnTo>
                  <a:cubicBezTo>
                    <a:pt x="33207" y="11887"/>
                    <a:pt x="30496" y="13808"/>
                    <a:pt x="28389" y="13808"/>
                  </a:cubicBezTo>
                  <a:cubicBezTo>
                    <a:pt x="28074" y="13808"/>
                    <a:pt x="27773" y="13765"/>
                    <a:pt x="27487" y="13678"/>
                  </a:cubicBezTo>
                  <a:cubicBezTo>
                    <a:pt x="25519" y="13078"/>
                    <a:pt x="24185" y="10309"/>
                    <a:pt x="23885" y="6106"/>
                  </a:cubicBezTo>
                  <a:cubicBezTo>
                    <a:pt x="23651" y="2904"/>
                    <a:pt x="22584" y="1003"/>
                    <a:pt x="20749" y="436"/>
                  </a:cubicBezTo>
                  <a:cubicBezTo>
                    <a:pt x="20389" y="324"/>
                    <a:pt x="20014" y="272"/>
                    <a:pt x="19628" y="272"/>
                  </a:cubicBezTo>
                  <a:cubicBezTo>
                    <a:pt x="18043" y="272"/>
                    <a:pt x="16268" y="1150"/>
                    <a:pt x="14578" y="2437"/>
                  </a:cubicBezTo>
                  <a:cubicBezTo>
                    <a:pt x="14511" y="2337"/>
                    <a:pt x="14445" y="2270"/>
                    <a:pt x="14378" y="2170"/>
                  </a:cubicBezTo>
                  <a:cubicBezTo>
                    <a:pt x="13367" y="703"/>
                    <a:pt x="12102" y="1"/>
                    <a:pt x="106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 name="Google Shape;1171;p38"/>
          <p:cNvGrpSpPr/>
          <p:nvPr/>
        </p:nvGrpSpPr>
        <p:grpSpPr>
          <a:xfrm>
            <a:off x="939574" y="3499738"/>
            <a:ext cx="1288610" cy="967180"/>
            <a:chOff x="939574" y="3499738"/>
            <a:chExt cx="1288610" cy="967180"/>
          </a:xfrm>
        </p:grpSpPr>
        <p:sp>
          <p:nvSpPr>
            <p:cNvPr id="1172" name="Google Shape;1172;p38"/>
            <p:cNvSpPr/>
            <p:nvPr/>
          </p:nvSpPr>
          <p:spPr>
            <a:xfrm>
              <a:off x="942721" y="3499738"/>
              <a:ext cx="1285464" cy="967157"/>
            </a:xfrm>
            <a:custGeom>
              <a:avLst/>
              <a:gdLst/>
              <a:ahLst/>
              <a:cxnLst/>
              <a:rect l="l" t="t" r="r" b="b"/>
              <a:pathLst>
                <a:path w="58610" h="44097" extrusionOk="0">
                  <a:moveTo>
                    <a:pt x="29237" y="1"/>
                  </a:moveTo>
                  <a:cubicBezTo>
                    <a:pt x="26559" y="1"/>
                    <a:pt x="23816" y="300"/>
                    <a:pt x="21049" y="1627"/>
                  </a:cubicBezTo>
                  <a:cubicBezTo>
                    <a:pt x="19381" y="2461"/>
                    <a:pt x="17680" y="3528"/>
                    <a:pt x="15979" y="4929"/>
                  </a:cubicBezTo>
                  <a:cubicBezTo>
                    <a:pt x="11509" y="8699"/>
                    <a:pt x="7172" y="13602"/>
                    <a:pt x="3203" y="24677"/>
                  </a:cubicBezTo>
                  <a:cubicBezTo>
                    <a:pt x="2102" y="27779"/>
                    <a:pt x="1035" y="31348"/>
                    <a:pt x="1" y="35485"/>
                  </a:cubicBezTo>
                  <a:cubicBezTo>
                    <a:pt x="1535" y="35985"/>
                    <a:pt x="3003" y="36485"/>
                    <a:pt x="4471" y="36952"/>
                  </a:cubicBezTo>
                  <a:cubicBezTo>
                    <a:pt x="5038" y="35018"/>
                    <a:pt x="5571" y="33083"/>
                    <a:pt x="6272" y="31181"/>
                  </a:cubicBezTo>
                  <a:cubicBezTo>
                    <a:pt x="6272" y="31165"/>
                    <a:pt x="6289" y="31156"/>
                    <a:pt x="6305" y="31156"/>
                  </a:cubicBezTo>
                  <a:cubicBezTo>
                    <a:pt x="6322" y="31156"/>
                    <a:pt x="6339" y="31165"/>
                    <a:pt x="6339" y="31181"/>
                  </a:cubicBezTo>
                  <a:cubicBezTo>
                    <a:pt x="6505" y="33150"/>
                    <a:pt x="6138" y="35051"/>
                    <a:pt x="5738" y="36952"/>
                  </a:cubicBezTo>
                  <a:cubicBezTo>
                    <a:pt x="5705" y="37086"/>
                    <a:pt x="5705" y="37219"/>
                    <a:pt x="5671" y="37353"/>
                  </a:cubicBezTo>
                  <a:cubicBezTo>
                    <a:pt x="13177" y="39721"/>
                    <a:pt x="19982" y="41556"/>
                    <a:pt x="26386" y="42723"/>
                  </a:cubicBezTo>
                  <a:cubicBezTo>
                    <a:pt x="26586" y="42189"/>
                    <a:pt x="26820" y="41656"/>
                    <a:pt x="26987" y="41222"/>
                  </a:cubicBezTo>
                  <a:cubicBezTo>
                    <a:pt x="27016" y="41163"/>
                    <a:pt x="27077" y="41137"/>
                    <a:pt x="27137" y="41137"/>
                  </a:cubicBezTo>
                  <a:cubicBezTo>
                    <a:pt x="27213" y="41137"/>
                    <a:pt x="27287" y="41180"/>
                    <a:pt x="27287" y="41255"/>
                  </a:cubicBezTo>
                  <a:cubicBezTo>
                    <a:pt x="27320" y="41822"/>
                    <a:pt x="27287" y="42323"/>
                    <a:pt x="27187" y="42856"/>
                  </a:cubicBezTo>
                  <a:cubicBezTo>
                    <a:pt x="27754" y="42957"/>
                    <a:pt x="28321" y="43057"/>
                    <a:pt x="28888" y="43157"/>
                  </a:cubicBezTo>
                  <a:cubicBezTo>
                    <a:pt x="29088" y="42156"/>
                    <a:pt x="29355" y="41222"/>
                    <a:pt x="29622" y="40255"/>
                  </a:cubicBezTo>
                  <a:cubicBezTo>
                    <a:pt x="29637" y="40225"/>
                    <a:pt x="29672" y="40208"/>
                    <a:pt x="29709" y="40208"/>
                  </a:cubicBezTo>
                  <a:cubicBezTo>
                    <a:pt x="29755" y="40208"/>
                    <a:pt x="29804" y="40233"/>
                    <a:pt x="29822" y="40288"/>
                  </a:cubicBezTo>
                  <a:cubicBezTo>
                    <a:pt x="29855" y="41289"/>
                    <a:pt x="29822" y="42289"/>
                    <a:pt x="29755" y="43290"/>
                  </a:cubicBezTo>
                  <a:cubicBezTo>
                    <a:pt x="33410" y="43814"/>
                    <a:pt x="36929" y="44096"/>
                    <a:pt x="40369" y="44096"/>
                  </a:cubicBezTo>
                  <a:cubicBezTo>
                    <a:pt x="44370" y="44096"/>
                    <a:pt x="48264" y="43715"/>
                    <a:pt x="52138" y="42890"/>
                  </a:cubicBezTo>
                  <a:cubicBezTo>
                    <a:pt x="52238" y="41689"/>
                    <a:pt x="52438" y="40521"/>
                    <a:pt x="52772" y="39321"/>
                  </a:cubicBezTo>
                  <a:cubicBezTo>
                    <a:pt x="52786" y="39279"/>
                    <a:pt x="52817" y="39260"/>
                    <a:pt x="52849" y="39260"/>
                  </a:cubicBezTo>
                  <a:cubicBezTo>
                    <a:pt x="52893" y="39260"/>
                    <a:pt x="52938" y="39296"/>
                    <a:pt x="52938" y="39354"/>
                  </a:cubicBezTo>
                  <a:cubicBezTo>
                    <a:pt x="52938" y="40388"/>
                    <a:pt x="53039" y="41522"/>
                    <a:pt x="53105" y="42690"/>
                  </a:cubicBezTo>
                  <a:cubicBezTo>
                    <a:pt x="53639" y="42556"/>
                    <a:pt x="54206" y="42423"/>
                    <a:pt x="54740" y="42289"/>
                  </a:cubicBezTo>
                  <a:cubicBezTo>
                    <a:pt x="54673" y="39988"/>
                    <a:pt x="54440" y="37719"/>
                    <a:pt x="54339" y="35418"/>
                  </a:cubicBezTo>
                  <a:cubicBezTo>
                    <a:pt x="54339" y="35399"/>
                    <a:pt x="54362" y="35379"/>
                    <a:pt x="54381" y="35379"/>
                  </a:cubicBezTo>
                  <a:cubicBezTo>
                    <a:pt x="54394" y="35379"/>
                    <a:pt x="54406" y="35390"/>
                    <a:pt x="54406" y="35418"/>
                  </a:cubicBezTo>
                  <a:cubicBezTo>
                    <a:pt x="54773" y="37619"/>
                    <a:pt x="55207" y="39854"/>
                    <a:pt x="55574" y="42056"/>
                  </a:cubicBezTo>
                  <a:cubicBezTo>
                    <a:pt x="56374" y="41856"/>
                    <a:pt x="57141" y="41622"/>
                    <a:pt x="57942" y="41355"/>
                  </a:cubicBezTo>
                  <a:cubicBezTo>
                    <a:pt x="58609" y="41122"/>
                    <a:pt x="57809" y="32049"/>
                    <a:pt x="57709" y="31482"/>
                  </a:cubicBezTo>
                  <a:cubicBezTo>
                    <a:pt x="57642" y="31181"/>
                    <a:pt x="57575" y="30915"/>
                    <a:pt x="57542" y="30614"/>
                  </a:cubicBezTo>
                  <a:cubicBezTo>
                    <a:pt x="56941" y="27546"/>
                    <a:pt x="56408" y="23476"/>
                    <a:pt x="55707" y="21008"/>
                  </a:cubicBezTo>
                  <a:cubicBezTo>
                    <a:pt x="54106" y="15570"/>
                    <a:pt x="51638" y="11601"/>
                    <a:pt x="48936" y="8599"/>
                  </a:cubicBezTo>
                  <a:cubicBezTo>
                    <a:pt x="47401" y="6530"/>
                    <a:pt x="45333" y="4929"/>
                    <a:pt x="43265" y="3695"/>
                  </a:cubicBezTo>
                  <a:cubicBezTo>
                    <a:pt x="43098" y="3562"/>
                    <a:pt x="42931" y="3462"/>
                    <a:pt x="42765" y="3362"/>
                  </a:cubicBezTo>
                  <a:cubicBezTo>
                    <a:pt x="38862" y="726"/>
                    <a:pt x="34759" y="126"/>
                    <a:pt x="30689" y="26"/>
                  </a:cubicBezTo>
                  <a:cubicBezTo>
                    <a:pt x="30208" y="10"/>
                    <a:pt x="29724" y="1"/>
                    <a:pt x="29237" y="1"/>
                  </a:cubicBezTo>
                  <a:close/>
                </a:path>
              </a:pathLst>
            </a:custGeom>
            <a:solidFill>
              <a:schemeClr val="lt2"/>
            </a:solidFill>
            <a:ln w="228600" cap="flat" cmpd="sng">
              <a:solidFill>
                <a:schemeClr val="lt2"/>
              </a:solidFill>
              <a:prstDash val="solid"/>
              <a:round/>
              <a:headEnd type="none" w="sm" len="sm"/>
              <a:tailEnd type="none" w="sm" len="sm"/>
            </a:ln>
            <a:effectLst>
              <a:outerShdw dist="38100" dir="2400000" algn="bl" rotWithShape="0">
                <a:schemeClr val="dk1">
                  <a:alpha val="21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3" name="Google Shape;1173;p38"/>
            <p:cNvGrpSpPr/>
            <p:nvPr/>
          </p:nvGrpSpPr>
          <p:grpSpPr>
            <a:xfrm>
              <a:off x="939574" y="3499760"/>
              <a:ext cx="1285464" cy="967157"/>
              <a:chOff x="787850" y="3378725"/>
              <a:chExt cx="1465250" cy="1102425"/>
            </a:xfrm>
          </p:grpSpPr>
          <p:sp>
            <p:nvSpPr>
              <p:cNvPr id="1174" name="Google Shape;1174;p38"/>
              <p:cNvSpPr/>
              <p:nvPr/>
            </p:nvSpPr>
            <p:spPr>
              <a:xfrm>
                <a:off x="787850" y="3378725"/>
                <a:ext cx="1465250" cy="1102425"/>
              </a:xfrm>
              <a:custGeom>
                <a:avLst/>
                <a:gdLst/>
                <a:ahLst/>
                <a:cxnLst/>
                <a:rect l="l" t="t" r="r" b="b"/>
                <a:pathLst>
                  <a:path w="58610" h="44097" extrusionOk="0">
                    <a:moveTo>
                      <a:pt x="29237" y="1"/>
                    </a:moveTo>
                    <a:cubicBezTo>
                      <a:pt x="26559" y="1"/>
                      <a:pt x="23816" y="300"/>
                      <a:pt x="21049" y="1627"/>
                    </a:cubicBezTo>
                    <a:cubicBezTo>
                      <a:pt x="19381" y="2461"/>
                      <a:pt x="17680" y="3528"/>
                      <a:pt x="15979" y="4929"/>
                    </a:cubicBezTo>
                    <a:cubicBezTo>
                      <a:pt x="11509" y="8699"/>
                      <a:pt x="7172" y="13602"/>
                      <a:pt x="3203" y="24677"/>
                    </a:cubicBezTo>
                    <a:cubicBezTo>
                      <a:pt x="2102" y="27779"/>
                      <a:pt x="1035" y="31348"/>
                      <a:pt x="1" y="35485"/>
                    </a:cubicBezTo>
                    <a:cubicBezTo>
                      <a:pt x="1535" y="35985"/>
                      <a:pt x="3003" y="36485"/>
                      <a:pt x="4471" y="36952"/>
                    </a:cubicBezTo>
                    <a:cubicBezTo>
                      <a:pt x="5038" y="35018"/>
                      <a:pt x="5571" y="33083"/>
                      <a:pt x="6272" y="31181"/>
                    </a:cubicBezTo>
                    <a:cubicBezTo>
                      <a:pt x="6272" y="31165"/>
                      <a:pt x="6289" y="31156"/>
                      <a:pt x="6305" y="31156"/>
                    </a:cubicBezTo>
                    <a:cubicBezTo>
                      <a:pt x="6322" y="31156"/>
                      <a:pt x="6339" y="31165"/>
                      <a:pt x="6339" y="31181"/>
                    </a:cubicBezTo>
                    <a:cubicBezTo>
                      <a:pt x="6505" y="33150"/>
                      <a:pt x="6138" y="35084"/>
                      <a:pt x="5738" y="36952"/>
                    </a:cubicBezTo>
                    <a:cubicBezTo>
                      <a:pt x="5705" y="37086"/>
                      <a:pt x="5705" y="37219"/>
                      <a:pt x="5671" y="37353"/>
                    </a:cubicBezTo>
                    <a:cubicBezTo>
                      <a:pt x="13177" y="39721"/>
                      <a:pt x="19982" y="41556"/>
                      <a:pt x="26386" y="42723"/>
                    </a:cubicBezTo>
                    <a:cubicBezTo>
                      <a:pt x="26586" y="42189"/>
                      <a:pt x="26820" y="41656"/>
                      <a:pt x="26987" y="41222"/>
                    </a:cubicBezTo>
                    <a:cubicBezTo>
                      <a:pt x="27001" y="41163"/>
                      <a:pt x="27061" y="41137"/>
                      <a:pt x="27123" y="41137"/>
                    </a:cubicBezTo>
                    <a:cubicBezTo>
                      <a:pt x="27203" y="41137"/>
                      <a:pt x="27287" y="41180"/>
                      <a:pt x="27287" y="41255"/>
                    </a:cubicBezTo>
                    <a:cubicBezTo>
                      <a:pt x="27320" y="41822"/>
                      <a:pt x="27287" y="42323"/>
                      <a:pt x="27187" y="42856"/>
                    </a:cubicBezTo>
                    <a:cubicBezTo>
                      <a:pt x="27754" y="42957"/>
                      <a:pt x="28321" y="43057"/>
                      <a:pt x="28888" y="43157"/>
                    </a:cubicBezTo>
                    <a:cubicBezTo>
                      <a:pt x="29088" y="42189"/>
                      <a:pt x="29355" y="41222"/>
                      <a:pt x="29622" y="40255"/>
                    </a:cubicBezTo>
                    <a:cubicBezTo>
                      <a:pt x="29637" y="40225"/>
                      <a:pt x="29679" y="40208"/>
                      <a:pt x="29720" y="40208"/>
                    </a:cubicBezTo>
                    <a:cubicBezTo>
                      <a:pt x="29771" y="40208"/>
                      <a:pt x="29822" y="40233"/>
                      <a:pt x="29822" y="40288"/>
                    </a:cubicBezTo>
                    <a:cubicBezTo>
                      <a:pt x="29855" y="41289"/>
                      <a:pt x="29822" y="42289"/>
                      <a:pt x="29755" y="43290"/>
                    </a:cubicBezTo>
                    <a:cubicBezTo>
                      <a:pt x="33395" y="43814"/>
                      <a:pt x="36913" y="44096"/>
                      <a:pt x="40356" y="44096"/>
                    </a:cubicBezTo>
                    <a:cubicBezTo>
                      <a:pt x="44360" y="44096"/>
                      <a:pt x="48264" y="43715"/>
                      <a:pt x="52138" y="42890"/>
                    </a:cubicBezTo>
                    <a:cubicBezTo>
                      <a:pt x="52238" y="41689"/>
                      <a:pt x="52438" y="40521"/>
                      <a:pt x="52772" y="39321"/>
                    </a:cubicBezTo>
                    <a:cubicBezTo>
                      <a:pt x="52786" y="39279"/>
                      <a:pt x="52817" y="39260"/>
                      <a:pt x="52849" y="39260"/>
                    </a:cubicBezTo>
                    <a:cubicBezTo>
                      <a:pt x="52893" y="39260"/>
                      <a:pt x="52938" y="39296"/>
                      <a:pt x="52938" y="39354"/>
                    </a:cubicBezTo>
                    <a:cubicBezTo>
                      <a:pt x="52938" y="40388"/>
                      <a:pt x="53039" y="41522"/>
                      <a:pt x="53105" y="42690"/>
                    </a:cubicBezTo>
                    <a:cubicBezTo>
                      <a:pt x="53639" y="42556"/>
                      <a:pt x="54206" y="42423"/>
                      <a:pt x="54740" y="42289"/>
                    </a:cubicBezTo>
                    <a:cubicBezTo>
                      <a:pt x="54673" y="39988"/>
                      <a:pt x="54440" y="37719"/>
                      <a:pt x="54339" y="35418"/>
                    </a:cubicBezTo>
                    <a:cubicBezTo>
                      <a:pt x="54339" y="35401"/>
                      <a:pt x="54356" y="35393"/>
                      <a:pt x="54373" y="35393"/>
                    </a:cubicBezTo>
                    <a:cubicBezTo>
                      <a:pt x="54390" y="35393"/>
                      <a:pt x="54406" y="35401"/>
                      <a:pt x="54406" y="35418"/>
                    </a:cubicBezTo>
                    <a:cubicBezTo>
                      <a:pt x="54773" y="37619"/>
                      <a:pt x="55207" y="39854"/>
                      <a:pt x="55574" y="42056"/>
                    </a:cubicBezTo>
                    <a:cubicBezTo>
                      <a:pt x="56374" y="41856"/>
                      <a:pt x="57141" y="41622"/>
                      <a:pt x="57942" y="41355"/>
                    </a:cubicBezTo>
                    <a:cubicBezTo>
                      <a:pt x="58609" y="41122"/>
                      <a:pt x="57809" y="32049"/>
                      <a:pt x="57709" y="31482"/>
                    </a:cubicBezTo>
                    <a:cubicBezTo>
                      <a:pt x="57642" y="31181"/>
                      <a:pt x="57575" y="30915"/>
                      <a:pt x="57542" y="30614"/>
                    </a:cubicBezTo>
                    <a:cubicBezTo>
                      <a:pt x="56941" y="27546"/>
                      <a:pt x="56408" y="23476"/>
                      <a:pt x="55707" y="20974"/>
                    </a:cubicBezTo>
                    <a:cubicBezTo>
                      <a:pt x="52905" y="11467"/>
                      <a:pt x="47401" y="6464"/>
                      <a:pt x="42765" y="3362"/>
                    </a:cubicBezTo>
                    <a:cubicBezTo>
                      <a:pt x="38862" y="726"/>
                      <a:pt x="34759" y="126"/>
                      <a:pt x="30689" y="26"/>
                    </a:cubicBezTo>
                    <a:cubicBezTo>
                      <a:pt x="30208" y="10"/>
                      <a:pt x="29724" y="1"/>
                      <a:pt x="292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8"/>
              <p:cNvSpPr/>
              <p:nvPr/>
            </p:nvSpPr>
            <p:spPr>
              <a:xfrm>
                <a:off x="787850" y="3995625"/>
                <a:ext cx="1465250" cy="485525"/>
              </a:xfrm>
              <a:custGeom>
                <a:avLst/>
                <a:gdLst/>
                <a:ahLst/>
                <a:cxnLst/>
                <a:rect l="l" t="t" r="r" b="b"/>
                <a:pathLst>
                  <a:path w="58610" h="19421" extrusionOk="0">
                    <a:moveTo>
                      <a:pt x="3203" y="1"/>
                    </a:moveTo>
                    <a:cubicBezTo>
                      <a:pt x="2102" y="3103"/>
                      <a:pt x="1035" y="6672"/>
                      <a:pt x="1" y="10809"/>
                    </a:cubicBezTo>
                    <a:cubicBezTo>
                      <a:pt x="1535" y="11309"/>
                      <a:pt x="3003" y="11809"/>
                      <a:pt x="4471" y="12276"/>
                    </a:cubicBezTo>
                    <a:cubicBezTo>
                      <a:pt x="5038" y="10342"/>
                      <a:pt x="5571" y="8407"/>
                      <a:pt x="6272" y="6505"/>
                    </a:cubicBezTo>
                    <a:cubicBezTo>
                      <a:pt x="6272" y="6489"/>
                      <a:pt x="6289" y="6480"/>
                      <a:pt x="6305" y="6480"/>
                    </a:cubicBezTo>
                    <a:cubicBezTo>
                      <a:pt x="6322" y="6480"/>
                      <a:pt x="6339" y="6489"/>
                      <a:pt x="6339" y="6505"/>
                    </a:cubicBezTo>
                    <a:cubicBezTo>
                      <a:pt x="6505" y="8474"/>
                      <a:pt x="6138" y="10408"/>
                      <a:pt x="5738" y="12276"/>
                    </a:cubicBezTo>
                    <a:cubicBezTo>
                      <a:pt x="5705" y="12410"/>
                      <a:pt x="5705" y="12543"/>
                      <a:pt x="5671" y="12677"/>
                    </a:cubicBezTo>
                    <a:cubicBezTo>
                      <a:pt x="13177" y="15045"/>
                      <a:pt x="19982" y="16880"/>
                      <a:pt x="26386" y="18047"/>
                    </a:cubicBezTo>
                    <a:cubicBezTo>
                      <a:pt x="26586" y="17513"/>
                      <a:pt x="26820" y="16980"/>
                      <a:pt x="26987" y="16546"/>
                    </a:cubicBezTo>
                    <a:cubicBezTo>
                      <a:pt x="27001" y="16487"/>
                      <a:pt x="27061" y="16461"/>
                      <a:pt x="27123" y="16461"/>
                    </a:cubicBezTo>
                    <a:cubicBezTo>
                      <a:pt x="27203" y="16461"/>
                      <a:pt x="27287" y="16504"/>
                      <a:pt x="27287" y="16579"/>
                    </a:cubicBezTo>
                    <a:cubicBezTo>
                      <a:pt x="27320" y="17146"/>
                      <a:pt x="27287" y="17647"/>
                      <a:pt x="27187" y="18180"/>
                    </a:cubicBezTo>
                    <a:cubicBezTo>
                      <a:pt x="27754" y="18281"/>
                      <a:pt x="28321" y="18381"/>
                      <a:pt x="28888" y="18481"/>
                    </a:cubicBezTo>
                    <a:cubicBezTo>
                      <a:pt x="29088" y="17513"/>
                      <a:pt x="29355" y="16546"/>
                      <a:pt x="29622" y="15579"/>
                    </a:cubicBezTo>
                    <a:cubicBezTo>
                      <a:pt x="29637" y="15549"/>
                      <a:pt x="29679" y="15532"/>
                      <a:pt x="29720" y="15532"/>
                    </a:cubicBezTo>
                    <a:cubicBezTo>
                      <a:pt x="29771" y="15532"/>
                      <a:pt x="29822" y="15557"/>
                      <a:pt x="29822" y="15612"/>
                    </a:cubicBezTo>
                    <a:cubicBezTo>
                      <a:pt x="29855" y="16613"/>
                      <a:pt x="29822" y="17613"/>
                      <a:pt x="29755" y="18614"/>
                    </a:cubicBezTo>
                    <a:cubicBezTo>
                      <a:pt x="33395" y="19138"/>
                      <a:pt x="36913" y="19420"/>
                      <a:pt x="40356" y="19420"/>
                    </a:cubicBezTo>
                    <a:cubicBezTo>
                      <a:pt x="44360" y="19420"/>
                      <a:pt x="48264" y="19039"/>
                      <a:pt x="52138" y="18214"/>
                    </a:cubicBezTo>
                    <a:cubicBezTo>
                      <a:pt x="52238" y="17013"/>
                      <a:pt x="52438" y="15845"/>
                      <a:pt x="52772" y="14645"/>
                    </a:cubicBezTo>
                    <a:cubicBezTo>
                      <a:pt x="52786" y="14603"/>
                      <a:pt x="52817" y="14584"/>
                      <a:pt x="52849" y="14584"/>
                    </a:cubicBezTo>
                    <a:cubicBezTo>
                      <a:pt x="52893" y="14584"/>
                      <a:pt x="52938" y="14620"/>
                      <a:pt x="52938" y="14678"/>
                    </a:cubicBezTo>
                    <a:cubicBezTo>
                      <a:pt x="52938" y="15712"/>
                      <a:pt x="53039" y="16846"/>
                      <a:pt x="53105" y="18014"/>
                    </a:cubicBezTo>
                    <a:cubicBezTo>
                      <a:pt x="53639" y="17880"/>
                      <a:pt x="54206" y="17747"/>
                      <a:pt x="54740" y="17613"/>
                    </a:cubicBezTo>
                    <a:cubicBezTo>
                      <a:pt x="54673" y="15312"/>
                      <a:pt x="54440" y="13043"/>
                      <a:pt x="54339" y="10742"/>
                    </a:cubicBezTo>
                    <a:cubicBezTo>
                      <a:pt x="54339" y="10725"/>
                      <a:pt x="54356" y="10717"/>
                      <a:pt x="54373" y="10717"/>
                    </a:cubicBezTo>
                    <a:cubicBezTo>
                      <a:pt x="54390" y="10717"/>
                      <a:pt x="54406" y="10725"/>
                      <a:pt x="54406" y="10742"/>
                    </a:cubicBezTo>
                    <a:cubicBezTo>
                      <a:pt x="54773" y="12943"/>
                      <a:pt x="55207" y="15178"/>
                      <a:pt x="55574" y="17380"/>
                    </a:cubicBezTo>
                    <a:cubicBezTo>
                      <a:pt x="56374" y="17180"/>
                      <a:pt x="57141" y="16946"/>
                      <a:pt x="57942" y="16679"/>
                    </a:cubicBezTo>
                    <a:cubicBezTo>
                      <a:pt x="58609" y="16446"/>
                      <a:pt x="57809" y="7373"/>
                      <a:pt x="57709" y="6772"/>
                    </a:cubicBezTo>
                    <a:cubicBezTo>
                      <a:pt x="57642" y="6505"/>
                      <a:pt x="57575" y="6239"/>
                      <a:pt x="57542" y="5938"/>
                    </a:cubicBezTo>
                    <a:cubicBezTo>
                      <a:pt x="51178" y="7340"/>
                      <a:pt x="44659" y="8049"/>
                      <a:pt x="38143" y="8049"/>
                    </a:cubicBezTo>
                    <a:cubicBezTo>
                      <a:pt x="31475" y="8049"/>
                      <a:pt x="24809" y="7306"/>
                      <a:pt x="18314" y="5805"/>
                    </a:cubicBezTo>
                    <a:cubicBezTo>
                      <a:pt x="13043" y="4604"/>
                      <a:pt x="7773" y="2836"/>
                      <a:pt x="3203"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8"/>
              <p:cNvSpPr/>
              <p:nvPr/>
            </p:nvSpPr>
            <p:spPr>
              <a:xfrm>
                <a:off x="950475" y="3863150"/>
                <a:ext cx="236025" cy="342250"/>
              </a:xfrm>
              <a:custGeom>
                <a:avLst/>
                <a:gdLst/>
                <a:ahLst/>
                <a:cxnLst/>
                <a:rect l="l" t="t" r="r" b="b"/>
                <a:pathLst>
                  <a:path w="9441" h="13690" extrusionOk="0">
                    <a:moveTo>
                      <a:pt x="5102" y="0"/>
                    </a:moveTo>
                    <a:cubicBezTo>
                      <a:pt x="4167" y="0"/>
                      <a:pt x="3180" y="325"/>
                      <a:pt x="2402" y="930"/>
                    </a:cubicBezTo>
                    <a:cubicBezTo>
                      <a:pt x="1168" y="1864"/>
                      <a:pt x="567" y="3298"/>
                      <a:pt x="367" y="4666"/>
                    </a:cubicBezTo>
                    <a:cubicBezTo>
                      <a:pt x="0" y="6901"/>
                      <a:pt x="567" y="9103"/>
                      <a:pt x="1868" y="10737"/>
                    </a:cubicBezTo>
                    <a:cubicBezTo>
                      <a:pt x="3203" y="12372"/>
                      <a:pt x="5271" y="13439"/>
                      <a:pt x="7572" y="13672"/>
                    </a:cubicBezTo>
                    <a:cubicBezTo>
                      <a:pt x="7686" y="13683"/>
                      <a:pt x="7799" y="13690"/>
                      <a:pt x="7911" y="13690"/>
                    </a:cubicBezTo>
                    <a:cubicBezTo>
                      <a:pt x="8160" y="13690"/>
                      <a:pt x="8399" y="13654"/>
                      <a:pt x="8606" y="13539"/>
                    </a:cubicBezTo>
                    <a:cubicBezTo>
                      <a:pt x="9207" y="13239"/>
                      <a:pt x="9340" y="12472"/>
                      <a:pt x="9374" y="11871"/>
                    </a:cubicBezTo>
                    <a:cubicBezTo>
                      <a:pt x="9440" y="9436"/>
                      <a:pt x="9340" y="6968"/>
                      <a:pt x="8940" y="4633"/>
                    </a:cubicBezTo>
                    <a:cubicBezTo>
                      <a:pt x="8707" y="3065"/>
                      <a:pt x="8073" y="997"/>
                      <a:pt x="6538" y="296"/>
                    </a:cubicBezTo>
                    <a:cubicBezTo>
                      <a:pt x="6103" y="96"/>
                      <a:pt x="5610" y="0"/>
                      <a:pt x="5102" y="0"/>
                    </a:cubicBezTo>
                    <a:close/>
                  </a:path>
                </a:pathLst>
              </a:custGeom>
              <a:solidFill>
                <a:srgbClr val="ED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8"/>
              <p:cNvSpPr/>
              <p:nvPr/>
            </p:nvSpPr>
            <p:spPr>
              <a:xfrm>
                <a:off x="1900325" y="3987000"/>
                <a:ext cx="271050" cy="321725"/>
              </a:xfrm>
              <a:custGeom>
                <a:avLst/>
                <a:gdLst/>
                <a:ahLst/>
                <a:cxnLst/>
                <a:rect l="l" t="t" r="r" b="b"/>
                <a:pathLst>
                  <a:path w="10842" h="12869" extrusionOk="0">
                    <a:moveTo>
                      <a:pt x="6331" y="1"/>
                    </a:moveTo>
                    <a:cubicBezTo>
                      <a:pt x="6153" y="1"/>
                      <a:pt x="5976" y="15"/>
                      <a:pt x="5804" y="46"/>
                    </a:cubicBezTo>
                    <a:cubicBezTo>
                      <a:pt x="4136" y="346"/>
                      <a:pt x="3036" y="2214"/>
                      <a:pt x="2402" y="3648"/>
                    </a:cubicBezTo>
                    <a:cubicBezTo>
                      <a:pt x="1434" y="5816"/>
                      <a:pt x="734" y="8185"/>
                      <a:pt x="200" y="10553"/>
                    </a:cubicBezTo>
                    <a:cubicBezTo>
                      <a:pt x="67" y="11154"/>
                      <a:pt x="0" y="11921"/>
                      <a:pt x="500" y="12388"/>
                    </a:cubicBezTo>
                    <a:cubicBezTo>
                      <a:pt x="767" y="12621"/>
                      <a:pt x="1134" y="12688"/>
                      <a:pt x="1468" y="12755"/>
                    </a:cubicBezTo>
                    <a:cubicBezTo>
                      <a:pt x="1948" y="12831"/>
                      <a:pt x="2426" y="12869"/>
                      <a:pt x="2898" y="12869"/>
                    </a:cubicBezTo>
                    <a:cubicBezTo>
                      <a:pt x="4689" y="12869"/>
                      <a:pt x="6386" y="12331"/>
                      <a:pt x="7706" y="11354"/>
                    </a:cubicBezTo>
                    <a:cubicBezTo>
                      <a:pt x="9407" y="10086"/>
                      <a:pt x="10508" y="8085"/>
                      <a:pt x="10708" y="5850"/>
                    </a:cubicBezTo>
                    <a:cubicBezTo>
                      <a:pt x="10841" y="4482"/>
                      <a:pt x="10608" y="2914"/>
                      <a:pt x="9674" y="1713"/>
                    </a:cubicBezTo>
                    <a:cubicBezTo>
                      <a:pt x="8860" y="667"/>
                      <a:pt x="7540" y="1"/>
                      <a:pt x="6331" y="1"/>
                    </a:cubicBezTo>
                    <a:close/>
                  </a:path>
                </a:pathLst>
              </a:custGeom>
              <a:solidFill>
                <a:srgbClr val="ED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8"/>
              <p:cNvSpPr/>
              <p:nvPr/>
            </p:nvSpPr>
            <p:spPr>
              <a:xfrm>
                <a:off x="1965850" y="4094375"/>
                <a:ext cx="173000" cy="147500"/>
              </a:xfrm>
              <a:custGeom>
                <a:avLst/>
                <a:gdLst/>
                <a:ahLst/>
                <a:cxnLst/>
                <a:rect l="l" t="t" r="r" b="b"/>
                <a:pathLst>
                  <a:path w="6920" h="5900" extrusionOk="0">
                    <a:moveTo>
                      <a:pt x="5411" y="1"/>
                    </a:moveTo>
                    <a:cubicBezTo>
                      <a:pt x="4787" y="1"/>
                      <a:pt x="4115" y="352"/>
                      <a:pt x="3517" y="721"/>
                    </a:cubicBezTo>
                    <a:cubicBezTo>
                      <a:pt x="2750" y="1188"/>
                      <a:pt x="2082" y="1822"/>
                      <a:pt x="1549" y="2589"/>
                    </a:cubicBezTo>
                    <a:cubicBezTo>
                      <a:pt x="1282" y="2889"/>
                      <a:pt x="1082" y="3223"/>
                      <a:pt x="882" y="3590"/>
                    </a:cubicBezTo>
                    <a:cubicBezTo>
                      <a:pt x="581" y="4123"/>
                      <a:pt x="315" y="4690"/>
                      <a:pt x="114" y="5291"/>
                    </a:cubicBezTo>
                    <a:cubicBezTo>
                      <a:pt x="0" y="5611"/>
                      <a:pt x="246" y="5899"/>
                      <a:pt x="466" y="5899"/>
                    </a:cubicBezTo>
                    <a:cubicBezTo>
                      <a:pt x="567" y="5899"/>
                      <a:pt x="662" y="5838"/>
                      <a:pt x="715" y="5691"/>
                    </a:cubicBezTo>
                    <a:cubicBezTo>
                      <a:pt x="1015" y="4790"/>
                      <a:pt x="1449" y="3956"/>
                      <a:pt x="1949" y="3256"/>
                    </a:cubicBezTo>
                    <a:cubicBezTo>
                      <a:pt x="2408" y="3138"/>
                      <a:pt x="2917" y="3054"/>
                      <a:pt x="3405" y="3054"/>
                    </a:cubicBezTo>
                    <a:cubicBezTo>
                      <a:pt x="4301" y="3054"/>
                      <a:pt x="5128" y="3338"/>
                      <a:pt x="5452" y="4223"/>
                    </a:cubicBezTo>
                    <a:cubicBezTo>
                      <a:pt x="5452" y="4223"/>
                      <a:pt x="5485" y="4223"/>
                      <a:pt x="5485" y="4190"/>
                    </a:cubicBezTo>
                    <a:cubicBezTo>
                      <a:pt x="5485" y="2642"/>
                      <a:pt x="4416" y="2329"/>
                      <a:pt x="3301" y="2329"/>
                    </a:cubicBezTo>
                    <a:cubicBezTo>
                      <a:pt x="3097" y="2329"/>
                      <a:pt x="2891" y="2339"/>
                      <a:pt x="2690" y="2355"/>
                    </a:cubicBezTo>
                    <a:lnTo>
                      <a:pt x="2690" y="2355"/>
                    </a:lnTo>
                    <a:cubicBezTo>
                      <a:pt x="2716" y="2351"/>
                      <a:pt x="2719" y="2322"/>
                      <a:pt x="2750" y="2322"/>
                    </a:cubicBezTo>
                    <a:cubicBezTo>
                      <a:pt x="3458" y="1638"/>
                      <a:pt x="4648" y="669"/>
                      <a:pt x="5745" y="669"/>
                    </a:cubicBezTo>
                    <a:cubicBezTo>
                      <a:pt x="6147" y="669"/>
                      <a:pt x="6537" y="799"/>
                      <a:pt x="6886" y="1121"/>
                    </a:cubicBezTo>
                    <a:cubicBezTo>
                      <a:pt x="6886" y="1121"/>
                      <a:pt x="6919" y="1121"/>
                      <a:pt x="6886" y="1088"/>
                    </a:cubicBezTo>
                    <a:cubicBezTo>
                      <a:pt x="6492" y="283"/>
                      <a:pt x="5970" y="1"/>
                      <a:pt x="5411"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8"/>
              <p:cNvSpPr/>
              <p:nvPr/>
            </p:nvSpPr>
            <p:spPr>
              <a:xfrm>
                <a:off x="983825" y="3974150"/>
                <a:ext cx="135625" cy="177375"/>
              </a:xfrm>
              <a:custGeom>
                <a:avLst/>
                <a:gdLst/>
                <a:ahLst/>
                <a:cxnLst/>
                <a:rect l="l" t="t" r="r" b="b"/>
                <a:pathLst>
                  <a:path w="5425" h="7095" extrusionOk="0">
                    <a:moveTo>
                      <a:pt x="1350" y="0"/>
                    </a:moveTo>
                    <a:cubicBezTo>
                      <a:pt x="928" y="0"/>
                      <a:pt x="485" y="194"/>
                      <a:pt x="34" y="693"/>
                    </a:cubicBezTo>
                    <a:cubicBezTo>
                      <a:pt x="1" y="693"/>
                      <a:pt x="34" y="726"/>
                      <a:pt x="67" y="726"/>
                    </a:cubicBezTo>
                    <a:cubicBezTo>
                      <a:pt x="318" y="595"/>
                      <a:pt x="567" y="538"/>
                      <a:pt x="810" y="538"/>
                    </a:cubicBezTo>
                    <a:cubicBezTo>
                      <a:pt x="2051" y="538"/>
                      <a:pt x="3145" y="2046"/>
                      <a:pt x="3703" y="2995"/>
                    </a:cubicBezTo>
                    <a:lnTo>
                      <a:pt x="3737" y="3095"/>
                    </a:lnTo>
                    <a:cubicBezTo>
                      <a:pt x="3217" y="2884"/>
                      <a:pt x="2661" y="2709"/>
                      <a:pt x="2152" y="2709"/>
                    </a:cubicBezTo>
                    <a:cubicBezTo>
                      <a:pt x="1453" y="2709"/>
                      <a:pt x="843" y="3039"/>
                      <a:pt x="534" y="4062"/>
                    </a:cubicBezTo>
                    <a:cubicBezTo>
                      <a:pt x="534" y="4086"/>
                      <a:pt x="551" y="4109"/>
                      <a:pt x="561" y="4109"/>
                    </a:cubicBezTo>
                    <a:cubicBezTo>
                      <a:pt x="565" y="4109"/>
                      <a:pt x="568" y="4105"/>
                      <a:pt x="568" y="4095"/>
                    </a:cubicBezTo>
                    <a:cubicBezTo>
                      <a:pt x="934" y="3602"/>
                      <a:pt x="1431" y="3419"/>
                      <a:pt x="1971" y="3419"/>
                    </a:cubicBezTo>
                    <a:cubicBezTo>
                      <a:pt x="2710" y="3419"/>
                      <a:pt x="3529" y="3763"/>
                      <a:pt x="4204" y="4129"/>
                    </a:cubicBezTo>
                    <a:cubicBezTo>
                      <a:pt x="4504" y="4963"/>
                      <a:pt x="4671" y="5863"/>
                      <a:pt x="4704" y="6831"/>
                    </a:cubicBezTo>
                    <a:cubicBezTo>
                      <a:pt x="4717" y="7014"/>
                      <a:pt x="4833" y="7094"/>
                      <a:pt x="4967" y="7094"/>
                    </a:cubicBezTo>
                    <a:cubicBezTo>
                      <a:pt x="5174" y="7094"/>
                      <a:pt x="5425" y="6901"/>
                      <a:pt x="5404" y="6597"/>
                    </a:cubicBezTo>
                    <a:cubicBezTo>
                      <a:pt x="5371" y="5963"/>
                      <a:pt x="5271" y="5330"/>
                      <a:pt x="5138" y="4763"/>
                    </a:cubicBezTo>
                    <a:cubicBezTo>
                      <a:pt x="5038" y="4362"/>
                      <a:pt x="4904" y="3962"/>
                      <a:pt x="4771" y="3595"/>
                    </a:cubicBezTo>
                    <a:cubicBezTo>
                      <a:pt x="4437" y="2728"/>
                      <a:pt x="3970" y="1927"/>
                      <a:pt x="3370" y="1260"/>
                    </a:cubicBezTo>
                    <a:cubicBezTo>
                      <a:pt x="2811" y="637"/>
                      <a:pt x="2114" y="0"/>
                      <a:pt x="1350"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8"/>
              <p:cNvSpPr/>
              <p:nvPr/>
            </p:nvSpPr>
            <p:spPr>
              <a:xfrm>
                <a:off x="1106425" y="3413425"/>
                <a:ext cx="945700" cy="968450"/>
              </a:xfrm>
              <a:custGeom>
                <a:avLst/>
                <a:gdLst/>
                <a:ahLst/>
                <a:cxnLst/>
                <a:rect l="l" t="t" r="r" b="b"/>
                <a:pathLst>
                  <a:path w="37828" h="38738" extrusionOk="0">
                    <a:moveTo>
                      <a:pt x="14414" y="1"/>
                    </a:moveTo>
                    <a:cubicBezTo>
                      <a:pt x="14169" y="1"/>
                      <a:pt x="13923" y="2"/>
                      <a:pt x="13677" y="5"/>
                    </a:cubicBezTo>
                    <a:cubicBezTo>
                      <a:pt x="8073" y="72"/>
                      <a:pt x="3302" y="4108"/>
                      <a:pt x="2235" y="9612"/>
                    </a:cubicBezTo>
                    <a:cubicBezTo>
                      <a:pt x="1301" y="14583"/>
                      <a:pt x="667" y="19620"/>
                      <a:pt x="334" y="24656"/>
                    </a:cubicBezTo>
                    <a:cubicBezTo>
                      <a:pt x="0" y="30260"/>
                      <a:pt x="3603" y="35331"/>
                      <a:pt x="9007" y="36832"/>
                    </a:cubicBezTo>
                    <a:cubicBezTo>
                      <a:pt x="13740" y="38103"/>
                      <a:pt x="18504" y="38738"/>
                      <a:pt x="23413" y="38738"/>
                    </a:cubicBezTo>
                    <a:cubicBezTo>
                      <a:pt x="23659" y="38738"/>
                      <a:pt x="23904" y="38736"/>
                      <a:pt x="24151" y="38733"/>
                    </a:cubicBezTo>
                    <a:cubicBezTo>
                      <a:pt x="29755" y="38666"/>
                      <a:pt x="34525" y="34630"/>
                      <a:pt x="35559" y="29126"/>
                    </a:cubicBezTo>
                    <a:cubicBezTo>
                      <a:pt x="36526" y="24156"/>
                      <a:pt x="37160" y="19119"/>
                      <a:pt x="37460" y="14082"/>
                    </a:cubicBezTo>
                    <a:cubicBezTo>
                      <a:pt x="37827" y="8478"/>
                      <a:pt x="34225" y="3408"/>
                      <a:pt x="28821" y="1907"/>
                    </a:cubicBezTo>
                    <a:cubicBezTo>
                      <a:pt x="24087" y="636"/>
                      <a:pt x="19323" y="1"/>
                      <a:pt x="14414" y="1"/>
                    </a:cubicBezTo>
                    <a:close/>
                  </a:path>
                </a:pathLst>
              </a:custGeom>
              <a:solidFill>
                <a:srgbClr val="ED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8"/>
              <p:cNvSpPr/>
              <p:nvPr/>
            </p:nvSpPr>
            <p:spPr>
              <a:xfrm>
                <a:off x="1485850" y="4060650"/>
                <a:ext cx="130950" cy="66775"/>
              </a:xfrm>
              <a:custGeom>
                <a:avLst/>
                <a:gdLst/>
                <a:ahLst/>
                <a:cxnLst/>
                <a:rect l="l" t="t" r="r" b="b"/>
                <a:pathLst>
                  <a:path w="5238" h="2671" extrusionOk="0">
                    <a:moveTo>
                      <a:pt x="2564" y="0"/>
                    </a:moveTo>
                    <a:cubicBezTo>
                      <a:pt x="2351" y="0"/>
                      <a:pt x="2129" y="37"/>
                      <a:pt x="1935" y="102"/>
                    </a:cubicBezTo>
                    <a:cubicBezTo>
                      <a:pt x="1602" y="168"/>
                      <a:pt x="1302" y="335"/>
                      <a:pt x="1068" y="535"/>
                    </a:cubicBezTo>
                    <a:cubicBezTo>
                      <a:pt x="568" y="902"/>
                      <a:pt x="201" y="1436"/>
                      <a:pt x="1" y="2003"/>
                    </a:cubicBezTo>
                    <a:cubicBezTo>
                      <a:pt x="434" y="1603"/>
                      <a:pt x="868" y="1203"/>
                      <a:pt x="1335" y="936"/>
                    </a:cubicBezTo>
                    <a:cubicBezTo>
                      <a:pt x="1707" y="750"/>
                      <a:pt x="2099" y="649"/>
                      <a:pt x="2513" y="649"/>
                    </a:cubicBezTo>
                    <a:cubicBezTo>
                      <a:pt x="2619" y="649"/>
                      <a:pt x="2727" y="655"/>
                      <a:pt x="2836" y="669"/>
                    </a:cubicBezTo>
                    <a:cubicBezTo>
                      <a:pt x="3303" y="736"/>
                      <a:pt x="3803" y="969"/>
                      <a:pt x="4204" y="1336"/>
                    </a:cubicBezTo>
                    <a:cubicBezTo>
                      <a:pt x="4637" y="1670"/>
                      <a:pt x="4971" y="2103"/>
                      <a:pt x="5238" y="2670"/>
                    </a:cubicBezTo>
                    <a:cubicBezTo>
                      <a:pt x="5238" y="2070"/>
                      <a:pt x="4971" y="1436"/>
                      <a:pt x="4571" y="969"/>
                    </a:cubicBezTo>
                    <a:cubicBezTo>
                      <a:pt x="4170" y="502"/>
                      <a:pt x="3570" y="102"/>
                      <a:pt x="2903" y="35"/>
                    </a:cubicBezTo>
                    <a:cubicBezTo>
                      <a:pt x="2796" y="11"/>
                      <a:pt x="2682" y="0"/>
                      <a:pt x="2564"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8"/>
              <p:cNvSpPr/>
              <p:nvPr/>
            </p:nvSpPr>
            <p:spPr>
              <a:xfrm>
                <a:off x="1210650" y="3869325"/>
                <a:ext cx="217675" cy="217850"/>
              </a:xfrm>
              <a:custGeom>
                <a:avLst/>
                <a:gdLst/>
                <a:ahLst/>
                <a:cxnLst/>
                <a:rect l="l" t="t" r="r" b="b"/>
                <a:pathLst>
                  <a:path w="8707" h="8714" extrusionOk="0">
                    <a:moveTo>
                      <a:pt x="3971" y="1"/>
                    </a:moveTo>
                    <a:cubicBezTo>
                      <a:pt x="3691" y="1"/>
                      <a:pt x="3412" y="28"/>
                      <a:pt x="3136" y="83"/>
                    </a:cubicBezTo>
                    <a:cubicBezTo>
                      <a:pt x="1935" y="283"/>
                      <a:pt x="935" y="1684"/>
                      <a:pt x="468" y="2751"/>
                    </a:cubicBezTo>
                    <a:cubicBezTo>
                      <a:pt x="67" y="3752"/>
                      <a:pt x="1" y="4953"/>
                      <a:pt x="401" y="5953"/>
                    </a:cubicBezTo>
                    <a:cubicBezTo>
                      <a:pt x="835" y="7021"/>
                      <a:pt x="1735" y="7855"/>
                      <a:pt x="2769" y="8288"/>
                    </a:cubicBezTo>
                    <a:cubicBezTo>
                      <a:pt x="3391" y="8565"/>
                      <a:pt x="4045" y="8714"/>
                      <a:pt x="4697" y="8714"/>
                    </a:cubicBezTo>
                    <a:cubicBezTo>
                      <a:pt x="4990" y="8714"/>
                      <a:pt x="5282" y="8684"/>
                      <a:pt x="5571" y="8622"/>
                    </a:cubicBezTo>
                    <a:cubicBezTo>
                      <a:pt x="6505" y="8422"/>
                      <a:pt x="7373" y="7855"/>
                      <a:pt x="7906" y="7088"/>
                    </a:cubicBezTo>
                    <a:cubicBezTo>
                      <a:pt x="8307" y="6521"/>
                      <a:pt x="8507" y="5853"/>
                      <a:pt x="8574" y="5186"/>
                    </a:cubicBezTo>
                    <a:cubicBezTo>
                      <a:pt x="8707" y="3652"/>
                      <a:pt x="8073" y="2084"/>
                      <a:pt x="6906" y="1083"/>
                    </a:cubicBezTo>
                    <a:cubicBezTo>
                      <a:pt x="6112" y="395"/>
                      <a:pt x="5044" y="1"/>
                      <a:pt x="39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8"/>
              <p:cNvSpPr/>
              <p:nvPr/>
            </p:nvSpPr>
            <p:spPr>
              <a:xfrm>
                <a:off x="1262350" y="3918175"/>
                <a:ext cx="157650" cy="148100"/>
              </a:xfrm>
              <a:custGeom>
                <a:avLst/>
                <a:gdLst/>
                <a:ahLst/>
                <a:cxnLst/>
                <a:rect l="l" t="t" r="r" b="b"/>
                <a:pathLst>
                  <a:path w="6306" h="5924" extrusionOk="0">
                    <a:moveTo>
                      <a:pt x="3120" y="0"/>
                    </a:moveTo>
                    <a:cubicBezTo>
                      <a:pt x="1660" y="0"/>
                      <a:pt x="417" y="1104"/>
                      <a:pt x="234" y="2598"/>
                    </a:cubicBezTo>
                    <a:cubicBezTo>
                      <a:pt x="1" y="4200"/>
                      <a:pt x="1168" y="5701"/>
                      <a:pt x="2770" y="5901"/>
                    </a:cubicBezTo>
                    <a:cubicBezTo>
                      <a:pt x="2895" y="5916"/>
                      <a:pt x="3020" y="5924"/>
                      <a:pt x="3143" y="5924"/>
                    </a:cubicBezTo>
                    <a:cubicBezTo>
                      <a:pt x="4627" y="5924"/>
                      <a:pt x="5920" y="4841"/>
                      <a:pt x="6105" y="3332"/>
                    </a:cubicBezTo>
                    <a:cubicBezTo>
                      <a:pt x="6305" y="1698"/>
                      <a:pt x="5138" y="230"/>
                      <a:pt x="3537" y="30"/>
                    </a:cubicBezTo>
                    <a:cubicBezTo>
                      <a:pt x="3397" y="10"/>
                      <a:pt x="3258" y="0"/>
                      <a:pt x="31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8"/>
              <p:cNvSpPr/>
              <p:nvPr/>
            </p:nvSpPr>
            <p:spPr>
              <a:xfrm>
                <a:off x="1304900" y="3957275"/>
                <a:ext cx="73400" cy="69250"/>
              </a:xfrm>
              <a:custGeom>
                <a:avLst/>
                <a:gdLst/>
                <a:ahLst/>
                <a:cxnLst/>
                <a:rect l="l" t="t" r="r" b="b"/>
                <a:pathLst>
                  <a:path w="2936" h="2770" extrusionOk="0">
                    <a:moveTo>
                      <a:pt x="1301" y="0"/>
                    </a:moveTo>
                    <a:cubicBezTo>
                      <a:pt x="667" y="67"/>
                      <a:pt x="167" y="567"/>
                      <a:pt x="67" y="1201"/>
                    </a:cubicBezTo>
                    <a:cubicBezTo>
                      <a:pt x="0" y="1968"/>
                      <a:pt x="534" y="2669"/>
                      <a:pt x="1268" y="2769"/>
                    </a:cubicBezTo>
                    <a:lnTo>
                      <a:pt x="1601" y="2769"/>
                    </a:lnTo>
                    <a:cubicBezTo>
                      <a:pt x="2235" y="2702"/>
                      <a:pt x="2735" y="2202"/>
                      <a:pt x="2835" y="1568"/>
                    </a:cubicBezTo>
                    <a:cubicBezTo>
                      <a:pt x="2936" y="801"/>
                      <a:pt x="2368" y="100"/>
                      <a:pt x="1635" y="34"/>
                    </a:cubicBezTo>
                    <a:cubicBezTo>
                      <a:pt x="1501" y="0"/>
                      <a:pt x="1401" y="0"/>
                      <a:pt x="13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8"/>
              <p:cNvSpPr/>
              <p:nvPr/>
            </p:nvSpPr>
            <p:spPr>
              <a:xfrm>
                <a:off x="1219000" y="3860900"/>
                <a:ext cx="172650" cy="86400"/>
              </a:xfrm>
              <a:custGeom>
                <a:avLst/>
                <a:gdLst/>
                <a:ahLst/>
                <a:cxnLst/>
                <a:rect l="l" t="t" r="r" b="b"/>
                <a:pathLst>
                  <a:path w="6906" h="3456" extrusionOk="0">
                    <a:moveTo>
                      <a:pt x="3685" y="1"/>
                    </a:moveTo>
                    <a:cubicBezTo>
                      <a:pt x="1926" y="1"/>
                      <a:pt x="263" y="1249"/>
                      <a:pt x="0" y="3455"/>
                    </a:cubicBezTo>
                    <a:lnTo>
                      <a:pt x="34" y="3455"/>
                    </a:lnTo>
                    <a:cubicBezTo>
                      <a:pt x="698" y="1740"/>
                      <a:pt x="2423" y="728"/>
                      <a:pt x="4138" y="728"/>
                    </a:cubicBezTo>
                    <a:cubicBezTo>
                      <a:pt x="5092" y="728"/>
                      <a:pt x="6042" y="1041"/>
                      <a:pt x="6805" y="1721"/>
                    </a:cubicBezTo>
                    <a:cubicBezTo>
                      <a:pt x="6839" y="1721"/>
                      <a:pt x="6905" y="1687"/>
                      <a:pt x="6872" y="1654"/>
                    </a:cubicBezTo>
                    <a:cubicBezTo>
                      <a:pt x="6006" y="526"/>
                      <a:pt x="4825" y="1"/>
                      <a:pt x="368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8"/>
              <p:cNvSpPr/>
              <p:nvPr/>
            </p:nvSpPr>
            <p:spPr>
              <a:xfrm>
                <a:off x="1701000" y="3933800"/>
                <a:ext cx="216850" cy="213350"/>
              </a:xfrm>
              <a:custGeom>
                <a:avLst/>
                <a:gdLst/>
                <a:ahLst/>
                <a:cxnLst/>
                <a:rect l="l" t="t" r="r" b="b"/>
                <a:pathLst>
                  <a:path w="8674" h="8534" extrusionOk="0">
                    <a:moveTo>
                      <a:pt x="4741" y="0"/>
                    </a:moveTo>
                    <a:cubicBezTo>
                      <a:pt x="4037" y="0"/>
                      <a:pt x="3329" y="159"/>
                      <a:pt x="2703" y="472"/>
                    </a:cubicBezTo>
                    <a:cubicBezTo>
                      <a:pt x="1335" y="1140"/>
                      <a:pt x="334" y="2507"/>
                      <a:pt x="101" y="4008"/>
                    </a:cubicBezTo>
                    <a:cubicBezTo>
                      <a:pt x="1" y="4675"/>
                      <a:pt x="34" y="5376"/>
                      <a:pt x="234" y="6010"/>
                    </a:cubicBezTo>
                    <a:cubicBezTo>
                      <a:pt x="568" y="6910"/>
                      <a:pt x="1268" y="7644"/>
                      <a:pt x="2136" y="8078"/>
                    </a:cubicBezTo>
                    <a:cubicBezTo>
                      <a:pt x="2744" y="8394"/>
                      <a:pt x="3442" y="8533"/>
                      <a:pt x="4137" y="8533"/>
                    </a:cubicBezTo>
                    <a:cubicBezTo>
                      <a:pt x="4395" y="8533"/>
                      <a:pt x="4652" y="8514"/>
                      <a:pt x="4904" y="8478"/>
                    </a:cubicBezTo>
                    <a:cubicBezTo>
                      <a:pt x="6038" y="8311"/>
                      <a:pt x="7106" y="7711"/>
                      <a:pt x="7806" y="6810"/>
                    </a:cubicBezTo>
                    <a:cubicBezTo>
                      <a:pt x="8440" y="5910"/>
                      <a:pt x="8674" y="4775"/>
                      <a:pt x="8540" y="3675"/>
                    </a:cubicBezTo>
                    <a:cubicBezTo>
                      <a:pt x="8373" y="2541"/>
                      <a:pt x="7706" y="939"/>
                      <a:pt x="6605" y="406"/>
                    </a:cubicBezTo>
                    <a:cubicBezTo>
                      <a:pt x="6031" y="134"/>
                      <a:pt x="5387" y="0"/>
                      <a:pt x="47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8"/>
              <p:cNvSpPr/>
              <p:nvPr/>
            </p:nvSpPr>
            <p:spPr>
              <a:xfrm>
                <a:off x="1706850" y="3974225"/>
                <a:ext cx="157625" cy="148100"/>
              </a:xfrm>
              <a:custGeom>
                <a:avLst/>
                <a:gdLst/>
                <a:ahLst/>
                <a:cxnLst/>
                <a:rect l="l" t="t" r="r" b="b"/>
                <a:pathLst>
                  <a:path w="6305" h="5924" extrusionOk="0">
                    <a:moveTo>
                      <a:pt x="3171" y="1"/>
                    </a:moveTo>
                    <a:cubicBezTo>
                      <a:pt x="1688" y="1"/>
                      <a:pt x="419" y="1110"/>
                      <a:pt x="234" y="2591"/>
                    </a:cubicBezTo>
                    <a:cubicBezTo>
                      <a:pt x="0" y="4226"/>
                      <a:pt x="1168" y="5694"/>
                      <a:pt x="2802" y="5894"/>
                    </a:cubicBezTo>
                    <a:cubicBezTo>
                      <a:pt x="2940" y="5914"/>
                      <a:pt x="3077" y="5924"/>
                      <a:pt x="3212" y="5924"/>
                    </a:cubicBezTo>
                    <a:cubicBezTo>
                      <a:pt x="4652" y="5924"/>
                      <a:pt x="5922" y="4822"/>
                      <a:pt x="6105" y="3359"/>
                    </a:cubicBezTo>
                    <a:cubicBezTo>
                      <a:pt x="6305" y="1724"/>
                      <a:pt x="5171" y="223"/>
                      <a:pt x="3536" y="23"/>
                    </a:cubicBezTo>
                    <a:cubicBezTo>
                      <a:pt x="3413" y="8"/>
                      <a:pt x="3292" y="1"/>
                      <a:pt x="3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8"/>
              <p:cNvSpPr/>
              <p:nvPr/>
            </p:nvSpPr>
            <p:spPr>
              <a:xfrm>
                <a:off x="1750200" y="4013975"/>
                <a:ext cx="72575" cy="69250"/>
              </a:xfrm>
              <a:custGeom>
                <a:avLst/>
                <a:gdLst/>
                <a:ahLst/>
                <a:cxnLst/>
                <a:rect l="l" t="t" r="r" b="b"/>
                <a:pathLst>
                  <a:path w="2903" h="2770" extrusionOk="0">
                    <a:moveTo>
                      <a:pt x="1268" y="1"/>
                    </a:moveTo>
                    <a:cubicBezTo>
                      <a:pt x="635" y="67"/>
                      <a:pt x="134" y="568"/>
                      <a:pt x="68" y="1202"/>
                    </a:cubicBezTo>
                    <a:cubicBezTo>
                      <a:pt x="1" y="1568"/>
                      <a:pt x="101" y="1935"/>
                      <a:pt x="334" y="2236"/>
                    </a:cubicBezTo>
                    <a:cubicBezTo>
                      <a:pt x="568" y="2502"/>
                      <a:pt x="868" y="2703"/>
                      <a:pt x="1235" y="2736"/>
                    </a:cubicBezTo>
                    <a:cubicBezTo>
                      <a:pt x="1368" y="2769"/>
                      <a:pt x="1469" y="2769"/>
                      <a:pt x="1569" y="2769"/>
                    </a:cubicBezTo>
                    <a:cubicBezTo>
                      <a:pt x="2202" y="2703"/>
                      <a:pt x="2703" y="2202"/>
                      <a:pt x="2803" y="1535"/>
                    </a:cubicBezTo>
                    <a:cubicBezTo>
                      <a:pt x="2903" y="801"/>
                      <a:pt x="2369" y="101"/>
                      <a:pt x="160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8"/>
              <p:cNvSpPr/>
              <p:nvPr/>
            </p:nvSpPr>
            <p:spPr>
              <a:xfrm>
                <a:off x="1759550" y="3926150"/>
                <a:ext cx="164750" cy="109525"/>
              </a:xfrm>
              <a:custGeom>
                <a:avLst/>
                <a:gdLst/>
                <a:ahLst/>
                <a:cxnLst/>
                <a:rect l="l" t="t" r="r" b="b"/>
                <a:pathLst>
                  <a:path w="6590" h="4381" extrusionOk="0">
                    <a:moveTo>
                      <a:pt x="2594" y="1"/>
                    </a:moveTo>
                    <a:cubicBezTo>
                      <a:pt x="1742" y="1"/>
                      <a:pt x="845" y="284"/>
                      <a:pt x="27" y="912"/>
                    </a:cubicBezTo>
                    <a:cubicBezTo>
                      <a:pt x="0" y="939"/>
                      <a:pt x="17" y="988"/>
                      <a:pt x="42" y="988"/>
                    </a:cubicBezTo>
                    <a:cubicBezTo>
                      <a:pt x="48" y="988"/>
                      <a:pt x="54" y="985"/>
                      <a:pt x="60" y="979"/>
                    </a:cubicBezTo>
                    <a:cubicBezTo>
                      <a:pt x="637" y="687"/>
                      <a:pt x="1246" y="553"/>
                      <a:pt x="1849" y="553"/>
                    </a:cubicBezTo>
                    <a:cubicBezTo>
                      <a:pt x="3935" y="553"/>
                      <a:pt x="5939" y="2156"/>
                      <a:pt x="6198" y="4381"/>
                    </a:cubicBezTo>
                    <a:lnTo>
                      <a:pt x="6232" y="4381"/>
                    </a:lnTo>
                    <a:cubicBezTo>
                      <a:pt x="6589" y="1782"/>
                      <a:pt x="4731" y="1"/>
                      <a:pt x="25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8"/>
              <p:cNvSpPr/>
              <p:nvPr/>
            </p:nvSpPr>
            <p:spPr>
              <a:xfrm>
                <a:off x="1186650" y="3793450"/>
                <a:ext cx="227500" cy="68075"/>
              </a:xfrm>
              <a:custGeom>
                <a:avLst/>
                <a:gdLst/>
                <a:ahLst/>
                <a:cxnLst/>
                <a:rect l="l" t="t" r="r" b="b"/>
                <a:pathLst>
                  <a:path w="9100" h="2723" extrusionOk="0">
                    <a:moveTo>
                      <a:pt x="5523" y="1"/>
                    </a:moveTo>
                    <a:cubicBezTo>
                      <a:pt x="3366" y="1"/>
                      <a:pt x="1328" y="949"/>
                      <a:pt x="60" y="2551"/>
                    </a:cubicBezTo>
                    <a:cubicBezTo>
                      <a:pt x="1" y="2610"/>
                      <a:pt x="100" y="2723"/>
                      <a:pt x="170" y="2723"/>
                    </a:cubicBezTo>
                    <a:cubicBezTo>
                      <a:pt x="178" y="2723"/>
                      <a:pt x="186" y="2721"/>
                      <a:pt x="194" y="2717"/>
                    </a:cubicBezTo>
                    <a:cubicBezTo>
                      <a:pt x="1773" y="1720"/>
                      <a:pt x="3404" y="1318"/>
                      <a:pt x="5160" y="1318"/>
                    </a:cubicBezTo>
                    <a:cubicBezTo>
                      <a:pt x="6222" y="1318"/>
                      <a:pt x="7330" y="1465"/>
                      <a:pt x="8499" y="1717"/>
                    </a:cubicBezTo>
                    <a:cubicBezTo>
                      <a:pt x="8551" y="1727"/>
                      <a:pt x="8609" y="1734"/>
                      <a:pt x="8666" y="1734"/>
                    </a:cubicBezTo>
                    <a:cubicBezTo>
                      <a:pt x="8795" y="1734"/>
                      <a:pt x="8920" y="1698"/>
                      <a:pt x="8966" y="1583"/>
                    </a:cubicBezTo>
                    <a:cubicBezTo>
                      <a:pt x="9067" y="1450"/>
                      <a:pt x="9100" y="1416"/>
                      <a:pt x="9067" y="1216"/>
                    </a:cubicBezTo>
                    <a:cubicBezTo>
                      <a:pt x="9067" y="1049"/>
                      <a:pt x="8933" y="849"/>
                      <a:pt x="8766" y="749"/>
                    </a:cubicBezTo>
                    <a:cubicBezTo>
                      <a:pt x="7710" y="238"/>
                      <a:pt x="6602" y="1"/>
                      <a:pt x="55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8"/>
              <p:cNvSpPr/>
              <p:nvPr/>
            </p:nvSpPr>
            <p:spPr>
              <a:xfrm>
                <a:off x="1749375" y="3849100"/>
                <a:ext cx="204100" cy="118050"/>
              </a:xfrm>
              <a:custGeom>
                <a:avLst/>
                <a:gdLst/>
                <a:ahLst/>
                <a:cxnLst/>
                <a:rect l="l" t="t" r="r" b="b"/>
                <a:pathLst>
                  <a:path w="8164" h="4722" extrusionOk="0">
                    <a:moveTo>
                      <a:pt x="1444" y="1"/>
                    </a:moveTo>
                    <a:cubicBezTo>
                      <a:pt x="1144" y="1"/>
                      <a:pt x="840" y="19"/>
                      <a:pt x="534" y="58"/>
                    </a:cubicBezTo>
                    <a:cubicBezTo>
                      <a:pt x="367" y="58"/>
                      <a:pt x="167" y="224"/>
                      <a:pt x="101" y="391"/>
                    </a:cubicBezTo>
                    <a:cubicBezTo>
                      <a:pt x="0" y="558"/>
                      <a:pt x="0" y="591"/>
                      <a:pt x="34" y="792"/>
                    </a:cubicBezTo>
                    <a:cubicBezTo>
                      <a:pt x="67" y="958"/>
                      <a:pt x="267" y="1025"/>
                      <a:pt x="434" y="1058"/>
                    </a:cubicBezTo>
                    <a:cubicBezTo>
                      <a:pt x="3603" y="1425"/>
                      <a:pt x="6138" y="2359"/>
                      <a:pt x="7973" y="4694"/>
                    </a:cubicBezTo>
                    <a:cubicBezTo>
                      <a:pt x="7991" y="4713"/>
                      <a:pt x="8015" y="4721"/>
                      <a:pt x="8039" y="4721"/>
                    </a:cubicBezTo>
                    <a:cubicBezTo>
                      <a:pt x="8101" y="4721"/>
                      <a:pt x="8164" y="4666"/>
                      <a:pt x="8140" y="4594"/>
                    </a:cubicBezTo>
                    <a:cubicBezTo>
                      <a:pt x="7258" y="1979"/>
                      <a:pt x="4545" y="1"/>
                      <a:pt x="14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8"/>
              <p:cNvSpPr/>
              <p:nvPr/>
            </p:nvSpPr>
            <p:spPr>
              <a:xfrm>
                <a:off x="1321575" y="4171875"/>
                <a:ext cx="431150" cy="158575"/>
              </a:xfrm>
              <a:custGeom>
                <a:avLst/>
                <a:gdLst/>
                <a:ahLst/>
                <a:cxnLst/>
                <a:rect l="l" t="t" r="r" b="b"/>
                <a:pathLst>
                  <a:path w="17246" h="6343" extrusionOk="0">
                    <a:moveTo>
                      <a:pt x="1824" y="1"/>
                    </a:moveTo>
                    <a:cubicBezTo>
                      <a:pt x="1216" y="1"/>
                      <a:pt x="608" y="9"/>
                      <a:pt x="0" y="23"/>
                    </a:cubicBezTo>
                    <a:cubicBezTo>
                      <a:pt x="1201" y="3191"/>
                      <a:pt x="4237" y="5693"/>
                      <a:pt x="7706" y="6227"/>
                    </a:cubicBezTo>
                    <a:cubicBezTo>
                      <a:pt x="8198" y="6304"/>
                      <a:pt x="8694" y="6342"/>
                      <a:pt x="9190" y="6342"/>
                    </a:cubicBezTo>
                    <a:cubicBezTo>
                      <a:pt x="12324" y="6342"/>
                      <a:pt x="15431" y="4839"/>
                      <a:pt x="17246" y="2391"/>
                    </a:cubicBezTo>
                    <a:cubicBezTo>
                      <a:pt x="15678" y="1891"/>
                      <a:pt x="14077" y="1490"/>
                      <a:pt x="12442" y="1123"/>
                    </a:cubicBezTo>
                    <a:cubicBezTo>
                      <a:pt x="12209" y="1090"/>
                      <a:pt x="12009" y="1023"/>
                      <a:pt x="11775" y="990"/>
                    </a:cubicBezTo>
                    <a:cubicBezTo>
                      <a:pt x="9374" y="523"/>
                      <a:pt x="6905" y="223"/>
                      <a:pt x="4403" y="56"/>
                    </a:cubicBezTo>
                    <a:cubicBezTo>
                      <a:pt x="3544" y="17"/>
                      <a:pt x="2684" y="1"/>
                      <a:pt x="182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8"/>
              <p:cNvSpPr/>
              <p:nvPr/>
            </p:nvSpPr>
            <p:spPr>
              <a:xfrm>
                <a:off x="1396625" y="4268550"/>
                <a:ext cx="241025" cy="61925"/>
              </a:xfrm>
              <a:custGeom>
                <a:avLst/>
                <a:gdLst/>
                <a:ahLst/>
                <a:cxnLst/>
                <a:rect l="l" t="t" r="r" b="b"/>
                <a:pathLst>
                  <a:path w="9641" h="2477" extrusionOk="0">
                    <a:moveTo>
                      <a:pt x="2697" y="0"/>
                    </a:moveTo>
                    <a:cubicBezTo>
                      <a:pt x="1792" y="0"/>
                      <a:pt x="888" y="86"/>
                      <a:pt x="0" y="258"/>
                    </a:cubicBezTo>
                    <a:cubicBezTo>
                      <a:pt x="1368" y="1326"/>
                      <a:pt x="2969" y="2093"/>
                      <a:pt x="4704" y="2360"/>
                    </a:cubicBezTo>
                    <a:cubicBezTo>
                      <a:pt x="5196" y="2439"/>
                      <a:pt x="5691" y="2477"/>
                      <a:pt x="6184" y="2477"/>
                    </a:cubicBezTo>
                    <a:cubicBezTo>
                      <a:pt x="7364" y="2477"/>
                      <a:pt x="8535" y="2259"/>
                      <a:pt x="9641" y="1860"/>
                    </a:cubicBezTo>
                    <a:cubicBezTo>
                      <a:pt x="7551" y="620"/>
                      <a:pt x="5124" y="0"/>
                      <a:pt x="26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8"/>
              <p:cNvSpPr/>
              <p:nvPr/>
            </p:nvSpPr>
            <p:spPr>
              <a:xfrm>
                <a:off x="1431650" y="4174100"/>
                <a:ext cx="201000" cy="78525"/>
              </a:xfrm>
              <a:custGeom>
                <a:avLst/>
                <a:gdLst/>
                <a:ahLst/>
                <a:cxnLst/>
                <a:rect l="l" t="t" r="r" b="b"/>
                <a:pathLst>
                  <a:path w="8040" h="3141" extrusionOk="0">
                    <a:moveTo>
                      <a:pt x="0" y="0"/>
                    </a:moveTo>
                    <a:lnTo>
                      <a:pt x="0" y="0"/>
                    </a:lnTo>
                    <a:cubicBezTo>
                      <a:pt x="34" y="567"/>
                      <a:pt x="100" y="1168"/>
                      <a:pt x="167" y="1735"/>
                    </a:cubicBezTo>
                    <a:cubicBezTo>
                      <a:pt x="201" y="2002"/>
                      <a:pt x="401" y="2235"/>
                      <a:pt x="634" y="2302"/>
                    </a:cubicBezTo>
                    <a:cubicBezTo>
                      <a:pt x="2502" y="2836"/>
                      <a:pt x="4437" y="3102"/>
                      <a:pt x="6372" y="3136"/>
                    </a:cubicBezTo>
                    <a:cubicBezTo>
                      <a:pt x="6396" y="3139"/>
                      <a:pt x="6420" y="3141"/>
                      <a:pt x="6444" y="3141"/>
                    </a:cubicBezTo>
                    <a:cubicBezTo>
                      <a:pt x="6646" y="3141"/>
                      <a:pt x="6819" y="3018"/>
                      <a:pt x="6939" y="2869"/>
                    </a:cubicBezTo>
                    <a:cubicBezTo>
                      <a:pt x="7339" y="2269"/>
                      <a:pt x="7706" y="1668"/>
                      <a:pt x="8039" y="1034"/>
                    </a:cubicBezTo>
                    <a:cubicBezTo>
                      <a:pt x="7806" y="1001"/>
                      <a:pt x="7606" y="968"/>
                      <a:pt x="7372" y="901"/>
                    </a:cubicBezTo>
                    <a:cubicBezTo>
                      <a:pt x="4971" y="434"/>
                      <a:pt x="2502" y="13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8"/>
              <p:cNvSpPr/>
              <p:nvPr/>
            </p:nvSpPr>
            <p:spPr>
              <a:xfrm>
                <a:off x="1108925" y="3387775"/>
                <a:ext cx="966550" cy="535325"/>
              </a:xfrm>
              <a:custGeom>
                <a:avLst/>
                <a:gdLst/>
                <a:ahLst/>
                <a:cxnLst/>
                <a:rect l="l" t="t" r="r" b="b"/>
                <a:pathLst>
                  <a:path w="38662" h="21413" extrusionOk="0">
                    <a:moveTo>
                      <a:pt x="16512" y="0"/>
                    </a:moveTo>
                    <a:cubicBezTo>
                      <a:pt x="14605" y="0"/>
                      <a:pt x="12705" y="181"/>
                      <a:pt x="10875" y="831"/>
                    </a:cubicBezTo>
                    <a:cubicBezTo>
                      <a:pt x="9607" y="1265"/>
                      <a:pt x="8339" y="1865"/>
                      <a:pt x="7172" y="2666"/>
                    </a:cubicBezTo>
                    <a:cubicBezTo>
                      <a:pt x="4303" y="4601"/>
                      <a:pt x="1868" y="6969"/>
                      <a:pt x="701" y="11639"/>
                    </a:cubicBezTo>
                    <a:cubicBezTo>
                      <a:pt x="534" y="12206"/>
                      <a:pt x="434" y="12840"/>
                      <a:pt x="334" y="13474"/>
                    </a:cubicBezTo>
                    <a:cubicBezTo>
                      <a:pt x="167" y="14474"/>
                      <a:pt x="67" y="15575"/>
                      <a:pt x="0" y="16776"/>
                    </a:cubicBezTo>
                    <a:cubicBezTo>
                      <a:pt x="701" y="16943"/>
                      <a:pt x="1401" y="17110"/>
                      <a:pt x="2068" y="17243"/>
                    </a:cubicBezTo>
                    <a:cubicBezTo>
                      <a:pt x="2402" y="16342"/>
                      <a:pt x="2836" y="15442"/>
                      <a:pt x="3136" y="14608"/>
                    </a:cubicBezTo>
                    <a:cubicBezTo>
                      <a:pt x="3169" y="14541"/>
                      <a:pt x="3169" y="14441"/>
                      <a:pt x="3202" y="14341"/>
                    </a:cubicBezTo>
                    <a:cubicBezTo>
                      <a:pt x="3215" y="14316"/>
                      <a:pt x="3243" y="14305"/>
                      <a:pt x="3271" y="14305"/>
                    </a:cubicBezTo>
                    <a:cubicBezTo>
                      <a:pt x="3318" y="14305"/>
                      <a:pt x="3369" y="14333"/>
                      <a:pt x="3369" y="14374"/>
                    </a:cubicBezTo>
                    <a:cubicBezTo>
                      <a:pt x="3369" y="14474"/>
                      <a:pt x="3369" y="14608"/>
                      <a:pt x="3369" y="14708"/>
                    </a:cubicBezTo>
                    <a:cubicBezTo>
                      <a:pt x="3403" y="15642"/>
                      <a:pt x="3269" y="16509"/>
                      <a:pt x="3069" y="17443"/>
                    </a:cubicBezTo>
                    <a:cubicBezTo>
                      <a:pt x="3069" y="17477"/>
                      <a:pt x="3069" y="17477"/>
                      <a:pt x="3069" y="17477"/>
                    </a:cubicBezTo>
                    <a:cubicBezTo>
                      <a:pt x="4270" y="17777"/>
                      <a:pt x="5471" y="18044"/>
                      <a:pt x="6605" y="18277"/>
                    </a:cubicBezTo>
                    <a:cubicBezTo>
                      <a:pt x="6772" y="17543"/>
                      <a:pt x="6972" y="16809"/>
                      <a:pt x="7272" y="16076"/>
                    </a:cubicBezTo>
                    <a:cubicBezTo>
                      <a:pt x="7572" y="15242"/>
                      <a:pt x="7973" y="14474"/>
                      <a:pt x="8440" y="13774"/>
                    </a:cubicBezTo>
                    <a:cubicBezTo>
                      <a:pt x="8706" y="13340"/>
                      <a:pt x="9007" y="12973"/>
                      <a:pt x="9307" y="12640"/>
                    </a:cubicBezTo>
                    <a:cubicBezTo>
                      <a:pt x="9330" y="12616"/>
                      <a:pt x="9358" y="12605"/>
                      <a:pt x="9383" y="12605"/>
                    </a:cubicBezTo>
                    <a:cubicBezTo>
                      <a:pt x="9428" y="12605"/>
                      <a:pt x="9462" y="12642"/>
                      <a:pt x="9440" y="12706"/>
                    </a:cubicBezTo>
                    <a:cubicBezTo>
                      <a:pt x="9273" y="13107"/>
                      <a:pt x="9140" y="13507"/>
                      <a:pt x="9007" y="13907"/>
                    </a:cubicBezTo>
                    <a:cubicBezTo>
                      <a:pt x="8740" y="14741"/>
                      <a:pt x="8540" y="15575"/>
                      <a:pt x="8406" y="16443"/>
                    </a:cubicBezTo>
                    <a:cubicBezTo>
                      <a:pt x="8339" y="16943"/>
                      <a:pt x="8273" y="17410"/>
                      <a:pt x="8206" y="17877"/>
                    </a:cubicBezTo>
                    <a:cubicBezTo>
                      <a:pt x="8173" y="18110"/>
                      <a:pt x="8173" y="18344"/>
                      <a:pt x="8139" y="18611"/>
                    </a:cubicBezTo>
                    <a:cubicBezTo>
                      <a:pt x="9841" y="18978"/>
                      <a:pt x="11508" y="19311"/>
                      <a:pt x="13110" y="19611"/>
                    </a:cubicBezTo>
                    <a:cubicBezTo>
                      <a:pt x="13210" y="19011"/>
                      <a:pt x="13310" y="18411"/>
                      <a:pt x="13443" y="17844"/>
                    </a:cubicBezTo>
                    <a:cubicBezTo>
                      <a:pt x="13643" y="17076"/>
                      <a:pt x="13843" y="16342"/>
                      <a:pt x="14077" y="15709"/>
                    </a:cubicBezTo>
                    <a:cubicBezTo>
                      <a:pt x="14091" y="15680"/>
                      <a:pt x="14117" y="15670"/>
                      <a:pt x="14142" y="15670"/>
                    </a:cubicBezTo>
                    <a:cubicBezTo>
                      <a:pt x="14177" y="15670"/>
                      <a:pt x="14210" y="15689"/>
                      <a:pt x="14210" y="15709"/>
                    </a:cubicBezTo>
                    <a:cubicBezTo>
                      <a:pt x="14244" y="16509"/>
                      <a:pt x="14277" y="17276"/>
                      <a:pt x="14277" y="18044"/>
                    </a:cubicBezTo>
                    <a:cubicBezTo>
                      <a:pt x="14277" y="18511"/>
                      <a:pt x="14277" y="18978"/>
                      <a:pt x="14277" y="19445"/>
                    </a:cubicBezTo>
                    <a:cubicBezTo>
                      <a:pt x="14277" y="19545"/>
                      <a:pt x="14277" y="19678"/>
                      <a:pt x="14277" y="19812"/>
                    </a:cubicBezTo>
                    <a:cubicBezTo>
                      <a:pt x="16178" y="20145"/>
                      <a:pt x="17980" y="20445"/>
                      <a:pt x="19748" y="20679"/>
                    </a:cubicBezTo>
                    <a:cubicBezTo>
                      <a:pt x="19848" y="20145"/>
                      <a:pt x="19948" y="19611"/>
                      <a:pt x="20014" y="19044"/>
                    </a:cubicBezTo>
                    <a:cubicBezTo>
                      <a:pt x="20181" y="17877"/>
                      <a:pt x="20281" y="16676"/>
                      <a:pt x="20415" y="15508"/>
                    </a:cubicBezTo>
                    <a:cubicBezTo>
                      <a:pt x="20481" y="14941"/>
                      <a:pt x="20515" y="14408"/>
                      <a:pt x="20582" y="13841"/>
                    </a:cubicBezTo>
                    <a:cubicBezTo>
                      <a:pt x="20582" y="13787"/>
                      <a:pt x="20648" y="13753"/>
                      <a:pt x="20711" y="13753"/>
                    </a:cubicBezTo>
                    <a:cubicBezTo>
                      <a:pt x="20765" y="13753"/>
                      <a:pt x="20815" y="13779"/>
                      <a:pt x="20815" y="13841"/>
                    </a:cubicBezTo>
                    <a:cubicBezTo>
                      <a:pt x="20848" y="14408"/>
                      <a:pt x="20915" y="14975"/>
                      <a:pt x="20948" y="15542"/>
                    </a:cubicBezTo>
                    <a:cubicBezTo>
                      <a:pt x="21015" y="16743"/>
                      <a:pt x="21049" y="17977"/>
                      <a:pt x="21015" y="19178"/>
                    </a:cubicBezTo>
                    <a:cubicBezTo>
                      <a:pt x="21015" y="19611"/>
                      <a:pt x="21015" y="20012"/>
                      <a:pt x="20982" y="20412"/>
                    </a:cubicBezTo>
                    <a:cubicBezTo>
                      <a:pt x="20982" y="20545"/>
                      <a:pt x="20982" y="20679"/>
                      <a:pt x="20982" y="20812"/>
                    </a:cubicBezTo>
                    <a:cubicBezTo>
                      <a:pt x="24117" y="21213"/>
                      <a:pt x="27120" y="21413"/>
                      <a:pt x="30055" y="21413"/>
                    </a:cubicBezTo>
                    <a:cubicBezTo>
                      <a:pt x="30188" y="20779"/>
                      <a:pt x="30288" y="20145"/>
                      <a:pt x="30322" y="19511"/>
                    </a:cubicBezTo>
                    <a:cubicBezTo>
                      <a:pt x="30355" y="19011"/>
                      <a:pt x="30355" y="18511"/>
                      <a:pt x="30288" y="17977"/>
                    </a:cubicBezTo>
                    <a:cubicBezTo>
                      <a:pt x="30269" y="17919"/>
                      <a:pt x="30317" y="17883"/>
                      <a:pt x="30368" y="17883"/>
                    </a:cubicBezTo>
                    <a:cubicBezTo>
                      <a:pt x="30404" y="17883"/>
                      <a:pt x="30441" y="17902"/>
                      <a:pt x="30455" y="17944"/>
                    </a:cubicBezTo>
                    <a:cubicBezTo>
                      <a:pt x="30722" y="18444"/>
                      <a:pt x="30922" y="18944"/>
                      <a:pt x="31089" y="19478"/>
                    </a:cubicBezTo>
                    <a:cubicBezTo>
                      <a:pt x="31256" y="20112"/>
                      <a:pt x="31356" y="20746"/>
                      <a:pt x="31389" y="21379"/>
                    </a:cubicBezTo>
                    <a:cubicBezTo>
                      <a:pt x="31956" y="21379"/>
                      <a:pt x="32557" y="21379"/>
                      <a:pt x="33124" y="21346"/>
                    </a:cubicBezTo>
                    <a:cubicBezTo>
                      <a:pt x="33157" y="20679"/>
                      <a:pt x="33191" y="20012"/>
                      <a:pt x="33191" y="19378"/>
                    </a:cubicBezTo>
                    <a:cubicBezTo>
                      <a:pt x="33191" y="18277"/>
                      <a:pt x="33090" y="17210"/>
                      <a:pt x="32623" y="16142"/>
                    </a:cubicBezTo>
                    <a:cubicBezTo>
                      <a:pt x="32623" y="16101"/>
                      <a:pt x="32649" y="16073"/>
                      <a:pt x="32676" y="16073"/>
                    </a:cubicBezTo>
                    <a:cubicBezTo>
                      <a:pt x="32693" y="16073"/>
                      <a:pt x="32711" y="16083"/>
                      <a:pt x="32724" y="16109"/>
                    </a:cubicBezTo>
                    <a:cubicBezTo>
                      <a:pt x="33557" y="17076"/>
                      <a:pt x="34024" y="18144"/>
                      <a:pt x="34325" y="19278"/>
                    </a:cubicBezTo>
                    <a:cubicBezTo>
                      <a:pt x="34491" y="19912"/>
                      <a:pt x="34558" y="20579"/>
                      <a:pt x="34625" y="21246"/>
                    </a:cubicBezTo>
                    <a:cubicBezTo>
                      <a:pt x="35759" y="21179"/>
                      <a:pt x="36893" y="21079"/>
                      <a:pt x="38027" y="20912"/>
                    </a:cubicBezTo>
                    <a:cubicBezTo>
                      <a:pt x="38261" y="20879"/>
                      <a:pt x="38428" y="19812"/>
                      <a:pt x="38528" y="18811"/>
                    </a:cubicBezTo>
                    <a:cubicBezTo>
                      <a:pt x="38594" y="17944"/>
                      <a:pt x="38661" y="17143"/>
                      <a:pt x="38628" y="17043"/>
                    </a:cubicBezTo>
                    <a:cubicBezTo>
                      <a:pt x="38561" y="16543"/>
                      <a:pt x="38494" y="15942"/>
                      <a:pt x="38461" y="15308"/>
                    </a:cubicBezTo>
                    <a:cubicBezTo>
                      <a:pt x="38361" y="14241"/>
                      <a:pt x="38294" y="13107"/>
                      <a:pt x="38061" y="12273"/>
                    </a:cubicBezTo>
                    <a:cubicBezTo>
                      <a:pt x="36693" y="7369"/>
                      <a:pt x="32523" y="4401"/>
                      <a:pt x="28821" y="2432"/>
                    </a:cubicBezTo>
                    <a:cubicBezTo>
                      <a:pt x="25618" y="731"/>
                      <a:pt x="22116" y="264"/>
                      <a:pt x="18714" y="64"/>
                    </a:cubicBezTo>
                    <a:cubicBezTo>
                      <a:pt x="17981" y="27"/>
                      <a:pt x="17246" y="0"/>
                      <a:pt x="165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8"/>
              <p:cNvSpPr/>
              <p:nvPr/>
            </p:nvSpPr>
            <p:spPr>
              <a:xfrm>
                <a:off x="1117250" y="3678750"/>
                <a:ext cx="46725" cy="61725"/>
              </a:xfrm>
              <a:custGeom>
                <a:avLst/>
                <a:gdLst/>
                <a:ahLst/>
                <a:cxnLst/>
                <a:rect l="l" t="t" r="r" b="b"/>
                <a:pathLst>
                  <a:path w="1869" h="2469" extrusionOk="0">
                    <a:moveTo>
                      <a:pt x="368" y="0"/>
                    </a:moveTo>
                    <a:cubicBezTo>
                      <a:pt x="201" y="567"/>
                      <a:pt x="101" y="1168"/>
                      <a:pt x="1" y="1835"/>
                    </a:cubicBezTo>
                    <a:cubicBezTo>
                      <a:pt x="468" y="2035"/>
                      <a:pt x="968" y="2268"/>
                      <a:pt x="1468" y="2468"/>
                    </a:cubicBezTo>
                    <a:cubicBezTo>
                      <a:pt x="1535" y="2168"/>
                      <a:pt x="1602" y="1868"/>
                      <a:pt x="1669" y="1568"/>
                    </a:cubicBezTo>
                    <a:cubicBezTo>
                      <a:pt x="1735" y="1234"/>
                      <a:pt x="1802" y="867"/>
                      <a:pt x="1869" y="467"/>
                    </a:cubicBezTo>
                    <a:cubicBezTo>
                      <a:pt x="1368" y="300"/>
                      <a:pt x="868" y="167"/>
                      <a:pt x="368"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8"/>
              <p:cNvSpPr/>
              <p:nvPr/>
            </p:nvSpPr>
            <p:spPr>
              <a:xfrm>
                <a:off x="1175625" y="3697075"/>
                <a:ext cx="144300" cy="92600"/>
              </a:xfrm>
              <a:custGeom>
                <a:avLst/>
                <a:gdLst/>
                <a:ahLst/>
                <a:cxnLst/>
                <a:rect l="l" t="t" r="r" b="b"/>
                <a:pathLst>
                  <a:path w="5772" h="3704" extrusionOk="0">
                    <a:moveTo>
                      <a:pt x="334" y="1"/>
                    </a:moveTo>
                    <a:cubicBezTo>
                      <a:pt x="234" y="535"/>
                      <a:pt x="168" y="1068"/>
                      <a:pt x="67" y="1602"/>
                    </a:cubicBezTo>
                    <a:cubicBezTo>
                      <a:pt x="34" y="1769"/>
                      <a:pt x="34" y="1902"/>
                      <a:pt x="1" y="2036"/>
                    </a:cubicBezTo>
                    <a:cubicBezTo>
                      <a:pt x="134" y="2102"/>
                      <a:pt x="301" y="2169"/>
                      <a:pt x="468" y="2236"/>
                    </a:cubicBezTo>
                    <a:cubicBezTo>
                      <a:pt x="534" y="2269"/>
                      <a:pt x="635" y="2303"/>
                      <a:pt x="701" y="2336"/>
                    </a:cubicBezTo>
                    <a:cubicBezTo>
                      <a:pt x="1468" y="2603"/>
                      <a:pt x="2236" y="2870"/>
                      <a:pt x="2970" y="3170"/>
                    </a:cubicBezTo>
                    <a:cubicBezTo>
                      <a:pt x="3537" y="3337"/>
                      <a:pt x="4070" y="3537"/>
                      <a:pt x="4604" y="3704"/>
                    </a:cubicBezTo>
                    <a:cubicBezTo>
                      <a:pt x="4904" y="2870"/>
                      <a:pt x="5305" y="2102"/>
                      <a:pt x="5772" y="1402"/>
                    </a:cubicBezTo>
                    <a:cubicBezTo>
                      <a:pt x="5138" y="1268"/>
                      <a:pt x="4504" y="1135"/>
                      <a:pt x="3870" y="968"/>
                    </a:cubicBezTo>
                    <a:cubicBezTo>
                      <a:pt x="2703" y="701"/>
                      <a:pt x="1502" y="334"/>
                      <a:pt x="334"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8"/>
              <p:cNvSpPr/>
              <p:nvPr/>
            </p:nvSpPr>
            <p:spPr>
              <a:xfrm>
                <a:off x="1319075" y="3735450"/>
                <a:ext cx="67575" cy="76750"/>
              </a:xfrm>
              <a:custGeom>
                <a:avLst/>
                <a:gdLst/>
                <a:ahLst/>
                <a:cxnLst/>
                <a:rect l="l" t="t" r="r" b="b"/>
                <a:pathLst>
                  <a:path w="2703" h="3070" extrusionOk="0">
                    <a:moveTo>
                      <a:pt x="601" y="0"/>
                    </a:moveTo>
                    <a:cubicBezTo>
                      <a:pt x="334" y="834"/>
                      <a:pt x="134" y="1668"/>
                      <a:pt x="0" y="2536"/>
                    </a:cubicBezTo>
                    <a:cubicBezTo>
                      <a:pt x="601" y="2736"/>
                      <a:pt x="1168" y="2902"/>
                      <a:pt x="1768" y="3069"/>
                    </a:cubicBezTo>
                    <a:cubicBezTo>
                      <a:pt x="2068" y="2169"/>
                      <a:pt x="2402" y="1268"/>
                      <a:pt x="2702" y="401"/>
                    </a:cubicBezTo>
                    <a:cubicBezTo>
                      <a:pt x="2002" y="267"/>
                      <a:pt x="1301" y="134"/>
                      <a:pt x="601"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8"/>
              <p:cNvSpPr/>
              <p:nvPr/>
            </p:nvSpPr>
            <p:spPr>
              <a:xfrm>
                <a:off x="1390775" y="3748800"/>
                <a:ext cx="130950" cy="97575"/>
              </a:xfrm>
              <a:custGeom>
                <a:avLst/>
                <a:gdLst/>
                <a:ahLst/>
                <a:cxnLst/>
                <a:rect l="l" t="t" r="r" b="b"/>
                <a:pathLst>
                  <a:path w="5238" h="3903" extrusionOk="0">
                    <a:moveTo>
                      <a:pt x="735" y="0"/>
                    </a:moveTo>
                    <a:cubicBezTo>
                      <a:pt x="468" y="934"/>
                      <a:pt x="201" y="1868"/>
                      <a:pt x="1" y="2835"/>
                    </a:cubicBezTo>
                    <a:cubicBezTo>
                      <a:pt x="735" y="3036"/>
                      <a:pt x="1435" y="3236"/>
                      <a:pt x="2169" y="3403"/>
                    </a:cubicBezTo>
                    <a:cubicBezTo>
                      <a:pt x="2369" y="2635"/>
                      <a:pt x="2569" y="1901"/>
                      <a:pt x="2803" y="1268"/>
                    </a:cubicBezTo>
                    <a:cubicBezTo>
                      <a:pt x="2816" y="1242"/>
                      <a:pt x="2838" y="1231"/>
                      <a:pt x="2861" y="1231"/>
                    </a:cubicBezTo>
                    <a:cubicBezTo>
                      <a:pt x="2898" y="1231"/>
                      <a:pt x="2936" y="1260"/>
                      <a:pt x="2936" y="1301"/>
                    </a:cubicBezTo>
                    <a:cubicBezTo>
                      <a:pt x="2970" y="2068"/>
                      <a:pt x="3003" y="2835"/>
                      <a:pt x="3003" y="3603"/>
                    </a:cubicBezTo>
                    <a:cubicBezTo>
                      <a:pt x="3503" y="3703"/>
                      <a:pt x="4004" y="3803"/>
                      <a:pt x="4504" y="3903"/>
                    </a:cubicBezTo>
                    <a:cubicBezTo>
                      <a:pt x="4738" y="2835"/>
                      <a:pt x="4938" y="1735"/>
                      <a:pt x="5238" y="667"/>
                    </a:cubicBezTo>
                    <a:cubicBezTo>
                      <a:pt x="3737" y="500"/>
                      <a:pt x="2236" y="267"/>
                      <a:pt x="735"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8"/>
              <p:cNvSpPr/>
              <p:nvPr/>
            </p:nvSpPr>
            <p:spPr>
              <a:xfrm>
                <a:off x="1540900" y="3768800"/>
                <a:ext cx="78400" cy="95100"/>
              </a:xfrm>
              <a:custGeom>
                <a:avLst/>
                <a:gdLst/>
                <a:ahLst/>
                <a:cxnLst/>
                <a:rect l="l" t="t" r="r" b="b"/>
                <a:pathLst>
                  <a:path w="3136" h="3804" extrusionOk="0">
                    <a:moveTo>
                      <a:pt x="534" y="1"/>
                    </a:moveTo>
                    <a:cubicBezTo>
                      <a:pt x="300" y="1135"/>
                      <a:pt x="167" y="2269"/>
                      <a:pt x="0" y="3403"/>
                    </a:cubicBezTo>
                    <a:cubicBezTo>
                      <a:pt x="901" y="3537"/>
                      <a:pt x="1801" y="3703"/>
                      <a:pt x="2735" y="3803"/>
                    </a:cubicBezTo>
                    <a:cubicBezTo>
                      <a:pt x="2902" y="2636"/>
                      <a:pt x="3002" y="1435"/>
                      <a:pt x="3136" y="267"/>
                    </a:cubicBezTo>
                    <a:cubicBezTo>
                      <a:pt x="2268" y="201"/>
                      <a:pt x="1368" y="101"/>
                      <a:pt x="534"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8"/>
              <p:cNvSpPr/>
              <p:nvPr/>
            </p:nvSpPr>
            <p:spPr>
              <a:xfrm>
                <a:off x="2029575" y="3770475"/>
                <a:ext cx="45050" cy="91750"/>
              </a:xfrm>
              <a:custGeom>
                <a:avLst/>
                <a:gdLst/>
                <a:ahLst/>
                <a:cxnLst/>
                <a:rect l="l" t="t" r="r" b="b"/>
                <a:pathLst>
                  <a:path w="1802" h="3670" extrusionOk="0">
                    <a:moveTo>
                      <a:pt x="1635" y="0"/>
                    </a:moveTo>
                    <a:cubicBezTo>
                      <a:pt x="1101" y="67"/>
                      <a:pt x="534" y="134"/>
                      <a:pt x="0" y="167"/>
                    </a:cubicBezTo>
                    <a:cubicBezTo>
                      <a:pt x="67" y="968"/>
                      <a:pt x="134" y="1735"/>
                      <a:pt x="234" y="2502"/>
                    </a:cubicBezTo>
                    <a:cubicBezTo>
                      <a:pt x="301" y="2869"/>
                      <a:pt x="334" y="3269"/>
                      <a:pt x="401" y="3670"/>
                    </a:cubicBezTo>
                    <a:cubicBezTo>
                      <a:pt x="834" y="3603"/>
                      <a:pt x="1268" y="3570"/>
                      <a:pt x="1702" y="3503"/>
                    </a:cubicBezTo>
                    <a:cubicBezTo>
                      <a:pt x="1768" y="2636"/>
                      <a:pt x="1802" y="1835"/>
                      <a:pt x="1802" y="1702"/>
                    </a:cubicBezTo>
                    <a:cubicBezTo>
                      <a:pt x="1735" y="1235"/>
                      <a:pt x="1668" y="634"/>
                      <a:pt x="1635"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8"/>
              <p:cNvSpPr/>
              <p:nvPr/>
            </p:nvSpPr>
            <p:spPr>
              <a:xfrm>
                <a:off x="1632625" y="3776300"/>
                <a:ext cx="67575" cy="96775"/>
              </a:xfrm>
              <a:custGeom>
                <a:avLst/>
                <a:gdLst/>
                <a:ahLst/>
                <a:cxnLst/>
                <a:rect l="l" t="t" r="r" b="b"/>
                <a:pathLst>
                  <a:path w="2703" h="3871" extrusionOk="0">
                    <a:moveTo>
                      <a:pt x="0" y="1"/>
                    </a:moveTo>
                    <a:lnTo>
                      <a:pt x="0" y="1"/>
                    </a:lnTo>
                    <a:cubicBezTo>
                      <a:pt x="67" y="1202"/>
                      <a:pt x="101" y="2436"/>
                      <a:pt x="67" y="3637"/>
                    </a:cubicBezTo>
                    <a:cubicBezTo>
                      <a:pt x="901" y="3737"/>
                      <a:pt x="1735" y="3804"/>
                      <a:pt x="2569" y="3870"/>
                    </a:cubicBezTo>
                    <a:cubicBezTo>
                      <a:pt x="2502" y="2636"/>
                      <a:pt x="2569" y="1402"/>
                      <a:pt x="2702" y="168"/>
                    </a:cubicBezTo>
                    <a:cubicBezTo>
                      <a:pt x="1802" y="134"/>
                      <a:pt x="901" y="68"/>
                      <a:pt x="0"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8"/>
              <p:cNvSpPr/>
              <p:nvPr/>
            </p:nvSpPr>
            <p:spPr>
              <a:xfrm>
                <a:off x="1716850" y="3781300"/>
                <a:ext cx="59225" cy="94275"/>
              </a:xfrm>
              <a:custGeom>
                <a:avLst/>
                <a:gdLst/>
                <a:ahLst/>
                <a:cxnLst/>
                <a:rect l="l" t="t" r="r" b="b"/>
                <a:pathLst>
                  <a:path w="2369" h="3771" extrusionOk="0">
                    <a:moveTo>
                      <a:pt x="34" y="1"/>
                    </a:moveTo>
                    <a:cubicBezTo>
                      <a:pt x="1" y="1235"/>
                      <a:pt x="1" y="2469"/>
                      <a:pt x="67" y="3704"/>
                    </a:cubicBezTo>
                    <a:cubicBezTo>
                      <a:pt x="701" y="3737"/>
                      <a:pt x="1335" y="3770"/>
                      <a:pt x="1969" y="3770"/>
                    </a:cubicBezTo>
                    <a:cubicBezTo>
                      <a:pt x="2169" y="2570"/>
                      <a:pt x="2336" y="1335"/>
                      <a:pt x="2369" y="101"/>
                    </a:cubicBezTo>
                    <a:cubicBezTo>
                      <a:pt x="1602" y="68"/>
                      <a:pt x="801" y="34"/>
                      <a:pt x="34"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8"/>
              <p:cNvSpPr/>
              <p:nvPr/>
            </p:nvSpPr>
            <p:spPr>
              <a:xfrm>
                <a:off x="1791900" y="3776300"/>
                <a:ext cx="226025" cy="100100"/>
              </a:xfrm>
              <a:custGeom>
                <a:avLst/>
                <a:gdLst/>
                <a:ahLst/>
                <a:cxnLst/>
                <a:rect l="l" t="t" r="r" b="b"/>
                <a:pathLst>
                  <a:path w="9041" h="4004" extrusionOk="0">
                    <a:moveTo>
                      <a:pt x="8774" y="1"/>
                    </a:moveTo>
                    <a:cubicBezTo>
                      <a:pt x="6349" y="226"/>
                      <a:pt x="3924" y="309"/>
                      <a:pt x="1479" y="309"/>
                    </a:cubicBezTo>
                    <a:cubicBezTo>
                      <a:pt x="1031" y="309"/>
                      <a:pt x="583" y="306"/>
                      <a:pt x="134" y="301"/>
                    </a:cubicBezTo>
                    <a:lnTo>
                      <a:pt x="134" y="301"/>
                    </a:lnTo>
                    <a:cubicBezTo>
                      <a:pt x="167" y="1535"/>
                      <a:pt x="134" y="2770"/>
                      <a:pt x="1" y="4004"/>
                    </a:cubicBezTo>
                    <a:cubicBezTo>
                      <a:pt x="1001" y="4004"/>
                      <a:pt x="2002" y="4004"/>
                      <a:pt x="3003" y="3970"/>
                    </a:cubicBezTo>
                    <a:cubicBezTo>
                      <a:pt x="3036" y="3470"/>
                      <a:pt x="3036" y="2970"/>
                      <a:pt x="2969" y="2436"/>
                    </a:cubicBezTo>
                    <a:cubicBezTo>
                      <a:pt x="2948" y="2371"/>
                      <a:pt x="3010" y="2335"/>
                      <a:pt x="3065" y="2335"/>
                    </a:cubicBezTo>
                    <a:cubicBezTo>
                      <a:pt x="3096" y="2335"/>
                      <a:pt x="3124" y="2346"/>
                      <a:pt x="3136" y="2369"/>
                    </a:cubicBezTo>
                    <a:cubicBezTo>
                      <a:pt x="3403" y="2870"/>
                      <a:pt x="3603" y="3403"/>
                      <a:pt x="3737" y="3937"/>
                    </a:cubicBezTo>
                    <a:cubicBezTo>
                      <a:pt x="4471" y="3904"/>
                      <a:pt x="5171" y="3870"/>
                      <a:pt x="5872" y="3837"/>
                    </a:cubicBezTo>
                    <a:cubicBezTo>
                      <a:pt x="5872" y="2736"/>
                      <a:pt x="5738" y="1635"/>
                      <a:pt x="5304" y="601"/>
                    </a:cubicBezTo>
                    <a:cubicBezTo>
                      <a:pt x="5304" y="560"/>
                      <a:pt x="5330" y="532"/>
                      <a:pt x="5357" y="532"/>
                    </a:cubicBezTo>
                    <a:cubicBezTo>
                      <a:pt x="5374" y="532"/>
                      <a:pt x="5392" y="542"/>
                      <a:pt x="5405" y="568"/>
                    </a:cubicBezTo>
                    <a:cubicBezTo>
                      <a:pt x="6238" y="1535"/>
                      <a:pt x="6705" y="2603"/>
                      <a:pt x="7006" y="3737"/>
                    </a:cubicBezTo>
                    <a:cubicBezTo>
                      <a:pt x="7673" y="3670"/>
                      <a:pt x="8373" y="3603"/>
                      <a:pt x="9040" y="3537"/>
                    </a:cubicBezTo>
                    <a:cubicBezTo>
                      <a:pt x="9007" y="3036"/>
                      <a:pt x="8974" y="2536"/>
                      <a:pt x="8907" y="2036"/>
                    </a:cubicBezTo>
                    <a:cubicBezTo>
                      <a:pt x="8840" y="1369"/>
                      <a:pt x="8807" y="701"/>
                      <a:pt x="8774"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8"/>
              <p:cNvSpPr/>
              <p:nvPr/>
            </p:nvSpPr>
            <p:spPr>
              <a:xfrm>
                <a:off x="1479175" y="4027325"/>
                <a:ext cx="154300" cy="40050"/>
              </a:xfrm>
              <a:custGeom>
                <a:avLst/>
                <a:gdLst/>
                <a:ahLst/>
                <a:cxnLst/>
                <a:rect l="l" t="t" r="r" b="b"/>
                <a:pathLst>
                  <a:path w="6172" h="1602" extrusionOk="0">
                    <a:moveTo>
                      <a:pt x="2170" y="0"/>
                    </a:moveTo>
                    <a:cubicBezTo>
                      <a:pt x="1439" y="0"/>
                      <a:pt x="712" y="89"/>
                      <a:pt x="1" y="267"/>
                    </a:cubicBezTo>
                    <a:lnTo>
                      <a:pt x="168" y="1034"/>
                    </a:lnTo>
                    <a:cubicBezTo>
                      <a:pt x="868" y="871"/>
                      <a:pt x="1569" y="789"/>
                      <a:pt x="2269" y="789"/>
                    </a:cubicBezTo>
                    <a:cubicBezTo>
                      <a:pt x="2569" y="789"/>
                      <a:pt x="2869" y="804"/>
                      <a:pt x="3170" y="834"/>
                    </a:cubicBezTo>
                    <a:cubicBezTo>
                      <a:pt x="4104" y="934"/>
                      <a:pt x="5004" y="1201"/>
                      <a:pt x="5838" y="1602"/>
                    </a:cubicBezTo>
                    <a:lnTo>
                      <a:pt x="6172" y="901"/>
                    </a:lnTo>
                    <a:cubicBezTo>
                      <a:pt x="5271" y="467"/>
                      <a:pt x="4270" y="167"/>
                      <a:pt x="3270" y="67"/>
                    </a:cubicBezTo>
                    <a:cubicBezTo>
                      <a:pt x="2903" y="23"/>
                      <a:pt x="2536" y="0"/>
                      <a:pt x="217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8"/>
              <p:cNvSpPr/>
              <p:nvPr/>
            </p:nvSpPr>
            <p:spPr>
              <a:xfrm>
                <a:off x="1593425" y="3737450"/>
                <a:ext cx="460350" cy="482750"/>
              </a:xfrm>
              <a:custGeom>
                <a:avLst/>
                <a:gdLst/>
                <a:ahLst/>
                <a:cxnLst/>
                <a:rect l="l" t="t" r="r" b="b"/>
                <a:pathLst>
                  <a:path w="18414" h="19310" extrusionOk="0">
                    <a:moveTo>
                      <a:pt x="9558" y="804"/>
                    </a:moveTo>
                    <a:cubicBezTo>
                      <a:pt x="9841" y="804"/>
                      <a:pt x="10125" y="821"/>
                      <a:pt x="10408" y="854"/>
                    </a:cubicBezTo>
                    <a:cubicBezTo>
                      <a:pt x="12510" y="1088"/>
                      <a:pt x="14411" y="2222"/>
                      <a:pt x="15712" y="4057"/>
                    </a:cubicBezTo>
                    <a:cubicBezTo>
                      <a:pt x="17046" y="5891"/>
                      <a:pt x="17613" y="8226"/>
                      <a:pt x="17346" y="10561"/>
                    </a:cubicBezTo>
                    <a:cubicBezTo>
                      <a:pt x="17046" y="12930"/>
                      <a:pt x="15979" y="15065"/>
                      <a:pt x="14278" y="16532"/>
                    </a:cubicBezTo>
                    <a:cubicBezTo>
                      <a:pt x="12798" y="17838"/>
                      <a:pt x="11016" y="18513"/>
                      <a:pt x="9172" y="18513"/>
                    </a:cubicBezTo>
                    <a:cubicBezTo>
                      <a:pt x="8896" y="18513"/>
                      <a:pt x="8618" y="18497"/>
                      <a:pt x="8340" y="18467"/>
                    </a:cubicBezTo>
                    <a:cubicBezTo>
                      <a:pt x="3937" y="17967"/>
                      <a:pt x="835" y="13597"/>
                      <a:pt x="1402" y="8727"/>
                    </a:cubicBezTo>
                    <a:cubicBezTo>
                      <a:pt x="1669" y="6358"/>
                      <a:pt x="2769" y="4257"/>
                      <a:pt x="4471" y="2756"/>
                    </a:cubicBezTo>
                    <a:cubicBezTo>
                      <a:pt x="5705" y="1655"/>
                      <a:pt x="7172" y="1021"/>
                      <a:pt x="8707" y="854"/>
                    </a:cubicBezTo>
                    <a:cubicBezTo>
                      <a:pt x="8990" y="821"/>
                      <a:pt x="9274" y="804"/>
                      <a:pt x="9558" y="804"/>
                    </a:cubicBezTo>
                    <a:close/>
                    <a:moveTo>
                      <a:pt x="9537" y="0"/>
                    </a:moveTo>
                    <a:cubicBezTo>
                      <a:pt x="7530" y="0"/>
                      <a:pt x="5587" y="740"/>
                      <a:pt x="3970" y="2155"/>
                    </a:cubicBezTo>
                    <a:cubicBezTo>
                      <a:pt x="2102" y="3790"/>
                      <a:pt x="901" y="6091"/>
                      <a:pt x="634" y="8627"/>
                    </a:cubicBezTo>
                    <a:cubicBezTo>
                      <a:pt x="1" y="13930"/>
                      <a:pt x="3436" y="18667"/>
                      <a:pt x="8273" y="19234"/>
                    </a:cubicBezTo>
                    <a:cubicBezTo>
                      <a:pt x="8573" y="19284"/>
                      <a:pt x="8882" y="19309"/>
                      <a:pt x="9195" y="19309"/>
                    </a:cubicBezTo>
                    <a:cubicBezTo>
                      <a:pt x="9507" y="19309"/>
                      <a:pt x="9824" y="19284"/>
                      <a:pt x="10141" y="19234"/>
                    </a:cubicBezTo>
                    <a:cubicBezTo>
                      <a:pt x="11809" y="19067"/>
                      <a:pt x="13410" y="18334"/>
                      <a:pt x="14778" y="17133"/>
                    </a:cubicBezTo>
                    <a:cubicBezTo>
                      <a:pt x="16646" y="15532"/>
                      <a:pt x="17813" y="13230"/>
                      <a:pt x="18114" y="10661"/>
                    </a:cubicBezTo>
                    <a:cubicBezTo>
                      <a:pt x="18414" y="8126"/>
                      <a:pt x="17780" y="5591"/>
                      <a:pt x="16346" y="3590"/>
                    </a:cubicBezTo>
                    <a:cubicBezTo>
                      <a:pt x="14911" y="1588"/>
                      <a:pt x="12843" y="321"/>
                      <a:pt x="10475" y="54"/>
                    </a:cubicBezTo>
                    <a:cubicBezTo>
                      <a:pt x="10161" y="18"/>
                      <a:pt x="9849" y="0"/>
                      <a:pt x="95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8"/>
              <p:cNvSpPr/>
              <p:nvPr/>
            </p:nvSpPr>
            <p:spPr>
              <a:xfrm>
                <a:off x="1073900" y="3677400"/>
                <a:ext cx="460350" cy="482125"/>
              </a:xfrm>
              <a:custGeom>
                <a:avLst/>
                <a:gdLst/>
                <a:ahLst/>
                <a:cxnLst/>
                <a:rect l="l" t="t" r="r" b="b"/>
                <a:pathLst>
                  <a:path w="18414" h="19285" extrusionOk="0">
                    <a:moveTo>
                      <a:pt x="9576" y="776"/>
                    </a:moveTo>
                    <a:cubicBezTo>
                      <a:pt x="9852" y="776"/>
                      <a:pt x="10130" y="791"/>
                      <a:pt x="10408" y="821"/>
                    </a:cubicBezTo>
                    <a:cubicBezTo>
                      <a:pt x="12509" y="1088"/>
                      <a:pt x="14410" y="2222"/>
                      <a:pt x="15711" y="4057"/>
                    </a:cubicBezTo>
                    <a:cubicBezTo>
                      <a:pt x="17046" y="5892"/>
                      <a:pt x="17613" y="8193"/>
                      <a:pt x="17346" y="10562"/>
                    </a:cubicBezTo>
                    <a:cubicBezTo>
                      <a:pt x="17079" y="12930"/>
                      <a:pt x="15978" y="15031"/>
                      <a:pt x="14277" y="16533"/>
                    </a:cubicBezTo>
                    <a:cubicBezTo>
                      <a:pt x="12814" y="17795"/>
                      <a:pt x="11055" y="18490"/>
                      <a:pt x="9233" y="18490"/>
                    </a:cubicBezTo>
                    <a:cubicBezTo>
                      <a:pt x="8936" y="18490"/>
                      <a:pt x="8638" y="18471"/>
                      <a:pt x="8339" y="18434"/>
                    </a:cubicBezTo>
                    <a:cubicBezTo>
                      <a:pt x="3970" y="17934"/>
                      <a:pt x="834" y="13564"/>
                      <a:pt x="1401" y="8727"/>
                    </a:cubicBezTo>
                    <a:cubicBezTo>
                      <a:pt x="1668" y="6359"/>
                      <a:pt x="2769" y="4224"/>
                      <a:pt x="4470" y="2756"/>
                    </a:cubicBezTo>
                    <a:cubicBezTo>
                      <a:pt x="5950" y="1450"/>
                      <a:pt x="7732" y="776"/>
                      <a:pt x="9576" y="776"/>
                    </a:cubicBezTo>
                    <a:close/>
                    <a:moveTo>
                      <a:pt x="9537" y="0"/>
                    </a:moveTo>
                    <a:cubicBezTo>
                      <a:pt x="7529" y="0"/>
                      <a:pt x="5587" y="740"/>
                      <a:pt x="3970" y="2156"/>
                    </a:cubicBezTo>
                    <a:cubicBezTo>
                      <a:pt x="2102" y="3757"/>
                      <a:pt x="934" y="6058"/>
                      <a:pt x="634" y="8627"/>
                    </a:cubicBezTo>
                    <a:cubicBezTo>
                      <a:pt x="0" y="13897"/>
                      <a:pt x="3436" y="18667"/>
                      <a:pt x="8273" y="19234"/>
                    </a:cubicBezTo>
                    <a:cubicBezTo>
                      <a:pt x="8573" y="19268"/>
                      <a:pt x="8882" y="19284"/>
                      <a:pt x="9194" y="19284"/>
                    </a:cubicBezTo>
                    <a:cubicBezTo>
                      <a:pt x="9507" y="19284"/>
                      <a:pt x="9824" y="19268"/>
                      <a:pt x="10141" y="19234"/>
                    </a:cubicBezTo>
                    <a:cubicBezTo>
                      <a:pt x="11809" y="19034"/>
                      <a:pt x="13410" y="18334"/>
                      <a:pt x="14777" y="17133"/>
                    </a:cubicBezTo>
                    <a:cubicBezTo>
                      <a:pt x="16645" y="15498"/>
                      <a:pt x="17846" y="13197"/>
                      <a:pt x="18113" y="10662"/>
                    </a:cubicBezTo>
                    <a:cubicBezTo>
                      <a:pt x="18413" y="8093"/>
                      <a:pt x="17780" y="5591"/>
                      <a:pt x="16345" y="3590"/>
                    </a:cubicBezTo>
                    <a:cubicBezTo>
                      <a:pt x="14911" y="1588"/>
                      <a:pt x="12843" y="321"/>
                      <a:pt x="10474" y="54"/>
                    </a:cubicBezTo>
                    <a:cubicBezTo>
                      <a:pt x="10161" y="18"/>
                      <a:pt x="9848" y="0"/>
                      <a:pt x="95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244" name="Google Shape;1244;p38"/>
          <p:cNvSpPr/>
          <p:nvPr/>
        </p:nvSpPr>
        <p:spPr>
          <a:xfrm>
            <a:off x="6553475" y="1173013"/>
            <a:ext cx="219073" cy="179081"/>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38"/>
          <p:cNvSpPr/>
          <p:nvPr/>
        </p:nvSpPr>
        <p:spPr>
          <a:xfrm>
            <a:off x="6972150" y="2609902"/>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8"/>
          <p:cNvSpPr/>
          <p:nvPr/>
        </p:nvSpPr>
        <p:spPr>
          <a:xfrm rot="-4320377">
            <a:off x="7688271" y="2288577"/>
            <a:ext cx="219074" cy="179074"/>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8"/>
          <p:cNvSpPr/>
          <p:nvPr/>
        </p:nvSpPr>
        <p:spPr>
          <a:xfrm>
            <a:off x="1129600" y="2817538"/>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8"/>
          <p:cNvSpPr/>
          <p:nvPr/>
        </p:nvSpPr>
        <p:spPr>
          <a:xfrm>
            <a:off x="2478225" y="1173027"/>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8"/>
          <p:cNvSpPr/>
          <p:nvPr/>
        </p:nvSpPr>
        <p:spPr>
          <a:xfrm>
            <a:off x="2067063" y="2588800"/>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8"/>
          <p:cNvSpPr/>
          <p:nvPr/>
        </p:nvSpPr>
        <p:spPr>
          <a:xfrm rot="444932" flipH="1">
            <a:off x="6124382" y="3969939"/>
            <a:ext cx="413063" cy="274961"/>
          </a:xfrm>
          <a:custGeom>
            <a:avLst/>
            <a:gdLst/>
            <a:ahLst/>
            <a:cxnLst/>
            <a:rect l="l" t="t" r="r" b="b"/>
            <a:pathLst>
              <a:path w="20042" h="13743" extrusionOk="0">
                <a:moveTo>
                  <a:pt x="14071" y="0"/>
                </a:moveTo>
                <a:cubicBezTo>
                  <a:pt x="10001" y="0"/>
                  <a:pt x="11375" y="7108"/>
                  <a:pt x="11375" y="7108"/>
                </a:cubicBezTo>
                <a:cubicBezTo>
                  <a:pt x="11375" y="7108"/>
                  <a:pt x="9274" y="1408"/>
                  <a:pt x="6596" y="1408"/>
                </a:cubicBezTo>
                <a:cubicBezTo>
                  <a:pt x="5720" y="1408"/>
                  <a:pt x="4783" y="2019"/>
                  <a:pt x="3837" y="3639"/>
                </a:cubicBezTo>
                <a:cubicBezTo>
                  <a:pt x="1" y="10243"/>
                  <a:pt x="13177" y="13713"/>
                  <a:pt x="13177" y="13713"/>
                </a:cubicBezTo>
                <a:cubicBezTo>
                  <a:pt x="13237" y="13732"/>
                  <a:pt x="13299" y="13742"/>
                  <a:pt x="13363" y="13742"/>
                </a:cubicBezTo>
                <a:cubicBezTo>
                  <a:pt x="15662" y="13742"/>
                  <a:pt x="20041" y="1206"/>
                  <a:pt x="14978" y="103"/>
                </a:cubicBezTo>
                <a:cubicBezTo>
                  <a:pt x="14649" y="33"/>
                  <a:pt x="14348" y="0"/>
                  <a:pt x="140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8"/>
          <p:cNvSpPr/>
          <p:nvPr/>
        </p:nvSpPr>
        <p:spPr>
          <a:xfrm>
            <a:off x="5997425" y="911838"/>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8"/>
          <p:cNvSpPr/>
          <p:nvPr/>
        </p:nvSpPr>
        <p:spPr>
          <a:xfrm>
            <a:off x="7006213" y="2015075"/>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3" name="Google Shape;1253;p38"/>
          <p:cNvGrpSpPr/>
          <p:nvPr/>
        </p:nvGrpSpPr>
        <p:grpSpPr>
          <a:xfrm>
            <a:off x="1015394" y="718540"/>
            <a:ext cx="1127502" cy="1379505"/>
            <a:chOff x="939568" y="866774"/>
            <a:chExt cx="1127502" cy="1379505"/>
          </a:xfrm>
        </p:grpSpPr>
        <p:sp>
          <p:nvSpPr>
            <p:cNvPr id="1254" name="Google Shape;1254;p38"/>
            <p:cNvSpPr/>
            <p:nvPr/>
          </p:nvSpPr>
          <p:spPr>
            <a:xfrm>
              <a:off x="949976" y="866774"/>
              <a:ext cx="1106650" cy="1379484"/>
            </a:xfrm>
            <a:custGeom>
              <a:avLst/>
              <a:gdLst/>
              <a:ahLst/>
              <a:cxnLst/>
              <a:rect l="l" t="t" r="r" b="b"/>
              <a:pathLst>
                <a:path w="49570" h="61791" extrusionOk="0">
                  <a:moveTo>
                    <a:pt x="24764" y="1"/>
                  </a:moveTo>
                  <a:cubicBezTo>
                    <a:pt x="23558" y="1"/>
                    <a:pt x="22347" y="82"/>
                    <a:pt x="21149" y="180"/>
                  </a:cubicBezTo>
                  <a:cubicBezTo>
                    <a:pt x="17447" y="480"/>
                    <a:pt x="13711" y="1114"/>
                    <a:pt x="10408" y="2949"/>
                  </a:cubicBezTo>
                  <a:cubicBezTo>
                    <a:pt x="5471" y="5684"/>
                    <a:pt x="1" y="10287"/>
                    <a:pt x="2202" y="26766"/>
                  </a:cubicBezTo>
                  <a:cubicBezTo>
                    <a:pt x="1969" y="26933"/>
                    <a:pt x="1769" y="27166"/>
                    <a:pt x="1569" y="27400"/>
                  </a:cubicBezTo>
                  <a:cubicBezTo>
                    <a:pt x="701" y="28567"/>
                    <a:pt x="535" y="30035"/>
                    <a:pt x="668" y="31303"/>
                  </a:cubicBezTo>
                  <a:cubicBezTo>
                    <a:pt x="935" y="33404"/>
                    <a:pt x="1969" y="35239"/>
                    <a:pt x="3570" y="36406"/>
                  </a:cubicBezTo>
                  <a:cubicBezTo>
                    <a:pt x="3737" y="36506"/>
                    <a:pt x="3870" y="36606"/>
                    <a:pt x="4037" y="36706"/>
                  </a:cubicBezTo>
                  <a:cubicBezTo>
                    <a:pt x="4404" y="38574"/>
                    <a:pt x="4771" y="40476"/>
                    <a:pt x="4971" y="42344"/>
                  </a:cubicBezTo>
                  <a:cubicBezTo>
                    <a:pt x="5038" y="42777"/>
                    <a:pt x="5071" y="43211"/>
                    <a:pt x="5105" y="43645"/>
                  </a:cubicBezTo>
                  <a:cubicBezTo>
                    <a:pt x="5438" y="48048"/>
                    <a:pt x="5438" y="52418"/>
                    <a:pt x="5772" y="56821"/>
                  </a:cubicBezTo>
                  <a:cubicBezTo>
                    <a:pt x="5772" y="56866"/>
                    <a:pt x="5799" y="56884"/>
                    <a:pt x="5832" y="56884"/>
                  </a:cubicBezTo>
                  <a:cubicBezTo>
                    <a:pt x="5872" y="56884"/>
                    <a:pt x="5920" y="56857"/>
                    <a:pt x="5938" y="56821"/>
                  </a:cubicBezTo>
                  <a:cubicBezTo>
                    <a:pt x="6205" y="54319"/>
                    <a:pt x="6372" y="51717"/>
                    <a:pt x="6472" y="49082"/>
                  </a:cubicBezTo>
                  <a:cubicBezTo>
                    <a:pt x="6539" y="49882"/>
                    <a:pt x="6639" y="50650"/>
                    <a:pt x="6806" y="51417"/>
                  </a:cubicBezTo>
                  <a:cubicBezTo>
                    <a:pt x="7239" y="53485"/>
                    <a:pt x="7440" y="55453"/>
                    <a:pt x="7840" y="57521"/>
                  </a:cubicBezTo>
                  <a:cubicBezTo>
                    <a:pt x="8073" y="58655"/>
                    <a:pt x="8173" y="60890"/>
                    <a:pt x="8974" y="61791"/>
                  </a:cubicBezTo>
                  <a:cubicBezTo>
                    <a:pt x="11176" y="60890"/>
                    <a:pt x="13344" y="60123"/>
                    <a:pt x="15545" y="59489"/>
                  </a:cubicBezTo>
                  <a:cubicBezTo>
                    <a:pt x="15012" y="55787"/>
                    <a:pt x="14978" y="52084"/>
                    <a:pt x="13811" y="48515"/>
                  </a:cubicBezTo>
                  <a:cubicBezTo>
                    <a:pt x="13789" y="48450"/>
                    <a:pt x="13838" y="48399"/>
                    <a:pt x="13893" y="48399"/>
                  </a:cubicBezTo>
                  <a:cubicBezTo>
                    <a:pt x="13923" y="48399"/>
                    <a:pt x="13954" y="48413"/>
                    <a:pt x="13978" y="48448"/>
                  </a:cubicBezTo>
                  <a:cubicBezTo>
                    <a:pt x="15345" y="51917"/>
                    <a:pt x="15712" y="55587"/>
                    <a:pt x="16413" y="59222"/>
                  </a:cubicBezTo>
                  <a:cubicBezTo>
                    <a:pt x="17013" y="59056"/>
                    <a:pt x="17647" y="58889"/>
                    <a:pt x="18281" y="58722"/>
                  </a:cubicBezTo>
                  <a:cubicBezTo>
                    <a:pt x="18014" y="57688"/>
                    <a:pt x="17747" y="56687"/>
                    <a:pt x="17580" y="55687"/>
                  </a:cubicBezTo>
                  <a:cubicBezTo>
                    <a:pt x="17558" y="55598"/>
                    <a:pt x="17625" y="55524"/>
                    <a:pt x="17691" y="55524"/>
                  </a:cubicBezTo>
                  <a:cubicBezTo>
                    <a:pt x="17725" y="55524"/>
                    <a:pt x="17758" y="55542"/>
                    <a:pt x="17780" y="55587"/>
                  </a:cubicBezTo>
                  <a:cubicBezTo>
                    <a:pt x="18381" y="56420"/>
                    <a:pt x="18714" y="57488"/>
                    <a:pt x="19014" y="58522"/>
                  </a:cubicBezTo>
                  <a:cubicBezTo>
                    <a:pt x="23851" y="57321"/>
                    <a:pt x="28821" y="56621"/>
                    <a:pt x="34059" y="56387"/>
                  </a:cubicBezTo>
                  <a:cubicBezTo>
                    <a:pt x="33925" y="55253"/>
                    <a:pt x="33825" y="54152"/>
                    <a:pt x="33758" y="53085"/>
                  </a:cubicBezTo>
                  <a:cubicBezTo>
                    <a:pt x="33740" y="52960"/>
                    <a:pt x="33818" y="52892"/>
                    <a:pt x="33905" y="52892"/>
                  </a:cubicBezTo>
                  <a:cubicBezTo>
                    <a:pt x="33980" y="52892"/>
                    <a:pt x="34061" y="52943"/>
                    <a:pt x="34092" y="53051"/>
                  </a:cubicBezTo>
                  <a:cubicBezTo>
                    <a:pt x="34359" y="54119"/>
                    <a:pt x="34659" y="55220"/>
                    <a:pt x="34959" y="56354"/>
                  </a:cubicBezTo>
                  <a:cubicBezTo>
                    <a:pt x="35960" y="56320"/>
                    <a:pt x="36969" y="56304"/>
                    <a:pt x="37986" y="56304"/>
                  </a:cubicBezTo>
                  <a:cubicBezTo>
                    <a:pt x="39004" y="56304"/>
                    <a:pt x="40029" y="56320"/>
                    <a:pt x="41064" y="56354"/>
                  </a:cubicBezTo>
                  <a:cubicBezTo>
                    <a:pt x="41064" y="55653"/>
                    <a:pt x="41064" y="54953"/>
                    <a:pt x="40997" y="54219"/>
                  </a:cubicBezTo>
                  <a:cubicBezTo>
                    <a:pt x="40830" y="52251"/>
                    <a:pt x="40430" y="50249"/>
                    <a:pt x="40396" y="48281"/>
                  </a:cubicBezTo>
                  <a:cubicBezTo>
                    <a:pt x="40396" y="48223"/>
                    <a:pt x="40453" y="48188"/>
                    <a:pt x="40506" y="48188"/>
                  </a:cubicBezTo>
                  <a:cubicBezTo>
                    <a:pt x="40545" y="48188"/>
                    <a:pt x="40583" y="48206"/>
                    <a:pt x="40597" y="48248"/>
                  </a:cubicBezTo>
                  <a:cubicBezTo>
                    <a:pt x="41197" y="50416"/>
                    <a:pt x="41497" y="52684"/>
                    <a:pt x="41731" y="54919"/>
                  </a:cubicBezTo>
                  <a:cubicBezTo>
                    <a:pt x="41797" y="55386"/>
                    <a:pt x="41864" y="55887"/>
                    <a:pt x="41897" y="56387"/>
                  </a:cubicBezTo>
                  <a:cubicBezTo>
                    <a:pt x="42164" y="56420"/>
                    <a:pt x="42398" y="56420"/>
                    <a:pt x="42631" y="56420"/>
                  </a:cubicBezTo>
                  <a:cubicBezTo>
                    <a:pt x="42698" y="55553"/>
                    <a:pt x="42698" y="54719"/>
                    <a:pt x="42665" y="53852"/>
                  </a:cubicBezTo>
                  <a:cubicBezTo>
                    <a:pt x="42565" y="50950"/>
                    <a:pt x="42264" y="48014"/>
                    <a:pt x="41531" y="45212"/>
                  </a:cubicBezTo>
                  <a:cubicBezTo>
                    <a:pt x="41509" y="45147"/>
                    <a:pt x="41572" y="45096"/>
                    <a:pt x="41628" y="45096"/>
                  </a:cubicBezTo>
                  <a:cubicBezTo>
                    <a:pt x="41658" y="45096"/>
                    <a:pt x="41686" y="45111"/>
                    <a:pt x="41697" y="45146"/>
                  </a:cubicBezTo>
                  <a:cubicBezTo>
                    <a:pt x="42798" y="48048"/>
                    <a:pt x="43298" y="51017"/>
                    <a:pt x="43499" y="54119"/>
                  </a:cubicBezTo>
                  <a:cubicBezTo>
                    <a:pt x="43565" y="54886"/>
                    <a:pt x="43632" y="55687"/>
                    <a:pt x="43665" y="56487"/>
                  </a:cubicBezTo>
                  <a:cubicBezTo>
                    <a:pt x="44966" y="56554"/>
                    <a:pt x="46301" y="56654"/>
                    <a:pt x="47668" y="56787"/>
                  </a:cubicBezTo>
                  <a:cubicBezTo>
                    <a:pt x="47602" y="56787"/>
                    <a:pt x="47068" y="47514"/>
                    <a:pt x="46934" y="46780"/>
                  </a:cubicBezTo>
                  <a:cubicBezTo>
                    <a:pt x="46334" y="43912"/>
                    <a:pt x="45400" y="41176"/>
                    <a:pt x="44633" y="38374"/>
                  </a:cubicBezTo>
                  <a:cubicBezTo>
                    <a:pt x="44366" y="37474"/>
                    <a:pt x="44132" y="36573"/>
                    <a:pt x="43932" y="35639"/>
                  </a:cubicBezTo>
                  <a:lnTo>
                    <a:pt x="43932" y="35639"/>
                  </a:lnTo>
                  <a:cubicBezTo>
                    <a:pt x="44199" y="36506"/>
                    <a:pt x="44499" y="37407"/>
                    <a:pt x="44800" y="38274"/>
                  </a:cubicBezTo>
                  <a:cubicBezTo>
                    <a:pt x="45066" y="38975"/>
                    <a:pt x="45333" y="39675"/>
                    <a:pt x="45600" y="40409"/>
                  </a:cubicBezTo>
                  <a:cubicBezTo>
                    <a:pt x="46668" y="43144"/>
                    <a:pt x="47702" y="46180"/>
                    <a:pt x="49536" y="48448"/>
                  </a:cubicBezTo>
                  <a:lnTo>
                    <a:pt x="49570" y="48448"/>
                  </a:lnTo>
                  <a:cubicBezTo>
                    <a:pt x="49069" y="45346"/>
                    <a:pt x="47702" y="42377"/>
                    <a:pt x="46801" y="39342"/>
                  </a:cubicBezTo>
                  <a:cubicBezTo>
                    <a:pt x="46601" y="38674"/>
                    <a:pt x="46401" y="37974"/>
                    <a:pt x="46234" y="37273"/>
                  </a:cubicBezTo>
                  <a:cubicBezTo>
                    <a:pt x="45600" y="35005"/>
                    <a:pt x="45033" y="32737"/>
                    <a:pt x="44533" y="30469"/>
                  </a:cubicBezTo>
                  <a:cubicBezTo>
                    <a:pt x="44533" y="30435"/>
                    <a:pt x="44566" y="30402"/>
                    <a:pt x="44599" y="30402"/>
                  </a:cubicBezTo>
                  <a:cubicBezTo>
                    <a:pt x="45800" y="28834"/>
                    <a:pt x="46267" y="26733"/>
                    <a:pt x="45900" y="24664"/>
                  </a:cubicBezTo>
                  <a:cubicBezTo>
                    <a:pt x="45667" y="23397"/>
                    <a:pt x="45066" y="22029"/>
                    <a:pt x="43932" y="21195"/>
                  </a:cubicBezTo>
                  <a:cubicBezTo>
                    <a:pt x="43599" y="20928"/>
                    <a:pt x="43232" y="20762"/>
                    <a:pt x="42865" y="20628"/>
                  </a:cubicBezTo>
                  <a:cubicBezTo>
                    <a:pt x="42298" y="10955"/>
                    <a:pt x="38695" y="3249"/>
                    <a:pt x="29655" y="614"/>
                  </a:cubicBezTo>
                  <a:cubicBezTo>
                    <a:pt x="28057" y="152"/>
                    <a:pt x="26414" y="1"/>
                    <a:pt x="24764" y="1"/>
                  </a:cubicBezTo>
                  <a:close/>
                </a:path>
              </a:pathLst>
            </a:custGeom>
            <a:solidFill>
              <a:schemeClr val="lt2"/>
            </a:solidFill>
            <a:ln w="228600" cap="flat" cmpd="sng">
              <a:solidFill>
                <a:schemeClr val="lt2"/>
              </a:solidFill>
              <a:prstDash val="solid"/>
              <a:round/>
              <a:headEnd type="none" w="sm" len="sm"/>
              <a:tailEnd type="none" w="sm" len="sm"/>
            </a:ln>
            <a:effectLst>
              <a:outerShdw dist="47625" dir="2400000" algn="bl" rotWithShape="0">
                <a:schemeClr val="dk1">
                  <a:alpha val="2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5" name="Google Shape;1255;p38"/>
            <p:cNvGrpSpPr/>
            <p:nvPr/>
          </p:nvGrpSpPr>
          <p:grpSpPr>
            <a:xfrm>
              <a:off x="939568" y="866795"/>
              <a:ext cx="1127502" cy="1379484"/>
              <a:chOff x="831475" y="3598725"/>
              <a:chExt cx="1262600" cy="1544775"/>
            </a:xfrm>
          </p:grpSpPr>
          <p:sp>
            <p:nvSpPr>
              <p:cNvPr id="1256" name="Google Shape;1256;p38"/>
              <p:cNvSpPr/>
              <p:nvPr/>
            </p:nvSpPr>
            <p:spPr>
              <a:xfrm>
                <a:off x="831475" y="3598725"/>
                <a:ext cx="1262600" cy="1544775"/>
              </a:xfrm>
              <a:custGeom>
                <a:avLst/>
                <a:gdLst/>
                <a:ahLst/>
                <a:cxnLst/>
                <a:rect l="l" t="t" r="r" b="b"/>
                <a:pathLst>
                  <a:path w="50504" h="61791" extrusionOk="0">
                    <a:moveTo>
                      <a:pt x="25698" y="1"/>
                    </a:moveTo>
                    <a:cubicBezTo>
                      <a:pt x="24492" y="1"/>
                      <a:pt x="23281" y="82"/>
                      <a:pt x="22083" y="180"/>
                    </a:cubicBezTo>
                    <a:cubicBezTo>
                      <a:pt x="18381" y="480"/>
                      <a:pt x="14645" y="1114"/>
                      <a:pt x="11342" y="2949"/>
                    </a:cubicBezTo>
                    <a:cubicBezTo>
                      <a:pt x="6005" y="5918"/>
                      <a:pt x="1" y="11055"/>
                      <a:pt x="3837" y="31136"/>
                    </a:cubicBezTo>
                    <a:cubicBezTo>
                      <a:pt x="4537" y="34838"/>
                      <a:pt x="5505" y="38574"/>
                      <a:pt x="5905" y="42344"/>
                    </a:cubicBezTo>
                    <a:cubicBezTo>
                      <a:pt x="5972" y="42777"/>
                      <a:pt x="6005" y="43211"/>
                      <a:pt x="6039" y="43645"/>
                    </a:cubicBezTo>
                    <a:cubicBezTo>
                      <a:pt x="6405" y="48048"/>
                      <a:pt x="6372" y="52418"/>
                      <a:pt x="6706" y="56821"/>
                    </a:cubicBezTo>
                    <a:cubicBezTo>
                      <a:pt x="6706" y="56871"/>
                      <a:pt x="6747" y="56896"/>
                      <a:pt x="6789" y="56896"/>
                    </a:cubicBezTo>
                    <a:cubicBezTo>
                      <a:pt x="6831" y="56896"/>
                      <a:pt x="6872" y="56871"/>
                      <a:pt x="6872" y="56821"/>
                    </a:cubicBezTo>
                    <a:cubicBezTo>
                      <a:pt x="7139" y="54319"/>
                      <a:pt x="7306" y="51717"/>
                      <a:pt x="7406" y="49115"/>
                    </a:cubicBezTo>
                    <a:cubicBezTo>
                      <a:pt x="7473" y="49882"/>
                      <a:pt x="7573" y="50650"/>
                      <a:pt x="7740" y="51417"/>
                    </a:cubicBezTo>
                    <a:cubicBezTo>
                      <a:pt x="8173" y="53485"/>
                      <a:pt x="8407" y="55486"/>
                      <a:pt x="8807" y="57555"/>
                    </a:cubicBezTo>
                    <a:cubicBezTo>
                      <a:pt x="9007" y="58655"/>
                      <a:pt x="9107" y="60890"/>
                      <a:pt x="9908" y="61791"/>
                    </a:cubicBezTo>
                    <a:cubicBezTo>
                      <a:pt x="12110" y="60890"/>
                      <a:pt x="14278" y="60123"/>
                      <a:pt x="16479" y="59489"/>
                    </a:cubicBezTo>
                    <a:cubicBezTo>
                      <a:pt x="15946" y="55787"/>
                      <a:pt x="15912" y="52117"/>
                      <a:pt x="14745" y="48515"/>
                    </a:cubicBezTo>
                    <a:cubicBezTo>
                      <a:pt x="14723" y="48450"/>
                      <a:pt x="14772" y="48399"/>
                      <a:pt x="14827" y="48399"/>
                    </a:cubicBezTo>
                    <a:cubicBezTo>
                      <a:pt x="14857" y="48399"/>
                      <a:pt x="14888" y="48413"/>
                      <a:pt x="14912" y="48448"/>
                    </a:cubicBezTo>
                    <a:cubicBezTo>
                      <a:pt x="16279" y="51917"/>
                      <a:pt x="16646" y="55587"/>
                      <a:pt x="17347" y="59222"/>
                    </a:cubicBezTo>
                    <a:cubicBezTo>
                      <a:pt x="17980" y="59056"/>
                      <a:pt x="18581" y="58889"/>
                      <a:pt x="19215" y="58722"/>
                    </a:cubicBezTo>
                    <a:cubicBezTo>
                      <a:pt x="18981" y="57721"/>
                      <a:pt x="18681" y="56721"/>
                      <a:pt x="18514" y="55687"/>
                    </a:cubicBezTo>
                    <a:cubicBezTo>
                      <a:pt x="18492" y="55598"/>
                      <a:pt x="18559" y="55538"/>
                      <a:pt x="18635" y="55538"/>
                    </a:cubicBezTo>
                    <a:cubicBezTo>
                      <a:pt x="18673" y="55538"/>
                      <a:pt x="18714" y="55553"/>
                      <a:pt x="18748" y="55587"/>
                    </a:cubicBezTo>
                    <a:cubicBezTo>
                      <a:pt x="19348" y="56420"/>
                      <a:pt x="19648" y="57488"/>
                      <a:pt x="19948" y="58555"/>
                    </a:cubicBezTo>
                    <a:cubicBezTo>
                      <a:pt x="24785" y="57321"/>
                      <a:pt x="29755" y="56621"/>
                      <a:pt x="34993" y="56420"/>
                    </a:cubicBezTo>
                    <a:cubicBezTo>
                      <a:pt x="34859" y="55286"/>
                      <a:pt x="34759" y="54152"/>
                      <a:pt x="34692" y="53118"/>
                    </a:cubicBezTo>
                    <a:cubicBezTo>
                      <a:pt x="34674" y="52971"/>
                      <a:pt x="34756" y="52895"/>
                      <a:pt x="34846" y="52895"/>
                    </a:cubicBezTo>
                    <a:cubicBezTo>
                      <a:pt x="34918" y="52895"/>
                      <a:pt x="34996" y="52946"/>
                      <a:pt x="35026" y="53051"/>
                    </a:cubicBezTo>
                    <a:cubicBezTo>
                      <a:pt x="35293" y="54119"/>
                      <a:pt x="35593" y="55220"/>
                      <a:pt x="35893" y="56354"/>
                    </a:cubicBezTo>
                    <a:cubicBezTo>
                      <a:pt x="36894" y="56320"/>
                      <a:pt x="37903" y="56304"/>
                      <a:pt x="38920" y="56304"/>
                    </a:cubicBezTo>
                    <a:cubicBezTo>
                      <a:pt x="39938" y="56304"/>
                      <a:pt x="40963" y="56320"/>
                      <a:pt x="41998" y="56354"/>
                    </a:cubicBezTo>
                    <a:cubicBezTo>
                      <a:pt x="41998" y="55653"/>
                      <a:pt x="41998" y="54953"/>
                      <a:pt x="41931" y="54219"/>
                    </a:cubicBezTo>
                    <a:cubicBezTo>
                      <a:pt x="41764" y="52251"/>
                      <a:pt x="41364" y="50283"/>
                      <a:pt x="41330" y="48281"/>
                    </a:cubicBezTo>
                    <a:cubicBezTo>
                      <a:pt x="41330" y="48223"/>
                      <a:pt x="41387" y="48188"/>
                      <a:pt x="41440" y="48188"/>
                    </a:cubicBezTo>
                    <a:cubicBezTo>
                      <a:pt x="41479" y="48188"/>
                      <a:pt x="41517" y="48206"/>
                      <a:pt x="41531" y="48248"/>
                    </a:cubicBezTo>
                    <a:cubicBezTo>
                      <a:pt x="42131" y="50416"/>
                      <a:pt x="42431" y="52718"/>
                      <a:pt x="42698" y="54919"/>
                    </a:cubicBezTo>
                    <a:cubicBezTo>
                      <a:pt x="42731" y="55386"/>
                      <a:pt x="42798" y="55887"/>
                      <a:pt x="42831" y="56387"/>
                    </a:cubicBezTo>
                    <a:cubicBezTo>
                      <a:pt x="43098" y="56420"/>
                      <a:pt x="43332" y="56420"/>
                      <a:pt x="43599" y="56420"/>
                    </a:cubicBezTo>
                    <a:cubicBezTo>
                      <a:pt x="43632" y="55587"/>
                      <a:pt x="43632" y="54719"/>
                      <a:pt x="43599" y="53852"/>
                    </a:cubicBezTo>
                    <a:cubicBezTo>
                      <a:pt x="43532" y="50950"/>
                      <a:pt x="43232" y="48014"/>
                      <a:pt x="42465" y="45212"/>
                    </a:cubicBezTo>
                    <a:cubicBezTo>
                      <a:pt x="42443" y="45148"/>
                      <a:pt x="42505" y="45111"/>
                      <a:pt x="42560" y="45111"/>
                    </a:cubicBezTo>
                    <a:cubicBezTo>
                      <a:pt x="42591" y="45111"/>
                      <a:pt x="42619" y="45122"/>
                      <a:pt x="42631" y="45146"/>
                    </a:cubicBezTo>
                    <a:cubicBezTo>
                      <a:pt x="43732" y="48048"/>
                      <a:pt x="44232" y="51017"/>
                      <a:pt x="44466" y="54119"/>
                    </a:cubicBezTo>
                    <a:cubicBezTo>
                      <a:pt x="44499" y="54886"/>
                      <a:pt x="44566" y="55687"/>
                      <a:pt x="44599" y="56487"/>
                    </a:cubicBezTo>
                    <a:cubicBezTo>
                      <a:pt x="45900" y="56554"/>
                      <a:pt x="47235" y="56654"/>
                      <a:pt x="48602" y="56787"/>
                    </a:cubicBezTo>
                    <a:cubicBezTo>
                      <a:pt x="48536" y="56787"/>
                      <a:pt x="48002" y="47547"/>
                      <a:pt x="47868" y="46780"/>
                    </a:cubicBezTo>
                    <a:cubicBezTo>
                      <a:pt x="47268" y="43912"/>
                      <a:pt x="46334" y="41176"/>
                      <a:pt x="45567" y="38374"/>
                    </a:cubicBezTo>
                    <a:cubicBezTo>
                      <a:pt x="45300" y="37474"/>
                      <a:pt x="45066" y="36573"/>
                      <a:pt x="44866" y="35639"/>
                    </a:cubicBezTo>
                    <a:lnTo>
                      <a:pt x="44866" y="35639"/>
                    </a:lnTo>
                    <a:cubicBezTo>
                      <a:pt x="45166" y="36540"/>
                      <a:pt x="45433" y="37407"/>
                      <a:pt x="45734" y="38274"/>
                    </a:cubicBezTo>
                    <a:cubicBezTo>
                      <a:pt x="46000" y="38975"/>
                      <a:pt x="46267" y="39709"/>
                      <a:pt x="46534" y="40409"/>
                    </a:cubicBezTo>
                    <a:cubicBezTo>
                      <a:pt x="47602" y="43144"/>
                      <a:pt x="48636" y="46180"/>
                      <a:pt x="50470" y="48448"/>
                    </a:cubicBezTo>
                    <a:cubicBezTo>
                      <a:pt x="50470" y="48459"/>
                      <a:pt x="50474" y="48463"/>
                      <a:pt x="50479" y="48463"/>
                    </a:cubicBezTo>
                    <a:cubicBezTo>
                      <a:pt x="50489" y="48463"/>
                      <a:pt x="50504" y="48448"/>
                      <a:pt x="50504" y="48448"/>
                    </a:cubicBezTo>
                    <a:cubicBezTo>
                      <a:pt x="50003" y="45346"/>
                      <a:pt x="48636" y="42377"/>
                      <a:pt x="47735" y="39342"/>
                    </a:cubicBezTo>
                    <a:cubicBezTo>
                      <a:pt x="47535" y="38674"/>
                      <a:pt x="47335" y="37974"/>
                      <a:pt x="47168" y="37273"/>
                    </a:cubicBezTo>
                    <a:cubicBezTo>
                      <a:pt x="46434" y="34605"/>
                      <a:pt x="45767" y="31903"/>
                      <a:pt x="45166" y="29201"/>
                    </a:cubicBezTo>
                    <a:cubicBezTo>
                      <a:pt x="44599" y="26532"/>
                      <a:pt x="44232" y="23864"/>
                      <a:pt x="43832" y="21162"/>
                    </a:cubicBezTo>
                    <a:cubicBezTo>
                      <a:pt x="43799" y="21095"/>
                      <a:pt x="43799" y="21028"/>
                      <a:pt x="43799" y="20962"/>
                    </a:cubicBezTo>
                    <a:cubicBezTo>
                      <a:pt x="43332" y="11155"/>
                      <a:pt x="39763" y="3282"/>
                      <a:pt x="30589" y="614"/>
                    </a:cubicBezTo>
                    <a:cubicBezTo>
                      <a:pt x="28991" y="152"/>
                      <a:pt x="27348" y="1"/>
                      <a:pt x="256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8"/>
              <p:cNvSpPr/>
              <p:nvPr/>
            </p:nvSpPr>
            <p:spPr>
              <a:xfrm>
                <a:off x="979100" y="4558075"/>
                <a:ext cx="1067450" cy="585425"/>
              </a:xfrm>
              <a:custGeom>
                <a:avLst/>
                <a:gdLst/>
                <a:ahLst/>
                <a:cxnLst/>
                <a:rect l="l" t="t" r="r" b="b"/>
                <a:pathLst>
                  <a:path w="42698" h="23417" extrusionOk="0">
                    <a:moveTo>
                      <a:pt x="39662" y="0"/>
                    </a:moveTo>
                    <a:cubicBezTo>
                      <a:pt x="33424" y="4170"/>
                      <a:pt x="26085" y="6638"/>
                      <a:pt x="18613" y="7105"/>
                    </a:cubicBezTo>
                    <a:cubicBezTo>
                      <a:pt x="17805" y="7152"/>
                      <a:pt x="16997" y="7175"/>
                      <a:pt x="16189" y="7175"/>
                    </a:cubicBezTo>
                    <a:cubicBezTo>
                      <a:pt x="13496" y="7175"/>
                      <a:pt x="10808" y="6918"/>
                      <a:pt x="8139" y="6405"/>
                    </a:cubicBezTo>
                    <a:cubicBezTo>
                      <a:pt x="5371" y="5871"/>
                      <a:pt x="2635" y="5037"/>
                      <a:pt x="0" y="3970"/>
                    </a:cubicBezTo>
                    <a:lnTo>
                      <a:pt x="0" y="3970"/>
                    </a:lnTo>
                    <a:cubicBezTo>
                      <a:pt x="67" y="4403"/>
                      <a:pt x="100" y="4837"/>
                      <a:pt x="134" y="5271"/>
                    </a:cubicBezTo>
                    <a:cubicBezTo>
                      <a:pt x="500" y="9674"/>
                      <a:pt x="467" y="14044"/>
                      <a:pt x="801" y="18447"/>
                    </a:cubicBezTo>
                    <a:cubicBezTo>
                      <a:pt x="801" y="18492"/>
                      <a:pt x="835" y="18510"/>
                      <a:pt x="872" y="18510"/>
                    </a:cubicBezTo>
                    <a:cubicBezTo>
                      <a:pt x="917" y="18510"/>
                      <a:pt x="967" y="18483"/>
                      <a:pt x="967" y="18447"/>
                    </a:cubicBezTo>
                    <a:cubicBezTo>
                      <a:pt x="1234" y="15945"/>
                      <a:pt x="1401" y="13343"/>
                      <a:pt x="1501" y="10708"/>
                    </a:cubicBezTo>
                    <a:cubicBezTo>
                      <a:pt x="1568" y="11508"/>
                      <a:pt x="1668" y="12276"/>
                      <a:pt x="1835" y="13043"/>
                    </a:cubicBezTo>
                    <a:cubicBezTo>
                      <a:pt x="2268" y="15111"/>
                      <a:pt x="2502" y="17079"/>
                      <a:pt x="2902" y="19147"/>
                    </a:cubicBezTo>
                    <a:cubicBezTo>
                      <a:pt x="3102" y="20281"/>
                      <a:pt x="3202" y="22516"/>
                      <a:pt x="4003" y="23417"/>
                    </a:cubicBezTo>
                    <a:cubicBezTo>
                      <a:pt x="6205" y="22516"/>
                      <a:pt x="8373" y="21749"/>
                      <a:pt x="10574" y="21115"/>
                    </a:cubicBezTo>
                    <a:cubicBezTo>
                      <a:pt x="10041" y="17413"/>
                      <a:pt x="10007" y="13743"/>
                      <a:pt x="8840" y="10141"/>
                    </a:cubicBezTo>
                    <a:cubicBezTo>
                      <a:pt x="8818" y="10076"/>
                      <a:pt x="8867" y="10025"/>
                      <a:pt x="8922" y="10025"/>
                    </a:cubicBezTo>
                    <a:cubicBezTo>
                      <a:pt x="8952" y="10025"/>
                      <a:pt x="8983" y="10039"/>
                      <a:pt x="9007" y="10074"/>
                    </a:cubicBezTo>
                    <a:cubicBezTo>
                      <a:pt x="10374" y="13543"/>
                      <a:pt x="10741" y="17213"/>
                      <a:pt x="11442" y="20848"/>
                    </a:cubicBezTo>
                    <a:cubicBezTo>
                      <a:pt x="12075" y="20682"/>
                      <a:pt x="12676" y="20515"/>
                      <a:pt x="13310" y="20348"/>
                    </a:cubicBezTo>
                    <a:cubicBezTo>
                      <a:pt x="13076" y="19347"/>
                      <a:pt x="12776" y="18347"/>
                      <a:pt x="12609" y="17313"/>
                    </a:cubicBezTo>
                    <a:cubicBezTo>
                      <a:pt x="12587" y="17224"/>
                      <a:pt x="12654" y="17164"/>
                      <a:pt x="12730" y="17164"/>
                    </a:cubicBezTo>
                    <a:cubicBezTo>
                      <a:pt x="12768" y="17164"/>
                      <a:pt x="12809" y="17179"/>
                      <a:pt x="12843" y="17213"/>
                    </a:cubicBezTo>
                    <a:cubicBezTo>
                      <a:pt x="13443" y="18046"/>
                      <a:pt x="13743" y="19114"/>
                      <a:pt x="14043" y="20148"/>
                    </a:cubicBezTo>
                    <a:cubicBezTo>
                      <a:pt x="18880" y="18947"/>
                      <a:pt x="23850" y="18247"/>
                      <a:pt x="29088" y="18013"/>
                    </a:cubicBezTo>
                    <a:cubicBezTo>
                      <a:pt x="28954" y="16912"/>
                      <a:pt x="28854" y="15778"/>
                      <a:pt x="28787" y="14744"/>
                    </a:cubicBezTo>
                    <a:cubicBezTo>
                      <a:pt x="28769" y="14597"/>
                      <a:pt x="28851" y="14521"/>
                      <a:pt x="28941" y="14521"/>
                    </a:cubicBezTo>
                    <a:cubicBezTo>
                      <a:pt x="29013" y="14521"/>
                      <a:pt x="29091" y="14572"/>
                      <a:pt x="29121" y="14677"/>
                    </a:cubicBezTo>
                    <a:cubicBezTo>
                      <a:pt x="29388" y="15745"/>
                      <a:pt x="29688" y="16846"/>
                      <a:pt x="29988" y="17980"/>
                    </a:cubicBezTo>
                    <a:cubicBezTo>
                      <a:pt x="30989" y="17946"/>
                      <a:pt x="31998" y="17930"/>
                      <a:pt x="33015" y="17930"/>
                    </a:cubicBezTo>
                    <a:cubicBezTo>
                      <a:pt x="34033" y="17930"/>
                      <a:pt x="35058" y="17946"/>
                      <a:pt x="36093" y="17980"/>
                    </a:cubicBezTo>
                    <a:cubicBezTo>
                      <a:pt x="36093" y="17279"/>
                      <a:pt x="36093" y="16579"/>
                      <a:pt x="36026" y="15845"/>
                    </a:cubicBezTo>
                    <a:cubicBezTo>
                      <a:pt x="35859" y="13877"/>
                      <a:pt x="35459" y="11909"/>
                      <a:pt x="35425" y="9907"/>
                    </a:cubicBezTo>
                    <a:cubicBezTo>
                      <a:pt x="35425" y="9849"/>
                      <a:pt x="35482" y="9814"/>
                      <a:pt x="35535" y="9814"/>
                    </a:cubicBezTo>
                    <a:cubicBezTo>
                      <a:pt x="35574" y="9814"/>
                      <a:pt x="35612" y="9832"/>
                      <a:pt x="35626" y="9874"/>
                    </a:cubicBezTo>
                    <a:cubicBezTo>
                      <a:pt x="36226" y="12042"/>
                      <a:pt x="36526" y="14344"/>
                      <a:pt x="36793" y="16545"/>
                    </a:cubicBezTo>
                    <a:cubicBezTo>
                      <a:pt x="36826" y="17012"/>
                      <a:pt x="36893" y="17513"/>
                      <a:pt x="36926" y="18013"/>
                    </a:cubicBezTo>
                    <a:cubicBezTo>
                      <a:pt x="37193" y="18046"/>
                      <a:pt x="37427" y="18046"/>
                      <a:pt x="37694" y="18046"/>
                    </a:cubicBezTo>
                    <a:cubicBezTo>
                      <a:pt x="37727" y="17213"/>
                      <a:pt x="37727" y="16345"/>
                      <a:pt x="37694" y="15478"/>
                    </a:cubicBezTo>
                    <a:cubicBezTo>
                      <a:pt x="37627" y="12576"/>
                      <a:pt x="37327" y="9640"/>
                      <a:pt x="36560" y="6838"/>
                    </a:cubicBezTo>
                    <a:cubicBezTo>
                      <a:pt x="36538" y="6774"/>
                      <a:pt x="36600" y="6737"/>
                      <a:pt x="36655" y="6737"/>
                    </a:cubicBezTo>
                    <a:cubicBezTo>
                      <a:pt x="36686" y="6737"/>
                      <a:pt x="36714" y="6748"/>
                      <a:pt x="36726" y="6772"/>
                    </a:cubicBezTo>
                    <a:cubicBezTo>
                      <a:pt x="37827" y="9674"/>
                      <a:pt x="38327" y="12643"/>
                      <a:pt x="38561" y="15745"/>
                    </a:cubicBezTo>
                    <a:cubicBezTo>
                      <a:pt x="38594" y="16512"/>
                      <a:pt x="38661" y="17313"/>
                      <a:pt x="38694" y="18113"/>
                    </a:cubicBezTo>
                    <a:cubicBezTo>
                      <a:pt x="39995" y="18180"/>
                      <a:pt x="41330" y="18280"/>
                      <a:pt x="42697" y="18413"/>
                    </a:cubicBezTo>
                    <a:cubicBezTo>
                      <a:pt x="42631" y="18413"/>
                      <a:pt x="42097" y="9173"/>
                      <a:pt x="41963" y="8406"/>
                    </a:cubicBezTo>
                    <a:cubicBezTo>
                      <a:pt x="41363" y="5538"/>
                      <a:pt x="40429" y="2802"/>
                      <a:pt x="39662"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38"/>
              <p:cNvSpPr/>
              <p:nvPr/>
            </p:nvSpPr>
            <p:spPr>
              <a:xfrm>
                <a:off x="1974800" y="4530550"/>
                <a:ext cx="119275" cy="279750"/>
              </a:xfrm>
              <a:custGeom>
                <a:avLst/>
                <a:gdLst/>
                <a:ahLst/>
                <a:cxnLst/>
                <a:rect l="l" t="t" r="r" b="b"/>
                <a:pathLst>
                  <a:path w="4771" h="11190" extrusionOk="0">
                    <a:moveTo>
                      <a:pt x="1435" y="0"/>
                    </a:moveTo>
                    <a:cubicBezTo>
                      <a:pt x="968" y="334"/>
                      <a:pt x="501" y="668"/>
                      <a:pt x="1" y="1001"/>
                    </a:cubicBezTo>
                    <a:cubicBezTo>
                      <a:pt x="267" y="1702"/>
                      <a:pt x="534" y="2436"/>
                      <a:pt x="801" y="3136"/>
                    </a:cubicBezTo>
                    <a:cubicBezTo>
                      <a:pt x="1869" y="5871"/>
                      <a:pt x="2903" y="8907"/>
                      <a:pt x="4737" y="11175"/>
                    </a:cubicBezTo>
                    <a:cubicBezTo>
                      <a:pt x="4737" y="11186"/>
                      <a:pt x="4741" y="11190"/>
                      <a:pt x="4746" y="11190"/>
                    </a:cubicBezTo>
                    <a:cubicBezTo>
                      <a:pt x="4756" y="11190"/>
                      <a:pt x="4771" y="11175"/>
                      <a:pt x="4771" y="11175"/>
                    </a:cubicBezTo>
                    <a:cubicBezTo>
                      <a:pt x="4270" y="8073"/>
                      <a:pt x="2903" y="5104"/>
                      <a:pt x="2002" y="2069"/>
                    </a:cubicBezTo>
                    <a:cubicBezTo>
                      <a:pt x="1802" y="1401"/>
                      <a:pt x="1602" y="701"/>
                      <a:pt x="1435"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8"/>
              <p:cNvSpPr/>
              <p:nvPr/>
            </p:nvSpPr>
            <p:spPr>
              <a:xfrm>
                <a:off x="1187575" y="4277450"/>
                <a:ext cx="550425" cy="391775"/>
              </a:xfrm>
              <a:custGeom>
                <a:avLst/>
                <a:gdLst/>
                <a:ahLst/>
                <a:cxnLst/>
                <a:rect l="l" t="t" r="r" b="b"/>
                <a:pathLst>
                  <a:path w="22017" h="15671" extrusionOk="0">
                    <a:moveTo>
                      <a:pt x="15792" y="1"/>
                    </a:moveTo>
                    <a:cubicBezTo>
                      <a:pt x="14486" y="1"/>
                      <a:pt x="13163" y="250"/>
                      <a:pt x="11876" y="518"/>
                    </a:cubicBezTo>
                    <a:cubicBezTo>
                      <a:pt x="10441" y="818"/>
                      <a:pt x="8973" y="1218"/>
                      <a:pt x="7472" y="1218"/>
                    </a:cubicBezTo>
                    <a:cubicBezTo>
                      <a:pt x="6901" y="1198"/>
                      <a:pt x="6379" y="1115"/>
                      <a:pt x="5838" y="1115"/>
                    </a:cubicBezTo>
                    <a:cubicBezTo>
                      <a:pt x="5496" y="1115"/>
                      <a:pt x="5146" y="1148"/>
                      <a:pt x="4770" y="1251"/>
                    </a:cubicBezTo>
                    <a:cubicBezTo>
                      <a:pt x="2636" y="1885"/>
                      <a:pt x="801" y="3787"/>
                      <a:pt x="401" y="5988"/>
                    </a:cubicBezTo>
                    <a:cubicBezTo>
                      <a:pt x="0" y="8256"/>
                      <a:pt x="1068" y="10625"/>
                      <a:pt x="2669" y="12293"/>
                    </a:cubicBezTo>
                    <a:cubicBezTo>
                      <a:pt x="4745" y="14469"/>
                      <a:pt x="7741" y="15670"/>
                      <a:pt x="10742" y="15670"/>
                    </a:cubicBezTo>
                    <a:cubicBezTo>
                      <a:pt x="11742" y="15670"/>
                      <a:pt x="12743" y="15537"/>
                      <a:pt x="13710" y="15261"/>
                    </a:cubicBezTo>
                    <a:cubicBezTo>
                      <a:pt x="17546" y="14161"/>
                      <a:pt x="20682" y="10858"/>
                      <a:pt x="21616" y="6956"/>
                    </a:cubicBezTo>
                    <a:cubicBezTo>
                      <a:pt x="21949" y="5688"/>
                      <a:pt x="22016" y="4254"/>
                      <a:pt x="21482" y="3053"/>
                    </a:cubicBezTo>
                    <a:cubicBezTo>
                      <a:pt x="20749" y="1418"/>
                      <a:pt x="19014" y="418"/>
                      <a:pt x="17246" y="117"/>
                    </a:cubicBezTo>
                    <a:cubicBezTo>
                      <a:pt x="16765" y="36"/>
                      <a:pt x="16280" y="1"/>
                      <a:pt x="15792"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8"/>
              <p:cNvSpPr/>
              <p:nvPr/>
            </p:nvSpPr>
            <p:spPr>
              <a:xfrm>
                <a:off x="1792175" y="4107900"/>
                <a:ext cx="220175" cy="322450"/>
              </a:xfrm>
              <a:custGeom>
                <a:avLst/>
                <a:gdLst/>
                <a:ahLst/>
                <a:cxnLst/>
                <a:rect l="l" t="t" r="r" b="b"/>
                <a:pathLst>
                  <a:path w="8807" h="12898" extrusionOk="0">
                    <a:moveTo>
                      <a:pt x="3949" y="0"/>
                    </a:moveTo>
                    <a:cubicBezTo>
                      <a:pt x="3443" y="0"/>
                      <a:pt x="2955" y="97"/>
                      <a:pt x="2535" y="295"/>
                    </a:cubicBezTo>
                    <a:cubicBezTo>
                      <a:pt x="1101" y="995"/>
                      <a:pt x="567" y="2930"/>
                      <a:pt x="367" y="4397"/>
                    </a:cubicBezTo>
                    <a:cubicBezTo>
                      <a:pt x="34" y="6632"/>
                      <a:pt x="0" y="8934"/>
                      <a:pt x="100" y="11202"/>
                    </a:cubicBezTo>
                    <a:cubicBezTo>
                      <a:pt x="134" y="11803"/>
                      <a:pt x="267" y="12503"/>
                      <a:pt x="868" y="12770"/>
                    </a:cubicBezTo>
                    <a:cubicBezTo>
                      <a:pt x="1045" y="12869"/>
                      <a:pt x="1235" y="12897"/>
                      <a:pt x="1422" y="12897"/>
                    </a:cubicBezTo>
                    <a:cubicBezTo>
                      <a:pt x="1551" y="12897"/>
                      <a:pt x="1679" y="12884"/>
                      <a:pt x="1802" y="12870"/>
                    </a:cubicBezTo>
                    <a:cubicBezTo>
                      <a:pt x="3970" y="12637"/>
                      <a:pt x="5905" y="11603"/>
                      <a:pt x="7105" y="10035"/>
                    </a:cubicBezTo>
                    <a:cubicBezTo>
                      <a:pt x="8306" y="8467"/>
                      <a:pt x="8807" y="6366"/>
                      <a:pt x="8440" y="4297"/>
                    </a:cubicBezTo>
                    <a:cubicBezTo>
                      <a:pt x="8206" y="3030"/>
                      <a:pt x="7606" y="1662"/>
                      <a:pt x="6438" y="828"/>
                    </a:cubicBezTo>
                    <a:cubicBezTo>
                      <a:pt x="5724" y="282"/>
                      <a:pt x="4810" y="0"/>
                      <a:pt x="3949" y="0"/>
                    </a:cubicBezTo>
                    <a:close/>
                  </a:path>
                </a:pathLst>
              </a:custGeom>
              <a:solidFill>
                <a:srgbClr val="EC8D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38"/>
              <p:cNvSpPr/>
              <p:nvPr/>
            </p:nvSpPr>
            <p:spPr>
              <a:xfrm>
                <a:off x="868175" y="4242800"/>
                <a:ext cx="257700" cy="299750"/>
              </a:xfrm>
              <a:custGeom>
                <a:avLst/>
                <a:gdLst/>
                <a:ahLst/>
                <a:cxnLst/>
                <a:rect l="l" t="t" r="r" b="b"/>
                <a:pathLst>
                  <a:path w="10308" h="11990" extrusionOk="0">
                    <a:moveTo>
                      <a:pt x="4179" y="0"/>
                    </a:moveTo>
                    <a:cubicBezTo>
                      <a:pt x="3030" y="0"/>
                      <a:pt x="1799" y="637"/>
                      <a:pt x="1035" y="1637"/>
                    </a:cubicBezTo>
                    <a:cubicBezTo>
                      <a:pt x="167" y="2804"/>
                      <a:pt x="1" y="4272"/>
                      <a:pt x="134" y="5573"/>
                    </a:cubicBezTo>
                    <a:cubicBezTo>
                      <a:pt x="401" y="7641"/>
                      <a:pt x="1435" y="9509"/>
                      <a:pt x="3069" y="10643"/>
                    </a:cubicBezTo>
                    <a:cubicBezTo>
                      <a:pt x="4281" y="11526"/>
                      <a:pt x="5797" y="11990"/>
                      <a:pt x="7388" y="11990"/>
                    </a:cubicBezTo>
                    <a:cubicBezTo>
                      <a:pt x="7900" y="11990"/>
                      <a:pt x="8420" y="11942"/>
                      <a:pt x="8940" y="11844"/>
                    </a:cubicBezTo>
                    <a:cubicBezTo>
                      <a:pt x="9241" y="11811"/>
                      <a:pt x="9607" y="11711"/>
                      <a:pt x="9841" y="11477"/>
                    </a:cubicBezTo>
                    <a:cubicBezTo>
                      <a:pt x="10308" y="11043"/>
                      <a:pt x="10241" y="10343"/>
                      <a:pt x="10108" y="9776"/>
                    </a:cubicBezTo>
                    <a:cubicBezTo>
                      <a:pt x="9574" y="7541"/>
                      <a:pt x="8840" y="5373"/>
                      <a:pt x="7906" y="3338"/>
                    </a:cubicBezTo>
                    <a:cubicBezTo>
                      <a:pt x="7272" y="2004"/>
                      <a:pt x="6205" y="269"/>
                      <a:pt x="4637" y="36"/>
                    </a:cubicBezTo>
                    <a:cubicBezTo>
                      <a:pt x="4487" y="12"/>
                      <a:pt x="4334" y="0"/>
                      <a:pt x="4179" y="0"/>
                    </a:cubicBezTo>
                    <a:close/>
                  </a:path>
                </a:pathLst>
              </a:custGeom>
              <a:solidFill>
                <a:srgbClr val="EC8D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8"/>
              <p:cNvSpPr/>
              <p:nvPr/>
            </p:nvSpPr>
            <p:spPr>
              <a:xfrm>
                <a:off x="971575" y="3693275"/>
                <a:ext cx="897350" cy="913175"/>
              </a:xfrm>
              <a:custGeom>
                <a:avLst/>
                <a:gdLst/>
                <a:ahLst/>
                <a:cxnLst/>
                <a:rect l="l" t="t" r="r" b="b"/>
                <a:pathLst>
                  <a:path w="35894" h="36527" extrusionOk="0">
                    <a:moveTo>
                      <a:pt x="22554" y="1"/>
                    </a:moveTo>
                    <a:cubicBezTo>
                      <a:pt x="22531" y="1"/>
                      <a:pt x="22507" y="1"/>
                      <a:pt x="22484" y="1"/>
                    </a:cubicBezTo>
                    <a:cubicBezTo>
                      <a:pt x="17647" y="34"/>
                      <a:pt x="12977" y="701"/>
                      <a:pt x="8340" y="2069"/>
                    </a:cubicBezTo>
                    <a:cubicBezTo>
                      <a:pt x="3270" y="3570"/>
                      <a:pt x="1" y="8407"/>
                      <a:pt x="435" y="13644"/>
                    </a:cubicBezTo>
                    <a:cubicBezTo>
                      <a:pt x="835" y="18381"/>
                      <a:pt x="1535" y="23051"/>
                      <a:pt x="2503" y="27687"/>
                    </a:cubicBezTo>
                    <a:cubicBezTo>
                      <a:pt x="3570" y="32858"/>
                      <a:pt x="8140" y="36527"/>
                      <a:pt x="13377" y="36527"/>
                    </a:cubicBezTo>
                    <a:cubicBezTo>
                      <a:pt x="18214" y="36494"/>
                      <a:pt x="22917" y="35793"/>
                      <a:pt x="27554" y="34425"/>
                    </a:cubicBezTo>
                    <a:cubicBezTo>
                      <a:pt x="32591" y="32958"/>
                      <a:pt x="35893" y="28121"/>
                      <a:pt x="35460" y="22851"/>
                    </a:cubicBezTo>
                    <a:cubicBezTo>
                      <a:pt x="35059" y="18147"/>
                      <a:pt x="34359" y="13444"/>
                      <a:pt x="33391" y="8807"/>
                    </a:cubicBezTo>
                    <a:cubicBezTo>
                      <a:pt x="32296" y="3693"/>
                      <a:pt x="27795" y="1"/>
                      <a:pt x="22554" y="1"/>
                    </a:cubicBezTo>
                    <a:close/>
                  </a:path>
                </a:pathLst>
              </a:custGeom>
              <a:solidFill>
                <a:srgbClr val="EC8D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8"/>
              <p:cNvSpPr/>
              <p:nvPr/>
            </p:nvSpPr>
            <p:spPr>
              <a:xfrm>
                <a:off x="1388550" y="4302350"/>
                <a:ext cx="122600" cy="63100"/>
              </a:xfrm>
              <a:custGeom>
                <a:avLst/>
                <a:gdLst/>
                <a:ahLst/>
                <a:cxnLst/>
                <a:rect l="l" t="t" r="r" b="b"/>
                <a:pathLst>
                  <a:path w="4904" h="2524" extrusionOk="0">
                    <a:moveTo>
                      <a:pt x="2535" y="0"/>
                    </a:moveTo>
                    <a:cubicBezTo>
                      <a:pt x="2406" y="0"/>
                      <a:pt x="2273" y="8"/>
                      <a:pt x="2135" y="22"/>
                    </a:cubicBezTo>
                    <a:cubicBezTo>
                      <a:pt x="1535" y="122"/>
                      <a:pt x="968" y="489"/>
                      <a:pt x="601" y="923"/>
                    </a:cubicBezTo>
                    <a:cubicBezTo>
                      <a:pt x="234" y="1390"/>
                      <a:pt x="0" y="1957"/>
                      <a:pt x="34" y="2524"/>
                    </a:cubicBezTo>
                    <a:cubicBezTo>
                      <a:pt x="234" y="2023"/>
                      <a:pt x="568" y="1590"/>
                      <a:pt x="934" y="1256"/>
                    </a:cubicBezTo>
                    <a:cubicBezTo>
                      <a:pt x="1335" y="923"/>
                      <a:pt x="1768" y="689"/>
                      <a:pt x="2235" y="622"/>
                    </a:cubicBezTo>
                    <a:cubicBezTo>
                      <a:pt x="2349" y="606"/>
                      <a:pt x="2464" y="598"/>
                      <a:pt x="2580" y="598"/>
                    </a:cubicBezTo>
                    <a:cubicBezTo>
                      <a:pt x="2941" y="598"/>
                      <a:pt x="3308" y="679"/>
                      <a:pt x="3636" y="856"/>
                    </a:cubicBezTo>
                    <a:cubicBezTo>
                      <a:pt x="4103" y="1089"/>
                      <a:pt x="4504" y="1423"/>
                      <a:pt x="4904" y="1823"/>
                    </a:cubicBezTo>
                    <a:cubicBezTo>
                      <a:pt x="4704" y="1290"/>
                      <a:pt x="4370" y="823"/>
                      <a:pt x="3903" y="456"/>
                    </a:cubicBezTo>
                    <a:cubicBezTo>
                      <a:pt x="3670" y="255"/>
                      <a:pt x="3370" y="122"/>
                      <a:pt x="3069" y="55"/>
                    </a:cubicBezTo>
                    <a:cubicBezTo>
                      <a:pt x="2893" y="16"/>
                      <a:pt x="2718" y="0"/>
                      <a:pt x="2535"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8"/>
              <p:cNvSpPr/>
              <p:nvPr/>
            </p:nvSpPr>
            <p:spPr>
              <a:xfrm>
                <a:off x="1537825" y="3954050"/>
                <a:ext cx="214125" cy="67675"/>
              </a:xfrm>
              <a:custGeom>
                <a:avLst/>
                <a:gdLst/>
                <a:ahLst/>
                <a:cxnLst/>
                <a:rect l="l" t="t" r="r" b="b"/>
                <a:pathLst>
                  <a:path w="8565" h="2707" extrusionOk="0">
                    <a:moveTo>
                      <a:pt x="4812" y="1"/>
                    </a:moveTo>
                    <a:cubicBezTo>
                      <a:pt x="3192" y="1"/>
                      <a:pt x="1520" y="584"/>
                      <a:pt x="201" y="1812"/>
                    </a:cubicBezTo>
                    <a:cubicBezTo>
                      <a:pt x="67" y="1912"/>
                      <a:pt x="0" y="2145"/>
                      <a:pt x="34" y="2312"/>
                    </a:cubicBezTo>
                    <a:cubicBezTo>
                      <a:pt x="67" y="2479"/>
                      <a:pt x="100" y="2512"/>
                      <a:pt x="234" y="2646"/>
                    </a:cubicBezTo>
                    <a:cubicBezTo>
                      <a:pt x="276" y="2688"/>
                      <a:pt x="335" y="2706"/>
                      <a:pt x="400" y="2706"/>
                    </a:cubicBezTo>
                    <a:cubicBezTo>
                      <a:pt x="490" y="2706"/>
                      <a:pt x="590" y="2671"/>
                      <a:pt x="668" y="2612"/>
                    </a:cubicBezTo>
                    <a:cubicBezTo>
                      <a:pt x="2533" y="1597"/>
                      <a:pt x="4298" y="983"/>
                      <a:pt x="6117" y="983"/>
                    </a:cubicBezTo>
                    <a:cubicBezTo>
                      <a:pt x="6867" y="983"/>
                      <a:pt x="7627" y="1087"/>
                      <a:pt x="8406" y="1312"/>
                    </a:cubicBezTo>
                    <a:cubicBezTo>
                      <a:pt x="8415" y="1315"/>
                      <a:pt x="8424" y="1316"/>
                      <a:pt x="8433" y="1316"/>
                    </a:cubicBezTo>
                    <a:cubicBezTo>
                      <a:pt x="8517" y="1316"/>
                      <a:pt x="8564" y="1175"/>
                      <a:pt x="8473" y="1145"/>
                    </a:cubicBezTo>
                    <a:cubicBezTo>
                      <a:pt x="7436" y="393"/>
                      <a:pt x="6141" y="1"/>
                      <a:pt x="4812" y="1"/>
                    </a:cubicBezTo>
                    <a:close/>
                  </a:path>
                </a:pathLst>
              </a:custGeom>
              <a:solidFill>
                <a:srgbClr val="3341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8"/>
              <p:cNvSpPr/>
              <p:nvPr/>
            </p:nvSpPr>
            <p:spPr>
              <a:xfrm>
                <a:off x="1054450" y="4023725"/>
                <a:ext cx="212375" cy="64475"/>
              </a:xfrm>
              <a:custGeom>
                <a:avLst/>
                <a:gdLst/>
                <a:ahLst/>
                <a:cxnLst/>
                <a:rect l="l" t="t" r="r" b="b"/>
                <a:pathLst>
                  <a:path w="8495" h="2579" extrusionOk="0">
                    <a:moveTo>
                      <a:pt x="5191" y="1"/>
                    </a:moveTo>
                    <a:cubicBezTo>
                      <a:pt x="3160" y="1"/>
                      <a:pt x="1240" y="907"/>
                      <a:pt x="55" y="2427"/>
                    </a:cubicBezTo>
                    <a:cubicBezTo>
                      <a:pt x="1" y="2481"/>
                      <a:pt x="56" y="2579"/>
                      <a:pt x="132" y="2579"/>
                    </a:cubicBezTo>
                    <a:cubicBezTo>
                      <a:pt x="150" y="2579"/>
                      <a:pt x="169" y="2574"/>
                      <a:pt x="188" y="2561"/>
                    </a:cubicBezTo>
                    <a:cubicBezTo>
                      <a:pt x="1657" y="1616"/>
                      <a:pt x="3205" y="1240"/>
                      <a:pt x="4874" y="1240"/>
                    </a:cubicBezTo>
                    <a:cubicBezTo>
                      <a:pt x="5858" y="1240"/>
                      <a:pt x="6884" y="1371"/>
                      <a:pt x="7961" y="1593"/>
                    </a:cubicBezTo>
                    <a:cubicBezTo>
                      <a:pt x="8016" y="1605"/>
                      <a:pt x="8075" y="1612"/>
                      <a:pt x="8132" y="1612"/>
                    </a:cubicBezTo>
                    <a:cubicBezTo>
                      <a:pt x="8246" y="1612"/>
                      <a:pt x="8350" y="1582"/>
                      <a:pt x="8394" y="1493"/>
                    </a:cubicBezTo>
                    <a:cubicBezTo>
                      <a:pt x="8494" y="1327"/>
                      <a:pt x="8494" y="1293"/>
                      <a:pt x="8494" y="1126"/>
                    </a:cubicBezTo>
                    <a:cubicBezTo>
                      <a:pt x="8461" y="960"/>
                      <a:pt x="8328" y="759"/>
                      <a:pt x="8194" y="693"/>
                    </a:cubicBezTo>
                    <a:cubicBezTo>
                      <a:pt x="7215" y="220"/>
                      <a:pt x="6190" y="1"/>
                      <a:pt x="51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8"/>
              <p:cNvSpPr/>
              <p:nvPr/>
            </p:nvSpPr>
            <p:spPr>
              <a:xfrm>
                <a:off x="1253450" y="4372925"/>
                <a:ext cx="413650" cy="200650"/>
              </a:xfrm>
              <a:custGeom>
                <a:avLst/>
                <a:gdLst/>
                <a:ahLst/>
                <a:cxnLst/>
                <a:rect l="l" t="t" r="r" b="b"/>
                <a:pathLst>
                  <a:path w="16546" h="8026" extrusionOk="0">
                    <a:moveTo>
                      <a:pt x="16546" y="1"/>
                    </a:moveTo>
                    <a:lnTo>
                      <a:pt x="16546" y="1"/>
                    </a:lnTo>
                    <a:cubicBezTo>
                      <a:pt x="15145" y="101"/>
                      <a:pt x="13677" y="134"/>
                      <a:pt x="12276" y="234"/>
                    </a:cubicBezTo>
                    <a:cubicBezTo>
                      <a:pt x="9874" y="335"/>
                      <a:pt x="7573" y="668"/>
                      <a:pt x="5304" y="1235"/>
                    </a:cubicBezTo>
                    <a:cubicBezTo>
                      <a:pt x="5104" y="1269"/>
                      <a:pt x="4904" y="1335"/>
                      <a:pt x="4704" y="1369"/>
                    </a:cubicBezTo>
                    <a:lnTo>
                      <a:pt x="4704" y="1402"/>
                    </a:lnTo>
                    <a:cubicBezTo>
                      <a:pt x="3136" y="1802"/>
                      <a:pt x="1568" y="2236"/>
                      <a:pt x="1" y="2603"/>
                    </a:cubicBezTo>
                    <a:cubicBezTo>
                      <a:pt x="1380" y="5031"/>
                      <a:pt x="4780" y="8026"/>
                      <a:pt x="8336" y="8026"/>
                    </a:cubicBezTo>
                    <a:cubicBezTo>
                      <a:pt x="8737" y="8026"/>
                      <a:pt x="9139" y="7988"/>
                      <a:pt x="9541" y="7907"/>
                    </a:cubicBezTo>
                    <a:cubicBezTo>
                      <a:pt x="13410" y="7173"/>
                      <a:pt x="15945" y="2903"/>
                      <a:pt x="1654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38"/>
              <p:cNvSpPr/>
              <p:nvPr/>
            </p:nvSpPr>
            <p:spPr>
              <a:xfrm>
                <a:off x="1299325" y="4375450"/>
                <a:ext cx="327750" cy="198250"/>
              </a:xfrm>
              <a:custGeom>
                <a:avLst/>
                <a:gdLst/>
                <a:ahLst/>
                <a:cxnLst/>
                <a:rect l="l" t="t" r="r" b="b"/>
                <a:pathLst>
                  <a:path w="13110" h="7930" extrusionOk="0">
                    <a:moveTo>
                      <a:pt x="12643" y="0"/>
                    </a:moveTo>
                    <a:cubicBezTo>
                      <a:pt x="11909" y="67"/>
                      <a:pt x="11175" y="67"/>
                      <a:pt x="10441" y="133"/>
                    </a:cubicBezTo>
                    <a:cubicBezTo>
                      <a:pt x="8039" y="234"/>
                      <a:pt x="5738" y="567"/>
                      <a:pt x="3469" y="1134"/>
                    </a:cubicBezTo>
                    <a:cubicBezTo>
                      <a:pt x="3269" y="1168"/>
                      <a:pt x="3069" y="1234"/>
                      <a:pt x="2836" y="1268"/>
                    </a:cubicBezTo>
                    <a:cubicBezTo>
                      <a:pt x="1902" y="1534"/>
                      <a:pt x="968" y="1801"/>
                      <a:pt x="0" y="2035"/>
                    </a:cubicBezTo>
                    <a:cubicBezTo>
                      <a:pt x="300" y="2669"/>
                      <a:pt x="567" y="3302"/>
                      <a:pt x="834" y="3936"/>
                    </a:cubicBezTo>
                    <a:cubicBezTo>
                      <a:pt x="734" y="4437"/>
                      <a:pt x="667" y="4904"/>
                      <a:pt x="567" y="5371"/>
                    </a:cubicBezTo>
                    <a:cubicBezTo>
                      <a:pt x="2169" y="6804"/>
                      <a:pt x="4339" y="7929"/>
                      <a:pt x="6499" y="7929"/>
                    </a:cubicBezTo>
                    <a:cubicBezTo>
                      <a:pt x="6903" y="7929"/>
                      <a:pt x="7306" y="7890"/>
                      <a:pt x="7706" y="7806"/>
                    </a:cubicBezTo>
                    <a:cubicBezTo>
                      <a:pt x="9974" y="7372"/>
                      <a:pt x="11909" y="5637"/>
                      <a:pt x="13110" y="3736"/>
                    </a:cubicBezTo>
                    <a:cubicBezTo>
                      <a:pt x="12843" y="3269"/>
                      <a:pt x="12609" y="2769"/>
                      <a:pt x="12376" y="2302"/>
                    </a:cubicBezTo>
                    <a:cubicBezTo>
                      <a:pt x="12476" y="1534"/>
                      <a:pt x="12576" y="767"/>
                      <a:pt x="12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38"/>
              <p:cNvSpPr/>
              <p:nvPr/>
            </p:nvSpPr>
            <p:spPr>
              <a:xfrm>
                <a:off x="1330175" y="4434650"/>
                <a:ext cx="269375" cy="51375"/>
              </a:xfrm>
              <a:custGeom>
                <a:avLst/>
                <a:gdLst/>
                <a:ahLst/>
                <a:cxnLst/>
                <a:rect l="l" t="t" r="r" b="b"/>
                <a:pathLst>
                  <a:path w="10775" h="2055" extrusionOk="0">
                    <a:moveTo>
                      <a:pt x="10775" y="0"/>
                    </a:moveTo>
                    <a:lnTo>
                      <a:pt x="10775" y="0"/>
                    </a:lnTo>
                    <a:cubicBezTo>
                      <a:pt x="9040" y="601"/>
                      <a:pt x="7306" y="1168"/>
                      <a:pt x="5504" y="1435"/>
                    </a:cubicBezTo>
                    <a:cubicBezTo>
                      <a:pt x="4545" y="1574"/>
                      <a:pt x="3585" y="1623"/>
                      <a:pt x="2625" y="1623"/>
                    </a:cubicBezTo>
                    <a:cubicBezTo>
                      <a:pt x="1750" y="1623"/>
                      <a:pt x="875" y="1583"/>
                      <a:pt x="0" y="1535"/>
                    </a:cubicBezTo>
                    <a:lnTo>
                      <a:pt x="0" y="1535"/>
                    </a:lnTo>
                    <a:cubicBezTo>
                      <a:pt x="1251" y="1859"/>
                      <a:pt x="2550" y="2055"/>
                      <a:pt x="3852" y="2055"/>
                    </a:cubicBezTo>
                    <a:cubicBezTo>
                      <a:pt x="4426" y="2055"/>
                      <a:pt x="5000" y="2017"/>
                      <a:pt x="5571" y="1935"/>
                    </a:cubicBezTo>
                    <a:cubicBezTo>
                      <a:pt x="7406" y="1668"/>
                      <a:pt x="9174" y="968"/>
                      <a:pt x="1077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38"/>
              <p:cNvSpPr/>
              <p:nvPr/>
            </p:nvSpPr>
            <p:spPr>
              <a:xfrm>
                <a:off x="1570350" y="4184825"/>
                <a:ext cx="194325" cy="71625"/>
              </a:xfrm>
              <a:custGeom>
                <a:avLst/>
                <a:gdLst/>
                <a:ahLst/>
                <a:cxnLst/>
                <a:rect l="l" t="t" r="r" b="b"/>
                <a:pathLst>
                  <a:path w="7773" h="2865" extrusionOk="0">
                    <a:moveTo>
                      <a:pt x="5180" y="1"/>
                    </a:moveTo>
                    <a:cubicBezTo>
                      <a:pt x="3182" y="1"/>
                      <a:pt x="837" y="1380"/>
                      <a:pt x="0" y="2788"/>
                    </a:cubicBezTo>
                    <a:cubicBezTo>
                      <a:pt x="0" y="2815"/>
                      <a:pt x="22" y="2864"/>
                      <a:pt x="48" y="2864"/>
                    </a:cubicBezTo>
                    <a:cubicBezTo>
                      <a:pt x="54" y="2864"/>
                      <a:pt x="61" y="2861"/>
                      <a:pt x="67" y="2855"/>
                    </a:cubicBezTo>
                    <a:cubicBezTo>
                      <a:pt x="1368" y="2221"/>
                      <a:pt x="2469" y="1421"/>
                      <a:pt x="3936" y="1187"/>
                    </a:cubicBezTo>
                    <a:cubicBezTo>
                      <a:pt x="4195" y="1141"/>
                      <a:pt x="4447" y="1122"/>
                      <a:pt x="4694" y="1122"/>
                    </a:cubicBezTo>
                    <a:cubicBezTo>
                      <a:pt x="5693" y="1122"/>
                      <a:pt x="6623" y="1427"/>
                      <a:pt x="7639" y="1454"/>
                    </a:cubicBezTo>
                    <a:cubicBezTo>
                      <a:pt x="7739" y="1454"/>
                      <a:pt x="7773" y="1354"/>
                      <a:pt x="7739" y="1287"/>
                    </a:cubicBezTo>
                    <a:cubicBezTo>
                      <a:pt x="7149" y="368"/>
                      <a:pt x="6211" y="1"/>
                      <a:pt x="5180" y="1"/>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38"/>
              <p:cNvSpPr/>
              <p:nvPr/>
            </p:nvSpPr>
            <p:spPr>
              <a:xfrm>
                <a:off x="1583700" y="4148375"/>
                <a:ext cx="55875" cy="36950"/>
              </a:xfrm>
              <a:custGeom>
                <a:avLst/>
                <a:gdLst/>
                <a:ahLst/>
                <a:cxnLst/>
                <a:rect l="l" t="t" r="r" b="b"/>
                <a:pathLst>
                  <a:path w="2235" h="1478" extrusionOk="0">
                    <a:moveTo>
                      <a:pt x="1925" y="1"/>
                    </a:moveTo>
                    <a:cubicBezTo>
                      <a:pt x="1585" y="1"/>
                      <a:pt x="1181" y="273"/>
                      <a:pt x="934" y="410"/>
                    </a:cubicBezTo>
                    <a:cubicBezTo>
                      <a:pt x="467" y="710"/>
                      <a:pt x="234" y="977"/>
                      <a:pt x="0" y="1444"/>
                    </a:cubicBezTo>
                    <a:cubicBezTo>
                      <a:pt x="0" y="1478"/>
                      <a:pt x="33" y="1478"/>
                      <a:pt x="33" y="1478"/>
                    </a:cubicBezTo>
                    <a:cubicBezTo>
                      <a:pt x="200" y="1377"/>
                      <a:pt x="400" y="1311"/>
                      <a:pt x="567" y="1211"/>
                    </a:cubicBezTo>
                    <a:cubicBezTo>
                      <a:pt x="767" y="1111"/>
                      <a:pt x="967" y="944"/>
                      <a:pt x="1168" y="844"/>
                    </a:cubicBezTo>
                    <a:cubicBezTo>
                      <a:pt x="1468" y="677"/>
                      <a:pt x="2001" y="610"/>
                      <a:pt x="2202" y="310"/>
                    </a:cubicBezTo>
                    <a:cubicBezTo>
                      <a:pt x="2235" y="210"/>
                      <a:pt x="2235" y="110"/>
                      <a:pt x="2135" y="43"/>
                    </a:cubicBezTo>
                    <a:cubicBezTo>
                      <a:pt x="2070" y="14"/>
                      <a:pt x="1999" y="1"/>
                      <a:pt x="1925" y="1"/>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38"/>
              <p:cNvSpPr/>
              <p:nvPr/>
            </p:nvSpPr>
            <p:spPr>
              <a:xfrm>
                <a:off x="1105150" y="4258575"/>
                <a:ext cx="197525" cy="57900"/>
              </a:xfrm>
              <a:custGeom>
                <a:avLst/>
                <a:gdLst/>
                <a:ahLst/>
                <a:cxnLst/>
                <a:rect l="l" t="t" r="r" b="b"/>
                <a:pathLst>
                  <a:path w="7901" h="2316" extrusionOk="0">
                    <a:moveTo>
                      <a:pt x="3683" y="0"/>
                    </a:moveTo>
                    <a:cubicBezTo>
                      <a:pt x="2025" y="0"/>
                      <a:pt x="470" y="612"/>
                      <a:pt x="28" y="2173"/>
                    </a:cubicBezTo>
                    <a:cubicBezTo>
                      <a:pt x="1" y="2256"/>
                      <a:pt x="64" y="2315"/>
                      <a:pt x="124" y="2315"/>
                    </a:cubicBezTo>
                    <a:cubicBezTo>
                      <a:pt x="137" y="2315"/>
                      <a:pt x="150" y="2313"/>
                      <a:pt x="162" y="2307"/>
                    </a:cubicBezTo>
                    <a:cubicBezTo>
                      <a:pt x="1396" y="1906"/>
                      <a:pt x="2330" y="1139"/>
                      <a:pt x="3664" y="972"/>
                    </a:cubicBezTo>
                    <a:cubicBezTo>
                      <a:pt x="3890" y="947"/>
                      <a:pt x="4112" y="935"/>
                      <a:pt x="4330" y="935"/>
                    </a:cubicBezTo>
                    <a:cubicBezTo>
                      <a:pt x="5527" y="935"/>
                      <a:pt x="6621" y="1280"/>
                      <a:pt x="7834" y="1506"/>
                    </a:cubicBezTo>
                    <a:cubicBezTo>
                      <a:pt x="7901" y="1506"/>
                      <a:pt x="7901" y="1439"/>
                      <a:pt x="7867" y="1406"/>
                    </a:cubicBezTo>
                    <a:cubicBezTo>
                      <a:pt x="6982" y="570"/>
                      <a:pt x="5285" y="0"/>
                      <a:pt x="3683"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38"/>
              <p:cNvSpPr/>
              <p:nvPr/>
            </p:nvSpPr>
            <p:spPr>
              <a:xfrm>
                <a:off x="1206750" y="4208650"/>
                <a:ext cx="62575" cy="23375"/>
              </a:xfrm>
              <a:custGeom>
                <a:avLst/>
                <a:gdLst/>
                <a:ahLst/>
                <a:cxnLst/>
                <a:rect l="l" t="t" r="r" b="b"/>
                <a:pathLst>
                  <a:path w="2503" h="935" extrusionOk="0">
                    <a:moveTo>
                      <a:pt x="494" y="1"/>
                    </a:moveTo>
                    <a:cubicBezTo>
                      <a:pt x="329" y="1"/>
                      <a:pt x="178" y="36"/>
                      <a:pt x="67" y="134"/>
                    </a:cubicBezTo>
                    <a:cubicBezTo>
                      <a:pt x="1" y="234"/>
                      <a:pt x="1" y="334"/>
                      <a:pt x="67" y="401"/>
                    </a:cubicBezTo>
                    <a:cubicBezTo>
                      <a:pt x="334" y="634"/>
                      <a:pt x="868" y="568"/>
                      <a:pt x="1201" y="634"/>
                    </a:cubicBezTo>
                    <a:cubicBezTo>
                      <a:pt x="1435" y="668"/>
                      <a:pt x="1635" y="768"/>
                      <a:pt x="1869" y="834"/>
                    </a:cubicBezTo>
                    <a:cubicBezTo>
                      <a:pt x="2069" y="868"/>
                      <a:pt x="2269" y="868"/>
                      <a:pt x="2469" y="935"/>
                    </a:cubicBezTo>
                    <a:cubicBezTo>
                      <a:pt x="2502" y="935"/>
                      <a:pt x="2502" y="901"/>
                      <a:pt x="2502" y="901"/>
                    </a:cubicBezTo>
                    <a:cubicBezTo>
                      <a:pt x="2135" y="501"/>
                      <a:pt x="1835" y="301"/>
                      <a:pt x="1335" y="167"/>
                    </a:cubicBezTo>
                    <a:cubicBezTo>
                      <a:pt x="1103" y="104"/>
                      <a:pt x="778" y="1"/>
                      <a:pt x="494" y="1"/>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38"/>
              <p:cNvSpPr/>
              <p:nvPr/>
            </p:nvSpPr>
            <p:spPr>
              <a:xfrm>
                <a:off x="1835025" y="4191750"/>
                <a:ext cx="130625" cy="180125"/>
              </a:xfrm>
              <a:custGeom>
                <a:avLst/>
                <a:gdLst/>
                <a:ahLst/>
                <a:cxnLst/>
                <a:rect l="l" t="t" r="r" b="b"/>
                <a:pathLst>
                  <a:path w="5225" h="7205" extrusionOk="0">
                    <a:moveTo>
                      <a:pt x="3909" y="0"/>
                    </a:moveTo>
                    <a:cubicBezTo>
                      <a:pt x="3124" y="0"/>
                      <a:pt x="2435" y="655"/>
                      <a:pt x="1889" y="1310"/>
                    </a:cubicBezTo>
                    <a:cubicBezTo>
                      <a:pt x="1288" y="2011"/>
                      <a:pt x="855" y="2811"/>
                      <a:pt x="555" y="3679"/>
                    </a:cubicBezTo>
                    <a:cubicBezTo>
                      <a:pt x="421" y="4079"/>
                      <a:pt x="321" y="4446"/>
                      <a:pt x="221" y="4846"/>
                    </a:cubicBezTo>
                    <a:cubicBezTo>
                      <a:pt x="88" y="5447"/>
                      <a:pt x="21" y="6080"/>
                      <a:pt x="21" y="6714"/>
                    </a:cubicBezTo>
                    <a:cubicBezTo>
                      <a:pt x="1" y="7013"/>
                      <a:pt x="242" y="7204"/>
                      <a:pt x="447" y="7204"/>
                    </a:cubicBezTo>
                    <a:cubicBezTo>
                      <a:pt x="586" y="7204"/>
                      <a:pt x="708" y="7116"/>
                      <a:pt x="721" y="6914"/>
                    </a:cubicBezTo>
                    <a:cubicBezTo>
                      <a:pt x="721" y="5947"/>
                      <a:pt x="888" y="5046"/>
                      <a:pt x="1155" y="4212"/>
                    </a:cubicBezTo>
                    <a:cubicBezTo>
                      <a:pt x="1825" y="3799"/>
                      <a:pt x="2658" y="3420"/>
                      <a:pt x="3414" y="3420"/>
                    </a:cubicBezTo>
                    <a:cubicBezTo>
                      <a:pt x="3937" y="3420"/>
                      <a:pt x="4422" y="3601"/>
                      <a:pt x="4791" y="4079"/>
                    </a:cubicBezTo>
                    <a:cubicBezTo>
                      <a:pt x="4791" y="4079"/>
                      <a:pt x="4824" y="4079"/>
                      <a:pt x="4824" y="4046"/>
                    </a:cubicBezTo>
                    <a:cubicBezTo>
                      <a:pt x="4504" y="3047"/>
                      <a:pt x="3896" y="2719"/>
                      <a:pt x="3211" y="2719"/>
                    </a:cubicBezTo>
                    <a:cubicBezTo>
                      <a:pt x="2684" y="2719"/>
                      <a:pt x="2111" y="2913"/>
                      <a:pt x="1589" y="3145"/>
                    </a:cubicBezTo>
                    <a:lnTo>
                      <a:pt x="1622" y="3078"/>
                    </a:lnTo>
                    <a:cubicBezTo>
                      <a:pt x="2157" y="2064"/>
                      <a:pt x="3215" y="504"/>
                      <a:pt x="4475" y="504"/>
                    </a:cubicBezTo>
                    <a:cubicBezTo>
                      <a:pt x="4708" y="504"/>
                      <a:pt x="4947" y="557"/>
                      <a:pt x="5191" y="677"/>
                    </a:cubicBezTo>
                    <a:cubicBezTo>
                      <a:pt x="5225" y="677"/>
                      <a:pt x="5225" y="643"/>
                      <a:pt x="5225" y="643"/>
                    </a:cubicBezTo>
                    <a:cubicBezTo>
                      <a:pt x="4764" y="182"/>
                      <a:pt x="4323" y="0"/>
                      <a:pt x="3909"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38"/>
              <p:cNvSpPr/>
              <p:nvPr/>
            </p:nvSpPr>
            <p:spPr>
              <a:xfrm>
                <a:off x="920725" y="4337950"/>
                <a:ext cx="155075" cy="163450"/>
              </a:xfrm>
              <a:custGeom>
                <a:avLst/>
                <a:gdLst/>
                <a:ahLst/>
                <a:cxnLst/>
                <a:rect l="l" t="t" r="r" b="b"/>
                <a:pathLst>
                  <a:path w="6203" h="6538" extrusionOk="0">
                    <a:moveTo>
                      <a:pt x="1408" y="0"/>
                    </a:moveTo>
                    <a:cubicBezTo>
                      <a:pt x="921" y="0"/>
                      <a:pt x="438" y="237"/>
                      <a:pt x="0" y="866"/>
                    </a:cubicBezTo>
                    <a:cubicBezTo>
                      <a:pt x="0" y="900"/>
                      <a:pt x="0" y="900"/>
                      <a:pt x="33" y="900"/>
                    </a:cubicBezTo>
                    <a:cubicBezTo>
                      <a:pt x="332" y="686"/>
                      <a:pt x="645" y="596"/>
                      <a:pt x="959" y="596"/>
                    </a:cubicBezTo>
                    <a:cubicBezTo>
                      <a:pt x="2119" y="596"/>
                      <a:pt x="3306" y="1828"/>
                      <a:pt x="3936" y="2668"/>
                    </a:cubicBezTo>
                    <a:cubicBezTo>
                      <a:pt x="3936" y="2701"/>
                      <a:pt x="3970" y="2701"/>
                      <a:pt x="3970" y="2734"/>
                    </a:cubicBezTo>
                    <a:cubicBezTo>
                      <a:pt x="3569" y="2639"/>
                      <a:pt x="3148" y="2564"/>
                      <a:pt x="2751" y="2564"/>
                    </a:cubicBezTo>
                    <a:cubicBezTo>
                      <a:pt x="1894" y="2564"/>
                      <a:pt x="1150" y="2914"/>
                      <a:pt x="967" y="4169"/>
                    </a:cubicBezTo>
                    <a:cubicBezTo>
                      <a:pt x="945" y="4169"/>
                      <a:pt x="953" y="4183"/>
                      <a:pt x="970" y="4183"/>
                    </a:cubicBezTo>
                    <a:cubicBezTo>
                      <a:pt x="979" y="4183"/>
                      <a:pt x="990" y="4180"/>
                      <a:pt x="1001" y="4169"/>
                    </a:cubicBezTo>
                    <a:cubicBezTo>
                      <a:pt x="1347" y="3510"/>
                      <a:pt x="1973" y="3284"/>
                      <a:pt x="2668" y="3284"/>
                    </a:cubicBezTo>
                    <a:cubicBezTo>
                      <a:pt x="3310" y="3284"/>
                      <a:pt x="4010" y="3477"/>
                      <a:pt x="4603" y="3702"/>
                    </a:cubicBezTo>
                    <a:cubicBezTo>
                      <a:pt x="5004" y="4469"/>
                      <a:pt x="5304" y="5369"/>
                      <a:pt x="5471" y="6303"/>
                    </a:cubicBezTo>
                    <a:cubicBezTo>
                      <a:pt x="5506" y="6468"/>
                      <a:pt x="5612" y="6538"/>
                      <a:pt x="5730" y="6538"/>
                    </a:cubicBezTo>
                    <a:cubicBezTo>
                      <a:pt x="5946" y="6538"/>
                      <a:pt x="6203" y="6305"/>
                      <a:pt x="6138" y="6003"/>
                    </a:cubicBezTo>
                    <a:cubicBezTo>
                      <a:pt x="6004" y="5369"/>
                      <a:pt x="5838" y="4769"/>
                      <a:pt x="5604" y="4202"/>
                    </a:cubicBezTo>
                    <a:cubicBezTo>
                      <a:pt x="5471" y="3802"/>
                      <a:pt x="5304" y="3435"/>
                      <a:pt x="5104" y="3101"/>
                    </a:cubicBezTo>
                    <a:cubicBezTo>
                      <a:pt x="4637" y="2301"/>
                      <a:pt x="4070" y="1567"/>
                      <a:pt x="3403" y="1000"/>
                    </a:cubicBezTo>
                    <a:cubicBezTo>
                      <a:pt x="2812" y="488"/>
                      <a:pt x="2106" y="0"/>
                      <a:pt x="1408"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38"/>
              <p:cNvSpPr/>
              <p:nvPr/>
            </p:nvSpPr>
            <p:spPr>
              <a:xfrm>
                <a:off x="932400" y="3627150"/>
                <a:ext cx="926500" cy="625725"/>
              </a:xfrm>
              <a:custGeom>
                <a:avLst/>
                <a:gdLst/>
                <a:ahLst/>
                <a:cxnLst/>
                <a:rect l="l" t="t" r="r" b="b"/>
                <a:pathLst>
                  <a:path w="37060" h="25029" extrusionOk="0">
                    <a:moveTo>
                      <a:pt x="22165" y="1"/>
                    </a:moveTo>
                    <a:cubicBezTo>
                      <a:pt x="20678" y="1"/>
                      <a:pt x="19179" y="157"/>
                      <a:pt x="17679" y="344"/>
                    </a:cubicBezTo>
                    <a:cubicBezTo>
                      <a:pt x="14244" y="778"/>
                      <a:pt x="10774" y="1478"/>
                      <a:pt x="7706" y="3180"/>
                    </a:cubicBezTo>
                    <a:cubicBezTo>
                      <a:pt x="4170" y="5148"/>
                      <a:pt x="1068" y="8950"/>
                      <a:pt x="267" y="13087"/>
                    </a:cubicBezTo>
                    <a:cubicBezTo>
                      <a:pt x="167" y="13620"/>
                      <a:pt x="100" y="14121"/>
                      <a:pt x="67" y="14654"/>
                    </a:cubicBezTo>
                    <a:cubicBezTo>
                      <a:pt x="0" y="15288"/>
                      <a:pt x="0" y="15955"/>
                      <a:pt x="33" y="16589"/>
                    </a:cubicBezTo>
                    <a:cubicBezTo>
                      <a:pt x="100" y="17690"/>
                      <a:pt x="267" y="18757"/>
                      <a:pt x="534" y="19791"/>
                    </a:cubicBezTo>
                    <a:cubicBezTo>
                      <a:pt x="1034" y="21693"/>
                      <a:pt x="1635" y="23627"/>
                      <a:pt x="3069" y="25028"/>
                    </a:cubicBezTo>
                    <a:cubicBezTo>
                      <a:pt x="3269" y="23961"/>
                      <a:pt x="3769" y="22527"/>
                      <a:pt x="3903" y="22226"/>
                    </a:cubicBezTo>
                    <a:cubicBezTo>
                      <a:pt x="4437" y="20692"/>
                      <a:pt x="4470" y="18991"/>
                      <a:pt x="4737" y="17390"/>
                    </a:cubicBezTo>
                    <a:cubicBezTo>
                      <a:pt x="4737" y="17356"/>
                      <a:pt x="4737" y="17323"/>
                      <a:pt x="4737" y="17290"/>
                    </a:cubicBezTo>
                    <a:cubicBezTo>
                      <a:pt x="4870" y="16456"/>
                      <a:pt x="5037" y="15622"/>
                      <a:pt x="5237" y="14821"/>
                    </a:cubicBezTo>
                    <a:cubicBezTo>
                      <a:pt x="5237" y="14821"/>
                      <a:pt x="5237" y="14788"/>
                      <a:pt x="5237" y="14788"/>
                    </a:cubicBezTo>
                    <a:cubicBezTo>
                      <a:pt x="5304" y="14522"/>
                      <a:pt x="5935" y="12661"/>
                      <a:pt x="5838" y="12554"/>
                    </a:cubicBezTo>
                    <a:lnTo>
                      <a:pt x="5838" y="12554"/>
                    </a:lnTo>
                    <a:cubicBezTo>
                      <a:pt x="6472" y="13221"/>
                      <a:pt x="6905" y="13988"/>
                      <a:pt x="7272" y="14821"/>
                    </a:cubicBezTo>
                    <a:cubicBezTo>
                      <a:pt x="7606" y="15688"/>
                      <a:pt x="7839" y="16622"/>
                      <a:pt x="8039" y="17590"/>
                    </a:cubicBezTo>
                    <a:cubicBezTo>
                      <a:pt x="8139" y="18224"/>
                      <a:pt x="8239" y="18891"/>
                      <a:pt x="8306" y="19525"/>
                    </a:cubicBezTo>
                    <a:cubicBezTo>
                      <a:pt x="8319" y="19592"/>
                      <a:pt x="8637" y="19621"/>
                      <a:pt x="9161" y="19621"/>
                    </a:cubicBezTo>
                    <a:cubicBezTo>
                      <a:pt x="9934" y="19621"/>
                      <a:pt x="11156" y="19557"/>
                      <a:pt x="12509" y="19458"/>
                    </a:cubicBezTo>
                    <a:cubicBezTo>
                      <a:pt x="12442" y="18891"/>
                      <a:pt x="12376" y="18357"/>
                      <a:pt x="12276" y="17823"/>
                    </a:cubicBezTo>
                    <a:cubicBezTo>
                      <a:pt x="12109" y="16756"/>
                      <a:pt x="11842" y="15688"/>
                      <a:pt x="11542" y="14654"/>
                    </a:cubicBezTo>
                    <a:cubicBezTo>
                      <a:pt x="11308" y="13854"/>
                      <a:pt x="11041" y="13020"/>
                      <a:pt x="10774" y="12219"/>
                    </a:cubicBezTo>
                    <a:cubicBezTo>
                      <a:pt x="10753" y="12154"/>
                      <a:pt x="10831" y="12088"/>
                      <a:pt x="10897" y="12088"/>
                    </a:cubicBezTo>
                    <a:cubicBezTo>
                      <a:pt x="10932" y="12088"/>
                      <a:pt x="10963" y="12107"/>
                      <a:pt x="10975" y="12153"/>
                    </a:cubicBezTo>
                    <a:cubicBezTo>
                      <a:pt x="11241" y="12920"/>
                      <a:pt x="11575" y="13754"/>
                      <a:pt x="11875" y="14621"/>
                    </a:cubicBezTo>
                    <a:cubicBezTo>
                      <a:pt x="12242" y="15655"/>
                      <a:pt x="12609" y="16723"/>
                      <a:pt x="12876" y="17823"/>
                    </a:cubicBezTo>
                    <a:cubicBezTo>
                      <a:pt x="12976" y="18357"/>
                      <a:pt x="13109" y="18891"/>
                      <a:pt x="13176" y="19424"/>
                    </a:cubicBezTo>
                    <a:cubicBezTo>
                      <a:pt x="16245" y="19191"/>
                      <a:pt x="19714" y="18857"/>
                      <a:pt x="20281" y="18791"/>
                    </a:cubicBezTo>
                    <a:cubicBezTo>
                      <a:pt x="21349" y="18691"/>
                      <a:pt x="22416" y="18557"/>
                      <a:pt x="23484" y="18424"/>
                    </a:cubicBezTo>
                    <a:cubicBezTo>
                      <a:pt x="23484" y="18357"/>
                      <a:pt x="23484" y="18257"/>
                      <a:pt x="23450" y="18190"/>
                    </a:cubicBezTo>
                    <a:cubicBezTo>
                      <a:pt x="23383" y="17890"/>
                      <a:pt x="23317" y="17590"/>
                      <a:pt x="23250" y="17256"/>
                    </a:cubicBezTo>
                    <a:cubicBezTo>
                      <a:pt x="23017" y="16189"/>
                      <a:pt x="22783" y="15155"/>
                      <a:pt x="22750" y="14021"/>
                    </a:cubicBezTo>
                    <a:cubicBezTo>
                      <a:pt x="22728" y="13955"/>
                      <a:pt x="22806" y="13890"/>
                      <a:pt x="22872" y="13890"/>
                    </a:cubicBezTo>
                    <a:cubicBezTo>
                      <a:pt x="22907" y="13890"/>
                      <a:pt x="22938" y="13908"/>
                      <a:pt x="22950" y="13954"/>
                    </a:cubicBezTo>
                    <a:cubicBezTo>
                      <a:pt x="23183" y="14821"/>
                      <a:pt x="23684" y="15955"/>
                      <a:pt x="24117" y="17156"/>
                    </a:cubicBezTo>
                    <a:cubicBezTo>
                      <a:pt x="24251" y="17523"/>
                      <a:pt x="24384" y="17890"/>
                      <a:pt x="24484" y="18257"/>
                    </a:cubicBezTo>
                    <a:cubicBezTo>
                      <a:pt x="25218" y="18190"/>
                      <a:pt x="25919" y="18057"/>
                      <a:pt x="26619" y="17957"/>
                    </a:cubicBezTo>
                    <a:cubicBezTo>
                      <a:pt x="26552" y="17590"/>
                      <a:pt x="26486" y="17190"/>
                      <a:pt x="26419" y="16789"/>
                    </a:cubicBezTo>
                    <a:cubicBezTo>
                      <a:pt x="26352" y="16489"/>
                      <a:pt x="26286" y="16189"/>
                      <a:pt x="26252" y="15889"/>
                    </a:cubicBezTo>
                    <a:cubicBezTo>
                      <a:pt x="26232" y="15789"/>
                      <a:pt x="26307" y="15725"/>
                      <a:pt x="26385" y="15725"/>
                    </a:cubicBezTo>
                    <a:cubicBezTo>
                      <a:pt x="26438" y="15725"/>
                      <a:pt x="26492" y="15755"/>
                      <a:pt x="26519" y="15822"/>
                    </a:cubicBezTo>
                    <a:cubicBezTo>
                      <a:pt x="26652" y="16089"/>
                      <a:pt x="26786" y="16389"/>
                      <a:pt x="26953" y="16723"/>
                    </a:cubicBezTo>
                    <a:cubicBezTo>
                      <a:pt x="27086" y="17056"/>
                      <a:pt x="27253" y="17456"/>
                      <a:pt x="27386" y="17823"/>
                    </a:cubicBezTo>
                    <a:cubicBezTo>
                      <a:pt x="28754" y="17623"/>
                      <a:pt x="30122" y="17356"/>
                      <a:pt x="31489" y="17089"/>
                    </a:cubicBezTo>
                    <a:cubicBezTo>
                      <a:pt x="31456" y="16656"/>
                      <a:pt x="31423" y="16222"/>
                      <a:pt x="31389" y="15789"/>
                    </a:cubicBezTo>
                    <a:cubicBezTo>
                      <a:pt x="31222" y="14388"/>
                      <a:pt x="30956" y="13020"/>
                      <a:pt x="30455" y="11686"/>
                    </a:cubicBezTo>
                    <a:cubicBezTo>
                      <a:pt x="30022" y="10618"/>
                      <a:pt x="29454" y="9551"/>
                      <a:pt x="28654" y="8517"/>
                    </a:cubicBezTo>
                    <a:cubicBezTo>
                      <a:pt x="28654" y="8493"/>
                      <a:pt x="28671" y="8470"/>
                      <a:pt x="28680" y="8470"/>
                    </a:cubicBezTo>
                    <a:cubicBezTo>
                      <a:pt x="28684" y="8470"/>
                      <a:pt x="28687" y="8474"/>
                      <a:pt x="28687" y="8483"/>
                    </a:cubicBezTo>
                    <a:cubicBezTo>
                      <a:pt x="29454" y="9417"/>
                      <a:pt x="30155" y="10485"/>
                      <a:pt x="30755" y="11619"/>
                    </a:cubicBezTo>
                    <a:cubicBezTo>
                      <a:pt x="31389" y="12853"/>
                      <a:pt x="31956" y="14221"/>
                      <a:pt x="32290" y="15588"/>
                    </a:cubicBezTo>
                    <a:cubicBezTo>
                      <a:pt x="32390" y="16022"/>
                      <a:pt x="32490" y="16456"/>
                      <a:pt x="32557" y="16889"/>
                    </a:cubicBezTo>
                    <a:cubicBezTo>
                      <a:pt x="32890" y="16823"/>
                      <a:pt x="33224" y="16756"/>
                      <a:pt x="33557" y="16689"/>
                    </a:cubicBezTo>
                    <a:lnTo>
                      <a:pt x="36193" y="19791"/>
                    </a:lnTo>
                    <a:cubicBezTo>
                      <a:pt x="36259" y="19858"/>
                      <a:pt x="36326" y="19925"/>
                      <a:pt x="36459" y="19925"/>
                    </a:cubicBezTo>
                    <a:cubicBezTo>
                      <a:pt x="36593" y="19925"/>
                      <a:pt x="36626" y="19725"/>
                      <a:pt x="36660" y="19591"/>
                    </a:cubicBezTo>
                    <a:cubicBezTo>
                      <a:pt x="36860" y="17857"/>
                      <a:pt x="37060" y="16089"/>
                      <a:pt x="37060" y="14321"/>
                    </a:cubicBezTo>
                    <a:cubicBezTo>
                      <a:pt x="37060" y="13820"/>
                      <a:pt x="37060" y="13320"/>
                      <a:pt x="37027" y="12820"/>
                    </a:cubicBezTo>
                    <a:cubicBezTo>
                      <a:pt x="36960" y="11886"/>
                      <a:pt x="36826" y="10918"/>
                      <a:pt x="36593" y="9951"/>
                    </a:cubicBezTo>
                    <a:cubicBezTo>
                      <a:pt x="36293" y="8683"/>
                      <a:pt x="35859" y="7483"/>
                      <a:pt x="35159" y="6482"/>
                    </a:cubicBezTo>
                    <a:cubicBezTo>
                      <a:pt x="33090" y="3046"/>
                      <a:pt x="29421" y="1178"/>
                      <a:pt x="25618" y="344"/>
                    </a:cubicBezTo>
                    <a:cubicBezTo>
                      <a:pt x="24478" y="96"/>
                      <a:pt x="23326" y="1"/>
                      <a:pt x="221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38"/>
              <p:cNvSpPr/>
              <p:nvPr/>
            </p:nvSpPr>
            <p:spPr>
              <a:xfrm>
                <a:off x="932400" y="3993500"/>
                <a:ext cx="74225" cy="58400"/>
              </a:xfrm>
              <a:custGeom>
                <a:avLst/>
                <a:gdLst/>
                <a:ahLst/>
                <a:cxnLst/>
                <a:rect l="l" t="t" r="r" b="b"/>
                <a:pathLst>
                  <a:path w="2969" h="2336" extrusionOk="0">
                    <a:moveTo>
                      <a:pt x="67" y="0"/>
                    </a:moveTo>
                    <a:cubicBezTo>
                      <a:pt x="0" y="634"/>
                      <a:pt x="0" y="1301"/>
                      <a:pt x="33" y="1935"/>
                    </a:cubicBezTo>
                    <a:cubicBezTo>
                      <a:pt x="901" y="2102"/>
                      <a:pt x="1735" y="2235"/>
                      <a:pt x="2602" y="2335"/>
                    </a:cubicBezTo>
                    <a:cubicBezTo>
                      <a:pt x="2702" y="1602"/>
                      <a:pt x="2835" y="868"/>
                      <a:pt x="2969" y="134"/>
                    </a:cubicBezTo>
                    <a:cubicBezTo>
                      <a:pt x="2002" y="100"/>
                      <a:pt x="1034" y="67"/>
                      <a:pt x="67"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38"/>
              <p:cNvSpPr/>
              <p:nvPr/>
            </p:nvSpPr>
            <p:spPr>
              <a:xfrm>
                <a:off x="1011625" y="3996825"/>
                <a:ext cx="51725" cy="62575"/>
              </a:xfrm>
              <a:custGeom>
                <a:avLst/>
                <a:gdLst/>
                <a:ahLst/>
                <a:cxnLst/>
                <a:rect l="l" t="t" r="r" b="b"/>
                <a:pathLst>
                  <a:path w="2069" h="2503" extrusionOk="0">
                    <a:moveTo>
                      <a:pt x="267" y="1"/>
                    </a:moveTo>
                    <a:cubicBezTo>
                      <a:pt x="167" y="768"/>
                      <a:pt x="100" y="1535"/>
                      <a:pt x="0" y="2302"/>
                    </a:cubicBezTo>
                    <a:cubicBezTo>
                      <a:pt x="167" y="2302"/>
                      <a:pt x="300" y="2336"/>
                      <a:pt x="467" y="2369"/>
                    </a:cubicBezTo>
                    <a:cubicBezTo>
                      <a:pt x="834" y="2403"/>
                      <a:pt x="1201" y="2469"/>
                      <a:pt x="1568" y="2503"/>
                    </a:cubicBezTo>
                    <a:cubicBezTo>
                      <a:pt x="1701" y="1669"/>
                      <a:pt x="1868" y="835"/>
                      <a:pt x="2068" y="34"/>
                    </a:cubicBezTo>
                    <a:lnTo>
                      <a:pt x="1568" y="34"/>
                    </a:lnTo>
                    <a:cubicBezTo>
                      <a:pt x="1134" y="34"/>
                      <a:pt x="701" y="1"/>
                      <a:pt x="267"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38"/>
              <p:cNvSpPr/>
              <p:nvPr/>
            </p:nvSpPr>
            <p:spPr>
              <a:xfrm>
                <a:off x="1195075" y="3993500"/>
                <a:ext cx="44225" cy="79250"/>
              </a:xfrm>
              <a:custGeom>
                <a:avLst/>
                <a:gdLst/>
                <a:ahLst/>
                <a:cxnLst/>
                <a:rect l="l" t="t" r="r" b="b"/>
                <a:pathLst>
                  <a:path w="1769" h="3170" extrusionOk="0">
                    <a:moveTo>
                      <a:pt x="1035" y="0"/>
                    </a:moveTo>
                    <a:cubicBezTo>
                      <a:pt x="701" y="34"/>
                      <a:pt x="334" y="34"/>
                      <a:pt x="1" y="34"/>
                    </a:cubicBezTo>
                    <a:cubicBezTo>
                      <a:pt x="334" y="1068"/>
                      <a:pt x="601" y="2102"/>
                      <a:pt x="835" y="3136"/>
                    </a:cubicBezTo>
                    <a:cubicBezTo>
                      <a:pt x="1168" y="3136"/>
                      <a:pt x="1468" y="3136"/>
                      <a:pt x="1769" y="3169"/>
                    </a:cubicBezTo>
                    <a:cubicBezTo>
                      <a:pt x="1602" y="2102"/>
                      <a:pt x="1335" y="1034"/>
                      <a:pt x="1035"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38"/>
              <p:cNvSpPr/>
              <p:nvPr/>
            </p:nvSpPr>
            <p:spPr>
              <a:xfrm>
                <a:off x="1114175" y="3995175"/>
                <a:ext cx="90100" cy="75900"/>
              </a:xfrm>
              <a:custGeom>
                <a:avLst/>
                <a:gdLst/>
                <a:ahLst/>
                <a:cxnLst/>
                <a:rect l="l" t="t" r="r" b="b"/>
                <a:pathLst>
                  <a:path w="3604" h="3036" extrusionOk="0">
                    <a:moveTo>
                      <a:pt x="2836" y="0"/>
                    </a:moveTo>
                    <a:cubicBezTo>
                      <a:pt x="1902" y="33"/>
                      <a:pt x="935" y="67"/>
                      <a:pt x="1" y="100"/>
                    </a:cubicBezTo>
                    <a:cubicBezTo>
                      <a:pt x="335" y="967"/>
                      <a:pt x="568" y="1901"/>
                      <a:pt x="768" y="2869"/>
                    </a:cubicBezTo>
                    <a:cubicBezTo>
                      <a:pt x="1702" y="2936"/>
                      <a:pt x="2670" y="3002"/>
                      <a:pt x="3604" y="3036"/>
                    </a:cubicBezTo>
                    <a:cubicBezTo>
                      <a:pt x="3437" y="2002"/>
                      <a:pt x="3170" y="1001"/>
                      <a:pt x="2836"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38"/>
              <p:cNvSpPr/>
              <p:nvPr/>
            </p:nvSpPr>
            <p:spPr>
              <a:xfrm>
                <a:off x="1229275" y="3988500"/>
                <a:ext cx="73400" cy="84250"/>
              </a:xfrm>
              <a:custGeom>
                <a:avLst/>
                <a:gdLst/>
                <a:ahLst/>
                <a:cxnLst/>
                <a:rect l="l" t="t" r="r" b="b"/>
                <a:pathLst>
                  <a:path w="2936" h="3370" extrusionOk="0">
                    <a:moveTo>
                      <a:pt x="2269" y="0"/>
                    </a:moveTo>
                    <a:cubicBezTo>
                      <a:pt x="1501" y="67"/>
                      <a:pt x="767" y="134"/>
                      <a:pt x="0" y="167"/>
                    </a:cubicBezTo>
                    <a:cubicBezTo>
                      <a:pt x="367" y="1201"/>
                      <a:pt x="734" y="2269"/>
                      <a:pt x="1001" y="3369"/>
                    </a:cubicBezTo>
                    <a:lnTo>
                      <a:pt x="2936" y="3369"/>
                    </a:lnTo>
                    <a:cubicBezTo>
                      <a:pt x="2802" y="2235"/>
                      <a:pt x="2535" y="1134"/>
                      <a:pt x="2269"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38"/>
              <p:cNvSpPr/>
              <p:nvPr/>
            </p:nvSpPr>
            <p:spPr>
              <a:xfrm>
                <a:off x="1295150" y="3971825"/>
                <a:ext cx="155125" cy="100925"/>
              </a:xfrm>
              <a:custGeom>
                <a:avLst/>
                <a:gdLst/>
                <a:ahLst/>
                <a:cxnLst/>
                <a:rect l="l" t="t" r="r" b="b"/>
                <a:pathLst>
                  <a:path w="6205" h="4037" extrusionOk="0">
                    <a:moveTo>
                      <a:pt x="5438" y="0"/>
                    </a:moveTo>
                    <a:lnTo>
                      <a:pt x="5037" y="33"/>
                    </a:lnTo>
                    <a:cubicBezTo>
                      <a:pt x="3370" y="300"/>
                      <a:pt x="1668" y="500"/>
                      <a:pt x="0" y="634"/>
                    </a:cubicBezTo>
                    <a:cubicBezTo>
                      <a:pt x="334" y="1635"/>
                      <a:pt x="634" y="2669"/>
                      <a:pt x="801" y="3736"/>
                    </a:cubicBezTo>
                    <a:cubicBezTo>
                      <a:pt x="801" y="3836"/>
                      <a:pt x="801" y="3936"/>
                      <a:pt x="834" y="4036"/>
                    </a:cubicBezTo>
                    <a:cubicBezTo>
                      <a:pt x="2035" y="4003"/>
                      <a:pt x="3236" y="3970"/>
                      <a:pt x="4437" y="3903"/>
                    </a:cubicBezTo>
                    <a:cubicBezTo>
                      <a:pt x="5037" y="3836"/>
                      <a:pt x="5638" y="3803"/>
                      <a:pt x="6205" y="3736"/>
                    </a:cubicBezTo>
                    <a:cubicBezTo>
                      <a:pt x="6172" y="3536"/>
                      <a:pt x="6138" y="3336"/>
                      <a:pt x="6071" y="3136"/>
                    </a:cubicBezTo>
                    <a:cubicBezTo>
                      <a:pt x="5838" y="2102"/>
                      <a:pt x="5638" y="1034"/>
                      <a:pt x="5438"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38"/>
              <p:cNvSpPr/>
              <p:nvPr/>
            </p:nvSpPr>
            <p:spPr>
              <a:xfrm>
                <a:off x="1647075" y="3919275"/>
                <a:ext cx="70075" cy="109275"/>
              </a:xfrm>
              <a:custGeom>
                <a:avLst/>
                <a:gdLst/>
                <a:ahLst/>
                <a:cxnLst/>
                <a:rect l="l" t="t" r="r" b="b"/>
                <a:pathLst>
                  <a:path w="2803" h="4371" extrusionOk="0">
                    <a:moveTo>
                      <a:pt x="1868" y="1"/>
                    </a:moveTo>
                    <a:cubicBezTo>
                      <a:pt x="1234" y="167"/>
                      <a:pt x="634" y="301"/>
                      <a:pt x="0" y="434"/>
                    </a:cubicBezTo>
                    <a:cubicBezTo>
                      <a:pt x="567" y="1602"/>
                      <a:pt x="1068" y="2803"/>
                      <a:pt x="1501" y="4003"/>
                    </a:cubicBezTo>
                    <a:cubicBezTo>
                      <a:pt x="1535" y="4104"/>
                      <a:pt x="1568" y="4237"/>
                      <a:pt x="1601" y="4370"/>
                    </a:cubicBezTo>
                    <a:cubicBezTo>
                      <a:pt x="2002" y="4304"/>
                      <a:pt x="2402" y="4204"/>
                      <a:pt x="2802" y="4104"/>
                    </a:cubicBezTo>
                    <a:cubicBezTo>
                      <a:pt x="2635" y="2703"/>
                      <a:pt x="2369" y="1335"/>
                      <a:pt x="1868"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38"/>
              <p:cNvSpPr/>
              <p:nvPr/>
            </p:nvSpPr>
            <p:spPr>
              <a:xfrm>
                <a:off x="1446925" y="3932625"/>
                <a:ext cx="221025" cy="130950"/>
              </a:xfrm>
              <a:custGeom>
                <a:avLst/>
                <a:gdLst/>
                <a:ahLst/>
                <a:cxnLst/>
                <a:rect l="l" t="t" r="r" b="b"/>
                <a:pathLst>
                  <a:path w="8841" h="5238" extrusionOk="0">
                    <a:moveTo>
                      <a:pt x="7639" y="0"/>
                    </a:moveTo>
                    <a:cubicBezTo>
                      <a:pt x="5104" y="567"/>
                      <a:pt x="2569" y="1068"/>
                      <a:pt x="0" y="1468"/>
                    </a:cubicBezTo>
                    <a:cubicBezTo>
                      <a:pt x="234" y="2202"/>
                      <a:pt x="467" y="2969"/>
                      <a:pt x="668" y="3736"/>
                    </a:cubicBezTo>
                    <a:cubicBezTo>
                      <a:pt x="801" y="4237"/>
                      <a:pt x="901" y="4737"/>
                      <a:pt x="1035" y="5237"/>
                    </a:cubicBezTo>
                    <a:cubicBezTo>
                      <a:pt x="1568" y="5171"/>
                      <a:pt x="2135" y="5104"/>
                      <a:pt x="2669" y="5037"/>
                    </a:cubicBezTo>
                    <a:cubicBezTo>
                      <a:pt x="2436" y="3970"/>
                      <a:pt x="2202" y="2936"/>
                      <a:pt x="2135" y="1802"/>
                    </a:cubicBezTo>
                    <a:cubicBezTo>
                      <a:pt x="2135" y="1736"/>
                      <a:pt x="2221" y="1671"/>
                      <a:pt x="2290" y="1671"/>
                    </a:cubicBezTo>
                    <a:cubicBezTo>
                      <a:pt x="2326" y="1671"/>
                      <a:pt x="2357" y="1689"/>
                      <a:pt x="2369" y="1735"/>
                    </a:cubicBezTo>
                    <a:cubicBezTo>
                      <a:pt x="2602" y="2602"/>
                      <a:pt x="3103" y="3736"/>
                      <a:pt x="3536" y="4937"/>
                    </a:cubicBezTo>
                    <a:cubicBezTo>
                      <a:pt x="4304" y="4837"/>
                      <a:pt x="5071" y="4704"/>
                      <a:pt x="5805" y="4570"/>
                    </a:cubicBezTo>
                    <a:cubicBezTo>
                      <a:pt x="5771" y="4270"/>
                      <a:pt x="5705" y="3970"/>
                      <a:pt x="5671" y="3670"/>
                    </a:cubicBezTo>
                    <a:cubicBezTo>
                      <a:pt x="5651" y="3570"/>
                      <a:pt x="5726" y="3506"/>
                      <a:pt x="5804" y="3506"/>
                    </a:cubicBezTo>
                    <a:cubicBezTo>
                      <a:pt x="5857" y="3506"/>
                      <a:pt x="5911" y="3536"/>
                      <a:pt x="5938" y="3603"/>
                    </a:cubicBezTo>
                    <a:cubicBezTo>
                      <a:pt x="6071" y="3870"/>
                      <a:pt x="6205" y="4170"/>
                      <a:pt x="6372" y="4504"/>
                    </a:cubicBezTo>
                    <a:cubicBezTo>
                      <a:pt x="7206" y="4337"/>
                      <a:pt x="8040" y="4170"/>
                      <a:pt x="8840" y="4003"/>
                    </a:cubicBezTo>
                    <a:cubicBezTo>
                      <a:pt x="8540" y="2669"/>
                      <a:pt x="8140" y="1301"/>
                      <a:pt x="7639"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38"/>
              <p:cNvSpPr/>
              <p:nvPr/>
            </p:nvSpPr>
            <p:spPr>
              <a:xfrm>
                <a:off x="1701275" y="3894250"/>
                <a:ext cx="98425" cy="122625"/>
              </a:xfrm>
              <a:custGeom>
                <a:avLst/>
                <a:gdLst/>
                <a:ahLst/>
                <a:cxnLst/>
                <a:rect l="l" t="t" r="r" b="b"/>
                <a:pathLst>
                  <a:path w="3937" h="4905" extrusionOk="0">
                    <a:moveTo>
                      <a:pt x="3369" y="1"/>
                    </a:moveTo>
                    <a:cubicBezTo>
                      <a:pt x="2235" y="334"/>
                      <a:pt x="1135" y="635"/>
                      <a:pt x="0" y="935"/>
                    </a:cubicBezTo>
                    <a:cubicBezTo>
                      <a:pt x="668" y="2202"/>
                      <a:pt x="1201" y="3537"/>
                      <a:pt x="1535" y="4904"/>
                    </a:cubicBezTo>
                    <a:cubicBezTo>
                      <a:pt x="1935" y="4804"/>
                      <a:pt x="2335" y="4704"/>
                      <a:pt x="2769" y="4604"/>
                    </a:cubicBezTo>
                    <a:cubicBezTo>
                      <a:pt x="3136" y="4504"/>
                      <a:pt x="3536" y="4404"/>
                      <a:pt x="3937" y="4304"/>
                    </a:cubicBezTo>
                    <a:cubicBezTo>
                      <a:pt x="3903" y="4037"/>
                      <a:pt x="3903" y="3770"/>
                      <a:pt x="3870" y="3503"/>
                    </a:cubicBezTo>
                    <a:cubicBezTo>
                      <a:pt x="3770" y="2303"/>
                      <a:pt x="3603" y="1135"/>
                      <a:pt x="3369"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38"/>
              <p:cNvSpPr/>
              <p:nvPr/>
            </p:nvSpPr>
            <p:spPr>
              <a:xfrm>
                <a:off x="1803000" y="3875075"/>
                <a:ext cx="55900" cy="120125"/>
              </a:xfrm>
              <a:custGeom>
                <a:avLst/>
                <a:gdLst/>
                <a:ahLst/>
                <a:cxnLst/>
                <a:rect l="l" t="t" r="r" b="b"/>
                <a:pathLst>
                  <a:path w="2236" h="4805" extrusionOk="0">
                    <a:moveTo>
                      <a:pt x="1769" y="1"/>
                    </a:moveTo>
                    <a:cubicBezTo>
                      <a:pt x="1202" y="201"/>
                      <a:pt x="601" y="368"/>
                      <a:pt x="1" y="568"/>
                    </a:cubicBezTo>
                    <a:cubicBezTo>
                      <a:pt x="201" y="1235"/>
                      <a:pt x="368" y="1902"/>
                      <a:pt x="468" y="2603"/>
                    </a:cubicBezTo>
                    <a:cubicBezTo>
                      <a:pt x="568" y="3336"/>
                      <a:pt x="668" y="4070"/>
                      <a:pt x="768" y="4804"/>
                    </a:cubicBezTo>
                    <a:cubicBezTo>
                      <a:pt x="1269" y="4671"/>
                      <a:pt x="1769" y="4537"/>
                      <a:pt x="2236" y="4404"/>
                    </a:cubicBezTo>
                    <a:cubicBezTo>
                      <a:pt x="2236" y="3903"/>
                      <a:pt x="2236" y="3403"/>
                      <a:pt x="2203" y="2903"/>
                    </a:cubicBezTo>
                    <a:cubicBezTo>
                      <a:pt x="2136" y="1969"/>
                      <a:pt x="2002" y="968"/>
                      <a:pt x="1769"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 name="Google Shape;1691;p38">
            <a:extLst>
              <a:ext uri="{FF2B5EF4-FFF2-40B4-BE49-F238E27FC236}">
                <a16:creationId xmlns:a16="http://schemas.microsoft.com/office/drawing/2014/main" id="{5DE89141-33F2-800C-C056-A5D4C3C1C09C}"/>
              </a:ext>
            </a:extLst>
          </p:cNvPr>
          <p:cNvGrpSpPr/>
          <p:nvPr/>
        </p:nvGrpSpPr>
        <p:grpSpPr>
          <a:xfrm>
            <a:off x="6936136" y="3586817"/>
            <a:ext cx="1211396" cy="999055"/>
            <a:chOff x="939574" y="3499738"/>
            <a:chExt cx="1288611" cy="967179"/>
          </a:xfrm>
        </p:grpSpPr>
        <p:sp>
          <p:nvSpPr>
            <p:cNvPr id="3" name="Google Shape;1692;p38">
              <a:extLst>
                <a:ext uri="{FF2B5EF4-FFF2-40B4-BE49-F238E27FC236}">
                  <a16:creationId xmlns:a16="http://schemas.microsoft.com/office/drawing/2014/main" id="{54436857-6F33-825D-F261-97425B077813}"/>
                </a:ext>
              </a:extLst>
            </p:cNvPr>
            <p:cNvSpPr/>
            <p:nvPr/>
          </p:nvSpPr>
          <p:spPr>
            <a:xfrm>
              <a:off x="942721" y="3499738"/>
              <a:ext cx="1285464" cy="967157"/>
            </a:xfrm>
            <a:custGeom>
              <a:avLst/>
              <a:gdLst/>
              <a:ahLst/>
              <a:cxnLst/>
              <a:rect l="l" t="t" r="r" b="b"/>
              <a:pathLst>
                <a:path w="58610" h="44097" extrusionOk="0">
                  <a:moveTo>
                    <a:pt x="29237" y="1"/>
                  </a:moveTo>
                  <a:cubicBezTo>
                    <a:pt x="26559" y="1"/>
                    <a:pt x="23816" y="300"/>
                    <a:pt x="21049" y="1627"/>
                  </a:cubicBezTo>
                  <a:cubicBezTo>
                    <a:pt x="19381" y="2461"/>
                    <a:pt x="17680" y="3528"/>
                    <a:pt x="15979" y="4929"/>
                  </a:cubicBezTo>
                  <a:cubicBezTo>
                    <a:pt x="11509" y="8699"/>
                    <a:pt x="7172" y="13602"/>
                    <a:pt x="3203" y="24677"/>
                  </a:cubicBezTo>
                  <a:cubicBezTo>
                    <a:pt x="2102" y="27779"/>
                    <a:pt x="1035" y="31348"/>
                    <a:pt x="1" y="35485"/>
                  </a:cubicBezTo>
                  <a:cubicBezTo>
                    <a:pt x="1535" y="35985"/>
                    <a:pt x="3003" y="36485"/>
                    <a:pt x="4471" y="36952"/>
                  </a:cubicBezTo>
                  <a:cubicBezTo>
                    <a:pt x="5038" y="35018"/>
                    <a:pt x="5571" y="33083"/>
                    <a:pt x="6272" y="31181"/>
                  </a:cubicBezTo>
                  <a:cubicBezTo>
                    <a:pt x="6272" y="31165"/>
                    <a:pt x="6289" y="31156"/>
                    <a:pt x="6305" y="31156"/>
                  </a:cubicBezTo>
                  <a:cubicBezTo>
                    <a:pt x="6322" y="31156"/>
                    <a:pt x="6339" y="31165"/>
                    <a:pt x="6339" y="31181"/>
                  </a:cubicBezTo>
                  <a:cubicBezTo>
                    <a:pt x="6505" y="33150"/>
                    <a:pt x="6138" y="35051"/>
                    <a:pt x="5738" y="36952"/>
                  </a:cubicBezTo>
                  <a:cubicBezTo>
                    <a:pt x="5705" y="37086"/>
                    <a:pt x="5705" y="37219"/>
                    <a:pt x="5671" y="37353"/>
                  </a:cubicBezTo>
                  <a:cubicBezTo>
                    <a:pt x="13177" y="39721"/>
                    <a:pt x="19982" y="41556"/>
                    <a:pt x="26386" y="42723"/>
                  </a:cubicBezTo>
                  <a:cubicBezTo>
                    <a:pt x="26586" y="42189"/>
                    <a:pt x="26820" y="41656"/>
                    <a:pt x="26987" y="41222"/>
                  </a:cubicBezTo>
                  <a:cubicBezTo>
                    <a:pt x="27016" y="41163"/>
                    <a:pt x="27077" y="41137"/>
                    <a:pt x="27137" y="41137"/>
                  </a:cubicBezTo>
                  <a:cubicBezTo>
                    <a:pt x="27213" y="41137"/>
                    <a:pt x="27287" y="41180"/>
                    <a:pt x="27287" y="41255"/>
                  </a:cubicBezTo>
                  <a:cubicBezTo>
                    <a:pt x="27320" y="41822"/>
                    <a:pt x="27287" y="42323"/>
                    <a:pt x="27187" y="42856"/>
                  </a:cubicBezTo>
                  <a:cubicBezTo>
                    <a:pt x="27754" y="42957"/>
                    <a:pt x="28321" y="43057"/>
                    <a:pt x="28888" y="43157"/>
                  </a:cubicBezTo>
                  <a:cubicBezTo>
                    <a:pt x="29088" y="42156"/>
                    <a:pt x="29355" y="41222"/>
                    <a:pt x="29622" y="40255"/>
                  </a:cubicBezTo>
                  <a:cubicBezTo>
                    <a:pt x="29637" y="40225"/>
                    <a:pt x="29672" y="40208"/>
                    <a:pt x="29709" y="40208"/>
                  </a:cubicBezTo>
                  <a:cubicBezTo>
                    <a:pt x="29755" y="40208"/>
                    <a:pt x="29804" y="40233"/>
                    <a:pt x="29822" y="40288"/>
                  </a:cubicBezTo>
                  <a:cubicBezTo>
                    <a:pt x="29855" y="41289"/>
                    <a:pt x="29822" y="42289"/>
                    <a:pt x="29755" y="43290"/>
                  </a:cubicBezTo>
                  <a:cubicBezTo>
                    <a:pt x="33410" y="43814"/>
                    <a:pt x="36929" y="44096"/>
                    <a:pt x="40369" y="44096"/>
                  </a:cubicBezTo>
                  <a:cubicBezTo>
                    <a:pt x="44370" y="44096"/>
                    <a:pt x="48264" y="43715"/>
                    <a:pt x="52138" y="42890"/>
                  </a:cubicBezTo>
                  <a:cubicBezTo>
                    <a:pt x="52238" y="41689"/>
                    <a:pt x="52438" y="40521"/>
                    <a:pt x="52772" y="39321"/>
                  </a:cubicBezTo>
                  <a:cubicBezTo>
                    <a:pt x="52786" y="39279"/>
                    <a:pt x="52817" y="39260"/>
                    <a:pt x="52849" y="39260"/>
                  </a:cubicBezTo>
                  <a:cubicBezTo>
                    <a:pt x="52893" y="39260"/>
                    <a:pt x="52938" y="39296"/>
                    <a:pt x="52938" y="39354"/>
                  </a:cubicBezTo>
                  <a:cubicBezTo>
                    <a:pt x="52938" y="40388"/>
                    <a:pt x="53039" y="41522"/>
                    <a:pt x="53105" y="42690"/>
                  </a:cubicBezTo>
                  <a:cubicBezTo>
                    <a:pt x="53639" y="42556"/>
                    <a:pt x="54206" y="42423"/>
                    <a:pt x="54740" y="42289"/>
                  </a:cubicBezTo>
                  <a:cubicBezTo>
                    <a:pt x="54673" y="39988"/>
                    <a:pt x="54440" y="37719"/>
                    <a:pt x="54339" y="35418"/>
                  </a:cubicBezTo>
                  <a:cubicBezTo>
                    <a:pt x="54339" y="35399"/>
                    <a:pt x="54362" y="35379"/>
                    <a:pt x="54381" y="35379"/>
                  </a:cubicBezTo>
                  <a:cubicBezTo>
                    <a:pt x="54394" y="35379"/>
                    <a:pt x="54406" y="35390"/>
                    <a:pt x="54406" y="35418"/>
                  </a:cubicBezTo>
                  <a:cubicBezTo>
                    <a:pt x="54773" y="37619"/>
                    <a:pt x="55207" y="39854"/>
                    <a:pt x="55574" y="42056"/>
                  </a:cubicBezTo>
                  <a:cubicBezTo>
                    <a:pt x="56374" y="41856"/>
                    <a:pt x="57141" y="41622"/>
                    <a:pt x="57942" y="41355"/>
                  </a:cubicBezTo>
                  <a:cubicBezTo>
                    <a:pt x="58609" y="41122"/>
                    <a:pt x="57809" y="32049"/>
                    <a:pt x="57709" y="31482"/>
                  </a:cubicBezTo>
                  <a:cubicBezTo>
                    <a:pt x="57642" y="31181"/>
                    <a:pt x="57575" y="30915"/>
                    <a:pt x="57542" y="30614"/>
                  </a:cubicBezTo>
                  <a:cubicBezTo>
                    <a:pt x="56941" y="27546"/>
                    <a:pt x="56408" y="23476"/>
                    <a:pt x="55707" y="21008"/>
                  </a:cubicBezTo>
                  <a:cubicBezTo>
                    <a:pt x="54106" y="15570"/>
                    <a:pt x="51638" y="11601"/>
                    <a:pt x="48936" y="8599"/>
                  </a:cubicBezTo>
                  <a:cubicBezTo>
                    <a:pt x="47401" y="6530"/>
                    <a:pt x="45333" y="4929"/>
                    <a:pt x="43265" y="3695"/>
                  </a:cubicBezTo>
                  <a:cubicBezTo>
                    <a:pt x="43098" y="3562"/>
                    <a:pt x="42931" y="3462"/>
                    <a:pt x="42765" y="3362"/>
                  </a:cubicBezTo>
                  <a:cubicBezTo>
                    <a:pt x="38862" y="726"/>
                    <a:pt x="34759" y="126"/>
                    <a:pt x="30689" y="26"/>
                  </a:cubicBezTo>
                  <a:cubicBezTo>
                    <a:pt x="30208" y="10"/>
                    <a:pt x="29724" y="1"/>
                    <a:pt x="29237" y="1"/>
                  </a:cubicBezTo>
                  <a:close/>
                </a:path>
              </a:pathLst>
            </a:custGeom>
            <a:solidFill>
              <a:srgbClr val="F4F4F4"/>
            </a:solidFill>
            <a:ln w="114300" cap="flat" cmpd="sng">
              <a:solidFill>
                <a:srgbClr val="F4F4F4"/>
              </a:solidFill>
              <a:prstDash val="solid"/>
              <a:round/>
              <a:headEnd type="none" w="sm" len="sm"/>
              <a:tailEnd type="none" w="sm" len="sm"/>
            </a:ln>
            <a:effectLst>
              <a:outerShdw dist="38100" dir="2400000" algn="bl" rotWithShape="0">
                <a:srgbClr val="844851">
                  <a:alpha val="21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grpSp>
          <p:nvGrpSpPr>
            <p:cNvPr id="4" name="Google Shape;1693;p38">
              <a:extLst>
                <a:ext uri="{FF2B5EF4-FFF2-40B4-BE49-F238E27FC236}">
                  <a16:creationId xmlns:a16="http://schemas.microsoft.com/office/drawing/2014/main" id="{33BA72C7-C877-6A3C-7A30-887F01EDDA5A}"/>
                </a:ext>
              </a:extLst>
            </p:cNvPr>
            <p:cNvGrpSpPr/>
            <p:nvPr/>
          </p:nvGrpSpPr>
          <p:grpSpPr>
            <a:xfrm>
              <a:off x="939574" y="3499760"/>
              <a:ext cx="1285464" cy="967157"/>
              <a:chOff x="787850" y="3378725"/>
              <a:chExt cx="1465250" cy="1102425"/>
            </a:xfrm>
          </p:grpSpPr>
          <p:sp>
            <p:nvSpPr>
              <p:cNvPr id="5" name="Google Shape;1694;p38">
                <a:extLst>
                  <a:ext uri="{FF2B5EF4-FFF2-40B4-BE49-F238E27FC236}">
                    <a16:creationId xmlns:a16="http://schemas.microsoft.com/office/drawing/2014/main" id="{2D60C3ED-5C50-0464-A7F7-294F6A0A6A8E}"/>
                  </a:ext>
                </a:extLst>
              </p:cNvPr>
              <p:cNvSpPr/>
              <p:nvPr/>
            </p:nvSpPr>
            <p:spPr>
              <a:xfrm>
                <a:off x="787850" y="3378725"/>
                <a:ext cx="1465250" cy="1102425"/>
              </a:xfrm>
              <a:custGeom>
                <a:avLst/>
                <a:gdLst/>
                <a:ahLst/>
                <a:cxnLst/>
                <a:rect l="l" t="t" r="r" b="b"/>
                <a:pathLst>
                  <a:path w="58610" h="44097" extrusionOk="0">
                    <a:moveTo>
                      <a:pt x="29237" y="1"/>
                    </a:moveTo>
                    <a:cubicBezTo>
                      <a:pt x="26559" y="1"/>
                      <a:pt x="23816" y="300"/>
                      <a:pt x="21049" y="1627"/>
                    </a:cubicBezTo>
                    <a:cubicBezTo>
                      <a:pt x="19381" y="2461"/>
                      <a:pt x="17680" y="3528"/>
                      <a:pt x="15979" y="4929"/>
                    </a:cubicBezTo>
                    <a:cubicBezTo>
                      <a:pt x="11509" y="8699"/>
                      <a:pt x="7172" y="13602"/>
                      <a:pt x="3203" y="24677"/>
                    </a:cubicBezTo>
                    <a:cubicBezTo>
                      <a:pt x="2102" y="27779"/>
                      <a:pt x="1035" y="31348"/>
                      <a:pt x="1" y="35485"/>
                    </a:cubicBezTo>
                    <a:cubicBezTo>
                      <a:pt x="1535" y="35985"/>
                      <a:pt x="3003" y="36485"/>
                      <a:pt x="4471" y="36952"/>
                    </a:cubicBezTo>
                    <a:cubicBezTo>
                      <a:pt x="5038" y="35018"/>
                      <a:pt x="5571" y="33083"/>
                      <a:pt x="6272" y="31181"/>
                    </a:cubicBezTo>
                    <a:cubicBezTo>
                      <a:pt x="6272" y="31165"/>
                      <a:pt x="6289" y="31156"/>
                      <a:pt x="6305" y="31156"/>
                    </a:cubicBezTo>
                    <a:cubicBezTo>
                      <a:pt x="6322" y="31156"/>
                      <a:pt x="6339" y="31165"/>
                      <a:pt x="6339" y="31181"/>
                    </a:cubicBezTo>
                    <a:cubicBezTo>
                      <a:pt x="6505" y="33150"/>
                      <a:pt x="6138" y="35084"/>
                      <a:pt x="5738" y="36952"/>
                    </a:cubicBezTo>
                    <a:cubicBezTo>
                      <a:pt x="5705" y="37086"/>
                      <a:pt x="5705" y="37219"/>
                      <a:pt x="5671" y="37353"/>
                    </a:cubicBezTo>
                    <a:cubicBezTo>
                      <a:pt x="13177" y="39721"/>
                      <a:pt x="19982" y="41556"/>
                      <a:pt x="26386" y="42723"/>
                    </a:cubicBezTo>
                    <a:cubicBezTo>
                      <a:pt x="26586" y="42189"/>
                      <a:pt x="26820" y="41656"/>
                      <a:pt x="26987" y="41222"/>
                    </a:cubicBezTo>
                    <a:cubicBezTo>
                      <a:pt x="27001" y="41163"/>
                      <a:pt x="27061" y="41137"/>
                      <a:pt x="27123" y="41137"/>
                    </a:cubicBezTo>
                    <a:cubicBezTo>
                      <a:pt x="27203" y="41137"/>
                      <a:pt x="27287" y="41180"/>
                      <a:pt x="27287" y="41255"/>
                    </a:cubicBezTo>
                    <a:cubicBezTo>
                      <a:pt x="27320" y="41822"/>
                      <a:pt x="27287" y="42323"/>
                      <a:pt x="27187" y="42856"/>
                    </a:cubicBezTo>
                    <a:cubicBezTo>
                      <a:pt x="27754" y="42957"/>
                      <a:pt x="28321" y="43057"/>
                      <a:pt x="28888" y="43157"/>
                    </a:cubicBezTo>
                    <a:cubicBezTo>
                      <a:pt x="29088" y="42189"/>
                      <a:pt x="29355" y="41222"/>
                      <a:pt x="29622" y="40255"/>
                    </a:cubicBezTo>
                    <a:cubicBezTo>
                      <a:pt x="29637" y="40225"/>
                      <a:pt x="29679" y="40208"/>
                      <a:pt x="29720" y="40208"/>
                    </a:cubicBezTo>
                    <a:cubicBezTo>
                      <a:pt x="29771" y="40208"/>
                      <a:pt x="29822" y="40233"/>
                      <a:pt x="29822" y="40288"/>
                    </a:cubicBezTo>
                    <a:cubicBezTo>
                      <a:pt x="29855" y="41289"/>
                      <a:pt x="29822" y="42289"/>
                      <a:pt x="29755" y="43290"/>
                    </a:cubicBezTo>
                    <a:cubicBezTo>
                      <a:pt x="33395" y="43814"/>
                      <a:pt x="36913" y="44096"/>
                      <a:pt x="40356" y="44096"/>
                    </a:cubicBezTo>
                    <a:cubicBezTo>
                      <a:pt x="44360" y="44096"/>
                      <a:pt x="48264" y="43715"/>
                      <a:pt x="52138" y="42890"/>
                    </a:cubicBezTo>
                    <a:cubicBezTo>
                      <a:pt x="52238" y="41689"/>
                      <a:pt x="52438" y="40521"/>
                      <a:pt x="52772" y="39321"/>
                    </a:cubicBezTo>
                    <a:cubicBezTo>
                      <a:pt x="52786" y="39279"/>
                      <a:pt x="52817" y="39260"/>
                      <a:pt x="52849" y="39260"/>
                    </a:cubicBezTo>
                    <a:cubicBezTo>
                      <a:pt x="52893" y="39260"/>
                      <a:pt x="52938" y="39296"/>
                      <a:pt x="52938" y="39354"/>
                    </a:cubicBezTo>
                    <a:cubicBezTo>
                      <a:pt x="52938" y="40388"/>
                      <a:pt x="53039" y="41522"/>
                      <a:pt x="53105" y="42690"/>
                    </a:cubicBezTo>
                    <a:cubicBezTo>
                      <a:pt x="53639" y="42556"/>
                      <a:pt x="54206" y="42423"/>
                      <a:pt x="54740" y="42289"/>
                    </a:cubicBezTo>
                    <a:cubicBezTo>
                      <a:pt x="54673" y="39988"/>
                      <a:pt x="54440" y="37719"/>
                      <a:pt x="54339" y="35418"/>
                    </a:cubicBezTo>
                    <a:cubicBezTo>
                      <a:pt x="54339" y="35401"/>
                      <a:pt x="54356" y="35393"/>
                      <a:pt x="54373" y="35393"/>
                    </a:cubicBezTo>
                    <a:cubicBezTo>
                      <a:pt x="54390" y="35393"/>
                      <a:pt x="54406" y="35401"/>
                      <a:pt x="54406" y="35418"/>
                    </a:cubicBezTo>
                    <a:cubicBezTo>
                      <a:pt x="54773" y="37619"/>
                      <a:pt x="55207" y="39854"/>
                      <a:pt x="55574" y="42056"/>
                    </a:cubicBezTo>
                    <a:cubicBezTo>
                      <a:pt x="56374" y="41856"/>
                      <a:pt x="57141" y="41622"/>
                      <a:pt x="57942" y="41355"/>
                    </a:cubicBezTo>
                    <a:cubicBezTo>
                      <a:pt x="58609" y="41122"/>
                      <a:pt x="57809" y="32049"/>
                      <a:pt x="57709" y="31482"/>
                    </a:cubicBezTo>
                    <a:cubicBezTo>
                      <a:pt x="57642" y="31181"/>
                      <a:pt x="57575" y="30915"/>
                      <a:pt x="57542" y="30614"/>
                    </a:cubicBezTo>
                    <a:cubicBezTo>
                      <a:pt x="56941" y="27546"/>
                      <a:pt x="56408" y="23476"/>
                      <a:pt x="55707" y="20974"/>
                    </a:cubicBezTo>
                    <a:cubicBezTo>
                      <a:pt x="52905" y="11467"/>
                      <a:pt x="47401" y="6464"/>
                      <a:pt x="42765" y="3362"/>
                    </a:cubicBezTo>
                    <a:cubicBezTo>
                      <a:pt x="38862" y="726"/>
                      <a:pt x="34759" y="126"/>
                      <a:pt x="30689" y="26"/>
                    </a:cubicBezTo>
                    <a:cubicBezTo>
                      <a:pt x="30208" y="10"/>
                      <a:pt x="29724" y="1"/>
                      <a:pt x="2923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6" name="Google Shape;1695;p38">
                <a:extLst>
                  <a:ext uri="{FF2B5EF4-FFF2-40B4-BE49-F238E27FC236}">
                    <a16:creationId xmlns:a16="http://schemas.microsoft.com/office/drawing/2014/main" id="{A11198F0-7EF6-7C56-E5DC-602CCE195ED8}"/>
                  </a:ext>
                </a:extLst>
              </p:cNvPr>
              <p:cNvSpPr/>
              <p:nvPr/>
            </p:nvSpPr>
            <p:spPr>
              <a:xfrm>
                <a:off x="787850" y="3995625"/>
                <a:ext cx="1465250" cy="485525"/>
              </a:xfrm>
              <a:custGeom>
                <a:avLst/>
                <a:gdLst/>
                <a:ahLst/>
                <a:cxnLst/>
                <a:rect l="l" t="t" r="r" b="b"/>
                <a:pathLst>
                  <a:path w="58610" h="19421" extrusionOk="0">
                    <a:moveTo>
                      <a:pt x="3203" y="1"/>
                    </a:moveTo>
                    <a:cubicBezTo>
                      <a:pt x="2102" y="3103"/>
                      <a:pt x="1035" y="6672"/>
                      <a:pt x="1" y="10809"/>
                    </a:cubicBezTo>
                    <a:cubicBezTo>
                      <a:pt x="1535" y="11309"/>
                      <a:pt x="3003" y="11809"/>
                      <a:pt x="4471" y="12276"/>
                    </a:cubicBezTo>
                    <a:cubicBezTo>
                      <a:pt x="5038" y="10342"/>
                      <a:pt x="5571" y="8407"/>
                      <a:pt x="6272" y="6505"/>
                    </a:cubicBezTo>
                    <a:cubicBezTo>
                      <a:pt x="6272" y="6489"/>
                      <a:pt x="6289" y="6480"/>
                      <a:pt x="6305" y="6480"/>
                    </a:cubicBezTo>
                    <a:cubicBezTo>
                      <a:pt x="6322" y="6480"/>
                      <a:pt x="6339" y="6489"/>
                      <a:pt x="6339" y="6505"/>
                    </a:cubicBezTo>
                    <a:cubicBezTo>
                      <a:pt x="6505" y="8474"/>
                      <a:pt x="6138" y="10408"/>
                      <a:pt x="5738" y="12276"/>
                    </a:cubicBezTo>
                    <a:cubicBezTo>
                      <a:pt x="5705" y="12410"/>
                      <a:pt x="5705" y="12543"/>
                      <a:pt x="5671" y="12677"/>
                    </a:cubicBezTo>
                    <a:cubicBezTo>
                      <a:pt x="13177" y="15045"/>
                      <a:pt x="19982" y="16880"/>
                      <a:pt x="26386" y="18047"/>
                    </a:cubicBezTo>
                    <a:cubicBezTo>
                      <a:pt x="26586" y="17513"/>
                      <a:pt x="26820" y="16980"/>
                      <a:pt x="26987" y="16546"/>
                    </a:cubicBezTo>
                    <a:cubicBezTo>
                      <a:pt x="27001" y="16487"/>
                      <a:pt x="27061" y="16461"/>
                      <a:pt x="27123" y="16461"/>
                    </a:cubicBezTo>
                    <a:cubicBezTo>
                      <a:pt x="27203" y="16461"/>
                      <a:pt x="27287" y="16504"/>
                      <a:pt x="27287" y="16579"/>
                    </a:cubicBezTo>
                    <a:cubicBezTo>
                      <a:pt x="27320" y="17146"/>
                      <a:pt x="27287" y="17647"/>
                      <a:pt x="27187" y="18180"/>
                    </a:cubicBezTo>
                    <a:cubicBezTo>
                      <a:pt x="27754" y="18281"/>
                      <a:pt x="28321" y="18381"/>
                      <a:pt x="28888" y="18481"/>
                    </a:cubicBezTo>
                    <a:cubicBezTo>
                      <a:pt x="29088" y="17513"/>
                      <a:pt x="29355" y="16546"/>
                      <a:pt x="29622" y="15579"/>
                    </a:cubicBezTo>
                    <a:cubicBezTo>
                      <a:pt x="29637" y="15549"/>
                      <a:pt x="29679" y="15532"/>
                      <a:pt x="29720" y="15532"/>
                    </a:cubicBezTo>
                    <a:cubicBezTo>
                      <a:pt x="29771" y="15532"/>
                      <a:pt x="29822" y="15557"/>
                      <a:pt x="29822" y="15612"/>
                    </a:cubicBezTo>
                    <a:cubicBezTo>
                      <a:pt x="29855" y="16613"/>
                      <a:pt x="29822" y="17613"/>
                      <a:pt x="29755" y="18614"/>
                    </a:cubicBezTo>
                    <a:cubicBezTo>
                      <a:pt x="33395" y="19138"/>
                      <a:pt x="36913" y="19420"/>
                      <a:pt x="40356" y="19420"/>
                    </a:cubicBezTo>
                    <a:cubicBezTo>
                      <a:pt x="44360" y="19420"/>
                      <a:pt x="48264" y="19039"/>
                      <a:pt x="52138" y="18214"/>
                    </a:cubicBezTo>
                    <a:cubicBezTo>
                      <a:pt x="52238" y="17013"/>
                      <a:pt x="52438" y="15845"/>
                      <a:pt x="52772" y="14645"/>
                    </a:cubicBezTo>
                    <a:cubicBezTo>
                      <a:pt x="52786" y="14603"/>
                      <a:pt x="52817" y="14584"/>
                      <a:pt x="52849" y="14584"/>
                    </a:cubicBezTo>
                    <a:cubicBezTo>
                      <a:pt x="52893" y="14584"/>
                      <a:pt x="52938" y="14620"/>
                      <a:pt x="52938" y="14678"/>
                    </a:cubicBezTo>
                    <a:cubicBezTo>
                      <a:pt x="52938" y="15712"/>
                      <a:pt x="53039" y="16846"/>
                      <a:pt x="53105" y="18014"/>
                    </a:cubicBezTo>
                    <a:cubicBezTo>
                      <a:pt x="53639" y="17880"/>
                      <a:pt x="54206" y="17747"/>
                      <a:pt x="54740" y="17613"/>
                    </a:cubicBezTo>
                    <a:cubicBezTo>
                      <a:pt x="54673" y="15312"/>
                      <a:pt x="54440" y="13043"/>
                      <a:pt x="54339" y="10742"/>
                    </a:cubicBezTo>
                    <a:cubicBezTo>
                      <a:pt x="54339" y="10725"/>
                      <a:pt x="54356" y="10717"/>
                      <a:pt x="54373" y="10717"/>
                    </a:cubicBezTo>
                    <a:cubicBezTo>
                      <a:pt x="54390" y="10717"/>
                      <a:pt x="54406" y="10725"/>
                      <a:pt x="54406" y="10742"/>
                    </a:cubicBezTo>
                    <a:cubicBezTo>
                      <a:pt x="54773" y="12943"/>
                      <a:pt x="55207" y="15178"/>
                      <a:pt x="55574" y="17380"/>
                    </a:cubicBezTo>
                    <a:cubicBezTo>
                      <a:pt x="56374" y="17180"/>
                      <a:pt x="57141" y="16946"/>
                      <a:pt x="57942" y="16679"/>
                    </a:cubicBezTo>
                    <a:cubicBezTo>
                      <a:pt x="58609" y="16446"/>
                      <a:pt x="57809" y="7373"/>
                      <a:pt x="57709" y="6772"/>
                    </a:cubicBezTo>
                    <a:cubicBezTo>
                      <a:pt x="57642" y="6505"/>
                      <a:pt x="57575" y="6239"/>
                      <a:pt x="57542" y="5938"/>
                    </a:cubicBezTo>
                    <a:cubicBezTo>
                      <a:pt x="51178" y="7340"/>
                      <a:pt x="44659" y="8049"/>
                      <a:pt x="38143" y="8049"/>
                    </a:cubicBezTo>
                    <a:cubicBezTo>
                      <a:pt x="31475" y="8049"/>
                      <a:pt x="24809" y="7306"/>
                      <a:pt x="18314" y="5805"/>
                    </a:cubicBezTo>
                    <a:cubicBezTo>
                      <a:pt x="13043" y="4604"/>
                      <a:pt x="7773" y="2836"/>
                      <a:pt x="3203" y="1"/>
                    </a:cubicBezTo>
                    <a:close/>
                  </a:path>
                </a:pathLst>
              </a:custGeom>
              <a:solidFill>
                <a:srgbClr val="000000">
                  <a:alpha val="2723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7" name="Google Shape;1696;p38">
                <a:extLst>
                  <a:ext uri="{FF2B5EF4-FFF2-40B4-BE49-F238E27FC236}">
                    <a16:creationId xmlns:a16="http://schemas.microsoft.com/office/drawing/2014/main" id="{F39AF853-F934-8E54-46DE-9998712397C6}"/>
                  </a:ext>
                </a:extLst>
              </p:cNvPr>
              <p:cNvSpPr/>
              <p:nvPr/>
            </p:nvSpPr>
            <p:spPr>
              <a:xfrm>
                <a:off x="950475" y="3863150"/>
                <a:ext cx="236025" cy="342250"/>
              </a:xfrm>
              <a:custGeom>
                <a:avLst/>
                <a:gdLst/>
                <a:ahLst/>
                <a:cxnLst/>
                <a:rect l="l" t="t" r="r" b="b"/>
                <a:pathLst>
                  <a:path w="9441" h="13690" extrusionOk="0">
                    <a:moveTo>
                      <a:pt x="5102" y="0"/>
                    </a:moveTo>
                    <a:cubicBezTo>
                      <a:pt x="4167" y="0"/>
                      <a:pt x="3180" y="325"/>
                      <a:pt x="2402" y="930"/>
                    </a:cubicBezTo>
                    <a:cubicBezTo>
                      <a:pt x="1168" y="1864"/>
                      <a:pt x="567" y="3298"/>
                      <a:pt x="367" y="4666"/>
                    </a:cubicBezTo>
                    <a:cubicBezTo>
                      <a:pt x="0" y="6901"/>
                      <a:pt x="567" y="9103"/>
                      <a:pt x="1868" y="10737"/>
                    </a:cubicBezTo>
                    <a:cubicBezTo>
                      <a:pt x="3203" y="12372"/>
                      <a:pt x="5271" y="13439"/>
                      <a:pt x="7572" y="13672"/>
                    </a:cubicBezTo>
                    <a:cubicBezTo>
                      <a:pt x="7686" y="13683"/>
                      <a:pt x="7799" y="13690"/>
                      <a:pt x="7911" y="13690"/>
                    </a:cubicBezTo>
                    <a:cubicBezTo>
                      <a:pt x="8160" y="13690"/>
                      <a:pt x="8399" y="13654"/>
                      <a:pt x="8606" y="13539"/>
                    </a:cubicBezTo>
                    <a:cubicBezTo>
                      <a:pt x="9207" y="13239"/>
                      <a:pt x="9340" y="12472"/>
                      <a:pt x="9374" y="11871"/>
                    </a:cubicBezTo>
                    <a:cubicBezTo>
                      <a:pt x="9440" y="9436"/>
                      <a:pt x="9340" y="6968"/>
                      <a:pt x="8940" y="4633"/>
                    </a:cubicBezTo>
                    <a:cubicBezTo>
                      <a:pt x="8707" y="3065"/>
                      <a:pt x="8073" y="997"/>
                      <a:pt x="6538" y="296"/>
                    </a:cubicBezTo>
                    <a:cubicBezTo>
                      <a:pt x="6103" y="96"/>
                      <a:pt x="5610" y="0"/>
                      <a:pt x="5102" y="0"/>
                    </a:cubicBezTo>
                    <a:close/>
                  </a:path>
                </a:pathLst>
              </a:custGeom>
              <a:solidFill>
                <a:srgbClr val="F5DCB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8" name="Google Shape;1697;p38">
                <a:extLst>
                  <a:ext uri="{FF2B5EF4-FFF2-40B4-BE49-F238E27FC236}">
                    <a16:creationId xmlns:a16="http://schemas.microsoft.com/office/drawing/2014/main" id="{0AF8FB19-F1E4-CCAD-D99A-468FC354878B}"/>
                  </a:ext>
                </a:extLst>
              </p:cNvPr>
              <p:cNvSpPr/>
              <p:nvPr/>
            </p:nvSpPr>
            <p:spPr>
              <a:xfrm>
                <a:off x="1900325" y="3987000"/>
                <a:ext cx="271050" cy="321725"/>
              </a:xfrm>
              <a:custGeom>
                <a:avLst/>
                <a:gdLst/>
                <a:ahLst/>
                <a:cxnLst/>
                <a:rect l="l" t="t" r="r" b="b"/>
                <a:pathLst>
                  <a:path w="10842" h="12869" extrusionOk="0">
                    <a:moveTo>
                      <a:pt x="6331" y="1"/>
                    </a:moveTo>
                    <a:cubicBezTo>
                      <a:pt x="6153" y="1"/>
                      <a:pt x="5976" y="15"/>
                      <a:pt x="5804" y="46"/>
                    </a:cubicBezTo>
                    <a:cubicBezTo>
                      <a:pt x="4136" y="346"/>
                      <a:pt x="3036" y="2214"/>
                      <a:pt x="2402" y="3648"/>
                    </a:cubicBezTo>
                    <a:cubicBezTo>
                      <a:pt x="1434" y="5816"/>
                      <a:pt x="734" y="8185"/>
                      <a:pt x="200" y="10553"/>
                    </a:cubicBezTo>
                    <a:cubicBezTo>
                      <a:pt x="67" y="11154"/>
                      <a:pt x="0" y="11921"/>
                      <a:pt x="500" y="12388"/>
                    </a:cubicBezTo>
                    <a:cubicBezTo>
                      <a:pt x="767" y="12621"/>
                      <a:pt x="1134" y="12688"/>
                      <a:pt x="1468" y="12755"/>
                    </a:cubicBezTo>
                    <a:cubicBezTo>
                      <a:pt x="1948" y="12831"/>
                      <a:pt x="2426" y="12869"/>
                      <a:pt x="2898" y="12869"/>
                    </a:cubicBezTo>
                    <a:cubicBezTo>
                      <a:pt x="4689" y="12869"/>
                      <a:pt x="6386" y="12331"/>
                      <a:pt x="7706" y="11354"/>
                    </a:cubicBezTo>
                    <a:cubicBezTo>
                      <a:pt x="9407" y="10086"/>
                      <a:pt x="10508" y="8085"/>
                      <a:pt x="10708" y="5850"/>
                    </a:cubicBezTo>
                    <a:cubicBezTo>
                      <a:pt x="10841" y="4482"/>
                      <a:pt x="10608" y="2914"/>
                      <a:pt x="9674" y="1713"/>
                    </a:cubicBezTo>
                    <a:cubicBezTo>
                      <a:pt x="8860" y="667"/>
                      <a:pt x="7540" y="1"/>
                      <a:pt x="6331" y="1"/>
                    </a:cubicBezTo>
                    <a:close/>
                  </a:path>
                </a:pathLst>
              </a:custGeom>
              <a:solidFill>
                <a:srgbClr val="F5DCB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9" name="Google Shape;1698;p38">
                <a:extLst>
                  <a:ext uri="{FF2B5EF4-FFF2-40B4-BE49-F238E27FC236}">
                    <a16:creationId xmlns:a16="http://schemas.microsoft.com/office/drawing/2014/main" id="{A80315DB-421B-8382-BD15-CEBB93A4A561}"/>
                  </a:ext>
                </a:extLst>
              </p:cNvPr>
              <p:cNvSpPr/>
              <p:nvPr/>
            </p:nvSpPr>
            <p:spPr>
              <a:xfrm>
                <a:off x="1965850" y="4094375"/>
                <a:ext cx="173000" cy="147500"/>
              </a:xfrm>
              <a:custGeom>
                <a:avLst/>
                <a:gdLst/>
                <a:ahLst/>
                <a:cxnLst/>
                <a:rect l="l" t="t" r="r" b="b"/>
                <a:pathLst>
                  <a:path w="6920" h="5900" extrusionOk="0">
                    <a:moveTo>
                      <a:pt x="5411" y="1"/>
                    </a:moveTo>
                    <a:cubicBezTo>
                      <a:pt x="4787" y="1"/>
                      <a:pt x="4115" y="352"/>
                      <a:pt x="3517" y="721"/>
                    </a:cubicBezTo>
                    <a:cubicBezTo>
                      <a:pt x="2750" y="1188"/>
                      <a:pt x="2082" y="1822"/>
                      <a:pt x="1549" y="2589"/>
                    </a:cubicBezTo>
                    <a:cubicBezTo>
                      <a:pt x="1282" y="2889"/>
                      <a:pt x="1082" y="3223"/>
                      <a:pt x="882" y="3590"/>
                    </a:cubicBezTo>
                    <a:cubicBezTo>
                      <a:pt x="581" y="4123"/>
                      <a:pt x="315" y="4690"/>
                      <a:pt x="114" y="5291"/>
                    </a:cubicBezTo>
                    <a:cubicBezTo>
                      <a:pt x="0" y="5611"/>
                      <a:pt x="246" y="5899"/>
                      <a:pt x="466" y="5899"/>
                    </a:cubicBezTo>
                    <a:cubicBezTo>
                      <a:pt x="567" y="5899"/>
                      <a:pt x="662" y="5838"/>
                      <a:pt x="715" y="5691"/>
                    </a:cubicBezTo>
                    <a:cubicBezTo>
                      <a:pt x="1015" y="4790"/>
                      <a:pt x="1449" y="3956"/>
                      <a:pt x="1949" y="3256"/>
                    </a:cubicBezTo>
                    <a:cubicBezTo>
                      <a:pt x="2408" y="3138"/>
                      <a:pt x="2917" y="3054"/>
                      <a:pt x="3405" y="3054"/>
                    </a:cubicBezTo>
                    <a:cubicBezTo>
                      <a:pt x="4301" y="3054"/>
                      <a:pt x="5128" y="3338"/>
                      <a:pt x="5452" y="4223"/>
                    </a:cubicBezTo>
                    <a:cubicBezTo>
                      <a:pt x="5452" y="4223"/>
                      <a:pt x="5485" y="4223"/>
                      <a:pt x="5485" y="4190"/>
                    </a:cubicBezTo>
                    <a:cubicBezTo>
                      <a:pt x="5485" y="2642"/>
                      <a:pt x="4416" y="2329"/>
                      <a:pt x="3301" y="2329"/>
                    </a:cubicBezTo>
                    <a:cubicBezTo>
                      <a:pt x="3097" y="2329"/>
                      <a:pt x="2891" y="2339"/>
                      <a:pt x="2690" y="2355"/>
                    </a:cubicBezTo>
                    <a:lnTo>
                      <a:pt x="2690" y="2355"/>
                    </a:lnTo>
                    <a:cubicBezTo>
                      <a:pt x="2716" y="2351"/>
                      <a:pt x="2719" y="2322"/>
                      <a:pt x="2750" y="2322"/>
                    </a:cubicBezTo>
                    <a:cubicBezTo>
                      <a:pt x="3458" y="1638"/>
                      <a:pt x="4648" y="669"/>
                      <a:pt x="5745" y="669"/>
                    </a:cubicBezTo>
                    <a:cubicBezTo>
                      <a:pt x="6147" y="669"/>
                      <a:pt x="6537" y="799"/>
                      <a:pt x="6886" y="1121"/>
                    </a:cubicBezTo>
                    <a:cubicBezTo>
                      <a:pt x="6886" y="1121"/>
                      <a:pt x="6919" y="1121"/>
                      <a:pt x="6886" y="1088"/>
                    </a:cubicBezTo>
                    <a:cubicBezTo>
                      <a:pt x="6492" y="283"/>
                      <a:pt x="5970" y="1"/>
                      <a:pt x="5411" y="1"/>
                    </a:cubicBezTo>
                    <a:close/>
                  </a:path>
                </a:pathLst>
              </a:custGeom>
              <a:solidFill>
                <a:srgbClr val="000000">
                  <a:alpha val="2723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10" name="Google Shape;1699;p38">
                <a:extLst>
                  <a:ext uri="{FF2B5EF4-FFF2-40B4-BE49-F238E27FC236}">
                    <a16:creationId xmlns:a16="http://schemas.microsoft.com/office/drawing/2014/main" id="{2D8F9C51-2E45-33F2-DFBC-AFB079C81562}"/>
                  </a:ext>
                </a:extLst>
              </p:cNvPr>
              <p:cNvSpPr/>
              <p:nvPr/>
            </p:nvSpPr>
            <p:spPr>
              <a:xfrm>
                <a:off x="983825" y="3974150"/>
                <a:ext cx="135625" cy="177375"/>
              </a:xfrm>
              <a:custGeom>
                <a:avLst/>
                <a:gdLst/>
                <a:ahLst/>
                <a:cxnLst/>
                <a:rect l="l" t="t" r="r" b="b"/>
                <a:pathLst>
                  <a:path w="5425" h="7095" extrusionOk="0">
                    <a:moveTo>
                      <a:pt x="1350" y="0"/>
                    </a:moveTo>
                    <a:cubicBezTo>
                      <a:pt x="928" y="0"/>
                      <a:pt x="485" y="194"/>
                      <a:pt x="34" y="693"/>
                    </a:cubicBezTo>
                    <a:cubicBezTo>
                      <a:pt x="1" y="693"/>
                      <a:pt x="34" y="726"/>
                      <a:pt x="67" y="726"/>
                    </a:cubicBezTo>
                    <a:cubicBezTo>
                      <a:pt x="318" y="595"/>
                      <a:pt x="567" y="538"/>
                      <a:pt x="810" y="538"/>
                    </a:cubicBezTo>
                    <a:cubicBezTo>
                      <a:pt x="2051" y="538"/>
                      <a:pt x="3145" y="2046"/>
                      <a:pt x="3703" y="2995"/>
                    </a:cubicBezTo>
                    <a:lnTo>
                      <a:pt x="3737" y="3095"/>
                    </a:lnTo>
                    <a:cubicBezTo>
                      <a:pt x="3217" y="2884"/>
                      <a:pt x="2661" y="2709"/>
                      <a:pt x="2152" y="2709"/>
                    </a:cubicBezTo>
                    <a:cubicBezTo>
                      <a:pt x="1453" y="2709"/>
                      <a:pt x="843" y="3039"/>
                      <a:pt x="534" y="4062"/>
                    </a:cubicBezTo>
                    <a:cubicBezTo>
                      <a:pt x="534" y="4086"/>
                      <a:pt x="551" y="4109"/>
                      <a:pt x="561" y="4109"/>
                    </a:cubicBezTo>
                    <a:cubicBezTo>
                      <a:pt x="565" y="4109"/>
                      <a:pt x="568" y="4105"/>
                      <a:pt x="568" y="4095"/>
                    </a:cubicBezTo>
                    <a:cubicBezTo>
                      <a:pt x="934" y="3602"/>
                      <a:pt x="1431" y="3419"/>
                      <a:pt x="1971" y="3419"/>
                    </a:cubicBezTo>
                    <a:cubicBezTo>
                      <a:pt x="2710" y="3419"/>
                      <a:pt x="3529" y="3763"/>
                      <a:pt x="4204" y="4129"/>
                    </a:cubicBezTo>
                    <a:cubicBezTo>
                      <a:pt x="4504" y="4963"/>
                      <a:pt x="4671" y="5863"/>
                      <a:pt x="4704" y="6831"/>
                    </a:cubicBezTo>
                    <a:cubicBezTo>
                      <a:pt x="4717" y="7014"/>
                      <a:pt x="4833" y="7094"/>
                      <a:pt x="4967" y="7094"/>
                    </a:cubicBezTo>
                    <a:cubicBezTo>
                      <a:pt x="5174" y="7094"/>
                      <a:pt x="5425" y="6901"/>
                      <a:pt x="5404" y="6597"/>
                    </a:cubicBezTo>
                    <a:cubicBezTo>
                      <a:pt x="5371" y="5963"/>
                      <a:pt x="5271" y="5330"/>
                      <a:pt x="5138" y="4763"/>
                    </a:cubicBezTo>
                    <a:cubicBezTo>
                      <a:pt x="5038" y="4362"/>
                      <a:pt x="4904" y="3962"/>
                      <a:pt x="4771" y="3595"/>
                    </a:cubicBezTo>
                    <a:cubicBezTo>
                      <a:pt x="4437" y="2728"/>
                      <a:pt x="3970" y="1927"/>
                      <a:pt x="3370" y="1260"/>
                    </a:cubicBezTo>
                    <a:cubicBezTo>
                      <a:pt x="2811" y="637"/>
                      <a:pt x="2114" y="0"/>
                      <a:pt x="1350" y="0"/>
                    </a:cubicBezTo>
                    <a:close/>
                  </a:path>
                </a:pathLst>
              </a:custGeom>
              <a:solidFill>
                <a:srgbClr val="000000">
                  <a:alpha val="2723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11" name="Google Shape;1700;p38">
                <a:extLst>
                  <a:ext uri="{FF2B5EF4-FFF2-40B4-BE49-F238E27FC236}">
                    <a16:creationId xmlns:a16="http://schemas.microsoft.com/office/drawing/2014/main" id="{CA8A3942-941F-C01B-7E43-AC8B3B90A475}"/>
                  </a:ext>
                </a:extLst>
              </p:cNvPr>
              <p:cNvSpPr/>
              <p:nvPr/>
            </p:nvSpPr>
            <p:spPr>
              <a:xfrm>
                <a:off x="1106425" y="3413425"/>
                <a:ext cx="945700" cy="968450"/>
              </a:xfrm>
              <a:custGeom>
                <a:avLst/>
                <a:gdLst/>
                <a:ahLst/>
                <a:cxnLst/>
                <a:rect l="l" t="t" r="r" b="b"/>
                <a:pathLst>
                  <a:path w="37828" h="38738" extrusionOk="0">
                    <a:moveTo>
                      <a:pt x="14414" y="1"/>
                    </a:moveTo>
                    <a:cubicBezTo>
                      <a:pt x="14169" y="1"/>
                      <a:pt x="13923" y="2"/>
                      <a:pt x="13677" y="5"/>
                    </a:cubicBezTo>
                    <a:cubicBezTo>
                      <a:pt x="8073" y="72"/>
                      <a:pt x="3302" y="4108"/>
                      <a:pt x="2235" y="9612"/>
                    </a:cubicBezTo>
                    <a:cubicBezTo>
                      <a:pt x="1301" y="14583"/>
                      <a:pt x="667" y="19620"/>
                      <a:pt x="334" y="24656"/>
                    </a:cubicBezTo>
                    <a:cubicBezTo>
                      <a:pt x="0" y="30260"/>
                      <a:pt x="3603" y="35331"/>
                      <a:pt x="9007" y="36832"/>
                    </a:cubicBezTo>
                    <a:cubicBezTo>
                      <a:pt x="13740" y="38103"/>
                      <a:pt x="18504" y="38738"/>
                      <a:pt x="23413" y="38738"/>
                    </a:cubicBezTo>
                    <a:cubicBezTo>
                      <a:pt x="23659" y="38738"/>
                      <a:pt x="23904" y="38736"/>
                      <a:pt x="24151" y="38733"/>
                    </a:cubicBezTo>
                    <a:cubicBezTo>
                      <a:pt x="29755" y="38666"/>
                      <a:pt x="34525" y="34630"/>
                      <a:pt x="35559" y="29126"/>
                    </a:cubicBezTo>
                    <a:cubicBezTo>
                      <a:pt x="36526" y="24156"/>
                      <a:pt x="37160" y="19119"/>
                      <a:pt x="37460" y="14082"/>
                    </a:cubicBezTo>
                    <a:cubicBezTo>
                      <a:pt x="37827" y="8478"/>
                      <a:pt x="34225" y="3408"/>
                      <a:pt x="28821" y="1907"/>
                    </a:cubicBezTo>
                    <a:cubicBezTo>
                      <a:pt x="24087" y="636"/>
                      <a:pt x="19323" y="1"/>
                      <a:pt x="14414" y="1"/>
                    </a:cubicBezTo>
                    <a:close/>
                  </a:path>
                </a:pathLst>
              </a:custGeom>
              <a:solidFill>
                <a:srgbClr val="F5DCB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12" name="Google Shape;1701;p38">
                <a:extLst>
                  <a:ext uri="{FF2B5EF4-FFF2-40B4-BE49-F238E27FC236}">
                    <a16:creationId xmlns:a16="http://schemas.microsoft.com/office/drawing/2014/main" id="{DE268B6A-1652-AD09-9669-B3F6C10A6A21}"/>
                  </a:ext>
                </a:extLst>
              </p:cNvPr>
              <p:cNvSpPr/>
              <p:nvPr/>
            </p:nvSpPr>
            <p:spPr>
              <a:xfrm>
                <a:off x="1485850" y="4060650"/>
                <a:ext cx="130950" cy="66775"/>
              </a:xfrm>
              <a:custGeom>
                <a:avLst/>
                <a:gdLst/>
                <a:ahLst/>
                <a:cxnLst/>
                <a:rect l="l" t="t" r="r" b="b"/>
                <a:pathLst>
                  <a:path w="5238" h="2671" extrusionOk="0">
                    <a:moveTo>
                      <a:pt x="2564" y="0"/>
                    </a:moveTo>
                    <a:cubicBezTo>
                      <a:pt x="2351" y="0"/>
                      <a:pt x="2129" y="37"/>
                      <a:pt x="1935" y="102"/>
                    </a:cubicBezTo>
                    <a:cubicBezTo>
                      <a:pt x="1602" y="168"/>
                      <a:pt x="1302" y="335"/>
                      <a:pt x="1068" y="535"/>
                    </a:cubicBezTo>
                    <a:cubicBezTo>
                      <a:pt x="568" y="902"/>
                      <a:pt x="201" y="1436"/>
                      <a:pt x="1" y="2003"/>
                    </a:cubicBezTo>
                    <a:cubicBezTo>
                      <a:pt x="434" y="1603"/>
                      <a:pt x="868" y="1203"/>
                      <a:pt x="1335" y="936"/>
                    </a:cubicBezTo>
                    <a:cubicBezTo>
                      <a:pt x="1707" y="750"/>
                      <a:pt x="2099" y="649"/>
                      <a:pt x="2513" y="649"/>
                    </a:cubicBezTo>
                    <a:cubicBezTo>
                      <a:pt x="2619" y="649"/>
                      <a:pt x="2727" y="655"/>
                      <a:pt x="2836" y="669"/>
                    </a:cubicBezTo>
                    <a:cubicBezTo>
                      <a:pt x="3303" y="736"/>
                      <a:pt x="3803" y="969"/>
                      <a:pt x="4204" y="1336"/>
                    </a:cubicBezTo>
                    <a:cubicBezTo>
                      <a:pt x="4637" y="1670"/>
                      <a:pt x="4971" y="2103"/>
                      <a:pt x="5238" y="2670"/>
                    </a:cubicBezTo>
                    <a:cubicBezTo>
                      <a:pt x="5238" y="2070"/>
                      <a:pt x="4971" y="1436"/>
                      <a:pt x="4571" y="969"/>
                    </a:cubicBezTo>
                    <a:cubicBezTo>
                      <a:pt x="4170" y="502"/>
                      <a:pt x="3570" y="102"/>
                      <a:pt x="2903" y="35"/>
                    </a:cubicBezTo>
                    <a:cubicBezTo>
                      <a:pt x="2796" y="11"/>
                      <a:pt x="2682" y="0"/>
                      <a:pt x="2564" y="0"/>
                    </a:cubicBezTo>
                    <a:close/>
                  </a:path>
                </a:pathLst>
              </a:custGeom>
              <a:solidFill>
                <a:srgbClr val="000000">
                  <a:alpha val="495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13" name="Google Shape;1702;p38">
                <a:extLst>
                  <a:ext uri="{FF2B5EF4-FFF2-40B4-BE49-F238E27FC236}">
                    <a16:creationId xmlns:a16="http://schemas.microsoft.com/office/drawing/2014/main" id="{D3252309-7AEA-BC1C-CC22-EDA6EE737230}"/>
                  </a:ext>
                </a:extLst>
              </p:cNvPr>
              <p:cNvSpPr/>
              <p:nvPr/>
            </p:nvSpPr>
            <p:spPr>
              <a:xfrm>
                <a:off x="1210650" y="3869325"/>
                <a:ext cx="217675" cy="217850"/>
              </a:xfrm>
              <a:custGeom>
                <a:avLst/>
                <a:gdLst/>
                <a:ahLst/>
                <a:cxnLst/>
                <a:rect l="l" t="t" r="r" b="b"/>
                <a:pathLst>
                  <a:path w="8707" h="8714" extrusionOk="0">
                    <a:moveTo>
                      <a:pt x="3971" y="1"/>
                    </a:moveTo>
                    <a:cubicBezTo>
                      <a:pt x="3691" y="1"/>
                      <a:pt x="3412" y="28"/>
                      <a:pt x="3136" y="83"/>
                    </a:cubicBezTo>
                    <a:cubicBezTo>
                      <a:pt x="1935" y="283"/>
                      <a:pt x="935" y="1684"/>
                      <a:pt x="468" y="2751"/>
                    </a:cubicBezTo>
                    <a:cubicBezTo>
                      <a:pt x="67" y="3752"/>
                      <a:pt x="1" y="4953"/>
                      <a:pt x="401" y="5953"/>
                    </a:cubicBezTo>
                    <a:cubicBezTo>
                      <a:pt x="835" y="7021"/>
                      <a:pt x="1735" y="7855"/>
                      <a:pt x="2769" y="8288"/>
                    </a:cubicBezTo>
                    <a:cubicBezTo>
                      <a:pt x="3391" y="8565"/>
                      <a:pt x="4045" y="8714"/>
                      <a:pt x="4697" y="8714"/>
                    </a:cubicBezTo>
                    <a:cubicBezTo>
                      <a:pt x="4990" y="8714"/>
                      <a:pt x="5282" y="8684"/>
                      <a:pt x="5571" y="8622"/>
                    </a:cubicBezTo>
                    <a:cubicBezTo>
                      <a:pt x="6505" y="8422"/>
                      <a:pt x="7373" y="7855"/>
                      <a:pt x="7906" y="7088"/>
                    </a:cubicBezTo>
                    <a:cubicBezTo>
                      <a:pt x="8307" y="6521"/>
                      <a:pt x="8507" y="5853"/>
                      <a:pt x="8574" y="5186"/>
                    </a:cubicBezTo>
                    <a:cubicBezTo>
                      <a:pt x="8707" y="3652"/>
                      <a:pt x="8073" y="2084"/>
                      <a:pt x="6906" y="1083"/>
                    </a:cubicBezTo>
                    <a:cubicBezTo>
                      <a:pt x="6112" y="395"/>
                      <a:pt x="5044" y="1"/>
                      <a:pt x="3971" y="1"/>
                    </a:cubicBezTo>
                    <a:close/>
                  </a:path>
                </a:pathLst>
              </a:custGeom>
              <a:solidFill>
                <a:srgbClr val="F4F4F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14" name="Google Shape;1703;p38">
                <a:extLst>
                  <a:ext uri="{FF2B5EF4-FFF2-40B4-BE49-F238E27FC236}">
                    <a16:creationId xmlns:a16="http://schemas.microsoft.com/office/drawing/2014/main" id="{EBE2E44A-A5F7-0280-713F-056F7AF6E939}"/>
                  </a:ext>
                </a:extLst>
              </p:cNvPr>
              <p:cNvSpPr/>
              <p:nvPr/>
            </p:nvSpPr>
            <p:spPr>
              <a:xfrm>
                <a:off x="1262350" y="3918175"/>
                <a:ext cx="157650" cy="148100"/>
              </a:xfrm>
              <a:custGeom>
                <a:avLst/>
                <a:gdLst/>
                <a:ahLst/>
                <a:cxnLst/>
                <a:rect l="l" t="t" r="r" b="b"/>
                <a:pathLst>
                  <a:path w="6306" h="5924" extrusionOk="0">
                    <a:moveTo>
                      <a:pt x="3120" y="0"/>
                    </a:moveTo>
                    <a:cubicBezTo>
                      <a:pt x="1660" y="0"/>
                      <a:pt x="417" y="1104"/>
                      <a:pt x="234" y="2598"/>
                    </a:cubicBezTo>
                    <a:cubicBezTo>
                      <a:pt x="1" y="4200"/>
                      <a:pt x="1168" y="5701"/>
                      <a:pt x="2770" y="5901"/>
                    </a:cubicBezTo>
                    <a:cubicBezTo>
                      <a:pt x="2895" y="5916"/>
                      <a:pt x="3020" y="5924"/>
                      <a:pt x="3143" y="5924"/>
                    </a:cubicBezTo>
                    <a:cubicBezTo>
                      <a:pt x="4627" y="5924"/>
                      <a:pt x="5920" y="4841"/>
                      <a:pt x="6105" y="3332"/>
                    </a:cubicBezTo>
                    <a:cubicBezTo>
                      <a:pt x="6305" y="1698"/>
                      <a:pt x="5138" y="230"/>
                      <a:pt x="3537" y="30"/>
                    </a:cubicBezTo>
                    <a:cubicBezTo>
                      <a:pt x="3397" y="10"/>
                      <a:pt x="3258" y="0"/>
                      <a:pt x="3120" y="0"/>
                    </a:cubicBezTo>
                    <a:close/>
                  </a:path>
                </a:pathLst>
              </a:custGeom>
              <a:solidFill>
                <a:srgbClr val="8448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15" name="Google Shape;1704;p38">
                <a:extLst>
                  <a:ext uri="{FF2B5EF4-FFF2-40B4-BE49-F238E27FC236}">
                    <a16:creationId xmlns:a16="http://schemas.microsoft.com/office/drawing/2014/main" id="{A2E090D7-1362-8D44-EE1F-63D7730841BA}"/>
                  </a:ext>
                </a:extLst>
              </p:cNvPr>
              <p:cNvSpPr/>
              <p:nvPr/>
            </p:nvSpPr>
            <p:spPr>
              <a:xfrm>
                <a:off x="1304900" y="3957275"/>
                <a:ext cx="73400" cy="69250"/>
              </a:xfrm>
              <a:custGeom>
                <a:avLst/>
                <a:gdLst/>
                <a:ahLst/>
                <a:cxnLst/>
                <a:rect l="l" t="t" r="r" b="b"/>
                <a:pathLst>
                  <a:path w="2936" h="2770" extrusionOk="0">
                    <a:moveTo>
                      <a:pt x="1301" y="0"/>
                    </a:moveTo>
                    <a:cubicBezTo>
                      <a:pt x="667" y="67"/>
                      <a:pt x="167" y="567"/>
                      <a:pt x="67" y="1201"/>
                    </a:cubicBezTo>
                    <a:cubicBezTo>
                      <a:pt x="0" y="1968"/>
                      <a:pt x="534" y="2669"/>
                      <a:pt x="1268" y="2769"/>
                    </a:cubicBezTo>
                    <a:lnTo>
                      <a:pt x="1601" y="2769"/>
                    </a:lnTo>
                    <a:cubicBezTo>
                      <a:pt x="2235" y="2702"/>
                      <a:pt x="2735" y="2202"/>
                      <a:pt x="2835" y="1568"/>
                    </a:cubicBezTo>
                    <a:cubicBezTo>
                      <a:pt x="2936" y="801"/>
                      <a:pt x="2368" y="100"/>
                      <a:pt x="1635" y="34"/>
                    </a:cubicBezTo>
                    <a:cubicBezTo>
                      <a:pt x="1501" y="0"/>
                      <a:pt x="1401" y="0"/>
                      <a:pt x="1301"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16" name="Google Shape;1705;p38">
                <a:extLst>
                  <a:ext uri="{FF2B5EF4-FFF2-40B4-BE49-F238E27FC236}">
                    <a16:creationId xmlns:a16="http://schemas.microsoft.com/office/drawing/2014/main" id="{20AA20F9-9196-4C8D-1F6F-E91DA5A96A4C}"/>
                  </a:ext>
                </a:extLst>
              </p:cNvPr>
              <p:cNvSpPr/>
              <p:nvPr/>
            </p:nvSpPr>
            <p:spPr>
              <a:xfrm>
                <a:off x="1219000" y="3860900"/>
                <a:ext cx="172650" cy="86400"/>
              </a:xfrm>
              <a:custGeom>
                <a:avLst/>
                <a:gdLst/>
                <a:ahLst/>
                <a:cxnLst/>
                <a:rect l="l" t="t" r="r" b="b"/>
                <a:pathLst>
                  <a:path w="6906" h="3456" extrusionOk="0">
                    <a:moveTo>
                      <a:pt x="3685" y="1"/>
                    </a:moveTo>
                    <a:cubicBezTo>
                      <a:pt x="1926" y="1"/>
                      <a:pt x="263" y="1249"/>
                      <a:pt x="0" y="3455"/>
                    </a:cubicBezTo>
                    <a:lnTo>
                      <a:pt x="34" y="3455"/>
                    </a:lnTo>
                    <a:cubicBezTo>
                      <a:pt x="698" y="1740"/>
                      <a:pt x="2423" y="728"/>
                      <a:pt x="4138" y="728"/>
                    </a:cubicBezTo>
                    <a:cubicBezTo>
                      <a:pt x="5092" y="728"/>
                      <a:pt x="6042" y="1041"/>
                      <a:pt x="6805" y="1721"/>
                    </a:cubicBezTo>
                    <a:cubicBezTo>
                      <a:pt x="6839" y="1721"/>
                      <a:pt x="6905" y="1687"/>
                      <a:pt x="6872" y="1654"/>
                    </a:cubicBezTo>
                    <a:cubicBezTo>
                      <a:pt x="6006" y="526"/>
                      <a:pt x="4825" y="1"/>
                      <a:pt x="3685"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17" name="Google Shape;1706;p38">
                <a:extLst>
                  <a:ext uri="{FF2B5EF4-FFF2-40B4-BE49-F238E27FC236}">
                    <a16:creationId xmlns:a16="http://schemas.microsoft.com/office/drawing/2014/main" id="{9764EA87-E556-FC77-DB77-839F2840794C}"/>
                  </a:ext>
                </a:extLst>
              </p:cNvPr>
              <p:cNvSpPr/>
              <p:nvPr/>
            </p:nvSpPr>
            <p:spPr>
              <a:xfrm>
                <a:off x="1701000" y="3933800"/>
                <a:ext cx="216850" cy="213350"/>
              </a:xfrm>
              <a:custGeom>
                <a:avLst/>
                <a:gdLst/>
                <a:ahLst/>
                <a:cxnLst/>
                <a:rect l="l" t="t" r="r" b="b"/>
                <a:pathLst>
                  <a:path w="8674" h="8534" extrusionOk="0">
                    <a:moveTo>
                      <a:pt x="4741" y="0"/>
                    </a:moveTo>
                    <a:cubicBezTo>
                      <a:pt x="4037" y="0"/>
                      <a:pt x="3329" y="159"/>
                      <a:pt x="2703" y="472"/>
                    </a:cubicBezTo>
                    <a:cubicBezTo>
                      <a:pt x="1335" y="1140"/>
                      <a:pt x="334" y="2507"/>
                      <a:pt x="101" y="4008"/>
                    </a:cubicBezTo>
                    <a:cubicBezTo>
                      <a:pt x="1" y="4675"/>
                      <a:pt x="34" y="5376"/>
                      <a:pt x="234" y="6010"/>
                    </a:cubicBezTo>
                    <a:cubicBezTo>
                      <a:pt x="568" y="6910"/>
                      <a:pt x="1268" y="7644"/>
                      <a:pt x="2136" y="8078"/>
                    </a:cubicBezTo>
                    <a:cubicBezTo>
                      <a:pt x="2744" y="8394"/>
                      <a:pt x="3442" y="8533"/>
                      <a:pt x="4137" y="8533"/>
                    </a:cubicBezTo>
                    <a:cubicBezTo>
                      <a:pt x="4395" y="8533"/>
                      <a:pt x="4652" y="8514"/>
                      <a:pt x="4904" y="8478"/>
                    </a:cubicBezTo>
                    <a:cubicBezTo>
                      <a:pt x="6038" y="8311"/>
                      <a:pt x="7106" y="7711"/>
                      <a:pt x="7806" y="6810"/>
                    </a:cubicBezTo>
                    <a:cubicBezTo>
                      <a:pt x="8440" y="5910"/>
                      <a:pt x="8674" y="4775"/>
                      <a:pt x="8540" y="3675"/>
                    </a:cubicBezTo>
                    <a:cubicBezTo>
                      <a:pt x="8373" y="2541"/>
                      <a:pt x="7706" y="939"/>
                      <a:pt x="6605" y="406"/>
                    </a:cubicBezTo>
                    <a:cubicBezTo>
                      <a:pt x="6031" y="134"/>
                      <a:pt x="5387" y="0"/>
                      <a:pt x="4741" y="0"/>
                    </a:cubicBezTo>
                    <a:close/>
                  </a:path>
                </a:pathLst>
              </a:custGeom>
              <a:solidFill>
                <a:srgbClr val="F4F4F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18" name="Google Shape;1707;p38">
                <a:extLst>
                  <a:ext uri="{FF2B5EF4-FFF2-40B4-BE49-F238E27FC236}">
                    <a16:creationId xmlns:a16="http://schemas.microsoft.com/office/drawing/2014/main" id="{3787B1E5-B402-8AA7-B2E6-DE220F58FC4D}"/>
                  </a:ext>
                </a:extLst>
              </p:cNvPr>
              <p:cNvSpPr/>
              <p:nvPr/>
            </p:nvSpPr>
            <p:spPr>
              <a:xfrm>
                <a:off x="1706850" y="3974225"/>
                <a:ext cx="157625" cy="148100"/>
              </a:xfrm>
              <a:custGeom>
                <a:avLst/>
                <a:gdLst/>
                <a:ahLst/>
                <a:cxnLst/>
                <a:rect l="l" t="t" r="r" b="b"/>
                <a:pathLst>
                  <a:path w="6305" h="5924" extrusionOk="0">
                    <a:moveTo>
                      <a:pt x="3171" y="1"/>
                    </a:moveTo>
                    <a:cubicBezTo>
                      <a:pt x="1688" y="1"/>
                      <a:pt x="419" y="1110"/>
                      <a:pt x="234" y="2591"/>
                    </a:cubicBezTo>
                    <a:cubicBezTo>
                      <a:pt x="0" y="4226"/>
                      <a:pt x="1168" y="5694"/>
                      <a:pt x="2802" y="5894"/>
                    </a:cubicBezTo>
                    <a:cubicBezTo>
                      <a:pt x="2940" y="5914"/>
                      <a:pt x="3077" y="5924"/>
                      <a:pt x="3212" y="5924"/>
                    </a:cubicBezTo>
                    <a:cubicBezTo>
                      <a:pt x="4652" y="5924"/>
                      <a:pt x="5922" y="4822"/>
                      <a:pt x="6105" y="3359"/>
                    </a:cubicBezTo>
                    <a:cubicBezTo>
                      <a:pt x="6305" y="1724"/>
                      <a:pt x="5171" y="223"/>
                      <a:pt x="3536" y="23"/>
                    </a:cubicBezTo>
                    <a:cubicBezTo>
                      <a:pt x="3413" y="8"/>
                      <a:pt x="3292" y="1"/>
                      <a:pt x="3171" y="1"/>
                    </a:cubicBezTo>
                    <a:close/>
                  </a:path>
                </a:pathLst>
              </a:custGeom>
              <a:solidFill>
                <a:srgbClr val="8448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19" name="Google Shape;1708;p38">
                <a:extLst>
                  <a:ext uri="{FF2B5EF4-FFF2-40B4-BE49-F238E27FC236}">
                    <a16:creationId xmlns:a16="http://schemas.microsoft.com/office/drawing/2014/main" id="{6641720F-337F-2777-FD20-5B5E4652A726}"/>
                  </a:ext>
                </a:extLst>
              </p:cNvPr>
              <p:cNvSpPr/>
              <p:nvPr/>
            </p:nvSpPr>
            <p:spPr>
              <a:xfrm>
                <a:off x="1750200" y="4013975"/>
                <a:ext cx="72575" cy="69250"/>
              </a:xfrm>
              <a:custGeom>
                <a:avLst/>
                <a:gdLst/>
                <a:ahLst/>
                <a:cxnLst/>
                <a:rect l="l" t="t" r="r" b="b"/>
                <a:pathLst>
                  <a:path w="2903" h="2770" extrusionOk="0">
                    <a:moveTo>
                      <a:pt x="1268" y="1"/>
                    </a:moveTo>
                    <a:cubicBezTo>
                      <a:pt x="635" y="67"/>
                      <a:pt x="134" y="568"/>
                      <a:pt x="68" y="1202"/>
                    </a:cubicBezTo>
                    <a:cubicBezTo>
                      <a:pt x="1" y="1568"/>
                      <a:pt x="101" y="1935"/>
                      <a:pt x="334" y="2236"/>
                    </a:cubicBezTo>
                    <a:cubicBezTo>
                      <a:pt x="568" y="2502"/>
                      <a:pt x="868" y="2703"/>
                      <a:pt x="1235" y="2736"/>
                    </a:cubicBezTo>
                    <a:cubicBezTo>
                      <a:pt x="1368" y="2769"/>
                      <a:pt x="1469" y="2769"/>
                      <a:pt x="1569" y="2769"/>
                    </a:cubicBezTo>
                    <a:cubicBezTo>
                      <a:pt x="2202" y="2703"/>
                      <a:pt x="2703" y="2202"/>
                      <a:pt x="2803" y="1535"/>
                    </a:cubicBezTo>
                    <a:cubicBezTo>
                      <a:pt x="2903" y="801"/>
                      <a:pt x="2369" y="101"/>
                      <a:pt x="1602"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20" name="Google Shape;1709;p38">
                <a:extLst>
                  <a:ext uri="{FF2B5EF4-FFF2-40B4-BE49-F238E27FC236}">
                    <a16:creationId xmlns:a16="http://schemas.microsoft.com/office/drawing/2014/main" id="{6F6A1282-4C29-6423-E26A-66FC1708CC68}"/>
                  </a:ext>
                </a:extLst>
              </p:cNvPr>
              <p:cNvSpPr/>
              <p:nvPr/>
            </p:nvSpPr>
            <p:spPr>
              <a:xfrm>
                <a:off x="1759550" y="3926150"/>
                <a:ext cx="164750" cy="109525"/>
              </a:xfrm>
              <a:custGeom>
                <a:avLst/>
                <a:gdLst/>
                <a:ahLst/>
                <a:cxnLst/>
                <a:rect l="l" t="t" r="r" b="b"/>
                <a:pathLst>
                  <a:path w="6590" h="4381" extrusionOk="0">
                    <a:moveTo>
                      <a:pt x="2594" y="1"/>
                    </a:moveTo>
                    <a:cubicBezTo>
                      <a:pt x="1742" y="1"/>
                      <a:pt x="845" y="284"/>
                      <a:pt x="27" y="912"/>
                    </a:cubicBezTo>
                    <a:cubicBezTo>
                      <a:pt x="0" y="939"/>
                      <a:pt x="17" y="988"/>
                      <a:pt x="42" y="988"/>
                    </a:cubicBezTo>
                    <a:cubicBezTo>
                      <a:pt x="48" y="988"/>
                      <a:pt x="54" y="985"/>
                      <a:pt x="60" y="979"/>
                    </a:cubicBezTo>
                    <a:cubicBezTo>
                      <a:pt x="637" y="687"/>
                      <a:pt x="1246" y="553"/>
                      <a:pt x="1849" y="553"/>
                    </a:cubicBezTo>
                    <a:cubicBezTo>
                      <a:pt x="3935" y="553"/>
                      <a:pt x="5939" y="2156"/>
                      <a:pt x="6198" y="4381"/>
                    </a:cubicBezTo>
                    <a:lnTo>
                      <a:pt x="6232" y="4381"/>
                    </a:lnTo>
                    <a:cubicBezTo>
                      <a:pt x="6589" y="1782"/>
                      <a:pt x="4731" y="1"/>
                      <a:pt x="25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21" name="Google Shape;1710;p38">
                <a:extLst>
                  <a:ext uri="{FF2B5EF4-FFF2-40B4-BE49-F238E27FC236}">
                    <a16:creationId xmlns:a16="http://schemas.microsoft.com/office/drawing/2014/main" id="{C55BE15A-B417-0F19-5441-5A6CC49FAE3B}"/>
                  </a:ext>
                </a:extLst>
              </p:cNvPr>
              <p:cNvSpPr/>
              <p:nvPr/>
            </p:nvSpPr>
            <p:spPr>
              <a:xfrm>
                <a:off x="1186650" y="3793450"/>
                <a:ext cx="227500" cy="68075"/>
              </a:xfrm>
              <a:custGeom>
                <a:avLst/>
                <a:gdLst/>
                <a:ahLst/>
                <a:cxnLst/>
                <a:rect l="l" t="t" r="r" b="b"/>
                <a:pathLst>
                  <a:path w="9100" h="2723" extrusionOk="0">
                    <a:moveTo>
                      <a:pt x="5523" y="1"/>
                    </a:moveTo>
                    <a:cubicBezTo>
                      <a:pt x="3366" y="1"/>
                      <a:pt x="1328" y="949"/>
                      <a:pt x="60" y="2551"/>
                    </a:cubicBezTo>
                    <a:cubicBezTo>
                      <a:pt x="1" y="2610"/>
                      <a:pt x="100" y="2723"/>
                      <a:pt x="170" y="2723"/>
                    </a:cubicBezTo>
                    <a:cubicBezTo>
                      <a:pt x="178" y="2723"/>
                      <a:pt x="186" y="2721"/>
                      <a:pt x="194" y="2717"/>
                    </a:cubicBezTo>
                    <a:cubicBezTo>
                      <a:pt x="1773" y="1720"/>
                      <a:pt x="3404" y="1318"/>
                      <a:pt x="5160" y="1318"/>
                    </a:cubicBezTo>
                    <a:cubicBezTo>
                      <a:pt x="6222" y="1318"/>
                      <a:pt x="7330" y="1465"/>
                      <a:pt x="8499" y="1717"/>
                    </a:cubicBezTo>
                    <a:cubicBezTo>
                      <a:pt x="8551" y="1727"/>
                      <a:pt x="8609" y="1734"/>
                      <a:pt x="8666" y="1734"/>
                    </a:cubicBezTo>
                    <a:cubicBezTo>
                      <a:pt x="8795" y="1734"/>
                      <a:pt x="8920" y="1698"/>
                      <a:pt x="8966" y="1583"/>
                    </a:cubicBezTo>
                    <a:cubicBezTo>
                      <a:pt x="9067" y="1450"/>
                      <a:pt x="9100" y="1416"/>
                      <a:pt x="9067" y="1216"/>
                    </a:cubicBezTo>
                    <a:cubicBezTo>
                      <a:pt x="9067" y="1049"/>
                      <a:pt x="8933" y="849"/>
                      <a:pt x="8766" y="749"/>
                    </a:cubicBezTo>
                    <a:cubicBezTo>
                      <a:pt x="7710" y="238"/>
                      <a:pt x="6602" y="1"/>
                      <a:pt x="552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22" name="Google Shape;1711;p38">
                <a:extLst>
                  <a:ext uri="{FF2B5EF4-FFF2-40B4-BE49-F238E27FC236}">
                    <a16:creationId xmlns:a16="http://schemas.microsoft.com/office/drawing/2014/main" id="{21D7327C-2629-582C-527B-049EAAA410BC}"/>
                  </a:ext>
                </a:extLst>
              </p:cNvPr>
              <p:cNvSpPr/>
              <p:nvPr/>
            </p:nvSpPr>
            <p:spPr>
              <a:xfrm>
                <a:off x="1749375" y="3849100"/>
                <a:ext cx="204100" cy="118050"/>
              </a:xfrm>
              <a:custGeom>
                <a:avLst/>
                <a:gdLst/>
                <a:ahLst/>
                <a:cxnLst/>
                <a:rect l="l" t="t" r="r" b="b"/>
                <a:pathLst>
                  <a:path w="8164" h="4722" extrusionOk="0">
                    <a:moveTo>
                      <a:pt x="1444" y="1"/>
                    </a:moveTo>
                    <a:cubicBezTo>
                      <a:pt x="1144" y="1"/>
                      <a:pt x="840" y="19"/>
                      <a:pt x="534" y="58"/>
                    </a:cubicBezTo>
                    <a:cubicBezTo>
                      <a:pt x="367" y="58"/>
                      <a:pt x="167" y="224"/>
                      <a:pt x="101" y="391"/>
                    </a:cubicBezTo>
                    <a:cubicBezTo>
                      <a:pt x="0" y="558"/>
                      <a:pt x="0" y="591"/>
                      <a:pt x="34" y="792"/>
                    </a:cubicBezTo>
                    <a:cubicBezTo>
                      <a:pt x="67" y="958"/>
                      <a:pt x="267" y="1025"/>
                      <a:pt x="434" y="1058"/>
                    </a:cubicBezTo>
                    <a:cubicBezTo>
                      <a:pt x="3603" y="1425"/>
                      <a:pt x="6138" y="2359"/>
                      <a:pt x="7973" y="4694"/>
                    </a:cubicBezTo>
                    <a:cubicBezTo>
                      <a:pt x="7991" y="4713"/>
                      <a:pt x="8015" y="4721"/>
                      <a:pt x="8039" y="4721"/>
                    </a:cubicBezTo>
                    <a:cubicBezTo>
                      <a:pt x="8101" y="4721"/>
                      <a:pt x="8164" y="4666"/>
                      <a:pt x="8140" y="4594"/>
                    </a:cubicBezTo>
                    <a:cubicBezTo>
                      <a:pt x="7258" y="1979"/>
                      <a:pt x="4545" y="1"/>
                      <a:pt x="144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23" name="Google Shape;1712;p38">
                <a:extLst>
                  <a:ext uri="{FF2B5EF4-FFF2-40B4-BE49-F238E27FC236}">
                    <a16:creationId xmlns:a16="http://schemas.microsoft.com/office/drawing/2014/main" id="{CC7C7A9D-300F-6BB6-8C16-018A23BD1F16}"/>
                  </a:ext>
                </a:extLst>
              </p:cNvPr>
              <p:cNvSpPr/>
              <p:nvPr/>
            </p:nvSpPr>
            <p:spPr>
              <a:xfrm>
                <a:off x="1321575" y="4171875"/>
                <a:ext cx="431150" cy="158575"/>
              </a:xfrm>
              <a:custGeom>
                <a:avLst/>
                <a:gdLst/>
                <a:ahLst/>
                <a:cxnLst/>
                <a:rect l="l" t="t" r="r" b="b"/>
                <a:pathLst>
                  <a:path w="17246" h="6343" extrusionOk="0">
                    <a:moveTo>
                      <a:pt x="1824" y="1"/>
                    </a:moveTo>
                    <a:cubicBezTo>
                      <a:pt x="1216" y="1"/>
                      <a:pt x="608" y="9"/>
                      <a:pt x="0" y="23"/>
                    </a:cubicBezTo>
                    <a:cubicBezTo>
                      <a:pt x="1201" y="3191"/>
                      <a:pt x="4237" y="5693"/>
                      <a:pt x="7706" y="6227"/>
                    </a:cubicBezTo>
                    <a:cubicBezTo>
                      <a:pt x="8198" y="6304"/>
                      <a:pt x="8694" y="6342"/>
                      <a:pt x="9190" y="6342"/>
                    </a:cubicBezTo>
                    <a:cubicBezTo>
                      <a:pt x="12324" y="6342"/>
                      <a:pt x="15431" y="4839"/>
                      <a:pt x="17246" y="2391"/>
                    </a:cubicBezTo>
                    <a:cubicBezTo>
                      <a:pt x="15678" y="1891"/>
                      <a:pt x="14077" y="1490"/>
                      <a:pt x="12442" y="1123"/>
                    </a:cubicBezTo>
                    <a:cubicBezTo>
                      <a:pt x="12209" y="1090"/>
                      <a:pt x="12009" y="1023"/>
                      <a:pt x="11775" y="990"/>
                    </a:cubicBezTo>
                    <a:cubicBezTo>
                      <a:pt x="9374" y="523"/>
                      <a:pt x="6905" y="223"/>
                      <a:pt x="4403" y="56"/>
                    </a:cubicBezTo>
                    <a:cubicBezTo>
                      <a:pt x="3544" y="17"/>
                      <a:pt x="2684" y="1"/>
                      <a:pt x="182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24" name="Google Shape;1713;p38">
                <a:extLst>
                  <a:ext uri="{FF2B5EF4-FFF2-40B4-BE49-F238E27FC236}">
                    <a16:creationId xmlns:a16="http://schemas.microsoft.com/office/drawing/2014/main" id="{316B0369-AB85-AB43-2683-420C6C163148}"/>
                  </a:ext>
                </a:extLst>
              </p:cNvPr>
              <p:cNvSpPr/>
              <p:nvPr/>
            </p:nvSpPr>
            <p:spPr>
              <a:xfrm>
                <a:off x="1396625" y="4268550"/>
                <a:ext cx="241025" cy="61925"/>
              </a:xfrm>
              <a:custGeom>
                <a:avLst/>
                <a:gdLst/>
                <a:ahLst/>
                <a:cxnLst/>
                <a:rect l="l" t="t" r="r" b="b"/>
                <a:pathLst>
                  <a:path w="9641" h="2477" extrusionOk="0">
                    <a:moveTo>
                      <a:pt x="2697" y="0"/>
                    </a:moveTo>
                    <a:cubicBezTo>
                      <a:pt x="1792" y="0"/>
                      <a:pt x="888" y="86"/>
                      <a:pt x="0" y="258"/>
                    </a:cubicBezTo>
                    <a:cubicBezTo>
                      <a:pt x="1368" y="1326"/>
                      <a:pt x="2969" y="2093"/>
                      <a:pt x="4704" y="2360"/>
                    </a:cubicBezTo>
                    <a:cubicBezTo>
                      <a:pt x="5196" y="2439"/>
                      <a:pt x="5691" y="2477"/>
                      <a:pt x="6184" y="2477"/>
                    </a:cubicBezTo>
                    <a:cubicBezTo>
                      <a:pt x="7364" y="2477"/>
                      <a:pt x="8535" y="2259"/>
                      <a:pt x="9641" y="1860"/>
                    </a:cubicBezTo>
                    <a:cubicBezTo>
                      <a:pt x="7551" y="620"/>
                      <a:pt x="5124" y="0"/>
                      <a:pt x="2697" y="0"/>
                    </a:cubicBezTo>
                    <a:close/>
                  </a:path>
                </a:pathLst>
              </a:custGeom>
              <a:solidFill>
                <a:srgbClr val="E69EA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25" name="Google Shape;1714;p38">
                <a:extLst>
                  <a:ext uri="{FF2B5EF4-FFF2-40B4-BE49-F238E27FC236}">
                    <a16:creationId xmlns:a16="http://schemas.microsoft.com/office/drawing/2014/main" id="{D991912F-D18F-A532-21A1-6129BF38A6E2}"/>
                  </a:ext>
                </a:extLst>
              </p:cNvPr>
              <p:cNvSpPr/>
              <p:nvPr/>
            </p:nvSpPr>
            <p:spPr>
              <a:xfrm>
                <a:off x="1431650" y="4174100"/>
                <a:ext cx="201000" cy="78525"/>
              </a:xfrm>
              <a:custGeom>
                <a:avLst/>
                <a:gdLst/>
                <a:ahLst/>
                <a:cxnLst/>
                <a:rect l="l" t="t" r="r" b="b"/>
                <a:pathLst>
                  <a:path w="8040" h="3141" extrusionOk="0">
                    <a:moveTo>
                      <a:pt x="0" y="0"/>
                    </a:moveTo>
                    <a:lnTo>
                      <a:pt x="0" y="0"/>
                    </a:lnTo>
                    <a:cubicBezTo>
                      <a:pt x="34" y="567"/>
                      <a:pt x="100" y="1168"/>
                      <a:pt x="167" y="1735"/>
                    </a:cubicBezTo>
                    <a:cubicBezTo>
                      <a:pt x="201" y="2002"/>
                      <a:pt x="401" y="2235"/>
                      <a:pt x="634" y="2302"/>
                    </a:cubicBezTo>
                    <a:cubicBezTo>
                      <a:pt x="2502" y="2836"/>
                      <a:pt x="4437" y="3102"/>
                      <a:pt x="6372" y="3136"/>
                    </a:cubicBezTo>
                    <a:cubicBezTo>
                      <a:pt x="6396" y="3139"/>
                      <a:pt x="6420" y="3141"/>
                      <a:pt x="6444" y="3141"/>
                    </a:cubicBezTo>
                    <a:cubicBezTo>
                      <a:pt x="6646" y="3141"/>
                      <a:pt x="6819" y="3018"/>
                      <a:pt x="6939" y="2869"/>
                    </a:cubicBezTo>
                    <a:cubicBezTo>
                      <a:pt x="7339" y="2269"/>
                      <a:pt x="7706" y="1668"/>
                      <a:pt x="8039" y="1034"/>
                    </a:cubicBezTo>
                    <a:cubicBezTo>
                      <a:pt x="7806" y="1001"/>
                      <a:pt x="7606" y="968"/>
                      <a:pt x="7372" y="901"/>
                    </a:cubicBezTo>
                    <a:cubicBezTo>
                      <a:pt x="4971" y="434"/>
                      <a:pt x="2502" y="134"/>
                      <a:pt x="0" y="0"/>
                    </a:cubicBezTo>
                    <a:close/>
                  </a:path>
                </a:pathLst>
              </a:custGeom>
              <a:solidFill>
                <a:srgbClr val="F4F4F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26" name="Google Shape;1715;p38">
                <a:extLst>
                  <a:ext uri="{FF2B5EF4-FFF2-40B4-BE49-F238E27FC236}">
                    <a16:creationId xmlns:a16="http://schemas.microsoft.com/office/drawing/2014/main" id="{BFE9863F-3C39-AF41-E75A-9F061D3FCF72}"/>
                  </a:ext>
                </a:extLst>
              </p:cNvPr>
              <p:cNvSpPr/>
              <p:nvPr/>
            </p:nvSpPr>
            <p:spPr>
              <a:xfrm>
                <a:off x="1108925" y="3387775"/>
                <a:ext cx="966550" cy="535325"/>
              </a:xfrm>
              <a:custGeom>
                <a:avLst/>
                <a:gdLst/>
                <a:ahLst/>
                <a:cxnLst/>
                <a:rect l="l" t="t" r="r" b="b"/>
                <a:pathLst>
                  <a:path w="38662" h="21413" extrusionOk="0">
                    <a:moveTo>
                      <a:pt x="16512" y="0"/>
                    </a:moveTo>
                    <a:cubicBezTo>
                      <a:pt x="14605" y="0"/>
                      <a:pt x="12705" y="181"/>
                      <a:pt x="10875" y="831"/>
                    </a:cubicBezTo>
                    <a:cubicBezTo>
                      <a:pt x="9607" y="1265"/>
                      <a:pt x="8339" y="1865"/>
                      <a:pt x="7172" y="2666"/>
                    </a:cubicBezTo>
                    <a:cubicBezTo>
                      <a:pt x="4303" y="4601"/>
                      <a:pt x="1868" y="6969"/>
                      <a:pt x="701" y="11639"/>
                    </a:cubicBezTo>
                    <a:cubicBezTo>
                      <a:pt x="534" y="12206"/>
                      <a:pt x="434" y="12840"/>
                      <a:pt x="334" y="13474"/>
                    </a:cubicBezTo>
                    <a:cubicBezTo>
                      <a:pt x="167" y="14474"/>
                      <a:pt x="67" y="15575"/>
                      <a:pt x="0" y="16776"/>
                    </a:cubicBezTo>
                    <a:cubicBezTo>
                      <a:pt x="701" y="16943"/>
                      <a:pt x="1401" y="17110"/>
                      <a:pt x="2068" y="17243"/>
                    </a:cubicBezTo>
                    <a:cubicBezTo>
                      <a:pt x="2402" y="16342"/>
                      <a:pt x="2836" y="15442"/>
                      <a:pt x="3136" y="14608"/>
                    </a:cubicBezTo>
                    <a:cubicBezTo>
                      <a:pt x="3169" y="14541"/>
                      <a:pt x="3169" y="14441"/>
                      <a:pt x="3202" y="14341"/>
                    </a:cubicBezTo>
                    <a:cubicBezTo>
                      <a:pt x="3215" y="14316"/>
                      <a:pt x="3243" y="14305"/>
                      <a:pt x="3271" y="14305"/>
                    </a:cubicBezTo>
                    <a:cubicBezTo>
                      <a:pt x="3318" y="14305"/>
                      <a:pt x="3369" y="14333"/>
                      <a:pt x="3369" y="14374"/>
                    </a:cubicBezTo>
                    <a:cubicBezTo>
                      <a:pt x="3369" y="14474"/>
                      <a:pt x="3369" y="14608"/>
                      <a:pt x="3369" y="14708"/>
                    </a:cubicBezTo>
                    <a:cubicBezTo>
                      <a:pt x="3403" y="15642"/>
                      <a:pt x="3269" y="16509"/>
                      <a:pt x="3069" y="17443"/>
                    </a:cubicBezTo>
                    <a:cubicBezTo>
                      <a:pt x="3069" y="17477"/>
                      <a:pt x="3069" y="17477"/>
                      <a:pt x="3069" y="17477"/>
                    </a:cubicBezTo>
                    <a:cubicBezTo>
                      <a:pt x="4270" y="17777"/>
                      <a:pt x="5471" y="18044"/>
                      <a:pt x="6605" y="18277"/>
                    </a:cubicBezTo>
                    <a:cubicBezTo>
                      <a:pt x="6772" y="17543"/>
                      <a:pt x="6972" y="16809"/>
                      <a:pt x="7272" y="16076"/>
                    </a:cubicBezTo>
                    <a:cubicBezTo>
                      <a:pt x="7572" y="15242"/>
                      <a:pt x="7973" y="14474"/>
                      <a:pt x="8440" y="13774"/>
                    </a:cubicBezTo>
                    <a:cubicBezTo>
                      <a:pt x="8706" y="13340"/>
                      <a:pt x="9007" y="12973"/>
                      <a:pt x="9307" y="12640"/>
                    </a:cubicBezTo>
                    <a:cubicBezTo>
                      <a:pt x="9330" y="12616"/>
                      <a:pt x="9358" y="12605"/>
                      <a:pt x="9383" y="12605"/>
                    </a:cubicBezTo>
                    <a:cubicBezTo>
                      <a:pt x="9428" y="12605"/>
                      <a:pt x="9462" y="12642"/>
                      <a:pt x="9440" y="12706"/>
                    </a:cubicBezTo>
                    <a:cubicBezTo>
                      <a:pt x="9273" y="13107"/>
                      <a:pt x="9140" y="13507"/>
                      <a:pt x="9007" y="13907"/>
                    </a:cubicBezTo>
                    <a:cubicBezTo>
                      <a:pt x="8740" y="14741"/>
                      <a:pt x="8540" y="15575"/>
                      <a:pt x="8406" y="16443"/>
                    </a:cubicBezTo>
                    <a:cubicBezTo>
                      <a:pt x="8339" y="16943"/>
                      <a:pt x="8273" y="17410"/>
                      <a:pt x="8206" y="17877"/>
                    </a:cubicBezTo>
                    <a:cubicBezTo>
                      <a:pt x="8173" y="18110"/>
                      <a:pt x="8173" y="18344"/>
                      <a:pt x="8139" y="18611"/>
                    </a:cubicBezTo>
                    <a:cubicBezTo>
                      <a:pt x="9841" y="18978"/>
                      <a:pt x="11508" y="19311"/>
                      <a:pt x="13110" y="19611"/>
                    </a:cubicBezTo>
                    <a:cubicBezTo>
                      <a:pt x="13210" y="19011"/>
                      <a:pt x="13310" y="18411"/>
                      <a:pt x="13443" y="17844"/>
                    </a:cubicBezTo>
                    <a:cubicBezTo>
                      <a:pt x="13643" y="17076"/>
                      <a:pt x="13843" y="16342"/>
                      <a:pt x="14077" y="15709"/>
                    </a:cubicBezTo>
                    <a:cubicBezTo>
                      <a:pt x="14091" y="15680"/>
                      <a:pt x="14117" y="15670"/>
                      <a:pt x="14142" y="15670"/>
                    </a:cubicBezTo>
                    <a:cubicBezTo>
                      <a:pt x="14177" y="15670"/>
                      <a:pt x="14210" y="15689"/>
                      <a:pt x="14210" y="15709"/>
                    </a:cubicBezTo>
                    <a:cubicBezTo>
                      <a:pt x="14244" y="16509"/>
                      <a:pt x="14277" y="17276"/>
                      <a:pt x="14277" y="18044"/>
                    </a:cubicBezTo>
                    <a:cubicBezTo>
                      <a:pt x="14277" y="18511"/>
                      <a:pt x="14277" y="18978"/>
                      <a:pt x="14277" y="19445"/>
                    </a:cubicBezTo>
                    <a:cubicBezTo>
                      <a:pt x="14277" y="19545"/>
                      <a:pt x="14277" y="19678"/>
                      <a:pt x="14277" y="19812"/>
                    </a:cubicBezTo>
                    <a:cubicBezTo>
                      <a:pt x="16178" y="20145"/>
                      <a:pt x="17980" y="20445"/>
                      <a:pt x="19748" y="20679"/>
                    </a:cubicBezTo>
                    <a:cubicBezTo>
                      <a:pt x="19848" y="20145"/>
                      <a:pt x="19948" y="19611"/>
                      <a:pt x="20014" y="19044"/>
                    </a:cubicBezTo>
                    <a:cubicBezTo>
                      <a:pt x="20181" y="17877"/>
                      <a:pt x="20281" y="16676"/>
                      <a:pt x="20415" y="15508"/>
                    </a:cubicBezTo>
                    <a:cubicBezTo>
                      <a:pt x="20481" y="14941"/>
                      <a:pt x="20515" y="14408"/>
                      <a:pt x="20582" y="13841"/>
                    </a:cubicBezTo>
                    <a:cubicBezTo>
                      <a:pt x="20582" y="13787"/>
                      <a:pt x="20648" y="13753"/>
                      <a:pt x="20711" y="13753"/>
                    </a:cubicBezTo>
                    <a:cubicBezTo>
                      <a:pt x="20765" y="13753"/>
                      <a:pt x="20815" y="13779"/>
                      <a:pt x="20815" y="13841"/>
                    </a:cubicBezTo>
                    <a:cubicBezTo>
                      <a:pt x="20848" y="14408"/>
                      <a:pt x="20915" y="14975"/>
                      <a:pt x="20948" y="15542"/>
                    </a:cubicBezTo>
                    <a:cubicBezTo>
                      <a:pt x="21015" y="16743"/>
                      <a:pt x="21049" y="17977"/>
                      <a:pt x="21015" y="19178"/>
                    </a:cubicBezTo>
                    <a:cubicBezTo>
                      <a:pt x="21015" y="19611"/>
                      <a:pt x="21015" y="20012"/>
                      <a:pt x="20982" y="20412"/>
                    </a:cubicBezTo>
                    <a:cubicBezTo>
                      <a:pt x="20982" y="20545"/>
                      <a:pt x="20982" y="20679"/>
                      <a:pt x="20982" y="20812"/>
                    </a:cubicBezTo>
                    <a:cubicBezTo>
                      <a:pt x="24117" y="21213"/>
                      <a:pt x="27120" y="21413"/>
                      <a:pt x="30055" y="21413"/>
                    </a:cubicBezTo>
                    <a:cubicBezTo>
                      <a:pt x="30188" y="20779"/>
                      <a:pt x="30288" y="20145"/>
                      <a:pt x="30322" y="19511"/>
                    </a:cubicBezTo>
                    <a:cubicBezTo>
                      <a:pt x="30355" y="19011"/>
                      <a:pt x="30355" y="18511"/>
                      <a:pt x="30288" y="17977"/>
                    </a:cubicBezTo>
                    <a:cubicBezTo>
                      <a:pt x="30269" y="17919"/>
                      <a:pt x="30317" y="17883"/>
                      <a:pt x="30368" y="17883"/>
                    </a:cubicBezTo>
                    <a:cubicBezTo>
                      <a:pt x="30404" y="17883"/>
                      <a:pt x="30441" y="17902"/>
                      <a:pt x="30455" y="17944"/>
                    </a:cubicBezTo>
                    <a:cubicBezTo>
                      <a:pt x="30722" y="18444"/>
                      <a:pt x="30922" y="18944"/>
                      <a:pt x="31089" y="19478"/>
                    </a:cubicBezTo>
                    <a:cubicBezTo>
                      <a:pt x="31256" y="20112"/>
                      <a:pt x="31356" y="20746"/>
                      <a:pt x="31389" y="21379"/>
                    </a:cubicBezTo>
                    <a:cubicBezTo>
                      <a:pt x="31956" y="21379"/>
                      <a:pt x="32557" y="21379"/>
                      <a:pt x="33124" y="21346"/>
                    </a:cubicBezTo>
                    <a:cubicBezTo>
                      <a:pt x="33157" y="20679"/>
                      <a:pt x="33191" y="20012"/>
                      <a:pt x="33191" y="19378"/>
                    </a:cubicBezTo>
                    <a:cubicBezTo>
                      <a:pt x="33191" y="18277"/>
                      <a:pt x="33090" y="17210"/>
                      <a:pt x="32623" y="16142"/>
                    </a:cubicBezTo>
                    <a:cubicBezTo>
                      <a:pt x="32623" y="16101"/>
                      <a:pt x="32649" y="16073"/>
                      <a:pt x="32676" y="16073"/>
                    </a:cubicBezTo>
                    <a:cubicBezTo>
                      <a:pt x="32693" y="16073"/>
                      <a:pt x="32711" y="16083"/>
                      <a:pt x="32724" y="16109"/>
                    </a:cubicBezTo>
                    <a:cubicBezTo>
                      <a:pt x="33557" y="17076"/>
                      <a:pt x="34024" y="18144"/>
                      <a:pt x="34325" y="19278"/>
                    </a:cubicBezTo>
                    <a:cubicBezTo>
                      <a:pt x="34491" y="19912"/>
                      <a:pt x="34558" y="20579"/>
                      <a:pt x="34625" y="21246"/>
                    </a:cubicBezTo>
                    <a:cubicBezTo>
                      <a:pt x="35759" y="21179"/>
                      <a:pt x="36893" y="21079"/>
                      <a:pt x="38027" y="20912"/>
                    </a:cubicBezTo>
                    <a:cubicBezTo>
                      <a:pt x="38261" y="20879"/>
                      <a:pt x="38428" y="19812"/>
                      <a:pt x="38528" y="18811"/>
                    </a:cubicBezTo>
                    <a:cubicBezTo>
                      <a:pt x="38594" y="17944"/>
                      <a:pt x="38661" y="17143"/>
                      <a:pt x="38628" y="17043"/>
                    </a:cubicBezTo>
                    <a:cubicBezTo>
                      <a:pt x="38561" y="16543"/>
                      <a:pt x="38494" y="15942"/>
                      <a:pt x="38461" y="15308"/>
                    </a:cubicBezTo>
                    <a:cubicBezTo>
                      <a:pt x="38361" y="14241"/>
                      <a:pt x="38294" y="13107"/>
                      <a:pt x="38061" y="12273"/>
                    </a:cubicBezTo>
                    <a:cubicBezTo>
                      <a:pt x="36693" y="7369"/>
                      <a:pt x="32523" y="4401"/>
                      <a:pt x="28821" y="2432"/>
                    </a:cubicBezTo>
                    <a:cubicBezTo>
                      <a:pt x="25618" y="731"/>
                      <a:pt x="22116" y="264"/>
                      <a:pt x="18714" y="64"/>
                    </a:cubicBezTo>
                    <a:cubicBezTo>
                      <a:pt x="17981" y="27"/>
                      <a:pt x="17246" y="0"/>
                      <a:pt x="16512"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27" name="Google Shape;1716;p38">
                <a:extLst>
                  <a:ext uri="{FF2B5EF4-FFF2-40B4-BE49-F238E27FC236}">
                    <a16:creationId xmlns:a16="http://schemas.microsoft.com/office/drawing/2014/main" id="{3A405BA1-2B56-318D-A627-49749161691A}"/>
                  </a:ext>
                </a:extLst>
              </p:cNvPr>
              <p:cNvSpPr/>
              <p:nvPr/>
            </p:nvSpPr>
            <p:spPr>
              <a:xfrm>
                <a:off x="1117250" y="3678750"/>
                <a:ext cx="46725" cy="61725"/>
              </a:xfrm>
              <a:custGeom>
                <a:avLst/>
                <a:gdLst/>
                <a:ahLst/>
                <a:cxnLst/>
                <a:rect l="l" t="t" r="r" b="b"/>
                <a:pathLst>
                  <a:path w="1869" h="2469" extrusionOk="0">
                    <a:moveTo>
                      <a:pt x="368" y="0"/>
                    </a:moveTo>
                    <a:cubicBezTo>
                      <a:pt x="201" y="567"/>
                      <a:pt x="101" y="1168"/>
                      <a:pt x="1" y="1835"/>
                    </a:cubicBezTo>
                    <a:cubicBezTo>
                      <a:pt x="468" y="2035"/>
                      <a:pt x="968" y="2268"/>
                      <a:pt x="1468" y="2468"/>
                    </a:cubicBezTo>
                    <a:cubicBezTo>
                      <a:pt x="1535" y="2168"/>
                      <a:pt x="1602" y="1868"/>
                      <a:pt x="1669" y="1568"/>
                    </a:cubicBezTo>
                    <a:cubicBezTo>
                      <a:pt x="1735" y="1234"/>
                      <a:pt x="1802" y="867"/>
                      <a:pt x="1869" y="467"/>
                    </a:cubicBezTo>
                    <a:cubicBezTo>
                      <a:pt x="1368" y="300"/>
                      <a:pt x="868" y="167"/>
                      <a:pt x="368" y="0"/>
                    </a:cubicBezTo>
                    <a:close/>
                  </a:path>
                </a:pathLst>
              </a:custGeom>
              <a:solidFill>
                <a:srgbClr val="FFFFFF">
                  <a:alpha val="1696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28" name="Google Shape;1717;p38">
                <a:extLst>
                  <a:ext uri="{FF2B5EF4-FFF2-40B4-BE49-F238E27FC236}">
                    <a16:creationId xmlns:a16="http://schemas.microsoft.com/office/drawing/2014/main" id="{D9BCD747-3AF8-E772-193A-E9C3890A2117}"/>
                  </a:ext>
                </a:extLst>
              </p:cNvPr>
              <p:cNvSpPr/>
              <p:nvPr/>
            </p:nvSpPr>
            <p:spPr>
              <a:xfrm>
                <a:off x="1175625" y="3697075"/>
                <a:ext cx="144300" cy="92600"/>
              </a:xfrm>
              <a:custGeom>
                <a:avLst/>
                <a:gdLst/>
                <a:ahLst/>
                <a:cxnLst/>
                <a:rect l="l" t="t" r="r" b="b"/>
                <a:pathLst>
                  <a:path w="5772" h="3704" extrusionOk="0">
                    <a:moveTo>
                      <a:pt x="334" y="1"/>
                    </a:moveTo>
                    <a:cubicBezTo>
                      <a:pt x="234" y="535"/>
                      <a:pt x="168" y="1068"/>
                      <a:pt x="67" y="1602"/>
                    </a:cubicBezTo>
                    <a:cubicBezTo>
                      <a:pt x="34" y="1769"/>
                      <a:pt x="34" y="1902"/>
                      <a:pt x="1" y="2036"/>
                    </a:cubicBezTo>
                    <a:cubicBezTo>
                      <a:pt x="134" y="2102"/>
                      <a:pt x="301" y="2169"/>
                      <a:pt x="468" y="2236"/>
                    </a:cubicBezTo>
                    <a:cubicBezTo>
                      <a:pt x="534" y="2269"/>
                      <a:pt x="635" y="2303"/>
                      <a:pt x="701" y="2336"/>
                    </a:cubicBezTo>
                    <a:cubicBezTo>
                      <a:pt x="1468" y="2603"/>
                      <a:pt x="2236" y="2870"/>
                      <a:pt x="2970" y="3170"/>
                    </a:cubicBezTo>
                    <a:cubicBezTo>
                      <a:pt x="3537" y="3337"/>
                      <a:pt x="4070" y="3537"/>
                      <a:pt x="4604" y="3704"/>
                    </a:cubicBezTo>
                    <a:cubicBezTo>
                      <a:pt x="4904" y="2870"/>
                      <a:pt x="5305" y="2102"/>
                      <a:pt x="5772" y="1402"/>
                    </a:cubicBezTo>
                    <a:cubicBezTo>
                      <a:pt x="5138" y="1268"/>
                      <a:pt x="4504" y="1135"/>
                      <a:pt x="3870" y="968"/>
                    </a:cubicBezTo>
                    <a:cubicBezTo>
                      <a:pt x="2703" y="701"/>
                      <a:pt x="1502" y="334"/>
                      <a:pt x="334" y="1"/>
                    </a:cubicBezTo>
                    <a:close/>
                  </a:path>
                </a:pathLst>
              </a:custGeom>
              <a:solidFill>
                <a:srgbClr val="FFFFFF">
                  <a:alpha val="1696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29" name="Google Shape;1718;p38">
                <a:extLst>
                  <a:ext uri="{FF2B5EF4-FFF2-40B4-BE49-F238E27FC236}">
                    <a16:creationId xmlns:a16="http://schemas.microsoft.com/office/drawing/2014/main" id="{FCEE294F-F98E-00CB-7287-50009FA92620}"/>
                  </a:ext>
                </a:extLst>
              </p:cNvPr>
              <p:cNvSpPr/>
              <p:nvPr/>
            </p:nvSpPr>
            <p:spPr>
              <a:xfrm>
                <a:off x="1319075" y="3735450"/>
                <a:ext cx="67575" cy="76750"/>
              </a:xfrm>
              <a:custGeom>
                <a:avLst/>
                <a:gdLst/>
                <a:ahLst/>
                <a:cxnLst/>
                <a:rect l="l" t="t" r="r" b="b"/>
                <a:pathLst>
                  <a:path w="2703" h="3070" extrusionOk="0">
                    <a:moveTo>
                      <a:pt x="601" y="0"/>
                    </a:moveTo>
                    <a:cubicBezTo>
                      <a:pt x="334" y="834"/>
                      <a:pt x="134" y="1668"/>
                      <a:pt x="0" y="2536"/>
                    </a:cubicBezTo>
                    <a:cubicBezTo>
                      <a:pt x="601" y="2736"/>
                      <a:pt x="1168" y="2902"/>
                      <a:pt x="1768" y="3069"/>
                    </a:cubicBezTo>
                    <a:cubicBezTo>
                      <a:pt x="2068" y="2169"/>
                      <a:pt x="2402" y="1268"/>
                      <a:pt x="2702" y="401"/>
                    </a:cubicBezTo>
                    <a:cubicBezTo>
                      <a:pt x="2002" y="267"/>
                      <a:pt x="1301" y="134"/>
                      <a:pt x="601" y="0"/>
                    </a:cubicBezTo>
                    <a:close/>
                  </a:path>
                </a:pathLst>
              </a:custGeom>
              <a:solidFill>
                <a:srgbClr val="FFFFFF">
                  <a:alpha val="1696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30" name="Google Shape;1719;p38">
                <a:extLst>
                  <a:ext uri="{FF2B5EF4-FFF2-40B4-BE49-F238E27FC236}">
                    <a16:creationId xmlns:a16="http://schemas.microsoft.com/office/drawing/2014/main" id="{B294BBEB-E23B-63A1-1739-2B6EC89A46AD}"/>
                  </a:ext>
                </a:extLst>
              </p:cNvPr>
              <p:cNvSpPr/>
              <p:nvPr/>
            </p:nvSpPr>
            <p:spPr>
              <a:xfrm>
                <a:off x="1390775" y="3748800"/>
                <a:ext cx="130950" cy="97575"/>
              </a:xfrm>
              <a:custGeom>
                <a:avLst/>
                <a:gdLst/>
                <a:ahLst/>
                <a:cxnLst/>
                <a:rect l="l" t="t" r="r" b="b"/>
                <a:pathLst>
                  <a:path w="5238" h="3903" extrusionOk="0">
                    <a:moveTo>
                      <a:pt x="735" y="0"/>
                    </a:moveTo>
                    <a:cubicBezTo>
                      <a:pt x="468" y="934"/>
                      <a:pt x="201" y="1868"/>
                      <a:pt x="1" y="2835"/>
                    </a:cubicBezTo>
                    <a:cubicBezTo>
                      <a:pt x="735" y="3036"/>
                      <a:pt x="1435" y="3236"/>
                      <a:pt x="2169" y="3403"/>
                    </a:cubicBezTo>
                    <a:cubicBezTo>
                      <a:pt x="2369" y="2635"/>
                      <a:pt x="2569" y="1901"/>
                      <a:pt x="2803" y="1268"/>
                    </a:cubicBezTo>
                    <a:cubicBezTo>
                      <a:pt x="2816" y="1242"/>
                      <a:pt x="2838" y="1231"/>
                      <a:pt x="2861" y="1231"/>
                    </a:cubicBezTo>
                    <a:cubicBezTo>
                      <a:pt x="2898" y="1231"/>
                      <a:pt x="2936" y="1260"/>
                      <a:pt x="2936" y="1301"/>
                    </a:cubicBezTo>
                    <a:cubicBezTo>
                      <a:pt x="2970" y="2068"/>
                      <a:pt x="3003" y="2835"/>
                      <a:pt x="3003" y="3603"/>
                    </a:cubicBezTo>
                    <a:cubicBezTo>
                      <a:pt x="3503" y="3703"/>
                      <a:pt x="4004" y="3803"/>
                      <a:pt x="4504" y="3903"/>
                    </a:cubicBezTo>
                    <a:cubicBezTo>
                      <a:pt x="4738" y="2835"/>
                      <a:pt x="4938" y="1735"/>
                      <a:pt x="5238" y="667"/>
                    </a:cubicBezTo>
                    <a:cubicBezTo>
                      <a:pt x="3737" y="500"/>
                      <a:pt x="2236" y="267"/>
                      <a:pt x="735" y="0"/>
                    </a:cubicBezTo>
                    <a:close/>
                  </a:path>
                </a:pathLst>
              </a:custGeom>
              <a:solidFill>
                <a:srgbClr val="FFFFFF">
                  <a:alpha val="1696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31" name="Google Shape;1720;p38">
                <a:extLst>
                  <a:ext uri="{FF2B5EF4-FFF2-40B4-BE49-F238E27FC236}">
                    <a16:creationId xmlns:a16="http://schemas.microsoft.com/office/drawing/2014/main" id="{0449A1F0-3920-F7F2-4841-5466F7E362BB}"/>
                  </a:ext>
                </a:extLst>
              </p:cNvPr>
              <p:cNvSpPr/>
              <p:nvPr/>
            </p:nvSpPr>
            <p:spPr>
              <a:xfrm>
                <a:off x="1540900" y="3768800"/>
                <a:ext cx="78400" cy="95100"/>
              </a:xfrm>
              <a:custGeom>
                <a:avLst/>
                <a:gdLst/>
                <a:ahLst/>
                <a:cxnLst/>
                <a:rect l="l" t="t" r="r" b="b"/>
                <a:pathLst>
                  <a:path w="3136" h="3804" extrusionOk="0">
                    <a:moveTo>
                      <a:pt x="534" y="1"/>
                    </a:moveTo>
                    <a:cubicBezTo>
                      <a:pt x="300" y="1135"/>
                      <a:pt x="167" y="2269"/>
                      <a:pt x="0" y="3403"/>
                    </a:cubicBezTo>
                    <a:cubicBezTo>
                      <a:pt x="901" y="3537"/>
                      <a:pt x="1801" y="3703"/>
                      <a:pt x="2735" y="3803"/>
                    </a:cubicBezTo>
                    <a:cubicBezTo>
                      <a:pt x="2902" y="2636"/>
                      <a:pt x="3002" y="1435"/>
                      <a:pt x="3136" y="267"/>
                    </a:cubicBezTo>
                    <a:cubicBezTo>
                      <a:pt x="2268" y="201"/>
                      <a:pt x="1368" y="101"/>
                      <a:pt x="534" y="1"/>
                    </a:cubicBezTo>
                    <a:close/>
                  </a:path>
                </a:pathLst>
              </a:custGeom>
              <a:solidFill>
                <a:srgbClr val="FFFFFF">
                  <a:alpha val="1696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32" name="Google Shape;1721;p38">
                <a:extLst>
                  <a:ext uri="{FF2B5EF4-FFF2-40B4-BE49-F238E27FC236}">
                    <a16:creationId xmlns:a16="http://schemas.microsoft.com/office/drawing/2014/main" id="{3C05671A-1BB9-EBA4-4F9C-69A26D4A9285}"/>
                  </a:ext>
                </a:extLst>
              </p:cNvPr>
              <p:cNvSpPr/>
              <p:nvPr/>
            </p:nvSpPr>
            <p:spPr>
              <a:xfrm>
                <a:off x="2029575" y="3770475"/>
                <a:ext cx="45050" cy="91750"/>
              </a:xfrm>
              <a:custGeom>
                <a:avLst/>
                <a:gdLst/>
                <a:ahLst/>
                <a:cxnLst/>
                <a:rect l="l" t="t" r="r" b="b"/>
                <a:pathLst>
                  <a:path w="1802" h="3670" extrusionOk="0">
                    <a:moveTo>
                      <a:pt x="1635" y="0"/>
                    </a:moveTo>
                    <a:cubicBezTo>
                      <a:pt x="1101" y="67"/>
                      <a:pt x="534" y="134"/>
                      <a:pt x="0" y="167"/>
                    </a:cubicBezTo>
                    <a:cubicBezTo>
                      <a:pt x="67" y="968"/>
                      <a:pt x="134" y="1735"/>
                      <a:pt x="234" y="2502"/>
                    </a:cubicBezTo>
                    <a:cubicBezTo>
                      <a:pt x="301" y="2869"/>
                      <a:pt x="334" y="3269"/>
                      <a:pt x="401" y="3670"/>
                    </a:cubicBezTo>
                    <a:cubicBezTo>
                      <a:pt x="834" y="3603"/>
                      <a:pt x="1268" y="3570"/>
                      <a:pt x="1702" y="3503"/>
                    </a:cubicBezTo>
                    <a:cubicBezTo>
                      <a:pt x="1768" y="2636"/>
                      <a:pt x="1802" y="1835"/>
                      <a:pt x="1802" y="1702"/>
                    </a:cubicBezTo>
                    <a:cubicBezTo>
                      <a:pt x="1735" y="1235"/>
                      <a:pt x="1668" y="634"/>
                      <a:pt x="1635" y="0"/>
                    </a:cubicBezTo>
                    <a:close/>
                  </a:path>
                </a:pathLst>
              </a:custGeom>
              <a:solidFill>
                <a:srgbClr val="FFFFFF">
                  <a:alpha val="1696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33" name="Google Shape;1722;p38">
                <a:extLst>
                  <a:ext uri="{FF2B5EF4-FFF2-40B4-BE49-F238E27FC236}">
                    <a16:creationId xmlns:a16="http://schemas.microsoft.com/office/drawing/2014/main" id="{5CAE7EE9-0AF2-06E0-F6D6-0522A865260B}"/>
                  </a:ext>
                </a:extLst>
              </p:cNvPr>
              <p:cNvSpPr/>
              <p:nvPr/>
            </p:nvSpPr>
            <p:spPr>
              <a:xfrm>
                <a:off x="1632625" y="3776300"/>
                <a:ext cx="67575" cy="96775"/>
              </a:xfrm>
              <a:custGeom>
                <a:avLst/>
                <a:gdLst/>
                <a:ahLst/>
                <a:cxnLst/>
                <a:rect l="l" t="t" r="r" b="b"/>
                <a:pathLst>
                  <a:path w="2703" h="3871" extrusionOk="0">
                    <a:moveTo>
                      <a:pt x="0" y="1"/>
                    </a:moveTo>
                    <a:lnTo>
                      <a:pt x="0" y="1"/>
                    </a:lnTo>
                    <a:cubicBezTo>
                      <a:pt x="67" y="1202"/>
                      <a:pt x="101" y="2436"/>
                      <a:pt x="67" y="3637"/>
                    </a:cubicBezTo>
                    <a:cubicBezTo>
                      <a:pt x="901" y="3737"/>
                      <a:pt x="1735" y="3804"/>
                      <a:pt x="2569" y="3870"/>
                    </a:cubicBezTo>
                    <a:cubicBezTo>
                      <a:pt x="2502" y="2636"/>
                      <a:pt x="2569" y="1402"/>
                      <a:pt x="2702" y="168"/>
                    </a:cubicBezTo>
                    <a:cubicBezTo>
                      <a:pt x="1802" y="134"/>
                      <a:pt x="901" y="68"/>
                      <a:pt x="0" y="1"/>
                    </a:cubicBezTo>
                    <a:close/>
                  </a:path>
                </a:pathLst>
              </a:custGeom>
              <a:solidFill>
                <a:srgbClr val="FFFFFF">
                  <a:alpha val="1696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34" name="Google Shape;1723;p38">
                <a:extLst>
                  <a:ext uri="{FF2B5EF4-FFF2-40B4-BE49-F238E27FC236}">
                    <a16:creationId xmlns:a16="http://schemas.microsoft.com/office/drawing/2014/main" id="{DD7ECC7F-4BF6-2E28-8D8C-2C84A5E1108F}"/>
                  </a:ext>
                </a:extLst>
              </p:cNvPr>
              <p:cNvSpPr/>
              <p:nvPr/>
            </p:nvSpPr>
            <p:spPr>
              <a:xfrm>
                <a:off x="1716850" y="3781300"/>
                <a:ext cx="59225" cy="94275"/>
              </a:xfrm>
              <a:custGeom>
                <a:avLst/>
                <a:gdLst/>
                <a:ahLst/>
                <a:cxnLst/>
                <a:rect l="l" t="t" r="r" b="b"/>
                <a:pathLst>
                  <a:path w="2369" h="3771" extrusionOk="0">
                    <a:moveTo>
                      <a:pt x="34" y="1"/>
                    </a:moveTo>
                    <a:cubicBezTo>
                      <a:pt x="1" y="1235"/>
                      <a:pt x="1" y="2469"/>
                      <a:pt x="67" y="3704"/>
                    </a:cubicBezTo>
                    <a:cubicBezTo>
                      <a:pt x="701" y="3737"/>
                      <a:pt x="1335" y="3770"/>
                      <a:pt x="1969" y="3770"/>
                    </a:cubicBezTo>
                    <a:cubicBezTo>
                      <a:pt x="2169" y="2570"/>
                      <a:pt x="2336" y="1335"/>
                      <a:pt x="2369" y="101"/>
                    </a:cubicBezTo>
                    <a:cubicBezTo>
                      <a:pt x="1602" y="68"/>
                      <a:pt x="801" y="34"/>
                      <a:pt x="34" y="1"/>
                    </a:cubicBezTo>
                    <a:close/>
                  </a:path>
                </a:pathLst>
              </a:custGeom>
              <a:solidFill>
                <a:srgbClr val="FFFFFF">
                  <a:alpha val="1696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35" name="Google Shape;1724;p38">
                <a:extLst>
                  <a:ext uri="{FF2B5EF4-FFF2-40B4-BE49-F238E27FC236}">
                    <a16:creationId xmlns:a16="http://schemas.microsoft.com/office/drawing/2014/main" id="{D86044D0-9D88-64B5-5A96-AE80D1C3E671}"/>
                  </a:ext>
                </a:extLst>
              </p:cNvPr>
              <p:cNvSpPr/>
              <p:nvPr/>
            </p:nvSpPr>
            <p:spPr>
              <a:xfrm>
                <a:off x="1791900" y="3776300"/>
                <a:ext cx="226025" cy="100100"/>
              </a:xfrm>
              <a:custGeom>
                <a:avLst/>
                <a:gdLst/>
                <a:ahLst/>
                <a:cxnLst/>
                <a:rect l="l" t="t" r="r" b="b"/>
                <a:pathLst>
                  <a:path w="9041" h="4004" extrusionOk="0">
                    <a:moveTo>
                      <a:pt x="8774" y="1"/>
                    </a:moveTo>
                    <a:cubicBezTo>
                      <a:pt x="6349" y="226"/>
                      <a:pt x="3924" y="309"/>
                      <a:pt x="1479" y="309"/>
                    </a:cubicBezTo>
                    <a:cubicBezTo>
                      <a:pt x="1031" y="309"/>
                      <a:pt x="583" y="306"/>
                      <a:pt x="134" y="301"/>
                    </a:cubicBezTo>
                    <a:lnTo>
                      <a:pt x="134" y="301"/>
                    </a:lnTo>
                    <a:cubicBezTo>
                      <a:pt x="167" y="1535"/>
                      <a:pt x="134" y="2770"/>
                      <a:pt x="1" y="4004"/>
                    </a:cubicBezTo>
                    <a:cubicBezTo>
                      <a:pt x="1001" y="4004"/>
                      <a:pt x="2002" y="4004"/>
                      <a:pt x="3003" y="3970"/>
                    </a:cubicBezTo>
                    <a:cubicBezTo>
                      <a:pt x="3036" y="3470"/>
                      <a:pt x="3036" y="2970"/>
                      <a:pt x="2969" y="2436"/>
                    </a:cubicBezTo>
                    <a:cubicBezTo>
                      <a:pt x="2948" y="2371"/>
                      <a:pt x="3010" y="2335"/>
                      <a:pt x="3065" y="2335"/>
                    </a:cubicBezTo>
                    <a:cubicBezTo>
                      <a:pt x="3096" y="2335"/>
                      <a:pt x="3124" y="2346"/>
                      <a:pt x="3136" y="2369"/>
                    </a:cubicBezTo>
                    <a:cubicBezTo>
                      <a:pt x="3403" y="2870"/>
                      <a:pt x="3603" y="3403"/>
                      <a:pt x="3737" y="3937"/>
                    </a:cubicBezTo>
                    <a:cubicBezTo>
                      <a:pt x="4471" y="3904"/>
                      <a:pt x="5171" y="3870"/>
                      <a:pt x="5872" y="3837"/>
                    </a:cubicBezTo>
                    <a:cubicBezTo>
                      <a:pt x="5872" y="2736"/>
                      <a:pt x="5738" y="1635"/>
                      <a:pt x="5304" y="601"/>
                    </a:cubicBezTo>
                    <a:cubicBezTo>
                      <a:pt x="5304" y="560"/>
                      <a:pt x="5330" y="532"/>
                      <a:pt x="5357" y="532"/>
                    </a:cubicBezTo>
                    <a:cubicBezTo>
                      <a:pt x="5374" y="532"/>
                      <a:pt x="5392" y="542"/>
                      <a:pt x="5405" y="568"/>
                    </a:cubicBezTo>
                    <a:cubicBezTo>
                      <a:pt x="6238" y="1535"/>
                      <a:pt x="6705" y="2603"/>
                      <a:pt x="7006" y="3737"/>
                    </a:cubicBezTo>
                    <a:cubicBezTo>
                      <a:pt x="7673" y="3670"/>
                      <a:pt x="8373" y="3603"/>
                      <a:pt x="9040" y="3537"/>
                    </a:cubicBezTo>
                    <a:cubicBezTo>
                      <a:pt x="9007" y="3036"/>
                      <a:pt x="8974" y="2536"/>
                      <a:pt x="8907" y="2036"/>
                    </a:cubicBezTo>
                    <a:cubicBezTo>
                      <a:pt x="8840" y="1369"/>
                      <a:pt x="8807" y="701"/>
                      <a:pt x="8774" y="1"/>
                    </a:cubicBezTo>
                    <a:close/>
                  </a:path>
                </a:pathLst>
              </a:custGeom>
              <a:solidFill>
                <a:srgbClr val="FFFFFF">
                  <a:alpha val="1696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gr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103"/>
        <p:cNvGrpSpPr/>
        <p:nvPr/>
      </p:nvGrpSpPr>
      <p:grpSpPr>
        <a:xfrm>
          <a:off x="0" y="0"/>
          <a:ext cx="0" cy="0"/>
          <a:chOff x="0" y="0"/>
          <a:chExt cx="0" cy="0"/>
        </a:xfrm>
      </p:grpSpPr>
      <p:sp>
        <p:nvSpPr>
          <p:cNvPr id="26" name="Google Shape;791;p21">
            <a:extLst>
              <a:ext uri="{FF2B5EF4-FFF2-40B4-BE49-F238E27FC236}">
                <a16:creationId xmlns:a16="http://schemas.microsoft.com/office/drawing/2014/main" id="{D0C2DC41-DDD0-113F-E11D-26B8A9731F04}"/>
              </a:ext>
            </a:extLst>
          </p:cNvPr>
          <p:cNvSpPr/>
          <p:nvPr/>
        </p:nvSpPr>
        <p:spPr>
          <a:xfrm>
            <a:off x="118474" y="1858254"/>
            <a:ext cx="1674040" cy="572700"/>
          </a:xfrm>
          <a:custGeom>
            <a:avLst/>
            <a:gdLst/>
            <a:ahLst/>
            <a:cxnLst/>
            <a:rect l="l" t="t" r="r" b="b"/>
            <a:pathLst>
              <a:path w="59342" h="90346" extrusionOk="0">
                <a:moveTo>
                  <a:pt x="21484" y="0"/>
                </a:moveTo>
                <a:cubicBezTo>
                  <a:pt x="16291" y="0"/>
                  <a:pt x="8432" y="235"/>
                  <a:pt x="4989" y="2325"/>
                </a:cubicBezTo>
                <a:cubicBezTo>
                  <a:pt x="905" y="4814"/>
                  <a:pt x="1215" y="6814"/>
                  <a:pt x="322" y="20232"/>
                </a:cubicBezTo>
                <a:cubicBezTo>
                  <a:pt x="0" y="24995"/>
                  <a:pt x="1405" y="48628"/>
                  <a:pt x="1917" y="58320"/>
                </a:cubicBezTo>
                <a:cubicBezTo>
                  <a:pt x="2382" y="67071"/>
                  <a:pt x="250" y="79097"/>
                  <a:pt x="6573" y="85145"/>
                </a:cubicBezTo>
                <a:cubicBezTo>
                  <a:pt x="11383" y="89753"/>
                  <a:pt x="21324" y="88824"/>
                  <a:pt x="27944" y="89562"/>
                </a:cubicBezTo>
                <a:cubicBezTo>
                  <a:pt x="32588" y="90085"/>
                  <a:pt x="37273" y="90346"/>
                  <a:pt x="41951" y="90346"/>
                </a:cubicBezTo>
                <a:cubicBezTo>
                  <a:pt x="42922" y="90346"/>
                  <a:pt x="43893" y="90335"/>
                  <a:pt x="44863" y="90312"/>
                </a:cubicBezTo>
                <a:cubicBezTo>
                  <a:pt x="46590" y="90265"/>
                  <a:pt x="48411" y="90169"/>
                  <a:pt x="49852" y="89229"/>
                </a:cubicBezTo>
                <a:cubicBezTo>
                  <a:pt x="50745" y="88657"/>
                  <a:pt x="51423" y="87824"/>
                  <a:pt x="51983" y="86931"/>
                </a:cubicBezTo>
                <a:cubicBezTo>
                  <a:pt x="53924" y="83883"/>
                  <a:pt x="54745" y="80251"/>
                  <a:pt x="55102" y="76668"/>
                </a:cubicBezTo>
                <a:cubicBezTo>
                  <a:pt x="57353" y="53951"/>
                  <a:pt x="59341" y="33091"/>
                  <a:pt x="54626" y="11910"/>
                </a:cubicBezTo>
                <a:cubicBezTo>
                  <a:pt x="54210" y="10052"/>
                  <a:pt x="53781" y="8147"/>
                  <a:pt x="52709" y="6564"/>
                </a:cubicBezTo>
                <a:cubicBezTo>
                  <a:pt x="51614" y="4933"/>
                  <a:pt x="49923" y="3778"/>
                  <a:pt x="48161" y="2897"/>
                </a:cubicBezTo>
                <a:cubicBezTo>
                  <a:pt x="42577" y="111"/>
                  <a:pt x="30314" y="51"/>
                  <a:pt x="24182" y="15"/>
                </a:cubicBezTo>
                <a:cubicBezTo>
                  <a:pt x="23421" y="9"/>
                  <a:pt x="22504" y="0"/>
                  <a:pt x="214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8" name="Google Shape;1108;p37"/>
          <p:cNvSpPr txBox="1">
            <a:spLocks noGrp="1"/>
          </p:cNvSpPr>
          <p:nvPr>
            <p:ph type="title"/>
          </p:nvPr>
        </p:nvSpPr>
        <p:spPr>
          <a:xfrm>
            <a:off x="33581" y="1806237"/>
            <a:ext cx="1799941"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Đọc</a:t>
            </a:r>
            <a:r>
              <a:rPr lang="en-US" sz="2800" b="1" dirty="0">
                <a:latin typeface="Times New Roman" panose="02020603050405020304" pitchFamily="18" charset="0"/>
                <a:cs typeface="Times New Roman" panose="02020603050405020304" pitchFamily="18" charset="0"/>
              </a:rPr>
              <a:t> </a:t>
            </a:r>
            <a:endParaRPr sz="2800" b="1" dirty="0">
              <a:latin typeface="Times New Roman" panose="02020603050405020304" pitchFamily="18" charset="0"/>
              <a:cs typeface="Times New Roman" panose="02020603050405020304" pitchFamily="18" charset="0"/>
            </a:endParaRPr>
          </a:p>
        </p:txBody>
      </p:sp>
      <p:pic>
        <p:nvPicPr>
          <p:cNvPr id="3" name="Picture 2">
            <a:extLst>
              <a:ext uri="{FF2B5EF4-FFF2-40B4-BE49-F238E27FC236}">
                <a16:creationId xmlns:a16="http://schemas.microsoft.com/office/drawing/2014/main" id="{ACCA564A-3133-E85D-ECE7-BAEFF15F15FF}"/>
              </a:ext>
            </a:extLst>
          </p:cNvPr>
          <p:cNvPicPr>
            <a:picLocks noChangeAspect="1"/>
          </p:cNvPicPr>
          <p:nvPr/>
        </p:nvPicPr>
        <p:blipFill>
          <a:blip r:embed="rId3"/>
          <a:stretch>
            <a:fillRect/>
          </a:stretch>
        </p:blipFill>
        <p:spPr>
          <a:xfrm>
            <a:off x="1938386" y="2144604"/>
            <a:ext cx="5297287" cy="2076687"/>
          </a:xfrm>
          <a:prstGeom prst="rect">
            <a:avLst/>
          </a:prstGeom>
        </p:spPr>
      </p:pic>
      <p:sp>
        <p:nvSpPr>
          <p:cNvPr id="4" name="TextBox 3">
            <a:extLst>
              <a:ext uri="{FF2B5EF4-FFF2-40B4-BE49-F238E27FC236}">
                <a16:creationId xmlns:a16="http://schemas.microsoft.com/office/drawing/2014/main" id="{504B17E7-CCA9-6854-1794-29FCA9B43376}"/>
              </a:ext>
            </a:extLst>
          </p:cNvPr>
          <p:cNvSpPr txBox="1"/>
          <p:nvPr/>
        </p:nvSpPr>
        <p:spPr>
          <a:xfrm>
            <a:off x="2148114" y="2348048"/>
            <a:ext cx="4470400" cy="1754326"/>
          </a:xfrm>
          <a:prstGeom prst="rect">
            <a:avLst/>
          </a:prstGeom>
          <a:noFill/>
        </p:spPr>
        <p:txBody>
          <a:bodyPr wrap="square">
            <a:spAutoFit/>
          </a:bodyPr>
          <a:lstStyle/>
          <a:p>
            <a:r>
              <a:rPr lang="en-US" sz="3600" dirty="0">
                <a:latin typeface="Times New Roman" panose="02020603050405020304" pitchFamily="18" charset="0"/>
                <a:cs typeface="Times New Roman" panose="02020603050405020304" pitchFamily="18" charset="0"/>
              </a:rPr>
              <a:t>Hs </a:t>
            </a:r>
            <a:r>
              <a:rPr lang="en-US" sz="3600" dirty="0" err="1">
                <a:latin typeface="Times New Roman" panose="02020603050405020304" pitchFamily="18" charset="0"/>
                <a:cs typeface="Times New Roman" panose="02020603050405020304" pitchFamily="18" charset="0"/>
              </a:rPr>
              <a:t>đọc</a:t>
            </a:r>
            <a:r>
              <a:rPr lang="en-US" sz="3600" dirty="0">
                <a:latin typeface="Times New Roman" panose="02020603050405020304" pitchFamily="18" charset="0"/>
                <a:cs typeface="Times New Roman" panose="02020603050405020304" pitchFamily="18" charset="0"/>
              </a:rPr>
              <a:t> to </a:t>
            </a:r>
            <a:r>
              <a:rPr lang="en-US" sz="3600" dirty="0" err="1">
                <a:latin typeface="Times New Roman" panose="02020603050405020304" pitchFamily="18" charset="0"/>
                <a:cs typeface="Times New Roman" panose="02020603050405020304" pitchFamily="18" charset="0"/>
              </a:rPr>
              <a:t>rõ</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chú</a:t>
            </a:r>
            <a:r>
              <a:rPr lang="en-US" sz="3600" dirty="0">
                <a:latin typeface="Times New Roman" panose="02020603050405020304" pitchFamily="18" charset="0"/>
                <a:cs typeface="Times New Roman" panose="02020603050405020304" pitchFamily="18" charset="0"/>
              </a:rPr>
              <a:t> ý </a:t>
            </a:r>
            <a:r>
              <a:rPr lang="en-US" sz="3600" dirty="0" err="1">
                <a:latin typeface="Times New Roman" panose="02020603050405020304" pitchFamily="18" charset="0"/>
                <a:cs typeface="Times New Roman" panose="02020603050405020304" pitchFamily="18" charset="0"/>
              </a:rPr>
              <a:t>đến</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những</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hình</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ảnh</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tiêu</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biểu</a:t>
            </a:r>
            <a:r>
              <a:rPr lang="en-US" sz="3600" dirty="0">
                <a:latin typeface="Times New Roman" panose="02020603050405020304" pitchFamily="18" charset="0"/>
                <a:cs typeface="Times New Roman" panose="02020603050405020304" pitchFamily="18" charset="0"/>
              </a:rPr>
              <a:t>.</a:t>
            </a:r>
          </a:p>
        </p:txBody>
      </p:sp>
      <p:pic>
        <p:nvPicPr>
          <p:cNvPr id="5" name="Picture 4">
            <a:extLst>
              <a:ext uri="{FF2B5EF4-FFF2-40B4-BE49-F238E27FC236}">
                <a16:creationId xmlns:a16="http://schemas.microsoft.com/office/drawing/2014/main" id="{536A411E-A175-0425-5AA4-37D4A73D9CE9}"/>
              </a:ext>
            </a:extLst>
          </p:cNvPr>
          <p:cNvPicPr>
            <a:picLocks noChangeAspect="1"/>
          </p:cNvPicPr>
          <p:nvPr/>
        </p:nvPicPr>
        <p:blipFill>
          <a:blip r:embed="rId4"/>
          <a:stretch>
            <a:fillRect/>
          </a:stretch>
        </p:blipFill>
        <p:spPr>
          <a:xfrm>
            <a:off x="6405550" y="2452914"/>
            <a:ext cx="2738450" cy="2702118"/>
          </a:xfrm>
          <a:prstGeom prst="rect">
            <a:avLst/>
          </a:prstGeom>
        </p:spPr>
      </p:pic>
      <p:sp>
        <p:nvSpPr>
          <p:cNvPr id="2" name="Google Shape;1130;p38">
            <a:extLst>
              <a:ext uri="{FF2B5EF4-FFF2-40B4-BE49-F238E27FC236}">
                <a16:creationId xmlns:a16="http://schemas.microsoft.com/office/drawing/2014/main" id="{33F137CD-017D-D3FF-8941-DD3D4A3BBE77}"/>
              </a:ext>
            </a:extLst>
          </p:cNvPr>
          <p:cNvSpPr txBox="1">
            <a:spLocks/>
          </p:cNvSpPr>
          <p:nvPr/>
        </p:nvSpPr>
        <p:spPr>
          <a:xfrm>
            <a:off x="-167963" y="1198770"/>
            <a:ext cx="5466625" cy="841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2"/>
              </a:buClr>
              <a:buSzPts val="3500"/>
              <a:buFont typeface="Titan One"/>
              <a:buNone/>
              <a:defRPr sz="3500" b="0" i="0" u="none" strike="noStrike" cap="none">
                <a:solidFill>
                  <a:schemeClr val="dk2"/>
                </a:solidFill>
                <a:latin typeface="Titan One"/>
                <a:ea typeface="Titan One"/>
                <a:cs typeface="Titan One"/>
                <a:sym typeface="Titan One"/>
              </a:defRPr>
            </a:lvl1pPr>
            <a:lvl2pPr marR="0" lvl="1"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9pPr>
          </a:lstStyle>
          <a:p>
            <a:pPr algn="ctr"/>
            <a:r>
              <a:rPr lang="en-US" sz="3200" b="1" dirty="0" err="1">
                <a:solidFill>
                  <a:srgbClr val="FF0000"/>
                </a:solidFill>
                <a:latin typeface="Times New Roman" panose="02020603050405020304" pitchFamily="18" charset="0"/>
                <a:cs typeface="Times New Roman" panose="02020603050405020304" pitchFamily="18" charset="0"/>
              </a:rPr>
              <a:t>I.Trải</a:t>
            </a:r>
            <a:r>
              <a:rPr lang="en-US" sz="3200" b="1" dirty="0">
                <a:solidFill>
                  <a:srgbClr val="FF0000"/>
                </a:solidFill>
                <a:latin typeface="Times New Roman" panose="02020603050405020304" pitchFamily="18" charset="0"/>
                <a:cs typeface="Times New Roman" panose="02020603050405020304" pitchFamily="18" charset="0"/>
              </a:rPr>
              <a:t> </a:t>
            </a:r>
            <a:r>
              <a:rPr lang="en-US" sz="3200" b="1" dirty="0" err="1">
                <a:solidFill>
                  <a:srgbClr val="FF0000"/>
                </a:solidFill>
                <a:latin typeface="Times New Roman" panose="02020603050405020304" pitchFamily="18" charset="0"/>
                <a:cs typeface="Times New Roman" panose="02020603050405020304" pitchFamily="18" charset="0"/>
              </a:rPr>
              <a:t>nghiệm</a:t>
            </a:r>
            <a:r>
              <a:rPr lang="en-US" sz="3200" b="1" dirty="0">
                <a:solidFill>
                  <a:srgbClr val="FF0000"/>
                </a:solidFill>
                <a:latin typeface="Times New Roman" panose="02020603050405020304" pitchFamily="18" charset="0"/>
                <a:cs typeface="Times New Roman" panose="02020603050405020304" pitchFamily="18" charset="0"/>
              </a:rPr>
              <a:t> </a:t>
            </a:r>
            <a:r>
              <a:rPr lang="en-US" sz="3200" b="1" dirty="0" err="1">
                <a:solidFill>
                  <a:srgbClr val="FF0000"/>
                </a:solidFill>
                <a:latin typeface="Times New Roman" panose="02020603050405020304" pitchFamily="18" charset="0"/>
                <a:cs typeface="Times New Roman" panose="02020603050405020304" pitchFamily="18" charset="0"/>
              </a:rPr>
              <a:t>cùng</a:t>
            </a:r>
            <a:r>
              <a:rPr lang="en-US" sz="3200" b="1" dirty="0">
                <a:solidFill>
                  <a:srgbClr val="FF0000"/>
                </a:solidFill>
                <a:latin typeface="Times New Roman" panose="02020603050405020304" pitchFamily="18" charset="0"/>
                <a:cs typeface="Times New Roman" panose="02020603050405020304" pitchFamily="18" charset="0"/>
              </a:rPr>
              <a:t> </a:t>
            </a:r>
            <a:r>
              <a:rPr lang="en-US" sz="3200" b="1" dirty="0" err="1">
                <a:solidFill>
                  <a:srgbClr val="FF0000"/>
                </a:solidFill>
                <a:latin typeface="Times New Roman" panose="02020603050405020304" pitchFamily="18" charset="0"/>
                <a:cs typeface="Times New Roman" panose="02020603050405020304" pitchFamily="18" charset="0"/>
              </a:rPr>
              <a:t>văn</a:t>
            </a:r>
            <a:r>
              <a:rPr lang="en-US" sz="3200" b="1" dirty="0">
                <a:solidFill>
                  <a:srgbClr val="FF0000"/>
                </a:solidFill>
                <a:latin typeface="Times New Roman" panose="02020603050405020304" pitchFamily="18" charset="0"/>
                <a:cs typeface="Times New Roman" panose="02020603050405020304" pitchFamily="18" charset="0"/>
              </a:rPr>
              <a:t> </a:t>
            </a:r>
            <a:r>
              <a:rPr lang="en-US" sz="3200" b="1" dirty="0" err="1">
                <a:solidFill>
                  <a:srgbClr val="FF0000"/>
                </a:solidFill>
                <a:latin typeface="Times New Roman" panose="02020603050405020304" pitchFamily="18" charset="0"/>
                <a:cs typeface="Times New Roman" panose="02020603050405020304" pitchFamily="18" charset="0"/>
              </a:rPr>
              <a:t>bản</a:t>
            </a:r>
            <a:endParaRPr lang="en-US" sz="3200" b="1" dirty="0">
              <a:solidFill>
                <a:srgbClr val="FF0000"/>
              </a:solidFill>
              <a:latin typeface="Times New Roman" panose="02020603050405020304" pitchFamily="18" charset="0"/>
              <a:cs typeface="Times New Roman" panose="02020603050405020304" pitchFamily="18" charset="0"/>
            </a:endParaRPr>
          </a:p>
        </p:txBody>
      </p:sp>
      <p:sp>
        <p:nvSpPr>
          <p:cNvPr id="6" name="Google Shape;925;p35">
            <a:extLst>
              <a:ext uri="{FF2B5EF4-FFF2-40B4-BE49-F238E27FC236}">
                <a16:creationId xmlns:a16="http://schemas.microsoft.com/office/drawing/2014/main" id="{573A5A5A-AB35-0A1A-1FC4-4AD3CA0AF1CC}"/>
              </a:ext>
            </a:extLst>
          </p:cNvPr>
          <p:cNvSpPr txBox="1">
            <a:spLocks/>
          </p:cNvSpPr>
          <p:nvPr/>
        </p:nvSpPr>
        <p:spPr>
          <a:xfrm>
            <a:off x="1084532" y="17996"/>
            <a:ext cx="6974936" cy="107674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2"/>
              </a:buClr>
              <a:buSzPts val="3500"/>
              <a:buFont typeface="Titan One"/>
              <a:buNone/>
              <a:defRPr sz="3500" b="0" i="0" u="none" strike="noStrike" cap="none">
                <a:solidFill>
                  <a:schemeClr val="dk2"/>
                </a:solidFill>
                <a:latin typeface="Titan One"/>
                <a:ea typeface="Titan One"/>
                <a:cs typeface="Titan One"/>
                <a:sym typeface="Titan One"/>
              </a:defRPr>
            </a:lvl1pPr>
            <a:lvl2pPr marR="0" lvl="1"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9pPr>
          </a:lstStyle>
          <a:p>
            <a:pPr algn="ctr"/>
            <a:r>
              <a:rPr lang="vi-VN" sz="4800" b="1" dirty="0">
                <a:latin typeface="Times New Roman" panose="02020603050405020304" pitchFamily="18" charset="0"/>
                <a:cs typeface="Times New Roman" panose="02020603050405020304" pitchFamily="18" charset="0"/>
              </a:rPr>
              <a:t>Tiếng </a:t>
            </a:r>
            <a:r>
              <a:rPr lang="vi-VN" sz="4800" b="1" dirty="0">
                <a:solidFill>
                  <a:schemeClr val="accent5"/>
                </a:solidFill>
                <a:latin typeface="Times New Roman" panose="02020603050405020304" pitchFamily="18" charset="0"/>
                <a:cs typeface="Times New Roman" panose="02020603050405020304" pitchFamily="18" charset="0"/>
              </a:rPr>
              <a:t>cười </a:t>
            </a:r>
            <a:r>
              <a:rPr lang="vi-VN" sz="4800" b="1" dirty="0">
                <a:solidFill>
                  <a:schemeClr val="accent4"/>
                </a:solidFill>
                <a:latin typeface="Times New Roman" panose="02020603050405020304" pitchFamily="18" charset="0"/>
                <a:cs typeface="Times New Roman" panose="02020603050405020304" pitchFamily="18" charset="0"/>
              </a:rPr>
              <a:t>có </a:t>
            </a:r>
            <a:r>
              <a:rPr lang="vi-VN" sz="4800" b="1" dirty="0">
                <a:solidFill>
                  <a:schemeClr val="accent2"/>
                </a:solidFill>
                <a:latin typeface="Times New Roman" panose="02020603050405020304" pitchFamily="18" charset="0"/>
                <a:cs typeface="Times New Roman" panose="02020603050405020304" pitchFamily="18" charset="0"/>
              </a:rPr>
              <a:t>lợi </a:t>
            </a:r>
            <a:r>
              <a:rPr lang="vi-VN" sz="4800" b="1" dirty="0">
                <a:solidFill>
                  <a:schemeClr val="accent6"/>
                </a:solidFill>
                <a:latin typeface="Times New Roman" panose="02020603050405020304" pitchFamily="18" charset="0"/>
                <a:cs typeface="Times New Roman" panose="02020603050405020304" pitchFamily="18" charset="0"/>
              </a:rPr>
              <a:t>ích </a:t>
            </a:r>
            <a:r>
              <a:rPr lang="vi-VN" sz="4800" b="1" dirty="0">
                <a:solidFill>
                  <a:schemeClr val="accent3"/>
                </a:solidFill>
                <a:latin typeface="Times New Roman" panose="02020603050405020304" pitchFamily="18" charset="0"/>
                <a:cs typeface="Times New Roman" panose="02020603050405020304" pitchFamily="18" charset="0"/>
              </a:rPr>
              <a:t>gì</a:t>
            </a:r>
            <a:r>
              <a:rPr lang="vi-VN" sz="4800" b="1" dirty="0">
                <a:solidFill>
                  <a:schemeClr val="accent1"/>
                </a:solidFill>
                <a:latin typeface="Times New Roman" panose="02020603050405020304" pitchFamily="18" charset="0"/>
                <a:cs typeface="Times New Roman" panose="02020603050405020304" pitchFamily="18" charset="0"/>
              </a:rPr>
              <a:t>?</a:t>
            </a:r>
            <a:r>
              <a:rPr lang="vi-VN" sz="4800" b="1" dirty="0">
                <a:latin typeface="Times New Roman" panose="02020603050405020304" pitchFamily="18" charset="0"/>
                <a:cs typeface="Times New Roman" panose="02020603050405020304" pitchFamily="18" charset="0"/>
              </a:rPr>
              <a:t> </a:t>
            </a:r>
            <a:endParaRPr lang="vi-VN" sz="3600" b="1" dirty="0">
              <a:latin typeface="Times New Roman" panose="02020603050405020304" pitchFamily="18" charset="0"/>
              <a:cs typeface="Times New Roman" panose="02020603050405020304" pitchFamily="18" charset="0"/>
            </a:endParaRPr>
          </a:p>
        </p:txBody>
      </p:sp>
      <p:sp>
        <p:nvSpPr>
          <p:cNvPr id="7" name="Google Shape;1108;p37">
            <a:extLst>
              <a:ext uri="{FF2B5EF4-FFF2-40B4-BE49-F238E27FC236}">
                <a16:creationId xmlns:a16="http://schemas.microsoft.com/office/drawing/2014/main" id="{44D129EB-2FA5-D644-11FD-384B4C8C8123}"/>
              </a:ext>
            </a:extLst>
          </p:cNvPr>
          <p:cNvSpPr txBox="1">
            <a:spLocks/>
          </p:cNvSpPr>
          <p:nvPr/>
        </p:nvSpPr>
        <p:spPr>
          <a:xfrm>
            <a:off x="1705428" y="34947"/>
            <a:ext cx="5034198" cy="39879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chemeClr val="dk2"/>
              </a:buClr>
              <a:buSzPts val="5500"/>
              <a:buFont typeface="Titan One"/>
              <a:buNone/>
              <a:defRPr sz="5500" b="0" i="0" u="none" strike="noStrike" cap="none">
                <a:solidFill>
                  <a:schemeClr val="dk2"/>
                </a:solidFill>
                <a:latin typeface="Titan One"/>
                <a:ea typeface="Titan One"/>
                <a:cs typeface="Titan One"/>
                <a:sym typeface="Titan One"/>
              </a:defRPr>
            </a:lvl1pPr>
            <a:lvl2pPr marR="0" lvl="1" algn="ctr" rtl="0">
              <a:lnSpc>
                <a:spcPct val="100000"/>
              </a:lnSpc>
              <a:spcBef>
                <a:spcPts val="0"/>
              </a:spcBef>
              <a:spcAft>
                <a:spcPts val="0"/>
              </a:spcAft>
              <a:buClr>
                <a:srgbClr val="191919"/>
              </a:buClr>
              <a:buSzPts val="5200"/>
              <a:buFont typeface="Bebas Neue"/>
              <a:buNone/>
              <a:defRPr sz="5200" b="0" i="0" u="none" strike="noStrike" cap="none">
                <a:solidFill>
                  <a:srgbClr val="191919"/>
                </a:solidFill>
                <a:latin typeface="Bebas Neue"/>
                <a:ea typeface="Bebas Neue"/>
                <a:cs typeface="Bebas Neue"/>
                <a:sym typeface="Bebas Neue"/>
              </a:defRPr>
            </a:lvl2pPr>
            <a:lvl3pPr marR="0" lvl="2" algn="ctr" rtl="0">
              <a:lnSpc>
                <a:spcPct val="100000"/>
              </a:lnSpc>
              <a:spcBef>
                <a:spcPts val="0"/>
              </a:spcBef>
              <a:spcAft>
                <a:spcPts val="0"/>
              </a:spcAft>
              <a:buClr>
                <a:srgbClr val="191919"/>
              </a:buClr>
              <a:buSzPts val="5200"/>
              <a:buFont typeface="Bebas Neue"/>
              <a:buNone/>
              <a:defRPr sz="5200" b="0" i="0" u="none" strike="noStrike" cap="none">
                <a:solidFill>
                  <a:srgbClr val="191919"/>
                </a:solidFill>
                <a:latin typeface="Bebas Neue"/>
                <a:ea typeface="Bebas Neue"/>
                <a:cs typeface="Bebas Neue"/>
                <a:sym typeface="Bebas Neue"/>
              </a:defRPr>
            </a:lvl3pPr>
            <a:lvl4pPr marR="0" lvl="3" algn="ctr" rtl="0">
              <a:lnSpc>
                <a:spcPct val="100000"/>
              </a:lnSpc>
              <a:spcBef>
                <a:spcPts val="0"/>
              </a:spcBef>
              <a:spcAft>
                <a:spcPts val="0"/>
              </a:spcAft>
              <a:buClr>
                <a:srgbClr val="191919"/>
              </a:buClr>
              <a:buSzPts val="5200"/>
              <a:buFont typeface="Bebas Neue"/>
              <a:buNone/>
              <a:defRPr sz="5200" b="0" i="0" u="none" strike="noStrike" cap="none">
                <a:solidFill>
                  <a:srgbClr val="191919"/>
                </a:solidFill>
                <a:latin typeface="Bebas Neue"/>
                <a:ea typeface="Bebas Neue"/>
                <a:cs typeface="Bebas Neue"/>
                <a:sym typeface="Bebas Neue"/>
              </a:defRPr>
            </a:lvl4pPr>
            <a:lvl5pPr marR="0" lvl="4" algn="ctr" rtl="0">
              <a:lnSpc>
                <a:spcPct val="100000"/>
              </a:lnSpc>
              <a:spcBef>
                <a:spcPts val="0"/>
              </a:spcBef>
              <a:spcAft>
                <a:spcPts val="0"/>
              </a:spcAft>
              <a:buClr>
                <a:srgbClr val="191919"/>
              </a:buClr>
              <a:buSzPts val="5200"/>
              <a:buFont typeface="Bebas Neue"/>
              <a:buNone/>
              <a:defRPr sz="5200" b="0" i="0" u="none" strike="noStrike" cap="none">
                <a:solidFill>
                  <a:srgbClr val="191919"/>
                </a:solidFill>
                <a:latin typeface="Bebas Neue"/>
                <a:ea typeface="Bebas Neue"/>
                <a:cs typeface="Bebas Neue"/>
                <a:sym typeface="Bebas Neue"/>
              </a:defRPr>
            </a:lvl5pPr>
            <a:lvl6pPr marR="0" lvl="5" algn="ctr" rtl="0">
              <a:lnSpc>
                <a:spcPct val="100000"/>
              </a:lnSpc>
              <a:spcBef>
                <a:spcPts val="0"/>
              </a:spcBef>
              <a:spcAft>
                <a:spcPts val="0"/>
              </a:spcAft>
              <a:buClr>
                <a:srgbClr val="191919"/>
              </a:buClr>
              <a:buSzPts val="5200"/>
              <a:buFont typeface="Bebas Neue"/>
              <a:buNone/>
              <a:defRPr sz="5200" b="0" i="0" u="none" strike="noStrike" cap="none">
                <a:solidFill>
                  <a:srgbClr val="191919"/>
                </a:solidFill>
                <a:latin typeface="Bebas Neue"/>
                <a:ea typeface="Bebas Neue"/>
                <a:cs typeface="Bebas Neue"/>
                <a:sym typeface="Bebas Neue"/>
              </a:defRPr>
            </a:lvl6pPr>
            <a:lvl7pPr marR="0" lvl="6" algn="ctr" rtl="0">
              <a:lnSpc>
                <a:spcPct val="100000"/>
              </a:lnSpc>
              <a:spcBef>
                <a:spcPts val="0"/>
              </a:spcBef>
              <a:spcAft>
                <a:spcPts val="0"/>
              </a:spcAft>
              <a:buClr>
                <a:srgbClr val="191919"/>
              </a:buClr>
              <a:buSzPts val="5200"/>
              <a:buFont typeface="Bebas Neue"/>
              <a:buNone/>
              <a:defRPr sz="5200" b="0" i="0" u="none" strike="noStrike" cap="none">
                <a:solidFill>
                  <a:srgbClr val="191919"/>
                </a:solidFill>
                <a:latin typeface="Bebas Neue"/>
                <a:ea typeface="Bebas Neue"/>
                <a:cs typeface="Bebas Neue"/>
                <a:sym typeface="Bebas Neue"/>
              </a:defRPr>
            </a:lvl7pPr>
            <a:lvl8pPr marR="0" lvl="7" algn="ctr" rtl="0">
              <a:lnSpc>
                <a:spcPct val="100000"/>
              </a:lnSpc>
              <a:spcBef>
                <a:spcPts val="0"/>
              </a:spcBef>
              <a:spcAft>
                <a:spcPts val="0"/>
              </a:spcAft>
              <a:buClr>
                <a:srgbClr val="191919"/>
              </a:buClr>
              <a:buSzPts val="5200"/>
              <a:buFont typeface="Bebas Neue"/>
              <a:buNone/>
              <a:defRPr sz="5200" b="0" i="0" u="none" strike="noStrike" cap="none">
                <a:solidFill>
                  <a:srgbClr val="191919"/>
                </a:solidFill>
                <a:latin typeface="Bebas Neue"/>
                <a:ea typeface="Bebas Neue"/>
                <a:cs typeface="Bebas Neue"/>
                <a:sym typeface="Bebas Neue"/>
              </a:defRPr>
            </a:lvl8pPr>
            <a:lvl9pPr marR="0" lvl="8" algn="ctr" rtl="0">
              <a:lnSpc>
                <a:spcPct val="100000"/>
              </a:lnSpc>
              <a:spcBef>
                <a:spcPts val="0"/>
              </a:spcBef>
              <a:spcAft>
                <a:spcPts val="0"/>
              </a:spcAft>
              <a:buClr>
                <a:srgbClr val="191919"/>
              </a:buClr>
              <a:buSzPts val="5200"/>
              <a:buFont typeface="Bebas Neue"/>
              <a:buNone/>
              <a:defRPr sz="5200" b="0" i="0" u="none" strike="noStrike" cap="none">
                <a:solidFill>
                  <a:srgbClr val="191919"/>
                </a:solidFill>
                <a:latin typeface="Bebas Neue"/>
                <a:ea typeface="Bebas Neue"/>
                <a:cs typeface="Bebas Neue"/>
                <a:sym typeface="Bebas Neue"/>
              </a:defRPr>
            </a:lvl9pPr>
          </a:lstStyle>
          <a:p>
            <a:pPr marL="0" marR="0" lvl="0" indent="0" algn="ctr" defTabSz="914400" rtl="0" eaLnBrk="1" fontAlgn="auto" latinLnBrk="0" hangingPunct="1">
              <a:lnSpc>
                <a:spcPct val="80000"/>
              </a:lnSpc>
              <a:spcBef>
                <a:spcPts val="0"/>
              </a:spcBef>
              <a:spcAft>
                <a:spcPts val="0"/>
              </a:spcAft>
              <a:buClr>
                <a:srgbClr val="5C679E"/>
              </a:buClr>
              <a:buSzPts val="5500"/>
              <a:buFont typeface="Titan One"/>
              <a:buNone/>
              <a:tabLst/>
              <a:defRPr/>
            </a:pPr>
            <a:r>
              <a:rPr kumimoji="0" lang="en-US" sz="2400" b="1" i="0" u="none" strike="noStrike" kern="0" cap="none" spc="0" normalizeH="0" baseline="0" noProof="0" dirty="0" err="1">
                <a:ln>
                  <a:noFill/>
                </a:ln>
                <a:solidFill>
                  <a:srgbClr val="FF0000"/>
                </a:solidFill>
                <a:effectLst/>
                <a:uLnTx/>
                <a:uFillTx/>
                <a:latin typeface="Times New Roman" panose="02020603050405020304" pitchFamily="18" charset="0"/>
                <a:cs typeface="Times New Roman" panose="02020603050405020304" pitchFamily="18" charset="0"/>
                <a:sym typeface="Titan One"/>
              </a:rPr>
              <a:t>Tiết</a:t>
            </a:r>
            <a:r>
              <a:rPr kumimoji="0" lang="en-US" sz="2400" b="1" i="0" u="none" strike="noStrike" kern="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sym typeface="Titan One"/>
              </a:rPr>
              <a:t>: 48 - </a:t>
            </a:r>
            <a:r>
              <a:rPr kumimoji="0" lang="en-US" sz="2400" b="1" i="0" u="none" strike="noStrike" kern="0" cap="none" spc="0" normalizeH="0" baseline="0" noProof="0" dirty="0" err="1">
                <a:ln>
                  <a:noFill/>
                </a:ln>
                <a:solidFill>
                  <a:srgbClr val="FF0000"/>
                </a:solidFill>
                <a:effectLst/>
                <a:uLnTx/>
                <a:uFillTx/>
                <a:latin typeface="Times New Roman" panose="02020603050405020304" pitchFamily="18" charset="0"/>
                <a:cs typeface="Times New Roman" panose="02020603050405020304" pitchFamily="18" charset="0"/>
                <a:sym typeface="Titan One"/>
              </a:rPr>
              <a:t>Đọc</a:t>
            </a:r>
            <a:r>
              <a:rPr kumimoji="0" lang="en-US" sz="2400" b="1" i="0" u="none" strike="noStrike" kern="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sym typeface="Titan One"/>
              </a:rPr>
              <a:t> </a:t>
            </a:r>
            <a:r>
              <a:rPr kumimoji="0" lang="en-US" sz="2400" b="1" i="0" u="none" strike="noStrike" kern="0" cap="none" spc="0" normalizeH="0" baseline="0" noProof="0" dirty="0" err="1">
                <a:ln>
                  <a:noFill/>
                </a:ln>
                <a:solidFill>
                  <a:srgbClr val="FF0000"/>
                </a:solidFill>
                <a:effectLst/>
                <a:uLnTx/>
                <a:uFillTx/>
                <a:latin typeface="Times New Roman" panose="02020603050405020304" pitchFamily="18" charset="0"/>
                <a:cs typeface="Times New Roman" panose="02020603050405020304" pitchFamily="18" charset="0"/>
                <a:sym typeface="Titan One"/>
              </a:rPr>
              <a:t>kết</a:t>
            </a:r>
            <a:r>
              <a:rPr kumimoji="0" lang="en-US" sz="2400" b="1" i="0" u="none" strike="noStrike" kern="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sym typeface="Titan One"/>
              </a:rPr>
              <a:t> </a:t>
            </a:r>
            <a:r>
              <a:rPr kumimoji="0" lang="en-US" sz="2400" b="1" i="0" u="none" strike="noStrike" kern="0" cap="none" spc="0" normalizeH="0" baseline="0" noProof="0" dirty="0" err="1">
                <a:ln>
                  <a:noFill/>
                </a:ln>
                <a:solidFill>
                  <a:srgbClr val="FF0000"/>
                </a:solidFill>
                <a:effectLst/>
                <a:uLnTx/>
                <a:uFillTx/>
                <a:latin typeface="Times New Roman" panose="02020603050405020304" pitchFamily="18" charset="0"/>
                <a:cs typeface="Times New Roman" panose="02020603050405020304" pitchFamily="18" charset="0"/>
                <a:sym typeface="Titan One"/>
              </a:rPr>
              <a:t>nối</a:t>
            </a:r>
            <a:r>
              <a:rPr kumimoji="0" lang="en-US" sz="2400" b="1" i="0" u="none" strike="noStrike" kern="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sym typeface="Titan One"/>
              </a:rPr>
              <a:t> </a:t>
            </a:r>
            <a:r>
              <a:rPr kumimoji="0" lang="en-US" sz="2400" b="1" i="0" u="none" strike="noStrike" kern="0" cap="none" spc="0" normalizeH="0" baseline="0" noProof="0" dirty="0" err="1">
                <a:ln>
                  <a:noFill/>
                </a:ln>
                <a:solidFill>
                  <a:srgbClr val="FF0000"/>
                </a:solidFill>
                <a:effectLst/>
                <a:uLnTx/>
                <a:uFillTx/>
                <a:latin typeface="Times New Roman" panose="02020603050405020304" pitchFamily="18" charset="0"/>
                <a:cs typeface="Times New Roman" panose="02020603050405020304" pitchFamily="18" charset="0"/>
                <a:sym typeface="Titan One"/>
              </a:rPr>
              <a:t>chủ</a:t>
            </a:r>
            <a:r>
              <a:rPr kumimoji="0" lang="en-US" sz="2400" b="1" i="0" u="none" strike="noStrike" kern="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sym typeface="Titan One"/>
              </a:rPr>
              <a:t> </a:t>
            </a:r>
            <a:r>
              <a:rPr kumimoji="0" lang="en-US" sz="2400" b="1" i="0" u="none" strike="noStrike" kern="0" cap="none" spc="0" normalizeH="0" baseline="0" noProof="0" dirty="0" err="1">
                <a:ln>
                  <a:noFill/>
                </a:ln>
                <a:solidFill>
                  <a:srgbClr val="FF0000"/>
                </a:solidFill>
                <a:effectLst/>
                <a:uLnTx/>
                <a:uFillTx/>
                <a:latin typeface="Times New Roman" panose="02020603050405020304" pitchFamily="18" charset="0"/>
                <a:cs typeface="Times New Roman" panose="02020603050405020304" pitchFamily="18" charset="0"/>
                <a:sym typeface="Titan One"/>
              </a:rPr>
              <a:t>điểm</a:t>
            </a:r>
            <a:r>
              <a:rPr kumimoji="0" lang="en-US" sz="2400" b="1" i="0" u="none" strike="noStrike" kern="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sym typeface="Titan One"/>
              </a:rPr>
              <a:t>:</a:t>
            </a:r>
          </a:p>
        </p:txBody>
      </p:sp>
      <p:sp>
        <p:nvSpPr>
          <p:cNvPr id="8" name="Google Shape;1061;p35">
            <a:extLst>
              <a:ext uri="{FF2B5EF4-FFF2-40B4-BE49-F238E27FC236}">
                <a16:creationId xmlns:a16="http://schemas.microsoft.com/office/drawing/2014/main" id="{66DD8AD3-A0D3-0129-DFC4-E5B359453BA2}"/>
              </a:ext>
            </a:extLst>
          </p:cNvPr>
          <p:cNvSpPr txBox="1">
            <a:spLocks noGrp="1"/>
          </p:cNvSpPr>
          <p:nvPr>
            <p:ph type="subTitle" idx="1"/>
          </p:nvPr>
        </p:nvSpPr>
        <p:spPr>
          <a:xfrm>
            <a:off x="3398843" y="996797"/>
            <a:ext cx="5925795" cy="326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nl-NL" sz="2000" b="1" dirty="0">
                <a:solidFill>
                  <a:schemeClr val="tx1"/>
                </a:solidFill>
                <a:effectLst/>
                <a:latin typeface="Times New Roman" panose="02020603050405020304" pitchFamily="18" charset="0"/>
                <a:ea typeface="Times New Roman" panose="02020603050405020304" pitchFamily="18" charset="0"/>
              </a:rPr>
              <a:t>Theo O-ri-sơn Xơ-goét Ma-đơn</a:t>
            </a:r>
            <a:endParaRPr sz="1800" dirty="0">
              <a:solidFill>
                <a:schemeClr val="tx1"/>
              </a:solidFill>
            </a:endParaRPr>
          </a:p>
        </p:txBody>
      </p:sp>
    </p:spTree>
    <p:extLst>
      <p:ext uri="{BB962C8B-B14F-4D97-AF65-F5344CB8AC3E}">
        <p14:creationId xmlns:p14="http://schemas.microsoft.com/office/powerpoint/2010/main" val="300580079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103"/>
        <p:cNvGrpSpPr/>
        <p:nvPr/>
      </p:nvGrpSpPr>
      <p:grpSpPr>
        <a:xfrm>
          <a:off x="0" y="0"/>
          <a:ext cx="0" cy="0"/>
          <a:chOff x="0" y="0"/>
          <a:chExt cx="0" cy="0"/>
        </a:xfrm>
      </p:grpSpPr>
      <p:sp>
        <p:nvSpPr>
          <p:cNvPr id="26" name="Google Shape;791;p21">
            <a:extLst>
              <a:ext uri="{FF2B5EF4-FFF2-40B4-BE49-F238E27FC236}">
                <a16:creationId xmlns:a16="http://schemas.microsoft.com/office/drawing/2014/main" id="{D0C2DC41-DDD0-113F-E11D-26B8A9731F04}"/>
              </a:ext>
            </a:extLst>
          </p:cNvPr>
          <p:cNvSpPr/>
          <p:nvPr/>
        </p:nvSpPr>
        <p:spPr>
          <a:xfrm>
            <a:off x="1477926" y="125630"/>
            <a:ext cx="6198781" cy="572700"/>
          </a:xfrm>
          <a:custGeom>
            <a:avLst/>
            <a:gdLst/>
            <a:ahLst/>
            <a:cxnLst/>
            <a:rect l="l" t="t" r="r" b="b"/>
            <a:pathLst>
              <a:path w="59342" h="90346" extrusionOk="0">
                <a:moveTo>
                  <a:pt x="21484" y="0"/>
                </a:moveTo>
                <a:cubicBezTo>
                  <a:pt x="16291" y="0"/>
                  <a:pt x="8432" y="235"/>
                  <a:pt x="4989" y="2325"/>
                </a:cubicBezTo>
                <a:cubicBezTo>
                  <a:pt x="905" y="4814"/>
                  <a:pt x="1215" y="6814"/>
                  <a:pt x="322" y="20232"/>
                </a:cubicBezTo>
                <a:cubicBezTo>
                  <a:pt x="0" y="24995"/>
                  <a:pt x="1405" y="48628"/>
                  <a:pt x="1917" y="58320"/>
                </a:cubicBezTo>
                <a:cubicBezTo>
                  <a:pt x="2382" y="67071"/>
                  <a:pt x="250" y="79097"/>
                  <a:pt x="6573" y="85145"/>
                </a:cubicBezTo>
                <a:cubicBezTo>
                  <a:pt x="11383" y="89753"/>
                  <a:pt x="21324" y="88824"/>
                  <a:pt x="27944" y="89562"/>
                </a:cubicBezTo>
                <a:cubicBezTo>
                  <a:pt x="32588" y="90085"/>
                  <a:pt x="37273" y="90346"/>
                  <a:pt x="41951" y="90346"/>
                </a:cubicBezTo>
                <a:cubicBezTo>
                  <a:pt x="42922" y="90346"/>
                  <a:pt x="43893" y="90335"/>
                  <a:pt x="44863" y="90312"/>
                </a:cubicBezTo>
                <a:cubicBezTo>
                  <a:pt x="46590" y="90265"/>
                  <a:pt x="48411" y="90169"/>
                  <a:pt x="49852" y="89229"/>
                </a:cubicBezTo>
                <a:cubicBezTo>
                  <a:pt x="50745" y="88657"/>
                  <a:pt x="51423" y="87824"/>
                  <a:pt x="51983" y="86931"/>
                </a:cubicBezTo>
                <a:cubicBezTo>
                  <a:pt x="53924" y="83883"/>
                  <a:pt x="54745" y="80251"/>
                  <a:pt x="55102" y="76668"/>
                </a:cubicBezTo>
                <a:cubicBezTo>
                  <a:pt x="57353" y="53951"/>
                  <a:pt x="59341" y="33091"/>
                  <a:pt x="54626" y="11910"/>
                </a:cubicBezTo>
                <a:cubicBezTo>
                  <a:pt x="54210" y="10052"/>
                  <a:pt x="53781" y="8147"/>
                  <a:pt x="52709" y="6564"/>
                </a:cubicBezTo>
                <a:cubicBezTo>
                  <a:pt x="51614" y="4933"/>
                  <a:pt x="49923" y="3778"/>
                  <a:pt x="48161" y="2897"/>
                </a:cubicBezTo>
                <a:cubicBezTo>
                  <a:pt x="42577" y="111"/>
                  <a:pt x="30314" y="51"/>
                  <a:pt x="24182" y="15"/>
                </a:cubicBezTo>
                <a:cubicBezTo>
                  <a:pt x="23421" y="9"/>
                  <a:pt x="22504" y="0"/>
                  <a:pt x="214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8" name="Google Shape;1108;p37"/>
          <p:cNvSpPr txBox="1">
            <a:spLocks noGrp="1"/>
          </p:cNvSpPr>
          <p:nvPr>
            <p:ph type="title"/>
          </p:nvPr>
        </p:nvSpPr>
        <p:spPr>
          <a:xfrm>
            <a:off x="1988288" y="0"/>
            <a:ext cx="5551883"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3200" b="1" dirty="0">
                <a:latin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cs typeface="Times New Roman" panose="02020603050405020304" pitchFamily="18" charset="0"/>
              </a:rPr>
              <a:t>I.Trải</a:t>
            </a:r>
            <a:r>
              <a:rPr lang="en-US" sz="3200" b="1" dirty="0">
                <a:latin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cs typeface="Times New Roman" panose="02020603050405020304" pitchFamily="18" charset="0"/>
              </a:rPr>
              <a:t>nghiệm</a:t>
            </a:r>
            <a:r>
              <a:rPr lang="en-US" sz="3200" b="1" dirty="0">
                <a:latin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cs typeface="Times New Roman" panose="02020603050405020304" pitchFamily="18" charset="0"/>
              </a:rPr>
              <a:t>cùng</a:t>
            </a:r>
            <a:r>
              <a:rPr lang="en-US" sz="3200" b="1" dirty="0">
                <a:latin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cs typeface="Times New Roman" panose="02020603050405020304" pitchFamily="18" charset="0"/>
              </a:rPr>
              <a:t>văn</a:t>
            </a:r>
            <a:r>
              <a:rPr lang="en-US" sz="3200" b="1" dirty="0">
                <a:latin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cs typeface="Times New Roman" panose="02020603050405020304" pitchFamily="18" charset="0"/>
              </a:rPr>
              <a:t>bản</a:t>
            </a:r>
            <a:endParaRPr sz="3200" b="1" dirty="0">
              <a:latin typeface="Times New Roman" panose="02020603050405020304" pitchFamily="18" charset="0"/>
              <a:cs typeface="Times New Roman" panose="02020603050405020304" pitchFamily="18" charset="0"/>
            </a:endParaRPr>
          </a:p>
        </p:txBody>
      </p:sp>
      <p:grpSp>
        <p:nvGrpSpPr>
          <p:cNvPr id="2" name="组合 7">
            <a:extLst>
              <a:ext uri="{FF2B5EF4-FFF2-40B4-BE49-F238E27FC236}">
                <a16:creationId xmlns:a16="http://schemas.microsoft.com/office/drawing/2014/main" id="{328A22E0-1FF3-FE66-506B-14DC97E8BE06}"/>
              </a:ext>
            </a:extLst>
          </p:cNvPr>
          <p:cNvGrpSpPr/>
          <p:nvPr/>
        </p:nvGrpSpPr>
        <p:grpSpPr>
          <a:xfrm>
            <a:off x="379680" y="1450824"/>
            <a:ext cx="4804688" cy="2547018"/>
            <a:chOff x="753230" y="1435486"/>
            <a:chExt cx="5141982" cy="3630611"/>
          </a:xfrm>
        </p:grpSpPr>
        <p:pic>
          <p:nvPicPr>
            <p:cNvPr id="3" name="图片 4">
              <a:extLst>
                <a:ext uri="{FF2B5EF4-FFF2-40B4-BE49-F238E27FC236}">
                  <a16:creationId xmlns:a16="http://schemas.microsoft.com/office/drawing/2014/main" id="{1DE767EF-D312-349A-DC03-0A5FAEE25180}"/>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8334" t="11667" r="8334" b="9444"/>
            <a:stretch/>
          </p:blipFill>
          <p:spPr>
            <a:xfrm>
              <a:off x="753230" y="1435486"/>
              <a:ext cx="5141982" cy="3630611"/>
            </a:xfrm>
            <a:prstGeom prst="rect">
              <a:avLst/>
            </a:prstGeom>
          </p:spPr>
        </p:pic>
        <p:sp>
          <p:nvSpPr>
            <p:cNvPr id="4" name="文本框 6">
              <a:extLst>
                <a:ext uri="{FF2B5EF4-FFF2-40B4-BE49-F238E27FC236}">
                  <a16:creationId xmlns:a16="http://schemas.microsoft.com/office/drawing/2014/main" id="{3CEAECCF-F200-68EB-1CE5-31D50B443CD1}"/>
                </a:ext>
              </a:extLst>
            </p:cNvPr>
            <p:cNvSpPr txBox="1"/>
            <p:nvPr/>
          </p:nvSpPr>
          <p:spPr>
            <a:xfrm>
              <a:off x="1928574" y="2557169"/>
              <a:ext cx="2664773" cy="2383690"/>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spcAft>
                  <a:spcPts val="800"/>
                </a:spcAft>
              </a:pPr>
              <a:r>
                <a:rPr lang="en-US" sz="32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Hs </a:t>
              </a:r>
              <a:r>
                <a:rPr lang="en-US" sz="32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hoàn</a:t>
              </a:r>
              <a:r>
                <a:rPr lang="en-US" sz="32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thiện</a:t>
              </a:r>
              <a:r>
                <a:rPr lang="en-US" sz="32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PHT </a:t>
              </a:r>
              <a:r>
                <a:rPr lang="en-US" sz="32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32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 </a:t>
              </a:r>
            </a:p>
            <a:p>
              <a:pPr algn="ctr">
                <a:spcAft>
                  <a:spcPts val="800"/>
                </a:spcAft>
              </a:pPr>
              <a:r>
                <a:rPr lang="en-US" sz="32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(ở </a:t>
              </a:r>
              <a:r>
                <a:rPr lang="en-US" sz="32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32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3200" dirty="0">
                <a:effectLst/>
                <a:latin typeface="Calibri" panose="020F0502020204030204" pitchFamily="34" charset="0"/>
                <a:ea typeface="Calibri" panose="020F0502020204030204" pitchFamily="34" charset="0"/>
                <a:cs typeface="Times New Roman" panose="02020603050405020304" pitchFamily="18" charset="0"/>
              </a:endParaRPr>
            </a:p>
          </p:txBody>
        </p:sp>
      </p:grpSp>
      <p:pic>
        <p:nvPicPr>
          <p:cNvPr id="5" name="Picture 4">
            <a:extLst>
              <a:ext uri="{FF2B5EF4-FFF2-40B4-BE49-F238E27FC236}">
                <a16:creationId xmlns:a16="http://schemas.microsoft.com/office/drawing/2014/main" id="{FB79C04B-48A4-CBF6-A4E8-ABE8E92AF7A1}"/>
              </a:ext>
            </a:extLst>
          </p:cNvPr>
          <p:cNvPicPr>
            <a:picLocks noChangeAspect="1"/>
          </p:cNvPicPr>
          <p:nvPr/>
        </p:nvPicPr>
        <p:blipFill>
          <a:blip r:embed="rId4"/>
          <a:stretch>
            <a:fillRect/>
          </a:stretch>
        </p:blipFill>
        <p:spPr>
          <a:xfrm>
            <a:off x="4774734" y="1751507"/>
            <a:ext cx="3989586" cy="3530217"/>
          </a:xfrm>
          <a:prstGeom prst="rect">
            <a:avLst/>
          </a:prstGeom>
        </p:spPr>
      </p:pic>
    </p:spTree>
    <p:extLst>
      <p:ext uri="{BB962C8B-B14F-4D97-AF65-F5344CB8AC3E}">
        <p14:creationId xmlns:p14="http://schemas.microsoft.com/office/powerpoint/2010/main" val="399965259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103"/>
        <p:cNvGrpSpPr/>
        <p:nvPr/>
      </p:nvGrpSpPr>
      <p:grpSpPr>
        <a:xfrm>
          <a:off x="0" y="0"/>
          <a:ext cx="0" cy="0"/>
          <a:chOff x="0" y="0"/>
          <a:chExt cx="0" cy="0"/>
        </a:xfrm>
      </p:grpSpPr>
      <p:pic>
        <p:nvPicPr>
          <p:cNvPr id="7" name="Picture 6">
            <a:extLst>
              <a:ext uri="{FF2B5EF4-FFF2-40B4-BE49-F238E27FC236}">
                <a16:creationId xmlns:a16="http://schemas.microsoft.com/office/drawing/2014/main" id="{C4E71FBF-2BE6-04FE-DB88-F3F28875CC19}"/>
              </a:ext>
            </a:extLst>
          </p:cNvPr>
          <p:cNvPicPr>
            <a:picLocks noChangeAspect="1"/>
          </p:cNvPicPr>
          <p:nvPr/>
        </p:nvPicPr>
        <p:blipFill rotWithShape="1">
          <a:blip r:embed="rId3"/>
          <a:srcRect l="705" r="1174"/>
          <a:stretch/>
        </p:blipFill>
        <p:spPr>
          <a:xfrm>
            <a:off x="135732" y="827314"/>
            <a:ext cx="8843962" cy="4425133"/>
          </a:xfrm>
          <a:prstGeom prst="rect">
            <a:avLst/>
          </a:prstGeom>
        </p:spPr>
      </p:pic>
      <p:sp>
        <p:nvSpPr>
          <p:cNvPr id="2" name="Google Shape;791;p21">
            <a:extLst>
              <a:ext uri="{FF2B5EF4-FFF2-40B4-BE49-F238E27FC236}">
                <a16:creationId xmlns:a16="http://schemas.microsoft.com/office/drawing/2014/main" id="{56DE42AF-C8D3-CEC9-3446-CA8C69A17D73}"/>
              </a:ext>
            </a:extLst>
          </p:cNvPr>
          <p:cNvSpPr/>
          <p:nvPr/>
        </p:nvSpPr>
        <p:spPr>
          <a:xfrm>
            <a:off x="135733" y="566057"/>
            <a:ext cx="2252414" cy="449088"/>
          </a:xfrm>
          <a:custGeom>
            <a:avLst/>
            <a:gdLst/>
            <a:ahLst/>
            <a:cxnLst/>
            <a:rect l="l" t="t" r="r" b="b"/>
            <a:pathLst>
              <a:path w="59342" h="90346" extrusionOk="0">
                <a:moveTo>
                  <a:pt x="21484" y="0"/>
                </a:moveTo>
                <a:cubicBezTo>
                  <a:pt x="16291" y="0"/>
                  <a:pt x="8432" y="235"/>
                  <a:pt x="4989" y="2325"/>
                </a:cubicBezTo>
                <a:cubicBezTo>
                  <a:pt x="905" y="4814"/>
                  <a:pt x="1215" y="6814"/>
                  <a:pt x="322" y="20232"/>
                </a:cubicBezTo>
                <a:cubicBezTo>
                  <a:pt x="0" y="24995"/>
                  <a:pt x="1405" y="48628"/>
                  <a:pt x="1917" y="58320"/>
                </a:cubicBezTo>
                <a:cubicBezTo>
                  <a:pt x="2382" y="67071"/>
                  <a:pt x="250" y="79097"/>
                  <a:pt x="6573" y="85145"/>
                </a:cubicBezTo>
                <a:cubicBezTo>
                  <a:pt x="11383" y="89753"/>
                  <a:pt x="21324" y="88824"/>
                  <a:pt x="27944" y="89562"/>
                </a:cubicBezTo>
                <a:cubicBezTo>
                  <a:pt x="32588" y="90085"/>
                  <a:pt x="37273" y="90346"/>
                  <a:pt x="41951" y="90346"/>
                </a:cubicBezTo>
                <a:cubicBezTo>
                  <a:pt x="42922" y="90346"/>
                  <a:pt x="43893" y="90335"/>
                  <a:pt x="44863" y="90312"/>
                </a:cubicBezTo>
                <a:cubicBezTo>
                  <a:pt x="46590" y="90265"/>
                  <a:pt x="48411" y="90169"/>
                  <a:pt x="49852" y="89229"/>
                </a:cubicBezTo>
                <a:cubicBezTo>
                  <a:pt x="50745" y="88657"/>
                  <a:pt x="51423" y="87824"/>
                  <a:pt x="51983" y="86931"/>
                </a:cubicBezTo>
                <a:cubicBezTo>
                  <a:pt x="53924" y="83883"/>
                  <a:pt x="54745" y="80251"/>
                  <a:pt x="55102" y="76668"/>
                </a:cubicBezTo>
                <a:cubicBezTo>
                  <a:pt x="57353" y="53951"/>
                  <a:pt x="59341" y="33091"/>
                  <a:pt x="54626" y="11910"/>
                </a:cubicBezTo>
                <a:cubicBezTo>
                  <a:pt x="54210" y="10052"/>
                  <a:pt x="53781" y="8147"/>
                  <a:pt x="52709" y="6564"/>
                </a:cubicBezTo>
                <a:cubicBezTo>
                  <a:pt x="51614" y="4933"/>
                  <a:pt x="49923" y="3778"/>
                  <a:pt x="48161" y="2897"/>
                </a:cubicBezTo>
                <a:cubicBezTo>
                  <a:pt x="42577" y="111"/>
                  <a:pt x="30314" y="51"/>
                  <a:pt x="24182" y="15"/>
                </a:cubicBezTo>
                <a:cubicBezTo>
                  <a:pt x="23421" y="9"/>
                  <a:pt x="22504" y="0"/>
                  <a:pt x="214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0000"/>
              </a:solidFill>
              <a:effectLst/>
              <a:uLnTx/>
              <a:uFillTx/>
              <a:latin typeface="Arial"/>
              <a:cs typeface="Arial"/>
              <a:sym typeface="Arial"/>
            </a:endParaRPr>
          </a:p>
        </p:txBody>
      </p:sp>
      <p:sp>
        <p:nvSpPr>
          <p:cNvPr id="3" name="Google Shape;1108;p37">
            <a:extLst>
              <a:ext uri="{FF2B5EF4-FFF2-40B4-BE49-F238E27FC236}">
                <a16:creationId xmlns:a16="http://schemas.microsoft.com/office/drawing/2014/main" id="{5822C748-E127-0EF8-E0AC-1E4292264100}"/>
              </a:ext>
            </a:extLst>
          </p:cNvPr>
          <p:cNvSpPr txBox="1">
            <a:spLocks noGrp="1"/>
          </p:cNvSpPr>
          <p:nvPr>
            <p:ph type="title"/>
          </p:nvPr>
        </p:nvSpPr>
        <p:spPr>
          <a:xfrm>
            <a:off x="377" y="442445"/>
            <a:ext cx="2387769"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3200" b="1" dirty="0">
                <a:solidFill>
                  <a:srgbClr val="FF0000"/>
                </a:solidFill>
                <a:latin typeface="Times New Roman" panose="02020603050405020304" pitchFamily="18" charset="0"/>
                <a:cs typeface="Times New Roman" panose="02020603050405020304" pitchFamily="18" charset="0"/>
              </a:rPr>
              <a:t>1. </a:t>
            </a:r>
            <a:r>
              <a:rPr lang="en-US" sz="3200" b="1" dirty="0" err="1">
                <a:solidFill>
                  <a:srgbClr val="FF0000"/>
                </a:solidFill>
                <a:latin typeface="Times New Roman" panose="02020603050405020304" pitchFamily="18" charset="0"/>
                <a:cs typeface="Times New Roman" panose="02020603050405020304" pitchFamily="18" charset="0"/>
              </a:rPr>
              <a:t>Tác</a:t>
            </a:r>
            <a:r>
              <a:rPr lang="en-US" sz="3200" b="1" dirty="0">
                <a:solidFill>
                  <a:srgbClr val="FF0000"/>
                </a:solidFill>
                <a:latin typeface="Times New Roman" panose="02020603050405020304" pitchFamily="18" charset="0"/>
                <a:cs typeface="Times New Roman" panose="02020603050405020304" pitchFamily="18" charset="0"/>
              </a:rPr>
              <a:t> </a:t>
            </a:r>
            <a:r>
              <a:rPr lang="en-US" sz="3200" b="1" dirty="0" err="1">
                <a:solidFill>
                  <a:srgbClr val="FF0000"/>
                </a:solidFill>
                <a:latin typeface="Times New Roman" panose="02020603050405020304" pitchFamily="18" charset="0"/>
                <a:cs typeface="Times New Roman" panose="02020603050405020304" pitchFamily="18" charset="0"/>
              </a:rPr>
              <a:t>giả</a:t>
            </a:r>
            <a:r>
              <a:rPr lang="en-US" sz="3200" b="1" dirty="0">
                <a:solidFill>
                  <a:srgbClr val="FF0000"/>
                </a:solidFill>
                <a:latin typeface="Times New Roman" panose="02020603050405020304" pitchFamily="18" charset="0"/>
                <a:cs typeface="Times New Roman" panose="02020603050405020304" pitchFamily="18" charset="0"/>
              </a:rPr>
              <a:t>:</a:t>
            </a:r>
            <a:endParaRPr sz="3200" b="1" dirty="0">
              <a:solidFill>
                <a:srgbClr val="FF0000"/>
              </a:solidFill>
              <a:latin typeface="Times New Roman" panose="02020603050405020304" pitchFamily="18" charset="0"/>
              <a:cs typeface="Times New Roman" panose="02020603050405020304" pitchFamily="18" charset="0"/>
            </a:endParaRPr>
          </a:p>
        </p:txBody>
      </p:sp>
      <p:sp>
        <p:nvSpPr>
          <p:cNvPr id="4" name="Google Shape;1130;p38">
            <a:extLst>
              <a:ext uri="{FF2B5EF4-FFF2-40B4-BE49-F238E27FC236}">
                <a16:creationId xmlns:a16="http://schemas.microsoft.com/office/drawing/2014/main" id="{142F88B6-4B02-4748-3647-C6A4F75D298C}"/>
              </a:ext>
            </a:extLst>
          </p:cNvPr>
          <p:cNvSpPr txBox="1">
            <a:spLocks/>
          </p:cNvSpPr>
          <p:nvPr/>
        </p:nvSpPr>
        <p:spPr>
          <a:xfrm>
            <a:off x="-291335" y="-113005"/>
            <a:ext cx="5466625" cy="841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2"/>
              </a:buClr>
              <a:buSzPts val="3500"/>
              <a:buFont typeface="Titan One"/>
              <a:buNone/>
              <a:defRPr sz="3500" b="0" i="0" u="none" strike="noStrike" cap="none">
                <a:solidFill>
                  <a:schemeClr val="dk2"/>
                </a:solidFill>
                <a:latin typeface="Titan One"/>
                <a:ea typeface="Titan One"/>
                <a:cs typeface="Titan One"/>
                <a:sym typeface="Titan One"/>
              </a:defRPr>
            </a:lvl1pPr>
            <a:lvl2pPr marR="0" lvl="1"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9pPr>
          </a:lstStyle>
          <a:p>
            <a:pPr algn="ctr"/>
            <a:r>
              <a:rPr lang="en-US" sz="3200" b="1" dirty="0" err="1">
                <a:solidFill>
                  <a:srgbClr val="FF0000"/>
                </a:solidFill>
                <a:latin typeface="Times New Roman" panose="02020603050405020304" pitchFamily="18" charset="0"/>
                <a:cs typeface="Times New Roman" panose="02020603050405020304" pitchFamily="18" charset="0"/>
              </a:rPr>
              <a:t>I.Trải</a:t>
            </a:r>
            <a:r>
              <a:rPr lang="en-US" sz="3200" b="1" dirty="0">
                <a:solidFill>
                  <a:srgbClr val="FF0000"/>
                </a:solidFill>
                <a:latin typeface="Times New Roman" panose="02020603050405020304" pitchFamily="18" charset="0"/>
                <a:cs typeface="Times New Roman" panose="02020603050405020304" pitchFamily="18" charset="0"/>
              </a:rPr>
              <a:t> </a:t>
            </a:r>
            <a:r>
              <a:rPr lang="en-US" sz="3200" b="1" dirty="0" err="1">
                <a:solidFill>
                  <a:srgbClr val="FF0000"/>
                </a:solidFill>
                <a:latin typeface="Times New Roman" panose="02020603050405020304" pitchFamily="18" charset="0"/>
                <a:cs typeface="Times New Roman" panose="02020603050405020304" pitchFamily="18" charset="0"/>
              </a:rPr>
              <a:t>nghiệm</a:t>
            </a:r>
            <a:r>
              <a:rPr lang="en-US" sz="3200" b="1" dirty="0">
                <a:solidFill>
                  <a:srgbClr val="FF0000"/>
                </a:solidFill>
                <a:latin typeface="Times New Roman" panose="02020603050405020304" pitchFamily="18" charset="0"/>
                <a:cs typeface="Times New Roman" panose="02020603050405020304" pitchFamily="18" charset="0"/>
              </a:rPr>
              <a:t> </a:t>
            </a:r>
            <a:r>
              <a:rPr lang="en-US" sz="3200" b="1" dirty="0" err="1">
                <a:solidFill>
                  <a:srgbClr val="FF0000"/>
                </a:solidFill>
                <a:latin typeface="Times New Roman" panose="02020603050405020304" pitchFamily="18" charset="0"/>
                <a:cs typeface="Times New Roman" panose="02020603050405020304" pitchFamily="18" charset="0"/>
              </a:rPr>
              <a:t>cùng</a:t>
            </a:r>
            <a:r>
              <a:rPr lang="en-US" sz="3200" b="1" dirty="0">
                <a:solidFill>
                  <a:srgbClr val="FF0000"/>
                </a:solidFill>
                <a:latin typeface="Times New Roman" panose="02020603050405020304" pitchFamily="18" charset="0"/>
                <a:cs typeface="Times New Roman" panose="02020603050405020304" pitchFamily="18" charset="0"/>
              </a:rPr>
              <a:t> </a:t>
            </a:r>
            <a:r>
              <a:rPr lang="en-US" sz="3200" b="1" dirty="0" err="1">
                <a:solidFill>
                  <a:srgbClr val="FF0000"/>
                </a:solidFill>
                <a:latin typeface="Times New Roman" panose="02020603050405020304" pitchFamily="18" charset="0"/>
                <a:cs typeface="Times New Roman" panose="02020603050405020304" pitchFamily="18" charset="0"/>
              </a:rPr>
              <a:t>văn</a:t>
            </a:r>
            <a:r>
              <a:rPr lang="en-US" sz="3200" b="1" dirty="0">
                <a:solidFill>
                  <a:srgbClr val="FF0000"/>
                </a:solidFill>
                <a:latin typeface="Times New Roman" panose="02020603050405020304" pitchFamily="18" charset="0"/>
                <a:cs typeface="Times New Roman" panose="02020603050405020304" pitchFamily="18" charset="0"/>
              </a:rPr>
              <a:t> </a:t>
            </a:r>
            <a:r>
              <a:rPr lang="en-US" sz="3200" b="1" dirty="0" err="1">
                <a:solidFill>
                  <a:srgbClr val="FF0000"/>
                </a:solidFill>
                <a:latin typeface="Times New Roman" panose="02020603050405020304" pitchFamily="18" charset="0"/>
                <a:cs typeface="Times New Roman" panose="02020603050405020304" pitchFamily="18" charset="0"/>
              </a:rPr>
              <a:t>bản</a:t>
            </a:r>
            <a:endParaRPr lang="en-US" sz="3200" b="1" dirty="0">
              <a:solidFill>
                <a:srgbClr val="FF0000"/>
              </a:solidFill>
              <a:latin typeface="Times New Roman" panose="02020603050405020304" pitchFamily="18" charset="0"/>
              <a:cs typeface="Times New Roman" panose="02020603050405020304" pitchFamily="18" charset="0"/>
            </a:endParaRPr>
          </a:p>
        </p:txBody>
      </p:sp>
      <p:sp>
        <p:nvSpPr>
          <p:cNvPr id="5" name="Google Shape;1061;p35">
            <a:extLst>
              <a:ext uri="{FF2B5EF4-FFF2-40B4-BE49-F238E27FC236}">
                <a16:creationId xmlns:a16="http://schemas.microsoft.com/office/drawing/2014/main" id="{486DA19B-5D97-D5CF-E8E5-015ED01C4394}"/>
              </a:ext>
            </a:extLst>
          </p:cNvPr>
          <p:cNvSpPr txBox="1">
            <a:spLocks noGrp="1"/>
          </p:cNvSpPr>
          <p:nvPr>
            <p:ph type="subTitle" idx="1"/>
          </p:nvPr>
        </p:nvSpPr>
        <p:spPr>
          <a:xfrm>
            <a:off x="2130649" y="526307"/>
            <a:ext cx="4283698" cy="326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nl-NL" sz="2800" b="1" dirty="0">
                <a:solidFill>
                  <a:schemeClr val="tx1"/>
                </a:solidFill>
                <a:effectLst/>
                <a:latin typeface="Times New Roman" panose="02020603050405020304" pitchFamily="18" charset="0"/>
                <a:ea typeface="Times New Roman" panose="02020603050405020304" pitchFamily="18" charset="0"/>
              </a:rPr>
              <a:t>O-ri-sơn Xơ-goét Ma-đơn</a:t>
            </a:r>
            <a:endParaRPr sz="2400" dirty="0">
              <a:solidFill>
                <a:schemeClr val="tx1"/>
              </a:solidFill>
            </a:endParaRPr>
          </a:p>
        </p:txBody>
      </p:sp>
    </p:spTree>
    <p:extLst>
      <p:ext uri="{BB962C8B-B14F-4D97-AF65-F5344CB8AC3E}">
        <p14:creationId xmlns:p14="http://schemas.microsoft.com/office/powerpoint/2010/main" val="336136801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103"/>
        <p:cNvGrpSpPr/>
        <p:nvPr/>
      </p:nvGrpSpPr>
      <p:grpSpPr>
        <a:xfrm>
          <a:off x="0" y="0"/>
          <a:ext cx="0" cy="0"/>
          <a:chOff x="0" y="0"/>
          <a:chExt cx="0" cy="0"/>
        </a:xfrm>
      </p:grpSpPr>
      <p:sp>
        <p:nvSpPr>
          <p:cNvPr id="26" name="Google Shape;791;p21">
            <a:extLst>
              <a:ext uri="{FF2B5EF4-FFF2-40B4-BE49-F238E27FC236}">
                <a16:creationId xmlns:a16="http://schemas.microsoft.com/office/drawing/2014/main" id="{D0C2DC41-DDD0-113F-E11D-26B8A9731F04}"/>
              </a:ext>
            </a:extLst>
          </p:cNvPr>
          <p:cNvSpPr/>
          <p:nvPr/>
        </p:nvSpPr>
        <p:spPr>
          <a:xfrm>
            <a:off x="0" y="737645"/>
            <a:ext cx="2208107" cy="572700"/>
          </a:xfrm>
          <a:custGeom>
            <a:avLst/>
            <a:gdLst/>
            <a:ahLst/>
            <a:cxnLst/>
            <a:rect l="l" t="t" r="r" b="b"/>
            <a:pathLst>
              <a:path w="59342" h="90346" extrusionOk="0">
                <a:moveTo>
                  <a:pt x="21484" y="0"/>
                </a:moveTo>
                <a:cubicBezTo>
                  <a:pt x="16291" y="0"/>
                  <a:pt x="8432" y="235"/>
                  <a:pt x="4989" y="2325"/>
                </a:cubicBezTo>
                <a:cubicBezTo>
                  <a:pt x="905" y="4814"/>
                  <a:pt x="1215" y="6814"/>
                  <a:pt x="322" y="20232"/>
                </a:cubicBezTo>
                <a:cubicBezTo>
                  <a:pt x="0" y="24995"/>
                  <a:pt x="1405" y="48628"/>
                  <a:pt x="1917" y="58320"/>
                </a:cubicBezTo>
                <a:cubicBezTo>
                  <a:pt x="2382" y="67071"/>
                  <a:pt x="250" y="79097"/>
                  <a:pt x="6573" y="85145"/>
                </a:cubicBezTo>
                <a:cubicBezTo>
                  <a:pt x="11383" y="89753"/>
                  <a:pt x="21324" y="88824"/>
                  <a:pt x="27944" y="89562"/>
                </a:cubicBezTo>
                <a:cubicBezTo>
                  <a:pt x="32588" y="90085"/>
                  <a:pt x="37273" y="90346"/>
                  <a:pt x="41951" y="90346"/>
                </a:cubicBezTo>
                <a:cubicBezTo>
                  <a:pt x="42922" y="90346"/>
                  <a:pt x="43893" y="90335"/>
                  <a:pt x="44863" y="90312"/>
                </a:cubicBezTo>
                <a:cubicBezTo>
                  <a:pt x="46590" y="90265"/>
                  <a:pt x="48411" y="90169"/>
                  <a:pt x="49852" y="89229"/>
                </a:cubicBezTo>
                <a:cubicBezTo>
                  <a:pt x="50745" y="88657"/>
                  <a:pt x="51423" y="87824"/>
                  <a:pt x="51983" y="86931"/>
                </a:cubicBezTo>
                <a:cubicBezTo>
                  <a:pt x="53924" y="83883"/>
                  <a:pt x="54745" y="80251"/>
                  <a:pt x="55102" y="76668"/>
                </a:cubicBezTo>
                <a:cubicBezTo>
                  <a:pt x="57353" y="53951"/>
                  <a:pt x="59341" y="33091"/>
                  <a:pt x="54626" y="11910"/>
                </a:cubicBezTo>
                <a:cubicBezTo>
                  <a:pt x="54210" y="10052"/>
                  <a:pt x="53781" y="8147"/>
                  <a:pt x="52709" y="6564"/>
                </a:cubicBezTo>
                <a:cubicBezTo>
                  <a:pt x="51614" y="4933"/>
                  <a:pt x="49923" y="3778"/>
                  <a:pt x="48161" y="2897"/>
                </a:cubicBezTo>
                <a:cubicBezTo>
                  <a:pt x="42577" y="111"/>
                  <a:pt x="30314" y="51"/>
                  <a:pt x="24182" y="15"/>
                </a:cubicBezTo>
                <a:cubicBezTo>
                  <a:pt x="23421" y="9"/>
                  <a:pt x="22504" y="0"/>
                  <a:pt x="214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100" b="0" i="0" u="none" strike="noStrike" kern="0" cap="none" spc="0" normalizeH="0" baseline="0" noProof="0">
              <a:ln>
                <a:noFill/>
              </a:ln>
              <a:solidFill>
                <a:srgbClr val="FF0000"/>
              </a:solidFill>
              <a:effectLst/>
              <a:uLnTx/>
              <a:uFillTx/>
              <a:latin typeface="Arial"/>
              <a:cs typeface="Arial"/>
              <a:sym typeface="Arial"/>
            </a:endParaRPr>
          </a:p>
        </p:txBody>
      </p:sp>
      <p:sp>
        <p:nvSpPr>
          <p:cNvPr id="1108" name="Google Shape;1108;p37"/>
          <p:cNvSpPr txBox="1">
            <a:spLocks noGrp="1"/>
          </p:cNvSpPr>
          <p:nvPr>
            <p:ph type="title"/>
          </p:nvPr>
        </p:nvSpPr>
        <p:spPr>
          <a:xfrm>
            <a:off x="-407038" y="668598"/>
            <a:ext cx="2878867"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3200" b="1" dirty="0">
                <a:solidFill>
                  <a:srgbClr val="FF0000"/>
                </a:solidFill>
                <a:latin typeface="Times New Roman" panose="02020603050405020304" pitchFamily="18" charset="0"/>
                <a:cs typeface="Times New Roman" panose="02020603050405020304" pitchFamily="18" charset="0"/>
              </a:rPr>
              <a:t>1. </a:t>
            </a:r>
            <a:r>
              <a:rPr lang="en-US" sz="3200" b="1" dirty="0" err="1">
                <a:solidFill>
                  <a:srgbClr val="FF0000"/>
                </a:solidFill>
                <a:latin typeface="Times New Roman" panose="02020603050405020304" pitchFamily="18" charset="0"/>
                <a:cs typeface="Times New Roman" panose="02020603050405020304" pitchFamily="18" charset="0"/>
              </a:rPr>
              <a:t>Tác</a:t>
            </a:r>
            <a:r>
              <a:rPr lang="en-US" sz="3200" b="1" dirty="0">
                <a:solidFill>
                  <a:srgbClr val="FF0000"/>
                </a:solidFill>
                <a:latin typeface="Times New Roman" panose="02020603050405020304" pitchFamily="18" charset="0"/>
                <a:cs typeface="Times New Roman" panose="02020603050405020304" pitchFamily="18" charset="0"/>
              </a:rPr>
              <a:t> </a:t>
            </a:r>
            <a:r>
              <a:rPr lang="en-US" sz="3200" b="1" dirty="0" err="1">
                <a:solidFill>
                  <a:srgbClr val="FF0000"/>
                </a:solidFill>
                <a:latin typeface="Times New Roman" panose="02020603050405020304" pitchFamily="18" charset="0"/>
                <a:cs typeface="Times New Roman" panose="02020603050405020304" pitchFamily="18" charset="0"/>
              </a:rPr>
              <a:t>giả</a:t>
            </a:r>
            <a:r>
              <a:rPr lang="en-US" sz="3200" b="1" dirty="0">
                <a:solidFill>
                  <a:srgbClr val="FF0000"/>
                </a:solidFill>
                <a:latin typeface="Times New Roman" panose="02020603050405020304" pitchFamily="18" charset="0"/>
                <a:cs typeface="Times New Roman" panose="02020603050405020304" pitchFamily="18" charset="0"/>
              </a:rPr>
              <a:t>:</a:t>
            </a:r>
            <a:endParaRPr sz="3200" b="1" dirty="0">
              <a:solidFill>
                <a:srgbClr val="FF0000"/>
              </a:solidFill>
              <a:latin typeface="Times New Roman" panose="02020603050405020304" pitchFamily="18" charset="0"/>
              <a:cs typeface="Times New Roman" panose="02020603050405020304" pitchFamily="18" charset="0"/>
            </a:endParaRPr>
          </a:p>
        </p:txBody>
      </p:sp>
      <p:cxnSp>
        <p:nvCxnSpPr>
          <p:cNvPr id="5" name="Google Shape;3034;p73">
            <a:extLst>
              <a:ext uri="{FF2B5EF4-FFF2-40B4-BE49-F238E27FC236}">
                <a16:creationId xmlns:a16="http://schemas.microsoft.com/office/drawing/2014/main" id="{4DB126A5-292F-91EF-A005-1CA90E14FFEB}"/>
              </a:ext>
            </a:extLst>
          </p:cNvPr>
          <p:cNvCxnSpPr>
            <a:cxnSpLocks/>
          </p:cNvCxnSpPr>
          <p:nvPr/>
        </p:nvCxnSpPr>
        <p:spPr>
          <a:xfrm flipV="1">
            <a:off x="1786285" y="1969224"/>
            <a:ext cx="1475447" cy="826559"/>
          </a:xfrm>
          <a:prstGeom prst="curvedConnector3">
            <a:avLst>
              <a:gd name="adj1" fmla="val 50000"/>
            </a:avLst>
          </a:prstGeom>
          <a:noFill/>
          <a:ln w="38100" cap="flat" cmpd="sng">
            <a:solidFill>
              <a:srgbClr val="FFB820"/>
            </a:solidFill>
            <a:prstDash val="solid"/>
            <a:round/>
            <a:headEnd type="none" w="med" len="med"/>
            <a:tailEnd type="oval" w="med" len="med"/>
          </a:ln>
        </p:spPr>
      </p:cxnSp>
      <p:cxnSp>
        <p:nvCxnSpPr>
          <p:cNvPr id="7" name="Google Shape;3035;p73">
            <a:extLst>
              <a:ext uri="{FF2B5EF4-FFF2-40B4-BE49-F238E27FC236}">
                <a16:creationId xmlns:a16="http://schemas.microsoft.com/office/drawing/2014/main" id="{6C9816F5-9719-EC1C-2BFB-ADA22070A44F}"/>
              </a:ext>
            </a:extLst>
          </p:cNvPr>
          <p:cNvCxnSpPr>
            <a:cxnSpLocks/>
            <a:endCxn id="46" idx="1"/>
          </p:cNvCxnSpPr>
          <p:nvPr/>
        </p:nvCxnSpPr>
        <p:spPr>
          <a:xfrm>
            <a:off x="1786270" y="2795672"/>
            <a:ext cx="1301999" cy="180133"/>
          </a:xfrm>
          <a:prstGeom prst="curvedConnector3">
            <a:avLst>
              <a:gd name="adj1" fmla="val 50000"/>
            </a:avLst>
          </a:prstGeom>
          <a:noFill/>
          <a:ln w="38100" cap="flat" cmpd="sng">
            <a:solidFill>
              <a:srgbClr val="FFB820"/>
            </a:solidFill>
            <a:prstDash val="solid"/>
            <a:round/>
            <a:headEnd type="none" w="med" len="med"/>
            <a:tailEnd type="oval" w="med" len="med"/>
          </a:ln>
        </p:spPr>
      </p:cxnSp>
      <p:cxnSp>
        <p:nvCxnSpPr>
          <p:cNvPr id="11" name="Google Shape;3038;p73">
            <a:extLst>
              <a:ext uri="{FF2B5EF4-FFF2-40B4-BE49-F238E27FC236}">
                <a16:creationId xmlns:a16="http://schemas.microsoft.com/office/drawing/2014/main" id="{E86C2BE5-D8CB-F2D1-A61C-87639745025E}"/>
              </a:ext>
            </a:extLst>
          </p:cNvPr>
          <p:cNvCxnSpPr>
            <a:cxnSpLocks/>
          </p:cNvCxnSpPr>
          <p:nvPr/>
        </p:nvCxnSpPr>
        <p:spPr>
          <a:xfrm>
            <a:off x="1786270" y="2795672"/>
            <a:ext cx="1160196" cy="1366053"/>
          </a:xfrm>
          <a:prstGeom prst="curvedConnector3">
            <a:avLst>
              <a:gd name="adj1" fmla="val 50000"/>
            </a:avLst>
          </a:prstGeom>
          <a:noFill/>
          <a:ln w="38100" cap="flat" cmpd="sng">
            <a:solidFill>
              <a:srgbClr val="FFB820"/>
            </a:solidFill>
            <a:prstDash val="solid"/>
            <a:round/>
            <a:headEnd type="none" w="med" len="med"/>
            <a:tailEnd type="oval" w="med" len="med"/>
          </a:ln>
        </p:spPr>
      </p:cxnSp>
      <p:pic>
        <p:nvPicPr>
          <p:cNvPr id="12" name="Picture 11">
            <a:extLst>
              <a:ext uri="{FF2B5EF4-FFF2-40B4-BE49-F238E27FC236}">
                <a16:creationId xmlns:a16="http://schemas.microsoft.com/office/drawing/2014/main" id="{77B391AE-54EE-5B81-7A4D-12A5E42ABC45}"/>
              </a:ext>
            </a:extLst>
          </p:cNvPr>
          <p:cNvPicPr>
            <a:picLocks noChangeAspect="1"/>
          </p:cNvPicPr>
          <p:nvPr/>
        </p:nvPicPr>
        <p:blipFill rotWithShape="1">
          <a:blip r:embed="rId3"/>
          <a:srcRect t="11135" r="3942"/>
          <a:stretch/>
        </p:blipFill>
        <p:spPr>
          <a:xfrm>
            <a:off x="82830" y="1612023"/>
            <a:ext cx="2388999" cy="2727563"/>
          </a:xfrm>
          <a:prstGeom prst="ellipse">
            <a:avLst/>
          </a:prstGeom>
        </p:spPr>
      </p:pic>
      <p:sp>
        <p:nvSpPr>
          <p:cNvPr id="45" name="TextBox 44">
            <a:extLst>
              <a:ext uri="{FF2B5EF4-FFF2-40B4-BE49-F238E27FC236}">
                <a16:creationId xmlns:a16="http://schemas.microsoft.com/office/drawing/2014/main" id="{01E02766-82A3-A77A-0619-7FEC9496BA41}"/>
              </a:ext>
            </a:extLst>
          </p:cNvPr>
          <p:cNvSpPr txBox="1"/>
          <p:nvPr/>
        </p:nvSpPr>
        <p:spPr>
          <a:xfrm>
            <a:off x="3281169" y="1620408"/>
            <a:ext cx="5862831" cy="523220"/>
          </a:xfrm>
          <a:prstGeom prst="rect">
            <a:avLst/>
          </a:prstGeom>
          <a:noFill/>
        </p:spPr>
        <p:txBody>
          <a:bodyPr wrap="square">
            <a:spAutoFit/>
          </a:bodyPr>
          <a:lstStyle/>
          <a:p>
            <a:pPr algn="just">
              <a:spcAft>
                <a:spcPts val="800"/>
              </a:spcAft>
            </a:pPr>
            <a:r>
              <a:rPr lang="en-US" sz="28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Sinh </a:t>
            </a:r>
            <a:r>
              <a:rPr lang="en-US" sz="28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tại</a:t>
            </a:r>
            <a:r>
              <a:rPr lang="en-US" sz="28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vi-VN" sz="28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Anh Quốc.</a:t>
            </a:r>
            <a:endParaRPr lang="en-US" sz="2800" dirty="0">
              <a:solidFill>
                <a:srgbClr val="FF0000"/>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6" name="TextBox 45">
            <a:extLst>
              <a:ext uri="{FF2B5EF4-FFF2-40B4-BE49-F238E27FC236}">
                <a16:creationId xmlns:a16="http://schemas.microsoft.com/office/drawing/2014/main" id="{49512A30-737E-EFAA-58C0-4FEA29FF1735}"/>
              </a:ext>
            </a:extLst>
          </p:cNvPr>
          <p:cNvSpPr txBox="1"/>
          <p:nvPr/>
        </p:nvSpPr>
        <p:spPr>
          <a:xfrm>
            <a:off x="3088269" y="2498751"/>
            <a:ext cx="5862831" cy="954107"/>
          </a:xfrm>
          <a:prstGeom prst="rect">
            <a:avLst/>
          </a:prstGeom>
          <a:noFill/>
        </p:spPr>
        <p:txBody>
          <a:bodyPr wrap="square">
            <a:spAutoFit/>
          </a:bodyPr>
          <a:lstStyle/>
          <a:p>
            <a:pPr algn="just">
              <a:spcAft>
                <a:spcPts val="800"/>
              </a:spcAft>
            </a:pPr>
            <a:r>
              <a:rPr lang="vi-VN" sz="280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Xuất thân trong gia đình bần hàn, mồ côi cả cha lẫn mẹ khi lên 7 tuổi. </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7" name="TextBox 46">
            <a:extLst>
              <a:ext uri="{FF2B5EF4-FFF2-40B4-BE49-F238E27FC236}">
                <a16:creationId xmlns:a16="http://schemas.microsoft.com/office/drawing/2014/main" id="{8BE53F8C-1A44-BFBA-0E68-653EB1D0820F}"/>
              </a:ext>
            </a:extLst>
          </p:cNvPr>
          <p:cNvSpPr txBox="1"/>
          <p:nvPr/>
        </p:nvSpPr>
        <p:spPr>
          <a:xfrm>
            <a:off x="3088269" y="3586872"/>
            <a:ext cx="5862831" cy="1384995"/>
          </a:xfrm>
          <a:prstGeom prst="rect">
            <a:avLst/>
          </a:prstGeom>
          <a:noFill/>
        </p:spPr>
        <p:txBody>
          <a:bodyPr wrap="square">
            <a:spAutoFit/>
          </a:bodyPr>
          <a:lstStyle/>
          <a:p>
            <a:pPr algn="just">
              <a:spcAft>
                <a:spcPts val="800"/>
              </a:spcAft>
            </a:pPr>
            <a:r>
              <a:rPr lang="en-US" sz="280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Đ</a:t>
            </a:r>
            <a:r>
              <a:rPr lang="vi-VN" sz="280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ầu năm 30 tuổi đã lấy được những bằng đại học về văn chương, y học, khoa học, nghệ thuật, triết học và luật. </a:t>
            </a:r>
            <a:endParaRPr lang="en-US" sz="280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endParaRPr>
          </a:p>
        </p:txBody>
      </p:sp>
      <p:sp>
        <p:nvSpPr>
          <p:cNvPr id="2" name="Google Shape;1130;p38">
            <a:extLst>
              <a:ext uri="{FF2B5EF4-FFF2-40B4-BE49-F238E27FC236}">
                <a16:creationId xmlns:a16="http://schemas.microsoft.com/office/drawing/2014/main" id="{E8999565-DEFE-DD08-D0F7-71744346699B}"/>
              </a:ext>
            </a:extLst>
          </p:cNvPr>
          <p:cNvSpPr txBox="1">
            <a:spLocks/>
          </p:cNvSpPr>
          <p:nvPr/>
        </p:nvSpPr>
        <p:spPr>
          <a:xfrm>
            <a:off x="-209305" y="-41457"/>
            <a:ext cx="5466625" cy="841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2"/>
              </a:buClr>
              <a:buSzPts val="3500"/>
              <a:buFont typeface="Titan One"/>
              <a:buNone/>
              <a:defRPr sz="3500" b="0" i="0" u="none" strike="noStrike" cap="none">
                <a:solidFill>
                  <a:schemeClr val="dk2"/>
                </a:solidFill>
                <a:latin typeface="Titan One"/>
                <a:ea typeface="Titan One"/>
                <a:cs typeface="Titan One"/>
                <a:sym typeface="Titan One"/>
              </a:defRPr>
            </a:lvl1pPr>
            <a:lvl2pPr marR="0" lvl="1"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9pPr>
          </a:lstStyle>
          <a:p>
            <a:pPr algn="ctr"/>
            <a:r>
              <a:rPr lang="en-US" sz="3200" b="1" dirty="0" err="1">
                <a:solidFill>
                  <a:srgbClr val="FF0000"/>
                </a:solidFill>
                <a:latin typeface="Times New Roman" panose="02020603050405020304" pitchFamily="18" charset="0"/>
                <a:cs typeface="Times New Roman" panose="02020603050405020304" pitchFamily="18" charset="0"/>
              </a:rPr>
              <a:t>I.Trải</a:t>
            </a:r>
            <a:r>
              <a:rPr lang="en-US" sz="3200" b="1" dirty="0">
                <a:solidFill>
                  <a:srgbClr val="FF0000"/>
                </a:solidFill>
                <a:latin typeface="Times New Roman" panose="02020603050405020304" pitchFamily="18" charset="0"/>
                <a:cs typeface="Times New Roman" panose="02020603050405020304" pitchFamily="18" charset="0"/>
              </a:rPr>
              <a:t> </a:t>
            </a:r>
            <a:r>
              <a:rPr lang="en-US" sz="3200" b="1" dirty="0" err="1">
                <a:solidFill>
                  <a:srgbClr val="FF0000"/>
                </a:solidFill>
                <a:latin typeface="Times New Roman" panose="02020603050405020304" pitchFamily="18" charset="0"/>
                <a:cs typeface="Times New Roman" panose="02020603050405020304" pitchFamily="18" charset="0"/>
              </a:rPr>
              <a:t>nghiệm</a:t>
            </a:r>
            <a:r>
              <a:rPr lang="en-US" sz="3200" b="1" dirty="0">
                <a:solidFill>
                  <a:srgbClr val="FF0000"/>
                </a:solidFill>
                <a:latin typeface="Times New Roman" panose="02020603050405020304" pitchFamily="18" charset="0"/>
                <a:cs typeface="Times New Roman" panose="02020603050405020304" pitchFamily="18" charset="0"/>
              </a:rPr>
              <a:t> </a:t>
            </a:r>
            <a:r>
              <a:rPr lang="en-US" sz="3200" b="1" dirty="0" err="1">
                <a:solidFill>
                  <a:srgbClr val="FF0000"/>
                </a:solidFill>
                <a:latin typeface="Times New Roman" panose="02020603050405020304" pitchFamily="18" charset="0"/>
                <a:cs typeface="Times New Roman" panose="02020603050405020304" pitchFamily="18" charset="0"/>
              </a:rPr>
              <a:t>cùng</a:t>
            </a:r>
            <a:r>
              <a:rPr lang="en-US" sz="3200" b="1" dirty="0">
                <a:solidFill>
                  <a:srgbClr val="FF0000"/>
                </a:solidFill>
                <a:latin typeface="Times New Roman" panose="02020603050405020304" pitchFamily="18" charset="0"/>
                <a:cs typeface="Times New Roman" panose="02020603050405020304" pitchFamily="18" charset="0"/>
              </a:rPr>
              <a:t> </a:t>
            </a:r>
            <a:r>
              <a:rPr lang="en-US" sz="3200" b="1" dirty="0" err="1">
                <a:solidFill>
                  <a:srgbClr val="FF0000"/>
                </a:solidFill>
                <a:latin typeface="Times New Roman" panose="02020603050405020304" pitchFamily="18" charset="0"/>
                <a:cs typeface="Times New Roman" panose="02020603050405020304" pitchFamily="18" charset="0"/>
              </a:rPr>
              <a:t>văn</a:t>
            </a:r>
            <a:r>
              <a:rPr lang="en-US" sz="3200" b="1" dirty="0">
                <a:solidFill>
                  <a:srgbClr val="FF0000"/>
                </a:solidFill>
                <a:latin typeface="Times New Roman" panose="02020603050405020304" pitchFamily="18" charset="0"/>
                <a:cs typeface="Times New Roman" panose="02020603050405020304" pitchFamily="18" charset="0"/>
              </a:rPr>
              <a:t> </a:t>
            </a:r>
            <a:r>
              <a:rPr lang="en-US" sz="3200" b="1" dirty="0" err="1">
                <a:solidFill>
                  <a:srgbClr val="FF0000"/>
                </a:solidFill>
                <a:latin typeface="Times New Roman" panose="02020603050405020304" pitchFamily="18" charset="0"/>
                <a:cs typeface="Times New Roman" panose="02020603050405020304" pitchFamily="18" charset="0"/>
              </a:rPr>
              <a:t>bản</a:t>
            </a:r>
            <a:endParaRPr lang="en-US" sz="3200" b="1" dirty="0">
              <a:solidFill>
                <a:srgbClr val="FF0000"/>
              </a:solidFill>
              <a:latin typeface="Times New Roman" panose="02020603050405020304" pitchFamily="18" charset="0"/>
              <a:cs typeface="Times New Roman" panose="02020603050405020304" pitchFamily="18" charset="0"/>
            </a:endParaRPr>
          </a:p>
        </p:txBody>
      </p:sp>
      <p:sp>
        <p:nvSpPr>
          <p:cNvPr id="3" name="Google Shape;1061;p35">
            <a:extLst>
              <a:ext uri="{FF2B5EF4-FFF2-40B4-BE49-F238E27FC236}">
                <a16:creationId xmlns:a16="http://schemas.microsoft.com/office/drawing/2014/main" id="{6577488D-947E-F8DC-E6FF-558041D78D2B}"/>
              </a:ext>
            </a:extLst>
          </p:cNvPr>
          <p:cNvSpPr txBox="1">
            <a:spLocks noGrp="1"/>
          </p:cNvSpPr>
          <p:nvPr>
            <p:ph type="subTitle" idx="1"/>
          </p:nvPr>
        </p:nvSpPr>
        <p:spPr>
          <a:xfrm>
            <a:off x="1909449" y="747411"/>
            <a:ext cx="4283698" cy="326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nl-NL" sz="2800" b="1" dirty="0">
                <a:solidFill>
                  <a:srgbClr val="FF0000"/>
                </a:solidFill>
                <a:effectLst/>
                <a:latin typeface="Times New Roman" panose="02020603050405020304" pitchFamily="18" charset="0"/>
                <a:ea typeface="Times New Roman" panose="02020603050405020304" pitchFamily="18" charset="0"/>
              </a:rPr>
              <a:t>O-ri-sơn Xơ-goét Ma-đơn</a:t>
            </a:r>
            <a:endParaRPr sz="2400" dirty="0">
              <a:solidFill>
                <a:srgbClr val="FF0000"/>
              </a:solidFill>
            </a:endParaRPr>
          </a:p>
        </p:txBody>
      </p:sp>
      <p:sp>
        <p:nvSpPr>
          <p:cNvPr id="4" name="TextBox 3">
            <a:extLst>
              <a:ext uri="{FF2B5EF4-FFF2-40B4-BE49-F238E27FC236}">
                <a16:creationId xmlns:a16="http://schemas.microsoft.com/office/drawing/2014/main" id="{56D91FE6-24E2-519A-934F-65052211B4F0}"/>
              </a:ext>
            </a:extLst>
          </p:cNvPr>
          <p:cNvSpPr txBox="1"/>
          <p:nvPr/>
        </p:nvSpPr>
        <p:spPr>
          <a:xfrm>
            <a:off x="6019684" y="800343"/>
            <a:ext cx="5862831" cy="523220"/>
          </a:xfrm>
          <a:prstGeom prst="rect">
            <a:avLst/>
          </a:prstGeom>
          <a:noFill/>
        </p:spPr>
        <p:txBody>
          <a:bodyPr wrap="square">
            <a:spAutoFit/>
          </a:bodyPr>
          <a:lstStyle/>
          <a:p>
            <a:pPr algn="just">
              <a:spcAft>
                <a:spcPts val="800"/>
              </a:spcAft>
            </a:pPr>
            <a:r>
              <a:rPr lang="en-US" sz="28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a:t>
            </a:r>
            <a:r>
              <a:rPr lang="vi-VN" sz="28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1848 </a:t>
            </a:r>
            <a:r>
              <a:rPr lang="en-US" sz="28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vi-VN" sz="28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1924</a:t>
            </a:r>
            <a:r>
              <a:rPr lang="en-US" sz="28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2800" dirty="0">
              <a:solidFill>
                <a:srgbClr val="FF0000"/>
              </a:solidFill>
              <a:effectLst/>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251632413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45"/>
                                        </p:tgtEl>
                                        <p:attrNameLst>
                                          <p:attrName>style.visibility</p:attrName>
                                        </p:attrNameLst>
                                      </p:cBhvr>
                                      <p:to>
                                        <p:strVal val="visible"/>
                                      </p:to>
                                    </p:set>
                                    <p:animEffect transition="in" filter="barn(inVertical)">
                                      <p:cBhvr>
                                        <p:cTn id="15" dur="500"/>
                                        <p:tgtEl>
                                          <p:spTgt spid="45"/>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arn(inVertical)">
                                      <p:cBhvr>
                                        <p:cTn id="20" dur="500"/>
                                        <p:tgtEl>
                                          <p:spTgt spid="7"/>
                                        </p:tgtEl>
                                      </p:cBhvr>
                                    </p:animEffect>
                                  </p:childTnLst>
                                </p:cTn>
                              </p:par>
                              <p:par>
                                <p:cTn id="21" presetID="16" presetClass="entr" presetSubtype="21" fill="hold" grpId="0" nodeType="withEffect">
                                  <p:stCondLst>
                                    <p:cond delay="0"/>
                                  </p:stCondLst>
                                  <p:childTnLst>
                                    <p:set>
                                      <p:cBhvr>
                                        <p:cTn id="22" dur="1" fill="hold">
                                          <p:stCondLst>
                                            <p:cond delay="0"/>
                                          </p:stCondLst>
                                        </p:cTn>
                                        <p:tgtEl>
                                          <p:spTgt spid="46"/>
                                        </p:tgtEl>
                                        <p:attrNameLst>
                                          <p:attrName>style.visibility</p:attrName>
                                        </p:attrNameLst>
                                      </p:cBhvr>
                                      <p:to>
                                        <p:strVal val="visible"/>
                                      </p:to>
                                    </p:set>
                                    <p:animEffect transition="in" filter="barn(inVertical)">
                                      <p:cBhvr>
                                        <p:cTn id="23" dur="500"/>
                                        <p:tgtEl>
                                          <p:spTgt spid="46"/>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barn(inVertical)">
                                      <p:cBhvr>
                                        <p:cTn id="28" dur="500"/>
                                        <p:tgtEl>
                                          <p:spTgt spid="11"/>
                                        </p:tgtEl>
                                      </p:cBhvr>
                                    </p:animEffect>
                                  </p:childTnLst>
                                </p:cTn>
                              </p:par>
                              <p:par>
                                <p:cTn id="29" presetID="16" presetClass="entr" presetSubtype="21" fill="hold" grpId="0" nodeType="with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barn(inVertical)">
                                      <p:cBhvr>
                                        <p:cTn id="31"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6" grpId="0"/>
      <p:bldP spid="47" grpId="0"/>
      <p:bldP spid="4"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103"/>
        <p:cNvGrpSpPr/>
        <p:nvPr/>
      </p:nvGrpSpPr>
      <p:grpSpPr>
        <a:xfrm>
          <a:off x="0" y="0"/>
          <a:ext cx="0" cy="0"/>
          <a:chOff x="0" y="0"/>
          <a:chExt cx="0" cy="0"/>
        </a:xfrm>
      </p:grpSpPr>
      <p:cxnSp>
        <p:nvCxnSpPr>
          <p:cNvPr id="5" name="Google Shape;3034;p73">
            <a:extLst>
              <a:ext uri="{FF2B5EF4-FFF2-40B4-BE49-F238E27FC236}">
                <a16:creationId xmlns:a16="http://schemas.microsoft.com/office/drawing/2014/main" id="{4DB126A5-292F-91EF-A005-1CA90E14FFEB}"/>
              </a:ext>
            </a:extLst>
          </p:cNvPr>
          <p:cNvCxnSpPr>
            <a:cxnSpLocks/>
          </p:cNvCxnSpPr>
          <p:nvPr/>
        </p:nvCxnSpPr>
        <p:spPr>
          <a:xfrm flipV="1">
            <a:off x="1786285" y="1969224"/>
            <a:ext cx="1475447" cy="826559"/>
          </a:xfrm>
          <a:prstGeom prst="curvedConnector3">
            <a:avLst>
              <a:gd name="adj1" fmla="val 50000"/>
            </a:avLst>
          </a:prstGeom>
          <a:noFill/>
          <a:ln w="38100" cap="flat" cmpd="sng">
            <a:solidFill>
              <a:srgbClr val="FFB820"/>
            </a:solidFill>
            <a:prstDash val="solid"/>
            <a:round/>
            <a:headEnd type="none" w="med" len="med"/>
            <a:tailEnd type="oval" w="med" len="med"/>
          </a:ln>
        </p:spPr>
      </p:cxnSp>
      <p:cxnSp>
        <p:nvCxnSpPr>
          <p:cNvPr id="7" name="Google Shape;3035;p73">
            <a:extLst>
              <a:ext uri="{FF2B5EF4-FFF2-40B4-BE49-F238E27FC236}">
                <a16:creationId xmlns:a16="http://schemas.microsoft.com/office/drawing/2014/main" id="{6C9816F5-9719-EC1C-2BFB-ADA22070A44F}"/>
              </a:ext>
            </a:extLst>
          </p:cNvPr>
          <p:cNvCxnSpPr>
            <a:cxnSpLocks/>
            <a:endCxn id="46" idx="1"/>
          </p:cNvCxnSpPr>
          <p:nvPr/>
        </p:nvCxnSpPr>
        <p:spPr>
          <a:xfrm>
            <a:off x="1988288" y="2757407"/>
            <a:ext cx="1302000" cy="395577"/>
          </a:xfrm>
          <a:prstGeom prst="curvedConnector3">
            <a:avLst>
              <a:gd name="adj1" fmla="val 50000"/>
            </a:avLst>
          </a:prstGeom>
          <a:noFill/>
          <a:ln w="38100" cap="flat" cmpd="sng">
            <a:solidFill>
              <a:srgbClr val="FFB820"/>
            </a:solidFill>
            <a:prstDash val="solid"/>
            <a:round/>
            <a:headEnd type="none" w="med" len="med"/>
            <a:tailEnd type="oval" w="med" len="med"/>
          </a:ln>
        </p:spPr>
      </p:cxnSp>
      <p:cxnSp>
        <p:nvCxnSpPr>
          <p:cNvPr id="11" name="Google Shape;3038;p73">
            <a:extLst>
              <a:ext uri="{FF2B5EF4-FFF2-40B4-BE49-F238E27FC236}">
                <a16:creationId xmlns:a16="http://schemas.microsoft.com/office/drawing/2014/main" id="{E86C2BE5-D8CB-F2D1-A61C-87639745025E}"/>
              </a:ext>
            </a:extLst>
          </p:cNvPr>
          <p:cNvCxnSpPr>
            <a:cxnSpLocks/>
          </p:cNvCxnSpPr>
          <p:nvPr/>
        </p:nvCxnSpPr>
        <p:spPr>
          <a:xfrm>
            <a:off x="1786270" y="2795672"/>
            <a:ext cx="1160196" cy="1366053"/>
          </a:xfrm>
          <a:prstGeom prst="curvedConnector3">
            <a:avLst>
              <a:gd name="adj1" fmla="val 50000"/>
            </a:avLst>
          </a:prstGeom>
          <a:noFill/>
          <a:ln w="38100" cap="flat" cmpd="sng">
            <a:solidFill>
              <a:srgbClr val="FFB820"/>
            </a:solidFill>
            <a:prstDash val="solid"/>
            <a:round/>
            <a:headEnd type="none" w="med" len="med"/>
            <a:tailEnd type="oval" w="med" len="med"/>
          </a:ln>
        </p:spPr>
      </p:cxnSp>
      <p:pic>
        <p:nvPicPr>
          <p:cNvPr id="12" name="Picture 11">
            <a:extLst>
              <a:ext uri="{FF2B5EF4-FFF2-40B4-BE49-F238E27FC236}">
                <a16:creationId xmlns:a16="http://schemas.microsoft.com/office/drawing/2014/main" id="{77B391AE-54EE-5B81-7A4D-12A5E42ABC45}"/>
              </a:ext>
            </a:extLst>
          </p:cNvPr>
          <p:cNvPicPr>
            <a:picLocks noChangeAspect="1"/>
          </p:cNvPicPr>
          <p:nvPr/>
        </p:nvPicPr>
        <p:blipFill rotWithShape="1">
          <a:blip r:embed="rId3"/>
          <a:srcRect t="11135" r="3942"/>
          <a:stretch/>
        </p:blipFill>
        <p:spPr>
          <a:xfrm>
            <a:off x="82830" y="1612023"/>
            <a:ext cx="2388999" cy="2727563"/>
          </a:xfrm>
          <a:prstGeom prst="ellipse">
            <a:avLst/>
          </a:prstGeom>
        </p:spPr>
      </p:pic>
      <p:sp>
        <p:nvSpPr>
          <p:cNvPr id="45" name="TextBox 44">
            <a:extLst>
              <a:ext uri="{FF2B5EF4-FFF2-40B4-BE49-F238E27FC236}">
                <a16:creationId xmlns:a16="http://schemas.microsoft.com/office/drawing/2014/main" id="{01E02766-82A3-A77A-0619-7FEC9496BA41}"/>
              </a:ext>
            </a:extLst>
          </p:cNvPr>
          <p:cNvSpPr txBox="1"/>
          <p:nvPr/>
        </p:nvSpPr>
        <p:spPr>
          <a:xfrm>
            <a:off x="3225237" y="1159399"/>
            <a:ext cx="5862831" cy="1384995"/>
          </a:xfrm>
          <a:prstGeom prst="rect">
            <a:avLst/>
          </a:prstGeom>
          <a:noFill/>
        </p:spPr>
        <p:txBody>
          <a:bodyPr wrap="square">
            <a:spAutoFit/>
          </a:bodyPr>
          <a:lstStyle/>
          <a:p>
            <a:pPr algn="just">
              <a:spcAft>
                <a:spcPts val="800"/>
              </a:spcAft>
            </a:pPr>
            <a:r>
              <a:rPr lang="vi-VN" sz="2800" dirty="0">
                <a:latin typeface="Times New Roman" panose="02020603050405020304" pitchFamily="18" charset="0"/>
                <a:cs typeface="Times New Roman" panose="02020603050405020304" pitchFamily="18" charset="0"/>
              </a:rPr>
              <a:t>Năm 44 tuổi</a:t>
            </a:r>
            <a:r>
              <a:rPr lang="en-US" sz="2800" dirty="0">
                <a:latin typeface="Times New Roman" panose="02020603050405020304" pitchFamily="18" charset="0"/>
                <a:cs typeface="Times New Roman" panose="02020603050405020304" pitchFamily="18" charset="0"/>
              </a:rPr>
              <a:t> </a:t>
            </a:r>
            <a:r>
              <a:rPr lang="vi-VN" sz="2800" dirty="0">
                <a:latin typeface="Times New Roman" panose="02020603050405020304" pitchFamily="18" charset="0"/>
                <a:cs typeface="Times New Roman" panose="02020603050405020304" pitchFamily="18" charset="0"/>
              </a:rPr>
              <a:t>chuyển hẳn sang sự nghiệp viết lách và xuất bản cuốn sách đầu tay – Pushing to the Front (1894)</a:t>
            </a:r>
            <a:endParaRPr lang="en-US" sz="4800" dirty="0">
              <a:effectLst/>
              <a:latin typeface="Times New Roman" panose="02020603050405020304" pitchFamily="18" charset="0"/>
              <a:ea typeface="Calibri" panose="020F0502020204030204" pitchFamily="34" charset="0"/>
              <a:cs typeface="Times New Roman" panose="02020603050405020304" pitchFamily="18" charset="0"/>
            </a:endParaRPr>
          </a:p>
        </p:txBody>
      </p:sp>
      <p:sp>
        <p:nvSpPr>
          <p:cNvPr id="46" name="TextBox 45">
            <a:extLst>
              <a:ext uri="{FF2B5EF4-FFF2-40B4-BE49-F238E27FC236}">
                <a16:creationId xmlns:a16="http://schemas.microsoft.com/office/drawing/2014/main" id="{49512A30-737E-EFAA-58C0-4FEA29FF1735}"/>
              </a:ext>
            </a:extLst>
          </p:cNvPr>
          <p:cNvSpPr txBox="1"/>
          <p:nvPr/>
        </p:nvSpPr>
        <p:spPr>
          <a:xfrm>
            <a:off x="3290288" y="2460486"/>
            <a:ext cx="5797780" cy="1384995"/>
          </a:xfrm>
          <a:prstGeom prst="rect">
            <a:avLst/>
          </a:prstGeom>
          <a:noFill/>
        </p:spPr>
        <p:txBody>
          <a:bodyPr wrap="square">
            <a:spAutoFit/>
          </a:bodyPr>
          <a:lstStyle/>
          <a:p>
            <a:pPr algn="just">
              <a:spcAft>
                <a:spcPts val="800"/>
              </a:spcAft>
            </a:pPr>
            <a:r>
              <a:rPr lang="vi-VN" sz="2800" dirty="0">
                <a:latin typeface="Times New Roman" panose="02020603050405020304" pitchFamily="18" charset="0"/>
                <a:cs typeface="Times New Roman" panose="02020603050405020304" pitchFamily="18" charset="0"/>
              </a:rPr>
              <a:t>Ông có tổng cộng 50 đầu sách và nhiều tập sách nhỏ, bình quân xuất bản 2 cuốn trên năm</a:t>
            </a:r>
            <a:endParaRPr lang="en-US" sz="4800" dirty="0">
              <a:effectLst/>
              <a:latin typeface="Times New Roman" panose="02020603050405020304" pitchFamily="18" charset="0"/>
              <a:ea typeface="Calibri" panose="020F0502020204030204" pitchFamily="34" charset="0"/>
              <a:cs typeface="Times New Roman" panose="02020603050405020304" pitchFamily="18" charset="0"/>
            </a:endParaRPr>
          </a:p>
        </p:txBody>
      </p:sp>
      <p:sp>
        <p:nvSpPr>
          <p:cNvPr id="47" name="TextBox 46">
            <a:extLst>
              <a:ext uri="{FF2B5EF4-FFF2-40B4-BE49-F238E27FC236}">
                <a16:creationId xmlns:a16="http://schemas.microsoft.com/office/drawing/2014/main" id="{8BE53F8C-1A44-BFBA-0E68-653EB1D0820F}"/>
              </a:ext>
            </a:extLst>
          </p:cNvPr>
          <p:cNvSpPr txBox="1"/>
          <p:nvPr/>
        </p:nvSpPr>
        <p:spPr>
          <a:xfrm>
            <a:off x="2946435" y="3705511"/>
            <a:ext cx="6270578" cy="1384995"/>
          </a:xfrm>
          <a:prstGeom prst="rect">
            <a:avLst/>
          </a:prstGeom>
          <a:noFill/>
        </p:spPr>
        <p:txBody>
          <a:bodyPr wrap="square">
            <a:spAutoFit/>
          </a:bodyPr>
          <a:lstStyle/>
          <a:p>
            <a:pPr algn="just">
              <a:spcAft>
                <a:spcPts val="800"/>
              </a:spcAft>
            </a:pPr>
            <a:r>
              <a:rPr lang="en-US" sz="2800" i="1" dirty="0">
                <a:latin typeface="Times New Roman" panose="02020603050405020304" pitchFamily="18" charset="0"/>
                <a:cs typeface="Times New Roman" panose="02020603050405020304" pitchFamily="18" charset="0"/>
              </a:rPr>
              <a:t>“</a:t>
            </a:r>
            <a:r>
              <a:rPr lang="vi-VN" sz="2800" i="1" dirty="0">
                <a:latin typeface="Times New Roman" panose="02020603050405020304" pitchFamily="18" charset="0"/>
                <a:cs typeface="Times New Roman" panose="02020603050405020304" pitchFamily="18" charset="0"/>
              </a:rPr>
              <a:t>Cứ nỗ lực hết mình đi và đi đúng hướng thì bạn sẽ thành công bất chấp hoàn cảnh, xuất thân hay bất cứ cái gì.</a:t>
            </a:r>
            <a:r>
              <a:rPr lang="en-US" sz="2800" i="1" dirty="0">
                <a:latin typeface="Times New Roman" panose="02020603050405020304" pitchFamily="18" charset="0"/>
                <a:cs typeface="Times New Roman" panose="02020603050405020304" pitchFamily="18" charset="0"/>
              </a:rPr>
              <a:t>”</a:t>
            </a:r>
            <a:endParaRPr lang="en-US" sz="4800" i="1"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endParaRPr>
          </a:p>
        </p:txBody>
      </p:sp>
      <p:sp>
        <p:nvSpPr>
          <p:cNvPr id="4" name="Google Shape;1108;p37">
            <a:extLst>
              <a:ext uri="{FF2B5EF4-FFF2-40B4-BE49-F238E27FC236}">
                <a16:creationId xmlns:a16="http://schemas.microsoft.com/office/drawing/2014/main" id="{28D78400-C0C2-467D-62D3-98722B6BF6B4}"/>
              </a:ext>
            </a:extLst>
          </p:cNvPr>
          <p:cNvSpPr txBox="1">
            <a:spLocks noGrp="1"/>
          </p:cNvSpPr>
          <p:nvPr>
            <p:ph type="title"/>
          </p:nvPr>
        </p:nvSpPr>
        <p:spPr>
          <a:xfrm>
            <a:off x="-407038" y="340349"/>
            <a:ext cx="2878867"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2800" b="1" dirty="0">
                <a:solidFill>
                  <a:srgbClr val="FF0000"/>
                </a:solidFill>
                <a:latin typeface="Times New Roman" panose="02020603050405020304" pitchFamily="18" charset="0"/>
                <a:cs typeface="Times New Roman" panose="02020603050405020304" pitchFamily="18" charset="0"/>
              </a:rPr>
              <a:t>1. </a:t>
            </a:r>
            <a:r>
              <a:rPr lang="en-US" sz="2800" b="1" dirty="0" err="1">
                <a:solidFill>
                  <a:srgbClr val="FF0000"/>
                </a:solidFill>
                <a:latin typeface="Times New Roman" panose="02020603050405020304" pitchFamily="18" charset="0"/>
                <a:cs typeface="Times New Roman" panose="02020603050405020304" pitchFamily="18" charset="0"/>
              </a:rPr>
              <a:t>Tác</a:t>
            </a:r>
            <a:r>
              <a:rPr lang="en-US" sz="2800" b="1" dirty="0">
                <a:solidFill>
                  <a:srgbClr val="FF0000"/>
                </a:solidFill>
                <a:latin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cs typeface="Times New Roman" panose="02020603050405020304" pitchFamily="18" charset="0"/>
              </a:rPr>
              <a:t>giả</a:t>
            </a:r>
            <a:r>
              <a:rPr lang="en-US" sz="2800" b="1" dirty="0">
                <a:solidFill>
                  <a:srgbClr val="FF0000"/>
                </a:solidFill>
                <a:latin typeface="Times New Roman" panose="02020603050405020304" pitchFamily="18" charset="0"/>
                <a:cs typeface="Times New Roman" panose="02020603050405020304" pitchFamily="18" charset="0"/>
              </a:rPr>
              <a:t>:</a:t>
            </a:r>
            <a:endParaRPr sz="2800" b="1" dirty="0">
              <a:solidFill>
                <a:srgbClr val="FF0000"/>
              </a:solidFill>
              <a:latin typeface="Times New Roman" panose="02020603050405020304" pitchFamily="18" charset="0"/>
              <a:cs typeface="Times New Roman" panose="02020603050405020304" pitchFamily="18" charset="0"/>
            </a:endParaRPr>
          </a:p>
        </p:txBody>
      </p:sp>
      <p:sp>
        <p:nvSpPr>
          <p:cNvPr id="6" name="Google Shape;1130;p38">
            <a:extLst>
              <a:ext uri="{FF2B5EF4-FFF2-40B4-BE49-F238E27FC236}">
                <a16:creationId xmlns:a16="http://schemas.microsoft.com/office/drawing/2014/main" id="{5ACEC933-B694-446F-4731-26590057E086}"/>
              </a:ext>
            </a:extLst>
          </p:cNvPr>
          <p:cNvSpPr txBox="1">
            <a:spLocks/>
          </p:cNvSpPr>
          <p:nvPr/>
        </p:nvSpPr>
        <p:spPr>
          <a:xfrm>
            <a:off x="-122219" y="-34447"/>
            <a:ext cx="4578105" cy="52155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2"/>
              </a:buClr>
              <a:buSzPts val="3500"/>
              <a:buFont typeface="Titan One"/>
              <a:buNone/>
              <a:defRPr sz="3500" b="0" i="0" u="none" strike="noStrike" cap="none">
                <a:solidFill>
                  <a:schemeClr val="dk2"/>
                </a:solidFill>
                <a:latin typeface="Titan One"/>
                <a:ea typeface="Titan One"/>
                <a:cs typeface="Titan One"/>
                <a:sym typeface="Titan One"/>
              </a:defRPr>
            </a:lvl1pPr>
            <a:lvl2pPr marR="0" lvl="1"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9pPr>
          </a:lstStyle>
          <a:p>
            <a:pPr algn="ctr"/>
            <a:r>
              <a:rPr lang="en-US" sz="2800" b="1" dirty="0" err="1">
                <a:solidFill>
                  <a:srgbClr val="FF0000"/>
                </a:solidFill>
                <a:latin typeface="Times New Roman" panose="02020603050405020304" pitchFamily="18" charset="0"/>
                <a:cs typeface="Times New Roman" panose="02020603050405020304" pitchFamily="18" charset="0"/>
              </a:rPr>
              <a:t>I.Trải</a:t>
            </a:r>
            <a:r>
              <a:rPr lang="en-US" sz="2800" b="1" dirty="0">
                <a:solidFill>
                  <a:srgbClr val="FF0000"/>
                </a:solidFill>
                <a:latin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cs typeface="Times New Roman" panose="02020603050405020304" pitchFamily="18" charset="0"/>
              </a:rPr>
              <a:t>nghiệm</a:t>
            </a:r>
            <a:r>
              <a:rPr lang="en-US" sz="2800" b="1" dirty="0">
                <a:solidFill>
                  <a:srgbClr val="FF0000"/>
                </a:solidFill>
                <a:latin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cs typeface="Times New Roman" panose="02020603050405020304" pitchFamily="18" charset="0"/>
              </a:rPr>
              <a:t>cùng</a:t>
            </a:r>
            <a:r>
              <a:rPr lang="en-US" sz="2800" b="1" dirty="0">
                <a:solidFill>
                  <a:srgbClr val="FF0000"/>
                </a:solidFill>
                <a:latin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cs typeface="Times New Roman" panose="02020603050405020304" pitchFamily="18" charset="0"/>
              </a:rPr>
              <a:t>văn</a:t>
            </a:r>
            <a:r>
              <a:rPr lang="en-US" sz="2800" b="1" dirty="0">
                <a:solidFill>
                  <a:srgbClr val="FF0000"/>
                </a:solidFill>
                <a:latin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cs typeface="Times New Roman" panose="02020603050405020304" pitchFamily="18" charset="0"/>
              </a:rPr>
              <a:t>bản</a:t>
            </a:r>
            <a:endParaRPr lang="en-US" sz="2800" b="1" dirty="0">
              <a:solidFill>
                <a:srgbClr val="FF0000"/>
              </a:solidFill>
              <a:latin typeface="Times New Roman" panose="02020603050405020304" pitchFamily="18" charset="0"/>
              <a:cs typeface="Times New Roman" panose="02020603050405020304" pitchFamily="18" charset="0"/>
            </a:endParaRPr>
          </a:p>
        </p:txBody>
      </p:sp>
      <p:sp>
        <p:nvSpPr>
          <p:cNvPr id="8" name="Google Shape;1061;p35">
            <a:extLst>
              <a:ext uri="{FF2B5EF4-FFF2-40B4-BE49-F238E27FC236}">
                <a16:creationId xmlns:a16="http://schemas.microsoft.com/office/drawing/2014/main" id="{537D5CE7-F667-0E53-8220-89B7CAC38D1B}"/>
              </a:ext>
            </a:extLst>
          </p:cNvPr>
          <p:cNvSpPr txBox="1">
            <a:spLocks noGrp="1"/>
          </p:cNvSpPr>
          <p:nvPr>
            <p:ph type="subTitle" idx="1"/>
          </p:nvPr>
        </p:nvSpPr>
        <p:spPr>
          <a:xfrm>
            <a:off x="1548328" y="399696"/>
            <a:ext cx="4283698" cy="326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nl-NL" sz="2400" b="1" dirty="0">
                <a:solidFill>
                  <a:srgbClr val="FF0000"/>
                </a:solidFill>
                <a:effectLst/>
                <a:latin typeface="Times New Roman" panose="02020603050405020304" pitchFamily="18" charset="0"/>
                <a:ea typeface="Times New Roman" panose="02020603050405020304" pitchFamily="18" charset="0"/>
              </a:rPr>
              <a:t>O-ri-sơn Xơ-goét Ma-đơn</a:t>
            </a:r>
            <a:endParaRPr sz="2000" dirty="0">
              <a:solidFill>
                <a:srgbClr val="FF0000"/>
              </a:solidFill>
            </a:endParaRPr>
          </a:p>
        </p:txBody>
      </p:sp>
      <p:sp>
        <p:nvSpPr>
          <p:cNvPr id="9" name="TextBox 8">
            <a:extLst>
              <a:ext uri="{FF2B5EF4-FFF2-40B4-BE49-F238E27FC236}">
                <a16:creationId xmlns:a16="http://schemas.microsoft.com/office/drawing/2014/main" id="{1F940D4D-D176-835B-408B-CB0499E6CB7B}"/>
              </a:ext>
            </a:extLst>
          </p:cNvPr>
          <p:cNvSpPr txBox="1"/>
          <p:nvPr/>
        </p:nvSpPr>
        <p:spPr>
          <a:xfrm>
            <a:off x="5330255" y="433883"/>
            <a:ext cx="5862831" cy="461665"/>
          </a:xfrm>
          <a:prstGeom prst="rect">
            <a:avLst/>
          </a:prstGeom>
          <a:noFill/>
        </p:spPr>
        <p:txBody>
          <a:bodyPr wrap="square">
            <a:spAutoFit/>
          </a:bodyPr>
          <a:lstStyle/>
          <a:p>
            <a:pPr algn="just">
              <a:spcAft>
                <a:spcPts val="800"/>
              </a:spcAft>
            </a:pPr>
            <a:r>
              <a:rPr lang="en-US" sz="24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a:t>
            </a:r>
            <a:r>
              <a:rPr lang="vi-VN" sz="24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1848 </a:t>
            </a:r>
            <a:r>
              <a:rPr lang="en-US" sz="24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vi-VN" sz="24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1924</a:t>
            </a:r>
            <a:r>
              <a:rPr lang="en-US" sz="24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2400" dirty="0">
              <a:solidFill>
                <a:srgbClr val="FF0000"/>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0" name="TextBox 9">
            <a:extLst>
              <a:ext uri="{FF2B5EF4-FFF2-40B4-BE49-F238E27FC236}">
                <a16:creationId xmlns:a16="http://schemas.microsoft.com/office/drawing/2014/main" id="{F588ACEC-9FD3-9BC2-E21D-59C487140018}"/>
              </a:ext>
            </a:extLst>
          </p:cNvPr>
          <p:cNvSpPr txBox="1"/>
          <p:nvPr/>
        </p:nvSpPr>
        <p:spPr>
          <a:xfrm>
            <a:off x="3538281" y="753796"/>
            <a:ext cx="5862831" cy="461665"/>
          </a:xfrm>
          <a:prstGeom prst="rect">
            <a:avLst/>
          </a:prstGeom>
          <a:noFill/>
        </p:spPr>
        <p:txBody>
          <a:bodyPr wrap="square">
            <a:spAutoFit/>
          </a:bodyPr>
          <a:lstStyle/>
          <a:p>
            <a:pPr algn="just">
              <a:spcAft>
                <a:spcPts val="800"/>
              </a:spcAft>
            </a:pPr>
            <a:r>
              <a:rPr lang="en-US" sz="24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Sinh </a:t>
            </a:r>
            <a:r>
              <a:rPr lang="en-US" sz="24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tại</a:t>
            </a:r>
            <a:r>
              <a:rPr lang="en-US" sz="24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vi-VN" sz="24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Anh Quốc.</a:t>
            </a:r>
            <a:endParaRPr lang="en-US" sz="2400" dirty="0">
              <a:solidFill>
                <a:srgbClr val="FF0000"/>
              </a:solidFill>
              <a:effectLst/>
              <a:latin typeface="Calibri" panose="020F0502020204030204" pitchFamily="34" charset="0"/>
              <a:ea typeface="Calibri" panose="020F0502020204030204" pitchFamily="34" charset="0"/>
              <a:cs typeface="Times New Roman" panose="02020603050405020304" pitchFamily="18" charset="0"/>
            </a:endParaRPr>
          </a:p>
        </p:txBody>
      </p:sp>
      <p:cxnSp>
        <p:nvCxnSpPr>
          <p:cNvPr id="13" name="Google Shape;3034;p73">
            <a:extLst>
              <a:ext uri="{FF2B5EF4-FFF2-40B4-BE49-F238E27FC236}">
                <a16:creationId xmlns:a16="http://schemas.microsoft.com/office/drawing/2014/main" id="{6B4F03F4-5BB5-644F-1CAA-712D0BF315F0}"/>
              </a:ext>
            </a:extLst>
          </p:cNvPr>
          <p:cNvCxnSpPr>
            <a:cxnSpLocks/>
          </p:cNvCxnSpPr>
          <p:nvPr/>
        </p:nvCxnSpPr>
        <p:spPr>
          <a:xfrm flipV="1">
            <a:off x="2281599" y="1032907"/>
            <a:ext cx="1329672" cy="1311275"/>
          </a:xfrm>
          <a:prstGeom prst="curvedConnector3">
            <a:avLst>
              <a:gd name="adj1" fmla="val 16707"/>
            </a:avLst>
          </a:prstGeom>
          <a:noFill/>
          <a:ln w="38100" cap="flat" cmpd="sng">
            <a:solidFill>
              <a:srgbClr val="FFB820"/>
            </a:solidFill>
            <a:prstDash val="solid"/>
            <a:round/>
            <a:headEnd type="none" w="med" len="med"/>
            <a:tailEnd type="oval" w="med" len="med"/>
          </a:ln>
        </p:spPr>
      </p:cxnSp>
    </p:spTree>
    <p:extLst>
      <p:ext uri="{BB962C8B-B14F-4D97-AF65-F5344CB8AC3E}">
        <p14:creationId xmlns:p14="http://schemas.microsoft.com/office/powerpoint/2010/main" val="308398874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5"/>
                                        </p:tgtEl>
                                        <p:attrNameLst>
                                          <p:attrName>style.visibility</p:attrName>
                                        </p:attrNameLst>
                                      </p:cBhvr>
                                      <p:to>
                                        <p:strVal val="visible"/>
                                      </p:to>
                                    </p:set>
                                    <p:animEffect transition="in" filter="barn(inVertical)">
                                      <p:cBhvr>
                                        <p:cTn id="10" dur="500"/>
                                        <p:tgtEl>
                                          <p:spTgt spid="4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46"/>
                                        </p:tgtEl>
                                        <p:attrNameLst>
                                          <p:attrName>style.visibility</p:attrName>
                                        </p:attrNameLst>
                                      </p:cBhvr>
                                      <p:to>
                                        <p:strVal val="visible"/>
                                      </p:to>
                                    </p:set>
                                    <p:animEffect transition="in" filter="barn(inVertical)">
                                      <p:cBhvr>
                                        <p:cTn id="18" dur="500"/>
                                        <p:tgtEl>
                                          <p:spTgt spid="46"/>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barn(inVertical)">
                                      <p:cBhvr>
                                        <p:cTn id="23" dur="500"/>
                                        <p:tgtEl>
                                          <p:spTgt spid="11"/>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47"/>
                                        </p:tgtEl>
                                        <p:attrNameLst>
                                          <p:attrName>style.visibility</p:attrName>
                                        </p:attrNameLst>
                                      </p:cBhvr>
                                      <p:to>
                                        <p:strVal val="visible"/>
                                      </p:to>
                                    </p:set>
                                    <p:animEffect transition="in" filter="barn(inVertical)">
                                      <p:cBhvr>
                                        <p:cTn id="26" dur="500"/>
                                        <p:tgtEl>
                                          <p:spTgt spid="47"/>
                                        </p:tgtEl>
                                      </p:cBhvr>
                                    </p:animEffect>
                                  </p:childTnLst>
                                </p:cTn>
                              </p:par>
                              <p:par>
                                <p:cTn id="27" presetID="16" presetClass="entr" presetSubtype="21" fill="hold" grpId="0" nodeType="with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barn(inVertical)">
                                      <p:cBhvr>
                                        <p:cTn id="29"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6" grpId="0"/>
      <p:bldP spid="47" grpId="0"/>
      <p:bldP spid="9"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103"/>
        <p:cNvGrpSpPr/>
        <p:nvPr/>
      </p:nvGrpSpPr>
      <p:grpSpPr>
        <a:xfrm>
          <a:off x="0" y="0"/>
          <a:ext cx="0" cy="0"/>
          <a:chOff x="0" y="0"/>
          <a:chExt cx="0" cy="0"/>
        </a:xfrm>
      </p:grpSpPr>
      <p:sp>
        <p:nvSpPr>
          <p:cNvPr id="26" name="Google Shape;791;p21">
            <a:extLst>
              <a:ext uri="{FF2B5EF4-FFF2-40B4-BE49-F238E27FC236}">
                <a16:creationId xmlns:a16="http://schemas.microsoft.com/office/drawing/2014/main" id="{D0C2DC41-DDD0-113F-E11D-26B8A9731F04}"/>
              </a:ext>
            </a:extLst>
          </p:cNvPr>
          <p:cNvSpPr/>
          <p:nvPr/>
        </p:nvSpPr>
        <p:spPr>
          <a:xfrm>
            <a:off x="1477926" y="125630"/>
            <a:ext cx="3428609" cy="572700"/>
          </a:xfrm>
          <a:custGeom>
            <a:avLst/>
            <a:gdLst/>
            <a:ahLst/>
            <a:cxnLst/>
            <a:rect l="l" t="t" r="r" b="b"/>
            <a:pathLst>
              <a:path w="59342" h="90346" extrusionOk="0">
                <a:moveTo>
                  <a:pt x="21484" y="0"/>
                </a:moveTo>
                <a:cubicBezTo>
                  <a:pt x="16291" y="0"/>
                  <a:pt x="8432" y="235"/>
                  <a:pt x="4989" y="2325"/>
                </a:cubicBezTo>
                <a:cubicBezTo>
                  <a:pt x="905" y="4814"/>
                  <a:pt x="1215" y="6814"/>
                  <a:pt x="322" y="20232"/>
                </a:cubicBezTo>
                <a:cubicBezTo>
                  <a:pt x="0" y="24995"/>
                  <a:pt x="1405" y="48628"/>
                  <a:pt x="1917" y="58320"/>
                </a:cubicBezTo>
                <a:cubicBezTo>
                  <a:pt x="2382" y="67071"/>
                  <a:pt x="250" y="79097"/>
                  <a:pt x="6573" y="85145"/>
                </a:cubicBezTo>
                <a:cubicBezTo>
                  <a:pt x="11383" y="89753"/>
                  <a:pt x="21324" y="88824"/>
                  <a:pt x="27944" y="89562"/>
                </a:cubicBezTo>
                <a:cubicBezTo>
                  <a:pt x="32588" y="90085"/>
                  <a:pt x="37273" y="90346"/>
                  <a:pt x="41951" y="90346"/>
                </a:cubicBezTo>
                <a:cubicBezTo>
                  <a:pt x="42922" y="90346"/>
                  <a:pt x="43893" y="90335"/>
                  <a:pt x="44863" y="90312"/>
                </a:cubicBezTo>
                <a:cubicBezTo>
                  <a:pt x="46590" y="90265"/>
                  <a:pt x="48411" y="90169"/>
                  <a:pt x="49852" y="89229"/>
                </a:cubicBezTo>
                <a:cubicBezTo>
                  <a:pt x="50745" y="88657"/>
                  <a:pt x="51423" y="87824"/>
                  <a:pt x="51983" y="86931"/>
                </a:cubicBezTo>
                <a:cubicBezTo>
                  <a:pt x="53924" y="83883"/>
                  <a:pt x="54745" y="80251"/>
                  <a:pt x="55102" y="76668"/>
                </a:cubicBezTo>
                <a:cubicBezTo>
                  <a:pt x="57353" y="53951"/>
                  <a:pt x="59341" y="33091"/>
                  <a:pt x="54626" y="11910"/>
                </a:cubicBezTo>
                <a:cubicBezTo>
                  <a:pt x="54210" y="10052"/>
                  <a:pt x="53781" y="8147"/>
                  <a:pt x="52709" y="6564"/>
                </a:cubicBezTo>
                <a:cubicBezTo>
                  <a:pt x="51614" y="4933"/>
                  <a:pt x="49923" y="3778"/>
                  <a:pt x="48161" y="2897"/>
                </a:cubicBezTo>
                <a:cubicBezTo>
                  <a:pt x="42577" y="111"/>
                  <a:pt x="30314" y="51"/>
                  <a:pt x="24182" y="15"/>
                </a:cubicBezTo>
                <a:cubicBezTo>
                  <a:pt x="23421" y="9"/>
                  <a:pt x="22504" y="0"/>
                  <a:pt x="214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3200" b="1"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08" name="Google Shape;1108;p37"/>
          <p:cNvSpPr txBox="1">
            <a:spLocks noGrp="1"/>
          </p:cNvSpPr>
          <p:nvPr>
            <p:ph type="title"/>
          </p:nvPr>
        </p:nvSpPr>
        <p:spPr>
          <a:xfrm>
            <a:off x="1988289" y="0"/>
            <a:ext cx="2755066"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3200" b="1" dirty="0">
                <a:solidFill>
                  <a:srgbClr val="FF0000"/>
                </a:solidFill>
                <a:latin typeface="Times New Roman" panose="02020603050405020304" pitchFamily="18" charset="0"/>
                <a:cs typeface="Times New Roman" panose="02020603050405020304" pitchFamily="18" charset="0"/>
              </a:rPr>
              <a:t>2. </a:t>
            </a:r>
            <a:r>
              <a:rPr lang="en-US" sz="3200" b="1" dirty="0" err="1">
                <a:solidFill>
                  <a:srgbClr val="FF0000"/>
                </a:solidFill>
                <a:latin typeface="Times New Roman" panose="02020603050405020304" pitchFamily="18" charset="0"/>
                <a:cs typeface="Times New Roman" panose="02020603050405020304" pitchFamily="18" charset="0"/>
              </a:rPr>
              <a:t>Tác</a:t>
            </a:r>
            <a:r>
              <a:rPr lang="en-US" sz="3200" b="1" dirty="0">
                <a:solidFill>
                  <a:srgbClr val="FF0000"/>
                </a:solidFill>
                <a:latin typeface="Times New Roman" panose="02020603050405020304" pitchFamily="18" charset="0"/>
                <a:cs typeface="Times New Roman" panose="02020603050405020304" pitchFamily="18" charset="0"/>
              </a:rPr>
              <a:t> </a:t>
            </a:r>
            <a:r>
              <a:rPr lang="en-US" sz="3200" b="1" dirty="0" err="1">
                <a:solidFill>
                  <a:srgbClr val="FF0000"/>
                </a:solidFill>
                <a:latin typeface="Times New Roman" panose="02020603050405020304" pitchFamily="18" charset="0"/>
                <a:cs typeface="Times New Roman" panose="02020603050405020304" pitchFamily="18" charset="0"/>
              </a:rPr>
              <a:t>phẩm</a:t>
            </a:r>
            <a:r>
              <a:rPr lang="en-US" sz="3200" b="1" dirty="0">
                <a:solidFill>
                  <a:srgbClr val="FF0000"/>
                </a:solidFill>
                <a:latin typeface="Times New Roman" panose="02020603050405020304" pitchFamily="18" charset="0"/>
                <a:cs typeface="Times New Roman" panose="02020603050405020304" pitchFamily="18" charset="0"/>
              </a:rPr>
              <a:t> </a:t>
            </a:r>
            <a:endParaRPr sz="3200" b="1" dirty="0">
              <a:solidFill>
                <a:srgbClr val="FF0000"/>
              </a:solidFill>
              <a:latin typeface="Times New Roman" panose="02020603050405020304" pitchFamily="18" charset="0"/>
              <a:cs typeface="Times New Roman" panose="02020603050405020304" pitchFamily="18" charset="0"/>
            </a:endParaRPr>
          </a:p>
        </p:txBody>
      </p:sp>
      <p:cxnSp>
        <p:nvCxnSpPr>
          <p:cNvPr id="5" name="Google Shape;1296;p32">
            <a:extLst>
              <a:ext uri="{FF2B5EF4-FFF2-40B4-BE49-F238E27FC236}">
                <a16:creationId xmlns:a16="http://schemas.microsoft.com/office/drawing/2014/main" id="{1280CE33-E757-49EB-1C9B-5D387F9C5EBA}"/>
              </a:ext>
            </a:extLst>
          </p:cNvPr>
          <p:cNvCxnSpPr>
            <a:cxnSpLocks/>
            <a:stCxn id="1089" idx="3"/>
            <a:endCxn id="40" idx="0"/>
          </p:cNvCxnSpPr>
          <p:nvPr/>
        </p:nvCxnSpPr>
        <p:spPr>
          <a:xfrm>
            <a:off x="5906205" y="1537649"/>
            <a:ext cx="1188115" cy="1066323"/>
          </a:xfrm>
          <a:prstGeom prst="curvedConnector2">
            <a:avLst/>
          </a:prstGeom>
          <a:noFill/>
          <a:ln w="28575" cap="flat" cmpd="sng">
            <a:solidFill>
              <a:schemeClr val="accent3"/>
            </a:solidFill>
            <a:prstDash val="solid"/>
            <a:round/>
            <a:headEnd type="none" w="med" len="med"/>
            <a:tailEnd type="none" w="med" len="med"/>
          </a:ln>
        </p:spPr>
      </p:cxnSp>
      <p:cxnSp>
        <p:nvCxnSpPr>
          <p:cNvPr id="7" name="Google Shape;1299;p32">
            <a:extLst>
              <a:ext uri="{FF2B5EF4-FFF2-40B4-BE49-F238E27FC236}">
                <a16:creationId xmlns:a16="http://schemas.microsoft.com/office/drawing/2014/main" id="{8C38B35F-DE47-05DE-9674-E7062FB950FD}"/>
              </a:ext>
            </a:extLst>
          </p:cNvPr>
          <p:cNvCxnSpPr>
            <a:cxnSpLocks/>
            <a:stCxn id="12" idx="0"/>
            <a:endCxn id="1089" idx="1"/>
          </p:cNvCxnSpPr>
          <p:nvPr/>
        </p:nvCxnSpPr>
        <p:spPr>
          <a:xfrm rot="5400000" flipH="1" flipV="1">
            <a:off x="1987659" y="1411094"/>
            <a:ext cx="1361119" cy="1614230"/>
          </a:xfrm>
          <a:prstGeom prst="curvedConnector2">
            <a:avLst/>
          </a:prstGeom>
          <a:noFill/>
          <a:ln w="28575" cap="flat" cmpd="sng">
            <a:solidFill>
              <a:schemeClr val="accent6"/>
            </a:solidFill>
            <a:prstDash val="solid"/>
            <a:round/>
            <a:headEnd type="none" w="med" len="med"/>
            <a:tailEnd type="none" w="med" len="med"/>
          </a:ln>
        </p:spPr>
      </p:cxnSp>
      <p:sp>
        <p:nvSpPr>
          <p:cNvPr id="9" name="Google Shape;1302;p32">
            <a:extLst>
              <a:ext uri="{FF2B5EF4-FFF2-40B4-BE49-F238E27FC236}">
                <a16:creationId xmlns:a16="http://schemas.microsoft.com/office/drawing/2014/main" id="{21A060F8-6CEF-439A-14D6-03395C23E830}"/>
              </a:ext>
            </a:extLst>
          </p:cNvPr>
          <p:cNvSpPr/>
          <p:nvPr/>
        </p:nvSpPr>
        <p:spPr>
          <a:xfrm>
            <a:off x="454381" y="2389000"/>
            <a:ext cx="2813513" cy="2277568"/>
          </a:xfrm>
          <a:custGeom>
            <a:avLst/>
            <a:gdLst/>
            <a:ahLst/>
            <a:cxnLst/>
            <a:rect l="l" t="t" r="r" b="b"/>
            <a:pathLst>
              <a:path w="59342" h="90346" extrusionOk="0">
                <a:moveTo>
                  <a:pt x="21484" y="0"/>
                </a:moveTo>
                <a:cubicBezTo>
                  <a:pt x="16291" y="0"/>
                  <a:pt x="8432" y="235"/>
                  <a:pt x="4989" y="2325"/>
                </a:cubicBezTo>
                <a:cubicBezTo>
                  <a:pt x="905" y="4814"/>
                  <a:pt x="1215" y="6814"/>
                  <a:pt x="322" y="20232"/>
                </a:cubicBezTo>
                <a:cubicBezTo>
                  <a:pt x="0" y="24995"/>
                  <a:pt x="1405" y="48628"/>
                  <a:pt x="1917" y="58320"/>
                </a:cubicBezTo>
                <a:cubicBezTo>
                  <a:pt x="2382" y="67071"/>
                  <a:pt x="250" y="79097"/>
                  <a:pt x="6573" y="85145"/>
                </a:cubicBezTo>
                <a:cubicBezTo>
                  <a:pt x="11383" y="89753"/>
                  <a:pt x="21324" y="88824"/>
                  <a:pt x="27944" y="89562"/>
                </a:cubicBezTo>
                <a:cubicBezTo>
                  <a:pt x="32588" y="90085"/>
                  <a:pt x="37273" y="90346"/>
                  <a:pt x="41951" y="90346"/>
                </a:cubicBezTo>
                <a:cubicBezTo>
                  <a:pt x="42922" y="90346"/>
                  <a:pt x="43893" y="90335"/>
                  <a:pt x="44863" y="90312"/>
                </a:cubicBezTo>
                <a:cubicBezTo>
                  <a:pt x="46590" y="90265"/>
                  <a:pt x="48411" y="90169"/>
                  <a:pt x="49852" y="89229"/>
                </a:cubicBezTo>
                <a:cubicBezTo>
                  <a:pt x="50745" y="88657"/>
                  <a:pt x="51423" y="87824"/>
                  <a:pt x="51983" y="86931"/>
                </a:cubicBezTo>
                <a:cubicBezTo>
                  <a:pt x="53924" y="83883"/>
                  <a:pt x="54745" y="80251"/>
                  <a:pt x="55102" y="76668"/>
                </a:cubicBezTo>
                <a:cubicBezTo>
                  <a:pt x="57353" y="53951"/>
                  <a:pt x="59341" y="33091"/>
                  <a:pt x="54626" y="11910"/>
                </a:cubicBezTo>
                <a:cubicBezTo>
                  <a:pt x="54210" y="10052"/>
                  <a:pt x="53781" y="8147"/>
                  <a:pt x="52709" y="6564"/>
                </a:cubicBezTo>
                <a:cubicBezTo>
                  <a:pt x="51614" y="4933"/>
                  <a:pt x="49923" y="3778"/>
                  <a:pt x="48161" y="2897"/>
                </a:cubicBezTo>
                <a:cubicBezTo>
                  <a:pt x="42577" y="111"/>
                  <a:pt x="30314" y="51"/>
                  <a:pt x="24182" y="15"/>
                </a:cubicBezTo>
                <a:cubicBezTo>
                  <a:pt x="23421" y="9"/>
                  <a:pt x="22504" y="0"/>
                  <a:pt x="214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3200" b="1"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 name="Google Shape;1303;p32">
            <a:extLst>
              <a:ext uri="{FF2B5EF4-FFF2-40B4-BE49-F238E27FC236}">
                <a16:creationId xmlns:a16="http://schemas.microsoft.com/office/drawing/2014/main" id="{DA4C208E-08F3-5C88-80F2-11DC377B542F}"/>
              </a:ext>
            </a:extLst>
          </p:cNvPr>
          <p:cNvSpPr txBox="1"/>
          <p:nvPr/>
        </p:nvSpPr>
        <p:spPr>
          <a:xfrm>
            <a:off x="659944" y="3699981"/>
            <a:ext cx="2205537" cy="591411"/>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vi-VN" sz="3200">
                <a:effectLst/>
                <a:latin typeface="Times New Roman" panose="02020603050405020304" pitchFamily="18" charset="0"/>
                <a:ea typeface="Times New Roman" panose="02020603050405020304" pitchFamily="18" charset="0"/>
                <a:cs typeface="Times New Roman" panose="02020603050405020304" pitchFamily="18" charset="0"/>
              </a:rPr>
              <a:t>nghị luận</a:t>
            </a:r>
            <a:endParaRPr kumimoji="0" sz="3200" i="0" u="none" strike="noStrike" kern="0" cap="none" spc="0" normalizeH="0" baseline="0" noProof="0">
              <a:ln>
                <a:noFill/>
              </a:ln>
              <a:solidFill>
                <a:srgbClr val="844851"/>
              </a:solidFill>
              <a:effectLst/>
              <a:uLnTx/>
              <a:uFillTx/>
              <a:latin typeface="Times New Roman" panose="02020603050405020304" pitchFamily="18" charset="0"/>
              <a:ea typeface="Comfortaa"/>
              <a:cs typeface="Times New Roman" panose="02020603050405020304" pitchFamily="18" charset="0"/>
              <a:sym typeface="Comfortaa"/>
            </a:endParaRPr>
          </a:p>
        </p:txBody>
      </p:sp>
      <p:sp>
        <p:nvSpPr>
          <p:cNvPr id="12" name="Google Shape;1300;p32">
            <a:extLst>
              <a:ext uri="{FF2B5EF4-FFF2-40B4-BE49-F238E27FC236}">
                <a16:creationId xmlns:a16="http://schemas.microsoft.com/office/drawing/2014/main" id="{42E05E2C-F09E-84FA-67A2-163D19B2D24E}"/>
              </a:ext>
            </a:extLst>
          </p:cNvPr>
          <p:cNvSpPr txBox="1"/>
          <p:nvPr/>
        </p:nvSpPr>
        <p:spPr>
          <a:xfrm>
            <a:off x="758334" y="2898768"/>
            <a:ext cx="2205537" cy="936157"/>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3200" b="1" i="0" u="none" strike="noStrike" kern="0" cap="none" spc="0" normalizeH="0" baseline="0" noProof="0">
                <a:ln>
                  <a:noFill/>
                </a:ln>
                <a:solidFill>
                  <a:srgbClr val="D184B7"/>
                </a:solidFill>
                <a:effectLst/>
                <a:uLnTx/>
                <a:uFillTx/>
                <a:latin typeface="Times New Roman" panose="02020603050405020304" pitchFamily="18" charset="0"/>
                <a:ea typeface="Titan One"/>
                <a:cs typeface="Times New Roman" panose="02020603050405020304" pitchFamily="18" charset="0"/>
                <a:sym typeface="Titan One"/>
              </a:rPr>
              <a:t>Thể loại </a:t>
            </a:r>
            <a:endParaRPr kumimoji="0" sz="3200" b="1" i="0" u="none" strike="noStrike" kern="0" cap="none" spc="0" normalizeH="0" baseline="0" noProof="0">
              <a:ln>
                <a:noFill/>
              </a:ln>
              <a:solidFill>
                <a:srgbClr val="D184B7"/>
              </a:solidFill>
              <a:effectLst/>
              <a:uLnTx/>
              <a:uFillTx/>
              <a:latin typeface="Times New Roman" panose="02020603050405020304" pitchFamily="18" charset="0"/>
              <a:ea typeface="Titan One"/>
              <a:cs typeface="Times New Roman" panose="02020603050405020304" pitchFamily="18" charset="0"/>
              <a:sym typeface="Titan One"/>
            </a:endParaRPr>
          </a:p>
        </p:txBody>
      </p:sp>
      <p:sp>
        <p:nvSpPr>
          <p:cNvPr id="39" name="Google Shape;1305;p32">
            <a:extLst>
              <a:ext uri="{FF2B5EF4-FFF2-40B4-BE49-F238E27FC236}">
                <a16:creationId xmlns:a16="http://schemas.microsoft.com/office/drawing/2014/main" id="{61281451-E383-55FD-64E3-90A17FDB13E6}"/>
              </a:ext>
            </a:extLst>
          </p:cNvPr>
          <p:cNvSpPr/>
          <p:nvPr/>
        </p:nvSpPr>
        <p:spPr>
          <a:xfrm>
            <a:off x="5599233" y="2389000"/>
            <a:ext cx="3284272" cy="2328846"/>
          </a:xfrm>
          <a:custGeom>
            <a:avLst/>
            <a:gdLst/>
            <a:ahLst/>
            <a:cxnLst/>
            <a:rect l="l" t="t" r="r" b="b"/>
            <a:pathLst>
              <a:path w="59342" h="90346" extrusionOk="0">
                <a:moveTo>
                  <a:pt x="21484" y="0"/>
                </a:moveTo>
                <a:cubicBezTo>
                  <a:pt x="16291" y="0"/>
                  <a:pt x="8432" y="235"/>
                  <a:pt x="4989" y="2325"/>
                </a:cubicBezTo>
                <a:cubicBezTo>
                  <a:pt x="905" y="4814"/>
                  <a:pt x="1215" y="6814"/>
                  <a:pt x="322" y="20232"/>
                </a:cubicBezTo>
                <a:cubicBezTo>
                  <a:pt x="0" y="24995"/>
                  <a:pt x="1405" y="48628"/>
                  <a:pt x="1917" y="58320"/>
                </a:cubicBezTo>
                <a:cubicBezTo>
                  <a:pt x="2382" y="67071"/>
                  <a:pt x="250" y="79097"/>
                  <a:pt x="6573" y="85145"/>
                </a:cubicBezTo>
                <a:cubicBezTo>
                  <a:pt x="11383" y="89753"/>
                  <a:pt x="21324" y="88824"/>
                  <a:pt x="27944" y="89562"/>
                </a:cubicBezTo>
                <a:cubicBezTo>
                  <a:pt x="32588" y="90085"/>
                  <a:pt x="37273" y="90346"/>
                  <a:pt x="41951" y="90346"/>
                </a:cubicBezTo>
                <a:cubicBezTo>
                  <a:pt x="42922" y="90346"/>
                  <a:pt x="43893" y="90335"/>
                  <a:pt x="44863" y="90312"/>
                </a:cubicBezTo>
                <a:cubicBezTo>
                  <a:pt x="46590" y="90265"/>
                  <a:pt x="48411" y="90169"/>
                  <a:pt x="49852" y="89229"/>
                </a:cubicBezTo>
                <a:cubicBezTo>
                  <a:pt x="50745" y="88657"/>
                  <a:pt x="51423" y="87824"/>
                  <a:pt x="51983" y="86931"/>
                </a:cubicBezTo>
                <a:cubicBezTo>
                  <a:pt x="53924" y="83883"/>
                  <a:pt x="54745" y="80251"/>
                  <a:pt x="55102" y="76668"/>
                </a:cubicBezTo>
                <a:cubicBezTo>
                  <a:pt x="57353" y="53951"/>
                  <a:pt x="59341" y="33091"/>
                  <a:pt x="54626" y="11910"/>
                </a:cubicBezTo>
                <a:cubicBezTo>
                  <a:pt x="54210" y="10052"/>
                  <a:pt x="53781" y="8147"/>
                  <a:pt x="52709" y="6564"/>
                </a:cubicBezTo>
                <a:cubicBezTo>
                  <a:pt x="51614" y="4933"/>
                  <a:pt x="49923" y="3778"/>
                  <a:pt x="48161" y="2897"/>
                </a:cubicBezTo>
                <a:cubicBezTo>
                  <a:pt x="42577" y="111"/>
                  <a:pt x="30314" y="51"/>
                  <a:pt x="24182" y="15"/>
                </a:cubicBezTo>
                <a:cubicBezTo>
                  <a:pt x="23421" y="9"/>
                  <a:pt x="22504" y="0"/>
                  <a:pt x="214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3200" b="1"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40" name="Google Shape;1298;p32">
            <a:extLst>
              <a:ext uri="{FF2B5EF4-FFF2-40B4-BE49-F238E27FC236}">
                <a16:creationId xmlns:a16="http://schemas.microsoft.com/office/drawing/2014/main" id="{39A513D8-5035-9407-B5D9-1128DFFC3515}"/>
              </a:ext>
            </a:extLst>
          </p:cNvPr>
          <p:cNvSpPr txBox="1"/>
          <p:nvPr/>
        </p:nvSpPr>
        <p:spPr>
          <a:xfrm>
            <a:off x="5980720" y="2603972"/>
            <a:ext cx="2227200" cy="7674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 sz="3200" b="1">
                <a:solidFill>
                  <a:srgbClr val="EAC044"/>
                </a:solidFill>
                <a:latin typeface="Times New Roman" panose="02020603050405020304" pitchFamily="18" charset="0"/>
                <a:ea typeface="Titan One"/>
                <a:cs typeface="Times New Roman" panose="02020603050405020304" pitchFamily="18" charset="0"/>
                <a:sym typeface="Titan One"/>
              </a:rPr>
              <a:t>Đề tài</a:t>
            </a:r>
            <a:endParaRPr kumimoji="0" sz="3200" b="1" i="0" u="none" strike="noStrike" kern="0" cap="none" spc="0" normalizeH="0" baseline="0" noProof="0">
              <a:ln>
                <a:noFill/>
              </a:ln>
              <a:solidFill>
                <a:srgbClr val="EAC044"/>
              </a:solidFill>
              <a:effectLst/>
              <a:uLnTx/>
              <a:uFillTx/>
              <a:latin typeface="Times New Roman" panose="02020603050405020304" pitchFamily="18" charset="0"/>
              <a:ea typeface="Titan One"/>
              <a:cs typeface="Times New Roman" panose="02020603050405020304" pitchFamily="18" charset="0"/>
              <a:sym typeface="Titan One"/>
            </a:endParaRPr>
          </a:p>
        </p:txBody>
      </p:sp>
      <p:sp>
        <p:nvSpPr>
          <p:cNvPr id="41" name="Google Shape;1306;p32">
            <a:extLst>
              <a:ext uri="{FF2B5EF4-FFF2-40B4-BE49-F238E27FC236}">
                <a16:creationId xmlns:a16="http://schemas.microsoft.com/office/drawing/2014/main" id="{353A4037-B61A-8579-C594-E0BE684DC784}"/>
              </a:ext>
            </a:extLst>
          </p:cNvPr>
          <p:cNvSpPr txBox="1"/>
          <p:nvPr/>
        </p:nvSpPr>
        <p:spPr>
          <a:xfrm>
            <a:off x="5770268" y="3135004"/>
            <a:ext cx="2989256" cy="4848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vi-VN" sz="3200">
                <a:effectLst/>
                <a:latin typeface="Times New Roman" panose="02020603050405020304" pitchFamily="18" charset="0"/>
                <a:ea typeface="Times New Roman" panose="02020603050405020304" pitchFamily="18" charset="0"/>
                <a:cs typeface="Times New Roman" panose="02020603050405020304" pitchFamily="18" charset="0"/>
              </a:rPr>
              <a:t>Lợi ích của </a:t>
            </a:r>
            <a:endParaRPr lang="en-US" sz="3200">
              <a:effectLst/>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vi-VN" sz="3200">
                <a:effectLst/>
                <a:latin typeface="Times New Roman" panose="02020603050405020304" pitchFamily="18" charset="0"/>
                <a:ea typeface="Times New Roman" panose="02020603050405020304" pitchFamily="18" charset="0"/>
                <a:cs typeface="Times New Roman" panose="02020603050405020304" pitchFamily="18" charset="0"/>
              </a:rPr>
              <a:t>tiếng cười trong cuộc sống</a:t>
            </a:r>
            <a:endParaRPr kumimoji="0" sz="3200" i="0" u="none" strike="noStrike" kern="0" cap="none" spc="0" normalizeH="0" baseline="0" noProof="0">
              <a:ln>
                <a:noFill/>
              </a:ln>
              <a:solidFill>
                <a:srgbClr val="844851"/>
              </a:solidFill>
              <a:effectLst/>
              <a:uLnTx/>
              <a:uFillTx/>
              <a:latin typeface="Times New Roman" panose="02020603050405020304" pitchFamily="18" charset="0"/>
              <a:ea typeface="Comfortaa"/>
              <a:cs typeface="Times New Roman" panose="02020603050405020304" pitchFamily="18" charset="0"/>
              <a:sym typeface="Comfortaa"/>
            </a:endParaRPr>
          </a:p>
        </p:txBody>
      </p:sp>
      <p:grpSp>
        <p:nvGrpSpPr>
          <p:cNvPr id="42" name="Google Shape;1308;p32">
            <a:extLst>
              <a:ext uri="{FF2B5EF4-FFF2-40B4-BE49-F238E27FC236}">
                <a16:creationId xmlns:a16="http://schemas.microsoft.com/office/drawing/2014/main" id="{7DB3D8FC-7453-5BF0-A651-17432F8087AF}"/>
              </a:ext>
            </a:extLst>
          </p:cNvPr>
          <p:cNvGrpSpPr/>
          <p:nvPr/>
        </p:nvGrpSpPr>
        <p:grpSpPr>
          <a:xfrm>
            <a:off x="1672996" y="1724348"/>
            <a:ext cx="968971" cy="968882"/>
            <a:chOff x="1782013" y="2175348"/>
            <a:chExt cx="968971" cy="968882"/>
          </a:xfrm>
        </p:grpSpPr>
        <p:sp>
          <p:nvSpPr>
            <p:cNvPr id="43" name="Google Shape;1309;p32">
              <a:extLst>
                <a:ext uri="{FF2B5EF4-FFF2-40B4-BE49-F238E27FC236}">
                  <a16:creationId xmlns:a16="http://schemas.microsoft.com/office/drawing/2014/main" id="{4857ACC2-CACC-EC6A-6122-C2E25341889D}"/>
                </a:ext>
              </a:extLst>
            </p:cNvPr>
            <p:cNvSpPr/>
            <p:nvPr/>
          </p:nvSpPr>
          <p:spPr>
            <a:xfrm>
              <a:off x="1782013" y="2175348"/>
              <a:ext cx="968971" cy="968882"/>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3"/>
            </a:solidFill>
            <a:ln w="76200" cap="flat" cmpd="sng">
              <a:solidFill>
                <a:srgbClr val="F4F4F4"/>
              </a:solidFill>
              <a:prstDash val="solid"/>
              <a:round/>
              <a:headEnd type="none" w="sm" len="sm"/>
              <a:tailEnd type="none" w="sm" len="sm"/>
            </a:ln>
            <a:effectLst>
              <a:outerShdw dist="47625" dir="2400000" algn="bl" rotWithShape="0">
                <a:srgbClr val="844851">
                  <a:alpha val="20000"/>
                </a:srgb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3200" b="1"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nvGrpSpPr>
            <p:cNvPr id="44" name="Google Shape;1310;p32">
              <a:extLst>
                <a:ext uri="{FF2B5EF4-FFF2-40B4-BE49-F238E27FC236}">
                  <a16:creationId xmlns:a16="http://schemas.microsoft.com/office/drawing/2014/main" id="{25B8077D-02D4-79CA-3697-149DE7BB29A2}"/>
                </a:ext>
              </a:extLst>
            </p:cNvPr>
            <p:cNvGrpSpPr/>
            <p:nvPr/>
          </p:nvGrpSpPr>
          <p:grpSpPr>
            <a:xfrm>
              <a:off x="1926843" y="2412396"/>
              <a:ext cx="679325" cy="494788"/>
              <a:chOff x="1926843" y="2572258"/>
              <a:chExt cx="679325" cy="494788"/>
            </a:xfrm>
          </p:grpSpPr>
          <p:grpSp>
            <p:nvGrpSpPr>
              <p:cNvPr id="45" name="Google Shape;1311;p32">
                <a:extLst>
                  <a:ext uri="{FF2B5EF4-FFF2-40B4-BE49-F238E27FC236}">
                    <a16:creationId xmlns:a16="http://schemas.microsoft.com/office/drawing/2014/main" id="{7776F1AA-20DE-AEED-4309-A7A1775B03B6}"/>
                  </a:ext>
                </a:extLst>
              </p:cNvPr>
              <p:cNvGrpSpPr/>
              <p:nvPr/>
            </p:nvGrpSpPr>
            <p:grpSpPr>
              <a:xfrm>
                <a:off x="1926843" y="2668511"/>
                <a:ext cx="429427" cy="398535"/>
                <a:chOff x="7495193" y="1629515"/>
                <a:chExt cx="429427" cy="398535"/>
              </a:xfrm>
            </p:grpSpPr>
            <p:sp>
              <p:nvSpPr>
                <p:cNvPr id="49" name="Google Shape;1312;p32">
                  <a:extLst>
                    <a:ext uri="{FF2B5EF4-FFF2-40B4-BE49-F238E27FC236}">
                      <a16:creationId xmlns:a16="http://schemas.microsoft.com/office/drawing/2014/main" id="{DCC6258C-3C53-165B-F5B4-110A298F9E8B}"/>
                    </a:ext>
                  </a:extLst>
                </p:cNvPr>
                <p:cNvSpPr/>
                <p:nvPr/>
              </p:nvSpPr>
              <p:spPr>
                <a:xfrm rot="552268">
                  <a:off x="7501667" y="1884540"/>
                  <a:ext cx="117131" cy="90379"/>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3200" b="1"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50" name="Google Shape;1313;p32">
                  <a:extLst>
                    <a:ext uri="{FF2B5EF4-FFF2-40B4-BE49-F238E27FC236}">
                      <a16:creationId xmlns:a16="http://schemas.microsoft.com/office/drawing/2014/main" id="{5E0420D2-4306-ACA6-FD56-5722D0023537}"/>
                    </a:ext>
                  </a:extLst>
                </p:cNvPr>
                <p:cNvSpPr/>
                <p:nvPr/>
              </p:nvSpPr>
              <p:spPr>
                <a:xfrm rot="552268">
                  <a:off x="7741969" y="1928885"/>
                  <a:ext cx="117131" cy="90379"/>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3200" b="1"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cxnSp>
              <p:nvCxnSpPr>
                <p:cNvPr id="51" name="Google Shape;1314;p32">
                  <a:extLst>
                    <a:ext uri="{FF2B5EF4-FFF2-40B4-BE49-F238E27FC236}">
                      <a16:creationId xmlns:a16="http://schemas.microsoft.com/office/drawing/2014/main" id="{162D7767-A7BC-C459-C15E-9886DA20C633}"/>
                    </a:ext>
                  </a:extLst>
                </p:cNvPr>
                <p:cNvCxnSpPr/>
                <p:nvPr/>
              </p:nvCxnSpPr>
              <p:spPr>
                <a:xfrm rot="-10247732" flipH="1">
                  <a:off x="7626619" y="1628702"/>
                  <a:ext cx="14663" cy="308403"/>
                </a:xfrm>
                <a:prstGeom prst="straightConnector1">
                  <a:avLst/>
                </a:prstGeom>
                <a:noFill/>
                <a:ln w="38100" cap="flat" cmpd="sng">
                  <a:solidFill>
                    <a:schemeClr val="accent6"/>
                  </a:solidFill>
                  <a:prstDash val="solid"/>
                  <a:round/>
                  <a:headEnd type="none" w="med" len="med"/>
                  <a:tailEnd type="none" w="med" len="med"/>
                </a:ln>
              </p:spPr>
            </p:cxnSp>
            <p:cxnSp>
              <p:nvCxnSpPr>
                <p:cNvPr id="52" name="Google Shape;1315;p32">
                  <a:extLst>
                    <a:ext uri="{FF2B5EF4-FFF2-40B4-BE49-F238E27FC236}">
                      <a16:creationId xmlns:a16="http://schemas.microsoft.com/office/drawing/2014/main" id="{EDE4DEA0-B31B-E47A-39A8-D6BFDD97103D}"/>
                    </a:ext>
                  </a:extLst>
                </p:cNvPr>
                <p:cNvCxnSpPr/>
                <p:nvPr/>
              </p:nvCxnSpPr>
              <p:spPr>
                <a:xfrm rot="-10247732" flipH="1">
                  <a:off x="7865638" y="1669082"/>
                  <a:ext cx="23216" cy="322088"/>
                </a:xfrm>
                <a:prstGeom prst="straightConnector1">
                  <a:avLst/>
                </a:prstGeom>
                <a:noFill/>
                <a:ln w="38100" cap="flat" cmpd="sng">
                  <a:solidFill>
                    <a:schemeClr val="accent6"/>
                  </a:solidFill>
                  <a:prstDash val="solid"/>
                  <a:round/>
                  <a:headEnd type="none" w="med" len="med"/>
                  <a:tailEnd type="none" w="med" len="med"/>
                </a:ln>
              </p:spPr>
            </p:cxnSp>
            <p:cxnSp>
              <p:nvCxnSpPr>
                <p:cNvPr id="53" name="Google Shape;1316;p32">
                  <a:extLst>
                    <a:ext uri="{FF2B5EF4-FFF2-40B4-BE49-F238E27FC236}">
                      <a16:creationId xmlns:a16="http://schemas.microsoft.com/office/drawing/2014/main" id="{EC4691DE-0228-F89F-6652-F434D67A1BC4}"/>
                    </a:ext>
                  </a:extLst>
                </p:cNvPr>
                <p:cNvCxnSpPr/>
                <p:nvPr/>
              </p:nvCxnSpPr>
              <p:spPr>
                <a:xfrm rot="-10247732">
                  <a:off x="7647520" y="1661244"/>
                  <a:ext cx="278345" cy="6843"/>
                </a:xfrm>
                <a:prstGeom prst="straightConnector1">
                  <a:avLst/>
                </a:prstGeom>
                <a:noFill/>
                <a:ln w="38100" cap="flat" cmpd="sng">
                  <a:solidFill>
                    <a:schemeClr val="accent6"/>
                  </a:solidFill>
                  <a:prstDash val="solid"/>
                  <a:round/>
                  <a:headEnd type="none" w="med" len="med"/>
                  <a:tailEnd type="none" w="med" len="med"/>
                </a:ln>
              </p:spPr>
            </p:cxnSp>
          </p:grpSp>
          <p:grpSp>
            <p:nvGrpSpPr>
              <p:cNvPr id="46" name="Google Shape;1317;p32">
                <a:extLst>
                  <a:ext uri="{FF2B5EF4-FFF2-40B4-BE49-F238E27FC236}">
                    <a16:creationId xmlns:a16="http://schemas.microsoft.com/office/drawing/2014/main" id="{67450740-60DE-F493-B6AC-C419B0D6F0CE}"/>
                  </a:ext>
                </a:extLst>
              </p:cNvPr>
              <p:cNvGrpSpPr/>
              <p:nvPr/>
            </p:nvGrpSpPr>
            <p:grpSpPr>
              <a:xfrm>
                <a:off x="2465298" y="2572258"/>
                <a:ext cx="140871" cy="377158"/>
                <a:chOff x="8054535" y="2325846"/>
                <a:chExt cx="140871" cy="377158"/>
              </a:xfrm>
            </p:grpSpPr>
            <p:sp>
              <p:nvSpPr>
                <p:cNvPr id="47" name="Google Shape;1318;p32">
                  <a:extLst>
                    <a:ext uri="{FF2B5EF4-FFF2-40B4-BE49-F238E27FC236}">
                      <a16:creationId xmlns:a16="http://schemas.microsoft.com/office/drawing/2014/main" id="{28A816FA-46D8-7042-2940-DE76C09D244B}"/>
                    </a:ext>
                  </a:extLst>
                </p:cNvPr>
                <p:cNvSpPr/>
                <p:nvPr/>
              </p:nvSpPr>
              <p:spPr>
                <a:xfrm rot="-1112321">
                  <a:off x="8065951" y="2595523"/>
                  <a:ext cx="118038" cy="91079"/>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3200" b="1"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cxnSp>
              <p:nvCxnSpPr>
                <p:cNvPr id="48" name="Google Shape;1319;p32">
                  <a:extLst>
                    <a:ext uri="{FF2B5EF4-FFF2-40B4-BE49-F238E27FC236}">
                      <a16:creationId xmlns:a16="http://schemas.microsoft.com/office/drawing/2014/main" id="{44245510-81D3-4155-02CA-300D6ED6C0AF}"/>
                    </a:ext>
                  </a:extLst>
                </p:cNvPr>
                <p:cNvCxnSpPr/>
                <p:nvPr/>
              </p:nvCxnSpPr>
              <p:spPr>
                <a:xfrm rot="9687679" flipH="1">
                  <a:off x="8114454" y="2320131"/>
                  <a:ext cx="14776" cy="310792"/>
                </a:xfrm>
                <a:prstGeom prst="straightConnector1">
                  <a:avLst/>
                </a:prstGeom>
                <a:noFill/>
                <a:ln w="38100" cap="flat" cmpd="sng">
                  <a:solidFill>
                    <a:schemeClr val="accent1"/>
                  </a:solidFill>
                  <a:prstDash val="solid"/>
                  <a:round/>
                  <a:headEnd type="none" w="med" len="med"/>
                  <a:tailEnd type="none" w="med" len="med"/>
                </a:ln>
              </p:spPr>
            </p:cxnSp>
          </p:grpSp>
        </p:grpSp>
      </p:grpSp>
      <p:grpSp>
        <p:nvGrpSpPr>
          <p:cNvPr id="54" name="Google Shape;1320;p32">
            <a:extLst>
              <a:ext uri="{FF2B5EF4-FFF2-40B4-BE49-F238E27FC236}">
                <a16:creationId xmlns:a16="http://schemas.microsoft.com/office/drawing/2014/main" id="{4D0F19DA-426E-11C2-0360-FFB50A6261DA}"/>
              </a:ext>
            </a:extLst>
          </p:cNvPr>
          <p:cNvGrpSpPr/>
          <p:nvPr/>
        </p:nvGrpSpPr>
        <p:grpSpPr>
          <a:xfrm>
            <a:off x="6535371" y="1724348"/>
            <a:ext cx="968971" cy="968882"/>
            <a:chOff x="6393013" y="2175348"/>
            <a:chExt cx="968971" cy="968882"/>
          </a:xfrm>
        </p:grpSpPr>
        <p:sp>
          <p:nvSpPr>
            <p:cNvPr id="55" name="Google Shape;1321;p32">
              <a:extLst>
                <a:ext uri="{FF2B5EF4-FFF2-40B4-BE49-F238E27FC236}">
                  <a16:creationId xmlns:a16="http://schemas.microsoft.com/office/drawing/2014/main" id="{071763EB-2F31-52FB-F85C-29756A3836C5}"/>
                </a:ext>
              </a:extLst>
            </p:cNvPr>
            <p:cNvSpPr/>
            <p:nvPr/>
          </p:nvSpPr>
          <p:spPr>
            <a:xfrm>
              <a:off x="6393013" y="2175348"/>
              <a:ext cx="968971" cy="968882"/>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6"/>
            </a:solidFill>
            <a:ln w="76200" cap="flat" cmpd="sng">
              <a:solidFill>
                <a:srgbClr val="F4F4F4"/>
              </a:solidFill>
              <a:prstDash val="solid"/>
              <a:round/>
              <a:headEnd type="none" w="sm" len="sm"/>
              <a:tailEnd type="none" w="sm" len="sm"/>
            </a:ln>
            <a:effectLst>
              <a:outerShdw dist="47625" dir="2400000" algn="bl" rotWithShape="0">
                <a:srgbClr val="844851">
                  <a:alpha val="20000"/>
                </a:srgb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3200" b="1"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nvGrpSpPr>
            <p:cNvPr id="56" name="Google Shape;1322;p32">
              <a:extLst>
                <a:ext uri="{FF2B5EF4-FFF2-40B4-BE49-F238E27FC236}">
                  <a16:creationId xmlns:a16="http://schemas.microsoft.com/office/drawing/2014/main" id="{0E0E7336-2BD2-E03A-9F6C-EF97A6FE9A72}"/>
                </a:ext>
              </a:extLst>
            </p:cNvPr>
            <p:cNvGrpSpPr/>
            <p:nvPr/>
          </p:nvGrpSpPr>
          <p:grpSpPr>
            <a:xfrm rot="1094357">
              <a:off x="6620082" y="2375367"/>
              <a:ext cx="140879" cy="377212"/>
              <a:chOff x="8054535" y="2325808"/>
              <a:chExt cx="140873" cy="377195"/>
            </a:xfrm>
          </p:grpSpPr>
          <p:sp>
            <p:nvSpPr>
              <p:cNvPr id="63" name="Google Shape;1323;p32">
                <a:extLst>
                  <a:ext uri="{FF2B5EF4-FFF2-40B4-BE49-F238E27FC236}">
                    <a16:creationId xmlns:a16="http://schemas.microsoft.com/office/drawing/2014/main" id="{BCAB3CD0-E700-7FEF-325B-9D75344A78D1}"/>
                  </a:ext>
                </a:extLst>
              </p:cNvPr>
              <p:cNvSpPr/>
              <p:nvPr/>
            </p:nvSpPr>
            <p:spPr>
              <a:xfrm rot="-1112432">
                <a:off x="8065951" y="2595521"/>
                <a:ext cx="118042" cy="91079"/>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3200" b="1"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cxnSp>
            <p:nvCxnSpPr>
              <p:cNvPr id="1088" name="Google Shape;1324;p32">
                <a:extLst>
                  <a:ext uri="{FF2B5EF4-FFF2-40B4-BE49-F238E27FC236}">
                    <a16:creationId xmlns:a16="http://schemas.microsoft.com/office/drawing/2014/main" id="{CE91BCC4-17CF-ACDF-5A0A-AFEE830EEB9D}"/>
                  </a:ext>
                </a:extLst>
              </p:cNvPr>
              <p:cNvCxnSpPr/>
              <p:nvPr/>
            </p:nvCxnSpPr>
            <p:spPr>
              <a:xfrm rot="9672007" flipH="1">
                <a:off x="8114497" y="2320161"/>
                <a:ext cx="14895" cy="310694"/>
              </a:xfrm>
              <a:prstGeom prst="straightConnector1">
                <a:avLst/>
              </a:prstGeom>
              <a:noFill/>
              <a:ln w="38100" cap="flat" cmpd="sng">
                <a:solidFill>
                  <a:schemeClr val="accent2"/>
                </a:solidFill>
                <a:prstDash val="solid"/>
                <a:round/>
                <a:headEnd type="none" w="med" len="med"/>
                <a:tailEnd type="none" w="med" len="med"/>
              </a:ln>
            </p:spPr>
          </p:cxnSp>
        </p:grpSp>
        <p:grpSp>
          <p:nvGrpSpPr>
            <p:cNvPr id="57" name="Google Shape;1325;p32">
              <a:extLst>
                <a:ext uri="{FF2B5EF4-FFF2-40B4-BE49-F238E27FC236}">
                  <a16:creationId xmlns:a16="http://schemas.microsoft.com/office/drawing/2014/main" id="{431323F5-A921-A143-90E4-26B25F37A660}"/>
                </a:ext>
              </a:extLst>
            </p:cNvPr>
            <p:cNvGrpSpPr/>
            <p:nvPr/>
          </p:nvGrpSpPr>
          <p:grpSpPr>
            <a:xfrm>
              <a:off x="6816438" y="2521116"/>
              <a:ext cx="373862" cy="433716"/>
              <a:chOff x="6712100" y="1690104"/>
              <a:chExt cx="373862" cy="433716"/>
            </a:xfrm>
          </p:grpSpPr>
          <p:sp>
            <p:nvSpPr>
              <p:cNvPr id="58" name="Google Shape;1326;p32">
                <a:extLst>
                  <a:ext uri="{FF2B5EF4-FFF2-40B4-BE49-F238E27FC236}">
                    <a16:creationId xmlns:a16="http://schemas.microsoft.com/office/drawing/2014/main" id="{DE94D8F0-57ED-94BE-FAA5-9D1B8C2F7E79}"/>
                  </a:ext>
                </a:extLst>
              </p:cNvPr>
              <p:cNvSpPr/>
              <p:nvPr/>
            </p:nvSpPr>
            <p:spPr>
              <a:xfrm rot="-840172">
                <a:off x="6721296" y="2020610"/>
                <a:ext cx="117133" cy="90381"/>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3200" b="1"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59" name="Google Shape;1327;p32">
                <a:extLst>
                  <a:ext uri="{FF2B5EF4-FFF2-40B4-BE49-F238E27FC236}">
                    <a16:creationId xmlns:a16="http://schemas.microsoft.com/office/drawing/2014/main" id="{C649703F-912E-9F8E-3B2B-69491A084664}"/>
                  </a:ext>
                </a:extLst>
              </p:cNvPr>
              <p:cNvSpPr/>
              <p:nvPr/>
            </p:nvSpPr>
            <p:spPr>
              <a:xfrm rot="-840172">
                <a:off x="6959634" y="1966664"/>
                <a:ext cx="117133" cy="90381"/>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3200" b="1"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cxnSp>
            <p:nvCxnSpPr>
              <p:cNvPr id="60" name="Google Shape;1328;p32">
                <a:extLst>
                  <a:ext uri="{FF2B5EF4-FFF2-40B4-BE49-F238E27FC236}">
                    <a16:creationId xmlns:a16="http://schemas.microsoft.com/office/drawing/2014/main" id="{F2A68CC2-8756-E236-BBA5-F9E86B6C6DDC}"/>
                  </a:ext>
                </a:extLst>
              </p:cNvPr>
              <p:cNvCxnSpPr/>
              <p:nvPr/>
            </p:nvCxnSpPr>
            <p:spPr>
              <a:xfrm rot="9975192" flipH="1">
                <a:off x="6782357" y="1747604"/>
                <a:ext cx="14599" cy="308458"/>
              </a:xfrm>
              <a:prstGeom prst="straightConnector1">
                <a:avLst/>
              </a:prstGeom>
              <a:noFill/>
              <a:ln w="38100" cap="flat" cmpd="sng">
                <a:solidFill>
                  <a:schemeClr val="accent3"/>
                </a:solidFill>
                <a:prstDash val="solid"/>
                <a:round/>
                <a:headEnd type="none" w="med" len="med"/>
                <a:tailEnd type="none" w="med" len="med"/>
              </a:ln>
            </p:spPr>
          </p:cxnSp>
          <p:cxnSp>
            <p:nvCxnSpPr>
              <p:cNvPr id="61" name="Google Shape;1329;p32">
                <a:extLst>
                  <a:ext uri="{FF2B5EF4-FFF2-40B4-BE49-F238E27FC236}">
                    <a16:creationId xmlns:a16="http://schemas.microsoft.com/office/drawing/2014/main" id="{1E737B5F-CF37-7F72-67E5-0FB9BA372BD4}"/>
                  </a:ext>
                </a:extLst>
              </p:cNvPr>
              <p:cNvCxnSpPr/>
              <p:nvPr/>
            </p:nvCxnSpPr>
            <p:spPr>
              <a:xfrm rot="9945810" flipH="1">
                <a:off x="7020384" y="1688162"/>
                <a:ext cx="23083" cy="322169"/>
              </a:xfrm>
              <a:prstGeom prst="straightConnector1">
                <a:avLst/>
              </a:prstGeom>
              <a:noFill/>
              <a:ln w="38100" cap="flat" cmpd="sng">
                <a:solidFill>
                  <a:schemeClr val="accent3"/>
                </a:solidFill>
                <a:prstDash val="solid"/>
                <a:round/>
                <a:headEnd type="none" w="med" len="med"/>
                <a:tailEnd type="none" w="med" len="med"/>
              </a:ln>
            </p:spPr>
          </p:cxnSp>
          <p:cxnSp>
            <p:nvCxnSpPr>
              <p:cNvPr id="62" name="Google Shape;1330;p32">
                <a:extLst>
                  <a:ext uri="{FF2B5EF4-FFF2-40B4-BE49-F238E27FC236}">
                    <a16:creationId xmlns:a16="http://schemas.microsoft.com/office/drawing/2014/main" id="{E4100564-B190-626F-E919-377ABE6958FF}"/>
                  </a:ext>
                </a:extLst>
              </p:cNvPr>
              <p:cNvCxnSpPr/>
              <p:nvPr/>
            </p:nvCxnSpPr>
            <p:spPr>
              <a:xfrm rot="9958137">
                <a:off x="6744381" y="1729405"/>
                <a:ext cx="278372" cy="7004"/>
              </a:xfrm>
              <a:prstGeom prst="straightConnector1">
                <a:avLst/>
              </a:prstGeom>
              <a:noFill/>
              <a:ln w="38100" cap="flat" cmpd="sng">
                <a:solidFill>
                  <a:schemeClr val="accent3"/>
                </a:solidFill>
                <a:prstDash val="solid"/>
                <a:round/>
                <a:headEnd type="none" w="med" len="med"/>
                <a:tailEnd type="none" w="med" len="med"/>
              </a:ln>
            </p:spPr>
          </p:cxnSp>
        </p:grpSp>
      </p:grpSp>
      <p:sp>
        <p:nvSpPr>
          <p:cNvPr id="1089" name="Google Shape;1297;p32">
            <a:extLst>
              <a:ext uri="{FF2B5EF4-FFF2-40B4-BE49-F238E27FC236}">
                <a16:creationId xmlns:a16="http://schemas.microsoft.com/office/drawing/2014/main" id="{EBA4F1B0-63BC-51E3-A44F-142CF7700C68}"/>
              </a:ext>
            </a:extLst>
          </p:cNvPr>
          <p:cNvSpPr txBox="1"/>
          <p:nvPr/>
        </p:nvSpPr>
        <p:spPr>
          <a:xfrm>
            <a:off x="3475333" y="1153949"/>
            <a:ext cx="2430872" cy="7674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3200" b="1" i="0" u="none" strike="noStrike" kern="0" cap="none" spc="0" normalizeH="0" baseline="0" noProof="0" dirty="0">
                <a:ln>
                  <a:noFill/>
                </a:ln>
                <a:solidFill>
                  <a:schemeClr val="accent5">
                    <a:lumMod val="75000"/>
                  </a:schemeClr>
                </a:solidFill>
                <a:effectLst/>
                <a:uLnTx/>
                <a:uFillTx/>
                <a:latin typeface="Times New Roman" panose="02020603050405020304" pitchFamily="18" charset="0"/>
                <a:ea typeface="Titan One"/>
                <a:cs typeface="Times New Roman" panose="02020603050405020304" pitchFamily="18" charset="0"/>
                <a:sym typeface="Titan One"/>
              </a:rPr>
              <a:t>Tiếng cười có lợi ích gì?</a:t>
            </a:r>
            <a:endParaRPr kumimoji="0" sz="3200" b="1" i="0" u="none" strike="noStrike" kern="0" cap="none" spc="0" normalizeH="0" baseline="0" noProof="0" dirty="0">
              <a:ln>
                <a:noFill/>
              </a:ln>
              <a:solidFill>
                <a:schemeClr val="accent5">
                  <a:lumMod val="75000"/>
                </a:schemeClr>
              </a:solidFill>
              <a:effectLst/>
              <a:uLnTx/>
              <a:uFillTx/>
              <a:latin typeface="Times New Roman" panose="02020603050405020304" pitchFamily="18" charset="0"/>
              <a:ea typeface="Titan One"/>
              <a:cs typeface="Times New Roman" panose="02020603050405020304" pitchFamily="18" charset="0"/>
              <a:sym typeface="Titan One"/>
            </a:endParaRPr>
          </a:p>
        </p:txBody>
      </p:sp>
      <p:grpSp>
        <p:nvGrpSpPr>
          <p:cNvPr id="1090" name="Google Shape;1331;p32">
            <a:extLst>
              <a:ext uri="{FF2B5EF4-FFF2-40B4-BE49-F238E27FC236}">
                <a16:creationId xmlns:a16="http://schemas.microsoft.com/office/drawing/2014/main" id="{EA629DBE-ED36-9E01-6A91-A71B1C7D2867}"/>
              </a:ext>
            </a:extLst>
          </p:cNvPr>
          <p:cNvGrpSpPr/>
          <p:nvPr/>
        </p:nvGrpSpPr>
        <p:grpSpPr>
          <a:xfrm rot="722756">
            <a:off x="3711639" y="2290393"/>
            <a:ext cx="1460493" cy="1096208"/>
            <a:chOff x="4533951" y="3059424"/>
            <a:chExt cx="1460464" cy="1096187"/>
          </a:xfrm>
        </p:grpSpPr>
        <p:sp>
          <p:nvSpPr>
            <p:cNvPr id="1091" name="Google Shape;1332;p32">
              <a:extLst>
                <a:ext uri="{FF2B5EF4-FFF2-40B4-BE49-F238E27FC236}">
                  <a16:creationId xmlns:a16="http://schemas.microsoft.com/office/drawing/2014/main" id="{4D86A155-B116-C5A3-A74E-C53E12D226B7}"/>
                </a:ext>
              </a:extLst>
            </p:cNvPr>
            <p:cNvSpPr/>
            <p:nvPr/>
          </p:nvSpPr>
          <p:spPr>
            <a:xfrm>
              <a:off x="4537517" y="3059424"/>
              <a:ext cx="1456898" cy="1096141"/>
            </a:xfrm>
            <a:custGeom>
              <a:avLst/>
              <a:gdLst/>
              <a:ahLst/>
              <a:cxnLst/>
              <a:rect l="l" t="t" r="r" b="b"/>
              <a:pathLst>
                <a:path w="58610" h="44097" extrusionOk="0">
                  <a:moveTo>
                    <a:pt x="29237" y="1"/>
                  </a:moveTo>
                  <a:cubicBezTo>
                    <a:pt x="26559" y="1"/>
                    <a:pt x="23816" y="300"/>
                    <a:pt x="21049" y="1627"/>
                  </a:cubicBezTo>
                  <a:cubicBezTo>
                    <a:pt x="19381" y="2461"/>
                    <a:pt x="17680" y="3528"/>
                    <a:pt x="15979" y="4929"/>
                  </a:cubicBezTo>
                  <a:cubicBezTo>
                    <a:pt x="11509" y="8699"/>
                    <a:pt x="7172" y="13602"/>
                    <a:pt x="3203" y="24677"/>
                  </a:cubicBezTo>
                  <a:cubicBezTo>
                    <a:pt x="2102" y="27779"/>
                    <a:pt x="1035" y="31348"/>
                    <a:pt x="1" y="35485"/>
                  </a:cubicBezTo>
                  <a:cubicBezTo>
                    <a:pt x="1535" y="35985"/>
                    <a:pt x="3003" y="36485"/>
                    <a:pt x="4471" y="36952"/>
                  </a:cubicBezTo>
                  <a:cubicBezTo>
                    <a:pt x="5038" y="35018"/>
                    <a:pt x="5571" y="33083"/>
                    <a:pt x="6272" y="31181"/>
                  </a:cubicBezTo>
                  <a:cubicBezTo>
                    <a:pt x="6272" y="31165"/>
                    <a:pt x="6289" y="31156"/>
                    <a:pt x="6305" y="31156"/>
                  </a:cubicBezTo>
                  <a:cubicBezTo>
                    <a:pt x="6322" y="31156"/>
                    <a:pt x="6339" y="31165"/>
                    <a:pt x="6339" y="31181"/>
                  </a:cubicBezTo>
                  <a:cubicBezTo>
                    <a:pt x="6505" y="33150"/>
                    <a:pt x="6138" y="35051"/>
                    <a:pt x="5738" y="36952"/>
                  </a:cubicBezTo>
                  <a:cubicBezTo>
                    <a:pt x="5705" y="37086"/>
                    <a:pt x="5705" y="37219"/>
                    <a:pt x="5671" y="37353"/>
                  </a:cubicBezTo>
                  <a:cubicBezTo>
                    <a:pt x="13177" y="39721"/>
                    <a:pt x="19982" y="41556"/>
                    <a:pt x="26386" y="42723"/>
                  </a:cubicBezTo>
                  <a:cubicBezTo>
                    <a:pt x="26586" y="42189"/>
                    <a:pt x="26820" y="41656"/>
                    <a:pt x="26987" y="41222"/>
                  </a:cubicBezTo>
                  <a:cubicBezTo>
                    <a:pt x="27016" y="41163"/>
                    <a:pt x="27077" y="41137"/>
                    <a:pt x="27137" y="41137"/>
                  </a:cubicBezTo>
                  <a:cubicBezTo>
                    <a:pt x="27213" y="41137"/>
                    <a:pt x="27287" y="41180"/>
                    <a:pt x="27287" y="41255"/>
                  </a:cubicBezTo>
                  <a:cubicBezTo>
                    <a:pt x="27320" y="41822"/>
                    <a:pt x="27287" y="42323"/>
                    <a:pt x="27187" y="42856"/>
                  </a:cubicBezTo>
                  <a:cubicBezTo>
                    <a:pt x="27754" y="42957"/>
                    <a:pt x="28321" y="43057"/>
                    <a:pt x="28888" y="43157"/>
                  </a:cubicBezTo>
                  <a:cubicBezTo>
                    <a:pt x="29088" y="42156"/>
                    <a:pt x="29355" y="41222"/>
                    <a:pt x="29622" y="40255"/>
                  </a:cubicBezTo>
                  <a:cubicBezTo>
                    <a:pt x="29637" y="40225"/>
                    <a:pt x="29672" y="40208"/>
                    <a:pt x="29709" y="40208"/>
                  </a:cubicBezTo>
                  <a:cubicBezTo>
                    <a:pt x="29755" y="40208"/>
                    <a:pt x="29804" y="40233"/>
                    <a:pt x="29822" y="40288"/>
                  </a:cubicBezTo>
                  <a:cubicBezTo>
                    <a:pt x="29855" y="41289"/>
                    <a:pt x="29822" y="42289"/>
                    <a:pt x="29755" y="43290"/>
                  </a:cubicBezTo>
                  <a:cubicBezTo>
                    <a:pt x="33410" y="43814"/>
                    <a:pt x="36929" y="44096"/>
                    <a:pt x="40369" y="44096"/>
                  </a:cubicBezTo>
                  <a:cubicBezTo>
                    <a:pt x="44370" y="44096"/>
                    <a:pt x="48264" y="43715"/>
                    <a:pt x="52138" y="42890"/>
                  </a:cubicBezTo>
                  <a:cubicBezTo>
                    <a:pt x="52238" y="41689"/>
                    <a:pt x="52438" y="40521"/>
                    <a:pt x="52772" y="39321"/>
                  </a:cubicBezTo>
                  <a:cubicBezTo>
                    <a:pt x="52786" y="39279"/>
                    <a:pt x="52817" y="39260"/>
                    <a:pt x="52849" y="39260"/>
                  </a:cubicBezTo>
                  <a:cubicBezTo>
                    <a:pt x="52893" y="39260"/>
                    <a:pt x="52938" y="39296"/>
                    <a:pt x="52938" y="39354"/>
                  </a:cubicBezTo>
                  <a:cubicBezTo>
                    <a:pt x="52938" y="40388"/>
                    <a:pt x="53039" y="41522"/>
                    <a:pt x="53105" y="42690"/>
                  </a:cubicBezTo>
                  <a:cubicBezTo>
                    <a:pt x="53639" y="42556"/>
                    <a:pt x="54206" y="42423"/>
                    <a:pt x="54740" y="42289"/>
                  </a:cubicBezTo>
                  <a:cubicBezTo>
                    <a:pt x="54673" y="39988"/>
                    <a:pt x="54440" y="37719"/>
                    <a:pt x="54339" y="35418"/>
                  </a:cubicBezTo>
                  <a:cubicBezTo>
                    <a:pt x="54339" y="35399"/>
                    <a:pt x="54362" y="35379"/>
                    <a:pt x="54381" y="35379"/>
                  </a:cubicBezTo>
                  <a:cubicBezTo>
                    <a:pt x="54394" y="35379"/>
                    <a:pt x="54406" y="35390"/>
                    <a:pt x="54406" y="35418"/>
                  </a:cubicBezTo>
                  <a:cubicBezTo>
                    <a:pt x="54773" y="37619"/>
                    <a:pt x="55207" y="39854"/>
                    <a:pt x="55574" y="42056"/>
                  </a:cubicBezTo>
                  <a:cubicBezTo>
                    <a:pt x="56374" y="41856"/>
                    <a:pt x="57141" y="41622"/>
                    <a:pt x="57942" y="41355"/>
                  </a:cubicBezTo>
                  <a:cubicBezTo>
                    <a:pt x="58609" y="41122"/>
                    <a:pt x="57809" y="32049"/>
                    <a:pt x="57709" y="31482"/>
                  </a:cubicBezTo>
                  <a:cubicBezTo>
                    <a:pt x="57642" y="31181"/>
                    <a:pt x="57575" y="30915"/>
                    <a:pt x="57542" y="30614"/>
                  </a:cubicBezTo>
                  <a:cubicBezTo>
                    <a:pt x="56941" y="27546"/>
                    <a:pt x="56408" y="23476"/>
                    <a:pt x="55707" y="21008"/>
                  </a:cubicBezTo>
                  <a:cubicBezTo>
                    <a:pt x="54106" y="15570"/>
                    <a:pt x="51638" y="11601"/>
                    <a:pt x="48936" y="8599"/>
                  </a:cubicBezTo>
                  <a:cubicBezTo>
                    <a:pt x="47401" y="6530"/>
                    <a:pt x="45333" y="4929"/>
                    <a:pt x="43265" y="3695"/>
                  </a:cubicBezTo>
                  <a:cubicBezTo>
                    <a:pt x="43098" y="3562"/>
                    <a:pt x="42931" y="3462"/>
                    <a:pt x="42765" y="3362"/>
                  </a:cubicBezTo>
                  <a:cubicBezTo>
                    <a:pt x="38862" y="726"/>
                    <a:pt x="34759" y="126"/>
                    <a:pt x="30689" y="26"/>
                  </a:cubicBezTo>
                  <a:cubicBezTo>
                    <a:pt x="30208" y="10"/>
                    <a:pt x="29724" y="1"/>
                    <a:pt x="29237" y="1"/>
                  </a:cubicBezTo>
                  <a:close/>
                </a:path>
              </a:pathLst>
            </a:custGeom>
            <a:solidFill>
              <a:srgbClr val="F4F4F4"/>
            </a:solidFill>
            <a:ln w="228600" cap="flat" cmpd="sng">
              <a:solidFill>
                <a:srgbClr val="F4F4F4"/>
              </a:solidFill>
              <a:prstDash val="solid"/>
              <a:round/>
              <a:headEnd type="none" w="sm" len="sm"/>
              <a:tailEnd type="none" w="sm" len="sm"/>
            </a:ln>
            <a:effectLst>
              <a:outerShdw dist="38100" dir="2400000" algn="bl" rotWithShape="0">
                <a:srgbClr val="844851">
                  <a:alpha val="21000"/>
                </a:srgb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3200" b="1"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092" name="Google Shape;1333;p32">
              <a:extLst>
                <a:ext uri="{FF2B5EF4-FFF2-40B4-BE49-F238E27FC236}">
                  <a16:creationId xmlns:a16="http://schemas.microsoft.com/office/drawing/2014/main" id="{B9F7A04C-56E0-FD06-F2C3-59D5EE330771}"/>
                </a:ext>
              </a:extLst>
            </p:cNvPr>
            <p:cNvSpPr/>
            <p:nvPr/>
          </p:nvSpPr>
          <p:spPr>
            <a:xfrm>
              <a:off x="4533951" y="3059450"/>
              <a:ext cx="1456898" cy="1096141"/>
            </a:xfrm>
            <a:custGeom>
              <a:avLst/>
              <a:gdLst/>
              <a:ahLst/>
              <a:cxnLst/>
              <a:rect l="l" t="t" r="r" b="b"/>
              <a:pathLst>
                <a:path w="58610" h="44097" extrusionOk="0">
                  <a:moveTo>
                    <a:pt x="29237" y="1"/>
                  </a:moveTo>
                  <a:cubicBezTo>
                    <a:pt x="26559" y="1"/>
                    <a:pt x="23816" y="300"/>
                    <a:pt x="21049" y="1627"/>
                  </a:cubicBezTo>
                  <a:cubicBezTo>
                    <a:pt x="19381" y="2461"/>
                    <a:pt x="17680" y="3528"/>
                    <a:pt x="15979" y="4929"/>
                  </a:cubicBezTo>
                  <a:cubicBezTo>
                    <a:pt x="11509" y="8699"/>
                    <a:pt x="7172" y="13602"/>
                    <a:pt x="3203" y="24677"/>
                  </a:cubicBezTo>
                  <a:cubicBezTo>
                    <a:pt x="2102" y="27779"/>
                    <a:pt x="1035" y="31348"/>
                    <a:pt x="1" y="35485"/>
                  </a:cubicBezTo>
                  <a:cubicBezTo>
                    <a:pt x="1535" y="35985"/>
                    <a:pt x="3003" y="36485"/>
                    <a:pt x="4471" y="36952"/>
                  </a:cubicBezTo>
                  <a:cubicBezTo>
                    <a:pt x="5038" y="35018"/>
                    <a:pt x="5571" y="33083"/>
                    <a:pt x="6272" y="31181"/>
                  </a:cubicBezTo>
                  <a:cubicBezTo>
                    <a:pt x="6272" y="31165"/>
                    <a:pt x="6289" y="31156"/>
                    <a:pt x="6305" y="31156"/>
                  </a:cubicBezTo>
                  <a:cubicBezTo>
                    <a:pt x="6322" y="31156"/>
                    <a:pt x="6339" y="31165"/>
                    <a:pt x="6339" y="31181"/>
                  </a:cubicBezTo>
                  <a:cubicBezTo>
                    <a:pt x="6505" y="33150"/>
                    <a:pt x="6138" y="35084"/>
                    <a:pt x="5738" y="36952"/>
                  </a:cubicBezTo>
                  <a:cubicBezTo>
                    <a:pt x="5705" y="37086"/>
                    <a:pt x="5705" y="37219"/>
                    <a:pt x="5671" y="37353"/>
                  </a:cubicBezTo>
                  <a:cubicBezTo>
                    <a:pt x="13177" y="39721"/>
                    <a:pt x="19982" y="41556"/>
                    <a:pt x="26386" y="42723"/>
                  </a:cubicBezTo>
                  <a:cubicBezTo>
                    <a:pt x="26586" y="42189"/>
                    <a:pt x="26820" y="41656"/>
                    <a:pt x="26987" y="41222"/>
                  </a:cubicBezTo>
                  <a:cubicBezTo>
                    <a:pt x="27001" y="41163"/>
                    <a:pt x="27061" y="41137"/>
                    <a:pt x="27123" y="41137"/>
                  </a:cubicBezTo>
                  <a:cubicBezTo>
                    <a:pt x="27203" y="41137"/>
                    <a:pt x="27287" y="41180"/>
                    <a:pt x="27287" y="41255"/>
                  </a:cubicBezTo>
                  <a:cubicBezTo>
                    <a:pt x="27320" y="41822"/>
                    <a:pt x="27287" y="42323"/>
                    <a:pt x="27187" y="42856"/>
                  </a:cubicBezTo>
                  <a:cubicBezTo>
                    <a:pt x="27754" y="42957"/>
                    <a:pt x="28321" y="43057"/>
                    <a:pt x="28888" y="43157"/>
                  </a:cubicBezTo>
                  <a:cubicBezTo>
                    <a:pt x="29088" y="42189"/>
                    <a:pt x="29355" y="41222"/>
                    <a:pt x="29622" y="40255"/>
                  </a:cubicBezTo>
                  <a:cubicBezTo>
                    <a:pt x="29637" y="40225"/>
                    <a:pt x="29679" y="40208"/>
                    <a:pt x="29720" y="40208"/>
                  </a:cubicBezTo>
                  <a:cubicBezTo>
                    <a:pt x="29771" y="40208"/>
                    <a:pt x="29822" y="40233"/>
                    <a:pt x="29822" y="40288"/>
                  </a:cubicBezTo>
                  <a:cubicBezTo>
                    <a:pt x="29855" y="41289"/>
                    <a:pt x="29822" y="42289"/>
                    <a:pt x="29755" y="43290"/>
                  </a:cubicBezTo>
                  <a:cubicBezTo>
                    <a:pt x="33395" y="43814"/>
                    <a:pt x="36913" y="44096"/>
                    <a:pt x="40356" y="44096"/>
                  </a:cubicBezTo>
                  <a:cubicBezTo>
                    <a:pt x="44360" y="44096"/>
                    <a:pt x="48264" y="43715"/>
                    <a:pt x="52138" y="42890"/>
                  </a:cubicBezTo>
                  <a:cubicBezTo>
                    <a:pt x="52238" y="41689"/>
                    <a:pt x="52438" y="40521"/>
                    <a:pt x="52772" y="39321"/>
                  </a:cubicBezTo>
                  <a:cubicBezTo>
                    <a:pt x="52786" y="39279"/>
                    <a:pt x="52817" y="39260"/>
                    <a:pt x="52849" y="39260"/>
                  </a:cubicBezTo>
                  <a:cubicBezTo>
                    <a:pt x="52893" y="39260"/>
                    <a:pt x="52938" y="39296"/>
                    <a:pt x="52938" y="39354"/>
                  </a:cubicBezTo>
                  <a:cubicBezTo>
                    <a:pt x="52938" y="40388"/>
                    <a:pt x="53039" y="41522"/>
                    <a:pt x="53105" y="42690"/>
                  </a:cubicBezTo>
                  <a:cubicBezTo>
                    <a:pt x="53639" y="42556"/>
                    <a:pt x="54206" y="42423"/>
                    <a:pt x="54740" y="42289"/>
                  </a:cubicBezTo>
                  <a:cubicBezTo>
                    <a:pt x="54673" y="39988"/>
                    <a:pt x="54440" y="37719"/>
                    <a:pt x="54339" y="35418"/>
                  </a:cubicBezTo>
                  <a:cubicBezTo>
                    <a:pt x="54339" y="35401"/>
                    <a:pt x="54356" y="35393"/>
                    <a:pt x="54373" y="35393"/>
                  </a:cubicBezTo>
                  <a:cubicBezTo>
                    <a:pt x="54390" y="35393"/>
                    <a:pt x="54406" y="35401"/>
                    <a:pt x="54406" y="35418"/>
                  </a:cubicBezTo>
                  <a:cubicBezTo>
                    <a:pt x="54773" y="37619"/>
                    <a:pt x="55207" y="39854"/>
                    <a:pt x="55574" y="42056"/>
                  </a:cubicBezTo>
                  <a:cubicBezTo>
                    <a:pt x="56374" y="41856"/>
                    <a:pt x="57141" y="41622"/>
                    <a:pt x="57942" y="41355"/>
                  </a:cubicBezTo>
                  <a:cubicBezTo>
                    <a:pt x="58609" y="41122"/>
                    <a:pt x="57809" y="32049"/>
                    <a:pt x="57709" y="31482"/>
                  </a:cubicBezTo>
                  <a:cubicBezTo>
                    <a:pt x="57642" y="31181"/>
                    <a:pt x="57575" y="30915"/>
                    <a:pt x="57542" y="30614"/>
                  </a:cubicBezTo>
                  <a:cubicBezTo>
                    <a:pt x="56941" y="27546"/>
                    <a:pt x="56408" y="23476"/>
                    <a:pt x="55707" y="20974"/>
                  </a:cubicBezTo>
                  <a:cubicBezTo>
                    <a:pt x="52905" y="11467"/>
                    <a:pt x="47401" y="6464"/>
                    <a:pt x="42765" y="3362"/>
                  </a:cubicBezTo>
                  <a:cubicBezTo>
                    <a:pt x="38862" y="726"/>
                    <a:pt x="34759" y="126"/>
                    <a:pt x="30689" y="26"/>
                  </a:cubicBezTo>
                  <a:cubicBezTo>
                    <a:pt x="30208" y="10"/>
                    <a:pt x="29724" y="1"/>
                    <a:pt x="29237" y="1"/>
                  </a:cubicBezTo>
                  <a:close/>
                </a:path>
              </a:pathLst>
            </a:custGeom>
            <a:solidFill>
              <a:srgbClr val="DB722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3200" b="1"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093" name="Google Shape;1334;p32">
              <a:extLst>
                <a:ext uri="{FF2B5EF4-FFF2-40B4-BE49-F238E27FC236}">
                  <a16:creationId xmlns:a16="http://schemas.microsoft.com/office/drawing/2014/main" id="{22C516E3-D3FB-CEBC-546C-2446A3B20DD5}"/>
                </a:ext>
              </a:extLst>
            </p:cNvPr>
            <p:cNvSpPr/>
            <p:nvPr/>
          </p:nvSpPr>
          <p:spPr>
            <a:xfrm>
              <a:off x="4533951" y="3672854"/>
              <a:ext cx="1456898" cy="482758"/>
            </a:xfrm>
            <a:custGeom>
              <a:avLst/>
              <a:gdLst/>
              <a:ahLst/>
              <a:cxnLst/>
              <a:rect l="l" t="t" r="r" b="b"/>
              <a:pathLst>
                <a:path w="58610" h="19421" extrusionOk="0">
                  <a:moveTo>
                    <a:pt x="3203" y="1"/>
                  </a:moveTo>
                  <a:cubicBezTo>
                    <a:pt x="2102" y="3103"/>
                    <a:pt x="1035" y="6672"/>
                    <a:pt x="1" y="10809"/>
                  </a:cubicBezTo>
                  <a:cubicBezTo>
                    <a:pt x="1535" y="11309"/>
                    <a:pt x="3003" y="11809"/>
                    <a:pt x="4471" y="12276"/>
                  </a:cubicBezTo>
                  <a:cubicBezTo>
                    <a:pt x="5038" y="10342"/>
                    <a:pt x="5571" y="8407"/>
                    <a:pt x="6272" y="6505"/>
                  </a:cubicBezTo>
                  <a:cubicBezTo>
                    <a:pt x="6272" y="6489"/>
                    <a:pt x="6289" y="6480"/>
                    <a:pt x="6305" y="6480"/>
                  </a:cubicBezTo>
                  <a:cubicBezTo>
                    <a:pt x="6322" y="6480"/>
                    <a:pt x="6339" y="6489"/>
                    <a:pt x="6339" y="6505"/>
                  </a:cubicBezTo>
                  <a:cubicBezTo>
                    <a:pt x="6505" y="8474"/>
                    <a:pt x="6138" y="10408"/>
                    <a:pt x="5738" y="12276"/>
                  </a:cubicBezTo>
                  <a:cubicBezTo>
                    <a:pt x="5705" y="12410"/>
                    <a:pt x="5705" y="12543"/>
                    <a:pt x="5671" y="12677"/>
                  </a:cubicBezTo>
                  <a:cubicBezTo>
                    <a:pt x="13177" y="15045"/>
                    <a:pt x="19982" y="16880"/>
                    <a:pt x="26386" y="18047"/>
                  </a:cubicBezTo>
                  <a:cubicBezTo>
                    <a:pt x="26586" y="17513"/>
                    <a:pt x="26820" y="16980"/>
                    <a:pt x="26987" y="16546"/>
                  </a:cubicBezTo>
                  <a:cubicBezTo>
                    <a:pt x="27001" y="16487"/>
                    <a:pt x="27061" y="16461"/>
                    <a:pt x="27123" y="16461"/>
                  </a:cubicBezTo>
                  <a:cubicBezTo>
                    <a:pt x="27203" y="16461"/>
                    <a:pt x="27287" y="16504"/>
                    <a:pt x="27287" y="16579"/>
                  </a:cubicBezTo>
                  <a:cubicBezTo>
                    <a:pt x="27320" y="17146"/>
                    <a:pt x="27287" y="17647"/>
                    <a:pt x="27187" y="18180"/>
                  </a:cubicBezTo>
                  <a:cubicBezTo>
                    <a:pt x="27754" y="18281"/>
                    <a:pt x="28321" y="18381"/>
                    <a:pt x="28888" y="18481"/>
                  </a:cubicBezTo>
                  <a:cubicBezTo>
                    <a:pt x="29088" y="17513"/>
                    <a:pt x="29355" y="16546"/>
                    <a:pt x="29622" y="15579"/>
                  </a:cubicBezTo>
                  <a:cubicBezTo>
                    <a:pt x="29637" y="15549"/>
                    <a:pt x="29679" y="15532"/>
                    <a:pt x="29720" y="15532"/>
                  </a:cubicBezTo>
                  <a:cubicBezTo>
                    <a:pt x="29771" y="15532"/>
                    <a:pt x="29822" y="15557"/>
                    <a:pt x="29822" y="15612"/>
                  </a:cubicBezTo>
                  <a:cubicBezTo>
                    <a:pt x="29855" y="16613"/>
                    <a:pt x="29822" y="17613"/>
                    <a:pt x="29755" y="18614"/>
                  </a:cubicBezTo>
                  <a:cubicBezTo>
                    <a:pt x="33395" y="19138"/>
                    <a:pt x="36913" y="19420"/>
                    <a:pt x="40356" y="19420"/>
                  </a:cubicBezTo>
                  <a:cubicBezTo>
                    <a:pt x="44360" y="19420"/>
                    <a:pt x="48264" y="19039"/>
                    <a:pt x="52138" y="18214"/>
                  </a:cubicBezTo>
                  <a:cubicBezTo>
                    <a:pt x="52238" y="17013"/>
                    <a:pt x="52438" y="15845"/>
                    <a:pt x="52772" y="14645"/>
                  </a:cubicBezTo>
                  <a:cubicBezTo>
                    <a:pt x="52786" y="14603"/>
                    <a:pt x="52817" y="14584"/>
                    <a:pt x="52849" y="14584"/>
                  </a:cubicBezTo>
                  <a:cubicBezTo>
                    <a:pt x="52893" y="14584"/>
                    <a:pt x="52938" y="14620"/>
                    <a:pt x="52938" y="14678"/>
                  </a:cubicBezTo>
                  <a:cubicBezTo>
                    <a:pt x="52938" y="15712"/>
                    <a:pt x="53039" y="16846"/>
                    <a:pt x="53105" y="18014"/>
                  </a:cubicBezTo>
                  <a:cubicBezTo>
                    <a:pt x="53639" y="17880"/>
                    <a:pt x="54206" y="17747"/>
                    <a:pt x="54740" y="17613"/>
                  </a:cubicBezTo>
                  <a:cubicBezTo>
                    <a:pt x="54673" y="15312"/>
                    <a:pt x="54440" y="13043"/>
                    <a:pt x="54339" y="10742"/>
                  </a:cubicBezTo>
                  <a:cubicBezTo>
                    <a:pt x="54339" y="10725"/>
                    <a:pt x="54356" y="10717"/>
                    <a:pt x="54373" y="10717"/>
                  </a:cubicBezTo>
                  <a:cubicBezTo>
                    <a:pt x="54390" y="10717"/>
                    <a:pt x="54406" y="10725"/>
                    <a:pt x="54406" y="10742"/>
                  </a:cubicBezTo>
                  <a:cubicBezTo>
                    <a:pt x="54773" y="12943"/>
                    <a:pt x="55207" y="15178"/>
                    <a:pt x="55574" y="17380"/>
                  </a:cubicBezTo>
                  <a:cubicBezTo>
                    <a:pt x="56374" y="17180"/>
                    <a:pt x="57141" y="16946"/>
                    <a:pt x="57942" y="16679"/>
                  </a:cubicBezTo>
                  <a:cubicBezTo>
                    <a:pt x="58609" y="16446"/>
                    <a:pt x="57809" y="7373"/>
                    <a:pt x="57709" y="6772"/>
                  </a:cubicBezTo>
                  <a:cubicBezTo>
                    <a:pt x="57642" y="6505"/>
                    <a:pt x="57575" y="6239"/>
                    <a:pt x="57542" y="5938"/>
                  </a:cubicBezTo>
                  <a:cubicBezTo>
                    <a:pt x="51178" y="7340"/>
                    <a:pt x="44659" y="8049"/>
                    <a:pt x="38143" y="8049"/>
                  </a:cubicBezTo>
                  <a:cubicBezTo>
                    <a:pt x="31475" y="8049"/>
                    <a:pt x="24809" y="7306"/>
                    <a:pt x="18314" y="5805"/>
                  </a:cubicBezTo>
                  <a:cubicBezTo>
                    <a:pt x="13043" y="4604"/>
                    <a:pt x="7773" y="2836"/>
                    <a:pt x="3203"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3200" b="1"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094" name="Google Shape;1335;p32">
              <a:extLst>
                <a:ext uri="{FF2B5EF4-FFF2-40B4-BE49-F238E27FC236}">
                  <a16:creationId xmlns:a16="http://schemas.microsoft.com/office/drawing/2014/main" id="{73074A56-FE29-ABAD-EAED-85936782122D}"/>
                </a:ext>
              </a:extLst>
            </p:cNvPr>
            <p:cNvSpPr/>
            <p:nvPr/>
          </p:nvSpPr>
          <p:spPr>
            <a:xfrm>
              <a:off x="4695655" y="3541129"/>
              <a:ext cx="234680" cy="340299"/>
            </a:xfrm>
            <a:custGeom>
              <a:avLst/>
              <a:gdLst/>
              <a:ahLst/>
              <a:cxnLst/>
              <a:rect l="l" t="t" r="r" b="b"/>
              <a:pathLst>
                <a:path w="9441" h="13690" extrusionOk="0">
                  <a:moveTo>
                    <a:pt x="5102" y="0"/>
                  </a:moveTo>
                  <a:cubicBezTo>
                    <a:pt x="4167" y="0"/>
                    <a:pt x="3180" y="325"/>
                    <a:pt x="2402" y="930"/>
                  </a:cubicBezTo>
                  <a:cubicBezTo>
                    <a:pt x="1168" y="1864"/>
                    <a:pt x="567" y="3298"/>
                    <a:pt x="367" y="4666"/>
                  </a:cubicBezTo>
                  <a:cubicBezTo>
                    <a:pt x="0" y="6901"/>
                    <a:pt x="567" y="9103"/>
                    <a:pt x="1868" y="10737"/>
                  </a:cubicBezTo>
                  <a:cubicBezTo>
                    <a:pt x="3203" y="12372"/>
                    <a:pt x="5271" y="13439"/>
                    <a:pt x="7572" y="13672"/>
                  </a:cubicBezTo>
                  <a:cubicBezTo>
                    <a:pt x="7686" y="13683"/>
                    <a:pt x="7799" y="13690"/>
                    <a:pt x="7911" y="13690"/>
                  </a:cubicBezTo>
                  <a:cubicBezTo>
                    <a:pt x="8160" y="13690"/>
                    <a:pt x="8399" y="13654"/>
                    <a:pt x="8606" y="13539"/>
                  </a:cubicBezTo>
                  <a:cubicBezTo>
                    <a:pt x="9207" y="13239"/>
                    <a:pt x="9340" y="12472"/>
                    <a:pt x="9374" y="11871"/>
                  </a:cubicBezTo>
                  <a:cubicBezTo>
                    <a:pt x="9440" y="9436"/>
                    <a:pt x="9340" y="6968"/>
                    <a:pt x="8940" y="4633"/>
                  </a:cubicBezTo>
                  <a:cubicBezTo>
                    <a:pt x="8707" y="3065"/>
                    <a:pt x="8073" y="997"/>
                    <a:pt x="6538" y="296"/>
                  </a:cubicBezTo>
                  <a:cubicBezTo>
                    <a:pt x="6103" y="96"/>
                    <a:pt x="5610" y="0"/>
                    <a:pt x="5102" y="0"/>
                  </a:cubicBezTo>
                  <a:close/>
                </a:path>
              </a:pathLst>
            </a:custGeom>
            <a:solidFill>
              <a:srgbClr val="EDB59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3200" b="1"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095" name="Google Shape;1336;p32">
              <a:extLst>
                <a:ext uri="{FF2B5EF4-FFF2-40B4-BE49-F238E27FC236}">
                  <a16:creationId xmlns:a16="http://schemas.microsoft.com/office/drawing/2014/main" id="{6C004F8F-0DF0-F6D0-947C-B2F99BAABC54}"/>
                </a:ext>
              </a:extLst>
            </p:cNvPr>
            <p:cNvSpPr/>
            <p:nvPr/>
          </p:nvSpPr>
          <p:spPr>
            <a:xfrm>
              <a:off x="5640121" y="3664277"/>
              <a:ext cx="269505" cy="319891"/>
            </a:xfrm>
            <a:custGeom>
              <a:avLst/>
              <a:gdLst/>
              <a:ahLst/>
              <a:cxnLst/>
              <a:rect l="l" t="t" r="r" b="b"/>
              <a:pathLst>
                <a:path w="10842" h="12869" extrusionOk="0">
                  <a:moveTo>
                    <a:pt x="6331" y="1"/>
                  </a:moveTo>
                  <a:cubicBezTo>
                    <a:pt x="6153" y="1"/>
                    <a:pt x="5976" y="15"/>
                    <a:pt x="5804" y="46"/>
                  </a:cubicBezTo>
                  <a:cubicBezTo>
                    <a:pt x="4136" y="346"/>
                    <a:pt x="3036" y="2214"/>
                    <a:pt x="2402" y="3648"/>
                  </a:cubicBezTo>
                  <a:cubicBezTo>
                    <a:pt x="1434" y="5816"/>
                    <a:pt x="734" y="8185"/>
                    <a:pt x="200" y="10553"/>
                  </a:cubicBezTo>
                  <a:cubicBezTo>
                    <a:pt x="67" y="11154"/>
                    <a:pt x="0" y="11921"/>
                    <a:pt x="500" y="12388"/>
                  </a:cubicBezTo>
                  <a:cubicBezTo>
                    <a:pt x="767" y="12621"/>
                    <a:pt x="1134" y="12688"/>
                    <a:pt x="1468" y="12755"/>
                  </a:cubicBezTo>
                  <a:cubicBezTo>
                    <a:pt x="1948" y="12831"/>
                    <a:pt x="2426" y="12869"/>
                    <a:pt x="2898" y="12869"/>
                  </a:cubicBezTo>
                  <a:cubicBezTo>
                    <a:pt x="4689" y="12869"/>
                    <a:pt x="6386" y="12331"/>
                    <a:pt x="7706" y="11354"/>
                  </a:cubicBezTo>
                  <a:cubicBezTo>
                    <a:pt x="9407" y="10086"/>
                    <a:pt x="10508" y="8085"/>
                    <a:pt x="10708" y="5850"/>
                  </a:cubicBezTo>
                  <a:cubicBezTo>
                    <a:pt x="10841" y="4482"/>
                    <a:pt x="10608" y="2914"/>
                    <a:pt x="9674" y="1713"/>
                  </a:cubicBezTo>
                  <a:cubicBezTo>
                    <a:pt x="8860" y="667"/>
                    <a:pt x="7540" y="1"/>
                    <a:pt x="6331" y="1"/>
                  </a:cubicBezTo>
                  <a:close/>
                </a:path>
              </a:pathLst>
            </a:custGeom>
            <a:solidFill>
              <a:srgbClr val="EDB59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3200" b="1"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096" name="Google Shape;1337;p32">
              <a:extLst>
                <a:ext uri="{FF2B5EF4-FFF2-40B4-BE49-F238E27FC236}">
                  <a16:creationId xmlns:a16="http://schemas.microsoft.com/office/drawing/2014/main" id="{5CB88395-521B-F50C-D557-233B5AA9593C}"/>
                </a:ext>
              </a:extLst>
            </p:cNvPr>
            <p:cNvSpPr/>
            <p:nvPr/>
          </p:nvSpPr>
          <p:spPr>
            <a:xfrm>
              <a:off x="5705274" y="3771044"/>
              <a:ext cx="172014" cy="146659"/>
            </a:xfrm>
            <a:custGeom>
              <a:avLst/>
              <a:gdLst/>
              <a:ahLst/>
              <a:cxnLst/>
              <a:rect l="l" t="t" r="r" b="b"/>
              <a:pathLst>
                <a:path w="6920" h="5900" extrusionOk="0">
                  <a:moveTo>
                    <a:pt x="5411" y="1"/>
                  </a:moveTo>
                  <a:cubicBezTo>
                    <a:pt x="4787" y="1"/>
                    <a:pt x="4115" y="352"/>
                    <a:pt x="3517" y="721"/>
                  </a:cubicBezTo>
                  <a:cubicBezTo>
                    <a:pt x="2750" y="1188"/>
                    <a:pt x="2082" y="1822"/>
                    <a:pt x="1549" y="2589"/>
                  </a:cubicBezTo>
                  <a:cubicBezTo>
                    <a:pt x="1282" y="2889"/>
                    <a:pt x="1082" y="3223"/>
                    <a:pt x="882" y="3590"/>
                  </a:cubicBezTo>
                  <a:cubicBezTo>
                    <a:pt x="581" y="4123"/>
                    <a:pt x="315" y="4690"/>
                    <a:pt x="114" y="5291"/>
                  </a:cubicBezTo>
                  <a:cubicBezTo>
                    <a:pt x="0" y="5611"/>
                    <a:pt x="246" y="5899"/>
                    <a:pt x="466" y="5899"/>
                  </a:cubicBezTo>
                  <a:cubicBezTo>
                    <a:pt x="567" y="5899"/>
                    <a:pt x="662" y="5838"/>
                    <a:pt x="715" y="5691"/>
                  </a:cubicBezTo>
                  <a:cubicBezTo>
                    <a:pt x="1015" y="4790"/>
                    <a:pt x="1449" y="3956"/>
                    <a:pt x="1949" y="3256"/>
                  </a:cubicBezTo>
                  <a:cubicBezTo>
                    <a:pt x="2408" y="3138"/>
                    <a:pt x="2917" y="3054"/>
                    <a:pt x="3405" y="3054"/>
                  </a:cubicBezTo>
                  <a:cubicBezTo>
                    <a:pt x="4301" y="3054"/>
                    <a:pt x="5128" y="3338"/>
                    <a:pt x="5452" y="4223"/>
                  </a:cubicBezTo>
                  <a:cubicBezTo>
                    <a:pt x="5452" y="4223"/>
                    <a:pt x="5485" y="4223"/>
                    <a:pt x="5485" y="4190"/>
                  </a:cubicBezTo>
                  <a:cubicBezTo>
                    <a:pt x="5485" y="2642"/>
                    <a:pt x="4416" y="2329"/>
                    <a:pt x="3301" y="2329"/>
                  </a:cubicBezTo>
                  <a:cubicBezTo>
                    <a:pt x="3097" y="2329"/>
                    <a:pt x="2891" y="2339"/>
                    <a:pt x="2690" y="2355"/>
                  </a:cubicBezTo>
                  <a:lnTo>
                    <a:pt x="2690" y="2355"/>
                  </a:lnTo>
                  <a:cubicBezTo>
                    <a:pt x="2716" y="2351"/>
                    <a:pt x="2719" y="2322"/>
                    <a:pt x="2750" y="2322"/>
                  </a:cubicBezTo>
                  <a:cubicBezTo>
                    <a:pt x="3458" y="1638"/>
                    <a:pt x="4648" y="669"/>
                    <a:pt x="5745" y="669"/>
                  </a:cubicBezTo>
                  <a:cubicBezTo>
                    <a:pt x="6147" y="669"/>
                    <a:pt x="6537" y="799"/>
                    <a:pt x="6886" y="1121"/>
                  </a:cubicBezTo>
                  <a:cubicBezTo>
                    <a:pt x="6886" y="1121"/>
                    <a:pt x="6919" y="1121"/>
                    <a:pt x="6886" y="1088"/>
                  </a:cubicBezTo>
                  <a:cubicBezTo>
                    <a:pt x="6492" y="283"/>
                    <a:pt x="5970" y="1"/>
                    <a:pt x="5411"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3200" b="1"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097" name="Google Shape;1338;p32">
              <a:extLst>
                <a:ext uri="{FF2B5EF4-FFF2-40B4-BE49-F238E27FC236}">
                  <a16:creationId xmlns:a16="http://schemas.microsoft.com/office/drawing/2014/main" id="{C778D31B-42C8-0CC5-61EA-A33C39331A17}"/>
                </a:ext>
              </a:extLst>
            </p:cNvPr>
            <p:cNvSpPr/>
            <p:nvPr/>
          </p:nvSpPr>
          <p:spPr>
            <a:xfrm>
              <a:off x="4728816" y="3651500"/>
              <a:ext cx="134852" cy="176364"/>
            </a:xfrm>
            <a:custGeom>
              <a:avLst/>
              <a:gdLst/>
              <a:ahLst/>
              <a:cxnLst/>
              <a:rect l="l" t="t" r="r" b="b"/>
              <a:pathLst>
                <a:path w="5425" h="7095" extrusionOk="0">
                  <a:moveTo>
                    <a:pt x="1350" y="0"/>
                  </a:moveTo>
                  <a:cubicBezTo>
                    <a:pt x="928" y="0"/>
                    <a:pt x="485" y="194"/>
                    <a:pt x="34" y="693"/>
                  </a:cubicBezTo>
                  <a:cubicBezTo>
                    <a:pt x="1" y="693"/>
                    <a:pt x="34" y="726"/>
                    <a:pt x="67" y="726"/>
                  </a:cubicBezTo>
                  <a:cubicBezTo>
                    <a:pt x="318" y="595"/>
                    <a:pt x="567" y="538"/>
                    <a:pt x="810" y="538"/>
                  </a:cubicBezTo>
                  <a:cubicBezTo>
                    <a:pt x="2051" y="538"/>
                    <a:pt x="3145" y="2046"/>
                    <a:pt x="3703" y="2995"/>
                  </a:cubicBezTo>
                  <a:lnTo>
                    <a:pt x="3737" y="3095"/>
                  </a:lnTo>
                  <a:cubicBezTo>
                    <a:pt x="3217" y="2884"/>
                    <a:pt x="2661" y="2709"/>
                    <a:pt x="2152" y="2709"/>
                  </a:cubicBezTo>
                  <a:cubicBezTo>
                    <a:pt x="1453" y="2709"/>
                    <a:pt x="843" y="3039"/>
                    <a:pt x="534" y="4062"/>
                  </a:cubicBezTo>
                  <a:cubicBezTo>
                    <a:pt x="534" y="4086"/>
                    <a:pt x="551" y="4109"/>
                    <a:pt x="561" y="4109"/>
                  </a:cubicBezTo>
                  <a:cubicBezTo>
                    <a:pt x="565" y="4109"/>
                    <a:pt x="568" y="4105"/>
                    <a:pt x="568" y="4095"/>
                  </a:cubicBezTo>
                  <a:cubicBezTo>
                    <a:pt x="934" y="3602"/>
                    <a:pt x="1431" y="3419"/>
                    <a:pt x="1971" y="3419"/>
                  </a:cubicBezTo>
                  <a:cubicBezTo>
                    <a:pt x="2710" y="3419"/>
                    <a:pt x="3529" y="3763"/>
                    <a:pt x="4204" y="4129"/>
                  </a:cubicBezTo>
                  <a:cubicBezTo>
                    <a:pt x="4504" y="4963"/>
                    <a:pt x="4671" y="5863"/>
                    <a:pt x="4704" y="6831"/>
                  </a:cubicBezTo>
                  <a:cubicBezTo>
                    <a:pt x="4717" y="7014"/>
                    <a:pt x="4833" y="7094"/>
                    <a:pt x="4967" y="7094"/>
                  </a:cubicBezTo>
                  <a:cubicBezTo>
                    <a:pt x="5174" y="7094"/>
                    <a:pt x="5425" y="6901"/>
                    <a:pt x="5404" y="6597"/>
                  </a:cubicBezTo>
                  <a:cubicBezTo>
                    <a:pt x="5371" y="5963"/>
                    <a:pt x="5271" y="5330"/>
                    <a:pt x="5138" y="4763"/>
                  </a:cubicBezTo>
                  <a:cubicBezTo>
                    <a:pt x="5038" y="4362"/>
                    <a:pt x="4904" y="3962"/>
                    <a:pt x="4771" y="3595"/>
                  </a:cubicBezTo>
                  <a:cubicBezTo>
                    <a:pt x="4437" y="2728"/>
                    <a:pt x="3970" y="1927"/>
                    <a:pt x="3370" y="1260"/>
                  </a:cubicBezTo>
                  <a:cubicBezTo>
                    <a:pt x="2811" y="637"/>
                    <a:pt x="2114" y="0"/>
                    <a:pt x="1350"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3200" b="1"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098" name="Google Shape;1339;p32">
              <a:extLst>
                <a:ext uri="{FF2B5EF4-FFF2-40B4-BE49-F238E27FC236}">
                  <a16:creationId xmlns:a16="http://schemas.microsoft.com/office/drawing/2014/main" id="{2A342B66-026E-8BB3-EF10-B67939277428}"/>
                </a:ext>
              </a:extLst>
            </p:cNvPr>
            <p:cNvSpPr/>
            <p:nvPr/>
          </p:nvSpPr>
          <p:spPr>
            <a:xfrm>
              <a:off x="4850721" y="3093954"/>
              <a:ext cx="940310" cy="962930"/>
            </a:xfrm>
            <a:custGeom>
              <a:avLst/>
              <a:gdLst/>
              <a:ahLst/>
              <a:cxnLst/>
              <a:rect l="l" t="t" r="r" b="b"/>
              <a:pathLst>
                <a:path w="37828" h="38738" extrusionOk="0">
                  <a:moveTo>
                    <a:pt x="14414" y="1"/>
                  </a:moveTo>
                  <a:cubicBezTo>
                    <a:pt x="14169" y="1"/>
                    <a:pt x="13923" y="2"/>
                    <a:pt x="13677" y="5"/>
                  </a:cubicBezTo>
                  <a:cubicBezTo>
                    <a:pt x="8073" y="72"/>
                    <a:pt x="3302" y="4108"/>
                    <a:pt x="2235" y="9612"/>
                  </a:cubicBezTo>
                  <a:cubicBezTo>
                    <a:pt x="1301" y="14583"/>
                    <a:pt x="667" y="19620"/>
                    <a:pt x="334" y="24656"/>
                  </a:cubicBezTo>
                  <a:cubicBezTo>
                    <a:pt x="0" y="30260"/>
                    <a:pt x="3603" y="35331"/>
                    <a:pt x="9007" y="36832"/>
                  </a:cubicBezTo>
                  <a:cubicBezTo>
                    <a:pt x="13740" y="38103"/>
                    <a:pt x="18504" y="38738"/>
                    <a:pt x="23413" y="38738"/>
                  </a:cubicBezTo>
                  <a:cubicBezTo>
                    <a:pt x="23659" y="38738"/>
                    <a:pt x="23904" y="38736"/>
                    <a:pt x="24151" y="38733"/>
                  </a:cubicBezTo>
                  <a:cubicBezTo>
                    <a:pt x="29755" y="38666"/>
                    <a:pt x="34525" y="34630"/>
                    <a:pt x="35559" y="29126"/>
                  </a:cubicBezTo>
                  <a:cubicBezTo>
                    <a:pt x="36526" y="24156"/>
                    <a:pt x="37160" y="19119"/>
                    <a:pt x="37460" y="14082"/>
                  </a:cubicBezTo>
                  <a:cubicBezTo>
                    <a:pt x="37827" y="8478"/>
                    <a:pt x="34225" y="3408"/>
                    <a:pt x="28821" y="1907"/>
                  </a:cubicBezTo>
                  <a:cubicBezTo>
                    <a:pt x="24087" y="636"/>
                    <a:pt x="19323" y="1"/>
                    <a:pt x="14414" y="1"/>
                  </a:cubicBezTo>
                  <a:close/>
                </a:path>
              </a:pathLst>
            </a:custGeom>
            <a:solidFill>
              <a:srgbClr val="EDB59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3200" b="1"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099" name="Google Shape;1340;p32">
              <a:extLst>
                <a:ext uri="{FF2B5EF4-FFF2-40B4-BE49-F238E27FC236}">
                  <a16:creationId xmlns:a16="http://schemas.microsoft.com/office/drawing/2014/main" id="{A02E1219-9D84-AEB1-AC2F-F9CAD948ECD4}"/>
                </a:ext>
              </a:extLst>
            </p:cNvPr>
            <p:cNvSpPr/>
            <p:nvPr/>
          </p:nvSpPr>
          <p:spPr>
            <a:xfrm>
              <a:off x="5227995" y="3737510"/>
              <a:ext cx="130204" cy="66394"/>
            </a:xfrm>
            <a:custGeom>
              <a:avLst/>
              <a:gdLst/>
              <a:ahLst/>
              <a:cxnLst/>
              <a:rect l="l" t="t" r="r" b="b"/>
              <a:pathLst>
                <a:path w="5238" h="2671" extrusionOk="0">
                  <a:moveTo>
                    <a:pt x="2564" y="0"/>
                  </a:moveTo>
                  <a:cubicBezTo>
                    <a:pt x="2351" y="0"/>
                    <a:pt x="2129" y="37"/>
                    <a:pt x="1935" y="102"/>
                  </a:cubicBezTo>
                  <a:cubicBezTo>
                    <a:pt x="1602" y="168"/>
                    <a:pt x="1302" y="335"/>
                    <a:pt x="1068" y="535"/>
                  </a:cubicBezTo>
                  <a:cubicBezTo>
                    <a:pt x="568" y="902"/>
                    <a:pt x="201" y="1436"/>
                    <a:pt x="1" y="2003"/>
                  </a:cubicBezTo>
                  <a:cubicBezTo>
                    <a:pt x="434" y="1603"/>
                    <a:pt x="868" y="1203"/>
                    <a:pt x="1335" y="936"/>
                  </a:cubicBezTo>
                  <a:cubicBezTo>
                    <a:pt x="1707" y="750"/>
                    <a:pt x="2099" y="649"/>
                    <a:pt x="2513" y="649"/>
                  </a:cubicBezTo>
                  <a:cubicBezTo>
                    <a:pt x="2619" y="649"/>
                    <a:pt x="2727" y="655"/>
                    <a:pt x="2836" y="669"/>
                  </a:cubicBezTo>
                  <a:cubicBezTo>
                    <a:pt x="3303" y="736"/>
                    <a:pt x="3803" y="969"/>
                    <a:pt x="4204" y="1336"/>
                  </a:cubicBezTo>
                  <a:cubicBezTo>
                    <a:pt x="4637" y="1670"/>
                    <a:pt x="4971" y="2103"/>
                    <a:pt x="5238" y="2670"/>
                  </a:cubicBezTo>
                  <a:cubicBezTo>
                    <a:pt x="5238" y="2070"/>
                    <a:pt x="4971" y="1436"/>
                    <a:pt x="4571" y="969"/>
                  </a:cubicBezTo>
                  <a:cubicBezTo>
                    <a:pt x="4170" y="502"/>
                    <a:pt x="3570" y="102"/>
                    <a:pt x="2903" y="35"/>
                  </a:cubicBezTo>
                  <a:cubicBezTo>
                    <a:pt x="2796" y="11"/>
                    <a:pt x="2682" y="0"/>
                    <a:pt x="2564" y="0"/>
                  </a:cubicBezTo>
                  <a:close/>
                </a:path>
              </a:pathLst>
            </a:custGeom>
            <a:solidFill>
              <a:srgbClr val="4D21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3200" b="1"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00" name="Google Shape;1341;p32">
              <a:extLst>
                <a:ext uri="{FF2B5EF4-FFF2-40B4-BE49-F238E27FC236}">
                  <a16:creationId xmlns:a16="http://schemas.microsoft.com/office/drawing/2014/main" id="{A8090084-AB57-22F7-F445-8F933E002958}"/>
                </a:ext>
              </a:extLst>
            </p:cNvPr>
            <p:cNvSpPr/>
            <p:nvPr/>
          </p:nvSpPr>
          <p:spPr>
            <a:xfrm>
              <a:off x="4954355" y="3547269"/>
              <a:ext cx="216434" cy="216608"/>
            </a:xfrm>
            <a:custGeom>
              <a:avLst/>
              <a:gdLst/>
              <a:ahLst/>
              <a:cxnLst/>
              <a:rect l="l" t="t" r="r" b="b"/>
              <a:pathLst>
                <a:path w="8707" h="8714" extrusionOk="0">
                  <a:moveTo>
                    <a:pt x="3971" y="1"/>
                  </a:moveTo>
                  <a:cubicBezTo>
                    <a:pt x="3691" y="1"/>
                    <a:pt x="3412" y="28"/>
                    <a:pt x="3136" y="83"/>
                  </a:cubicBezTo>
                  <a:cubicBezTo>
                    <a:pt x="1935" y="283"/>
                    <a:pt x="935" y="1684"/>
                    <a:pt x="468" y="2751"/>
                  </a:cubicBezTo>
                  <a:cubicBezTo>
                    <a:pt x="67" y="3752"/>
                    <a:pt x="1" y="4953"/>
                    <a:pt x="401" y="5953"/>
                  </a:cubicBezTo>
                  <a:cubicBezTo>
                    <a:pt x="835" y="7021"/>
                    <a:pt x="1735" y="7855"/>
                    <a:pt x="2769" y="8288"/>
                  </a:cubicBezTo>
                  <a:cubicBezTo>
                    <a:pt x="3391" y="8565"/>
                    <a:pt x="4045" y="8714"/>
                    <a:pt x="4697" y="8714"/>
                  </a:cubicBezTo>
                  <a:cubicBezTo>
                    <a:pt x="4990" y="8714"/>
                    <a:pt x="5282" y="8684"/>
                    <a:pt x="5571" y="8622"/>
                  </a:cubicBezTo>
                  <a:cubicBezTo>
                    <a:pt x="6505" y="8422"/>
                    <a:pt x="7373" y="7855"/>
                    <a:pt x="7906" y="7088"/>
                  </a:cubicBezTo>
                  <a:cubicBezTo>
                    <a:pt x="8307" y="6521"/>
                    <a:pt x="8507" y="5853"/>
                    <a:pt x="8574" y="5186"/>
                  </a:cubicBezTo>
                  <a:cubicBezTo>
                    <a:pt x="8707" y="3652"/>
                    <a:pt x="8073" y="2084"/>
                    <a:pt x="6906" y="1083"/>
                  </a:cubicBezTo>
                  <a:cubicBezTo>
                    <a:pt x="6112" y="395"/>
                    <a:pt x="5044" y="1"/>
                    <a:pt x="3971" y="1"/>
                  </a:cubicBezTo>
                  <a:close/>
                </a:path>
              </a:pathLst>
            </a:custGeom>
            <a:solidFill>
              <a:srgbClr val="F4F4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3200" b="1"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01" name="Google Shape;1342;p32">
              <a:extLst>
                <a:ext uri="{FF2B5EF4-FFF2-40B4-BE49-F238E27FC236}">
                  <a16:creationId xmlns:a16="http://schemas.microsoft.com/office/drawing/2014/main" id="{5F542DFF-9F77-5A35-13B7-716685215BF2}"/>
                </a:ext>
              </a:extLst>
            </p:cNvPr>
            <p:cNvSpPr/>
            <p:nvPr/>
          </p:nvSpPr>
          <p:spPr>
            <a:xfrm>
              <a:off x="5005762" y="3595843"/>
              <a:ext cx="156751" cy="147256"/>
            </a:xfrm>
            <a:custGeom>
              <a:avLst/>
              <a:gdLst/>
              <a:ahLst/>
              <a:cxnLst/>
              <a:rect l="l" t="t" r="r" b="b"/>
              <a:pathLst>
                <a:path w="6306" h="5924" extrusionOk="0">
                  <a:moveTo>
                    <a:pt x="3120" y="0"/>
                  </a:moveTo>
                  <a:cubicBezTo>
                    <a:pt x="1660" y="0"/>
                    <a:pt x="417" y="1104"/>
                    <a:pt x="234" y="2598"/>
                  </a:cubicBezTo>
                  <a:cubicBezTo>
                    <a:pt x="1" y="4200"/>
                    <a:pt x="1168" y="5701"/>
                    <a:pt x="2770" y="5901"/>
                  </a:cubicBezTo>
                  <a:cubicBezTo>
                    <a:pt x="2895" y="5916"/>
                    <a:pt x="3020" y="5924"/>
                    <a:pt x="3143" y="5924"/>
                  </a:cubicBezTo>
                  <a:cubicBezTo>
                    <a:pt x="4627" y="5924"/>
                    <a:pt x="5920" y="4841"/>
                    <a:pt x="6105" y="3332"/>
                  </a:cubicBezTo>
                  <a:cubicBezTo>
                    <a:pt x="6305" y="1698"/>
                    <a:pt x="5138" y="230"/>
                    <a:pt x="3537" y="30"/>
                  </a:cubicBezTo>
                  <a:cubicBezTo>
                    <a:pt x="3397" y="10"/>
                    <a:pt x="3258" y="0"/>
                    <a:pt x="3120" y="0"/>
                  </a:cubicBezTo>
                  <a:close/>
                </a:path>
              </a:pathLst>
            </a:custGeom>
            <a:solidFill>
              <a:srgbClr val="98D0C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3200" b="1"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02" name="Google Shape;1343;p32">
              <a:extLst>
                <a:ext uri="{FF2B5EF4-FFF2-40B4-BE49-F238E27FC236}">
                  <a16:creationId xmlns:a16="http://schemas.microsoft.com/office/drawing/2014/main" id="{248D6144-937B-0F5D-BF74-8BA1AAC3EC6C}"/>
                </a:ext>
              </a:extLst>
            </p:cNvPr>
            <p:cNvSpPr/>
            <p:nvPr/>
          </p:nvSpPr>
          <p:spPr>
            <a:xfrm>
              <a:off x="5441925" y="3611379"/>
              <a:ext cx="215614" cy="212134"/>
            </a:xfrm>
            <a:custGeom>
              <a:avLst/>
              <a:gdLst/>
              <a:ahLst/>
              <a:cxnLst/>
              <a:rect l="l" t="t" r="r" b="b"/>
              <a:pathLst>
                <a:path w="8674" h="8534" extrusionOk="0">
                  <a:moveTo>
                    <a:pt x="4741" y="0"/>
                  </a:moveTo>
                  <a:cubicBezTo>
                    <a:pt x="4037" y="0"/>
                    <a:pt x="3329" y="159"/>
                    <a:pt x="2703" y="472"/>
                  </a:cubicBezTo>
                  <a:cubicBezTo>
                    <a:pt x="1335" y="1140"/>
                    <a:pt x="334" y="2507"/>
                    <a:pt x="101" y="4008"/>
                  </a:cubicBezTo>
                  <a:cubicBezTo>
                    <a:pt x="1" y="4675"/>
                    <a:pt x="34" y="5376"/>
                    <a:pt x="234" y="6010"/>
                  </a:cubicBezTo>
                  <a:cubicBezTo>
                    <a:pt x="568" y="6910"/>
                    <a:pt x="1268" y="7644"/>
                    <a:pt x="2136" y="8078"/>
                  </a:cubicBezTo>
                  <a:cubicBezTo>
                    <a:pt x="2744" y="8394"/>
                    <a:pt x="3442" y="8533"/>
                    <a:pt x="4137" y="8533"/>
                  </a:cubicBezTo>
                  <a:cubicBezTo>
                    <a:pt x="4395" y="8533"/>
                    <a:pt x="4652" y="8514"/>
                    <a:pt x="4904" y="8478"/>
                  </a:cubicBezTo>
                  <a:cubicBezTo>
                    <a:pt x="6038" y="8311"/>
                    <a:pt x="7106" y="7711"/>
                    <a:pt x="7806" y="6810"/>
                  </a:cubicBezTo>
                  <a:cubicBezTo>
                    <a:pt x="8440" y="5910"/>
                    <a:pt x="8674" y="4775"/>
                    <a:pt x="8540" y="3675"/>
                  </a:cubicBezTo>
                  <a:cubicBezTo>
                    <a:pt x="8373" y="2541"/>
                    <a:pt x="7706" y="939"/>
                    <a:pt x="6605" y="406"/>
                  </a:cubicBezTo>
                  <a:cubicBezTo>
                    <a:pt x="6031" y="134"/>
                    <a:pt x="5387" y="0"/>
                    <a:pt x="4741" y="0"/>
                  </a:cubicBezTo>
                  <a:close/>
                </a:path>
              </a:pathLst>
            </a:custGeom>
            <a:solidFill>
              <a:srgbClr val="F4F4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3200" b="1"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03" name="Google Shape;1344;p32">
              <a:extLst>
                <a:ext uri="{FF2B5EF4-FFF2-40B4-BE49-F238E27FC236}">
                  <a16:creationId xmlns:a16="http://schemas.microsoft.com/office/drawing/2014/main" id="{CA42B90A-20AC-9960-9792-0C9000866309}"/>
                </a:ext>
              </a:extLst>
            </p:cNvPr>
            <p:cNvSpPr/>
            <p:nvPr/>
          </p:nvSpPr>
          <p:spPr>
            <a:xfrm>
              <a:off x="5447742" y="3651575"/>
              <a:ext cx="156727" cy="147256"/>
            </a:xfrm>
            <a:custGeom>
              <a:avLst/>
              <a:gdLst/>
              <a:ahLst/>
              <a:cxnLst/>
              <a:rect l="l" t="t" r="r" b="b"/>
              <a:pathLst>
                <a:path w="6305" h="5924" extrusionOk="0">
                  <a:moveTo>
                    <a:pt x="3171" y="1"/>
                  </a:moveTo>
                  <a:cubicBezTo>
                    <a:pt x="1688" y="1"/>
                    <a:pt x="419" y="1110"/>
                    <a:pt x="234" y="2591"/>
                  </a:cubicBezTo>
                  <a:cubicBezTo>
                    <a:pt x="0" y="4226"/>
                    <a:pt x="1168" y="5694"/>
                    <a:pt x="2802" y="5894"/>
                  </a:cubicBezTo>
                  <a:cubicBezTo>
                    <a:pt x="2940" y="5914"/>
                    <a:pt x="3077" y="5924"/>
                    <a:pt x="3212" y="5924"/>
                  </a:cubicBezTo>
                  <a:cubicBezTo>
                    <a:pt x="4652" y="5924"/>
                    <a:pt x="5922" y="4822"/>
                    <a:pt x="6105" y="3359"/>
                  </a:cubicBezTo>
                  <a:cubicBezTo>
                    <a:pt x="6305" y="1724"/>
                    <a:pt x="5171" y="223"/>
                    <a:pt x="3536" y="23"/>
                  </a:cubicBezTo>
                  <a:cubicBezTo>
                    <a:pt x="3413" y="8"/>
                    <a:pt x="3292" y="1"/>
                    <a:pt x="3171" y="1"/>
                  </a:cubicBezTo>
                  <a:close/>
                </a:path>
              </a:pathLst>
            </a:custGeom>
            <a:solidFill>
              <a:srgbClr val="98D0C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3200" b="1"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04" name="Google Shape;1345;p32">
              <a:extLst>
                <a:ext uri="{FF2B5EF4-FFF2-40B4-BE49-F238E27FC236}">
                  <a16:creationId xmlns:a16="http://schemas.microsoft.com/office/drawing/2014/main" id="{CBD27508-54D5-4710-EA49-BA0B794DF31E}"/>
                </a:ext>
              </a:extLst>
            </p:cNvPr>
            <p:cNvSpPr/>
            <p:nvPr/>
          </p:nvSpPr>
          <p:spPr>
            <a:xfrm>
              <a:off x="4930491" y="3471824"/>
              <a:ext cx="226203" cy="67687"/>
            </a:xfrm>
            <a:custGeom>
              <a:avLst/>
              <a:gdLst/>
              <a:ahLst/>
              <a:cxnLst/>
              <a:rect l="l" t="t" r="r" b="b"/>
              <a:pathLst>
                <a:path w="9100" h="2723" extrusionOk="0">
                  <a:moveTo>
                    <a:pt x="5523" y="1"/>
                  </a:moveTo>
                  <a:cubicBezTo>
                    <a:pt x="3366" y="1"/>
                    <a:pt x="1328" y="949"/>
                    <a:pt x="60" y="2551"/>
                  </a:cubicBezTo>
                  <a:cubicBezTo>
                    <a:pt x="1" y="2610"/>
                    <a:pt x="100" y="2723"/>
                    <a:pt x="170" y="2723"/>
                  </a:cubicBezTo>
                  <a:cubicBezTo>
                    <a:pt x="178" y="2723"/>
                    <a:pt x="186" y="2721"/>
                    <a:pt x="194" y="2717"/>
                  </a:cubicBezTo>
                  <a:cubicBezTo>
                    <a:pt x="1773" y="1720"/>
                    <a:pt x="3404" y="1318"/>
                    <a:pt x="5160" y="1318"/>
                  </a:cubicBezTo>
                  <a:cubicBezTo>
                    <a:pt x="6222" y="1318"/>
                    <a:pt x="7330" y="1465"/>
                    <a:pt x="8499" y="1717"/>
                  </a:cubicBezTo>
                  <a:cubicBezTo>
                    <a:pt x="8551" y="1727"/>
                    <a:pt x="8609" y="1734"/>
                    <a:pt x="8666" y="1734"/>
                  </a:cubicBezTo>
                  <a:cubicBezTo>
                    <a:pt x="8795" y="1734"/>
                    <a:pt x="8920" y="1698"/>
                    <a:pt x="8966" y="1583"/>
                  </a:cubicBezTo>
                  <a:cubicBezTo>
                    <a:pt x="9067" y="1450"/>
                    <a:pt x="9100" y="1416"/>
                    <a:pt x="9067" y="1216"/>
                  </a:cubicBezTo>
                  <a:cubicBezTo>
                    <a:pt x="9067" y="1049"/>
                    <a:pt x="8933" y="849"/>
                    <a:pt x="8766" y="749"/>
                  </a:cubicBezTo>
                  <a:cubicBezTo>
                    <a:pt x="7710" y="238"/>
                    <a:pt x="6602" y="1"/>
                    <a:pt x="5523" y="1"/>
                  </a:cubicBezTo>
                  <a:close/>
                </a:path>
              </a:pathLst>
            </a:custGeom>
            <a:solidFill>
              <a:srgbClr val="DB722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3200" b="1"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05" name="Google Shape;1346;p32">
              <a:extLst>
                <a:ext uri="{FF2B5EF4-FFF2-40B4-BE49-F238E27FC236}">
                  <a16:creationId xmlns:a16="http://schemas.microsoft.com/office/drawing/2014/main" id="{BC15135C-0F8A-AB15-5B51-BF9FD17CA607}"/>
                </a:ext>
              </a:extLst>
            </p:cNvPr>
            <p:cNvSpPr/>
            <p:nvPr/>
          </p:nvSpPr>
          <p:spPr>
            <a:xfrm>
              <a:off x="5490026" y="3527159"/>
              <a:ext cx="202937" cy="117377"/>
            </a:xfrm>
            <a:custGeom>
              <a:avLst/>
              <a:gdLst/>
              <a:ahLst/>
              <a:cxnLst/>
              <a:rect l="l" t="t" r="r" b="b"/>
              <a:pathLst>
                <a:path w="8164" h="4722" extrusionOk="0">
                  <a:moveTo>
                    <a:pt x="1444" y="1"/>
                  </a:moveTo>
                  <a:cubicBezTo>
                    <a:pt x="1144" y="1"/>
                    <a:pt x="840" y="19"/>
                    <a:pt x="534" y="58"/>
                  </a:cubicBezTo>
                  <a:cubicBezTo>
                    <a:pt x="367" y="58"/>
                    <a:pt x="167" y="224"/>
                    <a:pt x="101" y="391"/>
                  </a:cubicBezTo>
                  <a:cubicBezTo>
                    <a:pt x="0" y="558"/>
                    <a:pt x="0" y="591"/>
                    <a:pt x="34" y="792"/>
                  </a:cubicBezTo>
                  <a:cubicBezTo>
                    <a:pt x="67" y="958"/>
                    <a:pt x="267" y="1025"/>
                    <a:pt x="434" y="1058"/>
                  </a:cubicBezTo>
                  <a:cubicBezTo>
                    <a:pt x="3603" y="1425"/>
                    <a:pt x="6138" y="2359"/>
                    <a:pt x="7973" y="4694"/>
                  </a:cubicBezTo>
                  <a:cubicBezTo>
                    <a:pt x="7991" y="4713"/>
                    <a:pt x="8015" y="4721"/>
                    <a:pt x="8039" y="4721"/>
                  </a:cubicBezTo>
                  <a:cubicBezTo>
                    <a:pt x="8101" y="4721"/>
                    <a:pt x="8164" y="4666"/>
                    <a:pt x="8140" y="4594"/>
                  </a:cubicBezTo>
                  <a:cubicBezTo>
                    <a:pt x="7258" y="1979"/>
                    <a:pt x="4545" y="1"/>
                    <a:pt x="1444" y="1"/>
                  </a:cubicBezTo>
                  <a:close/>
                </a:path>
              </a:pathLst>
            </a:custGeom>
            <a:solidFill>
              <a:srgbClr val="DB722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3200" b="1"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06" name="Google Shape;1347;p32">
              <a:extLst>
                <a:ext uri="{FF2B5EF4-FFF2-40B4-BE49-F238E27FC236}">
                  <a16:creationId xmlns:a16="http://schemas.microsoft.com/office/drawing/2014/main" id="{3CFFA958-96BF-3018-41F2-644E70A42F2E}"/>
                </a:ext>
              </a:extLst>
            </p:cNvPr>
            <p:cNvSpPr/>
            <p:nvPr/>
          </p:nvSpPr>
          <p:spPr>
            <a:xfrm>
              <a:off x="4853206" y="3068449"/>
              <a:ext cx="961041" cy="532274"/>
            </a:xfrm>
            <a:custGeom>
              <a:avLst/>
              <a:gdLst/>
              <a:ahLst/>
              <a:cxnLst/>
              <a:rect l="l" t="t" r="r" b="b"/>
              <a:pathLst>
                <a:path w="38662" h="21413" extrusionOk="0">
                  <a:moveTo>
                    <a:pt x="16512" y="0"/>
                  </a:moveTo>
                  <a:cubicBezTo>
                    <a:pt x="14605" y="0"/>
                    <a:pt x="12705" y="181"/>
                    <a:pt x="10875" y="831"/>
                  </a:cubicBezTo>
                  <a:cubicBezTo>
                    <a:pt x="9607" y="1265"/>
                    <a:pt x="8339" y="1865"/>
                    <a:pt x="7172" y="2666"/>
                  </a:cubicBezTo>
                  <a:cubicBezTo>
                    <a:pt x="4303" y="4601"/>
                    <a:pt x="1868" y="6969"/>
                    <a:pt x="701" y="11639"/>
                  </a:cubicBezTo>
                  <a:cubicBezTo>
                    <a:pt x="534" y="12206"/>
                    <a:pt x="434" y="12840"/>
                    <a:pt x="334" y="13474"/>
                  </a:cubicBezTo>
                  <a:cubicBezTo>
                    <a:pt x="167" y="14474"/>
                    <a:pt x="67" y="15575"/>
                    <a:pt x="0" y="16776"/>
                  </a:cubicBezTo>
                  <a:cubicBezTo>
                    <a:pt x="701" y="16943"/>
                    <a:pt x="1401" y="17110"/>
                    <a:pt x="2068" y="17243"/>
                  </a:cubicBezTo>
                  <a:cubicBezTo>
                    <a:pt x="2402" y="16342"/>
                    <a:pt x="2836" y="15442"/>
                    <a:pt x="3136" y="14608"/>
                  </a:cubicBezTo>
                  <a:cubicBezTo>
                    <a:pt x="3169" y="14541"/>
                    <a:pt x="3169" y="14441"/>
                    <a:pt x="3202" y="14341"/>
                  </a:cubicBezTo>
                  <a:cubicBezTo>
                    <a:pt x="3215" y="14316"/>
                    <a:pt x="3243" y="14305"/>
                    <a:pt x="3271" y="14305"/>
                  </a:cubicBezTo>
                  <a:cubicBezTo>
                    <a:pt x="3318" y="14305"/>
                    <a:pt x="3369" y="14333"/>
                    <a:pt x="3369" y="14374"/>
                  </a:cubicBezTo>
                  <a:cubicBezTo>
                    <a:pt x="3369" y="14474"/>
                    <a:pt x="3369" y="14608"/>
                    <a:pt x="3369" y="14708"/>
                  </a:cubicBezTo>
                  <a:cubicBezTo>
                    <a:pt x="3403" y="15642"/>
                    <a:pt x="3269" y="16509"/>
                    <a:pt x="3069" y="17443"/>
                  </a:cubicBezTo>
                  <a:cubicBezTo>
                    <a:pt x="3069" y="17477"/>
                    <a:pt x="3069" y="17477"/>
                    <a:pt x="3069" y="17477"/>
                  </a:cubicBezTo>
                  <a:cubicBezTo>
                    <a:pt x="4270" y="17777"/>
                    <a:pt x="5471" y="18044"/>
                    <a:pt x="6605" y="18277"/>
                  </a:cubicBezTo>
                  <a:cubicBezTo>
                    <a:pt x="6772" y="17543"/>
                    <a:pt x="6972" y="16809"/>
                    <a:pt x="7272" y="16076"/>
                  </a:cubicBezTo>
                  <a:cubicBezTo>
                    <a:pt x="7572" y="15242"/>
                    <a:pt x="7973" y="14474"/>
                    <a:pt x="8440" y="13774"/>
                  </a:cubicBezTo>
                  <a:cubicBezTo>
                    <a:pt x="8706" y="13340"/>
                    <a:pt x="9007" y="12973"/>
                    <a:pt x="9307" y="12640"/>
                  </a:cubicBezTo>
                  <a:cubicBezTo>
                    <a:pt x="9330" y="12616"/>
                    <a:pt x="9358" y="12605"/>
                    <a:pt x="9383" y="12605"/>
                  </a:cubicBezTo>
                  <a:cubicBezTo>
                    <a:pt x="9428" y="12605"/>
                    <a:pt x="9462" y="12642"/>
                    <a:pt x="9440" y="12706"/>
                  </a:cubicBezTo>
                  <a:cubicBezTo>
                    <a:pt x="9273" y="13107"/>
                    <a:pt x="9140" y="13507"/>
                    <a:pt x="9007" y="13907"/>
                  </a:cubicBezTo>
                  <a:cubicBezTo>
                    <a:pt x="8740" y="14741"/>
                    <a:pt x="8540" y="15575"/>
                    <a:pt x="8406" y="16443"/>
                  </a:cubicBezTo>
                  <a:cubicBezTo>
                    <a:pt x="8339" y="16943"/>
                    <a:pt x="8273" y="17410"/>
                    <a:pt x="8206" y="17877"/>
                  </a:cubicBezTo>
                  <a:cubicBezTo>
                    <a:pt x="8173" y="18110"/>
                    <a:pt x="8173" y="18344"/>
                    <a:pt x="8139" y="18611"/>
                  </a:cubicBezTo>
                  <a:cubicBezTo>
                    <a:pt x="9841" y="18978"/>
                    <a:pt x="11508" y="19311"/>
                    <a:pt x="13110" y="19611"/>
                  </a:cubicBezTo>
                  <a:cubicBezTo>
                    <a:pt x="13210" y="19011"/>
                    <a:pt x="13310" y="18411"/>
                    <a:pt x="13443" y="17844"/>
                  </a:cubicBezTo>
                  <a:cubicBezTo>
                    <a:pt x="13643" y="17076"/>
                    <a:pt x="13843" y="16342"/>
                    <a:pt x="14077" y="15709"/>
                  </a:cubicBezTo>
                  <a:cubicBezTo>
                    <a:pt x="14091" y="15680"/>
                    <a:pt x="14117" y="15670"/>
                    <a:pt x="14142" y="15670"/>
                  </a:cubicBezTo>
                  <a:cubicBezTo>
                    <a:pt x="14177" y="15670"/>
                    <a:pt x="14210" y="15689"/>
                    <a:pt x="14210" y="15709"/>
                  </a:cubicBezTo>
                  <a:cubicBezTo>
                    <a:pt x="14244" y="16509"/>
                    <a:pt x="14277" y="17276"/>
                    <a:pt x="14277" y="18044"/>
                  </a:cubicBezTo>
                  <a:cubicBezTo>
                    <a:pt x="14277" y="18511"/>
                    <a:pt x="14277" y="18978"/>
                    <a:pt x="14277" y="19445"/>
                  </a:cubicBezTo>
                  <a:cubicBezTo>
                    <a:pt x="14277" y="19545"/>
                    <a:pt x="14277" y="19678"/>
                    <a:pt x="14277" y="19812"/>
                  </a:cubicBezTo>
                  <a:cubicBezTo>
                    <a:pt x="16178" y="20145"/>
                    <a:pt x="17980" y="20445"/>
                    <a:pt x="19748" y="20679"/>
                  </a:cubicBezTo>
                  <a:cubicBezTo>
                    <a:pt x="19848" y="20145"/>
                    <a:pt x="19948" y="19611"/>
                    <a:pt x="20014" y="19044"/>
                  </a:cubicBezTo>
                  <a:cubicBezTo>
                    <a:pt x="20181" y="17877"/>
                    <a:pt x="20281" y="16676"/>
                    <a:pt x="20415" y="15508"/>
                  </a:cubicBezTo>
                  <a:cubicBezTo>
                    <a:pt x="20481" y="14941"/>
                    <a:pt x="20515" y="14408"/>
                    <a:pt x="20582" y="13841"/>
                  </a:cubicBezTo>
                  <a:cubicBezTo>
                    <a:pt x="20582" y="13787"/>
                    <a:pt x="20648" y="13753"/>
                    <a:pt x="20711" y="13753"/>
                  </a:cubicBezTo>
                  <a:cubicBezTo>
                    <a:pt x="20765" y="13753"/>
                    <a:pt x="20815" y="13779"/>
                    <a:pt x="20815" y="13841"/>
                  </a:cubicBezTo>
                  <a:cubicBezTo>
                    <a:pt x="20848" y="14408"/>
                    <a:pt x="20915" y="14975"/>
                    <a:pt x="20948" y="15542"/>
                  </a:cubicBezTo>
                  <a:cubicBezTo>
                    <a:pt x="21015" y="16743"/>
                    <a:pt x="21049" y="17977"/>
                    <a:pt x="21015" y="19178"/>
                  </a:cubicBezTo>
                  <a:cubicBezTo>
                    <a:pt x="21015" y="19611"/>
                    <a:pt x="21015" y="20012"/>
                    <a:pt x="20982" y="20412"/>
                  </a:cubicBezTo>
                  <a:cubicBezTo>
                    <a:pt x="20982" y="20545"/>
                    <a:pt x="20982" y="20679"/>
                    <a:pt x="20982" y="20812"/>
                  </a:cubicBezTo>
                  <a:cubicBezTo>
                    <a:pt x="24117" y="21213"/>
                    <a:pt x="27120" y="21413"/>
                    <a:pt x="30055" y="21413"/>
                  </a:cubicBezTo>
                  <a:cubicBezTo>
                    <a:pt x="30188" y="20779"/>
                    <a:pt x="30288" y="20145"/>
                    <a:pt x="30322" y="19511"/>
                  </a:cubicBezTo>
                  <a:cubicBezTo>
                    <a:pt x="30355" y="19011"/>
                    <a:pt x="30355" y="18511"/>
                    <a:pt x="30288" y="17977"/>
                  </a:cubicBezTo>
                  <a:cubicBezTo>
                    <a:pt x="30269" y="17919"/>
                    <a:pt x="30317" y="17883"/>
                    <a:pt x="30368" y="17883"/>
                  </a:cubicBezTo>
                  <a:cubicBezTo>
                    <a:pt x="30404" y="17883"/>
                    <a:pt x="30441" y="17902"/>
                    <a:pt x="30455" y="17944"/>
                  </a:cubicBezTo>
                  <a:cubicBezTo>
                    <a:pt x="30722" y="18444"/>
                    <a:pt x="30922" y="18944"/>
                    <a:pt x="31089" y="19478"/>
                  </a:cubicBezTo>
                  <a:cubicBezTo>
                    <a:pt x="31256" y="20112"/>
                    <a:pt x="31356" y="20746"/>
                    <a:pt x="31389" y="21379"/>
                  </a:cubicBezTo>
                  <a:cubicBezTo>
                    <a:pt x="31956" y="21379"/>
                    <a:pt x="32557" y="21379"/>
                    <a:pt x="33124" y="21346"/>
                  </a:cubicBezTo>
                  <a:cubicBezTo>
                    <a:pt x="33157" y="20679"/>
                    <a:pt x="33191" y="20012"/>
                    <a:pt x="33191" y="19378"/>
                  </a:cubicBezTo>
                  <a:cubicBezTo>
                    <a:pt x="33191" y="18277"/>
                    <a:pt x="33090" y="17210"/>
                    <a:pt x="32623" y="16142"/>
                  </a:cubicBezTo>
                  <a:cubicBezTo>
                    <a:pt x="32623" y="16101"/>
                    <a:pt x="32649" y="16073"/>
                    <a:pt x="32676" y="16073"/>
                  </a:cubicBezTo>
                  <a:cubicBezTo>
                    <a:pt x="32693" y="16073"/>
                    <a:pt x="32711" y="16083"/>
                    <a:pt x="32724" y="16109"/>
                  </a:cubicBezTo>
                  <a:cubicBezTo>
                    <a:pt x="33557" y="17076"/>
                    <a:pt x="34024" y="18144"/>
                    <a:pt x="34325" y="19278"/>
                  </a:cubicBezTo>
                  <a:cubicBezTo>
                    <a:pt x="34491" y="19912"/>
                    <a:pt x="34558" y="20579"/>
                    <a:pt x="34625" y="21246"/>
                  </a:cubicBezTo>
                  <a:cubicBezTo>
                    <a:pt x="35759" y="21179"/>
                    <a:pt x="36893" y="21079"/>
                    <a:pt x="38027" y="20912"/>
                  </a:cubicBezTo>
                  <a:cubicBezTo>
                    <a:pt x="38261" y="20879"/>
                    <a:pt x="38428" y="19812"/>
                    <a:pt x="38528" y="18811"/>
                  </a:cubicBezTo>
                  <a:cubicBezTo>
                    <a:pt x="38594" y="17944"/>
                    <a:pt x="38661" y="17143"/>
                    <a:pt x="38628" y="17043"/>
                  </a:cubicBezTo>
                  <a:cubicBezTo>
                    <a:pt x="38561" y="16543"/>
                    <a:pt x="38494" y="15942"/>
                    <a:pt x="38461" y="15308"/>
                  </a:cubicBezTo>
                  <a:cubicBezTo>
                    <a:pt x="38361" y="14241"/>
                    <a:pt x="38294" y="13107"/>
                    <a:pt x="38061" y="12273"/>
                  </a:cubicBezTo>
                  <a:cubicBezTo>
                    <a:pt x="36693" y="7369"/>
                    <a:pt x="32523" y="4401"/>
                    <a:pt x="28821" y="2432"/>
                  </a:cubicBezTo>
                  <a:cubicBezTo>
                    <a:pt x="25618" y="731"/>
                    <a:pt x="22116" y="264"/>
                    <a:pt x="18714" y="64"/>
                  </a:cubicBezTo>
                  <a:cubicBezTo>
                    <a:pt x="17981" y="27"/>
                    <a:pt x="17246" y="0"/>
                    <a:pt x="16512" y="0"/>
                  </a:cubicBezTo>
                  <a:close/>
                </a:path>
              </a:pathLst>
            </a:custGeom>
            <a:solidFill>
              <a:srgbClr val="DB722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3200" b="1"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07" name="Google Shape;1348;p32">
              <a:extLst>
                <a:ext uri="{FF2B5EF4-FFF2-40B4-BE49-F238E27FC236}">
                  <a16:creationId xmlns:a16="http://schemas.microsoft.com/office/drawing/2014/main" id="{0C7CABF6-1285-D542-3367-56C8E44FFF5E}"/>
                </a:ext>
              </a:extLst>
            </p:cNvPr>
            <p:cNvSpPr/>
            <p:nvPr/>
          </p:nvSpPr>
          <p:spPr>
            <a:xfrm>
              <a:off x="4861484" y="3357775"/>
              <a:ext cx="46459" cy="61373"/>
            </a:xfrm>
            <a:custGeom>
              <a:avLst/>
              <a:gdLst/>
              <a:ahLst/>
              <a:cxnLst/>
              <a:rect l="l" t="t" r="r" b="b"/>
              <a:pathLst>
                <a:path w="1869" h="2469" extrusionOk="0">
                  <a:moveTo>
                    <a:pt x="368" y="0"/>
                  </a:moveTo>
                  <a:cubicBezTo>
                    <a:pt x="201" y="567"/>
                    <a:pt x="101" y="1168"/>
                    <a:pt x="1" y="1835"/>
                  </a:cubicBezTo>
                  <a:cubicBezTo>
                    <a:pt x="468" y="2035"/>
                    <a:pt x="968" y="2268"/>
                    <a:pt x="1468" y="2468"/>
                  </a:cubicBezTo>
                  <a:cubicBezTo>
                    <a:pt x="1535" y="2168"/>
                    <a:pt x="1602" y="1868"/>
                    <a:pt x="1669" y="1568"/>
                  </a:cubicBezTo>
                  <a:cubicBezTo>
                    <a:pt x="1735" y="1234"/>
                    <a:pt x="1802" y="867"/>
                    <a:pt x="1869" y="467"/>
                  </a:cubicBezTo>
                  <a:cubicBezTo>
                    <a:pt x="1368" y="300"/>
                    <a:pt x="868" y="167"/>
                    <a:pt x="368"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3200" b="1"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09" name="Google Shape;1349;p32">
              <a:extLst>
                <a:ext uri="{FF2B5EF4-FFF2-40B4-BE49-F238E27FC236}">
                  <a16:creationId xmlns:a16="http://schemas.microsoft.com/office/drawing/2014/main" id="{7B2A30F5-0F8B-B4FF-4EC1-8B7F2EE062B6}"/>
                </a:ext>
              </a:extLst>
            </p:cNvPr>
            <p:cNvSpPr/>
            <p:nvPr/>
          </p:nvSpPr>
          <p:spPr>
            <a:xfrm>
              <a:off x="4919528" y="3375996"/>
              <a:ext cx="143477" cy="92072"/>
            </a:xfrm>
            <a:custGeom>
              <a:avLst/>
              <a:gdLst/>
              <a:ahLst/>
              <a:cxnLst/>
              <a:rect l="l" t="t" r="r" b="b"/>
              <a:pathLst>
                <a:path w="5772" h="3704" extrusionOk="0">
                  <a:moveTo>
                    <a:pt x="334" y="1"/>
                  </a:moveTo>
                  <a:cubicBezTo>
                    <a:pt x="234" y="535"/>
                    <a:pt x="168" y="1068"/>
                    <a:pt x="67" y="1602"/>
                  </a:cubicBezTo>
                  <a:cubicBezTo>
                    <a:pt x="34" y="1769"/>
                    <a:pt x="34" y="1902"/>
                    <a:pt x="1" y="2036"/>
                  </a:cubicBezTo>
                  <a:cubicBezTo>
                    <a:pt x="134" y="2102"/>
                    <a:pt x="301" y="2169"/>
                    <a:pt x="468" y="2236"/>
                  </a:cubicBezTo>
                  <a:cubicBezTo>
                    <a:pt x="534" y="2269"/>
                    <a:pt x="635" y="2303"/>
                    <a:pt x="701" y="2336"/>
                  </a:cubicBezTo>
                  <a:cubicBezTo>
                    <a:pt x="1468" y="2603"/>
                    <a:pt x="2236" y="2870"/>
                    <a:pt x="2970" y="3170"/>
                  </a:cubicBezTo>
                  <a:cubicBezTo>
                    <a:pt x="3537" y="3337"/>
                    <a:pt x="4070" y="3537"/>
                    <a:pt x="4604" y="3704"/>
                  </a:cubicBezTo>
                  <a:cubicBezTo>
                    <a:pt x="4904" y="2870"/>
                    <a:pt x="5305" y="2102"/>
                    <a:pt x="5772" y="1402"/>
                  </a:cubicBezTo>
                  <a:cubicBezTo>
                    <a:pt x="5138" y="1268"/>
                    <a:pt x="4504" y="1135"/>
                    <a:pt x="3870" y="968"/>
                  </a:cubicBezTo>
                  <a:cubicBezTo>
                    <a:pt x="2703" y="701"/>
                    <a:pt x="1502" y="334"/>
                    <a:pt x="334"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3200" b="1"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10" name="Google Shape;1350;p32">
              <a:extLst>
                <a:ext uri="{FF2B5EF4-FFF2-40B4-BE49-F238E27FC236}">
                  <a16:creationId xmlns:a16="http://schemas.microsoft.com/office/drawing/2014/main" id="{64AC92D1-FF36-71A4-DE9A-A7F2A27655BC}"/>
                </a:ext>
              </a:extLst>
            </p:cNvPr>
            <p:cNvSpPr/>
            <p:nvPr/>
          </p:nvSpPr>
          <p:spPr>
            <a:xfrm>
              <a:off x="5062165" y="3414153"/>
              <a:ext cx="67190" cy="76313"/>
            </a:xfrm>
            <a:custGeom>
              <a:avLst/>
              <a:gdLst/>
              <a:ahLst/>
              <a:cxnLst/>
              <a:rect l="l" t="t" r="r" b="b"/>
              <a:pathLst>
                <a:path w="2703" h="3070" extrusionOk="0">
                  <a:moveTo>
                    <a:pt x="601" y="0"/>
                  </a:moveTo>
                  <a:cubicBezTo>
                    <a:pt x="334" y="834"/>
                    <a:pt x="134" y="1668"/>
                    <a:pt x="0" y="2536"/>
                  </a:cubicBezTo>
                  <a:cubicBezTo>
                    <a:pt x="601" y="2736"/>
                    <a:pt x="1168" y="2902"/>
                    <a:pt x="1768" y="3069"/>
                  </a:cubicBezTo>
                  <a:cubicBezTo>
                    <a:pt x="2068" y="2169"/>
                    <a:pt x="2402" y="1268"/>
                    <a:pt x="2702" y="401"/>
                  </a:cubicBezTo>
                  <a:cubicBezTo>
                    <a:pt x="2002" y="267"/>
                    <a:pt x="1301" y="134"/>
                    <a:pt x="601"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3200" b="1"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11" name="Google Shape;1351;p32">
              <a:extLst>
                <a:ext uri="{FF2B5EF4-FFF2-40B4-BE49-F238E27FC236}">
                  <a16:creationId xmlns:a16="http://schemas.microsoft.com/office/drawing/2014/main" id="{18D9DCCA-C04C-AA03-B9B3-16310E850A11}"/>
                </a:ext>
              </a:extLst>
            </p:cNvPr>
            <p:cNvSpPr/>
            <p:nvPr/>
          </p:nvSpPr>
          <p:spPr>
            <a:xfrm>
              <a:off x="5133459" y="3427428"/>
              <a:ext cx="130204" cy="97019"/>
            </a:xfrm>
            <a:custGeom>
              <a:avLst/>
              <a:gdLst/>
              <a:ahLst/>
              <a:cxnLst/>
              <a:rect l="l" t="t" r="r" b="b"/>
              <a:pathLst>
                <a:path w="5238" h="3903" extrusionOk="0">
                  <a:moveTo>
                    <a:pt x="735" y="0"/>
                  </a:moveTo>
                  <a:cubicBezTo>
                    <a:pt x="468" y="934"/>
                    <a:pt x="201" y="1868"/>
                    <a:pt x="1" y="2835"/>
                  </a:cubicBezTo>
                  <a:cubicBezTo>
                    <a:pt x="735" y="3036"/>
                    <a:pt x="1435" y="3236"/>
                    <a:pt x="2169" y="3403"/>
                  </a:cubicBezTo>
                  <a:cubicBezTo>
                    <a:pt x="2369" y="2635"/>
                    <a:pt x="2569" y="1901"/>
                    <a:pt x="2803" y="1268"/>
                  </a:cubicBezTo>
                  <a:cubicBezTo>
                    <a:pt x="2816" y="1242"/>
                    <a:pt x="2838" y="1231"/>
                    <a:pt x="2861" y="1231"/>
                  </a:cubicBezTo>
                  <a:cubicBezTo>
                    <a:pt x="2898" y="1231"/>
                    <a:pt x="2936" y="1260"/>
                    <a:pt x="2936" y="1301"/>
                  </a:cubicBezTo>
                  <a:cubicBezTo>
                    <a:pt x="2970" y="2068"/>
                    <a:pt x="3003" y="2835"/>
                    <a:pt x="3003" y="3603"/>
                  </a:cubicBezTo>
                  <a:cubicBezTo>
                    <a:pt x="3503" y="3703"/>
                    <a:pt x="4004" y="3803"/>
                    <a:pt x="4504" y="3903"/>
                  </a:cubicBezTo>
                  <a:cubicBezTo>
                    <a:pt x="4738" y="2835"/>
                    <a:pt x="4938" y="1735"/>
                    <a:pt x="5238" y="667"/>
                  </a:cubicBezTo>
                  <a:cubicBezTo>
                    <a:pt x="3737" y="500"/>
                    <a:pt x="2236" y="267"/>
                    <a:pt x="735"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3200" b="1"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12" name="Google Shape;1352;p32">
              <a:extLst>
                <a:ext uri="{FF2B5EF4-FFF2-40B4-BE49-F238E27FC236}">
                  <a16:creationId xmlns:a16="http://schemas.microsoft.com/office/drawing/2014/main" id="{7CCDDDB2-61EF-E0E8-8095-90B8E8CB1873}"/>
                </a:ext>
              </a:extLst>
            </p:cNvPr>
            <p:cNvSpPr/>
            <p:nvPr/>
          </p:nvSpPr>
          <p:spPr>
            <a:xfrm>
              <a:off x="5282733" y="3447314"/>
              <a:ext cx="77953" cy="94558"/>
            </a:xfrm>
            <a:custGeom>
              <a:avLst/>
              <a:gdLst/>
              <a:ahLst/>
              <a:cxnLst/>
              <a:rect l="l" t="t" r="r" b="b"/>
              <a:pathLst>
                <a:path w="3136" h="3804" extrusionOk="0">
                  <a:moveTo>
                    <a:pt x="534" y="1"/>
                  </a:moveTo>
                  <a:cubicBezTo>
                    <a:pt x="300" y="1135"/>
                    <a:pt x="167" y="2269"/>
                    <a:pt x="0" y="3403"/>
                  </a:cubicBezTo>
                  <a:cubicBezTo>
                    <a:pt x="901" y="3537"/>
                    <a:pt x="1801" y="3703"/>
                    <a:pt x="2735" y="3803"/>
                  </a:cubicBezTo>
                  <a:cubicBezTo>
                    <a:pt x="2902" y="2636"/>
                    <a:pt x="3002" y="1435"/>
                    <a:pt x="3136" y="267"/>
                  </a:cubicBezTo>
                  <a:cubicBezTo>
                    <a:pt x="2268" y="201"/>
                    <a:pt x="1368" y="101"/>
                    <a:pt x="534"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3200" b="1"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13" name="Google Shape;1353;p32">
              <a:extLst>
                <a:ext uri="{FF2B5EF4-FFF2-40B4-BE49-F238E27FC236}">
                  <a16:creationId xmlns:a16="http://schemas.microsoft.com/office/drawing/2014/main" id="{1395EA67-8C41-93A1-E4C7-FFF44DAAF48A}"/>
                </a:ext>
              </a:extLst>
            </p:cNvPr>
            <p:cNvSpPr/>
            <p:nvPr/>
          </p:nvSpPr>
          <p:spPr>
            <a:xfrm>
              <a:off x="5768638" y="3448980"/>
              <a:ext cx="44793" cy="91227"/>
            </a:xfrm>
            <a:custGeom>
              <a:avLst/>
              <a:gdLst/>
              <a:ahLst/>
              <a:cxnLst/>
              <a:rect l="l" t="t" r="r" b="b"/>
              <a:pathLst>
                <a:path w="1802" h="3670" extrusionOk="0">
                  <a:moveTo>
                    <a:pt x="1635" y="0"/>
                  </a:moveTo>
                  <a:cubicBezTo>
                    <a:pt x="1101" y="67"/>
                    <a:pt x="534" y="134"/>
                    <a:pt x="0" y="167"/>
                  </a:cubicBezTo>
                  <a:cubicBezTo>
                    <a:pt x="67" y="968"/>
                    <a:pt x="134" y="1735"/>
                    <a:pt x="234" y="2502"/>
                  </a:cubicBezTo>
                  <a:cubicBezTo>
                    <a:pt x="301" y="2869"/>
                    <a:pt x="334" y="3269"/>
                    <a:pt x="401" y="3670"/>
                  </a:cubicBezTo>
                  <a:cubicBezTo>
                    <a:pt x="834" y="3603"/>
                    <a:pt x="1268" y="3570"/>
                    <a:pt x="1702" y="3503"/>
                  </a:cubicBezTo>
                  <a:cubicBezTo>
                    <a:pt x="1768" y="2636"/>
                    <a:pt x="1802" y="1835"/>
                    <a:pt x="1802" y="1702"/>
                  </a:cubicBezTo>
                  <a:cubicBezTo>
                    <a:pt x="1735" y="1235"/>
                    <a:pt x="1668" y="634"/>
                    <a:pt x="1635"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3200" b="1"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14" name="Google Shape;1354;p32">
              <a:extLst>
                <a:ext uri="{FF2B5EF4-FFF2-40B4-BE49-F238E27FC236}">
                  <a16:creationId xmlns:a16="http://schemas.microsoft.com/office/drawing/2014/main" id="{5392C0BE-E01F-8F9C-B7BA-F6867DCE522B}"/>
                </a:ext>
              </a:extLst>
            </p:cNvPr>
            <p:cNvSpPr/>
            <p:nvPr/>
          </p:nvSpPr>
          <p:spPr>
            <a:xfrm>
              <a:off x="5373938" y="3454772"/>
              <a:ext cx="67190" cy="96223"/>
            </a:xfrm>
            <a:custGeom>
              <a:avLst/>
              <a:gdLst/>
              <a:ahLst/>
              <a:cxnLst/>
              <a:rect l="l" t="t" r="r" b="b"/>
              <a:pathLst>
                <a:path w="2703" h="3871" extrusionOk="0">
                  <a:moveTo>
                    <a:pt x="0" y="1"/>
                  </a:moveTo>
                  <a:lnTo>
                    <a:pt x="0" y="1"/>
                  </a:lnTo>
                  <a:cubicBezTo>
                    <a:pt x="67" y="1202"/>
                    <a:pt x="101" y="2436"/>
                    <a:pt x="67" y="3637"/>
                  </a:cubicBezTo>
                  <a:cubicBezTo>
                    <a:pt x="901" y="3737"/>
                    <a:pt x="1735" y="3804"/>
                    <a:pt x="2569" y="3870"/>
                  </a:cubicBezTo>
                  <a:cubicBezTo>
                    <a:pt x="2502" y="2636"/>
                    <a:pt x="2569" y="1402"/>
                    <a:pt x="2702" y="168"/>
                  </a:cubicBezTo>
                  <a:cubicBezTo>
                    <a:pt x="1802" y="134"/>
                    <a:pt x="901" y="68"/>
                    <a:pt x="0"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3200" b="1"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15" name="Google Shape;1355;p32">
              <a:extLst>
                <a:ext uri="{FF2B5EF4-FFF2-40B4-BE49-F238E27FC236}">
                  <a16:creationId xmlns:a16="http://schemas.microsoft.com/office/drawing/2014/main" id="{11C44B40-DEE0-C24A-1B58-E724A5CC7418}"/>
                </a:ext>
              </a:extLst>
            </p:cNvPr>
            <p:cNvSpPr/>
            <p:nvPr/>
          </p:nvSpPr>
          <p:spPr>
            <a:xfrm>
              <a:off x="5457686" y="3459743"/>
              <a:ext cx="58887" cy="93738"/>
            </a:xfrm>
            <a:custGeom>
              <a:avLst/>
              <a:gdLst/>
              <a:ahLst/>
              <a:cxnLst/>
              <a:rect l="l" t="t" r="r" b="b"/>
              <a:pathLst>
                <a:path w="2369" h="3771" extrusionOk="0">
                  <a:moveTo>
                    <a:pt x="34" y="1"/>
                  </a:moveTo>
                  <a:cubicBezTo>
                    <a:pt x="1" y="1235"/>
                    <a:pt x="1" y="2469"/>
                    <a:pt x="67" y="3704"/>
                  </a:cubicBezTo>
                  <a:cubicBezTo>
                    <a:pt x="701" y="3737"/>
                    <a:pt x="1335" y="3770"/>
                    <a:pt x="1969" y="3770"/>
                  </a:cubicBezTo>
                  <a:cubicBezTo>
                    <a:pt x="2169" y="2570"/>
                    <a:pt x="2336" y="1335"/>
                    <a:pt x="2369" y="101"/>
                  </a:cubicBezTo>
                  <a:cubicBezTo>
                    <a:pt x="1602" y="68"/>
                    <a:pt x="801" y="34"/>
                    <a:pt x="34"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3200" b="1"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16" name="Google Shape;1356;p32">
              <a:extLst>
                <a:ext uri="{FF2B5EF4-FFF2-40B4-BE49-F238E27FC236}">
                  <a16:creationId xmlns:a16="http://schemas.microsoft.com/office/drawing/2014/main" id="{4E77E35B-39F8-2500-81E4-10A18A2F88BE}"/>
                </a:ext>
              </a:extLst>
            </p:cNvPr>
            <p:cNvSpPr/>
            <p:nvPr/>
          </p:nvSpPr>
          <p:spPr>
            <a:xfrm>
              <a:off x="5532310" y="3454772"/>
              <a:ext cx="224737" cy="99529"/>
            </a:xfrm>
            <a:custGeom>
              <a:avLst/>
              <a:gdLst/>
              <a:ahLst/>
              <a:cxnLst/>
              <a:rect l="l" t="t" r="r" b="b"/>
              <a:pathLst>
                <a:path w="9041" h="4004" extrusionOk="0">
                  <a:moveTo>
                    <a:pt x="8774" y="1"/>
                  </a:moveTo>
                  <a:cubicBezTo>
                    <a:pt x="6349" y="226"/>
                    <a:pt x="3924" y="309"/>
                    <a:pt x="1479" y="309"/>
                  </a:cubicBezTo>
                  <a:cubicBezTo>
                    <a:pt x="1031" y="309"/>
                    <a:pt x="583" y="306"/>
                    <a:pt x="134" y="301"/>
                  </a:cubicBezTo>
                  <a:lnTo>
                    <a:pt x="134" y="301"/>
                  </a:lnTo>
                  <a:cubicBezTo>
                    <a:pt x="167" y="1535"/>
                    <a:pt x="134" y="2770"/>
                    <a:pt x="1" y="4004"/>
                  </a:cubicBezTo>
                  <a:cubicBezTo>
                    <a:pt x="1001" y="4004"/>
                    <a:pt x="2002" y="4004"/>
                    <a:pt x="3003" y="3970"/>
                  </a:cubicBezTo>
                  <a:cubicBezTo>
                    <a:pt x="3036" y="3470"/>
                    <a:pt x="3036" y="2970"/>
                    <a:pt x="2969" y="2436"/>
                  </a:cubicBezTo>
                  <a:cubicBezTo>
                    <a:pt x="2948" y="2371"/>
                    <a:pt x="3010" y="2335"/>
                    <a:pt x="3065" y="2335"/>
                  </a:cubicBezTo>
                  <a:cubicBezTo>
                    <a:pt x="3096" y="2335"/>
                    <a:pt x="3124" y="2346"/>
                    <a:pt x="3136" y="2369"/>
                  </a:cubicBezTo>
                  <a:cubicBezTo>
                    <a:pt x="3403" y="2870"/>
                    <a:pt x="3603" y="3403"/>
                    <a:pt x="3737" y="3937"/>
                  </a:cubicBezTo>
                  <a:cubicBezTo>
                    <a:pt x="4471" y="3904"/>
                    <a:pt x="5171" y="3870"/>
                    <a:pt x="5872" y="3837"/>
                  </a:cubicBezTo>
                  <a:cubicBezTo>
                    <a:pt x="5872" y="2736"/>
                    <a:pt x="5738" y="1635"/>
                    <a:pt x="5304" y="601"/>
                  </a:cubicBezTo>
                  <a:cubicBezTo>
                    <a:pt x="5304" y="560"/>
                    <a:pt x="5330" y="532"/>
                    <a:pt x="5357" y="532"/>
                  </a:cubicBezTo>
                  <a:cubicBezTo>
                    <a:pt x="5374" y="532"/>
                    <a:pt x="5392" y="542"/>
                    <a:pt x="5405" y="568"/>
                  </a:cubicBezTo>
                  <a:cubicBezTo>
                    <a:pt x="6238" y="1535"/>
                    <a:pt x="6705" y="2603"/>
                    <a:pt x="7006" y="3737"/>
                  </a:cubicBezTo>
                  <a:cubicBezTo>
                    <a:pt x="7673" y="3670"/>
                    <a:pt x="8373" y="3603"/>
                    <a:pt x="9040" y="3537"/>
                  </a:cubicBezTo>
                  <a:cubicBezTo>
                    <a:pt x="9007" y="3036"/>
                    <a:pt x="8974" y="2536"/>
                    <a:pt x="8907" y="2036"/>
                  </a:cubicBezTo>
                  <a:cubicBezTo>
                    <a:pt x="8840" y="1369"/>
                    <a:pt x="8807" y="701"/>
                    <a:pt x="8774"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3200" b="1"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17" name="Google Shape;1357;p32">
              <a:extLst>
                <a:ext uri="{FF2B5EF4-FFF2-40B4-BE49-F238E27FC236}">
                  <a16:creationId xmlns:a16="http://schemas.microsoft.com/office/drawing/2014/main" id="{04400689-62E5-3EBD-DFC7-4A040D6AF833}"/>
                </a:ext>
              </a:extLst>
            </p:cNvPr>
            <p:cNvSpPr/>
            <p:nvPr/>
          </p:nvSpPr>
          <p:spPr>
            <a:xfrm>
              <a:off x="4816755" y="3357782"/>
              <a:ext cx="457726" cy="479377"/>
            </a:xfrm>
            <a:custGeom>
              <a:avLst/>
              <a:gdLst/>
              <a:ahLst/>
              <a:cxnLst/>
              <a:rect l="l" t="t" r="r" b="b"/>
              <a:pathLst>
                <a:path w="18414" h="19285" extrusionOk="0">
                  <a:moveTo>
                    <a:pt x="9576" y="776"/>
                  </a:moveTo>
                  <a:cubicBezTo>
                    <a:pt x="9852" y="776"/>
                    <a:pt x="10130" y="791"/>
                    <a:pt x="10408" y="821"/>
                  </a:cubicBezTo>
                  <a:cubicBezTo>
                    <a:pt x="12509" y="1088"/>
                    <a:pt x="14410" y="2222"/>
                    <a:pt x="15711" y="4057"/>
                  </a:cubicBezTo>
                  <a:cubicBezTo>
                    <a:pt x="17046" y="5892"/>
                    <a:pt x="17613" y="8193"/>
                    <a:pt x="17346" y="10562"/>
                  </a:cubicBezTo>
                  <a:cubicBezTo>
                    <a:pt x="17079" y="12930"/>
                    <a:pt x="15978" y="15031"/>
                    <a:pt x="14277" y="16533"/>
                  </a:cubicBezTo>
                  <a:cubicBezTo>
                    <a:pt x="12814" y="17795"/>
                    <a:pt x="11055" y="18490"/>
                    <a:pt x="9233" y="18490"/>
                  </a:cubicBezTo>
                  <a:cubicBezTo>
                    <a:pt x="8936" y="18490"/>
                    <a:pt x="8638" y="18471"/>
                    <a:pt x="8339" y="18434"/>
                  </a:cubicBezTo>
                  <a:cubicBezTo>
                    <a:pt x="3970" y="17934"/>
                    <a:pt x="834" y="13564"/>
                    <a:pt x="1401" y="8727"/>
                  </a:cubicBezTo>
                  <a:cubicBezTo>
                    <a:pt x="1668" y="6359"/>
                    <a:pt x="2769" y="4224"/>
                    <a:pt x="4470" y="2756"/>
                  </a:cubicBezTo>
                  <a:cubicBezTo>
                    <a:pt x="5950" y="1450"/>
                    <a:pt x="7732" y="776"/>
                    <a:pt x="9576" y="776"/>
                  </a:cubicBezTo>
                  <a:close/>
                  <a:moveTo>
                    <a:pt x="9537" y="0"/>
                  </a:moveTo>
                  <a:cubicBezTo>
                    <a:pt x="7529" y="0"/>
                    <a:pt x="5587" y="740"/>
                    <a:pt x="3970" y="2156"/>
                  </a:cubicBezTo>
                  <a:cubicBezTo>
                    <a:pt x="2102" y="3757"/>
                    <a:pt x="934" y="6058"/>
                    <a:pt x="634" y="8627"/>
                  </a:cubicBezTo>
                  <a:cubicBezTo>
                    <a:pt x="0" y="13897"/>
                    <a:pt x="3436" y="18667"/>
                    <a:pt x="8273" y="19234"/>
                  </a:cubicBezTo>
                  <a:cubicBezTo>
                    <a:pt x="8573" y="19268"/>
                    <a:pt x="8882" y="19284"/>
                    <a:pt x="9194" y="19284"/>
                  </a:cubicBezTo>
                  <a:cubicBezTo>
                    <a:pt x="9507" y="19284"/>
                    <a:pt x="9824" y="19268"/>
                    <a:pt x="10141" y="19234"/>
                  </a:cubicBezTo>
                  <a:cubicBezTo>
                    <a:pt x="11809" y="19034"/>
                    <a:pt x="13410" y="18334"/>
                    <a:pt x="14777" y="17133"/>
                  </a:cubicBezTo>
                  <a:cubicBezTo>
                    <a:pt x="16645" y="15498"/>
                    <a:pt x="17846" y="13197"/>
                    <a:pt x="18113" y="10662"/>
                  </a:cubicBezTo>
                  <a:cubicBezTo>
                    <a:pt x="18413" y="8093"/>
                    <a:pt x="17780" y="5591"/>
                    <a:pt x="16345" y="3590"/>
                  </a:cubicBezTo>
                  <a:cubicBezTo>
                    <a:pt x="14911" y="1588"/>
                    <a:pt x="12843" y="321"/>
                    <a:pt x="10474" y="54"/>
                  </a:cubicBezTo>
                  <a:cubicBezTo>
                    <a:pt x="10161" y="18"/>
                    <a:pt x="9848" y="0"/>
                    <a:pt x="9537"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3200" b="1"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18" name="Google Shape;1358;p32">
              <a:extLst>
                <a:ext uri="{FF2B5EF4-FFF2-40B4-BE49-F238E27FC236}">
                  <a16:creationId xmlns:a16="http://schemas.microsoft.com/office/drawing/2014/main" id="{300B7862-4F88-A7C3-0DAF-E8F677E37447}"/>
                </a:ext>
              </a:extLst>
            </p:cNvPr>
            <p:cNvSpPr/>
            <p:nvPr/>
          </p:nvSpPr>
          <p:spPr>
            <a:xfrm>
              <a:off x="5333335" y="3417492"/>
              <a:ext cx="457726" cy="479998"/>
            </a:xfrm>
            <a:custGeom>
              <a:avLst/>
              <a:gdLst/>
              <a:ahLst/>
              <a:cxnLst/>
              <a:rect l="l" t="t" r="r" b="b"/>
              <a:pathLst>
                <a:path w="18414" h="19310" extrusionOk="0">
                  <a:moveTo>
                    <a:pt x="9558" y="804"/>
                  </a:moveTo>
                  <a:cubicBezTo>
                    <a:pt x="9841" y="804"/>
                    <a:pt x="10125" y="821"/>
                    <a:pt x="10408" y="854"/>
                  </a:cubicBezTo>
                  <a:cubicBezTo>
                    <a:pt x="12510" y="1088"/>
                    <a:pt x="14411" y="2222"/>
                    <a:pt x="15712" y="4057"/>
                  </a:cubicBezTo>
                  <a:cubicBezTo>
                    <a:pt x="17046" y="5891"/>
                    <a:pt x="17613" y="8226"/>
                    <a:pt x="17346" y="10561"/>
                  </a:cubicBezTo>
                  <a:cubicBezTo>
                    <a:pt x="17046" y="12930"/>
                    <a:pt x="15979" y="15065"/>
                    <a:pt x="14278" y="16532"/>
                  </a:cubicBezTo>
                  <a:cubicBezTo>
                    <a:pt x="12798" y="17838"/>
                    <a:pt x="11016" y="18513"/>
                    <a:pt x="9172" y="18513"/>
                  </a:cubicBezTo>
                  <a:cubicBezTo>
                    <a:pt x="8896" y="18513"/>
                    <a:pt x="8618" y="18497"/>
                    <a:pt x="8340" y="18467"/>
                  </a:cubicBezTo>
                  <a:cubicBezTo>
                    <a:pt x="3937" y="17967"/>
                    <a:pt x="835" y="13597"/>
                    <a:pt x="1402" y="8727"/>
                  </a:cubicBezTo>
                  <a:cubicBezTo>
                    <a:pt x="1669" y="6358"/>
                    <a:pt x="2769" y="4257"/>
                    <a:pt x="4471" y="2756"/>
                  </a:cubicBezTo>
                  <a:cubicBezTo>
                    <a:pt x="5705" y="1655"/>
                    <a:pt x="7172" y="1021"/>
                    <a:pt x="8707" y="854"/>
                  </a:cubicBezTo>
                  <a:cubicBezTo>
                    <a:pt x="8990" y="821"/>
                    <a:pt x="9274" y="804"/>
                    <a:pt x="9558" y="804"/>
                  </a:cubicBezTo>
                  <a:close/>
                  <a:moveTo>
                    <a:pt x="9537" y="0"/>
                  </a:moveTo>
                  <a:cubicBezTo>
                    <a:pt x="7530" y="0"/>
                    <a:pt x="5587" y="740"/>
                    <a:pt x="3970" y="2155"/>
                  </a:cubicBezTo>
                  <a:cubicBezTo>
                    <a:pt x="2102" y="3790"/>
                    <a:pt x="901" y="6091"/>
                    <a:pt x="634" y="8627"/>
                  </a:cubicBezTo>
                  <a:cubicBezTo>
                    <a:pt x="1" y="13930"/>
                    <a:pt x="3436" y="18667"/>
                    <a:pt x="8273" y="19234"/>
                  </a:cubicBezTo>
                  <a:cubicBezTo>
                    <a:pt x="8573" y="19284"/>
                    <a:pt x="8882" y="19309"/>
                    <a:pt x="9195" y="19309"/>
                  </a:cubicBezTo>
                  <a:cubicBezTo>
                    <a:pt x="9507" y="19309"/>
                    <a:pt x="9824" y="19284"/>
                    <a:pt x="10141" y="19234"/>
                  </a:cubicBezTo>
                  <a:cubicBezTo>
                    <a:pt x="11809" y="19067"/>
                    <a:pt x="13410" y="18334"/>
                    <a:pt x="14778" y="17133"/>
                  </a:cubicBezTo>
                  <a:cubicBezTo>
                    <a:pt x="16646" y="15532"/>
                    <a:pt x="17813" y="13230"/>
                    <a:pt x="18114" y="10661"/>
                  </a:cubicBezTo>
                  <a:cubicBezTo>
                    <a:pt x="18414" y="8126"/>
                    <a:pt x="17780" y="5591"/>
                    <a:pt x="16346" y="3590"/>
                  </a:cubicBezTo>
                  <a:cubicBezTo>
                    <a:pt x="14911" y="1588"/>
                    <a:pt x="12843" y="321"/>
                    <a:pt x="10475" y="54"/>
                  </a:cubicBezTo>
                  <a:cubicBezTo>
                    <a:pt x="10161" y="18"/>
                    <a:pt x="9849" y="0"/>
                    <a:pt x="9537"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3200" b="1"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19" name="Google Shape;1359;p32">
              <a:extLst>
                <a:ext uri="{FF2B5EF4-FFF2-40B4-BE49-F238E27FC236}">
                  <a16:creationId xmlns:a16="http://schemas.microsoft.com/office/drawing/2014/main" id="{278F8320-AE10-C7C0-AEE3-2C8DD4D507A2}"/>
                </a:ext>
              </a:extLst>
            </p:cNvPr>
            <p:cNvSpPr/>
            <p:nvPr/>
          </p:nvSpPr>
          <p:spPr>
            <a:xfrm>
              <a:off x="5219733" y="3705724"/>
              <a:ext cx="153420" cy="39822"/>
            </a:xfrm>
            <a:custGeom>
              <a:avLst/>
              <a:gdLst/>
              <a:ahLst/>
              <a:cxnLst/>
              <a:rect l="l" t="t" r="r" b="b"/>
              <a:pathLst>
                <a:path w="6172" h="1602" extrusionOk="0">
                  <a:moveTo>
                    <a:pt x="2170" y="0"/>
                  </a:moveTo>
                  <a:cubicBezTo>
                    <a:pt x="1439" y="0"/>
                    <a:pt x="712" y="89"/>
                    <a:pt x="1" y="267"/>
                  </a:cubicBezTo>
                  <a:lnTo>
                    <a:pt x="168" y="1034"/>
                  </a:lnTo>
                  <a:cubicBezTo>
                    <a:pt x="868" y="871"/>
                    <a:pt x="1569" y="789"/>
                    <a:pt x="2269" y="789"/>
                  </a:cubicBezTo>
                  <a:cubicBezTo>
                    <a:pt x="2569" y="789"/>
                    <a:pt x="2869" y="804"/>
                    <a:pt x="3170" y="834"/>
                  </a:cubicBezTo>
                  <a:cubicBezTo>
                    <a:pt x="4104" y="934"/>
                    <a:pt x="5004" y="1201"/>
                    <a:pt x="5838" y="1602"/>
                  </a:cubicBezTo>
                  <a:lnTo>
                    <a:pt x="6172" y="901"/>
                  </a:lnTo>
                  <a:cubicBezTo>
                    <a:pt x="5271" y="467"/>
                    <a:pt x="4270" y="167"/>
                    <a:pt x="3270" y="67"/>
                  </a:cubicBezTo>
                  <a:cubicBezTo>
                    <a:pt x="2903" y="23"/>
                    <a:pt x="2536" y="0"/>
                    <a:pt x="217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3200" b="1"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20" name="Google Shape;1360;p32">
              <a:extLst>
                <a:ext uri="{FF2B5EF4-FFF2-40B4-BE49-F238E27FC236}">
                  <a16:creationId xmlns:a16="http://schemas.microsoft.com/office/drawing/2014/main" id="{D6A5AA60-2DD3-9D4B-7F73-FDD3374E1745}"/>
                </a:ext>
              </a:extLst>
            </p:cNvPr>
            <p:cNvSpPr/>
            <p:nvPr/>
          </p:nvSpPr>
          <p:spPr>
            <a:xfrm>
              <a:off x="5063026" y="3849454"/>
              <a:ext cx="428692" cy="157671"/>
            </a:xfrm>
            <a:custGeom>
              <a:avLst/>
              <a:gdLst/>
              <a:ahLst/>
              <a:cxnLst/>
              <a:rect l="l" t="t" r="r" b="b"/>
              <a:pathLst>
                <a:path w="17246" h="6343" extrusionOk="0">
                  <a:moveTo>
                    <a:pt x="1824" y="1"/>
                  </a:moveTo>
                  <a:cubicBezTo>
                    <a:pt x="1216" y="1"/>
                    <a:pt x="608" y="9"/>
                    <a:pt x="0" y="23"/>
                  </a:cubicBezTo>
                  <a:cubicBezTo>
                    <a:pt x="1201" y="3191"/>
                    <a:pt x="4237" y="5693"/>
                    <a:pt x="7706" y="6227"/>
                  </a:cubicBezTo>
                  <a:cubicBezTo>
                    <a:pt x="8198" y="6304"/>
                    <a:pt x="8694" y="6342"/>
                    <a:pt x="9190" y="6342"/>
                  </a:cubicBezTo>
                  <a:cubicBezTo>
                    <a:pt x="12324" y="6342"/>
                    <a:pt x="15431" y="4839"/>
                    <a:pt x="17246" y="2391"/>
                  </a:cubicBezTo>
                  <a:cubicBezTo>
                    <a:pt x="15678" y="1891"/>
                    <a:pt x="14077" y="1490"/>
                    <a:pt x="12442" y="1123"/>
                  </a:cubicBezTo>
                  <a:cubicBezTo>
                    <a:pt x="12209" y="1090"/>
                    <a:pt x="12009" y="1023"/>
                    <a:pt x="11775" y="990"/>
                  </a:cubicBezTo>
                  <a:cubicBezTo>
                    <a:pt x="9374" y="523"/>
                    <a:pt x="6905" y="223"/>
                    <a:pt x="4403" y="56"/>
                  </a:cubicBezTo>
                  <a:cubicBezTo>
                    <a:pt x="3544" y="17"/>
                    <a:pt x="2684" y="1"/>
                    <a:pt x="1824"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3200" b="1"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21" name="Google Shape;1361;p32">
              <a:extLst>
                <a:ext uri="{FF2B5EF4-FFF2-40B4-BE49-F238E27FC236}">
                  <a16:creationId xmlns:a16="http://schemas.microsoft.com/office/drawing/2014/main" id="{4CFA1161-0F4B-30BD-7B4A-7DA48151F980}"/>
                </a:ext>
              </a:extLst>
            </p:cNvPr>
            <p:cNvSpPr/>
            <p:nvPr/>
          </p:nvSpPr>
          <p:spPr>
            <a:xfrm>
              <a:off x="5498519" y="3605122"/>
              <a:ext cx="163811" cy="108901"/>
            </a:xfrm>
            <a:custGeom>
              <a:avLst/>
              <a:gdLst/>
              <a:ahLst/>
              <a:cxnLst/>
              <a:rect l="l" t="t" r="r" b="b"/>
              <a:pathLst>
                <a:path w="6590" h="4381" extrusionOk="0">
                  <a:moveTo>
                    <a:pt x="2594" y="1"/>
                  </a:moveTo>
                  <a:cubicBezTo>
                    <a:pt x="1742" y="1"/>
                    <a:pt x="845" y="284"/>
                    <a:pt x="27" y="912"/>
                  </a:cubicBezTo>
                  <a:cubicBezTo>
                    <a:pt x="0" y="939"/>
                    <a:pt x="17" y="988"/>
                    <a:pt x="42" y="988"/>
                  </a:cubicBezTo>
                  <a:cubicBezTo>
                    <a:pt x="48" y="988"/>
                    <a:pt x="54" y="985"/>
                    <a:pt x="60" y="979"/>
                  </a:cubicBezTo>
                  <a:cubicBezTo>
                    <a:pt x="637" y="687"/>
                    <a:pt x="1246" y="553"/>
                    <a:pt x="1849" y="553"/>
                  </a:cubicBezTo>
                  <a:cubicBezTo>
                    <a:pt x="3935" y="553"/>
                    <a:pt x="5939" y="2156"/>
                    <a:pt x="6198" y="4381"/>
                  </a:cubicBezTo>
                  <a:lnTo>
                    <a:pt x="6232" y="4381"/>
                  </a:lnTo>
                  <a:cubicBezTo>
                    <a:pt x="6589" y="1782"/>
                    <a:pt x="4731" y="1"/>
                    <a:pt x="2594"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3200" b="1"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22" name="Google Shape;1362;p32">
              <a:extLst>
                <a:ext uri="{FF2B5EF4-FFF2-40B4-BE49-F238E27FC236}">
                  <a16:creationId xmlns:a16="http://schemas.microsoft.com/office/drawing/2014/main" id="{D76D465A-5A14-C6FE-A3AB-767C1D7F1143}"/>
                </a:ext>
              </a:extLst>
            </p:cNvPr>
            <p:cNvSpPr/>
            <p:nvPr/>
          </p:nvSpPr>
          <p:spPr>
            <a:xfrm>
              <a:off x="4961033" y="3540242"/>
              <a:ext cx="171666" cy="85908"/>
            </a:xfrm>
            <a:custGeom>
              <a:avLst/>
              <a:gdLst/>
              <a:ahLst/>
              <a:cxnLst/>
              <a:rect l="l" t="t" r="r" b="b"/>
              <a:pathLst>
                <a:path w="6906" h="3456" extrusionOk="0">
                  <a:moveTo>
                    <a:pt x="3685" y="1"/>
                  </a:moveTo>
                  <a:cubicBezTo>
                    <a:pt x="1926" y="1"/>
                    <a:pt x="263" y="1249"/>
                    <a:pt x="0" y="3455"/>
                  </a:cubicBezTo>
                  <a:lnTo>
                    <a:pt x="34" y="3455"/>
                  </a:lnTo>
                  <a:cubicBezTo>
                    <a:pt x="698" y="1740"/>
                    <a:pt x="2423" y="728"/>
                    <a:pt x="4138" y="728"/>
                  </a:cubicBezTo>
                  <a:cubicBezTo>
                    <a:pt x="5092" y="728"/>
                    <a:pt x="6042" y="1041"/>
                    <a:pt x="6805" y="1721"/>
                  </a:cubicBezTo>
                  <a:cubicBezTo>
                    <a:pt x="6839" y="1721"/>
                    <a:pt x="6905" y="1687"/>
                    <a:pt x="6872" y="1654"/>
                  </a:cubicBezTo>
                  <a:cubicBezTo>
                    <a:pt x="6006" y="526"/>
                    <a:pt x="4825" y="1"/>
                    <a:pt x="3685"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3200" b="1"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23" name="Google Shape;1363;p32">
              <a:extLst>
                <a:ext uri="{FF2B5EF4-FFF2-40B4-BE49-F238E27FC236}">
                  <a16:creationId xmlns:a16="http://schemas.microsoft.com/office/drawing/2014/main" id="{223FC371-7757-0BD9-6D92-AF4D1915CC7A}"/>
                </a:ext>
              </a:extLst>
            </p:cNvPr>
            <p:cNvSpPr/>
            <p:nvPr/>
          </p:nvSpPr>
          <p:spPr>
            <a:xfrm>
              <a:off x="5046446" y="3636071"/>
              <a:ext cx="72982" cy="68855"/>
            </a:xfrm>
            <a:custGeom>
              <a:avLst/>
              <a:gdLst/>
              <a:ahLst/>
              <a:cxnLst/>
              <a:rect l="l" t="t" r="r" b="b"/>
              <a:pathLst>
                <a:path w="2936" h="2770" extrusionOk="0">
                  <a:moveTo>
                    <a:pt x="1301" y="0"/>
                  </a:moveTo>
                  <a:cubicBezTo>
                    <a:pt x="667" y="67"/>
                    <a:pt x="167" y="567"/>
                    <a:pt x="67" y="1201"/>
                  </a:cubicBezTo>
                  <a:cubicBezTo>
                    <a:pt x="0" y="1968"/>
                    <a:pt x="534" y="2669"/>
                    <a:pt x="1268" y="2769"/>
                  </a:cubicBezTo>
                  <a:lnTo>
                    <a:pt x="1601" y="2769"/>
                  </a:lnTo>
                  <a:cubicBezTo>
                    <a:pt x="2235" y="2702"/>
                    <a:pt x="2735" y="2202"/>
                    <a:pt x="2835" y="1568"/>
                  </a:cubicBezTo>
                  <a:cubicBezTo>
                    <a:pt x="2936" y="801"/>
                    <a:pt x="2368" y="100"/>
                    <a:pt x="1635" y="34"/>
                  </a:cubicBezTo>
                  <a:cubicBezTo>
                    <a:pt x="1501" y="0"/>
                    <a:pt x="1401" y="0"/>
                    <a:pt x="130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3200" b="1"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24" name="Google Shape;1364;p32">
              <a:extLst>
                <a:ext uri="{FF2B5EF4-FFF2-40B4-BE49-F238E27FC236}">
                  <a16:creationId xmlns:a16="http://schemas.microsoft.com/office/drawing/2014/main" id="{C3789A8C-7D6E-A318-5C50-43E88276A6B0}"/>
                </a:ext>
              </a:extLst>
            </p:cNvPr>
            <p:cNvSpPr/>
            <p:nvPr/>
          </p:nvSpPr>
          <p:spPr>
            <a:xfrm>
              <a:off x="5489222" y="3692450"/>
              <a:ext cx="72161" cy="68855"/>
            </a:xfrm>
            <a:custGeom>
              <a:avLst/>
              <a:gdLst/>
              <a:ahLst/>
              <a:cxnLst/>
              <a:rect l="l" t="t" r="r" b="b"/>
              <a:pathLst>
                <a:path w="2903" h="2770" extrusionOk="0">
                  <a:moveTo>
                    <a:pt x="1268" y="1"/>
                  </a:moveTo>
                  <a:cubicBezTo>
                    <a:pt x="635" y="67"/>
                    <a:pt x="134" y="568"/>
                    <a:pt x="68" y="1202"/>
                  </a:cubicBezTo>
                  <a:cubicBezTo>
                    <a:pt x="1" y="1568"/>
                    <a:pt x="101" y="1935"/>
                    <a:pt x="334" y="2236"/>
                  </a:cubicBezTo>
                  <a:cubicBezTo>
                    <a:pt x="568" y="2502"/>
                    <a:pt x="868" y="2703"/>
                    <a:pt x="1235" y="2736"/>
                  </a:cubicBezTo>
                  <a:cubicBezTo>
                    <a:pt x="1368" y="2769"/>
                    <a:pt x="1469" y="2769"/>
                    <a:pt x="1569" y="2769"/>
                  </a:cubicBezTo>
                  <a:cubicBezTo>
                    <a:pt x="2202" y="2703"/>
                    <a:pt x="2703" y="2202"/>
                    <a:pt x="2803" y="1535"/>
                  </a:cubicBezTo>
                  <a:cubicBezTo>
                    <a:pt x="2903" y="801"/>
                    <a:pt x="2369" y="101"/>
                    <a:pt x="1602"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3200" b="1"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25" name="Google Shape;1365;p32">
              <a:extLst>
                <a:ext uri="{FF2B5EF4-FFF2-40B4-BE49-F238E27FC236}">
                  <a16:creationId xmlns:a16="http://schemas.microsoft.com/office/drawing/2014/main" id="{7FEAA64F-4909-A0C5-940C-4BFFB384CACD}"/>
                </a:ext>
              </a:extLst>
            </p:cNvPr>
            <p:cNvSpPr/>
            <p:nvPr/>
          </p:nvSpPr>
          <p:spPr>
            <a:xfrm>
              <a:off x="5142601" y="3942032"/>
              <a:ext cx="239651" cy="61572"/>
            </a:xfrm>
            <a:custGeom>
              <a:avLst/>
              <a:gdLst/>
              <a:ahLst/>
              <a:cxnLst/>
              <a:rect l="l" t="t" r="r" b="b"/>
              <a:pathLst>
                <a:path w="9641" h="2477" extrusionOk="0">
                  <a:moveTo>
                    <a:pt x="2697" y="0"/>
                  </a:moveTo>
                  <a:cubicBezTo>
                    <a:pt x="1792" y="0"/>
                    <a:pt x="888" y="86"/>
                    <a:pt x="0" y="258"/>
                  </a:cubicBezTo>
                  <a:cubicBezTo>
                    <a:pt x="1368" y="1326"/>
                    <a:pt x="2969" y="2093"/>
                    <a:pt x="4704" y="2360"/>
                  </a:cubicBezTo>
                  <a:cubicBezTo>
                    <a:pt x="5196" y="2439"/>
                    <a:pt x="5691" y="2477"/>
                    <a:pt x="6184" y="2477"/>
                  </a:cubicBezTo>
                  <a:cubicBezTo>
                    <a:pt x="7364" y="2477"/>
                    <a:pt x="8535" y="2259"/>
                    <a:pt x="9641" y="1860"/>
                  </a:cubicBezTo>
                  <a:cubicBezTo>
                    <a:pt x="7551" y="620"/>
                    <a:pt x="5124" y="0"/>
                    <a:pt x="2697" y="0"/>
                  </a:cubicBezTo>
                  <a:close/>
                </a:path>
              </a:pathLst>
            </a:custGeom>
            <a:solidFill>
              <a:srgbClr val="E69E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3200" b="1"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126" name="Google Shape;1366;p32">
              <a:extLst>
                <a:ext uri="{FF2B5EF4-FFF2-40B4-BE49-F238E27FC236}">
                  <a16:creationId xmlns:a16="http://schemas.microsoft.com/office/drawing/2014/main" id="{1F0662FA-FA1B-BAD1-31B2-840E9161DA70}"/>
                </a:ext>
              </a:extLst>
            </p:cNvPr>
            <p:cNvSpPr/>
            <p:nvPr/>
          </p:nvSpPr>
          <p:spPr>
            <a:xfrm>
              <a:off x="5178252" y="3850542"/>
              <a:ext cx="199854" cy="78077"/>
            </a:xfrm>
            <a:custGeom>
              <a:avLst/>
              <a:gdLst/>
              <a:ahLst/>
              <a:cxnLst/>
              <a:rect l="l" t="t" r="r" b="b"/>
              <a:pathLst>
                <a:path w="8040" h="3141" extrusionOk="0">
                  <a:moveTo>
                    <a:pt x="0" y="0"/>
                  </a:moveTo>
                  <a:lnTo>
                    <a:pt x="0" y="0"/>
                  </a:lnTo>
                  <a:cubicBezTo>
                    <a:pt x="34" y="567"/>
                    <a:pt x="100" y="1168"/>
                    <a:pt x="167" y="1735"/>
                  </a:cubicBezTo>
                  <a:cubicBezTo>
                    <a:pt x="201" y="2002"/>
                    <a:pt x="401" y="2235"/>
                    <a:pt x="634" y="2302"/>
                  </a:cubicBezTo>
                  <a:cubicBezTo>
                    <a:pt x="2502" y="2836"/>
                    <a:pt x="4437" y="3102"/>
                    <a:pt x="6372" y="3136"/>
                  </a:cubicBezTo>
                  <a:cubicBezTo>
                    <a:pt x="6396" y="3139"/>
                    <a:pt x="6420" y="3141"/>
                    <a:pt x="6444" y="3141"/>
                  </a:cubicBezTo>
                  <a:cubicBezTo>
                    <a:pt x="6646" y="3141"/>
                    <a:pt x="6819" y="3018"/>
                    <a:pt x="6939" y="2869"/>
                  </a:cubicBezTo>
                  <a:cubicBezTo>
                    <a:pt x="7339" y="2269"/>
                    <a:pt x="7706" y="1668"/>
                    <a:pt x="8039" y="1034"/>
                  </a:cubicBezTo>
                  <a:cubicBezTo>
                    <a:pt x="7806" y="1001"/>
                    <a:pt x="7606" y="968"/>
                    <a:pt x="7372" y="901"/>
                  </a:cubicBezTo>
                  <a:cubicBezTo>
                    <a:pt x="4971" y="434"/>
                    <a:pt x="2502" y="134"/>
                    <a:pt x="0" y="0"/>
                  </a:cubicBezTo>
                  <a:close/>
                </a:path>
              </a:pathLst>
            </a:custGeom>
            <a:solidFill>
              <a:srgbClr val="F4F4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3200" b="1"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spTree>
    <p:extLst>
      <p:ext uri="{BB962C8B-B14F-4D97-AF65-F5344CB8AC3E}">
        <p14:creationId xmlns:p14="http://schemas.microsoft.com/office/powerpoint/2010/main" val="287796799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par>
                                <p:cTn id="8" presetID="16" presetClass="entr" presetSubtype="21" fill="hold" nodeType="withEffect">
                                  <p:stCondLst>
                                    <p:cond delay="0"/>
                                  </p:stCondLst>
                                  <p:childTnLst>
                                    <p:set>
                                      <p:cBhvr>
                                        <p:cTn id="9" dur="1" fill="hold">
                                          <p:stCondLst>
                                            <p:cond delay="0"/>
                                          </p:stCondLst>
                                        </p:cTn>
                                        <p:tgtEl>
                                          <p:spTgt spid="42"/>
                                        </p:tgtEl>
                                        <p:attrNameLst>
                                          <p:attrName>style.visibility</p:attrName>
                                        </p:attrNameLst>
                                      </p:cBhvr>
                                      <p:to>
                                        <p:strVal val="visible"/>
                                      </p:to>
                                    </p:set>
                                    <p:animEffect transition="in" filter="barn(inVertical)">
                                      <p:cBhvr>
                                        <p:cTn id="10" dur="500"/>
                                        <p:tgtEl>
                                          <p:spTgt spid="42"/>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500" fill="hold"/>
                                        <p:tgtEl>
                                          <p:spTgt spid="9"/>
                                        </p:tgtEl>
                                        <p:attrNameLst>
                                          <p:attrName>ppt_x</p:attrName>
                                        </p:attrNameLst>
                                      </p:cBhvr>
                                      <p:tavLst>
                                        <p:tav tm="0">
                                          <p:val>
                                            <p:strVal val="#ppt_x"/>
                                          </p:val>
                                        </p:tav>
                                        <p:tav tm="100000">
                                          <p:val>
                                            <p:strVal val="#ppt_x"/>
                                          </p:val>
                                        </p:tav>
                                      </p:tavLst>
                                    </p:anim>
                                    <p:anim calcmode="lin" valueType="num">
                                      <p:cBhvr additive="base">
                                        <p:cTn id="16" dur="500" fill="hold"/>
                                        <p:tgtEl>
                                          <p:spTgt spid="9"/>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500" fill="hold"/>
                                        <p:tgtEl>
                                          <p:spTgt spid="12"/>
                                        </p:tgtEl>
                                        <p:attrNameLst>
                                          <p:attrName>ppt_x</p:attrName>
                                        </p:attrNameLst>
                                      </p:cBhvr>
                                      <p:tavLst>
                                        <p:tav tm="0">
                                          <p:val>
                                            <p:strVal val="#ppt_x"/>
                                          </p:val>
                                        </p:tav>
                                        <p:tav tm="100000">
                                          <p:val>
                                            <p:strVal val="#ppt_x"/>
                                          </p:val>
                                        </p:tav>
                                      </p:tavLst>
                                    </p:anim>
                                    <p:anim calcmode="lin" valueType="num">
                                      <p:cBhvr additive="base">
                                        <p:cTn id="20"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grpId="0" nodeType="click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barn(inVertical)">
                                      <p:cBhvr>
                                        <p:cTn id="25" dur="500"/>
                                        <p:tgtEl>
                                          <p:spTgt spid="11"/>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4"/>
                                        </p:tgtEl>
                                        <p:attrNameLst>
                                          <p:attrName>style.visibility</p:attrName>
                                        </p:attrNameLst>
                                      </p:cBhvr>
                                      <p:to>
                                        <p:strVal val="visible"/>
                                      </p:to>
                                    </p:set>
                                    <p:animEffect transition="in" filter="barn(inVertical)">
                                      <p:cBhvr>
                                        <p:cTn id="30" dur="500"/>
                                        <p:tgtEl>
                                          <p:spTgt spid="54"/>
                                        </p:tgtEl>
                                      </p:cBhvr>
                                    </p:animEffect>
                                  </p:childTnLst>
                                </p:cTn>
                              </p:par>
                              <p:par>
                                <p:cTn id="31" presetID="16" presetClass="entr" presetSubtype="21" fill="hold" nodeType="withEffect">
                                  <p:stCondLst>
                                    <p:cond delay="0"/>
                                  </p:stCondLst>
                                  <p:childTnLst>
                                    <p:set>
                                      <p:cBhvr>
                                        <p:cTn id="32" dur="1" fill="hold">
                                          <p:stCondLst>
                                            <p:cond delay="0"/>
                                          </p:stCondLst>
                                        </p:cTn>
                                        <p:tgtEl>
                                          <p:spTgt spid="5"/>
                                        </p:tgtEl>
                                        <p:attrNameLst>
                                          <p:attrName>style.visibility</p:attrName>
                                        </p:attrNameLst>
                                      </p:cBhvr>
                                      <p:to>
                                        <p:strVal val="visible"/>
                                      </p:to>
                                    </p:set>
                                    <p:animEffect transition="in" filter="barn(inVertical)">
                                      <p:cBhvr>
                                        <p:cTn id="33" dur="500"/>
                                        <p:tgtEl>
                                          <p:spTgt spid="5"/>
                                        </p:tgtEl>
                                      </p:cBhvr>
                                    </p:animEffect>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grpId="0" nodeType="clickEffect">
                                  <p:stCondLst>
                                    <p:cond delay="0"/>
                                  </p:stCondLst>
                                  <p:childTnLst>
                                    <p:set>
                                      <p:cBhvr>
                                        <p:cTn id="37" dur="1" fill="hold">
                                          <p:stCondLst>
                                            <p:cond delay="0"/>
                                          </p:stCondLst>
                                        </p:cTn>
                                        <p:tgtEl>
                                          <p:spTgt spid="40"/>
                                        </p:tgtEl>
                                        <p:attrNameLst>
                                          <p:attrName>style.visibility</p:attrName>
                                        </p:attrNameLst>
                                      </p:cBhvr>
                                      <p:to>
                                        <p:strVal val="visible"/>
                                      </p:to>
                                    </p:set>
                                    <p:animEffect transition="in" filter="fade">
                                      <p:cBhvr>
                                        <p:cTn id="38" dur="1000"/>
                                        <p:tgtEl>
                                          <p:spTgt spid="40"/>
                                        </p:tgtEl>
                                      </p:cBhvr>
                                    </p:animEffect>
                                    <p:anim calcmode="lin" valueType="num">
                                      <p:cBhvr>
                                        <p:cTn id="39" dur="1000" fill="hold"/>
                                        <p:tgtEl>
                                          <p:spTgt spid="40"/>
                                        </p:tgtEl>
                                        <p:attrNameLst>
                                          <p:attrName>ppt_x</p:attrName>
                                        </p:attrNameLst>
                                      </p:cBhvr>
                                      <p:tavLst>
                                        <p:tav tm="0">
                                          <p:val>
                                            <p:strVal val="#ppt_x"/>
                                          </p:val>
                                        </p:tav>
                                        <p:tav tm="100000">
                                          <p:val>
                                            <p:strVal val="#ppt_x"/>
                                          </p:val>
                                        </p:tav>
                                      </p:tavLst>
                                    </p:anim>
                                    <p:anim calcmode="lin" valueType="num">
                                      <p:cBhvr>
                                        <p:cTn id="40" dur="1000" fill="hold"/>
                                        <p:tgtEl>
                                          <p:spTgt spid="40"/>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39"/>
                                        </p:tgtEl>
                                        <p:attrNameLst>
                                          <p:attrName>style.visibility</p:attrName>
                                        </p:attrNameLst>
                                      </p:cBhvr>
                                      <p:to>
                                        <p:strVal val="visible"/>
                                      </p:to>
                                    </p:set>
                                    <p:animEffect transition="in" filter="fade">
                                      <p:cBhvr>
                                        <p:cTn id="43" dur="1000"/>
                                        <p:tgtEl>
                                          <p:spTgt spid="39"/>
                                        </p:tgtEl>
                                      </p:cBhvr>
                                    </p:animEffect>
                                    <p:anim calcmode="lin" valueType="num">
                                      <p:cBhvr>
                                        <p:cTn id="44" dur="1000" fill="hold"/>
                                        <p:tgtEl>
                                          <p:spTgt spid="39"/>
                                        </p:tgtEl>
                                        <p:attrNameLst>
                                          <p:attrName>ppt_x</p:attrName>
                                        </p:attrNameLst>
                                      </p:cBhvr>
                                      <p:tavLst>
                                        <p:tav tm="0">
                                          <p:val>
                                            <p:strVal val="#ppt_x"/>
                                          </p:val>
                                        </p:tav>
                                        <p:tav tm="100000">
                                          <p:val>
                                            <p:strVal val="#ppt_x"/>
                                          </p:val>
                                        </p:tav>
                                      </p:tavLst>
                                    </p:anim>
                                    <p:anim calcmode="lin" valueType="num">
                                      <p:cBhvr>
                                        <p:cTn id="45"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16" presetClass="entr" presetSubtype="21" fill="hold" grpId="0" nodeType="clickEffect">
                                  <p:stCondLst>
                                    <p:cond delay="0"/>
                                  </p:stCondLst>
                                  <p:childTnLst>
                                    <p:set>
                                      <p:cBhvr>
                                        <p:cTn id="49" dur="1" fill="hold">
                                          <p:stCondLst>
                                            <p:cond delay="0"/>
                                          </p:stCondLst>
                                        </p:cTn>
                                        <p:tgtEl>
                                          <p:spTgt spid="41"/>
                                        </p:tgtEl>
                                        <p:attrNameLst>
                                          <p:attrName>style.visibility</p:attrName>
                                        </p:attrNameLst>
                                      </p:cBhvr>
                                      <p:to>
                                        <p:strVal val="visible"/>
                                      </p:to>
                                    </p:set>
                                    <p:animEffect transition="in" filter="barn(inVertical)">
                                      <p:cBhvr>
                                        <p:cTn id="50"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p:bldP spid="12" grpId="0"/>
      <p:bldP spid="39" grpId="0" animBg="1"/>
      <p:bldP spid="40" grpId="0"/>
      <p:bldP spid="41"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128"/>
        <p:cNvGrpSpPr/>
        <p:nvPr/>
      </p:nvGrpSpPr>
      <p:grpSpPr>
        <a:xfrm>
          <a:off x="0" y="0"/>
          <a:ext cx="0" cy="0"/>
          <a:chOff x="0" y="0"/>
          <a:chExt cx="0" cy="0"/>
        </a:xfrm>
      </p:grpSpPr>
      <p:sp>
        <p:nvSpPr>
          <p:cNvPr id="1130" name="Google Shape;1130;p38"/>
          <p:cNvSpPr txBox="1">
            <a:spLocks noGrp="1"/>
          </p:cNvSpPr>
          <p:nvPr>
            <p:ph type="title"/>
          </p:nvPr>
        </p:nvSpPr>
        <p:spPr>
          <a:xfrm>
            <a:off x="2122538" y="2353320"/>
            <a:ext cx="4815377"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6000" b="1" dirty="0">
                <a:solidFill>
                  <a:schemeClr val="tx1"/>
                </a:solidFill>
                <a:latin typeface="Times New Roman" panose="02020603050405020304" pitchFamily="18" charset="0"/>
                <a:cs typeface="Times New Roman" panose="02020603050405020304" pitchFamily="18" charset="0"/>
              </a:rPr>
              <a:t>Suy</a:t>
            </a:r>
            <a:r>
              <a:rPr lang="en" sz="6000" b="1" dirty="0">
                <a:solidFill>
                  <a:schemeClr val="accent2"/>
                </a:solidFill>
                <a:latin typeface="Times New Roman" panose="02020603050405020304" pitchFamily="18" charset="0"/>
                <a:cs typeface="Times New Roman" panose="02020603050405020304" pitchFamily="18" charset="0"/>
              </a:rPr>
              <a:t> </a:t>
            </a:r>
            <a:r>
              <a:rPr lang="en" sz="6000" b="1" dirty="0">
                <a:latin typeface="Times New Roman" panose="02020603050405020304" pitchFamily="18" charset="0"/>
                <a:cs typeface="Times New Roman" panose="02020603050405020304" pitchFamily="18" charset="0"/>
              </a:rPr>
              <a:t>ngẫm </a:t>
            </a:r>
            <a:r>
              <a:rPr lang="en" sz="6000" b="1" dirty="0">
                <a:solidFill>
                  <a:schemeClr val="accent6"/>
                </a:solidFill>
                <a:latin typeface="Times New Roman" panose="02020603050405020304" pitchFamily="18" charset="0"/>
                <a:cs typeface="Times New Roman" panose="02020603050405020304" pitchFamily="18" charset="0"/>
              </a:rPr>
              <a:t>và </a:t>
            </a:r>
            <a:r>
              <a:rPr lang="en" sz="6000" b="1" dirty="0">
                <a:solidFill>
                  <a:schemeClr val="accent3"/>
                </a:solidFill>
                <a:latin typeface="Times New Roman" panose="02020603050405020304" pitchFamily="18" charset="0"/>
                <a:cs typeface="Times New Roman" panose="02020603050405020304" pitchFamily="18" charset="0"/>
              </a:rPr>
              <a:t>phản hồi</a:t>
            </a:r>
            <a:endParaRPr sz="6000" b="1" dirty="0">
              <a:latin typeface="Times New Roman" panose="02020603050405020304" pitchFamily="18" charset="0"/>
              <a:cs typeface="Times New Roman" panose="02020603050405020304" pitchFamily="18" charset="0"/>
            </a:endParaRPr>
          </a:p>
        </p:txBody>
      </p:sp>
      <p:grpSp>
        <p:nvGrpSpPr>
          <p:cNvPr id="1132" name="Google Shape;1132;p38"/>
          <p:cNvGrpSpPr/>
          <p:nvPr/>
        </p:nvGrpSpPr>
        <p:grpSpPr>
          <a:xfrm>
            <a:off x="6972101" y="876305"/>
            <a:ext cx="1105076" cy="994381"/>
            <a:chOff x="6972101" y="876305"/>
            <a:chExt cx="1105076" cy="994381"/>
          </a:xfrm>
        </p:grpSpPr>
        <p:sp>
          <p:nvSpPr>
            <p:cNvPr id="1133" name="Google Shape;1133;p38"/>
            <p:cNvSpPr/>
            <p:nvPr/>
          </p:nvSpPr>
          <p:spPr>
            <a:xfrm>
              <a:off x="6972149" y="880502"/>
              <a:ext cx="1105028" cy="990184"/>
            </a:xfrm>
            <a:custGeom>
              <a:avLst/>
              <a:gdLst/>
              <a:ahLst/>
              <a:cxnLst/>
              <a:rect l="l" t="t" r="r" b="b"/>
              <a:pathLst>
                <a:path w="47168" h="44180" extrusionOk="0">
                  <a:moveTo>
                    <a:pt x="19019" y="1"/>
                  </a:moveTo>
                  <a:cubicBezTo>
                    <a:pt x="17373" y="1"/>
                    <a:pt x="15730" y="309"/>
                    <a:pt x="14178" y="1062"/>
                  </a:cubicBezTo>
                  <a:cubicBezTo>
                    <a:pt x="13144" y="1595"/>
                    <a:pt x="12109" y="2296"/>
                    <a:pt x="11175" y="3263"/>
                  </a:cubicBezTo>
                  <a:cubicBezTo>
                    <a:pt x="10942" y="3530"/>
                    <a:pt x="10708" y="3764"/>
                    <a:pt x="10508" y="4064"/>
                  </a:cubicBezTo>
                  <a:cubicBezTo>
                    <a:pt x="10308" y="4264"/>
                    <a:pt x="10175" y="4497"/>
                    <a:pt x="10041" y="4731"/>
                  </a:cubicBezTo>
                  <a:cubicBezTo>
                    <a:pt x="10308" y="4664"/>
                    <a:pt x="10542" y="4598"/>
                    <a:pt x="10809" y="4531"/>
                  </a:cubicBezTo>
                  <a:cubicBezTo>
                    <a:pt x="11776" y="4331"/>
                    <a:pt x="12777" y="4164"/>
                    <a:pt x="13744" y="4164"/>
                  </a:cubicBezTo>
                  <a:cubicBezTo>
                    <a:pt x="13877" y="4131"/>
                    <a:pt x="13977" y="4131"/>
                    <a:pt x="14111" y="4131"/>
                  </a:cubicBezTo>
                  <a:cubicBezTo>
                    <a:pt x="13977" y="4231"/>
                    <a:pt x="13844" y="4297"/>
                    <a:pt x="13744" y="4364"/>
                  </a:cubicBezTo>
                  <a:cubicBezTo>
                    <a:pt x="12476" y="5165"/>
                    <a:pt x="11376" y="5965"/>
                    <a:pt x="10408" y="6766"/>
                  </a:cubicBezTo>
                  <a:cubicBezTo>
                    <a:pt x="4971" y="11302"/>
                    <a:pt x="4070" y="15739"/>
                    <a:pt x="3470" y="16706"/>
                  </a:cubicBezTo>
                  <a:cubicBezTo>
                    <a:pt x="4671" y="16973"/>
                    <a:pt x="5972" y="17207"/>
                    <a:pt x="7406" y="17407"/>
                  </a:cubicBezTo>
                  <a:cubicBezTo>
                    <a:pt x="7273" y="17707"/>
                    <a:pt x="7139" y="18007"/>
                    <a:pt x="7006" y="18307"/>
                  </a:cubicBezTo>
                  <a:cubicBezTo>
                    <a:pt x="6502" y="18102"/>
                    <a:pt x="5936" y="17991"/>
                    <a:pt x="5366" y="17991"/>
                  </a:cubicBezTo>
                  <a:cubicBezTo>
                    <a:pt x="4916" y="17991"/>
                    <a:pt x="4464" y="18060"/>
                    <a:pt x="4037" y="18207"/>
                  </a:cubicBezTo>
                  <a:cubicBezTo>
                    <a:pt x="2669" y="18708"/>
                    <a:pt x="1702" y="19808"/>
                    <a:pt x="1102" y="20976"/>
                  </a:cubicBezTo>
                  <a:cubicBezTo>
                    <a:pt x="134" y="22844"/>
                    <a:pt x="1" y="24979"/>
                    <a:pt x="701" y="26813"/>
                  </a:cubicBezTo>
                  <a:cubicBezTo>
                    <a:pt x="1302" y="28415"/>
                    <a:pt x="2503" y="29782"/>
                    <a:pt x="4070" y="30683"/>
                  </a:cubicBezTo>
                  <a:cubicBezTo>
                    <a:pt x="4738" y="33318"/>
                    <a:pt x="6305" y="35686"/>
                    <a:pt x="8707" y="37288"/>
                  </a:cubicBezTo>
                  <a:cubicBezTo>
                    <a:pt x="12743" y="39956"/>
                    <a:pt x="17013" y="41991"/>
                    <a:pt x="21616" y="43425"/>
                  </a:cubicBezTo>
                  <a:cubicBezTo>
                    <a:pt x="22720" y="43771"/>
                    <a:pt x="23840" y="43937"/>
                    <a:pt x="24944" y="43937"/>
                  </a:cubicBezTo>
                  <a:cubicBezTo>
                    <a:pt x="26609" y="43937"/>
                    <a:pt x="28238" y="43560"/>
                    <a:pt x="29722" y="42858"/>
                  </a:cubicBezTo>
                  <a:cubicBezTo>
                    <a:pt x="29855" y="43025"/>
                    <a:pt x="30089" y="43125"/>
                    <a:pt x="30289" y="43259"/>
                  </a:cubicBezTo>
                  <a:cubicBezTo>
                    <a:pt x="31496" y="43862"/>
                    <a:pt x="32793" y="44180"/>
                    <a:pt x="34052" y="44180"/>
                  </a:cubicBezTo>
                  <a:cubicBezTo>
                    <a:pt x="34812" y="44180"/>
                    <a:pt x="35557" y="44064"/>
                    <a:pt x="36260" y="43826"/>
                  </a:cubicBezTo>
                  <a:cubicBezTo>
                    <a:pt x="38128" y="43192"/>
                    <a:pt x="39696" y="41757"/>
                    <a:pt x="40530" y="39823"/>
                  </a:cubicBezTo>
                  <a:cubicBezTo>
                    <a:pt x="41064" y="38622"/>
                    <a:pt x="41330" y="37154"/>
                    <a:pt x="40830" y="35820"/>
                  </a:cubicBezTo>
                  <a:cubicBezTo>
                    <a:pt x="40363" y="34452"/>
                    <a:pt x="39129" y="33385"/>
                    <a:pt x="37895" y="33218"/>
                  </a:cubicBezTo>
                  <a:cubicBezTo>
                    <a:pt x="37778" y="33201"/>
                    <a:pt x="37669" y="33193"/>
                    <a:pt x="37565" y="33193"/>
                  </a:cubicBezTo>
                  <a:cubicBezTo>
                    <a:pt x="37461" y="33193"/>
                    <a:pt x="37361" y="33201"/>
                    <a:pt x="37261" y="33218"/>
                  </a:cubicBezTo>
                  <a:cubicBezTo>
                    <a:pt x="37261" y="33185"/>
                    <a:pt x="37261" y="33185"/>
                    <a:pt x="37261" y="33151"/>
                  </a:cubicBezTo>
                  <a:cubicBezTo>
                    <a:pt x="38762" y="31884"/>
                    <a:pt x="40163" y="30483"/>
                    <a:pt x="41064" y="28415"/>
                  </a:cubicBezTo>
                  <a:cubicBezTo>
                    <a:pt x="41264" y="27914"/>
                    <a:pt x="41430" y="27414"/>
                    <a:pt x="41597" y="26880"/>
                  </a:cubicBezTo>
                  <a:cubicBezTo>
                    <a:pt x="41931" y="27214"/>
                    <a:pt x="42198" y="27514"/>
                    <a:pt x="42431" y="27814"/>
                  </a:cubicBezTo>
                  <a:cubicBezTo>
                    <a:pt x="43065" y="28815"/>
                    <a:pt x="43198" y="29749"/>
                    <a:pt x="43465" y="30816"/>
                  </a:cubicBezTo>
                  <a:cubicBezTo>
                    <a:pt x="43599" y="30583"/>
                    <a:pt x="43732" y="30349"/>
                    <a:pt x="43866" y="30116"/>
                  </a:cubicBezTo>
                  <a:cubicBezTo>
                    <a:pt x="43999" y="29882"/>
                    <a:pt x="44733" y="28214"/>
                    <a:pt x="45233" y="26080"/>
                  </a:cubicBezTo>
                  <a:cubicBezTo>
                    <a:pt x="45900" y="23144"/>
                    <a:pt x="46100" y="19341"/>
                    <a:pt x="43632" y="17040"/>
                  </a:cubicBezTo>
                  <a:lnTo>
                    <a:pt x="43632" y="17040"/>
                  </a:lnTo>
                  <a:cubicBezTo>
                    <a:pt x="43765" y="17073"/>
                    <a:pt x="43866" y="17073"/>
                    <a:pt x="43966" y="17073"/>
                  </a:cubicBezTo>
                  <a:cubicBezTo>
                    <a:pt x="45166" y="17273"/>
                    <a:pt x="46234" y="17974"/>
                    <a:pt x="47101" y="18808"/>
                  </a:cubicBezTo>
                  <a:cubicBezTo>
                    <a:pt x="47108" y="18814"/>
                    <a:pt x="47114" y="18817"/>
                    <a:pt x="47120" y="18817"/>
                  </a:cubicBezTo>
                  <a:cubicBezTo>
                    <a:pt x="47146" y="18817"/>
                    <a:pt x="47168" y="18768"/>
                    <a:pt x="47168" y="18741"/>
                  </a:cubicBezTo>
                  <a:cubicBezTo>
                    <a:pt x="46634" y="17307"/>
                    <a:pt x="45533" y="16306"/>
                    <a:pt x="44066" y="15839"/>
                  </a:cubicBezTo>
                  <a:cubicBezTo>
                    <a:pt x="43658" y="15726"/>
                    <a:pt x="43188" y="15658"/>
                    <a:pt x="42720" y="15658"/>
                  </a:cubicBezTo>
                  <a:cubicBezTo>
                    <a:pt x="42499" y="15658"/>
                    <a:pt x="42278" y="15673"/>
                    <a:pt x="42064" y="15705"/>
                  </a:cubicBezTo>
                  <a:cubicBezTo>
                    <a:pt x="42631" y="15038"/>
                    <a:pt x="43065" y="14138"/>
                    <a:pt x="43298" y="13471"/>
                  </a:cubicBezTo>
                  <a:cubicBezTo>
                    <a:pt x="43866" y="11869"/>
                    <a:pt x="43966" y="10135"/>
                    <a:pt x="43432" y="8500"/>
                  </a:cubicBezTo>
                  <a:cubicBezTo>
                    <a:pt x="43432" y="8470"/>
                    <a:pt x="43405" y="8454"/>
                    <a:pt x="43375" y="8454"/>
                  </a:cubicBezTo>
                  <a:cubicBezTo>
                    <a:pt x="43339" y="8454"/>
                    <a:pt x="43298" y="8479"/>
                    <a:pt x="43298" y="8534"/>
                  </a:cubicBezTo>
                  <a:cubicBezTo>
                    <a:pt x="43132" y="9801"/>
                    <a:pt x="42831" y="11002"/>
                    <a:pt x="42364" y="12136"/>
                  </a:cubicBezTo>
                  <a:cubicBezTo>
                    <a:pt x="42298" y="11936"/>
                    <a:pt x="42198" y="11736"/>
                    <a:pt x="42098" y="11536"/>
                  </a:cubicBezTo>
                  <a:cubicBezTo>
                    <a:pt x="40830" y="9134"/>
                    <a:pt x="38762" y="6933"/>
                    <a:pt x="36694" y="5231"/>
                  </a:cubicBezTo>
                  <a:cubicBezTo>
                    <a:pt x="34792" y="3664"/>
                    <a:pt x="32624" y="2363"/>
                    <a:pt x="30256" y="1429"/>
                  </a:cubicBezTo>
                  <a:lnTo>
                    <a:pt x="30256" y="1429"/>
                  </a:lnTo>
                  <a:cubicBezTo>
                    <a:pt x="31457" y="2696"/>
                    <a:pt x="33091" y="4297"/>
                    <a:pt x="33191" y="6065"/>
                  </a:cubicBezTo>
                  <a:cubicBezTo>
                    <a:pt x="33216" y="6114"/>
                    <a:pt x="33169" y="6145"/>
                    <a:pt x="33128" y="6145"/>
                  </a:cubicBezTo>
                  <a:cubicBezTo>
                    <a:pt x="33114" y="6145"/>
                    <a:pt x="33100" y="6141"/>
                    <a:pt x="33091" y="6132"/>
                  </a:cubicBezTo>
                  <a:cubicBezTo>
                    <a:pt x="32105" y="4853"/>
                    <a:pt x="25546" y="1"/>
                    <a:pt x="19019" y="1"/>
                  </a:cubicBezTo>
                  <a:close/>
                </a:path>
              </a:pathLst>
            </a:custGeom>
            <a:solidFill>
              <a:schemeClr val="lt2"/>
            </a:solidFill>
            <a:ln w="228600" cap="flat" cmpd="sng">
              <a:solidFill>
                <a:schemeClr val="lt2"/>
              </a:solidFill>
              <a:prstDash val="solid"/>
              <a:round/>
              <a:headEnd type="none" w="sm" len="sm"/>
              <a:tailEnd type="none" w="sm" len="sm"/>
            </a:ln>
            <a:effectLst>
              <a:outerShdw dist="47625" dir="2460000" algn="bl" rotWithShape="0">
                <a:schemeClr val="dk1">
                  <a:alpha val="2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4" name="Google Shape;1134;p38"/>
            <p:cNvGrpSpPr/>
            <p:nvPr/>
          </p:nvGrpSpPr>
          <p:grpSpPr>
            <a:xfrm>
              <a:off x="6972101" y="876305"/>
              <a:ext cx="1105028" cy="990162"/>
              <a:chOff x="7056575" y="164888"/>
              <a:chExt cx="1179200" cy="1104475"/>
            </a:xfrm>
          </p:grpSpPr>
          <p:sp>
            <p:nvSpPr>
              <p:cNvPr id="1135" name="Google Shape;1135;p38"/>
              <p:cNvSpPr/>
              <p:nvPr/>
            </p:nvSpPr>
            <p:spPr>
              <a:xfrm>
                <a:off x="7056575" y="614363"/>
                <a:ext cx="226850" cy="333075"/>
              </a:xfrm>
              <a:custGeom>
                <a:avLst/>
                <a:gdLst/>
                <a:ahLst/>
                <a:cxnLst/>
                <a:rect l="l" t="t" r="r" b="b"/>
                <a:pathLst>
                  <a:path w="9074" h="13323" extrusionOk="0">
                    <a:moveTo>
                      <a:pt x="5403" y="1"/>
                    </a:moveTo>
                    <a:cubicBezTo>
                      <a:pt x="4941" y="1"/>
                      <a:pt x="4475" y="75"/>
                      <a:pt x="4037" y="228"/>
                    </a:cubicBezTo>
                    <a:cubicBezTo>
                      <a:pt x="2669" y="729"/>
                      <a:pt x="1702" y="1829"/>
                      <a:pt x="1102" y="2997"/>
                    </a:cubicBezTo>
                    <a:cubicBezTo>
                      <a:pt x="134" y="4865"/>
                      <a:pt x="1" y="7000"/>
                      <a:pt x="701" y="8834"/>
                    </a:cubicBezTo>
                    <a:cubicBezTo>
                      <a:pt x="1368" y="10702"/>
                      <a:pt x="2903" y="12237"/>
                      <a:pt x="4904" y="13138"/>
                    </a:cubicBezTo>
                    <a:cubicBezTo>
                      <a:pt x="5148" y="13219"/>
                      <a:pt x="5392" y="13322"/>
                      <a:pt x="5654" y="13322"/>
                    </a:cubicBezTo>
                    <a:cubicBezTo>
                      <a:pt x="5715" y="13322"/>
                      <a:pt x="5776" y="13317"/>
                      <a:pt x="5838" y="13304"/>
                    </a:cubicBezTo>
                    <a:cubicBezTo>
                      <a:pt x="6472" y="13204"/>
                      <a:pt x="6839" y="12570"/>
                      <a:pt x="7039" y="12037"/>
                    </a:cubicBezTo>
                    <a:cubicBezTo>
                      <a:pt x="7806" y="9902"/>
                      <a:pt x="8440" y="7667"/>
                      <a:pt x="8774" y="5465"/>
                    </a:cubicBezTo>
                    <a:cubicBezTo>
                      <a:pt x="9007" y="3998"/>
                      <a:pt x="9074" y="1996"/>
                      <a:pt x="7906" y="895"/>
                    </a:cubicBezTo>
                    <a:cubicBezTo>
                      <a:pt x="7279" y="313"/>
                      <a:pt x="6350" y="1"/>
                      <a:pt x="5403" y="1"/>
                    </a:cubicBezTo>
                    <a:close/>
                  </a:path>
                </a:pathLst>
              </a:custGeom>
              <a:solidFill>
                <a:srgbClr val="ED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8"/>
              <p:cNvSpPr/>
              <p:nvPr/>
            </p:nvSpPr>
            <p:spPr>
              <a:xfrm>
                <a:off x="7094950" y="682013"/>
                <a:ext cx="102600" cy="203850"/>
              </a:xfrm>
              <a:custGeom>
                <a:avLst/>
                <a:gdLst/>
                <a:ahLst/>
                <a:cxnLst/>
                <a:rect l="l" t="t" r="r" b="b"/>
                <a:pathLst>
                  <a:path w="4104" h="8154" extrusionOk="0">
                    <a:moveTo>
                      <a:pt x="1912" y="0"/>
                    </a:moveTo>
                    <a:cubicBezTo>
                      <a:pt x="1673" y="0"/>
                      <a:pt x="1404" y="49"/>
                      <a:pt x="1101" y="158"/>
                    </a:cubicBezTo>
                    <a:cubicBezTo>
                      <a:pt x="1068" y="158"/>
                      <a:pt x="1068" y="191"/>
                      <a:pt x="1101" y="191"/>
                    </a:cubicBezTo>
                    <a:cubicBezTo>
                      <a:pt x="2836" y="191"/>
                      <a:pt x="3236" y="2559"/>
                      <a:pt x="3303" y="3894"/>
                    </a:cubicBezTo>
                    <a:lnTo>
                      <a:pt x="3303" y="3960"/>
                    </a:lnTo>
                    <a:cubicBezTo>
                      <a:pt x="2745" y="3338"/>
                      <a:pt x="2063" y="2730"/>
                      <a:pt x="1310" y="2730"/>
                    </a:cubicBezTo>
                    <a:cubicBezTo>
                      <a:pt x="892" y="2730"/>
                      <a:pt x="453" y="2917"/>
                      <a:pt x="0" y="3393"/>
                    </a:cubicBezTo>
                    <a:cubicBezTo>
                      <a:pt x="0" y="3417"/>
                      <a:pt x="0" y="3440"/>
                      <a:pt x="12" y="3440"/>
                    </a:cubicBezTo>
                    <a:cubicBezTo>
                      <a:pt x="17" y="3440"/>
                      <a:pt x="24" y="3436"/>
                      <a:pt x="34" y="3427"/>
                    </a:cubicBezTo>
                    <a:cubicBezTo>
                      <a:pt x="279" y="3307"/>
                      <a:pt x="520" y="3254"/>
                      <a:pt x="754" y="3254"/>
                    </a:cubicBezTo>
                    <a:cubicBezTo>
                      <a:pt x="1760" y="3254"/>
                      <a:pt x="2641" y="4235"/>
                      <a:pt x="3236" y="5128"/>
                    </a:cubicBezTo>
                    <a:cubicBezTo>
                      <a:pt x="3136" y="5995"/>
                      <a:pt x="2869" y="6862"/>
                      <a:pt x="2502" y="7730"/>
                    </a:cubicBezTo>
                    <a:cubicBezTo>
                      <a:pt x="2388" y="7996"/>
                      <a:pt x="2567" y="8154"/>
                      <a:pt x="2778" y="8154"/>
                    </a:cubicBezTo>
                    <a:cubicBezTo>
                      <a:pt x="2938" y="8154"/>
                      <a:pt x="3117" y="8064"/>
                      <a:pt x="3203" y="7863"/>
                    </a:cubicBezTo>
                    <a:cubicBezTo>
                      <a:pt x="3469" y="7296"/>
                      <a:pt x="3670" y="6696"/>
                      <a:pt x="3803" y="6095"/>
                    </a:cubicBezTo>
                    <a:cubicBezTo>
                      <a:pt x="3903" y="5695"/>
                      <a:pt x="3970" y="5295"/>
                      <a:pt x="4003" y="4894"/>
                    </a:cubicBezTo>
                    <a:cubicBezTo>
                      <a:pt x="4103" y="3994"/>
                      <a:pt x="4036" y="3060"/>
                      <a:pt x="3803" y="2192"/>
                    </a:cubicBezTo>
                    <a:cubicBezTo>
                      <a:pt x="3527" y="1142"/>
                      <a:pt x="3067" y="0"/>
                      <a:pt x="1912"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8"/>
              <p:cNvSpPr/>
              <p:nvPr/>
            </p:nvSpPr>
            <p:spPr>
              <a:xfrm>
                <a:off x="7121625" y="298838"/>
                <a:ext cx="1002400" cy="964675"/>
              </a:xfrm>
              <a:custGeom>
                <a:avLst/>
                <a:gdLst/>
                <a:ahLst/>
                <a:cxnLst/>
                <a:rect l="l" t="t" r="r" b="b"/>
                <a:pathLst>
                  <a:path w="40096" h="38587" extrusionOk="0">
                    <a:moveTo>
                      <a:pt x="17764" y="1"/>
                    </a:moveTo>
                    <a:cubicBezTo>
                      <a:pt x="13812" y="1"/>
                      <a:pt x="10055" y="2112"/>
                      <a:pt x="8073" y="5711"/>
                    </a:cubicBezTo>
                    <a:cubicBezTo>
                      <a:pt x="5771" y="9847"/>
                      <a:pt x="3737" y="14150"/>
                      <a:pt x="1969" y="18553"/>
                    </a:cubicBezTo>
                    <a:cubicBezTo>
                      <a:pt x="1" y="23424"/>
                      <a:pt x="1702" y="29028"/>
                      <a:pt x="6105" y="31930"/>
                    </a:cubicBezTo>
                    <a:cubicBezTo>
                      <a:pt x="10141" y="34598"/>
                      <a:pt x="14411" y="36633"/>
                      <a:pt x="19014" y="38067"/>
                    </a:cubicBezTo>
                    <a:cubicBezTo>
                      <a:pt x="20119" y="38419"/>
                      <a:pt x="21242" y="38587"/>
                      <a:pt x="22349" y="38587"/>
                    </a:cubicBezTo>
                    <a:cubicBezTo>
                      <a:pt x="26286" y="38587"/>
                      <a:pt x="30019" y="36457"/>
                      <a:pt x="32024" y="32864"/>
                    </a:cubicBezTo>
                    <a:cubicBezTo>
                      <a:pt x="34325" y="28727"/>
                      <a:pt x="36360" y="24424"/>
                      <a:pt x="38128" y="20054"/>
                    </a:cubicBezTo>
                    <a:cubicBezTo>
                      <a:pt x="40096" y="15151"/>
                      <a:pt x="38395" y="9547"/>
                      <a:pt x="33992" y="6645"/>
                    </a:cubicBezTo>
                    <a:cubicBezTo>
                      <a:pt x="29955" y="3976"/>
                      <a:pt x="25686" y="1941"/>
                      <a:pt x="21082" y="507"/>
                    </a:cubicBezTo>
                    <a:cubicBezTo>
                      <a:pt x="19984" y="165"/>
                      <a:pt x="18866" y="1"/>
                      <a:pt x="17764" y="1"/>
                    </a:cubicBezTo>
                    <a:close/>
                  </a:path>
                </a:pathLst>
              </a:custGeom>
              <a:solidFill>
                <a:srgbClr val="ED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8"/>
              <p:cNvSpPr/>
              <p:nvPr/>
            </p:nvSpPr>
            <p:spPr>
              <a:xfrm>
                <a:off x="7340950" y="900938"/>
                <a:ext cx="93425" cy="88575"/>
              </a:xfrm>
              <a:custGeom>
                <a:avLst/>
                <a:gdLst/>
                <a:ahLst/>
                <a:cxnLst/>
                <a:rect l="l" t="t" r="r" b="b"/>
                <a:pathLst>
                  <a:path w="3737" h="3543" extrusionOk="0">
                    <a:moveTo>
                      <a:pt x="1753" y="0"/>
                    </a:moveTo>
                    <a:cubicBezTo>
                      <a:pt x="1575" y="0"/>
                      <a:pt x="1399" y="27"/>
                      <a:pt x="1235" y="73"/>
                    </a:cubicBezTo>
                    <a:cubicBezTo>
                      <a:pt x="734" y="207"/>
                      <a:pt x="267" y="507"/>
                      <a:pt x="1" y="1007"/>
                    </a:cubicBezTo>
                    <a:cubicBezTo>
                      <a:pt x="401" y="707"/>
                      <a:pt x="835" y="574"/>
                      <a:pt x="1268" y="540"/>
                    </a:cubicBezTo>
                    <a:cubicBezTo>
                      <a:pt x="1322" y="536"/>
                      <a:pt x="1377" y="534"/>
                      <a:pt x="1431" y="534"/>
                    </a:cubicBezTo>
                    <a:cubicBezTo>
                      <a:pt x="1809" y="534"/>
                      <a:pt x="2177" y="636"/>
                      <a:pt x="2469" y="841"/>
                    </a:cubicBezTo>
                    <a:cubicBezTo>
                      <a:pt x="2803" y="1107"/>
                      <a:pt x="3069" y="1474"/>
                      <a:pt x="3236" y="1941"/>
                    </a:cubicBezTo>
                    <a:cubicBezTo>
                      <a:pt x="3403" y="2408"/>
                      <a:pt x="3503" y="2975"/>
                      <a:pt x="3570" y="3543"/>
                    </a:cubicBezTo>
                    <a:cubicBezTo>
                      <a:pt x="3703" y="2975"/>
                      <a:pt x="3737" y="2375"/>
                      <a:pt x="3603" y="1775"/>
                    </a:cubicBezTo>
                    <a:cubicBezTo>
                      <a:pt x="3570" y="1474"/>
                      <a:pt x="3436" y="1174"/>
                      <a:pt x="3303" y="941"/>
                    </a:cubicBezTo>
                    <a:cubicBezTo>
                      <a:pt x="3136" y="674"/>
                      <a:pt x="2936" y="440"/>
                      <a:pt x="2703" y="307"/>
                    </a:cubicBezTo>
                    <a:cubicBezTo>
                      <a:pt x="2421" y="90"/>
                      <a:pt x="2083" y="0"/>
                      <a:pt x="1753" y="0"/>
                    </a:cubicBezTo>
                    <a:close/>
                  </a:path>
                </a:pathLst>
              </a:custGeom>
              <a:solidFill>
                <a:srgbClr val="4D21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8"/>
              <p:cNvSpPr/>
              <p:nvPr/>
            </p:nvSpPr>
            <p:spPr>
              <a:xfrm>
                <a:off x="7601975" y="815613"/>
                <a:ext cx="212450" cy="65650"/>
              </a:xfrm>
              <a:custGeom>
                <a:avLst/>
                <a:gdLst/>
                <a:ahLst/>
                <a:cxnLst/>
                <a:rect l="l" t="t" r="r" b="b"/>
                <a:pathLst>
                  <a:path w="8498" h="2626" extrusionOk="0">
                    <a:moveTo>
                      <a:pt x="3303" y="1"/>
                    </a:moveTo>
                    <a:cubicBezTo>
                      <a:pt x="2316" y="1"/>
                      <a:pt x="1302" y="217"/>
                      <a:pt x="334" y="684"/>
                    </a:cubicBezTo>
                    <a:cubicBezTo>
                      <a:pt x="167" y="751"/>
                      <a:pt x="34" y="951"/>
                      <a:pt x="34" y="1118"/>
                    </a:cubicBezTo>
                    <a:cubicBezTo>
                      <a:pt x="0" y="1285"/>
                      <a:pt x="34" y="1318"/>
                      <a:pt x="100" y="1452"/>
                    </a:cubicBezTo>
                    <a:cubicBezTo>
                      <a:pt x="177" y="1554"/>
                      <a:pt x="312" y="1597"/>
                      <a:pt x="431" y="1597"/>
                    </a:cubicBezTo>
                    <a:cubicBezTo>
                      <a:pt x="467" y="1597"/>
                      <a:pt x="503" y="1593"/>
                      <a:pt x="534" y="1585"/>
                    </a:cubicBezTo>
                    <a:cubicBezTo>
                      <a:pt x="1592" y="1369"/>
                      <a:pt x="2599" y="1243"/>
                      <a:pt x="3562" y="1243"/>
                    </a:cubicBezTo>
                    <a:cubicBezTo>
                      <a:pt x="5271" y="1243"/>
                      <a:pt x="6846" y="1638"/>
                      <a:pt x="8340" y="2619"/>
                    </a:cubicBezTo>
                    <a:cubicBezTo>
                      <a:pt x="8349" y="2624"/>
                      <a:pt x="8358" y="2626"/>
                      <a:pt x="8368" y="2626"/>
                    </a:cubicBezTo>
                    <a:cubicBezTo>
                      <a:pt x="8430" y="2626"/>
                      <a:pt x="8498" y="2539"/>
                      <a:pt x="8440" y="2452"/>
                    </a:cubicBezTo>
                    <a:cubicBezTo>
                      <a:pt x="7271" y="924"/>
                      <a:pt x="5344" y="1"/>
                      <a:pt x="3303" y="1"/>
                    </a:cubicBezTo>
                    <a:close/>
                  </a:path>
                </a:pathLst>
              </a:custGeom>
              <a:solidFill>
                <a:srgbClr val="4D21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8"/>
              <p:cNvSpPr/>
              <p:nvPr/>
            </p:nvSpPr>
            <p:spPr>
              <a:xfrm>
                <a:off x="7319275" y="625488"/>
                <a:ext cx="114125" cy="118975"/>
              </a:xfrm>
              <a:custGeom>
                <a:avLst/>
                <a:gdLst/>
                <a:ahLst/>
                <a:cxnLst/>
                <a:rect l="l" t="t" r="r" b="b"/>
                <a:pathLst>
                  <a:path w="4565" h="4759" extrusionOk="0">
                    <a:moveTo>
                      <a:pt x="531" y="1"/>
                    </a:moveTo>
                    <a:cubicBezTo>
                      <a:pt x="400" y="1"/>
                      <a:pt x="268" y="6"/>
                      <a:pt x="134" y="17"/>
                    </a:cubicBezTo>
                    <a:cubicBezTo>
                      <a:pt x="67" y="17"/>
                      <a:pt x="0" y="150"/>
                      <a:pt x="67" y="184"/>
                    </a:cubicBezTo>
                    <a:cubicBezTo>
                      <a:pt x="2135" y="784"/>
                      <a:pt x="3103" y="2352"/>
                      <a:pt x="3636" y="4553"/>
                    </a:cubicBezTo>
                    <a:cubicBezTo>
                      <a:pt x="3666" y="4643"/>
                      <a:pt x="3749" y="4759"/>
                      <a:pt x="3862" y="4759"/>
                    </a:cubicBezTo>
                    <a:cubicBezTo>
                      <a:pt x="3875" y="4759"/>
                      <a:pt x="3889" y="4757"/>
                      <a:pt x="3903" y="4754"/>
                    </a:cubicBezTo>
                    <a:cubicBezTo>
                      <a:pt x="4037" y="4720"/>
                      <a:pt x="4070" y="4720"/>
                      <a:pt x="4203" y="4587"/>
                    </a:cubicBezTo>
                    <a:cubicBezTo>
                      <a:pt x="4337" y="4487"/>
                      <a:pt x="4470" y="4287"/>
                      <a:pt x="4470" y="4153"/>
                    </a:cubicBezTo>
                    <a:cubicBezTo>
                      <a:pt x="4565" y="1629"/>
                      <a:pt x="2810" y="1"/>
                      <a:pt x="531" y="1"/>
                    </a:cubicBezTo>
                    <a:close/>
                  </a:path>
                </a:pathLst>
              </a:custGeom>
              <a:solidFill>
                <a:srgbClr val="4D21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8"/>
              <p:cNvSpPr/>
              <p:nvPr/>
            </p:nvSpPr>
            <p:spPr>
              <a:xfrm>
                <a:off x="7563675" y="936688"/>
                <a:ext cx="227100" cy="111200"/>
              </a:xfrm>
              <a:custGeom>
                <a:avLst/>
                <a:gdLst/>
                <a:ahLst/>
                <a:cxnLst/>
                <a:rect l="l" t="t" r="r" b="b"/>
                <a:pathLst>
                  <a:path w="9084" h="4448" extrusionOk="0">
                    <a:moveTo>
                      <a:pt x="4838" y="0"/>
                    </a:moveTo>
                    <a:cubicBezTo>
                      <a:pt x="3392" y="0"/>
                      <a:pt x="1679" y="537"/>
                      <a:pt x="31" y="1712"/>
                    </a:cubicBezTo>
                    <a:cubicBezTo>
                      <a:pt x="8" y="1736"/>
                      <a:pt x="1" y="1759"/>
                      <a:pt x="22" y="1759"/>
                    </a:cubicBezTo>
                    <a:cubicBezTo>
                      <a:pt x="31" y="1759"/>
                      <a:pt x="45" y="1755"/>
                      <a:pt x="65" y="1746"/>
                    </a:cubicBezTo>
                    <a:cubicBezTo>
                      <a:pt x="1303" y="1095"/>
                      <a:pt x="2569" y="797"/>
                      <a:pt x="3718" y="797"/>
                    </a:cubicBezTo>
                    <a:cubicBezTo>
                      <a:pt x="6220" y="797"/>
                      <a:pt x="8172" y="2207"/>
                      <a:pt x="8104" y="4448"/>
                    </a:cubicBezTo>
                    <a:cubicBezTo>
                      <a:pt x="8104" y="4448"/>
                      <a:pt x="8137" y="4448"/>
                      <a:pt x="8170" y="4414"/>
                    </a:cubicBezTo>
                    <a:cubicBezTo>
                      <a:pt x="9084" y="1652"/>
                      <a:pt x="7373" y="0"/>
                      <a:pt x="4838" y="0"/>
                    </a:cubicBezTo>
                    <a:close/>
                  </a:path>
                </a:pathLst>
              </a:custGeom>
              <a:solidFill>
                <a:srgbClr val="4D21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8"/>
              <p:cNvSpPr/>
              <p:nvPr/>
            </p:nvSpPr>
            <p:spPr>
              <a:xfrm>
                <a:off x="7596125" y="909513"/>
                <a:ext cx="68425" cy="18300"/>
              </a:xfrm>
              <a:custGeom>
                <a:avLst/>
                <a:gdLst/>
                <a:ahLst/>
                <a:cxnLst/>
                <a:rect l="l" t="t" r="r" b="b"/>
                <a:pathLst>
                  <a:path w="2737" h="732" extrusionOk="0">
                    <a:moveTo>
                      <a:pt x="1304" y="1"/>
                    </a:moveTo>
                    <a:cubicBezTo>
                      <a:pt x="836" y="1"/>
                      <a:pt x="372" y="179"/>
                      <a:pt x="1" y="631"/>
                    </a:cubicBezTo>
                    <a:cubicBezTo>
                      <a:pt x="1" y="664"/>
                      <a:pt x="1" y="731"/>
                      <a:pt x="34" y="731"/>
                    </a:cubicBezTo>
                    <a:cubicBezTo>
                      <a:pt x="693" y="658"/>
                      <a:pt x="1335" y="477"/>
                      <a:pt x="1971" y="477"/>
                    </a:cubicBezTo>
                    <a:cubicBezTo>
                      <a:pt x="2204" y="477"/>
                      <a:pt x="2437" y="502"/>
                      <a:pt x="2669" y="564"/>
                    </a:cubicBezTo>
                    <a:cubicBezTo>
                      <a:pt x="2736" y="564"/>
                      <a:pt x="2736" y="531"/>
                      <a:pt x="2703" y="498"/>
                    </a:cubicBezTo>
                    <a:cubicBezTo>
                      <a:pt x="2307" y="205"/>
                      <a:pt x="1804" y="1"/>
                      <a:pt x="1304" y="1"/>
                    </a:cubicBezTo>
                    <a:close/>
                  </a:path>
                </a:pathLst>
              </a:custGeom>
              <a:solidFill>
                <a:srgbClr val="4D21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8"/>
              <p:cNvSpPr/>
              <p:nvPr/>
            </p:nvSpPr>
            <p:spPr>
              <a:xfrm>
                <a:off x="7227550" y="713988"/>
                <a:ext cx="133400" cy="150150"/>
              </a:xfrm>
              <a:custGeom>
                <a:avLst/>
                <a:gdLst/>
                <a:ahLst/>
                <a:cxnLst/>
                <a:rect l="l" t="t" r="r" b="b"/>
                <a:pathLst>
                  <a:path w="5336" h="6006" extrusionOk="0">
                    <a:moveTo>
                      <a:pt x="2492" y="0"/>
                    </a:moveTo>
                    <a:cubicBezTo>
                      <a:pt x="1717" y="0"/>
                      <a:pt x="843" y="529"/>
                      <a:pt x="0" y="1714"/>
                    </a:cubicBezTo>
                    <a:cubicBezTo>
                      <a:pt x="0" y="1747"/>
                      <a:pt x="0" y="1781"/>
                      <a:pt x="0" y="1781"/>
                    </a:cubicBezTo>
                    <a:cubicBezTo>
                      <a:pt x="617" y="1234"/>
                      <a:pt x="1251" y="981"/>
                      <a:pt x="1846" y="981"/>
                    </a:cubicBezTo>
                    <a:cubicBezTo>
                      <a:pt x="3504" y="981"/>
                      <a:pt x="4868" y="2941"/>
                      <a:pt x="4770" y="5984"/>
                    </a:cubicBezTo>
                    <a:cubicBezTo>
                      <a:pt x="4770" y="5997"/>
                      <a:pt x="4782" y="6006"/>
                      <a:pt x="4795" y="6006"/>
                    </a:cubicBezTo>
                    <a:cubicBezTo>
                      <a:pt x="4814" y="6006"/>
                      <a:pt x="4837" y="5989"/>
                      <a:pt x="4837" y="5950"/>
                    </a:cubicBezTo>
                    <a:cubicBezTo>
                      <a:pt x="5336" y="2389"/>
                      <a:pt x="4138" y="0"/>
                      <a:pt x="2492" y="0"/>
                    </a:cubicBezTo>
                    <a:close/>
                  </a:path>
                </a:pathLst>
              </a:custGeom>
              <a:solidFill>
                <a:srgbClr val="4D21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8"/>
              <p:cNvSpPr/>
              <p:nvPr/>
            </p:nvSpPr>
            <p:spPr>
              <a:xfrm>
                <a:off x="7353450" y="755988"/>
                <a:ext cx="33400" cy="52075"/>
              </a:xfrm>
              <a:custGeom>
                <a:avLst/>
                <a:gdLst/>
                <a:ahLst/>
                <a:cxnLst/>
                <a:rect l="l" t="t" r="r" b="b"/>
                <a:pathLst>
                  <a:path w="1336" h="2083" extrusionOk="0">
                    <a:moveTo>
                      <a:pt x="68" y="1"/>
                    </a:moveTo>
                    <a:cubicBezTo>
                      <a:pt x="34" y="1"/>
                      <a:pt x="1" y="34"/>
                      <a:pt x="34" y="67"/>
                    </a:cubicBezTo>
                    <a:cubicBezTo>
                      <a:pt x="501" y="568"/>
                      <a:pt x="568" y="1368"/>
                      <a:pt x="835" y="2069"/>
                    </a:cubicBezTo>
                    <a:cubicBezTo>
                      <a:pt x="835" y="2078"/>
                      <a:pt x="841" y="2082"/>
                      <a:pt x="849" y="2082"/>
                    </a:cubicBezTo>
                    <a:cubicBezTo>
                      <a:pt x="868" y="2082"/>
                      <a:pt x="902" y="2059"/>
                      <a:pt x="902" y="2035"/>
                    </a:cubicBezTo>
                    <a:cubicBezTo>
                      <a:pt x="1335" y="935"/>
                      <a:pt x="735" y="201"/>
                      <a:pt x="68" y="1"/>
                    </a:cubicBezTo>
                    <a:close/>
                  </a:path>
                </a:pathLst>
              </a:custGeom>
              <a:solidFill>
                <a:srgbClr val="4D21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8"/>
              <p:cNvSpPr/>
              <p:nvPr/>
            </p:nvSpPr>
            <p:spPr>
              <a:xfrm>
                <a:off x="7250450" y="933588"/>
                <a:ext cx="388250" cy="206975"/>
              </a:xfrm>
              <a:custGeom>
                <a:avLst/>
                <a:gdLst/>
                <a:ahLst/>
                <a:cxnLst/>
                <a:rect l="l" t="t" r="r" b="b"/>
                <a:pathLst>
                  <a:path w="15530" h="8279" extrusionOk="0">
                    <a:moveTo>
                      <a:pt x="171" y="0"/>
                    </a:moveTo>
                    <a:cubicBezTo>
                      <a:pt x="84" y="0"/>
                      <a:pt x="1" y="101"/>
                      <a:pt x="51" y="202"/>
                    </a:cubicBezTo>
                    <a:cubicBezTo>
                      <a:pt x="919" y="1770"/>
                      <a:pt x="2120" y="3237"/>
                      <a:pt x="3587" y="4538"/>
                    </a:cubicBezTo>
                    <a:cubicBezTo>
                      <a:pt x="4988" y="5806"/>
                      <a:pt x="6723" y="7140"/>
                      <a:pt x="8758" y="7941"/>
                    </a:cubicBezTo>
                    <a:cubicBezTo>
                      <a:pt x="9184" y="8123"/>
                      <a:pt x="9667" y="8278"/>
                      <a:pt x="10230" y="8278"/>
                    </a:cubicBezTo>
                    <a:cubicBezTo>
                      <a:pt x="10283" y="8278"/>
                      <a:pt x="10337" y="8277"/>
                      <a:pt x="10392" y="8274"/>
                    </a:cubicBezTo>
                    <a:cubicBezTo>
                      <a:pt x="12427" y="8174"/>
                      <a:pt x="14362" y="6440"/>
                      <a:pt x="15462" y="5139"/>
                    </a:cubicBezTo>
                    <a:cubicBezTo>
                      <a:pt x="15529" y="5072"/>
                      <a:pt x="15462" y="4938"/>
                      <a:pt x="15362" y="4938"/>
                    </a:cubicBezTo>
                    <a:cubicBezTo>
                      <a:pt x="14583" y="5039"/>
                      <a:pt x="13795" y="5090"/>
                      <a:pt x="13007" y="5090"/>
                    </a:cubicBezTo>
                    <a:cubicBezTo>
                      <a:pt x="10928" y="5090"/>
                      <a:pt x="8839" y="4739"/>
                      <a:pt x="6856" y="4038"/>
                    </a:cubicBezTo>
                    <a:cubicBezTo>
                      <a:pt x="4421" y="3204"/>
                      <a:pt x="2153" y="1803"/>
                      <a:pt x="252" y="35"/>
                    </a:cubicBezTo>
                    <a:cubicBezTo>
                      <a:pt x="227" y="11"/>
                      <a:pt x="199" y="0"/>
                      <a:pt x="1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8"/>
              <p:cNvSpPr/>
              <p:nvPr/>
            </p:nvSpPr>
            <p:spPr>
              <a:xfrm>
                <a:off x="7250450" y="933588"/>
                <a:ext cx="344050" cy="206975"/>
              </a:xfrm>
              <a:custGeom>
                <a:avLst/>
                <a:gdLst/>
                <a:ahLst/>
                <a:cxnLst/>
                <a:rect l="l" t="t" r="r" b="b"/>
                <a:pathLst>
                  <a:path w="13762" h="8279" extrusionOk="0">
                    <a:moveTo>
                      <a:pt x="171" y="0"/>
                    </a:moveTo>
                    <a:cubicBezTo>
                      <a:pt x="84" y="0"/>
                      <a:pt x="1" y="101"/>
                      <a:pt x="51" y="202"/>
                    </a:cubicBezTo>
                    <a:cubicBezTo>
                      <a:pt x="919" y="1770"/>
                      <a:pt x="2120" y="3237"/>
                      <a:pt x="3587" y="4572"/>
                    </a:cubicBezTo>
                    <a:cubicBezTo>
                      <a:pt x="5022" y="5806"/>
                      <a:pt x="6723" y="7140"/>
                      <a:pt x="8758" y="7941"/>
                    </a:cubicBezTo>
                    <a:cubicBezTo>
                      <a:pt x="9184" y="8123"/>
                      <a:pt x="9694" y="8278"/>
                      <a:pt x="10237" y="8278"/>
                    </a:cubicBezTo>
                    <a:cubicBezTo>
                      <a:pt x="10289" y="8278"/>
                      <a:pt x="10340" y="8277"/>
                      <a:pt x="10392" y="8274"/>
                    </a:cubicBezTo>
                    <a:cubicBezTo>
                      <a:pt x="11026" y="8241"/>
                      <a:pt x="11660" y="8041"/>
                      <a:pt x="12260" y="7740"/>
                    </a:cubicBezTo>
                    <a:cubicBezTo>
                      <a:pt x="12260" y="7407"/>
                      <a:pt x="12260" y="7073"/>
                      <a:pt x="12193" y="6773"/>
                    </a:cubicBezTo>
                    <a:cubicBezTo>
                      <a:pt x="12827" y="6306"/>
                      <a:pt x="13361" y="5739"/>
                      <a:pt x="13761" y="5072"/>
                    </a:cubicBezTo>
                    <a:lnTo>
                      <a:pt x="13761" y="5072"/>
                    </a:lnTo>
                    <a:cubicBezTo>
                      <a:pt x="13492" y="5083"/>
                      <a:pt x="13222" y="5089"/>
                      <a:pt x="12953" y="5089"/>
                    </a:cubicBezTo>
                    <a:cubicBezTo>
                      <a:pt x="10889" y="5089"/>
                      <a:pt x="8833" y="4750"/>
                      <a:pt x="6856" y="4071"/>
                    </a:cubicBezTo>
                    <a:cubicBezTo>
                      <a:pt x="4421" y="3204"/>
                      <a:pt x="2153" y="1836"/>
                      <a:pt x="252" y="35"/>
                    </a:cubicBezTo>
                    <a:cubicBezTo>
                      <a:pt x="227" y="11"/>
                      <a:pt x="199" y="0"/>
                      <a:pt x="1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8"/>
              <p:cNvSpPr/>
              <p:nvPr/>
            </p:nvSpPr>
            <p:spPr>
              <a:xfrm>
                <a:off x="7787100" y="994663"/>
                <a:ext cx="302750" cy="274700"/>
              </a:xfrm>
              <a:custGeom>
                <a:avLst/>
                <a:gdLst/>
                <a:ahLst/>
                <a:cxnLst/>
                <a:rect l="l" t="t" r="r" b="b"/>
                <a:pathLst>
                  <a:path w="12110" h="10988" extrusionOk="0">
                    <a:moveTo>
                      <a:pt x="8274" y="0"/>
                    </a:moveTo>
                    <a:cubicBezTo>
                      <a:pt x="6836" y="0"/>
                      <a:pt x="5460" y="1211"/>
                      <a:pt x="4537" y="2195"/>
                    </a:cubicBezTo>
                    <a:cubicBezTo>
                      <a:pt x="3036" y="3863"/>
                      <a:pt x="1735" y="5764"/>
                      <a:pt x="568" y="7733"/>
                    </a:cubicBezTo>
                    <a:cubicBezTo>
                      <a:pt x="268" y="8233"/>
                      <a:pt x="1" y="8867"/>
                      <a:pt x="301" y="9434"/>
                    </a:cubicBezTo>
                    <a:cubicBezTo>
                      <a:pt x="468" y="9734"/>
                      <a:pt x="768" y="9901"/>
                      <a:pt x="1035" y="10034"/>
                    </a:cubicBezTo>
                    <a:cubicBezTo>
                      <a:pt x="2247" y="10661"/>
                      <a:pt x="3564" y="10987"/>
                      <a:pt x="4838" y="10987"/>
                    </a:cubicBezTo>
                    <a:cubicBezTo>
                      <a:pt x="5597" y="10987"/>
                      <a:pt x="6342" y="10871"/>
                      <a:pt x="7039" y="10635"/>
                    </a:cubicBezTo>
                    <a:cubicBezTo>
                      <a:pt x="8907" y="10001"/>
                      <a:pt x="10475" y="8566"/>
                      <a:pt x="11309" y="6632"/>
                    </a:cubicBezTo>
                    <a:cubicBezTo>
                      <a:pt x="11843" y="5431"/>
                      <a:pt x="12109" y="3963"/>
                      <a:pt x="11609" y="2629"/>
                    </a:cubicBezTo>
                    <a:cubicBezTo>
                      <a:pt x="11142" y="1261"/>
                      <a:pt x="9908" y="194"/>
                      <a:pt x="8640" y="27"/>
                    </a:cubicBezTo>
                    <a:cubicBezTo>
                      <a:pt x="8518" y="9"/>
                      <a:pt x="8396" y="0"/>
                      <a:pt x="8274" y="0"/>
                    </a:cubicBezTo>
                    <a:close/>
                  </a:path>
                </a:pathLst>
              </a:custGeom>
              <a:solidFill>
                <a:srgbClr val="ED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8"/>
              <p:cNvSpPr/>
              <p:nvPr/>
            </p:nvSpPr>
            <p:spPr>
              <a:xfrm>
                <a:off x="7842975" y="1106763"/>
                <a:ext cx="196825" cy="112300"/>
              </a:xfrm>
              <a:custGeom>
                <a:avLst/>
                <a:gdLst/>
                <a:ahLst/>
                <a:cxnLst/>
                <a:rect l="l" t="t" r="r" b="b"/>
                <a:pathLst>
                  <a:path w="7873" h="4492" extrusionOk="0">
                    <a:moveTo>
                      <a:pt x="6152" y="0"/>
                    </a:moveTo>
                    <a:cubicBezTo>
                      <a:pt x="5671" y="0"/>
                      <a:pt x="5152" y="128"/>
                      <a:pt x="4671" y="280"/>
                    </a:cubicBezTo>
                    <a:cubicBezTo>
                      <a:pt x="3837" y="547"/>
                      <a:pt x="3036" y="980"/>
                      <a:pt x="2302" y="1547"/>
                    </a:cubicBezTo>
                    <a:cubicBezTo>
                      <a:pt x="1969" y="1814"/>
                      <a:pt x="1668" y="2081"/>
                      <a:pt x="1402" y="2381"/>
                    </a:cubicBezTo>
                    <a:cubicBezTo>
                      <a:pt x="968" y="2815"/>
                      <a:pt x="568" y="3282"/>
                      <a:pt x="201" y="3816"/>
                    </a:cubicBezTo>
                    <a:cubicBezTo>
                      <a:pt x="1" y="4116"/>
                      <a:pt x="232" y="4491"/>
                      <a:pt x="473" y="4491"/>
                    </a:cubicBezTo>
                    <a:cubicBezTo>
                      <a:pt x="553" y="4491"/>
                      <a:pt x="634" y="4449"/>
                      <a:pt x="701" y="4349"/>
                    </a:cubicBezTo>
                    <a:cubicBezTo>
                      <a:pt x="1235" y="3549"/>
                      <a:pt x="1835" y="2882"/>
                      <a:pt x="2536" y="2315"/>
                    </a:cubicBezTo>
                    <a:cubicBezTo>
                      <a:pt x="3837" y="2348"/>
                      <a:pt x="5538" y="2681"/>
                      <a:pt x="5671" y="4149"/>
                    </a:cubicBezTo>
                    <a:cubicBezTo>
                      <a:pt x="5671" y="4166"/>
                      <a:pt x="5680" y="4174"/>
                      <a:pt x="5688" y="4174"/>
                    </a:cubicBezTo>
                    <a:cubicBezTo>
                      <a:pt x="5696" y="4174"/>
                      <a:pt x="5705" y="4166"/>
                      <a:pt x="5705" y="4149"/>
                    </a:cubicBezTo>
                    <a:cubicBezTo>
                      <a:pt x="6172" y="2348"/>
                      <a:pt x="4771" y="1881"/>
                      <a:pt x="3470" y="1647"/>
                    </a:cubicBezTo>
                    <a:cubicBezTo>
                      <a:pt x="3503" y="1647"/>
                      <a:pt x="3503" y="1614"/>
                      <a:pt x="3536" y="1614"/>
                    </a:cubicBezTo>
                    <a:cubicBezTo>
                      <a:pt x="4243" y="1210"/>
                      <a:pt x="5329" y="708"/>
                      <a:pt x="6283" y="708"/>
                    </a:cubicBezTo>
                    <a:cubicBezTo>
                      <a:pt x="6905" y="708"/>
                      <a:pt x="7471" y="922"/>
                      <a:pt x="7840" y="1514"/>
                    </a:cubicBezTo>
                    <a:cubicBezTo>
                      <a:pt x="7840" y="1514"/>
                      <a:pt x="7873" y="1514"/>
                      <a:pt x="7873" y="1481"/>
                    </a:cubicBezTo>
                    <a:cubicBezTo>
                      <a:pt x="7625" y="342"/>
                      <a:pt x="6939" y="0"/>
                      <a:pt x="6152"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8"/>
              <p:cNvSpPr/>
              <p:nvPr/>
            </p:nvSpPr>
            <p:spPr>
              <a:xfrm>
                <a:off x="7143300" y="164888"/>
                <a:ext cx="1092475" cy="887175"/>
              </a:xfrm>
              <a:custGeom>
                <a:avLst/>
                <a:gdLst/>
                <a:ahLst/>
                <a:cxnLst/>
                <a:rect l="l" t="t" r="r" b="b"/>
                <a:pathLst>
                  <a:path w="43699" h="35487" extrusionOk="0">
                    <a:moveTo>
                      <a:pt x="15550" y="1"/>
                    </a:moveTo>
                    <a:cubicBezTo>
                      <a:pt x="13904" y="1"/>
                      <a:pt x="12261" y="309"/>
                      <a:pt x="10709" y="1062"/>
                    </a:cubicBezTo>
                    <a:cubicBezTo>
                      <a:pt x="9675" y="1595"/>
                      <a:pt x="8640" y="2296"/>
                      <a:pt x="7706" y="3263"/>
                    </a:cubicBezTo>
                    <a:cubicBezTo>
                      <a:pt x="7473" y="3530"/>
                      <a:pt x="7239" y="3764"/>
                      <a:pt x="7039" y="4030"/>
                    </a:cubicBezTo>
                    <a:cubicBezTo>
                      <a:pt x="6839" y="4264"/>
                      <a:pt x="6706" y="4497"/>
                      <a:pt x="6572" y="4731"/>
                    </a:cubicBezTo>
                    <a:cubicBezTo>
                      <a:pt x="6806" y="4664"/>
                      <a:pt x="7073" y="4598"/>
                      <a:pt x="7340" y="4531"/>
                    </a:cubicBezTo>
                    <a:cubicBezTo>
                      <a:pt x="8307" y="4331"/>
                      <a:pt x="9308" y="4164"/>
                      <a:pt x="10275" y="4164"/>
                    </a:cubicBezTo>
                    <a:cubicBezTo>
                      <a:pt x="10408" y="4131"/>
                      <a:pt x="10508" y="4131"/>
                      <a:pt x="10642" y="4131"/>
                    </a:cubicBezTo>
                    <a:cubicBezTo>
                      <a:pt x="10508" y="4231"/>
                      <a:pt x="10375" y="4297"/>
                      <a:pt x="10275" y="4364"/>
                    </a:cubicBezTo>
                    <a:cubicBezTo>
                      <a:pt x="9007" y="5165"/>
                      <a:pt x="7873" y="5965"/>
                      <a:pt x="6939" y="6766"/>
                    </a:cubicBezTo>
                    <a:cubicBezTo>
                      <a:pt x="1502" y="11269"/>
                      <a:pt x="601" y="15739"/>
                      <a:pt x="1" y="16706"/>
                    </a:cubicBezTo>
                    <a:cubicBezTo>
                      <a:pt x="2543" y="17257"/>
                      <a:pt x="5506" y="17752"/>
                      <a:pt x="9175" y="17752"/>
                    </a:cubicBezTo>
                    <a:cubicBezTo>
                      <a:pt x="9503" y="17752"/>
                      <a:pt x="9836" y="17748"/>
                      <a:pt x="10175" y="17740"/>
                    </a:cubicBezTo>
                    <a:cubicBezTo>
                      <a:pt x="12110" y="17707"/>
                      <a:pt x="14244" y="17540"/>
                      <a:pt x="16613" y="17140"/>
                    </a:cubicBezTo>
                    <a:cubicBezTo>
                      <a:pt x="17614" y="16973"/>
                      <a:pt x="18648" y="16773"/>
                      <a:pt x="19748" y="16539"/>
                    </a:cubicBezTo>
                    <a:lnTo>
                      <a:pt x="19748" y="16539"/>
                    </a:lnTo>
                    <a:cubicBezTo>
                      <a:pt x="19048" y="17006"/>
                      <a:pt x="18347" y="17473"/>
                      <a:pt x="17614" y="17874"/>
                    </a:cubicBezTo>
                    <a:cubicBezTo>
                      <a:pt x="16713" y="18374"/>
                      <a:pt x="15846" y="18841"/>
                      <a:pt x="14945" y="19275"/>
                    </a:cubicBezTo>
                    <a:cubicBezTo>
                      <a:pt x="14311" y="19575"/>
                      <a:pt x="13644" y="19875"/>
                      <a:pt x="12977" y="20109"/>
                    </a:cubicBezTo>
                    <a:cubicBezTo>
                      <a:pt x="12577" y="20309"/>
                      <a:pt x="12143" y="20442"/>
                      <a:pt x="11709" y="20609"/>
                    </a:cubicBezTo>
                    <a:cubicBezTo>
                      <a:pt x="13377" y="20943"/>
                      <a:pt x="15379" y="21676"/>
                      <a:pt x="17647" y="22143"/>
                    </a:cubicBezTo>
                    <a:cubicBezTo>
                      <a:pt x="18846" y="22380"/>
                      <a:pt x="20127" y="22550"/>
                      <a:pt x="21476" y="22550"/>
                    </a:cubicBezTo>
                    <a:cubicBezTo>
                      <a:pt x="22979" y="22550"/>
                      <a:pt x="24567" y="22339"/>
                      <a:pt x="26220" y="21777"/>
                    </a:cubicBezTo>
                    <a:cubicBezTo>
                      <a:pt x="27687" y="21276"/>
                      <a:pt x="29222" y="20509"/>
                      <a:pt x="30823" y="19341"/>
                    </a:cubicBezTo>
                    <a:lnTo>
                      <a:pt x="30823" y="19341"/>
                    </a:lnTo>
                    <a:cubicBezTo>
                      <a:pt x="30289" y="20342"/>
                      <a:pt x="29622" y="21510"/>
                      <a:pt x="28955" y="22577"/>
                    </a:cubicBezTo>
                    <a:cubicBezTo>
                      <a:pt x="28421" y="23411"/>
                      <a:pt x="27888" y="24178"/>
                      <a:pt x="27354" y="24779"/>
                    </a:cubicBezTo>
                    <a:cubicBezTo>
                      <a:pt x="27020" y="25179"/>
                      <a:pt x="26720" y="25479"/>
                      <a:pt x="26420" y="25713"/>
                    </a:cubicBezTo>
                    <a:cubicBezTo>
                      <a:pt x="28588" y="25613"/>
                      <a:pt x="30122" y="25212"/>
                      <a:pt x="31257" y="24645"/>
                    </a:cubicBezTo>
                    <a:cubicBezTo>
                      <a:pt x="32191" y="24145"/>
                      <a:pt x="32858" y="23544"/>
                      <a:pt x="33358" y="22877"/>
                    </a:cubicBezTo>
                    <a:cubicBezTo>
                      <a:pt x="33558" y="22644"/>
                      <a:pt x="33758" y="22377"/>
                      <a:pt x="33925" y="22110"/>
                    </a:cubicBezTo>
                    <a:lnTo>
                      <a:pt x="33925" y="22110"/>
                    </a:lnTo>
                    <a:cubicBezTo>
                      <a:pt x="33859" y="22344"/>
                      <a:pt x="33792" y="22610"/>
                      <a:pt x="33725" y="22877"/>
                    </a:cubicBezTo>
                    <a:cubicBezTo>
                      <a:pt x="33592" y="23378"/>
                      <a:pt x="33458" y="23878"/>
                      <a:pt x="33325" y="24378"/>
                    </a:cubicBezTo>
                    <a:cubicBezTo>
                      <a:pt x="32924" y="26080"/>
                      <a:pt x="32491" y="27814"/>
                      <a:pt x="32091" y="29615"/>
                    </a:cubicBezTo>
                    <a:cubicBezTo>
                      <a:pt x="31657" y="31550"/>
                      <a:pt x="31290" y="33518"/>
                      <a:pt x="31023" y="35486"/>
                    </a:cubicBezTo>
                    <a:cubicBezTo>
                      <a:pt x="33392" y="33351"/>
                      <a:pt x="36127" y="31717"/>
                      <a:pt x="37595" y="28415"/>
                    </a:cubicBezTo>
                    <a:cubicBezTo>
                      <a:pt x="37795" y="27914"/>
                      <a:pt x="37961" y="27414"/>
                      <a:pt x="38128" y="26880"/>
                    </a:cubicBezTo>
                    <a:cubicBezTo>
                      <a:pt x="38462" y="27214"/>
                      <a:pt x="38729" y="27514"/>
                      <a:pt x="38962" y="27814"/>
                    </a:cubicBezTo>
                    <a:cubicBezTo>
                      <a:pt x="39596" y="28782"/>
                      <a:pt x="39729" y="29749"/>
                      <a:pt x="39996" y="30816"/>
                    </a:cubicBezTo>
                    <a:cubicBezTo>
                      <a:pt x="40130" y="30583"/>
                      <a:pt x="40263" y="30349"/>
                      <a:pt x="40397" y="30116"/>
                    </a:cubicBezTo>
                    <a:cubicBezTo>
                      <a:pt x="40530" y="29882"/>
                      <a:pt x="41264" y="28214"/>
                      <a:pt x="41731" y="26080"/>
                    </a:cubicBezTo>
                    <a:cubicBezTo>
                      <a:pt x="42431" y="23144"/>
                      <a:pt x="42631" y="19341"/>
                      <a:pt x="40163" y="17040"/>
                    </a:cubicBezTo>
                    <a:lnTo>
                      <a:pt x="40163" y="17040"/>
                    </a:lnTo>
                    <a:cubicBezTo>
                      <a:pt x="40296" y="17073"/>
                      <a:pt x="40397" y="17073"/>
                      <a:pt x="40497" y="17073"/>
                    </a:cubicBezTo>
                    <a:cubicBezTo>
                      <a:pt x="41697" y="17273"/>
                      <a:pt x="42765" y="17974"/>
                      <a:pt x="43632" y="18808"/>
                    </a:cubicBezTo>
                    <a:cubicBezTo>
                      <a:pt x="43639" y="18814"/>
                      <a:pt x="43645" y="18817"/>
                      <a:pt x="43651" y="18817"/>
                    </a:cubicBezTo>
                    <a:cubicBezTo>
                      <a:pt x="43677" y="18817"/>
                      <a:pt x="43699" y="18768"/>
                      <a:pt x="43699" y="18741"/>
                    </a:cubicBezTo>
                    <a:cubicBezTo>
                      <a:pt x="43165" y="17307"/>
                      <a:pt x="42064" y="16306"/>
                      <a:pt x="40597" y="15839"/>
                    </a:cubicBezTo>
                    <a:cubicBezTo>
                      <a:pt x="40212" y="15711"/>
                      <a:pt x="39772" y="15651"/>
                      <a:pt x="39330" y="15651"/>
                    </a:cubicBezTo>
                    <a:cubicBezTo>
                      <a:pt x="39083" y="15651"/>
                      <a:pt x="38835" y="15670"/>
                      <a:pt x="38595" y="15705"/>
                    </a:cubicBezTo>
                    <a:cubicBezTo>
                      <a:pt x="39162" y="15038"/>
                      <a:pt x="39563" y="14104"/>
                      <a:pt x="39829" y="13437"/>
                    </a:cubicBezTo>
                    <a:cubicBezTo>
                      <a:pt x="40397" y="11836"/>
                      <a:pt x="40463" y="10135"/>
                      <a:pt x="39963" y="8500"/>
                    </a:cubicBezTo>
                    <a:cubicBezTo>
                      <a:pt x="39963" y="8470"/>
                      <a:pt x="39936" y="8454"/>
                      <a:pt x="39906" y="8454"/>
                    </a:cubicBezTo>
                    <a:cubicBezTo>
                      <a:pt x="39870" y="8454"/>
                      <a:pt x="39829" y="8479"/>
                      <a:pt x="39829" y="8534"/>
                    </a:cubicBezTo>
                    <a:cubicBezTo>
                      <a:pt x="39663" y="9801"/>
                      <a:pt x="39362" y="10969"/>
                      <a:pt x="38862" y="12136"/>
                    </a:cubicBezTo>
                    <a:cubicBezTo>
                      <a:pt x="38795" y="11936"/>
                      <a:pt x="38729" y="11736"/>
                      <a:pt x="38629" y="11536"/>
                    </a:cubicBezTo>
                    <a:cubicBezTo>
                      <a:pt x="37361" y="9134"/>
                      <a:pt x="35293" y="6933"/>
                      <a:pt x="33225" y="5231"/>
                    </a:cubicBezTo>
                    <a:cubicBezTo>
                      <a:pt x="31323" y="3664"/>
                      <a:pt x="29155" y="2363"/>
                      <a:pt x="26787" y="1395"/>
                    </a:cubicBezTo>
                    <a:lnTo>
                      <a:pt x="26787" y="1395"/>
                    </a:lnTo>
                    <a:cubicBezTo>
                      <a:pt x="27954" y="2663"/>
                      <a:pt x="29622" y="4297"/>
                      <a:pt x="29722" y="6065"/>
                    </a:cubicBezTo>
                    <a:cubicBezTo>
                      <a:pt x="29722" y="6114"/>
                      <a:pt x="29686" y="6145"/>
                      <a:pt x="29654" y="6145"/>
                    </a:cubicBezTo>
                    <a:cubicBezTo>
                      <a:pt x="29642" y="6145"/>
                      <a:pt x="29631" y="6141"/>
                      <a:pt x="29622" y="6132"/>
                    </a:cubicBezTo>
                    <a:cubicBezTo>
                      <a:pt x="28636" y="4853"/>
                      <a:pt x="22077" y="1"/>
                      <a:pt x="15550" y="1"/>
                    </a:cubicBezTo>
                    <a:close/>
                  </a:path>
                </a:pathLst>
              </a:custGeom>
              <a:solidFill>
                <a:srgbClr val="5C37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8"/>
              <p:cNvSpPr/>
              <p:nvPr/>
            </p:nvSpPr>
            <p:spPr>
              <a:xfrm>
                <a:off x="7326775" y="191413"/>
                <a:ext cx="84250" cy="86750"/>
              </a:xfrm>
              <a:custGeom>
                <a:avLst/>
                <a:gdLst/>
                <a:ahLst/>
                <a:cxnLst/>
                <a:rect l="l" t="t" r="r" b="b"/>
                <a:pathLst>
                  <a:path w="3370" h="3470" extrusionOk="0">
                    <a:moveTo>
                      <a:pt x="3370" y="1"/>
                    </a:moveTo>
                    <a:lnTo>
                      <a:pt x="3370" y="1"/>
                    </a:lnTo>
                    <a:cubicBezTo>
                      <a:pt x="2336" y="534"/>
                      <a:pt x="1301" y="1235"/>
                      <a:pt x="367" y="2202"/>
                    </a:cubicBezTo>
                    <a:cubicBezTo>
                      <a:pt x="234" y="2636"/>
                      <a:pt x="134" y="3070"/>
                      <a:pt x="1" y="3470"/>
                    </a:cubicBezTo>
                    <a:cubicBezTo>
                      <a:pt x="968" y="3270"/>
                      <a:pt x="1969" y="3103"/>
                      <a:pt x="2936" y="3103"/>
                    </a:cubicBezTo>
                    <a:cubicBezTo>
                      <a:pt x="2969" y="2069"/>
                      <a:pt x="3136" y="1035"/>
                      <a:pt x="3370"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8"/>
              <p:cNvSpPr/>
              <p:nvPr/>
            </p:nvSpPr>
            <p:spPr>
              <a:xfrm>
                <a:off x="7313425" y="273988"/>
                <a:ext cx="90100" cy="102575"/>
              </a:xfrm>
              <a:custGeom>
                <a:avLst/>
                <a:gdLst/>
                <a:ahLst/>
                <a:cxnLst/>
                <a:rect l="l" t="t" r="r" b="b"/>
                <a:pathLst>
                  <a:path w="3604" h="4103" extrusionOk="0">
                    <a:moveTo>
                      <a:pt x="3470" y="0"/>
                    </a:moveTo>
                    <a:lnTo>
                      <a:pt x="3470" y="0"/>
                    </a:lnTo>
                    <a:cubicBezTo>
                      <a:pt x="2202" y="801"/>
                      <a:pt x="1102" y="1601"/>
                      <a:pt x="134" y="2402"/>
                    </a:cubicBezTo>
                    <a:cubicBezTo>
                      <a:pt x="68" y="2969"/>
                      <a:pt x="1" y="3536"/>
                      <a:pt x="1" y="4103"/>
                    </a:cubicBezTo>
                    <a:cubicBezTo>
                      <a:pt x="1168" y="3402"/>
                      <a:pt x="2369" y="2702"/>
                      <a:pt x="3603" y="2035"/>
                    </a:cubicBezTo>
                    <a:cubicBezTo>
                      <a:pt x="3503" y="1368"/>
                      <a:pt x="3437" y="667"/>
                      <a:pt x="3470"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8"/>
              <p:cNvSpPr/>
              <p:nvPr/>
            </p:nvSpPr>
            <p:spPr>
              <a:xfrm>
                <a:off x="7313425" y="345688"/>
                <a:ext cx="105100" cy="81750"/>
              </a:xfrm>
              <a:custGeom>
                <a:avLst/>
                <a:gdLst/>
                <a:ahLst/>
                <a:cxnLst/>
                <a:rect l="l" t="t" r="r" b="b"/>
                <a:pathLst>
                  <a:path w="4204" h="3270" extrusionOk="0">
                    <a:moveTo>
                      <a:pt x="3737" y="1"/>
                    </a:moveTo>
                    <a:cubicBezTo>
                      <a:pt x="2469" y="768"/>
                      <a:pt x="1202" y="1569"/>
                      <a:pt x="1" y="2369"/>
                    </a:cubicBezTo>
                    <a:cubicBezTo>
                      <a:pt x="34" y="2669"/>
                      <a:pt x="34" y="2970"/>
                      <a:pt x="101" y="3270"/>
                    </a:cubicBezTo>
                    <a:cubicBezTo>
                      <a:pt x="1435" y="2669"/>
                      <a:pt x="2803" y="2069"/>
                      <a:pt x="4204" y="1535"/>
                    </a:cubicBezTo>
                    <a:cubicBezTo>
                      <a:pt x="4004" y="1035"/>
                      <a:pt x="3870" y="501"/>
                      <a:pt x="3737"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8"/>
              <p:cNvSpPr/>
              <p:nvPr/>
            </p:nvSpPr>
            <p:spPr>
              <a:xfrm>
                <a:off x="7319275" y="402413"/>
                <a:ext cx="239350" cy="206825"/>
              </a:xfrm>
              <a:custGeom>
                <a:avLst/>
                <a:gdLst/>
                <a:ahLst/>
                <a:cxnLst/>
                <a:rect l="l" t="t" r="r" b="b"/>
                <a:pathLst>
                  <a:path w="9574" h="8273" extrusionOk="0">
                    <a:moveTo>
                      <a:pt x="4203" y="0"/>
                    </a:moveTo>
                    <a:cubicBezTo>
                      <a:pt x="2802" y="634"/>
                      <a:pt x="1401" y="1268"/>
                      <a:pt x="67" y="1935"/>
                    </a:cubicBezTo>
                    <a:lnTo>
                      <a:pt x="0" y="1968"/>
                    </a:lnTo>
                    <a:cubicBezTo>
                      <a:pt x="301" y="3503"/>
                      <a:pt x="834" y="5004"/>
                      <a:pt x="1735" y="6405"/>
                    </a:cubicBezTo>
                    <a:cubicBezTo>
                      <a:pt x="2169" y="7072"/>
                      <a:pt x="2636" y="7706"/>
                      <a:pt x="3136" y="8273"/>
                    </a:cubicBezTo>
                    <a:cubicBezTo>
                      <a:pt x="5071" y="8206"/>
                      <a:pt x="7205" y="8039"/>
                      <a:pt x="9574" y="7639"/>
                    </a:cubicBezTo>
                    <a:cubicBezTo>
                      <a:pt x="8406" y="6705"/>
                      <a:pt x="7306" y="5671"/>
                      <a:pt x="6472" y="4403"/>
                    </a:cubicBezTo>
                    <a:cubicBezTo>
                      <a:pt x="5604" y="3102"/>
                      <a:pt x="4804" y="1568"/>
                      <a:pt x="4203"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38"/>
              <p:cNvSpPr/>
              <p:nvPr/>
            </p:nvSpPr>
            <p:spPr>
              <a:xfrm>
                <a:off x="7467700" y="611713"/>
                <a:ext cx="215200" cy="106775"/>
              </a:xfrm>
              <a:custGeom>
                <a:avLst/>
                <a:gdLst/>
                <a:ahLst/>
                <a:cxnLst/>
                <a:rect l="l" t="t" r="r" b="b"/>
                <a:pathLst>
                  <a:path w="8608" h="4271" extrusionOk="0">
                    <a:moveTo>
                      <a:pt x="4638" y="1"/>
                    </a:moveTo>
                    <a:cubicBezTo>
                      <a:pt x="3737" y="501"/>
                      <a:pt x="2870" y="968"/>
                      <a:pt x="1969" y="1402"/>
                    </a:cubicBezTo>
                    <a:cubicBezTo>
                      <a:pt x="1335" y="1702"/>
                      <a:pt x="668" y="2002"/>
                      <a:pt x="1" y="2269"/>
                    </a:cubicBezTo>
                    <a:cubicBezTo>
                      <a:pt x="1435" y="3170"/>
                      <a:pt x="3003" y="3803"/>
                      <a:pt x="4671" y="4270"/>
                    </a:cubicBezTo>
                    <a:lnTo>
                      <a:pt x="4704" y="4270"/>
                    </a:lnTo>
                    <a:cubicBezTo>
                      <a:pt x="6005" y="3637"/>
                      <a:pt x="7306" y="3003"/>
                      <a:pt x="8607" y="2336"/>
                    </a:cubicBezTo>
                    <a:cubicBezTo>
                      <a:pt x="7973" y="2069"/>
                      <a:pt x="7339" y="1769"/>
                      <a:pt x="6739" y="1368"/>
                    </a:cubicBezTo>
                    <a:cubicBezTo>
                      <a:pt x="6005" y="935"/>
                      <a:pt x="5305" y="501"/>
                      <a:pt x="4638"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38"/>
              <p:cNvSpPr/>
              <p:nvPr/>
            </p:nvSpPr>
            <p:spPr>
              <a:xfrm>
                <a:off x="7639500" y="683438"/>
                <a:ext cx="159300" cy="45625"/>
              </a:xfrm>
              <a:custGeom>
                <a:avLst/>
                <a:gdLst/>
                <a:ahLst/>
                <a:cxnLst/>
                <a:rect l="l" t="t" r="r" b="b"/>
                <a:pathLst>
                  <a:path w="6372" h="1825" extrusionOk="0">
                    <a:moveTo>
                      <a:pt x="3036" y="0"/>
                    </a:moveTo>
                    <a:cubicBezTo>
                      <a:pt x="2035" y="601"/>
                      <a:pt x="1035" y="1168"/>
                      <a:pt x="0" y="1735"/>
                    </a:cubicBezTo>
                    <a:cubicBezTo>
                      <a:pt x="559" y="1792"/>
                      <a:pt x="1132" y="1824"/>
                      <a:pt x="1717" y="1824"/>
                    </a:cubicBezTo>
                    <a:cubicBezTo>
                      <a:pt x="3192" y="1824"/>
                      <a:pt x="4748" y="1617"/>
                      <a:pt x="6372" y="1068"/>
                    </a:cubicBezTo>
                    <a:cubicBezTo>
                      <a:pt x="5238" y="734"/>
                      <a:pt x="4137" y="401"/>
                      <a:pt x="3036"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8"/>
              <p:cNvSpPr/>
              <p:nvPr/>
            </p:nvSpPr>
            <p:spPr>
              <a:xfrm>
                <a:off x="7827125" y="730138"/>
                <a:ext cx="150150" cy="55075"/>
              </a:xfrm>
              <a:custGeom>
                <a:avLst/>
                <a:gdLst/>
                <a:ahLst/>
                <a:cxnLst/>
                <a:rect l="l" t="t" r="r" b="b"/>
                <a:pathLst>
                  <a:path w="6006" h="2203" extrusionOk="0">
                    <a:moveTo>
                      <a:pt x="1602" y="0"/>
                    </a:moveTo>
                    <a:cubicBezTo>
                      <a:pt x="1068" y="801"/>
                      <a:pt x="535" y="1568"/>
                      <a:pt x="1" y="2202"/>
                    </a:cubicBezTo>
                    <a:cubicBezTo>
                      <a:pt x="635" y="2202"/>
                      <a:pt x="1268" y="2202"/>
                      <a:pt x="1902" y="2169"/>
                    </a:cubicBezTo>
                    <a:cubicBezTo>
                      <a:pt x="2536" y="2135"/>
                      <a:pt x="3203" y="2069"/>
                      <a:pt x="3904" y="2035"/>
                    </a:cubicBezTo>
                    <a:cubicBezTo>
                      <a:pt x="4838" y="1535"/>
                      <a:pt x="5505" y="934"/>
                      <a:pt x="6005" y="267"/>
                    </a:cubicBezTo>
                    <a:lnTo>
                      <a:pt x="6005" y="267"/>
                    </a:lnTo>
                    <a:cubicBezTo>
                      <a:pt x="5772" y="301"/>
                      <a:pt x="5538" y="301"/>
                      <a:pt x="5338" y="301"/>
                    </a:cubicBezTo>
                    <a:cubicBezTo>
                      <a:pt x="4471" y="301"/>
                      <a:pt x="3603" y="267"/>
                      <a:pt x="2736" y="134"/>
                    </a:cubicBezTo>
                    <a:cubicBezTo>
                      <a:pt x="2336" y="101"/>
                      <a:pt x="1969" y="34"/>
                      <a:pt x="1602"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8"/>
              <p:cNvSpPr/>
              <p:nvPr/>
            </p:nvSpPr>
            <p:spPr>
              <a:xfrm>
                <a:off x="8069800" y="696788"/>
                <a:ext cx="85100" cy="50050"/>
              </a:xfrm>
              <a:custGeom>
                <a:avLst/>
                <a:gdLst/>
                <a:ahLst/>
                <a:cxnLst/>
                <a:rect l="l" t="t" r="r" b="b"/>
                <a:pathLst>
                  <a:path w="3404" h="2002" extrusionOk="0">
                    <a:moveTo>
                      <a:pt x="3403" y="0"/>
                    </a:moveTo>
                    <a:lnTo>
                      <a:pt x="3403" y="0"/>
                    </a:lnTo>
                    <a:cubicBezTo>
                      <a:pt x="2269" y="501"/>
                      <a:pt x="1135" y="834"/>
                      <a:pt x="34" y="1101"/>
                    </a:cubicBezTo>
                    <a:cubicBezTo>
                      <a:pt x="34" y="1401"/>
                      <a:pt x="1" y="1701"/>
                      <a:pt x="1" y="2002"/>
                    </a:cubicBezTo>
                    <a:cubicBezTo>
                      <a:pt x="1102" y="1535"/>
                      <a:pt x="2236" y="867"/>
                      <a:pt x="3403"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8"/>
              <p:cNvSpPr/>
              <p:nvPr/>
            </p:nvSpPr>
            <p:spPr>
              <a:xfrm>
                <a:off x="7977250" y="728463"/>
                <a:ext cx="74225" cy="45900"/>
              </a:xfrm>
              <a:custGeom>
                <a:avLst/>
                <a:gdLst/>
                <a:ahLst/>
                <a:cxnLst/>
                <a:rect l="l" t="t" r="r" b="b"/>
                <a:pathLst>
                  <a:path w="2969" h="1836" extrusionOk="0">
                    <a:moveTo>
                      <a:pt x="2969" y="1"/>
                    </a:moveTo>
                    <a:cubicBezTo>
                      <a:pt x="2035" y="168"/>
                      <a:pt x="1134" y="268"/>
                      <a:pt x="367" y="334"/>
                    </a:cubicBezTo>
                    <a:cubicBezTo>
                      <a:pt x="234" y="835"/>
                      <a:pt x="100" y="1335"/>
                      <a:pt x="0" y="1835"/>
                    </a:cubicBezTo>
                    <a:cubicBezTo>
                      <a:pt x="901" y="1669"/>
                      <a:pt x="1835" y="1435"/>
                      <a:pt x="2802" y="1102"/>
                    </a:cubicBezTo>
                    <a:cubicBezTo>
                      <a:pt x="2869" y="735"/>
                      <a:pt x="2902" y="368"/>
                      <a:pt x="2969"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8"/>
              <p:cNvSpPr/>
              <p:nvPr/>
            </p:nvSpPr>
            <p:spPr>
              <a:xfrm>
                <a:off x="7919700" y="875238"/>
                <a:ext cx="163475" cy="176825"/>
              </a:xfrm>
              <a:custGeom>
                <a:avLst/>
                <a:gdLst/>
                <a:ahLst/>
                <a:cxnLst/>
                <a:rect l="l" t="t" r="r" b="b"/>
                <a:pathLst>
                  <a:path w="6539" h="7073" extrusionOk="0">
                    <a:moveTo>
                      <a:pt x="6539" y="1"/>
                    </a:moveTo>
                    <a:lnTo>
                      <a:pt x="6539" y="1"/>
                    </a:lnTo>
                    <a:cubicBezTo>
                      <a:pt x="4771" y="634"/>
                      <a:pt x="2903" y="1001"/>
                      <a:pt x="1035" y="1201"/>
                    </a:cubicBezTo>
                    <a:cubicBezTo>
                      <a:pt x="601" y="3136"/>
                      <a:pt x="234" y="5104"/>
                      <a:pt x="0" y="7072"/>
                    </a:cubicBezTo>
                    <a:cubicBezTo>
                      <a:pt x="2336" y="4937"/>
                      <a:pt x="5071" y="3303"/>
                      <a:pt x="6539"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8"/>
              <p:cNvSpPr/>
              <p:nvPr/>
            </p:nvSpPr>
            <p:spPr>
              <a:xfrm>
                <a:off x="8117350" y="816863"/>
                <a:ext cx="70075" cy="118450"/>
              </a:xfrm>
              <a:custGeom>
                <a:avLst/>
                <a:gdLst/>
                <a:ahLst/>
                <a:cxnLst/>
                <a:rect l="l" t="t" r="r" b="b"/>
                <a:pathLst>
                  <a:path w="2803" h="4738" extrusionOk="0">
                    <a:moveTo>
                      <a:pt x="2802" y="1"/>
                    </a:moveTo>
                    <a:lnTo>
                      <a:pt x="2802" y="1"/>
                    </a:lnTo>
                    <a:cubicBezTo>
                      <a:pt x="1935" y="668"/>
                      <a:pt x="1001" y="1268"/>
                      <a:pt x="0" y="1735"/>
                    </a:cubicBezTo>
                    <a:cubicBezTo>
                      <a:pt x="634" y="2736"/>
                      <a:pt x="767" y="3670"/>
                      <a:pt x="1034" y="4737"/>
                    </a:cubicBezTo>
                    <a:cubicBezTo>
                      <a:pt x="1168" y="4504"/>
                      <a:pt x="1301" y="4270"/>
                      <a:pt x="1435" y="4037"/>
                    </a:cubicBezTo>
                    <a:cubicBezTo>
                      <a:pt x="1568" y="3803"/>
                      <a:pt x="2302" y="2135"/>
                      <a:pt x="2802"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161" name="Google Shape;1161;p38"/>
          <p:cNvSpPr/>
          <p:nvPr/>
        </p:nvSpPr>
        <p:spPr>
          <a:xfrm rot="3363349">
            <a:off x="3587143" y="707768"/>
            <a:ext cx="1780055" cy="1396916"/>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8"/>
          <p:cNvSpPr txBox="1">
            <a:spLocks noGrp="1"/>
          </p:cNvSpPr>
          <p:nvPr>
            <p:ph type="title" idx="2"/>
          </p:nvPr>
        </p:nvSpPr>
        <p:spPr>
          <a:xfrm>
            <a:off x="3629399" y="813395"/>
            <a:ext cx="15525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II</a:t>
            </a:r>
            <a:endParaRPr/>
          </a:p>
        </p:txBody>
      </p:sp>
      <p:grpSp>
        <p:nvGrpSpPr>
          <p:cNvPr id="1163" name="Google Shape;1163;p38"/>
          <p:cNvGrpSpPr/>
          <p:nvPr/>
        </p:nvGrpSpPr>
        <p:grpSpPr>
          <a:xfrm>
            <a:off x="3023376" y="3695728"/>
            <a:ext cx="2927410" cy="993144"/>
            <a:chOff x="2917051" y="3610848"/>
            <a:chExt cx="2927410" cy="993144"/>
          </a:xfrm>
        </p:grpSpPr>
        <p:sp>
          <p:nvSpPr>
            <p:cNvPr id="1164" name="Google Shape;1164;p38"/>
            <p:cNvSpPr/>
            <p:nvPr/>
          </p:nvSpPr>
          <p:spPr>
            <a:xfrm rot="-624127">
              <a:off x="4282254" y="3744312"/>
              <a:ext cx="1526687" cy="532416"/>
            </a:xfrm>
            <a:custGeom>
              <a:avLst/>
              <a:gdLst/>
              <a:ahLst/>
              <a:cxnLst/>
              <a:rect l="l" t="t" r="r" b="b"/>
              <a:pathLst>
                <a:path w="46367" h="16170" extrusionOk="0">
                  <a:moveTo>
                    <a:pt x="44499" y="0"/>
                  </a:moveTo>
                  <a:cubicBezTo>
                    <a:pt x="44499" y="0"/>
                    <a:pt x="11108" y="5905"/>
                    <a:pt x="10708" y="6105"/>
                  </a:cubicBezTo>
                  <a:cubicBezTo>
                    <a:pt x="10341" y="6338"/>
                    <a:pt x="9774" y="7239"/>
                    <a:pt x="9574" y="7239"/>
                  </a:cubicBezTo>
                  <a:cubicBezTo>
                    <a:pt x="9340" y="7272"/>
                    <a:pt x="0" y="12276"/>
                    <a:pt x="67" y="12609"/>
                  </a:cubicBezTo>
                  <a:cubicBezTo>
                    <a:pt x="267" y="13610"/>
                    <a:pt x="301" y="13143"/>
                    <a:pt x="334" y="13977"/>
                  </a:cubicBezTo>
                  <a:cubicBezTo>
                    <a:pt x="367" y="14778"/>
                    <a:pt x="11108" y="15812"/>
                    <a:pt x="11108" y="15812"/>
                  </a:cubicBezTo>
                  <a:cubicBezTo>
                    <a:pt x="11108" y="15812"/>
                    <a:pt x="12028" y="16169"/>
                    <a:pt x="12749" y="16169"/>
                  </a:cubicBezTo>
                  <a:cubicBezTo>
                    <a:pt x="12852" y="16169"/>
                    <a:pt x="12951" y="16162"/>
                    <a:pt x="13043" y="16145"/>
                  </a:cubicBezTo>
                  <a:cubicBezTo>
                    <a:pt x="13310" y="16112"/>
                    <a:pt x="46367" y="10141"/>
                    <a:pt x="46367" y="10141"/>
                  </a:cubicBezTo>
                  <a:lnTo>
                    <a:pt x="4449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8"/>
            <p:cNvSpPr/>
            <p:nvPr/>
          </p:nvSpPr>
          <p:spPr>
            <a:xfrm rot="-624127">
              <a:off x="4676611" y="3727185"/>
              <a:ext cx="1076389" cy="512265"/>
            </a:xfrm>
            <a:custGeom>
              <a:avLst/>
              <a:gdLst/>
              <a:ahLst/>
              <a:cxnLst/>
              <a:rect l="l" t="t" r="r" b="b"/>
              <a:pathLst>
                <a:path w="32691" h="15558" extrusionOk="0">
                  <a:moveTo>
                    <a:pt x="30570" y="0"/>
                  </a:moveTo>
                  <a:cubicBezTo>
                    <a:pt x="28807" y="0"/>
                    <a:pt x="395" y="4767"/>
                    <a:pt x="201" y="5350"/>
                  </a:cubicBezTo>
                  <a:cubicBezTo>
                    <a:pt x="0" y="5951"/>
                    <a:pt x="2069" y="15558"/>
                    <a:pt x="2069" y="15558"/>
                  </a:cubicBezTo>
                  <a:cubicBezTo>
                    <a:pt x="2069" y="15558"/>
                    <a:pt x="32390" y="10387"/>
                    <a:pt x="32524" y="10187"/>
                  </a:cubicBezTo>
                  <a:cubicBezTo>
                    <a:pt x="32690" y="9987"/>
                    <a:pt x="30789" y="313"/>
                    <a:pt x="30656" y="13"/>
                  </a:cubicBezTo>
                  <a:cubicBezTo>
                    <a:pt x="30652" y="4"/>
                    <a:pt x="30623" y="0"/>
                    <a:pt x="30570"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8"/>
            <p:cNvSpPr/>
            <p:nvPr/>
          </p:nvSpPr>
          <p:spPr>
            <a:xfrm rot="-624127">
              <a:off x="4754297" y="3937698"/>
              <a:ext cx="163445" cy="361364"/>
            </a:xfrm>
            <a:custGeom>
              <a:avLst/>
              <a:gdLst/>
              <a:ahLst/>
              <a:cxnLst/>
              <a:rect l="l" t="t" r="r" b="b"/>
              <a:pathLst>
                <a:path w="4964" h="10975" extrusionOk="0">
                  <a:moveTo>
                    <a:pt x="2862" y="0"/>
                  </a:moveTo>
                  <a:cubicBezTo>
                    <a:pt x="2862" y="0"/>
                    <a:pt x="627" y="467"/>
                    <a:pt x="327" y="467"/>
                  </a:cubicBezTo>
                  <a:cubicBezTo>
                    <a:pt x="327" y="467"/>
                    <a:pt x="326" y="467"/>
                    <a:pt x="326" y="467"/>
                  </a:cubicBezTo>
                  <a:cubicBezTo>
                    <a:pt x="1" y="467"/>
                    <a:pt x="2229" y="10975"/>
                    <a:pt x="2229" y="10975"/>
                  </a:cubicBezTo>
                  <a:lnTo>
                    <a:pt x="4964" y="10641"/>
                  </a:lnTo>
                  <a:lnTo>
                    <a:pt x="28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8"/>
            <p:cNvSpPr/>
            <p:nvPr/>
          </p:nvSpPr>
          <p:spPr>
            <a:xfrm rot="-624127">
              <a:off x="5505239" y="3654816"/>
              <a:ext cx="162359" cy="361364"/>
            </a:xfrm>
            <a:custGeom>
              <a:avLst/>
              <a:gdLst/>
              <a:ahLst/>
              <a:cxnLst/>
              <a:rect l="l" t="t" r="r" b="b"/>
              <a:pathLst>
                <a:path w="4931" h="10975" extrusionOk="0">
                  <a:moveTo>
                    <a:pt x="2829" y="0"/>
                  </a:moveTo>
                  <a:cubicBezTo>
                    <a:pt x="2829" y="0"/>
                    <a:pt x="627" y="467"/>
                    <a:pt x="294" y="467"/>
                  </a:cubicBezTo>
                  <a:cubicBezTo>
                    <a:pt x="293" y="467"/>
                    <a:pt x="293" y="467"/>
                    <a:pt x="292" y="467"/>
                  </a:cubicBezTo>
                  <a:cubicBezTo>
                    <a:pt x="0" y="467"/>
                    <a:pt x="2195" y="10975"/>
                    <a:pt x="2195" y="10975"/>
                  </a:cubicBezTo>
                  <a:lnTo>
                    <a:pt x="4930" y="10674"/>
                  </a:lnTo>
                  <a:lnTo>
                    <a:pt x="28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8"/>
            <p:cNvSpPr/>
            <p:nvPr/>
          </p:nvSpPr>
          <p:spPr>
            <a:xfrm rot="-624127">
              <a:off x="5004490" y="3895667"/>
              <a:ext cx="445326" cy="157519"/>
            </a:xfrm>
            <a:custGeom>
              <a:avLst/>
              <a:gdLst/>
              <a:ahLst/>
              <a:cxnLst/>
              <a:rect l="l" t="t" r="r" b="b"/>
              <a:pathLst>
                <a:path w="13525" h="4784" extrusionOk="0">
                  <a:moveTo>
                    <a:pt x="10165" y="1"/>
                  </a:moveTo>
                  <a:cubicBezTo>
                    <a:pt x="8398" y="1"/>
                    <a:pt x="6120" y="416"/>
                    <a:pt x="4076" y="962"/>
                  </a:cubicBezTo>
                  <a:cubicBezTo>
                    <a:pt x="407" y="1929"/>
                    <a:pt x="73" y="3797"/>
                    <a:pt x="73" y="3797"/>
                  </a:cubicBezTo>
                  <a:cubicBezTo>
                    <a:pt x="0" y="4465"/>
                    <a:pt x="1612" y="4784"/>
                    <a:pt x="3726" y="4784"/>
                  </a:cubicBezTo>
                  <a:cubicBezTo>
                    <a:pt x="7420" y="4784"/>
                    <a:pt x="12649" y="3811"/>
                    <a:pt x="13116" y="2029"/>
                  </a:cubicBezTo>
                  <a:cubicBezTo>
                    <a:pt x="13524" y="538"/>
                    <a:pt x="12175" y="1"/>
                    <a:pt x="101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8"/>
            <p:cNvSpPr/>
            <p:nvPr/>
          </p:nvSpPr>
          <p:spPr>
            <a:xfrm rot="-624127">
              <a:off x="4386139" y="4284475"/>
              <a:ext cx="295479" cy="39248"/>
            </a:xfrm>
            <a:custGeom>
              <a:avLst/>
              <a:gdLst/>
              <a:ahLst/>
              <a:cxnLst/>
              <a:rect l="l" t="t" r="r" b="b"/>
              <a:pathLst>
                <a:path w="8974" h="1192" extrusionOk="0">
                  <a:moveTo>
                    <a:pt x="4069" y="0"/>
                  </a:moveTo>
                  <a:cubicBezTo>
                    <a:pt x="2795" y="0"/>
                    <a:pt x="1592" y="79"/>
                    <a:pt x="1102" y="324"/>
                  </a:cubicBezTo>
                  <a:cubicBezTo>
                    <a:pt x="1" y="891"/>
                    <a:pt x="8173" y="1191"/>
                    <a:pt x="8173" y="1191"/>
                  </a:cubicBezTo>
                  <a:cubicBezTo>
                    <a:pt x="8974" y="1091"/>
                    <a:pt x="8907" y="524"/>
                    <a:pt x="8107" y="224"/>
                  </a:cubicBezTo>
                  <a:cubicBezTo>
                    <a:pt x="7909" y="165"/>
                    <a:pt x="5914" y="0"/>
                    <a:pt x="40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8"/>
            <p:cNvSpPr/>
            <p:nvPr/>
          </p:nvSpPr>
          <p:spPr>
            <a:xfrm rot="1124110">
              <a:off x="2972844" y="3818972"/>
              <a:ext cx="1391109" cy="576896"/>
            </a:xfrm>
            <a:custGeom>
              <a:avLst/>
              <a:gdLst/>
              <a:ahLst/>
              <a:cxnLst/>
              <a:rect l="l" t="t" r="r" b="b"/>
              <a:pathLst>
                <a:path w="37328" h="15480" extrusionOk="0">
                  <a:moveTo>
                    <a:pt x="14044" y="5139"/>
                  </a:moveTo>
                  <a:cubicBezTo>
                    <a:pt x="14678" y="7074"/>
                    <a:pt x="14211" y="8608"/>
                    <a:pt x="13777" y="9442"/>
                  </a:cubicBezTo>
                  <a:cubicBezTo>
                    <a:pt x="13010" y="10977"/>
                    <a:pt x="11676" y="11844"/>
                    <a:pt x="10842" y="11844"/>
                  </a:cubicBezTo>
                  <a:cubicBezTo>
                    <a:pt x="10812" y="11846"/>
                    <a:pt x="10783" y="11847"/>
                    <a:pt x="10754" y="11847"/>
                  </a:cubicBezTo>
                  <a:cubicBezTo>
                    <a:pt x="10349" y="11847"/>
                    <a:pt x="10168" y="11631"/>
                    <a:pt x="10075" y="11444"/>
                  </a:cubicBezTo>
                  <a:cubicBezTo>
                    <a:pt x="9875" y="11110"/>
                    <a:pt x="10342" y="9509"/>
                    <a:pt x="12243" y="7074"/>
                  </a:cubicBezTo>
                  <a:cubicBezTo>
                    <a:pt x="12810" y="6407"/>
                    <a:pt x="13411" y="5739"/>
                    <a:pt x="14044" y="5139"/>
                  </a:cubicBezTo>
                  <a:close/>
                  <a:moveTo>
                    <a:pt x="10644" y="1"/>
                  </a:moveTo>
                  <a:cubicBezTo>
                    <a:pt x="10610" y="1"/>
                    <a:pt x="10576" y="1"/>
                    <a:pt x="10542" y="2"/>
                  </a:cubicBezTo>
                  <a:cubicBezTo>
                    <a:pt x="5738" y="135"/>
                    <a:pt x="568" y="8308"/>
                    <a:pt x="1" y="9209"/>
                  </a:cubicBezTo>
                  <a:lnTo>
                    <a:pt x="1435" y="10109"/>
                  </a:lnTo>
                  <a:cubicBezTo>
                    <a:pt x="2836" y="7774"/>
                    <a:pt x="7273" y="1770"/>
                    <a:pt x="10575" y="1670"/>
                  </a:cubicBezTo>
                  <a:cubicBezTo>
                    <a:pt x="10606" y="1669"/>
                    <a:pt x="10637" y="1668"/>
                    <a:pt x="10668" y="1668"/>
                  </a:cubicBezTo>
                  <a:cubicBezTo>
                    <a:pt x="11562" y="1668"/>
                    <a:pt x="12333" y="2137"/>
                    <a:pt x="13010" y="3104"/>
                  </a:cubicBezTo>
                  <a:cubicBezTo>
                    <a:pt x="13110" y="3238"/>
                    <a:pt x="13210" y="3404"/>
                    <a:pt x="13277" y="3538"/>
                  </a:cubicBezTo>
                  <a:cubicBezTo>
                    <a:pt x="12443" y="4305"/>
                    <a:pt x="11676" y="5172"/>
                    <a:pt x="10975" y="6040"/>
                  </a:cubicBezTo>
                  <a:cubicBezTo>
                    <a:pt x="9941" y="7341"/>
                    <a:pt x="7640" y="10510"/>
                    <a:pt x="8640" y="12277"/>
                  </a:cubicBezTo>
                  <a:cubicBezTo>
                    <a:pt x="9092" y="13051"/>
                    <a:pt x="9855" y="13513"/>
                    <a:pt x="10779" y="13513"/>
                  </a:cubicBezTo>
                  <a:cubicBezTo>
                    <a:pt x="10811" y="13513"/>
                    <a:pt x="10843" y="13513"/>
                    <a:pt x="10875" y="13512"/>
                  </a:cubicBezTo>
                  <a:cubicBezTo>
                    <a:pt x="12510" y="13478"/>
                    <a:pt x="14311" y="12111"/>
                    <a:pt x="15279" y="10209"/>
                  </a:cubicBezTo>
                  <a:cubicBezTo>
                    <a:pt x="16246" y="8275"/>
                    <a:pt x="16279" y="6073"/>
                    <a:pt x="15379" y="3938"/>
                  </a:cubicBezTo>
                  <a:cubicBezTo>
                    <a:pt x="16860" y="2764"/>
                    <a:pt x="18389" y="1941"/>
                    <a:pt x="19591" y="1941"/>
                  </a:cubicBezTo>
                  <a:cubicBezTo>
                    <a:pt x="19823" y="1941"/>
                    <a:pt x="20044" y="1972"/>
                    <a:pt x="20249" y="2037"/>
                  </a:cubicBezTo>
                  <a:cubicBezTo>
                    <a:pt x="21650" y="2470"/>
                    <a:pt x="22083" y="4572"/>
                    <a:pt x="22217" y="6240"/>
                  </a:cubicBezTo>
                  <a:cubicBezTo>
                    <a:pt x="22584" y="11243"/>
                    <a:pt x="24285" y="14446"/>
                    <a:pt x="26987" y="15280"/>
                  </a:cubicBezTo>
                  <a:cubicBezTo>
                    <a:pt x="27454" y="15413"/>
                    <a:pt x="27921" y="15480"/>
                    <a:pt x="28388" y="15480"/>
                  </a:cubicBezTo>
                  <a:cubicBezTo>
                    <a:pt x="31056" y="15480"/>
                    <a:pt x="34159" y="13378"/>
                    <a:pt x="37328" y="9409"/>
                  </a:cubicBezTo>
                  <a:lnTo>
                    <a:pt x="35993" y="8375"/>
                  </a:lnTo>
                  <a:cubicBezTo>
                    <a:pt x="33207" y="11887"/>
                    <a:pt x="30496" y="13808"/>
                    <a:pt x="28389" y="13808"/>
                  </a:cubicBezTo>
                  <a:cubicBezTo>
                    <a:pt x="28074" y="13808"/>
                    <a:pt x="27773" y="13765"/>
                    <a:pt x="27487" y="13678"/>
                  </a:cubicBezTo>
                  <a:cubicBezTo>
                    <a:pt x="25519" y="13078"/>
                    <a:pt x="24185" y="10309"/>
                    <a:pt x="23885" y="6106"/>
                  </a:cubicBezTo>
                  <a:cubicBezTo>
                    <a:pt x="23651" y="2904"/>
                    <a:pt x="22584" y="1003"/>
                    <a:pt x="20749" y="436"/>
                  </a:cubicBezTo>
                  <a:cubicBezTo>
                    <a:pt x="20389" y="324"/>
                    <a:pt x="20014" y="272"/>
                    <a:pt x="19628" y="272"/>
                  </a:cubicBezTo>
                  <a:cubicBezTo>
                    <a:pt x="18043" y="272"/>
                    <a:pt x="16268" y="1150"/>
                    <a:pt x="14578" y="2437"/>
                  </a:cubicBezTo>
                  <a:cubicBezTo>
                    <a:pt x="14511" y="2337"/>
                    <a:pt x="14445" y="2270"/>
                    <a:pt x="14378" y="2170"/>
                  </a:cubicBezTo>
                  <a:cubicBezTo>
                    <a:pt x="13367" y="703"/>
                    <a:pt x="12102" y="1"/>
                    <a:pt x="106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 name="Google Shape;1171;p38"/>
          <p:cNvGrpSpPr/>
          <p:nvPr/>
        </p:nvGrpSpPr>
        <p:grpSpPr>
          <a:xfrm>
            <a:off x="939574" y="3499738"/>
            <a:ext cx="1288610" cy="967180"/>
            <a:chOff x="939574" y="3499738"/>
            <a:chExt cx="1288610" cy="967180"/>
          </a:xfrm>
        </p:grpSpPr>
        <p:sp>
          <p:nvSpPr>
            <p:cNvPr id="1172" name="Google Shape;1172;p38"/>
            <p:cNvSpPr/>
            <p:nvPr/>
          </p:nvSpPr>
          <p:spPr>
            <a:xfrm>
              <a:off x="942721" y="3499738"/>
              <a:ext cx="1285464" cy="967157"/>
            </a:xfrm>
            <a:custGeom>
              <a:avLst/>
              <a:gdLst/>
              <a:ahLst/>
              <a:cxnLst/>
              <a:rect l="l" t="t" r="r" b="b"/>
              <a:pathLst>
                <a:path w="58610" h="44097" extrusionOk="0">
                  <a:moveTo>
                    <a:pt x="29237" y="1"/>
                  </a:moveTo>
                  <a:cubicBezTo>
                    <a:pt x="26559" y="1"/>
                    <a:pt x="23816" y="300"/>
                    <a:pt x="21049" y="1627"/>
                  </a:cubicBezTo>
                  <a:cubicBezTo>
                    <a:pt x="19381" y="2461"/>
                    <a:pt x="17680" y="3528"/>
                    <a:pt x="15979" y="4929"/>
                  </a:cubicBezTo>
                  <a:cubicBezTo>
                    <a:pt x="11509" y="8699"/>
                    <a:pt x="7172" y="13602"/>
                    <a:pt x="3203" y="24677"/>
                  </a:cubicBezTo>
                  <a:cubicBezTo>
                    <a:pt x="2102" y="27779"/>
                    <a:pt x="1035" y="31348"/>
                    <a:pt x="1" y="35485"/>
                  </a:cubicBezTo>
                  <a:cubicBezTo>
                    <a:pt x="1535" y="35985"/>
                    <a:pt x="3003" y="36485"/>
                    <a:pt x="4471" y="36952"/>
                  </a:cubicBezTo>
                  <a:cubicBezTo>
                    <a:pt x="5038" y="35018"/>
                    <a:pt x="5571" y="33083"/>
                    <a:pt x="6272" y="31181"/>
                  </a:cubicBezTo>
                  <a:cubicBezTo>
                    <a:pt x="6272" y="31165"/>
                    <a:pt x="6289" y="31156"/>
                    <a:pt x="6305" y="31156"/>
                  </a:cubicBezTo>
                  <a:cubicBezTo>
                    <a:pt x="6322" y="31156"/>
                    <a:pt x="6339" y="31165"/>
                    <a:pt x="6339" y="31181"/>
                  </a:cubicBezTo>
                  <a:cubicBezTo>
                    <a:pt x="6505" y="33150"/>
                    <a:pt x="6138" y="35051"/>
                    <a:pt x="5738" y="36952"/>
                  </a:cubicBezTo>
                  <a:cubicBezTo>
                    <a:pt x="5705" y="37086"/>
                    <a:pt x="5705" y="37219"/>
                    <a:pt x="5671" y="37353"/>
                  </a:cubicBezTo>
                  <a:cubicBezTo>
                    <a:pt x="13177" y="39721"/>
                    <a:pt x="19982" y="41556"/>
                    <a:pt x="26386" y="42723"/>
                  </a:cubicBezTo>
                  <a:cubicBezTo>
                    <a:pt x="26586" y="42189"/>
                    <a:pt x="26820" y="41656"/>
                    <a:pt x="26987" y="41222"/>
                  </a:cubicBezTo>
                  <a:cubicBezTo>
                    <a:pt x="27016" y="41163"/>
                    <a:pt x="27077" y="41137"/>
                    <a:pt x="27137" y="41137"/>
                  </a:cubicBezTo>
                  <a:cubicBezTo>
                    <a:pt x="27213" y="41137"/>
                    <a:pt x="27287" y="41180"/>
                    <a:pt x="27287" y="41255"/>
                  </a:cubicBezTo>
                  <a:cubicBezTo>
                    <a:pt x="27320" y="41822"/>
                    <a:pt x="27287" y="42323"/>
                    <a:pt x="27187" y="42856"/>
                  </a:cubicBezTo>
                  <a:cubicBezTo>
                    <a:pt x="27754" y="42957"/>
                    <a:pt x="28321" y="43057"/>
                    <a:pt x="28888" y="43157"/>
                  </a:cubicBezTo>
                  <a:cubicBezTo>
                    <a:pt x="29088" y="42156"/>
                    <a:pt x="29355" y="41222"/>
                    <a:pt x="29622" y="40255"/>
                  </a:cubicBezTo>
                  <a:cubicBezTo>
                    <a:pt x="29637" y="40225"/>
                    <a:pt x="29672" y="40208"/>
                    <a:pt x="29709" y="40208"/>
                  </a:cubicBezTo>
                  <a:cubicBezTo>
                    <a:pt x="29755" y="40208"/>
                    <a:pt x="29804" y="40233"/>
                    <a:pt x="29822" y="40288"/>
                  </a:cubicBezTo>
                  <a:cubicBezTo>
                    <a:pt x="29855" y="41289"/>
                    <a:pt x="29822" y="42289"/>
                    <a:pt x="29755" y="43290"/>
                  </a:cubicBezTo>
                  <a:cubicBezTo>
                    <a:pt x="33410" y="43814"/>
                    <a:pt x="36929" y="44096"/>
                    <a:pt x="40369" y="44096"/>
                  </a:cubicBezTo>
                  <a:cubicBezTo>
                    <a:pt x="44370" y="44096"/>
                    <a:pt x="48264" y="43715"/>
                    <a:pt x="52138" y="42890"/>
                  </a:cubicBezTo>
                  <a:cubicBezTo>
                    <a:pt x="52238" y="41689"/>
                    <a:pt x="52438" y="40521"/>
                    <a:pt x="52772" y="39321"/>
                  </a:cubicBezTo>
                  <a:cubicBezTo>
                    <a:pt x="52786" y="39279"/>
                    <a:pt x="52817" y="39260"/>
                    <a:pt x="52849" y="39260"/>
                  </a:cubicBezTo>
                  <a:cubicBezTo>
                    <a:pt x="52893" y="39260"/>
                    <a:pt x="52938" y="39296"/>
                    <a:pt x="52938" y="39354"/>
                  </a:cubicBezTo>
                  <a:cubicBezTo>
                    <a:pt x="52938" y="40388"/>
                    <a:pt x="53039" y="41522"/>
                    <a:pt x="53105" y="42690"/>
                  </a:cubicBezTo>
                  <a:cubicBezTo>
                    <a:pt x="53639" y="42556"/>
                    <a:pt x="54206" y="42423"/>
                    <a:pt x="54740" y="42289"/>
                  </a:cubicBezTo>
                  <a:cubicBezTo>
                    <a:pt x="54673" y="39988"/>
                    <a:pt x="54440" y="37719"/>
                    <a:pt x="54339" y="35418"/>
                  </a:cubicBezTo>
                  <a:cubicBezTo>
                    <a:pt x="54339" y="35399"/>
                    <a:pt x="54362" y="35379"/>
                    <a:pt x="54381" y="35379"/>
                  </a:cubicBezTo>
                  <a:cubicBezTo>
                    <a:pt x="54394" y="35379"/>
                    <a:pt x="54406" y="35390"/>
                    <a:pt x="54406" y="35418"/>
                  </a:cubicBezTo>
                  <a:cubicBezTo>
                    <a:pt x="54773" y="37619"/>
                    <a:pt x="55207" y="39854"/>
                    <a:pt x="55574" y="42056"/>
                  </a:cubicBezTo>
                  <a:cubicBezTo>
                    <a:pt x="56374" y="41856"/>
                    <a:pt x="57141" y="41622"/>
                    <a:pt x="57942" y="41355"/>
                  </a:cubicBezTo>
                  <a:cubicBezTo>
                    <a:pt x="58609" y="41122"/>
                    <a:pt x="57809" y="32049"/>
                    <a:pt x="57709" y="31482"/>
                  </a:cubicBezTo>
                  <a:cubicBezTo>
                    <a:pt x="57642" y="31181"/>
                    <a:pt x="57575" y="30915"/>
                    <a:pt x="57542" y="30614"/>
                  </a:cubicBezTo>
                  <a:cubicBezTo>
                    <a:pt x="56941" y="27546"/>
                    <a:pt x="56408" y="23476"/>
                    <a:pt x="55707" y="21008"/>
                  </a:cubicBezTo>
                  <a:cubicBezTo>
                    <a:pt x="54106" y="15570"/>
                    <a:pt x="51638" y="11601"/>
                    <a:pt x="48936" y="8599"/>
                  </a:cubicBezTo>
                  <a:cubicBezTo>
                    <a:pt x="47401" y="6530"/>
                    <a:pt x="45333" y="4929"/>
                    <a:pt x="43265" y="3695"/>
                  </a:cubicBezTo>
                  <a:cubicBezTo>
                    <a:pt x="43098" y="3562"/>
                    <a:pt x="42931" y="3462"/>
                    <a:pt x="42765" y="3362"/>
                  </a:cubicBezTo>
                  <a:cubicBezTo>
                    <a:pt x="38862" y="726"/>
                    <a:pt x="34759" y="126"/>
                    <a:pt x="30689" y="26"/>
                  </a:cubicBezTo>
                  <a:cubicBezTo>
                    <a:pt x="30208" y="10"/>
                    <a:pt x="29724" y="1"/>
                    <a:pt x="29237" y="1"/>
                  </a:cubicBezTo>
                  <a:close/>
                </a:path>
              </a:pathLst>
            </a:custGeom>
            <a:solidFill>
              <a:schemeClr val="lt2"/>
            </a:solidFill>
            <a:ln w="228600" cap="flat" cmpd="sng">
              <a:solidFill>
                <a:schemeClr val="lt2"/>
              </a:solidFill>
              <a:prstDash val="solid"/>
              <a:round/>
              <a:headEnd type="none" w="sm" len="sm"/>
              <a:tailEnd type="none" w="sm" len="sm"/>
            </a:ln>
            <a:effectLst>
              <a:outerShdw dist="38100" dir="2400000" algn="bl" rotWithShape="0">
                <a:schemeClr val="dk1">
                  <a:alpha val="21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3" name="Google Shape;1173;p38"/>
            <p:cNvGrpSpPr/>
            <p:nvPr/>
          </p:nvGrpSpPr>
          <p:grpSpPr>
            <a:xfrm>
              <a:off x="939574" y="3499760"/>
              <a:ext cx="1285464" cy="967157"/>
              <a:chOff x="787850" y="3378725"/>
              <a:chExt cx="1465250" cy="1102425"/>
            </a:xfrm>
          </p:grpSpPr>
          <p:sp>
            <p:nvSpPr>
              <p:cNvPr id="1174" name="Google Shape;1174;p38"/>
              <p:cNvSpPr/>
              <p:nvPr/>
            </p:nvSpPr>
            <p:spPr>
              <a:xfrm>
                <a:off x="787850" y="3378725"/>
                <a:ext cx="1465250" cy="1102425"/>
              </a:xfrm>
              <a:custGeom>
                <a:avLst/>
                <a:gdLst/>
                <a:ahLst/>
                <a:cxnLst/>
                <a:rect l="l" t="t" r="r" b="b"/>
                <a:pathLst>
                  <a:path w="58610" h="44097" extrusionOk="0">
                    <a:moveTo>
                      <a:pt x="29237" y="1"/>
                    </a:moveTo>
                    <a:cubicBezTo>
                      <a:pt x="26559" y="1"/>
                      <a:pt x="23816" y="300"/>
                      <a:pt x="21049" y="1627"/>
                    </a:cubicBezTo>
                    <a:cubicBezTo>
                      <a:pt x="19381" y="2461"/>
                      <a:pt x="17680" y="3528"/>
                      <a:pt x="15979" y="4929"/>
                    </a:cubicBezTo>
                    <a:cubicBezTo>
                      <a:pt x="11509" y="8699"/>
                      <a:pt x="7172" y="13602"/>
                      <a:pt x="3203" y="24677"/>
                    </a:cubicBezTo>
                    <a:cubicBezTo>
                      <a:pt x="2102" y="27779"/>
                      <a:pt x="1035" y="31348"/>
                      <a:pt x="1" y="35485"/>
                    </a:cubicBezTo>
                    <a:cubicBezTo>
                      <a:pt x="1535" y="35985"/>
                      <a:pt x="3003" y="36485"/>
                      <a:pt x="4471" y="36952"/>
                    </a:cubicBezTo>
                    <a:cubicBezTo>
                      <a:pt x="5038" y="35018"/>
                      <a:pt x="5571" y="33083"/>
                      <a:pt x="6272" y="31181"/>
                    </a:cubicBezTo>
                    <a:cubicBezTo>
                      <a:pt x="6272" y="31165"/>
                      <a:pt x="6289" y="31156"/>
                      <a:pt x="6305" y="31156"/>
                    </a:cubicBezTo>
                    <a:cubicBezTo>
                      <a:pt x="6322" y="31156"/>
                      <a:pt x="6339" y="31165"/>
                      <a:pt x="6339" y="31181"/>
                    </a:cubicBezTo>
                    <a:cubicBezTo>
                      <a:pt x="6505" y="33150"/>
                      <a:pt x="6138" y="35084"/>
                      <a:pt x="5738" y="36952"/>
                    </a:cubicBezTo>
                    <a:cubicBezTo>
                      <a:pt x="5705" y="37086"/>
                      <a:pt x="5705" y="37219"/>
                      <a:pt x="5671" y="37353"/>
                    </a:cubicBezTo>
                    <a:cubicBezTo>
                      <a:pt x="13177" y="39721"/>
                      <a:pt x="19982" y="41556"/>
                      <a:pt x="26386" y="42723"/>
                    </a:cubicBezTo>
                    <a:cubicBezTo>
                      <a:pt x="26586" y="42189"/>
                      <a:pt x="26820" y="41656"/>
                      <a:pt x="26987" y="41222"/>
                    </a:cubicBezTo>
                    <a:cubicBezTo>
                      <a:pt x="27001" y="41163"/>
                      <a:pt x="27061" y="41137"/>
                      <a:pt x="27123" y="41137"/>
                    </a:cubicBezTo>
                    <a:cubicBezTo>
                      <a:pt x="27203" y="41137"/>
                      <a:pt x="27287" y="41180"/>
                      <a:pt x="27287" y="41255"/>
                    </a:cubicBezTo>
                    <a:cubicBezTo>
                      <a:pt x="27320" y="41822"/>
                      <a:pt x="27287" y="42323"/>
                      <a:pt x="27187" y="42856"/>
                    </a:cubicBezTo>
                    <a:cubicBezTo>
                      <a:pt x="27754" y="42957"/>
                      <a:pt x="28321" y="43057"/>
                      <a:pt x="28888" y="43157"/>
                    </a:cubicBezTo>
                    <a:cubicBezTo>
                      <a:pt x="29088" y="42189"/>
                      <a:pt x="29355" y="41222"/>
                      <a:pt x="29622" y="40255"/>
                    </a:cubicBezTo>
                    <a:cubicBezTo>
                      <a:pt x="29637" y="40225"/>
                      <a:pt x="29679" y="40208"/>
                      <a:pt x="29720" y="40208"/>
                    </a:cubicBezTo>
                    <a:cubicBezTo>
                      <a:pt x="29771" y="40208"/>
                      <a:pt x="29822" y="40233"/>
                      <a:pt x="29822" y="40288"/>
                    </a:cubicBezTo>
                    <a:cubicBezTo>
                      <a:pt x="29855" y="41289"/>
                      <a:pt x="29822" y="42289"/>
                      <a:pt x="29755" y="43290"/>
                    </a:cubicBezTo>
                    <a:cubicBezTo>
                      <a:pt x="33395" y="43814"/>
                      <a:pt x="36913" y="44096"/>
                      <a:pt x="40356" y="44096"/>
                    </a:cubicBezTo>
                    <a:cubicBezTo>
                      <a:pt x="44360" y="44096"/>
                      <a:pt x="48264" y="43715"/>
                      <a:pt x="52138" y="42890"/>
                    </a:cubicBezTo>
                    <a:cubicBezTo>
                      <a:pt x="52238" y="41689"/>
                      <a:pt x="52438" y="40521"/>
                      <a:pt x="52772" y="39321"/>
                    </a:cubicBezTo>
                    <a:cubicBezTo>
                      <a:pt x="52786" y="39279"/>
                      <a:pt x="52817" y="39260"/>
                      <a:pt x="52849" y="39260"/>
                    </a:cubicBezTo>
                    <a:cubicBezTo>
                      <a:pt x="52893" y="39260"/>
                      <a:pt x="52938" y="39296"/>
                      <a:pt x="52938" y="39354"/>
                    </a:cubicBezTo>
                    <a:cubicBezTo>
                      <a:pt x="52938" y="40388"/>
                      <a:pt x="53039" y="41522"/>
                      <a:pt x="53105" y="42690"/>
                    </a:cubicBezTo>
                    <a:cubicBezTo>
                      <a:pt x="53639" y="42556"/>
                      <a:pt x="54206" y="42423"/>
                      <a:pt x="54740" y="42289"/>
                    </a:cubicBezTo>
                    <a:cubicBezTo>
                      <a:pt x="54673" y="39988"/>
                      <a:pt x="54440" y="37719"/>
                      <a:pt x="54339" y="35418"/>
                    </a:cubicBezTo>
                    <a:cubicBezTo>
                      <a:pt x="54339" y="35401"/>
                      <a:pt x="54356" y="35393"/>
                      <a:pt x="54373" y="35393"/>
                    </a:cubicBezTo>
                    <a:cubicBezTo>
                      <a:pt x="54390" y="35393"/>
                      <a:pt x="54406" y="35401"/>
                      <a:pt x="54406" y="35418"/>
                    </a:cubicBezTo>
                    <a:cubicBezTo>
                      <a:pt x="54773" y="37619"/>
                      <a:pt x="55207" y="39854"/>
                      <a:pt x="55574" y="42056"/>
                    </a:cubicBezTo>
                    <a:cubicBezTo>
                      <a:pt x="56374" y="41856"/>
                      <a:pt x="57141" y="41622"/>
                      <a:pt x="57942" y="41355"/>
                    </a:cubicBezTo>
                    <a:cubicBezTo>
                      <a:pt x="58609" y="41122"/>
                      <a:pt x="57809" y="32049"/>
                      <a:pt x="57709" y="31482"/>
                    </a:cubicBezTo>
                    <a:cubicBezTo>
                      <a:pt x="57642" y="31181"/>
                      <a:pt x="57575" y="30915"/>
                      <a:pt x="57542" y="30614"/>
                    </a:cubicBezTo>
                    <a:cubicBezTo>
                      <a:pt x="56941" y="27546"/>
                      <a:pt x="56408" y="23476"/>
                      <a:pt x="55707" y="20974"/>
                    </a:cubicBezTo>
                    <a:cubicBezTo>
                      <a:pt x="52905" y="11467"/>
                      <a:pt x="47401" y="6464"/>
                      <a:pt x="42765" y="3362"/>
                    </a:cubicBezTo>
                    <a:cubicBezTo>
                      <a:pt x="38862" y="726"/>
                      <a:pt x="34759" y="126"/>
                      <a:pt x="30689" y="26"/>
                    </a:cubicBezTo>
                    <a:cubicBezTo>
                      <a:pt x="30208" y="10"/>
                      <a:pt x="29724" y="1"/>
                      <a:pt x="292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8"/>
              <p:cNvSpPr/>
              <p:nvPr/>
            </p:nvSpPr>
            <p:spPr>
              <a:xfrm>
                <a:off x="787850" y="3995625"/>
                <a:ext cx="1465250" cy="485525"/>
              </a:xfrm>
              <a:custGeom>
                <a:avLst/>
                <a:gdLst/>
                <a:ahLst/>
                <a:cxnLst/>
                <a:rect l="l" t="t" r="r" b="b"/>
                <a:pathLst>
                  <a:path w="58610" h="19421" extrusionOk="0">
                    <a:moveTo>
                      <a:pt x="3203" y="1"/>
                    </a:moveTo>
                    <a:cubicBezTo>
                      <a:pt x="2102" y="3103"/>
                      <a:pt x="1035" y="6672"/>
                      <a:pt x="1" y="10809"/>
                    </a:cubicBezTo>
                    <a:cubicBezTo>
                      <a:pt x="1535" y="11309"/>
                      <a:pt x="3003" y="11809"/>
                      <a:pt x="4471" y="12276"/>
                    </a:cubicBezTo>
                    <a:cubicBezTo>
                      <a:pt x="5038" y="10342"/>
                      <a:pt x="5571" y="8407"/>
                      <a:pt x="6272" y="6505"/>
                    </a:cubicBezTo>
                    <a:cubicBezTo>
                      <a:pt x="6272" y="6489"/>
                      <a:pt x="6289" y="6480"/>
                      <a:pt x="6305" y="6480"/>
                    </a:cubicBezTo>
                    <a:cubicBezTo>
                      <a:pt x="6322" y="6480"/>
                      <a:pt x="6339" y="6489"/>
                      <a:pt x="6339" y="6505"/>
                    </a:cubicBezTo>
                    <a:cubicBezTo>
                      <a:pt x="6505" y="8474"/>
                      <a:pt x="6138" y="10408"/>
                      <a:pt x="5738" y="12276"/>
                    </a:cubicBezTo>
                    <a:cubicBezTo>
                      <a:pt x="5705" y="12410"/>
                      <a:pt x="5705" y="12543"/>
                      <a:pt x="5671" y="12677"/>
                    </a:cubicBezTo>
                    <a:cubicBezTo>
                      <a:pt x="13177" y="15045"/>
                      <a:pt x="19982" y="16880"/>
                      <a:pt x="26386" y="18047"/>
                    </a:cubicBezTo>
                    <a:cubicBezTo>
                      <a:pt x="26586" y="17513"/>
                      <a:pt x="26820" y="16980"/>
                      <a:pt x="26987" y="16546"/>
                    </a:cubicBezTo>
                    <a:cubicBezTo>
                      <a:pt x="27001" y="16487"/>
                      <a:pt x="27061" y="16461"/>
                      <a:pt x="27123" y="16461"/>
                    </a:cubicBezTo>
                    <a:cubicBezTo>
                      <a:pt x="27203" y="16461"/>
                      <a:pt x="27287" y="16504"/>
                      <a:pt x="27287" y="16579"/>
                    </a:cubicBezTo>
                    <a:cubicBezTo>
                      <a:pt x="27320" y="17146"/>
                      <a:pt x="27287" y="17647"/>
                      <a:pt x="27187" y="18180"/>
                    </a:cubicBezTo>
                    <a:cubicBezTo>
                      <a:pt x="27754" y="18281"/>
                      <a:pt x="28321" y="18381"/>
                      <a:pt x="28888" y="18481"/>
                    </a:cubicBezTo>
                    <a:cubicBezTo>
                      <a:pt x="29088" y="17513"/>
                      <a:pt x="29355" y="16546"/>
                      <a:pt x="29622" y="15579"/>
                    </a:cubicBezTo>
                    <a:cubicBezTo>
                      <a:pt x="29637" y="15549"/>
                      <a:pt x="29679" y="15532"/>
                      <a:pt x="29720" y="15532"/>
                    </a:cubicBezTo>
                    <a:cubicBezTo>
                      <a:pt x="29771" y="15532"/>
                      <a:pt x="29822" y="15557"/>
                      <a:pt x="29822" y="15612"/>
                    </a:cubicBezTo>
                    <a:cubicBezTo>
                      <a:pt x="29855" y="16613"/>
                      <a:pt x="29822" y="17613"/>
                      <a:pt x="29755" y="18614"/>
                    </a:cubicBezTo>
                    <a:cubicBezTo>
                      <a:pt x="33395" y="19138"/>
                      <a:pt x="36913" y="19420"/>
                      <a:pt x="40356" y="19420"/>
                    </a:cubicBezTo>
                    <a:cubicBezTo>
                      <a:pt x="44360" y="19420"/>
                      <a:pt x="48264" y="19039"/>
                      <a:pt x="52138" y="18214"/>
                    </a:cubicBezTo>
                    <a:cubicBezTo>
                      <a:pt x="52238" y="17013"/>
                      <a:pt x="52438" y="15845"/>
                      <a:pt x="52772" y="14645"/>
                    </a:cubicBezTo>
                    <a:cubicBezTo>
                      <a:pt x="52786" y="14603"/>
                      <a:pt x="52817" y="14584"/>
                      <a:pt x="52849" y="14584"/>
                    </a:cubicBezTo>
                    <a:cubicBezTo>
                      <a:pt x="52893" y="14584"/>
                      <a:pt x="52938" y="14620"/>
                      <a:pt x="52938" y="14678"/>
                    </a:cubicBezTo>
                    <a:cubicBezTo>
                      <a:pt x="52938" y="15712"/>
                      <a:pt x="53039" y="16846"/>
                      <a:pt x="53105" y="18014"/>
                    </a:cubicBezTo>
                    <a:cubicBezTo>
                      <a:pt x="53639" y="17880"/>
                      <a:pt x="54206" y="17747"/>
                      <a:pt x="54740" y="17613"/>
                    </a:cubicBezTo>
                    <a:cubicBezTo>
                      <a:pt x="54673" y="15312"/>
                      <a:pt x="54440" y="13043"/>
                      <a:pt x="54339" y="10742"/>
                    </a:cubicBezTo>
                    <a:cubicBezTo>
                      <a:pt x="54339" y="10725"/>
                      <a:pt x="54356" y="10717"/>
                      <a:pt x="54373" y="10717"/>
                    </a:cubicBezTo>
                    <a:cubicBezTo>
                      <a:pt x="54390" y="10717"/>
                      <a:pt x="54406" y="10725"/>
                      <a:pt x="54406" y="10742"/>
                    </a:cubicBezTo>
                    <a:cubicBezTo>
                      <a:pt x="54773" y="12943"/>
                      <a:pt x="55207" y="15178"/>
                      <a:pt x="55574" y="17380"/>
                    </a:cubicBezTo>
                    <a:cubicBezTo>
                      <a:pt x="56374" y="17180"/>
                      <a:pt x="57141" y="16946"/>
                      <a:pt x="57942" y="16679"/>
                    </a:cubicBezTo>
                    <a:cubicBezTo>
                      <a:pt x="58609" y="16446"/>
                      <a:pt x="57809" y="7373"/>
                      <a:pt x="57709" y="6772"/>
                    </a:cubicBezTo>
                    <a:cubicBezTo>
                      <a:pt x="57642" y="6505"/>
                      <a:pt x="57575" y="6239"/>
                      <a:pt x="57542" y="5938"/>
                    </a:cubicBezTo>
                    <a:cubicBezTo>
                      <a:pt x="51178" y="7340"/>
                      <a:pt x="44659" y="8049"/>
                      <a:pt x="38143" y="8049"/>
                    </a:cubicBezTo>
                    <a:cubicBezTo>
                      <a:pt x="31475" y="8049"/>
                      <a:pt x="24809" y="7306"/>
                      <a:pt x="18314" y="5805"/>
                    </a:cubicBezTo>
                    <a:cubicBezTo>
                      <a:pt x="13043" y="4604"/>
                      <a:pt x="7773" y="2836"/>
                      <a:pt x="3203"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8"/>
              <p:cNvSpPr/>
              <p:nvPr/>
            </p:nvSpPr>
            <p:spPr>
              <a:xfrm>
                <a:off x="950475" y="3863150"/>
                <a:ext cx="236025" cy="342250"/>
              </a:xfrm>
              <a:custGeom>
                <a:avLst/>
                <a:gdLst/>
                <a:ahLst/>
                <a:cxnLst/>
                <a:rect l="l" t="t" r="r" b="b"/>
                <a:pathLst>
                  <a:path w="9441" h="13690" extrusionOk="0">
                    <a:moveTo>
                      <a:pt x="5102" y="0"/>
                    </a:moveTo>
                    <a:cubicBezTo>
                      <a:pt x="4167" y="0"/>
                      <a:pt x="3180" y="325"/>
                      <a:pt x="2402" y="930"/>
                    </a:cubicBezTo>
                    <a:cubicBezTo>
                      <a:pt x="1168" y="1864"/>
                      <a:pt x="567" y="3298"/>
                      <a:pt x="367" y="4666"/>
                    </a:cubicBezTo>
                    <a:cubicBezTo>
                      <a:pt x="0" y="6901"/>
                      <a:pt x="567" y="9103"/>
                      <a:pt x="1868" y="10737"/>
                    </a:cubicBezTo>
                    <a:cubicBezTo>
                      <a:pt x="3203" y="12372"/>
                      <a:pt x="5271" y="13439"/>
                      <a:pt x="7572" y="13672"/>
                    </a:cubicBezTo>
                    <a:cubicBezTo>
                      <a:pt x="7686" y="13683"/>
                      <a:pt x="7799" y="13690"/>
                      <a:pt x="7911" y="13690"/>
                    </a:cubicBezTo>
                    <a:cubicBezTo>
                      <a:pt x="8160" y="13690"/>
                      <a:pt x="8399" y="13654"/>
                      <a:pt x="8606" y="13539"/>
                    </a:cubicBezTo>
                    <a:cubicBezTo>
                      <a:pt x="9207" y="13239"/>
                      <a:pt x="9340" y="12472"/>
                      <a:pt x="9374" y="11871"/>
                    </a:cubicBezTo>
                    <a:cubicBezTo>
                      <a:pt x="9440" y="9436"/>
                      <a:pt x="9340" y="6968"/>
                      <a:pt x="8940" y="4633"/>
                    </a:cubicBezTo>
                    <a:cubicBezTo>
                      <a:pt x="8707" y="3065"/>
                      <a:pt x="8073" y="997"/>
                      <a:pt x="6538" y="296"/>
                    </a:cubicBezTo>
                    <a:cubicBezTo>
                      <a:pt x="6103" y="96"/>
                      <a:pt x="5610" y="0"/>
                      <a:pt x="5102" y="0"/>
                    </a:cubicBezTo>
                    <a:close/>
                  </a:path>
                </a:pathLst>
              </a:custGeom>
              <a:solidFill>
                <a:srgbClr val="ED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8"/>
              <p:cNvSpPr/>
              <p:nvPr/>
            </p:nvSpPr>
            <p:spPr>
              <a:xfrm>
                <a:off x="1900325" y="3987000"/>
                <a:ext cx="271050" cy="321725"/>
              </a:xfrm>
              <a:custGeom>
                <a:avLst/>
                <a:gdLst/>
                <a:ahLst/>
                <a:cxnLst/>
                <a:rect l="l" t="t" r="r" b="b"/>
                <a:pathLst>
                  <a:path w="10842" h="12869" extrusionOk="0">
                    <a:moveTo>
                      <a:pt x="6331" y="1"/>
                    </a:moveTo>
                    <a:cubicBezTo>
                      <a:pt x="6153" y="1"/>
                      <a:pt x="5976" y="15"/>
                      <a:pt x="5804" y="46"/>
                    </a:cubicBezTo>
                    <a:cubicBezTo>
                      <a:pt x="4136" y="346"/>
                      <a:pt x="3036" y="2214"/>
                      <a:pt x="2402" y="3648"/>
                    </a:cubicBezTo>
                    <a:cubicBezTo>
                      <a:pt x="1434" y="5816"/>
                      <a:pt x="734" y="8185"/>
                      <a:pt x="200" y="10553"/>
                    </a:cubicBezTo>
                    <a:cubicBezTo>
                      <a:pt x="67" y="11154"/>
                      <a:pt x="0" y="11921"/>
                      <a:pt x="500" y="12388"/>
                    </a:cubicBezTo>
                    <a:cubicBezTo>
                      <a:pt x="767" y="12621"/>
                      <a:pt x="1134" y="12688"/>
                      <a:pt x="1468" y="12755"/>
                    </a:cubicBezTo>
                    <a:cubicBezTo>
                      <a:pt x="1948" y="12831"/>
                      <a:pt x="2426" y="12869"/>
                      <a:pt x="2898" y="12869"/>
                    </a:cubicBezTo>
                    <a:cubicBezTo>
                      <a:pt x="4689" y="12869"/>
                      <a:pt x="6386" y="12331"/>
                      <a:pt x="7706" y="11354"/>
                    </a:cubicBezTo>
                    <a:cubicBezTo>
                      <a:pt x="9407" y="10086"/>
                      <a:pt x="10508" y="8085"/>
                      <a:pt x="10708" y="5850"/>
                    </a:cubicBezTo>
                    <a:cubicBezTo>
                      <a:pt x="10841" y="4482"/>
                      <a:pt x="10608" y="2914"/>
                      <a:pt x="9674" y="1713"/>
                    </a:cubicBezTo>
                    <a:cubicBezTo>
                      <a:pt x="8860" y="667"/>
                      <a:pt x="7540" y="1"/>
                      <a:pt x="6331" y="1"/>
                    </a:cubicBezTo>
                    <a:close/>
                  </a:path>
                </a:pathLst>
              </a:custGeom>
              <a:solidFill>
                <a:srgbClr val="ED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8"/>
              <p:cNvSpPr/>
              <p:nvPr/>
            </p:nvSpPr>
            <p:spPr>
              <a:xfrm>
                <a:off x="1965850" y="4094375"/>
                <a:ext cx="173000" cy="147500"/>
              </a:xfrm>
              <a:custGeom>
                <a:avLst/>
                <a:gdLst/>
                <a:ahLst/>
                <a:cxnLst/>
                <a:rect l="l" t="t" r="r" b="b"/>
                <a:pathLst>
                  <a:path w="6920" h="5900" extrusionOk="0">
                    <a:moveTo>
                      <a:pt x="5411" y="1"/>
                    </a:moveTo>
                    <a:cubicBezTo>
                      <a:pt x="4787" y="1"/>
                      <a:pt x="4115" y="352"/>
                      <a:pt x="3517" y="721"/>
                    </a:cubicBezTo>
                    <a:cubicBezTo>
                      <a:pt x="2750" y="1188"/>
                      <a:pt x="2082" y="1822"/>
                      <a:pt x="1549" y="2589"/>
                    </a:cubicBezTo>
                    <a:cubicBezTo>
                      <a:pt x="1282" y="2889"/>
                      <a:pt x="1082" y="3223"/>
                      <a:pt x="882" y="3590"/>
                    </a:cubicBezTo>
                    <a:cubicBezTo>
                      <a:pt x="581" y="4123"/>
                      <a:pt x="315" y="4690"/>
                      <a:pt x="114" y="5291"/>
                    </a:cubicBezTo>
                    <a:cubicBezTo>
                      <a:pt x="0" y="5611"/>
                      <a:pt x="246" y="5899"/>
                      <a:pt x="466" y="5899"/>
                    </a:cubicBezTo>
                    <a:cubicBezTo>
                      <a:pt x="567" y="5899"/>
                      <a:pt x="662" y="5838"/>
                      <a:pt x="715" y="5691"/>
                    </a:cubicBezTo>
                    <a:cubicBezTo>
                      <a:pt x="1015" y="4790"/>
                      <a:pt x="1449" y="3956"/>
                      <a:pt x="1949" y="3256"/>
                    </a:cubicBezTo>
                    <a:cubicBezTo>
                      <a:pt x="2408" y="3138"/>
                      <a:pt x="2917" y="3054"/>
                      <a:pt x="3405" y="3054"/>
                    </a:cubicBezTo>
                    <a:cubicBezTo>
                      <a:pt x="4301" y="3054"/>
                      <a:pt x="5128" y="3338"/>
                      <a:pt x="5452" y="4223"/>
                    </a:cubicBezTo>
                    <a:cubicBezTo>
                      <a:pt x="5452" y="4223"/>
                      <a:pt x="5485" y="4223"/>
                      <a:pt x="5485" y="4190"/>
                    </a:cubicBezTo>
                    <a:cubicBezTo>
                      <a:pt x="5485" y="2642"/>
                      <a:pt x="4416" y="2329"/>
                      <a:pt x="3301" y="2329"/>
                    </a:cubicBezTo>
                    <a:cubicBezTo>
                      <a:pt x="3097" y="2329"/>
                      <a:pt x="2891" y="2339"/>
                      <a:pt x="2690" y="2355"/>
                    </a:cubicBezTo>
                    <a:lnTo>
                      <a:pt x="2690" y="2355"/>
                    </a:lnTo>
                    <a:cubicBezTo>
                      <a:pt x="2716" y="2351"/>
                      <a:pt x="2719" y="2322"/>
                      <a:pt x="2750" y="2322"/>
                    </a:cubicBezTo>
                    <a:cubicBezTo>
                      <a:pt x="3458" y="1638"/>
                      <a:pt x="4648" y="669"/>
                      <a:pt x="5745" y="669"/>
                    </a:cubicBezTo>
                    <a:cubicBezTo>
                      <a:pt x="6147" y="669"/>
                      <a:pt x="6537" y="799"/>
                      <a:pt x="6886" y="1121"/>
                    </a:cubicBezTo>
                    <a:cubicBezTo>
                      <a:pt x="6886" y="1121"/>
                      <a:pt x="6919" y="1121"/>
                      <a:pt x="6886" y="1088"/>
                    </a:cubicBezTo>
                    <a:cubicBezTo>
                      <a:pt x="6492" y="283"/>
                      <a:pt x="5970" y="1"/>
                      <a:pt x="5411"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8"/>
              <p:cNvSpPr/>
              <p:nvPr/>
            </p:nvSpPr>
            <p:spPr>
              <a:xfrm>
                <a:off x="983825" y="3974150"/>
                <a:ext cx="135625" cy="177375"/>
              </a:xfrm>
              <a:custGeom>
                <a:avLst/>
                <a:gdLst/>
                <a:ahLst/>
                <a:cxnLst/>
                <a:rect l="l" t="t" r="r" b="b"/>
                <a:pathLst>
                  <a:path w="5425" h="7095" extrusionOk="0">
                    <a:moveTo>
                      <a:pt x="1350" y="0"/>
                    </a:moveTo>
                    <a:cubicBezTo>
                      <a:pt x="928" y="0"/>
                      <a:pt x="485" y="194"/>
                      <a:pt x="34" y="693"/>
                    </a:cubicBezTo>
                    <a:cubicBezTo>
                      <a:pt x="1" y="693"/>
                      <a:pt x="34" y="726"/>
                      <a:pt x="67" y="726"/>
                    </a:cubicBezTo>
                    <a:cubicBezTo>
                      <a:pt x="318" y="595"/>
                      <a:pt x="567" y="538"/>
                      <a:pt x="810" y="538"/>
                    </a:cubicBezTo>
                    <a:cubicBezTo>
                      <a:pt x="2051" y="538"/>
                      <a:pt x="3145" y="2046"/>
                      <a:pt x="3703" y="2995"/>
                    </a:cubicBezTo>
                    <a:lnTo>
                      <a:pt x="3737" y="3095"/>
                    </a:lnTo>
                    <a:cubicBezTo>
                      <a:pt x="3217" y="2884"/>
                      <a:pt x="2661" y="2709"/>
                      <a:pt x="2152" y="2709"/>
                    </a:cubicBezTo>
                    <a:cubicBezTo>
                      <a:pt x="1453" y="2709"/>
                      <a:pt x="843" y="3039"/>
                      <a:pt x="534" y="4062"/>
                    </a:cubicBezTo>
                    <a:cubicBezTo>
                      <a:pt x="534" y="4086"/>
                      <a:pt x="551" y="4109"/>
                      <a:pt x="561" y="4109"/>
                    </a:cubicBezTo>
                    <a:cubicBezTo>
                      <a:pt x="565" y="4109"/>
                      <a:pt x="568" y="4105"/>
                      <a:pt x="568" y="4095"/>
                    </a:cubicBezTo>
                    <a:cubicBezTo>
                      <a:pt x="934" y="3602"/>
                      <a:pt x="1431" y="3419"/>
                      <a:pt x="1971" y="3419"/>
                    </a:cubicBezTo>
                    <a:cubicBezTo>
                      <a:pt x="2710" y="3419"/>
                      <a:pt x="3529" y="3763"/>
                      <a:pt x="4204" y="4129"/>
                    </a:cubicBezTo>
                    <a:cubicBezTo>
                      <a:pt x="4504" y="4963"/>
                      <a:pt x="4671" y="5863"/>
                      <a:pt x="4704" y="6831"/>
                    </a:cubicBezTo>
                    <a:cubicBezTo>
                      <a:pt x="4717" y="7014"/>
                      <a:pt x="4833" y="7094"/>
                      <a:pt x="4967" y="7094"/>
                    </a:cubicBezTo>
                    <a:cubicBezTo>
                      <a:pt x="5174" y="7094"/>
                      <a:pt x="5425" y="6901"/>
                      <a:pt x="5404" y="6597"/>
                    </a:cubicBezTo>
                    <a:cubicBezTo>
                      <a:pt x="5371" y="5963"/>
                      <a:pt x="5271" y="5330"/>
                      <a:pt x="5138" y="4763"/>
                    </a:cubicBezTo>
                    <a:cubicBezTo>
                      <a:pt x="5038" y="4362"/>
                      <a:pt x="4904" y="3962"/>
                      <a:pt x="4771" y="3595"/>
                    </a:cubicBezTo>
                    <a:cubicBezTo>
                      <a:pt x="4437" y="2728"/>
                      <a:pt x="3970" y="1927"/>
                      <a:pt x="3370" y="1260"/>
                    </a:cubicBezTo>
                    <a:cubicBezTo>
                      <a:pt x="2811" y="637"/>
                      <a:pt x="2114" y="0"/>
                      <a:pt x="1350"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8"/>
              <p:cNvSpPr/>
              <p:nvPr/>
            </p:nvSpPr>
            <p:spPr>
              <a:xfrm>
                <a:off x="1106425" y="3413425"/>
                <a:ext cx="945700" cy="968450"/>
              </a:xfrm>
              <a:custGeom>
                <a:avLst/>
                <a:gdLst/>
                <a:ahLst/>
                <a:cxnLst/>
                <a:rect l="l" t="t" r="r" b="b"/>
                <a:pathLst>
                  <a:path w="37828" h="38738" extrusionOk="0">
                    <a:moveTo>
                      <a:pt x="14414" y="1"/>
                    </a:moveTo>
                    <a:cubicBezTo>
                      <a:pt x="14169" y="1"/>
                      <a:pt x="13923" y="2"/>
                      <a:pt x="13677" y="5"/>
                    </a:cubicBezTo>
                    <a:cubicBezTo>
                      <a:pt x="8073" y="72"/>
                      <a:pt x="3302" y="4108"/>
                      <a:pt x="2235" y="9612"/>
                    </a:cubicBezTo>
                    <a:cubicBezTo>
                      <a:pt x="1301" y="14583"/>
                      <a:pt x="667" y="19620"/>
                      <a:pt x="334" y="24656"/>
                    </a:cubicBezTo>
                    <a:cubicBezTo>
                      <a:pt x="0" y="30260"/>
                      <a:pt x="3603" y="35331"/>
                      <a:pt x="9007" y="36832"/>
                    </a:cubicBezTo>
                    <a:cubicBezTo>
                      <a:pt x="13740" y="38103"/>
                      <a:pt x="18504" y="38738"/>
                      <a:pt x="23413" y="38738"/>
                    </a:cubicBezTo>
                    <a:cubicBezTo>
                      <a:pt x="23659" y="38738"/>
                      <a:pt x="23904" y="38736"/>
                      <a:pt x="24151" y="38733"/>
                    </a:cubicBezTo>
                    <a:cubicBezTo>
                      <a:pt x="29755" y="38666"/>
                      <a:pt x="34525" y="34630"/>
                      <a:pt x="35559" y="29126"/>
                    </a:cubicBezTo>
                    <a:cubicBezTo>
                      <a:pt x="36526" y="24156"/>
                      <a:pt x="37160" y="19119"/>
                      <a:pt x="37460" y="14082"/>
                    </a:cubicBezTo>
                    <a:cubicBezTo>
                      <a:pt x="37827" y="8478"/>
                      <a:pt x="34225" y="3408"/>
                      <a:pt x="28821" y="1907"/>
                    </a:cubicBezTo>
                    <a:cubicBezTo>
                      <a:pt x="24087" y="636"/>
                      <a:pt x="19323" y="1"/>
                      <a:pt x="14414" y="1"/>
                    </a:cubicBezTo>
                    <a:close/>
                  </a:path>
                </a:pathLst>
              </a:custGeom>
              <a:solidFill>
                <a:srgbClr val="ED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8"/>
              <p:cNvSpPr/>
              <p:nvPr/>
            </p:nvSpPr>
            <p:spPr>
              <a:xfrm>
                <a:off x="1485850" y="4060650"/>
                <a:ext cx="130950" cy="66775"/>
              </a:xfrm>
              <a:custGeom>
                <a:avLst/>
                <a:gdLst/>
                <a:ahLst/>
                <a:cxnLst/>
                <a:rect l="l" t="t" r="r" b="b"/>
                <a:pathLst>
                  <a:path w="5238" h="2671" extrusionOk="0">
                    <a:moveTo>
                      <a:pt x="2564" y="0"/>
                    </a:moveTo>
                    <a:cubicBezTo>
                      <a:pt x="2351" y="0"/>
                      <a:pt x="2129" y="37"/>
                      <a:pt x="1935" y="102"/>
                    </a:cubicBezTo>
                    <a:cubicBezTo>
                      <a:pt x="1602" y="168"/>
                      <a:pt x="1302" y="335"/>
                      <a:pt x="1068" y="535"/>
                    </a:cubicBezTo>
                    <a:cubicBezTo>
                      <a:pt x="568" y="902"/>
                      <a:pt x="201" y="1436"/>
                      <a:pt x="1" y="2003"/>
                    </a:cubicBezTo>
                    <a:cubicBezTo>
                      <a:pt x="434" y="1603"/>
                      <a:pt x="868" y="1203"/>
                      <a:pt x="1335" y="936"/>
                    </a:cubicBezTo>
                    <a:cubicBezTo>
                      <a:pt x="1707" y="750"/>
                      <a:pt x="2099" y="649"/>
                      <a:pt x="2513" y="649"/>
                    </a:cubicBezTo>
                    <a:cubicBezTo>
                      <a:pt x="2619" y="649"/>
                      <a:pt x="2727" y="655"/>
                      <a:pt x="2836" y="669"/>
                    </a:cubicBezTo>
                    <a:cubicBezTo>
                      <a:pt x="3303" y="736"/>
                      <a:pt x="3803" y="969"/>
                      <a:pt x="4204" y="1336"/>
                    </a:cubicBezTo>
                    <a:cubicBezTo>
                      <a:pt x="4637" y="1670"/>
                      <a:pt x="4971" y="2103"/>
                      <a:pt x="5238" y="2670"/>
                    </a:cubicBezTo>
                    <a:cubicBezTo>
                      <a:pt x="5238" y="2070"/>
                      <a:pt x="4971" y="1436"/>
                      <a:pt x="4571" y="969"/>
                    </a:cubicBezTo>
                    <a:cubicBezTo>
                      <a:pt x="4170" y="502"/>
                      <a:pt x="3570" y="102"/>
                      <a:pt x="2903" y="35"/>
                    </a:cubicBezTo>
                    <a:cubicBezTo>
                      <a:pt x="2796" y="11"/>
                      <a:pt x="2682" y="0"/>
                      <a:pt x="2564"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8"/>
              <p:cNvSpPr/>
              <p:nvPr/>
            </p:nvSpPr>
            <p:spPr>
              <a:xfrm>
                <a:off x="1210650" y="3869325"/>
                <a:ext cx="217675" cy="217850"/>
              </a:xfrm>
              <a:custGeom>
                <a:avLst/>
                <a:gdLst/>
                <a:ahLst/>
                <a:cxnLst/>
                <a:rect l="l" t="t" r="r" b="b"/>
                <a:pathLst>
                  <a:path w="8707" h="8714" extrusionOk="0">
                    <a:moveTo>
                      <a:pt x="3971" y="1"/>
                    </a:moveTo>
                    <a:cubicBezTo>
                      <a:pt x="3691" y="1"/>
                      <a:pt x="3412" y="28"/>
                      <a:pt x="3136" y="83"/>
                    </a:cubicBezTo>
                    <a:cubicBezTo>
                      <a:pt x="1935" y="283"/>
                      <a:pt x="935" y="1684"/>
                      <a:pt x="468" y="2751"/>
                    </a:cubicBezTo>
                    <a:cubicBezTo>
                      <a:pt x="67" y="3752"/>
                      <a:pt x="1" y="4953"/>
                      <a:pt x="401" y="5953"/>
                    </a:cubicBezTo>
                    <a:cubicBezTo>
                      <a:pt x="835" y="7021"/>
                      <a:pt x="1735" y="7855"/>
                      <a:pt x="2769" y="8288"/>
                    </a:cubicBezTo>
                    <a:cubicBezTo>
                      <a:pt x="3391" y="8565"/>
                      <a:pt x="4045" y="8714"/>
                      <a:pt x="4697" y="8714"/>
                    </a:cubicBezTo>
                    <a:cubicBezTo>
                      <a:pt x="4990" y="8714"/>
                      <a:pt x="5282" y="8684"/>
                      <a:pt x="5571" y="8622"/>
                    </a:cubicBezTo>
                    <a:cubicBezTo>
                      <a:pt x="6505" y="8422"/>
                      <a:pt x="7373" y="7855"/>
                      <a:pt x="7906" y="7088"/>
                    </a:cubicBezTo>
                    <a:cubicBezTo>
                      <a:pt x="8307" y="6521"/>
                      <a:pt x="8507" y="5853"/>
                      <a:pt x="8574" y="5186"/>
                    </a:cubicBezTo>
                    <a:cubicBezTo>
                      <a:pt x="8707" y="3652"/>
                      <a:pt x="8073" y="2084"/>
                      <a:pt x="6906" y="1083"/>
                    </a:cubicBezTo>
                    <a:cubicBezTo>
                      <a:pt x="6112" y="395"/>
                      <a:pt x="5044" y="1"/>
                      <a:pt x="39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8"/>
              <p:cNvSpPr/>
              <p:nvPr/>
            </p:nvSpPr>
            <p:spPr>
              <a:xfrm>
                <a:off x="1262350" y="3918175"/>
                <a:ext cx="157650" cy="148100"/>
              </a:xfrm>
              <a:custGeom>
                <a:avLst/>
                <a:gdLst/>
                <a:ahLst/>
                <a:cxnLst/>
                <a:rect l="l" t="t" r="r" b="b"/>
                <a:pathLst>
                  <a:path w="6306" h="5924" extrusionOk="0">
                    <a:moveTo>
                      <a:pt x="3120" y="0"/>
                    </a:moveTo>
                    <a:cubicBezTo>
                      <a:pt x="1660" y="0"/>
                      <a:pt x="417" y="1104"/>
                      <a:pt x="234" y="2598"/>
                    </a:cubicBezTo>
                    <a:cubicBezTo>
                      <a:pt x="1" y="4200"/>
                      <a:pt x="1168" y="5701"/>
                      <a:pt x="2770" y="5901"/>
                    </a:cubicBezTo>
                    <a:cubicBezTo>
                      <a:pt x="2895" y="5916"/>
                      <a:pt x="3020" y="5924"/>
                      <a:pt x="3143" y="5924"/>
                    </a:cubicBezTo>
                    <a:cubicBezTo>
                      <a:pt x="4627" y="5924"/>
                      <a:pt x="5920" y="4841"/>
                      <a:pt x="6105" y="3332"/>
                    </a:cubicBezTo>
                    <a:cubicBezTo>
                      <a:pt x="6305" y="1698"/>
                      <a:pt x="5138" y="230"/>
                      <a:pt x="3537" y="30"/>
                    </a:cubicBezTo>
                    <a:cubicBezTo>
                      <a:pt x="3397" y="10"/>
                      <a:pt x="3258" y="0"/>
                      <a:pt x="31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8"/>
              <p:cNvSpPr/>
              <p:nvPr/>
            </p:nvSpPr>
            <p:spPr>
              <a:xfrm>
                <a:off x="1304900" y="3957275"/>
                <a:ext cx="73400" cy="69250"/>
              </a:xfrm>
              <a:custGeom>
                <a:avLst/>
                <a:gdLst/>
                <a:ahLst/>
                <a:cxnLst/>
                <a:rect l="l" t="t" r="r" b="b"/>
                <a:pathLst>
                  <a:path w="2936" h="2770" extrusionOk="0">
                    <a:moveTo>
                      <a:pt x="1301" y="0"/>
                    </a:moveTo>
                    <a:cubicBezTo>
                      <a:pt x="667" y="67"/>
                      <a:pt x="167" y="567"/>
                      <a:pt x="67" y="1201"/>
                    </a:cubicBezTo>
                    <a:cubicBezTo>
                      <a:pt x="0" y="1968"/>
                      <a:pt x="534" y="2669"/>
                      <a:pt x="1268" y="2769"/>
                    </a:cubicBezTo>
                    <a:lnTo>
                      <a:pt x="1601" y="2769"/>
                    </a:lnTo>
                    <a:cubicBezTo>
                      <a:pt x="2235" y="2702"/>
                      <a:pt x="2735" y="2202"/>
                      <a:pt x="2835" y="1568"/>
                    </a:cubicBezTo>
                    <a:cubicBezTo>
                      <a:pt x="2936" y="801"/>
                      <a:pt x="2368" y="100"/>
                      <a:pt x="1635" y="34"/>
                    </a:cubicBezTo>
                    <a:cubicBezTo>
                      <a:pt x="1501" y="0"/>
                      <a:pt x="1401" y="0"/>
                      <a:pt x="13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8"/>
              <p:cNvSpPr/>
              <p:nvPr/>
            </p:nvSpPr>
            <p:spPr>
              <a:xfrm>
                <a:off x="1219000" y="3860900"/>
                <a:ext cx="172650" cy="86400"/>
              </a:xfrm>
              <a:custGeom>
                <a:avLst/>
                <a:gdLst/>
                <a:ahLst/>
                <a:cxnLst/>
                <a:rect l="l" t="t" r="r" b="b"/>
                <a:pathLst>
                  <a:path w="6906" h="3456" extrusionOk="0">
                    <a:moveTo>
                      <a:pt x="3685" y="1"/>
                    </a:moveTo>
                    <a:cubicBezTo>
                      <a:pt x="1926" y="1"/>
                      <a:pt x="263" y="1249"/>
                      <a:pt x="0" y="3455"/>
                    </a:cubicBezTo>
                    <a:lnTo>
                      <a:pt x="34" y="3455"/>
                    </a:lnTo>
                    <a:cubicBezTo>
                      <a:pt x="698" y="1740"/>
                      <a:pt x="2423" y="728"/>
                      <a:pt x="4138" y="728"/>
                    </a:cubicBezTo>
                    <a:cubicBezTo>
                      <a:pt x="5092" y="728"/>
                      <a:pt x="6042" y="1041"/>
                      <a:pt x="6805" y="1721"/>
                    </a:cubicBezTo>
                    <a:cubicBezTo>
                      <a:pt x="6839" y="1721"/>
                      <a:pt x="6905" y="1687"/>
                      <a:pt x="6872" y="1654"/>
                    </a:cubicBezTo>
                    <a:cubicBezTo>
                      <a:pt x="6006" y="526"/>
                      <a:pt x="4825" y="1"/>
                      <a:pt x="368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8"/>
              <p:cNvSpPr/>
              <p:nvPr/>
            </p:nvSpPr>
            <p:spPr>
              <a:xfrm>
                <a:off x="1701000" y="3933800"/>
                <a:ext cx="216850" cy="213350"/>
              </a:xfrm>
              <a:custGeom>
                <a:avLst/>
                <a:gdLst/>
                <a:ahLst/>
                <a:cxnLst/>
                <a:rect l="l" t="t" r="r" b="b"/>
                <a:pathLst>
                  <a:path w="8674" h="8534" extrusionOk="0">
                    <a:moveTo>
                      <a:pt x="4741" y="0"/>
                    </a:moveTo>
                    <a:cubicBezTo>
                      <a:pt x="4037" y="0"/>
                      <a:pt x="3329" y="159"/>
                      <a:pt x="2703" y="472"/>
                    </a:cubicBezTo>
                    <a:cubicBezTo>
                      <a:pt x="1335" y="1140"/>
                      <a:pt x="334" y="2507"/>
                      <a:pt x="101" y="4008"/>
                    </a:cubicBezTo>
                    <a:cubicBezTo>
                      <a:pt x="1" y="4675"/>
                      <a:pt x="34" y="5376"/>
                      <a:pt x="234" y="6010"/>
                    </a:cubicBezTo>
                    <a:cubicBezTo>
                      <a:pt x="568" y="6910"/>
                      <a:pt x="1268" y="7644"/>
                      <a:pt x="2136" y="8078"/>
                    </a:cubicBezTo>
                    <a:cubicBezTo>
                      <a:pt x="2744" y="8394"/>
                      <a:pt x="3442" y="8533"/>
                      <a:pt x="4137" y="8533"/>
                    </a:cubicBezTo>
                    <a:cubicBezTo>
                      <a:pt x="4395" y="8533"/>
                      <a:pt x="4652" y="8514"/>
                      <a:pt x="4904" y="8478"/>
                    </a:cubicBezTo>
                    <a:cubicBezTo>
                      <a:pt x="6038" y="8311"/>
                      <a:pt x="7106" y="7711"/>
                      <a:pt x="7806" y="6810"/>
                    </a:cubicBezTo>
                    <a:cubicBezTo>
                      <a:pt x="8440" y="5910"/>
                      <a:pt x="8674" y="4775"/>
                      <a:pt x="8540" y="3675"/>
                    </a:cubicBezTo>
                    <a:cubicBezTo>
                      <a:pt x="8373" y="2541"/>
                      <a:pt x="7706" y="939"/>
                      <a:pt x="6605" y="406"/>
                    </a:cubicBezTo>
                    <a:cubicBezTo>
                      <a:pt x="6031" y="134"/>
                      <a:pt x="5387" y="0"/>
                      <a:pt x="47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8"/>
              <p:cNvSpPr/>
              <p:nvPr/>
            </p:nvSpPr>
            <p:spPr>
              <a:xfrm>
                <a:off x="1706850" y="3974225"/>
                <a:ext cx="157625" cy="148100"/>
              </a:xfrm>
              <a:custGeom>
                <a:avLst/>
                <a:gdLst/>
                <a:ahLst/>
                <a:cxnLst/>
                <a:rect l="l" t="t" r="r" b="b"/>
                <a:pathLst>
                  <a:path w="6305" h="5924" extrusionOk="0">
                    <a:moveTo>
                      <a:pt x="3171" y="1"/>
                    </a:moveTo>
                    <a:cubicBezTo>
                      <a:pt x="1688" y="1"/>
                      <a:pt x="419" y="1110"/>
                      <a:pt x="234" y="2591"/>
                    </a:cubicBezTo>
                    <a:cubicBezTo>
                      <a:pt x="0" y="4226"/>
                      <a:pt x="1168" y="5694"/>
                      <a:pt x="2802" y="5894"/>
                    </a:cubicBezTo>
                    <a:cubicBezTo>
                      <a:pt x="2940" y="5914"/>
                      <a:pt x="3077" y="5924"/>
                      <a:pt x="3212" y="5924"/>
                    </a:cubicBezTo>
                    <a:cubicBezTo>
                      <a:pt x="4652" y="5924"/>
                      <a:pt x="5922" y="4822"/>
                      <a:pt x="6105" y="3359"/>
                    </a:cubicBezTo>
                    <a:cubicBezTo>
                      <a:pt x="6305" y="1724"/>
                      <a:pt x="5171" y="223"/>
                      <a:pt x="3536" y="23"/>
                    </a:cubicBezTo>
                    <a:cubicBezTo>
                      <a:pt x="3413" y="8"/>
                      <a:pt x="3292" y="1"/>
                      <a:pt x="3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8"/>
              <p:cNvSpPr/>
              <p:nvPr/>
            </p:nvSpPr>
            <p:spPr>
              <a:xfrm>
                <a:off x="1750200" y="4013975"/>
                <a:ext cx="72575" cy="69250"/>
              </a:xfrm>
              <a:custGeom>
                <a:avLst/>
                <a:gdLst/>
                <a:ahLst/>
                <a:cxnLst/>
                <a:rect l="l" t="t" r="r" b="b"/>
                <a:pathLst>
                  <a:path w="2903" h="2770" extrusionOk="0">
                    <a:moveTo>
                      <a:pt x="1268" y="1"/>
                    </a:moveTo>
                    <a:cubicBezTo>
                      <a:pt x="635" y="67"/>
                      <a:pt x="134" y="568"/>
                      <a:pt x="68" y="1202"/>
                    </a:cubicBezTo>
                    <a:cubicBezTo>
                      <a:pt x="1" y="1568"/>
                      <a:pt x="101" y="1935"/>
                      <a:pt x="334" y="2236"/>
                    </a:cubicBezTo>
                    <a:cubicBezTo>
                      <a:pt x="568" y="2502"/>
                      <a:pt x="868" y="2703"/>
                      <a:pt x="1235" y="2736"/>
                    </a:cubicBezTo>
                    <a:cubicBezTo>
                      <a:pt x="1368" y="2769"/>
                      <a:pt x="1469" y="2769"/>
                      <a:pt x="1569" y="2769"/>
                    </a:cubicBezTo>
                    <a:cubicBezTo>
                      <a:pt x="2202" y="2703"/>
                      <a:pt x="2703" y="2202"/>
                      <a:pt x="2803" y="1535"/>
                    </a:cubicBezTo>
                    <a:cubicBezTo>
                      <a:pt x="2903" y="801"/>
                      <a:pt x="2369" y="101"/>
                      <a:pt x="160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8"/>
              <p:cNvSpPr/>
              <p:nvPr/>
            </p:nvSpPr>
            <p:spPr>
              <a:xfrm>
                <a:off x="1759550" y="3926150"/>
                <a:ext cx="164750" cy="109525"/>
              </a:xfrm>
              <a:custGeom>
                <a:avLst/>
                <a:gdLst/>
                <a:ahLst/>
                <a:cxnLst/>
                <a:rect l="l" t="t" r="r" b="b"/>
                <a:pathLst>
                  <a:path w="6590" h="4381" extrusionOk="0">
                    <a:moveTo>
                      <a:pt x="2594" y="1"/>
                    </a:moveTo>
                    <a:cubicBezTo>
                      <a:pt x="1742" y="1"/>
                      <a:pt x="845" y="284"/>
                      <a:pt x="27" y="912"/>
                    </a:cubicBezTo>
                    <a:cubicBezTo>
                      <a:pt x="0" y="939"/>
                      <a:pt x="17" y="988"/>
                      <a:pt x="42" y="988"/>
                    </a:cubicBezTo>
                    <a:cubicBezTo>
                      <a:pt x="48" y="988"/>
                      <a:pt x="54" y="985"/>
                      <a:pt x="60" y="979"/>
                    </a:cubicBezTo>
                    <a:cubicBezTo>
                      <a:pt x="637" y="687"/>
                      <a:pt x="1246" y="553"/>
                      <a:pt x="1849" y="553"/>
                    </a:cubicBezTo>
                    <a:cubicBezTo>
                      <a:pt x="3935" y="553"/>
                      <a:pt x="5939" y="2156"/>
                      <a:pt x="6198" y="4381"/>
                    </a:cubicBezTo>
                    <a:lnTo>
                      <a:pt x="6232" y="4381"/>
                    </a:lnTo>
                    <a:cubicBezTo>
                      <a:pt x="6589" y="1782"/>
                      <a:pt x="4731" y="1"/>
                      <a:pt x="25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8"/>
              <p:cNvSpPr/>
              <p:nvPr/>
            </p:nvSpPr>
            <p:spPr>
              <a:xfrm>
                <a:off x="1186650" y="3793450"/>
                <a:ext cx="227500" cy="68075"/>
              </a:xfrm>
              <a:custGeom>
                <a:avLst/>
                <a:gdLst/>
                <a:ahLst/>
                <a:cxnLst/>
                <a:rect l="l" t="t" r="r" b="b"/>
                <a:pathLst>
                  <a:path w="9100" h="2723" extrusionOk="0">
                    <a:moveTo>
                      <a:pt x="5523" y="1"/>
                    </a:moveTo>
                    <a:cubicBezTo>
                      <a:pt x="3366" y="1"/>
                      <a:pt x="1328" y="949"/>
                      <a:pt x="60" y="2551"/>
                    </a:cubicBezTo>
                    <a:cubicBezTo>
                      <a:pt x="1" y="2610"/>
                      <a:pt x="100" y="2723"/>
                      <a:pt x="170" y="2723"/>
                    </a:cubicBezTo>
                    <a:cubicBezTo>
                      <a:pt x="178" y="2723"/>
                      <a:pt x="186" y="2721"/>
                      <a:pt x="194" y="2717"/>
                    </a:cubicBezTo>
                    <a:cubicBezTo>
                      <a:pt x="1773" y="1720"/>
                      <a:pt x="3404" y="1318"/>
                      <a:pt x="5160" y="1318"/>
                    </a:cubicBezTo>
                    <a:cubicBezTo>
                      <a:pt x="6222" y="1318"/>
                      <a:pt x="7330" y="1465"/>
                      <a:pt x="8499" y="1717"/>
                    </a:cubicBezTo>
                    <a:cubicBezTo>
                      <a:pt x="8551" y="1727"/>
                      <a:pt x="8609" y="1734"/>
                      <a:pt x="8666" y="1734"/>
                    </a:cubicBezTo>
                    <a:cubicBezTo>
                      <a:pt x="8795" y="1734"/>
                      <a:pt x="8920" y="1698"/>
                      <a:pt x="8966" y="1583"/>
                    </a:cubicBezTo>
                    <a:cubicBezTo>
                      <a:pt x="9067" y="1450"/>
                      <a:pt x="9100" y="1416"/>
                      <a:pt x="9067" y="1216"/>
                    </a:cubicBezTo>
                    <a:cubicBezTo>
                      <a:pt x="9067" y="1049"/>
                      <a:pt x="8933" y="849"/>
                      <a:pt x="8766" y="749"/>
                    </a:cubicBezTo>
                    <a:cubicBezTo>
                      <a:pt x="7710" y="238"/>
                      <a:pt x="6602" y="1"/>
                      <a:pt x="55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8"/>
              <p:cNvSpPr/>
              <p:nvPr/>
            </p:nvSpPr>
            <p:spPr>
              <a:xfrm>
                <a:off x="1749375" y="3849100"/>
                <a:ext cx="204100" cy="118050"/>
              </a:xfrm>
              <a:custGeom>
                <a:avLst/>
                <a:gdLst/>
                <a:ahLst/>
                <a:cxnLst/>
                <a:rect l="l" t="t" r="r" b="b"/>
                <a:pathLst>
                  <a:path w="8164" h="4722" extrusionOk="0">
                    <a:moveTo>
                      <a:pt x="1444" y="1"/>
                    </a:moveTo>
                    <a:cubicBezTo>
                      <a:pt x="1144" y="1"/>
                      <a:pt x="840" y="19"/>
                      <a:pt x="534" y="58"/>
                    </a:cubicBezTo>
                    <a:cubicBezTo>
                      <a:pt x="367" y="58"/>
                      <a:pt x="167" y="224"/>
                      <a:pt x="101" y="391"/>
                    </a:cubicBezTo>
                    <a:cubicBezTo>
                      <a:pt x="0" y="558"/>
                      <a:pt x="0" y="591"/>
                      <a:pt x="34" y="792"/>
                    </a:cubicBezTo>
                    <a:cubicBezTo>
                      <a:pt x="67" y="958"/>
                      <a:pt x="267" y="1025"/>
                      <a:pt x="434" y="1058"/>
                    </a:cubicBezTo>
                    <a:cubicBezTo>
                      <a:pt x="3603" y="1425"/>
                      <a:pt x="6138" y="2359"/>
                      <a:pt x="7973" y="4694"/>
                    </a:cubicBezTo>
                    <a:cubicBezTo>
                      <a:pt x="7991" y="4713"/>
                      <a:pt x="8015" y="4721"/>
                      <a:pt x="8039" y="4721"/>
                    </a:cubicBezTo>
                    <a:cubicBezTo>
                      <a:pt x="8101" y="4721"/>
                      <a:pt x="8164" y="4666"/>
                      <a:pt x="8140" y="4594"/>
                    </a:cubicBezTo>
                    <a:cubicBezTo>
                      <a:pt x="7258" y="1979"/>
                      <a:pt x="4545" y="1"/>
                      <a:pt x="14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8"/>
              <p:cNvSpPr/>
              <p:nvPr/>
            </p:nvSpPr>
            <p:spPr>
              <a:xfrm>
                <a:off x="1321575" y="4171875"/>
                <a:ext cx="431150" cy="158575"/>
              </a:xfrm>
              <a:custGeom>
                <a:avLst/>
                <a:gdLst/>
                <a:ahLst/>
                <a:cxnLst/>
                <a:rect l="l" t="t" r="r" b="b"/>
                <a:pathLst>
                  <a:path w="17246" h="6343" extrusionOk="0">
                    <a:moveTo>
                      <a:pt x="1824" y="1"/>
                    </a:moveTo>
                    <a:cubicBezTo>
                      <a:pt x="1216" y="1"/>
                      <a:pt x="608" y="9"/>
                      <a:pt x="0" y="23"/>
                    </a:cubicBezTo>
                    <a:cubicBezTo>
                      <a:pt x="1201" y="3191"/>
                      <a:pt x="4237" y="5693"/>
                      <a:pt x="7706" y="6227"/>
                    </a:cubicBezTo>
                    <a:cubicBezTo>
                      <a:pt x="8198" y="6304"/>
                      <a:pt x="8694" y="6342"/>
                      <a:pt x="9190" y="6342"/>
                    </a:cubicBezTo>
                    <a:cubicBezTo>
                      <a:pt x="12324" y="6342"/>
                      <a:pt x="15431" y="4839"/>
                      <a:pt x="17246" y="2391"/>
                    </a:cubicBezTo>
                    <a:cubicBezTo>
                      <a:pt x="15678" y="1891"/>
                      <a:pt x="14077" y="1490"/>
                      <a:pt x="12442" y="1123"/>
                    </a:cubicBezTo>
                    <a:cubicBezTo>
                      <a:pt x="12209" y="1090"/>
                      <a:pt x="12009" y="1023"/>
                      <a:pt x="11775" y="990"/>
                    </a:cubicBezTo>
                    <a:cubicBezTo>
                      <a:pt x="9374" y="523"/>
                      <a:pt x="6905" y="223"/>
                      <a:pt x="4403" y="56"/>
                    </a:cubicBezTo>
                    <a:cubicBezTo>
                      <a:pt x="3544" y="17"/>
                      <a:pt x="2684" y="1"/>
                      <a:pt x="182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8"/>
              <p:cNvSpPr/>
              <p:nvPr/>
            </p:nvSpPr>
            <p:spPr>
              <a:xfrm>
                <a:off x="1396625" y="4268550"/>
                <a:ext cx="241025" cy="61925"/>
              </a:xfrm>
              <a:custGeom>
                <a:avLst/>
                <a:gdLst/>
                <a:ahLst/>
                <a:cxnLst/>
                <a:rect l="l" t="t" r="r" b="b"/>
                <a:pathLst>
                  <a:path w="9641" h="2477" extrusionOk="0">
                    <a:moveTo>
                      <a:pt x="2697" y="0"/>
                    </a:moveTo>
                    <a:cubicBezTo>
                      <a:pt x="1792" y="0"/>
                      <a:pt x="888" y="86"/>
                      <a:pt x="0" y="258"/>
                    </a:cubicBezTo>
                    <a:cubicBezTo>
                      <a:pt x="1368" y="1326"/>
                      <a:pt x="2969" y="2093"/>
                      <a:pt x="4704" y="2360"/>
                    </a:cubicBezTo>
                    <a:cubicBezTo>
                      <a:pt x="5196" y="2439"/>
                      <a:pt x="5691" y="2477"/>
                      <a:pt x="6184" y="2477"/>
                    </a:cubicBezTo>
                    <a:cubicBezTo>
                      <a:pt x="7364" y="2477"/>
                      <a:pt x="8535" y="2259"/>
                      <a:pt x="9641" y="1860"/>
                    </a:cubicBezTo>
                    <a:cubicBezTo>
                      <a:pt x="7551" y="620"/>
                      <a:pt x="5124" y="0"/>
                      <a:pt x="26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8"/>
              <p:cNvSpPr/>
              <p:nvPr/>
            </p:nvSpPr>
            <p:spPr>
              <a:xfrm>
                <a:off x="1431650" y="4174100"/>
                <a:ext cx="201000" cy="78525"/>
              </a:xfrm>
              <a:custGeom>
                <a:avLst/>
                <a:gdLst/>
                <a:ahLst/>
                <a:cxnLst/>
                <a:rect l="l" t="t" r="r" b="b"/>
                <a:pathLst>
                  <a:path w="8040" h="3141" extrusionOk="0">
                    <a:moveTo>
                      <a:pt x="0" y="0"/>
                    </a:moveTo>
                    <a:lnTo>
                      <a:pt x="0" y="0"/>
                    </a:lnTo>
                    <a:cubicBezTo>
                      <a:pt x="34" y="567"/>
                      <a:pt x="100" y="1168"/>
                      <a:pt x="167" y="1735"/>
                    </a:cubicBezTo>
                    <a:cubicBezTo>
                      <a:pt x="201" y="2002"/>
                      <a:pt x="401" y="2235"/>
                      <a:pt x="634" y="2302"/>
                    </a:cubicBezTo>
                    <a:cubicBezTo>
                      <a:pt x="2502" y="2836"/>
                      <a:pt x="4437" y="3102"/>
                      <a:pt x="6372" y="3136"/>
                    </a:cubicBezTo>
                    <a:cubicBezTo>
                      <a:pt x="6396" y="3139"/>
                      <a:pt x="6420" y="3141"/>
                      <a:pt x="6444" y="3141"/>
                    </a:cubicBezTo>
                    <a:cubicBezTo>
                      <a:pt x="6646" y="3141"/>
                      <a:pt x="6819" y="3018"/>
                      <a:pt x="6939" y="2869"/>
                    </a:cubicBezTo>
                    <a:cubicBezTo>
                      <a:pt x="7339" y="2269"/>
                      <a:pt x="7706" y="1668"/>
                      <a:pt x="8039" y="1034"/>
                    </a:cubicBezTo>
                    <a:cubicBezTo>
                      <a:pt x="7806" y="1001"/>
                      <a:pt x="7606" y="968"/>
                      <a:pt x="7372" y="901"/>
                    </a:cubicBezTo>
                    <a:cubicBezTo>
                      <a:pt x="4971" y="434"/>
                      <a:pt x="2502" y="13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8"/>
              <p:cNvSpPr/>
              <p:nvPr/>
            </p:nvSpPr>
            <p:spPr>
              <a:xfrm>
                <a:off x="1108925" y="3387775"/>
                <a:ext cx="966550" cy="535325"/>
              </a:xfrm>
              <a:custGeom>
                <a:avLst/>
                <a:gdLst/>
                <a:ahLst/>
                <a:cxnLst/>
                <a:rect l="l" t="t" r="r" b="b"/>
                <a:pathLst>
                  <a:path w="38662" h="21413" extrusionOk="0">
                    <a:moveTo>
                      <a:pt x="16512" y="0"/>
                    </a:moveTo>
                    <a:cubicBezTo>
                      <a:pt x="14605" y="0"/>
                      <a:pt x="12705" y="181"/>
                      <a:pt x="10875" y="831"/>
                    </a:cubicBezTo>
                    <a:cubicBezTo>
                      <a:pt x="9607" y="1265"/>
                      <a:pt x="8339" y="1865"/>
                      <a:pt x="7172" y="2666"/>
                    </a:cubicBezTo>
                    <a:cubicBezTo>
                      <a:pt x="4303" y="4601"/>
                      <a:pt x="1868" y="6969"/>
                      <a:pt x="701" y="11639"/>
                    </a:cubicBezTo>
                    <a:cubicBezTo>
                      <a:pt x="534" y="12206"/>
                      <a:pt x="434" y="12840"/>
                      <a:pt x="334" y="13474"/>
                    </a:cubicBezTo>
                    <a:cubicBezTo>
                      <a:pt x="167" y="14474"/>
                      <a:pt x="67" y="15575"/>
                      <a:pt x="0" y="16776"/>
                    </a:cubicBezTo>
                    <a:cubicBezTo>
                      <a:pt x="701" y="16943"/>
                      <a:pt x="1401" y="17110"/>
                      <a:pt x="2068" y="17243"/>
                    </a:cubicBezTo>
                    <a:cubicBezTo>
                      <a:pt x="2402" y="16342"/>
                      <a:pt x="2836" y="15442"/>
                      <a:pt x="3136" y="14608"/>
                    </a:cubicBezTo>
                    <a:cubicBezTo>
                      <a:pt x="3169" y="14541"/>
                      <a:pt x="3169" y="14441"/>
                      <a:pt x="3202" y="14341"/>
                    </a:cubicBezTo>
                    <a:cubicBezTo>
                      <a:pt x="3215" y="14316"/>
                      <a:pt x="3243" y="14305"/>
                      <a:pt x="3271" y="14305"/>
                    </a:cubicBezTo>
                    <a:cubicBezTo>
                      <a:pt x="3318" y="14305"/>
                      <a:pt x="3369" y="14333"/>
                      <a:pt x="3369" y="14374"/>
                    </a:cubicBezTo>
                    <a:cubicBezTo>
                      <a:pt x="3369" y="14474"/>
                      <a:pt x="3369" y="14608"/>
                      <a:pt x="3369" y="14708"/>
                    </a:cubicBezTo>
                    <a:cubicBezTo>
                      <a:pt x="3403" y="15642"/>
                      <a:pt x="3269" y="16509"/>
                      <a:pt x="3069" y="17443"/>
                    </a:cubicBezTo>
                    <a:cubicBezTo>
                      <a:pt x="3069" y="17477"/>
                      <a:pt x="3069" y="17477"/>
                      <a:pt x="3069" y="17477"/>
                    </a:cubicBezTo>
                    <a:cubicBezTo>
                      <a:pt x="4270" y="17777"/>
                      <a:pt x="5471" y="18044"/>
                      <a:pt x="6605" y="18277"/>
                    </a:cubicBezTo>
                    <a:cubicBezTo>
                      <a:pt x="6772" y="17543"/>
                      <a:pt x="6972" y="16809"/>
                      <a:pt x="7272" y="16076"/>
                    </a:cubicBezTo>
                    <a:cubicBezTo>
                      <a:pt x="7572" y="15242"/>
                      <a:pt x="7973" y="14474"/>
                      <a:pt x="8440" y="13774"/>
                    </a:cubicBezTo>
                    <a:cubicBezTo>
                      <a:pt x="8706" y="13340"/>
                      <a:pt x="9007" y="12973"/>
                      <a:pt x="9307" y="12640"/>
                    </a:cubicBezTo>
                    <a:cubicBezTo>
                      <a:pt x="9330" y="12616"/>
                      <a:pt x="9358" y="12605"/>
                      <a:pt x="9383" y="12605"/>
                    </a:cubicBezTo>
                    <a:cubicBezTo>
                      <a:pt x="9428" y="12605"/>
                      <a:pt x="9462" y="12642"/>
                      <a:pt x="9440" y="12706"/>
                    </a:cubicBezTo>
                    <a:cubicBezTo>
                      <a:pt x="9273" y="13107"/>
                      <a:pt x="9140" y="13507"/>
                      <a:pt x="9007" y="13907"/>
                    </a:cubicBezTo>
                    <a:cubicBezTo>
                      <a:pt x="8740" y="14741"/>
                      <a:pt x="8540" y="15575"/>
                      <a:pt x="8406" y="16443"/>
                    </a:cubicBezTo>
                    <a:cubicBezTo>
                      <a:pt x="8339" y="16943"/>
                      <a:pt x="8273" y="17410"/>
                      <a:pt x="8206" y="17877"/>
                    </a:cubicBezTo>
                    <a:cubicBezTo>
                      <a:pt x="8173" y="18110"/>
                      <a:pt x="8173" y="18344"/>
                      <a:pt x="8139" y="18611"/>
                    </a:cubicBezTo>
                    <a:cubicBezTo>
                      <a:pt x="9841" y="18978"/>
                      <a:pt x="11508" y="19311"/>
                      <a:pt x="13110" y="19611"/>
                    </a:cubicBezTo>
                    <a:cubicBezTo>
                      <a:pt x="13210" y="19011"/>
                      <a:pt x="13310" y="18411"/>
                      <a:pt x="13443" y="17844"/>
                    </a:cubicBezTo>
                    <a:cubicBezTo>
                      <a:pt x="13643" y="17076"/>
                      <a:pt x="13843" y="16342"/>
                      <a:pt x="14077" y="15709"/>
                    </a:cubicBezTo>
                    <a:cubicBezTo>
                      <a:pt x="14091" y="15680"/>
                      <a:pt x="14117" y="15670"/>
                      <a:pt x="14142" y="15670"/>
                    </a:cubicBezTo>
                    <a:cubicBezTo>
                      <a:pt x="14177" y="15670"/>
                      <a:pt x="14210" y="15689"/>
                      <a:pt x="14210" y="15709"/>
                    </a:cubicBezTo>
                    <a:cubicBezTo>
                      <a:pt x="14244" y="16509"/>
                      <a:pt x="14277" y="17276"/>
                      <a:pt x="14277" y="18044"/>
                    </a:cubicBezTo>
                    <a:cubicBezTo>
                      <a:pt x="14277" y="18511"/>
                      <a:pt x="14277" y="18978"/>
                      <a:pt x="14277" y="19445"/>
                    </a:cubicBezTo>
                    <a:cubicBezTo>
                      <a:pt x="14277" y="19545"/>
                      <a:pt x="14277" y="19678"/>
                      <a:pt x="14277" y="19812"/>
                    </a:cubicBezTo>
                    <a:cubicBezTo>
                      <a:pt x="16178" y="20145"/>
                      <a:pt x="17980" y="20445"/>
                      <a:pt x="19748" y="20679"/>
                    </a:cubicBezTo>
                    <a:cubicBezTo>
                      <a:pt x="19848" y="20145"/>
                      <a:pt x="19948" y="19611"/>
                      <a:pt x="20014" y="19044"/>
                    </a:cubicBezTo>
                    <a:cubicBezTo>
                      <a:pt x="20181" y="17877"/>
                      <a:pt x="20281" y="16676"/>
                      <a:pt x="20415" y="15508"/>
                    </a:cubicBezTo>
                    <a:cubicBezTo>
                      <a:pt x="20481" y="14941"/>
                      <a:pt x="20515" y="14408"/>
                      <a:pt x="20582" y="13841"/>
                    </a:cubicBezTo>
                    <a:cubicBezTo>
                      <a:pt x="20582" y="13787"/>
                      <a:pt x="20648" y="13753"/>
                      <a:pt x="20711" y="13753"/>
                    </a:cubicBezTo>
                    <a:cubicBezTo>
                      <a:pt x="20765" y="13753"/>
                      <a:pt x="20815" y="13779"/>
                      <a:pt x="20815" y="13841"/>
                    </a:cubicBezTo>
                    <a:cubicBezTo>
                      <a:pt x="20848" y="14408"/>
                      <a:pt x="20915" y="14975"/>
                      <a:pt x="20948" y="15542"/>
                    </a:cubicBezTo>
                    <a:cubicBezTo>
                      <a:pt x="21015" y="16743"/>
                      <a:pt x="21049" y="17977"/>
                      <a:pt x="21015" y="19178"/>
                    </a:cubicBezTo>
                    <a:cubicBezTo>
                      <a:pt x="21015" y="19611"/>
                      <a:pt x="21015" y="20012"/>
                      <a:pt x="20982" y="20412"/>
                    </a:cubicBezTo>
                    <a:cubicBezTo>
                      <a:pt x="20982" y="20545"/>
                      <a:pt x="20982" y="20679"/>
                      <a:pt x="20982" y="20812"/>
                    </a:cubicBezTo>
                    <a:cubicBezTo>
                      <a:pt x="24117" y="21213"/>
                      <a:pt x="27120" y="21413"/>
                      <a:pt x="30055" y="21413"/>
                    </a:cubicBezTo>
                    <a:cubicBezTo>
                      <a:pt x="30188" y="20779"/>
                      <a:pt x="30288" y="20145"/>
                      <a:pt x="30322" y="19511"/>
                    </a:cubicBezTo>
                    <a:cubicBezTo>
                      <a:pt x="30355" y="19011"/>
                      <a:pt x="30355" y="18511"/>
                      <a:pt x="30288" y="17977"/>
                    </a:cubicBezTo>
                    <a:cubicBezTo>
                      <a:pt x="30269" y="17919"/>
                      <a:pt x="30317" y="17883"/>
                      <a:pt x="30368" y="17883"/>
                    </a:cubicBezTo>
                    <a:cubicBezTo>
                      <a:pt x="30404" y="17883"/>
                      <a:pt x="30441" y="17902"/>
                      <a:pt x="30455" y="17944"/>
                    </a:cubicBezTo>
                    <a:cubicBezTo>
                      <a:pt x="30722" y="18444"/>
                      <a:pt x="30922" y="18944"/>
                      <a:pt x="31089" y="19478"/>
                    </a:cubicBezTo>
                    <a:cubicBezTo>
                      <a:pt x="31256" y="20112"/>
                      <a:pt x="31356" y="20746"/>
                      <a:pt x="31389" y="21379"/>
                    </a:cubicBezTo>
                    <a:cubicBezTo>
                      <a:pt x="31956" y="21379"/>
                      <a:pt x="32557" y="21379"/>
                      <a:pt x="33124" y="21346"/>
                    </a:cubicBezTo>
                    <a:cubicBezTo>
                      <a:pt x="33157" y="20679"/>
                      <a:pt x="33191" y="20012"/>
                      <a:pt x="33191" y="19378"/>
                    </a:cubicBezTo>
                    <a:cubicBezTo>
                      <a:pt x="33191" y="18277"/>
                      <a:pt x="33090" y="17210"/>
                      <a:pt x="32623" y="16142"/>
                    </a:cubicBezTo>
                    <a:cubicBezTo>
                      <a:pt x="32623" y="16101"/>
                      <a:pt x="32649" y="16073"/>
                      <a:pt x="32676" y="16073"/>
                    </a:cubicBezTo>
                    <a:cubicBezTo>
                      <a:pt x="32693" y="16073"/>
                      <a:pt x="32711" y="16083"/>
                      <a:pt x="32724" y="16109"/>
                    </a:cubicBezTo>
                    <a:cubicBezTo>
                      <a:pt x="33557" y="17076"/>
                      <a:pt x="34024" y="18144"/>
                      <a:pt x="34325" y="19278"/>
                    </a:cubicBezTo>
                    <a:cubicBezTo>
                      <a:pt x="34491" y="19912"/>
                      <a:pt x="34558" y="20579"/>
                      <a:pt x="34625" y="21246"/>
                    </a:cubicBezTo>
                    <a:cubicBezTo>
                      <a:pt x="35759" y="21179"/>
                      <a:pt x="36893" y="21079"/>
                      <a:pt x="38027" y="20912"/>
                    </a:cubicBezTo>
                    <a:cubicBezTo>
                      <a:pt x="38261" y="20879"/>
                      <a:pt x="38428" y="19812"/>
                      <a:pt x="38528" y="18811"/>
                    </a:cubicBezTo>
                    <a:cubicBezTo>
                      <a:pt x="38594" y="17944"/>
                      <a:pt x="38661" y="17143"/>
                      <a:pt x="38628" y="17043"/>
                    </a:cubicBezTo>
                    <a:cubicBezTo>
                      <a:pt x="38561" y="16543"/>
                      <a:pt x="38494" y="15942"/>
                      <a:pt x="38461" y="15308"/>
                    </a:cubicBezTo>
                    <a:cubicBezTo>
                      <a:pt x="38361" y="14241"/>
                      <a:pt x="38294" y="13107"/>
                      <a:pt x="38061" y="12273"/>
                    </a:cubicBezTo>
                    <a:cubicBezTo>
                      <a:pt x="36693" y="7369"/>
                      <a:pt x="32523" y="4401"/>
                      <a:pt x="28821" y="2432"/>
                    </a:cubicBezTo>
                    <a:cubicBezTo>
                      <a:pt x="25618" y="731"/>
                      <a:pt x="22116" y="264"/>
                      <a:pt x="18714" y="64"/>
                    </a:cubicBezTo>
                    <a:cubicBezTo>
                      <a:pt x="17981" y="27"/>
                      <a:pt x="17246" y="0"/>
                      <a:pt x="165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8"/>
              <p:cNvSpPr/>
              <p:nvPr/>
            </p:nvSpPr>
            <p:spPr>
              <a:xfrm>
                <a:off x="1117250" y="3678750"/>
                <a:ext cx="46725" cy="61725"/>
              </a:xfrm>
              <a:custGeom>
                <a:avLst/>
                <a:gdLst/>
                <a:ahLst/>
                <a:cxnLst/>
                <a:rect l="l" t="t" r="r" b="b"/>
                <a:pathLst>
                  <a:path w="1869" h="2469" extrusionOk="0">
                    <a:moveTo>
                      <a:pt x="368" y="0"/>
                    </a:moveTo>
                    <a:cubicBezTo>
                      <a:pt x="201" y="567"/>
                      <a:pt x="101" y="1168"/>
                      <a:pt x="1" y="1835"/>
                    </a:cubicBezTo>
                    <a:cubicBezTo>
                      <a:pt x="468" y="2035"/>
                      <a:pt x="968" y="2268"/>
                      <a:pt x="1468" y="2468"/>
                    </a:cubicBezTo>
                    <a:cubicBezTo>
                      <a:pt x="1535" y="2168"/>
                      <a:pt x="1602" y="1868"/>
                      <a:pt x="1669" y="1568"/>
                    </a:cubicBezTo>
                    <a:cubicBezTo>
                      <a:pt x="1735" y="1234"/>
                      <a:pt x="1802" y="867"/>
                      <a:pt x="1869" y="467"/>
                    </a:cubicBezTo>
                    <a:cubicBezTo>
                      <a:pt x="1368" y="300"/>
                      <a:pt x="868" y="167"/>
                      <a:pt x="368"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8"/>
              <p:cNvSpPr/>
              <p:nvPr/>
            </p:nvSpPr>
            <p:spPr>
              <a:xfrm>
                <a:off x="1175625" y="3697075"/>
                <a:ext cx="144300" cy="92600"/>
              </a:xfrm>
              <a:custGeom>
                <a:avLst/>
                <a:gdLst/>
                <a:ahLst/>
                <a:cxnLst/>
                <a:rect l="l" t="t" r="r" b="b"/>
                <a:pathLst>
                  <a:path w="5772" h="3704" extrusionOk="0">
                    <a:moveTo>
                      <a:pt x="334" y="1"/>
                    </a:moveTo>
                    <a:cubicBezTo>
                      <a:pt x="234" y="535"/>
                      <a:pt x="168" y="1068"/>
                      <a:pt x="67" y="1602"/>
                    </a:cubicBezTo>
                    <a:cubicBezTo>
                      <a:pt x="34" y="1769"/>
                      <a:pt x="34" y="1902"/>
                      <a:pt x="1" y="2036"/>
                    </a:cubicBezTo>
                    <a:cubicBezTo>
                      <a:pt x="134" y="2102"/>
                      <a:pt x="301" y="2169"/>
                      <a:pt x="468" y="2236"/>
                    </a:cubicBezTo>
                    <a:cubicBezTo>
                      <a:pt x="534" y="2269"/>
                      <a:pt x="635" y="2303"/>
                      <a:pt x="701" y="2336"/>
                    </a:cubicBezTo>
                    <a:cubicBezTo>
                      <a:pt x="1468" y="2603"/>
                      <a:pt x="2236" y="2870"/>
                      <a:pt x="2970" y="3170"/>
                    </a:cubicBezTo>
                    <a:cubicBezTo>
                      <a:pt x="3537" y="3337"/>
                      <a:pt x="4070" y="3537"/>
                      <a:pt x="4604" y="3704"/>
                    </a:cubicBezTo>
                    <a:cubicBezTo>
                      <a:pt x="4904" y="2870"/>
                      <a:pt x="5305" y="2102"/>
                      <a:pt x="5772" y="1402"/>
                    </a:cubicBezTo>
                    <a:cubicBezTo>
                      <a:pt x="5138" y="1268"/>
                      <a:pt x="4504" y="1135"/>
                      <a:pt x="3870" y="968"/>
                    </a:cubicBezTo>
                    <a:cubicBezTo>
                      <a:pt x="2703" y="701"/>
                      <a:pt x="1502" y="334"/>
                      <a:pt x="334"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8"/>
              <p:cNvSpPr/>
              <p:nvPr/>
            </p:nvSpPr>
            <p:spPr>
              <a:xfrm>
                <a:off x="1319075" y="3735450"/>
                <a:ext cx="67575" cy="76750"/>
              </a:xfrm>
              <a:custGeom>
                <a:avLst/>
                <a:gdLst/>
                <a:ahLst/>
                <a:cxnLst/>
                <a:rect l="l" t="t" r="r" b="b"/>
                <a:pathLst>
                  <a:path w="2703" h="3070" extrusionOk="0">
                    <a:moveTo>
                      <a:pt x="601" y="0"/>
                    </a:moveTo>
                    <a:cubicBezTo>
                      <a:pt x="334" y="834"/>
                      <a:pt x="134" y="1668"/>
                      <a:pt x="0" y="2536"/>
                    </a:cubicBezTo>
                    <a:cubicBezTo>
                      <a:pt x="601" y="2736"/>
                      <a:pt x="1168" y="2902"/>
                      <a:pt x="1768" y="3069"/>
                    </a:cubicBezTo>
                    <a:cubicBezTo>
                      <a:pt x="2068" y="2169"/>
                      <a:pt x="2402" y="1268"/>
                      <a:pt x="2702" y="401"/>
                    </a:cubicBezTo>
                    <a:cubicBezTo>
                      <a:pt x="2002" y="267"/>
                      <a:pt x="1301" y="134"/>
                      <a:pt x="601"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8"/>
              <p:cNvSpPr/>
              <p:nvPr/>
            </p:nvSpPr>
            <p:spPr>
              <a:xfrm>
                <a:off x="1390775" y="3748800"/>
                <a:ext cx="130950" cy="97575"/>
              </a:xfrm>
              <a:custGeom>
                <a:avLst/>
                <a:gdLst/>
                <a:ahLst/>
                <a:cxnLst/>
                <a:rect l="l" t="t" r="r" b="b"/>
                <a:pathLst>
                  <a:path w="5238" h="3903" extrusionOk="0">
                    <a:moveTo>
                      <a:pt x="735" y="0"/>
                    </a:moveTo>
                    <a:cubicBezTo>
                      <a:pt x="468" y="934"/>
                      <a:pt x="201" y="1868"/>
                      <a:pt x="1" y="2835"/>
                    </a:cubicBezTo>
                    <a:cubicBezTo>
                      <a:pt x="735" y="3036"/>
                      <a:pt x="1435" y="3236"/>
                      <a:pt x="2169" y="3403"/>
                    </a:cubicBezTo>
                    <a:cubicBezTo>
                      <a:pt x="2369" y="2635"/>
                      <a:pt x="2569" y="1901"/>
                      <a:pt x="2803" y="1268"/>
                    </a:cubicBezTo>
                    <a:cubicBezTo>
                      <a:pt x="2816" y="1242"/>
                      <a:pt x="2838" y="1231"/>
                      <a:pt x="2861" y="1231"/>
                    </a:cubicBezTo>
                    <a:cubicBezTo>
                      <a:pt x="2898" y="1231"/>
                      <a:pt x="2936" y="1260"/>
                      <a:pt x="2936" y="1301"/>
                    </a:cubicBezTo>
                    <a:cubicBezTo>
                      <a:pt x="2970" y="2068"/>
                      <a:pt x="3003" y="2835"/>
                      <a:pt x="3003" y="3603"/>
                    </a:cubicBezTo>
                    <a:cubicBezTo>
                      <a:pt x="3503" y="3703"/>
                      <a:pt x="4004" y="3803"/>
                      <a:pt x="4504" y="3903"/>
                    </a:cubicBezTo>
                    <a:cubicBezTo>
                      <a:pt x="4738" y="2835"/>
                      <a:pt x="4938" y="1735"/>
                      <a:pt x="5238" y="667"/>
                    </a:cubicBezTo>
                    <a:cubicBezTo>
                      <a:pt x="3737" y="500"/>
                      <a:pt x="2236" y="267"/>
                      <a:pt x="735"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8"/>
              <p:cNvSpPr/>
              <p:nvPr/>
            </p:nvSpPr>
            <p:spPr>
              <a:xfrm>
                <a:off x="1540900" y="3768800"/>
                <a:ext cx="78400" cy="95100"/>
              </a:xfrm>
              <a:custGeom>
                <a:avLst/>
                <a:gdLst/>
                <a:ahLst/>
                <a:cxnLst/>
                <a:rect l="l" t="t" r="r" b="b"/>
                <a:pathLst>
                  <a:path w="3136" h="3804" extrusionOk="0">
                    <a:moveTo>
                      <a:pt x="534" y="1"/>
                    </a:moveTo>
                    <a:cubicBezTo>
                      <a:pt x="300" y="1135"/>
                      <a:pt x="167" y="2269"/>
                      <a:pt x="0" y="3403"/>
                    </a:cubicBezTo>
                    <a:cubicBezTo>
                      <a:pt x="901" y="3537"/>
                      <a:pt x="1801" y="3703"/>
                      <a:pt x="2735" y="3803"/>
                    </a:cubicBezTo>
                    <a:cubicBezTo>
                      <a:pt x="2902" y="2636"/>
                      <a:pt x="3002" y="1435"/>
                      <a:pt x="3136" y="267"/>
                    </a:cubicBezTo>
                    <a:cubicBezTo>
                      <a:pt x="2268" y="201"/>
                      <a:pt x="1368" y="101"/>
                      <a:pt x="534"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8"/>
              <p:cNvSpPr/>
              <p:nvPr/>
            </p:nvSpPr>
            <p:spPr>
              <a:xfrm>
                <a:off x="2029575" y="3770475"/>
                <a:ext cx="45050" cy="91750"/>
              </a:xfrm>
              <a:custGeom>
                <a:avLst/>
                <a:gdLst/>
                <a:ahLst/>
                <a:cxnLst/>
                <a:rect l="l" t="t" r="r" b="b"/>
                <a:pathLst>
                  <a:path w="1802" h="3670" extrusionOk="0">
                    <a:moveTo>
                      <a:pt x="1635" y="0"/>
                    </a:moveTo>
                    <a:cubicBezTo>
                      <a:pt x="1101" y="67"/>
                      <a:pt x="534" y="134"/>
                      <a:pt x="0" y="167"/>
                    </a:cubicBezTo>
                    <a:cubicBezTo>
                      <a:pt x="67" y="968"/>
                      <a:pt x="134" y="1735"/>
                      <a:pt x="234" y="2502"/>
                    </a:cubicBezTo>
                    <a:cubicBezTo>
                      <a:pt x="301" y="2869"/>
                      <a:pt x="334" y="3269"/>
                      <a:pt x="401" y="3670"/>
                    </a:cubicBezTo>
                    <a:cubicBezTo>
                      <a:pt x="834" y="3603"/>
                      <a:pt x="1268" y="3570"/>
                      <a:pt x="1702" y="3503"/>
                    </a:cubicBezTo>
                    <a:cubicBezTo>
                      <a:pt x="1768" y="2636"/>
                      <a:pt x="1802" y="1835"/>
                      <a:pt x="1802" y="1702"/>
                    </a:cubicBezTo>
                    <a:cubicBezTo>
                      <a:pt x="1735" y="1235"/>
                      <a:pt x="1668" y="634"/>
                      <a:pt x="1635"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8"/>
              <p:cNvSpPr/>
              <p:nvPr/>
            </p:nvSpPr>
            <p:spPr>
              <a:xfrm>
                <a:off x="1632625" y="3776300"/>
                <a:ext cx="67575" cy="96775"/>
              </a:xfrm>
              <a:custGeom>
                <a:avLst/>
                <a:gdLst/>
                <a:ahLst/>
                <a:cxnLst/>
                <a:rect l="l" t="t" r="r" b="b"/>
                <a:pathLst>
                  <a:path w="2703" h="3871" extrusionOk="0">
                    <a:moveTo>
                      <a:pt x="0" y="1"/>
                    </a:moveTo>
                    <a:lnTo>
                      <a:pt x="0" y="1"/>
                    </a:lnTo>
                    <a:cubicBezTo>
                      <a:pt x="67" y="1202"/>
                      <a:pt x="101" y="2436"/>
                      <a:pt x="67" y="3637"/>
                    </a:cubicBezTo>
                    <a:cubicBezTo>
                      <a:pt x="901" y="3737"/>
                      <a:pt x="1735" y="3804"/>
                      <a:pt x="2569" y="3870"/>
                    </a:cubicBezTo>
                    <a:cubicBezTo>
                      <a:pt x="2502" y="2636"/>
                      <a:pt x="2569" y="1402"/>
                      <a:pt x="2702" y="168"/>
                    </a:cubicBezTo>
                    <a:cubicBezTo>
                      <a:pt x="1802" y="134"/>
                      <a:pt x="901" y="68"/>
                      <a:pt x="0"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8"/>
              <p:cNvSpPr/>
              <p:nvPr/>
            </p:nvSpPr>
            <p:spPr>
              <a:xfrm>
                <a:off x="1716850" y="3781300"/>
                <a:ext cx="59225" cy="94275"/>
              </a:xfrm>
              <a:custGeom>
                <a:avLst/>
                <a:gdLst/>
                <a:ahLst/>
                <a:cxnLst/>
                <a:rect l="l" t="t" r="r" b="b"/>
                <a:pathLst>
                  <a:path w="2369" h="3771" extrusionOk="0">
                    <a:moveTo>
                      <a:pt x="34" y="1"/>
                    </a:moveTo>
                    <a:cubicBezTo>
                      <a:pt x="1" y="1235"/>
                      <a:pt x="1" y="2469"/>
                      <a:pt x="67" y="3704"/>
                    </a:cubicBezTo>
                    <a:cubicBezTo>
                      <a:pt x="701" y="3737"/>
                      <a:pt x="1335" y="3770"/>
                      <a:pt x="1969" y="3770"/>
                    </a:cubicBezTo>
                    <a:cubicBezTo>
                      <a:pt x="2169" y="2570"/>
                      <a:pt x="2336" y="1335"/>
                      <a:pt x="2369" y="101"/>
                    </a:cubicBezTo>
                    <a:cubicBezTo>
                      <a:pt x="1602" y="68"/>
                      <a:pt x="801" y="34"/>
                      <a:pt x="34"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8"/>
              <p:cNvSpPr/>
              <p:nvPr/>
            </p:nvSpPr>
            <p:spPr>
              <a:xfrm>
                <a:off x="1791900" y="3776300"/>
                <a:ext cx="226025" cy="100100"/>
              </a:xfrm>
              <a:custGeom>
                <a:avLst/>
                <a:gdLst/>
                <a:ahLst/>
                <a:cxnLst/>
                <a:rect l="l" t="t" r="r" b="b"/>
                <a:pathLst>
                  <a:path w="9041" h="4004" extrusionOk="0">
                    <a:moveTo>
                      <a:pt x="8774" y="1"/>
                    </a:moveTo>
                    <a:cubicBezTo>
                      <a:pt x="6349" y="226"/>
                      <a:pt x="3924" y="309"/>
                      <a:pt x="1479" y="309"/>
                    </a:cubicBezTo>
                    <a:cubicBezTo>
                      <a:pt x="1031" y="309"/>
                      <a:pt x="583" y="306"/>
                      <a:pt x="134" y="301"/>
                    </a:cubicBezTo>
                    <a:lnTo>
                      <a:pt x="134" y="301"/>
                    </a:lnTo>
                    <a:cubicBezTo>
                      <a:pt x="167" y="1535"/>
                      <a:pt x="134" y="2770"/>
                      <a:pt x="1" y="4004"/>
                    </a:cubicBezTo>
                    <a:cubicBezTo>
                      <a:pt x="1001" y="4004"/>
                      <a:pt x="2002" y="4004"/>
                      <a:pt x="3003" y="3970"/>
                    </a:cubicBezTo>
                    <a:cubicBezTo>
                      <a:pt x="3036" y="3470"/>
                      <a:pt x="3036" y="2970"/>
                      <a:pt x="2969" y="2436"/>
                    </a:cubicBezTo>
                    <a:cubicBezTo>
                      <a:pt x="2948" y="2371"/>
                      <a:pt x="3010" y="2335"/>
                      <a:pt x="3065" y="2335"/>
                    </a:cubicBezTo>
                    <a:cubicBezTo>
                      <a:pt x="3096" y="2335"/>
                      <a:pt x="3124" y="2346"/>
                      <a:pt x="3136" y="2369"/>
                    </a:cubicBezTo>
                    <a:cubicBezTo>
                      <a:pt x="3403" y="2870"/>
                      <a:pt x="3603" y="3403"/>
                      <a:pt x="3737" y="3937"/>
                    </a:cubicBezTo>
                    <a:cubicBezTo>
                      <a:pt x="4471" y="3904"/>
                      <a:pt x="5171" y="3870"/>
                      <a:pt x="5872" y="3837"/>
                    </a:cubicBezTo>
                    <a:cubicBezTo>
                      <a:pt x="5872" y="2736"/>
                      <a:pt x="5738" y="1635"/>
                      <a:pt x="5304" y="601"/>
                    </a:cubicBezTo>
                    <a:cubicBezTo>
                      <a:pt x="5304" y="560"/>
                      <a:pt x="5330" y="532"/>
                      <a:pt x="5357" y="532"/>
                    </a:cubicBezTo>
                    <a:cubicBezTo>
                      <a:pt x="5374" y="532"/>
                      <a:pt x="5392" y="542"/>
                      <a:pt x="5405" y="568"/>
                    </a:cubicBezTo>
                    <a:cubicBezTo>
                      <a:pt x="6238" y="1535"/>
                      <a:pt x="6705" y="2603"/>
                      <a:pt x="7006" y="3737"/>
                    </a:cubicBezTo>
                    <a:cubicBezTo>
                      <a:pt x="7673" y="3670"/>
                      <a:pt x="8373" y="3603"/>
                      <a:pt x="9040" y="3537"/>
                    </a:cubicBezTo>
                    <a:cubicBezTo>
                      <a:pt x="9007" y="3036"/>
                      <a:pt x="8974" y="2536"/>
                      <a:pt x="8907" y="2036"/>
                    </a:cubicBezTo>
                    <a:cubicBezTo>
                      <a:pt x="8840" y="1369"/>
                      <a:pt x="8807" y="701"/>
                      <a:pt x="8774"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8"/>
              <p:cNvSpPr/>
              <p:nvPr/>
            </p:nvSpPr>
            <p:spPr>
              <a:xfrm>
                <a:off x="1479175" y="4027325"/>
                <a:ext cx="154300" cy="40050"/>
              </a:xfrm>
              <a:custGeom>
                <a:avLst/>
                <a:gdLst/>
                <a:ahLst/>
                <a:cxnLst/>
                <a:rect l="l" t="t" r="r" b="b"/>
                <a:pathLst>
                  <a:path w="6172" h="1602" extrusionOk="0">
                    <a:moveTo>
                      <a:pt x="2170" y="0"/>
                    </a:moveTo>
                    <a:cubicBezTo>
                      <a:pt x="1439" y="0"/>
                      <a:pt x="712" y="89"/>
                      <a:pt x="1" y="267"/>
                    </a:cubicBezTo>
                    <a:lnTo>
                      <a:pt x="168" y="1034"/>
                    </a:lnTo>
                    <a:cubicBezTo>
                      <a:pt x="868" y="871"/>
                      <a:pt x="1569" y="789"/>
                      <a:pt x="2269" y="789"/>
                    </a:cubicBezTo>
                    <a:cubicBezTo>
                      <a:pt x="2569" y="789"/>
                      <a:pt x="2869" y="804"/>
                      <a:pt x="3170" y="834"/>
                    </a:cubicBezTo>
                    <a:cubicBezTo>
                      <a:pt x="4104" y="934"/>
                      <a:pt x="5004" y="1201"/>
                      <a:pt x="5838" y="1602"/>
                    </a:cubicBezTo>
                    <a:lnTo>
                      <a:pt x="6172" y="901"/>
                    </a:lnTo>
                    <a:cubicBezTo>
                      <a:pt x="5271" y="467"/>
                      <a:pt x="4270" y="167"/>
                      <a:pt x="3270" y="67"/>
                    </a:cubicBezTo>
                    <a:cubicBezTo>
                      <a:pt x="2903" y="23"/>
                      <a:pt x="2536" y="0"/>
                      <a:pt x="217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8"/>
              <p:cNvSpPr/>
              <p:nvPr/>
            </p:nvSpPr>
            <p:spPr>
              <a:xfrm>
                <a:off x="1593425" y="3737450"/>
                <a:ext cx="460350" cy="482750"/>
              </a:xfrm>
              <a:custGeom>
                <a:avLst/>
                <a:gdLst/>
                <a:ahLst/>
                <a:cxnLst/>
                <a:rect l="l" t="t" r="r" b="b"/>
                <a:pathLst>
                  <a:path w="18414" h="19310" extrusionOk="0">
                    <a:moveTo>
                      <a:pt x="9558" y="804"/>
                    </a:moveTo>
                    <a:cubicBezTo>
                      <a:pt x="9841" y="804"/>
                      <a:pt x="10125" y="821"/>
                      <a:pt x="10408" y="854"/>
                    </a:cubicBezTo>
                    <a:cubicBezTo>
                      <a:pt x="12510" y="1088"/>
                      <a:pt x="14411" y="2222"/>
                      <a:pt x="15712" y="4057"/>
                    </a:cubicBezTo>
                    <a:cubicBezTo>
                      <a:pt x="17046" y="5891"/>
                      <a:pt x="17613" y="8226"/>
                      <a:pt x="17346" y="10561"/>
                    </a:cubicBezTo>
                    <a:cubicBezTo>
                      <a:pt x="17046" y="12930"/>
                      <a:pt x="15979" y="15065"/>
                      <a:pt x="14278" y="16532"/>
                    </a:cubicBezTo>
                    <a:cubicBezTo>
                      <a:pt x="12798" y="17838"/>
                      <a:pt x="11016" y="18513"/>
                      <a:pt x="9172" y="18513"/>
                    </a:cubicBezTo>
                    <a:cubicBezTo>
                      <a:pt x="8896" y="18513"/>
                      <a:pt x="8618" y="18497"/>
                      <a:pt x="8340" y="18467"/>
                    </a:cubicBezTo>
                    <a:cubicBezTo>
                      <a:pt x="3937" y="17967"/>
                      <a:pt x="835" y="13597"/>
                      <a:pt x="1402" y="8727"/>
                    </a:cubicBezTo>
                    <a:cubicBezTo>
                      <a:pt x="1669" y="6358"/>
                      <a:pt x="2769" y="4257"/>
                      <a:pt x="4471" y="2756"/>
                    </a:cubicBezTo>
                    <a:cubicBezTo>
                      <a:pt x="5705" y="1655"/>
                      <a:pt x="7172" y="1021"/>
                      <a:pt x="8707" y="854"/>
                    </a:cubicBezTo>
                    <a:cubicBezTo>
                      <a:pt x="8990" y="821"/>
                      <a:pt x="9274" y="804"/>
                      <a:pt x="9558" y="804"/>
                    </a:cubicBezTo>
                    <a:close/>
                    <a:moveTo>
                      <a:pt x="9537" y="0"/>
                    </a:moveTo>
                    <a:cubicBezTo>
                      <a:pt x="7530" y="0"/>
                      <a:pt x="5587" y="740"/>
                      <a:pt x="3970" y="2155"/>
                    </a:cubicBezTo>
                    <a:cubicBezTo>
                      <a:pt x="2102" y="3790"/>
                      <a:pt x="901" y="6091"/>
                      <a:pt x="634" y="8627"/>
                    </a:cubicBezTo>
                    <a:cubicBezTo>
                      <a:pt x="1" y="13930"/>
                      <a:pt x="3436" y="18667"/>
                      <a:pt x="8273" y="19234"/>
                    </a:cubicBezTo>
                    <a:cubicBezTo>
                      <a:pt x="8573" y="19284"/>
                      <a:pt x="8882" y="19309"/>
                      <a:pt x="9195" y="19309"/>
                    </a:cubicBezTo>
                    <a:cubicBezTo>
                      <a:pt x="9507" y="19309"/>
                      <a:pt x="9824" y="19284"/>
                      <a:pt x="10141" y="19234"/>
                    </a:cubicBezTo>
                    <a:cubicBezTo>
                      <a:pt x="11809" y="19067"/>
                      <a:pt x="13410" y="18334"/>
                      <a:pt x="14778" y="17133"/>
                    </a:cubicBezTo>
                    <a:cubicBezTo>
                      <a:pt x="16646" y="15532"/>
                      <a:pt x="17813" y="13230"/>
                      <a:pt x="18114" y="10661"/>
                    </a:cubicBezTo>
                    <a:cubicBezTo>
                      <a:pt x="18414" y="8126"/>
                      <a:pt x="17780" y="5591"/>
                      <a:pt x="16346" y="3590"/>
                    </a:cubicBezTo>
                    <a:cubicBezTo>
                      <a:pt x="14911" y="1588"/>
                      <a:pt x="12843" y="321"/>
                      <a:pt x="10475" y="54"/>
                    </a:cubicBezTo>
                    <a:cubicBezTo>
                      <a:pt x="10161" y="18"/>
                      <a:pt x="9849" y="0"/>
                      <a:pt x="95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8"/>
              <p:cNvSpPr/>
              <p:nvPr/>
            </p:nvSpPr>
            <p:spPr>
              <a:xfrm>
                <a:off x="1073900" y="3677400"/>
                <a:ext cx="460350" cy="482125"/>
              </a:xfrm>
              <a:custGeom>
                <a:avLst/>
                <a:gdLst/>
                <a:ahLst/>
                <a:cxnLst/>
                <a:rect l="l" t="t" r="r" b="b"/>
                <a:pathLst>
                  <a:path w="18414" h="19285" extrusionOk="0">
                    <a:moveTo>
                      <a:pt x="9576" y="776"/>
                    </a:moveTo>
                    <a:cubicBezTo>
                      <a:pt x="9852" y="776"/>
                      <a:pt x="10130" y="791"/>
                      <a:pt x="10408" y="821"/>
                    </a:cubicBezTo>
                    <a:cubicBezTo>
                      <a:pt x="12509" y="1088"/>
                      <a:pt x="14410" y="2222"/>
                      <a:pt x="15711" y="4057"/>
                    </a:cubicBezTo>
                    <a:cubicBezTo>
                      <a:pt x="17046" y="5892"/>
                      <a:pt x="17613" y="8193"/>
                      <a:pt x="17346" y="10562"/>
                    </a:cubicBezTo>
                    <a:cubicBezTo>
                      <a:pt x="17079" y="12930"/>
                      <a:pt x="15978" y="15031"/>
                      <a:pt x="14277" y="16533"/>
                    </a:cubicBezTo>
                    <a:cubicBezTo>
                      <a:pt x="12814" y="17795"/>
                      <a:pt x="11055" y="18490"/>
                      <a:pt x="9233" y="18490"/>
                    </a:cubicBezTo>
                    <a:cubicBezTo>
                      <a:pt x="8936" y="18490"/>
                      <a:pt x="8638" y="18471"/>
                      <a:pt x="8339" y="18434"/>
                    </a:cubicBezTo>
                    <a:cubicBezTo>
                      <a:pt x="3970" y="17934"/>
                      <a:pt x="834" y="13564"/>
                      <a:pt x="1401" y="8727"/>
                    </a:cubicBezTo>
                    <a:cubicBezTo>
                      <a:pt x="1668" y="6359"/>
                      <a:pt x="2769" y="4224"/>
                      <a:pt x="4470" y="2756"/>
                    </a:cubicBezTo>
                    <a:cubicBezTo>
                      <a:pt x="5950" y="1450"/>
                      <a:pt x="7732" y="776"/>
                      <a:pt x="9576" y="776"/>
                    </a:cubicBezTo>
                    <a:close/>
                    <a:moveTo>
                      <a:pt x="9537" y="0"/>
                    </a:moveTo>
                    <a:cubicBezTo>
                      <a:pt x="7529" y="0"/>
                      <a:pt x="5587" y="740"/>
                      <a:pt x="3970" y="2156"/>
                    </a:cubicBezTo>
                    <a:cubicBezTo>
                      <a:pt x="2102" y="3757"/>
                      <a:pt x="934" y="6058"/>
                      <a:pt x="634" y="8627"/>
                    </a:cubicBezTo>
                    <a:cubicBezTo>
                      <a:pt x="0" y="13897"/>
                      <a:pt x="3436" y="18667"/>
                      <a:pt x="8273" y="19234"/>
                    </a:cubicBezTo>
                    <a:cubicBezTo>
                      <a:pt x="8573" y="19268"/>
                      <a:pt x="8882" y="19284"/>
                      <a:pt x="9194" y="19284"/>
                    </a:cubicBezTo>
                    <a:cubicBezTo>
                      <a:pt x="9507" y="19284"/>
                      <a:pt x="9824" y="19268"/>
                      <a:pt x="10141" y="19234"/>
                    </a:cubicBezTo>
                    <a:cubicBezTo>
                      <a:pt x="11809" y="19034"/>
                      <a:pt x="13410" y="18334"/>
                      <a:pt x="14777" y="17133"/>
                    </a:cubicBezTo>
                    <a:cubicBezTo>
                      <a:pt x="16645" y="15498"/>
                      <a:pt x="17846" y="13197"/>
                      <a:pt x="18113" y="10662"/>
                    </a:cubicBezTo>
                    <a:cubicBezTo>
                      <a:pt x="18413" y="8093"/>
                      <a:pt x="17780" y="5591"/>
                      <a:pt x="16345" y="3590"/>
                    </a:cubicBezTo>
                    <a:cubicBezTo>
                      <a:pt x="14911" y="1588"/>
                      <a:pt x="12843" y="321"/>
                      <a:pt x="10474" y="54"/>
                    </a:cubicBezTo>
                    <a:cubicBezTo>
                      <a:pt x="10161" y="18"/>
                      <a:pt x="9848" y="0"/>
                      <a:pt x="95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244" name="Google Shape;1244;p38"/>
          <p:cNvSpPr/>
          <p:nvPr/>
        </p:nvSpPr>
        <p:spPr>
          <a:xfrm>
            <a:off x="6553475" y="1173013"/>
            <a:ext cx="219073" cy="179081"/>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38"/>
          <p:cNvSpPr/>
          <p:nvPr/>
        </p:nvSpPr>
        <p:spPr>
          <a:xfrm>
            <a:off x="6972150" y="2609902"/>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8"/>
          <p:cNvSpPr/>
          <p:nvPr/>
        </p:nvSpPr>
        <p:spPr>
          <a:xfrm rot="-4320377">
            <a:off x="7688271" y="2288577"/>
            <a:ext cx="219074" cy="179074"/>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8"/>
          <p:cNvSpPr/>
          <p:nvPr/>
        </p:nvSpPr>
        <p:spPr>
          <a:xfrm>
            <a:off x="1129600" y="2817538"/>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8"/>
          <p:cNvSpPr/>
          <p:nvPr/>
        </p:nvSpPr>
        <p:spPr>
          <a:xfrm>
            <a:off x="2478225" y="1173027"/>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8"/>
          <p:cNvSpPr/>
          <p:nvPr/>
        </p:nvSpPr>
        <p:spPr>
          <a:xfrm>
            <a:off x="2067063" y="2588800"/>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8"/>
          <p:cNvSpPr/>
          <p:nvPr/>
        </p:nvSpPr>
        <p:spPr>
          <a:xfrm rot="444932" flipH="1">
            <a:off x="6124382" y="3969939"/>
            <a:ext cx="413063" cy="274961"/>
          </a:xfrm>
          <a:custGeom>
            <a:avLst/>
            <a:gdLst/>
            <a:ahLst/>
            <a:cxnLst/>
            <a:rect l="l" t="t" r="r" b="b"/>
            <a:pathLst>
              <a:path w="20042" h="13743" extrusionOk="0">
                <a:moveTo>
                  <a:pt x="14071" y="0"/>
                </a:moveTo>
                <a:cubicBezTo>
                  <a:pt x="10001" y="0"/>
                  <a:pt x="11375" y="7108"/>
                  <a:pt x="11375" y="7108"/>
                </a:cubicBezTo>
                <a:cubicBezTo>
                  <a:pt x="11375" y="7108"/>
                  <a:pt x="9274" y="1408"/>
                  <a:pt x="6596" y="1408"/>
                </a:cubicBezTo>
                <a:cubicBezTo>
                  <a:pt x="5720" y="1408"/>
                  <a:pt x="4783" y="2019"/>
                  <a:pt x="3837" y="3639"/>
                </a:cubicBezTo>
                <a:cubicBezTo>
                  <a:pt x="1" y="10243"/>
                  <a:pt x="13177" y="13713"/>
                  <a:pt x="13177" y="13713"/>
                </a:cubicBezTo>
                <a:cubicBezTo>
                  <a:pt x="13237" y="13732"/>
                  <a:pt x="13299" y="13742"/>
                  <a:pt x="13363" y="13742"/>
                </a:cubicBezTo>
                <a:cubicBezTo>
                  <a:pt x="15662" y="13742"/>
                  <a:pt x="20041" y="1206"/>
                  <a:pt x="14978" y="103"/>
                </a:cubicBezTo>
                <a:cubicBezTo>
                  <a:pt x="14649" y="33"/>
                  <a:pt x="14348" y="0"/>
                  <a:pt x="140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8"/>
          <p:cNvSpPr/>
          <p:nvPr/>
        </p:nvSpPr>
        <p:spPr>
          <a:xfrm>
            <a:off x="5997425" y="911838"/>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8"/>
          <p:cNvSpPr/>
          <p:nvPr/>
        </p:nvSpPr>
        <p:spPr>
          <a:xfrm>
            <a:off x="7006213" y="2015075"/>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3" name="Google Shape;1253;p38"/>
          <p:cNvGrpSpPr/>
          <p:nvPr/>
        </p:nvGrpSpPr>
        <p:grpSpPr>
          <a:xfrm>
            <a:off x="1015394" y="718540"/>
            <a:ext cx="1127502" cy="1379505"/>
            <a:chOff x="939568" y="866774"/>
            <a:chExt cx="1127502" cy="1379505"/>
          </a:xfrm>
        </p:grpSpPr>
        <p:sp>
          <p:nvSpPr>
            <p:cNvPr id="1254" name="Google Shape;1254;p38"/>
            <p:cNvSpPr/>
            <p:nvPr/>
          </p:nvSpPr>
          <p:spPr>
            <a:xfrm>
              <a:off x="949976" y="866774"/>
              <a:ext cx="1106650" cy="1379484"/>
            </a:xfrm>
            <a:custGeom>
              <a:avLst/>
              <a:gdLst/>
              <a:ahLst/>
              <a:cxnLst/>
              <a:rect l="l" t="t" r="r" b="b"/>
              <a:pathLst>
                <a:path w="49570" h="61791" extrusionOk="0">
                  <a:moveTo>
                    <a:pt x="24764" y="1"/>
                  </a:moveTo>
                  <a:cubicBezTo>
                    <a:pt x="23558" y="1"/>
                    <a:pt x="22347" y="82"/>
                    <a:pt x="21149" y="180"/>
                  </a:cubicBezTo>
                  <a:cubicBezTo>
                    <a:pt x="17447" y="480"/>
                    <a:pt x="13711" y="1114"/>
                    <a:pt x="10408" y="2949"/>
                  </a:cubicBezTo>
                  <a:cubicBezTo>
                    <a:pt x="5471" y="5684"/>
                    <a:pt x="1" y="10287"/>
                    <a:pt x="2202" y="26766"/>
                  </a:cubicBezTo>
                  <a:cubicBezTo>
                    <a:pt x="1969" y="26933"/>
                    <a:pt x="1769" y="27166"/>
                    <a:pt x="1569" y="27400"/>
                  </a:cubicBezTo>
                  <a:cubicBezTo>
                    <a:pt x="701" y="28567"/>
                    <a:pt x="535" y="30035"/>
                    <a:pt x="668" y="31303"/>
                  </a:cubicBezTo>
                  <a:cubicBezTo>
                    <a:pt x="935" y="33404"/>
                    <a:pt x="1969" y="35239"/>
                    <a:pt x="3570" y="36406"/>
                  </a:cubicBezTo>
                  <a:cubicBezTo>
                    <a:pt x="3737" y="36506"/>
                    <a:pt x="3870" y="36606"/>
                    <a:pt x="4037" y="36706"/>
                  </a:cubicBezTo>
                  <a:cubicBezTo>
                    <a:pt x="4404" y="38574"/>
                    <a:pt x="4771" y="40476"/>
                    <a:pt x="4971" y="42344"/>
                  </a:cubicBezTo>
                  <a:cubicBezTo>
                    <a:pt x="5038" y="42777"/>
                    <a:pt x="5071" y="43211"/>
                    <a:pt x="5105" y="43645"/>
                  </a:cubicBezTo>
                  <a:cubicBezTo>
                    <a:pt x="5438" y="48048"/>
                    <a:pt x="5438" y="52418"/>
                    <a:pt x="5772" y="56821"/>
                  </a:cubicBezTo>
                  <a:cubicBezTo>
                    <a:pt x="5772" y="56866"/>
                    <a:pt x="5799" y="56884"/>
                    <a:pt x="5832" y="56884"/>
                  </a:cubicBezTo>
                  <a:cubicBezTo>
                    <a:pt x="5872" y="56884"/>
                    <a:pt x="5920" y="56857"/>
                    <a:pt x="5938" y="56821"/>
                  </a:cubicBezTo>
                  <a:cubicBezTo>
                    <a:pt x="6205" y="54319"/>
                    <a:pt x="6372" y="51717"/>
                    <a:pt x="6472" y="49082"/>
                  </a:cubicBezTo>
                  <a:cubicBezTo>
                    <a:pt x="6539" y="49882"/>
                    <a:pt x="6639" y="50650"/>
                    <a:pt x="6806" y="51417"/>
                  </a:cubicBezTo>
                  <a:cubicBezTo>
                    <a:pt x="7239" y="53485"/>
                    <a:pt x="7440" y="55453"/>
                    <a:pt x="7840" y="57521"/>
                  </a:cubicBezTo>
                  <a:cubicBezTo>
                    <a:pt x="8073" y="58655"/>
                    <a:pt x="8173" y="60890"/>
                    <a:pt x="8974" y="61791"/>
                  </a:cubicBezTo>
                  <a:cubicBezTo>
                    <a:pt x="11176" y="60890"/>
                    <a:pt x="13344" y="60123"/>
                    <a:pt x="15545" y="59489"/>
                  </a:cubicBezTo>
                  <a:cubicBezTo>
                    <a:pt x="15012" y="55787"/>
                    <a:pt x="14978" y="52084"/>
                    <a:pt x="13811" y="48515"/>
                  </a:cubicBezTo>
                  <a:cubicBezTo>
                    <a:pt x="13789" y="48450"/>
                    <a:pt x="13838" y="48399"/>
                    <a:pt x="13893" y="48399"/>
                  </a:cubicBezTo>
                  <a:cubicBezTo>
                    <a:pt x="13923" y="48399"/>
                    <a:pt x="13954" y="48413"/>
                    <a:pt x="13978" y="48448"/>
                  </a:cubicBezTo>
                  <a:cubicBezTo>
                    <a:pt x="15345" y="51917"/>
                    <a:pt x="15712" y="55587"/>
                    <a:pt x="16413" y="59222"/>
                  </a:cubicBezTo>
                  <a:cubicBezTo>
                    <a:pt x="17013" y="59056"/>
                    <a:pt x="17647" y="58889"/>
                    <a:pt x="18281" y="58722"/>
                  </a:cubicBezTo>
                  <a:cubicBezTo>
                    <a:pt x="18014" y="57688"/>
                    <a:pt x="17747" y="56687"/>
                    <a:pt x="17580" y="55687"/>
                  </a:cubicBezTo>
                  <a:cubicBezTo>
                    <a:pt x="17558" y="55598"/>
                    <a:pt x="17625" y="55524"/>
                    <a:pt x="17691" y="55524"/>
                  </a:cubicBezTo>
                  <a:cubicBezTo>
                    <a:pt x="17725" y="55524"/>
                    <a:pt x="17758" y="55542"/>
                    <a:pt x="17780" y="55587"/>
                  </a:cubicBezTo>
                  <a:cubicBezTo>
                    <a:pt x="18381" y="56420"/>
                    <a:pt x="18714" y="57488"/>
                    <a:pt x="19014" y="58522"/>
                  </a:cubicBezTo>
                  <a:cubicBezTo>
                    <a:pt x="23851" y="57321"/>
                    <a:pt x="28821" y="56621"/>
                    <a:pt x="34059" y="56387"/>
                  </a:cubicBezTo>
                  <a:cubicBezTo>
                    <a:pt x="33925" y="55253"/>
                    <a:pt x="33825" y="54152"/>
                    <a:pt x="33758" y="53085"/>
                  </a:cubicBezTo>
                  <a:cubicBezTo>
                    <a:pt x="33740" y="52960"/>
                    <a:pt x="33818" y="52892"/>
                    <a:pt x="33905" y="52892"/>
                  </a:cubicBezTo>
                  <a:cubicBezTo>
                    <a:pt x="33980" y="52892"/>
                    <a:pt x="34061" y="52943"/>
                    <a:pt x="34092" y="53051"/>
                  </a:cubicBezTo>
                  <a:cubicBezTo>
                    <a:pt x="34359" y="54119"/>
                    <a:pt x="34659" y="55220"/>
                    <a:pt x="34959" y="56354"/>
                  </a:cubicBezTo>
                  <a:cubicBezTo>
                    <a:pt x="35960" y="56320"/>
                    <a:pt x="36969" y="56304"/>
                    <a:pt x="37986" y="56304"/>
                  </a:cubicBezTo>
                  <a:cubicBezTo>
                    <a:pt x="39004" y="56304"/>
                    <a:pt x="40029" y="56320"/>
                    <a:pt x="41064" y="56354"/>
                  </a:cubicBezTo>
                  <a:cubicBezTo>
                    <a:pt x="41064" y="55653"/>
                    <a:pt x="41064" y="54953"/>
                    <a:pt x="40997" y="54219"/>
                  </a:cubicBezTo>
                  <a:cubicBezTo>
                    <a:pt x="40830" y="52251"/>
                    <a:pt x="40430" y="50249"/>
                    <a:pt x="40396" y="48281"/>
                  </a:cubicBezTo>
                  <a:cubicBezTo>
                    <a:pt x="40396" y="48223"/>
                    <a:pt x="40453" y="48188"/>
                    <a:pt x="40506" y="48188"/>
                  </a:cubicBezTo>
                  <a:cubicBezTo>
                    <a:pt x="40545" y="48188"/>
                    <a:pt x="40583" y="48206"/>
                    <a:pt x="40597" y="48248"/>
                  </a:cubicBezTo>
                  <a:cubicBezTo>
                    <a:pt x="41197" y="50416"/>
                    <a:pt x="41497" y="52684"/>
                    <a:pt x="41731" y="54919"/>
                  </a:cubicBezTo>
                  <a:cubicBezTo>
                    <a:pt x="41797" y="55386"/>
                    <a:pt x="41864" y="55887"/>
                    <a:pt x="41897" y="56387"/>
                  </a:cubicBezTo>
                  <a:cubicBezTo>
                    <a:pt x="42164" y="56420"/>
                    <a:pt x="42398" y="56420"/>
                    <a:pt x="42631" y="56420"/>
                  </a:cubicBezTo>
                  <a:cubicBezTo>
                    <a:pt x="42698" y="55553"/>
                    <a:pt x="42698" y="54719"/>
                    <a:pt x="42665" y="53852"/>
                  </a:cubicBezTo>
                  <a:cubicBezTo>
                    <a:pt x="42565" y="50950"/>
                    <a:pt x="42264" y="48014"/>
                    <a:pt x="41531" y="45212"/>
                  </a:cubicBezTo>
                  <a:cubicBezTo>
                    <a:pt x="41509" y="45147"/>
                    <a:pt x="41572" y="45096"/>
                    <a:pt x="41628" y="45096"/>
                  </a:cubicBezTo>
                  <a:cubicBezTo>
                    <a:pt x="41658" y="45096"/>
                    <a:pt x="41686" y="45111"/>
                    <a:pt x="41697" y="45146"/>
                  </a:cubicBezTo>
                  <a:cubicBezTo>
                    <a:pt x="42798" y="48048"/>
                    <a:pt x="43298" y="51017"/>
                    <a:pt x="43499" y="54119"/>
                  </a:cubicBezTo>
                  <a:cubicBezTo>
                    <a:pt x="43565" y="54886"/>
                    <a:pt x="43632" y="55687"/>
                    <a:pt x="43665" y="56487"/>
                  </a:cubicBezTo>
                  <a:cubicBezTo>
                    <a:pt x="44966" y="56554"/>
                    <a:pt x="46301" y="56654"/>
                    <a:pt x="47668" y="56787"/>
                  </a:cubicBezTo>
                  <a:cubicBezTo>
                    <a:pt x="47602" y="56787"/>
                    <a:pt x="47068" y="47514"/>
                    <a:pt x="46934" y="46780"/>
                  </a:cubicBezTo>
                  <a:cubicBezTo>
                    <a:pt x="46334" y="43912"/>
                    <a:pt x="45400" y="41176"/>
                    <a:pt x="44633" y="38374"/>
                  </a:cubicBezTo>
                  <a:cubicBezTo>
                    <a:pt x="44366" y="37474"/>
                    <a:pt x="44132" y="36573"/>
                    <a:pt x="43932" y="35639"/>
                  </a:cubicBezTo>
                  <a:lnTo>
                    <a:pt x="43932" y="35639"/>
                  </a:lnTo>
                  <a:cubicBezTo>
                    <a:pt x="44199" y="36506"/>
                    <a:pt x="44499" y="37407"/>
                    <a:pt x="44800" y="38274"/>
                  </a:cubicBezTo>
                  <a:cubicBezTo>
                    <a:pt x="45066" y="38975"/>
                    <a:pt x="45333" y="39675"/>
                    <a:pt x="45600" y="40409"/>
                  </a:cubicBezTo>
                  <a:cubicBezTo>
                    <a:pt x="46668" y="43144"/>
                    <a:pt x="47702" y="46180"/>
                    <a:pt x="49536" y="48448"/>
                  </a:cubicBezTo>
                  <a:lnTo>
                    <a:pt x="49570" y="48448"/>
                  </a:lnTo>
                  <a:cubicBezTo>
                    <a:pt x="49069" y="45346"/>
                    <a:pt x="47702" y="42377"/>
                    <a:pt x="46801" y="39342"/>
                  </a:cubicBezTo>
                  <a:cubicBezTo>
                    <a:pt x="46601" y="38674"/>
                    <a:pt x="46401" y="37974"/>
                    <a:pt x="46234" y="37273"/>
                  </a:cubicBezTo>
                  <a:cubicBezTo>
                    <a:pt x="45600" y="35005"/>
                    <a:pt x="45033" y="32737"/>
                    <a:pt x="44533" y="30469"/>
                  </a:cubicBezTo>
                  <a:cubicBezTo>
                    <a:pt x="44533" y="30435"/>
                    <a:pt x="44566" y="30402"/>
                    <a:pt x="44599" y="30402"/>
                  </a:cubicBezTo>
                  <a:cubicBezTo>
                    <a:pt x="45800" y="28834"/>
                    <a:pt x="46267" y="26733"/>
                    <a:pt x="45900" y="24664"/>
                  </a:cubicBezTo>
                  <a:cubicBezTo>
                    <a:pt x="45667" y="23397"/>
                    <a:pt x="45066" y="22029"/>
                    <a:pt x="43932" y="21195"/>
                  </a:cubicBezTo>
                  <a:cubicBezTo>
                    <a:pt x="43599" y="20928"/>
                    <a:pt x="43232" y="20762"/>
                    <a:pt x="42865" y="20628"/>
                  </a:cubicBezTo>
                  <a:cubicBezTo>
                    <a:pt x="42298" y="10955"/>
                    <a:pt x="38695" y="3249"/>
                    <a:pt x="29655" y="614"/>
                  </a:cubicBezTo>
                  <a:cubicBezTo>
                    <a:pt x="28057" y="152"/>
                    <a:pt x="26414" y="1"/>
                    <a:pt x="24764" y="1"/>
                  </a:cubicBezTo>
                  <a:close/>
                </a:path>
              </a:pathLst>
            </a:custGeom>
            <a:solidFill>
              <a:schemeClr val="lt2"/>
            </a:solidFill>
            <a:ln w="228600" cap="flat" cmpd="sng">
              <a:solidFill>
                <a:schemeClr val="lt2"/>
              </a:solidFill>
              <a:prstDash val="solid"/>
              <a:round/>
              <a:headEnd type="none" w="sm" len="sm"/>
              <a:tailEnd type="none" w="sm" len="sm"/>
            </a:ln>
            <a:effectLst>
              <a:outerShdw dist="47625" dir="2400000" algn="bl" rotWithShape="0">
                <a:schemeClr val="dk1">
                  <a:alpha val="2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5" name="Google Shape;1255;p38"/>
            <p:cNvGrpSpPr/>
            <p:nvPr/>
          </p:nvGrpSpPr>
          <p:grpSpPr>
            <a:xfrm>
              <a:off x="939568" y="866795"/>
              <a:ext cx="1127502" cy="1379484"/>
              <a:chOff x="831475" y="3598725"/>
              <a:chExt cx="1262600" cy="1544775"/>
            </a:xfrm>
          </p:grpSpPr>
          <p:sp>
            <p:nvSpPr>
              <p:cNvPr id="1256" name="Google Shape;1256;p38"/>
              <p:cNvSpPr/>
              <p:nvPr/>
            </p:nvSpPr>
            <p:spPr>
              <a:xfrm>
                <a:off x="831475" y="3598725"/>
                <a:ext cx="1262600" cy="1544775"/>
              </a:xfrm>
              <a:custGeom>
                <a:avLst/>
                <a:gdLst/>
                <a:ahLst/>
                <a:cxnLst/>
                <a:rect l="l" t="t" r="r" b="b"/>
                <a:pathLst>
                  <a:path w="50504" h="61791" extrusionOk="0">
                    <a:moveTo>
                      <a:pt x="25698" y="1"/>
                    </a:moveTo>
                    <a:cubicBezTo>
                      <a:pt x="24492" y="1"/>
                      <a:pt x="23281" y="82"/>
                      <a:pt x="22083" y="180"/>
                    </a:cubicBezTo>
                    <a:cubicBezTo>
                      <a:pt x="18381" y="480"/>
                      <a:pt x="14645" y="1114"/>
                      <a:pt x="11342" y="2949"/>
                    </a:cubicBezTo>
                    <a:cubicBezTo>
                      <a:pt x="6005" y="5918"/>
                      <a:pt x="1" y="11055"/>
                      <a:pt x="3837" y="31136"/>
                    </a:cubicBezTo>
                    <a:cubicBezTo>
                      <a:pt x="4537" y="34838"/>
                      <a:pt x="5505" y="38574"/>
                      <a:pt x="5905" y="42344"/>
                    </a:cubicBezTo>
                    <a:cubicBezTo>
                      <a:pt x="5972" y="42777"/>
                      <a:pt x="6005" y="43211"/>
                      <a:pt x="6039" y="43645"/>
                    </a:cubicBezTo>
                    <a:cubicBezTo>
                      <a:pt x="6405" y="48048"/>
                      <a:pt x="6372" y="52418"/>
                      <a:pt x="6706" y="56821"/>
                    </a:cubicBezTo>
                    <a:cubicBezTo>
                      <a:pt x="6706" y="56871"/>
                      <a:pt x="6747" y="56896"/>
                      <a:pt x="6789" y="56896"/>
                    </a:cubicBezTo>
                    <a:cubicBezTo>
                      <a:pt x="6831" y="56896"/>
                      <a:pt x="6872" y="56871"/>
                      <a:pt x="6872" y="56821"/>
                    </a:cubicBezTo>
                    <a:cubicBezTo>
                      <a:pt x="7139" y="54319"/>
                      <a:pt x="7306" y="51717"/>
                      <a:pt x="7406" y="49115"/>
                    </a:cubicBezTo>
                    <a:cubicBezTo>
                      <a:pt x="7473" y="49882"/>
                      <a:pt x="7573" y="50650"/>
                      <a:pt x="7740" y="51417"/>
                    </a:cubicBezTo>
                    <a:cubicBezTo>
                      <a:pt x="8173" y="53485"/>
                      <a:pt x="8407" y="55486"/>
                      <a:pt x="8807" y="57555"/>
                    </a:cubicBezTo>
                    <a:cubicBezTo>
                      <a:pt x="9007" y="58655"/>
                      <a:pt x="9107" y="60890"/>
                      <a:pt x="9908" y="61791"/>
                    </a:cubicBezTo>
                    <a:cubicBezTo>
                      <a:pt x="12110" y="60890"/>
                      <a:pt x="14278" y="60123"/>
                      <a:pt x="16479" y="59489"/>
                    </a:cubicBezTo>
                    <a:cubicBezTo>
                      <a:pt x="15946" y="55787"/>
                      <a:pt x="15912" y="52117"/>
                      <a:pt x="14745" y="48515"/>
                    </a:cubicBezTo>
                    <a:cubicBezTo>
                      <a:pt x="14723" y="48450"/>
                      <a:pt x="14772" y="48399"/>
                      <a:pt x="14827" y="48399"/>
                    </a:cubicBezTo>
                    <a:cubicBezTo>
                      <a:pt x="14857" y="48399"/>
                      <a:pt x="14888" y="48413"/>
                      <a:pt x="14912" y="48448"/>
                    </a:cubicBezTo>
                    <a:cubicBezTo>
                      <a:pt x="16279" y="51917"/>
                      <a:pt x="16646" y="55587"/>
                      <a:pt x="17347" y="59222"/>
                    </a:cubicBezTo>
                    <a:cubicBezTo>
                      <a:pt x="17980" y="59056"/>
                      <a:pt x="18581" y="58889"/>
                      <a:pt x="19215" y="58722"/>
                    </a:cubicBezTo>
                    <a:cubicBezTo>
                      <a:pt x="18981" y="57721"/>
                      <a:pt x="18681" y="56721"/>
                      <a:pt x="18514" y="55687"/>
                    </a:cubicBezTo>
                    <a:cubicBezTo>
                      <a:pt x="18492" y="55598"/>
                      <a:pt x="18559" y="55538"/>
                      <a:pt x="18635" y="55538"/>
                    </a:cubicBezTo>
                    <a:cubicBezTo>
                      <a:pt x="18673" y="55538"/>
                      <a:pt x="18714" y="55553"/>
                      <a:pt x="18748" y="55587"/>
                    </a:cubicBezTo>
                    <a:cubicBezTo>
                      <a:pt x="19348" y="56420"/>
                      <a:pt x="19648" y="57488"/>
                      <a:pt x="19948" y="58555"/>
                    </a:cubicBezTo>
                    <a:cubicBezTo>
                      <a:pt x="24785" y="57321"/>
                      <a:pt x="29755" y="56621"/>
                      <a:pt x="34993" y="56420"/>
                    </a:cubicBezTo>
                    <a:cubicBezTo>
                      <a:pt x="34859" y="55286"/>
                      <a:pt x="34759" y="54152"/>
                      <a:pt x="34692" y="53118"/>
                    </a:cubicBezTo>
                    <a:cubicBezTo>
                      <a:pt x="34674" y="52971"/>
                      <a:pt x="34756" y="52895"/>
                      <a:pt x="34846" y="52895"/>
                    </a:cubicBezTo>
                    <a:cubicBezTo>
                      <a:pt x="34918" y="52895"/>
                      <a:pt x="34996" y="52946"/>
                      <a:pt x="35026" y="53051"/>
                    </a:cubicBezTo>
                    <a:cubicBezTo>
                      <a:pt x="35293" y="54119"/>
                      <a:pt x="35593" y="55220"/>
                      <a:pt x="35893" y="56354"/>
                    </a:cubicBezTo>
                    <a:cubicBezTo>
                      <a:pt x="36894" y="56320"/>
                      <a:pt x="37903" y="56304"/>
                      <a:pt x="38920" y="56304"/>
                    </a:cubicBezTo>
                    <a:cubicBezTo>
                      <a:pt x="39938" y="56304"/>
                      <a:pt x="40963" y="56320"/>
                      <a:pt x="41998" y="56354"/>
                    </a:cubicBezTo>
                    <a:cubicBezTo>
                      <a:pt x="41998" y="55653"/>
                      <a:pt x="41998" y="54953"/>
                      <a:pt x="41931" y="54219"/>
                    </a:cubicBezTo>
                    <a:cubicBezTo>
                      <a:pt x="41764" y="52251"/>
                      <a:pt x="41364" y="50283"/>
                      <a:pt x="41330" y="48281"/>
                    </a:cubicBezTo>
                    <a:cubicBezTo>
                      <a:pt x="41330" y="48223"/>
                      <a:pt x="41387" y="48188"/>
                      <a:pt x="41440" y="48188"/>
                    </a:cubicBezTo>
                    <a:cubicBezTo>
                      <a:pt x="41479" y="48188"/>
                      <a:pt x="41517" y="48206"/>
                      <a:pt x="41531" y="48248"/>
                    </a:cubicBezTo>
                    <a:cubicBezTo>
                      <a:pt x="42131" y="50416"/>
                      <a:pt x="42431" y="52718"/>
                      <a:pt x="42698" y="54919"/>
                    </a:cubicBezTo>
                    <a:cubicBezTo>
                      <a:pt x="42731" y="55386"/>
                      <a:pt x="42798" y="55887"/>
                      <a:pt x="42831" y="56387"/>
                    </a:cubicBezTo>
                    <a:cubicBezTo>
                      <a:pt x="43098" y="56420"/>
                      <a:pt x="43332" y="56420"/>
                      <a:pt x="43599" y="56420"/>
                    </a:cubicBezTo>
                    <a:cubicBezTo>
                      <a:pt x="43632" y="55587"/>
                      <a:pt x="43632" y="54719"/>
                      <a:pt x="43599" y="53852"/>
                    </a:cubicBezTo>
                    <a:cubicBezTo>
                      <a:pt x="43532" y="50950"/>
                      <a:pt x="43232" y="48014"/>
                      <a:pt x="42465" y="45212"/>
                    </a:cubicBezTo>
                    <a:cubicBezTo>
                      <a:pt x="42443" y="45148"/>
                      <a:pt x="42505" y="45111"/>
                      <a:pt x="42560" y="45111"/>
                    </a:cubicBezTo>
                    <a:cubicBezTo>
                      <a:pt x="42591" y="45111"/>
                      <a:pt x="42619" y="45122"/>
                      <a:pt x="42631" y="45146"/>
                    </a:cubicBezTo>
                    <a:cubicBezTo>
                      <a:pt x="43732" y="48048"/>
                      <a:pt x="44232" y="51017"/>
                      <a:pt x="44466" y="54119"/>
                    </a:cubicBezTo>
                    <a:cubicBezTo>
                      <a:pt x="44499" y="54886"/>
                      <a:pt x="44566" y="55687"/>
                      <a:pt x="44599" y="56487"/>
                    </a:cubicBezTo>
                    <a:cubicBezTo>
                      <a:pt x="45900" y="56554"/>
                      <a:pt x="47235" y="56654"/>
                      <a:pt x="48602" y="56787"/>
                    </a:cubicBezTo>
                    <a:cubicBezTo>
                      <a:pt x="48536" y="56787"/>
                      <a:pt x="48002" y="47547"/>
                      <a:pt x="47868" y="46780"/>
                    </a:cubicBezTo>
                    <a:cubicBezTo>
                      <a:pt x="47268" y="43912"/>
                      <a:pt x="46334" y="41176"/>
                      <a:pt x="45567" y="38374"/>
                    </a:cubicBezTo>
                    <a:cubicBezTo>
                      <a:pt x="45300" y="37474"/>
                      <a:pt x="45066" y="36573"/>
                      <a:pt x="44866" y="35639"/>
                    </a:cubicBezTo>
                    <a:lnTo>
                      <a:pt x="44866" y="35639"/>
                    </a:lnTo>
                    <a:cubicBezTo>
                      <a:pt x="45166" y="36540"/>
                      <a:pt x="45433" y="37407"/>
                      <a:pt x="45734" y="38274"/>
                    </a:cubicBezTo>
                    <a:cubicBezTo>
                      <a:pt x="46000" y="38975"/>
                      <a:pt x="46267" y="39709"/>
                      <a:pt x="46534" y="40409"/>
                    </a:cubicBezTo>
                    <a:cubicBezTo>
                      <a:pt x="47602" y="43144"/>
                      <a:pt x="48636" y="46180"/>
                      <a:pt x="50470" y="48448"/>
                    </a:cubicBezTo>
                    <a:cubicBezTo>
                      <a:pt x="50470" y="48459"/>
                      <a:pt x="50474" y="48463"/>
                      <a:pt x="50479" y="48463"/>
                    </a:cubicBezTo>
                    <a:cubicBezTo>
                      <a:pt x="50489" y="48463"/>
                      <a:pt x="50504" y="48448"/>
                      <a:pt x="50504" y="48448"/>
                    </a:cubicBezTo>
                    <a:cubicBezTo>
                      <a:pt x="50003" y="45346"/>
                      <a:pt x="48636" y="42377"/>
                      <a:pt x="47735" y="39342"/>
                    </a:cubicBezTo>
                    <a:cubicBezTo>
                      <a:pt x="47535" y="38674"/>
                      <a:pt x="47335" y="37974"/>
                      <a:pt x="47168" y="37273"/>
                    </a:cubicBezTo>
                    <a:cubicBezTo>
                      <a:pt x="46434" y="34605"/>
                      <a:pt x="45767" y="31903"/>
                      <a:pt x="45166" y="29201"/>
                    </a:cubicBezTo>
                    <a:cubicBezTo>
                      <a:pt x="44599" y="26532"/>
                      <a:pt x="44232" y="23864"/>
                      <a:pt x="43832" y="21162"/>
                    </a:cubicBezTo>
                    <a:cubicBezTo>
                      <a:pt x="43799" y="21095"/>
                      <a:pt x="43799" y="21028"/>
                      <a:pt x="43799" y="20962"/>
                    </a:cubicBezTo>
                    <a:cubicBezTo>
                      <a:pt x="43332" y="11155"/>
                      <a:pt x="39763" y="3282"/>
                      <a:pt x="30589" y="614"/>
                    </a:cubicBezTo>
                    <a:cubicBezTo>
                      <a:pt x="28991" y="152"/>
                      <a:pt x="27348" y="1"/>
                      <a:pt x="256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8"/>
              <p:cNvSpPr/>
              <p:nvPr/>
            </p:nvSpPr>
            <p:spPr>
              <a:xfrm>
                <a:off x="979100" y="4558075"/>
                <a:ext cx="1067450" cy="585425"/>
              </a:xfrm>
              <a:custGeom>
                <a:avLst/>
                <a:gdLst/>
                <a:ahLst/>
                <a:cxnLst/>
                <a:rect l="l" t="t" r="r" b="b"/>
                <a:pathLst>
                  <a:path w="42698" h="23417" extrusionOk="0">
                    <a:moveTo>
                      <a:pt x="39662" y="0"/>
                    </a:moveTo>
                    <a:cubicBezTo>
                      <a:pt x="33424" y="4170"/>
                      <a:pt x="26085" y="6638"/>
                      <a:pt x="18613" y="7105"/>
                    </a:cubicBezTo>
                    <a:cubicBezTo>
                      <a:pt x="17805" y="7152"/>
                      <a:pt x="16997" y="7175"/>
                      <a:pt x="16189" y="7175"/>
                    </a:cubicBezTo>
                    <a:cubicBezTo>
                      <a:pt x="13496" y="7175"/>
                      <a:pt x="10808" y="6918"/>
                      <a:pt x="8139" y="6405"/>
                    </a:cubicBezTo>
                    <a:cubicBezTo>
                      <a:pt x="5371" y="5871"/>
                      <a:pt x="2635" y="5037"/>
                      <a:pt x="0" y="3970"/>
                    </a:cubicBezTo>
                    <a:lnTo>
                      <a:pt x="0" y="3970"/>
                    </a:lnTo>
                    <a:cubicBezTo>
                      <a:pt x="67" y="4403"/>
                      <a:pt x="100" y="4837"/>
                      <a:pt x="134" y="5271"/>
                    </a:cubicBezTo>
                    <a:cubicBezTo>
                      <a:pt x="500" y="9674"/>
                      <a:pt x="467" y="14044"/>
                      <a:pt x="801" y="18447"/>
                    </a:cubicBezTo>
                    <a:cubicBezTo>
                      <a:pt x="801" y="18492"/>
                      <a:pt x="835" y="18510"/>
                      <a:pt x="872" y="18510"/>
                    </a:cubicBezTo>
                    <a:cubicBezTo>
                      <a:pt x="917" y="18510"/>
                      <a:pt x="967" y="18483"/>
                      <a:pt x="967" y="18447"/>
                    </a:cubicBezTo>
                    <a:cubicBezTo>
                      <a:pt x="1234" y="15945"/>
                      <a:pt x="1401" y="13343"/>
                      <a:pt x="1501" y="10708"/>
                    </a:cubicBezTo>
                    <a:cubicBezTo>
                      <a:pt x="1568" y="11508"/>
                      <a:pt x="1668" y="12276"/>
                      <a:pt x="1835" y="13043"/>
                    </a:cubicBezTo>
                    <a:cubicBezTo>
                      <a:pt x="2268" y="15111"/>
                      <a:pt x="2502" y="17079"/>
                      <a:pt x="2902" y="19147"/>
                    </a:cubicBezTo>
                    <a:cubicBezTo>
                      <a:pt x="3102" y="20281"/>
                      <a:pt x="3202" y="22516"/>
                      <a:pt x="4003" y="23417"/>
                    </a:cubicBezTo>
                    <a:cubicBezTo>
                      <a:pt x="6205" y="22516"/>
                      <a:pt x="8373" y="21749"/>
                      <a:pt x="10574" y="21115"/>
                    </a:cubicBezTo>
                    <a:cubicBezTo>
                      <a:pt x="10041" y="17413"/>
                      <a:pt x="10007" y="13743"/>
                      <a:pt x="8840" y="10141"/>
                    </a:cubicBezTo>
                    <a:cubicBezTo>
                      <a:pt x="8818" y="10076"/>
                      <a:pt x="8867" y="10025"/>
                      <a:pt x="8922" y="10025"/>
                    </a:cubicBezTo>
                    <a:cubicBezTo>
                      <a:pt x="8952" y="10025"/>
                      <a:pt x="8983" y="10039"/>
                      <a:pt x="9007" y="10074"/>
                    </a:cubicBezTo>
                    <a:cubicBezTo>
                      <a:pt x="10374" y="13543"/>
                      <a:pt x="10741" y="17213"/>
                      <a:pt x="11442" y="20848"/>
                    </a:cubicBezTo>
                    <a:cubicBezTo>
                      <a:pt x="12075" y="20682"/>
                      <a:pt x="12676" y="20515"/>
                      <a:pt x="13310" y="20348"/>
                    </a:cubicBezTo>
                    <a:cubicBezTo>
                      <a:pt x="13076" y="19347"/>
                      <a:pt x="12776" y="18347"/>
                      <a:pt x="12609" y="17313"/>
                    </a:cubicBezTo>
                    <a:cubicBezTo>
                      <a:pt x="12587" y="17224"/>
                      <a:pt x="12654" y="17164"/>
                      <a:pt x="12730" y="17164"/>
                    </a:cubicBezTo>
                    <a:cubicBezTo>
                      <a:pt x="12768" y="17164"/>
                      <a:pt x="12809" y="17179"/>
                      <a:pt x="12843" y="17213"/>
                    </a:cubicBezTo>
                    <a:cubicBezTo>
                      <a:pt x="13443" y="18046"/>
                      <a:pt x="13743" y="19114"/>
                      <a:pt x="14043" y="20148"/>
                    </a:cubicBezTo>
                    <a:cubicBezTo>
                      <a:pt x="18880" y="18947"/>
                      <a:pt x="23850" y="18247"/>
                      <a:pt x="29088" y="18013"/>
                    </a:cubicBezTo>
                    <a:cubicBezTo>
                      <a:pt x="28954" y="16912"/>
                      <a:pt x="28854" y="15778"/>
                      <a:pt x="28787" y="14744"/>
                    </a:cubicBezTo>
                    <a:cubicBezTo>
                      <a:pt x="28769" y="14597"/>
                      <a:pt x="28851" y="14521"/>
                      <a:pt x="28941" y="14521"/>
                    </a:cubicBezTo>
                    <a:cubicBezTo>
                      <a:pt x="29013" y="14521"/>
                      <a:pt x="29091" y="14572"/>
                      <a:pt x="29121" y="14677"/>
                    </a:cubicBezTo>
                    <a:cubicBezTo>
                      <a:pt x="29388" y="15745"/>
                      <a:pt x="29688" y="16846"/>
                      <a:pt x="29988" y="17980"/>
                    </a:cubicBezTo>
                    <a:cubicBezTo>
                      <a:pt x="30989" y="17946"/>
                      <a:pt x="31998" y="17930"/>
                      <a:pt x="33015" y="17930"/>
                    </a:cubicBezTo>
                    <a:cubicBezTo>
                      <a:pt x="34033" y="17930"/>
                      <a:pt x="35058" y="17946"/>
                      <a:pt x="36093" y="17980"/>
                    </a:cubicBezTo>
                    <a:cubicBezTo>
                      <a:pt x="36093" y="17279"/>
                      <a:pt x="36093" y="16579"/>
                      <a:pt x="36026" y="15845"/>
                    </a:cubicBezTo>
                    <a:cubicBezTo>
                      <a:pt x="35859" y="13877"/>
                      <a:pt x="35459" y="11909"/>
                      <a:pt x="35425" y="9907"/>
                    </a:cubicBezTo>
                    <a:cubicBezTo>
                      <a:pt x="35425" y="9849"/>
                      <a:pt x="35482" y="9814"/>
                      <a:pt x="35535" y="9814"/>
                    </a:cubicBezTo>
                    <a:cubicBezTo>
                      <a:pt x="35574" y="9814"/>
                      <a:pt x="35612" y="9832"/>
                      <a:pt x="35626" y="9874"/>
                    </a:cubicBezTo>
                    <a:cubicBezTo>
                      <a:pt x="36226" y="12042"/>
                      <a:pt x="36526" y="14344"/>
                      <a:pt x="36793" y="16545"/>
                    </a:cubicBezTo>
                    <a:cubicBezTo>
                      <a:pt x="36826" y="17012"/>
                      <a:pt x="36893" y="17513"/>
                      <a:pt x="36926" y="18013"/>
                    </a:cubicBezTo>
                    <a:cubicBezTo>
                      <a:pt x="37193" y="18046"/>
                      <a:pt x="37427" y="18046"/>
                      <a:pt x="37694" y="18046"/>
                    </a:cubicBezTo>
                    <a:cubicBezTo>
                      <a:pt x="37727" y="17213"/>
                      <a:pt x="37727" y="16345"/>
                      <a:pt x="37694" y="15478"/>
                    </a:cubicBezTo>
                    <a:cubicBezTo>
                      <a:pt x="37627" y="12576"/>
                      <a:pt x="37327" y="9640"/>
                      <a:pt x="36560" y="6838"/>
                    </a:cubicBezTo>
                    <a:cubicBezTo>
                      <a:pt x="36538" y="6774"/>
                      <a:pt x="36600" y="6737"/>
                      <a:pt x="36655" y="6737"/>
                    </a:cubicBezTo>
                    <a:cubicBezTo>
                      <a:pt x="36686" y="6737"/>
                      <a:pt x="36714" y="6748"/>
                      <a:pt x="36726" y="6772"/>
                    </a:cubicBezTo>
                    <a:cubicBezTo>
                      <a:pt x="37827" y="9674"/>
                      <a:pt x="38327" y="12643"/>
                      <a:pt x="38561" y="15745"/>
                    </a:cubicBezTo>
                    <a:cubicBezTo>
                      <a:pt x="38594" y="16512"/>
                      <a:pt x="38661" y="17313"/>
                      <a:pt x="38694" y="18113"/>
                    </a:cubicBezTo>
                    <a:cubicBezTo>
                      <a:pt x="39995" y="18180"/>
                      <a:pt x="41330" y="18280"/>
                      <a:pt x="42697" y="18413"/>
                    </a:cubicBezTo>
                    <a:cubicBezTo>
                      <a:pt x="42631" y="18413"/>
                      <a:pt x="42097" y="9173"/>
                      <a:pt x="41963" y="8406"/>
                    </a:cubicBezTo>
                    <a:cubicBezTo>
                      <a:pt x="41363" y="5538"/>
                      <a:pt x="40429" y="2802"/>
                      <a:pt x="39662"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38"/>
              <p:cNvSpPr/>
              <p:nvPr/>
            </p:nvSpPr>
            <p:spPr>
              <a:xfrm>
                <a:off x="1974800" y="4530550"/>
                <a:ext cx="119275" cy="279750"/>
              </a:xfrm>
              <a:custGeom>
                <a:avLst/>
                <a:gdLst/>
                <a:ahLst/>
                <a:cxnLst/>
                <a:rect l="l" t="t" r="r" b="b"/>
                <a:pathLst>
                  <a:path w="4771" h="11190" extrusionOk="0">
                    <a:moveTo>
                      <a:pt x="1435" y="0"/>
                    </a:moveTo>
                    <a:cubicBezTo>
                      <a:pt x="968" y="334"/>
                      <a:pt x="501" y="668"/>
                      <a:pt x="1" y="1001"/>
                    </a:cubicBezTo>
                    <a:cubicBezTo>
                      <a:pt x="267" y="1702"/>
                      <a:pt x="534" y="2436"/>
                      <a:pt x="801" y="3136"/>
                    </a:cubicBezTo>
                    <a:cubicBezTo>
                      <a:pt x="1869" y="5871"/>
                      <a:pt x="2903" y="8907"/>
                      <a:pt x="4737" y="11175"/>
                    </a:cubicBezTo>
                    <a:cubicBezTo>
                      <a:pt x="4737" y="11186"/>
                      <a:pt x="4741" y="11190"/>
                      <a:pt x="4746" y="11190"/>
                    </a:cubicBezTo>
                    <a:cubicBezTo>
                      <a:pt x="4756" y="11190"/>
                      <a:pt x="4771" y="11175"/>
                      <a:pt x="4771" y="11175"/>
                    </a:cubicBezTo>
                    <a:cubicBezTo>
                      <a:pt x="4270" y="8073"/>
                      <a:pt x="2903" y="5104"/>
                      <a:pt x="2002" y="2069"/>
                    </a:cubicBezTo>
                    <a:cubicBezTo>
                      <a:pt x="1802" y="1401"/>
                      <a:pt x="1602" y="701"/>
                      <a:pt x="1435"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8"/>
              <p:cNvSpPr/>
              <p:nvPr/>
            </p:nvSpPr>
            <p:spPr>
              <a:xfrm>
                <a:off x="1187575" y="4277450"/>
                <a:ext cx="550425" cy="391775"/>
              </a:xfrm>
              <a:custGeom>
                <a:avLst/>
                <a:gdLst/>
                <a:ahLst/>
                <a:cxnLst/>
                <a:rect l="l" t="t" r="r" b="b"/>
                <a:pathLst>
                  <a:path w="22017" h="15671" extrusionOk="0">
                    <a:moveTo>
                      <a:pt x="15792" y="1"/>
                    </a:moveTo>
                    <a:cubicBezTo>
                      <a:pt x="14486" y="1"/>
                      <a:pt x="13163" y="250"/>
                      <a:pt x="11876" y="518"/>
                    </a:cubicBezTo>
                    <a:cubicBezTo>
                      <a:pt x="10441" y="818"/>
                      <a:pt x="8973" y="1218"/>
                      <a:pt x="7472" y="1218"/>
                    </a:cubicBezTo>
                    <a:cubicBezTo>
                      <a:pt x="6901" y="1198"/>
                      <a:pt x="6379" y="1115"/>
                      <a:pt x="5838" y="1115"/>
                    </a:cubicBezTo>
                    <a:cubicBezTo>
                      <a:pt x="5496" y="1115"/>
                      <a:pt x="5146" y="1148"/>
                      <a:pt x="4770" y="1251"/>
                    </a:cubicBezTo>
                    <a:cubicBezTo>
                      <a:pt x="2636" y="1885"/>
                      <a:pt x="801" y="3787"/>
                      <a:pt x="401" y="5988"/>
                    </a:cubicBezTo>
                    <a:cubicBezTo>
                      <a:pt x="0" y="8256"/>
                      <a:pt x="1068" y="10625"/>
                      <a:pt x="2669" y="12293"/>
                    </a:cubicBezTo>
                    <a:cubicBezTo>
                      <a:pt x="4745" y="14469"/>
                      <a:pt x="7741" y="15670"/>
                      <a:pt x="10742" y="15670"/>
                    </a:cubicBezTo>
                    <a:cubicBezTo>
                      <a:pt x="11742" y="15670"/>
                      <a:pt x="12743" y="15537"/>
                      <a:pt x="13710" y="15261"/>
                    </a:cubicBezTo>
                    <a:cubicBezTo>
                      <a:pt x="17546" y="14161"/>
                      <a:pt x="20682" y="10858"/>
                      <a:pt x="21616" y="6956"/>
                    </a:cubicBezTo>
                    <a:cubicBezTo>
                      <a:pt x="21949" y="5688"/>
                      <a:pt x="22016" y="4254"/>
                      <a:pt x="21482" y="3053"/>
                    </a:cubicBezTo>
                    <a:cubicBezTo>
                      <a:pt x="20749" y="1418"/>
                      <a:pt x="19014" y="418"/>
                      <a:pt x="17246" y="117"/>
                    </a:cubicBezTo>
                    <a:cubicBezTo>
                      <a:pt x="16765" y="36"/>
                      <a:pt x="16280" y="1"/>
                      <a:pt x="15792"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8"/>
              <p:cNvSpPr/>
              <p:nvPr/>
            </p:nvSpPr>
            <p:spPr>
              <a:xfrm>
                <a:off x="1792175" y="4107900"/>
                <a:ext cx="220175" cy="322450"/>
              </a:xfrm>
              <a:custGeom>
                <a:avLst/>
                <a:gdLst/>
                <a:ahLst/>
                <a:cxnLst/>
                <a:rect l="l" t="t" r="r" b="b"/>
                <a:pathLst>
                  <a:path w="8807" h="12898" extrusionOk="0">
                    <a:moveTo>
                      <a:pt x="3949" y="0"/>
                    </a:moveTo>
                    <a:cubicBezTo>
                      <a:pt x="3443" y="0"/>
                      <a:pt x="2955" y="97"/>
                      <a:pt x="2535" y="295"/>
                    </a:cubicBezTo>
                    <a:cubicBezTo>
                      <a:pt x="1101" y="995"/>
                      <a:pt x="567" y="2930"/>
                      <a:pt x="367" y="4397"/>
                    </a:cubicBezTo>
                    <a:cubicBezTo>
                      <a:pt x="34" y="6632"/>
                      <a:pt x="0" y="8934"/>
                      <a:pt x="100" y="11202"/>
                    </a:cubicBezTo>
                    <a:cubicBezTo>
                      <a:pt x="134" y="11803"/>
                      <a:pt x="267" y="12503"/>
                      <a:pt x="868" y="12770"/>
                    </a:cubicBezTo>
                    <a:cubicBezTo>
                      <a:pt x="1045" y="12869"/>
                      <a:pt x="1235" y="12897"/>
                      <a:pt x="1422" y="12897"/>
                    </a:cubicBezTo>
                    <a:cubicBezTo>
                      <a:pt x="1551" y="12897"/>
                      <a:pt x="1679" y="12884"/>
                      <a:pt x="1802" y="12870"/>
                    </a:cubicBezTo>
                    <a:cubicBezTo>
                      <a:pt x="3970" y="12637"/>
                      <a:pt x="5905" y="11603"/>
                      <a:pt x="7105" y="10035"/>
                    </a:cubicBezTo>
                    <a:cubicBezTo>
                      <a:pt x="8306" y="8467"/>
                      <a:pt x="8807" y="6366"/>
                      <a:pt x="8440" y="4297"/>
                    </a:cubicBezTo>
                    <a:cubicBezTo>
                      <a:pt x="8206" y="3030"/>
                      <a:pt x="7606" y="1662"/>
                      <a:pt x="6438" y="828"/>
                    </a:cubicBezTo>
                    <a:cubicBezTo>
                      <a:pt x="5724" y="282"/>
                      <a:pt x="4810" y="0"/>
                      <a:pt x="3949" y="0"/>
                    </a:cubicBezTo>
                    <a:close/>
                  </a:path>
                </a:pathLst>
              </a:custGeom>
              <a:solidFill>
                <a:srgbClr val="EC8D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38"/>
              <p:cNvSpPr/>
              <p:nvPr/>
            </p:nvSpPr>
            <p:spPr>
              <a:xfrm>
                <a:off x="868175" y="4242800"/>
                <a:ext cx="257700" cy="299750"/>
              </a:xfrm>
              <a:custGeom>
                <a:avLst/>
                <a:gdLst/>
                <a:ahLst/>
                <a:cxnLst/>
                <a:rect l="l" t="t" r="r" b="b"/>
                <a:pathLst>
                  <a:path w="10308" h="11990" extrusionOk="0">
                    <a:moveTo>
                      <a:pt x="4179" y="0"/>
                    </a:moveTo>
                    <a:cubicBezTo>
                      <a:pt x="3030" y="0"/>
                      <a:pt x="1799" y="637"/>
                      <a:pt x="1035" y="1637"/>
                    </a:cubicBezTo>
                    <a:cubicBezTo>
                      <a:pt x="167" y="2804"/>
                      <a:pt x="1" y="4272"/>
                      <a:pt x="134" y="5573"/>
                    </a:cubicBezTo>
                    <a:cubicBezTo>
                      <a:pt x="401" y="7641"/>
                      <a:pt x="1435" y="9509"/>
                      <a:pt x="3069" y="10643"/>
                    </a:cubicBezTo>
                    <a:cubicBezTo>
                      <a:pt x="4281" y="11526"/>
                      <a:pt x="5797" y="11990"/>
                      <a:pt x="7388" y="11990"/>
                    </a:cubicBezTo>
                    <a:cubicBezTo>
                      <a:pt x="7900" y="11990"/>
                      <a:pt x="8420" y="11942"/>
                      <a:pt x="8940" y="11844"/>
                    </a:cubicBezTo>
                    <a:cubicBezTo>
                      <a:pt x="9241" y="11811"/>
                      <a:pt x="9607" y="11711"/>
                      <a:pt x="9841" y="11477"/>
                    </a:cubicBezTo>
                    <a:cubicBezTo>
                      <a:pt x="10308" y="11043"/>
                      <a:pt x="10241" y="10343"/>
                      <a:pt x="10108" y="9776"/>
                    </a:cubicBezTo>
                    <a:cubicBezTo>
                      <a:pt x="9574" y="7541"/>
                      <a:pt x="8840" y="5373"/>
                      <a:pt x="7906" y="3338"/>
                    </a:cubicBezTo>
                    <a:cubicBezTo>
                      <a:pt x="7272" y="2004"/>
                      <a:pt x="6205" y="269"/>
                      <a:pt x="4637" y="36"/>
                    </a:cubicBezTo>
                    <a:cubicBezTo>
                      <a:pt x="4487" y="12"/>
                      <a:pt x="4334" y="0"/>
                      <a:pt x="4179" y="0"/>
                    </a:cubicBezTo>
                    <a:close/>
                  </a:path>
                </a:pathLst>
              </a:custGeom>
              <a:solidFill>
                <a:srgbClr val="EC8D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8"/>
              <p:cNvSpPr/>
              <p:nvPr/>
            </p:nvSpPr>
            <p:spPr>
              <a:xfrm>
                <a:off x="971575" y="3693275"/>
                <a:ext cx="897350" cy="913175"/>
              </a:xfrm>
              <a:custGeom>
                <a:avLst/>
                <a:gdLst/>
                <a:ahLst/>
                <a:cxnLst/>
                <a:rect l="l" t="t" r="r" b="b"/>
                <a:pathLst>
                  <a:path w="35894" h="36527" extrusionOk="0">
                    <a:moveTo>
                      <a:pt x="22554" y="1"/>
                    </a:moveTo>
                    <a:cubicBezTo>
                      <a:pt x="22531" y="1"/>
                      <a:pt x="22507" y="1"/>
                      <a:pt x="22484" y="1"/>
                    </a:cubicBezTo>
                    <a:cubicBezTo>
                      <a:pt x="17647" y="34"/>
                      <a:pt x="12977" y="701"/>
                      <a:pt x="8340" y="2069"/>
                    </a:cubicBezTo>
                    <a:cubicBezTo>
                      <a:pt x="3270" y="3570"/>
                      <a:pt x="1" y="8407"/>
                      <a:pt x="435" y="13644"/>
                    </a:cubicBezTo>
                    <a:cubicBezTo>
                      <a:pt x="835" y="18381"/>
                      <a:pt x="1535" y="23051"/>
                      <a:pt x="2503" y="27687"/>
                    </a:cubicBezTo>
                    <a:cubicBezTo>
                      <a:pt x="3570" y="32858"/>
                      <a:pt x="8140" y="36527"/>
                      <a:pt x="13377" y="36527"/>
                    </a:cubicBezTo>
                    <a:cubicBezTo>
                      <a:pt x="18214" y="36494"/>
                      <a:pt x="22917" y="35793"/>
                      <a:pt x="27554" y="34425"/>
                    </a:cubicBezTo>
                    <a:cubicBezTo>
                      <a:pt x="32591" y="32958"/>
                      <a:pt x="35893" y="28121"/>
                      <a:pt x="35460" y="22851"/>
                    </a:cubicBezTo>
                    <a:cubicBezTo>
                      <a:pt x="35059" y="18147"/>
                      <a:pt x="34359" y="13444"/>
                      <a:pt x="33391" y="8807"/>
                    </a:cubicBezTo>
                    <a:cubicBezTo>
                      <a:pt x="32296" y="3693"/>
                      <a:pt x="27795" y="1"/>
                      <a:pt x="22554" y="1"/>
                    </a:cubicBezTo>
                    <a:close/>
                  </a:path>
                </a:pathLst>
              </a:custGeom>
              <a:solidFill>
                <a:srgbClr val="EC8D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8"/>
              <p:cNvSpPr/>
              <p:nvPr/>
            </p:nvSpPr>
            <p:spPr>
              <a:xfrm>
                <a:off x="1388550" y="4302350"/>
                <a:ext cx="122600" cy="63100"/>
              </a:xfrm>
              <a:custGeom>
                <a:avLst/>
                <a:gdLst/>
                <a:ahLst/>
                <a:cxnLst/>
                <a:rect l="l" t="t" r="r" b="b"/>
                <a:pathLst>
                  <a:path w="4904" h="2524" extrusionOk="0">
                    <a:moveTo>
                      <a:pt x="2535" y="0"/>
                    </a:moveTo>
                    <a:cubicBezTo>
                      <a:pt x="2406" y="0"/>
                      <a:pt x="2273" y="8"/>
                      <a:pt x="2135" y="22"/>
                    </a:cubicBezTo>
                    <a:cubicBezTo>
                      <a:pt x="1535" y="122"/>
                      <a:pt x="968" y="489"/>
                      <a:pt x="601" y="923"/>
                    </a:cubicBezTo>
                    <a:cubicBezTo>
                      <a:pt x="234" y="1390"/>
                      <a:pt x="0" y="1957"/>
                      <a:pt x="34" y="2524"/>
                    </a:cubicBezTo>
                    <a:cubicBezTo>
                      <a:pt x="234" y="2023"/>
                      <a:pt x="568" y="1590"/>
                      <a:pt x="934" y="1256"/>
                    </a:cubicBezTo>
                    <a:cubicBezTo>
                      <a:pt x="1335" y="923"/>
                      <a:pt x="1768" y="689"/>
                      <a:pt x="2235" y="622"/>
                    </a:cubicBezTo>
                    <a:cubicBezTo>
                      <a:pt x="2349" y="606"/>
                      <a:pt x="2464" y="598"/>
                      <a:pt x="2580" y="598"/>
                    </a:cubicBezTo>
                    <a:cubicBezTo>
                      <a:pt x="2941" y="598"/>
                      <a:pt x="3308" y="679"/>
                      <a:pt x="3636" y="856"/>
                    </a:cubicBezTo>
                    <a:cubicBezTo>
                      <a:pt x="4103" y="1089"/>
                      <a:pt x="4504" y="1423"/>
                      <a:pt x="4904" y="1823"/>
                    </a:cubicBezTo>
                    <a:cubicBezTo>
                      <a:pt x="4704" y="1290"/>
                      <a:pt x="4370" y="823"/>
                      <a:pt x="3903" y="456"/>
                    </a:cubicBezTo>
                    <a:cubicBezTo>
                      <a:pt x="3670" y="255"/>
                      <a:pt x="3370" y="122"/>
                      <a:pt x="3069" y="55"/>
                    </a:cubicBezTo>
                    <a:cubicBezTo>
                      <a:pt x="2893" y="16"/>
                      <a:pt x="2718" y="0"/>
                      <a:pt x="2535"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8"/>
              <p:cNvSpPr/>
              <p:nvPr/>
            </p:nvSpPr>
            <p:spPr>
              <a:xfrm>
                <a:off x="1537825" y="3954050"/>
                <a:ext cx="214125" cy="67675"/>
              </a:xfrm>
              <a:custGeom>
                <a:avLst/>
                <a:gdLst/>
                <a:ahLst/>
                <a:cxnLst/>
                <a:rect l="l" t="t" r="r" b="b"/>
                <a:pathLst>
                  <a:path w="8565" h="2707" extrusionOk="0">
                    <a:moveTo>
                      <a:pt x="4812" y="1"/>
                    </a:moveTo>
                    <a:cubicBezTo>
                      <a:pt x="3192" y="1"/>
                      <a:pt x="1520" y="584"/>
                      <a:pt x="201" y="1812"/>
                    </a:cubicBezTo>
                    <a:cubicBezTo>
                      <a:pt x="67" y="1912"/>
                      <a:pt x="0" y="2145"/>
                      <a:pt x="34" y="2312"/>
                    </a:cubicBezTo>
                    <a:cubicBezTo>
                      <a:pt x="67" y="2479"/>
                      <a:pt x="100" y="2512"/>
                      <a:pt x="234" y="2646"/>
                    </a:cubicBezTo>
                    <a:cubicBezTo>
                      <a:pt x="276" y="2688"/>
                      <a:pt x="335" y="2706"/>
                      <a:pt x="400" y="2706"/>
                    </a:cubicBezTo>
                    <a:cubicBezTo>
                      <a:pt x="490" y="2706"/>
                      <a:pt x="590" y="2671"/>
                      <a:pt x="668" y="2612"/>
                    </a:cubicBezTo>
                    <a:cubicBezTo>
                      <a:pt x="2533" y="1597"/>
                      <a:pt x="4298" y="983"/>
                      <a:pt x="6117" y="983"/>
                    </a:cubicBezTo>
                    <a:cubicBezTo>
                      <a:pt x="6867" y="983"/>
                      <a:pt x="7627" y="1087"/>
                      <a:pt x="8406" y="1312"/>
                    </a:cubicBezTo>
                    <a:cubicBezTo>
                      <a:pt x="8415" y="1315"/>
                      <a:pt x="8424" y="1316"/>
                      <a:pt x="8433" y="1316"/>
                    </a:cubicBezTo>
                    <a:cubicBezTo>
                      <a:pt x="8517" y="1316"/>
                      <a:pt x="8564" y="1175"/>
                      <a:pt x="8473" y="1145"/>
                    </a:cubicBezTo>
                    <a:cubicBezTo>
                      <a:pt x="7436" y="393"/>
                      <a:pt x="6141" y="1"/>
                      <a:pt x="4812" y="1"/>
                    </a:cubicBezTo>
                    <a:close/>
                  </a:path>
                </a:pathLst>
              </a:custGeom>
              <a:solidFill>
                <a:srgbClr val="3341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8"/>
              <p:cNvSpPr/>
              <p:nvPr/>
            </p:nvSpPr>
            <p:spPr>
              <a:xfrm>
                <a:off x="1054450" y="4023725"/>
                <a:ext cx="212375" cy="64475"/>
              </a:xfrm>
              <a:custGeom>
                <a:avLst/>
                <a:gdLst/>
                <a:ahLst/>
                <a:cxnLst/>
                <a:rect l="l" t="t" r="r" b="b"/>
                <a:pathLst>
                  <a:path w="8495" h="2579" extrusionOk="0">
                    <a:moveTo>
                      <a:pt x="5191" y="1"/>
                    </a:moveTo>
                    <a:cubicBezTo>
                      <a:pt x="3160" y="1"/>
                      <a:pt x="1240" y="907"/>
                      <a:pt x="55" y="2427"/>
                    </a:cubicBezTo>
                    <a:cubicBezTo>
                      <a:pt x="1" y="2481"/>
                      <a:pt x="56" y="2579"/>
                      <a:pt x="132" y="2579"/>
                    </a:cubicBezTo>
                    <a:cubicBezTo>
                      <a:pt x="150" y="2579"/>
                      <a:pt x="169" y="2574"/>
                      <a:pt x="188" y="2561"/>
                    </a:cubicBezTo>
                    <a:cubicBezTo>
                      <a:pt x="1657" y="1616"/>
                      <a:pt x="3205" y="1240"/>
                      <a:pt x="4874" y="1240"/>
                    </a:cubicBezTo>
                    <a:cubicBezTo>
                      <a:pt x="5858" y="1240"/>
                      <a:pt x="6884" y="1371"/>
                      <a:pt x="7961" y="1593"/>
                    </a:cubicBezTo>
                    <a:cubicBezTo>
                      <a:pt x="8016" y="1605"/>
                      <a:pt x="8075" y="1612"/>
                      <a:pt x="8132" y="1612"/>
                    </a:cubicBezTo>
                    <a:cubicBezTo>
                      <a:pt x="8246" y="1612"/>
                      <a:pt x="8350" y="1582"/>
                      <a:pt x="8394" y="1493"/>
                    </a:cubicBezTo>
                    <a:cubicBezTo>
                      <a:pt x="8494" y="1327"/>
                      <a:pt x="8494" y="1293"/>
                      <a:pt x="8494" y="1126"/>
                    </a:cubicBezTo>
                    <a:cubicBezTo>
                      <a:pt x="8461" y="960"/>
                      <a:pt x="8328" y="759"/>
                      <a:pt x="8194" y="693"/>
                    </a:cubicBezTo>
                    <a:cubicBezTo>
                      <a:pt x="7215" y="220"/>
                      <a:pt x="6190" y="1"/>
                      <a:pt x="51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8"/>
              <p:cNvSpPr/>
              <p:nvPr/>
            </p:nvSpPr>
            <p:spPr>
              <a:xfrm>
                <a:off x="1253450" y="4372925"/>
                <a:ext cx="413650" cy="200650"/>
              </a:xfrm>
              <a:custGeom>
                <a:avLst/>
                <a:gdLst/>
                <a:ahLst/>
                <a:cxnLst/>
                <a:rect l="l" t="t" r="r" b="b"/>
                <a:pathLst>
                  <a:path w="16546" h="8026" extrusionOk="0">
                    <a:moveTo>
                      <a:pt x="16546" y="1"/>
                    </a:moveTo>
                    <a:lnTo>
                      <a:pt x="16546" y="1"/>
                    </a:lnTo>
                    <a:cubicBezTo>
                      <a:pt x="15145" y="101"/>
                      <a:pt x="13677" y="134"/>
                      <a:pt x="12276" y="234"/>
                    </a:cubicBezTo>
                    <a:cubicBezTo>
                      <a:pt x="9874" y="335"/>
                      <a:pt x="7573" y="668"/>
                      <a:pt x="5304" y="1235"/>
                    </a:cubicBezTo>
                    <a:cubicBezTo>
                      <a:pt x="5104" y="1269"/>
                      <a:pt x="4904" y="1335"/>
                      <a:pt x="4704" y="1369"/>
                    </a:cubicBezTo>
                    <a:lnTo>
                      <a:pt x="4704" y="1402"/>
                    </a:lnTo>
                    <a:cubicBezTo>
                      <a:pt x="3136" y="1802"/>
                      <a:pt x="1568" y="2236"/>
                      <a:pt x="1" y="2603"/>
                    </a:cubicBezTo>
                    <a:cubicBezTo>
                      <a:pt x="1380" y="5031"/>
                      <a:pt x="4780" y="8026"/>
                      <a:pt x="8336" y="8026"/>
                    </a:cubicBezTo>
                    <a:cubicBezTo>
                      <a:pt x="8737" y="8026"/>
                      <a:pt x="9139" y="7988"/>
                      <a:pt x="9541" y="7907"/>
                    </a:cubicBezTo>
                    <a:cubicBezTo>
                      <a:pt x="13410" y="7173"/>
                      <a:pt x="15945" y="2903"/>
                      <a:pt x="1654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38"/>
              <p:cNvSpPr/>
              <p:nvPr/>
            </p:nvSpPr>
            <p:spPr>
              <a:xfrm>
                <a:off x="1299325" y="4375450"/>
                <a:ext cx="327750" cy="198250"/>
              </a:xfrm>
              <a:custGeom>
                <a:avLst/>
                <a:gdLst/>
                <a:ahLst/>
                <a:cxnLst/>
                <a:rect l="l" t="t" r="r" b="b"/>
                <a:pathLst>
                  <a:path w="13110" h="7930" extrusionOk="0">
                    <a:moveTo>
                      <a:pt x="12643" y="0"/>
                    </a:moveTo>
                    <a:cubicBezTo>
                      <a:pt x="11909" y="67"/>
                      <a:pt x="11175" y="67"/>
                      <a:pt x="10441" y="133"/>
                    </a:cubicBezTo>
                    <a:cubicBezTo>
                      <a:pt x="8039" y="234"/>
                      <a:pt x="5738" y="567"/>
                      <a:pt x="3469" y="1134"/>
                    </a:cubicBezTo>
                    <a:cubicBezTo>
                      <a:pt x="3269" y="1168"/>
                      <a:pt x="3069" y="1234"/>
                      <a:pt x="2836" y="1268"/>
                    </a:cubicBezTo>
                    <a:cubicBezTo>
                      <a:pt x="1902" y="1534"/>
                      <a:pt x="968" y="1801"/>
                      <a:pt x="0" y="2035"/>
                    </a:cubicBezTo>
                    <a:cubicBezTo>
                      <a:pt x="300" y="2669"/>
                      <a:pt x="567" y="3302"/>
                      <a:pt x="834" y="3936"/>
                    </a:cubicBezTo>
                    <a:cubicBezTo>
                      <a:pt x="734" y="4437"/>
                      <a:pt x="667" y="4904"/>
                      <a:pt x="567" y="5371"/>
                    </a:cubicBezTo>
                    <a:cubicBezTo>
                      <a:pt x="2169" y="6804"/>
                      <a:pt x="4339" y="7929"/>
                      <a:pt x="6499" y="7929"/>
                    </a:cubicBezTo>
                    <a:cubicBezTo>
                      <a:pt x="6903" y="7929"/>
                      <a:pt x="7306" y="7890"/>
                      <a:pt x="7706" y="7806"/>
                    </a:cubicBezTo>
                    <a:cubicBezTo>
                      <a:pt x="9974" y="7372"/>
                      <a:pt x="11909" y="5637"/>
                      <a:pt x="13110" y="3736"/>
                    </a:cubicBezTo>
                    <a:cubicBezTo>
                      <a:pt x="12843" y="3269"/>
                      <a:pt x="12609" y="2769"/>
                      <a:pt x="12376" y="2302"/>
                    </a:cubicBezTo>
                    <a:cubicBezTo>
                      <a:pt x="12476" y="1534"/>
                      <a:pt x="12576" y="767"/>
                      <a:pt x="12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38"/>
              <p:cNvSpPr/>
              <p:nvPr/>
            </p:nvSpPr>
            <p:spPr>
              <a:xfrm>
                <a:off x="1330175" y="4434650"/>
                <a:ext cx="269375" cy="51375"/>
              </a:xfrm>
              <a:custGeom>
                <a:avLst/>
                <a:gdLst/>
                <a:ahLst/>
                <a:cxnLst/>
                <a:rect l="l" t="t" r="r" b="b"/>
                <a:pathLst>
                  <a:path w="10775" h="2055" extrusionOk="0">
                    <a:moveTo>
                      <a:pt x="10775" y="0"/>
                    </a:moveTo>
                    <a:lnTo>
                      <a:pt x="10775" y="0"/>
                    </a:lnTo>
                    <a:cubicBezTo>
                      <a:pt x="9040" y="601"/>
                      <a:pt x="7306" y="1168"/>
                      <a:pt x="5504" y="1435"/>
                    </a:cubicBezTo>
                    <a:cubicBezTo>
                      <a:pt x="4545" y="1574"/>
                      <a:pt x="3585" y="1623"/>
                      <a:pt x="2625" y="1623"/>
                    </a:cubicBezTo>
                    <a:cubicBezTo>
                      <a:pt x="1750" y="1623"/>
                      <a:pt x="875" y="1583"/>
                      <a:pt x="0" y="1535"/>
                    </a:cubicBezTo>
                    <a:lnTo>
                      <a:pt x="0" y="1535"/>
                    </a:lnTo>
                    <a:cubicBezTo>
                      <a:pt x="1251" y="1859"/>
                      <a:pt x="2550" y="2055"/>
                      <a:pt x="3852" y="2055"/>
                    </a:cubicBezTo>
                    <a:cubicBezTo>
                      <a:pt x="4426" y="2055"/>
                      <a:pt x="5000" y="2017"/>
                      <a:pt x="5571" y="1935"/>
                    </a:cubicBezTo>
                    <a:cubicBezTo>
                      <a:pt x="7406" y="1668"/>
                      <a:pt x="9174" y="968"/>
                      <a:pt x="1077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38"/>
              <p:cNvSpPr/>
              <p:nvPr/>
            </p:nvSpPr>
            <p:spPr>
              <a:xfrm>
                <a:off x="1570350" y="4184825"/>
                <a:ext cx="194325" cy="71625"/>
              </a:xfrm>
              <a:custGeom>
                <a:avLst/>
                <a:gdLst/>
                <a:ahLst/>
                <a:cxnLst/>
                <a:rect l="l" t="t" r="r" b="b"/>
                <a:pathLst>
                  <a:path w="7773" h="2865" extrusionOk="0">
                    <a:moveTo>
                      <a:pt x="5180" y="1"/>
                    </a:moveTo>
                    <a:cubicBezTo>
                      <a:pt x="3182" y="1"/>
                      <a:pt x="837" y="1380"/>
                      <a:pt x="0" y="2788"/>
                    </a:cubicBezTo>
                    <a:cubicBezTo>
                      <a:pt x="0" y="2815"/>
                      <a:pt x="22" y="2864"/>
                      <a:pt x="48" y="2864"/>
                    </a:cubicBezTo>
                    <a:cubicBezTo>
                      <a:pt x="54" y="2864"/>
                      <a:pt x="61" y="2861"/>
                      <a:pt x="67" y="2855"/>
                    </a:cubicBezTo>
                    <a:cubicBezTo>
                      <a:pt x="1368" y="2221"/>
                      <a:pt x="2469" y="1421"/>
                      <a:pt x="3936" y="1187"/>
                    </a:cubicBezTo>
                    <a:cubicBezTo>
                      <a:pt x="4195" y="1141"/>
                      <a:pt x="4447" y="1122"/>
                      <a:pt x="4694" y="1122"/>
                    </a:cubicBezTo>
                    <a:cubicBezTo>
                      <a:pt x="5693" y="1122"/>
                      <a:pt x="6623" y="1427"/>
                      <a:pt x="7639" y="1454"/>
                    </a:cubicBezTo>
                    <a:cubicBezTo>
                      <a:pt x="7739" y="1454"/>
                      <a:pt x="7773" y="1354"/>
                      <a:pt x="7739" y="1287"/>
                    </a:cubicBezTo>
                    <a:cubicBezTo>
                      <a:pt x="7149" y="368"/>
                      <a:pt x="6211" y="1"/>
                      <a:pt x="5180" y="1"/>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38"/>
              <p:cNvSpPr/>
              <p:nvPr/>
            </p:nvSpPr>
            <p:spPr>
              <a:xfrm>
                <a:off x="1583700" y="4148375"/>
                <a:ext cx="55875" cy="36950"/>
              </a:xfrm>
              <a:custGeom>
                <a:avLst/>
                <a:gdLst/>
                <a:ahLst/>
                <a:cxnLst/>
                <a:rect l="l" t="t" r="r" b="b"/>
                <a:pathLst>
                  <a:path w="2235" h="1478" extrusionOk="0">
                    <a:moveTo>
                      <a:pt x="1925" y="1"/>
                    </a:moveTo>
                    <a:cubicBezTo>
                      <a:pt x="1585" y="1"/>
                      <a:pt x="1181" y="273"/>
                      <a:pt x="934" y="410"/>
                    </a:cubicBezTo>
                    <a:cubicBezTo>
                      <a:pt x="467" y="710"/>
                      <a:pt x="234" y="977"/>
                      <a:pt x="0" y="1444"/>
                    </a:cubicBezTo>
                    <a:cubicBezTo>
                      <a:pt x="0" y="1478"/>
                      <a:pt x="33" y="1478"/>
                      <a:pt x="33" y="1478"/>
                    </a:cubicBezTo>
                    <a:cubicBezTo>
                      <a:pt x="200" y="1377"/>
                      <a:pt x="400" y="1311"/>
                      <a:pt x="567" y="1211"/>
                    </a:cubicBezTo>
                    <a:cubicBezTo>
                      <a:pt x="767" y="1111"/>
                      <a:pt x="967" y="944"/>
                      <a:pt x="1168" y="844"/>
                    </a:cubicBezTo>
                    <a:cubicBezTo>
                      <a:pt x="1468" y="677"/>
                      <a:pt x="2001" y="610"/>
                      <a:pt x="2202" y="310"/>
                    </a:cubicBezTo>
                    <a:cubicBezTo>
                      <a:pt x="2235" y="210"/>
                      <a:pt x="2235" y="110"/>
                      <a:pt x="2135" y="43"/>
                    </a:cubicBezTo>
                    <a:cubicBezTo>
                      <a:pt x="2070" y="14"/>
                      <a:pt x="1999" y="1"/>
                      <a:pt x="1925" y="1"/>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38"/>
              <p:cNvSpPr/>
              <p:nvPr/>
            </p:nvSpPr>
            <p:spPr>
              <a:xfrm>
                <a:off x="1105150" y="4258575"/>
                <a:ext cx="197525" cy="57900"/>
              </a:xfrm>
              <a:custGeom>
                <a:avLst/>
                <a:gdLst/>
                <a:ahLst/>
                <a:cxnLst/>
                <a:rect l="l" t="t" r="r" b="b"/>
                <a:pathLst>
                  <a:path w="7901" h="2316" extrusionOk="0">
                    <a:moveTo>
                      <a:pt x="3683" y="0"/>
                    </a:moveTo>
                    <a:cubicBezTo>
                      <a:pt x="2025" y="0"/>
                      <a:pt x="470" y="612"/>
                      <a:pt x="28" y="2173"/>
                    </a:cubicBezTo>
                    <a:cubicBezTo>
                      <a:pt x="1" y="2256"/>
                      <a:pt x="64" y="2315"/>
                      <a:pt x="124" y="2315"/>
                    </a:cubicBezTo>
                    <a:cubicBezTo>
                      <a:pt x="137" y="2315"/>
                      <a:pt x="150" y="2313"/>
                      <a:pt x="162" y="2307"/>
                    </a:cubicBezTo>
                    <a:cubicBezTo>
                      <a:pt x="1396" y="1906"/>
                      <a:pt x="2330" y="1139"/>
                      <a:pt x="3664" y="972"/>
                    </a:cubicBezTo>
                    <a:cubicBezTo>
                      <a:pt x="3890" y="947"/>
                      <a:pt x="4112" y="935"/>
                      <a:pt x="4330" y="935"/>
                    </a:cubicBezTo>
                    <a:cubicBezTo>
                      <a:pt x="5527" y="935"/>
                      <a:pt x="6621" y="1280"/>
                      <a:pt x="7834" y="1506"/>
                    </a:cubicBezTo>
                    <a:cubicBezTo>
                      <a:pt x="7901" y="1506"/>
                      <a:pt x="7901" y="1439"/>
                      <a:pt x="7867" y="1406"/>
                    </a:cubicBezTo>
                    <a:cubicBezTo>
                      <a:pt x="6982" y="570"/>
                      <a:pt x="5285" y="0"/>
                      <a:pt x="3683"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38"/>
              <p:cNvSpPr/>
              <p:nvPr/>
            </p:nvSpPr>
            <p:spPr>
              <a:xfrm>
                <a:off x="1206750" y="4208650"/>
                <a:ext cx="62575" cy="23375"/>
              </a:xfrm>
              <a:custGeom>
                <a:avLst/>
                <a:gdLst/>
                <a:ahLst/>
                <a:cxnLst/>
                <a:rect l="l" t="t" r="r" b="b"/>
                <a:pathLst>
                  <a:path w="2503" h="935" extrusionOk="0">
                    <a:moveTo>
                      <a:pt x="494" y="1"/>
                    </a:moveTo>
                    <a:cubicBezTo>
                      <a:pt x="329" y="1"/>
                      <a:pt x="178" y="36"/>
                      <a:pt x="67" y="134"/>
                    </a:cubicBezTo>
                    <a:cubicBezTo>
                      <a:pt x="1" y="234"/>
                      <a:pt x="1" y="334"/>
                      <a:pt x="67" y="401"/>
                    </a:cubicBezTo>
                    <a:cubicBezTo>
                      <a:pt x="334" y="634"/>
                      <a:pt x="868" y="568"/>
                      <a:pt x="1201" y="634"/>
                    </a:cubicBezTo>
                    <a:cubicBezTo>
                      <a:pt x="1435" y="668"/>
                      <a:pt x="1635" y="768"/>
                      <a:pt x="1869" y="834"/>
                    </a:cubicBezTo>
                    <a:cubicBezTo>
                      <a:pt x="2069" y="868"/>
                      <a:pt x="2269" y="868"/>
                      <a:pt x="2469" y="935"/>
                    </a:cubicBezTo>
                    <a:cubicBezTo>
                      <a:pt x="2502" y="935"/>
                      <a:pt x="2502" y="901"/>
                      <a:pt x="2502" y="901"/>
                    </a:cubicBezTo>
                    <a:cubicBezTo>
                      <a:pt x="2135" y="501"/>
                      <a:pt x="1835" y="301"/>
                      <a:pt x="1335" y="167"/>
                    </a:cubicBezTo>
                    <a:cubicBezTo>
                      <a:pt x="1103" y="104"/>
                      <a:pt x="778" y="1"/>
                      <a:pt x="494" y="1"/>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38"/>
              <p:cNvSpPr/>
              <p:nvPr/>
            </p:nvSpPr>
            <p:spPr>
              <a:xfrm>
                <a:off x="1835025" y="4191750"/>
                <a:ext cx="130625" cy="180125"/>
              </a:xfrm>
              <a:custGeom>
                <a:avLst/>
                <a:gdLst/>
                <a:ahLst/>
                <a:cxnLst/>
                <a:rect l="l" t="t" r="r" b="b"/>
                <a:pathLst>
                  <a:path w="5225" h="7205" extrusionOk="0">
                    <a:moveTo>
                      <a:pt x="3909" y="0"/>
                    </a:moveTo>
                    <a:cubicBezTo>
                      <a:pt x="3124" y="0"/>
                      <a:pt x="2435" y="655"/>
                      <a:pt x="1889" y="1310"/>
                    </a:cubicBezTo>
                    <a:cubicBezTo>
                      <a:pt x="1288" y="2011"/>
                      <a:pt x="855" y="2811"/>
                      <a:pt x="555" y="3679"/>
                    </a:cubicBezTo>
                    <a:cubicBezTo>
                      <a:pt x="421" y="4079"/>
                      <a:pt x="321" y="4446"/>
                      <a:pt x="221" y="4846"/>
                    </a:cubicBezTo>
                    <a:cubicBezTo>
                      <a:pt x="88" y="5447"/>
                      <a:pt x="21" y="6080"/>
                      <a:pt x="21" y="6714"/>
                    </a:cubicBezTo>
                    <a:cubicBezTo>
                      <a:pt x="1" y="7013"/>
                      <a:pt x="242" y="7204"/>
                      <a:pt x="447" y="7204"/>
                    </a:cubicBezTo>
                    <a:cubicBezTo>
                      <a:pt x="586" y="7204"/>
                      <a:pt x="708" y="7116"/>
                      <a:pt x="721" y="6914"/>
                    </a:cubicBezTo>
                    <a:cubicBezTo>
                      <a:pt x="721" y="5947"/>
                      <a:pt x="888" y="5046"/>
                      <a:pt x="1155" y="4212"/>
                    </a:cubicBezTo>
                    <a:cubicBezTo>
                      <a:pt x="1825" y="3799"/>
                      <a:pt x="2658" y="3420"/>
                      <a:pt x="3414" y="3420"/>
                    </a:cubicBezTo>
                    <a:cubicBezTo>
                      <a:pt x="3937" y="3420"/>
                      <a:pt x="4422" y="3601"/>
                      <a:pt x="4791" y="4079"/>
                    </a:cubicBezTo>
                    <a:cubicBezTo>
                      <a:pt x="4791" y="4079"/>
                      <a:pt x="4824" y="4079"/>
                      <a:pt x="4824" y="4046"/>
                    </a:cubicBezTo>
                    <a:cubicBezTo>
                      <a:pt x="4504" y="3047"/>
                      <a:pt x="3896" y="2719"/>
                      <a:pt x="3211" y="2719"/>
                    </a:cubicBezTo>
                    <a:cubicBezTo>
                      <a:pt x="2684" y="2719"/>
                      <a:pt x="2111" y="2913"/>
                      <a:pt x="1589" y="3145"/>
                    </a:cubicBezTo>
                    <a:lnTo>
                      <a:pt x="1622" y="3078"/>
                    </a:lnTo>
                    <a:cubicBezTo>
                      <a:pt x="2157" y="2064"/>
                      <a:pt x="3215" y="504"/>
                      <a:pt x="4475" y="504"/>
                    </a:cubicBezTo>
                    <a:cubicBezTo>
                      <a:pt x="4708" y="504"/>
                      <a:pt x="4947" y="557"/>
                      <a:pt x="5191" y="677"/>
                    </a:cubicBezTo>
                    <a:cubicBezTo>
                      <a:pt x="5225" y="677"/>
                      <a:pt x="5225" y="643"/>
                      <a:pt x="5225" y="643"/>
                    </a:cubicBezTo>
                    <a:cubicBezTo>
                      <a:pt x="4764" y="182"/>
                      <a:pt x="4323" y="0"/>
                      <a:pt x="3909"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38"/>
              <p:cNvSpPr/>
              <p:nvPr/>
            </p:nvSpPr>
            <p:spPr>
              <a:xfrm>
                <a:off x="920725" y="4337950"/>
                <a:ext cx="155075" cy="163450"/>
              </a:xfrm>
              <a:custGeom>
                <a:avLst/>
                <a:gdLst/>
                <a:ahLst/>
                <a:cxnLst/>
                <a:rect l="l" t="t" r="r" b="b"/>
                <a:pathLst>
                  <a:path w="6203" h="6538" extrusionOk="0">
                    <a:moveTo>
                      <a:pt x="1408" y="0"/>
                    </a:moveTo>
                    <a:cubicBezTo>
                      <a:pt x="921" y="0"/>
                      <a:pt x="438" y="237"/>
                      <a:pt x="0" y="866"/>
                    </a:cubicBezTo>
                    <a:cubicBezTo>
                      <a:pt x="0" y="900"/>
                      <a:pt x="0" y="900"/>
                      <a:pt x="33" y="900"/>
                    </a:cubicBezTo>
                    <a:cubicBezTo>
                      <a:pt x="332" y="686"/>
                      <a:pt x="645" y="596"/>
                      <a:pt x="959" y="596"/>
                    </a:cubicBezTo>
                    <a:cubicBezTo>
                      <a:pt x="2119" y="596"/>
                      <a:pt x="3306" y="1828"/>
                      <a:pt x="3936" y="2668"/>
                    </a:cubicBezTo>
                    <a:cubicBezTo>
                      <a:pt x="3936" y="2701"/>
                      <a:pt x="3970" y="2701"/>
                      <a:pt x="3970" y="2734"/>
                    </a:cubicBezTo>
                    <a:cubicBezTo>
                      <a:pt x="3569" y="2639"/>
                      <a:pt x="3148" y="2564"/>
                      <a:pt x="2751" y="2564"/>
                    </a:cubicBezTo>
                    <a:cubicBezTo>
                      <a:pt x="1894" y="2564"/>
                      <a:pt x="1150" y="2914"/>
                      <a:pt x="967" y="4169"/>
                    </a:cubicBezTo>
                    <a:cubicBezTo>
                      <a:pt x="945" y="4169"/>
                      <a:pt x="953" y="4183"/>
                      <a:pt x="970" y="4183"/>
                    </a:cubicBezTo>
                    <a:cubicBezTo>
                      <a:pt x="979" y="4183"/>
                      <a:pt x="990" y="4180"/>
                      <a:pt x="1001" y="4169"/>
                    </a:cubicBezTo>
                    <a:cubicBezTo>
                      <a:pt x="1347" y="3510"/>
                      <a:pt x="1973" y="3284"/>
                      <a:pt x="2668" y="3284"/>
                    </a:cubicBezTo>
                    <a:cubicBezTo>
                      <a:pt x="3310" y="3284"/>
                      <a:pt x="4010" y="3477"/>
                      <a:pt x="4603" y="3702"/>
                    </a:cubicBezTo>
                    <a:cubicBezTo>
                      <a:pt x="5004" y="4469"/>
                      <a:pt x="5304" y="5369"/>
                      <a:pt x="5471" y="6303"/>
                    </a:cubicBezTo>
                    <a:cubicBezTo>
                      <a:pt x="5506" y="6468"/>
                      <a:pt x="5612" y="6538"/>
                      <a:pt x="5730" y="6538"/>
                    </a:cubicBezTo>
                    <a:cubicBezTo>
                      <a:pt x="5946" y="6538"/>
                      <a:pt x="6203" y="6305"/>
                      <a:pt x="6138" y="6003"/>
                    </a:cubicBezTo>
                    <a:cubicBezTo>
                      <a:pt x="6004" y="5369"/>
                      <a:pt x="5838" y="4769"/>
                      <a:pt x="5604" y="4202"/>
                    </a:cubicBezTo>
                    <a:cubicBezTo>
                      <a:pt x="5471" y="3802"/>
                      <a:pt x="5304" y="3435"/>
                      <a:pt x="5104" y="3101"/>
                    </a:cubicBezTo>
                    <a:cubicBezTo>
                      <a:pt x="4637" y="2301"/>
                      <a:pt x="4070" y="1567"/>
                      <a:pt x="3403" y="1000"/>
                    </a:cubicBezTo>
                    <a:cubicBezTo>
                      <a:pt x="2812" y="488"/>
                      <a:pt x="2106" y="0"/>
                      <a:pt x="1408"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38"/>
              <p:cNvSpPr/>
              <p:nvPr/>
            </p:nvSpPr>
            <p:spPr>
              <a:xfrm>
                <a:off x="932400" y="3627150"/>
                <a:ext cx="926500" cy="625725"/>
              </a:xfrm>
              <a:custGeom>
                <a:avLst/>
                <a:gdLst/>
                <a:ahLst/>
                <a:cxnLst/>
                <a:rect l="l" t="t" r="r" b="b"/>
                <a:pathLst>
                  <a:path w="37060" h="25029" extrusionOk="0">
                    <a:moveTo>
                      <a:pt x="22165" y="1"/>
                    </a:moveTo>
                    <a:cubicBezTo>
                      <a:pt x="20678" y="1"/>
                      <a:pt x="19179" y="157"/>
                      <a:pt x="17679" y="344"/>
                    </a:cubicBezTo>
                    <a:cubicBezTo>
                      <a:pt x="14244" y="778"/>
                      <a:pt x="10774" y="1478"/>
                      <a:pt x="7706" y="3180"/>
                    </a:cubicBezTo>
                    <a:cubicBezTo>
                      <a:pt x="4170" y="5148"/>
                      <a:pt x="1068" y="8950"/>
                      <a:pt x="267" y="13087"/>
                    </a:cubicBezTo>
                    <a:cubicBezTo>
                      <a:pt x="167" y="13620"/>
                      <a:pt x="100" y="14121"/>
                      <a:pt x="67" y="14654"/>
                    </a:cubicBezTo>
                    <a:cubicBezTo>
                      <a:pt x="0" y="15288"/>
                      <a:pt x="0" y="15955"/>
                      <a:pt x="33" y="16589"/>
                    </a:cubicBezTo>
                    <a:cubicBezTo>
                      <a:pt x="100" y="17690"/>
                      <a:pt x="267" y="18757"/>
                      <a:pt x="534" y="19791"/>
                    </a:cubicBezTo>
                    <a:cubicBezTo>
                      <a:pt x="1034" y="21693"/>
                      <a:pt x="1635" y="23627"/>
                      <a:pt x="3069" y="25028"/>
                    </a:cubicBezTo>
                    <a:cubicBezTo>
                      <a:pt x="3269" y="23961"/>
                      <a:pt x="3769" y="22527"/>
                      <a:pt x="3903" y="22226"/>
                    </a:cubicBezTo>
                    <a:cubicBezTo>
                      <a:pt x="4437" y="20692"/>
                      <a:pt x="4470" y="18991"/>
                      <a:pt x="4737" y="17390"/>
                    </a:cubicBezTo>
                    <a:cubicBezTo>
                      <a:pt x="4737" y="17356"/>
                      <a:pt x="4737" y="17323"/>
                      <a:pt x="4737" y="17290"/>
                    </a:cubicBezTo>
                    <a:cubicBezTo>
                      <a:pt x="4870" y="16456"/>
                      <a:pt x="5037" y="15622"/>
                      <a:pt x="5237" y="14821"/>
                    </a:cubicBezTo>
                    <a:cubicBezTo>
                      <a:pt x="5237" y="14821"/>
                      <a:pt x="5237" y="14788"/>
                      <a:pt x="5237" y="14788"/>
                    </a:cubicBezTo>
                    <a:cubicBezTo>
                      <a:pt x="5304" y="14522"/>
                      <a:pt x="5935" y="12661"/>
                      <a:pt x="5838" y="12554"/>
                    </a:cubicBezTo>
                    <a:lnTo>
                      <a:pt x="5838" y="12554"/>
                    </a:lnTo>
                    <a:cubicBezTo>
                      <a:pt x="6472" y="13221"/>
                      <a:pt x="6905" y="13988"/>
                      <a:pt x="7272" y="14821"/>
                    </a:cubicBezTo>
                    <a:cubicBezTo>
                      <a:pt x="7606" y="15688"/>
                      <a:pt x="7839" y="16622"/>
                      <a:pt x="8039" y="17590"/>
                    </a:cubicBezTo>
                    <a:cubicBezTo>
                      <a:pt x="8139" y="18224"/>
                      <a:pt x="8239" y="18891"/>
                      <a:pt x="8306" y="19525"/>
                    </a:cubicBezTo>
                    <a:cubicBezTo>
                      <a:pt x="8319" y="19592"/>
                      <a:pt x="8637" y="19621"/>
                      <a:pt x="9161" y="19621"/>
                    </a:cubicBezTo>
                    <a:cubicBezTo>
                      <a:pt x="9934" y="19621"/>
                      <a:pt x="11156" y="19557"/>
                      <a:pt x="12509" y="19458"/>
                    </a:cubicBezTo>
                    <a:cubicBezTo>
                      <a:pt x="12442" y="18891"/>
                      <a:pt x="12376" y="18357"/>
                      <a:pt x="12276" y="17823"/>
                    </a:cubicBezTo>
                    <a:cubicBezTo>
                      <a:pt x="12109" y="16756"/>
                      <a:pt x="11842" y="15688"/>
                      <a:pt x="11542" y="14654"/>
                    </a:cubicBezTo>
                    <a:cubicBezTo>
                      <a:pt x="11308" y="13854"/>
                      <a:pt x="11041" y="13020"/>
                      <a:pt x="10774" y="12219"/>
                    </a:cubicBezTo>
                    <a:cubicBezTo>
                      <a:pt x="10753" y="12154"/>
                      <a:pt x="10831" y="12088"/>
                      <a:pt x="10897" y="12088"/>
                    </a:cubicBezTo>
                    <a:cubicBezTo>
                      <a:pt x="10932" y="12088"/>
                      <a:pt x="10963" y="12107"/>
                      <a:pt x="10975" y="12153"/>
                    </a:cubicBezTo>
                    <a:cubicBezTo>
                      <a:pt x="11241" y="12920"/>
                      <a:pt x="11575" y="13754"/>
                      <a:pt x="11875" y="14621"/>
                    </a:cubicBezTo>
                    <a:cubicBezTo>
                      <a:pt x="12242" y="15655"/>
                      <a:pt x="12609" y="16723"/>
                      <a:pt x="12876" y="17823"/>
                    </a:cubicBezTo>
                    <a:cubicBezTo>
                      <a:pt x="12976" y="18357"/>
                      <a:pt x="13109" y="18891"/>
                      <a:pt x="13176" y="19424"/>
                    </a:cubicBezTo>
                    <a:cubicBezTo>
                      <a:pt x="16245" y="19191"/>
                      <a:pt x="19714" y="18857"/>
                      <a:pt x="20281" y="18791"/>
                    </a:cubicBezTo>
                    <a:cubicBezTo>
                      <a:pt x="21349" y="18691"/>
                      <a:pt x="22416" y="18557"/>
                      <a:pt x="23484" y="18424"/>
                    </a:cubicBezTo>
                    <a:cubicBezTo>
                      <a:pt x="23484" y="18357"/>
                      <a:pt x="23484" y="18257"/>
                      <a:pt x="23450" y="18190"/>
                    </a:cubicBezTo>
                    <a:cubicBezTo>
                      <a:pt x="23383" y="17890"/>
                      <a:pt x="23317" y="17590"/>
                      <a:pt x="23250" y="17256"/>
                    </a:cubicBezTo>
                    <a:cubicBezTo>
                      <a:pt x="23017" y="16189"/>
                      <a:pt x="22783" y="15155"/>
                      <a:pt x="22750" y="14021"/>
                    </a:cubicBezTo>
                    <a:cubicBezTo>
                      <a:pt x="22728" y="13955"/>
                      <a:pt x="22806" y="13890"/>
                      <a:pt x="22872" y="13890"/>
                    </a:cubicBezTo>
                    <a:cubicBezTo>
                      <a:pt x="22907" y="13890"/>
                      <a:pt x="22938" y="13908"/>
                      <a:pt x="22950" y="13954"/>
                    </a:cubicBezTo>
                    <a:cubicBezTo>
                      <a:pt x="23183" y="14821"/>
                      <a:pt x="23684" y="15955"/>
                      <a:pt x="24117" y="17156"/>
                    </a:cubicBezTo>
                    <a:cubicBezTo>
                      <a:pt x="24251" y="17523"/>
                      <a:pt x="24384" y="17890"/>
                      <a:pt x="24484" y="18257"/>
                    </a:cubicBezTo>
                    <a:cubicBezTo>
                      <a:pt x="25218" y="18190"/>
                      <a:pt x="25919" y="18057"/>
                      <a:pt x="26619" y="17957"/>
                    </a:cubicBezTo>
                    <a:cubicBezTo>
                      <a:pt x="26552" y="17590"/>
                      <a:pt x="26486" y="17190"/>
                      <a:pt x="26419" y="16789"/>
                    </a:cubicBezTo>
                    <a:cubicBezTo>
                      <a:pt x="26352" y="16489"/>
                      <a:pt x="26286" y="16189"/>
                      <a:pt x="26252" y="15889"/>
                    </a:cubicBezTo>
                    <a:cubicBezTo>
                      <a:pt x="26232" y="15789"/>
                      <a:pt x="26307" y="15725"/>
                      <a:pt x="26385" y="15725"/>
                    </a:cubicBezTo>
                    <a:cubicBezTo>
                      <a:pt x="26438" y="15725"/>
                      <a:pt x="26492" y="15755"/>
                      <a:pt x="26519" y="15822"/>
                    </a:cubicBezTo>
                    <a:cubicBezTo>
                      <a:pt x="26652" y="16089"/>
                      <a:pt x="26786" y="16389"/>
                      <a:pt x="26953" y="16723"/>
                    </a:cubicBezTo>
                    <a:cubicBezTo>
                      <a:pt x="27086" y="17056"/>
                      <a:pt x="27253" y="17456"/>
                      <a:pt x="27386" y="17823"/>
                    </a:cubicBezTo>
                    <a:cubicBezTo>
                      <a:pt x="28754" y="17623"/>
                      <a:pt x="30122" y="17356"/>
                      <a:pt x="31489" y="17089"/>
                    </a:cubicBezTo>
                    <a:cubicBezTo>
                      <a:pt x="31456" y="16656"/>
                      <a:pt x="31423" y="16222"/>
                      <a:pt x="31389" y="15789"/>
                    </a:cubicBezTo>
                    <a:cubicBezTo>
                      <a:pt x="31222" y="14388"/>
                      <a:pt x="30956" y="13020"/>
                      <a:pt x="30455" y="11686"/>
                    </a:cubicBezTo>
                    <a:cubicBezTo>
                      <a:pt x="30022" y="10618"/>
                      <a:pt x="29454" y="9551"/>
                      <a:pt x="28654" y="8517"/>
                    </a:cubicBezTo>
                    <a:cubicBezTo>
                      <a:pt x="28654" y="8493"/>
                      <a:pt x="28671" y="8470"/>
                      <a:pt x="28680" y="8470"/>
                    </a:cubicBezTo>
                    <a:cubicBezTo>
                      <a:pt x="28684" y="8470"/>
                      <a:pt x="28687" y="8474"/>
                      <a:pt x="28687" y="8483"/>
                    </a:cubicBezTo>
                    <a:cubicBezTo>
                      <a:pt x="29454" y="9417"/>
                      <a:pt x="30155" y="10485"/>
                      <a:pt x="30755" y="11619"/>
                    </a:cubicBezTo>
                    <a:cubicBezTo>
                      <a:pt x="31389" y="12853"/>
                      <a:pt x="31956" y="14221"/>
                      <a:pt x="32290" y="15588"/>
                    </a:cubicBezTo>
                    <a:cubicBezTo>
                      <a:pt x="32390" y="16022"/>
                      <a:pt x="32490" y="16456"/>
                      <a:pt x="32557" y="16889"/>
                    </a:cubicBezTo>
                    <a:cubicBezTo>
                      <a:pt x="32890" y="16823"/>
                      <a:pt x="33224" y="16756"/>
                      <a:pt x="33557" y="16689"/>
                    </a:cubicBezTo>
                    <a:lnTo>
                      <a:pt x="36193" y="19791"/>
                    </a:lnTo>
                    <a:cubicBezTo>
                      <a:pt x="36259" y="19858"/>
                      <a:pt x="36326" y="19925"/>
                      <a:pt x="36459" y="19925"/>
                    </a:cubicBezTo>
                    <a:cubicBezTo>
                      <a:pt x="36593" y="19925"/>
                      <a:pt x="36626" y="19725"/>
                      <a:pt x="36660" y="19591"/>
                    </a:cubicBezTo>
                    <a:cubicBezTo>
                      <a:pt x="36860" y="17857"/>
                      <a:pt x="37060" y="16089"/>
                      <a:pt x="37060" y="14321"/>
                    </a:cubicBezTo>
                    <a:cubicBezTo>
                      <a:pt x="37060" y="13820"/>
                      <a:pt x="37060" y="13320"/>
                      <a:pt x="37027" y="12820"/>
                    </a:cubicBezTo>
                    <a:cubicBezTo>
                      <a:pt x="36960" y="11886"/>
                      <a:pt x="36826" y="10918"/>
                      <a:pt x="36593" y="9951"/>
                    </a:cubicBezTo>
                    <a:cubicBezTo>
                      <a:pt x="36293" y="8683"/>
                      <a:pt x="35859" y="7483"/>
                      <a:pt x="35159" y="6482"/>
                    </a:cubicBezTo>
                    <a:cubicBezTo>
                      <a:pt x="33090" y="3046"/>
                      <a:pt x="29421" y="1178"/>
                      <a:pt x="25618" y="344"/>
                    </a:cubicBezTo>
                    <a:cubicBezTo>
                      <a:pt x="24478" y="96"/>
                      <a:pt x="23326" y="1"/>
                      <a:pt x="221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38"/>
              <p:cNvSpPr/>
              <p:nvPr/>
            </p:nvSpPr>
            <p:spPr>
              <a:xfrm>
                <a:off x="932400" y="3993500"/>
                <a:ext cx="74225" cy="58400"/>
              </a:xfrm>
              <a:custGeom>
                <a:avLst/>
                <a:gdLst/>
                <a:ahLst/>
                <a:cxnLst/>
                <a:rect l="l" t="t" r="r" b="b"/>
                <a:pathLst>
                  <a:path w="2969" h="2336" extrusionOk="0">
                    <a:moveTo>
                      <a:pt x="67" y="0"/>
                    </a:moveTo>
                    <a:cubicBezTo>
                      <a:pt x="0" y="634"/>
                      <a:pt x="0" y="1301"/>
                      <a:pt x="33" y="1935"/>
                    </a:cubicBezTo>
                    <a:cubicBezTo>
                      <a:pt x="901" y="2102"/>
                      <a:pt x="1735" y="2235"/>
                      <a:pt x="2602" y="2335"/>
                    </a:cubicBezTo>
                    <a:cubicBezTo>
                      <a:pt x="2702" y="1602"/>
                      <a:pt x="2835" y="868"/>
                      <a:pt x="2969" y="134"/>
                    </a:cubicBezTo>
                    <a:cubicBezTo>
                      <a:pt x="2002" y="100"/>
                      <a:pt x="1034" y="67"/>
                      <a:pt x="67"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38"/>
              <p:cNvSpPr/>
              <p:nvPr/>
            </p:nvSpPr>
            <p:spPr>
              <a:xfrm>
                <a:off x="1011625" y="3996825"/>
                <a:ext cx="51725" cy="62575"/>
              </a:xfrm>
              <a:custGeom>
                <a:avLst/>
                <a:gdLst/>
                <a:ahLst/>
                <a:cxnLst/>
                <a:rect l="l" t="t" r="r" b="b"/>
                <a:pathLst>
                  <a:path w="2069" h="2503" extrusionOk="0">
                    <a:moveTo>
                      <a:pt x="267" y="1"/>
                    </a:moveTo>
                    <a:cubicBezTo>
                      <a:pt x="167" y="768"/>
                      <a:pt x="100" y="1535"/>
                      <a:pt x="0" y="2302"/>
                    </a:cubicBezTo>
                    <a:cubicBezTo>
                      <a:pt x="167" y="2302"/>
                      <a:pt x="300" y="2336"/>
                      <a:pt x="467" y="2369"/>
                    </a:cubicBezTo>
                    <a:cubicBezTo>
                      <a:pt x="834" y="2403"/>
                      <a:pt x="1201" y="2469"/>
                      <a:pt x="1568" y="2503"/>
                    </a:cubicBezTo>
                    <a:cubicBezTo>
                      <a:pt x="1701" y="1669"/>
                      <a:pt x="1868" y="835"/>
                      <a:pt x="2068" y="34"/>
                    </a:cubicBezTo>
                    <a:lnTo>
                      <a:pt x="1568" y="34"/>
                    </a:lnTo>
                    <a:cubicBezTo>
                      <a:pt x="1134" y="34"/>
                      <a:pt x="701" y="1"/>
                      <a:pt x="267"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38"/>
              <p:cNvSpPr/>
              <p:nvPr/>
            </p:nvSpPr>
            <p:spPr>
              <a:xfrm>
                <a:off x="1195075" y="3993500"/>
                <a:ext cx="44225" cy="79250"/>
              </a:xfrm>
              <a:custGeom>
                <a:avLst/>
                <a:gdLst/>
                <a:ahLst/>
                <a:cxnLst/>
                <a:rect l="l" t="t" r="r" b="b"/>
                <a:pathLst>
                  <a:path w="1769" h="3170" extrusionOk="0">
                    <a:moveTo>
                      <a:pt x="1035" y="0"/>
                    </a:moveTo>
                    <a:cubicBezTo>
                      <a:pt x="701" y="34"/>
                      <a:pt x="334" y="34"/>
                      <a:pt x="1" y="34"/>
                    </a:cubicBezTo>
                    <a:cubicBezTo>
                      <a:pt x="334" y="1068"/>
                      <a:pt x="601" y="2102"/>
                      <a:pt x="835" y="3136"/>
                    </a:cubicBezTo>
                    <a:cubicBezTo>
                      <a:pt x="1168" y="3136"/>
                      <a:pt x="1468" y="3136"/>
                      <a:pt x="1769" y="3169"/>
                    </a:cubicBezTo>
                    <a:cubicBezTo>
                      <a:pt x="1602" y="2102"/>
                      <a:pt x="1335" y="1034"/>
                      <a:pt x="1035"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38"/>
              <p:cNvSpPr/>
              <p:nvPr/>
            </p:nvSpPr>
            <p:spPr>
              <a:xfrm>
                <a:off x="1114175" y="3995175"/>
                <a:ext cx="90100" cy="75900"/>
              </a:xfrm>
              <a:custGeom>
                <a:avLst/>
                <a:gdLst/>
                <a:ahLst/>
                <a:cxnLst/>
                <a:rect l="l" t="t" r="r" b="b"/>
                <a:pathLst>
                  <a:path w="3604" h="3036" extrusionOk="0">
                    <a:moveTo>
                      <a:pt x="2836" y="0"/>
                    </a:moveTo>
                    <a:cubicBezTo>
                      <a:pt x="1902" y="33"/>
                      <a:pt x="935" y="67"/>
                      <a:pt x="1" y="100"/>
                    </a:cubicBezTo>
                    <a:cubicBezTo>
                      <a:pt x="335" y="967"/>
                      <a:pt x="568" y="1901"/>
                      <a:pt x="768" y="2869"/>
                    </a:cubicBezTo>
                    <a:cubicBezTo>
                      <a:pt x="1702" y="2936"/>
                      <a:pt x="2670" y="3002"/>
                      <a:pt x="3604" y="3036"/>
                    </a:cubicBezTo>
                    <a:cubicBezTo>
                      <a:pt x="3437" y="2002"/>
                      <a:pt x="3170" y="1001"/>
                      <a:pt x="2836"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38"/>
              <p:cNvSpPr/>
              <p:nvPr/>
            </p:nvSpPr>
            <p:spPr>
              <a:xfrm>
                <a:off x="1229275" y="3988500"/>
                <a:ext cx="73400" cy="84250"/>
              </a:xfrm>
              <a:custGeom>
                <a:avLst/>
                <a:gdLst/>
                <a:ahLst/>
                <a:cxnLst/>
                <a:rect l="l" t="t" r="r" b="b"/>
                <a:pathLst>
                  <a:path w="2936" h="3370" extrusionOk="0">
                    <a:moveTo>
                      <a:pt x="2269" y="0"/>
                    </a:moveTo>
                    <a:cubicBezTo>
                      <a:pt x="1501" y="67"/>
                      <a:pt x="767" y="134"/>
                      <a:pt x="0" y="167"/>
                    </a:cubicBezTo>
                    <a:cubicBezTo>
                      <a:pt x="367" y="1201"/>
                      <a:pt x="734" y="2269"/>
                      <a:pt x="1001" y="3369"/>
                    </a:cubicBezTo>
                    <a:lnTo>
                      <a:pt x="2936" y="3369"/>
                    </a:lnTo>
                    <a:cubicBezTo>
                      <a:pt x="2802" y="2235"/>
                      <a:pt x="2535" y="1134"/>
                      <a:pt x="2269"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38"/>
              <p:cNvSpPr/>
              <p:nvPr/>
            </p:nvSpPr>
            <p:spPr>
              <a:xfrm>
                <a:off x="1295150" y="3971825"/>
                <a:ext cx="155125" cy="100925"/>
              </a:xfrm>
              <a:custGeom>
                <a:avLst/>
                <a:gdLst/>
                <a:ahLst/>
                <a:cxnLst/>
                <a:rect l="l" t="t" r="r" b="b"/>
                <a:pathLst>
                  <a:path w="6205" h="4037" extrusionOk="0">
                    <a:moveTo>
                      <a:pt x="5438" y="0"/>
                    </a:moveTo>
                    <a:lnTo>
                      <a:pt x="5037" y="33"/>
                    </a:lnTo>
                    <a:cubicBezTo>
                      <a:pt x="3370" y="300"/>
                      <a:pt x="1668" y="500"/>
                      <a:pt x="0" y="634"/>
                    </a:cubicBezTo>
                    <a:cubicBezTo>
                      <a:pt x="334" y="1635"/>
                      <a:pt x="634" y="2669"/>
                      <a:pt x="801" y="3736"/>
                    </a:cubicBezTo>
                    <a:cubicBezTo>
                      <a:pt x="801" y="3836"/>
                      <a:pt x="801" y="3936"/>
                      <a:pt x="834" y="4036"/>
                    </a:cubicBezTo>
                    <a:cubicBezTo>
                      <a:pt x="2035" y="4003"/>
                      <a:pt x="3236" y="3970"/>
                      <a:pt x="4437" y="3903"/>
                    </a:cubicBezTo>
                    <a:cubicBezTo>
                      <a:pt x="5037" y="3836"/>
                      <a:pt x="5638" y="3803"/>
                      <a:pt x="6205" y="3736"/>
                    </a:cubicBezTo>
                    <a:cubicBezTo>
                      <a:pt x="6172" y="3536"/>
                      <a:pt x="6138" y="3336"/>
                      <a:pt x="6071" y="3136"/>
                    </a:cubicBezTo>
                    <a:cubicBezTo>
                      <a:pt x="5838" y="2102"/>
                      <a:pt x="5638" y="1034"/>
                      <a:pt x="5438"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38"/>
              <p:cNvSpPr/>
              <p:nvPr/>
            </p:nvSpPr>
            <p:spPr>
              <a:xfrm>
                <a:off x="1647075" y="3919275"/>
                <a:ext cx="70075" cy="109275"/>
              </a:xfrm>
              <a:custGeom>
                <a:avLst/>
                <a:gdLst/>
                <a:ahLst/>
                <a:cxnLst/>
                <a:rect l="l" t="t" r="r" b="b"/>
                <a:pathLst>
                  <a:path w="2803" h="4371" extrusionOk="0">
                    <a:moveTo>
                      <a:pt x="1868" y="1"/>
                    </a:moveTo>
                    <a:cubicBezTo>
                      <a:pt x="1234" y="167"/>
                      <a:pt x="634" y="301"/>
                      <a:pt x="0" y="434"/>
                    </a:cubicBezTo>
                    <a:cubicBezTo>
                      <a:pt x="567" y="1602"/>
                      <a:pt x="1068" y="2803"/>
                      <a:pt x="1501" y="4003"/>
                    </a:cubicBezTo>
                    <a:cubicBezTo>
                      <a:pt x="1535" y="4104"/>
                      <a:pt x="1568" y="4237"/>
                      <a:pt x="1601" y="4370"/>
                    </a:cubicBezTo>
                    <a:cubicBezTo>
                      <a:pt x="2002" y="4304"/>
                      <a:pt x="2402" y="4204"/>
                      <a:pt x="2802" y="4104"/>
                    </a:cubicBezTo>
                    <a:cubicBezTo>
                      <a:pt x="2635" y="2703"/>
                      <a:pt x="2369" y="1335"/>
                      <a:pt x="1868"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38"/>
              <p:cNvSpPr/>
              <p:nvPr/>
            </p:nvSpPr>
            <p:spPr>
              <a:xfrm>
                <a:off x="1446925" y="3932625"/>
                <a:ext cx="221025" cy="130950"/>
              </a:xfrm>
              <a:custGeom>
                <a:avLst/>
                <a:gdLst/>
                <a:ahLst/>
                <a:cxnLst/>
                <a:rect l="l" t="t" r="r" b="b"/>
                <a:pathLst>
                  <a:path w="8841" h="5238" extrusionOk="0">
                    <a:moveTo>
                      <a:pt x="7639" y="0"/>
                    </a:moveTo>
                    <a:cubicBezTo>
                      <a:pt x="5104" y="567"/>
                      <a:pt x="2569" y="1068"/>
                      <a:pt x="0" y="1468"/>
                    </a:cubicBezTo>
                    <a:cubicBezTo>
                      <a:pt x="234" y="2202"/>
                      <a:pt x="467" y="2969"/>
                      <a:pt x="668" y="3736"/>
                    </a:cubicBezTo>
                    <a:cubicBezTo>
                      <a:pt x="801" y="4237"/>
                      <a:pt x="901" y="4737"/>
                      <a:pt x="1035" y="5237"/>
                    </a:cubicBezTo>
                    <a:cubicBezTo>
                      <a:pt x="1568" y="5171"/>
                      <a:pt x="2135" y="5104"/>
                      <a:pt x="2669" y="5037"/>
                    </a:cubicBezTo>
                    <a:cubicBezTo>
                      <a:pt x="2436" y="3970"/>
                      <a:pt x="2202" y="2936"/>
                      <a:pt x="2135" y="1802"/>
                    </a:cubicBezTo>
                    <a:cubicBezTo>
                      <a:pt x="2135" y="1736"/>
                      <a:pt x="2221" y="1671"/>
                      <a:pt x="2290" y="1671"/>
                    </a:cubicBezTo>
                    <a:cubicBezTo>
                      <a:pt x="2326" y="1671"/>
                      <a:pt x="2357" y="1689"/>
                      <a:pt x="2369" y="1735"/>
                    </a:cubicBezTo>
                    <a:cubicBezTo>
                      <a:pt x="2602" y="2602"/>
                      <a:pt x="3103" y="3736"/>
                      <a:pt x="3536" y="4937"/>
                    </a:cubicBezTo>
                    <a:cubicBezTo>
                      <a:pt x="4304" y="4837"/>
                      <a:pt x="5071" y="4704"/>
                      <a:pt x="5805" y="4570"/>
                    </a:cubicBezTo>
                    <a:cubicBezTo>
                      <a:pt x="5771" y="4270"/>
                      <a:pt x="5705" y="3970"/>
                      <a:pt x="5671" y="3670"/>
                    </a:cubicBezTo>
                    <a:cubicBezTo>
                      <a:pt x="5651" y="3570"/>
                      <a:pt x="5726" y="3506"/>
                      <a:pt x="5804" y="3506"/>
                    </a:cubicBezTo>
                    <a:cubicBezTo>
                      <a:pt x="5857" y="3506"/>
                      <a:pt x="5911" y="3536"/>
                      <a:pt x="5938" y="3603"/>
                    </a:cubicBezTo>
                    <a:cubicBezTo>
                      <a:pt x="6071" y="3870"/>
                      <a:pt x="6205" y="4170"/>
                      <a:pt x="6372" y="4504"/>
                    </a:cubicBezTo>
                    <a:cubicBezTo>
                      <a:pt x="7206" y="4337"/>
                      <a:pt x="8040" y="4170"/>
                      <a:pt x="8840" y="4003"/>
                    </a:cubicBezTo>
                    <a:cubicBezTo>
                      <a:pt x="8540" y="2669"/>
                      <a:pt x="8140" y="1301"/>
                      <a:pt x="7639"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38"/>
              <p:cNvSpPr/>
              <p:nvPr/>
            </p:nvSpPr>
            <p:spPr>
              <a:xfrm>
                <a:off x="1701275" y="3894250"/>
                <a:ext cx="98425" cy="122625"/>
              </a:xfrm>
              <a:custGeom>
                <a:avLst/>
                <a:gdLst/>
                <a:ahLst/>
                <a:cxnLst/>
                <a:rect l="l" t="t" r="r" b="b"/>
                <a:pathLst>
                  <a:path w="3937" h="4905" extrusionOk="0">
                    <a:moveTo>
                      <a:pt x="3369" y="1"/>
                    </a:moveTo>
                    <a:cubicBezTo>
                      <a:pt x="2235" y="334"/>
                      <a:pt x="1135" y="635"/>
                      <a:pt x="0" y="935"/>
                    </a:cubicBezTo>
                    <a:cubicBezTo>
                      <a:pt x="668" y="2202"/>
                      <a:pt x="1201" y="3537"/>
                      <a:pt x="1535" y="4904"/>
                    </a:cubicBezTo>
                    <a:cubicBezTo>
                      <a:pt x="1935" y="4804"/>
                      <a:pt x="2335" y="4704"/>
                      <a:pt x="2769" y="4604"/>
                    </a:cubicBezTo>
                    <a:cubicBezTo>
                      <a:pt x="3136" y="4504"/>
                      <a:pt x="3536" y="4404"/>
                      <a:pt x="3937" y="4304"/>
                    </a:cubicBezTo>
                    <a:cubicBezTo>
                      <a:pt x="3903" y="4037"/>
                      <a:pt x="3903" y="3770"/>
                      <a:pt x="3870" y="3503"/>
                    </a:cubicBezTo>
                    <a:cubicBezTo>
                      <a:pt x="3770" y="2303"/>
                      <a:pt x="3603" y="1135"/>
                      <a:pt x="3369"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38"/>
              <p:cNvSpPr/>
              <p:nvPr/>
            </p:nvSpPr>
            <p:spPr>
              <a:xfrm>
                <a:off x="1803000" y="3875075"/>
                <a:ext cx="55900" cy="120125"/>
              </a:xfrm>
              <a:custGeom>
                <a:avLst/>
                <a:gdLst/>
                <a:ahLst/>
                <a:cxnLst/>
                <a:rect l="l" t="t" r="r" b="b"/>
                <a:pathLst>
                  <a:path w="2236" h="4805" extrusionOk="0">
                    <a:moveTo>
                      <a:pt x="1769" y="1"/>
                    </a:moveTo>
                    <a:cubicBezTo>
                      <a:pt x="1202" y="201"/>
                      <a:pt x="601" y="368"/>
                      <a:pt x="1" y="568"/>
                    </a:cubicBezTo>
                    <a:cubicBezTo>
                      <a:pt x="201" y="1235"/>
                      <a:pt x="368" y="1902"/>
                      <a:pt x="468" y="2603"/>
                    </a:cubicBezTo>
                    <a:cubicBezTo>
                      <a:pt x="568" y="3336"/>
                      <a:pt x="668" y="4070"/>
                      <a:pt x="768" y="4804"/>
                    </a:cubicBezTo>
                    <a:cubicBezTo>
                      <a:pt x="1269" y="4671"/>
                      <a:pt x="1769" y="4537"/>
                      <a:pt x="2236" y="4404"/>
                    </a:cubicBezTo>
                    <a:cubicBezTo>
                      <a:pt x="2236" y="3903"/>
                      <a:pt x="2236" y="3403"/>
                      <a:pt x="2203" y="2903"/>
                    </a:cubicBezTo>
                    <a:cubicBezTo>
                      <a:pt x="2136" y="1969"/>
                      <a:pt x="2002" y="968"/>
                      <a:pt x="1769"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 name="Google Shape;1691;p38">
            <a:extLst>
              <a:ext uri="{FF2B5EF4-FFF2-40B4-BE49-F238E27FC236}">
                <a16:creationId xmlns:a16="http://schemas.microsoft.com/office/drawing/2014/main" id="{5DE89141-33F2-800C-C056-A5D4C3C1C09C}"/>
              </a:ext>
            </a:extLst>
          </p:cNvPr>
          <p:cNvGrpSpPr/>
          <p:nvPr/>
        </p:nvGrpSpPr>
        <p:grpSpPr>
          <a:xfrm>
            <a:off x="6936136" y="3586817"/>
            <a:ext cx="1211396" cy="999055"/>
            <a:chOff x="939574" y="3499738"/>
            <a:chExt cx="1288611" cy="967179"/>
          </a:xfrm>
        </p:grpSpPr>
        <p:sp>
          <p:nvSpPr>
            <p:cNvPr id="3" name="Google Shape;1692;p38">
              <a:extLst>
                <a:ext uri="{FF2B5EF4-FFF2-40B4-BE49-F238E27FC236}">
                  <a16:creationId xmlns:a16="http://schemas.microsoft.com/office/drawing/2014/main" id="{54436857-6F33-825D-F261-97425B077813}"/>
                </a:ext>
              </a:extLst>
            </p:cNvPr>
            <p:cNvSpPr/>
            <p:nvPr/>
          </p:nvSpPr>
          <p:spPr>
            <a:xfrm>
              <a:off x="942721" y="3499738"/>
              <a:ext cx="1285464" cy="967157"/>
            </a:xfrm>
            <a:custGeom>
              <a:avLst/>
              <a:gdLst/>
              <a:ahLst/>
              <a:cxnLst/>
              <a:rect l="l" t="t" r="r" b="b"/>
              <a:pathLst>
                <a:path w="58610" h="44097" extrusionOk="0">
                  <a:moveTo>
                    <a:pt x="29237" y="1"/>
                  </a:moveTo>
                  <a:cubicBezTo>
                    <a:pt x="26559" y="1"/>
                    <a:pt x="23816" y="300"/>
                    <a:pt x="21049" y="1627"/>
                  </a:cubicBezTo>
                  <a:cubicBezTo>
                    <a:pt x="19381" y="2461"/>
                    <a:pt x="17680" y="3528"/>
                    <a:pt x="15979" y="4929"/>
                  </a:cubicBezTo>
                  <a:cubicBezTo>
                    <a:pt x="11509" y="8699"/>
                    <a:pt x="7172" y="13602"/>
                    <a:pt x="3203" y="24677"/>
                  </a:cubicBezTo>
                  <a:cubicBezTo>
                    <a:pt x="2102" y="27779"/>
                    <a:pt x="1035" y="31348"/>
                    <a:pt x="1" y="35485"/>
                  </a:cubicBezTo>
                  <a:cubicBezTo>
                    <a:pt x="1535" y="35985"/>
                    <a:pt x="3003" y="36485"/>
                    <a:pt x="4471" y="36952"/>
                  </a:cubicBezTo>
                  <a:cubicBezTo>
                    <a:pt x="5038" y="35018"/>
                    <a:pt x="5571" y="33083"/>
                    <a:pt x="6272" y="31181"/>
                  </a:cubicBezTo>
                  <a:cubicBezTo>
                    <a:pt x="6272" y="31165"/>
                    <a:pt x="6289" y="31156"/>
                    <a:pt x="6305" y="31156"/>
                  </a:cubicBezTo>
                  <a:cubicBezTo>
                    <a:pt x="6322" y="31156"/>
                    <a:pt x="6339" y="31165"/>
                    <a:pt x="6339" y="31181"/>
                  </a:cubicBezTo>
                  <a:cubicBezTo>
                    <a:pt x="6505" y="33150"/>
                    <a:pt x="6138" y="35051"/>
                    <a:pt x="5738" y="36952"/>
                  </a:cubicBezTo>
                  <a:cubicBezTo>
                    <a:pt x="5705" y="37086"/>
                    <a:pt x="5705" y="37219"/>
                    <a:pt x="5671" y="37353"/>
                  </a:cubicBezTo>
                  <a:cubicBezTo>
                    <a:pt x="13177" y="39721"/>
                    <a:pt x="19982" y="41556"/>
                    <a:pt x="26386" y="42723"/>
                  </a:cubicBezTo>
                  <a:cubicBezTo>
                    <a:pt x="26586" y="42189"/>
                    <a:pt x="26820" y="41656"/>
                    <a:pt x="26987" y="41222"/>
                  </a:cubicBezTo>
                  <a:cubicBezTo>
                    <a:pt x="27016" y="41163"/>
                    <a:pt x="27077" y="41137"/>
                    <a:pt x="27137" y="41137"/>
                  </a:cubicBezTo>
                  <a:cubicBezTo>
                    <a:pt x="27213" y="41137"/>
                    <a:pt x="27287" y="41180"/>
                    <a:pt x="27287" y="41255"/>
                  </a:cubicBezTo>
                  <a:cubicBezTo>
                    <a:pt x="27320" y="41822"/>
                    <a:pt x="27287" y="42323"/>
                    <a:pt x="27187" y="42856"/>
                  </a:cubicBezTo>
                  <a:cubicBezTo>
                    <a:pt x="27754" y="42957"/>
                    <a:pt x="28321" y="43057"/>
                    <a:pt x="28888" y="43157"/>
                  </a:cubicBezTo>
                  <a:cubicBezTo>
                    <a:pt x="29088" y="42156"/>
                    <a:pt x="29355" y="41222"/>
                    <a:pt x="29622" y="40255"/>
                  </a:cubicBezTo>
                  <a:cubicBezTo>
                    <a:pt x="29637" y="40225"/>
                    <a:pt x="29672" y="40208"/>
                    <a:pt x="29709" y="40208"/>
                  </a:cubicBezTo>
                  <a:cubicBezTo>
                    <a:pt x="29755" y="40208"/>
                    <a:pt x="29804" y="40233"/>
                    <a:pt x="29822" y="40288"/>
                  </a:cubicBezTo>
                  <a:cubicBezTo>
                    <a:pt x="29855" y="41289"/>
                    <a:pt x="29822" y="42289"/>
                    <a:pt x="29755" y="43290"/>
                  </a:cubicBezTo>
                  <a:cubicBezTo>
                    <a:pt x="33410" y="43814"/>
                    <a:pt x="36929" y="44096"/>
                    <a:pt x="40369" y="44096"/>
                  </a:cubicBezTo>
                  <a:cubicBezTo>
                    <a:pt x="44370" y="44096"/>
                    <a:pt x="48264" y="43715"/>
                    <a:pt x="52138" y="42890"/>
                  </a:cubicBezTo>
                  <a:cubicBezTo>
                    <a:pt x="52238" y="41689"/>
                    <a:pt x="52438" y="40521"/>
                    <a:pt x="52772" y="39321"/>
                  </a:cubicBezTo>
                  <a:cubicBezTo>
                    <a:pt x="52786" y="39279"/>
                    <a:pt x="52817" y="39260"/>
                    <a:pt x="52849" y="39260"/>
                  </a:cubicBezTo>
                  <a:cubicBezTo>
                    <a:pt x="52893" y="39260"/>
                    <a:pt x="52938" y="39296"/>
                    <a:pt x="52938" y="39354"/>
                  </a:cubicBezTo>
                  <a:cubicBezTo>
                    <a:pt x="52938" y="40388"/>
                    <a:pt x="53039" y="41522"/>
                    <a:pt x="53105" y="42690"/>
                  </a:cubicBezTo>
                  <a:cubicBezTo>
                    <a:pt x="53639" y="42556"/>
                    <a:pt x="54206" y="42423"/>
                    <a:pt x="54740" y="42289"/>
                  </a:cubicBezTo>
                  <a:cubicBezTo>
                    <a:pt x="54673" y="39988"/>
                    <a:pt x="54440" y="37719"/>
                    <a:pt x="54339" y="35418"/>
                  </a:cubicBezTo>
                  <a:cubicBezTo>
                    <a:pt x="54339" y="35399"/>
                    <a:pt x="54362" y="35379"/>
                    <a:pt x="54381" y="35379"/>
                  </a:cubicBezTo>
                  <a:cubicBezTo>
                    <a:pt x="54394" y="35379"/>
                    <a:pt x="54406" y="35390"/>
                    <a:pt x="54406" y="35418"/>
                  </a:cubicBezTo>
                  <a:cubicBezTo>
                    <a:pt x="54773" y="37619"/>
                    <a:pt x="55207" y="39854"/>
                    <a:pt x="55574" y="42056"/>
                  </a:cubicBezTo>
                  <a:cubicBezTo>
                    <a:pt x="56374" y="41856"/>
                    <a:pt x="57141" y="41622"/>
                    <a:pt x="57942" y="41355"/>
                  </a:cubicBezTo>
                  <a:cubicBezTo>
                    <a:pt x="58609" y="41122"/>
                    <a:pt x="57809" y="32049"/>
                    <a:pt x="57709" y="31482"/>
                  </a:cubicBezTo>
                  <a:cubicBezTo>
                    <a:pt x="57642" y="31181"/>
                    <a:pt x="57575" y="30915"/>
                    <a:pt x="57542" y="30614"/>
                  </a:cubicBezTo>
                  <a:cubicBezTo>
                    <a:pt x="56941" y="27546"/>
                    <a:pt x="56408" y="23476"/>
                    <a:pt x="55707" y="21008"/>
                  </a:cubicBezTo>
                  <a:cubicBezTo>
                    <a:pt x="54106" y="15570"/>
                    <a:pt x="51638" y="11601"/>
                    <a:pt x="48936" y="8599"/>
                  </a:cubicBezTo>
                  <a:cubicBezTo>
                    <a:pt x="47401" y="6530"/>
                    <a:pt x="45333" y="4929"/>
                    <a:pt x="43265" y="3695"/>
                  </a:cubicBezTo>
                  <a:cubicBezTo>
                    <a:pt x="43098" y="3562"/>
                    <a:pt x="42931" y="3462"/>
                    <a:pt x="42765" y="3362"/>
                  </a:cubicBezTo>
                  <a:cubicBezTo>
                    <a:pt x="38862" y="726"/>
                    <a:pt x="34759" y="126"/>
                    <a:pt x="30689" y="26"/>
                  </a:cubicBezTo>
                  <a:cubicBezTo>
                    <a:pt x="30208" y="10"/>
                    <a:pt x="29724" y="1"/>
                    <a:pt x="29237" y="1"/>
                  </a:cubicBezTo>
                  <a:close/>
                </a:path>
              </a:pathLst>
            </a:custGeom>
            <a:solidFill>
              <a:srgbClr val="F4F4F4"/>
            </a:solidFill>
            <a:ln w="114300" cap="flat" cmpd="sng">
              <a:solidFill>
                <a:srgbClr val="F4F4F4"/>
              </a:solidFill>
              <a:prstDash val="solid"/>
              <a:round/>
              <a:headEnd type="none" w="sm" len="sm"/>
              <a:tailEnd type="none" w="sm" len="sm"/>
            </a:ln>
            <a:effectLst>
              <a:outerShdw dist="38100" dir="2400000" algn="bl" rotWithShape="0">
                <a:srgbClr val="844851">
                  <a:alpha val="21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grpSp>
          <p:nvGrpSpPr>
            <p:cNvPr id="4" name="Google Shape;1693;p38">
              <a:extLst>
                <a:ext uri="{FF2B5EF4-FFF2-40B4-BE49-F238E27FC236}">
                  <a16:creationId xmlns:a16="http://schemas.microsoft.com/office/drawing/2014/main" id="{33BA72C7-C877-6A3C-7A30-887F01EDDA5A}"/>
                </a:ext>
              </a:extLst>
            </p:cNvPr>
            <p:cNvGrpSpPr/>
            <p:nvPr/>
          </p:nvGrpSpPr>
          <p:grpSpPr>
            <a:xfrm>
              <a:off x="939574" y="3499760"/>
              <a:ext cx="1285464" cy="967157"/>
              <a:chOff x="787850" y="3378725"/>
              <a:chExt cx="1465250" cy="1102425"/>
            </a:xfrm>
          </p:grpSpPr>
          <p:sp>
            <p:nvSpPr>
              <p:cNvPr id="5" name="Google Shape;1694;p38">
                <a:extLst>
                  <a:ext uri="{FF2B5EF4-FFF2-40B4-BE49-F238E27FC236}">
                    <a16:creationId xmlns:a16="http://schemas.microsoft.com/office/drawing/2014/main" id="{2D60C3ED-5C50-0464-A7F7-294F6A0A6A8E}"/>
                  </a:ext>
                </a:extLst>
              </p:cNvPr>
              <p:cNvSpPr/>
              <p:nvPr/>
            </p:nvSpPr>
            <p:spPr>
              <a:xfrm>
                <a:off x="787850" y="3378725"/>
                <a:ext cx="1465250" cy="1102425"/>
              </a:xfrm>
              <a:custGeom>
                <a:avLst/>
                <a:gdLst/>
                <a:ahLst/>
                <a:cxnLst/>
                <a:rect l="l" t="t" r="r" b="b"/>
                <a:pathLst>
                  <a:path w="58610" h="44097" extrusionOk="0">
                    <a:moveTo>
                      <a:pt x="29237" y="1"/>
                    </a:moveTo>
                    <a:cubicBezTo>
                      <a:pt x="26559" y="1"/>
                      <a:pt x="23816" y="300"/>
                      <a:pt x="21049" y="1627"/>
                    </a:cubicBezTo>
                    <a:cubicBezTo>
                      <a:pt x="19381" y="2461"/>
                      <a:pt x="17680" y="3528"/>
                      <a:pt x="15979" y="4929"/>
                    </a:cubicBezTo>
                    <a:cubicBezTo>
                      <a:pt x="11509" y="8699"/>
                      <a:pt x="7172" y="13602"/>
                      <a:pt x="3203" y="24677"/>
                    </a:cubicBezTo>
                    <a:cubicBezTo>
                      <a:pt x="2102" y="27779"/>
                      <a:pt x="1035" y="31348"/>
                      <a:pt x="1" y="35485"/>
                    </a:cubicBezTo>
                    <a:cubicBezTo>
                      <a:pt x="1535" y="35985"/>
                      <a:pt x="3003" y="36485"/>
                      <a:pt x="4471" y="36952"/>
                    </a:cubicBezTo>
                    <a:cubicBezTo>
                      <a:pt x="5038" y="35018"/>
                      <a:pt x="5571" y="33083"/>
                      <a:pt x="6272" y="31181"/>
                    </a:cubicBezTo>
                    <a:cubicBezTo>
                      <a:pt x="6272" y="31165"/>
                      <a:pt x="6289" y="31156"/>
                      <a:pt x="6305" y="31156"/>
                    </a:cubicBezTo>
                    <a:cubicBezTo>
                      <a:pt x="6322" y="31156"/>
                      <a:pt x="6339" y="31165"/>
                      <a:pt x="6339" y="31181"/>
                    </a:cubicBezTo>
                    <a:cubicBezTo>
                      <a:pt x="6505" y="33150"/>
                      <a:pt x="6138" y="35084"/>
                      <a:pt x="5738" y="36952"/>
                    </a:cubicBezTo>
                    <a:cubicBezTo>
                      <a:pt x="5705" y="37086"/>
                      <a:pt x="5705" y="37219"/>
                      <a:pt x="5671" y="37353"/>
                    </a:cubicBezTo>
                    <a:cubicBezTo>
                      <a:pt x="13177" y="39721"/>
                      <a:pt x="19982" y="41556"/>
                      <a:pt x="26386" y="42723"/>
                    </a:cubicBezTo>
                    <a:cubicBezTo>
                      <a:pt x="26586" y="42189"/>
                      <a:pt x="26820" y="41656"/>
                      <a:pt x="26987" y="41222"/>
                    </a:cubicBezTo>
                    <a:cubicBezTo>
                      <a:pt x="27001" y="41163"/>
                      <a:pt x="27061" y="41137"/>
                      <a:pt x="27123" y="41137"/>
                    </a:cubicBezTo>
                    <a:cubicBezTo>
                      <a:pt x="27203" y="41137"/>
                      <a:pt x="27287" y="41180"/>
                      <a:pt x="27287" y="41255"/>
                    </a:cubicBezTo>
                    <a:cubicBezTo>
                      <a:pt x="27320" y="41822"/>
                      <a:pt x="27287" y="42323"/>
                      <a:pt x="27187" y="42856"/>
                    </a:cubicBezTo>
                    <a:cubicBezTo>
                      <a:pt x="27754" y="42957"/>
                      <a:pt x="28321" y="43057"/>
                      <a:pt x="28888" y="43157"/>
                    </a:cubicBezTo>
                    <a:cubicBezTo>
                      <a:pt x="29088" y="42189"/>
                      <a:pt x="29355" y="41222"/>
                      <a:pt x="29622" y="40255"/>
                    </a:cubicBezTo>
                    <a:cubicBezTo>
                      <a:pt x="29637" y="40225"/>
                      <a:pt x="29679" y="40208"/>
                      <a:pt x="29720" y="40208"/>
                    </a:cubicBezTo>
                    <a:cubicBezTo>
                      <a:pt x="29771" y="40208"/>
                      <a:pt x="29822" y="40233"/>
                      <a:pt x="29822" y="40288"/>
                    </a:cubicBezTo>
                    <a:cubicBezTo>
                      <a:pt x="29855" y="41289"/>
                      <a:pt x="29822" y="42289"/>
                      <a:pt x="29755" y="43290"/>
                    </a:cubicBezTo>
                    <a:cubicBezTo>
                      <a:pt x="33395" y="43814"/>
                      <a:pt x="36913" y="44096"/>
                      <a:pt x="40356" y="44096"/>
                    </a:cubicBezTo>
                    <a:cubicBezTo>
                      <a:pt x="44360" y="44096"/>
                      <a:pt x="48264" y="43715"/>
                      <a:pt x="52138" y="42890"/>
                    </a:cubicBezTo>
                    <a:cubicBezTo>
                      <a:pt x="52238" y="41689"/>
                      <a:pt x="52438" y="40521"/>
                      <a:pt x="52772" y="39321"/>
                    </a:cubicBezTo>
                    <a:cubicBezTo>
                      <a:pt x="52786" y="39279"/>
                      <a:pt x="52817" y="39260"/>
                      <a:pt x="52849" y="39260"/>
                    </a:cubicBezTo>
                    <a:cubicBezTo>
                      <a:pt x="52893" y="39260"/>
                      <a:pt x="52938" y="39296"/>
                      <a:pt x="52938" y="39354"/>
                    </a:cubicBezTo>
                    <a:cubicBezTo>
                      <a:pt x="52938" y="40388"/>
                      <a:pt x="53039" y="41522"/>
                      <a:pt x="53105" y="42690"/>
                    </a:cubicBezTo>
                    <a:cubicBezTo>
                      <a:pt x="53639" y="42556"/>
                      <a:pt x="54206" y="42423"/>
                      <a:pt x="54740" y="42289"/>
                    </a:cubicBezTo>
                    <a:cubicBezTo>
                      <a:pt x="54673" y="39988"/>
                      <a:pt x="54440" y="37719"/>
                      <a:pt x="54339" y="35418"/>
                    </a:cubicBezTo>
                    <a:cubicBezTo>
                      <a:pt x="54339" y="35401"/>
                      <a:pt x="54356" y="35393"/>
                      <a:pt x="54373" y="35393"/>
                    </a:cubicBezTo>
                    <a:cubicBezTo>
                      <a:pt x="54390" y="35393"/>
                      <a:pt x="54406" y="35401"/>
                      <a:pt x="54406" y="35418"/>
                    </a:cubicBezTo>
                    <a:cubicBezTo>
                      <a:pt x="54773" y="37619"/>
                      <a:pt x="55207" y="39854"/>
                      <a:pt x="55574" y="42056"/>
                    </a:cubicBezTo>
                    <a:cubicBezTo>
                      <a:pt x="56374" y="41856"/>
                      <a:pt x="57141" y="41622"/>
                      <a:pt x="57942" y="41355"/>
                    </a:cubicBezTo>
                    <a:cubicBezTo>
                      <a:pt x="58609" y="41122"/>
                      <a:pt x="57809" y="32049"/>
                      <a:pt x="57709" y="31482"/>
                    </a:cubicBezTo>
                    <a:cubicBezTo>
                      <a:pt x="57642" y="31181"/>
                      <a:pt x="57575" y="30915"/>
                      <a:pt x="57542" y="30614"/>
                    </a:cubicBezTo>
                    <a:cubicBezTo>
                      <a:pt x="56941" y="27546"/>
                      <a:pt x="56408" y="23476"/>
                      <a:pt x="55707" y="20974"/>
                    </a:cubicBezTo>
                    <a:cubicBezTo>
                      <a:pt x="52905" y="11467"/>
                      <a:pt x="47401" y="6464"/>
                      <a:pt x="42765" y="3362"/>
                    </a:cubicBezTo>
                    <a:cubicBezTo>
                      <a:pt x="38862" y="726"/>
                      <a:pt x="34759" y="126"/>
                      <a:pt x="30689" y="26"/>
                    </a:cubicBezTo>
                    <a:cubicBezTo>
                      <a:pt x="30208" y="10"/>
                      <a:pt x="29724" y="1"/>
                      <a:pt x="2923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6" name="Google Shape;1695;p38">
                <a:extLst>
                  <a:ext uri="{FF2B5EF4-FFF2-40B4-BE49-F238E27FC236}">
                    <a16:creationId xmlns:a16="http://schemas.microsoft.com/office/drawing/2014/main" id="{A11198F0-7EF6-7C56-E5DC-602CCE195ED8}"/>
                  </a:ext>
                </a:extLst>
              </p:cNvPr>
              <p:cNvSpPr/>
              <p:nvPr/>
            </p:nvSpPr>
            <p:spPr>
              <a:xfrm>
                <a:off x="787850" y="3995625"/>
                <a:ext cx="1465250" cy="485525"/>
              </a:xfrm>
              <a:custGeom>
                <a:avLst/>
                <a:gdLst/>
                <a:ahLst/>
                <a:cxnLst/>
                <a:rect l="l" t="t" r="r" b="b"/>
                <a:pathLst>
                  <a:path w="58610" h="19421" extrusionOk="0">
                    <a:moveTo>
                      <a:pt x="3203" y="1"/>
                    </a:moveTo>
                    <a:cubicBezTo>
                      <a:pt x="2102" y="3103"/>
                      <a:pt x="1035" y="6672"/>
                      <a:pt x="1" y="10809"/>
                    </a:cubicBezTo>
                    <a:cubicBezTo>
                      <a:pt x="1535" y="11309"/>
                      <a:pt x="3003" y="11809"/>
                      <a:pt x="4471" y="12276"/>
                    </a:cubicBezTo>
                    <a:cubicBezTo>
                      <a:pt x="5038" y="10342"/>
                      <a:pt x="5571" y="8407"/>
                      <a:pt x="6272" y="6505"/>
                    </a:cubicBezTo>
                    <a:cubicBezTo>
                      <a:pt x="6272" y="6489"/>
                      <a:pt x="6289" y="6480"/>
                      <a:pt x="6305" y="6480"/>
                    </a:cubicBezTo>
                    <a:cubicBezTo>
                      <a:pt x="6322" y="6480"/>
                      <a:pt x="6339" y="6489"/>
                      <a:pt x="6339" y="6505"/>
                    </a:cubicBezTo>
                    <a:cubicBezTo>
                      <a:pt x="6505" y="8474"/>
                      <a:pt x="6138" y="10408"/>
                      <a:pt x="5738" y="12276"/>
                    </a:cubicBezTo>
                    <a:cubicBezTo>
                      <a:pt x="5705" y="12410"/>
                      <a:pt x="5705" y="12543"/>
                      <a:pt x="5671" y="12677"/>
                    </a:cubicBezTo>
                    <a:cubicBezTo>
                      <a:pt x="13177" y="15045"/>
                      <a:pt x="19982" y="16880"/>
                      <a:pt x="26386" y="18047"/>
                    </a:cubicBezTo>
                    <a:cubicBezTo>
                      <a:pt x="26586" y="17513"/>
                      <a:pt x="26820" y="16980"/>
                      <a:pt x="26987" y="16546"/>
                    </a:cubicBezTo>
                    <a:cubicBezTo>
                      <a:pt x="27001" y="16487"/>
                      <a:pt x="27061" y="16461"/>
                      <a:pt x="27123" y="16461"/>
                    </a:cubicBezTo>
                    <a:cubicBezTo>
                      <a:pt x="27203" y="16461"/>
                      <a:pt x="27287" y="16504"/>
                      <a:pt x="27287" y="16579"/>
                    </a:cubicBezTo>
                    <a:cubicBezTo>
                      <a:pt x="27320" y="17146"/>
                      <a:pt x="27287" y="17647"/>
                      <a:pt x="27187" y="18180"/>
                    </a:cubicBezTo>
                    <a:cubicBezTo>
                      <a:pt x="27754" y="18281"/>
                      <a:pt x="28321" y="18381"/>
                      <a:pt x="28888" y="18481"/>
                    </a:cubicBezTo>
                    <a:cubicBezTo>
                      <a:pt x="29088" y="17513"/>
                      <a:pt x="29355" y="16546"/>
                      <a:pt x="29622" y="15579"/>
                    </a:cubicBezTo>
                    <a:cubicBezTo>
                      <a:pt x="29637" y="15549"/>
                      <a:pt x="29679" y="15532"/>
                      <a:pt x="29720" y="15532"/>
                    </a:cubicBezTo>
                    <a:cubicBezTo>
                      <a:pt x="29771" y="15532"/>
                      <a:pt x="29822" y="15557"/>
                      <a:pt x="29822" y="15612"/>
                    </a:cubicBezTo>
                    <a:cubicBezTo>
                      <a:pt x="29855" y="16613"/>
                      <a:pt x="29822" y="17613"/>
                      <a:pt x="29755" y="18614"/>
                    </a:cubicBezTo>
                    <a:cubicBezTo>
                      <a:pt x="33395" y="19138"/>
                      <a:pt x="36913" y="19420"/>
                      <a:pt x="40356" y="19420"/>
                    </a:cubicBezTo>
                    <a:cubicBezTo>
                      <a:pt x="44360" y="19420"/>
                      <a:pt x="48264" y="19039"/>
                      <a:pt x="52138" y="18214"/>
                    </a:cubicBezTo>
                    <a:cubicBezTo>
                      <a:pt x="52238" y="17013"/>
                      <a:pt x="52438" y="15845"/>
                      <a:pt x="52772" y="14645"/>
                    </a:cubicBezTo>
                    <a:cubicBezTo>
                      <a:pt x="52786" y="14603"/>
                      <a:pt x="52817" y="14584"/>
                      <a:pt x="52849" y="14584"/>
                    </a:cubicBezTo>
                    <a:cubicBezTo>
                      <a:pt x="52893" y="14584"/>
                      <a:pt x="52938" y="14620"/>
                      <a:pt x="52938" y="14678"/>
                    </a:cubicBezTo>
                    <a:cubicBezTo>
                      <a:pt x="52938" y="15712"/>
                      <a:pt x="53039" y="16846"/>
                      <a:pt x="53105" y="18014"/>
                    </a:cubicBezTo>
                    <a:cubicBezTo>
                      <a:pt x="53639" y="17880"/>
                      <a:pt x="54206" y="17747"/>
                      <a:pt x="54740" y="17613"/>
                    </a:cubicBezTo>
                    <a:cubicBezTo>
                      <a:pt x="54673" y="15312"/>
                      <a:pt x="54440" y="13043"/>
                      <a:pt x="54339" y="10742"/>
                    </a:cubicBezTo>
                    <a:cubicBezTo>
                      <a:pt x="54339" y="10725"/>
                      <a:pt x="54356" y="10717"/>
                      <a:pt x="54373" y="10717"/>
                    </a:cubicBezTo>
                    <a:cubicBezTo>
                      <a:pt x="54390" y="10717"/>
                      <a:pt x="54406" y="10725"/>
                      <a:pt x="54406" y="10742"/>
                    </a:cubicBezTo>
                    <a:cubicBezTo>
                      <a:pt x="54773" y="12943"/>
                      <a:pt x="55207" y="15178"/>
                      <a:pt x="55574" y="17380"/>
                    </a:cubicBezTo>
                    <a:cubicBezTo>
                      <a:pt x="56374" y="17180"/>
                      <a:pt x="57141" y="16946"/>
                      <a:pt x="57942" y="16679"/>
                    </a:cubicBezTo>
                    <a:cubicBezTo>
                      <a:pt x="58609" y="16446"/>
                      <a:pt x="57809" y="7373"/>
                      <a:pt x="57709" y="6772"/>
                    </a:cubicBezTo>
                    <a:cubicBezTo>
                      <a:pt x="57642" y="6505"/>
                      <a:pt x="57575" y="6239"/>
                      <a:pt x="57542" y="5938"/>
                    </a:cubicBezTo>
                    <a:cubicBezTo>
                      <a:pt x="51178" y="7340"/>
                      <a:pt x="44659" y="8049"/>
                      <a:pt x="38143" y="8049"/>
                    </a:cubicBezTo>
                    <a:cubicBezTo>
                      <a:pt x="31475" y="8049"/>
                      <a:pt x="24809" y="7306"/>
                      <a:pt x="18314" y="5805"/>
                    </a:cubicBezTo>
                    <a:cubicBezTo>
                      <a:pt x="13043" y="4604"/>
                      <a:pt x="7773" y="2836"/>
                      <a:pt x="3203" y="1"/>
                    </a:cubicBezTo>
                    <a:close/>
                  </a:path>
                </a:pathLst>
              </a:custGeom>
              <a:solidFill>
                <a:srgbClr val="000000">
                  <a:alpha val="2723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7" name="Google Shape;1696;p38">
                <a:extLst>
                  <a:ext uri="{FF2B5EF4-FFF2-40B4-BE49-F238E27FC236}">
                    <a16:creationId xmlns:a16="http://schemas.microsoft.com/office/drawing/2014/main" id="{F39AF853-F934-8E54-46DE-9998712397C6}"/>
                  </a:ext>
                </a:extLst>
              </p:cNvPr>
              <p:cNvSpPr/>
              <p:nvPr/>
            </p:nvSpPr>
            <p:spPr>
              <a:xfrm>
                <a:off x="950475" y="3863150"/>
                <a:ext cx="236025" cy="342250"/>
              </a:xfrm>
              <a:custGeom>
                <a:avLst/>
                <a:gdLst/>
                <a:ahLst/>
                <a:cxnLst/>
                <a:rect l="l" t="t" r="r" b="b"/>
                <a:pathLst>
                  <a:path w="9441" h="13690" extrusionOk="0">
                    <a:moveTo>
                      <a:pt x="5102" y="0"/>
                    </a:moveTo>
                    <a:cubicBezTo>
                      <a:pt x="4167" y="0"/>
                      <a:pt x="3180" y="325"/>
                      <a:pt x="2402" y="930"/>
                    </a:cubicBezTo>
                    <a:cubicBezTo>
                      <a:pt x="1168" y="1864"/>
                      <a:pt x="567" y="3298"/>
                      <a:pt x="367" y="4666"/>
                    </a:cubicBezTo>
                    <a:cubicBezTo>
                      <a:pt x="0" y="6901"/>
                      <a:pt x="567" y="9103"/>
                      <a:pt x="1868" y="10737"/>
                    </a:cubicBezTo>
                    <a:cubicBezTo>
                      <a:pt x="3203" y="12372"/>
                      <a:pt x="5271" y="13439"/>
                      <a:pt x="7572" y="13672"/>
                    </a:cubicBezTo>
                    <a:cubicBezTo>
                      <a:pt x="7686" y="13683"/>
                      <a:pt x="7799" y="13690"/>
                      <a:pt x="7911" y="13690"/>
                    </a:cubicBezTo>
                    <a:cubicBezTo>
                      <a:pt x="8160" y="13690"/>
                      <a:pt x="8399" y="13654"/>
                      <a:pt x="8606" y="13539"/>
                    </a:cubicBezTo>
                    <a:cubicBezTo>
                      <a:pt x="9207" y="13239"/>
                      <a:pt x="9340" y="12472"/>
                      <a:pt x="9374" y="11871"/>
                    </a:cubicBezTo>
                    <a:cubicBezTo>
                      <a:pt x="9440" y="9436"/>
                      <a:pt x="9340" y="6968"/>
                      <a:pt x="8940" y="4633"/>
                    </a:cubicBezTo>
                    <a:cubicBezTo>
                      <a:pt x="8707" y="3065"/>
                      <a:pt x="8073" y="997"/>
                      <a:pt x="6538" y="296"/>
                    </a:cubicBezTo>
                    <a:cubicBezTo>
                      <a:pt x="6103" y="96"/>
                      <a:pt x="5610" y="0"/>
                      <a:pt x="5102" y="0"/>
                    </a:cubicBezTo>
                    <a:close/>
                  </a:path>
                </a:pathLst>
              </a:custGeom>
              <a:solidFill>
                <a:srgbClr val="F5DCB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8" name="Google Shape;1697;p38">
                <a:extLst>
                  <a:ext uri="{FF2B5EF4-FFF2-40B4-BE49-F238E27FC236}">
                    <a16:creationId xmlns:a16="http://schemas.microsoft.com/office/drawing/2014/main" id="{0AF8FB19-F1E4-CCAD-D99A-468FC354878B}"/>
                  </a:ext>
                </a:extLst>
              </p:cNvPr>
              <p:cNvSpPr/>
              <p:nvPr/>
            </p:nvSpPr>
            <p:spPr>
              <a:xfrm>
                <a:off x="1900325" y="3987000"/>
                <a:ext cx="271050" cy="321725"/>
              </a:xfrm>
              <a:custGeom>
                <a:avLst/>
                <a:gdLst/>
                <a:ahLst/>
                <a:cxnLst/>
                <a:rect l="l" t="t" r="r" b="b"/>
                <a:pathLst>
                  <a:path w="10842" h="12869" extrusionOk="0">
                    <a:moveTo>
                      <a:pt x="6331" y="1"/>
                    </a:moveTo>
                    <a:cubicBezTo>
                      <a:pt x="6153" y="1"/>
                      <a:pt x="5976" y="15"/>
                      <a:pt x="5804" y="46"/>
                    </a:cubicBezTo>
                    <a:cubicBezTo>
                      <a:pt x="4136" y="346"/>
                      <a:pt x="3036" y="2214"/>
                      <a:pt x="2402" y="3648"/>
                    </a:cubicBezTo>
                    <a:cubicBezTo>
                      <a:pt x="1434" y="5816"/>
                      <a:pt x="734" y="8185"/>
                      <a:pt x="200" y="10553"/>
                    </a:cubicBezTo>
                    <a:cubicBezTo>
                      <a:pt x="67" y="11154"/>
                      <a:pt x="0" y="11921"/>
                      <a:pt x="500" y="12388"/>
                    </a:cubicBezTo>
                    <a:cubicBezTo>
                      <a:pt x="767" y="12621"/>
                      <a:pt x="1134" y="12688"/>
                      <a:pt x="1468" y="12755"/>
                    </a:cubicBezTo>
                    <a:cubicBezTo>
                      <a:pt x="1948" y="12831"/>
                      <a:pt x="2426" y="12869"/>
                      <a:pt x="2898" y="12869"/>
                    </a:cubicBezTo>
                    <a:cubicBezTo>
                      <a:pt x="4689" y="12869"/>
                      <a:pt x="6386" y="12331"/>
                      <a:pt x="7706" y="11354"/>
                    </a:cubicBezTo>
                    <a:cubicBezTo>
                      <a:pt x="9407" y="10086"/>
                      <a:pt x="10508" y="8085"/>
                      <a:pt x="10708" y="5850"/>
                    </a:cubicBezTo>
                    <a:cubicBezTo>
                      <a:pt x="10841" y="4482"/>
                      <a:pt x="10608" y="2914"/>
                      <a:pt x="9674" y="1713"/>
                    </a:cubicBezTo>
                    <a:cubicBezTo>
                      <a:pt x="8860" y="667"/>
                      <a:pt x="7540" y="1"/>
                      <a:pt x="6331" y="1"/>
                    </a:cubicBezTo>
                    <a:close/>
                  </a:path>
                </a:pathLst>
              </a:custGeom>
              <a:solidFill>
                <a:srgbClr val="F5DCB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9" name="Google Shape;1698;p38">
                <a:extLst>
                  <a:ext uri="{FF2B5EF4-FFF2-40B4-BE49-F238E27FC236}">
                    <a16:creationId xmlns:a16="http://schemas.microsoft.com/office/drawing/2014/main" id="{A80315DB-421B-8382-BD15-CEBB93A4A561}"/>
                  </a:ext>
                </a:extLst>
              </p:cNvPr>
              <p:cNvSpPr/>
              <p:nvPr/>
            </p:nvSpPr>
            <p:spPr>
              <a:xfrm>
                <a:off x="1965850" y="4094375"/>
                <a:ext cx="173000" cy="147500"/>
              </a:xfrm>
              <a:custGeom>
                <a:avLst/>
                <a:gdLst/>
                <a:ahLst/>
                <a:cxnLst/>
                <a:rect l="l" t="t" r="r" b="b"/>
                <a:pathLst>
                  <a:path w="6920" h="5900" extrusionOk="0">
                    <a:moveTo>
                      <a:pt x="5411" y="1"/>
                    </a:moveTo>
                    <a:cubicBezTo>
                      <a:pt x="4787" y="1"/>
                      <a:pt x="4115" y="352"/>
                      <a:pt x="3517" y="721"/>
                    </a:cubicBezTo>
                    <a:cubicBezTo>
                      <a:pt x="2750" y="1188"/>
                      <a:pt x="2082" y="1822"/>
                      <a:pt x="1549" y="2589"/>
                    </a:cubicBezTo>
                    <a:cubicBezTo>
                      <a:pt x="1282" y="2889"/>
                      <a:pt x="1082" y="3223"/>
                      <a:pt x="882" y="3590"/>
                    </a:cubicBezTo>
                    <a:cubicBezTo>
                      <a:pt x="581" y="4123"/>
                      <a:pt x="315" y="4690"/>
                      <a:pt x="114" y="5291"/>
                    </a:cubicBezTo>
                    <a:cubicBezTo>
                      <a:pt x="0" y="5611"/>
                      <a:pt x="246" y="5899"/>
                      <a:pt x="466" y="5899"/>
                    </a:cubicBezTo>
                    <a:cubicBezTo>
                      <a:pt x="567" y="5899"/>
                      <a:pt x="662" y="5838"/>
                      <a:pt x="715" y="5691"/>
                    </a:cubicBezTo>
                    <a:cubicBezTo>
                      <a:pt x="1015" y="4790"/>
                      <a:pt x="1449" y="3956"/>
                      <a:pt x="1949" y="3256"/>
                    </a:cubicBezTo>
                    <a:cubicBezTo>
                      <a:pt x="2408" y="3138"/>
                      <a:pt x="2917" y="3054"/>
                      <a:pt x="3405" y="3054"/>
                    </a:cubicBezTo>
                    <a:cubicBezTo>
                      <a:pt x="4301" y="3054"/>
                      <a:pt x="5128" y="3338"/>
                      <a:pt x="5452" y="4223"/>
                    </a:cubicBezTo>
                    <a:cubicBezTo>
                      <a:pt x="5452" y="4223"/>
                      <a:pt x="5485" y="4223"/>
                      <a:pt x="5485" y="4190"/>
                    </a:cubicBezTo>
                    <a:cubicBezTo>
                      <a:pt x="5485" y="2642"/>
                      <a:pt x="4416" y="2329"/>
                      <a:pt x="3301" y="2329"/>
                    </a:cubicBezTo>
                    <a:cubicBezTo>
                      <a:pt x="3097" y="2329"/>
                      <a:pt x="2891" y="2339"/>
                      <a:pt x="2690" y="2355"/>
                    </a:cubicBezTo>
                    <a:lnTo>
                      <a:pt x="2690" y="2355"/>
                    </a:lnTo>
                    <a:cubicBezTo>
                      <a:pt x="2716" y="2351"/>
                      <a:pt x="2719" y="2322"/>
                      <a:pt x="2750" y="2322"/>
                    </a:cubicBezTo>
                    <a:cubicBezTo>
                      <a:pt x="3458" y="1638"/>
                      <a:pt x="4648" y="669"/>
                      <a:pt x="5745" y="669"/>
                    </a:cubicBezTo>
                    <a:cubicBezTo>
                      <a:pt x="6147" y="669"/>
                      <a:pt x="6537" y="799"/>
                      <a:pt x="6886" y="1121"/>
                    </a:cubicBezTo>
                    <a:cubicBezTo>
                      <a:pt x="6886" y="1121"/>
                      <a:pt x="6919" y="1121"/>
                      <a:pt x="6886" y="1088"/>
                    </a:cubicBezTo>
                    <a:cubicBezTo>
                      <a:pt x="6492" y="283"/>
                      <a:pt x="5970" y="1"/>
                      <a:pt x="5411" y="1"/>
                    </a:cubicBezTo>
                    <a:close/>
                  </a:path>
                </a:pathLst>
              </a:custGeom>
              <a:solidFill>
                <a:srgbClr val="000000">
                  <a:alpha val="2723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10" name="Google Shape;1699;p38">
                <a:extLst>
                  <a:ext uri="{FF2B5EF4-FFF2-40B4-BE49-F238E27FC236}">
                    <a16:creationId xmlns:a16="http://schemas.microsoft.com/office/drawing/2014/main" id="{2D8F9C51-2E45-33F2-DFBC-AFB079C81562}"/>
                  </a:ext>
                </a:extLst>
              </p:cNvPr>
              <p:cNvSpPr/>
              <p:nvPr/>
            </p:nvSpPr>
            <p:spPr>
              <a:xfrm>
                <a:off x="983825" y="3974150"/>
                <a:ext cx="135625" cy="177375"/>
              </a:xfrm>
              <a:custGeom>
                <a:avLst/>
                <a:gdLst/>
                <a:ahLst/>
                <a:cxnLst/>
                <a:rect l="l" t="t" r="r" b="b"/>
                <a:pathLst>
                  <a:path w="5425" h="7095" extrusionOk="0">
                    <a:moveTo>
                      <a:pt x="1350" y="0"/>
                    </a:moveTo>
                    <a:cubicBezTo>
                      <a:pt x="928" y="0"/>
                      <a:pt x="485" y="194"/>
                      <a:pt x="34" y="693"/>
                    </a:cubicBezTo>
                    <a:cubicBezTo>
                      <a:pt x="1" y="693"/>
                      <a:pt x="34" y="726"/>
                      <a:pt x="67" y="726"/>
                    </a:cubicBezTo>
                    <a:cubicBezTo>
                      <a:pt x="318" y="595"/>
                      <a:pt x="567" y="538"/>
                      <a:pt x="810" y="538"/>
                    </a:cubicBezTo>
                    <a:cubicBezTo>
                      <a:pt x="2051" y="538"/>
                      <a:pt x="3145" y="2046"/>
                      <a:pt x="3703" y="2995"/>
                    </a:cubicBezTo>
                    <a:lnTo>
                      <a:pt x="3737" y="3095"/>
                    </a:lnTo>
                    <a:cubicBezTo>
                      <a:pt x="3217" y="2884"/>
                      <a:pt x="2661" y="2709"/>
                      <a:pt x="2152" y="2709"/>
                    </a:cubicBezTo>
                    <a:cubicBezTo>
                      <a:pt x="1453" y="2709"/>
                      <a:pt x="843" y="3039"/>
                      <a:pt x="534" y="4062"/>
                    </a:cubicBezTo>
                    <a:cubicBezTo>
                      <a:pt x="534" y="4086"/>
                      <a:pt x="551" y="4109"/>
                      <a:pt x="561" y="4109"/>
                    </a:cubicBezTo>
                    <a:cubicBezTo>
                      <a:pt x="565" y="4109"/>
                      <a:pt x="568" y="4105"/>
                      <a:pt x="568" y="4095"/>
                    </a:cubicBezTo>
                    <a:cubicBezTo>
                      <a:pt x="934" y="3602"/>
                      <a:pt x="1431" y="3419"/>
                      <a:pt x="1971" y="3419"/>
                    </a:cubicBezTo>
                    <a:cubicBezTo>
                      <a:pt x="2710" y="3419"/>
                      <a:pt x="3529" y="3763"/>
                      <a:pt x="4204" y="4129"/>
                    </a:cubicBezTo>
                    <a:cubicBezTo>
                      <a:pt x="4504" y="4963"/>
                      <a:pt x="4671" y="5863"/>
                      <a:pt x="4704" y="6831"/>
                    </a:cubicBezTo>
                    <a:cubicBezTo>
                      <a:pt x="4717" y="7014"/>
                      <a:pt x="4833" y="7094"/>
                      <a:pt x="4967" y="7094"/>
                    </a:cubicBezTo>
                    <a:cubicBezTo>
                      <a:pt x="5174" y="7094"/>
                      <a:pt x="5425" y="6901"/>
                      <a:pt x="5404" y="6597"/>
                    </a:cubicBezTo>
                    <a:cubicBezTo>
                      <a:pt x="5371" y="5963"/>
                      <a:pt x="5271" y="5330"/>
                      <a:pt x="5138" y="4763"/>
                    </a:cubicBezTo>
                    <a:cubicBezTo>
                      <a:pt x="5038" y="4362"/>
                      <a:pt x="4904" y="3962"/>
                      <a:pt x="4771" y="3595"/>
                    </a:cubicBezTo>
                    <a:cubicBezTo>
                      <a:pt x="4437" y="2728"/>
                      <a:pt x="3970" y="1927"/>
                      <a:pt x="3370" y="1260"/>
                    </a:cubicBezTo>
                    <a:cubicBezTo>
                      <a:pt x="2811" y="637"/>
                      <a:pt x="2114" y="0"/>
                      <a:pt x="1350" y="0"/>
                    </a:cubicBezTo>
                    <a:close/>
                  </a:path>
                </a:pathLst>
              </a:custGeom>
              <a:solidFill>
                <a:srgbClr val="000000">
                  <a:alpha val="2723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11" name="Google Shape;1700;p38">
                <a:extLst>
                  <a:ext uri="{FF2B5EF4-FFF2-40B4-BE49-F238E27FC236}">
                    <a16:creationId xmlns:a16="http://schemas.microsoft.com/office/drawing/2014/main" id="{CA8A3942-941F-C01B-7E43-AC8B3B90A475}"/>
                  </a:ext>
                </a:extLst>
              </p:cNvPr>
              <p:cNvSpPr/>
              <p:nvPr/>
            </p:nvSpPr>
            <p:spPr>
              <a:xfrm>
                <a:off x="1106425" y="3413425"/>
                <a:ext cx="945700" cy="968450"/>
              </a:xfrm>
              <a:custGeom>
                <a:avLst/>
                <a:gdLst/>
                <a:ahLst/>
                <a:cxnLst/>
                <a:rect l="l" t="t" r="r" b="b"/>
                <a:pathLst>
                  <a:path w="37828" h="38738" extrusionOk="0">
                    <a:moveTo>
                      <a:pt x="14414" y="1"/>
                    </a:moveTo>
                    <a:cubicBezTo>
                      <a:pt x="14169" y="1"/>
                      <a:pt x="13923" y="2"/>
                      <a:pt x="13677" y="5"/>
                    </a:cubicBezTo>
                    <a:cubicBezTo>
                      <a:pt x="8073" y="72"/>
                      <a:pt x="3302" y="4108"/>
                      <a:pt x="2235" y="9612"/>
                    </a:cubicBezTo>
                    <a:cubicBezTo>
                      <a:pt x="1301" y="14583"/>
                      <a:pt x="667" y="19620"/>
                      <a:pt x="334" y="24656"/>
                    </a:cubicBezTo>
                    <a:cubicBezTo>
                      <a:pt x="0" y="30260"/>
                      <a:pt x="3603" y="35331"/>
                      <a:pt x="9007" y="36832"/>
                    </a:cubicBezTo>
                    <a:cubicBezTo>
                      <a:pt x="13740" y="38103"/>
                      <a:pt x="18504" y="38738"/>
                      <a:pt x="23413" y="38738"/>
                    </a:cubicBezTo>
                    <a:cubicBezTo>
                      <a:pt x="23659" y="38738"/>
                      <a:pt x="23904" y="38736"/>
                      <a:pt x="24151" y="38733"/>
                    </a:cubicBezTo>
                    <a:cubicBezTo>
                      <a:pt x="29755" y="38666"/>
                      <a:pt x="34525" y="34630"/>
                      <a:pt x="35559" y="29126"/>
                    </a:cubicBezTo>
                    <a:cubicBezTo>
                      <a:pt x="36526" y="24156"/>
                      <a:pt x="37160" y="19119"/>
                      <a:pt x="37460" y="14082"/>
                    </a:cubicBezTo>
                    <a:cubicBezTo>
                      <a:pt x="37827" y="8478"/>
                      <a:pt x="34225" y="3408"/>
                      <a:pt x="28821" y="1907"/>
                    </a:cubicBezTo>
                    <a:cubicBezTo>
                      <a:pt x="24087" y="636"/>
                      <a:pt x="19323" y="1"/>
                      <a:pt x="14414" y="1"/>
                    </a:cubicBezTo>
                    <a:close/>
                  </a:path>
                </a:pathLst>
              </a:custGeom>
              <a:solidFill>
                <a:srgbClr val="F5DCB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12" name="Google Shape;1701;p38">
                <a:extLst>
                  <a:ext uri="{FF2B5EF4-FFF2-40B4-BE49-F238E27FC236}">
                    <a16:creationId xmlns:a16="http://schemas.microsoft.com/office/drawing/2014/main" id="{DE268B6A-1652-AD09-9669-B3F6C10A6A21}"/>
                  </a:ext>
                </a:extLst>
              </p:cNvPr>
              <p:cNvSpPr/>
              <p:nvPr/>
            </p:nvSpPr>
            <p:spPr>
              <a:xfrm>
                <a:off x="1485850" y="4060650"/>
                <a:ext cx="130950" cy="66775"/>
              </a:xfrm>
              <a:custGeom>
                <a:avLst/>
                <a:gdLst/>
                <a:ahLst/>
                <a:cxnLst/>
                <a:rect l="l" t="t" r="r" b="b"/>
                <a:pathLst>
                  <a:path w="5238" h="2671" extrusionOk="0">
                    <a:moveTo>
                      <a:pt x="2564" y="0"/>
                    </a:moveTo>
                    <a:cubicBezTo>
                      <a:pt x="2351" y="0"/>
                      <a:pt x="2129" y="37"/>
                      <a:pt x="1935" y="102"/>
                    </a:cubicBezTo>
                    <a:cubicBezTo>
                      <a:pt x="1602" y="168"/>
                      <a:pt x="1302" y="335"/>
                      <a:pt x="1068" y="535"/>
                    </a:cubicBezTo>
                    <a:cubicBezTo>
                      <a:pt x="568" y="902"/>
                      <a:pt x="201" y="1436"/>
                      <a:pt x="1" y="2003"/>
                    </a:cubicBezTo>
                    <a:cubicBezTo>
                      <a:pt x="434" y="1603"/>
                      <a:pt x="868" y="1203"/>
                      <a:pt x="1335" y="936"/>
                    </a:cubicBezTo>
                    <a:cubicBezTo>
                      <a:pt x="1707" y="750"/>
                      <a:pt x="2099" y="649"/>
                      <a:pt x="2513" y="649"/>
                    </a:cubicBezTo>
                    <a:cubicBezTo>
                      <a:pt x="2619" y="649"/>
                      <a:pt x="2727" y="655"/>
                      <a:pt x="2836" y="669"/>
                    </a:cubicBezTo>
                    <a:cubicBezTo>
                      <a:pt x="3303" y="736"/>
                      <a:pt x="3803" y="969"/>
                      <a:pt x="4204" y="1336"/>
                    </a:cubicBezTo>
                    <a:cubicBezTo>
                      <a:pt x="4637" y="1670"/>
                      <a:pt x="4971" y="2103"/>
                      <a:pt x="5238" y="2670"/>
                    </a:cubicBezTo>
                    <a:cubicBezTo>
                      <a:pt x="5238" y="2070"/>
                      <a:pt x="4971" y="1436"/>
                      <a:pt x="4571" y="969"/>
                    </a:cubicBezTo>
                    <a:cubicBezTo>
                      <a:pt x="4170" y="502"/>
                      <a:pt x="3570" y="102"/>
                      <a:pt x="2903" y="35"/>
                    </a:cubicBezTo>
                    <a:cubicBezTo>
                      <a:pt x="2796" y="11"/>
                      <a:pt x="2682" y="0"/>
                      <a:pt x="2564" y="0"/>
                    </a:cubicBezTo>
                    <a:close/>
                  </a:path>
                </a:pathLst>
              </a:custGeom>
              <a:solidFill>
                <a:srgbClr val="000000">
                  <a:alpha val="495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13" name="Google Shape;1702;p38">
                <a:extLst>
                  <a:ext uri="{FF2B5EF4-FFF2-40B4-BE49-F238E27FC236}">
                    <a16:creationId xmlns:a16="http://schemas.microsoft.com/office/drawing/2014/main" id="{D3252309-7AEA-BC1C-CC22-EDA6EE737230}"/>
                  </a:ext>
                </a:extLst>
              </p:cNvPr>
              <p:cNvSpPr/>
              <p:nvPr/>
            </p:nvSpPr>
            <p:spPr>
              <a:xfrm>
                <a:off x="1210650" y="3869325"/>
                <a:ext cx="217675" cy="217850"/>
              </a:xfrm>
              <a:custGeom>
                <a:avLst/>
                <a:gdLst/>
                <a:ahLst/>
                <a:cxnLst/>
                <a:rect l="l" t="t" r="r" b="b"/>
                <a:pathLst>
                  <a:path w="8707" h="8714" extrusionOk="0">
                    <a:moveTo>
                      <a:pt x="3971" y="1"/>
                    </a:moveTo>
                    <a:cubicBezTo>
                      <a:pt x="3691" y="1"/>
                      <a:pt x="3412" y="28"/>
                      <a:pt x="3136" y="83"/>
                    </a:cubicBezTo>
                    <a:cubicBezTo>
                      <a:pt x="1935" y="283"/>
                      <a:pt x="935" y="1684"/>
                      <a:pt x="468" y="2751"/>
                    </a:cubicBezTo>
                    <a:cubicBezTo>
                      <a:pt x="67" y="3752"/>
                      <a:pt x="1" y="4953"/>
                      <a:pt x="401" y="5953"/>
                    </a:cubicBezTo>
                    <a:cubicBezTo>
                      <a:pt x="835" y="7021"/>
                      <a:pt x="1735" y="7855"/>
                      <a:pt x="2769" y="8288"/>
                    </a:cubicBezTo>
                    <a:cubicBezTo>
                      <a:pt x="3391" y="8565"/>
                      <a:pt x="4045" y="8714"/>
                      <a:pt x="4697" y="8714"/>
                    </a:cubicBezTo>
                    <a:cubicBezTo>
                      <a:pt x="4990" y="8714"/>
                      <a:pt x="5282" y="8684"/>
                      <a:pt x="5571" y="8622"/>
                    </a:cubicBezTo>
                    <a:cubicBezTo>
                      <a:pt x="6505" y="8422"/>
                      <a:pt x="7373" y="7855"/>
                      <a:pt x="7906" y="7088"/>
                    </a:cubicBezTo>
                    <a:cubicBezTo>
                      <a:pt x="8307" y="6521"/>
                      <a:pt x="8507" y="5853"/>
                      <a:pt x="8574" y="5186"/>
                    </a:cubicBezTo>
                    <a:cubicBezTo>
                      <a:pt x="8707" y="3652"/>
                      <a:pt x="8073" y="2084"/>
                      <a:pt x="6906" y="1083"/>
                    </a:cubicBezTo>
                    <a:cubicBezTo>
                      <a:pt x="6112" y="395"/>
                      <a:pt x="5044" y="1"/>
                      <a:pt x="3971" y="1"/>
                    </a:cubicBezTo>
                    <a:close/>
                  </a:path>
                </a:pathLst>
              </a:custGeom>
              <a:solidFill>
                <a:srgbClr val="F4F4F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14" name="Google Shape;1703;p38">
                <a:extLst>
                  <a:ext uri="{FF2B5EF4-FFF2-40B4-BE49-F238E27FC236}">
                    <a16:creationId xmlns:a16="http://schemas.microsoft.com/office/drawing/2014/main" id="{EBE2E44A-A5F7-0280-713F-056F7AF6E939}"/>
                  </a:ext>
                </a:extLst>
              </p:cNvPr>
              <p:cNvSpPr/>
              <p:nvPr/>
            </p:nvSpPr>
            <p:spPr>
              <a:xfrm>
                <a:off x="1262350" y="3918175"/>
                <a:ext cx="157650" cy="148100"/>
              </a:xfrm>
              <a:custGeom>
                <a:avLst/>
                <a:gdLst/>
                <a:ahLst/>
                <a:cxnLst/>
                <a:rect l="l" t="t" r="r" b="b"/>
                <a:pathLst>
                  <a:path w="6306" h="5924" extrusionOk="0">
                    <a:moveTo>
                      <a:pt x="3120" y="0"/>
                    </a:moveTo>
                    <a:cubicBezTo>
                      <a:pt x="1660" y="0"/>
                      <a:pt x="417" y="1104"/>
                      <a:pt x="234" y="2598"/>
                    </a:cubicBezTo>
                    <a:cubicBezTo>
                      <a:pt x="1" y="4200"/>
                      <a:pt x="1168" y="5701"/>
                      <a:pt x="2770" y="5901"/>
                    </a:cubicBezTo>
                    <a:cubicBezTo>
                      <a:pt x="2895" y="5916"/>
                      <a:pt x="3020" y="5924"/>
                      <a:pt x="3143" y="5924"/>
                    </a:cubicBezTo>
                    <a:cubicBezTo>
                      <a:pt x="4627" y="5924"/>
                      <a:pt x="5920" y="4841"/>
                      <a:pt x="6105" y="3332"/>
                    </a:cubicBezTo>
                    <a:cubicBezTo>
                      <a:pt x="6305" y="1698"/>
                      <a:pt x="5138" y="230"/>
                      <a:pt x="3537" y="30"/>
                    </a:cubicBezTo>
                    <a:cubicBezTo>
                      <a:pt x="3397" y="10"/>
                      <a:pt x="3258" y="0"/>
                      <a:pt x="3120" y="0"/>
                    </a:cubicBezTo>
                    <a:close/>
                  </a:path>
                </a:pathLst>
              </a:custGeom>
              <a:solidFill>
                <a:srgbClr val="8448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15" name="Google Shape;1704;p38">
                <a:extLst>
                  <a:ext uri="{FF2B5EF4-FFF2-40B4-BE49-F238E27FC236}">
                    <a16:creationId xmlns:a16="http://schemas.microsoft.com/office/drawing/2014/main" id="{A2E090D7-1362-8D44-EE1F-63D7730841BA}"/>
                  </a:ext>
                </a:extLst>
              </p:cNvPr>
              <p:cNvSpPr/>
              <p:nvPr/>
            </p:nvSpPr>
            <p:spPr>
              <a:xfrm>
                <a:off x="1304900" y="3957275"/>
                <a:ext cx="73400" cy="69250"/>
              </a:xfrm>
              <a:custGeom>
                <a:avLst/>
                <a:gdLst/>
                <a:ahLst/>
                <a:cxnLst/>
                <a:rect l="l" t="t" r="r" b="b"/>
                <a:pathLst>
                  <a:path w="2936" h="2770" extrusionOk="0">
                    <a:moveTo>
                      <a:pt x="1301" y="0"/>
                    </a:moveTo>
                    <a:cubicBezTo>
                      <a:pt x="667" y="67"/>
                      <a:pt x="167" y="567"/>
                      <a:pt x="67" y="1201"/>
                    </a:cubicBezTo>
                    <a:cubicBezTo>
                      <a:pt x="0" y="1968"/>
                      <a:pt x="534" y="2669"/>
                      <a:pt x="1268" y="2769"/>
                    </a:cubicBezTo>
                    <a:lnTo>
                      <a:pt x="1601" y="2769"/>
                    </a:lnTo>
                    <a:cubicBezTo>
                      <a:pt x="2235" y="2702"/>
                      <a:pt x="2735" y="2202"/>
                      <a:pt x="2835" y="1568"/>
                    </a:cubicBezTo>
                    <a:cubicBezTo>
                      <a:pt x="2936" y="801"/>
                      <a:pt x="2368" y="100"/>
                      <a:pt x="1635" y="34"/>
                    </a:cubicBezTo>
                    <a:cubicBezTo>
                      <a:pt x="1501" y="0"/>
                      <a:pt x="1401" y="0"/>
                      <a:pt x="1301"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16" name="Google Shape;1705;p38">
                <a:extLst>
                  <a:ext uri="{FF2B5EF4-FFF2-40B4-BE49-F238E27FC236}">
                    <a16:creationId xmlns:a16="http://schemas.microsoft.com/office/drawing/2014/main" id="{20AA20F9-9196-4C8D-1F6F-E91DA5A96A4C}"/>
                  </a:ext>
                </a:extLst>
              </p:cNvPr>
              <p:cNvSpPr/>
              <p:nvPr/>
            </p:nvSpPr>
            <p:spPr>
              <a:xfrm>
                <a:off x="1219000" y="3860900"/>
                <a:ext cx="172650" cy="86400"/>
              </a:xfrm>
              <a:custGeom>
                <a:avLst/>
                <a:gdLst/>
                <a:ahLst/>
                <a:cxnLst/>
                <a:rect l="l" t="t" r="r" b="b"/>
                <a:pathLst>
                  <a:path w="6906" h="3456" extrusionOk="0">
                    <a:moveTo>
                      <a:pt x="3685" y="1"/>
                    </a:moveTo>
                    <a:cubicBezTo>
                      <a:pt x="1926" y="1"/>
                      <a:pt x="263" y="1249"/>
                      <a:pt x="0" y="3455"/>
                    </a:cubicBezTo>
                    <a:lnTo>
                      <a:pt x="34" y="3455"/>
                    </a:lnTo>
                    <a:cubicBezTo>
                      <a:pt x="698" y="1740"/>
                      <a:pt x="2423" y="728"/>
                      <a:pt x="4138" y="728"/>
                    </a:cubicBezTo>
                    <a:cubicBezTo>
                      <a:pt x="5092" y="728"/>
                      <a:pt x="6042" y="1041"/>
                      <a:pt x="6805" y="1721"/>
                    </a:cubicBezTo>
                    <a:cubicBezTo>
                      <a:pt x="6839" y="1721"/>
                      <a:pt x="6905" y="1687"/>
                      <a:pt x="6872" y="1654"/>
                    </a:cubicBezTo>
                    <a:cubicBezTo>
                      <a:pt x="6006" y="526"/>
                      <a:pt x="4825" y="1"/>
                      <a:pt x="3685"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17" name="Google Shape;1706;p38">
                <a:extLst>
                  <a:ext uri="{FF2B5EF4-FFF2-40B4-BE49-F238E27FC236}">
                    <a16:creationId xmlns:a16="http://schemas.microsoft.com/office/drawing/2014/main" id="{9764EA87-E556-FC77-DB77-839F2840794C}"/>
                  </a:ext>
                </a:extLst>
              </p:cNvPr>
              <p:cNvSpPr/>
              <p:nvPr/>
            </p:nvSpPr>
            <p:spPr>
              <a:xfrm>
                <a:off x="1701000" y="3933800"/>
                <a:ext cx="216850" cy="213350"/>
              </a:xfrm>
              <a:custGeom>
                <a:avLst/>
                <a:gdLst/>
                <a:ahLst/>
                <a:cxnLst/>
                <a:rect l="l" t="t" r="r" b="b"/>
                <a:pathLst>
                  <a:path w="8674" h="8534" extrusionOk="0">
                    <a:moveTo>
                      <a:pt x="4741" y="0"/>
                    </a:moveTo>
                    <a:cubicBezTo>
                      <a:pt x="4037" y="0"/>
                      <a:pt x="3329" y="159"/>
                      <a:pt x="2703" y="472"/>
                    </a:cubicBezTo>
                    <a:cubicBezTo>
                      <a:pt x="1335" y="1140"/>
                      <a:pt x="334" y="2507"/>
                      <a:pt x="101" y="4008"/>
                    </a:cubicBezTo>
                    <a:cubicBezTo>
                      <a:pt x="1" y="4675"/>
                      <a:pt x="34" y="5376"/>
                      <a:pt x="234" y="6010"/>
                    </a:cubicBezTo>
                    <a:cubicBezTo>
                      <a:pt x="568" y="6910"/>
                      <a:pt x="1268" y="7644"/>
                      <a:pt x="2136" y="8078"/>
                    </a:cubicBezTo>
                    <a:cubicBezTo>
                      <a:pt x="2744" y="8394"/>
                      <a:pt x="3442" y="8533"/>
                      <a:pt x="4137" y="8533"/>
                    </a:cubicBezTo>
                    <a:cubicBezTo>
                      <a:pt x="4395" y="8533"/>
                      <a:pt x="4652" y="8514"/>
                      <a:pt x="4904" y="8478"/>
                    </a:cubicBezTo>
                    <a:cubicBezTo>
                      <a:pt x="6038" y="8311"/>
                      <a:pt x="7106" y="7711"/>
                      <a:pt x="7806" y="6810"/>
                    </a:cubicBezTo>
                    <a:cubicBezTo>
                      <a:pt x="8440" y="5910"/>
                      <a:pt x="8674" y="4775"/>
                      <a:pt x="8540" y="3675"/>
                    </a:cubicBezTo>
                    <a:cubicBezTo>
                      <a:pt x="8373" y="2541"/>
                      <a:pt x="7706" y="939"/>
                      <a:pt x="6605" y="406"/>
                    </a:cubicBezTo>
                    <a:cubicBezTo>
                      <a:pt x="6031" y="134"/>
                      <a:pt x="5387" y="0"/>
                      <a:pt x="4741" y="0"/>
                    </a:cubicBezTo>
                    <a:close/>
                  </a:path>
                </a:pathLst>
              </a:custGeom>
              <a:solidFill>
                <a:srgbClr val="F4F4F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18" name="Google Shape;1707;p38">
                <a:extLst>
                  <a:ext uri="{FF2B5EF4-FFF2-40B4-BE49-F238E27FC236}">
                    <a16:creationId xmlns:a16="http://schemas.microsoft.com/office/drawing/2014/main" id="{3787B1E5-B402-8AA7-B2E6-DE220F58FC4D}"/>
                  </a:ext>
                </a:extLst>
              </p:cNvPr>
              <p:cNvSpPr/>
              <p:nvPr/>
            </p:nvSpPr>
            <p:spPr>
              <a:xfrm>
                <a:off x="1706850" y="3974225"/>
                <a:ext cx="157625" cy="148100"/>
              </a:xfrm>
              <a:custGeom>
                <a:avLst/>
                <a:gdLst/>
                <a:ahLst/>
                <a:cxnLst/>
                <a:rect l="l" t="t" r="r" b="b"/>
                <a:pathLst>
                  <a:path w="6305" h="5924" extrusionOk="0">
                    <a:moveTo>
                      <a:pt x="3171" y="1"/>
                    </a:moveTo>
                    <a:cubicBezTo>
                      <a:pt x="1688" y="1"/>
                      <a:pt x="419" y="1110"/>
                      <a:pt x="234" y="2591"/>
                    </a:cubicBezTo>
                    <a:cubicBezTo>
                      <a:pt x="0" y="4226"/>
                      <a:pt x="1168" y="5694"/>
                      <a:pt x="2802" y="5894"/>
                    </a:cubicBezTo>
                    <a:cubicBezTo>
                      <a:pt x="2940" y="5914"/>
                      <a:pt x="3077" y="5924"/>
                      <a:pt x="3212" y="5924"/>
                    </a:cubicBezTo>
                    <a:cubicBezTo>
                      <a:pt x="4652" y="5924"/>
                      <a:pt x="5922" y="4822"/>
                      <a:pt x="6105" y="3359"/>
                    </a:cubicBezTo>
                    <a:cubicBezTo>
                      <a:pt x="6305" y="1724"/>
                      <a:pt x="5171" y="223"/>
                      <a:pt x="3536" y="23"/>
                    </a:cubicBezTo>
                    <a:cubicBezTo>
                      <a:pt x="3413" y="8"/>
                      <a:pt x="3292" y="1"/>
                      <a:pt x="3171" y="1"/>
                    </a:cubicBezTo>
                    <a:close/>
                  </a:path>
                </a:pathLst>
              </a:custGeom>
              <a:solidFill>
                <a:srgbClr val="8448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19" name="Google Shape;1708;p38">
                <a:extLst>
                  <a:ext uri="{FF2B5EF4-FFF2-40B4-BE49-F238E27FC236}">
                    <a16:creationId xmlns:a16="http://schemas.microsoft.com/office/drawing/2014/main" id="{6641720F-337F-2777-FD20-5B5E4652A726}"/>
                  </a:ext>
                </a:extLst>
              </p:cNvPr>
              <p:cNvSpPr/>
              <p:nvPr/>
            </p:nvSpPr>
            <p:spPr>
              <a:xfrm>
                <a:off x="1750200" y="4013975"/>
                <a:ext cx="72575" cy="69250"/>
              </a:xfrm>
              <a:custGeom>
                <a:avLst/>
                <a:gdLst/>
                <a:ahLst/>
                <a:cxnLst/>
                <a:rect l="l" t="t" r="r" b="b"/>
                <a:pathLst>
                  <a:path w="2903" h="2770" extrusionOk="0">
                    <a:moveTo>
                      <a:pt x="1268" y="1"/>
                    </a:moveTo>
                    <a:cubicBezTo>
                      <a:pt x="635" y="67"/>
                      <a:pt x="134" y="568"/>
                      <a:pt x="68" y="1202"/>
                    </a:cubicBezTo>
                    <a:cubicBezTo>
                      <a:pt x="1" y="1568"/>
                      <a:pt x="101" y="1935"/>
                      <a:pt x="334" y="2236"/>
                    </a:cubicBezTo>
                    <a:cubicBezTo>
                      <a:pt x="568" y="2502"/>
                      <a:pt x="868" y="2703"/>
                      <a:pt x="1235" y="2736"/>
                    </a:cubicBezTo>
                    <a:cubicBezTo>
                      <a:pt x="1368" y="2769"/>
                      <a:pt x="1469" y="2769"/>
                      <a:pt x="1569" y="2769"/>
                    </a:cubicBezTo>
                    <a:cubicBezTo>
                      <a:pt x="2202" y="2703"/>
                      <a:pt x="2703" y="2202"/>
                      <a:pt x="2803" y="1535"/>
                    </a:cubicBezTo>
                    <a:cubicBezTo>
                      <a:pt x="2903" y="801"/>
                      <a:pt x="2369" y="101"/>
                      <a:pt x="1602"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20" name="Google Shape;1709;p38">
                <a:extLst>
                  <a:ext uri="{FF2B5EF4-FFF2-40B4-BE49-F238E27FC236}">
                    <a16:creationId xmlns:a16="http://schemas.microsoft.com/office/drawing/2014/main" id="{6F6A1282-4C29-6423-E26A-66FC1708CC68}"/>
                  </a:ext>
                </a:extLst>
              </p:cNvPr>
              <p:cNvSpPr/>
              <p:nvPr/>
            </p:nvSpPr>
            <p:spPr>
              <a:xfrm>
                <a:off x="1759550" y="3926150"/>
                <a:ext cx="164750" cy="109525"/>
              </a:xfrm>
              <a:custGeom>
                <a:avLst/>
                <a:gdLst/>
                <a:ahLst/>
                <a:cxnLst/>
                <a:rect l="l" t="t" r="r" b="b"/>
                <a:pathLst>
                  <a:path w="6590" h="4381" extrusionOk="0">
                    <a:moveTo>
                      <a:pt x="2594" y="1"/>
                    </a:moveTo>
                    <a:cubicBezTo>
                      <a:pt x="1742" y="1"/>
                      <a:pt x="845" y="284"/>
                      <a:pt x="27" y="912"/>
                    </a:cubicBezTo>
                    <a:cubicBezTo>
                      <a:pt x="0" y="939"/>
                      <a:pt x="17" y="988"/>
                      <a:pt x="42" y="988"/>
                    </a:cubicBezTo>
                    <a:cubicBezTo>
                      <a:pt x="48" y="988"/>
                      <a:pt x="54" y="985"/>
                      <a:pt x="60" y="979"/>
                    </a:cubicBezTo>
                    <a:cubicBezTo>
                      <a:pt x="637" y="687"/>
                      <a:pt x="1246" y="553"/>
                      <a:pt x="1849" y="553"/>
                    </a:cubicBezTo>
                    <a:cubicBezTo>
                      <a:pt x="3935" y="553"/>
                      <a:pt x="5939" y="2156"/>
                      <a:pt x="6198" y="4381"/>
                    </a:cubicBezTo>
                    <a:lnTo>
                      <a:pt x="6232" y="4381"/>
                    </a:lnTo>
                    <a:cubicBezTo>
                      <a:pt x="6589" y="1782"/>
                      <a:pt x="4731" y="1"/>
                      <a:pt x="25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21" name="Google Shape;1710;p38">
                <a:extLst>
                  <a:ext uri="{FF2B5EF4-FFF2-40B4-BE49-F238E27FC236}">
                    <a16:creationId xmlns:a16="http://schemas.microsoft.com/office/drawing/2014/main" id="{C55BE15A-B417-0F19-5441-5A6CC49FAE3B}"/>
                  </a:ext>
                </a:extLst>
              </p:cNvPr>
              <p:cNvSpPr/>
              <p:nvPr/>
            </p:nvSpPr>
            <p:spPr>
              <a:xfrm>
                <a:off x="1186650" y="3793450"/>
                <a:ext cx="227500" cy="68075"/>
              </a:xfrm>
              <a:custGeom>
                <a:avLst/>
                <a:gdLst/>
                <a:ahLst/>
                <a:cxnLst/>
                <a:rect l="l" t="t" r="r" b="b"/>
                <a:pathLst>
                  <a:path w="9100" h="2723" extrusionOk="0">
                    <a:moveTo>
                      <a:pt x="5523" y="1"/>
                    </a:moveTo>
                    <a:cubicBezTo>
                      <a:pt x="3366" y="1"/>
                      <a:pt x="1328" y="949"/>
                      <a:pt x="60" y="2551"/>
                    </a:cubicBezTo>
                    <a:cubicBezTo>
                      <a:pt x="1" y="2610"/>
                      <a:pt x="100" y="2723"/>
                      <a:pt x="170" y="2723"/>
                    </a:cubicBezTo>
                    <a:cubicBezTo>
                      <a:pt x="178" y="2723"/>
                      <a:pt x="186" y="2721"/>
                      <a:pt x="194" y="2717"/>
                    </a:cubicBezTo>
                    <a:cubicBezTo>
                      <a:pt x="1773" y="1720"/>
                      <a:pt x="3404" y="1318"/>
                      <a:pt x="5160" y="1318"/>
                    </a:cubicBezTo>
                    <a:cubicBezTo>
                      <a:pt x="6222" y="1318"/>
                      <a:pt x="7330" y="1465"/>
                      <a:pt x="8499" y="1717"/>
                    </a:cubicBezTo>
                    <a:cubicBezTo>
                      <a:pt x="8551" y="1727"/>
                      <a:pt x="8609" y="1734"/>
                      <a:pt x="8666" y="1734"/>
                    </a:cubicBezTo>
                    <a:cubicBezTo>
                      <a:pt x="8795" y="1734"/>
                      <a:pt x="8920" y="1698"/>
                      <a:pt x="8966" y="1583"/>
                    </a:cubicBezTo>
                    <a:cubicBezTo>
                      <a:pt x="9067" y="1450"/>
                      <a:pt x="9100" y="1416"/>
                      <a:pt x="9067" y="1216"/>
                    </a:cubicBezTo>
                    <a:cubicBezTo>
                      <a:pt x="9067" y="1049"/>
                      <a:pt x="8933" y="849"/>
                      <a:pt x="8766" y="749"/>
                    </a:cubicBezTo>
                    <a:cubicBezTo>
                      <a:pt x="7710" y="238"/>
                      <a:pt x="6602" y="1"/>
                      <a:pt x="552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22" name="Google Shape;1711;p38">
                <a:extLst>
                  <a:ext uri="{FF2B5EF4-FFF2-40B4-BE49-F238E27FC236}">
                    <a16:creationId xmlns:a16="http://schemas.microsoft.com/office/drawing/2014/main" id="{21D7327C-2629-582C-527B-049EAAA410BC}"/>
                  </a:ext>
                </a:extLst>
              </p:cNvPr>
              <p:cNvSpPr/>
              <p:nvPr/>
            </p:nvSpPr>
            <p:spPr>
              <a:xfrm>
                <a:off x="1749375" y="3849100"/>
                <a:ext cx="204100" cy="118050"/>
              </a:xfrm>
              <a:custGeom>
                <a:avLst/>
                <a:gdLst/>
                <a:ahLst/>
                <a:cxnLst/>
                <a:rect l="l" t="t" r="r" b="b"/>
                <a:pathLst>
                  <a:path w="8164" h="4722" extrusionOk="0">
                    <a:moveTo>
                      <a:pt x="1444" y="1"/>
                    </a:moveTo>
                    <a:cubicBezTo>
                      <a:pt x="1144" y="1"/>
                      <a:pt x="840" y="19"/>
                      <a:pt x="534" y="58"/>
                    </a:cubicBezTo>
                    <a:cubicBezTo>
                      <a:pt x="367" y="58"/>
                      <a:pt x="167" y="224"/>
                      <a:pt x="101" y="391"/>
                    </a:cubicBezTo>
                    <a:cubicBezTo>
                      <a:pt x="0" y="558"/>
                      <a:pt x="0" y="591"/>
                      <a:pt x="34" y="792"/>
                    </a:cubicBezTo>
                    <a:cubicBezTo>
                      <a:pt x="67" y="958"/>
                      <a:pt x="267" y="1025"/>
                      <a:pt x="434" y="1058"/>
                    </a:cubicBezTo>
                    <a:cubicBezTo>
                      <a:pt x="3603" y="1425"/>
                      <a:pt x="6138" y="2359"/>
                      <a:pt x="7973" y="4694"/>
                    </a:cubicBezTo>
                    <a:cubicBezTo>
                      <a:pt x="7991" y="4713"/>
                      <a:pt x="8015" y="4721"/>
                      <a:pt x="8039" y="4721"/>
                    </a:cubicBezTo>
                    <a:cubicBezTo>
                      <a:pt x="8101" y="4721"/>
                      <a:pt x="8164" y="4666"/>
                      <a:pt x="8140" y="4594"/>
                    </a:cubicBezTo>
                    <a:cubicBezTo>
                      <a:pt x="7258" y="1979"/>
                      <a:pt x="4545" y="1"/>
                      <a:pt x="144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23" name="Google Shape;1712;p38">
                <a:extLst>
                  <a:ext uri="{FF2B5EF4-FFF2-40B4-BE49-F238E27FC236}">
                    <a16:creationId xmlns:a16="http://schemas.microsoft.com/office/drawing/2014/main" id="{CC7C7A9D-300F-6BB6-8C16-018A23BD1F16}"/>
                  </a:ext>
                </a:extLst>
              </p:cNvPr>
              <p:cNvSpPr/>
              <p:nvPr/>
            </p:nvSpPr>
            <p:spPr>
              <a:xfrm>
                <a:off x="1321575" y="4171875"/>
                <a:ext cx="431150" cy="158575"/>
              </a:xfrm>
              <a:custGeom>
                <a:avLst/>
                <a:gdLst/>
                <a:ahLst/>
                <a:cxnLst/>
                <a:rect l="l" t="t" r="r" b="b"/>
                <a:pathLst>
                  <a:path w="17246" h="6343" extrusionOk="0">
                    <a:moveTo>
                      <a:pt x="1824" y="1"/>
                    </a:moveTo>
                    <a:cubicBezTo>
                      <a:pt x="1216" y="1"/>
                      <a:pt x="608" y="9"/>
                      <a:pt x="0" y="23"/>
                    </a:cubicBezTo>
                    <a:cubicBezTo>
                      <a:pt x="1201" y="3191"/>
                      <a:pt x="4237" y="5693"/>
                      <a:pt x="7706" y="6227"/>
                    </a:cubicBezTo>
                    <a:cubicBezTo>
                      <a:pt x="8198" y="6304"/>
                      <a:pt x="8694" y="6342"/>
                      <a:pt x="9190" y="6342"/>
                    </a:cubicBezTo>
                    <a:cubicBezTo>
                      <a:pt x="12324" y="6342"/>
                      <a:pt x="15431" y="4839"/>
                      <a:pt x="17246" y="2391"/>
                    </a:cubicBezTo>
                    <a:cubicBezTo>
                      <a:pt x="15678" y="1891"/>
                      <a:pt x="14077" y="1490"/>
                      <a:pt x="12442" y="1123"/>
                    </a:cubicBezTo>
                    <a:cubicBezTo>
                      <a:pt x="12209" y="1090"/>
                      <a:pt x="12009" y="1023"/>
                      <a:pt x="11775" y="990"/>
                    </a:cubicBezTo>
                    <a:cubicBezTo>
                      <a:pt x="9374" y="523"/>
                      <a:pt x="6905" y="223"/>
                      <a:pt x="4403" y="56"/>
                    </a:cubicBezTo>
                    <a:cubicBezTo>
                      <a:pt x="3544" y="17"/>
                      <a:pt x="2684" y="1"/>
                      <a:pt x="182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24" name="Google Shape;1713;p38">
                <a:extLst>
                  <a:ext uri="{FF2B5EF4-FFF2-40B4-BE49-F238E27FC236}">
                    <a16:creationId xmlns:a16="http://schemas.microsoft.com/office/drawing/2014/main" id="{316B0369-AB85-AB43-2683-420C6C163148}"/>
                  </a:ext>
                </a:extLst>
              </p:cNvPr>
              <p:cNvSpPr/>
              <p:nvPr/>
            </p:nvSpPr>
            <p:spPr>
              <a:xfrm>
                <a:off x="1396625" y="4268550"/>
                <a:ext cx="241025" cy="61925"/>
              </a:xfrm>
              <a:custGeom>
                <a:avLst/>
                <a:gdLst/>
                <a:ahLst/>
                <a:cxnLst/>
                <a:rect l="l" t="t" r="r" b="b"/>
                <a:pathLst>
                  <a:path w="9641" h="2477" extrusionOk="0">
                    <a:moveTo>
                      <a:pt x="2697" y="0"/>
                    </a:moveTo>
                    <a:cubicBezTo>
                      <a:pt x="1792" y="0"/>
                      <a:pt x="888" y="86"/>
                      <a:pt x="0" y="258"/>
                    </a:cubicBezTo>
                    <a:cubicBezTo>
                      <a:pt x="1368" y="1326"/>
                      <a:pt x="2969" y="2093"/>
                      <a:pt x="4704" y="2360"/>
                    </a:cubicBezTo>
                    <a:cubicBezTo>
                      <a:pt x="5196" y="2439"/>
                      <a:pt x="5691" y="2477"/>
                      <a:pt x="6184" y="2477"/>
                    </a:cubicBezTo>
                    <a:cubicBezTo>
                      <a:pt x="7364" y="2477"/>
                      <a:pt x="8535" y="2259"/>
                      <a:pt x="9641" y="1860"/>
                    </a:cubicBezTo>
                    <a:cubicBezTo>
                      <a:pt x="7551" y="620"/>
                      <a:pt x="5124" y="0"/>
                      <a:pt x="2697" y="0"/>
                    </a:cubicBezTo>
                    <a:close/>
                  </a:path>
                </a:pathLst>
              </a:custGeom>
              <a:solidFill>
                <a:srgbClr val="E69EA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25" name="Google Shape;1714;p38">
                <a:extLst>
                  <a:ext uri="{FF2B5EF4-FFF2-40B4-BE49-F238E27FC236}">
                    <a16:creationId xmlns:a16="http://schemas.microsoft.com/office/drawing/2014/main" id="{D991912F-D18F-A532-21A1-6129BF38A6E2}"/>
                  </a:ext>
                </a:extLst>
              </p:cNvPr>
              <p:cNvSpPr/>
              <p:nvPr/>
            </p:nvSpPr>
            <p:spPr>
              <a:xfrm>
                <a:off x="1431650" y="4174100"/>
                <a:ext cx="201000" cy="78525"/>
              </a:xfrm>
              <a:custGeom>
                <a:avLst/>
                <a:gdLst/>
                <a:ahLst/>
                <a:cxnLst/>
                <a:rect l="l" t="t" r="r" b="b"/>
                <a:pathLst>
                  <a:path w="8040" h="3141" extrusionOk="0">
                    <a:moveTo>
                      <a:pt x="0" y="0"/>
                    </a:moveTo>
                    <a:lnTo>
                      <a:pt x="0" y="0"/>
                    </a:lnTo>
                    <a:cubicBezTo>
                      <a:pt x="34" y="567"/>
                      <a:pt x="100" y="1168"/>
                      <a:pt x="167" y="1735"/>
                    </a:cubicBezTo>
                    <a:cubicBezTo>
                      <a:pt x="201" y="2002"/>
                      <a:pt x="401" y="2235"/>
                      <a:pt x="634" y="2302"/>
                    </a:cubicBezTo>
                    <a:cubicBezTo>
                      <a:pt x="2502" y="2836"/>
                      <a:pt x="4437" y="3102"/>
                      <a:pt x="6372" y="3136"/>
                    </a:cubicBezTo>
                    <a:cubicBezTo>
                      <a:pt x="6396" y="3139"/>
                      <a:pt x="6420" y="3141"/>
                      <a:pt x="6444" y="3141"/>
                    </a:cubicBezTo>
                    <a:cubicBezTo>
                      <a:pt x="6646" y="3141"/>
                      <a:pt x="6819" y="3018"/>
                      <a:pt x="6939" y="2869"/>
                    </a:cubicBezTo>
                    <a:cubicBezTo>
                      <a:pt x="7339" y="2269"/>
                      <a:pt x="7706" y="1668"/>
                      <a:pt x="8039" y="1034"/>
                    </a:cubicBezTo>
                    <a:cubicBezTo>
                      <a:pt x="7806" y="1001"/>
                      <a:pt x="7606" y="968"/>
                      <a:pt x="7372" y="901"/>
                    </a:cubicBezTo>
                    <a:cubicBezTo>
                      <a:pt x="4971" y="434"/>
                      <a:pt x="2502" y="134"/>
                      <a:pt x="0" y="0"/>
                    </a:cubicBezTo>
                    <a:close/>
                  </a:path>
                </a:pathLst>
              </a:custGeom>
              <a:solidFill>
                <a:srgbClr val="F4F4F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26" name="Google Shape;1715;p38">
                <a:extLst>
                  <a:ext uri="{FF2B5EF4-FFF2-40B4-BE49-F238E27FC236}">
                    <a16:creationId xmlns:a16="http://schemas.microsoft.com/office/drawing/2014/main" id="{BFE9863F-3C39-AF41-E75A-9F061D3FCF72}"/>
                  </a:ext>
                </a:extLst>
              </p:cNvPr>
              <p:cNvSpPr/>
              <p:nvPr/>
            </p:nvSpPr>
            <p:spPr>
              <a:xfrm>
                <a:off x="1108925" y="3387775"/>
                <a:ext cx="966550" cy="535325"/>
              </a:xfrm>
              <a:custGeom>
                <a:avLst/>
                <a:gdLst/>
                <a:ahLst/>
                <a:cxnLst/>
                <a:rect l="l" t="t" r="r" b="b"/>
                <a:pathLst>
                  <a:path w="38662" h="21413" extrusionOk="0">
                    <a:moveTo>
                      <a:pt x="16512" y="0"/>
                    </a:moveTo>
                    <a:cubicBezTo>
                      <a:pt x="14605" y="0"/>
                      <a:pt x="12705" y="181"/>
                      <a:pt x="10875" y="831"/>
                    </a:cubicBezTo>
                    <a:cubicBezTo>
                      <a:pt x="9607" y="1265"/>
                      <a:pt x="8339" y="1865"/>
                      <a:pt x="7172" y="2666"/>
                    </a:cubicBezTo>
                    <a:cubicBezTo>
                      <a:pt x="4303" y="4601"/>
                      <a:pt x="1868" y="6969"/>
                      <a:pt x="701" y="11639"/>
                    </a:cubicBezTo>
                    <a:cubicBezTo>
                      <a:pt x="534" y="12206"/>
                      <a:pt x="434" y="12840"/>
                      <a:pt x="334" y="13474"/>
                    </a:cubicBezTo>
                    <a:cubicBezTo>
                      <a:pt x="167" y="14474"/>
                      <a:pt x="67" y="15575"/>
                      <a:pt x="0" y="16776"/>
                    </a:cubicBezTo>
                    <a:cubicBezTo>
                      <a:pt x="701" y="16943"/>
                      <a:pt x="1401" y="17110"/>
                      <a:pt x="2068" y="17243"/>
                    </a:cubicBezTo>
                    <a:cubicBezTo>
                      <a:pt x="2402" y="16342"/>
                      <a:pt x="2836" y="15442"/>
                      <a:pt x="3136" y="14608"/>
                    </a:cubicBezTo>
                    <a:cubicBezTo>
                      <a:pt x="3169" y="14541"/>
                      <a:pt x="3169" y="14441"/>
                      <a:pt x="3202" y="14341"/>
                    </a:cubicBezTo>
                    <a:cubicBezTo>
                      <a:pt x="3215" y="14316"/>
                      <a:pt x="3243" y="14305"/>
                      <a:pt x="3271" y="14305"/>
                    </a:cubicBezTo>
                    <a:cubicBezTo>
                      <a:pt x="3318" y="14305"/>
                      <a:pt x="3369" y="14333"/>
                      <a:pt x="3369" y="14374"/>
                    </a:cubicBezTo>
                    <a:cubicBezTo>
                      <a:pt x="3369" y="14474"/>
                      <a:pt x="3369" y="14608"/>
                      <a:pt x="3369" y="14708"/>
                    </a:cubicBezTo>
                    <a:cubicBezTo>
                      <a:pt x="3403" y="15642"/>
                      <a:pt x="3269" y="16509"/>
                      <a:pt x="3069" y="17443"/>
                    </a:cubicBezTo>
                    <a:cubicBezTo>
                      <a:pt x="3069" y="17477"/>
                      <a:pt x="3069" y="17477"/>
                      <a:pt x="3069" y="17477"/>
                    </a:cubicBezTo>
                    <a:cubicBezTo>
                      <a:pt x="4270" y="17777"/>
                      <a:pt x="5471" y="18044"/>
                      <a:pt x="6605" y="18277"/>
                    </a:cubicBezTo>
                    <a:cubicBezTo>
                      <a:pt x="6772" y="17543"/>
                      <a:pt x="6972" y="16809"/>
                      <a:pt x="7272" y="16076"/>
                    </a:cubicBezTo>
                    <a:cubicBezTo>
                      <a:pt x="7572" y="15242"/>
                      <a:pt x="7973" y="14474"/>
                      <a:pt x="8440" y="13774"/>
                    </a:cubicBezTo>
                    <a:cubicBezTo>
                      <a:pt x="8706" y="13340"/>
                      <a:pt x="9007" y="12973"/>
                      <a:pt x="9307" y="12640"/>
                    </a:cubicBezTo>
                    <a:cubicBezTo>
                      <a:pt x="9330" y="12616"/>
                      <a:pt x="9358" y="12605"/>
                      <a:pt x="9383" y="12605"/>
                    </a:cubicBezTo>
                    <a:cubicBezTo>
                      <a:pt x="9428" y="12605"/>
                      <a:pt x="9462" y="12642"/>
                      <a:pt x="9440" y="12706"/>
                    </a:cubicBezTo>
                    <a:cubicBezTo>
                      <a:pt x="9273" y="13107"/>
                      <a:pt x="9140" y="13507"/>
                      <a:pt x="9007" y="13907"/>
                    </a:cubicBezTo>
                    <a:cubicBezTo>
                      <a:pt x="8740" y="14741"/>
                      <a:pt x="8540" y="15575"/>
                      <a:pt x="8406" y="16443"/>
                    </a:cubicBezTo>
                    <a:cubicBezTo>
                      <a:pt x="8339" y="16943"/>
                      <a:pt x="8273" y="17410"/>
                      <a:pt x="8206" y="17877"/>
                    </a:cubicBezTo>
                    <a:cubicBezTo>
                      <a:pt x="8173" y="18110"/>
                      <a:pt x="8173" y="18344"/>
                      <a:pt x="8139" y="18611"/>
                    </a:cubicBezTo>
                    <a:cubicBezTo>
                      <a:pt x="9841" y="18978"/>
                      <a:pt x="11508" y="19311"/>
                      <a:pt x="13110" y="19611"/>
                    </a:cubicBezTo>
                    <a:cubicBezTo>
                      <a:pt x="13210" y="19011"/>
                      <a:pt x="13310" y="18411"/>
                      <a:pt x="13443" y="17844"/>
                    </a:cubicBezTo>
                    <a:cubicBezTo>
                      <a:pt x="13643" y="17076"/>
                      <a:pt x="13843" y="16342"/>
                      <a:pt x="14077" y="15709"/>
                    </a:cubicBezTo>
                    <a:cubicBezTo>
                      <a:pt x="14091" y="15680"/>
                      <a:pt x="14117" y="15670"/>
                      <a:pt x="14142" y="15670"/>
                    </a:cubicBezTo>
                    <a:cubicBezTo>
                      <a:pt x="14177" y="15670"/>
                      <a:pt x="14210" y="15689"/>
                      <a:pt x="14210" y="15709"/>
                    </a:cubicBezTo>
                    <a:cubicBezTo>
                      <a:pt x="14244" y="16509"/>
                      <a:pt x="14277" y="17276"/>
                      <a:pt x="14277" y="18044"/>
                    </a:cubicBezTo>
                    <a:cubicBezTo>
                      <a:pt x="14277" y="18511"/>
                      <a:pt x="14277" y="18978"/>
                      <a:pt x="14277" y="19445"/>
                    </a:cubicBezTo>
                    <a:cubicBezTo>
                      <a:pt x="14277" y="19545"/>
                      <a:pt x="14277" y="19678"/>
                      <a:pt x="14277" y="19812"/>
                    </a:cubicBezTo>
                    <a:cubicBezTo>
                      <a:pt x="16178" y="20145"/>
                      <a:pt x="17980" y="20445"/>
                      <a:pt x="19748" y="20679"/>
                    </a:cubicBezTo>
                    <a:cubicBezTo>
                      <a:pt x="19848" y="20145"/>
                      <a:pt x="19948" y="19611"/>
                      <a:pt x="20014" y="19044"/>
                    </a:cubicBezTo>
                    <a:cubicBezTo>
                      <a:pt x="20181" y="17877"/>
                      <a:pt x="20281" y="16676"/>
                      <a:pt x="20415" y="15508"/>
                    </a:cubicBezTo>
                    <a:cubicBezTo>
                      <a:pt x="20481" y="14941"/>
                      <a:pt x="20515" y="14408"/>
                      <a:pt x="20582" y="13841"/>
                    </a:cubicBezTo>
                    <a:cubicBezTo>
                      <a:pt x="20582" y="13787"/>
                      <a:pt x="20648" y="13753"/>
                      <a:pt x="20711" y="13753"/>
                    </a:cubicBezTo>
                    <a:cubicBezTo>
                      <a:pt x="20765" y="13753"/>
                      <a:pt x="20815" y="13779"/>
                      <a:pt x="20815" y="13841"/>
                    </a:cubicBezTo>
                    <a:cubicBezTo>
                      <a:pt x="20848" y="14408"/>
                      <a:pt x="20915" y="14975"/>
                      <a:pt x="20948" y="15542"/>
                    </a:cubicBezTo>
                    <a:cubicBezTo>
                      <a:pt x="21015" y="16743"/>
                      <a:pt x="21049" y="17977"/>
                      <a:pt x="21015" y="19178"/>
                    </a:cubicBezTo>
                    <a:cubicBezTo>
                      <a:pt x="21015" y="19611"/>
                      <a:pt x="21015" y="20012"/>
                      <a:pt x="20982" y="20412"/>
                    </a:cubicBezTo>
                    <a:cubicBezTo>
                      <a:pt x="20982" y="20545"/>
                      <a:pt x="20982" y="20679"/>
                      <a:pt x="20982" y="20812"/>
                    </a:cubicBezTo>
                    <a:cubicBezTo>
                      <a:pt x="24117" y="21213"/>
                      <a:pt x="27120" y="21413"/>
                      <a:pt x="30055" y="21413"/>
                    </a:cubicBezTo>
                    <a:cubicBezTo>
                      <a:pt x="30188" y="20779"/>
                      <a:pt x="30288" y="20145"/>
                      <a:pt x="30322" y="19511"/>
                    </a:cubicBezTo>
                    <a:cubicBezTo>
                      <a:pt x="30355" y="19011"/>
                      <a:pt x="30355" y="18511"/>
                      <a:pt x="30288" y="17977"/>
                    </a:cubicBezTo>
                    <a:cubicBezTo>
                      <a:pt x="30269" y="17919"/>
                      <a:pt x="30317" y="17883"/>
                      <a:pt x="30368" y="17883"/>
                    </a:cubicBezTo>
                    <a:cubicBezTo>
                      <a:pt x="30404" y="17883"/>
                      <a:pt x="30441" y="17902"/>
                      <a:pt x="30455" y="17944"/>
                    </a:cubicBezTo>
                    <a:cubicBezTo>
                      <a:pt x="30722" y="18444"/>
                      <a:pt x="30922" y="18944"/>
                      <a:pt x="31089" y="19478"/>
                    </a:cubicBezTo>
                    <a:cubicBezTo>
                      <a:pt x="31256" y="20112"/>
                      <a:pt x="31356" y="20746"/>
                      <a:pt x="31389" y="21379"/>
                    </a:cubicBezTo>
                    <a:cubicBezTo>
                      <a:pt x="31956" y="21379"/>
                      <a:pt x="32557" y="21379"/>
                      <a:pt x="33124" y="21346"/>
                    </a:cubicBezTo>
                    <a:cubicBezTo>
                      <a:pt x="33157" y="20679"/>
                      <a:pt x="33191" y="20012"/>
                      <a:pt x="33191" y="19378"/>
                    </a:cubicBezTo>
                    <a:cubicBezTo>
                      <a:pt x="33191" y="18277"/>
                      <a:pt x="33090" y="17210"/>
                      <a:pt x="32623" y="16142"/>
                    </a:cubicBezTo>
                    <a:cubicBezTo>
                      <a:pt x="32623" y="16101"/>
                      <a:pt x="32649" y="16073"/>
                      <a:pt x="32676" y="16073"/>
                    </a:cubicBezTo>
                    <a:cubicBezTo>
                      <a:pt x="32693" y="16073"/>
                      <a:pt x="32711" y="16083"/>
                      <a:pt x="32724" y="16109"/>
                    </a:cubicBezTo>
                    <a:cubicBezTo>
                      <a:pt x="33557" y="17076"/>
                      <a:pt x="34024" y="18144"/>
                      <a:pt x="34325" y="19278"/>
                    </a:cubicBezTo>
                    <a:cubicBezTo>
                      <a:pt x="34491" y="19912"/>
                      <a:pt x="34558" y="20579"/>
                      <a:pt x="34625" y="21246"/>
                    </a:cubicBezTo>
                    <a:cubicBezTo>
                      <a:pt x="35759" y="21179"/>
                      <a:pt x="36893" y="21079"/>
                      <a:pt x="38027" y="20912"/>
                    </a:cubicBezTo>
                    <a:cubicBezTo>
                      <a:pt x="38261" y="20879"/>
                      <a:pt x="38428" y="19812"/>
                      <a:pt x="38528" y="18811"/>
                    </a:cubicBezTo>
                    <a:cubicBezTo>
                      <a:pt x="38594" y="17944"/>
                      <a:pt x="38661" y="17143"/>
                      <a:pt x="38628" y="17043"/>
                    </a:cubicBezTo>
                    <a:cubicBezTo>
                      <a:pt x="38561" y="16543"/>
                      <a:pt x="38494" y="15942"/>
                      <a:pt x="38461" y="15308"/>
                    </a:cubicBezTo>
                    <a:cubicBezTo>
                      <a:pt x="38361" y="14241"/>
                      <a:pt x="38294" y="13107"/>
                      <a:pt x="38061" y="12273"/>
                    </a:cubicBezTo>
                    <a:cubicBezTo>
                      <a:pt x="36693" y="7369"/>
                      <a:pt x="32523" y="4401"/>
                      <a:pt x="28821" y="2432"/>
                    </a:cubicBezTo>
                    <a:cubicBezTo>
                      <a:pt x="25618" y="731"/>
                      <a:pt x="22116" y="264"/>
                      <a:pt x="18714" y="64"/>
                    </a:cubicBezTo>
                    <a:cubicBezTo>
                      <a:pt x="17981" y="27"/>
                      <a:pt x="17246" y="0"/>
                      <a:pt x="16512"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27" name="Google Shape;1716;p38">
                <a:extLst>
                  <a:ext uri="{FF2B5EF4-FFF2-40B4-BE49-F238E27FC236}">
                    <a16:creationId xmlns:a16="http://schemas.microsoft.com/office/drawing/2014/main" id="{3A405BA1-2B56-318D-A627-49749161691A}"/>
                  </a:ext>
                </a:extLst>
              </p:cNvPr>
              <p:cNvSpPr/>
              <p:nvPr/>
            </p:nvSpPr>
            <p:spPr>
              <a:xfrm>
                <a:off x="1117250" y="3678750"/>
                <a:ext cx="46725" cy="61725"/>
              </a:xfrm>
              <a:custGeom>
                <a:avLst/>
                <a:gdLst/>
                <a:ahLst/>
                <a:cxnLst/>
                <a:rect l="l" t="t" r="r" b="b"/>
                <a:pathLst>
                  <a:path w="1869" h="2469" extrusionOk="0">
                    <a:moveTo>
                      <a:pt x="368" y="0"/>
                    </a:moveTo>
                    <a:cubicBezTo>
                      <a:pt x="201" y="567"/>
                      <a:pt x="101" y="1168"/>
                      <a:pt x="1" y="1835"/>
                    </a:cubicBezTo>
                    <a:cubicBezTo>
                      <a:pt x="468" y="2035"/>
                      <a:pt x="968" y="2268"/>
                      <a:pt x="1468" y="2468"/>
                    </a:cubicBezTo>
                    <a:cubicBezTo>
                      <a:pt x="1535" y="2168"/>
                      <a:pt x="1602" y="1868"/>
                      <a:pt x="1669" y="1568"/>
                    </a:cubicBezTo>
                    <a:cubicBezTo>
                      <a:pt x="1735" y="1234"/>
                      <a:pt x="1802" y="867"/>
                      <a:pt x="1869" y="467"/>
                    </a:cubicBezTo>
                    <a:cubicBezTo>
                      <a:pt x="1368" y="300"/>
                      <a:pt x="868" y="167"/>
                      <a:pt x="368" y="0"/>
                    </a:cubicBezTo>
                    <a:close/>
                  </a:path>
                </a:pathLst>
              </a:custGeom>
              <a:solidFill>
                <a:srgbClr val="FFFFFF">
                  <a:alpha val="1696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28" name="Google Shape;1717;p38">
                <a:extLst>
                  <a:ext uri="{FF2B5EF4-FFF2-40B4-BE49-F238E27FC236}">
                    <a16:creationId xmlns:a16="http://schemas.microsoft.com/office/drawing/2014/main" id="{D9BCD747-3AF8-E772-193A-E9C3890A2117}"/>
                  </a:ext>
                </a:extLst>
              </p:cNvPr>
              <p:cNvSpPr/>
              <p:nvPr/>
            </p:nvSpPr>
            <p:spPr>
              <a:xfrm>
                <a:off x="1175625" y="3697075"/>
                <a:ext cx="144300" cy="92600"/>
              </a:xfrm>
              <a:custGeom>
                <a:avLst/>
                <a:gdLst/>
                <a:ahLst/>
                <a:cxnLst/>
                <a:rect l="l" t="t" r="r" b="b"/>
                <a:pathLst>
                  <a:path w="5772" h="3704" extrusionOk="0">
                    <a:moveTo>
                      <a:pt x="334" y="1"/>
                    </a:moveTo>
                    <a:cubicBezTo>
                      <a:pt x="234" y="535"/>
                      <a:pt x="168" y="1068"/>
                      <a:pt x="67" y="1602"/>
                    </a:cubicBezTo>
                    <a:cubicBezTo>
                      <a:pt x="34" y="1769"/>
                      <a:pt x="34" y="1902"/>
                      <a:pt x="1" y="2036"/>
                    </a:cubicBezTo>
                    <a:cubicBezTo>
                      <a:pt x="134" y="2102"/>
                      <a:pt x="301" y="2169"/>
                      <a:pt x="468" y="2236"/>
                    </a:cubicBezTo>
                    <a:cubicBezTo>
                      <a:pt x="534" y="2269"/>
                      <a:pt x="635" y="2303"/>
                      <a:pt x="701" y="2336"/>
                    </a:cubicBezTo>
                    <a:cubicBezTo>
                      <a:pt x="1468" y="2603"/>
                      <a:pt x="2236" y="2870"/>
                      <a:pt x="2970" y="3170"/>
                    </a:cubicBezTo>
                    <a:cubicBezTo>
                      <a:pt x="3537" y="3337"/>
                      <a:pt x="4070" y="3537"/>
                      <a:pt x="4604" y="3704"/>
                    </a:cubicBezTo>
                    <a:cubicBezTo>
                      <a:pt x="4904" y="2870"/>
                      <a:pt x="5305" y="2102"/>
                      <a:pt x="5772" y="1402"/>
                    </a:cubicBezTo>
                    <a:cubicBezTo>
                      <a:pt x="5138" y="1268"/>
                      <a:pt x="4504" y="1135"/>
                      <a:pt x="3870" y="968"/>
                    </a:cubicBezTo>
                    <a:cubicBezTo>
                      <a:pt x="2703" y="701"/>
                      <a:pt x="1502" y="334"/>
                      <a:pt x="334" y="1"/>
                    </a:cubicBezTo>
                    <a:close/>
                  </a:path>
                </a:pathLst>
              </a:custGeom>
              <a:solidFill>
                <a:srgbClr val="FFFFFF">
                  <a:alpha val="1696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29" name="Google Shape;1718;p38">
                <a:extLst>
                  <a:ext uri="{FF2B5EF4-FFF2-40B4-BE49-F238E27FC236}">
                    <a16:creationId xmlns:a16="http://schemas.microsoft.com/office/drawing/2014/main" id="{FCEE294F-F98E-00CB-7287-50009FA92620}"/>
                  </a:ext>
                </a:extLst>
              </p:cNvPr>
              <p:cNvSpPr/>
              <p:nvPr/>
            </p:nvSpPr>
            <p:spPr>
              <a:xfrm>
                <a:off x="1319075" y="3735450"/>
                <a:ext cx="67575" cy="76750"/>
              </a:xfrm>
              <a:custGeom>
                <a:avLst/>
                <a:gdLst/>
                <a:ahLst/>
                <a:cxnLst/>
                <a:rect l="l" t="t" r="r" b="b"/>
                <a:pathLst>
                  <a:path w="2703" h="3070" extrusionOk="0">
                    <a:moveTo>
                      <a:pt x="601" y="0"/>
                    </a:moveTo>
                    <a:cubicBezTo>
                      <a:pt x="334" y="834"/>
                      <a:pt x="134" y="1668"/>
                      <a:pt x="0" y="2536"/>
                    </a:cubicBezTo>
                    <a:cubicBezTo>
                      <a:pt x="601" y="2736"/>
                      <a:pt x="1168" y="2902"/>
                      <a:pt x="1768" y="3069"/>
                    </a:cubicBezTo>
                    <a:cubicBezTo>
                      <a:pt x="2068" y="2169"/>
                      <a:pt x="2402" y="1268"/>
                      <a:pt x="2702" y="401"/>
                    </a:cubicBezTo>
                    <a:cubicBezTo>
                      <a:pt x="2002" y="267"/>
                      <a:pt x="1301" y="134"/>
                      <a:pt x="601" y="0"/>
                    </a:cubicBezTo>
                    <a:close/>
                  </a:path>
                </a:pathLst>
              </a:custGeom>
              <a:solidFill>
                <a:srgbClr val="FFFFFF">
                  <a:alpha val="1696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30" name="Google Shape;1719;p38">
                <a:extLst>
                  <a:ext uri="{FF2B5EF4-FFF2-40B4-BE49-F238E27FC236}">
                    <a16:creationId xmlns:a16="http://schemas.microsoft.com/office/drawing/2014/main" id="{B294BBEB-E23B-63A1-1739-2B6EC89A46AD}"/>
                  </a:ext>
                </a:extLst>
              </p:cNvPr>
              <p:cNvSpPr/>
              <p:nvPr/>
            </p:nvSpPr>
            <p:spPr>
              <a:xfrm>
                <a:off x="1390775" y="3748800"/>
                <a:ext cx="130950" cy="97575"/>
              </a:xfrm>
              <a:custGeom>
                <a:avLst/>
                <a:gdLst/>
                <a:ahLst/>
                <a:cxnLst/>
                <a:rect l="l" t="t" r="r" b="b"/>
                <a:pathLst>
                  <a:path w="5238" h="3903" extrusionOk="0">
                    <a:moveTo>
                      <a:pt x="735" y="0"/>
                    </a:moveTo>
                    <a:cubicBezTo>
                      <a:pt x="468" y="934"/>
                      <a:pt x="201" y="1868"/>
                      <a:pt x="1" y="2835"/>
                    </a:cubicBezTo>
                    <a:cubicBezTo>
                      <a:pt x="735" y="3036"/>
                      <a:pt x="1435" y="3236"/>
                      <a:pt x="2169" y="3403"/>
                    </a:cubicBezTo>
                    <a:cubicBezTo>
                      <a:pt x="2369" y="2635"/>
                      <a:pt x="2569" y="1901"/>
                      <a:pt x="2803" y="1268"/>
                    </a:cubicBezTo>
                    <a:cubicBezTo>
                      <a:pt x="2816" y="1242"/>
                      <a:pt x="2838" y="1231"/>
                      <a:pt x="2861" y="1231"/>
                    </a:cubicBezTo>
                    <a:cubicBezTo>
                      <a:pt x="2898" y="1231"/>
                      <a:pt x="2936" y="1260"/>
                      <a:pt x="2936" y="1301"/>
                    </a:cubicBezTo>
                    <a:cubicBezTo>
                      <a:pt x="2970" y="2068"/>
                      <a:pt x="3003" y="2835"/>
                      <a:pt x="3003" y="3603"/>
                    </a:cubicBezTo>
                    <a:cubicBezTo>
                      <a:pt x="3503" y="3703"/>
                      <a:pt x="4004" y="3803"/>
                      <a:pt x="4504" y="3903"/>
                    </a:cubicBezTo>
                    <a:cubicBezTo>
                      <a:pt x="4738" y="2835"/>
                      <a:pt x="4938" y="1735"/>
                      <a:pt x="5238" y="667"/>
                    </a:cubicBezTo>
                    <a:cubicBezTo>
                      <a:pt x="3737" y="500"/>
                      <a:pt x="2236" y="267"/>
                      <a:pt x="735" y="0"/>
                    </a:cubicBezTo>
                    <a:close/>
                  </a:path>
                </a:pathLst>
              </a:custGeom>
              <a:solidFill>
                <a:srgbClr val="FFFFFF">
                  <a:alpha val="1696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31" name="Google Shape;1720;p38">
                <a:extLst>
                  <a:ext uri="{FF2B5EF4-FFF2-40B4-BE49-F238E27FC236}">
                    <a16:creationId xmlns:a16="http://schemas.microsoft.com/office/drawing/2014/main" id="{0449A1F0-3920-F7F2-4841-5466F7E362BB}"/>
                  </a:ext>
                </a:extLst>
              </p:cNvPr>
              <p:cNvSpPr/>
              <p:nvPr/>
            </p:nvSpPr>
            <p:spPr>
              <a:xfrm>
                <a:off x="1540900" y="3768800"/>
                <a:ext cx="78400" cy="95100"/>
              </a:xfrm>
              <a:custGeom>
                <a:avLst/>
                <a:gdLst/>
                <a:ahLst/>
                <a:cxnLst/>
                <a:rect l="l" t="t" r="r" b="b"/>
                <a:pathLst>
                  <a:path w="3136" h="3804" extrusionOk="0">
                    <a:moveTo>
                      <a:pt x="534" y="1"/>
                    </a:moveTo>
                    <a:cubicBezTo>
                      <a:pt x="300" y="1135"/>
                      <a:pt x="167" y="2269"/>
                      <a:pt x="0" y="3403"/>
                    </a:cubicBezTo>
                    <a:cubicBezTo>
                      <a:pt x="901" y="3537"/>
                      <a:pt x="1801" y="3703"/>
                      <a:pt x="2735" y="3803"/>
                    </a:cubicBezTo>
                    <a:cubicBezTo>
                      <a:pt x="2902" y="2636"/>
                      <a:pt x="3002" y="1435"/>
                      <a:pt x="3136" y="267"/>
                    </a:cubicBezTo>
                    <a:cubicBezTo>
                      <a:pt x="2268" y="201"/>
                      <a:pt x="1368" y="101"/>
                      <a:pt x="534" y="1"/>
                    </a:cubicBezTo>
                    <a:close/>
                  </a:path>
                </a:pathLst>
              </a:custGeom>
              <a:solidFill>
                <a:srgbClr val="FFFFFF">
                  <a:alpha val="1696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32" name="Google Shape;1721;p38">
                <a:extLst>
                  <a:ext uri="{FF2B5EF4-FFF2-40B4-BE49-F238E27FC236}">
                    <a16:creationId xmlns:a16="http://schemas.microsoft.com/office/drawing/2014/main" id="{3C05671A-1BB9-EBA4-4F9C-69A26D4A9285}"/>
                  </a:ext>
                </a:extLst>
              </p:cNvPr>
              <p:cNvSpPr/>
              <p:nvPr/>
            </p:nvSpPr>
            <p:spPr>
              <a:xfrm>
                <a:off x="2029575" y="3770475"/>
                <a:ext cx="45050" cy="91750"/>
              </a:xfrm>
              <a:custGeom>
                <a:avLst/>
                <a:gdLst/>
                <a:ahLst/>
                <a:cxnLst/>
                <a:rect l="l" t="t" r="r" b="b"/>
                <a:pathLst>
                  <a:path w="1802" h="3670" extrusionOk="0">
                    <a:moveTo>
                      <a:pt x="1635" y="0"/>
                    </a:moveTo>
                    <a:cubicBezTo>
                      <a:pt x="1101" y="67"/>
                      <a:pt x="534" y="134"/>
                      <a:pt x="0" y="167"/>
                    </a:cubicBezTo>
                    <a:cubicBezTo>
                      <a:pt x="67" y="968"/>
                      <a:pt x="134" y="1735"/>
                      <a:pt x="234" y="2502"/>
                    </a:cubicBezTo>
                    <a:cubicBezTo>
                      <a:pt x="301" y="2869"/>
                      <a:pt x="334" y="3269"/>
                      <a:pt x="401" y="3670"/>
                    </a:cubicBezTo>
                    <a:cubicBezTo>
                      <a:pt x="834" y="3603"/>
                      <a:pt x="1268" y="3570"/>
                      <a:pt x="1702" y="3503"/>
                    </a:cubicBezTo>
                    <a:cubicBezTo>
                      <a:pt x="1768" y="2636"/>
                      <a:pt x="1802" y="1835"/>
                      <a:pt x="1802" y="1702"/>
                    </a:cubicBezTo>
                    <a:cubicBezTo>
                      <a:pt x="1735" y="1235"/>
                      <a:pt x="1668" y="634"/>
                      <a:pt x="1635" y="0"/>
                    </a:cubicBezTo>
                    <a:close/>
                  </a:path>
                </a:pathLst>
              </a:custGeom>
              <a:solidFill>
                <a:srgbClr val="FFFFFF">
                  <a:alpha val="1696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33" name="Google Shape;1722;p38">
                <a:extLst>
                  <a:ext uri="{FF2B5EF4-FFF2-40B4-BE49-F238E27FC236}">
                    <a16:creationId xmlns:a16="http://schemas.microsoft.com/office/drawing/2014/main" id="{5CAE7EE9-0AF2-06E0-F6D6-0522A865260B}"/>
                  </a:ext>
                </a:extLst>
              </p:cNvPr>
              <p:cNvSpPr/>
              <p:nvPr/>
            </p:nvSpPr>
            <p:spPr>
              <a:xfrm>
                <a:off x="1632625" y="3776300"/>
                <a:ext cx="67575" cy="96775"/>
              </a:xfrm>
              <a:custGeom>
                <a:avLst/>
                <a:gdLst/>
                <a:ahLst/>
                <a:cxnLst/>
                <a:rect l="l" t="t" r="r" b="b"/>
                <a:pathLst>
                  <a:path w="2703" h="3871" extrusionOk="0">
                    <a:moveTo>
                      <a:pt x="0" y="1"/>
                    </a:moveTo>
                    <a:lnTo>
                      <a:pt x="0" y="1"/>
                    </a:lnTo>
                    <a:cubicBezTo>
                      <a:pt x="67" y="1202"/>
                      <a:pt x="101" y="2436"/>
                      <a:pt x="67" y="3637"/>
                    </a:cubicBezTo>
                    <a:cubicBezTo>
                      <a:pt x="901" y="3737"/>
                      <a:pt x="1735" y="3804"/>
                      <a:pt x="2569" y="3870"/>
                    </a:cubicBezTo>
                    <a:cubicBezTo>
                      <a:pt x="2502" y="2636"/>
                      <a:pt x="2569" y="1402"/>
                      <a:pt x="2702" y="168"/>
                    </a:cubicBezTo>
                    <a:cubicBezTo>
                      <a:pt x="1802" y="134"/>
                      <a:pt x="901" y="68"/>
                      <a:pt x="0" y="1"/>
                    </a:cubicBezTo>
                    <a:close/>
                  </a:path>
                </a:pathLst>
              </a:custGeom>
              <a:solidFill>
                <a:srgbClr val="FFFFFF">
                  <a:alpha val="1696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34" name="Google Shape;1723;p38">
                <a:extLst>
                  <a:ext uri="{FF2B5EF4-FFF2-40B4-BE49-F238E27FC236}">
                    <a16:creationId xmlns:a16="http://schemas.microsoft.com/office/drawing/2014/main" id="{DD7ECC7F-4BF6-2E28-8D8C-2C84A5E1108F}"/>
                  </a:ext>
                </a:extLst>
              </p:cNvPr>
              <p:cNvSpPr/>
              <p:nvPr/>
            </p:nvSpPr>
            <p:spPr>
              <a:xfrm>
                <a:off x="1716850" y="3781300"/>
                <a:ext cx="59225" cy="94275"/>
              </a:xfrm>
              <a:custGeom>
                <a:avLst/>
                <a:gdLst/>
                <a:ahLst/>
                <a:cxnLst/>
                <a:rect l="l" t="t" r="r" b="b"/>
                <a:pathLst>
                  <a:path w="2369" h="3771" extrusionOk="0">
                    <a:moveTo>
                      <a:pt x="34" y="1"/>
                    </a:moveTo>
                    <a:cubicBezTo>
                      <a:pt x="1" y="1235"/>
                      <a:pt x="1" y="2469"/>
                      <a:pt x="67" y="3704"/>
                    </a:cubicBezTo>
                    <a:cubicBezTo>
                      <a:pt x="701" y="3737"/>
                      <a:pt x="1335" y="3770"/>
                      <a:pt x="1969" y="3770"/>
                    </a:cubicBezTo>
                    <a:cubicBezTo>
                      <a:pt x="2169" y="2570"/>
                      <a:pt x="2336" y="1335"/>
                      <a:pt x="2369" y="101"/>
                    </a:cubicBezTo>
                    <a:cubicBezTo>
                      <a:pt x="1602" y="68"/>
                      <a:pt x="801" y="34"/>
                      <a:pt x="34" y="1"/>
                    </a:cubicBezTo>
                    <a:close/>
                  </a:path>
                </a:pathLst>
              </a:custGeom>
              <a:solidFill>
                <a:srgbClr val="FFFFFF">
                  <a:alpha val="1696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35" name="Google Shape;1724;p38">
                <a:extLst>
                  <a:ext uri="{FF2B5EF4-FFF2-40B4-BE49-F238E27FC236}">
                    <a16:creationId xmlns:a16="http://schemas.microsoft.com/office/drawing/2014/main" id="{D86044D0-9D88-64B5-5A96-AE80D1C3E671}"/>
                  </a:ext>
                </a:extLst>
              </p:cNvPr>
              <p:cNvSpPr/>
              <p:nvPr/>
            </p:nvSpPr>
            <p:spPr>
              <a:xfrm>
                <a:off x="1791900" y="3776300"/>
                <a:ext cx="226025" cy="100100"/>
              </a:xfrm>
              <a:custGeom>
                <a:avLst/>
                <a:gdLst/>
                <a:ahLst/>
                <a:cxnLst/>
                <a:rect l="l" t="t" r="r" b="b"/>
                <a:pathLst>
                  <a:path w="9041" h="4004" extrusionOk="0">
                    <a:moveTo>
                      <a:pt x="8774" y="1"/>
                    </a:moveTo>
                    <a:cubicBezTo>
                      <a:pt x="6349" y="226"/>
                      <a:pt x="3924" y="309"/>
                      <a:pt x="1479" y="309"/>
                    </a:cubicBezTo>
                    <a:cubicBezTo>
                      <a:pt x="1031" y="309"/>
                      <a:pt x="583" y="306"/>
                      <a:pt x="134" y="301"/>
                    </a:cubicBezTo>
                    <a:lnTo>
                      <a:pt x="134" y="301"/>
                    </a:lnTo>
                    <a:cubicBezTo>
                      <a:pt x="167" y="1535"/>
                      <a:pt x="134" y="2770"/>
                      <a:pt x="1" y="4004"/>
                    </a:cubicBezTo>
                    <a:cubicBezTo>
                      <a:pt x="1001" y="4004"/>
                      <a:pt x="2002" y="4004"/>
                      <a:pt x="3003" y="3970"/>
                    </a:cubicBezTo>
                    <a:cubicBezTo>
                      <a:pt x="3036" y="3470"/>
                      <a:pt x="3036" y="2970"/>
                      <a:pt x="2969" y="2436"/>
                    </a:cubicBezTo>
                    <a:cubicBezTo>
                      <a:pt x="2948" y="2371"/>
                      <a:pt x="3010" y="2335"/>
                      <a:pt x="3065" y="2335"/>
                    </a:cubicBezTo>
                    <a:cubicBezTo>
                      <a:pt x="3096" y="2335"/>
                      <a:pt x="3124" y="2346"/>
                      <a:pt x="3136" y="2369"/>
                    </a:cubicBezTo>
                    <a:cubicBezTo>
                      <a:pt x="3403" y="2870"/>
                      <a:pt x="3603" y="3403"/>
                      <a:pt x="3737" y="3937"/>
                    </a:cubicBezTo>
                    <a:cubicBezTo>
                      <a:pt x="4471" y="3904"/>
                      <a:pt x="5171" y="3870"/>
                      <a:pt x="5872" y="3837"/>
                    </a:cubicBezTo>
                    <a:cubicBezTo>
                      <a:pt x="5872" y="2736"/>
                      <a:pt x="5738" y="1635"/>
                      <a:pt x="5304" y="601"/>
                    </a:cubicBezTo>
                    <a:cubicBezTo>
                      <a:pt x="5304" y="560"/>
                      <a:pt x="5330" y="532"/>
                      <a:pt x="5357" y="532"/>
                    </a:cubicBezTo>
                    <a:cubicBezTo>
                      <a:pt x="5374" y="532"/>
                      <a:pt x="5392" y="542"/>
                      <a:pt x="5405" y="568"/>
                    </a:cubicBezTo>
                    <a:cubicBezTo>
                      <a:pt x="6238" y="1535"/>
                      <a:pt x="6705" y="2603"/>
                      <a:pt x="7006" y="3737"/>
                    </a:cubicBezTo>
                    <a:cubicBezTo>
                      <a:pt x="7673" y="3670"/>
                      <a:pt x="8373" y="3603"/>
                      <a:pt x="9040" y="3537"/>
                    </a:cubicBezTo>
                    <a:cubicBezTo>
                      <a:pt x="9007" y="3036"/>
                      <a:pt x="8974" y="2536"/>
                      <a:pt x="8907" y="2036"/>
                    </a:cubicBezTo>
                    <a:cubicBezTo>
                      <a:pt x="8840" y="1369"/>
                      <a:pt x="8807" y="701"/>
                      <a:pt x="8774" y="1"/>
                    </a:cubicBezTo>
                    <a:close/>
                  </a:path>
                </a:pathLst>
              </a:custGeom>
              <a:solidFill>
                <a:srgbClr val="FFFFFF">
                  <a:alpha val="1696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grpSp>
      </p:grpSp>
    </p:spTree>
    <p:extLst>
      <p:ext uri="{BB962C8B-B14F-4D97-AF65-F5344CB8AC3E}">
        <p14:creationId xmlns:p14="http://schemas.microsoft.com/office/powerpoint/2010/main" val="22635973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2587"/>
        <p:cNvGrpSpPr/>
        <p:nvPr/>
      </p:nvGrpSpPr>
      <p:grpSpPr>
        <a:xfrm>
          <a:off x="0" y="0"/>
          <a:ext cx="0" cy="0"/>
          <a:chOff x="0" y="0"/>
          <a:chExt cx="0" cy="0"/>
        </a:xfrm>
      </p:grpSpPr>
      <p:sp>
        <p:nvSpPr>
          <p:cNvPr id="2589" name="Google Shape;2589;p65"/>
          <p:cNvSpPr/>
          <p:nvPr/>
        </p:nvSpPr>
        <p:spPr>
          <a:xfrm rot="3363349">
            <a:off x="5282182" y="1016944"/>
            <a:ext cx="1780055" cy="1396916"/>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65"/>
          <p:cNvSpPr txBox="1">
            <a:spLocks noGrp="1"/>
          </p:cNvSpPr>
          <p:nvPr>
            <p:ph type="title"/>
          </p:nvPr>
        </p:nvSpPr>
        <p:spPr>
          <a:xfrm>
            <a:off x="4264707" y="2473302"/>
            <a:ext cx="35550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accent6"/>
                </a:solidFill>
                <a:latin typeface="Times New Roman" panose="02020603050405020304" pitchFamily="18" charset="0"/>
                <a:cs typeface="Times New Roman" panose="02020603050405020304" pitchFamily="18" charset="0"/>
              </a:rPr>
              <a:t>Lợi ích của tiếng cười</a:t>
            </a:r>
            <a:endParaRPr b="1">
              <a:latin typeface="Times New Roman" panose="02020603050405020304" pitchFamily="18" charset="0"/>
              <a:cs typeface="Times New Roman" panose="02020603050405020304" pitchFamily="18" charset="0"/>
            </a:endParaRPr>
          </a:p>
        </p:txBody>
      </p:sp>
      <p:sp>
        <p:nvSpPr>
          <p:cNvPr id="2591" name="Google Shape;2591;p65"/>
          <p:cNvSpPr txBox="1">
            <a:spLocks noGrp="1"/>
          </p:cNvSpPr>
          <p:nvPr>
            <p:ph type="title" idx="2"/>
          </p:nvPr>
        </p:nvSpPr>
        <p:spPr>
          <a:xfrm>
            <a:off x="5268025" y="911850"/>
            <a:ext cx="1552500" cy="1214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1</a:t>
            </a:r>
            <a:endParaRPr/>
          </a:p>
        </p:txBody>
      </p:sp>
      <p:sp>
        <p:nvSpPr>
          <p:cNvPr id="2593" name="Google Shape;2593;p65"/>
          <p:cNvSpPr/>
          <p:nvPr/>
        </p:nvSpPr>
        <p:spPr>
          <a:xfrm>
            <a:off x="1240550" y="687238"/>
            <a:ext cx="219073" cy="179081"/>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65"/>
          <p:cNvSpPr/>
          <p:nvPr/>
        </p:nvSpPr>
        <p:spPr>
          <a:xfrm>
            <a:off x="7572225" y="4072114"/>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65"/>
          <p:cNvSpPr/>
          <p:nvPr/>
        </p:nvSpPr>
        <p:spPr>
          <a:xfrm rot="-4320377">
            <a:off x="4462459" y="4114427"/>
            <a:ext cx="219074" cy="179074"/>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65"/>
          <p:cNvSpPr/>
          <p:nvPr/>
        </p:nvSpPr>
        <p:spPr>
          <a:xfrm>
            <a:off x="1129600" y="2817538"/>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65"/>
          <p:cNvSpPr/>
          <p:nvPr/>
        </p:nvSpPr>
        <p:spPr>
          <a:xfrm>
            <a:off x="2208350" y="915852"/>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65"/>
          <p:cNvSpPr/>
          <p:nvPr/>
        </p:nvSpPr>
        <p:spPr>
          <a:xfrm>
            <a:off x="2067063" y="2588800"/>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65"/>
          <p:cNvSpPr/>
          <p:nvPr/>
        </p:nvSpPr>
        <p:spPr>
          <a:xfrm rot="444932" flipH="1">
            <a:off x="2361232" y="3967539"/>
            <a:ext cx="413063" cy="274961"/>
          </a:xfrm>
          <a:custGeom>
            <a:avLst/>
            <a:gdLst/>
            <a:ahLst/>
            <a:cxnLst/>
            <a:rect l="l" t="t" r="r" b="b"/>
            <a:pathLst>
              <a:path w="20042" h="13743" extrusionOk="0">
                <a:moveTo>
                  <a:pt x="14071" y="0"/>
                </a:moveTo>
                <a:cubicBezTo>
                  <a:pt x="10001" y="0"/>
                  <a:pt x="11375" y="7108"/>
                  <a:pt x="11375" y="7108"/>
                </a:cubicBezTo>
                <a:cubicBezTo>
                  <a:pt x="11375" y="7108"/>
                  <a:pt x="9274" y="1408"/>
                  <a:pt x="6596" y="1408"/>
                </a:cubicBezTo>
                <a:cubicBezTo>
                  <a:pt x="5720" y="1408"/>
                  <a:pt x="4783" y="2019"/>
                  <a:pt x="3837" y="3639"/>
                </a:cubicBezTo>
                <a:cubicBezTo>
                  <a:pt x="1" y="10243"/>
                  <a:pt x="13177" y="13713"/>
                  <a:pt x="13177" y="13713"/>
                </a:cubicBezTo>
                <a:cubicBezTo>
                  <a:pt x="13237" y="13732"/>
                  <a:pt x="13299" y="13742"/>
                  <a:pt x="13363" y="13742"/>
                </a:cubicBezTo>
                <a:cubicBezTo>
                  <a:pt x="15662" y="13742"/>
                  <a:pt x="20041" y="1206"/>
                  <a:pt x="14978" y="103"/>
                </a:cubicBezTo>
                <a:cubicBezTo>
                  <a:pt x="14649" y="33"/>
                  <a:pt x="14348" y="0"/>
                  <a:pt x="140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65"/>
          <p:cNvSpPr/>
          <p:nvPr/>
        </p:nvSpPr>
        <p:spPr>
          <a:xfrm>
            <a:off x="3779313" y="4217475"/>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01" name="Google Shape;2601;p65"/>
          <p:cNvGrpSpPr/>
          <p:nvPr/>
        </p:nvGrpSpPr>
        <p:grpSpPr>
          <a:xfrm rot="2699837">
            <a:off x="5441138" y="3690421"/>
            <a:ext cx="1206275" cy="1570845"/>
            <a:chOff x="5494100" y="1966950"/>
            <a:chExt cx="808000" cy="1052350"/>
          </a:xfrm>
        </p:grpSpPr>
        <p:sp>
          <p:nvSpPr>
            <p:cNvPr id="2602" name="Google Shape;2602;p65"/>
            <p:cNvSpPr/>
            <p:nvPr/>
          </p:nvSpPr>
          <p:spPr>
            <a:xfrm>
              <a:off x="5494100" y="2244025"/>
              <a:ext cx="392200" cy="338625"/>
            </a:xfrm>
            <a:custGeom>
              <a:avLst/>
              <a:gdLst/>
              <a:ahLst/>
              <a:cxnLst/>
              <a:rect l="l" t="t" r="r" b="b"/>
              <a:pathLst>
                <a:path w="15688" h="13545" extrusionOk="0">
                  <a:moveTo>
                    <a:pt x="13821" y="1"/>
                  </a:moveTo>
                  <a:cubicBezTo>
                    <a:pt x="12519" y="1"/>
                    <a:pt x="10010" y="271"/>
                    <a:pt x="7406" y="2023"/>
                  </a:cubicBezTo>
                  <a:cubicBezTo>
                    <a:pt x="3636" y="4591"/>
                    <a:pt x="0" y="10696"/>
                    <a:pt x="1635" y="13031"/>
                  </a:cubicBezTo>
                  <a:cubicBezTo>
                    <a:pt x="1889" y="13394"/>
                    <a:pt x="2199" y="13544"/>
                    <a:pt x="2553" y="13544"/>
                  </a:cubicBezTo>
                  <a:cubicBezTo>
                    <a:pt x="4244" y="13544"/>
                    <a:pt x="6941" y="10119"/>
                    <a:pt x="9388" y="10119"/>
                  </a:cubicBezTo>
                  <a:cubicBezTo>
                    <a:pt x="9722" y="10119"/>
                    <a:pt x="10052" y="10183"/>
                    <a:pt x="10374" y="10329"/>
                  </a:cubicBezTo>
                  <a:cubicBezTo>
                    <a:pt x="10555" y="10409"/>
                    <a:pt x="10732" y="10446"/>
                    <a:pt x="10905" y="10446"/>
                  </a:cubicBezTo>
                  <a:cubicBezTo>
                    <a:pt x="13783" y="10446"/>
                    <a:pt x="15688" y="118"/>
                    <a:pt x="14744" y="55"/>
                  </a:cubicBezTo>
                  <a:cubicBezTo>
                    <a:pt x="14744" y="55"/>
                    <a:pt x="14403" y="1"/>
                    <a:pt x="138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65"/>
            <p:cNvSpPr/>
            <p:nvPr/>
          </p:nvSpPr>
          <p:spPr>
            <a:xfrm>
              <a:off x="6027800" y="2285400"/>
              <a:ext cx="273475" cy="450550"/>
            </a:xfrm>
            <a:custGeom>
              <a:avLst/>
              <a:gdLst/>
              <a:ahLst/>
              <a:cxnLst/>
              <a:rect l="l" t="t" r="r" b="b"/>
              <a:pathLst>
                <a:path w="10939" h="18022" extrusionOk="0">
                  <a:moveTo>
                    <a:pt x="3603" y="1"/>
                  </a:moveTo>
                  <a:cubicBezTo>
                    <a:pt x="3603" y="1"/>
                    <a:pt x="1" y="11042"/>
                    <a:pt x="2102" y="12210"/>
                  </a:cubicBezTo>
                  <a:cubicBezTo>
                    <a:pt x="4171" y="13377"/>
                    <a:pt x="2903" y="15846"/>
                    <a:pt x="4537" y="17680"/>
                  </a:cubicBezTo>
                  <a:cubicBezTo>
                    <a:pt x="4745" y="17913"/>
                    <a:pt x="5007" y="18022"/>
                    <a:pt x="5302" y="18022"/>
                  </a:cubicBezTo>
                  <a:cubicBezTo>
                    <a:pt x="7329" y="18022"/>
                    <a:pt x="10939" y="12916"/>
                    <a:pt x="9541" y="8140"/>
                  </a:cubicBezTo>
                  <a:cubicBezTo>
                    <a:pt x="7973" y="2670"/>
                    <a:pt x="3603" y="1"/>
                    <a:pt x="36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65"/>
            <p:cNvSpPr/>
            <p:nvPr/>
          </p:nvSpPr>
          <p:spPr>
            <a:xfrm>
              <a:off x="5605000" y="1993000"/>
              <a:ext cx="697100" cy="676675"/>
            </a:xfrm>
            <a:custGeom>
              <a:avLst/>
              <a:gdLst/>
              <a:ahLst/>
              <a:cxnLst/>
              <a:rect l="l" t="t" r="r" b="b"/>
              <a:pathLst>
                <a:path w="27884" h="27067" extrusionOk="0">
                  <a:moveTo>
                    <a:pt x="18900" y="0"/>
                  </a:moveTo>
                  <a:cubicBezTo>
                    <a:pt x="18598" y="0"/>
                    <a:pt x="18290" y="72"/>
                    <a:pt x="17980" y="222"/>
                  </a:cubicBezTo>
                  <a:cubicBezTo>
                    <a:pt x="1" y="8962"/>
                    <a:pt x="5872" y="22638"/>
                    <a:pt x="5872" y="22638"/>
                  </a:cubicBezTo>
                  <a:cubicBezTo>
                    <a:pt x="6483" y="26238"/>
                    <a:pt x="9518" y="27066"/>
                    <a:pt x="11745" y="27066"/>
                  </a:cubicBezTo>
                  <a:cubicBezTo>
                    <a:pt x="12675" y="27066"/>
                    <a:pt x="13465" y="26922"/>
                    <a:pt x="13877" y="26774"/>
                  </a:cubicBezTo>
                  <a:cubicBezTo>
                    <a:pt x="27884" y="21696"/>
                    <a:pt x="24169" y="0"/>
                    <a:pt x="189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65"/>
            <p:cNvSpPr/>
            <p:nvPr/>
          </p:nvSpPr>
          <p:spPr>
            <a:xfrm>
              <a:off x="5843000" y="2203150"/>
              <a:ext cx="283225" cy="234100"/>
            </a:xfrm>
            <a:custGeom>
              <a:avLst/>
              <a:gdLst/>
              <a:ahLst/>
              <a:cxnLst/>
              <a:rect l="l" t="t" r="r" b="b"/>
              <a:pathLst>
                <a:path w="11329" h="9364" extrusionOk="0">
                  <a:moveTo>
                    <a:pt x="4324" y="0"/>
                  </a:moveTo>
                  <a:cubicBezTo>
                    <a:pt x="115" y="0"/>
                    <a:pt x="88" y="4792"/>
                    <a:pt x="88" y="4792"/>
                  </a:cubicBezTo>
                  <a:cubicBezTo>
                    <a:pt x="1" y="7078"/>
                    <a:pt x="2700" y="9364"/>
                    <a:pt x="5311" y="9364"/>
                  </a:cubicBezTo>
                  <a:cubicBezTo>
                    <a:pt x="5710" y="9364"/>
                    <a:pt x="6107" y="9310"/>
                    <a:pt x="6492" y="9195"/>
                  </a:cubicBezTo>
                  <a:cubicBezTo>
                    <a:pt x="9394" y="8361"/>
                    <a:pt x="11329" y="1356"/>
                    <a:pt x="5725" y="155"/>
                  </a:cubicBezTo>
                  <a:cubicBezTo>
                    <a:pt x="5213" y="49"/>
                    <a:pt x="4747" y="0"/>
                    <a:pt x="43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65"/>
            <p:cNvSpPr/>
            <p:nvPr/>
          </p:nvSpPr>
          <p:spPr>
            <a:xfrm>
              <a:off x="5884600" y="2241700"/>
              <a:ext cx="194100" cy="159850"/>
            </a:xfrm>
            <a:custGeom>
              <a:avLst/>
              <a:gdLst/>
              <a:ahLst/>
              <a:cxnLst/>
              <a:rect l="l" t="t" r="r" b="b"/>
              <a:pathLst>
                <a:path w="7764" h="6394" extrusionOk="0">
                  <a:moveTo>
                    <a:pt x="2940" y="0"/>
                  </a:moveTo>
                  <a:cubicBezTo>
                    <a:pt x="86" y="0"/>
                    <a:pt x="58" y="3283"/>
                    <a:pt x="58" y="3283"/>
                  </a:cubicBezTo>
                  <a:cubicBezTo>
                    <a:pt x="0" y="4851"/>
                    <a:pt x="1862" y="6393"/>
                    <a:pt x="3665" y="6393"/>
                  </a:cubicBezTo>
                  <a:cubicBezTo>
                    <a:pt x="3934" y="6393"/>
                    <a:pt x="4202" y="6359"/>
                    <a:pt x="4461" y="6286"/>
                  </a:cubicBezTo>
                  <a:cubicBezTo>
                    <a:pt x="6429" y="5718"/>
                    <a:pt x="7764" y="915"/>
                    <a:pt x="3928" y="114"/>
                  </a:cubicBezTo>
                  <a:cubicBezTo>
                    <a:pt x="3566" y="36"/>
                    <a:pt x="3238" y="0"/>
                    <a:pt x="29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65"/>
            <p:cNvSpPr/>
            <p:nvPr/>
          </p:nvSpPr>
          <p:spPr>
            <a:xfrm>
              <a:off x="5872700" y="1966950"/>
              <a:ext cx="321075" cy="256775"/>
            </a:xfrm>
            <a:custGeom>
              <a:avLst/>
              <a:gdLst/>
              <a:ahLst/>
              <a:cxnLst/>
              <a:rect l="l" t="t" r="r" b="b"/>
              <a:pathLst>
                <a:path w="12843" h="10271" extrusionOk="0">
                  <a:moveTo>
                    <a:pt x="9130" y="1"/>
                  </a:moveTo>
                  <a:cubicBezTo>
                    <a:pt x="6650" y="1"/>
                    <a:pt x="722" y="5139"/>
                    <a:pt x="0" y="6101"/>
                  </a:cubicBezTo>
                  <a:lnTo>
                    <a:pt x="12843" y="10271"/>
                  </a:lnTo>
                  <a:cubicBezTo>
                    <a:pt x="12843" y="6801"/>
                    <a:pt x="11609" y="1598"/>
                    <a:pt x="9807" y="197"/>
                  </a:cubicBezTo>
                  <a:cubicBezTo>
                    <a:pt x="9630" y="62"/>
                    <a:pt x="9400" y="1"/>
                    <a:pt x="9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65"/>
            <p:cNvSpPr/>
            <p:nvPr/>
          </p:nvSpPr>
          <p:spPr>
            <a:xfrm>
              <a:off x="5714250" y="2558950"/>
              <a:ext cx="247700" cy="168150"/>
            </a:xfrm>
            <a:custGeom>
              <a:avLst/>
              <a:gdLst/>
              <a:ahLst/>
              <a:cxnLst/>
              <a:rect l="l" t="t" r="r" b="b"/>
              <a:pathLst>
                <a:path w="9908" h="6726" extrusionOk="0">
                  <a:moveTo>
                    <a:pt x="1502" y="0"/>
                  </a:moveTo>
                  <a:cubicBezTo>
                    <a:pt x="1502" y="0"/>
                    <a:pt x="1" y="1134"/>
                    <a:pt x="434" y="3169"/>
                  </a:cubicBezTo>
                  <a:cubicBezTo>
                    <a:pt x="828" y="4989"/>
                    <a:pt x="6461" y="6725"/>
                    <a:pt x="7707" y="6725"/>
                  </a:cubicBezTo>
                  <a:cubicBezTo>
                    <a:pt x="7832" y="6725"/>
                    <a:pt x="7912" y="6708"/>
                    <a:pt x="7940" y="6672"/>
                  </a:cubicBezTo>
                  <a:cubicBezTo>
                    <a:pt x="8273" y="6338"/>
                    <a:pt x="9908" y="5337"/>
                    <a:pt x="9507" y="4136"/>
                  </a:cubicBezTo>
                  <a:cubicBezTo>
                    <a:pt x="9107" y="2902"/>
                    <a:pt x="1502" y="0"/>
                    <a:pt x="1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65"/>
            <p:cNvSpPr/>
            <p:nvPr/>
          </p:nvSpPr>
          <p:spPr>
            <a:xfrm>
              <a:off x="5761175" y="2450925"/>
              <a:ext cx="194950" cy="290950"/>
            </a:xfrm>
            <a:custGeom>
              <a:avLst/>
              <a:gdLst/>
              <a:ahLst/>
              <a:cxnLst/>
              <a:rect l="l" t="t" r="r" b="b"/>
              <a:pathLst>
                <a:path w="7798" h="11638" extrusionOk="0">
                  <a:moveTo>
                    <a:pt x="5364" y="0"/>
                  </a:moveTo>
                  <a:cubicBezTo>
                    <a:pt x="3955" y="0"/>
                    <a:pt x="1613" y="3894"/>
                    <a:pt x="892" y="6356"/>
                  </a:cubicBezTo>
                  <a:cubicBezTo>
                    <a:pt x="1" y="9450"/>
                    <a:pt x="470" y="11637"/>
                    <a:pt x="1570" y="11637"/>
                  </a:cubicBezTo>
                  <a:cubicBezTo>
                    <a:pt x="1869" y="11637"/>
                    <a:pt x="2215" y="11476"/>
                    <a:pt x="2593" y="11126"/>
                  </a:cubicBezTo>
                  <a:cubicBezTo>
                    <a:pt x="4728" y="9125"/>
                    <a:pt x="7797" y="1753"/>
                    <a:pt x="5796" y="151"/>
                  </a:cubicBezTo>
                  <a:cubicBezTo>
                    <a:pt x="5666" y="48"/>
                    <a:pt x="5521" y="0"/>
                    <a:pt x="5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65"/>
            <p:cNvSpPr/>
            <p:nvPr/>
          </p:nvSpPr>
          <p:spPr>
            <a:xfrm>
              <a:off x="5957900" y="2265175"/>
              <a:ext cx="66125" cy="61200"/>
            </a:xfrm>
            <a:custGeom>
              <a:avLst/>
              <a:gdLst/>
              <a:ahLst/>
              <a:cxnLst/>
              <a:rect l="l" t="t" r="r" b="b"/>
              <a:pathLst>
                <a:path w="2645" h="2448" extrusionOk="0">
                  <a:moveTo>
                    <a:pt x="640" y="0"/>
                  </a:moveTo>
                  <a:cubicBezTo>
                    <a:pt x="265" y="0"/>
                    <a:pt x="1" y="173"/>
                    <a:pt x="62" y="476"/>
                  </a:cubicBezTo>
                  <a:cubicBezTo>
                    <a:pt x="62" y="476"/>
                    <a:pt x="1162" y="1210"/>
                    <a:pt x="1763" y="2111"/>
                  </a:cubicBezTo>
                  <a:cubicBezTo>
                    <a:pt x="1923" y="2348"/>
                    <a:pt x="2071" y="2447"/>
                    <a:pt x="2190" y="2447"/>
                  </a:cubicBezTo>
                  <a:cubicBezTo>
                    <a:pt x="2541" y="2447"/>
                    <a:pt x="2644" y="1582"/>
                    <a:pt x="2096" y="810"/>
                  </a:cubicBezTo>
                  <a:cubicBezTo>
                    <a:pt x="1697" y="247"/>
                    <a:pt x="1089" y="0"/>
                    <a:pt x="6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65"/>
            <p:cNvSpPr/>
            <p:nvPr/>
          </p:nvSpPr>
          <p:spPr>
            <a:xfrm>
              <a:off x="5512450" y="2703125"/>
              <a:ext cx="370275" cy="316175"/>
            </a:xfrm>
            <a:custGeom>
              <a:avLst/>
              <a:gdLst/>
              <a:ahLst/>
              <a:cxnLst/>
              <a:rect l="l" t="t" r="r" b="b"/>
              <a:pathLst>
                <a:path w="14811" h="12647" extrusionOk="0">
                  <a:moveTo>
                    <a:pt x="7226" y="1"/>
                  </a:moveTo>
                  <a:cubicBezTo>
                    <a:pt x="5810" y="1"/>
                    <a:pt x="4051" y="605"/>
                    <a:pt x="2802" y="2739"/>
                  </a:cubicBezTo>
                  <a:cubicBezTo>
                    <a:pt x="2168" y="3840"/>
                    <a:pt x="1601" y="4674"/>
                    <a:pt x="1134" y="5308"/>
                  </a:cubicBezTo>
                  <a:cubicBezTo>
                    <a:pt x="400" y="6375"/>
                    <a:pt x="0" y="6942"/>
                    <a:pt x="200" y="7576"/>
                  </a:cubicBezTo>
                  <a:cubicBezTo>
                    <a:pt x="367" y="8076"/>
                    <a:pt x="801" y="8277"/>
                    <a:pt x="1134" y="8410"/>
                  </a:cubicBezTo>
                  <a:cubicBezTo>
                    <a:pt x="1410" y="8520"/>
                    <a:pt x="1714" y="8591"/>
                    <a:pt x="2039" y="8591"/>
                  </a:cubicBezTo>
                  <a:cubicBezTo>
                    <a:pt x="2502" y="8591"/>
                    <a:pt x="3007" y="8448"/>
                    <a:pt x="3536" y="8076"/>
                  </a:cubicBezTo>
                  <a:lnTo>
                    <a:pt x="3536" y="8076"/>
                  </a:lnTo>
                  <a:cubicBezTo>
                    <a:pt x="3336" y="9311"/>
                    <a:pt x="3302" y="10612"/>
                    <a:pt x="3769" y="11479"/>
                  </a:cubicBezTo>
                  <a:cubicBezTo>
                    <a:pt x="4070" y="12046"/>
                    <a:pt x="4537" y="12446"/>
                    <a:pt x="5137" y="12580"/>
                  </a:cubicBezTo>
                  <a:cubicBezTo>
                    <a:pt x="5371" y="12613"/>
                    <a:pt x="5571" y="12646"/>
                    <a:pt x="5771" y="12646"/>
                  </a:cubicBezTo>
                  <a:cubicBezTo>
                    <a:pt x="6972" y="12646"/>
                    <a:pt x="8239" y="11879"/>
                    <a:pt x="9474" y="10411"/>
                  </a:cubicBezTo>
                  <a:cubicBezTo>
                    <a:pt x="9474" y="10411"/>
                    <a:pt x="9507" y="10378"/>
                    <a:pt x="9507" y="10378"/>
                  </a:cubicBezTo>
                  <a:cubicBezTo>
                    <a:pt x="9540" y="10712"/>
                    <a:pt x="9640" y="10978"/>
                    <a:pt x="9807" y="11179"/>
                  </a:cubicBezTo>
                  <a:cubicBezTo>
                    <a:pt x="9951" y="11322"/>
                    <a:pt x="10219" y="11565"/>
                    <a:pt x="10696" y="11565"/>
                  </a:cubicBezTo>
                  <a:cubicBezTo>
                    <a:pt x="10773" y="11565"/>
                    <a:pt x="10854" y="11559"/>
                    <a:pt x="10941" y="11546"/>
                  </a:cubicBezTo>
                  <a:cubicBezTo>
                    <a:pt x="12109" y="11345"/>
                    <a:pt x="13410" y="9678"/>
                    <a:pt x="14044" y="8210"/>
                  </a:cubicBezTo>
                  <a:cubicBezTo>
                    <a:pt x="14811" y="6475"/>
                    <a:pt x="14811" y="4841"/>
                    <a:pt x="14010" y="3606"/>
                  </a:cubicBezTo>
                  <a:lnTo>
                    <a:pt x="12943" y="4274"/>
                  </a:lnTo>
                  <a:cubicBezTo>
                    <a:pt x="13710" y="5441"/>
                    <a:pt x="13243" y="6942"/>
                    <a:pt x="12909" y="7709"/>
                  </a:cubicBezTo>
                  <a:cubicBezTo>
                    <a:pt x="12276" y="9144"/>
                    <a:pt x="11308" y="10145"/>
                    <a:pt x="10741" y="10278"/>
                  </a:cubicBezTo>
                  <a:cubicBezTo>
                    <a:pt x="10674" y="9911"/>
                    <a:pt x="10875" y="8777"/>
                    <a:pt x="11208" y="7810"/>
                  </a:cubicBezTo>
                  <a:lnTo>
                    <a:pt x="10074" y="7309"/>
                  </a:lnTo>
                  <a:cubicBezTo>
                    <a:pt x="9449" y="8497"/>
                    <a:pt x="7592" y="11385"/>
                    <a:pt x="5796" y="11385"/>
                  </a:cubicBezTo>
                  <a:cubicBezTo>
                    <a:pt x="5676" y="11385"/>
                    <a:pt x="5556" y="11373"/>
                    <a:pt x="5437" y="11345"/>
                  </a:cubicBezTo>
                  <a:cubicBezTo>
                    <a:pt x="5170" y="11279"/>
                    <a:pt x="5004" y="11145"/>
                    <a:pt x="4870" y="10912"/>
                  </a:cubicBezTo>
                  <a:cubicBezTo>
                    <a:pt x="4236" y="9711"/>
                    <a:pt x="5037" y="6609"/>
                    <a:pt x="5704" y="4941"/>
                  </a:cubicBezTo>
                  <a:lnTo>
                    <a:pt x="4537" y="4474"/>
                  </a:lnTo>
                  <a:cubicBezTo>
                    <a:pt x="3737" y="6386"/>
                    <a:pt x="2889" y="7322"/>
                    <a:pt x="2013" y="7322"/>
                  </a:cubicBezTo>
                  <a:cubicBezTo>
                    <a:pt x="1865" y="7322"/>
                    <a:pt x="1717" y="7295"/>
                    <a:pt x="1568" y="7242"/>
                  </a:cubicBezTo>
                  <a:cubicBezTo>
                    <a:pt x="1501" y="7209"/>
                    <a:pt x="1468" y="7209"/>
                    <a:pt x="1434" y="7176"/>
                  </a:cubicBezTo>
                  <a:cubicBezTo>
                    <a:pt x="1535" y="6942"/>
                    <a:pt x="1868" y="6475"/>
                    <a:pt x="2168" y="6042"/>
                  </a:cubicBezTo>
                  <a:cubicBezTo>
                    <a:pt x="2635" y="5408"/>
                    <a:pt x="3236" y="4507"/>
                    <a:pt x="3903" y="3373"/>
                  </a:cubicBezTo>
                  <a:cubicBezTo>
                    <a:pt x="4896" y="1639"/>
                    <a:pt x="6231" y="1271"/>
                    <a:pt x="7196" y="1271"/>
                  </a:cubicBezTo>
                  <a:cubicBezTo>
                    <a:pt x="7884" y="1271"/>
                    <a:pt x="8384" y="1458"/>
                    <a:pt x="8439" y="1472"/>
                  </a:cubicBezTo>
                  <a:lnTo>
                    <a:pt x="8906" y="304"/>
                  </a:lnTo>
                  <a:cubicBezTo>
                    <a:pt x="8480" y="134"/>
                    <a:pt x="7891" y="1"/>
                    <a:pt x="72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2" name="Google Shape;2612;p65"/>
          <p:cNvGrpSpPr/>
          <p:nvPr/>
        </p:nvGrpSpPr>
        <p:grpSpPr>
          <a:xfrm>
            <a:off x="762110" y="3455516"/>
            <a:ext cx="1304976" cy="979463"/>
            <a:chOff x="939574" y="3499738"/>
            <a:chExt cx="1288610" cy="967180"/>
          </a:xfrm>
        </p:grpSpPr>
        <p:sp>
          <p:nvSpPr>
            <p:cNvPr id="2613" name="Google Shape;2613;p65"/>
            <p:cNvSpPr/>
            <p:nvPr/>
          </p:nvSpPr>
          <p:spPr>
            <a:xfrm>
              <a:off x="942721" y="3499738"/>
              <a:ext cx="1285464" cy="967157"/>
            </a:xfrm>
            <a:custGeom>
              <a:avLst/>
              <a:gdLst/>
              <a:ahLst/>
              <a:cxnLst/>
              <a:rect l="l" t="t" r="r" b="b"/>
              <a:pathLst>
                <a:path w="58610" h="44097" extrusionOk="0">
                  <a:moveTo>
                    <a:pt x="29237" y="1"/>
                  </a:moveTo>
                  <a:cubicBezTo>
                    <a:pt x="26559" y="1"/>
                    <a:pt x="23816" y="300"/>
                    <a:pt x="21049" y="1627"/>
                  </a:cubicBezTo>
                  <a:cubicBezTo>
                    <a:pt x="19381" y="2461"/>
                    <a:pt x="17680" y="3528"/>
                    <a:pt x="15979" y="4929"/>
                  </a:cubicBezTo>
                  <a:cubicBezTo>
                    <a:pt x="11509" y="8699"/>
                    <a:pt x="7172" y="13602"/>
                    <a:pt x="3203" y="24677"/>
                  </a:cubicBezTo>
                  <a:cubicBezTo>
                    <a:pt x="2102" y="27779"/>
                    <a:pt x="1035" y="31348"/>
                    <a:pt x="1" y="35485"/>
                  </a:cubicBezTo>
                  <a:cubicBezTo>
                    <a:pt x="1535" y="35985"/>
                    <a:pt x="3003" y="36485"/>
                    <a:pt x="4471" y="36952"/>
                  </a:cubicBezTo>
                  <a:cubicBezTo>
                    <a:pt x="5038" y="35018"/>
                    <a:pt x="5571" y="33083"/>
                    <a:pt x="6272" y="31181"/>
                  </a:cubicBezTo>
                  <a:cubicBezTo>
                    <a:pt x="6272" y="31165"/>
                    <a:pt x="6289" y="31156"/>
                    <a:pt x="6305" y="31156"/>
                  </a:cubicBezTo>
                  <a:cubicBezTo>
                    <a:pt x="6322" y="31156"/>
                    <a:pt x="6339" y="31165"/>
                    <a:pt x="6339" y="31181"/>
                  </a:cubicBezTo>
                  <a:cubicBezTo>
                    <a:pt x="6505" y="33150"/>
                    <a:pt x="6138" y="35051"/>
                    <a:pt x="5738" y="36952"/>
                  </a:cubicBezTo>
                  <a:cubicBezTo>
                    <a:pt x="5705" y="37086"/>
                    <a:pt x="5705" y="37219"/>
                    <a:pt x="5671" y="37353"/>
                  </a:cubicBezTo>
                  <a:cubicBezTo>
                    <a:pt x="13177" y="39721"/>
                    <a:pt x="19982" y="41556"/>
                    <a:pt x="26386" y="42723"/>
                  </a:cubicBezTo>
                  <a:cubicBezTo>
                    <a:pt x="26586" y="42189"/>
                    <a:pt x="26820" y="41656"/>
                    <a:pt x="26987" y="41222"/>
                  </a:cubicBezTo>
                  <a:cubicBezTo>
                    <a:pt x="27016" y="41163"/>
                    <a:pt x="27077" y="41137"/>
                    <a:pt x="27137" y="41137"/>
                  </a:cubicBezTo>
                  <a:cubicBezTo>
                    <a:pt x="27213" y="41137"/>
                    <a:pt x="27287" y="41180"/>
                    <a:pt x="27287" y="41255"/>
                  </a:cubicBezTo>
                  <a:cubicBezTo>
                    <a:pt x="27320" y="41822"/>
                    <a:pt x="27287" y="42323"/>
                    <a:pt x="27187" y="42856"/>
                  </a:cubicBezTo>
                  <a:cubicBezTo>
                    <a:pt x="27754" y="42957"/>
                    <a:pt x="28321" y="43057"/>
                    <a:pt x="28888" y="43157"/>
                  </a:cubicBezTo>
                  <a:cubicBezTo>
                    <a:pt x="29088" y="42156"/>
                    <a:pt x="29355" y="41222"/>
                    <a:pt x="29622" y="40255"/>
                  </a:cubicBezTo>
                  <a:cubicBezTo>
                    <a:pt x="29637" y="40225"/>
                    <a:pt x="29672" y="40208"/>
                    <a:pt x="29709" y="40208"/>
                  </a:cubicBezTo>
                  <a:cubicBezTo>
                    <a:pt x="29755" y="40208"/>
                    <a:pt x="29804" y="40233"/>
                    <a:pt x="29822" y="40288"/>
                  </a:cubicBezTo>
                  <a:cubicBezTo>
                    <a:pt x="29855" y="41289"/>
                    <a:pt x="29822" y="42289"/>
                    <a:pt x="29755" y="43290"/>
                  </a:cubicBezTo>
                  <a:cubicBezTo>
                    <a:pt x="33410" y="43814"/>
                    <a:pt x="36929" y="44096"/>
                    <a:pt x="40369" y="44096"/>
                  </a:cubicBezTo>
                  <a:cubicBezTo>
                    <a:pt x="44370" y="44096"/>
                    <a:pt x="48264" y="43715"/>
                    <a:pt x="52138" y="42890"/>
                  </a:cubicBezTo>
                  <a:cubicBezTo>
                    <a:pt x="52238" y="41689"/>
                    <a:pt x="52438" y="40521"/>
                    <a:pt x="52772" y="39321"/>
                  </a:cubicBezTo>
                  <a:cubicBezTo>
                    <a:pt x="52786" y="39279"/>
                    <a:pt x="52817" y="39260"/>
                    <a:pt x="52849" y="39260"/>
                  </a:cubicBezTo>
                  <a:cubicBezTo>
                    <a:pt x="52893" y="39260"/>
                    <a:pt x="52938" y="39296"/>
                    <a:pt x="52938" y="39354"/>
                  </a:cubicBezTo>
                  <a:cubicBezTo>
                    <a:pt x="52938" y="40388"/>
                    <a:pt x="53039" y="41522"/>
                    <a:pt x="53105" y="42690"/>
                  </a:cubicBezTo>
                  <a:cubicBezTo>
                    <a:pt x="53639" y="42556"/>
                    <a:pt x="54206" y="42423"/>
                    <a:pt x="54740" y="42289"/>
                  </a:cubicBezTo>
                  <a:cubicBezTo>
                    <a:pt x="54673" y="39988"/>
                    <a:pt x="54440" y="37719"/>
                    <a:pt x="54339" y="35418"/>
                  </a:cubicBezTo>
                  <a:cubicBezTo>
                    <a:pt x="54339" y="35399"/>
                    <a:pt x="54362" y="35379"/>
                    <a:pt x="54381" y="35379"/>
                  </a:cubicBezTo>
                  <a:cubicBezTo>
                    <a:pt x="54394" y="35379"/>
                    <a:pt x="54406" y="35390"/>
                    <a:pt x="54406" y="35418"/>
                  </a:cubicBezTo>
                  <a:cubicBezTo>
                    <a:pt x="54773" y="37619"/>
                    <a:pt x="55207" y="39854"/>
                    <a:pt x="55574" y="42056"/>
                  </a:cubicBezTo>
                  <a:cubicBezTo>
                    <a:pt x="56374" y="41856"/>
                    <a:pt x="57141" y="41622"/>
                    <a:pt x="57942" y="41355"/>
                  </a:cubicBezTo>
                  <a:cubicBezTo>
                    <a:pt x="58609" y="41122"/>
                    <a:pt x="57809" y="32049"/>
                    <a:pt x="57709" y="31482"/>
                  </a:cubicBezTo>
                  <a:cubicBezTo>
                    <a:pt x="57642" y="31181"/>
                    <a:pt x="57575" y="30915"/>
                    <a:pt x="57542" y="30614"/>
                  </a:cubicBezTo>
                  <a:cubicBezTo>
                    <a:pt x="56941" y="27546"/>
                    <a:pt x="56408" y="23476"/>
                    <a:pt x="55707" y="21008"/>
                  </a:cubicBezTo>
                  <a:cubicBezTo>
                    <a:pt x="54106" y="15570"/>
                    <a:pt x="51638" y="11601"/>
                    <a:pt x="48936" y="8599"/>
                  </a:cubicBezTo>
                  <a:cubicBezTo>
                    <a:pt x="47401" y="6530"/>
                    <a:pt x="45333" y="4929"/>
                    <a:pt x="43265" y="3695"/>
                  </a:cubicBezTo>
                  <a:cubicBezTo>
                    <a:pt x="43098" y="3562"/>
                    <a:pt x="42931" y="3462"/>
                    <a:pt x="42765" y="3362"/>
                  </a:cubicBezTo>
                  <a:cubicBezTo>
                    <a:pt x="38862" y="726"/>
                    <a:pt x="34759" y="126"/>
                    <a:pt x="30689" y="26"/>
                  </a:cubicBezTo>
                  <a:cubicBezTo>
                    <a:pt x="30208" y="10"/>
                    <a:pt x="29724" y="1"/>
                    <a:pt x="29237" y="1"/>
                  </a:cubicBezTo>
                  <a:close/>
                </a:path>
              </a:pathLst>
            </a:custGeom>
            <a:solidFill>
              <a:schemeClr val="lt2"/>
            </a:solidFill>
            <a:ln w="228600" cap="flat" cmpd="sng">
              <a:solidFill>
                <a:schemeClr val="lt2"/>
              </a:solidFill>
              <a:prstDash val="solid"/>
              <a:round/>
              <a:headEnd type="none" w="sm" len="sm"/>
              <a:tailEnd type="none" w="sm" len="sm"/>
            </a:ln>
            <a:effectLst>
              <a:outerShdw dist="38100" dir="2400000" algn="bl" rotWithShape="0">
                <a:schemeClr val="dk1">
                  <a:alpha val="21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14" name="Google Shape;2614;p65"/>
            <p:cNvGrpSpPr/>
            <p:nvPr/>
          </p:nvGrpSpPr>
          <p:grpSpPr>
            <a:xfrm>
              <a:off x="939574" y="3499760"/>
              <a:ext cx="1285464" cy="967157"/>
              <a:chOff x="787850" y="3378725"/>
              <a:chExt cx="1465250" cy="1102425"/>
            </a:xfrm>
          </p:grpSpPr>
          <p:sp>
            <p:nvSpPr>
              <p:cNvPr id="2615" name="Google Shape;2615;p65"/>
              <p:cNvSpPr/>
              <p:nvPr/>
            </p:nvSpPr>
            <p:spPr>
              <a:xfrm>
                <a:off x="787850" y="3378725"/>
                <a:ext cx="1465250" cy="1102425"/>
              </a:xfrm>
              <a:custGeom>
                <a:avLst/>
                <a:gdLst/>
                <a:ahLst/>
                <a:cxnLst/>
                <a:rect l="l" t="t" r="r" b="b"/>
                <a:pathLst>
                  <a:path w="58610" h="44097" extrusionOk="0">
                    <a:moveTo>
                      <a:pt x="29237" y="1"/>
                    </a:moveTo>
                    <a:cubicBezTo>
                      <a:pt x="26559" y="1"/>
                      <a:pt x="23816" y="300"/>
                      <a:pt x="21049" y="1627"/>
                    </a:cubicBezTo>
                    <a:cubicBezTo>
                      <a:pt x="19381" y="2461"/>
                      <a:pt x="17680" y="3528"/>
                      <a:pt x="15979" y="4929"/>
                    </a:cubicBezTo>
                    <a:cubicBezTo>
                      <a:pt x="11509" y="8699"/>
                      <a:pt x="7172" y="13602"/>
                      <a:pt x="3203" y="24677"/>
                    </a:cubicBezTo>
                    <a:cubicBezTo>
                      <a:pt x="2102" y="27779"/>
                      <a:pt x="1035" y="31348"/>
                      <a:pt x="1" y="35485"/>
                    </a:cubicBezTo>
                    <a:cubicBezTo>
                      <a:pt x="1535" y="35985"/>
                      <a:pt x="3003" y="36485"/>
                      <a:pt x="4471" y="36952"/>
                    </a:cubicBezTo>
                    <a:cubicBezTo>
                      <a:pt x="5038" y="35018"/>
                      <a:pt x="5571" y="33083"/>
                      <a:pt x="6272" y="31181"/>
                    </a:cubicBezTo>
                    <a:cubicBezTo>
                      <a:pt x="6272" y="31165"/>
                      <a:pt x="6289" y="31156"/>
                      <a:pt x="6305" y="31156"/>
                    </a:cubicBezTo>
                    <a:cubicBezTo>
                      <a:pt x="6322" y="31156"/>
                      <a:pt x="6339" y="31165"/>
                      <a:pt x="6339" y="31181"/>
                    </a:cubicBezTo>
                    <a:cubicBezTo>
                      <a:pt x="6505" y="33150"/>
                      <a:pt x="6138" y="35084"/>
                      <a:pt x="5738" y="36952"/>
                    </a:cubicBezTo>
                    <a:cubicBezTo>
                      <a:pt x="5705" y="37086"/>
                      <a:pt x="5705" y="37219"/>
                      <a:pt x="5671" y="37353"/>
                    </a:cubicBezTo>
                    <a:cubicBezTo>
                      <a:pt x="13177" y="39721"/>
                      <a:pt x="19982" y="41556"/>
                      <a:pt x="26386" y="42723"/>
                    </a:cubicBezTo>
                    <a:cubicBezTo>
                      <a:pt x="26586" y="42189"/>
                      <a:pt x="26820" y="41656"/>
                      <a:pt x="26987" y="41222"/>
                    </a:cubicBezTo>
                    <a:cubicBezTo>
                      <a:pt x="27001" y="41163"/>
                      <a:pt x="27061" y="41137"/>
                      <a:pt x="27123" y="41137"/>
                    </a:cubicBezTo>
                    <a:cubicBezTo>
                      <a:pt x="27203" y="41137"/>
                      <a:pt x="27287" y="41180"/>
                      <a:pt x="27287" y="41255"/>
                    </a:cubicBezTo>
                    <a:cubicBezTo>
                      <a:pt x="27320" y="41822"/>
                      <a:pt x="27287" y="42323"/>
                      <a:pt x="27187" y="42856"/>
                    </a:cubicBezTo>
                    <a:cubicBezTo>
                      <a:pt x="27754" y="42957"/>
                      <a:pt x="28321" y="43057"/>
                      <a:pt x="28888" y="43157"/>
                    </a:cubicBezTo>
                    <a:cubicBezTo>
                      <a:pt x="29088" y="42189"/>
                      <a:pt x="29355" y="41222"/>
                      <a:pt x="29622" y="40255"/>
                    </a:cubicBezTo>
                    <a:cubicBezTo>
                      <a:pt x="29637" y="40225"/>
                      <a:pt x="29679" y="40208"/>
                      <a:pt x="29720" y="40208"/>
                    </a:cubicBezTo>
                    <a:cubicBezTo>
                      <a:pt x="29771" y="40208"/>
                      <a:pt x="29822" y="40233"/>
                      <a:pt x="29822" y="40288"/>
                    </a:cubicBezTo>
                    <a:cubicBezTo>
                      <a:pt x="29855" y="41289"/>
                      <a:pt x="29822" y="42289"/>
                      <a:pt x="29755" y="43290"/>
                    </a:cubicBezTo>
                    <a:cubicBezTo>
                      <a:pt x="33395" y="43814"/>
                      <a:pt x="36913" y="44096"/>
                      <a:pt x="40356" y="44096"/>
                    </a:cubicBezTo>
                    <a:cubicBezTo>
                      <a:pt x="44360" y="44096"/>
                      <a:pt x="48264" y="43715"/>
                      <a:pt x="52138" y="42890"/>
                    </a:cubicBezTo>
                    <a:cubicBezTo>
                      <a:pt x="52238" y="41689"/>
                      <a:pt x="52438" y="40521"/>
                      <a:pt x="52772" y="39321"/>
                    </a:cubicBezTo>
                    <a:cubicBezTo>
                      <a:pt x="52786" y="39279"/>
                      <a:pt x="52817" y="39260"/>
                      <a:pt x="52849" y="39260"/>
                    </a:cubicBezTo>
                    <a:cubicBezTo>
                      <a:pt x="52893" y="39260"/>
                      <a:pt x="52938" y="39296"/>
                      <a:pt x="52938" y="39354"/>
                    </a:cubicBezTo>
                    <a:cubicBezTo>
                      <a:pt x="52938" y="40388"/>
                      <a:pt x="53039" y="41522"/>
                      <a:pt x="53105" y="42690"/>
                    </a:cubicBezTo>
                    <a:cubicBezTo>
                      <a:pt x="53639" y="42556"/>
                      <a:pt x="54206" y="42423"/>
                      <a:pt x="54740" y="42289"/>
                    </a:cubicBezTo>
                    <a:cubicBezTo>
                      <a:pt x="54673" y="39988"/>
                      <a:pt x="54440" y="37719"/>
                      <a:pt x="54339" y="35418"/>
                    </a:cubicBezTo>
                    <a:cubicBezTo>
                      <a:pt x="54339" y="35401"/>
                      <a:pt x="54356" y="35393"/>
                      <a:pt x="54373" y="35393"/>
                    </a:cubicBezTo>
                    <a:cubicBezTo>
                      <a:pt x="54390" y="35393"/>
                      <a:pt x="54406" y="35401"/>
                      <a:pt x="54406" y="35418"/>
                    </a:cubicBezTo>
                    <a:cubicBezTo>
                      <a:pt x="54773" y="37619"/>
                      <a:pt x="55207" y="39854"/>
                      <a:pt x="55574" y="42056"/>
                    </a:cubicBezTo>
                    <a:cubicBezTo>
                      <a:pt x="56374" y="41856"/>
                      <a:pt x="57141" y="41622"/>
                      <a:pt x="57942" y="41355"/>
                    </a:cubicBezTo>
                    <a:cubicBezTo>
                      <a:pt x="58609" y="41122"/>
                      <a:pt x="57809" y="32049"/>
                      <a:pt x="57709" y="31482"/>
                    </a:cubicBezTo>
                    <a:cubicBezTo>
                      <a:pt x="57642" y="31181"/>
                      <a:pt x="57575" y="30915"/>
                      <a:pt x="57542" y="30614"/>
                    </a:cubicBezTo>
                    <a:cubicBezTo>
                      <a:pt x="56941" y="27546"/>
                      <a:pt x="56408" y="23476"/>
                      <a:pt x="55707" y="20974"/>
                    </a:cubicBezTo>
                    <a:cubicBezTo>
                      <a:pt x="52905" y="11467"/>
                      <a:pt x="47401" y="6464"/>
                      <a:pt x="42765" y="3362"/>
                    </a:cubicBezTo>
                    <a:cubicBezTo>
                      <a:pt x="38862" y="726"/>
                      <a:pt x="34759" y="126"/>
                      <a:pt x="30689" y="26"/>
                    </a:cubicBezTo>
                    <a:cubicBezTo>
                      <a:pt x="30208" y="10"/>
                      <a:pt x="29724" y="1"/>
                      <a:pt x="292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65"/>
              <p:cNvSpPr/>
              <p:nvPr/>
            </p:nvSpPr>
            <p:spPr>
              <a:xfrm>
                <a:off x="787850" y="3995625"/>
                <a:ext cx="1465250" cy="485525"/>
              </a:xfrm>
              <a:custGeom>
                <a:avLst/>
                <a:gdLst/>
                <a:ahLst/>
                <a:cxnLst/>
                <a:rect l="l" t="t" r="r" b="b"/>
                <a:pathLst>
                  <a:path w="58610" h="19421" extrusionOk="0">
                    <a:moveTo>
                      <a:pt x="3203" y="1"/>
                    </a:moveTo>
                    <a:cubicBezTo>
                      <a:pt x="2102" y="3103"/>
                      <a:pt x="1035" y="6672"/>
                      <a:pt x="1" y="10809"/>
                    </a:cubicBezTo>
                    <a:cubicBezTo>
                      <a:pt x="1535" y="11309"/>
                      <a:pt x="3003" y="11809"/>
                      <a:pt x="4471" y="12276"/>
                    </a:cubicBezTo>
                    <a:cubicBezTo>
                      <a:pt x="5038" y="10342"/>
                      <a:pt x="5571" y="8407"/>
                      <a:pt x="6272" y="6505"/>
                    </a:cubicBezTo>
                    <a:cubicBezTo>
                      <a:pt x="6272" y="6489"/>
                      <a:pt x="6289" y="6480"/>
                      <a:pt x="6305" y="6480"/>
                    </a:cubicBezTo>
                    <a:cubicBezTo>
                      <a:pt x="6322" y="6480"/>
                      <a:pt x="6339" y="6489"/>
                      <a:pt x="6339" y="6505"/>
                    </a:cubicBezTo>
                    <a:cubicBezTo>
                      <a:pt x="6505" y="8474"/>
                      <a:pt x="6138" y="10408"/>
                      <a:pt x="5738" y="12276"/>
                    </a:cubicBezTo>
                    <a:cubicBezTo>
                      <a:pt x="5705" y="12410"/>
                      <a:pt x="5705" y="12543"/>
                      <a:pt x="5671" y="12677"/>
                    </a:cubicBezTo>
                    <a:cubicBezTo>
                      <a:pt x="13177" y="15045"/>
                      <a:pt x="19982" y="16880"/>
                      <a:pt x="26386" y="18047"/>
                    </a:cubicBezTo>
                    <a:cubicBezTo>
                      <a:pt x="26586" y="17513"/>
                      <a:pt x="26820" y="16980"/>
                      <a:pt x="26987" y="16546"/>
                    </a:cubicBezTo>
                    <a:cubicBezTo>
                      <a:pt x="27001" y="16487"/>
                      <a:pt x="27061" y="16461"/>
                      <a:pt x="27123" y="16461"/>
                    </a:cubicBezTo>
                    <a:cubicBezTo>
                      <a:pt x="27203" y="16461"/>
                      <a:pt x="27287" y="16504"/>
                      <a:pt x="27287" y="16579"/>
                    </a:cubicBezTo>
                    <a:cubicBezTo>
                      <a:pt x="27320" y="17146"/>
                      <a:pt x="27287" y="17647"/>
                      <a:pt x="27187" y="18180"/>
                    </a:cubicBezTo>
                    <a:cubicBezTo>
                      <a:pt x="27754" y="18281"/>
                      <a:pt x="28321" y="18381"/>
                      <a:pt x="28888" y="18481"/>
                    </a:cubicBezTo>
                    <a:cubicBezTo>
                      <a:pt x="29088" y="17513"/>
                      <a:pt x="29355" y="16546"/>
                      <a:pt x="29622" y="15579"/>
                    </a:cubicBezTo>
                    <a:cubicBezTo>
                      <a:pt x="29637" y="15549"/>
                      <a:pt x="29679" y="15532"/>
                      <a:pt x="29720" y="15532"/>
                    </a:cubicBezTo>
                    <a:cubicBezTo>
                      <a:pt x="29771" y="15532"/>
                      <a:pt x="29822" y="15557"/>
                      <a:pt x="29822" y="15612"/>
                    </a:cubicBezTo>
                    <a:cubicBezTo>
                      <a:pt x="29855" y="16613"/>
                      <a:pt x="29822" y="17613"/>
                      <a:pt x="29755" y="18614"/>
                    </a:cubicBezTo>
                    <a:cubicBezTo>
                      <a:pt x="33395" y="19138"/>
                      <a:pt x="36913" y="19420"/>
                      <a:pt x="40356" y="19420"/>
                    </a:cubicBezTo>
                    <a:cubicBezTo>
                      <a:pt x="44360" y="19420"/>
                      <a:pt x="48264" y="19039"/>
                      <a:pt x="52138" y="18214"/>
                    </a:cubicBezTo>
                    <a:cubicBezTo>
                      <a:pt x="52238" y="17013"/>
                      <a:pt x="52438" y="15845"/>
                      <a:pt x="52772" y="14645"/>
                    </a:cubicBezTo>
                    <a:cubicBezTo>
                      <a:pt x="52786" y="14603"/>
                      <a:pt x="52817" y="14584"/>
                      <a:pt x="52849" y="14584"/>
                    </a:cubicBezTo>
                    <a:cubicBezTo>
                      <a:pt x="52893" y="14584"/>
                      <a:pt x="52938" y="14620"/>
                      <a:pt x="52938" y="14678"/>
                    </a:cubicBezTo>
                    <a:cubicBezTo>
                      <a:pt x="52938" y="15712"/>
                      <a:pt x="53039" y="16846"/>
                      <a:pt x="53105" y="18014"/>
                    </a:cubicBezTo>
                    <a:cubicBezTo>
                      <a:pt x="53639" y="17880"/>
                      <a:pt x="54206" y="17747"/>
                      <a:pt x="54740" y="17613"/>
                    </a:cubicBezTo>
                    <a:cubicBezTo>
                      <a:pt x="54673" y="15312"/>
                      <a:pt x="54440" y="13043"/>
                      <a:pt x="54339" y="10742"/>
                    </a:cubicBezTo>
                    <a:cubicBezTo>
                      <a:pt x="54339" y="10725"/>
                      <a:pt x="54356" y="10717"/>
                      <a:pt x="54373" y="10717"/>
                    </a:cubicBezTo>
                    <a:cubicBezTo>
                      <a:pt x="54390" y="10717"/>
                      <a:pt x="54406" y="10725"/>
                      <a:pt x="54406" y="10742"/>
                    </a:cubicBezTo>
                    <a:cubicBezTo>
                      <a:pt x="54773" y="12943"/>
                      <a:pt x="55207" y="15178"/>
                      <a:pt x="55574" y="17380"/>
                    </a:cubicBezTo>
                    <a:cubicBezTo>
                      <a:pt x="56374" y="17180"/>
                      <a:pt x="57141" y="16946"/>
                      <a:pt x="57942" y="16679"/>
                    </a:cubicBezTo>
                    <a:cubicBezTo>
                      <a:pt x="58609" y="16446"/>
                      <a:pt x="57809" y="7373"/>
                      <a:pt x="57709" y="6772"/>
                    </a:cubicBezTo>
                    <a:cubicBezTo>
                      <a:pt x="57642" y="6505"/>
                      <a:pt x="57575" y="6239"/>
                      <a:pt x="57542" y="5938"/>
                    </a:cubicBezTo>
                    <a:cubicBezTo>
                      <a:pt x="51178" y="7340"/>
                      <a:pt x="44659" y="8049"/>
                      <a:pt x="38143" y="8049"/>
                    </a:cubicBezTo>
                    <a:cubicBezTo>
                      <a:pt x="31475" y="8049"/>
                      <a:pt x="24809" y="7306"/>
                      <a:pt x="18314" y="5805"/>
                    </a:cubicBezTo>
                    <a:cubicBezTo>
                      <a:pt x="13043" y="4604"/>
                      <a:pt x="7773" y="2836"/>
                      <a:pt x="3203"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65"/>
              <p:cNvSpPr/>
              <p:nvPr/>
            </p:nvSpPr>
            <p:spPr>
              <a:xfrm>
                <a:off x="950475" y="3863150"/>
                <a:ext cx="236025" cy="342250"/>
              </a:xfrm>
              <a:custGeom>
                <a:avLst/>
                <a:gdLst/>
                <a:ahLst/>
                <a:cxnLst/>
                <a:rect l="l" t="t" r="r" b="b"/>
                <a:pathLst>
                  <a:path w="9441" h="13690" extrusionOk="0">
                    <a:moveTo>
                      <a:pt x="5102" y="0"/>
                    </a:moveTo>
                    <a:cubicBezTo>
                      <a:pt x="4167" y="0"/>
                      <a:pt x="3180" y="325"/>
                      <a:pt x="2402" y="930"/>
                    </a:cubicBezTo>
                    <a:cubicBezTo>
                      <a:pt x="1168" y="1864"/>
                      <a:pt x="567" y="3298"/>
                      <a:pt x="367" y="4666"/>
                    </a:cubicBezTo>
                    <a:cubicBezTo>
                      <a:pt x="0" y="6901"/>
                      <a:pt x="567" y="9103"/>
                      <a:pt x="1868" y="10737"/>
                    </a:cubicBezTo>
                    <a:cubicBezTo>
                      <a:pt x="3203" y="12372"/>
                      <a:pt x="5271" y="13439"/>
                      <a:pt x="7572" y="13672"/>
                    </a:cubicBezTo>
                    <a:cubicBezTo>
                      <a:pt x="7686" y="13683"/>
                      <a:pt x="7799" y="13690"/>
                      <a:pt x="7911" y="13690"/>
                    </a:cubicBezTo>
                    <a:cubicBezTo>
                      <a:pt x="8160" y="13690"/>
                      <a:pt x="8399" y="13654"/>
                      <a:pt x="8606" y="13539"/>
                    </a:cubicBezTo>
                    <a:cubicBezTo>
                      <a:pt x="9207" y="13239"/>
                      <a:pt x="9340" y="12472"/>
                      <a:pt x="9374" y="11871"/>
                    </a:cubicBezTo>
                    <a:cubicBezTo>
                      <a:pt x="9440" y="9436"/>
                      <a:pt x="9340" y="6968"/>
                      <a:pt x="8940" y="4633"/>
                    </a:cubicBezTo>
                    <a:cubicBezTo>
                      <a:pt x="8707" y="3065"/>
                      <a:pt x="8073" y="997"/>
                      <a:pt x="6538" y="296"/>
                    </a:cubicBezTo>
                    <a:cubicBezTo>
                      <a:pt x="6103" y="96"/>
                      <a:pt x="5610" y="0"/>
                      <a:pt x="5102" y="0"/>
                    </a:cubicBezTo>
                    <a:close/>
                  </a:path>
                </a:pathLst>
              </a:custGeom>
              <a:solidFill>
                <a:srgbClr val="ED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65"/>
              <p:cNvSpPr/>
              <p:nvPr/>
            </p:nvSpPr>
            <p:spPr>
              <a:xfrm>
                <a:off x="1900325" y="3987000"/>
                <a:ext cx="271050" cy="321725"/>
              </a:xfrm>
              <a:custGeom>
                <a:avLst/>
                <a:gdLst/>
                <a:ahLst/>
                <a:cxnLst/>
                <a:rect l="l" t="t" r="r" b="b"/>
                <a:pathLst>
                  <a:path w="10842" h="12869" extrusionOk="0">
                    <a:moveTo>
                      <a:pt x="6331" y="1"/>
                    </a:moveTo>
                    <a:cubicBezTo>
                      <a:pt x="6153" y="1"/>
                      <a:pt x="5976" y="15"/>
                      <a:pt x="5804" y="46"/>
                    </a:cubicBezTo>
                    <a:cubicBezTo>
                      <a:pt x="4136" y="346"/>
                      <a:pt x="3036" y="2214"/>
                      <a:pt x="2402" y="3648"/>
                    </a:cubicBezTo>
                    <a:cubicBezTo>
                      <a:pt x="1434" y="5816"/>
                      <a:pt x="734" y="8185"/>
                      <a:pt x="200" y="10553"/>
                    </a:cubicBezTo>
                    <a:cubicBezTo>
                      <a:pt x="67" y="11154"/>
                      <a:pt x="0" y="11921"/>
                      <a:pt x="500" y="12388"/>
                    </a:cubicBezTo>
                    <a:cubicBezTo>
                      <a:pt x="767" y="12621"/>
                      <a:pt x="1134" y="12688"/>
                      <a:pt x="1468" y="12755"/>
                    </a:cubicBezTo>
                    <a:cubicBezTo>
                      <a:pt x="1948" y="12831"/>
                      <a:pt x="2426" y="12869"/>
                      <a:pt x="2898" y="12869"/>
                    </a:cubicBezTo>
                    <a:cubicBezTo>
                      <a:pt x="4689" y="12869"/>
                      <a:pt x="6386" y="12331"/>
                      <a:pt x="7706" y="11354"/>
                    </a:cubicBezTo>
                    <a:cubicBezTo>
                      <a:pt x="9407" y="10086"/>
                      <a:pt x="10508" y="8085"/>
                      <a:pt x="10708" y="5850"/>
                    </a:cubicBezTo>
                    <a:cubicBezTo>
                      <a:pt x="10841" y="4482"/>
                      <a:pt x="10608" y="2914"/>
                      <a:pt x="9674" y="1713"/>
                    </a:cubicBezTo>
                    <a:cubicBezTo>
                      <a:pt x="8860" y="667"/>
                      <a:pt x="7540" y="1"/>
                      <a:pt x="6331" y="1"/>
                    </a:cubicBezTo>
                    <a:close/>
                  </a:path>
                </a:pathLst>
              </a:custGeom>
              <a:solidFill>
                <a:srgbClr val="ED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65"/>
              <p:cNvSpPr/>
              <p:nvPr/>
            </p:nvSpPr>
            <p:spPr>
              <a:xfrm>
                <a:off x="1965850" y="4094375"/>
                <a:ext cx="173000" cy="147500"/>
              </a:xfrm>
              <a:custGeom>
                <a:avLst/>
                <a:gdLst/>
                <a:ahLst/>
                <a:cxnLst/>
                <a:rect l="l" t="t" r="r" b="b"/>
                <a:pathLst>
                  <a:path w="6920" h="5900" extrusionOk="0">
                    <a:moveTo>
                      <a:pt x="5411" y="1"/>
                    </a:moveTo>
                    <a:cubicBezTo>
                      <a:pt x="4787" y="1"/>
                      <a:pt x="4115" y="352"/>
                      <a:pt x="3517" y="721"/>
                    </a:cubicBezTo>
                    <a:cubicBezTo>
                      <a:pt x="2750" y="1188"/>
                      <a:pt x="2082" y="1822"/>
                      <a:pt x="1549" y="2589"/>
                    </a:cubicBezTo>
                    <a:cubicBezTo>
                      <a:pt x="1282" y="2889"/>
                      <a:pt x="1082" y="3223"/>
                      <a:pt x="882" y="3590"/>
                    </a:cubicBezTo>
                    <a:cubicBezTo>
                      <a:pt x="581" y="4123"/>
                      <a:pt x="315" y="4690"/>
                      <a:pt x="114" y="5291"/>
                    </a:cubicBezTo>
                    <a:cubicBezTo>
                      <a:pt x="0" y="5611"/>
                      <a:pt x="246" y="5899"/>
                      <a:pt x="466" y="5899"/>
                    </a:cubicBezTo>
                    <a:cubicBezTo>
                      <a:pt x="567" y="5899"/>
                      <a:pt x="662" y="5838"/>
                      <a:pt x="715" y="5691"/>
                    </a:cubicBezTo>
                    <a:cubicBezTo>
                      <a:pt x="1015" y="4790"/>
                      <a:pt x="1449" y="3956"/>
                      <a:pt x="1949" y="3256"/>
                    </a:cubicBezTo>
                    <a:cubicBezTo>
                      <a:pt x="2408" y="3138"/>
                      <a:pt x="2917" y="3054"/>
                      <a:pt x="3405" y="3054"/>
                    </a:cubicBezTo>
                    <a:cubicBezTo>
                      <a:pt x="4301" y="3054"/>
                      <a:pt x="5128" y="3338"/>
                      <a:pt x="5452" y="4223"/>
                    </a:cubicBezTo>
                    <a:cubicBezTo>
                      <a:pt x="5452" y="4223"/>
                      <a:pt x="5485" y="4223"/>
                      <a:pt x="5485" y="4190"/>
                    </a:cubicBezTo>
                    <a:cubicBezTo>
                      <a:pt x="5485" y="2642"/>
                      <a:pt x="4416" y="2329"/>
                      <a:pt x="3301" y="2329"/>
                    </a:cubicBezTo>
                    <a:cubicBezTo>
                      <a:pt x="3097" y="2329"/>
                      <a:pt x="2891" y="2339"/>
                      <a:pt x="2690" y="2355"/>
                    </a:cubicBezTo>
                    <a:lnTo>
                      <a:pt x="2690" y="2355"/>
                    </a:lnTo>
                    <a:cubicBezTo>
                      <a:pt x="2716" y="2351"/>
                      <a:pt x="2719" y="2322"/>
                      <a:pt x="2750" y="2322"/>
                    </a:cubicBezTo>
                    <a:cubicBezTo>
                      <a:pt x="3458" y="1638"/>
                      <a:pt x="4648" y="669"/>
                      <a:pt x="5745" y="669"/>
                    </a:cubicBezTo>
                    <a:cubicBezTo>
                      <a:pt x="6147" y="669"/>
                      <a:pt x="6537" y="799"/>
                      <a:pt x="6886" y="1121"/>
                    </a:cubicBezTo>
                    <a:cubicBezTo>
                      <a:pt x="6886" y="1121"/>
                      <a:pt x="6919" y="1121"/>
                      <a:pt x="6886" y="1088"/>
                    </a:cubicBezTo>
                    <a:cubicBezTo>
                      <a:pt x="6492" y="283"/>
                      <a:pt x="5970" y="1"/>
                      <a:pt x="5411"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65"/>
              <p:cNvSpPr/>
              <p:nvPr/>
            </p:nvSpPr>
            <p:spPr>
              <a:xfrm>
                <a:off x="983825" y="3974150"/>
                <a:ext cx="135625" cy="177375"/>
              </a:xfrm>
              <a:custGeom>
                <a:avLst/>
                <a:gdLst/>
                <a:ahLst/>
                <a:cxnLst/>
                <a:rect l="l" t="t" r="r" b="b"/>
                <a:pathLst>
                  <a:path w="5425" h="7095" extrusionOk="0">
                    <a:moveTo>
                      <a:pt x="1350" y="0"/>
                    </a:moveTo>
                    <a:cubicBezTo>
                      <a:pt x="928" y="0"/>
                      <a:pt x="485" y="194"/>
                      <a:pt x="34" y="693"/>
                    </a:cubicBezTo>
                    <a:cubicBezTo>
                      <a:pt x="1" y="693"/>
                      <a:pt x="34" y="726"/>
                      <a:pt x="67" y="726"/>
                    </a:cubicBezTo>
                    <a:cubicBezTo>
                      <a:pt x="318" y="595"/>
                      <a:pt x="567" y="538"/>
                      <a:pt x="810" y="538"/>
                    </a:cubicBezTo>
                    <a:cubicBezTo>
                      <a:pt x="2051" y="538"/>
                      <a:pt x="3145" y="2046"/>
                      <a:pt x="3703" y="2995"/>
                    </a:cubicBezTo>
                    <a:lnTo>
                      <a:pt x="3737" y="3095"/>
                    </a:lnTo>
                    <a:cubicBezTo>
                      <a:pt x="3217" y="2884"/>
                      <a:pt x="2661" y="2709"/>
                      <a:pt x="2152" y="2709"/>
                    </a:cubicBezTo>
                    <a:cubicBezTo>
                      <a:pt x="1453" y="2709"/>
                      <a:pt x="843" y="3039"/>
                      <a:pt x="534" y="4062"/>
                    </a:cubicBezTo>
                    <a:cubicBezTo>
                      <a:pt x="534" y="4086"/>
                      <a:pt x="551" y="4109"/>
                      <a:pt x="561" y="4109"/>
                    </a:cubicBezTo>
                    <a:cubicBezTo>
                      <a:pt x="565" y="4109"/>
                      <a:pt x="568" y="4105"/>
                      <a:pt x="568" y="4095"/>
                    </a:cubicBezTo>
                    <a:cubicBezTo>
                      <a:pt x="934" y="3602"/>
                      <a:pt x="1431" y="3419"/>
                      <a:pt x="1971" y="3419"/>
                    </a:cubicBezTo>
                    <a:cubicBezTo>
                      <a:pt x="2710" y="3419"/>
                      <a:pt x="3529" y="3763"/>
                      <a:pt x="4204" y="4129"/>
                    </a:cubicBezTo>
                    <a:cubicBezTo>
                      <a:pt x="4504" y="4963"/>
                      <a:pt x="4671" y="5863"/>
                      <a:pt x="4704" y="6831"/>
                    </a:cubicBezTo>
                    <a:cubicBezTo>
                      <a:pt x="4717" y="7014"/>
                      <a:pt x="4833" y="7094"/>
                      <a:pt x="4967" y="7094"/>
                    </a:cubicBezTo>
                    <a:cubicBezTo>
                      <a:pt x="5174" y="7094"/>
                      <a:pt x="5425" y="6901"/>
                      <a:pt x="5404" y="6597"/>
                    </a:cubicBezTo>
                    <a:cubicBezTo>
                      <a:pt x="5371" y="5963"/>
                      <a:pt x="5271" y="5330"/>
                      <a:pt x="5138" y="4763"/>
                    </a:cubicBezTo>
                    <a:cubicBezTo>
                      <a:pt x="5038" y="4362"/>
                      <a:pt x="4904" y="3962"/>
                      <a:pt x="4771" y="3595"/>
                    </a:cubicBezTo>
                    <a:cubicBezTo>
                      <a:pt x="4437" y="2728"/>
                      <a:pt x="3970" y="1927"/>
                      <a:pt x="3370" y="1260"/>
                    </a:cubicBezTo>
                    <a:cubicBezTo>
                      <a:pt x="2811" y="637"/>
                      <a:pt x="2114" y="0"/>
                      <a:pt x="1350"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65"/>
              <p:cNvSpPr/>
              <p:nvPr/>
            </p:nvSpPr>
            <p:spPr>
              <a:xfrm>
                <a:off x="1106425" y="3413425"/>
                <a:ext cx="945700" cy="968450"/>
              </a:xfrm>
              <a:custGeom>
                <a:avLst/>
                <a:gdLst/>
                <a:ahLst/>
                <a:cxnLst/>
                <a:rect l="l" t="t" r="r" b="b"/>
                <a:pathLst>
                  <a:path w="37828" h="38738" extrusionOk="0">
                    <a:moveTo>
                      <a:pt x="14414" y="1"/>
                    </a:moveTo>
                    <a:cubicBezTo>
                      <a:pt x="14169" y="1"/>
                      <a:pt x="13923" y="2"/>
                      <a:pt x="13677" y="5"/>
                    </a:cubicBezTo>
                    <a:cubicBezTo>
                      <a:pt x="8073" y="72"/>
                      <a:pt x="3302" y="4108"/>
                      <a:pt x="2235" y="9612"/>
                    </a:cubicBezTo>
                    <a:cubicBezTo>
                      <a:pt x="1301" y="14583"/>
                      <a:pt x="667" y="19620"/>
                      <a:pt x="334" y="24656"/>
                    </a:cubicBezTo>
                    <a:cubicBezTo>
                      <a:pt x="0" y="30260"/>
                      <a:pt x="3603" y="35331"/>
                      <a:pt x="9007" y="36832"/>
                    </a:cubicBezTo>
                    <a:cubicBezTo>
                      <a:pt x="13740" y="38103"/>
                      <a:pt x="18504" y="38738"/>
                      <a:pt x="23413" y="38738"/>
                    </a:cubicBezTo>
                    <a:cubicBezTo>
                      <a:pt x="23659" y="38738"/>
                      <a:pt x="23904" y="38736"/>
                      <a:pt x="24151" y="38733"/>
                    </a:cubicBezTo>
                    <a:cubicBezTo>
                      <a:pt x="29755" y="38666"/>
                      <a:pt x="34525" y="34630"/>
                      <a:pt x="35559" y="29126"/>
                    </a:cubicBezTo>
                    <a:cubicBezTo>
                      <a:pt x="36526" y="24156"/>
                      <a:pt x="37160" y="19119"/>
                      <a:pt x="37460" y="14082"/>
                    </a:cubicBezTo>
                    <a:cubicBezTo>
                      <a:pt x="37827" y="8478"/>
                      <a:pt x="34225" y="3408"/>
                      <a:pt x="28821" y="1907"/>
                    </a:cubicBezTo>
                    <a:cubicBezTo>
                      <a:pt x="24087" y="636"/>
                      <a:pt x="19323" y="1"/>
                      <a:pt x="14414" y="1"/>
                    </a:cubicBezTo>
                    <a:close/>
                  </a:path>
                </a:pathLst>
              </a:custGeom>
              <a:solidFill>
                <a:srgbClr val="ED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65"/>
              <p:cNvSpPr/>
              <p:nvPr/>
            </p:nvSpPr>
            <p:spPr>
              <a:xfrm>
                <a:off x="1485850" y="4060650"/>
                <a:ext cx="130950" cy="66775"/>
              </a:xfrm>
              <a:custGeom>
                <a:avLst/>
                <a:gdLst/>
                <a:ahLst/>
                <a:cxnLst/>
                <a:rect l="l" t="t" r="r" b="b"/>
                <a:pathLst>
                  <a:path w="5238" h="2671" extrusionOk="0">
                    <a:moveTo>
                      <a:pt x="2564" y="0"/>
                    </a:moveTo>
                    <a:cubicBezTo>
                      <a:pt x="2351" y="0"/>
                      <a:pt x="2129" y="37"/>
                      <a:pt x="1935" y="102"/>
                    </a:cubicBezTo>
                    <a:cubicBezTo>
                      <a:pt x="1602" y="168"/>
                      <a:pt x="1302" y="335"/>
                      <a:pt x="1068" y="535"/>
                    </a:cubicBezTo>
                    <a:cubicBezTo>
                      <a:pt x="568" y="902"/>
                      <a:pt x="201" y="1436"/>
                      <a:pt x="1" y="2003"/>
                    </a:cubicBezTo>
                    <a:cubicBezTo>
                      <a:pt x="434" y="1603"/>
                      <a:pt x="868" y="1203"/>
                      <a:pt x="1335" y="936"/>
                    </a:cubicBezTo>
                    <a:cubicBezTo>
                      <a:pt x="1707" y="750"/>
                      <a:pt x="2099" y="649"/>
                      <a:pt x="2513" y="649"/>
                    </a:cubicBezTo>
                    <a:cubicBezTo>
                      <a:pt x="2619" y="649"/>
                      <a:pt x="2727" y="655"/>
                      <a:pt x="2836" y="669"/>
                    </a:cubicBezTo>
                    <a:cubicBezTo>
                      <a:pt x="3303" y="736"/>
                      <a:pt x="3803" y="969"/>
                      <a:pt x="4204" y="1336"/>
                    </a:cubicBezTo>
                    <a:cubicBezTo>
                      <a:pt x="4637" y="1670"/>
                      <a:pt x="4971" y="2103"/>
                      <a:pt x="5238" y="2670"/>
                    </a:cubicBezTo>
                    <a:cubicBezTo>
                      <a:pt x="5238" y="2070"/>
                      <a:pt x="4971" y="1436"/>
                      <a:pt x="4571" y="969"/>
                    </a:cubicBezTo>
                    <a:cubicBezTo>
                      <a:pt x="4170" y="502"/>
                      <a:pt x="3570" y="102"/>
                      <a:pt x="2903" y="35"/>
                    </a:cubicBezTo>
                    <a:cubicBezTo>
                      <a:pt x="2796" y="11"/>
                      <a:pt x="2682" y="0"/>
                      <a:pt x="2564"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65"/>
              <p:cNvSpPr/>
              <p:nvPr/>
            </p:nvSpPr>
            <p:spPr>
              <a:xfrm>
                <a:off x="1210650" y="3869325"/>
                <a:ext cx="217675" cy="217850"/>
              </a:xfrm>
              <a:custGeom>
                <a:avLst/>
                <a:gdLst/>
                <a:ahLst/>
                <a:cxnLst/>
                <a:rect l="l" t="t" r="r" b="b"/>
                <a:pathLst>
                  <a:path w="8707" h="8714" extrusionOk="0">
                    <a:moveTo>
                      <a:pt x="3971" y="1"/>
                    </a:moveTo>
                    <a:cubicBezTo>
                      <a:pt x="3691" y="1"/>
                      <a:pt x="3412" y="28"/>
                      <a:pt x="3136" y="83"/>
                    </a:cubicBezTo>
                    <a:cubicBezTo>
                      <a:pt x="1935" y="283"/>
                      <a:pt x="935" y="1684"/>
                      <a:pt x="468" y="2751"/>
                    </a:cubicBezTo>
                    <a:cubicBezTo>
                      <a:pt x="67" y="3752"/>
                      <a:pt x="1" y="4953"/>
                      <a:pt x="401" y="5953"/>
                    </a:cubicBezTo>
                    <a:cubicBezTo>
                      <a:pt x="835" y="7021"/>
                      <a:pt x="1735" y="7855"/>
                      <a:pt x="2769" y="8288"/>
                    </a:cubicBezTo>
                    <a:cubicBezTo>
                      <a:pt x="3391" y="8565"/>
                      <a:pt x="4045" y="8714"/>
                      <a:pt x="4697" y="8714"/>
                    </a:cubicBezTo>
                    <a:cubicBezTo>
                      <a:pt x="4990" y="8714"/>
                      <a:pt x="5282" y="8684"/>
                      <a:pt x="5571" y="8622"/>
                    </a:cubicBezTo>
                    <a:cubicBezTo>
                      <a:pt x="6505" y="8422"/>
                      <a:pt x="7373" y="7855"/>
                      <a:pt x="7906" y="7088"/>
                    </a:cubicBezTo>
                    <a:cubicBezTo>
                      <a:pt x="8307" y="6521"/>
                      <a:pt x="8507" y="5853"/>
                      <a:pt x="8574" y="5186"/>
                    </a:cubicBezTo>
                    <a:cubicBezTo>
                      <a:pt x="8707" y="3652"/>
                      <a:pt x="8073" y="2084"/>
                      <a:pt x="6906" y="1083"/>
                    </a:cubicBezTo>
                    <a:cubicBezTo>
                      <a:pt x="6112" y="395"/>
                      <a:pt x="5044" y="1"/>
                      <a:pt x="39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65"/>
              <p:cNvSpPr/>
              <p:nvPr/>
            </p:nvSpPr>
            <p:spPr>
              <a:xfrm>
                <a:off x="1262350" y="3918175"/>
                <a:ext cx="157650" cy="148100"/>
              </a:xfrm>
              <a:custGeom>
                <a:avLst/>
                <a:gdLst/>
                <a:ahLst/>
                <a:cxnLst/>
                <a:rect l="l" t="t" r="r" b="b"/>
                <a:pathLst>
                  <a:path w="6306" h="5924" extrusionOk="0">
                    <a:moveTo>
                      <a:pt x="3120" y="0"/>
                    </a:moveTo>
                    <a:cubicBezTo>
                      <a:pt x="1660" y="0"/>
                      <a:pt x="417" y="1104"/>
                      <a:pt x="234" y="2598"/>
                    </a:cubicBezTo>
                    <a:cubicBezTo>
                      <a:pt x="1" y="4200"/>
                      <a:pt x="1168" y="5701"/>
                      <a:pt x="2770" y="5901"/>
                    </a:cubicBezTo>
                    <a:cubicBezTo>
                      <a:pt x="2895" y="5916"/>
                      <a:pt x="3020" y="5924"/>
                      <a:pt x="3143" y="5924"/>
                    </a:cubicBezTo>
                    <a:cubicBezTo>
                      <a:pt x="4627" y="5924"/>
                      <a:pt x="5920" y="4841"/>
                      <a:pt x="6105" y="3332"/>
                    </a:cubicBezTo>
                    <a:cubicBezTo>
                      <a:pt x="6305" y="1698"/>
                      <a:pt x="5138" y="230"/>
                      <a:pt x="3537" y="30"/>
                    </a:cubicBezTo>
                    <a:cubicBezTo>
                      <a:pt x="3397" y="10"/>
                      <a:pt x="3258" y="0"/>
                      <a:pt x="31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65"/>
              <p:cNvSpPr/>
              <p:nvPr/>
            </p:nvSpPr>
            <p:spPr>
              <a:xfrm>
                <a:off x="1304900" y="3957275"/>
                <a:ext cx="73400" cy="69250"/>
              </a:xfrm>
              <a:custGeom>
                <a:avLst/>
                <a:gdLst/>
                <a:ahLst/>
                <a:cxnLst/>
                <a:rect l="l" t="t" r="r" b="b"/>
                <a:pathLst>
                  <a:path w="2936" h="2770" extrusionOk="0">
                    <a:moveTo>
                      <a:pt x="1301" y="0"/>
                    </a:moveTo>
                    <a:cubicBezTo>
                      <a:pt x="667" y="67"/>
                      <a:pt x="167" y="567"/>
                      <a:pt x="67" y="1201"/>
                    </a:cubicBezTo>
                    <a:cubicBezTo>
                      <a:pt x="0" y="1968"/>
                      <a:pt x="534" y="2669"/>
                      <a:pt x="1268" y="2769"/>
                    </a:cubicBezTo>
                    <a:lnTo>
                      <a:pt x="1601" y="2769"/>
                    </a:lnTo>
                    <a:cubicBezTo>
                      <a:pt x="2235" y="2702"/>
                      <a:pt x="2735" y="2202"/>
                      <a:pt x="2835" y="1568"/>
                    </a:cubicBezTo>
                    <a:cubicBezTo>
                      <a:pt x="2936" y="801"/>
                      <a:pt x="2368" y="100"/>
                      <a:pt x="1635" y="34"/>
                    </a:cubicBezTo>
                    <a:cubicBezTo>
                      <a:pt x="1501" y="0"/>
                      <a:pt x="1401" y="0"/>
                      <a:pt x="13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65"/>
              <p:cNvSpPr/>
              <p:nvPr/>
            </p:nvSpPr>
            <p:spPr>
              <a:xfrm>
                <a:off x="1219000" y="3860900"/>
                <a:ext cx="172650" cy="86400"/>
              </a:xfrm>
              <a:custGeom>
                <a:avLst/>
                <a:gdLst/>
                <a:ahLst/>
                <a:cxnLst/>
                <a:rect l="l" t="t" r="r" b="b"/>
                <a:pathLst>
                  <a:path w="6906" h="3456" extrusionOk="0">
                    <a:moveTo>
                      <a:pt x="3685" y="1"/>
                    </a:moveTo>
                    <a:cubicBezTo>
                      <a:pt x="1926" y="1"/>
                      <a:pt x="263" y="1249"/>
                      <a:pt x="0" y="3455"/>
                    </a:cubicBezTo>
                    <a:lnTo>
                      <a:pt x="34" y="3455"/>
                    </a:lnTo>
                    <a:cubicBezTo>
                      <a:pt x="698" y="1740"/>
                      <a:pt x="2423" y="728"/>
                      <a:pt x="4138" y="728"/>
                    </a:cubicBezTo>
                    <a:cubicBezTo>
                      <a:pt x="5092" y="728"/>
                      <a:pt x="6042" y="1041"/>
                      <a:pt x="6805" y="1721"/>
                    </a:cubicBezTo>
                    <a:cubicBezTo>
                      <a:pt x="6839" y="1721"/>
                      <a:pt x="6905" y="1687"/>
                      <a:pt x="6872" y="1654"/>
                    </a:cubicBezTo>
                    <a:cubicBezTo>
                      <a:pt x="6006" y="526"/>
                      <a:pt x="4825" y="1"/>
                      <a:pt x="368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65"/>
              <p:cNvSpPr/>
              <p:nvPr/>
            </p:nvSpPr>
            <p:spPr>
              <a:xfrm>
                <a:off x="1701000" y="3933800"/>
                <a:ext cx="216850" cy="213350"/>
              </a:xfrm>
              <a:custGeom>
                <a:avLst/>
                <a:gdLst/>
                <a:ahLst/>
                <a:cxnLst/>
                <a:rect l="l" t="t" r="r" b="b"/>
                <a:pathLst>
                  <a:path w="8674" h="8534" extrusionOk="0">
                    <a:moveTo>
                      <a:pt x="4741" y="0"/>
                    </a:moveTo>
                    <a:cubicBezTo>
                      <a:pt x="4037" y="0"/>
                      <a:pt x="3329" y="159"/>
                      <a:pt x="2703" y="472"/>
                    </a:cubicBezTo>
                    <a:cubicBezTo>
                      <a:pt x="1335" y="1140"/>
                      <a:pt x="334" y="2507"/>
                      <a:pt x="101" y="4008"/>
                    </a:cubicBezTo>
                    <a:cubicBezTo>
                      <a:pt x="1" y="4675"/>
                      <a:pt x="34" y="5376"/>
                      <a:pt x="234" y="6010"/>
                    </a:cubicBezTo>
                    <a:cubicBezTo>
                      <a:pt x="568" y="6910"/>
                      <a:pt x="1268" y="7644"/>
                      <a:pt x="2136" y="8078"/>
                    </a:cubicBezTo>
                    <a:cubicBezTo>
                      <a:pt x="2744" y="8394"/>
                      <a:pt x="3442" y="8533"/>
                      <a:pt x="4137" y="8533"/>
                    </a:cubicBezTo>
                    <a:cubicBezTo>
                      <a:pt x="4395" y="8533"/>
                      <a:pt x="4652" y="8514"/>
                      <a:pt x="4904" y="8478"/>
                    </a:cubicBezTo>
                    <a:cubicBezTo>
                      <a:pt x="6038" y="8311"/>
                      <a:pt x="7106" y="7711"/>
                      <a:pt x="7806" y="6810"/>
                    </a:cubicBezTo>
                    <a:cubicBezTo>
                      <a:pt x="8440" y="5910"/>
                      <a:pt x="8674" y="4775"/>
                      <a:pt x="8540" y="3675"/>
                    </a:cubicBezTo>
                    <a:cubicBezTo>
                      <a:pt x="8373" y="2541"/>
                      <a:pt x="7706" y="939"/>
                      <a:pt x="6605" y="406"/>
                    </a:cubicBezTo>
                    <a:cubicBezTo>
                      <a:pt x="6031" y="134"/>
                      <a:pt x="5387" y="0"/>
                      <a:pt x="47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65"/>
              <p:cNvSpPr/>
              <p:nvPr/>
            </p:nvSpPr>
            <p:spPr>
              <a:xfrm>
                <a:off x="1706850" y="3974225"/>
                <a:ext cx="157625" cy="148100"/>
              </a:xfrm>
              <a:custGeom>
                <a:avLst/>
                <a:gdLst/>
                <a:ahLst/>
                <a:cxnLst/>
                <a:rect l="l" t="t" r="r" b="b"/>
                <a:pathLst>
                  <a:path w="6305" h="5924" extrusionOk="0">
                    <a:moveTo>
                      <a:pt x="3171" y="1"/>
                    </a:moveTo>
                    <a:cubicBezTo>
                      <a:pt x="1688" y="1"/>
                      <a:pt x="419" y="1110"/>
                      <a:pt x="234" y="2591"/>
                    </a:cubicBezTo>
                    <a:cubicBezTo>
                      <a:pt x="0" y="4226"/>
                      <a:pt x="1168" y="5694"/>
                      <a:pt x="2802" y="5894"/>
                    </a:cubicBezTo>
                    <a:cubicBezTo>
                      <a:pt x="2940" y="5914"/>
                      <a:pt x="3077" y="5924"/>
                      <a:pt x="3212" y="5924"/>
                    </a:cubicBezTo>
                    <a:cubicBezTo>
                      <a:pt x="4652" y="5924"/>
                      <a:pt x="5922" y="4822"/>
                      <a:pt x="6105" y="3359"/>
                    </a:cubicBezTo>
                    <a:cubicBezTo>
                      <a:pt x="6305" y="1724"/>
                      <a:pt x="5171" y="223"/>
                      <a:pt x="3536" y="23"/>
                    </a:cubicBezTo>
                    <a:cubicBezTo>
                      <a:pt x="3413" y="8"/>
                      <a:pt x="3292" y="1"/>
                      <a:pt x="3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65"/>
              <p:cNvSpPr/>
              <p:nvPr/>
            </p:nvSpPr>
            <p:spPr>
              <a:xfrm>
                <a:off x="1750200" y="4013975"/>
                <a:ext cx="72575" cy="69250"/>
              </a:xfrm>
              <a:custGeom>
                <a:avLst/>
                <a:gdLst/>
                <a:ahLst/>
                <a:cxnLst/>
                <a:rect l="l" t="t" r="r" b="b"/>
                <a:pathLst>
                  <a:path w="2903" h="2770" extrusionOk="0">
                    <a:moveTo>
                      <a:pt x="1268" y="1"/>
                    </a:moveTo>
                    <a:cubicBezTo>
                      <a:pt x="635" y="67"/>
                      <a:pt x="134" y="568"/>
                      <a:pt x="68" y="1202"/>
                    </a:cubicBezTo>
                    <a:cubicBezTo>
                      <a:pt x="1" y="1568"/>
                      <a:pt x="101" y="1935"/>
                      <a:pt x="334" y="2236"/>
                    </a:cubicBezTo>
                    <a:cubicBezTo>
                      <a:pt x="568" y="2502"/>
                      <a:pt x="868" y="2703"/>
                      <a:pt x="1235" y="2736"/>
                    </a:cubicBezTo>
                    <a:cubicBezTo>
                      <a:pt x="1368" y="2769"/>
                      <a:pt x="1469" y="2769"/>
                      <a:pt x="1569" y="2769"/>
                    </a:cubicBezTo>
                    <a:cubicBezTo>
                      <a:pt x="2202" y="2703"/>
                      <a:pt x="2703" y="2202"/>
                      <a:pt x="2803" y="1535"/>
                    </a:cubicBezTo>
                    <a:cubicBezTo>
                      <a:pt x="2903" y="801"/>
                      <a:pt x="2369" y="101"/>
                      <a:pt x="160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65"/>
              <p:cNvSpPr/>
              <p:nvPr/>
            </p:nvSpPr>
            <p:spPr>
              <a:xfrm>
                <a:off x="1759550" y="3926150"/>
                <a:ext cx="164750" cy="109525"/>
              </a:xfrm>
              <a:custGeom>
                <a:avLst/>
                <a:gdLst/>
                <a:ahLst/>
                <a:cxnLst/>
                <a:rect l="l" t="t" r="r" b="b"/>
                <a:pathLst>
                  <a:path w="6590" h="4381" extrusionOk="0">
                    <a:moveTo>
                      <a:pt x="2594" y="1"/>
                    </a:moveTo>
                    <a:cubicBezTo>
                      <a:pt x="1742" y="1"/>
                      <a:pt x="845" y="284"/>
                      <a:pt x="27" y="912"/>
                    </a:cubicBezTo>
                    <a:cubicBezTo>
                      <a:pt x="0" y="939"/>
                      <a:pt x="17" y="988"/>
                      <a:pt x="42" y="988"/>
                    </a:cubicBezTo>
                    <a:cubicBezTo>
                      <a:pt x="48" y="988"/>
                      <a:pt x="54" y="985"/>
                      <a:pt x="60" y="979"/>
                    </a:cubicBezTo>
                    <a:cubicBezTo>
                      <a:pt x="637" y="687"/>
                      <a:pt x="1246" y="553"/>
                      <a:pt x="1849" y="553"/>
                    </a:cubicBezTo>
                    <a:cubicBezTo>
                      <a:pt x="3935" y="553"/>
                      <a:pt x="5939" y="2156"/>
                      <a:pt x="6198" y="4381"/>
                    </a:cubicBezTo>
                    <a:lnTo>
                      <a:pt x="6232" y="4381"/>
                    </a:lnTo>
                    <a:cubicBezTo>
                      <a:pt x="6589" y="1782"/>
                      <a:pt x="4731" y="1"/>
                      <a:pt x="25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65"/>
              <p:cNvSpPr/>
              <p:nvPr/>
            </p:nvSpPr>
            <p:spPr>
              <a:xfrm>
                <a:off x="1186650" y="3793450"/>
                <a:ext cx="227500" cy="68075"/>
              </a:xfrm>
              <a:custGeom>
                <a:avLst/>
                <a:gdLst/>
                <a:ahLst/>
                <a:cxnLst/>
                <a:rect l="l" t="t" r="r" b="b"/>
                <a:pathLst>
                  <a:path w="9100" h="2723" extrusionOk="0">
                    <a:moveTo>
                      <a:pt x="5523" y="1"/>
                    </a:moveTo>
                    <a:cubicBezTo>
                      <a:pt x="3366" y="1"/>
                      <a:pt x="1328" y="949"/>
                      <a:pt x="60" y="2551"/>
                    </a:cubicBezTo>
                    <a:cubicBezTo>
                      <a:pt x="1" y="2610"/>
                      <a:pt x="100" y="2723"/>
                      <a:pt x="170" y="2723"/>
                    </a:cubicBezTo>
                    <a:cubicBezTo>
                      <a:pt x="178" y="2723"/>
                      <a:pt x="186" y="2721"/>
                      <a:pt x="194" y="2717"/>
                    </a:cubicBezTo>
                    <a:cubicBezTo>
                      <a:pt x="1773" y="1720"/>
                      <a:pt x="3404" y="1318"/>
                      <a:pt x="5160" y="1318"/>
                    </a:cubicBezTo>
                    <a:cubicBezTo>
                      <a:pt x="6222" y="1318"/>
                      <a:pt x="7330" y="1465"/>
                      <a:pt x="8499" y="1717"/>
                    </a:cubicBezTo>
                    <a:cubicBezTo>
                      <a:pt x="8551" y="1727"/>
                      <a:pt x="8609" y="1734"/>
                      <a:pt x="8666" y="1734"/>
                    </a:cubicBezTo>
                    <a:cubicBezTo>
                      <a:pt x="8795" y="1734"/>
                      <a:pt x="8920" y="1698"/>
                      <a:pt x="8966" y="1583"/>
                    </a:cubicBezTo>
                    <a:cubicBezTo>
                      <a:pt x="9067" y="1450"/>
                      <a:pt x="9100" y="1416"/>
                      <a:pt x="9067" y="1216"/>
                    </a:cubicBezTo>
                    <a:cubicBezTo>
                      <a:pt x="9067" y="1049"/>
                      <a:pt x="8933" y="849"/>
                      <a:pt x="8766" y="749"/>
                    </a:cubicBezTo>
                    <a:cubicBezTo>
                      <a:pt x="7710" y="238"/>
                      <a:pt x="6602" y="1"/>
                      <a:pt x="55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65"/>
              <p:cNvSpPr/>
              <p:nvPr/>
            </p:nvSpPr>
            <p:spPr>
              <a:xfrm>
                <a:off x="1749375" y="3849100"/>
                <a:ext cx="204100" cy="118050"/>
              </a:xfrm>
              <a:custGeom>
                <a:avLst/>
                <a:gdLst/>
                <a:ahLst/>
                <a:cxnLst/>
                <a:rect l="l" t="t" r="r" b="b"/>
                <a:pathLst>
                  <a:path w="8164" h="4722" extrusionOk="0">
                    <a:moveTo>
                      <a:pt x="1444" y="1"/>
                    </a:moveTo>
                    <a:cubicBezTo>
                      <a:pt x="1144" y="1"/>
                      <a:pt x="840" y="19"/>
                      <a:pt x="534" y="58"/>
                    </a:cubicBezTo>
                    <a:cubicBezTo>
                      <a:pt x="367" y="58"/>
                      <a:pt x="167" y="224"/>
                      <a:pt x="101" y="391"/>
                    </a:cubicBezTo>
                    <a:cubicBezTo>
                      <a:pt x="0" y="558"/>
                      <a:pt x="0" y="591"/>
                      <a:pt x="34" y="792"/>
                    </a:cubicBezTo>
                    <a:cubicBezTo>
                      <a:pt x="67" y="958"/>
                      <a:pt x="267" y="1025"/>
                      <a:pt x="434" y="1058"/>
                    </a:cubicBezTo>
                    <a:cubicBezTo>
                      <a:pt x="3603" y="1425"/>
                      <a:pt x="6138" y="2359"/>
                      <a:pt x="7973" y="4694"/>
                    </a:cubicBezTo>
                    <a:cubicBezTo>
                      <a:pt x="7991" y="4713"/>
                      <a:pt x="8015" y="4721"/>
                      <a:pt x="8039" y="4721"/>
                    </a:cubicBezTo>
                    <a:cubicBezTo>
                      <a:pt x="8101" y="4721"/>
                      <a:pt x="8164" y="4666"/>
                      <a:pt x="8140" y="4594"/>
                    </a:cubicBezTo>
                    <a:cubicBezTo>
                      <a:pt x="7258" y="1979"/>
                      <a:pt x="4545" y="1"/>
                      <a:pt x="14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65"/>
              <p:cNvSpPr/>
              <p:nvPr/>
            </p:nvSpPr>
            <p:spPr>
              <a:xfrm>
                <a:off x="1321575" y="4171875"/>
                <a:ext cx="431150" cy="158575"/>
              </a:xfrm>
              <a:custGeom>
                <a:avLst/>
                <a:gdLst/>
                <a:ahLst/>
                <a:cxnLst/>
                <a:rect l="l" t="t" r="r" b="b"/>
                <a:pathLst>
                  <a:path w="17246" h="6343" extrusionOk="0">
                    <a:moveTo>
                      <a:pt x="1824" y="1"/>
                    </a:moveTo>
                    <a:cubicBezTo>
                      <a:pt x="1216" y="1"/>
                      <a:pt x="608" y="9"/>
                      <a:pt x="0" y="23"/>
                    </a:cubicBezTo>
                    <a:cubicBezTo>
                      <a:pt x="1201" y="3191"/>
                      <a:pt x="4237" y="5693"/>
                      <a:pt x="7706" y="6227"/>
                    </a:cubicBezTo>
                    <a:cubicBezTo>
                      <a:pt x="8198" y="6304"/>
                      <a:pt x="8694" y="6342"/>
                      <a:pt x="9190" y="6342"/>
                    </a:cubicBezTo>
                    <a:cubicBezTo>
                      <a:pt x="12324" y="6342"/>
                      <a:pt x="15431" y="4839"/>
                      <a:pt x="17246" y="2391"/>
                    </a:cubicBezTo>
                    <a:cubicBezTo>
                      <a:pt x="15678" y="1891"/>
                      <a:pt x="14077" y="1490"/>
                      <a:pt x="12442" y="1123"/>
                    </a:cubicBezTo>
                    <a:cubicBezTo>
                      <a:pt x="12209" y="1090"/>
                      <a:pt x="12009" y="1023"/>
                      <a:pt x="11775" y="990"/>
                    </a:cubicBezTo>
                    <a:cubicBezTo>
                      <a:pt x="9374" y="523"/>
                      <a:pt x="6905" y="223"/>
                      <a:pt x="4403" y="56"/>
                    </a:cubicBezTo>
                    <a:cubicBezTo>
                      <a:pt x="3544" y="17"/>
                      <a:pt x="2684" y="1"/>
                      <a:pt x="182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65"/>
              <p:cNvSpPr/>
              <p:nvPr/>
            </p:nvSpPr>
            <p:spPr>
              <a:xfrm>
                <a:off x="1396625" y="4268550"/>
                <a:ext cx="241025" cy="61925"/>
              </a:xfrm>
              <a:custGeom>
                <a:avLst/>
                <a:gdLst/>
                <a:ahLst/>
                <a:cxnLst/>
                <a:rect l="l" t="t" r="r" b="b"/>
                <a:pathLst>
                  <a:path w="9641" h="2477" extrusionOk="0">
                    <a:moveTo>
                      <a:pt x="2697" y="0"/>
                    </a:moveTo>
                    <a:cubicBezTo>
                      <a:pt x="1792" y="0"/>
                      <a:pt x="888" y="86"/>
                      <a:pt x="0" y="258"/>
                    </a:cubicBezTo>
                    <a:cubicBezTo>
                      <a:pt x="1368" y="1326"/>
                      <a:pt x="2969" y="2093"/>
                      <a:pt x="4704" y="2360"/>
                    </a:cubicBezTo>
                    <a:cubicBezTo>
                      <a:pt x="5196" y="2439"/>
                      <a:pt x="5691" y="2477"/>
                      <a:pt x="6184" y="2477"/>
                    </a:cubicBezTo>
                    <a:cubicBezTo>
                      <a:pt x="7364" y="2477"/>
                      <a:pt x="8535" y="2259"/>
                      <a:pt x="9641" y="1860"/>
                    </a:cubicBezTo>
                    <a:cubicBezTo>
                      <a:pt x="7551" y="620"/>
                      <a:pt x="5124" y="0"/>
                      <a:pt x="26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65"/>
              <p:cNvSpPr/>
              <p:nvPr/>
            </p:nvSpPr>
            <p:spPr>
              <a:xfrm>
                <a:off x="1431650" y="4174100"/>
                <a:ext cx="201000" cy="78525"/>
              </a:xfrm>
              <a:custGeom>
                <a:avLst/>
                <a:gdLst/>
                <a:ahLst/>
                <a:cxnLst/>
                <a:rect l="l" t="t" r="r" b="b"/>
                <a:pathLst>
                  <a:path w="8040" h="3141" extrusionOk="0">
                    <a:moveTo>
                      <a:pt x="0" y="0"/>
                    </a:moveTo>
                    <a:lnTo>
                      <a:pt x="0" y="0"/>
                    </a:lnTo>
                    <a:cubicBezTo>
                      <a:pt x="34" y="567"/>
                      <a:pt x="100" y="1168"/>
                      <a:pt x="167" y="1735"/>
                    </a:cubicBezTo>
                    <a:cubicBezTo>
                      <a:pt x="201" y="2002"/>
                      <a:pt x="401" y="2235"/>
                      <a:pt x="634" y="2302"/>
                    </a:cubicBezTo>
                    <a:cubicBezTo>
                      <a:pt x="2502" y="2836"/>
                      <a:pt x="4437" y="3102"/>
                      <a:pt x="6372" y="3136"/>
                    </a:cubicBezTo>
                    <a:cubicBezTo>
                      <a:pt x="6396" y="3139"/>
                      <a:pt x="6420" y="3141"/>
                      <a:pt x="6444" y="3141"/>
                    </a:cubicBezTo>
                    <a:cubicBezTo>
                      <a:pt x="6646" y="3141"/>
                      <a:pt x="6819" y="3018"/>
                      <a:pt x="6939" y="2869"/>
                    </a:cubicBezTo>
                    <a:cubicBezTo>
                      <a:pt x="7339" y="2269"/>
                      <a:pt x="7706" y="1668"/>
                      <a:pt x="8039" y="1034"/>
                    </a:cubicBezTo>
                    <a:cubicBezTo>
                      <a:pt x="7806" y="1001"/>
                      <a:pt x="7606" y="968"/>
                      <a:pt x="7372" y="901"/>
                    </a:cubicBezTo>
                    <a:cubicBezTo>
                      <a:pt x="4971" y="434"/>
                      <a:pt x="2502" y="13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65"/>
              <p:cNvSpPr/>
              <p:nvPr/>
            </p:nvSpPr>
            <p:spPr>
              <a:xfrm>
                <a:off x="1108925" y="3387775"/>
                <a:ext cx="966550" cy="535325"/>
              </a:xfrm>
              <a:custGeom>
                <a:avLst/>
                <a:gdLst/>
                <a:ahLst/>
                <a:cxnLst/>
                <a:rect l="l" t="t" r="r" b="b"/>
                <a:pathLst>
                  <a:path w="38662" h="21413" extrusionOk="0">
                    <a:moveTo>
                      <a:pt x="16512" y="0"/>
                    </a:moveTo>
                    <a:cubicBezTo>
                      <a:pt x="14605" y="0"/>
                      <a:pt x="12705" y="181"/>
                      <a:pt x="10875" y="831"/>
                    </a:cubicBezTo>
                    <a:cubicBezTo>
                      <a:pt x="9607" y="1265"/>
                      <a:pt x="8339" y="1865"/>
                      <a:pt x="7172" y="2666"/>
                    </a:cubicBezTo>
                    <a:cubicBezTo>
                      <a:pt x="4303" y="4601"/>
                      <a:pt x="1868" y="6969"/>
                      <a:pt x="701" y="11639"/>
                    </a:cubicBezTo>
                    <a:cubicBezTo>
                      <a:pt x="534" y="12206"/>
                      <a:pt x="434" y="12840"/>
                      <a:pt x="334" y="13474"/>
                    </a:cubicBezTo>
                    <a:cubicBezTo>
                      <a:pt x="167" y="14474"/>
                      <a:pt x="67" y="15575"/>
                      <a:pt x="0" y="16776"/>
                    </a:cubicBezTo>
                    <a:cubicBezTo>
                      <a:pt x="701" y="16943"/>
                      <a:pt x="1401" y="17110"/>
                      <a:pt x="2068" y="17243"/>
                    </a:cubicBezTo>
                    <a:cubicBezTo>
                      <a:pt x="2402" y="16342"/>
                      <a:pt x="2836" y="15442"/>
                      <a:pt x="3136" y="14608"/>
                    </a:cubicBezTo>
                    <a:cubicBezTo>
                      <a:pt x="3169" y="14541"/>
                      <a:pt x="3169" y="14441"/>
                      <a:pt x="3202" y="14341"/>
                    </a:cubicBezTo>
                    <a:cubicBezTo>
                      <a:pt x="3215" y="14316"/>
                      <a:pt x="3243" y="14305"/>
                      <a:pt x="3271" y="14305"/>
                    </a:cubicBezTo>
                    <a:cubicBezTo>
                      <a:pt x="3318" y="14305"/>
                      <a:pt x="3369" y="14333"/>
                      <a:pt x="3369" y="14374"/>
                    </a:cubicBezTo>
                    <a:cubicBezTo>
                      <a:pt x="3369" y="14474"/>
                      <a:pt x="3369" y="14608"/>
                      <a:pt x="3369" y="14708"/>
                    </a:cubicBezTo>
                    <a:cubicBezTo>
                      <a:pt x="3403" y="15642"/>
                      <a:pt x="3269" y="16509"/>
                      <a:pt x="3069" y="17443"/>
                    </a:cubicBezTo>
                    <a:cubicBezTo>
                      <a:pt x="3069" y="17477"/>
                      <a:pt x="3069" y="17477"/>
                      <a:pt x="3069" y="17477"/>
                    </a:cubicBezTo>
                    <a:cubicBezTo>
                      <a:pt x="4270" y="17777"/>
                      <a:pt x="5471" y="18044"/>
                      <a:pt x="6605" y="18277"/>
                    </a:cubicBezTo>
                    <a:cubicBezTo>
                      <a:pt x="6772" y="17543"/>
                      <a:pt x="6972" y="16809"/>
                      <a:pt x="7272" y="16076"/>
                    </a:cubicBezTo>
                    <a:cubicBezTo>
                      <a:pt x="7572" y="15242"/>
                      <a:pt x="7973" y="14474"/>
                      <a:pt x="8440" y="13774"/>
                    </a:cubicBezTo>
                    <a:cubicBezTo>
                      <a:pt x="8706" y="13340"/>
                      <a:pt x="9007" y="12973"/>
                      <a:pt x="9307" y="12640"/>
                    </a:cubicBezTo>
                    <a:cubicBezTo>
                      <a:pt x="9330" y="12616"/>
                      <a:pt x="9358" y="12605"/>
                      <a:pt x="9383" y="12605"/>
                    </a:cubicBezTo>
                    <a:cubicBezTo>
                      <a:pt x="9428" y="12605"/>
                      <a:pt x="9462" y="12642"/>
                      <a:pt x="9440" y="12706"/>
                    </a:cubicBezTo>
                    <a:cubicBezTo>
                      <a:pt x="9273" y="13107"/>
                      <a:pt x="9140" y="13507"/>
                      <a:pt x="9007" y="13907"/>
                    </a:cubicBezTo>
                    <a:cubicBezTo>
                      <a:pt x="8740" y="14741"/>
                      <a:pt x="8540" y="15575"/>
                      <a:pt x="8406" y="16443"/>
                    </a:cubicBezTo>
                    <a:cubicBezTo>
                      <a:pt x="8339" y="16943"/>
                      <a:pt x="8273" y="17410"/>
                      <a:pt x="8206" y="17877"/>
                    </a:cubicBezTo>
                    <a:cubicBezTo>
                      <a:pt x="8173" y="18110"/>
                      <a:pt x="8173" y="18344"/>
                      <a:pt x="8139" y="18611"/>
                    </a:cubicBezTo>
                    <a:cubicBezTo>
                      <a:pt x="9841" y="18978"/>
                      <a:pt x="11508" y="19311"/>
                      <a:pt x="13110" y="19611"/>
                    </a:cubicBezTo>
                    <a:cubicBezTo>
                      <a:pt x="13210" y="19011"/>
                      <a:pt x="13310" y="18411"/>
                      <a:pt x="13443" y="17844"/>
                    </a:cubicBezTo>
                    <a:cubicBezTo>
                      <a:pt x="13643" y="17076"/>
                      <a:pt x="13843" y="16342"/>
                      <a:pt x="14077" y="15709"/>
                    </a:cubicBezTo>
                    <a:cubicBezTo>
                      <a:pt x="14091" y="15680"/>
                      <a:pt x="14117" y="15670"/>
                      <a:pt x="14142" y="15670"/>
                    </a:cubicBezTo>
                    <a:cubicBezTo>
                      <a:pt x="14177" y="15670"/>
                      <a:pt x="14210" y="15689"/>
                      <a:pt x="14210" y="15709"/>
                    </a:cubicBezTo>
                    <a:cubicBezTo>
                      <a:pt x="14244" y="16509"/>
                      <a:pt x="14277" y="17276"/>
                      <a:pt x="14277" y="18044"/>
                    </a:cubicBezTo>
                    <a:cubicBezTo>
                      <a:pt x="14277" y="18511"/>
                      <a:pt x="14277" y="18978"/>
                      <a:pt x="14277" y="19445"/>
                    </a:cubicBezTo>
                    <a:cubicBezTo>
                      <a:pt x="14277" y="19545"/>
                      <a:pt x="14277" y="19678"/>
                      <a:pt x="14277" y="19812"/>
                    </a:cubicBezTo>
                    <a:cubicBezTo>
                      <a:pt x="16178" y="20145"/>
                      <a:pt x="17980" y="20445"/>
                      <a:pt x="19748" y="20679"/>
                    </a:cubicBezTo>
                    <a:cubicBezTo>
                      <a:pt x="19848" y="20145"/>
                      <a:pt x="19948" y="19611"/>
                      <a:pt x="20014" y="19044"/>
                    </a:cubicBezTo>
                    <a:cubicBezTo>
                      <a:pt x="20181" y="17877"/>
                      <a:pt x="20281" y="16676"/>
                      <a:pt x="20415" y="15508"/>
                    </a:cubicBezTo>
                    <a:cubicBezTo>
                      <a:pt x="20481" y="14941"/>
                      <a:pt x="20515" y="14408"/>
                      <a:pt x="20582" y="13841"/>
                    </a:cubicBezTo>
                    <a:cubicBezTo>
                      <a:pt x="20582" y="13787"/>
                      <a:pt x="20648" y="13753"/>
                      <a:pt x="20711" y="13753"/>
                    </a:cubicBezTo>
                    <a:cubicBezTo>
                      <a:pt x="20765" y="13753"/>
                      <a:pt x="20815" y="13779"/>
                      <a:pt x="20815" y="13841"/>
                    </a:cubicBezTo>
                    <a:cubicBezTo>
                      <a:pt x="20848" y="14408"/>
                      <a:pt x="20915" y="14975"/>
                      <a:pt x="20948" y="15542"/>
                    </a:cubicBezTo>
                    <a:cubicBezTo>
                      <a:pt x="21015" y="16743"/>
                      <a:pt x="21049" y="17977"/>
                      <a:pt x="21015" y="19178"/>
                    </a:cubicBezTo>
                    <a:cubicBezTo>
                      <a:pt x="21015" y="19611"/>
                      <a:pt x="21015" y="20012"/>
                      <a:pt x="20982" y="20412"/>
                    </a:cubicBezTo>
                    <a:cubicBezTo>
                      <a:pt x="20982" y="20545"/>
                      <a:pt x="20982" y="20679"/>
                      <a:pt x="20982" y="20812"/>
                    </a:cubicBezTo>
                    <a:cubicBezTo>
                      <a:pt x="24117" y="21213"/>
                      <a:pt x="27120" y="21413"/>
                      <a:pt x="30055" y="21413"/>
                    </a:cubicBezTo>
                    <a:cubicBezTo>
                      <a:pt x="30188" y="20779"/>
                      <a:pt x="30288" y="20145"/>
                      <a:pt x="30322" y="19511"/>
                    </a:cubicBezTo>
                    <a:cubicBezTo>
                      <a:pt x="30355" y="19011"/>
                      <a:pt x="30355" y="18511"/>
                      <a:pt x="30288" y="17977"/>
                    </a:cubicBezTo>
                    <a:cubicBezTo>
                      <a:pt x="30269" y="17919"/>
                      <a:pt x="30317" y="17883"/>
                      <a:pt x="30368" y="17883"/>
                    </a:cubicBezTo>
                    <a:cubicBezTo>
                      <a:pt x="30404" y="17883"/>
                      <a:pt x="30441" y="17902"/>
                      <a:pt x="30455" y="17944"/>
                    </a:cubicBezTo>
                    <a:cubicBezTo>
                      <a:pt x="30722" y="18444"/>
                      <a:pt x="30922" y="18944"/>
                      <a:pt x="31089" y="19478"/>
                    </a:cubicBezTo>
                    <a:cubicBezTo>
                      <a:pt x="31256" y="20112"/>
                      <a:pt x="31356" y="20746"/>
                      <a:pt x="31389" y="21379"/>
                    </a:cubicBezTo>
                    <a:cubicBezTo>
                      <a:pt x="31956" y="21379"/>
                      <a:pt x="32557" y="21379"/>
                      <a:pt x="33124" y="21346"/>
                    </a:cubicBezTo>
                    <a:cubicBezTo>
                      <a:pt x="33157" y="20679"/>
                      <a:pt x="33191" y="20012"/>
                      <a:pt x="33191" y="19378"/>
                    </a:cubicBezTo>
                    <a:cubicBezTo>
                      <a:pt x="33191" y="18277"/>
                      <a:pt x="33090" y="17210"/>
                      <a:pt x="32623" y="16142"/>
                    </a:cubicBezTo>
                    <a:cubicBezTo>
                      <a:pt x="32623" y="16101"/>
                      <a:pt x="32649" y="16073"/>
                      <a:pt x="32676" y="16073"/>
                    </a:cubicBezTo>
                    <a:cubicBezTo>
                      <a:pt x="32693" y="16073"/>
                      <a:pt x="32711" y="16083"/>
                      <a:pt x="32724" y="16109"/>
                    </a:cubicBezTo>
                    <a:cubicBezTo>
                      <a:pt x="33557" y="17076"/>
                      <a:pt x="34024" y="18144"/>
                      <a:pt x="34325" y="19278"/>
                    </a:cubicBezTo>
                    <a:cubicBezTo>
                      <a:pt x="34491" y="19912"/>
                      <a:pt x="34558" y="20579"/>
                      <a:pt x="34625" y="21246"/>
                    </a:cubicBezTo>
                    <a:cubicBezTo>
                      <a:pt x="35759" y="21179"/>
                      <a:pt x="36893" y="21079"/>
                      <a:pt x="38027" y="20912"/>
                    </a:cubicBezTo>
                    <a:cubicBezTo>
                      <a:pt x="38261" y="20879"/>
                      <a:pt x="38428" y="19812"/>
                      <a:pt x="38528" y="18811"/>
                    </a:cubicBezTo>
                    <a:cubicBezTo>
                      <a:pt x="38594" y="17944"/>
                      <a:pt x="38661" y="17143"/>
                      <a:pt x="38628" y="17043"/>
                    </a:cubicBezTo>
                    <a:cubicBezTo>
                      <a:pt x="38561" y="16543"/>
                      <a:pt x="38494" y="15942"/>
                      <a:pt x="38461" y="15308"/>
                    </a:cubicBezTo>
                    <a:cubicBezTo>
                      <a:pt x="38361" y="14241"/>
                      <a:pt x="38294" y="13107"/>
                      <a:pt x="38061" y="12273"/>
                    </a:cubicBezTo>
                    <a:cubicBezTo>
                      <a:pt x="36693" y="7369"/>
                      <a:pt x="32523" y="4401"/>
                      <a:pt x="28821" y="2432"/>
                    </a:cubicBezTo>
                    <a:cubicBezTo>
                      <a:pt x="25618" y="731"/>
                      <a:pt x="22116" y="264"/>
                      <a:pt x="18714" y="64"/>
                    </a:cubicBezTo>
                    <a:cubicBezTo>
                      <a:pt x="17981" y="27"/>
                      <a:pt x="17246" y="0"/>
                      <a:pt x="165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65"/>
              <p:cNvSpPr/>
              <p:nvPr/>
            </p:nvSpPr>
            <p:spPr>
              <a:xfrm>
                <a:off x="1117250" y="3678750"/>
                <a:ext cx="46725" cy="61725"/>
              </a:xfrm>
              <a:custGeom>
                <a:avLst/>
                <a:gdLst/>
                <a:ahLst/>
                <a:cxnLst/>
                <a:rect l="l" t="t" r="r" b="b"/>
                <a:pathLst>
                  <a:path w="1869" h="2469" extrusionOk="0">
                    <a:moveTo>
                      <a:pt x="368" y="0"/>
                    </a:moveTo>
                    <a:cubicBezTo>
                      <a:pt x="201" y="567"/>
                      <a:pt x="101" y="1168"/>
                      <a:pt x="1" y="1835"/>
                    </a:cubicBezTo>
                    <a:cubicBezTo>
                      <a:pt x="468" y="2035"/>
                      <a:pt x="968" y="2268"/>
                      <a:pt x="1468" y="2468"/>
                    </a:cubicBezTo>
                    <a:cubicBezTo>
                      <a:pt x="1535" y="2168"/>
                      <a:pt x="1602" y="1868"/>
                      <a:pt x="1669" y="1568"/>
                    </a:cubicBezTo>
                    <a:cubicBezTo>
                      <a:pt x="1735" y="1234"/>
                      <a:pt x="1802" y="867"/>
                      <a:pt x="1869" y="467"/>
                    </a:cubicBezTo>
                    <a:cubicBezTo>
                      <a:pt x="1368" y="300"/>
                      <a:pt x="868" y="167"/>
                      <a:pt x="368"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65"/>
              <p:cNvSpPr/>
              <p:nvPr/>
            </p:nvSpPr>
            <p:spPr>
              <a:xfrm>
                <a:off x="1175625" y="3697075"/>
                <a:ext cx="144300" cy="92600"/>
              </a:xfrm>
              <a:custGeom>
                <a:avLst/>
                <a:gdLst/>
                <a:ahLst/>
                <a:cxnLst/>
                <a:rect l="l" t="t" r="r" b="b"/>
                <a:pathLst>
                  <a:path w="5772" h="3704" extrusionOk="0">
                    <a:moveTo>
                      <a:pt x="334" y="1"/>
                    </a:moveTo>
                    <a:cubicBezTo>
                      <a:pt x="234" y="535"/>
                      <a:pt x="168" y="1068"/>
                      <a:pt x="67" y="1602"/>
                    </a:cubicBezTo>
                    <a:cubicBezTo>
                      <a:pt x="34" y="1769"/>
                      <a:pt x="34" y="1902"/>
                      <a:pt x="1" y="2036"/>
                    </a:cubicBezTo>
                    <a:cubicBezTo>
                      <a:pt x="134" y="2102"/>
                      <a:pt x="301" y="2169"/>
                      <a:pt x="468" y="2236"/>
                    </a:cubicBezTo>
                    <a:cubicBezTo>
                      <a:pt x="534" y="2269"/>
                      <a:pt x="635" y="2303"/>
                      <a:pt x="701" y="2336"/>
                    </a:cubicBezTo>
                    <a:cubicBezTo>
                      <a:pt x="1468" y="2603"/>
                      <a:pt x="2236" y="2870"/>
                      <a:pt x="2970" y="3170"/>
                    </a:cubicBezTo>
                    <a:cubicBezTo>
                      <a:pt x="3537" y="3337"/>
                      <a:pt x="4070" y="3537"/>
                      <a:pt x="4604" y="3704"/>
                    </a:cubicBezTo>
                    <a:cubicBezTo>
                      <a:pt x="4904" y="2870"/>
                      <a:pt x="5305" y="2102"/>
                      <a:pt x="5772" y="1402"/>
                    </a:cubicBezTo>
                    <a:cubicBezTo>
                      <a:pt x="5138" y="1268"/>
                      <a:pt x="4504" y="1135"/>
                      <a:pt x="3870" y="968"/>
                    </a:cubicBezTo>
                    <a:cubicBezTo>
                      <a:pt x="2703" y="701"/>
                      <a:pt x="1502" y="334"/>
                      <a:pt x="334"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65"/>
              <p:cNvSpPr/>
              <p:nvPr/>
            </p:nvSpPr>
            <p:spPr>
              <a:xfrm>
                <a:off x="1319075" y="3735450"/>
                <a:ext cx="67575" cy="76750"/>
              </a:xfrm>
              <a:custGeom>
                <a:avLst/>
                <a:gdLst/>
                <a:ahLst/>
                <a:cxnLst/>
                <a:rect l="l" t="t" r="r" b="b"/>
                <a:pathLst>
                  <a:path w="2703" h="3070" extrusionOk="0">
                    <a:moveTo>
                      <a:pt x="601" y="0"/>
                    </a:moveTo>
                    <a:cubicBezTo>
                      <a:pt x="334" y="834"/>
                      <a:pt x="134" y="1668"/>
                      <a:pt x="0" y="2536"/>
                    </a:cubicBezTo>
                    <a:cubicBezTo>
                      <a:pt x="601" y="2736"/>
                      <a:pt x="1168" y="2902"/>
                      <a:pt x="1768" y="3069"/>
                    </a:cubicBezTo>
                    <a:cubicBezTo>
                      <a:pt x="2068" y="2169"/>
                      <a:pt x="2402" y="1268"/>
                      <a:pt x="2702" y="401"/>
                    </a:cubicBezTo>
                    <a:cubicBezTo>
                      <a:pt x="2002" y="267"/>
                      <a:pt x="1301" y="134"/>
                      <a:pt x="601"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65"/>
              <p:cNvSpPr/>
              <p:nvPr/>
            </p:nvSpPr>
            <p:spPr>
              <a:xfrm>
                <a:off x="1390775" y="3748800"/>
                <a:ext cx="130950" cy="97575"/>
              </a:xfrm>
              <a:custGeom>
                <a:avLst/>
                <a:gdLst/>
                <a:ahLst/>
                <a:cxnLst/>
                <a:rect l="l" t="t" r="r" b="b"/>
                <a:pathLst>
                  <a:path w="5238" h="3903" extrusionOk="0">
                    <a:moveTo>
                      <a:pt x="735" y="0"/>
                    </a:moveTo>
                    <a:cubicBezTo>
                      <a:pt x="468" y="934"/>
                      <a:pt x="201" y="1868"/>
                      <a:pt x="1" y="2835"/>
                    </a:cubicBezTo>
                    <a:cubicBezTo>
                      <a:pt x="735" y="3036"/>
                      <a:pt x="1435" y="3236"/>
                      <a:pt x="2169" y="3403"/>
                    </a:cubicBezTo>
                    <a:cubicBezTo>
                      <a:pt x="2369" y="2635"/>
                      <a:pt x="2569" y="1901"/>
                      <a:pt x="2803" y="1268"/>
                    </a:cubicBezTo>
                    <a:cubicBezTo>
                      <a:pt x="2816" y="1242"/>
                      <a:pt x="2838" y="1231"/>
                      <a:pt x="2861" y="1231"/>
                    </a:cubicBezTo>
                    <a:cubicBezTo>
                      <a:pt x="2898" y="1231"/>
                      <a:pt x="2936" y="1260"/>
                      <a:pt x="2936" y="1301"/>
                    </a:cubicBezTo>
                    <a:cubicBezTo>
                      <a:pt x="2970" y="2068"/>
                      <a:pt x="3003" y="2835"/>
                      <a:pt x="3003" y="3603"/>
                    </a:cubicBezTo>
                    <a:cubicBezTo>
                      <a:pt x="3503" y="3703"/>
                      <a:pt x="4004" y="3803"/>
                      <a:pt x="4504" y="3903"/>
                    </a:cubicBezTo>
                    <a:cubicBezTo>
                      <a:pt x="4738" y="2835"/>
                      <a:pt x="4938" y="1735"/>
                      <a:pt x="5238" y="667"/>
                    </a:cubicBezTo>
                    <a:cubicBezTo>
                      <a:pt x="3737" y="500"/>
                      <a:pt x="2236" y="267"/>
                      <a:pt x="735"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65"/>
              <p:cNvSpPr/>
              <p:nvPr/>
            </p:nvSpPr>
            <p:spPr>
              <a:xfrm>
                <a:off x="1540900" y="3768800"/>
                <a:ext cx="78400" cy="95100"/>
              </a:xfrm>
              <a:custGeom>
                <a:avLst/>
                <a:gdLst/>
                <a:ahLst/>
                <a:cxnLst/>
                <a:rect l="l" t="t" r="r" b="b"/>
                <a:pathLst>
                  <a:path w="3136" h="3804" extrusionOk="0">
                    <a:moveTo>
                      <a:pt x="534" y="1"/>
                    </a:moveTo>
                    <a:cubicBezTo>
                      <a:pt x="300" y="1135"/>
                      <a:pt x="167" y="2269"/>
                      <a:pt x="0" y="3403"/>
                    </a:cubicBezTo>
                    <a:cubicBezTo>
                      <a:pt x="901" y="3537"/>
                      <a:pt x="1801" y="3703"/>
                      <a:pt x="2735" y="3803"/>
                    </a:cubicBezTo>
                    <a:cubicBezTo>
                      <a:pt x="2902" y="2636"/>
                      <a:pt x="3002" y="1435"/>
                      <a:pt x="3136" y="267"/>
                    </a:cubicBezTo>
                    <a:cubicBezTo>
                      <a:pt x="2268" y="201"/>
                      <a:pt x="1368" y="101"/>
                      <a:pt x="534"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65"/>
              <p:cNvSpPr/>
              <p:nvPr/>
            </p:nvSpPr>
            <p:spPr>
              <a:xfrm>
                <a:off x="2029575" y="3770475"/>
                <a:ext cx="45050" cy="91750"/>
              </a:xfrm>
              <a:custGeom>
                <a:avLst/>
                <a:gdLst/>
                <a:ahLst/>
                <a:cxnLst/>
                <a:rect l="l" t="t" r="r" b="b"/>
                <a:pathLst>
                  <a:path w="1802" h="3670" extrusionOk="0">
                    <a:moveTo>
                      <a:pt x="1635" y="0"/>
                    </a:moveTo>
                    <a:cubicBezTo>
                      <a:pt x="1101" y="67"/>
                      <a:pt x="534" y="134"/>
                      <a:pt x="0" y="167"/>
                    </a:cubicBezTo>
                    <a:cubicBezTo>
                      <a:pt x="67" y="968"/>
                      <a:pt x="134" y="1735"/>
                      <a:pt x="234" y="2502"/>
                    </a:cubicBezTo>
                    <a:cubicBezTo>
                      <a:pt x="301" y="2869"/>
                      <a:pt x="334" y="3269"/>
                      <a:pt x="401" y="3670"/>
                    </a:cubicBezTo>
                    <a:cubicBezTo>
                      <a:pt x="834" y="3603"/>
                      <a:pt x="1268" y="3570"/>
                      <a:pt x="1702" y="3503"/>
                    </a:cubicBezTo>
                    <a:cubicBezTo>
                      <a:pt x="1768" y="2636"/>
                      <a:pt x="1802" y="1835"/>
                      <a:pt x="1802" y="1702"/>
                    </a:cubicBezTo>
                    <a:cubicBezTo>
                      <a:pt x="1735" y="1235"/>
                      <a:pt x="1668" y="634"/>
                      <a:pt x="1635"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65"/>
              <p:cNvSpPr/>
              <p:nvPr/>
            </p:nvSpPr>
            <p:spPr>
              <a:xfrm>
                <a:off x="1632625" y="3776300"/>
                <a:ext cx="67575" cy="96775"/>
              </a:xfrm>
              <a:custGeom>
                <a:avLst/>
                <a:gdLst/>
                <a:ahLst/>
                <a:cxnLst/>
                <a:rect l="l" t="t" r="r" b="b"/>
                <a:pathLst>
                  <a:path w="2703" h="3871" extrusionOk="0">
                    <a:moveTo>
                      <a:pt x="0" y="1"/>
                    </a:moveTo>
                    <a:lnTo>
                      <a:pt x="0" y="1"/>
                    </a:lnTo>
                    <a:cubicBezTo>
                      <a:pt x="67" y="1202"/>
                      <a:pt x="101" y="2436"/>
                      <a:pt x="67" y="3637"/>
                    </a:cubicBezTo>
                    <a:cubicBezTo>
                      <a:pt x="901" y="3737"/>
                      <a:pt x="1735" y="3804"/>
                      <a:pt x="2569" y="3870"/>
                    </a:cubicBezTo>
                    <a:cubicBezTo>
                      <a:pt x="2502" y="2636"/>
                      <a:pt x="2569" y="1402"/>
                      <a:pt x="2702" y="168"/>
                    </a:cubicBezTo>
                    <a:cubicBezTo>
                      <a:pt x="1802" y="134"/>
                      <a:pt x="901" y="68"/>
                      <a:pt x="0"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65"/>
              <p:cNvSpPr/>
              <p:nvPr/>
            </p:nvSpPr>
            <p:spPr>
              <a:xfrm>
                <a:off x="1716850" y="3781300"/>
                <a:ext cx="59225" cy="94275"/>
              </a:xfrm>
              <a:custGeom>
                <a:avLst/>
                <a:gdLst/>
                <a:ahLst/>
                <a:cxnLst/>
                <a:rect l="l" t="t" r="r" b="b"/>
                <a:pathLst>
                  <a:path w="2369" h="3771" extrusionOk="0">
                    <a:moveTo>
                      <a:pt x="34" y="1"/>
                    </a:moveTo>
                    <a:cubicBezTo>
                      <a:pt x="1" y="1235"/>
                      <a:pt x="1" y="2469"/>
                      <a:pt x="67" y="3704"/>
                    </a:cubicBezTo>
                    <a:cubicBezTo>
                      <a:pt x="701" y="3737"/>
                      <a:pt x="1335" y="3770"/>
                      <a:pt x="1969" y="3770"/>
                    </a:cubicBezTo>
                    <a:cubicBezTo>
                      <a:pt x="2169" y="2570"/>
                      <a:pt x="2336" y="1335"/>
                      <a:pt x="2369" y="101"/>
                    </a:cubicBezTo>
                    <a:cubicBezTo>
                      <a:pt x="1602" y="68"/>
                      <a:pt x="801" y="34"/>
                      <a:pt x="34"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65"/>
              <p:cNvSpPr/>
              <p:nvPr/>
            </p:nvSpPr>
            <p:spPr>
              <a:xfrm>
                <a:off x="1791900" y="3776300"/>
                <a:ext cx="226025" cy="100100"/>
              </a:xfrm>
              <a:custGeom>
                <a:avLst/>
                <a:gdLst/>
                <a:ahLst/>
                <a:cxnLst/>
                <a:rect l="l" t="t" r="r" b="b"/>
                <a:pathLst>
                  <a:path w="9041" h="4004" extrusionOk="0">
                    <a:moveTo>
                      <a:pt x="8774" y="1"/>
                    </a:moveTo>
                    <a:cubicBezTo>
                      <a:pt x="6349" y="226"/>
                      <a:pt x="3924" y="309"/>
                      <a:pt x="1479" y="309"/>
                    </a:cubicBezTo>
                    <a:cubicBezTo>
                      <a:pt x="1031" y="309"/>
                      <a:pt x="583" y="306"/>
                      <a:pt x="134" y="301"/>
                    </a:cubicBezTo>
                    <a:lnTo>
                      <a:pt x="134" y="301"/>
                    </a:lnTo>
                    <a:cubicBezTo>
                      <a:pt x="167" y="1535"/>
                      <a:pt x="134" y="2770"/>
                      <a:pt x="1" y="4004"/>
                    </a:cubicBezTo>
                    <a:cubicBezTo>
                      <a:pt x="1001" y="4004"/>
                      <a:pt x="2002" y="4004"/>
                      <a:pt x="3003" y="3970"/>
                    </a:cubicBezTo>
                    <a:cubicBezTo>
                      <a:pt x="3036" y="3470"/>
                      <a:pt x="3036" y="2970"/>
                      <a:pt x="2969" y="2436"/>
                    </a:cubicBezTo>
                    <a:cubicBezTo>
                      <a:pt x="2948" y="2371"/>
                      <a:pt x="3010" y="2335"/>
                      <a:pt x="3065" y="2335"/>
                    </a:cubicBezTo>
                    <a:cubicBezTo>
                      <a:pt x="3096" y="2335"/>
                      <a:pt x="3124" y="2346"/>
                      <a:pt x="3136" y="2369"/>
                    </a:cubicBezTo>
                    <a:cubicBezTo>
                      <a:pt x="3403" y="2870"/>
                      <a:pt x="3603" y="3403"/>
                      <a:pt x="3737" y="3937"/>
                    </a:cubicBezTo>
                    <a:cubicBezTo>
                      <a:pt x="4471" y="3904"/>
                      <a:pt x="5171" y="3870"/>
                      <a:pt x="5872" y="3837"/>
                    </a:cubicBezTo>
                    <a:cubicBezTo>
                      <a:pt x="5872" y="2736"/>
                      <a:pt x="5738" y="1635"/>
                      <a:pt x="5304" y="601"/>
                    </a:cubicBezTo>
                    <a:cubicBezTo>
                      <a:pt x="5304" y="560"/>
                      <a:pt x="5330" y="532"/>
                      <a:pt x="5357" y="532"/>
                    </a:cubicBezTo>
                    <a:cubicBezTo>
                      <a:pt x="5374" y="532"/>
                      <a:pt x="5392" y="542"/>
                      <a:pt x="5405" y="568"/>
                    </a:cubicBezTo>
                    <a:cubicBezTo>
                      <a:pt x="6238" y="1535"/>
                      <a:pt x="6705" y="2603"/>
                      <a:pt x="7006" y="3737"/>
                    </a:cubicBezTo>
                    <a:cubicBezTo>
                      <a:pt x="7673" y="3670"/>
                      <a:pt x="8373" y="3603"/>
                      <a:pt x="9040" y="3537"/>
                    </a:cubicBezTo>
                    <a:cubicBezTo>
                      <a:pt x="9007" y="3036"/>
                      <a:pt x="8974" y="2536"/>
                      <a:pt x="8907" y="2036"/>
                    </a:cubicBezTo>
                    <a:cubicBezTo>
                      <a:pt x="8840" y="1369"/>
                      <a:pt x="8807" y="701"/>
                      <a:pt x="8774"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65"/>
              <p:cNvSpPr/>
              <p:nvPr/>
            </p:nvSpPr>
            <p:spPr>
              <a:xfrm>
                <a:off x="1479175" y="4027325"/>
                <a:ext cx="154300" cy="40050"/>
              </a:xfrm>
              <a:custGeom>
                <a:avLst/>
                <a:gdLst/>
                <a:ahLst/>
                <a:cxnLst/>
                <a:rect l="l" t="t" r="r" b="b"/>
                <a:pathLst>
                  <a:path w="6172" h="1602" extrusionOk="0">
                    <a:moveTo>
                      <a:pt x="2170" y="0"/>
                    </a:moveTo>
                    <a:cubicBezTo>
                      <a:pt x="1439" y="0"/>
                      <a:pt x="712" y="89"/>
                      <a:pt x="1" y="267"/>
                    </a:cubicBezTo>
                    <a:lnTo>
                      <a:pt x="168" y="1034"/>
                    </a:lnTo>
                    <a:cubicBezTo>
                      <a:pt x="868" y="871"/>
                      <a:pt x="1569" y="789"/>
                      <a:pt x="2269" y="789"/>
                    </a:cubicBezTo>
                    <a:cubicBezTo>
                      <a:pt x="2569" y="789"/>
                      <a:pt x="2869" y="804"/>
                      <a:pt x="3170" y="834"/>
                    </a:cubicBezTo>
                    <a:cubicBezTo>
                      <a:pt x="4104" y="934"/>
                      <a:pt x="5004" y="1201"/>
                      <a:pt x="5838" y="1602"/>
                    </a:cubicBezTo>
                    <a:lnTo>
                      <a:pt x="6172" y="901"/>
                    </a:lnTo>
                    <a:cubicBezTo>
                      <a:pt x="5271" y="467"/>
                      <a:pt x="4270" y="167"/>
                      <a:pt x="3270" y="67"/>
                    </a:cubicBezTo>
                    <a:cubicBezTo>
                      <a:pt x="2903" y="23"/>
                      <a:pt x="2536" y="0"/>
                      <a:pt x="217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65"/>
              <p:cNvSpPr/>
              <p:nvPr/>
            </p:nvSpPr>
            <p:spPr>
              <a:xfrm>
                <a:off x="1593425" y="3737450"/>
                <a:ext cx="460350" cy="482750"/>
              </a:xfrm>
              <a:custGeom>
                <a:avLst/>
                <a:gdLst/>
                <a:ahLst/>
                <a:cxnLst/>
                <a:rect l="l" t="t" r="r" b="b"/>
                <a:pathLst>
                  <a:path w="18414" h="19310" extrusionOk="0">
                    <a:moveTo>
                      <a:pt x="9558" y="804"/>
                    </a:moveTo>
                    <a:cubicBezTo>
                      <a:pt x="9841" y="804"/>
                      <a:pt x="10125" y="821"/>
                      <a:pt x="10408" y="854"/>
                    </a:cubicBezTo>
                    <a:cubicBezTo>
                      <a:pt x="12510" y="1088"/>
                      <a:pt x="14411" y="2222"/>
                      <a:pt x="15712" y="4057"/>
                    </a:cubicBezTo>
                    <a:cubicBezTo>
                      <a:pt x="17046" y="5891"/>
                      <a:pt x="17613" y="8226"/>
                      <a:pt x="17346" y="10561"/>
                    </a:cubicBezTo>
                    <a:cubicBezTo>
                      <a:pt x="17046" y="12930"/>
                      <a:pt x="15979" y="15065"/>
                      <a:pt x="14278" y="16532"/>
                    </a:cubicBezTo>
                    <a:cubicBezTo>
                      <a:pt x="12798" y="17838"/>
                      <a:pt x="11016" y="18513"/>
                      <a:pt x="9172" y="18513"/>
                    </a:cubicBezTo>
                    <a:cubicBezTo>
                      <a:pt x="8896" y="18513"/>
                      <a:pt x="8618" y="18497"/>
                      <a:pt x="8340" y="18467"/>
                    </a:cubicBezTo>
                    <a:cubicBezTo>
                      <a:pt x="3937" y="17967"/>
                      <a:pt x="835" y="13597"/>
                      <a:pt x="1402" y="8727"/>
                    </a:cubicBezTo>
                    <a:cubicBezTo>
                      <a:pt x="1669" y="6358"/>
                      <a:pt x="2769" y="4257"/>
                      <a:pt x="4471" y="2756"/>
                    </a:cubicBezTo>
                    <a:cubicBezTo>
                      <a:pt x="5705" y="1655"/>
                      <a:pt x="7172" y="1021"/>
                      <a:pt x="8707" y="854"/>
                    </a:cubicBezTo>
                    <a:cubicBezTo>
                      <a:pt x="8990" y="821"/>
                      <a:pt x="9274" y="804"/>
                      <a:pt x="9558" y="804"/>
                    </a:cubicBezTo>
                    <a:close/>
                    <a:moveTo>
                      <a:pt x="9537" y="0"/>
                    </a:moveTo>
                    <a:cubicBezTo>
                      <a:pt x="7530" y="0"/>
                      <a:pt x="5587" y="740"/>
                      <a:pt x="3970" y="2155"/>
                    </a:cubicBezTo>
                    <a:cubicBezTo>
                      <a:pt x="2102" y="3790"/>
                      <a:pt x="901" y="6091"/>
                      <a:pt x="634" y="8627"/>
                    </a:cubicBezTo>
                    <a:cubicBezTo>
                      <a:pt x="1" y="13930"/>
                      <a:pt x="3436" y="18667"/>
                      <a:pt x="8273" y="19234"/>
                    </a:cubicBezTo>
                    <a:cubicBezTo>
                      <a:pt x="8573" y="19284"/>
                      <a:pt x="8882" y="19309"/>
                      <a:pt x="9195" y="19309"/>
                    </a:cubicBezTo>
                    <a:cubicBezTo>
                      <a:pt x="9507" y="19309"/>
                      <a:pt x="9824" y="19284"/>
                      <a:pt x="10141" y="19234"/>
                    </a:cubicBezTo>
                    <a:cubicBezTo>
                      <a:pt x="11809" y="19067"/>
                      <a:pt x="13410" y="18334"/>
                      <a:pt x="14778" y="17133"/>
                    </a:cubicBezTo>
                    <a:cubicBezTo>
                      <a:pt x="16646" y="15532"/>
                      <a:pt x="17813" y="13230"/>
                      <a:pt x="18114" y="10661"/>
                    </a:cubicBezTo>
                    <a:cubicBezTo>
                      <a:pt x="18414" y="8126"/>
                      <a:pt x="17780" y="5591"/>
                      <a:pt x="16346" y="3590"/>
                    </a:cubicBezTo>
                    <a:cubicBezTo>
                      <a:pt x="14911" y="1588"/>
                      <a:pt x="12843" y="321"/>
                      <a:pt x="10475" y="54"/>
                    </a:cubicBezTo>
                    <a:cubicBezTo>
                      <a:pt x="10161" y="18"/>
                      <a:pt x="9849" y="0"/>
                      <a:pt x="95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65"/>
              <p:cNvSpPr/>
              <p:nvPr/>
            </p:nvSpPr>
            <p:spPr>
              <a:xfrm>
                <a:off x="1073900" y="3677400"/>
                <a:ext cx="460350" cy="482125"/>
              </a:xfrm>
              <a:custGeom>
                <a:avLst/>
                <a:gdLst/>
                <a:ahLst/>
                <a:cxnLst/>
                <a:rect l="l" t="t" r="r" b="b"/>
                <a:pathLst>
                  <a:path w="18414" h="19285" extrusionOk="0">
                    <a:moveTo>
                      <a:pt x="9576" y="776"/>
                    </a:moveTo>
                    <a:cubicBezTo>
                      <a:pt x="9852" y="776"/>
                      <a:pt x="10130" y="791"/>
                      <a:pt x="10408" y="821"/>
                    </a:cubicBezTo>
                    <a:cubicBezTo>
                      <a:pt x="12509" y="1088"/>
                      <a:pt x="14410" y="2222"/>
                      <a:pt x="15711" y="4057"/>
                    </a:cubicBezTo>
                    <a:cubicBezTo>
                      <a:pt x="17046" y="5892"/>
                      <a:pt x="17613" y="8193"/>
                      <a:pt x="17346" y="10562"/>
                    </a:cubicBezTo>
                    <a:cubicBezTo>
                      <a:pt x="17079" y="12930"/>
                      <a:pt x="15978" y="15031"/>
                      <a:pt x="14277" y="16533"/>
                    </a:cubicBezTo>
                    <a:cubicBezTo>
                      <a:pt x="12814" y="17795"/>
                      <a:pt x="11055" y="18490"/>
                      <a:pt x="9233" y="18490"/>
                    </a:cubicBezTo>
                    <a:cubicBezTo>
                      <a:pt x="8936" y="18490"/>
                      <a:pt x="8638" y="18471"/>
                      <a:pt x="8339" y="18434"/>
                    </a:cubicBezTo>
                    <a:cubicBezTo>
                      <a:pt x="3970" y="17934"/>
                      <a:pt x="834" y="13564"/>
                      <a:pt x="1401" y="8727"/>
                    </a:cubicBezTo>
                    <a:cubicBezTo>
                      <a:pt x="1668" y="6359"/>
                      <a:pt x="2769" y="4224"/>
                      <a:pt x="4470" y="2756"/>
                    </a:cubicBezTo>
                    <a:cubicBezTo>
                      <a:pt x="5950" y="1450"/>
                      <a:pt x="7732" y="776"/>
                      <a:pt x="9576" y="776"/>
                    </a:cubicBezTo>
                    <a:close/>
                    <a:moveTo>
                      <a:pt x="9537" y="0"/>
                    </a:moveTo>
                    <a:cubicBezTo>
                      <a:pt x="7529" y="0"/>
                      <a:pt x="5587" y="740"/>
                      <a:pt x="3970" y="2156"/>
                    </a:cubicBezTo>
                    <a:cubicBezTo>
                      <a:pt x="2102" y="3757"/>
                      <a:pt x="934" y="6058"/>
                      <a:pt x="634" y="8627"/>
                    </a:cubicBezTo>
                    <a:cubicBezTo>
                      <a:pt x="0" y="13897"/>
                      <a:pt x="3436" y="18667"/>
                      <a:pt x="8273" y="19234"/>
                    </a:cubicBezTo>
                    <a:cubicBezTo>
                      <a:pt x="8573" y="19268"/>
                      <a:pt x="8882" y="19284"/>
                      <a:pt x="9194" y="19284"/>
                    </a:cubicBezTo>
                    <a:cubicBezTo>
                      <a:pt x="9507" y="19284"/>
                      <a:pt x="9824" y="19268"/>
                      <a:pt x="10141" y="19234"/>
                    </a:cubicBezTo>
                    <a:cubicBezTo>
                      <a:pt x="11809" y="19034"/>
                      <a:pt x="13410" y="18334"/>
                      <a:pt x="14777" y="17133"/>
                    </a:cubicBezTo>
                    <a:cubicBezTo>
                      <a:pt x="16645" y="15498"/>
                      <a:pt x="17846" y="13197"/>
                      <a:pt x="18113" y="10662"/>
                    </a:cubicBezTo>
                    <a:cubicBezTo>
                      <a:pt x="18413" y="8093"/>
                      <a:pt x="17780" y="5591"/>
                      <a:pt x="16345" y="3590"/>
                    </a:cubicBezTo>
                    <a:cubicBezTo>
                      <a:pt x="14911" y="1588"/>
                      <a:pt x="12843" y="321"/>
                      <a:pt x="10474" y="54"/>
                    </a:cubicBezTo>
                    <a:cubicBezTo>
                      <a:pt x="10161" y="18"/>
                      <a:pt x="9848" y="0"/>
                      <a:pt x="95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80" name="Google Shape;2680;p65"/>
          <p:cNvGrpSpPr/>
          <p:nvPr/>
        </p:nvGrpSpPr>
        <p:grpSpPr>
          <a:xfrm rot="1534691">
            <a:off x="2614110" y="450296"/>
            <a:ext cx="1571544" cy="1602327"/>
            <a:chOff x="6651585" y="1733780"/>
            <a:chExt cx="1327273" cy="1353272"/>
          </a:xfrm>
        </p:grpSpPr>
        <p:grpSp>
          <p:nvGrpSpPr>
            <p:cNvPr id="2681" name="Google Shape;2681;p65"/>
            <p:cNvGrpSpPr/>
            <p:nvPr/>
          </p:nvGrpSpPr>
          <p:grpSpPr>
            <a:xfrm>
              <a:off x="6651585" y="1733780"/>
              <a:ext cx="1327273" cy="1353272"/>
              <a:chOff x="6668535" y="352430"/>
              <a:chExt cx="1327273" cy="1353272"/>
            </a:xfrm>
          </p:grpSpPr>
          <p:sp>
            <p:nvSpPr>
              <p:cNvPr id="2682" name="Google Shape;2682;p65"/>
              <p:cNvSpPr/>
              <p:nvPr/>
            </p:nvSpPr>
            <p:spPr>
              <a:xfrm rot="-1119824" flipH="1">
                <a:off x="6853004" y="503093"/>
                <a:ext cx="955262" cy="981627"/>
              </a:xfrm>
              <a:custGeom>
                <a:avLst/>
                <a:gdLst/>
                <a:ahLst/>
                <a:cxnLst/>
                <a:rect l="l" t="t" r="r" b="b"/>
                <a:pathLst>
                  <a:path w="48736" h="50142" extrusionOk="0">
                    <a:moveTo>
                      <a:pt x="24140" y="1"/>
                    </a:moveTo>
                    <a:cubicBezTo>
                      <a:pt x="24133" y="1"/>
                      <a:pt x="24125" y="2"/>
                      <a:pt x="24118" y="5"/>
                    </a:cubicBezTo>
                    <a:cubicBezTo>
                      <a:pt x="22250" y="238"/>
                      <a:pt x="20148" y="1005"/>
                      <a:pt x="19214" y="2740"/>
                    </a:cubicBezTo>
                    <a:cubicBezTo>
                      <a:pt x="18447" y="4241"/>
                      <a:pt x="18447" y="5976"/>
                      <a:pt x="19181" y="7443"/>
                    </a:cubicBezTo>
                    <a:cubicBezTo>
                      <a:pt x="18614" y="7510"/>
                      <a:pt x="18080" y="7610"/>
                      <a:pt x="17546" y="7677"/>
                    </a:cubicBezTo>
                    <a:cubicBezTo>
                      <a:pt x="14778" y="8177"/>
                      <a:pt x="11976" y="8811"/>
                      <a:pt x="9574" y="10546"/>
                    </a:cubicBezTo>
                    <a:cubicBezTo>
                      <a:pt x="8373" y="11413"/>
                      <a:pt x="7206" y="12480"/>
                      <a:pt x="6205" y="13748"/>
                    </a:cubicBezTo>
                    <a:cubicBezTo>
                      <a:pt x="3737" y="16750"/>
                      <a:pt x="1835" y="20186"/>
                      <a:pt x="1602" y="26023"/>
                    </a:cubicBezTo>
                    <a:cubicBezTo>
                      <a:pt x="1568" y="26557"/>
                      <a:pt x="1568" y="27124"/>
                      <a:pt x="1568" y="27691"/>
                    </a:cubicBezTo>
                    <a:cubicBezTo>
                      <a:pt x="1602" y="29426"/>
                      <a:pt x="1768" y="31327"/>
                      <a:pt x="2069" y="33495"/>
                    </a:cubicBezTo>
                    <a:cubicBezTo>
                      <a:pt x="3036" y="33529"/>
                      <a:pt x="4137" y="33529"/>
                      <a:pt x="5304" y="33529"/>
                    </a:cubicBezTo>
                    <a:cubicBezTo>
                      <a:pt x="5404" y="33996"/>
                      <a:pt x="5471" y="34463"/>
                      <a:pt x="5538" y="34930"/>
                    </a:cubicBezTo>
                    <a:cubicBezTo>
                      <a:pt x="5338" y="34863"/>
                      <a:pt x="5138" y="34796"/>
                      <a:pt x="4904" y="34763"/>
                    </a:cubicBezTo>
                    <a:cubicBezTo>
                      <a:pt x="4752" y="34740"/>
                      <a:pt x="4597" y="34729"/>
                      <a:pt x="4441" y="34729"/>
                    </a:cubicBezTo>
                    <a:cubicBezTo>
                      <a:pt x="3222" y="34729"/>
                      <a:pt x="1900" y="35404"/>
                      <a:pt x="1101" y="36497"/>
                    </a:cubicBezTo>
                    <a:cubicBezTo>
                      <a:pt x="167" y="37765"/>
                      <a:pt x="1" y="39333"/>
                      <a:pt x="167" y="40700"/>
                    </a:cubicBezTo>
                    <a:cubicBezTo>
                      <a:pt x="468" y="42935"/>
                      <a:pt x="1602" y="44870"/>
                      <a:pt x="3336" y="46104"/>
                    </a:cubicBezTo>
                    <a:cubicBezTo>
                      <a:pt x="4631" y="47001"/>
                      <a:pt x="6241" y="47469"/>
                      <a:pt x="7918" y="47469"/>
                    </a:cubicBezTo>
                    <a:cubicBezTo>
                      <a:pt x="8488" y="47469"/>
                      <a:pt x="9065" y="47415"/>
                      <a:pt x="9641" y="47305"/>
                    </a:cubicBezTo>
                    <a:cubicBezTo>
                      <a:pt x="9874" y="47272"/>
                      <a:pt x="10108" y="47205"/>
                      <a:pt x="10341" y="47072"/>
                    </a:cubicBezTo>
                    <a:cubicBezTo>
                      <a:pt x="12446" y="49012"/>
                      <a:pt x="15263" y="50141"/>
                      <a:pt x="18282" y="50141"/>
                    </a:cubicBezTo>
                    <a:cubicBezTo>
                      <a:pt x="18326" y="50141"/>
                      <a:pt x="18370" y="50141"/>
                      <a:pt x="18414" y="50141"/>
                    </a:cubicBezTo>
                    <a:cubicBezTo>
                      <a:pt x="23584" y="50040"/>
                      <a:pt x="28554" y="49240"/>
                      <a:pt x="33491" y="47739"/>
                    </a:cubicBezTo>
                    <a:cubicBezTo>
                      <a:pt x="36493" y="46838"/>
                      <a:pt x="38895" y="44803"/>
                      <a:pt x="40329" y="42202"/>
                    </a:cubicBezTo>
                    <a:lnTo>
                      <a:pt x="40363" y="42202"/>
                    </a:lnTo>
                    <a:cubicBezTo>
                      <a:pt x="40540" y="42300"/>
                      <a:pt x="40741" y="42329"/>
                      <a:pt x="40945" y="42329"/>
                    </a:cubicBezTo>
                    <a:cubicBezTo>
                      <a:pt x="41085" y="42329"/>
                      <a:pt x="41227" y="42315"/>
                      <a:pt x="41363" y="42302"/>
                    </a:cubicBezTo>
                    <a:cubicBezTo>
                      <a:pt x="43665" y="42001"/>
                      <a:pt x="45700" y="40867"/>
                      <a:pt x="47001" y="39199"/>
                    </a:cubicBezTo>
                    <a:cubicBezTo>
                      <a:pt x="48268" y="37532"/>
                      <a:pt x="48735" y="35297"/>
                      <a:pt x="48335" y="33095"/>
                    </a:cubicBezTo>
                    <a:cubicBezTo>
                      <a:pt x="48068" y="31727"/>
                      <a:pt x="47401" y="30293"/>
                      <a:pt x="46167" y="29392"/>
                    </a:cubicBezTo>
                    <a:cubicBezTo>
                      <a:pt x="45407" y="28838"/>
                      <a:pt x="44470" y="28549"/>
                      <a:pt x="43574" y="28549"/>
                    </a:cubicBezTo>
                    <a:cubicBezTo>
                      <a:pt x="43015" y="28549"/>
                      <a:pt x="42471" y="28661"/>
                      <a:pt x="41997" y="28892"/>
                    </a:cubicBezTo>
                    <a:cubicBezTo>
                      <a:pt x="41664" y="29059"/>
                      <a:pt x="41363" y="29326"/>
                      <a:pt x="41097" y="29626"/>
                    </a:cubicBezTo>
                    <a:cubicBezTo>
                      <a:pt x="41030" y="29059"/>
                      <a:pt x="40930" y="28525"/>
                      <a:pt x="40863" y="27958"/>
                    </a:cubicBezTo>
                    <a:cubicBezTo>
                      <a:pt x="41764" y="27691"/>
                      <a:pt x="42631" y="27391"/>
                      <a:pt x="43398" y="27124"/>
                    </a:cubicBezTo>
                    <a:cubicBezTo>
                      <a:pt x="43131" y="25356"/>
                      <a:pt x="42798" y="23755"/>
                      <a:pt x="42397" y="22321"/>
                    </a:cubicBezTo>
                    <a:cubicBezTo>
                      <a:pt x="42164" y="21420"/>
                      <a:pt x="41897" y="20553"/>
                      <a:pt x="41597" y="19785"/>
                    </a:cubicBezTo>
                    <a:cubicBezTo>
                      <a:pt x="39629" y="14348"/>
                      <a:pt x="36760" y="11646"/>
                      <a:pt x="33524" y="9511"/>
                    </a:cubicBezTo>
                    <a:cubicBezTo>
                      <a:pt x="32190" y="8611"/>
                      <a:pt x="30789" y="7977"/>
                      <a:pt x="29355" y="7510"/>
                    </a:cubicBezTo>
                    <a:cubicBezTo>
                      <a:pt x="27899" y="7025"/>
                      <a:pt x="26425" y="6855"/>
                      <a:pt x="24957" y="6855"/>
                    </a:cubicBezTo>
                    <a:cubicBezTo>
                      <a:pt x="23599" y="6855"/>
                      <a:pt x="22246" y="7000"/>
                      <a:pt x="20915" y="7176"/>
                    </a:cubicBezTo>
                    <a:cubicBezTo>
                      <a:pt x="20649" y="7210"/>
                      <a:pt x="20382" y="7243"/>
                      <a:pt x="20115" y="7277"/>
                    </a:cubicBezTo>
                    <a:cubicBezTo>
                      <a:pt x="19514" y="4508"/>
                      <a:pt x="22350" y="1873"/>
                      <a:pt x="24218" y="238"/>
                    </a:cubicBezTo>
                    <a:cubicBezTo>
                      <a:pt x="24310" y="177"/>
                      <a:pt x="24232" y="1"/>
                      <a:pt x="24140" y="1"/>
                    </a:cubicBezTo>
                    <a:close/>
                  </a:path>
                </a:pathLst>
              </a:custGeom>
              <a:solidFill>
                <a:schemeClr val="lt2"/>
              </a:solidFill>
              <a:ln w="228600" cap="flat" cmpd="sng">
                <a:solidFill>
                  <a:schemeClr val="lt2"/>
                </a:solidFill>
                <a:prstDash val="solid"/>
                <a:round/>
                <a:headEnd type="none" w="sm" len="sm"/>
                <a:tailEnd type="none" w="sm" len="sm"/>
              </a:ln>
              <a:effectLst>
                <a:outerShdw dist="47625" dir="2460000" algn="bl" rotWithShape="0">
                  <a:schemeClr val="dk1">
                    <a:alpha val="18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83" name="Google Shape;2683;p65"/>
              <p:cNvGrpSpPr/>
              <p:nvPr/>
            </p:nvGrpSpPr>
            <p:grpSpPr>
              <a:xfrm rot="-1497512" flipH="1">
                <a:off x="6834211" y="516566"/>
                <a:ext cx="995922" cy="1025000"/>
                <a:chOff x="853879" y="3531065"/>
                <a:chExt cx="1005363" cy="1027001"/>
              </a:xfrm>
            </p:grpSpPr>
            <p:sp>
              <p:nvSpPr>
                <p:cNvPr id="2684" name="Google Shape;2684;p65"/>
                <p:cNvSpPr/>
                <p:nvPr/>
              </p:nvSpPr>
              <p:spPr>
                <a:xfrm rot="-419147">
                  <a:off x="904983" y="4252327"/>
                  <a:ext cx="217653" cy="250352"/>
                </a:xfrm>
                <a:custGeom>
                  <a:avLst/>
                  <a:gdLst/>
                  <a:ahLst/>
                  <a:cxnLst/>
                  <a:rect l="l" t="t" r="r" b="b"/>
                  <a:pathLst>
                    <a:path w="11076" h="12740" extrusionOk="0">
                      <a:moveTo>
                        <a:pt x="4457" y="0"/>
                      </a:moveTo>
                      <a:cubicBezTo>
                        <a:pt x="3233" y="0"/>
                        <a:pt x="1903" y="702"/>
                        <a:pt x="1101" y="1801"/>
                      </a:cubicBezTo>
                      <a:cubicBezTo>
                        <a:pt x="167" y="3035"/>
                        <a:pt x="1" y="4603"/>
                        <a:pt x="167" y="5970"/>
                      </a:cubicBezTo>
                      <a:cubicBezTo>
                        <a:pt x="468" y="8205"/>
                        <a:pt x="1602" y="10140"/>
                        <a:pt x="3336" y="11374"/>
                      </a:cubicBezTo>
                      <a:cubicBezTo>
                        <a:pt x="4631" y="12271"/>
                        <a:pt x="6241" y="12739"/>
                        <a:pt x="7918" y="12739"/>
                      </a:cubicBezTo>
                      <a:cubicBezTo>
                        <a:pt x="8488" y="12739"/>
                        <a:pt x="9065" y="12685"/>
                        <a:pt x="9641" y="12575"/>
                      </a:cubicBezTo>
                      <a:cubicBezTo>
                        <a:pt x="9974" y="12508"/>
                        <a:pt x="10308" y="12442"/>
                        <a:pt x="10575" y="12175"/>
                      </a:cubicBezTo>
                      <a:cubicBezTo>
                        <a:pt x="11075" y="11708"/>
                        <a:pt x="10975" y="10941"/>
                        <a:pt x="10842" y="10340"/>
                      </a:cubicBezTo>
                      <a:cubicBezTo>
                        <a:pt x="10241" y="7972"/>
                        <a:pt x="9474" y="5670"/>
                        <a:pt x="8440" y="3502"/>
                      </a:cubicBezTo>
                      <a:cubicBezTo>
                        <a:pt x="7739" y="2101"/>
                        <a:pt x="6572" y="266"/>
                        <a:pt x="4904" y="33"/>
                      </a:cubicBezTo>
                      <a:cubicBezTo>
                        <a:pt x="4757" y="11"/>
                        <a:pt x="4608" y="0"/>
                        <a:pt x="4457" y="0"/>
                      </a:cubicBezTo>
                      <a:close/>
                    </a:path>
                  </a:pathLst>
                </a:custGeom>
                <a:solidFill>
                  <a:srgbClr val="ED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65"/>
                <p:cNvSpPr/>
                <p:nvPr/>
              </p:nvSpPr>
              <p:spPr>
                <a:xfrm rot="-419147">
                  <a:off x="1659230" y="4039672"/>
                  <a:ext cx="184227" cy="270809"/>
                </a:xfrm>
                <a:custGeom>
                  <a:avLst/>
                  <a:gdLst/>
                  <a:ahLst/>
                  <a:cxnLst/>
                  <a:rect l="l" t="t" r="r" b="b"/>
                  <a:pathLst>
                    <a:path w="9375" h="13781" extrusionOk="0">
                      <a:moveTo>
                        <a:pt x="4213" y="1"/>
                      </a:moveTo>
                      <a:cubicBezTo>
                        <a:pt x="3654" y="1"/>
                        <a:pt x="3110" y="113"/>
                        <a:pt x="2636" y="344"/>
                      </a:cubicBezTo>
                      <a:cubicBezTo>
                        <a:pt x="1135" y="1111"/>
                        <a:pt x="568" y="3179"/>
                        <a:pt x="368" y="4747"/>
                      </a:cubicBezTo>
                      <a:cubicBezTo>
                        <a:pt x="34" y="7116"/>
                        <a:pt x="1" y="9551"/>
                        <a:pt x="168" y="11986"/>
                      </a:cubicBezTo>
                      <a:cubicBezTo>
                        <a:pt x="201" y="12619"/>
                        <a:pt x="368" y="13353"/>
                        <a:pt x="968" y="13654"/>
                      </a:cubicBezTo>
                      <a:cubicBezTo>
                        <a:pt x="1166" y="13752"/>
                        <a:pt x="1375" y="13781"/>
                        <a:pt x="1582" y="13781"/>
                      </a:cubicBezTo>
                      <a:cubicBezTo>
                        <a:pt x="1724" y="13781"/>
                        <a:pt x="1866" y="13767"/>
                        <a:pt x="2002" y="13754"/>
                      </a:cubicBezTo>
                      <a:cubicBezTo>
                        <a:pt x="4304" y="13453"/>
                        <a:pt x="6339" y="12319"/>
                        <a:pt x="7606" y="10651"/>
                      </a:cubicBezTo>
                      <a:cubicBezTo>
                        <a:pt x="8907" y="8984"/>
                        <a:pt x="9374" y="6749"/>
                        <a:pt x="8974" y="4547"/>
                      </a:cubicBezTo>
                      <a:cubicBezTo>
                        <a:pt x="8707" y="3179"/>
                        <a:pt x="8040" y="1745"/>
                        <a:pt x="6806" y="844"/>
                      </a:cubicBezTo>
                      <a:cubicBezTo>
                        <a:pt x="6046" y="290"/>
                        <a:pt x="5109" y="1"/>
                        <a:pt x="4213" y="1"/>
                      </a:cubicBezTo>
                      <a:close/>
                    </a:path>
                  </a:pathLst>
                </a:custGeom>
                <a:solidFill>
                  <a:srgbClr val="ED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65"/>
                <p:cNvSpPr/>
                <p:nvPr/>
              </p:nvSpPr>
              <p:spPr>
                <a:xfrm rot="-419147">
                  <a:off x="1705641" y="4112418"/>
                  <a:ext cx="105761" cy="139659"/>
                </a:xfrm>
                <a:custGeom>
                  <a:avLst/>
                  <a:gdLst/>
                  <a:ahLst/>
                  <a:cxnLst/>
                  <a:rect l="l" t="t" r="r" b="b"/>
                  <a:pathLst>
                    <a:path w="5382" h="7107" extrusionOk="0">
                      <a:moveTo>
                        <a:pt x="4058" y="1"/>
                      </a:moveTo>
                      <a:cubicBezTo>
                        <a:pt x="3288" y="1"/>
                        <a:pt x="2585" y="642"/>
                        <a:pt x="2022" y="1270"/>
                      </a:cubicBezTo>
                      <a:cubicBezTo>
                        <a:pt x="1422" y="1937"/>
                        <a:pt x="955" y="2738"/>
                        <a:pt x="621" y="3605"/>
                      </a:cubicBezTo>
                      <a:cubicBezTo>
                        <a:pt x="488" y="3972"/>
                        <a:pt x="388" y="4372"/>
                        <a:pt x="288" y="4773"/>
                      </a:cubicBezTo>
                      <a:cubicBezTo>
                        <a:pt x="154" y="5373"/>
                        <a:pt x="54" y="5973"/>
                        <a:pt x="21" y="6641"/>
                      </a:cubicBezTo>
                      <a:cubicBezTo>
                        <a:pt x="1" y="6922"/>
                        <a:pt x="247" y="7106"/>
                        <a:pt x="454" y="7106"/>
                      </a:cubicBezTo>
                      <a:cubicBezTo>
                        <a:pt x="590" y="7106"/>
                        <a:pt x="708" y="7026"/>
                        <a:pt x="721" y="6841"/>
                      </a:cubicBezTo>
                      <a:cubicBezTo>
                        <a:pt x="755" y="5873"/>
                        <a:pt x="922" y="4973"/>
                        <a:pt x="1222" y="4139"/>
                      </a:cubicBezTo>
                      <a:cubicBezTo>
                        <a:pt x="1874" y="3755"/>
                        <a:pt x="2692" y="3404"/>
                        <a:pt x="3435" y="3404"/>
                      </a:cubicBezTo>
                      <a:cubicBezTo>
                        <a:pt x="3983" y="3404"/>
                        <a:pt x="4489" y="3595"/>
                        <a:pt x="4858" y="4105"/>
                      </a:cubicBezTo>
                      <a:cubicBezTo>
                        <a:pt x="4858" y="4105"/>
                        <a:pt x="4891" y="4105"/>
                        <a:pt x="4891" y="4072"/>
                      </a:cubicBezTo>
                      <a:cubicBezTo>
                        <a:pt x="4582" y="3049"/>
                        <a:pt x="3961" y="2719"/>
                        <a:pt x="3259" y="2719"/>
                      </a:cubicBezTo>
                      <a:cubicBezTo>
                        <a:pt x="2748" y="2719"/>
                        <a:pt x="2195" y="2894"/>
                        <a:pt x="1689" y="3105"/>
                      </a:cubicBezTo>
                      <a:lnTo>
                        <a:pt x="1722" y="3005"/>
                      </a:lnTo>
                      <a:cubicBezTo>
                        <a:pt x="2283" y="2024"/>
                        <a:pt x="3361" y="526"/>
                        <a:pt x="4620" y="526"/>
                      </a:cubicBezTo>
                      <a:cubicBezTo>
                        <a:pt x="4860" y="526"/>
                        <a:pt x="5107" y="580"/>
                        <a:pt x="5358" y="703"/>
                      </a:cubicBezTo>
                      <a:cubicBezTo>
                        <a:pt x="5358" y="713"/>
                        <a:pt x="5361" y="717"/>
                        <a:pt x="5364" y="717"/>
                      </a:cubicBezTo>
                      <a:cubicBezTo>
                        <a:pt x="5372" y="717"/>
                        <a:pt x="5382" y="693"/>
                        <a:pt x="5358" y="670"/>
                      </a:cubicBezTo>
                      <a:cubicBezTo>
                        <a:pt x="4913" y="189"/>
                        <a:pt x="4476" y="1"/>
                        <a:pt x="4058"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65"/>
                <p:cNvSpPr/>
                <p:nvPr/>
              </p:nvSpPr>
              <p:spPr>
                <a:xfrm rot="-419147">
                  <a:off x="933848" y="4352942"/>
                  <a:ext cx="135984" cy="115586"/>
                </a:xfrm>
                <a:custGeom>
                  <a:avLst/>
                  <a:gdLst/>
                  <a:ahLst/>
                  <a:cxnLst/>
                  <a:rect l="l" t="t" r="r" b="b"/>
                  <a:pathLst>
                    <a:path w="6920" h="5882" extrusionOk="0">
                      <a:moveTo>
                        <a:pt x="1528" y="1"/>
                      </a:moveTo>
                      <a:cubicBezTo>
                        <a:pt x="955" y="1"/>
                        <a:pt x="416" y="287"/>
                        <a:pt x="0" y="1103"/>
                      </a:cubicBezTo>
                      <a:cubicBezTo>
                        <a:pt x="0" y="1103"/>
                        <a:pt x="15" y="1118"/>
                        <a:pt x="25" y="1118"/>
                      </a:cubicBezTo>
                      <a:cubicBezTo>
                        <a:pt x="30" y="1118"/>
                        <a:pt x="33" y="1114"/>
                        <a:pt x="33" y="1103"/>
                      </a:cubicBezTo>
                      <a:cubicBezTo>
                        <a:pt x="373" y="781"/>
                        <a:pt x="759" y="651"/>
                        <a:pt x="1160" y="651"/>
                      </a:cubicBezTo>
                      <a:cubicBezTo>
                        <a:pt x="2254" y="651"/>
                        <a:pt x="3462" y="1621"/>
                        <a:pt x="4170" y="2304"/>
                      </a:cubicBezTo>
                      <a:cubicBezTo>
                        <a:pt x="4170" y="2304"/>
                        <a:pt x="4203" y="2337"/>
                        <a:pt x="4203" y="2371"/>
                      </a:cubicBezTo>
                      <a:cubicBezTo>
                        <a:pt x="3969" y="2347"/>
                        <a:pt x="3730" y="2330"/>
                        <a:pt x="3495" y="2330"/>
                      </a:cubicBezTo>
                      <a:cubicBezTo>
                        <a:pt x="2422" y="2330"/>
                        <a:pt x="1434" y="2673"/>
                        <a:pt x="1434" y="4205"/>
                      </a:cubicBezTo>
                      <a:cubicBezTo>
                        <a:pt x="1434" y="4222"/>
                        <a:pt x="1443" y="4230"/>
                        <a:pt x="1451" y="4230"/>
                      </a:cubicBezTo>
                      <a:cubicBezTo>
                        <a:pt x="1459" y="4230"/>
                        <a:pt x="1468" y="4222"/>
                        <a:pt x="1468" y="4205"/>
                      </a:cubicBezTo>
                      <a:cubicBezTo>
                        <a:pt x="1791" y="3322"/>
                        <a:pt x="2616" y="3051"/>
                        <a:pt x="3510" y="3051"/>
                      </a:cubicBezTo>
                      <a:cubicBezTo>
                        <a:pt x="4000" y="3051"/>
                        <a:pt x="4510" y="3132"/>
                        <a:pt x="4970" y="3238"/>
                      </a:cubicBezTo>
                      <a:cubicBezTo>
                        <a:pt x="5471" y="3939"/>
                        <a:pt x="5904" y="4773"/>
                        <a:pt x="6205" y="5673"/>
                      </a:cubicBezTo>
                      <a:cubicBezTo>
                        <a:pt x="6257" y="5820"/>
                        <a:pt x="6353" y="5881"/>
                        <a:pt x="6454" y="5881"/>
                      </a:cubicBezTo>
                      <a:cubicBezTo>
                        <a:pt x="6673" y="5881"/>
                        <a:pt x="6919" y="5593"/>
                        <a:pt x="6805" y="5273"/>
                      </a:cubicBezTo>
                      <a:cubicBezTo>
                        <a:pt x="6605" y="4672"/>
                        <a:pt x="6338" y="4105"/>
                        <a:pt x="6038" y="3572"/>
                      </a:cubicBezTo>
                      <a:cubicBezTo>
                        <a:pt x="5838" y="3205"/>
                        <a:pt x="5604" y="2871"/>
                        <a:pt x="5371" y="2571"/>
                      </a:cubicBezTo>
                      <a:cubicBezTo>
                        <a:pt x="4804" y="1804"/>
                        <a:pt x="4136" y="1203"/>
                        <a:pt x="3403" y="703"/>
                      </a:cubicBezTo>
                      <a:cubicBezTo>
                        <a:pt x="2812" y="338"/>
                        <a:pt x="2150" y="1"/>
                        <a:pt x="1528"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65"/>
                <p:cNvSpPr/>
                <p:nvPr/>
              </p:nvSpPr>
              <p:spPr>
                <a:xfrm rot="-419147">
                  <a:off x="952097" y="3747271"/>
                  <a:ext cx="756461" cy="767642"/>
                </a:xfrm>
                <a:custGeom>
                  <a:avLst/>
                  <a:gdLst/>
                  <a:ahLst/>
                  <a:cxnLst/>
                  <a:rect l="l" t="t" r="r" b="b"/>
                  <a:pathLst>
                    <a:path w="38495" h="39064" extrusionOk="0">
                      <a:moveTo>
                        <a:pt x="24060" y="0"/>
                      </a:moveTo>
                      <a:cubicBezTo>
                        <a:pt x="24013" y="0"/>
                        <a:pt x="23965" y="1"/>
                        <a:pt x="23917" y="1"/>
                      </a:cubicBezTo>
                      <a:cubicBezTo>
                        <a:pt x="18747" y="101"/>
                        <a:pt x="13743" y="869"/>
                        <a:pt x="8840" y="2403"/>
                      </a:cubicBezTo>
                      <a:cubicBezTo>
                        <a:pt x="3469" y="4037"/>
                        <a:pt x="0" y="9241"/>
                        <a:pt x="534" y="14812"/>
                      </a:cubicBezTo>
                      <a:cubicBezTo>
                        <a:pt x="1001" y="19849"/>
                        <a:pt x="1802" y="24852"/>
                        <a:pt x="2902" y="29789"/>
                      </a:cubicBezTo>
                      <a:cubicBezTo>
                        <a:pt x="4126" y="35213"/>
                        <a:pt x="8924" y="39063"/>
                        <a:pt x="14468" y="39063"/>
                      </a:cubicBezTo>
                      <a:cubicBezTo>
                        <a:pt x="14516" y="39063"/>
                        <a:pt x="14563" y="39063"/>
                        <a:pt x="14611" y="39063"/>
                      </a:cubicBezTo>
                      <a:cubicBezTo>
                        <a:pt x="19781" y="38962"/>
                        <a:pt x="24751" y="38195"/>
                        <a:pt x="29688" y="36661"/>
                      </a:cubicBezTo>
                      <a:cubicBezTo>
                        <a:pt x="35059" y="35026"/>
                        <a:pt x="38494" y="29823"/>
                        <a:pt x="37961" y="24252"/>
                      </a:cubicBezTo>
                      <a:cubicBezTo>
                        <a:pt x="37494" y="19215"/>
                        <a:pt x="36693" y="14211"/>
                        <a:pt x="35592" y="9275"/>
                      </a:cubicBezTo>
                      <a:cubicBezTo>
                        <a:pt x="34402" y="3850"/>
                        <a:pt x="29604" y="0"/>
                        <a:pt x="24060" y="0"/>
                      </a:cubicBezTo>
                      <a:close/>
                    </a:path>
                  </a:pathLst>
                </a:custGeom>
                <a:solidFill>
                  <a:srgbClr val="ED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65"/>
                <p:cNvSpPr/>
                <p:nvPr/>
              </p:nvSpPr>
              <p:spPr>
                <a:xfrm rot="-419147">
                  <a:off x="1028830" y="4127347"/>
                  <a:ext cx="164380" cy="86503"/>
                </a:xfrm>
                <a:custGeom>
                  <a:avLst/>
                  <a:gdLst/>
                  <a:ahLst/>
                  <a:cxnLst/>
                  <a:rect l="l" t="t" r="r" b="b"/>
                  <a:pathLst>
                    <a:path w="8365" h="4402" extrusionOk="0">
                      <a:moveTo>
                        <a:pt x="6629" y="0"/>
                      </a:moveTo>
                      <a:cubicBezTo>
                        <a:pt x="3662" y="0"/>
                        <a:pt x="1049" y="1794"/>
                        <a:pt x="26" y="4280"/>
                      </a:cubicBezTo>
                      <a:cubicBezTo>
                        <a:pt x="0" y="4331"/>
                        <a:pt x="92" y="4402"/>
                        <a:pt x="167" y="4402"/>
                      </a:cubicBezTo>
                      <a:cubicBezTo>
                        <a:pt x="189" y="4402"/>
                        <a:pt x="210" y="4395"/>
                        <a:pt x="226" y="4380"/>
                      </a:cubicBezTo>
                      <a:cubicBezTo>
                        <a:pt x="2194" y="2145"/>
                        <a:pt x="4729" y="1344"/>
                        <a:pt x="7931" y="1111"/>
                      </a:cubicBezTo>
                      <a:cubicBezTo>
                        <a:pt x="8098" y="1111"/>
                        <a:pt x="8298" y="1044"/>
                        <a:pt x="8332" y="877"/>
                      </a:cubicBezTo>
                      <a:cubicBezTo>
                        <a:pt x="8365" y="710"/>
                        <a:pt x="8365" y="644"/>
                        <a:pt x="8298" y="477"/>
                      </a:cubicBezTo>
                      <a:cubicBezTo>
                        <a:pt x="8265" y="310"/>
                        <a:pt x="8065" y="143"/>
                        <a:pt x="7898" y="110"/>
                      </a:cubicBezTo>
                      <a:cubicBezTo>
                        <a:pt x="7470" y="36"/>
                        <a:pt x="7046" y="0"/>
                        <a:pt x="66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65"/>
                <p:cNvSpPr/>
                <p:nvPr/>
              </p:nvSpPr>
              <p:spPr>
                <a:xfrm rot="-419147">
                  <a:off x="1447646" y="4019492"/>
                  <a:ext cx="176760" cy="59110"/>
                </a:xfrm>
                <a:custGeom>
                  <a:avLst/>
                  <a:gdLst/>
                  <a:ahLst/>
                  <a:cxnLst/>
                  <a:rect l="l" t="t" r="r" b="b"/>
                  <a:pathLst>
                    <a:path w="8995" h="3008" extrusionOk="0">
                      <a:moveTo>
                        <a:pt x="3254" y="1"/>
                      </a:moveTo>
                      <a:cubicBezTo>
                        <a:pt x="2298" y="1"/>
                        <a:pt x="1317" y="187"/>
                        <a:pt x="368" y="588"/>
                      </a:cubicBezTo>
                      <a:cubicBezTo>
                        <a:pt x="201" y="688"/>
                        <a:pt x="68" y="888"/>
                        <a:pt x="34" y="1055"/>
                      </a:cubicBezTo>
                      <a:cubicBezTo>
                        <a:pt x="1" y="1222"/>
                        <a:pt x="34" y="1288"/>
                        <a:pt x="101" y="1422"/>
                      </a:cubicBezTo>
                      <a:cubicBezTo>
                        <a:pt x="179" y="1551"/>
                        <a:pt x="316" y="1600"/>
                        <a:pt x="452" y="1600"/>
                      </a:cubicBezTo>
                      <a:cubicBezTo>
                        <a:pt x="491" y="1600"/>
                        <a:pt x="530" y="1596"/>
                        <a:pt x="568" y="1589"/>
                      </a:cubicBezTo>
                      <a:cubicBezTo>
                        <a:pt x="1543" y="1423"/>
                        <a:pt x="2473" y="1328"/>
                        <a:pt x="3364" y="1328"/>
                      </a:cubicBezTo>
                      <a:cubicBezTo>
                        <a:pt x="5340" y="1328"/>
                        <a:pt x="7129" y="1794"/>
                        <a:pt x="8807" y="2990"/>
                      </a:cubicBezTo>
                      <a:cubicBezTo>
                        <a:pt x="8826" y="3002"/>
                        <a:pt x="8845" y="3008"/>
                        <a:pt x="8862" y="3008"/>
                      </a:cubicBezTo>
                      <a:cubicBezTo>
                        <a:pt x="8939" y="3008"/>
                        <a:pt x="8995" y="2904"/>
                        <a:pt x="8941" y="2823"/>
                      </a:cubicBezTo>
                      <a:cubicBezTo>
                        <a:pt x="7715" y="1079"/>
                        <a:pt x="5557" y="1"/>
                        <a:pt x="32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65"/>
                <p:cNvSpPr/>
                <p:nvPr/>
              </p:nvSpPr>
              <p:spPr>
                <a:xfrm rot="-419147">
                  <a:off x="882689" y="3667190"/>
                  <a:ext cx="822684" cy="523971"/>
                </a:xfrm>
                <a:custGeom>
                  <a:avLst/>
                  <a:gdLst/>
                  <a:ahLst/>
                  <a:cxnLst/>
                  <a:rect l="l" t="t" r="r" b="b"/>
                  <a:pathLst>
                    <a:path w="41865" h="26664" extrusionOk="0">
                      <a:moveTo>
                        <a:pt x="23418" y="1"/>
                      </a:moveTo>
                      <a:cubicBezTo>
                        <a:pt x="22056" y="1"/>
                        <a:pt x="20694" y="146"/>
                        <a:pt x="19348" y="322"/>
                      </a:cubicBezTo>
                      <a:cubicBezTo>
                        <a:pt x="18814" y="389"/>
                        <a:pt x="18247" y="489"/>
                        <a:pt x="17680" y="589"/>
                      </a:cubicBezTo>
                      <a:cubicBezTo>
                        <a:pt x="17113" y="656"/>
                        <a:pt x="16546" y="756"/>
                        <a:pt x="15979" y="823"/>
                      </a:cubicBezTo>
                      <a:cubicBezTo>
                        <a:pt x="13210" y="1323"/>
                        <a:pt x="10442" y="1957"/>
                        <a:pt x="8040" y="3692"/>
                      </a:cubicBezTo>
                      <a:cubicBezTo>
                        <a:pt x="6806" y="4559"/>
                        <a:pt x="5672" y="5626"/>
                        <a:pt x="4638" y="6860"/>
                      </a:cubicBezTo>
                      <a:cubicBezTo>
                        <a:pt x="2203" y="9896"/>
                        <a:pt x="268" y="13332"/>
                        <a:pt x="34" y="19169"/>
                      </a:cubicBezTo>
                      <a:cubicBezTo>
                        <a:pt x="34" y="19703"/>
                        <a:pt x="1" y="20270"/>
                        <a:pt x="34" y="20837"/>
                      </a:cubicBezTo>
                      <a:cubicBezTo>
                        <a:pt x="34" y="22572"/>
                        <a:pt x="201" y="24473"/>
                        <a:pt x="535" y="26608"/>
                      </a:cubicBezTo>
                      <a:cubicBezTo>
                        <a:pt x="1199" y="26647"/>
                        <a:pt x="1921" y="26663"/>
                        <a:pt x="2686" y="26663"/>
                      </a:cubicBezTo>
                      <a:cubicBezTo>
                        <a:pt x="3227" y="26663"/>
                        <a:pt x="3790" y="26655"/>
                        <a:pt x="4371" y="26641"/>
                      </a:cubicBezTo>
                      <a:cubicBezTo>
                        <a:pt x="4471" y="25574"/>
                        <a:pt x="4604" y="24540"/>
                        <a:pt x="4771" y="23506"/>
                      </a:cubicBezTo>
                      <a:cubicBezTo>
                        <a:pt x="4838" y="22939"/>
                        <a:pt x="4938" y="22438"/>
                        <a:pt x="5005" y="22005"/>
                      </a:cubicBezTo>
                      <a:cubicBezTo>
                        <a:pt x="5171" y="21071"/>
                        <a:pt x="5305" y="20370"/>
                        <a:pt x="5472" y="19770"/>
                      </a:cubicBezTo>
                      <a:cubicBezTo>
                        <a:pt x="5772" y="18435"/>
                        <a:pt x="6105" y="17535"/>
                        <a:pt x="6672" y="15500"/>
                      </a:cubicBezTo>
                      <a:cubicBezTo>
                        <a:pt x="6708" y="15430"/>
                        <a:pt x="6780" y="15387"/>
                        <a:pt x="6840" y="15387"/>
                      </a:cubicBezTo>
                      <a:cubicBezTo>
                        <a:pt x="6895" y="15387"/>
                        <a:pt x="6939" y="15421"/>
                        <a:pt x="6939" y="15500"/>
                      </a:cubicBezTo>
                      <a:cubicBezTo>
                        <a:pt x="6772" y="17535"/>
                        <a:pt x="6839" y="18502"/>
                        <a:pt x="6906" y="19803"/>
                      </a:cubicBezTo>
                      <a:cubicBezTo>
                        <a:pt x="6939" y="20504"/>
                        <a:pt x="7006" y="21304"/>
                        <a:pt x="7039" y="22405"/>
                      </a:cubicBezTo>
                      <a:cubicBezTo>
                        <a:pt x="7073" y="22772"/>
                        <a:pt x="7073" y="23206"/>
                        <a:pt x="7073" y="23673"/>
                      </a:cubicBezTo>
                      <a:cubicBezTo>
                        <a:pt x="7106" y="24640"/>
                        <a:pt x="7173" y="25574"/>
                        <a:pt x="7239" y="26541"/>
                      </a:cubicBezTo>
                      <a:cubicBezTo>
                        <a:pt x="8941" y="26441"/>
                        <a:pt x="10742" y="26308"/>
                        <a:pt x="12610" y="26108"/>
                      </a:cubicBezTo>
                      <a:cubicBezTo>
                        <a:pt x="12710" y="25074"/>
                        <a:pt x="12810" y="24106"/>
                        <a:pt x="12877" y="23139"/>
                      </a:cubicBezTo>
                      <a:cubicBezTo>
                        <a:pt x="12977" y="21971"/>
                        <a:pt x="13077" y="20837"/>
                        <a:pt x="13177" y="19736"/>
                      </a:cubicBezTo>
                      <a:cubicBezTo>
                        <a:pt x="13244" y="18669"/>
                        <a:pt x="13310" y="17668"/>
                        <a:pt x="13344" y="16667"/>
                      </a:cubicBezTo>
                      <a:cubicBezTo>
                        <a:pt x="13344" y="16576"/>
                        <a:pt x="13404" y="16524"/>
                        <a:pt x="13459" y="16524"/>
                      </a:cubicBezTo>
                      <a:cubicBezTo>
                        <a:pt x="13503" y="16524"/>
                        <a:pt x="13544" y="16559"/>
                        <a:pt x="13544" y="16634"/>
                      </a:cubicBezTo>
                      <a:cubicBezTo>
                        <a:pt x="13644" y="17601"/>
                        <a:pt x="13744" y="18636"/>
                        <a:pt x="13811" y="19703"/>
                      </a:cubicBezTo>
                      <a:cubicBezTo>
                        <a:pt x="13878" y="20837"/>
                        <a:pt x="13911" y="22005"/>
                        <a:pt x="13978" y="23206"/>
                      </a:cubicBezTo>
                      <a:cubicBezTo>
                        <a:pt x="14011" y="24106"/>
                        <a:pt x="14011" y="25007"/>
                        <a:pt x="14044" y="25941"/>
                      </a:cubicBezTo>
                      <a:cubicBezTo>
                        <a:pt x="15345" y="25807"/>
                        <a:pt x="16713" y="25641"/>
                        <a:pt x="18047" y="25440"/>
                      </a:cubicBezTo>
                      <a:cubicBezTo>
                        <a:pt x="18047" y="24740"/>
                        <a:pt x="18047" y="24006"/>
                        <a:pt x="18047" y="23339"/>
                      </a:cubicBezTo>
                      <a:cubicBezTo>
                        <a:pt x="18047" y="22972"/>
                        <a:pt x="18047" y="22638"/>
                        <a:pt x="18047" y="22305"/>
                      </a:cubicBezTo>
                      <a:cubicBezTo>
                        <a:pt x="18047" y="22105"/>
                        <a:pt x="18186" y="21994"/>
                        <a:pt x="18328" y="21994"/>
                      </a:cubicBezTo>
                      <a:cubicBezTo>
                        <a:pt x="18447" y="21994"/>
                        <a:pt x="18569" y="22071"/>
                        <a:pt x="18614" y="22238"/>
                      </a:cubicBezTo>
                      <a:cubicBezTo>
                        <a:pt x="18714" y="22572"/>
                        <a:pt x="18781" y="22939"/>
                        <a:pt x="18881" y="23306"/>
                      </a:cubicBezTo>
                      <a:cubicBezTo>
                        <a:pt x="19015" y="23939"/>
                        <a:pt x="19148" y="24607"/>
                        <a:pt x="19248" y="25274"/>
                      </a:cubicBezTo>
                      <a:cubicBezTo>
                        <a:pt x="21283" y="25007"/>
                        <a:pt x="23318" y="24673"/>
                        <a:pt x="25286" y="24340"/>
                      </a:cubicBezTo>
                      <a:cubicBezTo>
                        <a:pt x="25152" y="23773"/>
                        <a:pt x="25052" y="23239"/>
                        <a:pt x="24985" y="22705"/>
                      </a:cubicBezTo>
                      <a:cubicBezTo>
                        <a:pt x="24952" y="22438"/>
                        <a:pt x="24919" y="22171"/>
                        <a:pt x="24885" y="21905"/>
                      </a:cubicBezTo>
                      <a:cubicBezTo>
                        <a:pt x="24885" y="21707"/>
                        <a:pt x="24992" y="21615"/>
                        <a:pt x="25112" y="21615"/>
                      </a:cubicBezTo>
                      <a:cubicBezTo>
                        <a:pt x="25213" y="21615"/>
                        <a:pt x="25324" y="21682"/>
                        <a:pt x="25386" y="21805"/>
                      </a:cubicBezTo>
                      <a:cubicBezTo>
                        <a:pt x="25486" y="22038"/>
                        <a:pt x="25619" y="22272"/>
                        <a:pt x="25753" y="22538"/>
                      </a:cubicBezTo>
                      <a:cubicBezTo>
                        <a:pt x="25986" y="23005"/>
                        <a:pt x="26253" y="23506"/>
                        <a:pt x="26520" y="24106"/>
                      </a:cubicBezTo>
                      <a:cubicBezTo>
                        <a:pt x="28121" y="23806"/>
                        <a:pt x="29722" y="23506"/>
                        <a:pt x="31223" y="23172"/>
                      </a:cubicBezTo>
                      <a:cubicBezTo>
                        <a:pt x="31090" y="22505"/>
                        <a:pt x="30956" y="21838"/>
                        <a:pt x="30823" y="21204"/>
                      </a:cubicBezTo>
                      <a:cubicBezTo>
                        <a:pt x="30489" y="19736"/>
                        <a:pt x="30122" y="18369"/>
                        <a:pt x="29722" y="17001"/>
                      </a:cubicBezTo>
                      <a:cubicBezTo>
                        <a:pt x="29455" y="16134"/>
                        <a:pt x="29188" y="15300"/>
                        <a:pt x="28855" y="14466"/>
                      </a:cubicBezTo>
                      <a:cubicBezTo>
                        <a:pt x="28774" y="14244"/>
                        <a:pt x="28913" y="14108"/>
                        <a:pt x="29071" y="14108"/>
                      </a:cubicBezTo>
                      <a:cubicBezTo>
                        <a:pt x="29176" y="14108"/>
                        <a:pt x="29289" y="14167"/>
                        <a:pt x="29355" y="14299"/>
                      </a:cubicBezTo>
                      <a:cubicBezTo>
                        <a:pt x="29789" y="15066"/>
                        <a:pt x="30223" y="15900"/>
                        <a:pt x="30623" y="16768"/>
                      </a:cubicBezTo>
                      <a:cubicBezTo>
                        <a:pt x="31223" y="17968"/>
                        <a:pt x="31790" y="19269"/>
                        <a:pt x="32324" y="20637"/>
                      </a:cubicBezTo>
                      <a:cubicBezTo>
                        <a:pt x="32591" y="21304"/>
                        <a:pt x="32858" y="22038"/>
                        <a:pt x="33125" y="22739"/>
                      </a:cubicBezTo>
                      <a:cubicBezTo>
                        <a:pt x="34159" y="22505"/>
                        <a:pt x="35159" y="22272"/>
                        <a:pt x="36127" y="22005"/>
                      </a:cubicBezTo>
                      <a:cubicBezTo>
                        <a:pt x="35793" y="21071"/>
                        <a:pt x="35460" y="20170"/>
                        <a:pt x="35126" y="19269"/>
                      </a:cubicBezTo>
                      <a:cubicBezTo>
                        <a:pt x="34659" y="18068"/>
                        <a:pt x="34192" y="16901"/>
                        <a:pt x="33725" y="15800"/>
                      </a:cubicBezTo>
                      <a:cubicBezTo>
                        <a:pt x="32758" y="13532"/>
                        <a:pt x="31757" y="11464"/>
                        <a:pt x="30489" y="9629"/>
                      </a:cubicBezTo>
                      <a:cubicBezTo>
                        <a:pt x="30419" y="9535"/>
                        <a:pt x="30498" y="9440"/>
                        <a:pt x="30586" y="9440"/>
                      </a:cubicBezTo>
                      <a:cubicBezTo>
                        <a:pt x="30622" y="9440"/>
                        <a:pt x="30660" y="9457"/>
                        <a:pt x="30690" y="9496"/>
                      </a:cubicBezTo>
                      <a:cubicBezTo>
                        <a:pt x="32291" y="11197"/>
                        <a:pt x="33625" y="13165"/>
                        <a:pt x="34926" y="15367"/>
                      </a:cubicBezTo>
                      <a:cubicBezTo>
                        <a:pt x="35493" y="16334"/>
                        <a:pt x="36060" y="17335"/>
                        <a:pt x="36627" y="18369"/>
                      </a:cubicBezTo>
                      <a:cubicBezTo>
                        <a:pt x="36894" y="18902"/>
                        <a:pt x="37161" y="19436"/>
                        <a:pt x="37461" y="19970"/>
                      </a:cubicBezTo>
                      <a:cubicBezTo>
                        <a:pt x="37728" y="20470"/>
                        <a:pt x="37961" y="20937"/>
                        <a:pt x="38228" y="21438"/>
                      </a:cubicBezTo>
                      <a:cubicBezTo>
                        <a:pt x="39563" y="21071"/>
                        <a:pt x="40797" y="20670"/>
                        <a:pt x="41864" y="20270"/>
                      </a:cubicBezTo>
                      <a:cubicBezTo>
                        <a:pt x="41597" y="18502"/>
                        <a:pt x="41264" y="16901"/>
                        <a:pt x="40863" y="15467"/>
                      </a:cubicBezTo>
                      <a:cubicBezTo>
                        <a:pt x="40630" y="14566"/>
                        <a:pt x="40363" y="13732"/>
                        <a:pt x="40063" y="12931"/>
                      </a:cubicBezTo>
                      <a:cubicBezTo>
                        <a:pt x="38095" y="7494"/>
                        <a:pt x="35226" y="4792"/>
                        <a:pt x="31990" y="2657"/>
                      </a:cubicBezTo>
                      <a:cubicBezTo>
                        <a:pt x="30623" y="1757"/>
                        <a:pt x="29222" y="1123"/>
                        <a:pt x="27821" y="656"/>
                      </a:cubicBezTo>
                      <a:cubicBezTo>
                        <a:pt x="26365" y="171"/>
                        <a:pt x="24891" y="1"/>
                        <a:pt x="234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65"/>
                <p:cNvSpPr/>
                <p:nvPr/>
              </p:nvSpPr>
              <p:spPr>
                <a:xfrm rot="-419147">
                  <a:off x="902877" y="4089217"/>
                  <a:ext cx="58363" cy="45236"/>
                </a:xfrm>
                <a:custGeom>
                  <a:avLst/>
                  <a:gdLst/>
                  <a:ahLst/>
                  <a:cxnLst/>
                  <a:rect l="l" t="t" r="r" b="b"/>
                  <a:pathLst>
                    <a:path w="2970" h="2302" extrusionOk="0">
                      <a:moveTo>
                        <a:pt x="0" y="0"/>
                      </a:moveTo>
                      <a:cubicBezTo>
                        <a:pt x="0" y="534"/>
                        <a:pt x="0" y="1101"/>
                        <a:pt x="0" y="1668"/>
                      </a:cubicBezTo>
                      <a:cubicBezTo>
                        <a:pt x="801" y="1935"/>
                        <a:pt x="1601" y="2135"/>
                        <a:pt x="2402" y="2302"/>
                      </a:cubicBezTo>
                      <a:cubicBezTo>
                        <a:pt x="2569" y="1668"/>
                        <a:pt x="2769" y="1034"/>
                        <a:pt x="2969" y="401"/>
                      </a:cubicBezTo>
                      <a:cubicBezTo>
                        <a:pt x="1968" y="334"/>
                        <a:pt x="1001" y="200"/>
                        <a:pt x="0"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65"/>
                <p:cNvSpPr/>
                <p:nvPr/>
              </p:nvSpPr>
              <p:spPr>
                <a:xfrm rot="-419147">
                  <a:off x="965263" y="4091627"/>
                  <a:ext cx="45256" cy="46553"/>
                </a:xfrm>
                <a:custGeom>
                  <a:avLst/>
                  <a:gdLst/>
                  <a:ahLst/>
                  <a:cxnLst/>
                  <a:rect l="l" t="t" r="r" b="b"/>
                  <a:pathLst>
                    <a:path w="2303" h="2369" extrusionOk="0">
                      <a:moveTo>
                        <a:pt x="468" y="0"/>
                      </a:moveTo>
                      <a:cubicBezTo>
                        <a:pt x="301" y="667"/>
                        <a:pt x="134" y="1335"/>
                        <a:pt x="1" y="2002"/>
                      </a:cubicBezTo>
                      <a:cubicBezTo>
                        <a:pt x="101" y="2035"/>
                        <a:pt x="168" y="2035"/>
                        <a:pt x="268" y="2068"/>
                      </a:cubicBezTo>
                      <a:cubicBezTo>
                        <a:pt x="801" y="2169"/>
                        <a:pt x="1335" y="2269"/>
                        <a:pt x="1836" y="2369"/>
                      </a:cubicBezTo>
                      <a:cubicBezTo>
                        <a:pt x="2002" y="1435"/>
                        <a:pt x="2169" y="734"/>
                        <a:pt x="2303" y="134"/>
                      </a:cubicBezTo>
                      <a:cubicBezTo>
                        <a:pt x="2036" y="100"/>
                        <a:pt x="1735" y="100"/>
                        <a:pt x="1469" y="67"/>
                      </a:cubicBezTo>
                      <a:cubicBezTo>
                        <a:pt x="1135" y="67"/>
                        <a:pt x="801" y="34"/>
                        <a:pt x="468"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65"/>
                <p:cNvSpPr/>
                <p:nvPr/>
              </p:nvSpPr>
              <p:spPr>
                <a:xfrm rot="-419147">
                  <a:off x="1039063" y="4086925"/>
                  <a:ext cx="28867" cy="54413"/>
                </a:xfrm>
                <a:custGeom>
                  <a:avLst/>
                  <a:gdLst/>
                  <a:ahLst/>
                  <a:cxnLst/>
                  <a:rect l="l" t="t" r="r" b="b"/>
                  <a:pathLst>
                    <a:path w="1469" h="2769" extrusionOk="0">
                      <a:moveTo>
                        <a:pt x="1" y="0"/>
                      </a:moveTo>
                      <a:lnTo>
                        <a:pt x="1" y="0"/>
                      </a:lnTo>
                      <a:cubicBezTo>
                        <a:pt x="68" y="701"/>
                        <a:pt x="101" y="1501"/>
                        <a:pt x="134" y="2602"/>
                      </a:cubicBezTo>
                      <a:cubicBezTo>
                        <a:pt x="501" y="2635"/>
                        <a:pt x="868" y="2702"/>
                        <a:pt x="1235" y="2769"/>
                      </a:cubicBezTo>
                      <a:cubicBezTo>
                        <a:pt x="1268" y="1868"/>
                        <a:pt x="1369" y="934"/>
                        <a:pt x="1469" y="33"/>
                      </a:cubicBezTo>
                      <a:cubicBezTo>
                        <a:pt x="968" y="33"/>
                        <a:pt x="501" y="33"/>
                        <a:pt x="1"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65"/>
                <p:cNvSpPr/>
                <p:nvPr/>
              </p:nvSpPr>
              <p:spPr>
                <a:xfrm rot="-419147">
                  <a:off x="1130083" y="4074293"/>
                  <a:ext cx="32149" cy="66872"/>
                </a:xfrm>
                <a:custGeom>
                  <a:avLst/>
                  <a:gdLst/>
                  <a:ahLst/>
                  <a:cxnLst/>
                  <a:rect l="l" t="t" r="r" b="b"/>
                  <a:pathLst>
                    <a:path w="1636" h="3403" extrusionOk="0">
                      <a:moveTo>
                        <a:pt x="1635" y="0"/>
                      </a:moveTo>
                      <a:lnTo>
                        <a:pt x="1635" y="0"/>
                      </a:lnTo>
                      <a:cubicBezTo>
                        <a:pt x="1168" y="34"/>
                        <a:pt x="668" y="34"/>
                        <a:pt x="201" y="67"/>
                      </a:cubicBezTo>
                      <a:cubicBezTo>
                        <a:pt x="134" y="1134"/>
                        <a:pt x="34" y="2202"/>
                        <a:pt x="1" y="3269"/>
                      </a:cubicBezTo>
                      <a:cubicBezTo>
                        <a:pt x="468" y="3303"/>
                        <a:pt x="901" y="3369"/>
                        <a:pt x="1368" y="3403"/>
                      </a:cubicBezTo>
                      <a:cubicBezTo>
                        <a:pt x="1468" y="2235"/>
                        <a:pt x="1568" y="1101"/>
                        <a:pt x="1635"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65"/>
                <p:cNvSpPr/>
                <p:nvPr/>
              </p:nvSpPr>
              <p:spPr>
                <a:xfrm rot="-419147">
                  <a:off x="1075263" y="4082084"/>
                  <a:ext cx="46553" cy="60977"/>
                </a:xfrm>
                <a:custGeom>
                  <a:avLst/>
                  <a:gdLst/>
                  <a:ahLst/>
                  <a:cxnLst/>
                  <a:rect l="l" t="t" r="r" b="b"/>
                  <a:pathLst>
                    <a:path w="2369" h="3103" extrusionOk="0">
                      <a:moveTo>
                        <a:pt x="101" y="0"/>
                      </a:moveTo>
                      <a:cubicBezTo>
                        <a:pt x="67" y="968"/>
                        <a:pt x="1" y="1902"/>
                        <a:pt x="1" y="2836"/>
                      </a:cubicBezTo>
                      <a:cubicBezTo>
                        <a:pt x="668" y="2936"/>
                        <a:pt x="1335" y="3003"/>
                        <a:pt x="2035" y="3103"/>
                      </a:cubicBezTo>
                      <a:cubicBezTo>
                        <a:pt x="2069" y="2035"/>
                        <a:pt x="2235" y="1001"/>
                        <a:pt x="2369" y="0"/>
                      </a:cubicBezTo>
                      <a:cubicBezTo>
                        <a:pt x="1857" y="0"/>
                        <a:pt x="1361" y="15"/>
                        <a:pt x="859" y="15"/>
                      </a:cubicBezTo>
                      <a:cubicBezTo>
                        <a:pt x="608" y="15"/>
                        <a:pt x="356" y="12"/>
                        <a:pt x="101"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65"/>
                <p:cNvSpPr/>
                <p:nvPr/>
              </p:nvSpPr>
              <p:spPr>
                <a:xfrm rot="-419147">
                  <a:off x="1221641" y="4045491"/>
                  <a:ext cx="93754" cy="84577"/>
                </a:xfrm>
                <a:custGeom>
                  <a:avLst/>
                  <a:gdLst/>
                  <a:ahLst/>
                  <a:cxnLst/>
                  <a:rect l="l" t="t" r="r" b="b"/>
                  <a:pathLst>
                    <a:path w="4771" h="4304" extrusionOk="0">
                      <a:moveTo>
                        <a:pt x="4103" y="1"/>
                      </a:moveTo>
                      <a:cubicBezTo>
                        <a:pt x="3870" y="34"/>
                        <a:pt x="3636" y="68"/>
                        <a:pt x="3369" y="101"/>
                      </a:cubicBezTo>
                      <a:cubicBezTo>
                        <a:pt x="2235" y="234"/>
                        <a:pt x="1134" y="368"/>
                        <a:pt x="0" y="468"/>
                      </a:cubicBezTo>
                      <a:cubicBezTo>
                        <a:pt x="100" y="1735"/>
                        <a:pt x="134" y="3003"/>
                        <a:pt x="134" y="4271"/>
                      </a:cubicBezTo>
                      <a:cubicBezTo>
                        <a:pt x="667" y="4304"/>
                        <a:pt x="1234" y="4304"/>
                        <a:pt x="1802" y="4304"/>
                      </a:cubicBezTo>
                      <a:cubicBezTo>
                        <a:pt x="1802" y="3937"/>
                        <a:pt x="1802" y="3603"/>
                        <a:pt x="1802" y="3270"/>
                      </a:cubicBezTo>
                      <a:cubicBezTo>
                        <a:pt x="1802" y="3070"/>
                        <a:pt x="1940" y="2959"/>
                        <a:pt x="2083" y="2959"/>
                      </a:cubicBezTo>
                      <a:cubicBezTo>
                        <a:pt x="2202" y="2959"/>
                        <a:pt x="2323" y="3036"/>
                        <a:pt x="2369" y="3203"/>
                      </a:cubicBezTo>
                      <a:cubicBezTo>
                        <a:pt x="2435" y="3537"/>
                        <a:pt x="2535" y="3904"/>
                        <a:pt x="2602" y="4271"/>
                      </a:cubicBezTo>
                      <a:cubicBezTo>
                        <a:pt x="2969" y="4271"/>
                        <a:pt x="3303" y="4237"/>
                        <a:pt x="3670" y="4237"/>
                      </a:cubicBezTo>
                      <a:cubicBezTo>
                        <a:pt x="4036" y="4204"/>
                        <a:pt x="4403" y="4171"/>
                        <a:pt x="4770" y="4137"/>
                      </a:cubicBezTo>
                      <a:cubicBezTo>
                        <a:pt x="4604" y="2736"/>
                        <a:pt x="4470" y="1335"/>
                        <a:pt x="4103"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65"/>
                <p:cNvSpPr/>
                <p:nvPr/>
              </p:nvSpPr>
              <p:spPr>
                <a:xfrm rot="-419147">
                  <a:off x="1305345" y="4014014"/>
                  <a:ext cx="118004" cy="100298"/>
                </a:xfrm>
                <a:custGeom>
                  <a:avLst/>
                  <a:gdLst/>
                  <a:ahLst/>
                  <a:cxnLst/>
                  <a:rect l="l" t="t" r="r" b="b"/>
                  <a:pathLst>
                    <a:path w="6005" h="5104" extrusionOk="0">
                      <a:moveTo>
                        <a:pt x="5170" y="0"/>
                      </a:moveTo>
                      <a:cubicBezTo>
                        <a:pt x="3469" y="400"/>
                        <a:pt x="1768" y="701"/>
                        <a:pt x="0" y="967"/>
                      </a:cubicBezTo>
                      <a:cubicBezTo>
                        <a:pt x="500" y="2302"/>
                        <a:pt x="701" y="3703"/>
                        <a:pt x="967" y="5104"/>
                      </a:cubicBezTo>
                      <a:cubicBezTo>
                        <a:pt x="2068" y="5004"/>
                        <a:pt x="3202" y="4837"/>
                        <a:pt x="4336" y="4670"/>
                      </a:cubicBezTo>
                      <a:cubicBezTo>
                        <a:pt x="4303" y="4403"/>
                        <a:pt x="4270" y="4136"/>
                        <a:pt x="4270" y="3870"/>
                      </a:cubicBezTo>
                      <a:cubicBezTo>
                        <a:pt x="4252" y="3677"/>
                        <a:pt x="4354" y="3585"/>
                        <a:pt x="4474" y="3585"/>
                      </a:cubicBezTo>
                      <a:cubicBezTo>
                        <a:pt x="4583" y="3585"/>
                        <a:pt x="4707" y="3660"/>
                        <a:pt x="4770" y="3803"/>
                      </a:cubicBezTo>
                      <a:cubicBezTo>
                        <a:pt x="4870" y="4003"/>
                        <a:pt x="4970" y="4237"/>
                        <a:pt x="5137" y="4537"/>
                      </a:cubicBezTo>
                      <a:cubicBezTo>
                        <a:pt x="5404" y="4470"/>
                        <a:pt x="5704" y="4403"/>
                        <a:pt x="6004" y="4337"/>
                      </a:cubicBezTo>
                      <a:cubicBezTo>
                        <a:pt x="5737" y="2902"/>
                        <a:pt x="5471" y="1434"/>
                        <a:pt x="5170"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65"/>
                <p:cNvSpPr/>
                <p:nvPr/>
              </p:nvSpPr>
              <p:spPr>
                <a:xfrm rot="-419147">
                  <a:off x="1421415" y="3982264"/>
                  <a:ext cx="80628" cy="99001"/>
                </a:xfrm>
                <a:custGeom>
                  <a:avLst/>
                  <a:gdLst/>
                  <a:ahLst/>
                  <a:cxnLst/>
                  <a:rect l="l" t="t" r="r" b="b"/>
                  <a:pathLst>
                    <a:path w="4103" h="5038" extrusionOk="0">
                      <a:moveTo>
                        <a:pt x="3002" y="0"/>
                      </a:moveTo>
                      <a:cubicBezTo>
                        <a:pt x="2001" y="267"/>
                        <a:pt x="1001" y="534"/>
                        <a:pt x="0" y="768"/>
                      </a:cubicBezTo>
                      <a:cubicBezTo>
                        <a:pt x="467" y="2169"/>
                        <a:pt x="867" y="3603"/>
                        <a:pt x="1234" y="5037"/>
                      </a:cubicBezTo>
                      <a:cubicBezTo>
                        <a:pt x="2202" y="4804"/>
                        <a:pt x="3169" y="4504"/>
                        <a:pt x="4103" y="4170"/>
                      </a:cubicBezTo>
                      <a:cubicBezTo>
                        <a:pt x="3769" y="2736"/>
                        <a:pt x="3436" y="1335"/>
                        <a:pt x="3002"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65"/>
                <p:cNvSpPr/>
                <p:nvPr/>
              </p:nvSpPr>
              <p:spPr>
                <a:xfrm rot="-419147">
                  <a:off x="1174962" y="4065233"/>
                  <a:ext cx="36727" cy="73435"/>
                </a:xfrm>
                <a:custGeom>
                  <a:avLst/>
                  <a:gdLst/>
                  <a:ahLst/>
                  <a:cxnLst/>
                  <a:rect l="l" t="t" r="r" b="b"/>
                  <a:pathLst>
                    <a:path w="1869" h="3737" extrusionOk="0">
                      <a:moveTo>
                        <a:pt x="1835" y="1"/>
                      </a:moveTo>
                      <a:lnTo>
                        <a:pt x="1835" y="1"/>
                      </a:lnTo>
                      <a:cubicBezTo>
                        <a:pt x="1234" y="34"/>
                        <a:pt x="601" y="101"/>
                        <a:pt x="0" y="134"/>
                      </a:cubicBezTo>
                      <a:cubicBezTo>
                        <a:pt x="67" y="1268"/>
                        <a:pt x="100" y="2436"/>
                        <a:pt x="134" y="3637"/>
                      </a:cubicBezTo>
                      <a:cubicBezTo>
                        <a:pt x="701" y="3670"/>
                        <a:pt x="1234" y="3703"/>
                        <a:pt x="1768" y="3737"/>
                      </a:cubicBezTo>
                      <a:cubicBezTo>
                        <a:pt x="1835" y="2502"/>
                        <a:pt x="1868" y="1235"/>
                        <a:pt x="1835"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65"/>
                <p:cNvSpPr/>
                <p:nvPr/>
              </p:nvSpPr>
              <p:spPr>
                <a:xfrm rot="-419147">
                  <a:off x="1534290" y="3945968"/>
                  <a:ext cx="47221" cy="76049"/>
                </a:xfrm>
                <a:custGeom>
                  <a:avLst/>
                  <a:gdLst/>
                  <a:ahLst/>
                  <a:cxnLst/>
                  <a:rect l="l" t="t" r="r" b="b"/>
                  <a:pathLst>
                    <a:path w="2403" h="3870" extrusionOk="0">
                      <a:moveTo>
                        <a:pt x="1001" y="0"/>
                      </a:moveTo>
                      <a:cubicBezTo>
                        <a:pt x="901" y="34"/>
                        <a:pt x="768" y="100"/>
                        <a:pt x="667" y="134"/>
                      </a:cubicBezTo>
                      <a:cubicBezTo>
                        <a:pt x="434" y="200"/>
                        <a:pt x="200" y="267"/>
                        <a:pt x="0" y="334"/>
                      </a:cubicBezTo>
                      <a:cubicBezTo>
                        <a:pt x="567" y="1435"/>
                        <a:pt x="1168" y="2535"/>
                        <a:pt x="1601" y="3736"/>
                      </a:cubicBezTo>
                      <a:cubicBezTo>
                        <a:pt x="1635" y="3803"/>
                        <a:pt x="1635" y="3836"/>
                        <a:pt x="1668" y="3870"/>
                      </a:cubicBezTo>
                      <a:cubicBezTo>
                        <a:pt x="1902" y="3736"/>
                        <a:pt x="2135" y="3603"/>
                        <a:pt x="2402" y="3469"/>
                      </a:cubicBezTo>
                      <a:cubicBezTo>
                        <a:pt x="1935" y="2268"/>
                        <a:pt x="1501" y="1101"/>
                        <a:pt x="1001"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65"/>
                <p:cNvSpPr/>
                <p:nvPr/>
              </p:nvSpPr>
              <p:spPr>
                <a:xfrm rot="-419147">
                  <a:off x="1494996" y="3959871"/>
                  <a:ext cx="60996" cy="85226"/>
                </a:xfrm>
                <a:custGeom>
                  <a:avLst/>
                  <a:gdLst/>
                  <a:ahLst/>
                  <a:cxnLst/>
                  <a:rect l="l" t="t" r="r" b="b"/>
                  <a:pathLst>
                    <a:path w="3104" h="4337" extrusionOk="0">
                      <a:moveTo>
                        <a:pt x="1535" y="1"/>
                      </a:moveTo>
                      <a:cubicBezTo>
                        <a:pt x="1035" y="167"/>
                        <a:pt x="535" y="301"/>
                        <a:pt x="1" y="468"/>
                      </a:cubicBezTo>
                      <a:cubicBezTo>
                        <a:pt x="601" y="1668"/>
                        <a:pt x="1168" y="2969"/>
                        <a:pt x="1702" y="4337"/>
                      </a:cubicBezTo>
                      <a:cubicBezTo>
                        <a:pt x="2169" y="4137"/>
                        <a:pt x="2636" y="3937"/>
                        <a:pt x="3103" y="3703"/>
                      </a:cubicBezTo>
                      <a:cubicBezTo>
                        <a:pt x="2636" y="2436"/>
                        <a:pt x="2069" y="1235"/>
                        <a:pt x="1535"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65"/>
                <p:cNvSpPr/>
                <p:nvPr/>
              </p:nvSpPr>
              <p:spPr>
                <a:xfrm rot="-419147">
                  <a:off x="1574180" y="3916536"/>
                  <a:ext cx="59680" cy="74084"/>
                </a:xfrm>
                <a:custGeom>
                  <a:avLst/>
                  <a:gdLst/>
                  <a:ahLst/>
                  <a:cxnLst/>
                  <a:rect l="l" t="t" r="r" b="b"/>
                  <a:pathLst>
                    <a:path w="3037" h="3770" extrusionOk="0">
                      <a:moveTo>
                        <a:pt x="1869" y="0"/>
                      </a:moveTo>
                      <a:cubicBezTo>
                        <a:pt x="1268" y="267"/>
                        <a:pt x="635" y="534"/>
                        <a:pt x="1" y="768"/>
                      </a:cubicBezTo>
                      <a:cubicBezTo>
                        <a:pt x="568" y="1735"/>
                        <a:pt x="1135" y="2736"/>
                        <a:pt x="1702" y="3770"/>
                      </a:cubicBezTo>
                      <a:cubicBezTo>
                        <a:pt x="2136" y="3503"/>
                        <a:pt x="2603" y="3236"/>
                        <a:pt x="3036" y="2936"/>
                      </a:cubicBezTo>
                      <a:cubicBezTo>
                        <a:pt x="3003" y="2836"/>
                        <a:pt x="2970" y="2736"/>
                        <a:pt x="2936" y="2669"/>
                      </a:cubicBezTo>
                      <a:cubicBezTo>
                        <a:pt x="2536" y="1802"/>
                        <a:pt x="2202" y="901"/>
                        <a:pt x="1869"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65"/>
                <p:cNvSpPr/>
                <p:nvPr/>
              </p:nvSpPr>
              <p:spPr>
                <a:xfrm rot="-419147">
                  <a:off x="1615645" y="3877752"/>
                  <a:ext cx="71470" cy="83929"/>
                </a:xfrm>
                <a:custGeom>
                  <a:avLst/>
                  <a:gdLst/>
                  <a:ahLst/>
                  <a:cxnLst/>
                  <a:rect l="l" t="t" r="r" b="b"/>
                  <a:pathLst>
                    <a:path w="3637" h="4271" extrusionOk="0">
                      <a:moveTo>
                        <a:pt x="2836" y="0"/>
                      </a:moveTo>
                      <a:cubicBezTo>
                        <a:pt x="1902" y="534"/>
                        <a:pt x="968" y="1035"/>
                        <a:pt x="1" y="1468"/>
                      </a:cubicBezTo>
                      <a:cubicBezTo>
                        <a:pt x="434" y="2402"/>
                        <a:pt x="834" y="3336"/>
                        <a:pt x="1235" y="4270"/>
                      </a:cubicBezTo>
                      <a:cubicBezTo>
                        <a:pt x="2069" y="3736"/>
                        <a:pt x="2869" y="3169"/>
                        <a:pt x="3636" y="2536"/>
                      </a:cubicBezTo>
                      <a:cubicBezTo>
                        <a:pt x="3403" y="1635"/>
                        <a:pt x="3136" y="801"/>
                        <a:pt x="2836"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65"/>
                <p:cNvSpPr/>
                <p:nvPr/>
              </p:nvSpPr>
              <p:spPr>
                <a:xfrm rot="-419147">
                  <a:off x="1174688" y="3537598"/>
                  <a:ext cx="117218" cy="160155"/>
                </a:xfrm>
                <a:custGeom>
                  <a:avLst/>
                  <a:gdLst/>
                  <a:ahLst/>
                  <a:cxnLst/>
                  <a:rect l="l" t="t" r="r" b="b"/>
                  <a:pathLst>
                    <a:path w="5965" h="8150" extrusionOk="0">
                      <a:moveTo>
                        <a:pt x="5794" y="1"/>
                      </a:moveTo>
                      <a:cubicBezTo>
                        <a:pt x="5787" y="1"/>
                        <a:pt x="5779" y="2"/>
                        <a:pt x="5772" y="5"/>
                      </a:cubicBezTo>
                      <a:cubicBezTo>
                        <a:pt x="3904" y="238"/>
                        <a:pt x="1802" y="1005"/>
                        <a:pt x="868" y="2740"/>
                      </a:cubicBezTo>
                      <a:cubicBezTo>
                        <a:pt x="1" y="4441"/>
                        <a:pt x="101" y="6409"/>
                        <a:pt x="1135" y="7977"/>
                      </a:cubicBezTo>
                      <a:cubicBezTo>
                        <a:pt x="1212" y="8098"/>
                        <a:pt x="1332" y="8150"/>
                        <a:pt x="1455" y="8150"/>
                      </a:cubicBezTo>
                      <a:cubicBezTo>
                        <a:pt x="1703" y="8150"/>
                        <a:pt x="1958" y="7934"/>
                        <a:pt x="1869" y="7643"/>
                      </a:cubicBezTo>
                      <a:cubicBezTo>
                        <a:pt x="902" y="4741"/>
                        <a:pt x="3937" y="1939"/>
                        <a:pt x="5872" y="238"/>
                      </a:cubicBezTo>
                      <a:cubicBezTo>
                        <a:pt x="5964" y="177"/>
                        <a:pt x="5886" y="1"/>
                        <a:pt x="57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06" name="Google Shape;2706;p65"/>
            <p:cNvGrpSpPr/>
            <p:nvPr/>
          </p:nvGrpSpPr>
          <p:grpSpPr>
            <a:xfrm rot="-213194">
              <a:off x="7155396" y="2489805"/>
              <a:ext cx="500156" cy="322549"/>
              <a:chOff x="1105150" y="4148375"/>
              <a:chExt cx="659525" cy="425325"/>
            </a:xfrm>
          </p:grpSpPr>
          <p:sp>
            <p:nvSpPr>
              <p:cNvPr id="2707" name="Google Shape;2707;p65"/>
              <p:cNvSpPr/>
              <p:nvPr/>
            </p:nvSpPr>
            <p:spPr>
              <a:xfrm>
                <a:off x="1388550" y="4302350"/>
                <a:ext cx="122600" cy="63100"/>
              </a:xfrm>
              <a:custGeom>
                <a:avLst/>
                <a:gdLst/>
                <a:ahLst/>
                <a:cxnLst/>
                <a:rect l="l" t="t" r="r" b="b"/>
                <a:pathLst>
                  <a:path w="4904" h="2524" extrusionOk="0">
                    <a:moveTo>
                      <a:pt x="2535" y="0"/>
                    </a:moveTo>
                    <a:cubicBezTo>
                      <a:pt x="2406" y="0"/>
                      <a:pt x="2273" y="8"/>
                      <a:pt x="2135" y="22"/>
                    </a:cubicBezTo>
                    <a:cubicBezTo>
                      <a:pt x="1535" y="122"/>
                      <a:pt x="968" y="489"/>
                      <a:pt x="601" y="923"/>
                    </a:cubicBezTo>
                    <a:cubicBezTo>
                      <a:pt x="234" y="1390"/>
                      <a:pt x="0" y="1957"/>
                      <a:pt x="34" y="2524"/>
                    </a:cubicBezTo>
                    <a:cubicBezTo>
                      <a:pt x="234" y="2023"/>
                      <a:pt x="568" y="1590"/>
                      <a:pt x="934" y="1256"/>
                    </a:cubicBezTo>
                    <a:cubicBezTo>
                      <a:pt x="1335" y="923"/>
                      <a:pt x="1768" y="689"/>
                      <a:pt x="2235" y="622"/>
                    </a:cubicBezTo>
                    <a:cubicBezTo>
                      <a:pt x="2349" y="606"/>
                      <a:pt x="2464" y="598"/>
                      <a:pt x="2580" y="598"/>
                    </a:cubicBezTo>
                    <a:cubicBezTo>
                      <a:pt x="2941" y="598"/>
                      <a:pt x="3308" y="679"/>
                      <a:pt x="3636" y="856"/>
                    </a:cubicBezTo>
                    <a:cubicBezTo>
                      <a:pt x="4103" y="1089"/>
                      <a:pt x="4504" y="1423"/>
                      <a:pt x="4904" y="1823"/>
                    </a:cubicBezTo>
                    <a:cubicBezTo>
                      <a:pt x="4704" y="1290"/>
                      <a:pt x="4370" y="823"/>
                      <a:pt x="3903" y="456"/>
                    </a:cubicBezTo>
                    <a:cubicBezTo>
                      <a:pt x="3670" y="255"/>
                      <a:pt x="3370" y="122"/>
                      <a:pt x="3069" y="55"/>
                    </a:cubicBezTo>
                    <a:cubicBezTo>
                      <a:pt x="2893" y="16"/>
                      <a:pt x="2718" y="0"/>
                      <a:pt x="2535"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65"/>
              <p:cNvSpPr/>
              <p:nvPr/>
            </p:nvSpPr>
            <p:spPr>
              <a:xfrm>
                <a:off x="1253450" y="4372925"/>
                <a:ext cx="413650" cy="200650"/>
              </a:xfrm>
              <a:custGeom>
                <a:avLst/>
                <a:gdLst/>
                <a:ahLst/>
                <a:cxnLst/>
                <a:rect l="l" t="t" r="r" b="b"/>
                <a:pathLst>
                  <a:path w="16546" h="8026" extrusionOk="0">
                    <a:moveTo>
                      <a:pt x="16546" y="1"/>
                    </a:moveTo>
                    <a:lnTo>
                      <a:pt x="16546" y="1"/>
                    </a:lnTo>
                    <a:cubicBezTo>
                      <a:pt x="15145" y="101"/>
                      <a:pt x="13677" y="134"/>
                      <a:pt x="12276" y="234"/>
                    </a:cubicBezTo>
                    <a:cubicBezTo>
                      <a:pt x="9874" y="335"/>
                      <a:pt x="7573" y="668"/>
                      <a:pt x="5304" y="1235"/>
                    </a:cubicBezTo>
                    <a:cubicBezTo>
                      <a:pt x="5104" y="1269"/>
                      <a:pt x="4904" y="1335"/>
                      <a:pt x="4704" y="1369"/>
                    </a:cubicBezTo>
                    <a:lnTo>
                      <a:pt x="4704" y="1402"/>
                    </a:lnTo>
                    <a:cubicBezTo>
                      <a:pt x="3136" y="1802"/>
                      <a:pt x="1568" y="2236"/>
                      <a:pt x="1" y="2603"/>
                    </a:cubicBezTo>
                    <a:cubicBezTo>
                      <a:pt x="1380" y="5031"/>
                      <a:pt x="4780" y="8026"/>
                      <a:pt x="8336" y="8026"/>
                    </a:cubicBezTo>
                    <a:cubicBezTo>
                      <a:pt x="8737" y="8026"/>
                      <a:pt x="9139" y="7988"/>
                      <a:pt x="9541" y="7907"/>
                    </a:cubicBezTo>
                    <a:cubicBezTo>
                      <a:pt x="13410" y="7173"/>
                      <a:pt x="15945" y="2903"/>
                      <a:pt x="1654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65"/>
              <p:cNvSpPr/>
              <p:nvPr/>
            </p:nvSpPr>
            <p:spPr>
              <a:xfrm>
                <a:off x="1299325" y="4375450"/>
                <a:ext cx="327750" cy="198250"/>
              </a:xfrm>
              <a:custGeom>
                <a:avLst/>
                <a:gdLst/>
                <a:ahLst/>
                <a:cxnLst/>
                <a:rect l="l" t="t" r="r" b="b"/>
                <a:pathLst>
                  <a:path w="13110" h="7930" extrusionOk="0">
                    <a:moveTo>
                      <a:pt x="12643" y="0"/>
                    </a:moveTo>
                    <a:cubicBezTo>
                      <a:pt x="11909" y="67"/>
                      <a:pt x="11175" y="67"/>
                      <a:pt x="10441" y="133"/>
                    </a:cubicBezTo>
                    <a:cubicBezTo>
                      <a:pt x="8039" y="234"/>
                      <a:pt x="5738" y="567"/>
                      <a:pt x="3469" y="1134"/>
                    </a:cubicBezTo>
                    <a:cubicBezTo>
                      <a:pt x="3269" y="1168"/>
                      <a:pt x="3069" y="1234"/>
                      <a:pt x="2836" y="1268"/>
                    </a:cubicBezTo>
                    <a:cubicBezTo>
                      <a:pt x="1902" y="1534"/>
                      <a:pt x="968" y="1801"/>
                      <a:pt x="0" y="2035"/>
                    </a:cubicBezTo>
                    <a:cubicBezTo>
                      <a:pt x="300" y="2669"/>
                      <a:pt x="567" y="3302"/>
                      <a:pt x="834" y="3936"/>
                    </a:cubicBezTo>
                    <a:cubicBezTo>
                      <a:pt x="734" y="4437"/>
                      <a:pt x="667" y="4904"/>
                      <a:pt x="567" y="5371"/>
                    </a:cubicBezTo>
                    <a:cubicBezTo>
                      <a:pt x="2169" y="6804"/>
                      <a:pt x="4339" y="7929"/>
                      <a:pt x="6499" y="7929"/>
                    </a:cubicBezTo>
                    <a:cubicBezTo>
                      <a:pt x="6903" y="7929"/>
                      <a:pt x="7306" y="7890"/>
                      <a:pt x="7706" y="7806"/>
                    </a:cubicBezTo>
                    <a:cubicBezTo>
                      <a:pt x="9974" y="7372"/>
                      <a:pt x="11909" y="5637"/>
                      <a:pt x="13110" y="3736"/>
                    </a:cubicBezTo>
                    <a:cubicBezTo>
                      <a:pt x="12843" y="3269"/>
                      <a:pt x="12609" y="2769"/>
                      <a:pt x="12376" y="2302"/>
                    </a:cubicBezTo>
                    <a:cubicBezTo>
                      <a:pt x="12476" y="1534"/>
                      <a:pt x="12576" y="767"/>
                      <a:pt x="12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65"/>
              <p:cNvSpPr/>
              <p:nvPr/>
            </p:nvSpPr>
            <p:spPr>
              <a:xfrm>
                <a:off x="1570350" y="4184825"/>
                <a:ext cx="194325" cy="71625"/>
              </a:xfrm>
              <a:custGeom>
                <a:avLst/>
                <a:gdLst/>
                <a:ahLst/>
                <a:cxnLst/>
                <a:rect l="l" t="t" r="r" b="b"/>
                <a:pathLst>
                  <a:path w="7773" h="2865" extrusionOk="0">
                    <a:moveTo>
                      <a:pt x="5180" y="1"/>
                    </a:moveTo>
                    <a:cubicBezTo>
                      <a:pt x="3182" y="1"/>
                      <a:pt x="837" y="1380"/>
                      <a:pt x="0" y="2788"/>
                    </a:cubicBezTo>
                    <a:cubicBezTo>
                      <a:pt x="0" y="2815"/>
                      <a:pt x="22" y="2864"/>
                      <a:pt x="48" y="2864"/>
                    </a:cubicBezTo>
                    <a:cubicBezTo>
                      <a:pt x="54" y="2864"/>
                      <a:pt x="61" y="2861"/>
                      <a:pt x="67" y="2855"/>
                    </a:cubicBezTo>
                    <a:cubicBezTo>
                      <a:pt x="1368" y="2221"/>
                      <a:pt x="2469" y="1421"/>
                      <a:pt x="3936" y="1187"/>
                    </a:cubicBezTo>
                    <a:cubicBezTo>
                      <a:pt x="4195" y="1141"/>
                      <a:pt x="4447" y="1122"/>
                      <a:pt x="4694" y="1122"/>
                    </a:cubicBezTo>
                    <a:cubicBezTo>
                      <a:pt x="5693" y="1122"/>
                      <a:pt x="6623" y="1427"/>
                      <a:pt x="7639" y="1454"/>
                    </a:cubicBezTo>
                    <a:cubicBezTo>
                      <a:pt x="7739" y="1454"/>
                      <a:pt x="7773" y="1354"/>
                      <a:pt x="7739" y="1287"/>
                    </a:cubicBezTo>
                    <a:cubicBezTo>
                      <a:pt x="7149" y="368"/>
                      <a:pt x="6211" y="1"/>
                      <a:pt x="5180" y="1"/>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65"/>
              <p:cNvSpPr/>
              <p:nvPr/>
            </p:nvSpPr>
            <p:spPr>
              <a:xfrm>
                <a:off x="1583700" y="4148375"/>
                <a:ext cx="55875" cy="36950"/>
              </a:xfrm>
              <a:custGeom>
                <a:avLst/>
                <a:gdLst/>
                <a:ahLst/>
                <a:cxnLst/>
                <a:rect l="l" t="t" r="r" b="b"/>
                <a:pathLst>
                  <a:path w="2235" h="1478" extrusionOk="0">
                    <a:moveTo>
                      <a:pt x="1925" y="1"/>
                    </a:moveTo>
                    <a:cubicBezTo>
                      <a:pt x="1585" y="1"/>
                      <a:pt x="1181" y="273"/>
                      <a:pt x="934" y="410"/>
                    </a:cubicBezTo>
                    <a:cubicBezTo>
                      <a:pt x="467" y="710"/>
                      <a:pt x="234" y="977"/>
                      <a:pt x="0" y="1444"/>
                    </a:cubicBezTo>
                    <a:cubicBezTo>
                      <a:pt x="0" y="1478"/>
                      <a:pt x="33" y="1478"/>
                      <a:pt x="33" y="1478"/>
                    </a:cubicBezTo>
                    <a:cubicBezTo>
                      <a:pt x="200" y="1377"/>
                      <a:pt x="400" y="1311"/>
                      <a:pt x="567" y="1211"/>
                    </a:cubicBezTo>
                    <a:cubicBezTo>
                      <a:pt x="767" y="1111"/>
                      <a:pt x="967" y="944"/>
                      <a:pt x="1168" y="844"/>
                    </a:cubicBezTo>
                    <a:cubicBezTo>
                      <a:pt x="1468" y="677"/>
                      <a:pt x="2001" y="610"/>
                      <a:pt x="2202" y="310"/>
                    </a:cubicBezTo>
                    <a:cubicBezTo>
                      <a:pt x="2235" y="210"/>
                      <a:pt x="2235" y="110"/>
                      <a:pt x="2135" y="43"/>
                    </a:cubicBezTo>
                    <a:cubicBezTo>
                      <a:pt x="2070" y="14"/>
                      <a:pt x="1999" y="1"/>
                      <a:pt x="1925" y="1"/>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65"/>
              <p:cNvSpPr/>
              <p:nvPr/>
            </p:nvSpPr>
            <p:spPr>
              <a:xfrm>
                <a:off x="1105150" y="4258575"/>
                <a:ext cx="197525" cy="57900"/>
              </a:xfrm>
              <a:custGeom>
                <a:avLst/>
                <a:gdLst/>
                <a:ahLst/>
                <a:cxnLst/>
                <a:rect l="l" t="t" r="r" b="b"/>
                <a:pathLst>
                  <a:path w="7901" h="2316" extrusionOk="0">
                    <a:moveTo>
                      <a:pt x="3683" y="0"/>
                    </a:moveTo>
                    <a:cubicBezTo>
                      <a:pt x="2025" y="0"/>
                      <a:pt x="470" y="612"/>
                      <a:pt x="28" y="2173"/>
                    </a:cubicBezTo>
                    <a:cubicBezTo>
                      <a:pt x="1" y="2256"/>
                      <a:pt x="64" y="2315"/>
                      <a:pt x="124" y="2315"/>
                    </a:cubicBezTo>
                    <a:cubicBezTo>
                      <a:pt x="137" y="2315"/>
                      <a:pt x="150" y="2313"/>
                      <a:pt x="162" y="2307"/>
                    </a:cubicBezTo>
                    <a:cubicBezTo>
                      <a:pt x="1396" y="1906"/>
                      <a:pt x="2330" y="1139"/>
                      <a:pt x="3664" y="972"/>
                    </a:cubicBezTo>
                    <a:cubicBezTo>
                      <a:pt x="3890" y="947"/>
                      <a:pt x="4112" y="935"/>
                      <a:pt x="4330" y="935"/>
                    </a:cubicBezTo>
                    <a:cubicBezTo>
                      <a:pt x="5527" y="935"/>
                      <a:pt x="6621" y="1280"/>
                      <a:pt x="7834" y="1506"/>
                    </a:cubicBezTo>
                    <a:cubicBezTo>
                      <a:pt x="7901" y="1506"/>
                      <a:pt x="7901" y="1439"/>
                      <a:pt x="7867" y="1406"/>
                    </a:cubicBezTo>
                    <a:cubicBezTo>
                      <a:pt x="6982" y="570"/>
                      <a:pt x="5285" y="0"/>
                      <a:pt x="3683"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65"/>
              <p:cNvSpPr/>
              <p:nvPr/>
            </p:nvSpPr>
            <p:spPr>
              <a:xfrm>
                <a:off x="1206750" y="4208650"/>
                <a:ext cx="62575" cy="23375"/>
              </a:xfrm>
              <a:custGeom>
                <a:avLst/>
                <a:gdLst/>
                <a:ahLst/>
                <a:cxnLst/>
                <a:rect l="l" t="t" r="r" b="b"/>
                <a:pathLst>
                  <a:path w="2503" h="935" extrusionOk="0">
                    <a:moveTo>
                      <a:pt x="494" y="1"/>
                    </a:moveTo>
                    <a:cubicBezTo>
                      <a:pt x="329" y="1"/>
                      <a:pt x="178" y="36"/>
                      <a:pt x="67" y="134"/>
                    </a:cubicBezTo>
                    <a:cubicBezTo>
                      <a:pt x="1" y="234"/>
                      <a:pt x="1" y="334"/>
                      <a:pt x="67" y="401"/>
                    </a:cubicBezTo>
                    <a:cubicBezTo>
                      <a:pt x="334" y="634"/>
                      <a:pt x="868" y="568"/>
                      <a:pt x="1201" y="634"/>
                    </a:cubicBezTo>
                    <a:cubicBezTo>
                      <a:pt x="1435" y="668"/>
                      <a:pt x="1635" y="768"/>
                      <a:pt x="1869" y="834"/>
                    </a:cubicBezTo>
                    <a:cubicBezTo>
                      <a:pt x="2069" y="868"/>
                      <a:pt x="2269" y="868"/>
                      <a:pt x="2469" y="935"/>
                    </a:cubicBezTo>
                    <a:cubicBezTo>
                      <a:pt x="2502" y="935"/>
                      <a:pt x="2502" y="901"/>
                      <a:pt x="2502" y="901"/>
                    </a:cubicBezTo>
                    <a:cubicBezTo>
                      <a:pt x="2135" y="501"/>
                      <a:pt x="1835" y="301"/>
                      <a:pt x="1335" y="167"/>
                    </a:cubicBezTo>
                    <a:cubicBezTo>
                      <a:pt x="1103" y="104"/>
                      <a:pt x="778" y="1"/>
                      <a:pt x="494" y="1"/>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14" name="Google Shape;2714;p65"/>
            <p:cNvSpPr/>
            <p:nvPr/>
          </p:nvSpPr>
          <p:spPr>
            <a:xfrm rot="-213194">
              <a:off x="7331123" y="2709474"/>
              <a:ext cx="204283" cy="38961"/>
            </a:xfrm>
            <a:custGeom>
              <a:avLst/>
              <a:gdLst/>
              <a:ahLst/>
              <a:cxnLst/>
              <a:rect l="l" t="t" r="r" b="b"/>
              <a:pathLst>
                <a:path w="10775" h="2055" extrusionOk="0">
                  <a:moveTo>
                    <a:pt x="10775" y="0"/>
                  </a:moveTo>
                  <a:lnTo>
                    <a:pt x="10775" y="0"/>
                  </a:lnTo>
                  <a:cubicBezTo>
                    <a:pt x="9040" y="601"/>
                    <a:pt x="7306" y="1168"/>
                    <a:pt x="5504" y="1435"/>
                  </a:cubicBezTo>
                  <a:cubicBezTo>
                    <a:pt x="4545" y="1574"/>
                    <a:pt x="3585" y="1623"/>
                    <a:pt x="2625" y="1623"/>
                  </a:cubicBezTo>
                  <a:cubicBezTo>
                    <a:pt x="1750" y="1623"/>
                    <a:pt x="875" y="1583"/>
                    <a:pt x="0" y="1535"/>
                  </a:cubicBezTo>
                  <a:lnTo>
                    <a:pt x="0" y="1535"/>
                  </a:lnTo>
                  <a:cubicBezTo>
                    <a:pt x="1251" y="1859"/>
                    <a:pt x="2550" y="2055"/>
                    <a:pt x="3852" y="2055"/>
                  </a:cubicBezTo>
                  <a:cubicBezTo>
                    <a:pt x="4426" y="2055"/>
                    <a:pt x="5000" y="2017"/>
                    <a:pt x="5571" y="1935"/>
                  </a:cubicBezTo>
                  <a:cubicBezTo>
                    <a:pt x="7406" y="1668"/>
                    <a:pt x="9174" y="968"/>
                    <a:pt x="1077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 name="Google Shape;3058;p69">
            <a:extLst>
              <a:ext uri="{FF2B5EF4-FFF2-40B4-BE49-F238E27FC236}">
                <a16:creationId xmlns:a16="http://schemas.microsoft.com/office/drawing/2014/main" id="{91371942-1D57-B787-84B9-0D08D68D8E0D}"/>
              </a:ext>
            </a:extLst>
          </p:cNvPr>
          <p:cNvGrpSpPr/>
          <p:nvPr/>
        </p:nvGrpSpPr>
        <p:grpSpPr>
          <a:xfrm>
            <a:off x="406321" y="1494139"/>
            <a:ext cx="1646325" cy="1118279"/>
            <a:chOff x="669286" y="1573888"/>
            <a:chExt cx="1646325" cy="1118279"/>
          </a:xfrm>
        </p:grpSpPr>
        <p:sp>
          <p:nvSpPr>
            <p:cNvPr id="5" name="Google Shape;3059;p69">
              <a:extLst>
                <a:ext uri="{FF2B5EF4-FFF2-40B4-BE49-F238E27FC236}">
                  <a16:creationId xmlns:a16="http://schemas.microsoft.com/office/drawing/2014/main" id="{5EBFBF1A-2EC7-D54D-93E3-F5AE52ABB829}"/>
                </a:ext>
              </a:extLst>
            </p:cNvPr>
            <p:cNvSpPr/>
            <p:nvPr/>
          </p:nvSpPr>
          <p:spPr>
            <a:xfrm>
              <a:off x="669286" y="1573888"/>
              <a:ext cx="1646321" cy="1118250"/>
            </a:xfrm>
            <a:custGeom>
              <a:avLst/>
              <a:gdLst/>
              <a:ahLst/>
              <a:cxnLst/>
              <a:rect l="l" t="t" r="r" b="b"/>
              <a:pathLst>
                <a:path w="76422" h="51909" extrusionOk="0">
                  <a:moveTo>
                    <a:pt x="40463" y="0"/>
                  </a:moveTo>
                  <a:cubicBezTo>
                    <a:pt x="37460" y="34"/>
                    <a:pt x="34492" y="634"/>
                    <a:pt x="31756" y="1735"/>
                  </a:cubicBezTo>
                  <a:cubicBezTo>
                    <a:pt x="29288" y="2769"/>
                    <a:pt x="23184" y="5471"/>
                    <a:pt x="22750" y="10808"/>
                  </a:cubicBezTo>
                  <a:cubicBezTo>
                    <a:pt x="22750" y="10755"/>
                    <a:pt x="22707" y="10732"/>
                    <a:pt x="22635" y="10732"/>
                  </a:cubicBezTo>
                  <a:cubicBezTo>
                    <a:pt x="22256" y="10732"/>
                    <a:pt x="21061" y="11358"/>
                    <a:pt x="20949" y="11442"/>
                  </a:cubicBezTo>
                  <a:cubicBezTo>
                    <a:pt x="20482" y="11876"/>
                    <a:pt x="20015" y="12242"/>
                    <a:pt x="19614" y="12776"/>
                  </a:cubicBezTo>
                  <a:cubicBezTo>
                    <a:pt x="18147" y="14811"/>
                    <a:pt x="18147" y="17413"/>
                    <a:pt x="18647" y="19815"/>
                  </a:cubicBezTo>
                  <a:cubicBezTo>
                    <a:pt x="18780" y="20315"/>
                    <a:pt x="18914" y="20815"/>
                    <a:pt x="19047" y="21316"/>
                  </a:cubicBezTo>
                  <a:cubicBezTo>
                    <a:pt x="19214" y="21816"/>
                    <a:pt x="19381" y="22316"/>
                    <a:pt x="19581" y="22817"/>
                  </a:cubicBezTo>
                  <a:cubicBezTo>
                    <a:pt x="19748" y="23350"/>
                    <a:pt x="19981" y="23851"/>
                    <a:pt x="20181" y="24351"/>
                  </a:cubicBezTo>
                  <a:cubicBezTo>
                    <a:pt x="18680" y="25152"/>
                    <a:pt x="17413" y="26319"/>
                    <a:pt x="16846" y="27954"/>
                  </a:cubicBezTo>
                  <a:cubicBezTo>
                    <a:pt x="15912" y="30756"/>
                    <a:pt x="16512" y="33191"/>
                    <a:pt x="17246" y="35993"/>
                  </a:cubicBezTo>
                  <a:cubicBezTo>
                    <a:pt x="17379" y="36493"/>
                    <a:pt x="17546" y="36960"/>
                    <a:pt x="17680" y="37461"/>
                  </a:cubicBezTo>
                  <a:cubicBezTo>
                    <a:pt x="16445" y="37794"/>
                    <a:pt x="15311" y="38461"/>
                    <a:pt x="14778" y="39562"/>
                  </a:cubicBezTo>
                  <a:cubicBezTo>
                    <a:pt x="13977" y="41130"/>
                    <a:pt x="14411" y="42464"/>
                    <a:pt x="14411" y="44132"/>
                  </a:cubicBezTo>
                  <a:cubicBezTo>
                    <a:pt x="13944" y="43865"/>
                    <a:pt x="13410" y="43565"/>
                    <a:pt x="12876" y="43498"/>
                  </a:cubicBezTo>
                  <a:cubicBezTo>
                    <a:pt x="12741" y="43481"/>
                    <a:pt x="12612" y="43472"/>
                    <a:pt x="12488" y="43472"/>
                  </a:cubicBezTo>
                  <a:cubicBezTo>
                    <a:pt x="11666" y="43472"/>
                    <a:pt x="11075" y="43839"/>
                    <a:pt x="10408" y="44332"/>
                  </a:cubicBezTo>
                  <a:cubicBezTo>
                    <a:pt x="9774" y="44766"/>
                    <a:pt x="9174" y="45166"/>
                    <a:pt x="8540" y="45633"/>
                  </a:cubicBezTo>
                  <a:cubicBezTo>
                    <a:pt x="8440" y="45533"/>
                    <a:pt x="8306" y="45400"/>
                    <a:pt x="8173" y="45299"/>
                  </a:cubicBezTo>
                  <a:cubicBezTo>
                    <a:pt x="7706" y="44232"/>
                    <a:pt x="7539" y="43398"/>
                    <a:pt x="7539" y="41964"/>
                  </a:cubicBezTo>
                  <a:cubicBezTo>
                    <a:pt x="7539" y="41463"/>
                    <a:pt x="7606" y="39462"/>
                    <a:pt x="7639" y="38728"/>
                  </a:cubicBezTo>
                  <a:cubicBezTo>
                    <a:pt x="7228" y="38663"/>
                    <a:pt x="6821" y="38632"/>
                    <a:pt x="6420" y="38632"/>
                  </a:cubicBezTo>
                  <a:cubicBezTo>
                    <a:pt x="4348" y="38632"/>
                    <a:pt x="2454" y="39476"/>
                    <a:pt x="1168" y="40930"/>
                  </a:cubicBezTo>
                  <a:cubicBezTo>
                    <a:pt x="701" y="41530"/>
                    <a:pt x="301" y="42197"/>
                    <a:pt x="0" y="42931"/>
                  </a:cubicBezTo>
                  <a:cubicBezTo>
                    <a:pt x="2312" y="44917"/>
                    <a:pt x="5195" y="46871"/>
                    <a:pt x="8247" y="46871"/>
                  </a:cubicBezTo>
                  <a:cubicBezTo>
                    <a:pt x="8322" y="46871"/>
                    <a:pt x="8398" y="46870"/>
                    <a:pt x="8473" y="46867"/>
                  </a:cubicBezTo>
                  <a:cubicBezTo>
                    <a:pt x="8873" y="47801"/>
                    <a:pt x="9541" y="48702"/>
                    <a:pt x="10308" y="49369"/>
                  </a:cubicBezTo>
                  <a:cubicBezTo>
                    <a:pt x="11442" y="50336"/>
                    <a:pt x="12776" y="51137"/>
                    <a:pt x="14177" y="51404"/>
                  </a:cubicBezTo>
                  <a:cubicBezTo>
                    <a:pt x="14427" y="51454"/>
                    <a:pt x="14659" y="51477"/>
                    <a:pt x="14878" y="51477"/>
                  </a:cubicBezTo>
                  <a:cubicBezTo>
                    <a:pt x="15534" y="51477"/>
                    <a:pt x="16079" y="51270"/>
                    <a:pt x="16679" y="50970"/>
                  </a:cubicBezTo>
                  <a:cubicBezTo>
                    <a:pt x="17913" y="51437"/>
                    <a:pt x="19181" y="51871"/>
                    <a:pt x="20482" y="51904"/>
                  </a:cubicBezTo>
                  <a:cubicBezTo>
                    <a:pt x="20584" y="51907"/>
                    <a:pt x="20685" y="51908"/>
                    <a:pt x="20787" y="51908"/>
                  </a:cubicBezTo>
                  <a:cubicBezTo>
                    <a:pt x="23227" y="51908"/>
                    <a:pt x="25347" y="51131"/>
                    <a:pt x="26853" y="49369"/>
                  </a:cubicBezTo>
                  <a:cubicBezTo>
                    <a:pt x="27987" y="48035"/>
                    <a:pt x="28154" y="46534"/>
                    <a:pt x="27954" y="44832"/>
                  </a:cubicBezTo>
                  <a:cubicBezTo>
                    <a:pt x="30022" y="44099"/>
                    <a:pt x="31856" y="42864"/>
                    <a:pt x="33391" y="41363"/>
                  </a:cubicBezTo>
                  <a:cubicBezTo>
                    <a:pt x="35714" y="42283"/>
                    <a:pt x="38249" y="42711"/>
                    <a:pt x="40853" y="42711"/>
                  </a:cubicBezTo>
                  <a:cubicBezTo>
                    <a:pt x="41839" y="42711"/>
                    <a:pt x="42834" y="42650"/>
                    <a:pt x="43832" y="42531"/>
                  </a:cubicBezTo>
                  <a:lnTo>
                    <a:pt x="44065" y="42497"/>
                  </a:lnTo>
                  <a:cubicBezTo>
                    <a:pt x="47468" y="42064"/>
                    <a:pt x="50770" y="40730"/>
                    <a:pt x="53205" y="38561"/>
                  </a:cubicBezTo>
                  <a:cubicBezTo>
                    <a:pt x="53672" y="38561"/>
                    <a:pt x="54172" y="38528"/>
                    <a:pt x="54639" y="38461"/>
                  </a:cubicBezTo>
                  <a:cubicBezTo>
                    <a:pt x="55073" y="39929"/>
                    <a:pt x="55673" y="41030"/>
                    <a:pt x="57074" y="41664"/>
                  </a:cubicBezTo>
                  <a:cubicBezTo>
                    <a:pt x="57803" y="41989"/>
                    <a:pt x="58562" y="42142"/>
                    <a:pt x="59338" y="42142"/>
                  </a:cubicBezTo>
                  <a:cubicBezTo>
                    <a:pt x="60551" y="42142"/>
                    <a:pt x="61804" y="41768"/>
                    <a:pt x="63045" y="41096"/>
                  </a:cubicBezTo>
                  <a:cubicBezTo>
                    <a:pt x="64046" y="40563"/>
                    <a:pt x="64947" y="39695"/>
                    <a:pt x="65781" y="38828"/>
                  </a:cubicBezTo>
                  <a:cubicBezTo>
                    <a:pt x="66548" y="38828"/>
                    <a:pt x="67182" y="38728"/>
                    <a:pt x="67916" y="38161"/>
                  </a:cubicBezTo>
                  <a:cubicBezTo>
                    <a:pt x="68916" y="37427"/>
                    <a:pt x="69683" y="36326"/>
                    <a:pt x="70251" y="35126"/>
                  </a:cubicBezTo>
                  <a:cubicBezTo>
                    <a:pt x="70284" y="35092"/>
                    <a:pt x="70317" y="35025"/>
                    <a:pt x="70351" y="34992"/>
                  </a:cubicBezTo>
                  <a:cubicBezTo>
                    <a:pt x="70718" y="34158"/>
                    <a:pt x="70951" y="33157"/>
                    <a:pt x="70951" y="32257"/>
                  </a:cubicBezTo>
                  <a:cubicBezTo>
                    <a:pt x="71018" y="32223"/>
                    <a:pt x="71084" y="32190"/>
                    <a:pt x="71151" y="32157"/>
                  </a:cubicBezTo>
                  <a:cubicBezTo>
                    <a:pt x="73586" y="30923"/>
                    <a:pt x="75221" y="28187"/>
                    <a:pt x="76422" y="25685"/>
                  </a:cubicBezTo>
                  <a:cubicBezTo>
                    <a:pt x="76121" y="25385"/>
                    <a:pt x="75788" y="25118"/>
                    <a:pt x="75421" y="24885"/>
                  </a:cubicBezTo>
                  <a:cubicBezTo>
                    <a:pt x="74601" y="24381"/>
                    <a:pt x="73669" y="24132"/>
                    <a:pt x="72703" y="24132"/>
                  </a:cubicBezTo>
                  <a:cubicBezTo>
                    <a:pt x="71429" y="24132"/>
                    <a:pt x="70097" y="24565"/>
                    <a:pt x="68883" y="25419"/>
                  </a:cubicBezTo>
                  <a:cubicBezTo>
                    <a:pt x="69150" y="25986"/>
                    <a:pt x="69884" y="27520"/>
                    <a:pt x="70050" y="27920"/>
                  </a:cubicBezTo>
                  <a:cubicBezTo>
                    <a:pt x="70584" y="29255"/>
                    <a:pt x="70718" y="30022"/>
                    <a:pt x="70651" y="31323"/>
                  </a:cubicBezTo>
                  <a:cubicBezTo>
                    <a:pt x="69950" y="31189"/>
                    <a:pt x="69250" y="31089"/>
                    <a:pt x="68549" y="30989"/>
                  </a:cubicBezTo>
                  <a:cubicBezTo>
                    <a:pt x="68253" y="30940"/>
                    <a:pt x="67975" y="30904"/>
                    <a:pt x="67702" y="30904"/>
                  </a:cubicBezTo>
                  <a:cubicBezTo>
                    <a:pt x="67237" y="30904"/>
                    <a:pt x="66785" y="31008"/>
                    <a:pt x="66281" y="31323"/>
                  </a:cubicBezTo>
                  <a:cubicBezTo>
                    <a:pt x="65881" y="31590"/>
                    <a:pt x="65547" y="32057"/>
                    <a:pt x="65280" y="32457"/>
                  </a:cubicBezTo>
                  <a:cubicBezTo>
                    <a:pt x="64713" y="31123"/>
                    <a:pt x="64613" y="29888"/>
                    <a:pt x="63446" y="28954"/>
                  </a:cubicBezTo>
                  <a:cubicBezTo>
                    <a:pt x="62896" y="28496"/>
                    <a:pt x="62174" y="28321"/>
                    <a:pt x="61419" y="28321"/>
                  </a:cubicBezTo>
                  <a:cubicBezTo>
                    <a:pt x="61074" y="28321"/>
                    <a:pt x="60722" y="28358"/>
                    <a:pt x="60377" y="28421"/>
                  </a:cubicBezTo>
                  <a:cubicBezTo>
                    <a:pt x="60343" y="27987"/>
                    <a:pt x="60310" y="27553"/>
                    <a:pt x="60243" y="27120"/>
                  </a:cubicBezTo>
                  <a:cubicBezTo>
                    <a:pt x="59876" y="24551"/>
                    <a:pt x="59543" y="22350"/>
                    <a:pt x="57808" y="20515"/>
                  </a:cubicBezTo>
                  <a:cubicBezTo>
                    <a:pt x="57508" y="20181"/>
                    <a:pt x="57175" y="19915"/>
                    <a:pt x="56774" y="19714"/>
                  </a:cubicBezTo>
                  <a:cubicBezTo>
                    <a:pt x="56908" y="18747"/>
                    <a:pt x="56941" y="17913"/>
                    <a:pt x="56941" y="17680"/>
                  </a:cubicBezTo>
                  <a:cubicBezTo>
                    <a:pt x="56941" y="15778"/>
                    <a:pt x="56708" y="13877"/>
                    <a:pt x="56207" y="12076"/>
                  </a:cubicBezTo>
                  <a:cubicBezTo>
                    <a:pt x="56074" y="11575"/>
                    <a:pt x="55940" y="11042"/>
                    <a:pt x="55740" y="10541"/>
                  </a:cubicBezTo>
                  <a:cubicBezTo>
                    <a:pt x="55340" y="9307"/>
                    <a:pt x="54773" y="8006"/>
                    <a:pt x="54106" y="6839"/>
                  </a:cubicBezTo>
                  <a:cubicBezTo>
                    <a:pt x="53272" y="5304"/>
                    <a:pt x="52271" y="3903"/>
                    <a:pt x="51070" y="2869"/>
                  </a:cubicBezTo>
                  <a:cubicBezTo>
                    <a:pt x="48101" y="367"/>
                    <a:pt x="43965" y="0"/>
                    <a:pt x="40463" y="0"/>
                  </a:cubicBezTo>
                  <a:close/>
                </a:path>
              </a:pathLst>
            </a:custGeom>
            <a:solidFill>
              <a:schemeClr val="lt2"/>
            </a:solidFill>
            <a:ln w="228600" cap="flat" cmpd="sng">
              <a:solidFill>
                <a:schemeClr val="lt2"/>
              </a:solidFill>
              <a:prstDash val="solid"/>
              <a:round/>
              <a:headEnd type="none" w="sm" len="sm"/>
              <a:tailEnd type="none" w="sm" len="sm"/>
            </a:ln>
            <a:effectLst>
              <a:outerShdw dist="47625" dir="2460000" algn="bl" rotWithShape="0">
                <a:schemeClr val="dk1">
                  <a:alpha val="19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 name="Google Shape;3060;p69">
              <a:extLst>
                <a:ext uri="{FF2B5EF4-FFF2-40B4-BE49-F238E27FC236}">
                  <a16:creationId xmlns:a16="http://schemas.microsoft.com/office/drawing/2014/main" id="{B5D05279-FEC5-A791-9728-778AB498309F}"/>
                </a:ext>
              </a:extLst>
            </p:cNvPr>
            <p:cNvGrpSpPr/>
            <p:nvPr/>
          </p:nvGrpSpPr>
          <p:grpSpPr>
            <a:xfrm>
              <a:off x="669290" y="1573917"/>
              <a:ext cx="1646321" cy="1118250"/>
              <a:chOff x="669290" y="1689555"/>
              <a:chExt cx="1646321" cy="1118250"/>
            </a:xfrm>
          </p:grpSpPr>
          <p:grpSp>
            <p:nvGrpSpPr>
              <p:cNvPr id="7" name="Google Shape;3061;p69">
                <a:extLst>
                  <a:ext uri="{FF2B5EF4-FFF2-40B4-BE49-F238E27FC236}">
                    <a16:creationId xmlns:a16="http://schemas.microsoft.com/office/drawing/2014/main" id="{35E61B2E-482B-C4A9-AB7C-EF199BB1F90E}"/>
                  </a:ext>
                </a:extLst>
              </p:cNvPr>
              <p:cNvGrpSpPr/>
              <p:nvPr/>
            </p:nvGrpSpPr>
            <p:grpSpPr>
              <a:xfrm>
                <a:off x="669290" y="1689555"/>
                <a:ext cx="1646321" cy="1118250"/>
                <a:chOff x="415175" y="1554775"/>
                <a:chExt cx="1910550" cy="1297725"/>
              </a:xfrm>
            </p:grpSpPr>
            <p:sp>
              <p:nvSpPr>
                <p:cNvPr id="10" name="Google Shape;3062;p69">
                  <a:extLst>
                    <a:ext uri="{FF2B5EF4-FFF2-40B4-BE49-F238E27FC236}">
                      <a16:creationId xmlns:a16="http://schemas.microsoft.com/office/drawing/2014/main" id="{C6DCEC95-532B-7F18-62A2-26CF128A09EA}"/>
                    </a:ext>
                  </a:extLst>
                </p:cNvPr>
                <p:cNvSpPr/>
                <p:nvPr/>
              </p:nvSpPr>
              <p:spPr>
                <a:xfrm>
                  <a:off x="415175" y="2150200"/>
                  <a:ext cx="894825" cy="702300"/>
                </a:xfrm>
                <a:custGeom>
                  <a:avLst/>
                  <a:gdLst/>
                  <a:ahLst/>
                  <a:cxnLst/>
                  <a:rect l="l" t="t" r="r" b="b"/>
                  <a:pathLst>
                    <a:path w="35793" h="28092" extrusionOk="0">
                      <a:moveTo>
                        <a:pt x="21382" y="0"/>
                      </a:moveTo>
                      <a:cubicBezTo>
                        <a:pt x="19314" y="768"/>
                        <a:pt x="17546" y="2102"/>
                        <a:pt x="16846" y="4137"/>
                      </a:cubicBezTo>
                      <a:cubicBezTo>
                        <a:pt x="15878" y="6939"/>
                        <a:pt x="16512" y="9374"/>
                        <a:pt x="17246" y="12176"/>
                      </a:cubicBezTo>
                      <a:cubicBezTo>
                        <a:pt x="17379" y="12676"/>
                        <a:pt x="17546" y="13143"/>
                        <a:pt x="17680" y="13644"/>
                      </a:cubicBezTo>
                      <a:cubicBezTo>
                        <a:pt x="16445" y="13977"/>
                        <a:pt x="15311" y="14644"/>
                        <a:pt x="14778" y="15745"/>
                      </a:cubicBezTo>
                      <a:cubicBezTo>
                        <a:pt x="13977" y="17313"/>
                        <a:pt x="14411" y="18647"/>
                        <a:pt x="14411" y="20315"/>
                      </a:cubicBezTo>
                      <a:cubicBezTo>
                        <a:pt x="13944" y="20048"/>
                        <a:pt x="13410" y="19748"/>
                        <a:pt x="12876" y="19681"/>
                      </a:cubicBezTo>
                      <a:cubicBezTo>
                        <a:pt x="12741" y="19664"/>
                        <a:pt x="12612" y="19655"/>
                        <a:pt x="12488" y="19655"/>
                      </a:cubicBezTo>
                      <a:cubicBezTo>
                        <a:pt x="11666" y="19655"/>
                        <a:pt x="11075" y="20022"/>
                        <a:pt x="10408" y="20515"/>
                      </a:cubicBezTo>
                      <a:cubicBezTo>
                        <a:pt x="9774" y="20949"/>
                        <a:pt x="9174" y="21349"/>
                        <a:pt x="8540" y="21816"/>
                      </a:cubicBezTo>
                      <a:cubicBezTo>
                        <a:pt x="8506" y="21849"/>
                        <a:pt x="8440" y="21883"/>
                        <a:pt x="8406" y="21949"/>
                      </a:cubicBezTo>
                      <a:cubicBezTo>
                        <a:pt x="8306" y="21783"/>
                        <a:pt x="8240" y="21616"/>
                        <a:pt x="8173" y="21482"/>
                      </a:cubicBezTo>
                      <a:cubicBezTo>
                        <a:pt x="7706" y="20415"/>
                        <a:pt x="7539" y="19581"/>
                        <a:pt x="7539" y="18147"/>
                      </a:cubicBezTo>
                      <a:cubicBezTo>
                        <a:pt x="7539" y="17613"/>
                        <a:pt x="7606" y="15645"/>
                        <a:pt x="7639" y="14911"/>
                      </a:cubicBezTo>
                      <a:cubicBezTo>
                        <a:pt x="7228" y="14846"/>
                        <a:pt x="6821" y="14815"/>
                        <a:pt x="6420" y="14815"/>
                      </a:cubicBezTo>
                      <a:cubicBezTo>
                        <a:pt x="4348" y="14815"/>
                        <a:pt x="2454" y="15659"/>
                        <a:pt x="1168" y="17113"/>
                      </a:cubicBezTo>
                      <a:cubicBezTo>
                        <a:pt x="701" y="17713"/>
                        <a:pt x="301" y="18380"/>
                        <a:pt x="0" y="19114"/>
                      </a:cubicBezTo>
                      <a:cubicBezTo>
                        <a:pt x="2312" y="21100"/>
                        <a:pt x="5195" y="23054"/>
                        <a:pt x="8247" y="23054"/>
                      </a:cubicBezTo>
                      <a:cubicBezTo>
                        <a:pt x="8322" y="23054"/>
                        <a:pt x="8398" y="23053"/>
                        <a:pt x="8473" y="23050"/>
                      </a:cubicBezTo>
                      <a:cubicBezTo>
                        <a:pt x="8873" y="23984"/>
                        <a:pt x="9541" y="24885"/>
                        <a:pt x="10308" y="25552"/>
                      </a:cubicBezTo>
                      <a:cubicBezTo>
                        <a:pt x="11442" y="26519"/>
                        <a:pt x="12776" y="27320"/>
                        <a:pt x="14177" y="27587"/>
                      </a:cubicBezTo>
                      <a:cubicBezTo>
                        <a:pt x="14427" y="27637"/>
                        <a:pt x="14659" y="27660"/>
                        <a:pt x="14878" y="27660"/>
                      </a:cubicBezTo>
                      <a:cubicBezTo>
                        <a:pt x="15534" y="27660"/>
                        <a:pt x="16079" y="27453"/>
                        <a:pt x="16679" y="27153"/>
                      </a:cubicBezTo>
                      <a:cubicBezTo>
                        <a:pt x="17913" y="27620"/>
                        <a:pt x="19181" y="28054"/>
                        <a:pt x="20482" y="28087"/>
                      </a:cubicBezTo>
                      <a:cubicBezTo>
                        <a:pt x="20584" y="28090"/>
                        <a:pt x="20685" y="28091"/>
                        <a:pt x="20787" y="28091"/>
                      </a:cubicBezTo>
                      <a:cubicBezTo>
                        <a:pt x="23227" y="28091"/>
                        <a:pt x="25347" y="27314"/>
                        <a:pt x="26853" y="25552"/>
                      </a:cubicBezTo>
                      <a:cubicBezTo>
                        <a:pt x="27987" y="24218"/>
                        <a:pt x="28154" y="22717"/>
                        <a:pt x="27954" y="21015"/>
                      </a:cubicBezTo>
                      <a:cubicBezTo>
                        <a:pt x="30622" y="20081"/>
                        <a:pt x="32924" y="18314"/>
                        <a:pt x="34658" y="16145"/>
                      </a:cubicBezTo>
                      <a:cubicBezTo>
                        <a:pt x="35192" y="15445"/>
                        <a:pt x="35459" y="14711"/>
                        <a:pt x="35793" y="13877"/>
                      </a:cubicBezTo>
                      <a:cubicBezTo>
                        <a:pt x="35693" y="13644"/>
                        <a:pt x="35626" y="13410"/>
                        <a:pt x="35559" y="13210"/>
                      </a:cubicBezTo>
                      <a:cubicBezTo>
                        <a:pt x="34492" y="10341"/>
                        <a:pt x="32991" y="7839"/>
                        <a:pt x="30689" y="5671"/>
                      </a:cubicBezTo>
                      <a:cubicBezTo>
                        <a:pt x="27954" y="3069"/>
                        <a:pt x="24785" y="1535"/>
                        <a:pt x="21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3063;p69">
                  <a:extLst>
                    <a:ext uri="{FF2B5EF4-FFF2-40B4-BE49-F238E27FC236}">
                      <a16:creationId xmlns:a16="http://schemas.microsoft.com/office/drawing/2014/main" id="{69B379E9-6F75-241B-0333-DF1A74FD5662}"/>
                    </a:ext>
                  </a:extLst>
                </p:cNvPr>
                <p:cNvSpPr/>
                <p:nvPr/>
              </p:nvSpPr>
              <p:spPr>
                <a:xfrm>
                  <a:off x="1561825" y="2029600"/>
                  <a:ext cx="763900" cy="578725"/>
                </a:xfrm>
                <a:custGeom>
                  <a:avLst/>
                  <a:gdLst/>
                  <a:ahLst/>
                  <a:cxnLst/>
                  <a:rect l="l" t="t" r="r" b="b"/>
                  <a:pathLst>
                    <a:path w="30556" h="23149" extrusionOk="0">
                      <a:moveTo>
                        <a:pt x="7926" y="1"/>
                      </a:moveTo>
                      <a:cubicBezTo>
                        <a:pt x="7600" y="1"/>
                        <a:pt x="7270" y="19"/>
                        <a:pt x="6939" y="54"/>
                      </a:cubicBezTo>
                      <a:cubicBezTo>
                        <a:pt x="4704" y="2656"/>
                        <a:pt x="2702" y="5158"/>
                        <a:pt x="1368" y="8327"/>
                      </a:cubicBezTo>
                      <a:cubicBezTo>
                        <a:pt x="534" y="10362"/>
                        <a:pt x="101" y="12363"/>
                        <a:pt x="34" y="14398"/>
                      </a:cubicBezTo>
                      <a:cubicBezTo>
                        <a:pt x="0" y="15232"/>
                        <a:pt x="0" y="16099"/>
                        <a:pt x="67" y="16966"/>
                      </a:cubicBezTo>
                      <a:cubicBezTo>
                        <a:pt x="601" y="17467"/>
                        <a:pt x="1068" y="17934"/>
                        <a:pt x="1735" y="18301"/>
                      </a:cubicBezTo>
                      <a:cubicBezTo>
                        <a:pt x="3385" y="19112"/>
                        <a:pt x="5260" y="19575"/>
                        <a:pt x="7184" y="19575"/>
                      </a:cubicBezTo>
                      <a:cubicBezTo>
                        <a:pt x="7712" y="19575"/>
                        <a:pt x="8242" y="19540"/>
                        <a:pt x="8773" y="19468"/>
                      </a:cubicBezTo>
                      <a:cubicBezTo>
                        <a:pt x="9207" y="20936"/>
                        <a:pt x="9807" y="22037"/>
                        <a:pt x="11208" y="22671"/>
                      </a:cubicBezTo>
                      <a:cubicBezTo>
                        <a:pt x="11937" y="22996"/>
                        <a:pt x="12696" y="23149"/>
                        <a:pt x="13472" y="23149"/>
                      </a:cubicBezTo>
                      <a:cubicBezTo>
                        <a:pt x="14685" y="23149"/>
                        <a:pt x="15938" y="22775"/>
                        <a:pt x="17179" y="22103"/>
                      </a:cubicBezTo>
                      <a:cubicBezTo>
                        <a:pt x="18180" y="21570"/>
                        <a:pt x="19081" y="20702"/>
                        <a:pt x="19915" y="19835"/>
                      </a:cubicBezTo>
                      <a:cubicBezTo>
                        <a:pt x="20682" y="19835"/>
                        <a:pt x="21316" y="19735"/>
                        <a:pt x="22050" y="19168"/>
                      </a:cubicBezTo>
                      <a:cubicBezTo>
                        <a:pt x="23050" y="18434"/>
                        <a:pt x="23817" y="17333"/>
                        <a:pt x="24385" y="16133"/>
                      </a:cubicBezTo>
                      <a:cubicBezTo>
                        <a:pt x="24418" y="16099"/>
                        <a:pt x="24451" y="16032"/>
                        <a:pt x="24485" y="15999"/>
                      </a:cubicBezTo>
                      <a:cubicBezTo>
                        <a:pt x="24852" y="15165"/>
                        <a:pt x="25118" y="14164"/>
                        <a:pt x="25118" y="13264"/>
                      </a:cubicBezTo>
                      <a:cubicBezTo>
                        <a:pt x="25152" y="13230"/>
                        <a:pt x="25218" y="13197"/>
                        <a:pt x="25285" y="13164"/>
                      </a:cubicBezTo>
                      <a:cubicBezTo>
                        <a:pt x="27720" y="11930"/>
                        <a:pt x="29388" y="9194"/>
                        <a:pt x="30556" y="6692"/>
                      </a:cubicBezTo>
                      <a:cubicBezTo>
                        <a:pt x="30255" y="6392"/>
                        <a:pt x="29922" y="6125"/>
                        <a:pt x="29555" y="5892"/>
                      </a:cubicBezTo>
                      <a:cubicBezTo>
                        <a:pt x="28735" y="5388"/>
                        <a:pt x="27803" y="5139"/>
                        <a:pt x="26837" y="5139"/>
                      </a:cubicBezTo>
                      <a:cubicBezTo>
                        <a:pt x="25563" y="5139"/>
                        <a:pt x="24231" y="5572"/>
                        <a:pt x="23017" y="6426"/>
                      </a:cubicBezTo>
                      <a:cubicBezTo>
                        <a:pt x="23284" y="6993"/>
                        <a:pt x="24018" y="8527"/>
                        <a:pt x="24184" y="8927"/>
                      </a:cubicBezTo>
                      <a:cubicBezTo>
                        <a:pt x="24718" y="10262"/>
                        <a:pt x="24852" y="11029"/>
                        <a:pt x="24785" y="12330"/>
                      </a:cubicBezTo>
                      <a:cubicBezTo>
                        <a:pt x="24084" y="12196"/>
                        <a:pt x="23384" y="12096"/>
                        <a:pt x="22683" y="11996"/>
                      </a:cubicBezTo>
                      <a:cubicBezTo>
                        <a:pt x="22387" y="11947"/>
                        <a:pt x="22109" y="11911"/>
                        <a:pt x="21836" y="11911"/>
                      </a:cubicBezTo>
                      <a:cubicBezTo>
                        <a:pt x="21371" y="11911"/>
                        <a:pt x="20919" y="12015"/>
                        <a:pt x="20415" y="12330"/>
                      </a:cubicBezTo>
                      <a:cubicBezTo>
                        <a:pt x="20015" y="12597"/>
                        <a:pt x="19681" y="13064"/>
                        <a:pt x="19414" y="13464"/>
                      </a:cubicBezTo>
                      <a:cubicBezTo>
                        <a:pt x="18847" y="12130"/>
                        <a:pt x="18714" y="10895"/>
                        <a:pt x="17580" y="9961"/>
                      </a:cubicBezTo>
                      <a:cubicBezTo>
                        <a:pt x="17030" y="9503"/>
                        <a:pt x="16308" y="9328"/>
                        <a:pt x="15553" y="9328"/>
                      </a:cubicBezTo>
                      <a:cubicBezTo>
                        <a:pt x="15208" y="9328"/>
                        <a:pt x="14856" y="9365"/>
                        <a:pt x="14511" y="9428"/>
                      </a:cubicBezTo>
                      <a:cubicBezTo>
                        <a:pt x="14477" y="8994"/>
                        <a:pt x="14444" y="8560"/>
                        <a:pt x="14377" y="8127"/>
                      </a:cubicBezTo>
                      <a:cubicBezTo>
                        <a:pt x="14010" y="5558"/>
                        <a:pt x="13677" y="3357"/>
                        <a:pt x="11942" y="1522"/>
                      </a:cubicBezTo>
                      <a:cubicBezTo>
                        <a:pt x="10923" y="420"/>
                        <a:pt x="9472" y="1"/>
                        <a:pt x="79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3064;p69">
                  <a:extLst>
                    <a:ext uri="{FF2B5EF4-FFF2-40B4-BE49-F238E27FC236}">
                      <a16:creationId xmlns:a16="http://schemas.microsoft.com/office/drawing/2014/main" id="{73B259DD-44CE-F25E-A3A8-E4A883D53E2C}"/>
                    </a:ext>
                  </a:extLst>
                </p:cNvPr>
                <p:cNvSpPr/>
                <p:nvPr/>
              </p:nvSpPr>
              <p:spPr>
                <a:xfrm>
                  <a:off x="415175" y="2480425"/>
                  <a:ext cx="894825" cy="372075"/>
                </a:xfrm>
                <a:custGeom>
                  <a:avLst/>
                  <a:gdLst/>
                  <a:ahLst/>
                  <a:cxnLst/>
                  <a:rect l="l" t="t" r="r" b="b"/>
                  <a:pathLst>
                    <a:path w="35793" h="14883" extrusionOk="0">
                      <a:moveTo>
                        <a:pt x="35559" y="1"/>
                      </a:moveTo>
                      <a:cubicBezTo>
                        <a:pt x="32257" y="2636"/>
                        <a:pt x="28221" y="4304"/>
                        <a:pt x="24018" y="4604"/>
                      </a:cubicBezTo>
                      <a:cubicBezTo>
                        <a:pt x="24284" y="6672"/>
                        <a:pt x="23284" y="8841"/>
                        <a:pt x="21549" y="10008"/>
                      </a:cubicBezTo>
                      <a:cubicBezTo>
                        <a:pt x="20642" y="10601"/>
                        <a:pt x="19563" y="10902"/>
                        <a:pt x="18481" y="10902"/>
                      </a:cubicBezTo>
                      <a:cubicBezTo>
                        <a:pt x="17494" y="10902"/>
                        <a:pt x="16505" y="10651"/>
                        <a:pt x="15645" y="10141"/>
                      </a:cubicBezTo>
                      <a:cubicBezTo>
                        <a:pt x="14811" y="10716"/>
                        <a:pt x="13655" y="11143"/>
                        <a:pt x="12626" y="11143"/>
                      </a:cubicBezTo>
                      <a:cubicBezTo>
                        <a:pt x="12461" y="11143"/>
                        <a:pt x="12299" y="11132"/>
                        <a:pt x="12142" y="11109"/>
                      </a:cubicBezTo>
                      <a:cubicBezTo>
                        <a:pt x="11008" y="10909"/>
                        <a:pt x="9941" y="10275"/>
                        <a:pt x="9240" y="9374"/>
                      </a:cubicBezTo>
                      <a:cubicBezTo>
                        <a:pt x="9040" y="9107"/>
                        <a:pt x="8807" y="8841"/>
                        <a:pt x="8540" y="8607"/>
                      </a:cubicBezTo>
                      <a:cubicBezTo>
                        <a:pt x="8440" y="8507"/>
                        <a:pt x="8306" y="8374"/>
                        <a:pt x="8173" y="8273"/>
                      </a:cubicBezTo>
                      <a:cubicBezTo>
                        <a:pt x="6372" y="6772"/>
                        <a:pt x="3903" y="6039"/>
                        <a:pt x="2002" y="4537"/>
                      </a:cubicBezTo>
                      <a:cubicBezTo>
                        <a:pt x="1735" y="4337"/>
                        <a:pt x="1468" y="4137"/>
                        <a:pt x="1168" y="3904"/>
                      </a:cubicBezTo>
                      <a:cubicBezTo>
                        <a:pt x="701" y="4504"/>
                        <a:pt x="301" y="5171"/>
                        <a:pt x="0" y="5905"/>
                      </a:cubicBezTo>
                      <a:cubicBezTo>
                        <a:pt x="2312" y="7891"/>
                        <a:pt x="5195" y="9845"/>
                        <a:pt x="8247" y="9845"/>
                      </a:cubicBezTo>
                      <a:cubicBezTo>
                        <a:pt x="8322" y="9845"/>
                        <a:pt x="8398" y="9844"/>
                        <a:pt x="8473" y="9841"/>
                      </a:cubicBezTo>
                      <a:cubicBezTo>
                        <a:pt x="8873" y="10775"/>
                        <a:pt x="9541" y="11676"/>
                        <a:pt x="10308" y="12343"/>
                      </a:cubicBezTo>
                      <a:cubicBezTo>
                        <a:pt x="11442" y="13310"/>
                        <a:pt x="12776" y="14111"/>
                        <a:pt x="14177" y="14378"/>
                      </a:cubicBezTo>
                      <a:cubicBezTo>
                        <a:pt x="14427" y="14428"/>
                        <a:pt x="14659" y="14451"/>
                        <a:pt x="14878" y="14451"/>
                      </a:cubicBezTo>
                      <a:cubicBezTo>
                        <a:pt x="15534" y="14451"/>
                        <a:pt x="16079" y="14244"/>
                        <a:pt x="16679" y="13944"/>
                      </a:cubicBezTo>
                      <a:cubicBezTo>
                        <a:pt x="17913" y="14411"/>
                        <a:pt x="19181" y="14845"/>
                        <a:pt x="20482" y="14878"/>
                      </a:cubicBezTo>
                      <a:cubicBezTo>
                        <a:pt x="20584" y="14881"/>
                        <a:pt x="20685" y="14882"/>
                        <a:pt x="20787" y="14882"/>
                      </a:cubicBezTo>
                      <a:cubicBezTo>
                        <a:pt x="23227" y="14882"/>
                        <a:pt x="25347" y="14105"/>
                        <a:pt x="26853" y="12343"/>
                      </a:cubicBezTo>
                      <a:cubicBezTo>
                        <a:pt x="27987" y="11009"/>
                        <a:pt x="28154" y="9508"/>
                        <a:pt x="27954" y="7806"/>
                      </a:cubicBezTo>
                      <a:cubicBezTo>
                        <a:pt x="30622" y="6872"/>
                        <a:pt x="32924" y="5105"/>
                        <a:pt x="34658" y="2936"/>
                      </a:cubicBezTo>
                      <a:cubicBezTo>
                        <a:pt x="35192" y="2236"/>
                        <a:pt x="35459" y="1502"/>
                        <a:pt x="35793" y="668"/>
                      </a:cubicBezTo>
                      <a:cubicBezTo>
                        <a:pt x="35693" y="435"/>
                        <a:pt x="35626" y="201"/>
                        <a:pt x="35559"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3065;p69">
                  <a:extLst>
                    <a:ext uri="{FF2B5EF4-FFF2-40B4-BE49-F238E27FC236}">
                      <a16:creationId xmlns:a16="http://schemas.microsoft.com/office/drawing/2014/main" id="{BFDB83E7-A394-1A20-062B-87E104B1DA8D}"/>
                    </a:ext>
                  </a:extLst>
                </p:cNvPr>
                <p:cNvSpPr/>
                <p:nvPr/>
              </p:nvSpPr>
              <p:spPr>
                <a:xfrm>
                  <a:off x="1561825" y="2389525"/>
                  <a:ext cx="609625" cy="218800"/>
                </a:xfrm>
                <a:custGeom>
                  <a:avLst/>
                  <a:gdLst/>
                  <a:ahLst/>
                  <a:cxnLst/>
                  <a:rect l="l" t="t" r="r" b="b"/>
                  <a:pathLst>
                    <a:path w="24385" h="8752" extrusionOk="0">
                      <a:moveTo>
                        <a:pt x="34" y="1"/>
                      </a:moveTo>
                      <a:cubicBezTo>
                        <a:pt x="0" y="835"/>
                        <a:pt x="0" y="1702"/>
                        <a:pt x="67" y="2569"/>
                      </a:cubicBezTo>
                      <a:cubicBezTo>
                        <a:pt x="601" y="3070"/>
                        <a:pt x="1068" y="3537"/>
                        <a:pt x="1735" y="3904"/>
                      </a:cubicBezTo>
                      <a:cubicBezTo>
                        <a:pt x="3385" y="4715"/>
                        <a:pt x="5260" y="5178"/>
                        <a:pt x="7184" y="5178"/>
                      </a:cubicBezTo>
                      <a:cubicBezTo>
                        <a:pt x="7712" y="5178"/>
                        <a:pt x="8242" y="5143"/>
                        <a:pt x="8773" y="5071"/>
                      </a:cubicBezTo>
                      <a:cubicBezTo>
                        <a:pt x="9207" y="6539"/>
                        <a:pt x="9807" y="7640"/>
                        <a:pt x="11208" y="8274"/>
                      </a:cubicBezTo>
                      <a:cubicBezTo>
                        <a:pt x="11937" y="8599"/>
                        <a:pt x="12696" y="8752"/>
                        <a:pt x="13472" y="8752"/>
                      </a:cubicBezTo>
                      <a:cubicBezTo>
                        <a:pt x="14685" y="8752"/>
                        <a:pt x="15938" y="8378"/>
                        <a:pt x="17179" y="7706"/>
                      </a:cubicBezTo>
                      <a:cubicBezTo>
                        <a:pt x="18180" y="7173"/>
                        <a:pt x="19081" y="6305"/>
                        <a:pt x="19915" y="5438"/>
                      </a:cubicBezTo>
                      <a:cubicBezTo>
                        <a:pt x="20682" y="5438"/>
                        <a:pt x="21316" y="5338"/>
                        <a:pt x="22050" y="4771"/>
                      </a:cubicBezTo>
                      <a:cubicBezTo>
                        <a:pt x="23050" y="4037"/>
                        <a:pt x="23817" y="2936"/>
                        <a:pt x="24385" y="1736"/>
                      </a:cubicBezTo>
                      <a:lnTo>
                        <a:pt x="24385" y="1736"/>
                      </a:lnTo>
                      <a:cubicBezTo>
                        <a:pt x="24218" y="1936"/>
                        <a:pt x="24051" y="2136"/>
                        <a:pt x="23817" y="2303"/>
                      </a:cubicBezTo>
                      <a:cubicBezTo>
                        <a:pt x="23167" y="2786"/>
                        <a:pt x="22350" y="3028"/>
                        <a:pt x="21532" y="3028"/>
                      </a:cubicBezTo>
                      <a:cubicBezTo>
                        <a:pt x="20715" y="3028"/>
                        <a:pt x="19898" y="2786"/>
                        <a:pt x="19248" y="2303"/>
                      </a:cubicBezTo>
                      <a:cubicBezTo>
                        <a:pt x="18495" y="3635"/>
                        <a:pt x="17211" y="4175"/>
                        <a:pt x="15830" y="4175"/>
                      </a:cubicBezTo>
                      <a:cubicBezTo>
                        <a:pt x="13719" y="4175"/>
                        <a:pt x="11383" y="2915"/>
                        <a:pt x="10375" y="1302"/>
                      </a:cubicBezTo>
                      <a:cubicBezTo>
                        <a:pt x="10352" y="1271"/>
                        <a:pt x="10115" y="1260"/>
                        <a:pt x="9759" y="1260"/>
                      </a:cubicBezTo>
                      <a:cubicBezTo>
                        <a:pt x="8766" y="1260"/>
                        <a:pt x="6842" y="1347"/>
                        <a:pt x="6000" y="1347"/>
                      </a:cubicBezTo>
                      <a:cubicBezTo>
                        <a:pt x="5829" y="1347"/>
                        <a:pt x="5703" y="1344"/>
                        <a:pt x="5638" y="1335"/>
                      </a:cubicBezTo>
                      <a:cubicBezTo>
                        <a:pt x="4003" y="1168"/>
                        <a:pt x="2402" y="835"/>
                        <a:pt x="834" y="301"/>
                      </a:cubicBezTo>
                      <a:cubicBezTo>
                        <a:pt x="568" y="201"/>
                        <a:pt x="301" y="101"/>
                        <a:pt x="34"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3066;p69">
                  <a:extLst>
                    <a:ext uri="{FF2B5EF4-FFF2-40B4-BE49-F238E27FC236}">
                      <a16:creationId xmlns:a16="http://schemas.microsoft.com/office/drawing/2014/main" id="{790D3618-E254-73BD-0886-75F464E9EDC7}"/>
                    </a:ext>
                  </a:extLst>
                </p:cNvPr>
                <p:cNvSpPr/>
                <p:nvPr/>
              </p:nvSpPr>
              <p:spPr>
                <a:xfrm>
                  <a:off x="2188100" y="2176875"/>
                  <a:ext cx="137625" cy="181825"/>
                </a:xfrm>
                <a:custGeom>
                  <a:avLst/>
                  <a:gdLst/>
                  <a:ahLst/>
                  <a:cxnLst/>
                  <a:rect l="l" t="t" r="r" b="b"/>
                  <a:pathLst>
                    <a:path w="5505" h="7273" extrusionOk="0">
                      <a:moveTo>
                        <a:pt x="4504" y="1"/>
                      </a:moveTo>
                      <a:cubicBezTo>
                        <a:pt x="3770" y="2569"/>
                        <a:pt x="2202" y="4871"/>
                        <a:pt x="1" y="6372"/>
                      </a:cubicBezTo>
                      <a:cubicBezTo>
                        <a:pt x="101" y="6672"/>
                        <a:pt x="201" y="6973"/>
                        <a:pt x="234" y="7273"/>
                      </a:cubicBezTo>
                      <a:cubicBezTo>
                        <a:pt x="2669" y="6039"/>
                        <a:pt x="4337" y="3303"/>
                        <a:pt x="5505" y="801"/>
                      </a:cubicBezTo>
                      <a:cubicBezTo>
                        <a:pt x="5204" y="501"/>
                        <a:pt x="4871" y="234"/>
                        <a:pt x="4504"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3067;p69">
                  <a:extLst>
                    <a:ext uri="{FF2B5EF4-FFF2-40B4-BE49-F238E27FC236}">
                      <a16:creationId xmlns:a16="http://schemas.microsoft.com/office/drawing/2014/main" id="{3F5BED51-27FA-C076-78C7-C40006C7A1A3}"/>
                    </a:ext>
                  </a:extLst>
                </p:cNvPr>
                <p:cNvSpPr/>
                <p:nvPr/>
              </p:nvSpPr>
              <p:spPr>
                <a:xfrm>
                  <a:off x="1691075" y="2092025"/>
                  <a:ext cx="219350" cy="324475"/>
                </a:xfrm>
                <a:custGeom>
                  <a:avLst/>
                  <a:gdLst/>
                  <a:ahLst/>
                  <a:cxnLst/>
                  <a:rect l="l" t="t" r="r" b="b"/>
                  <a:pathLst>
                    <a:path w="8774" h="12979" extrusionOk="0">
                      <a:moveTo>
                        <a:pt x="3871" y="1"/>
                      </a:moveTo>
                      <a:cubicBezTo>
                        <a:pt x="3323" y="1"/>
                        <a:pt x="2792" y="118"/>
                        <a:pt x="2336" y="359"/>
                      </a:cubicBezTo>
                      <a:cubicBezTo>
                        <a:pt x="935" y="1093"/>
                        <a:pt x="434" y="3061"/>
                        <a:pt x="268" y="4529"/>
                      </a:cubicBezTo>
                      <a:cubicBezTo>
                        <a:pt x="1" y="6764"/>
                        <a:pt x="34" y="9066"/>
                        <a:pt x="234" y="11334"/>
                      </a:cubicBezTo>
                      <a:cubicBezTo>
                        <a:pt x="268" y="11901"/>
                        <a:pt x="434" y="12601"/>
                        <a:pt x="1035" y="12868"/>
                      </a:cubicBezTo>
                      <a:cubicBezTo>
                        <a:pt x="1211" y="12946"/>
                        <a:pt x="1398" y="12979"/>
                        <a:pt x="1583" y="12979"/>
                      </a:cubicBezTo>
                      <a:cubicBezTo>
                        <a:pt x="1714" y="12979"/>
                        <a:pt x="1845" y="12963"/>
                        <a:pt x="1969" y="12935"/>
                      </a:cubicBezTo>
                      <a:cubicBezTo>
                        <a:pt x="4137" y="12635"/>
                        <a:pt x="6038" y="11534"/>
                        <a:pt x="7206" y="9933"/>
                      </a:cubicBezTo>
                      <a:cubicBezTo>
                        <a:pt x="8340" y="8332"/>
                        <a:pt x="8774" y="6230"/>
                        <a:pt x="8340" y="4195"/>
                      </a:cubicBezTo>
                      <a:cubicBezTo>
                        <a:pt x="8073" y="2894"/>
                        <a:pt x="7439" y="1560"/>
                        <a:pt x="6239" y="760"/>
                      </a:cubicBezTo>
                      <a:cubicBezTo>
                        <a:pt x="5540" y="261"/>
                        <a:pt x="4687" y="1"/>
                        <a:pt x="3871" y="1"/>
                      </a:cubicBezTo>
                      <a:close/>
                    </a:path>
                  </a:pathLst>
                </a:custGeom>
                <a:solidFill>
                  <a:srgbClr val="ED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3068;p69">
                  <a:extLst>
                    <a:ext uri="{FF2B5EF4-FFF2-40B4-BE49-F238E27FC236}">
                      <a16:creationId xmlns:a16="http://schemas.microsoft.com/office/drawing/2014/main" id="{3D918069-33F5-A257-DFC9-66250988D1B0}"/>
                    </a:ext>
                  </a:extLst>
                </p:cNvPr>
                <p:cNvSpPr/>
                <p:nvPr/>
              </p:nvSpPr>
              <p:spPr>
                <a:xfrm>
                  <a:off x="1758625" y="2172675"/>
                  <a:ext cx="110100" cy="192950"/>
                </a:xfrm>
                <a:custGeom>
                  <a:avLst/>
                  <a:gdLst/>
                  <a:ahLst/>
                  <a:cxnLst/>
                  <a:rect l="l" t="t" r="r" b="b"/>
                  <a:pathLst>
                    <a:path w="4404" h="7718" extrusionOk="0">
                      <a:moveTo>
                        <a:pt x="3045" y="0"/>
                      </a:moveTo>
                      <a:cubicBezTo>
                        <a:pt x="2152" y="0"/>
                        <a:pt x="1516" y="852"/>
                        <a:pt x="1035" y="1670"/>
                      </a:cubicBezTo>
                      <a:cubicBezTo>
                        <a:pt x="568" y="2437"/>
                        <a:pt x="301" y="3304"/>
                        <a:pt x="134" y="4238"/>
                      </a:cubicBezTo>
                      <a:cubicBezTo>
                        <a:pt x="67" y="4605"/>
                        <a:pt x="34" y="5006"/>
                        <a:pt x="34" y="5439"/>
                      </a:cubicBezTo>
                      <a:cubicBezTo>
                        <a:pt x="1" y="6040"/>
                        <a:pt x="34" y="6674"/>
                        <a:pt x="134" y="7307"/>
                      </a:cubicBezTo>
                      <a:cubicBezTo>
                        <a:pt x="170" y="7574"/>
                        <a:pt x="385" y="7718"/>
                        <a:pt x="569" y="7718"/>
                      </a:cubicBezTo>
                      <a:cubicBezTo>
                        <a:pt x="730" y="7718"/>
                        <a:pt x="866" y="7608"/>
                        <a:pt x="835" y="7374"/>
                      </a:cubicBezTo>
                      <a:cubicBezTo>
                        <a:pt x="701" y="6407"/>
                        <a:pt x="701" y="5506"/>
                        <a:pt x="801" y="4639"/>
                      </a:cubicBezTo>
                      <a:cubicBezTo>
                        <a:pt x="1489" y="4042"/>
                        <a:pt x="2414" y="3446"/>
                        <a:pt x="3271" y="3446"/>
                      </a:cubicBezTo>
                      <a:cubicBezTo>
                        <a:pt x="3661" y="3446"/>
                        <a:pt x="4037" y="3569"/>
                        <a:pt x="4371" y="3872"/>
                      </a:cubicBezTo>
                      <a:cubicBezTo>
                        <a:pt x="4404" y="3872"/>
                        <a:pt x="4404" y="3872"/>
                        <a:pt x="4404" y="3838"/>
                      </a:cubicBezTo>
                      <a:cubicBezTo>
                        <a:pt x="3994" y="3066"/>
                        <a:pt x="3473" y="2793"/>
                        <a:pt x="2922" y="2793"/>
                      </a:cubicBezTo>
                      <a:cubicBezTo>
                        <a:pt x="2305" y="2793"/>
                        <a:pt x="1649" y="3135"/>
                        <a:pt x="1068" y="3505"/>
                      </a:cubicBezTo>
                      <a:cubicBezTo>
                        <a:pt x="1068" y="3471"/>
                        <a:pt x="1102" y="3471"/>
                        <a:pt x="1102" y="3438"/>
                      </a:cubicBezTo>
                      <a:cubicBezTo>
                        <a:pt x="1462" y="2296"/>
                        <a:pt x="2310" y="396"/>
                        <a:pt x="3718" y="396"/>
                      </a:cubicBezTo>
                      <a:cubicBezTo>
                        <a:pt x="3873" y="396"/>
                        <a:pt x="4035" y="419"/>
                        <a:pt x="4204" y="469"/>
                      </a:cubicBezTo>
                      <a:cubicBezTo>
                        <a:pt x="4204" y="469"/>
                        <a:pt x="4237" y="436"/>
                        <a:pt x="4204" y="436"/>
                      </a:cubicBezTo>
                      <a:cubicBezTo>
                        <a:pt x="3775" y="128"/>
                        <a:pt x="3391" y="0"/>
                        <a:pt x="3045"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3069;p69">
                  <a:extLst>
                    <a:ext uri="{FF2B5EF4-FFF2-40B4-BE49-F238E27FC236}">
                      <a16:creationId xmlns:a16="http://schemas.microsoft.com/office/drawing/2014/main" id="{A1CC8895-6421-4E6F-2220-62B1BE4570BE}"/>
                    </a:ext>
                  </a:extLst>
                </p:cNvPr>
                <p:cNvSpPr/>
                <p:nvPr/>
              </p:nvSpPr>
              <p:spPr>
                <a:xfrm>
                  <a:off x="953050" y="1704750"/>
                  <a:ext cx="891500" cy="917975"/>
                </a:xfrm>
                <a:custGeom>
                  <a:avLst/>
                  <a:gdLst/>
                  <a:ahLst/>
                  <a:cxnLst/>
                  <a:rect l="l" t="t" r="r" b="b"/>
                  <a:pathLst>
                    <a:path w="35660" h="36719" extrusionOk="0">
                      <a:moveTo>
                        <a:pt x="22305" y="0"/>
                      </a:moveTo>
                      <a:cubicBezTo>
                        <a:pt x="22187" y="0"/>
                        <a:pt x="22068" y="2"/>
                        <a:pt x="21950" y="6"/>
                      </a:cubicBezTo>
                      <a:cubicBezTo>
                        <a:pt x="17113" y="206"/>
                        <a:pt x="12443" y="1006"/>
                        <a:pt x="7840" y="2541"/>
                      </a:cubicBezTo>
                      <a:cubicBezTo>
                        <a:pt x="5171" y="3408"/>
                        <a:pt x="2903" y="5309"/>
                        <a:pt x="1569" y="7778"/>
                      </a:cubicBezTo>
                      <a:cubicBezTo>
                        <a:pt x="101" y="10446"/>
                        <a:pt x="1" y="13582"/>
                        <a:pt x="301" y="16551"/>
                      </a:cubicBezTo>
                      <a:cubicBezTo>
                        <a:pt x="801" y="21054"/>
                        <a:pt x="1969" y="25691"/>
                        <a:pt x="4537" y="29493"/>
                      </a:cubicBezTo>
                      <a:cubicBezTo>
                        <a:pt x="7980" y="34586"/>
                        <a:pt x="13484" y="36718"/>
                        <a:pt x="19292" y="36718"/>
                      </a:cubicBezTo>
                      <a:cubicBezTo>
                        <a:pt x="20294" y="36718"/>
                        <a:pt x="21305" y="36655"/>
                        <a:pt x="22317" y="36532"/>
                      </a:cubicBezTo>
                      <a:lnTo>
                        <a:pt x="22550" y="36498"/>
                      </a:lnTo>
                      <a:cubicBezTo>
                        <a:pt x="28921" y="35698"/>
                        <a:pt x="34992" y="31728"/>
                        <a:pt x="35593" y="24857"/>
                      </a:cubicBezTo>
                      <a:cubicBezTo>
                        <a:pt x="35660" y="24056"/>
                        <a:pt x="35660" y="23256"/>
                        <a:pt x="35559" y="22488"/>
                      </a:cubicBezTo>
                      <a:cubicBezTo>
                        <a:pt x="35026" y="17785"/>
                        <a:pt x="34192" y="13115"/>
                        <a:pt x="33091" y="8512"/>
                      </a:cubicBezTo>
                      <a:cubicBezTo>
                        <a:pt x="31885" y="3491"/>
                        <a:pt x="27397" y="0"/>
                        <a:pt x="22305" y="0"/>
                      </a:cubicBezTo>
                      <a:close/>
                    </a:path>
                  </a:pathLst>
                </a:custGeom>
                <a:solidFill>
                  <a:srgbClr val="ED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070;p69">
                  <a:extLst>
                    <a:ext uri="{FF2B5EF4-FFF2-40B4-BE49-F238E27FC236}">
                      <a16:creationId xmlns:a16="http://schemas.microsoft.com/office/drawing/2014/main" id="{94E9E9C0-B487-00F1-4E93-3A98C38AF6AC}"/>
                    </a:ext>
                  </a:extLst>
                </p:cNvPr>
                <p:cNvSpPr/>
                <p:nvPr/>
              </p:nvSpPr>
              <p:spPr>
                <a:xfrm>
                  <a:off x="1566825" y="2331025"/>
                  <a:ext cx="101775" cy="75225"/>
                </a:xfrm>
                <a:custGeom>
                  <a:avLst/>
                  <a:gdLst/>
                  <a:ahLst/>
                  <a:cxnLst/>
                  <a:rect l="l" t="t" r="r" b="b"/>
                  <a:pathLst>
                    <a:path w="4071" h="3009" extrusionOk="0">
                      <a:moveTo>
                        <a:pt x="2244" y="0"/>
                      </a:moveTo>
                      <a:cubicBezTo>
                        <a:pt x="2055" y="0"/>
                        <a:pt x="1862" y="33"/>
                        <a:pt x="1668" y="106"/>
                      </a:cubicBezTo>
                      <a:cubicBezTo>
                        <a:pt x="1402" y="206"/>
                        <a:pt x="1168" y="340"/>
                        <a:pt x="935" y="540"/>
                      </a:cubicBezTo>
                      <a:cubicBezTo>
                        <a:pt x="734" y="740"/>
                        <a:pt x="534" y="1007"/>
                        <a:pt x="401" y="1274"/>
                      </a:cubicBezTo>
                      <a:cubicBezTo>
                        <a:pt x="134" y="1807"/>
                        <a:pt x="1" y="2408"/>
                        <a:pt x="1" y="3008"/>
                      </a:cubicBezTo>
                      <a:cubicBezTo>
                        <a:pt x="201" y="2474"/>
                        <a:pt x="434" y="1941"/>
                        <a:pt x="734" y="1540"/>
                      </a:cubicBezTo>
                      <a:cubicBezTo>
                        <a:pt x="1001" y="1140"/>
                        <a:pt x="1368" y="840"/>
                        <a:pt x="1769" y="706"/>
                      </a:cubicBezTo>
                      <a:cubicBezTo>
                        <a:pt x="1969" y="640"/>
                        <a:pt x="2169" y="606"/>
                        <a:pt x="2369" y="606"/>
                      </a:cubicBezTo>
                      <a:cubicBezTo>
                        <a:pt x="2569" y="606"/>
                        <a:pt x="2769" y="640"/>
                        <a:pt x="2969" y="706"/>
                      </a:cubicBezTo>
                      <a:cubicBezTo>
                        <a:pt x="3370" y="873"/>
                        <a:pt x="3770" y="1107"/>
                        <a:pt x="4070" y="1507"/>
                      </a:cubicBezTo>
                      <a:cubicBezTo>
                        <a:pt x="3937" y="940"/>
                        <a:pt x="3603" y="506"/>
                        <a:pt x="3170" y="273"/>
                      </a:cubicBezTo>
                      <a:cubicBezTo>
                        <a:pt x="2893" y="103"/>
                        <a:pt x="2576" y="0"/>
                        <a:pt x="2244"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071;p69">
                  <a:extLst>
                    <a:ext uri="{FF2B5EF4-FFF2-40B4-BE49-F238E27FC236}">
                      <a16:creationId xmlns:a16="http://schemas.microsoft.com/office/drawing/2014/main" id="{980E4468-DC57-7F20-691C-29B29887E142}"/>
                    </a:ext>
                  </a:extLst>
                </p:cNvPr>
                <p:cNvSpPr/>
                <p:nvPr/>
              </p:nvSpPr>
              <p:spPr>
                <a:xfrm>
                  <a:off x="1167575" y="2057275"/>
                  <a:ext cx="213300" cy="107675"/>
                </a:xfrm>
                <a:custGeom>
                  <a:avLst/>
                  <a:gdLst/>
                  <a:ahLst/>
                  <a:cxnLst/>
                  <a:rect l="l" t="t" r="r" b="b"/>
                  <a:pathLst>
                    <a:path w="8532" h="4307" extrusionOk="0">
                      <a:moveTo>
                        <a:pt x="6911" y="0"/>
                      </a:moveTo>
                      <a:cubicBezTo>
                        <a:pt x="3897" y="0"/>
                        <a:pt x="1155" y="1748"/>
                        <a:pt x="26" y="4184"/>
                      </a:cubicBezTo>
                      <a:cubicBezTo>
                        <a:pt x="0" y="4236"/>
                        <a:pt x="73" y="4307"/>
                        <a:pt x="153" y="4307"/>
                      </a:cubicBezTo>
                      <a:cubicBezTo>
                        <a:pt x="178" y="4307"/>
                        <a:pt x="203" y="4300"/>
                        <a:pt x="226" y="4284"/>
                      </a:cubicBezTo>
                      <a:cubicBezTo>
                        <a:pt x="2261" y="2116"/>
                        <a:pt x="4863" y="1282"/>
                        <a:pt x="8032" y="1015"/>
                      </a:cubicBezTo>
                      <a:cubicBezTo>
                        <a:pt x="8198" y="1015"/>
                        <a:pt x="8399" y="949"/>
                        <a:pt x="8465" y="782"/>
                      </a:cubicBezTo>
                      <a:cubicBezTo>
                        <a:pt x="8499" y="615"/>
                        <a:pt x="8532" y="582"/>
                        <a:pt x="8465" y="415"/>
                      </a:cubicBezTo>
                      <a:cubicBezTo>
                        <a:pt x="8399" y="282"/>
                        <a:pt x="8198" y="115"/>
                        <a:pt x="8032" y="81"/>
                      </a:cubicBezTo>
                      <a:cubicBezTo>
                        <a:pt x="7656" y="27"/>
                        <a:pt x="7281" y="0"/>
                        <a:pt x="69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072;p69">
                  <a:extLst>
                    <a:ext uri="{FF2B5EF4-FFF2-40B4-BE49-F238E27FC236}">
                      <a16:creationId xmlns:a16="http://schemas.microsoft.com/office/drawing/2014/main" id="{F46FDD1E-B15B-92AE-730D-3B6EB1F12443}"/>
                    </a:ext>
                  </a:extLst>
                </p:cNvPr>
                <p:cNvSpPr/>
                <p:nvPr/>
              </p:nvSpPr>
              <p:spPr>
                <a:xfrm>
                  <a:off x="1571000" y="1977875"/>
                  <a:ext cx="149125" cy="58850"/>
                </a:xfrm>
                <a:custGeom>
                  <a:avLst/>
                  <a:gdLst/>
                  <a:ahLst/>
                  <a:cxnLst/>
                  <a:rect l="l" t="t" r="r" b="b"/>
                  <a:pathLst>
                    <a:path w="5965" h="2354" extrusionOk="0">
                      <a:moveTo>
                        <a:pt x="2807" y="1"/>
                      </a:moveTo>
                      <a:cubicBezTo>
                        <a:pt x="1753" y="1"/>
                        <a:pt x="777" y="475"/>
                        <a:pt x="100" y="1490"/>
                      </a:cubicBezTo>
                      <a:cubicBezTo>
                        <a:pt x="34" y="1590"/>
                        <a:pt x="0" y="1823"/>
                        <a:pt x="67" y="1990"/>
                      </a:cubicBezTo>
                      <a:cubicBezTo>
                        <a:pt x="100" y="2157"/>
                        <a:pt x="134" y="2190"/>
                        <a:pt x="234" y="2290"/>
                      </a:cubicBezTo>
                      <a:cubicBezTo>
                        <a:pt x="279" y="2335"/>
                        <a:pt x="331" y="2353"/>
                        <a:pt x="384" y="2353"/>
                      </a:cubicBezTo>
                      <a:cubicBezTo>
                        <a:pt x="448" y="2353"/>
                        <a:pt x="513" y="2327"/>
                        <a:pt x="567" y="2290"/>
                      </a:cubicBezTo>
                      <a:cubicBezTo>
                        <a:pt x="1628" y="1489"/>
                        <a:pt x="2688" y="1012"/>
                        <a:pt x="3858" y="1012"/>
                      </a:cubicBezTo>
                      <a:cubicBezTo>
                        <a:pt x="4491" y="1012"/>
                        <a:pt x="5157" y="1152"/>
                        <a:pt x="5871" y="1456"/>
                      </a:cubicBezTo>
                      <a:cubicBezTo>
                        <a:pt x="5878" y="1460"/>
                        <a:pt x="5885" y="1461"/>
                        <a:pt x="5892" y="1461"/>
                      </a:cubicBezTo>
                      <a:cubicBezTo>
                        <a:pt x="5944" y="1461"/>
                        <a:pt x="5964" y="1349"/>
                        <a:pt x="5905" y="1289"/>
                      </a:cubicBezTo>
                      <a:cubicBezTo>
                        <a:pt x="4934" y="450"/>
                        <a:pt x="3833" y="1"/>
                        <a:pt x="28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073;p69">
                  <a:extLst>
                    <a:ext uri="{FF2B5EF4-FFF2-40B4-BE49-F238E27FC236}">
                      <a16:creationId xmlns:a16="http://schemas.microsoft.com/office/drawing/2014/main" id="{B7DF7E80-A3DA-E806-56C4-E85AAF9A315F}"/>
                    </a:ext>
                  </a:extLst>
                </p:cNvPr>
                <p:cNvSpPr/>
                <p:nvPr/>
              </p:nvSpPr>
              <p:spPr>
                <a:xfrm>
                  <a:off x="1561825" y="2408725"/>
                  <a:ext cx="119275" cy="51000"/>
                </a:xfrm>
                <a:custGeom>
                  <a:avLst/>
                  <a:gdLst/>
                  <a:ahLst/>
                  <a:cxnLst/>
                  <a:rect l="l" t="t" r="r" b="b"/>
                  <a:pathLst>
                    <a:path w="4771" h="2040" extrusionOk="0">
                      <a:moveTo>
                        <a:pt x="4771" y="0"/>
                      </a:moveTo>
                      <a:lnTo>
                        <a:pt x="4771" y="0"/>
                      </a:lnTo>
                      <a:cubicBezTo>
                        <a:pt x="4504" y="334"/>
                        <a:pt x="4203" y="667"/>
                        <a:pt x="3870" y="968"/>
                      </a:cubicBezTo>
                      <a:cubicBezTo>
                        <a:pt x="3770" y="1001"/>
                        <a:pt x="3703" y="1068"/>
                        <a:pt x="3636" y="1101"/>
                      </a:cubicBezTo>
                      <a:cubicBezTo>
                        <a:pt x="3336" y="1301"/>
                        <a:pt x="2969" y="1468"/>
                        <a:pt x="2602" y="1568"/>
                      </a:cubicBezTo>
                      <a:cubicBezTo>
                        <a:pt x="2469" y="1601"/>
                        <a:pt x="2335" y="1635"/>
                        <a:pt x="2202" y="1635"/>
                      </a:cubicBezTo>
                      <a:cubicBezTo>
                        <a:pt x="2007" y="1674"/>
                        <a:pt x="1811" y="1690"/>
                        <a:pt x="1616" y="1690"/>
                      </a:cubicBezTo>
                      <a:cubicBezTo>
                        <a:pt x="1478" y="1690"/>
                        <a:pt x="1339" y="1682"/>
                        <a:pt x="1201" y="1668"/>
                      </a:cubicBezTo>
                      <a:cubicBezTo>
                        <a:pt x="768" y="1635"/>
                        <a:pt x="334" y="1501"/>
                        <a:pt x="0" y="1334"/>
                      </a:cubicBezTo>
                      <a:lnTo>
                        <a:pt x="0" y="1334"/>
                      </a:lnTo>
                      <a:cubicBezTo>
                        <a:pt x="101" y="1635"/>
                        <a:pt x="501" y="1868"/>
                        <a:pt x="1001" y="1968"/>
                      </a:cubicBezTo>
                      <a:cubicBezTo>
                        <a:pt x="1218" y="2015"/>
                        <a:pt x="1463" y="2040"/>
                        <a:pt x="1728" y="2040"/>
                      </a:cubicBezTo>
                      <a:cubicBezTo>
                        <a:pt x="2033" y="2040"/>
                        <a:pt x="2363" y="2006"/>
                        <a:pt x="2702" y="1935"/>
                      </a:cubicBezTo>
                      <a:cubicBezTo>
                        <a:pt x="2736" y="1902"/>
                        <a:pt x="2769" y="1902"/>
                        <a:pt x="2802" y="1902"/>
                      </a:cubicBezTo>
                      <a:cubicBezTo>
                        <a:pt x="3069" y="1801"/>
                        <a:pt x="3336" y="1701"/>
                        <a:pt x="3570" y="1568"/>
                      </a:cubicBezTo>
                      <a:cubicBezTo>
                        <a:pt x="3770" y="1468"/>
                        <a:pt x="3937" y="1334"/>
                        <a:pt x="4070" y="1201"/>
                      </a:cubicBezTo>
                      <a:cubicBezTo>
                        <a:pt x="4137" y="1168"/>
                        <a:pt x="4170" y="1101"/>
                        <a:pt x="4203" y="1068"/>
                      </a:cubicBezTo>
                      <a:cubicBezTo>
                        <a:pt x="4537" y="734"/>
                        <a:pt x="4737" y="334"/>
                        <a:pt x="4771"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074;p69">
                  <a:extLst>
                    <a:ext uri="{FF2B5EF4-FFF2-40B4-BE49-F238E27FC236}">
                      <a16:creationId xmlns:a16="http://schemas.microsoft.com/office/drawing/2014/main" id="{0ED9DD17-E233-BB70-63D4-81371B88774C}"/>
                    </a:ext>
                  </a:extLst>
                </p:cNvPr>
                <p:cNvSpPr/>
                <p:nvPr/>
              </p:nvSpPr>
              <p:spPr>
                <a:xfrm>
                  <a:off x="1214900" y="2284625"/>
                  <a:ext cx="220875" cy="121400"/>
                </a:xfrm>
                <a:custGeom>
                  <a:avLst/>
                  <a:gdLst/>
                  <a:ahLst/>
                  <a:cxnLst/>
                  <a:rect l="l" t="t" r="r" b="b"/>
                  <a:pathLst>
                    <a:path w="8835" h="4856" extrusionOk="0">
                      <a:moveTo>
                        <a:pt x="4357" y="0"/>
                      </a:moveTo>
                      <a:cubicBezTo>
                        <a:pt x="2128" y="0"/>
                        <a:pt x="159" y="1722"/>
                        <a:pt x="1" y="4831"/>
                      </a:cubicBezTo>
                      <a:cubicBezTo>
                        <a:pt x="1" y="4847"/>
                        <a:pt x="9" y="4856"/>
                        <a:pt x="22" y="4856"/>
                      </a:cubicBezTo>
                      <a:cubicBezTo>
                        <a:pt x="34" y="4856"/>
                        <a:pt x="51" y="4847"/>
                        <a:pt x="68" y="4831"/>
                      </a:cubicBezTo>
                      <a:cubicBezTo>
                        <a:pt x="780" y="2442"/>
                        <a:pt x="2847" y="1054"/>
                        <a:pt x="5022" y="1054"/>
                      </a:cubicBezTo>
                      <a:cubicBezTo>
                        <a:pt x="6310" y="1054"/>
                        <a:pt x="7636" y="1541"/>
                        <a:pt x="8740" y="2596"/>
                      </a:cubicBezTo>
                      <a:cubicBezTo>
                        <a:pt x="8747" y="2602"/>
                        <a:pt x="8754" y="2605"/>
                        <a:pt x="8762" y="2605"/>
                      </a:cubicBezTo>
                      <a:cubicBezTo>
                        <a:pt x="8796" y="2605"/>
                        <a:pt x="8834" y="2556"/>
                        <a:pt x="8807" y="2529"/>
                      </a:cubicBezTo>
                      <a:cubicBezTo>
                        <a:pt x="7533" y="807"/>
                        <a:pt x="5884" y="0"/>
                        <a:pt x="4357"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075;p69">
                  <a:extLst>
                    <a:ext uri="{FF2B5EF4-FFF2-40B4-BE49-F238E27FC236}">
                      <a16:creationId xmlns:a16="http://schemas.microsoft.com/office/drawing/2014/main" id="{135F59D9-EED7-5261-BCA8-339AC02C7D54}"/>
                    </a:ext>
                  </a:extLst>
                </p:cNvPr>
                <p:cNvSpPr/>
                <p:nvPr/>
              </p:nvSpPr>
              <p:spPr>
                <a:xfrm>
                  <a:off x="1360850" y="2259300"/>
                  <a:ext cx="64225" cy="25175"/>
                </a:xfrm>
                <a:custGeom>
                  <a:avLst/>
                  <a:gdLst/>
                  <a:ahLst/>
                  <a:cxnLst/>
                  <a:rect l="l" t="t" r="r" b="b"/>
                  <a:pathLst>
                    <a:path w="2569" h="1007" extrusionOk="0">
                      <a:moveTo>
                        <a:pt x="1373" y="0"/>
                      </a:moveTo>
                      <a:cubicBezTo>
                        <a:pt x="937" y="0"/>
                        <a:pt x="455" y="169"/>
                        <a:pt x="34" y="440"/>
                      </a:cubicBezTo>
                      <a:cubicBezTo>
                        <a:pt x="0" y="473"/>
                        <a:pt x="0" y="540"/>
                        <a:pt x="34" y="540"/>
                      </a:cubicBezTo>
                      <a:cubicBezTo>
                        <a:pt x="193" y="506"/>
                        <a:pt x="345" y="491"/>
                        <a:pt x="492" y="491"/>
                      </a:cubicBezTo>
                      <a:cubicBezTo>
                        <a:pt x="1210" y="491"/>
                        <a:pt x="1810" y="841"/>
                        <a:pt x="2502" y="1007"/>
                      </a:cubicBezTo>
                      <a:cubicBezTo>
                        <a:pt x="2536" y="1007"/>
                        <a:pt x="2569" y="940"/>
                        <a:pt x="2569" y="874"/>
                      </a:cubicBezTo>
                      <a:cubicBezTo>
                        <a:pt x="2367" y="251"/>
                        <a:pt x="1904" y="0"/>
                        <a:pt x="1373"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076;p69">
                  <a:extLst>
                    <a:ext uri="{FF2B5EF4-FFF2-40B4-BE49-F238E27FC236}">
                      <a16:creationId xmlns:a16="http://schemas.microsoft.com/office/drawing/2014/main" id="{018827B2-8803-C127-63F8-0B4594A7F53C}"/>
                    </a:ext>
                  </a:extLst>
                </p:cNvPr>
                <p:cNvSpPr/>
                <p:nvPr/>
              </p:nvSpPr>
              <p:spPr>
                <a:xfrm>
                  <a:off x="1666075" y="2177125"/>
                  <a:ext cx="139875" cy="125225"/>
                </a:xfrm>
                <a:custGeom>
                  <a:avLst/>
                  <a:gdLst/>
                  <a:ahLst/>
                  <a:cxnLst/>
                  <a:rect l="l" t="t" r="r" b="b"/>
                  <a:pathLst>
                    <a:path w="5595" h="5009" extrusionOk="0">
                      <a:moveTo>
                        <a:pt x="3035" y="1"/>
                      </a:moveTo>
                      <a:cubicBezTo>
                        <a:pt x="1695" y="1"/>
                        <a:pt x="372" y="1793"/>
                        <a:pt x="0" y="4961"/>
                      </a:cubicBezTo>
                      <a:cubicBezTo>
                        <a:pt x="0" y="4985"/>
                        <a:pt x="17" y="5008"/>
                        <a:pt x="38" y="5008"/>
                      </a:cubicBezTo>
                      <a:cubicBezTo>
                        <a:pt x="47" y="5008"/>
                        <a:pt x="57" y="5004"/>
                        <a:pt x="67" y="4994"/>
                      </a:cubicBezTo>
                      <a:cubicBezTo>
                        <a:pt x="618" y="2525"/>
                        <a:pt x="1931" y="1179"/>
                        <a:pt x="3249" y="1179"/>
                      </a:cubicBezTo>
                      <a:cubicBezTo>
                        <a:pt x="4085" y="1179"/>
                        <a:pt x="4923" y="1720"/>
                        <a:pt x="5571" y="2860"/>
                      </a:cubicBezTo>
                      <a:cubicBezTo>
                        <a:pt x="5571" y="2869"/>
                        <a:pt x="5574" y="2873"/>
                        <a:pt x="5577" y="2873"/>
                      </a:cubicBezTo>
                      <a:cubicBezTo>
                        <a:pt x="5585" y="2873"/>
                        <a:pt x="5594" y="2850"/>
                        <a:pt x="5571" y="2826"/>
                      </a:cubicBezTo>
                      <a:cubicBezTo>
                        <a:pt x="4936" y="894"/>
                        <a:pt x="3981" y="1"/>
                        <a:pt x="3035" y="1"/>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077;p69">
                  <a:extLst>
                    <a:ext uri="{FF2B5EF4-FFF2-40B4-BE49-F238E27FC236}">
                      <a16:creationId xmlns:a16="http://schemas.microsoft.com/office/drawing/2014/main" id="{530CE361-4361-DFA1-8FE5-5BEC78D4D04E}"/>
                    </a:ext>
                  </a:extLst>
                </p:cNvPr>
                <p:cNvSpPr/>
                <p:nvPr/>
              </p:nvSpPr>
              <p:spPr>
                <a:xfrm>
                  <a:off x="1651250" y="2194250"/>
                  <a:ext cx="36525" cy="42925"/>
                </a:xfrm>
                <a:custGeom>
                  <a:avLst/>
                  <a:gdLst/>
                  <a:ahLst/>
                  <a:cxnLst/>
                  <a:rect l="l" t="t" r="r" b="b"/>
                  <a:pathLst>
                    <a:path w="1461" h="1717" extrusionOk="0">
                      <a:moveTo>
                        <a:pt x="1297" y="0"/>
                      </a:moveTo>
                      <a:cubicBezTo>
                        <a:pt x="639" y="0"/>
                        <a:pt x="1" y="483"/>
                        <a:pt x="126" y="1641"/>
                      </a:cubicBezTo>
                      <a:cubicBezTo>
                        <a:pt x="126" y="1668"/>
                        <a:pt x="148" y="1717"/>
                        <a:pt x="174" y="1717"/>
                      </a:cubicBezTo>
                      <a:cubicBezTo>
                        <a:pt x="180" y="1717"/>
                        <a:pt x="186" y="1714"/>
                        <a:pt x="193" y="1708"/>
                      </a:cubicBezTo>
                      <a:cubicBezTo>
                        <a:pt x="593" y="1107"/>
                        <a:pt x="860" y="373"/>
                        <a:pt x="1427" y="73"/>
                      </a:cubicBezTo>
                      <a:cubicBezTo>
                        <a:pt x="1460" y="73"/>
                        <a:pt x="1460" y="6"/>
                        <a:pt x="1427" y="6"/>
                      </a:cubicBezTo>
                      <a:cubicBezTo>
                        <a:pt x="1384" y="2"/>
                        <a:pt x="1341" y="0"/>
                        <a:pt x="1297"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078;p69">
                  <a:extLst>
                    <a:ext uri="{FF2B5EF4-FFF2-40B4-BE49-F238E27FC236}">
                      <a16:creationId xmlns:a16="http://schemas.microsoft.com/office/drawing/2014/main" id="{72A932BD-E052-7DC3-93EB-30DE6003475F}"/>
                    </a:ext>
                  </a:extLst>
                </p:cNvPr>
                <p:cNvSpPr/>
                <p:nvPr/>
              </p:nvSpPr>
              <p:spPr>
                <a:xfrm>
                  <a:off x="864650" y="2269675"/>
                  <a:ext cx="262725" cy="297475"/>
                </a:xfrm>
                <a:custGeom>
                  <a:avLst/>
                  <a:gdLst/>
                  <a:ahLst/>
                  <a:cxnLst/>
                  <a:rect l="l" t="t" r="r" b="b"/>
                  <a:pathLst>
                    <a:path w="10509" h="11899" extrusionOk="0">
                      <a:moveTo>
                        <a:pt x="4135" y="0"/>
                      </a:moveTo>
                      <a:cubicBezTo>
                        <a:pt x="2988" y="0"/>
                        <a:pt x="1720" y="676"/>
                        <a:pt x="968" y="1759"/>
                      </a:cubicBezTo>
                      <a:cubicBezTo>
                        <a:pt x="134" y="2927"/>
                        <a:pt x="1" y="4395"/>
                        <a:pt x="201" y="5696"/>
                      </a:cubicBezTo>
                      <a:cubicBezTo>
                        <a:pt x="501" y="7764"/>
                        <a:pt x="1602" y="9598"/>
                        <a:pt x="3270" y="10699"/>
                      </a:cubicBezTo>
                      <a:cubicBezTo>
                        <a:pt x="4439" y="11486"/>
                        <a:pt x="5881" y="11898"/>
                        <a:pt x="7376" y="11898"/>
                      </a:cubicBezTo>
                      <a:cubicBezTo>
                        <a:pt x="7971" y="11898"/>
                        <a:pt x="8575" y="11833"/>
                        <a:pt x="9174" y="11700"/>
                      </a:cubicBezTo>
                      <a:cubicBezTo>
                        <a:pt x="9474" y="11633"/>
                        <a:pt x="9808" y="11566"/>
                        <a:pt x="10041" y="11333"/>
                      </a:cubicBezTo>
                      <a:cubicBezTo>
                        <a:pt x="10508" y="10866"/>
                        <a:pt x="10408" y="10165"/>
                        <a:pt x="10275" y="9598"/>
                      </a:cubicBezTo>
                      <a:cubicBezTo>
                        <a:pt x="9674" y="7397"/>
                        <a:pt x="8874" y="5229"/>
                        <a:pt x="7873" y="3227"/>
                      </a:cubicBezTo>
                      <a:cubicBezTo>
                        <a:pt x="7206" y="1893"/>
                        <a:pt x="6105" y="225"/>
                        <a:pt x="4504" y="25"/>
                      </a:cubicBezTo>
                      <a:cubicBezTo>
                        <a:pt x="4383" y="8"/>
                        <a:pt x="4259" y="0"/>
                        <a:pt x="4135" y="0"/>
                      </a:cubicBezTo>
                      <a:close/>
                    </a:path>
                  </a:pathLst>
                </a:custGeom>
                <a:solidFill>
                  <a:srgbClr val="ED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079;p69">
                  <a:extLst>
                    <a:ext uri="{FF2B5EF4-FFF2-40B4-BE49-F238E27FC236}">
                      <a16:creationId xmlns:a16="http://schemas.microsoft.com/office/drawing/2014/main" id="{F244D09C-72DE-3F97-3807-241E5012F854}"/>
                    </a:ext>
                  </a:extLst>
                </p:cNvPr>
                <p:cNvSpPr/>
                <p:nvPr/>
              </p:nvSpPr>
              <p:spPr>
                <a:xfrm>
                  <a:off x="903025" y="2377475"/>
                  <a:ext cx="171550" cy="148425"/>
                </a:xfrm>
                <a:custGeom>
                  <a:avLst/>
                  <a:gdLst/>
                  <a:ahLst/>
                  <a:cxnLst/>
                  <a:rect l="l" t="t" r="r" b="b"/>
                  <a:pathLst>
                    <a:path w="6862" h="5937" extrusionOk="0">
                      <a:moveTo>
                        <a:pt x="1494" y="0"/>
                      </a:moveTo>
                      <a:cubicBezTo>
                        <a:pt x="933" y="0"/>
                        <a:pt x="408" y="284"/>
                        <a:pt x="0" y="1083"/>
                      </a:cubicBezTo>
                      <a:cubicBezTo>
                        <a:pt x="0" y="1083"/>
                        <a:pt x="0" y="1098"/>
                        <a:pt x="10" y="1098"/>
                      </a:cubicBezTo>
                      <a:cubicBezTo>
                        <a:pt x="15" y="1098"/>
                        <a:pt x="23" y="1094"/>
                        <a:pt x="34" y="1083"/>
                      </a:cubicBezTo>
                      <a:cubicBezTo>
                        <a:pt x="376" y="776"/>
                        <a:pt x="758" y="651"/>
                        <a:pt x="1151" y="651"/>
                      </a:cubicBezTo>
                      <a:cubicBezTo>
                        <a:pt x="2253" y="651"/>
                        <a:pt x="3448" y="1629"/>
                        <a:pt x="4137" y="2318"/>
                      </a:cubicBezTo>
                      <a:cubicBezTo>
                        <a:pt x="4167" y="2348"/>
                        <a:pt x="4170" y="2378"/>
                        <a:pt x="4195" y="2383"/>
                      </a:cubicBezTo>
                      <a:lnTo>
                        <a:pt x="4195" y="2383"/>
                      </a:lnTo>
                      <a:cubicBezTo>
                        <a:pt x="3964" y="2360"/>
                        <a:pt x="3728" y="2344"/>
                        <a:pt x="3495" y="2344"/>
                      </a:cubicBezTo>
                      <a:cubicBezTo>
                        <a:pt x="2421" y="2344"/>
                        <a:pt x="1429" y="2687"/>
                        <a:pt x="1401" y="4219"/>
                      </a:cubicBezTo>
                      <a:cubicBezTo>
                        <a:pt x="1401" y="4219"/>
                        <a:pt x="1401" y="4234"/>
                        <a:pt x="1411" y="4234"/>
                      </a:cubicBezTo>
                      <a:cubicBezTo>
                        <a:pt x="1416" y="4234"/>
                        <a:pt x="1424" y="4230"/>
                        <a:pt x="1435" y="4219"/>
                      </a:cubicBezTo>
                      <a:cubicBezTo>
                        <a:pt x="1753" y="3349"/>
                        <a:pt x="2570" y="3073"/>
                        <a:pt x="3449" y="3073"/>
                      </a:cubicBezTo>
                      <a:cubicBezTo>
                        <a:pt x="3952" y="3073"/>
                        <a:pt x="4476" y="3164"/>
                        <a:pt x="4937" y="3285"/>
                      </a:cubicBezTo>
                      <a:cubicBezTo>
                        <a:pt x="5438" y="3985"/>
                        <a:pt x="5838" y="4819"/>
                        <a:pt x="6138" y="5720"/>
                      </a:cubicBezTo>
                      <a:cubicBezTo>
                        <a:pt x="6193" y="5873"/>
                        <a:pt x="6294" y="5936"/>
                        <a:pt x="6400" y="5936"/>
                      </a:cubicBezTo>
                      <a:cubicBezTo>
                        <a:pt x="6619" y="5936"/>
                        <a:pt x="6862" y="5667"/>
                        <a:pt x="6772" y="5353"/>
                      </a:cubicBezTo>
                      <a:cubicBezTo>
                        <a:pt x="6538" y="4753"/>
                        <a:pt x="6305" y="4152"/>
                        <a:pt x="6005" y="3619"/>
                      </a:cubicBezTo>
                      <a:cubicBezTo>
                        <a:pt x="5804" y="3252"/>
                        <a:pt x="5604" y="2918"/>
                        <a:pt x="5371" y="2618"/>
                      </a:cubicBezTo>
                      <a:cubicBezTo>
                        <a:pt x="4804" y="1851"/>
                        <a:pt x="4137" y="1217"/>
                        <a:pt x="3403" y="750"/>
                      </a:cubicBezTo>
                      <a:cubicBezTo>
                        <a:pt x="2802" y="361"/>
                        <a:pt x="2126" y="0"/>
                        <a:pt x="1494"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080;p69">
                  <a:extLst>
                    <a:ext uri="{FF2B5EF4-FFF2-40B4-BE49-F238E27FC236}">
                      <a16:creationId xmlns:a16="http://schemas.microsoft.com/office/drawing/2014/main" id="{03134DCD-C4C0-C6CD-767F-625492164044}"/>
                    </a:ext>
                  </a:extLst>
                </p:cNvPr>
                <p:cNvSpPr/>
                <p:nvPr/>
              </p:nvSpPr>
              <p:spPr>
                <a:xfrm>
                  <a:off x="868825" y="1554775"/>
                  <a:ext cx="970725" cy="804875"/>
                </a:xfrm>
                <a:custGeom>
                  <a:avLst/>
                  <a:gdLst/>
                  <a:ahLst/>
                  <a:cxnLst/>
                  <a:rect l="l" t="t" r="r" b="b"/>
                  <a:pathLst>
                    <a:path w="38829" h="32195" extrusionOk="0">
                      <a:moveTo>
                        <a:pt x="22317" y="0"/>
                      </a:moveTo>
                      <a:cubicBezTo>
                        <a:pt x="19314" y="34"/>
                        <a:pt x="16346" y="634"/>
                        <a:pt x="13610" y="1735"/>
                      </a:cubicBezTo>
                      <a:cubicBezTo>
                        <a:pt x="11142" y="2769"/>
                        <a:pt x="5038" y="5471"/>
                        <a:pt x="4604" y="10808"/>
                      </a:cubicBezTo>
                      <a:cubicBezTo>
                        <a:pt x="4604" y="10755"/>
                        <a:pt x="4561" y="10732"/>
                        <a:pt x="4489" y="10732"/>
                      </a:cubicBezTo>
                      <a:cubicBezTo>
                        <a:pt x="4110" y="10732"/>
                        <a:pt x="2915" y="11358"/>
                        <a:pt x="2803" y="11442"/>
                      </a:cubicBezTo>
                      <a:cubicBezTo>
                        <a:pt x="2336" y="11876"/>
                        <a:pt x="1869" y="12242"/>
                        <a:pt x="1468" y="12776"/>
                      </a:cubicBezTo>
                      <a:cubicBezTo>
                        <a:pt x="1" y="14811"/>
                        <a:pt x="1" y="17413"/>
                        <a:pt x="501" y="19815"/>
                      </a:cubicBezTo>
                      <a:cubicBezTo>
                        <a:pt x="634" y="20315"/>
                        <a:pt x="768" y="20815"/>
                        <a:pt x="901" y="21316"/>
                      </a:cubicBezTo>
                      <a:cubicBezTo>
                        <a:pt x="1068" y="21816"/>
                        <a:pt x="1235" y="22316"/>
                        <a:pt x="1435" y="22817"/>
                      </a:cubicBezTo>
                      <a:cubicBezTo>
                        <a:pt x="2236" y="24985"/>
                        <a:pt x="3336" y="27020"/>
                        <a:pt x="4737" y="28854"/>
                      </a:cubicBezTo>
                      <a:cubicBezTo>
                        <a:pt x="5236" y="29547"/>
                        <a:pt x="6792" y="32194"/>
                        <a:pt x="7440" y="32194"/>
                      </a:cubicBezTo>
                      <a:cubicBezTo>
                        <a:pt x="7572" y="32194"/>
                        <a:pt x="7667" y="32084"/>
                        <a:pt x="7706" y="31823"/>
                      </a:cubicBezTo>
                      <a:cubicBezTo>
                        <a:pt x="8140" y="29088"/>
                        <a:pt x="9040" y="26519"/>
                        <a:pt x="10175" y="24151"/>
                      </a:cubicBezTo>
                      <a:cubicBezTo>
                        <a:pt x="11109" y="22150"/>
                        <a:pt x="12243" y="20315"/>
                        <a:pt x="13410" y="18680"/>
                      </a:cubicBezTo>
                      <a:cubicBezTo>
                        <a:pt x="16746" y="13944"/>
                        <a:pt x="20282" y="10942"/>
                        <a:pt x="20482" y="10942"/>
                      </a:cubicBezTo>
                      <a:cubicBezTo>
                        <a:pt x="21549" y="11042"/>
                        <a:pt x="24485" y="11575"/>
                        <a:pt x="27754" y="13143"/>
                      </a:cubicBezTo>
                      <a:cubicBezTo>
                        <a:pt x="29055" y="13744"/>
                        <a:pt x="30389" y="14511"/>
                        <a:pt x="31690" y="15445"/>
                      </a:cubicBezTo>
                      <a:cubicBezTo>
                        <a:pt x="34058" y="17179"/>
                        <a:pt x="36327" y="19514"/>
                        <a:pt x="37961" y="22683"/>
                      </a:cubicBezTo>
                      <a:cubicBezTo>
                        <a:pt x="37991" y="22713"/>
                        <a:pt x="38035" y="22730"/>
                        <a:pt x="38076" y="22730"/>
                      </a:cubicBezTo>
                      <a:cubicBezTo>
                        <a:pt x="38128" y="22730"/>
                        <a:pt x="38176" y="22705"/>
                        <a:pt x="38195" y="22650"/>
                      </a:cubicBezTo>
                      <a:cubicBezTo>
                        <a:pt x="38562" y="21216"/>
                        <a:pt x="38795" y="18180"/>
                        <a:pt x="38795" y="17680"/>
                      </a:cubicBezTo>
                      <a:cubicBezTo>
                        <a:pt x="38828" y="15778"/>
                        <a:pt x="38562" y="13877"/>
                        <a:pt x="38061" y="12076"/>
                      </a:cubicBezTo>
                      <a:cubicBezTo>
                        <a:pt x="37928" y="11575"/>
                        <a:pt x="37794" y="11042"/>
                        <a:pt x="37594" y="10541"/>
                      </a:cubicBezTo>
                      <a:cubicBezTo>
                        <a:pt x="37194" y="9307"/>
                        <a:pt x="36627" y="8006"/>
                        <a:pt x="35960" y="6839"/>
                      </a:cubicBezTo>
                      <a:cubicBezTo>
                        <a:pt x="35126" y="5304"/>
                        <a:pt x="34125" y="3903"/>
                        <a:pt x="32924" y="2869"/>
                      </a:cubicBezTo>
                      <a:cubicBezTo>
                        <a:pt x="29955" y="367"/>
                        <a:pt x="25819" y="0"/>
                        <a:pt x="22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081;p69">
                  <a:extLst>
                    <a:ext uri="{FF2B5EF4-FFF2-40B4-BE49-F238E27FC236}">
                      <a16:creationId xmlns:a16="http://schemas.microsoft.com/office/drawing/2014/main" id="{FD588A58-2C07-1393-0A02-788146917C6E}"/>
                    </a:ext>
                  </a:extLst>
                </p:cNvPr>
                <p:cNvSpPr/>
                <p:nvPr/>
              </p:nvSpPr>
              <p:spPr>
                <a:xfrm>
                  <a:off x="881350" y="2049300"/>
                  <a:ext cx="53375" cy="88425"/>
                </a:xfrm>
                <a:custGeom>
                  <a:avLst/>
                  <a:gdLst/>
                  <a:ahLst/>
                  <a:cxnLst/>
                  <a:rect l="l" t="t" r="r" b="b"/>
                  <a:pathLst>
                    <a:path w="2135" h="3537" extrusionOk="0">
                      <a:moveTo>
                        <a:pt x="0" y="0"/>
                      </a:moveTo>
                      <a:lnTo>
                        <a:pt x="0" y="0"/>
                      </a:lnTo>
                      <a:cubicBezTo>
                        <a:pt x="133" y="534"/>
                        <a:pt x="267" y="1034"/>
                        <a:pt x="400" y="1535"/>
                      </a:cubicBezTo>
                      <a:cubicBezTo>
                        <a:pt x="567" y="2035"/>
                        <a:pt x="734" y="2535"/>
                        <a:pt x="934" y="3036"/>
                      </a:cubicBezTo>
                      <a:cubicBezTo>
                        <a:pt x="1334" y="3236"/>
                        <a:pt x="1735" y="3369"/>
                        <a:pt x="2135" y="3536"/>
                      </a:cubicBezTo>
                      <a:cubicBezTo>
                        <a:pt x="2035" y="3036"/>
                        <a:pt x="1935" y="2535"/>
                        <a:pt x="1868" y="2035"/>
                      </a:cubicBezTo>
                      <a:cubicBezTo>
                        <a:pt x="1768" y="1535"/>
                        <a:pt x="1701" y="1001"/>
                        <a:pt x="1668" y="467"/>
                      </a:cubicBezTo>
                      <a:cubicBezTo>
                        <a:pt x="1234" y="367"/>
                        <a:pt x="801" y="267"/>
                        <a:pt x="400" y="134"/>
                      </a:cubicBezTo>
                      <a:cubicBezTo>
                        <a:pt x="267" y="100"/>
                        <a:pt x="133" y="67"/>
                        <a:pt x="0"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82;p69">
                  <a:extLst>
                    <a:ext uri="{FF2B5EF4-FFF2-40B4-BE49-F238E27FC236}">
                      <a16:creationId xmlns:a16="http://schemas.microsoft.com/office/drawing/2014/main" id="{9E8B9DEB-EEF7-0FE7-E0E0-89E3C9727243}"/>
                    </a:ext>
                  </a:extLst>
                </p:cNvPr>
                <p:cNvSpPr/>
                <p:nvPr/>
              </p:nvSpPr>
              <p:spPr>
                <a:xfrm>
                  <a:off x="937200" y="2063475"/>
                  <a:ext cx="103450" cy="96750"/>
                </a:xfrm>
                <a:custGeom>
                  <a:avLst/>
                  <a:gdLst/>
                  <a:ahLst/>
                  <a:cxnLst/>
                  <a:rect l="l" t="t" r="r" b="b"/>
                  <a:pathLst>
                    <a:path w="4138" h="3870" extrusionOk="0">
                      <a:moveTo>
                        <a:pt x="1" y="0"/>
                      </a:moveTo>
                      <a:lnTo>
                        <a:pt x="1" y="0"/>
                      </a:lnTo>
                      <a:cubicBezTo>
                        <a:pt x="134" y="1068"/>
                        <a:pt x="368" y="2135"/>
                        <a:pt x="668" y="3136"/>
                      </a:cubicBezTo>
                      <a:cubicBezTo>
                        <a:pt x="668" y="3169"/>
                        <a:pt x="668" y="3203"/>
                        <a:pt x="668" y="3236"/>
                      </a:cubicBezTo>
                      <a:cubicBezTo>
                        <a:pt x="1469" y="3469"/>
                        <a:pt x="2269" y="3670"/>
                        <a:pt x="3070" y="3803"/>
                      </a:cubicBezTo>
                      <a:cubicBezTo>
                        <a:pt x="3270" y="3836"/>
                        <a:pt x="3470" y="3836"/>
                        <a:pt x="3670" y="3870"/>
                      </a:cubicBezTo>
                      <a:cubicBezTo>
                        <a:pt x="3770" y="2602"/>
                        <a:pt x="3937" y="1368"/>
                        <a:pt x="4137" y="134"/>
                      </a:cubicBezTo>
                      <a:lnTo>
                        <a:pt x="4137" y="134"/>
                      </a:lnTo>
                      <a:cubicBezTo>
                        <a:pt x="3608" y="197"/>
                        <a:pt x="3084" y="226"/>
                        <a:pt x="2563" y="226"/>
                      </a:cubicBezTo>
                      <a:cubicBezTo>
                        <a:pt x="1704" y="226"/>
                        <a:pt x="852" y="146"/>
                        <a:pt x="1"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083;p69">
                  <a:extLst>
                    <a:ext uri="{FF2B5EF4-FFF2-40B4-BE49-F238E27FC236}">
                      <a16:creationId xmlns:a16="http://schemas.microsoft.com/office/drawing/2014/main" id="{BC81982B-7ED5-99E8-22EA-55C56607CA83}"/>
                    </a:ext>
                  </a:extLst>
                </p:cNvPr>
                <p:cNvSpPr/>
                <p:nvPr/>
              </p:nvSpPr>
              <p:spPr>
                <a:xfrm>
                  <a:off x="1059800" y="2021775"/>
                  <a:ext cx="144300" cy="140950"/>
                </a:xfrm>
                <a:custGeom>
                  <a:avLst/>
                  <a:gdLst/>
                  <a:ahLst/>
                  <a:cxnLst/>
                  <a:rect l="l" t="t" r="r" b="b"/>
                  <a:pathLst>
                    <a:path w="5772" h="5638" extrusionOk="0">
                      <a:moveTo>
                        <a:pt x="5771" y="0"/>
                      </a:moveTo>
                      <a:cubicBezTo>
                        <a:pt x="4003" y="768"/>
                        <a:pt x="2135" y="1301"/>
                        <a:pt x="34" y="1668"/>
                      </a:cubicBezTo>
                      <a:cubicBezTo>
                        <a:pt x="34" y="3003"/>
                        <a:pt x="0" y="4303"/>
                        <a:pt x="0" y="5638"/>
                      </a:cubicBezTo>
                      <a:cubicBezTo>
                        <a:pt x="868" y="5638"/>
                        <a:pt x="1702" y="5604"/>
                        <a:pt x="2536" y="5471"/>
                      </a:cubicBezTo>
                      <a:cubicBezTo>
                        <a:pt x="3470" y="3470"/>
                        <a:pt x="4604" y="1635"/>
                        <a:pt x="5771"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084;p69">
                  <a:extLst>
                    <a:ext uri="{FF2B5EF4-FFF2-40B4-BE49-F238E27FC236}">
                      <a16:creationId xmlns:a16="http://schemas.microsoft.com/office/drawing/2014/main" id="{BE2B49E9-2211-3A67-9DDF-73EE33C5B95B}"/>
                    </a:ext>
                  </a:extLst>
                </p:cNvPr>
                <p:cNvSpPr/>
                <p:nvPr/>
              </p:nvSpPr>
              <p:spPr>
                <a:xfrm>
                  <a:off x="1562650" y="1839975"/>
                  <a:ext cx="156800" cy="100925"/>
                </a:xfrm>
                <a:custGeom>
                  <a:avLst/>
                  <a:gdLst/>
                  <a:ahLst/>
                  <a:cxnLst/>
                  <a:rect l="l" t="t" r="r" b="b"/>
                  <a:pathLst>
                    <a:path w="6272" h="4037" extrusionOk="0">
                      <a:moveTo>
                        <a:pt x="3103" y="1"/>
                      </a:moveTo>
                      <a:cubicBezTo>
                        <a:pt x="3003" y="67"/>
                        <a:pt x="2903" y="134"/>
                        <a:pt x="2836" y="201"/>
                      </a:cubicBezTo>
                      <a:cubicBezTo>
                        <a:pt x="1869" y="868"/>
                        <a:pt x="968" y="1368"/>
                        <a:pt x="1" y="1735"/>
                      </a:cubicBezTo>
                      <a:cubicBezTo>
                        <a:pt x="1268" y="2336"/>
                        <a:pt x="2636" y="3103"/>
                        <a:pt x="3937" y="4037"/>
                      </a:cubicBezTo>
                      <a:cubicBezTo>
                        <a:pt x="4771" y="3803"/>
                        <a:pt x="5538" y="3470"/>
                        <a:pt x="6272" y="3036"/>
                      </a:cubicBezTo>
                      <a:cubicBezTo>
                        <a:pt x="5905" y="2602"/>
                        <a:pt x="5505" y="2202"/>
                        <a:pt x="5071" y="1802"/>
                      </a:cubicBezTo>
                      <a:cubicBezTo>
                        <a:pt x="4471" y="1235"/>
                        <a:pt x="3804" y="601"/>
                        <a:pt x="3103"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085;p69">
                  <a:extLst>
                    <a:ext uri="{FF2B5EF4-FFF2-40B4-BE49-F238E27FC236}">
                      <a16:creationId xmlns:a16="http://schemas.microsoft.com/office/drawing/2014/main" id="{DA6E18F2-0332-F4ED-5806-8BF4F062813B}"/>
                    </a:ext>
                  </a:extLst>
                </p:cNvPr>
                <p:cNvSpPr/>
                <p:nvPr/>
              </p:nvSpPr>
              <p:spPr>
                <a:xfrm>
                  <a:off x="1749450" y="1724900"/>
                  <a:ext cx="59250" cy="106750"/>
                </a:xfrm>
                <a:custGeom>
                  <a:avLst/>
                  <a:gdLst/>
                  <a:ahLst/>
                  <a:cxnLst/>
                  <a:rect l="l" t="t" r="r" b="b"/>
                  <a:pathLst>
                    <a:path w="2370" h="4270" extrusionOk="0">
                      <a:moveTo>
                        <a:pt x="768" y="0"/>
                      </a:moveTo>
                      <a:cubicBezTo>
                        <a:pt x="501" y="334"/>
                        <a:pt x="268" y="601"/>
                        <a:pt x="1" y="901"/>
                      </a:cubicBezTo>
                      <a:cubicBezTo>
                        <a:pt x="801" y="1935"/>
                        <a:pt x="1469" y="3069"/>
                        <a:pt x="2069" y="4270"/>
                      </a:cubicBezTo>
                      <a:cubicBezTo>
                        <a:pt x="2169" y="4070"/>
                        <a:pt x="2269" y="3903"/>
                        <a:pt x="2369" y="3703"/>
                      </a:cubicBezTo>
                      <a:cubicBezTo>
                        <a:pt x="1969" y="2502"/>
                        <a:pt x="1402" y="1201"/>
                        <a:pt x="768"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086;p69">
                  <a:extLst>
                    <a:ext uri="{FF2B5EF4-FFF2-40B4-BE49-F238E27FC236}">
                      <a16:creationId xmlns:a16="http://schemas.microsoft.com/office/drawing/2014/main" id="{3903FE87-83D6-6D82-A418-9C780FA892A9}"/>
                    </a:ext>
                  </a:extLst>
                </p:cNvPr>
                <p:cNvSpPr/>
                <p:nvPr/>
              </p:nvSpPr>
              <p:spPr>
                <a:xfrm>
                  <a:off x="1654400" y="1754925"/>
                  <a:ext cx="133450" cy="144275"/>
                </a:xfrm>
                <a:custGeom>
                  <a:avLst/>
                  <a:gdLst/>
                  <a:ahLst/>
                  <a:cxnLst/>
                  <a:rect l="l" t="t" r="r" b="b"/>
                  <a:pathLst>
                    <a:path w="5338" h="5771" extrusionOk="0">
                      <a:moveTo>
                        <a:pt x="3503" y="0"/>
                      </a:moveTo>
                      <a:cubicBezTo>
                        <a:pt x="2469" y="1068"/>
                        <a:pt x="1301" y="2035"/>
                        <a:pt x="0" y="2969"/>
                      </a:cubicBezTo>
                      <a:cubicBezTo>
                        <a:pt x="601" y="3403"/>
                        <a:pt x="1134" y="3836"/>
                        <a:pt x="1701" y="4270"/>
                      </a:cubicBezTo>
                      <a:cubicBezTo>
                        <a:pt x="2302" y="4737"/>
                        <a:pt x="2902" y="5237"/>
                        <a:pt x="3503" y="5771"/>
                      </a:cubicBezTo>
                      <a:cubicBezTo>
                        <a:pt x="4203" y="5204"/>
                        <a:pt x="4804" y="4537"/>
                        <a:pt x="5337" y="3836"/>
                      </a:cubicBezTo>
                      <a:cubicBezTo>
                        <a:pt x="4837" y="2502"/>
                        <a:pt x="4236" y="1234"/>
                        <a:pt x="3503"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 name="Google Shape;3087;p69">
                <a:extLst>
                  <a:ext uri="{FF2B5EF4-FFF2-40B4-BE49-F238E27FC236}">
                    <a16:creationId xmlns:a16="http://schemas.microsoft.com/office/drawing/2014/main" id="{D0C3FF1A-186E-E6C1-868A-391CAFBB9E07}"/>
                  </a:ext>
                </a:extLst>
              </p:cNvPr>
              <p:cNvSpPr/>
              <p:nvPr/>
            </p:nvSpPr>
            <p:spPr>
              <a:xfrm>
                <a:off x="1426500" y="2425950"/>
                <a:ext cx="130854" cy="130854"/>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rgbClr val="E69EA1">
                  <a:alpha val="45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3088;p69">
                <a:extLst>
                  <a:ext uri="{FF2B5EF4-FFF2-40B4-BE49-F238E27FC236}">
                    <a16:creationId xmlns:a16="http://schemas.microsoft.com/office/drawing/2014/main" id="{7DC6261B-CA82-2AC4-AEF2-848CE15C7109}"/>
                  </a:ext>
                </a:extLst>
              </p:cNvPr>
              <p:cNvSpPr/>
              <p:nvPr/>
            </p:nvSpPr>
            <p:spPr>
              <a:xfrm>
                <a:off x="1784625" y="2328950"/>
                <a:ext cx="107100" cy="107078"/>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rgbClr val="E69EA1">
                  <a:alpha val="45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 name="Google Shape;3122;p69">
            <a:extLst>
              <a:ext uri="{FF2B5EF4-FFF2-40B4-BE49-F238E27FC236}">
                <a16:creationId xmlns:a16="http://schemas.microsoft.com/office/drawing/2014/main" id="{1B2494FC-273B-7802-0334-BE6409999C5E}"/>
              </a:ext>
            </a:extLst>
          </p:cNvPr>
          <p:cNvGrpSpPr/>
          <p:nvPr/>
        </p:nvGrpSpPr>
        <p:grpSpPr>
          <a:xfrm>
            <a:off x="2424975" y="2473165"/>
            <a:ext cx="1057184" cy="1181351"/>
            <a:chOff x="6558026" y="3674348"/>
            <a:chExt cx="1057184" cy="1181351"/>
          </a:xfrm>
        </p:grpSpPr>
        <p:sp>
          <p:nvSpPr>
            <p:cNvPr id="36" name="Google Shape;3123;p69">
              <a:extLst>
                <a:ext uri="{FF2B5EF4-FFF2-40B4-BE49-F238E27FC236}">
                  <a16:creationId xmlns:a16="http://schemas.microsoft.com/office/drawing/2014/main" id="{258583F5-85FB-6586-EF0A-C23E4DD3BE9C}"/>
                </a:ext>
              </a:extLst>
            </p:cNvPr>
            <p:cNvSpPr/>
            <p:nvPr/>
          </p:nvSpPr>
          <p:spPr>
            <a:xfrm rot="201225">
              <a:off x="6590456" y="3707914"/>
              <a:ext cx="992852" cy="1119702"/>
            </a:xfrm>
            <a:custGeom>
              <a:avLst/>
              <a:gdLst/>
              <a:ahLst/>
              <a:cxnLst/>
              <a:rect l="l" t="t" r="r" b="b"/>
              <a:pathLst>
                <a:path w="48402" h="54586" extrusionOk="0">
                  <a:moveTo>
                    <a:pt x="6739" y="33492"/>
                  </a:moveTo>
                  <a:lnTo>
                    <a:pt x="7005" y="34325"/>
                  </a:lnTo>
                  <a:cubicBezTo>
                    <a:pt x="6905" y="34259"/>
                    <a:pt x="6805" y="34159"/>
                    <a:pt x="6672" y="34092"/>
                  </a:cubicBezTo>
                  <a:lnTo>
                    <a:pt x="6672" y="33992"/>
                  </a:lnTo>
                  <a:cubicBezTo>
                    <a:pt x="6705" y="33825"/>
                    <a:pt x="6739" y="33658"/>
                    <a:pt x="6739" y="33492"/>
                  </a:cubicBezTo>
                  <a:close/>
                  <a:moveTo>
                    <a:pt x="28054" y="1"/>
                  </a:moveTo>
                  <a:cubicBezTo>
                    <a:pt x="24485" y="1735"/>
                    <a:pt x="21716" y="4471"/>
                    <a:pt x="20248" y="7606"/>
                  </a:cubicBezTo>
                  <a:cubicBezTo>
                    <a:pt x="17513" y="8607"/>
                    <a:pt x="14878" y="9708"/>
                    <a:pt x="12743" y="11309"/>
                  </a:cubicBezTo>
                  <a:cubicBezTo>
                    <a:pt x="10808" y="12743"/>
                    <a:pt x="9307" y="14645"/>
                    <a:pt x="8773" y="16746"/>
                  </a:cubicBezTo>
                  <a:cubicBezTo>
                    <a:pt x="8340" y="16946"/>
                    <a:pt x="7939" y="17147"/>
                    <a:pt x="7572" y="17413"/>
                  </a:cubicBezTo>
                  <a:cubicBezTo>
                    <a:pt x="5371" y="19015"/>
                    <a:pt x="5071" y="22050"/>
                    <a:pt x="5204" y="24685"/>
                  </a:cubicBezTo>
                  <a:cubicBezTo>
                    <a:pt x="5304" y="26253"/>
                    <a:pt x="5471" y="27787"/>
                    <a:pt x="5738" y="29322"/>
                  </a:cubicBezTo>
                  <a:cubicBezTo>
                    <a:pt x="5905" y="30189"/>
                    <a:pt x="6105" y="31056"/>
                    <a:pt x="6305" y="31890"/>
                  </a:cubicBezTo>
                  <a:cubicBezTo>
                    <a:pt x="6138" y="32491"/>
                    <a:pt x="6005" y="33125"/>
                    <a:pt x="5938" y="33758"/>
                  </a:cubicBezTo>
                  <a:cubicBezTo>
                    <a:pt x="5625" y="33667"/>
                    <a:pt x="5287" y="33622"/>
                    <a:pt x="4940" y="33622"/>
                  </a:cubicBezTo>
                  <a:cubicBezTo>
                    <a:pt x="4143" y="33622"/>
                    <a:pt x="3300" y="33861"/>
                    <a:pt x="2602" y="34325"/>
                  </a:cubicBezTo>
                  <a:cubicBezTo>
                    <a:pt x="1401" y="35159"/>
                    <a:pt x="734" y="36460"/>
                    <a:pt x="467" y="37761"/>
                  </a:cubicBezTo>
                  <a:cubicBezTo>
                    <a:pt x="0" y="39796"/>
                    <a:pt x="401" y="41898"/>
                    <a:pt x="1568" y="43499"/>
                  </a:cubicBezTo>
                  <a:cubicBezTo>
                    <a:pt x="2702" y="45133"/>
                    <a:pt x="4570" y="46234"/>
                    <a:pt x="6739" y="46568"/>
                  </a:cubicBezTo>
                  <a:cubicBezTo>
                    <a:pt x="6878" y="46599"/>
                    <a:pt x="7024" y="46622"/>
                    <a:pt x="7171" y="46622"/>
                  </a:cubicBezTo>
                  <a:cubicBezTo>
                    <a:pt x="7341" y="46622"/>
                    <a:pt x="7511" y="46590"/>
                    <a:pt x="7673" y="46501"/>
                  </a:cubicBezTo>
                  <a:lnTo>
                    <a:pt x="7706" y="46501"/>
                  </a:lnTo>
                  <a:cubicBezTo>
                    <a:pt x="8973" y="48969"/>
                    <a:pt x="11175" y="50971"/>
                    <a:pt x="13944" y="51905"/>
                  </a:cubicBezTo>
                  <a:cubicBezTo>
                    <a:pt x="18547" y="53473"/>
                    <a:pt x="23184" y="54340"/>
                    <a:pt x="28020" y="54573"/>
                  </a:cubicBezTo>
                  <a:cubicBezTo>
                    <a:pt x="28191" y="54581"/>
                    <a:pt x="28361" y="54585"/>
                    <a:pt x="28530" y="54585"/>
                  </a:cubicBezTo>
                  <a:cubicBezTo>
                    <a:pt x="31208" y="54585"/>
                    <a:pt x="33716" y="53601"/>
                    <a:pt x="35693" y="51938"/>
                  </a:cubicBezTo>
                  <a:cubicBezTo>
                    <a:pt x="35893" y="52072"/>
                    <a:pt x="36093" y="52138"/>
                    <a:pt x="36326" y="52172"/>
                  </a:cubicBezTo>
                  <a:cubicBezTo>
                    <a:pt x="36953" y="52309"/>
                    <a:pt x="37579" y="52377"/>
                    <a:pt x="38194" y="52377"/>
                  </a:cubicBezTo>
                  <a:cubicBezTo>
                    <a:pt x="39674" y="52377"/>
                    <a:pt x="41086" y="51982"/>
                    <a:pt x="42264" y="51204"/>
                  </a:cubicBezTo>
                  <a:cubicBezTo>
                    <a:pt x="43932" y="50137"/>
                    <a:pt x="45066" y="48336"/>
                    <a:pt x="45400" y="46234"/>
                  </a:cubicBezTo>
                  <a:cubicBezTo>
                    <a:pt x="45600" y="44966"/>
                    <a:pt x="45466" y="43465"/>
                    <a:pt x="44666" y="42298"/>
                  </a:cubicBezTo>
                  <a:cubicBezTo>
                    <a:pt x="44065" y="41397"/>
                    <a:pt x="43098" y="40797"/>
                    <a:pt x="42131" y="40597"/>
                  </a:cubicBezTo>
                  <a:cubicBezTo>
                    <a:pt x="42131" y="40563"/>
                    <a:pt x="42131" y="40563"/>
                    <a:pt x="42131" y="40563"/>
                  </a:cubicBezTo>
                  <a:cubicBezTo>
                    <a:pt x="42231" y="40263"/>
                    <a:pt x="42297" y="39963"/>
                    <a:pt x="42364" y="39629"/>
                  </a:cubicBezTo>
                  <a:cubicBezTo>
                    <a:pt x="43098" y="38462"/>
                    <a:pt x="43832" y="37161"/>
                    <a:pt x="44532" y="35927"/>
                  </a:cubicBezTo>
                  <a:cubicBezTo>
                    <a:pt x="45166" y="34692"/>
                    <a:pt x="45766" y="33492"/>
                    <a:pt x="46300" y="32491"/>
                  </a:cubicBezTo>
                  <a:cubicBezTo>
                    <a:pt x="47468" y="30089"/>
                    <a:pt x="48402" y="27187"/>
                    <a:pt x="46967" y="24885"/>
                  </a:cubicBezTo>
                  <a:cubicBezTo>
                    <a:pt x="46767" y="24585"/>
                    <a:pt x="46567" y="24318"/>
                    <a:pt x="46334" y="24051"/>
                  </a:cubicBezTo>
                  <a:cubicBezTo>
                    <a:pt x="46300" y="22617"/>
                    <a:pt x="45666" y="21149"/>
                    <a:pt x="44732" y="19815"/>
                  </a:cubicBezTo>
                  <a:cubicBezTo>
                    <a:pt x="43565" y="18247"/>
                    <a:pt x="41964" y="16880"/>
                    <a:pt x="40262" y="15612"/>
                  </a:cubicBezTo>
                  <a:cubicBezTo>
                    <a:pt x="37661" y="13677"/>
                    <a:pt x="34859" y="11876"/>
                    <a:pt x="31823" y="10308"/>
                  </a:cubicBezTo>
                  <a:cubicBezTo>
                    <a:pt x="29788" y="7173"/>
                    <a:pt x="28454" y="3637"/>
                    <a:pt x="28054" y="1"/>
                  </a:cubicBezTo>
                  <a:close/>
                </a:path>
              </a:pathLst>
            </a:custGeom>
            <a:solidFill>
              <a:schemeClr val="lt2"/>
            </a:solidFill>
            <a:ln w="228600" cap="flat" cmpd="sng">
              <a:solidFill>
                <a:srgbClr val="FFFFFF"/>
              </a:solidFill>
              <a:prstDash val="solid"/>
              <a:round/>
              <a:headEnd type="none" w="sm" len="sm"/>
              <a:tailEnd type="none" w="sm" len="sm"/>
            </a:ln>
            <a:effectLst>
              <a:outerShdw dist="47625" dir="2400000" algn="bl" rotWithShape="0">
                <a:schemeClr val="dk1">
                  <a:alpha val="2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 name="Google Shape;3124;p69">
              <a:extLst>
                <a:ext uri="{FF2B5EF4-FFF2-40B4-BE49-F238E27FC236}">
                  <a16:creationId xmlns:a16="http://schemas.microsoft.com/office/drawing/2014/main" id="{778D3ED6-A133-3923-9F0C-CDF7D47B0C67}"/>
                </a:ext>
              </a:extLst>
            </p:cNvPr>
            <p:cNvGrpSpPr/>
            <p:nvPr/>
          </p:nvGrpSpPr>
          <p:grpSpPr>
            <a:xfrm>
              <a:off x="6558026" y="3674348"/>
              <a:ext cx="1056654" cy="1175847"/>
              <a:chOff x="6558026" y="3674348"/>
              <a:chExt cx="1056654" cy="1175847"/>
            </a:xfrm>
          </p:grpSpPr>
          <p:grpSp>
            <p:nvGrpSpPr>
              <p:cNvPr id="38" name="Google Shape;3125;p69">
                <a:extLst>
                  <a:ext uri="{FF2B5EF4-FFF2-40B4-BE49-F238E27FC236}">
                    <a16:creationId xmlns:a16="http://schemas.microsoft.com/office/drawing/2014/main" id="{1AF9B46F-B111-210B-5F7F-8C8AE83282C6}"/>
                  </a:ext>
                </a:extLst>
              </p:cNvPr>
              <p:cNvGrpSpPr/>
              <p:nvPr/>
            </p:nvGrpSpPr>
            <p:grpSpPr>
              <a:xfrm rot="201225">
                <a:off x="6589927" y="3702430"/>
                <a:ext cx="992852" cy="1119682"/>
                <a:chOff x="2768850" y="3921688"/>
                <a:chExt cx="1210050" cy="1364625"/>
              </a:xfrm>
            </p:grpSpPr>
            <p:sp>
              <p:nvSpPr>
                <p:cNvPr id="47" name="Google Shape;3126;p69">
                  <a:extLst>
                    <a:ext uri="{FF2B5EF4-FFF2-40B4-BE49-F238E27FC236}">
                      <a16:creationId xmlns:a16="http://schemas.microsoft.com/office/drawing/2014/main" id="{46D99F60-63A6-A4A3-7F8C-AD818EF20E76}"/>
                    </a:ext>
                  </a:extLst>
                </p:cNvPr>
                <p:cNvSpPr/>
                <p:nvPr/>
              </p:nvSpPr>
              <p:spPr>
                <a:xfrm>
                  <a:off x="3644475" y="4934513"/>
                  <a:ext cx="264375" cy="296600"/>
                </a:xfrm>
                <a:custGeom>
                  <a:avLst/>
                  <a:gdLst/>
                  <a:ahLst/>
                  <a:cxnLst/>
                  <a:rect l="l" t="t" r="r" b="b"/>
                  <a:pathLst>
                    <a:path w="10575" h="11864" extrusionOk="0">
                      <a:moveTo>
                        <a:pt x="6418" y="1"/>
                      </a:moveTo>
                      <a:cubicBezTo>
                        <a:pt x="6312" y="1"/>
                        <a:pt x="6208" y="6"/>
                        <a:pt x="6105" y="17"/>
                      </a:cubicBezTo>
                      <a:cubicBezTo>
                        <a:pt x="4537" y="217"/>
                        <a:pt x="3403" y="1885"/>
                        <a:pt x="2702" y="3186"/>
                      </a:cubicBezTo>
                      <a:cubicBezTo>
                        <a:pt x="1668" y="5187"/>
                        <a:pt x="868" y="7356"/>
                        <a:pt x="234" y="9557"/>
                      </a:cubicBezTo>
                      <a:cubicBezTo>
                        <a:pt x="100" y="10091"/>
                        <a:pt x="0" y="10791"/>
                        <a:pt x="434" y="11258"/>
                      </a:cubicBezTo>
                      <a:cubicBezTo>
                        <a:pt x="668" y="11492"/>
                        <a:pt x="1001" y="11592"/>
                        <a:pt x="1301" y="11659"/>
                      </a:cubicBezTo>
                      <a:cubicBezTo>
                        <a:pt x="1928" y="11796"/>
                        <a:pt x="2557" y="11864"/>
                        <a:pt x="3175" y="11864"/>
                      </a:cubicBezTo>
                      <a:cubicBezTo>
                        <a:pt x="4663" y="11864"/>
                        <a:pt x="6084" y="11469"/>
                        <a:pt x="7239" y="10691"/>
                      </a:cubicBezTo>
                      <a:cubicBezTo>
                        <a:pt x="8907" y="9624"/>
                        <a:pt x="10041" y="7823"/>
                        <a:pt x="10375" y="5721"/>
                      </a:cubicBezTo>
                      <a:cubicBezTo>
                        <a:pt x="10575" y="4453"/>
                        <a:pt x="10441" y="2986"/>
                        <a:pt x="9641" y="1785"/>
                      </a:cubicBezTo>
                      <a:cubicBezTo>
                        <a:pt x="8905" y="682"/>
                        <a:pt x="7607" y="1"/>
                        <a:pt x="6418" y="1"/>
                      </a:cubicBezTo>
                      <a:close/>
                    </a:path>
                  </a:pathLst>
                </a:custGeom>
                <a:solidFill>
                  <a:srgbClr val="965A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127;p69">
                  <a:extLst>
                    <a:ext uri="{FF2B5EF4-FFF2-40B4-BE49-F238E27FC236}">
                      <a16:creationId xmlns:a16="http://schemas.microsoft.com/office/drawing/2014/main" id="{11560C3F-D2E8-D2E9-3071-E2A0D7AD9E44}"/>
                    </a:ext>
                  </a:extLst>
                </p:cNvPr>
                <p:cNvSpPr/>
                <p:nvPr/>
              </p:nvSpPr>
              <p:spPr>
                <a:xfrm>
                  <a:off x="2768850" y="4762213"/>
                  <a:ext cx="219350" cy="325125"/>
                </a:xfrm>
                <a:custGeom>
                  <a:avLst/>
                  <a:gdLst/>
                  <a:ahLst/>
                  <a:cxnLst/>
                  <a:rect l="l" t="t" r="r" b="b"/>
                  <a:pathLst>
                    <a:path w="8774" h="13005" extrusionOk="0">
                      <a:moveTo>
                        <a:pt x="4939" y="0"/>
                      </a:moveTo>
                      <a:cubicBezTo>
                        <a:pt x="4134" y="0"/>
                        <a:pt x="3288" y="248"/>
                        <a:pt x="2602" y="738"/>
                      </a:cubicBezTo>
                      <a:cubicBezTo>
                        <a:pt x="1401" y="1538"/>
                        <a:pt x="734" y="2873"/>
                        <a:pt x="467" y="4140"/>
                      </a:cubicBezTo>
                      <a:cubicBezTo>
                        <a:pt x="0" y="6175"/>
                        <a:pt x="401" y="8277"/>
                        <a:pt x="1568" y="9878"/>
                      </a:cubicBezTo>
                      <a:cubicBezTo>
                        <a:pt x="2702" y="11512"/>
                        <a:pt x="4570" y="12613"/>
                        <a:pt x="6739" y="12947"/>
                      </a:cubicBezTo>
                      <a:cubicBezTo>
                        <a:pt x="6889" y="12980"/>
                        <a:pt x="7047" y="13005"/>
                        <a:pt x="7210" y="13005"/>
                      </a:cubicBezTo>
                      <a:cubicBezTo>
                        <a:pt x="7372" y="13005"/>
                        <a:pt x="7539" y="12980"/>
                        <a:pt x="7706" y="12913"/>
                      </a:cubicBezTo>
                      <a:cubicBezTo>
                        <a:pt x="8273" y="12646"/>
                        <a:pt x="8440" y="11946"/>
                        <a:pt x="8506" y="11379"/>
                      </a:cubicBezTo>
                      <a:cubicBezTo>
                        <a:pt x="8707" y="9077"/>
                        <a:pt x="8773" y="6776"/>
                        <a:pt x="8540" y="4574"/>
                      </a:cubicBezTo>
                      <a:cubicBezTo>
                        <a:pt x="8373" y="3106"/>
                        <a:pt x="7906" y="1105"/>
                        <a:pt x="6505" y="371"/>
                      </a:cubicBezTo>
                      <a:cubicBezTo>
                        <a:pt x="6050" y="123"/>
                        <a:pt x="5505" y="0"/>
                        <a:pt x="4939" y="0"/>
                      </a:cubicBezTo>
                      <a:close/>
                    </a:path>
                  </a:pathLst>
                </a:custGeom>
                <a:solidFill>
                  <a:srgbClr val="965A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128;p69">
                  <a:extLst>
                    <a:ext uri="{FF2B5EF4-FFF2-40B4-BE49-F238E27FC236}">
                      <a16:creationId xmlns:a16="http://schemas.microsoft.com/office/drawing/2014/main" id="{EE431244-7D4F-520D-2EF9-F3E55473E7A6}"/>
                    </a:ext>
                  </a:extLst>
                </p:cNvPr>
                <p:cNvSpPr/>
                <p:nvPr/>
              </p:nvSpPr>
              <p:spPr>
                <a:xfrm>
                  <a:off x="2916450" y="4364163"/>
                  <a:ext cx="916525" cy="922150"/>
                </a:xfrm>
                <a:custGeom>
                  <a:avLst/>
                  <a:gdLst/>
                  <a:ahLst/>
                  <a:cxnLst/>
                  <a:rect l="l" t="t" r="r" b="b"/>
                  <a:pathLst>
                    <a:path w="36661" h="36886" extrusionOk="0">
                      <a:moveTo>
                        <a:pt x="13956" y="0"/>
                      </a:moveTo>
                      <a:cubicBezTo>
                        <a:pt x="8945" y="0"/>
                        <a:pt x="4524" y="3463"/>
                        <a:pt x="3270" y="8354"/>
                      </a:cubicBezTo>
                      <a:cubicBezTo>
                        <a:pt x="2102" y="12957"/>
                        <a:pt x="1235" y="17627"/>
                        <a:pt x="634" y="22331"/>
                      </a:cubicBezTo>
                      <a:cubicBezTo>
                        <a:pt x="1" y="27534"/>
                        <a:pt x="3069" y="32538"/>
                        <a:pt x="8073" y="34206"/>
                      </a:cubicBezTo>
                      <a:cubicBezTo>
                        <a:pt x="12643" y="35774"/>
                        <a:pt x="17280" y="36641"/>
                        <a:pt x="22116" y="36874"/>
                      </a:cubicBezTo>
                      <a:cubicBezTo>
                        <a:pt x="22283" y="36882"/>
                        <a:pt x="22448" y="36885"/>
                        <a:pt x="22613" y="36885"/>
                      </a:cubicBezTo>
                      <a:cubicBezTo>
                        <a:pt x="27678" y="36885"/>
                        <a:pt x="32098" y="33444"/>
                        <a:pt x="33358" y="28502"/>
                      </a:cubicBezTo>
                      <a:cubicBezTo>
                        <a:pt x="34525" y="23932"/>
                        <a:pt x="35426" y="19262"/>
                        <a:pt x="35993" y="14558"/>
                      </a:cubicBezTo>
                      <a:cubicBezTo>
                        <a:pt x="36660" y="9321"/>
                        <a:pt x="33558" y="4351"/>
                        <a:pt x="28588" y="2683"/>
                      </a:cubicBezTo>
                      <a:cubicBezTo>
                        <a:pt x="24018" y="1115"/>
                        <a:pt x="19348" y="248"/>
                        <a:pt x="14511" y="15"/>
                      </a:cubicBezTo>
                      <a:cubicBezTo>
                        <a:pt x="14325" y="5"/>
                        <a:pt x="14140" y="0"/>
                        <a:pt x="13956" y="0"/>
                      </a:cubicBezTo>
                      <a:close/>
                    </a:path>
                  </a:pathLst>
                </a:custGeom>
                <a:solidFill>
                  <a:srgbClr val="965A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129;p69">
                  <a:extLst>
                    <a:ext uri="{FF2B5EF4-FFF2-40B4-BE49-F238E27FC236}">
                      <a16:creationId xmlns:a16="http://schemas.microsoft.com/office/drawing/2014/main" id="{CD9BEED5-F3B6-5397-F340-DCD6F863A634}"/>
                    </a:ext>
                  </a:extLst>
                </p:cNvPr>
                <p:cNvSpPr/>
                <p:nvPr/>
              </p:nvSpPr>
              <p:spPr>
                <a:xfrm>
                  <a:off x="3039200" y="4675838"/>
                  <a:ext cx="212525" cy="71925"/>
                </a:xfrm>
                <a:custGeom>
                  <a:avLst/>
                  <a:gdLst/>
                  <a:ahLst/>
                  <a:cxnLst/>
                  <a:rect l="l" t="t" r="r" b="b"/>
                  <a:pathLst>
                    <a:path w="8501" h="2877" extrusionOk="0">
                      <a:moveTo>
                        <a:pt x="3494" y="1"/>
                      </a:moveTo>
                      <a:cubicBezTo>
                        <a:pt x="2265" y="1"/>
                        <a:pt x="1064" y="336"/>
                        <a:pt x="61" y="991"/>
                      </a:cubicBezTo>
                      <a:cubicBezTo>
                        <a:pt x="0" y="1021"/>
                        <a:pt x="50" y="1162"/>
                        <a:pt x="110" y="1162"/>
                      </a:cubicBezTo>
                      <a:cubicBezTo>
                        <a:pt x="116" y="1162"/>
                        <a:pt x="122" y="1160"/>
                        <a:pt x="128" y="1157"/>
                      </a:cubicBezTo>
                      <a:cubicBezTo>
                        <a:pt x="787" y="1003"/>
                        <a:pt x="1431" y="929"/>
                        <a:pt x="2063" y="929"/>
                      </a:cubicBezTo>
                      <a:cubicBezTo>
                        <a:pt x="4024" y="929"/>
                        <a:pt x="5883" y="1632"/>
                        <a:pt x="7800" y="2792"/>
                      </a:cubicBezTo>
                      <a:cubicBezTo>
                        <a:pt x="7905" y="2834"/>
                        <a:pt x="8011" y="2876"/>
                        <a:pt x="8108" y="2876"/>
                      </a:cubicBezTo>
                      <a:cubicBezTo>
                        <a:pt x="8164" y="2876"/>
                        <a:pt x="8218" y="2862"/>
                        <a:pt x="8267" y="2825"/>
                      </a:cubicBezTo>
                      <a:cubicBezTo>
                        <a:pt x="8400" y="2725"/>
                        <a:pt x="8433" y="2692"/>
                        <a:pt x="8467" y="2525"/>
                      </a:cubicBezTo>
                      <a:cubicBezTo>
                        <a:pt x="8500" y="2358"/>
                        <a:pt x="8433" y="2125"/>
                        <a:pt x="8333" y="1991"/>
                      </a:cubicBezTo>
                      <a:cubicBezTo>
                        <a:pt x="6974" y="651"/>
                        <a:pt x="5207" y="1"/>
                        <a:pt x="3494" y="1"/>
                      </a:cubicBezTo>
                      <a:close/>
                    </a:path>
                  </a:pathLst>
                </a:custGeom>
                <a:solidFill>
                  <a:srgbClr val="3341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130;p69">
                  <a:extLst>
                    <a:ext uri="{FF2B5EF4-FFF2-40B4-BE49-F238E27FC236}">
                      <a16:creationId xmlns:a16="http://schemas.microsoft.com/office/drawing/2014/main" id="{106581D9-AB4F-9F6E-2D27-943F003E1F52}"/>
                    </a:ext>
                  </a:extLst>
                </p:cNvPr>
                <p:cNvSpPr/>
                <p:nvPr/>
              </p:nvSpPr>
              <p:spPr>
                <a:xfrm>
                  <a:off x="3695825" y="5030288"/>
                  <a:ext cx="175225" cy="144200"/>
                </a:xfrm>
                <a:custGeom>
                  <a:avLst/>
                  <a:gdLst/>
                  <a:ahLst/>
                  <a:cxnLst/>
                  <a:rect l="l" t="t" r="r" b="b"/>
                  <a:pathLst>
                    <a:path w="7009" h="5768" extrusionOk="0">
                      <a:moveTo>
                        <a:pt x="6986" y="1123"/>
                      </a:moveTo>
                      <a:cubicBezTo>
                        <a:pt x="6986" y="1134"/>
                        <a:pt x="6990" y="1138"/>
                        <a:pt x="6994" y="1138"/>
                      </a:cubicBezTo>
                      <a:cubicBezTo>
                        <a:pt x="7001" y="1138"/>
                        <a:pt x="7008" y="1123"/>
                        <a:pt x="6986" y="1123"/>
                      </a:cubicBezTo>
                      <a:close/>
                      <a:moveTo>
                        <a:pt x="5477" y="1"/>
                      </a:moveTo>
                      <a:cubicBezTo>
                        <a:pt x="4870" y="1"/>
                        <a:pt x="4213" y="315"/>
                        <a:pt x="3617" y="656"/>
                      </a:cubicBezTo>
                      <a:cubicBezTo>
                        <a:pt x="2850" y="1123"/>
                        <a:pt x="2183" y="1757"/>
                        <a:pt x="1616" y="2457"/>
                      </a:cubicBezTo>
                      <a:cubicBezTo>
                        <a:pt x="1349" y="2791"/>
                        <a:pt x="1149" y="3124"/>
                        <a:pt x="915" y="3458"/>
                      </a:cubicBezTo>
                      <a:cubicBezTo>
                        <a:pt x="615" y="3992"/>
                        <a:pt x="348" y="4559"/>
                        <a:pt x="115" y="5159"/>
                      </a:cubicBezTo>
                      <a:cubicBezTo>
                        <a:pt x="0" y="5479"/>
                        <a:pt x="230" y="5767"/>
                        <a:pt x="451" y="5767"/>
                      </a:cubicBezTo>
                      <a:cubicBezTo>
                        <a:pt x="553" y="5767"/>
                        <a:pt x="652" y="5706"/>
                        <a:pt x="715" y="5559"/>
                      </a:cubicBezTo>
                      <a:cubicBezTo>
                        <a:pt x="1049" y="4659"/>
                        <a:pt x="1482" y="3858"/>
                        <a:pt x="2016" y="3158"/>
                      </a:cubicBezTo>
                      <a:cubicBezTo>
                        <a:pt x="2431" y="3070"/>
                        <a:pt x="2896" y="3004"/>
                        <a:pt x="3350" y="3004"/>
                      </a:cubicBezTo>
                      <a:cubicBezTo>
                        <a:pt x="4283" y="3004"/>
                        <a:pt x="5171" y="3283"/>
                        <a:pt x="5485" y="4225"/>
                      </a:cubicBezTo>
                      <a:cubicBezTo>
                        <a:pt x="5485" y="4225"/>
                        <a:pt x="5519" y="4225"/>
                        <a:pt x="5519" y="4192"/>
                      </a:cubicBezTo>
                      <a:cubicBezTo>
                        <a:pt x="5547" y="2610"/>
                        <a:pt x="4460" y="2268"/>
                        <a:pt x="3326" y="2268"/>
                      </a:cubicBezTo>
                      <a:cubicBezTo>
                        <a:pt x="3145" y="2268"/>
                        <a:pt x="2962" y="2277"/>
                        <a:pt x="2783" y="2290"/>
                      </a:cubicBezTo>
                      <a:cubicBezTo>
                        <a:pt x="2783" y="2257"/>
                        <a:pt x="2817" y="2257"/>
                        <a:pt x="2817" y="2224"/>
                      </a:cubicBezTo>
                      <a:cubicBezTo>
                        <a:pt x="3541" y="1572"/>
                        <a:pt x="4737" y="658"/>
                        <a:pt x="5823" y="658"/>
                      </a:cubicBezTo>
                      <a:cubicBezTo>
                        <a:pt x="6237" y="658"/>
                        <a:pt x="6636" y="791"/>
                        <a:pt x="6986" y="1123"/>
                      </a:cubicBezTo>
                      <a:cubicBezTo>
                        <a:pt x="6594" y="290"/>
                        <a:pt x="6059" y="1"/>
                        <a:pt x="5477"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131;p69">
                  <a:extLst>
                    <a:ext uri="{FF2B5EF4-FFF2-40B4-BE49-F238E27FC236}">
                      <a16:creationId xmlns:a16="http://schemas.microsoft.com/office/drawing/2014/main" id="{5A10D41D-7835-AB71-D092-32192E0834E9}"/>
                    </a:ext>
                  </a:extLst>
                </p:cNvPr>
                <p:cNvSpPr/>
                <p:nvPr/>
              </p:nvSpPr>
              <p:spPr>
                <a:xfrm>
                  <a:off x="2828900" y="4849663"/>
                  <a:ext cx="110925" cy="192275"/>
                </a:xfrm>
                <a:custGeom>
                  <a:avLst/>
                  <a:gdLst/>
                  <a:ahLst/>
                  <a:cxnLst/>
                  <a:rect l="l" t="t" r="r" b="b"/>
                  <a:pathLst>
                    <a:path w="4437" h="7691" extrusionOk="0">
                      <a:moveTo>
                        <a:pt x="1374" y="0"/>
                      </a:moveTo>
                      <a:cubicBezTo>
                        <a:pt x="1024" y="0"/>
                        <a:pt x="635" y="130"/>
                        <a:pt x="200" y="442"/>
                      </a:cubicBezTo>
                      <a:cubicBezTo>
                        <a:pt x="167" y="442"/>
                        <a:pt x="200" y="476"/>
                        <a:pt x="200" y="476"/>
                      </a:cubicBezTo>
                      <a:cubicBezTo>
                        <a:pt x="371" y="425"/>
                        <a:pt x="535" y="402"/>
                        <a:pt x="692" y="402"/>
                      </a:cubicBezTo>
                      <a:cubicBezTo>
                        <a:pt x="2097" y="402"/>
                        <a:pt x="2946" y="2271"/>
                        <a:pt x="3336" y="3411"/>
                      </a:cubicBezTo>
                      <a:cubicBezTo>
                        <a:pt x="3336" y="3429"/>
                        <a:pt x="3336" y="3448"/>
                        <a:pt x="3341" y="3461"/>
                      </a:cubicBezTo>
                      <a:lnTo>
                        <a:pt x="3341" y="3461"/>
                      </a:lnTo>
                      <a:cubicBezTo>
                        <a:pt x="2758" y="3102"/>
                        <a:pt x="2114" y="2784"/>
                        <a:pt x="1515" y="2784"/>
                      </a:cubicBezTo>
                      <a:cubicBezTo>
                        <a:pt x="955" y="2784"/>
                        <a:pt x="433" y="3062"/>
                        <a:pt x="33" y="3845"/>
                      </a:cubicBezTo>
                      <a:cubicBezTo>
                        <a:pt x="0" y="3878"/>
                        <a:pt x="33" y="3878"/>
                        <a:pt x="67" y="3878"/>
                      </a:cubicBezTo>
                      <a:cubicBezTo>
                        <a:pt x="407" y="3559"/>
                        <a:pt x="788" y="3430"/>
                        <a:pt x="1181" y="3430"/>
                      </a:cubicBezTo>
                      <a:cubicBezTo>
                        <a:pt x="2022" y="3430"/>
                        <a:pt x="2921" y="4021"/>
                        <a:pt x="3603" y="4612"/>
                      </a:cubicBezTo>
                      <a:cubicBezTo>
                        <a:pt x="3736" y="5479"/>
                        <a:pt x="3736" y="6380"/>
                        <a:pt x="3603" y="7347"/>
                      </a:cubicBezTo>
                      <a:cubicBezTo>
                        <a:pt x="3572" y="7581"/>
                        <a:pt x="3715" y="7691"/>
                        <a:pt x="3883" y="7691"/>
                      </a:cubicBezTo>
                      <a:cubicBezTo>
                        <a:pt x="4076" y="7691"/>
                        <a:pt x="4301" y="7547"/>
                        <a:pt x="4337" y="7280"/>
                      </a:cubicBezTo>
                      <a:cubicBezTo>
                        <a:pt x="4403" y="6647"/>
                        <a:pt x="4437" y="6013"/>
                        <a:pt x="4403" y="5412"/>
                      </a:cubicBezTo>
                      <a:cubicBezTo>
                        <a:pt x="4403" y="4979"/>
                        <a:pt x="4370" y="4578"/>
                        <a:pt x="4303" y="4212"/>
                      </a:cubicBezTo>
                      <a:cubicBezTo>
                        <a:pt x="4136" y="3278"/>
                        <a:pt x="3836" y="2410"/>
                        <a:pt x="3369" y="1643"/>
                      </a:cubicBezTo>
                      <a:cubicBezTo>
                        <a:pt x="2891" y="830"/>
                        <a:pt x="2259" y="0"/>
                        <a:pt x="1374"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132;p69">
                  <a:extLst>
                    <a:ext uri="{FF2B5EF4-FFF2-40B4-BE49-F238E27FC236}">
                      <a16:creationId xmlns:a16="http://schemas.microsoft.com/office/drawing/2014/main" id="{7B088CE2-1684-9AB9-8F19-9A75EBE61A8E}"/>
                    </a:ext>
                  </a:extLst>
                </p:cNvPr>
                <p:cNvSpPr/>
                <p:nvPr/>
              </p:nvSpPr>
              <p:spPr>
                <a:xfrm>
                  <a:off x="2895600" y="3921688"/>
                  <a:ext cx="1083300" cy="1069125"/>
                </a:xfrm>
                <a:custGeom>
                  <a:avLst/>
                  <a:gdLst/>
                  <a:ahLst/>
                  <a:cxnLst/>
                  <a:rect l="l" t="t" r="r" b="b"/>
                  <a:pathLst>
                    <a:path w="43332" h="42765" extrusionOk="0">
                      <a:moveTo>
                        <a:pt x="22984" y="1"/>
                      </a:moveTo>
                      <a:cubicBezTo>
                        <a:pt x="19415" y="1735"/>
                        <a:pt x="16646" y="4471"/>
                        <a:pt x="15178" y="7606"/>
                      </a:cubicBezTo>
                      <a:cubicBezTo>
                        <a:pt x="12443" y="8607"/>
                        <a:pt x="9808" y="9708"/>
                        <a:pt x="7673" y="11309"/>
                      </a:cubicBezTo>
                      <a:cubicBezTo>
                        <a:pt x="5738" y="12743"/>
                        <a:pt x="4237" y="14645"/>
                        <a:pt x="3737" y="16746"/>
                      </a:cubicBezTo>
                      <a:cubicBezTo>
                        <a:pt x="3303" y="16913"/>
                        <a:pt x="2903" y="17147"/>
                        <a:pt x="2502" y="17413"/>
                      </a:cubicBezTo>
                      <a:cubicBezTo>
                        <a:pt x="301" y="19015"/>
                        <a:pt x="1" y="22050"/>
                        <a:pt x="134" y="24685"/>
                      </a:cubicBezTo>
                      <a:cubicBezTo>
                        <a:pt x="234" y="26220"/>
                        <a:pt x="401" y="27787"/>
                        <a:pt x="701" y="29322"/>
                      </a:cubicBezTo>
                      <a:cubicBezTo>
                        <a:pt x="1135" y="31824"/>
                        <a:pt x="1835" y="34325"/>
                        <a:pt x="2769" y="36661"/>
                      </a:cubicBezTo>
                      <a:cubicBezTo>
                        <a:pt x="4604" y="35326"/>
                        <a:pt x="3870" y="32858"/>
                        <a:pt x="3970" y="30589"/>
                      </a:cubicBezTo>
                      <a:cubicBezTo>
                        <a:pt x="3970" y="30589"/>
                        <a:pt x="4004" y="30589"/>
                        <a:pt x="4004" y="30556"/>
                      </a:cubicBezTo>
                      <a:cubicBezTo>
                        <a:pt x="5438" y="29889"/>
                        <a:pt x="6639" y="28888"/>
                        <a:pt x="7439" y="27654"/>
                      </a:cubicBezTo>
                      <a:cubicBezTo>
                        <a:pt x="8473" y="26120"/>
                        <a:pt x="8907" y="24252"/>
                        <a:pt x="8740" y="22284"/>
                      </a:cubicBezTo>
                      <a:cubicBezTo>
                        <a:pt x="9608" y="21683"/>
                        <a:pt x="10675" y="21249"/>
                        <a:pt x="11842" y="21049"/>
                      </a:cubicBezTo>
                      <a:cubicBezTo>
                        <a:pt x="12196" y="20993"/>
                        <a:pt x="12597" y="20967"/>
                        <a:pt x="13031" y="20967"/>
                      </a:cubicBezTo>
                      <a:cubicBezTo>
                        <a:pt x="15702" y="20967"/>
                        <a:pt x="19617" y="21978"/>
                        <a:pt x="21483" y="23384"/>
                      </a:cubicBezTo>
                      <a:cubicBezTo>
                        <a:pt x="22311" y="23135"/>
                        <a:pt x="23202" y="23012"/>
                        <a:pt x="24110" y="23012"/>
                      </a:cubicBezTo>
                      <a:cubicBezTo>
                        <a:pt x="25869" y="23012"/>
                        <a:pt x="27693" y="23472"/>
                        <a:pt x="29255" y="24352"/>
                      </a:cubicBezTo>
                      <a:cubicBezTo>
                        <a:pt x="30322" y="24952"/>
                        <a:pt x="32224" y="25953"/>
                        <a:pt x="32958" y="26887"/>
                      </a:cubicBezTo>
                      <a:cubicBezTo>
                        <a:pt x="32390" y="28688"/>
                        <a:pt x="32424" y="30656"/>
                        <a:pt x="33058" y="32491"/>
                      </a:cubicBezTo>
                      <a:cubicBezTo>
                        <a:pt x="33358" y="33391"/>
                        <a:pt x="33658" y="34826"/>
                        <a:pt x="34092" y="36127"/>
                      </a:cubicBezTo>
                      <a:cubicBezTo>
                        <a:pt x="34392" y="37061"/>
                        <a:pt x="34759" y="37895"/>
                        <a:pt x="35293" y="38395"/>
                      </a:cubicBezTo>
                      <a:cubicBezTo>
                        <a:pt x="35026" y="39896"/>
                        <a:pt x="34359" y="41297"/>
                        <a:pt x="34992" y="42765"/>
                      </a:cubicBezTo>
                      <a:cubicBezTo>
                        <a:pt x="36493" y="41064"/>
                        <a:pt x="38095" y="38428"/>
                        <a:pt x="39462" y="35927"/>
                      </a:cubicBezTo>
                      <a:cubicBezTo>
                        <a:pt x="40129" y="34692"/>
                        <a:pt x="40730" y="33492"/>
                        <a:pt x="41230" y="32491"/>
                      </a:cubicBezTo>
                      <a:cubicBezTo>
                        <a:pt x="42398" y="30089"/>
                        <a:pt x="43332" y="27187"/>
                        <a:pt x="41897" y="24885"/>
                      </a:cubicBezTo>
                      <a:cubicBezTo>
                        <a:pt x="41697" y="24585"/>
                        <a:pt x="41497" y="24318"/>
                        <a:pt x="41264" y="24051"/>
                      </a:cubicBezTo>
                      <a:cubicBezTo>
                        <a:pt x="41230" y="22617"/>
                        <a:pt x="40596" y="21149"/>
                        <a:pt x="39662" y="19815"/>
                      </a:cubicBezTo>
                      <a:cubicBezTo>
                        <a:pt x="38495" y="18247"/>
                        <a:pt x="36894" y="16880"/>
                        <a:pt x="35192" y="15612"/>
                      </a:cubicBezTo>
                      <a:cubicBezTo>
                        <a:pt x="32591" y="13677"/>
                        <a:pt x="29789" y="11876"/>
                        <a:pt x="26753" y="10308"/>
                      </a:cubicBezTo>
                      <a:cubicBezTo>
                        <a:pt x="24718" y="7173"/>
                        <a:pt x="23384" y="3637"/>
                        <a:pt x="22984" y="1"/>
                      </a:cubicBezTo>
                      <a:close/>
                    </a:path>
                  </a:pathLst>
                </a:custGeom>
                <a:solidFill>
                  <a:srgbClr val="3341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133;p69">
                  <a:extLst>
                    <a:ext uri="{FF2B5EF4-FFF2-40B4-BE49-F238E27FC236}">
                      <a16:creationId xmlns:a16="http://schemas.microsoft.com/office/drawing/2014/main" id="{D078C7DB-F7E9-614B-5C3A-064EC11BD47A}"/>
                    </a:ext>
                  </a:extLst>
                </p:cNvPr>
                <p:cNvSpPr/>
                <p:nvPr/>
              </p:nvSpPr>
              <p:spPr>
                <a:xfrm>
                  <a:off x="2913125" y="4654713"/>
                  <a:ext cx="97575" cy="183500"/>
                </a:xfrm>
                <a:custGeom>
                  <a:avLst/>
                  <a:gdLst/>
                  <a:ahLst/>
                  <a:cxnLst/>
                  <a:rect l="l" t="t" r="r" b="b"/>
                  <a:pathLst>
                    <a:path w="3903" h="7340" extrusionOk="0">
                      <a:moveTo>
                        <a:pt x="0" y="1"/>
                      </a:moveTo>
                      <a:cubicBezTo>
                        <a:pt x="434" y="2536"/>
                        <a:pt x="1134" y="5004"/>
                        <a:pt x="2068" y="7340"/>
                      </a:cubicBezTo>
                      <a:cubicBezTo>
                        <a:pt x="3903" y="6005"/>
                        <a:pt x="3169" y="3537"/>
                        <a:pt x="3269" y="1268"/>
                      </a:cubicBezTo>
                      <a:cubicBezTo>
                        <a:pt x="3269" y="1268"/>
                        <a:pt x="3303" y="1268"/>
                        <a:pt x="3303" y="1235"/>
                      </a:cubicBezTo>
                      <a:cubicBezTo>
                        <a:pt x="2168" y="902"/>
                        <a:pt x="1034" y="535"/>
                        <a:pt x="0"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134;p69">
                  <a:extLst>
                    <a:ext uri="{FF2B5EF4-FFF2-40B4-BE49-F238E27FC236}">
                      <a16:creationId xmlns:a16="http://schemas.microsoft.com/office/drawing/2014/main" id="{6152EEBA-4D75-E7ED-CC63-7DB277AADE24}"/>
                    </a:ext>
                  </a:extLst>
                </p:cNvPr>
                <p:cNvSpPr/>
                <p:nvPr/>
              </p:nvSpPr>
              <p:spPr>
                <a:xfrm>
                  <a:off x="3747875" y="4819838"/>
                  <a:ext cx="134300" cy="170975"/>
                </a:xfrm>
                <a:custGeom>
                  <a:avLst/>
                  <a:gdLst/>
                  <a:ahLst/>
                  <a:cxnLst/>
                  <a:rect l="l" t="t" r="r" b="b"/>
                  <a:pathLst>
                    <a:path w="5372" h="6839" extrusionOk="0">
                      <a:moveTo>
                        <a:pt x="5371" y="1"/>
                      </a:moveTo>
                      <a:cubicBezTo>
                        <a:pt x="3870" y="140"/>
                        <a:pt x="2392" y="209"/>
                        <a:pt x="899" y="209"/>
                      </a:cubicBezTo>
                      <a:cubicBezTo>
                        <a:pt x="600" y="209"/>
                        <a:pt x="301" y="206"/>
                        <a:pt x="1" y="201"/>
                      </a:cubicBezTo>
                      <a:lnTo>
                        <a:pt x="1" y="201"/>
                      </a:lnTo>
                      <a:cubicBezTo>
                        <a:pt x="301" y="1135"/>
                        <a:pt x="668" y="1969"/>
                        <a:pt x="1202" y="2469"/>
                      </a:cubicBezTo>
                      <a:cubicBezTo>
                        <a:pt x="935" y="3970"/>
                        <a:pt x="268" y="5371"/>
                        <a:pt x="901" y="6839"/>
                      </a:cubicBezTo>
                      <a:cubicBezTo>
                        <a:pt x="2436" y="5138"/>
                        <a:pt x="4004" y="2502"/>
                        <a:pt x="5371"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135;p69">
                  <a:extLst>
                    <a:ext uri="{FF2B5EF4-FFF2-40B4-BE49-F238E27FC236}">
                      <a16:creationId xmlns:a16="http://schemas.microsoft.com/office/drawing/2014/main" id="{C0965F5C-29DE-8C94-BAEB-C2B9C0AB70E4}"/>
                    </a:ext>
                  </a:extLst>
                </p:cNvPr>
                <p:cNvSpPr/>
                <p:nvPr/>
              </p:nvSpPr>
              <p:spPr>
                <a:xfrm>
                  <a:off x="3431825" y="3998088"/>
                  <a:ext cx="441775" cy="519600"/>
                </a:xfrm>
                <a:custGeom>
                  <a:avLst/>
                  <a:gdLst/>
                  <a:ahLst/>
                  <a:cxnLst/>
                  <a:rect l="l" t="t" r="r" b="b"/>
                  <a:pathLst>
                    <a:path w="17671" h="20784" extrusionOk="0">
                      <a:moveTo>
                        <a:pt x="1010" y="1"/>
                      </a:moveTo>
                      <a:cubicBezTo>
                        <a:pt x="988" y="1"/>
                        <a:pt x="968" y="17"/>
                        <a:pt x="968" y="47"/>
                      </a:cubicBezTo>
                      <a:cubicBezTo>
                        <a:pt x="0" y="4717"/>
                        <a:pt x="2302" y="8453"/>
                        <a:pt x="5504" y="11589"/>
                      </a:cubicBezTo>
                      <a:cubicBezTo>
                        <a:pt x="7239" y="13323"/>
                        <a:pt x="9374" y="14558"/>
                        <a:pt x="11408" y="15825"/>
                      </a:cubicBezTo>
                      <a:cubicBezTo>
                        <a:pt x="13610" y="17193"/>
                        <a:pt x="15478" y="18894"/>
                        <a:pt x="17379" y="20729"/>
                      </a:cubicBezTo>
                      <a:cubicBezTo>
                        <a:pt x="17418" y="20767"/>
                        <a:pt x="17458" y="20783"/>
                        <a:pt x="17497" y="20783"/>
                      </a:cubicBezTo>
                      <a:cubicBezTo>
                        <a:pt x="17592" y="20783"/>
                        <a:pt x="17670" y="20681"/>
                        <a:pt x="17646" y="20562"/>
                      </a:cubicBezTo>
                      <a:cubicBezTo>
                        <a:pt x="16912" y="16626"/>
                        <a:pt x="13143" y="13590"/>
                        <a:pt x="10108" y="11589"/>
                      </a:cubicBezTo>
                      <a:cubicBezTo>
                        <a:pt x="6171" y="8954"/>
                        <a:pt x="667" y="5818"/>
                        <a:pt x="1068" y="81"/>
                      </a:cubicBezTo>
                      <a:cubicBezTo>
                        <a:pt x="1068" y="25"/>
                        <a:pt x="1037" y="1"/>
                        <a:pt x="1010"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136;p69">
                  <a:extLst>
                    <a:ext uri="{FF2B5EF4-FFF2-40B4-BE49-F238E27FC236}">
                      <a16:creationId xmlns:a16="http://schemas.microsoft.com/office/drawing/2014/main" id="{640E7991-30A7-E5AE-F245-DBC9B2F7723C}"/>
                    </a:ext>
                  </a:extLst>
                </p:cNvPr>
                <p:cNvSpPr/>
                <p:nvPr/>
              </p:nvSpPr>
              <p:spPr>
                <a:xfrm>
                  <a:off x="2989000" y="4165938"/>
                  <a:ext cx="245825" cy="257200"/>
                </a:xfrm>
                <a:custGeom>
                  <a:avLst/>
                  <a:gdLst/>
                  <a:ahLst/>
                  <a:cxnLst/>
                  <a:rect l="l" t="t" r="r" b="b"/>
                  <a:pathLst>
                    <a:path w="9833" h="10288" extrusionOk="0">
                      <a:moveTo>
                        <a:pt x="9609" y="0"/>
                      </a:moveTo>
                      <a:cubicBezTo>
                        <a:pt x="9598" y="0"/>
                        <a:pt x="9586" y="2"/>
                        <a:pt x="9574" y="5"/>
                      </a:cubicBezTo>
                      <a:cubicBezTo>
                        <a:pt x="5204" y="1172"/>
                        <a:pt x="1" y="5442"/>
                        <a:pt x="1001" y="10045"/>
                      </a:cubicBezTo>
                      <a:cubicBezTo>
                        <a:pt x="1024" y="10182"/>
                        <a:pt x="1172" y="10287"/>
                        <a:pt x="1316" y="10287"/>
                      </a:cubicBezTo>
                      <a:cubicBezTo>
                        <a:pt x="1383" y="10287"/>
                        <a:pt x="1449" y="10265"/>
                        <a:pt x="1502" y="10212"/>
                      </a:cubicBezTo>
                      <a:cubicBezTo>
                        <a:pt x="3003" y="8878"/>
                        <a:pt x="3970" y="6943"/>
                        <a:pt x="5138" y="5342"/>
                      </a:cubicBezTo>
                      <a:cubicBezTo>
                        <a:pt x="6472" y="3474"/>
                        <a:pt x="8073" y="1839"/>
                        <a:pt x="9741" y="238"/>
                      </a:cubicBezTo>
                      <a:cubicBezTo>
                        <a:pt x="9832" y="147"/>
                        <a:pt x="9729" y="0"/>
                        <a:pt x="9609"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137;p69">
                  <a:extLst>
                    <a:ext uri="{FF2B5EF4-FFF2-40B4-BE49-F238E27FC236}">
                      <a16:creationId xmlns:a16="http://schemas.microsoft.com/office/drawing/2014/main" id="{092FA041-05A2-137A-E92A-E9B1D6C18150}"/>
                    </a:ext>
                  </a:extLst>
                </p:cNvPr>
                <p:cNvSpPr/>
                <p:nvPr/>
              </p:nvSpPr>
              <p:spPr>
                <a:xfrm>
                  <a:off x="3295900" y="3982238"/>
                  <a:ext cx="138925" cy="470625"/>
                </a:xfrm>
                <a:custGeom>
                  <a:avLst/>
                  <a:gdLst/>
                  <a:ahLst/>
                  <a:cxnLst/>
                  <a:rect l="l" t="t" r="r" b="b"/>
                  <a:pathLst>
                    <a:path w="5557" h="18825" extrusionOk="0">
                      <a:moveTo>
                        <a:pt x="5265" y="0"/>
                      </a:moveTo>
                      <a:cubicBezTo>
                        <a:pt x="5257" y="0"/>
                        <a:pt x="5247" y="4"/>
                        <a:pt x="5237" y="14"/>
                      </a:cubicBezTo>
                      <a:cubicBezTo>
                        <a:pt x="2035" y="1248"/>
                        <a:pt x="334" y="5885"/>
                        <a:pt x="200" y="9054"/>
                      </a:cubicBezTo>
                      <a:cubicBezTo>
                        <a:pt x="0" y="12790"/>
                        <a:pt x="1768" y="17093"/>
                        <a:pt x="5271" y="18794"/>
                      </a:cubicBezTo>
                      <a:cubicBezTo>
                        <a:pt x="5299" y="18815"/>
                        <a:pt x="5329" y="18825"/>
                        <a:pt x="5358" y="18825"/>
                      </a:cubicBezTo>
                      <a:cubicBezTo>
                        <a:pt x="5464" y="18825"/>
                        <a:pt x="5557" y="18699"/>
                        <a:pt x="5504" y="18594"/>
                      </a:cubicBezTo>
                      <a:cubicBezTo>
                        <a:pt x="3769" y="15659"/>
                        <a:pt x="2168" y="12890"/>
                        <a:pt x="2068" y="9354"/>
                      </a:cubicBezTo>
                      <a:cubicBezTo>
                        <a:pt x="2002" y="7720"/>
                        <a:pt x="2302" y="5985"/>
                        <a:pt x="2869" y="4451"/>
                      </a:cubicBezTo>
                      <a:cubicBezTo>
                        <a:pt x="3436" y="2816"/>
                        <a:pt x="4570" y="1582"/>
                        <a:pt x="5271" y="47"/>
                      </a:cubicBezTo>
                      <a:cubicBezTo>
                        <a:pt x="5294" y="24"/>
                        <a:pt x="5284" y="0"/>
                        <a:pt x="5265"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138;p69">
                  <a:extLst>
                    <a:ext uri="{FF2B5EF4-FFF2-40B4-BE49-F238E27FC236}">
                      <a16:creationId xmlns:a16="http://schemas.microsoft.com/office/drawing/2014/main" id="{DD77D9BF-031C-430C-E0F3-22C9FB0CEFB6}"/>
                    </a:ext>
                  </a:extLst>
                </p:cNvPr>
                <p:cNvSpPr/>
                <p:nvPr/>
              </p:nvSpPr>
              <p:spPr>
                <a:xfrm>
                  <a:off x="2954675" y="4455188"/>
                  <a:ext cx="115250" cy="194150"/>
                </a:xfrm>
                <a:custGeom>
                  <a:avLst/>
                  <a:gdLst/>
                  <a:ahLst/>
                  <a:cxnLst/>
                  <a:rect l="l" t="t" r="r" b="b"/>
                  <a:pathLst>
                    <a:path w="4610" h="7766" extrusionOk="0">
                      <a:moveTo>
                        <a:pt x="4289" y="1"/>
                      </a:moveTo>
                      <a:cubicBezTo>
                        <a:pt x="4226" y="1"/>
                        <a:pt x="4160" y="33"/>
                        <a:pt x="4109" y="110"/>
                      </a:cubicBezTo>
                      <a:cubicBezTo>
                        <a:pt x="3375" y="1277"/>
                        <a:pt x="2941" y="2678"/>
                        <a:pt x="2241" y="3879"/>
                      </a:cubicBezTo>
                      <a:cubicBezTo>
                        <a:pt x="1574" y="5013"/>
                        <a:pt x="473" y="5980"/>
                        <a:pt x="106" y="7181"/>
                      </a:cubicBezTo>
                      <a:cubicBezTo>
                        <a:pt x="0" y="7526"/>
                        <a:pt x="273" y="7765"/>
                        <a:pt x="574" y="7765"/>
                      </a:cubicBezTo>
                      <a:cubicBezTo>
                        <a:pt x="652" y="7765"/>
                        <a:pt x="731" y="7749"/>
                        <a:pt x="807" y="7715"/>
                      </a:cubicBezTo>
                      <a:cubicBezTo>
                        <a:pt x="2007" y="7148"/>
                        <a:pt x="2841" y="5447"/>
                        <a:pt x="3408" y="4313"/>
                      </a:cubicBezTo>
                      <a:cubicBezTo>
                        <a:pt x="3976" y="3112"/>
                        <a:pt x="4609" y="1544"/>
                        <a:pt x="4509" y="210"/>
                      </a:cubicBezTo>
                      <a:cubicBezTo>
                        <a:pt x="4489" y="86"/>
                        <a:pt x="4392" y="1"/>
                        <a:pt x="4289"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139;p69">
                  <a:extLst>
                    <a:ext uri="{FF2B5EF4-FFF2-40B4-BE49-F238E27FC236}">
                      <a16:creationId xmlns:a16="http://schemas.microsoft.com/office/drawing/2014/main" id="{43DB4BF6-89A0-A74C-F30B-9E0CEBD657A4}"/>
                    </a:ext>
                  </a:extLst>
                </p:cNvPr>
                <p:cNvSpPr/>
                <p:nvPr/>
              </p:nvSpPr>
              <p:spPr>
                <a:xfrm>
                  <a:off x="3740375" y="4557988"/>
                  <a:ext cx="91750" cy="239500"/>
                </a:xfrm>
                <a:custGeom>
                  <a:avLst/>
                  <a:gdLst/>
                  <a:ahLst/>
                  <a:cxnLst/>
                  <a:rect l="l" t="t" r="r" b="b"/>
                  <a:pathLst>
                    <a:path w="3670" h="9580" extrusionOk="0">
                      <a:moveTo>
                        <a:pt x="401" y="0"/>
                      </a:moveTo>
                      <a:cubicBezTo>
                        <a:pt x="0" y="167"/>
                        <a:pt x="367" y="701"/>
                        <a:pt x="467" y="934"/>
                      </a:cubicBezTo>
                      <a:cubicBezTo>
                        <a:pt x="634" y="1335"/>
                        <a:pt x="801" y="1802"/>
                        <a:pt x="968" y="2235"/>
                      </a:cubicBezTo>
                      <a:cubicBezTo>
                        <a:pt x="1535" y="4003"/>
                        <a:pt x="1802" y="5871"/>
                        <a:pt x="1768" y="7739"/>
                      </a:cubicBezTo>
                      <a:cubicBezTo>
                        <a:pt x="1768" y="8106"/>
                        <a:pt x="1735" y="8507"/>
                        <a:pt x="1702" y="8907"/>
                      </a:cubicBezTo>
                      <a:cubicBezTo>
                        <a:pt x="1702" y="9040"/>
                        <a:pt x="1702" y="9207"/>
                        <a:pt x="1735" y="9340"/>
                      </a:cubicBezTo>
                      <a:cubicBezTo>
                        <a:pt x="1795" y="9460"/>
                        <a:pt x="1908" y="9579"/>
                        <a:pt x="2050" y="9579"/>
                      </a:cubicBezTo>
                      <a:cubicBezTo>
                        <a:pt x="2067" y="9579"/>
                        <a:pt x="2084" y="9578"/>
                        <a:pt x="2102" y="9574"/>
                      </a:cubicBezTo>
                      <a:cubicBezTo>
                        <a:pt x="2169" y="9541"/>
                        <a:pt x="2269" y="9474"/>
                        <a:pt x="2302" y="9374"/>
                      </a:cubicBezTo>
                      <a:cubicBezTo>
                        <a:pt x="3203" y="8273"/>
                        <a:pt x="3670" y="6839"/>
                        <a:pt x="3636" y="5404"/>
                      </a:cubicBezTo>
                      <a:cubicBezTo>
                        <a:pt x="3570" y="3636"/>
                        <a:pt x="2803" y="1735"/>
                        <a:pt x="1435" y="568"/>
                      </a:cubicBezTo>
                      <a:cubicBezTo>
                        <a:pt x="1268" y="434"/>
                        <a:pt x="868" y="67"/>
                        <a:pt x="601"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3140;p69">
                  <a:extLst>
                    <a:ext uri="{FF2B5EF4-FFF2-40B4-BE49-F238E27FC236}">
                      <a16:creationId xmlns:a16="http://schemas.microsoft.com/office/drawing/2014/main" id="{43020E01-5B73-2DB1-9754-B2D2FABB73EF}"/>
                    </a:ext>
                  </a:extLst>
                </p:cNvPr>
                <p:cNvSpPr/>
                <p:nvPr/>
              </p:nvSpPr>
              <p:spPr>
                <a:xfrm>
                  <a:off x="3282550" y="4915913"/>
                  <a:ext cx="143450" cy="40725"/>
                </a:xfrm>
                <a:custGeom>
                  <a:avLst/>
                  <a:gdLst/>
                  <a:ahLst/>
                  <a:cxnLst/>
                  <a:rect l="l" t="t" r="r" b="b"/>
                  <a:pathLst>
                    <a:path w="5738" h="1629" extrusionOk="0">
                      <a:moveTo>
                        <a:pt x="1367" y="1"/>
                      </a:moveTo>
                      <a:cubicBezTo>
                        <a:pt x="907" y="1"/>
                        <a:pt x="450" y="34"/>
                        <a:pt x="0" y="94"/>
                      </a:cubicBezTo>
                      <a:lnTo>
                        <a:pt x="167" y="728"/>
                      </a:lnTo>
                      <a:cubicBezTo>
                        <a:pt x="543" y="672"/>
                        <a:pt x="925" y="645"/>
                        <a:pt x="1310" y="645"/>
                      </a:cubicBezTo>
                      <a:cubicBezTo>
                        <a:pt x="1848" y="645"/>
                        <a:pt x="2392" y="697"/>
                        <a:pt x="2936" y="794"/>
                      </a:cubicBezTo>
                      <a:cubicBezTo>
                        <a:pt x="3803" y="961"/>
                        <a:pt x="4604" y="1228"/>
                        <a:pt x="5371" y="1628"/>
                      </a:cubicBezTo>
                      <a:lnTo>
                        <a:pt x="5738" y="1061"/>
                      </a:lnTo>
                      <a:cubicBezTo>
                        <a:pt x="4904" y="628"/>
                        <a:pt x="4003" y="327"/>
                        <a:pt x="3069" y="161"/>
                      </a:cubicBezTo>
                      <a:cubicBezTo>
                        <a:pt x="2500" y="50"/>
                        <a:pt x="1931" y="1"/>
                        <a:pt x="13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3141;p69">
                  <a:extLst>
                    <a:ext uri="{FF2B5EF4-FFF2-40B4-BE49-F238E27FC236}">
                      <a16:creationId xmlns:a16="http://schemas.microsoft.com/office/drawing/2014/main" id="{618A188B-722D-561C-274A-D2C747F280CE}"/>
                    </a:ext>
                  </a:extLst>
                </p:cNvPr>
                <p:cNvSpPr/>
                <p:nvPr/>
              </p:nvSpPr>
              <p:spPr>
                <a:xfrm>
                  <a:off x="3386800" y="4679413"/>
                  <a:ext cx="452000" cy="414200"/>
                </a:xfrm>
                <a:custGeom>
                  <a:avLst/>
                  <a:gdLst/>
                  <a:ahLst/>
                  <a:cxnLst/>
                  <a:rect l="l" t="t" r="r" b="b"/>
                  <a:pathLst>
                    <a:path w="18080" h="16568" extrusionOk="0">
                      <a:moveTo>
                        <a:pt x="9407" y="747"/>
                      </a:moveTo>
                      <a:cubicBezTo>
                        <a:pt x="9974" y="747"/>
                        <a:pt x="10541" y="781"/>
                        <a:pt x="11108" y="881"/>
                      </a:cubicBezTo>
                      <a:cubicBezTo>
                        <a:pt x="13243" y="1281"/>
                        <a:pt x="14977" y="2482"/>
                        <a:pt x="16045" y="4283"/>
                      </a:cubicBezTo>
                      <a:cubicBezTo>
                        <a:pt x="17079" y="6051"/>
                        <a:pt x="17279" y="8119"/>
                        <a:pt x="16679" y="10121"/>
                      </a:cubicBezTo>
                      <a:cubicBezTo>
                        <a:pt x="16078" y="12089"/>
                        <a:pt x="14744" y="13723"/>
                        <a:pt x="12976" y="14791"/>
                      </a:cubicBezTo>
                      <a:cubicBezTo>
                        <a:pt x="11672" y="15568"/>
                        <a:pt x="10218" y="15950"/>
                        <a:pt x="8769" y="15950"/>
                      </a:cubicBezTo>
                      <a:cubicBezTo>
                        <a:pt x="8290" y="15950"/>
                        <a:pt x="7811" y="15908"/>
                        <a:pt x="7339" y="15825"/>
                      </a:cubicBezTo>
                      <a:cubicBezTo>
                        <a:pt x="3369" y="15091"/>
                        <a:pt x="801" y="11355"/>
                        <a:pt x="1601" y="7319"/>
                      </a:cubicBezTo>
                      <a:cubicBezTo>
                        <a:pt x="2001" y="5284"/>
                        <a:pt x="3202" y="3483"/>
                        <a:pt x="5004" y="2249"/>
                      </a:cubicBezTo>
                      <a:cubicBezTo>
                        <a:pt x="6338" y="1315"/>
                        <a:pt x="7872" y="814"/>
                        <a:pt x="9407" y="747"/>
                      </a:cubicBezTo>
                      <a:close/>
                      <a:moveTo>
                        <a:pt x="9710" y="0"/>
                      </a:moveTo>
                      <a:cubicBezTo>
                        <a:pt x="7891" y="0"/>
                        <a:pt x="6084" y="565"/>
                        <a:pt x="4537" y="1648"/>
                      </a:cubicBezTo>
                      <a:cubicBezTo>
                        <a:pt x="2602" y="2982"/>
                        <a:pt x="1301" y="4984"/>
                        <a:pt x="867" y="7185"/>
                      </a:cubicBezTo>
                      <a:cubicBezTo>
                        <a:pt x="0" y="11589"/>
                        <a:pt x="2869" y="15625"/>
                        <a:pt x="7172" y="16425"/>
                      </a:cubicBezTo>
                      <a:cubicBezTo>
                        <a:pt x="7638" y="16508"/>
                        <a:pt x="8105" y="16567"/>
                        <a:pt x="8572" y="16567"/>
                      </a:cubicBezTo>
                      <a:cubicBezTo>
                        <a:pt x="8672" y="16567"/>
                        <a:pt x="8773" y="16565"/>
                        <a:pt x="8873" y="16559"/>
                      </a:cubicBezTo>
                      <a:cubicBezTo>
                        <a:pt x="10407" y="16559"/>
                        <a:pt x="11975" y="16125"/>
                        <a:pt x="13376" y="15291"/>
                      </a:cubicBezTo>
                      <a:cubicBezTo>
                        <a:pt x="15311" y="14157"/>
                        <a:pt x="16745" y="12356"/>
                        <a:pt x="17413" y="10254"/>
                      </a:cubicBezTo>
                      <a:cubicBezTo>
                        <a:pt x="18080" y="8086"/>
                        <a:pt x="17880" y="5818"/>
                        <a:pt x="16745" y="3916"/>
                      </a:cubicBezTo>
                      <a:cubicBezTo>
                        <a:pt x="15578" y="1915"/>
                        <a:pt x="13643" y="581"/>
                        <a:pt x="11308" y="147"/>
                      </a:cubicBezTo>
                      <a:cubicBezTo>
                        <a:pt x="10779" y="49"/>
                        <a:pt x="10244" y="0"/>
                        <a:pt x="971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3142;p69">
                  <a:extLst>
                    <a:ext uri="{FF2B5EF4-FFF2-40B4-BE49-F238E27FC236}">
                      <a16:creationId xmlns:a16="http://schemas.microsoft.com/office/drawing/2014/main" id="{CA2DA130-6146-90AB-5533-340E0BC11D4C}"/>
                    </a:ext>
                  </a:extLst>
                </p:cNvPr>
                <p:cNvSpPr/>
                <p:nvPr/>
              </p:nvSpPr>
              <p:spPr>
                <a:xfrm>
                  <a:off x="2910625" y="4583163"/>
                  <a:ext cx="430325" cy="424350"/>
                </a:xfrm>
                <a:custGeom>
                  <a:avLst/>
                  <a:gdLst/>
                  <a:ahLst/>
                  <a:cxnLst/>
                  <a:rect l="l" t="t" r="r" b="b"/>
                  <a:pathLst>
                    <a:path w="17213" h="16974" extrusionOk="0">
                      <a:moveTo>
                        <a:pt x="8099" y="764"/>
                      </a:moveTo>
                      <a:cubicBezTo>
                        <a:pt x="8553" y="764"/>
                        <a:pt x="9012" y="807"/>
                        <a:pt x="9474" y="895"/>
                      </a:cubicBezTo>
                      <a:cubicBezTo>
                        <a:pt x="11575" y="1295"/>
                        <a:pt x="13443" y="2529"/>
                        <a:pt x="14711" y="4364"/>
                      </a:cubicBezTo>
                      <a:cubicBezTo>
                        <a:pt x="15945" y="6132"/>
                        <a:pt x="16412" y="8267"/>
                        <a:pt x="16078" y="10335"/>
                      </a:cubicBezTo>
                      <a:cubicBezTo>
                        <a:pt x="15745" y="12336"/>
                        <a:pt x="14644" y="14038"/>
                        <a:pt x="13043" y="15105"/>
                      </a:cubicBezTo>
                      <a:cubicBezTo>
                        <a:pt x="11881" y="15913"/>
                        <a:pt x="10509" y="16339"/>
                        <a:pt x="9086" y="16339"/>
                      </a:cubicBezTo>
                      <a:cubicBezTo>
                        <a:pt x="8630" y="16339"/>
                        <a:pt x="8168" y="16295"/>
                        <a:pt x="7706" y="16206"/>
                      </a:cubicBezTo>
                      <a:cubicBezTo>
                        <a:pt x="3736" y="15472"/>
                        <a:pt x="734" y="11669"/>
                        <a:pt x="1001" y="7533"/>
                      </a:cubicBezTo>
                      <a:cubicBezTo>
                        <a:pt x="1168" y="5465"/>
                        <a:pt x="2102" y="3597"/>
                        <a:pt x="3703" y="2296"/>
                      </a:cubicBezTo>
                      <a:cubicBezTo>
                        <a:pt x="4953" y="1306"/>
                        <a:pt x="6487" y="764"/>
                        <a:pt x="8099" y="764"/>
                      </a:cubicBezTo>
                      <a:close/>
                      <a:moveTo>
                        <a:pt x="7973" y="1"/>
                      </a:moveTo>
                      <a:cubicBezTo>
                        <a:pt x="6208" y="1"/>
                        <a:pt x="4530" y="591"/>
                        <a:pt x="3169" y="1695"/>
                      </a:cubicBezTo>
                      <a:cubicBezTo>
                        <a:pt x="1434" y="3096"/>
                        <a:pt x="400" y="5131"/>
                        <a:pt x="267" y="7399"/>
                      </a:cubicBezTo>
                      <a:cubicBezTo>
                        <a:pt x="0" y="11903"/>
                        <a:pt x="3302" y="16006"/>
                        <a:pt x="7606" y="16806"/>
                      </a:cubicBezTo>
                      <a:cubicBezTo>
                        <a:pt x="8173" y="16906"/>
                        <a:pt x="8740" y="16973"/>
                        <a:pt x="9307" y="16973"/>
                      </a:cubicBezTo>
                      <a:cubicBezTo>
                        <a:pt x="10808" y="16940"/>
                        <a:pt x="12276" y="16473"/>
                        <a:pt x="13510" y="15639"/>
                      </a:cubicBezTo>
                      <a:cubicBezTo>
                        <a:pt x="15278" y="14471"/>
                        <a:pt x="16445" y="12637"/>
                        <a:pt x="16812" y="10468"/>
                      </a:cubicBezTo>
                      <a:cubicBezTo>
                        <a:pt x="17212" y="8267"/>
                        <a:pt x="16679" y="5932"/>
                        <a:pt x="15344" y="3964"/>
                      </a:cubicBezTo>
                      <a:cubicBezTo>
                        <a:pt x="13977" y="1962"/>
                        <a:pt x="11909" y="595"/>
                        <a:pt x="9574" y="161"/>
                      </a:cubicBezTo>
                      <a:cubicBezTo>
                        <a:pt x="9036" y="54"/>
                        <a:pt x="8501" y="1"/>
                        <a:pt x="797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3143;p69">
                  <a:extLst>
                    <a:ext uri="{FF2B5EF4-FFF2-40B4-BE49-F238E27FC236}">
                      <a16:creationId xmlns:a16="http://schemas.microsoft.com/office/drawing/2014/main" id="{4DC29C52-3819-2FF8-BAEE-8C93EE4F638F}"/>
                    </a:ext>
                  </a:extLst>
                </p:cNvPr>
                <p:cNvSpPr/>
                <p:nvPr/>
              </p:nvSpPr>
              <p:spPr>
                <a:xfrm>
                  <a:off x="3520225" y="4764763"/>
                  <a:ext cx="211525" cy="69725"/>
                </a:xfrm>
                <a:custGeom>
                  <a:avLst/>
                  <a:gdLst/>
                  <a:ahLst/>
                  <a:cxnLst/>
                  <a:rect l="l" t="t" r="r" b="b"/>
                  <a:pathLst>
                    <a:path w="8461" h="2789" extrusionOk="0">
                      <a:moveTo>
                        <a:pt x="3097" y="1"/>
                      </a:moveTo>
                      <a:cubicBezTo>
                        <a:pt x="2191" y="1"/>
                        <a:pt x="1263" y="181"/>
                        <a:pt x="367" y="569"/>
                      </a:cubicBezTo>
                      <a:cubicBezTo>
                        <a:pt x="200" y="636"/>
                        <a:pt x="67" y="836"/>
                        <a:pt x="34" y="1003"/>
                      </a:cubicBezTo>
                      <a:cubicBezTo>
                        <a:pt x="0" y="1170"/>
                        <a:pt x="34" y="1203"/>
                        <a:pt x="100" y="1370"/>
                      </a:cubicBezTo>
                      <a:cubicBezTo>
                        <a:pt x="177" y="1472"/>
                        <a:pt x="292" y="1515"/>
                        <a:pt x="417" y="1515"/>
                      </a:cubicBezTo>
                      <a:cubicBezTo>
                        <a:pt x="455" y="1515"/>
                        <a:pt x="495" y="1511"/>
                        <a:pt x="534" y="1503"/>
                      </a:cubicBezTo>
                      <a:cubicBezTo>
                        <a:pt x="1465" y="1344"/>
                        <a:pt x="2356" y="1253"/>
                        <a:pt x="3210" y="1253"/>
                      </a:cubicBezTo>
                      <a:cubicBezTo>
                        <a:pt x="5051" y="1253"/>
                        <a:pt x="6724" y="1677"/>
                        <a:pt x="8273" y="2771"/>
                      </a:cubicBezTo>
                      <a:cubicBezTo>
                        <a:pt x="8286" y="2783"/>
                        <a:pt x="8301" y="2789"/>
                        <a:pt x="8316" y="2789"/>
                      </a:cubicBezTo>
                      <a:cubicBezTo>
                        <a:pt x="8383" y="2789"/>
                        <a:pt x="8460" y="2691"/>
                        <a:pt x="8406" y="2637"/>
                      </a:cubicBezTo>
                      <a:cubicBezTo>
                        <a:pt x="7236" y="999"/>
                        <a:pt x="5228" y="1"/>
                        <a:pt x="3097" y="1"/>
                      </a:cubicBezTo>
                      <a:close/>
                    </a:path>
                  </a:pathLst>
                </a:custGeom>
                <a:solidFill>
                  <a:srgbClr val="3341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 name="Google Shape;3144;p69">
                <a:extLst>
                  <a:ext uri="{FF2B5EF4-FFF2-40B4-BE49-F238E27FC236}">
                    <a16:creationId xmlns:a16="http://schemas.microsoft.com/office/drawing/2014/main" id="{5CA06610-C93D-2A01-88F1-632C9B290D5C}"/>
                  </a:ext>
                </a:extLst>
              </p:cNvPr>
              <p:cNvSpPr/>
              <p:nvPr/>
            </p:nvSpPr>
            <p:spPr>
              <a:xfrm rot="1529996">
                <a:off x="6990377" y="4541807"/>
                <a:ext cx="98220" cy="50552"/>
              </a:xfrm>
              <a:custGeom>
                <a:avLst/>
                <a:gdLst/>
                <a:ahLst/>
                <a:cxnLst/>
                <a:rect l="l" t="t" r="r" b="b"/>
                <a:pathLst>
                  <a:path w="4904" h="2524" extrusionOk="0">
                    <a:moveTo>
                      <a:pt x="2535" y="0"/>
                    </a:moveTo>
                    <a:cubicBezTo>
                      <a:pt x="2406" y="0"/>
                      <a:pt x="2273" y="8"/>
                      <a:pt x="2135" y="22"/>
                    </a:cubicBezTo>
                    <a:cubicBezTo>
                      <a:pt x="1535" y="122"/>
                      <a:pt x="968" y="489"/>
                      <a:pt x="601" y="923"/>
                    </a:cubicBezTo>
                    <a:cubicBezTo>
                      <a:pt x="234" y="1390"/>
                      <a:pt x="0" y="1957"/>
                      <a:pt x="34" y="2524"/>
                    </a:cubicBezTo>
                    <a:cubicBezTo>
                      <a:pt x="234" y="2023"/>
                      <a:pt x="568" y="1590"/>
                      <a:pt x="934" y="1256"/>
                    </a:cubicBezTo>
                    <a:cubicBezTo>
                      <a:pt x="1335" y="923"/>
                      <a:pt x="1768" y="689"/>
                      <a:pt x="2235" y="622"/>
                    </a:cubicBezTo>
                    <a:cubicBezTo>
                      <a:pt x="2349" y="606"/>
                      <a:pt x="2464" y="598"/>
                      <a:pt x="2580" y="598"/>
                    </a:cubicBezTo>
                    <a:cubicBezTo>
                      <a:pt x="2941" y="598"/>
                      <a:pt x="3308" y="679"/>
                      <a:pt x="3636" y="856"/>
                    </a:cubicBezTo>
                    <a:cubicBezTo>
                      <a:pt x="4103" y="1089"/>
                      <a:pt x="4504" y="1423"/>
                      <a:pt x="4904" y="1823"/>
                    </a:cubicBezTo>
                    <a:cubicBezTo>
                      <a:pt x="4704" y="1290"/>
                      <a:pt x="4370" y="823"/>
                      <a:pt x="3903" y="456"/>
                    </a:cubicBezTo>
                    <a:cubicBezTo>
                      <a:pt x="3670" y="255"/>
                      <a:pt x="3370" y="122"/>
                      <a:pt x="3069" y="55"/>
                    </a:cubicBezTo>
                    <a:cubicBezTo>
                      <a:pt x="2893" y="16"/>
                      <a:pt x="2718" y="0"/>
                      <a:pt x="2535"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145;p69">
                <a:extLst>
                  <a:ext uri="{FF2B5EF4-FFF2-40B4-BE49-F238E27FC236}">
                    <a16:creationId xmlns:a16="http://schemas.microsoft.com/office/drawing/2014/main" id="{35682EA6-AA7B-A2D7-3684-DECDD650FBDE}"/>
                  </a:ext>
                </a:extLst>
              </p:cNvPr>
              <p:cNvSpPr/>
              <p:nvPr/>
            </p:nvSpPr>
            <p:spPr>
              <a:xfrm rot="1529996">
                <a:off x="6833271" y="4591068"/>
                <a:ext cx="331393" cy="160749"/>
              </a:xfrm>
              <a:custGeom>
                <a:avLst/>
                <a:gdLst/>
                <a:ahLst/>
                <a:cxnLst/>
                <a:rect l="l" t="t" r="r" b="b"/>
                <a:pathLst>
                  <a:path w="16546" h="8026" extrusionOk="0">
                    <a:moveTo>
                      <a:pt x="16546" y="1"/>
                    </a:moveTo>
                    <a:lnTo>
                      <a:pt x="16546" y="1"/>
                    </a:lnTo>
                    <a:cubicBezTo>
                      <a:pt x="15145" y="101"/>
                      <a:pt x="13677" y="134"/>
                      <a:pt x="12276" y="234"/>
                    </a:cubicBezTo>
                    <a:cubicBezTo>
                      <a:pt x="9874" y="335"/>
                      <a:pt x="7573" y="668"/>
                      <a:pt x="5304" y="1235"/>
                    </a:cubicBezTo>
                    <a:cubicBezTo>
                      <a:pt x="5104" y="1269"/>
                      <a:pt x="4904" y="1335"/>
                      <a:pt x="4704" y="1369"/>
                    </a:cubicBezTo>
                    <a:lnTo>
                      <a:pt x="4704" y="1402"/>
                    </a:lnTo>
                    <a:cubicBezTo>
                      <a:pt x="3136" y="1802"/>
                      <a:pt x="1568" y="2236"/>
                      <a:pt x="1" y="2603"/>
                    </a:cubicBezTo>
                    <a:cubicBezTo>
                      <a:pt x="1380" y="5031"/>
                      <a:pt x="4780" y="8026"/>
                      <a:pt x="8336" y="8026"/>
                    </a:cubicBezTo>
                    <a:cubicBezTo>
                      <a:pt x="8737" y="8026"/>
                      <a:pt x="9139" y="7988"/>
                      <a:pt x="9541" y="7907"/>
                    </a:cubicBezTo>
                    <a:cubicBezTo>
                      <a:pt x="13410" y="7173"/>
                      <a:pt x="15945" y="2903"/>
                      <a:pt x="1654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146;p69">
                <a:extLst>
                  <a:ext uri="{FF2B5EF4-FFF2-40B4-BE49-F238E27FC236}">
                    <a16:creationId xmlns:a16="http://schemas.microsoft.com/office/drawing/2014/main" id="{33344612-A609-7714-23C6-00C83CFA7698}"/>
                  </a:ext>
                </a:extLst>
              </p:cNvPr>
              <p:cNvSpPr/>
              <p:nvPr/>
            </p:nvSpPr>
            <p:spPr>
              <a:xfrm rot="1529996">
                <a:off x="6869337" y="4593996"/>
                <a:ext cx="262575" cy="158827"/>
              </a:xfrm>
              <a:custGeom>
                <a:avLst/>
                <a:gdLst/>
                <a:ahLst/>
                <a:cxnLst/>
                <a:rect l="l" t="t" r="r" b="b"/>
                <a:pathLst>
                  <a:path w="13110" h="7930" extrusionOk="0">
                    <a:moveTo>
                      <a:pt x="12643" y="0"/>
                    </a:moveTo>
                    <a:cubicBezTo>
                      <a:pt x="11909" y="67"/>
                      <a:pt x="11175" y="67"/>
                      <a:pt x="10441" y="133"/>
                    </a:cubicBezTo>
                    <a:cubicBezTo>
                      <a:pt x="8039" y="234"/>
                      <a:pt x="5738" y="567"/>
                      <a:pt x="3469" y="1134"/>
                    </a:cubicBezTo>
                    <a:cubicBezTo>
                      <a:pt x="3269" y="1168"/>
                      <a:pt x="3069" y="1234"/>
                      <a:pt x="2836" y="1268"/>
                    </a:cubicBezTo>
                    <a:cubicBezTo>
                      <a:pt x="1902" y="1534"/>
                      <a:pt x="968" y="1801"/>
                      <a:pt x="0" y="2035"/>
                    </a:cubicBezTo>
                    <a:cubicBezTo>
                      <a:pt x="300" y="2669"/>
                      <a:pt x="567" y="3302"/>
                      <a:pt x="834" y="3936"/>
                    </a:cubicBezTo>
                    <a:cubicBezTo>
                      <a:pt x="734" y="4437"/>
                      <a:pt x="667" y="4904"/>
                      <a:pt x="567" y="5371"/>
                    </a:cubicBezTo>
                    <a:cubicBezTo>
                      <a:pt x="2169" y="6804"/>
                      <a:pt x="4339" y="7929"/>
                      <a:pt x="6499" y="7929"/>
                    </a:cubicBezTo>
                    <a:cubicBezTo>
                      <a:pt x="6903" y="7929"/>
                      <a:pt x="7306" y="7890"/>
                      <a:pt x="7706" y="7806"/>
                    </a:cubicBezTo>
                    <a:cubicBezTo>
                      <a:pt x="9974" y="7372"/>
                      <a:pt x="11909" y="5637"/>
                      <a:pt x="13110" y="3736"/>
                    </a:cubicBezTo>
                    <a:cubicBezTo>
                      <a:pt x="12843" y="3269"/>
                      <a:pt x="12609" y="2769"/>
                      <a:pt x="12376" y="2302"/>
                    </a:cubicBezTo>
                    <a:cubicBezTo>
                      <a:pt x="12476" y="1534"/>
                      <a:pt x="12576" y="767"/>
                      <a:pt x="12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147;p69">
                <a:extLst>
                  <a:ext uri="{FF2B5EF4-FFF2-40B4-BE49-F238E27FC236}">
                    <a16:creationId xmlns:a16="http://schemas.microsoft.com/office/drawing/2014/main" id="{6732FA2B-A878-27D4-5FDA-FF84B60B92F6}"/>
                  </a:ext>
                </a:extLst>
              </p:cNvPr>
              <p:cNvSpPr/>
              <p:nvPr/>
            </p:nvSpPr>
            <p:spPr>
              <a:xfrm rot="1529996">
                <a:off x="6898832" y="4643106"/>
                <a:ext cx="215808" cy="41159"/>
              </a:xfrm>
              <a:custGeom>
                <a:avLst/>
                <a:gdLst/>
                <a:ahLst/>
                <a:cxnLst/>
                <a:rect l="l" t="t" r="r" b="b"/>
                <a:pathLst>
                  <a:path w="10775" h="2055" extrusionOk="0">
                    <a:moveTo>
                      <a:pt x="10775" y="0"/>
                    </a:moveTo>
                    <a:lnTo>
                      <a:pt x="10775" y="0"/>
                    </a:lnTo>
                    <a:cubicBezTo>
                      <a:pt x="9040" y="601"/>
                      <a:pt x="7306" y="1168"/>
                      <a:pt x="5504" y="1435"/>
                    </a:cubicBezTo>
                    <a:cubicBezTo>
                      <a:pt x="4545" y="1574"/>
                      <a:pt x="3585" y="1623"/>
                      <a:pt x="2625" y="1623"/>
                    </a:cubicBezTo>
                    <a:cubicBezTo>
                      <a:pt x="1750" y="1623"/>
                      <a:pt x="875" y="1583"/>
                      <a:pt x="0" y="1535"/>
                    </a:cubicBezTo>
                    <a:lnTo>
                      <a:pt x="0" y="1535"/>
                    </a:lnTo>
                    <a:cubicBezTo>
                      <a:pt x="1251" y="1859"/>
                      <a:pt x="2550" y="2055"/>
                      <a:pt x="3852" y="2055"/>
                    </a:cubicBezTo>
                    <a:cubicBezTo>
                      <a:pt x="4426" y="2055"/>
                      <a:pt x="5000" y="2017"/>
                      <a:pt x="5571" y="1935"/>
                    </a:cubicBezTo>
                    <a:cubicBezTo>
                      <a:pt x="7406" y="1668"/>
                      <a:pt x="9174" y="968"/>
                      <a:pt x="1077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3148;p69">
                <a:extLst>
                  <a:ext uri="{FF2B5EF4-FFF2-40B4-BE49-F238E27FC236}">
                    <a16:creationId xmlns:a16="http://schemas.microsoft.com/office/drawing/2014/main" id="{C49E632B-3BB5-CB5A-B9C3-1961F1A8BA4A}"/>
                  </a:ext>
                </a:extLst>
              </p:cNvPr>
              <p:cNvSpPr/>
              <p:nvPr/>
            </p:nvSpPr>
            <p:spPr>
              <a:xfrm rot="1529996">
                <a:off x="7158098" y="4531565"/>
                <a:ext cx="155682" cy="57382"/>
              </a:xfrm>
              <a:custGeom>
                <a:avLst/>
                <a:gdLst/>
                <a:ahLst/>
                <a:cxnLst/>
                <a:rect l="l" t="t" r="r" b="b"/>
                <a:pathLst>
                  <a:path w="7773" h="2865" extrusionOk="0">
                    <a:moveTo>
                      <a:pt x="5180" y="1"/>
                    </a:moveTo>
                    <a:cubicBezTo>
                      <a:pt x="3182" y="1"/>
                      <a:pt x="837" y="1380"/>
                      <a:pt x="0" y="2788"/>
                    </a:cubicBezTo>
                    <a:cubicBezTo>
                      <a:pt x="0" y="2815"/>
                      <a:pt x="22" y="2864"/>
                      <a:pt x="48" y="2864"/>
                    </a:cubicBezTo>
                    <a:cubicBezTo>
                      <a:pt x="54" y="2864"/>
                      <a:pt x="61" y="2861"/>
                      <a:pt x="67" y="2855"/>
                    </a:cubicBezTo>
                    <a:cubicBezTo>
                      <a:pt x="1368" y="2221"/>
                      <a:pt x="2469" y="1421"/>
                      <a:pt x="3936" y="1187"/>
                    </a:cubicBezTo>
                    <a:cubicBezTo>
                      <a:pt x="4195" y="1141"/>
                      <a:pt x="4447" y="1122"/>
                      <a:pt x="4694" y="1122"/>
                    </a:cubicBezTo>
                    <a:cubicBezTo>
                      <a:pt x="5693" y="1122"/>
                      <a:pt x="6623" y="1427"/>
                      <a:pt x="7639" y="1454"/>
                    </a:cubicBezTo>
                    <a:cubicBezTo>
                      <a:pt x="7739" y="1454"/>
                      <a:pt x="7773" y="1354"/>
                      <a:pt x="7739" y="1287"/>
                    </a:cubicBezTo>
                    <a:cubicBezTo>
                      <a:pt x="7149" y="368"/>
                      <a:pt x="6211" y="1"/>
                      <a:pt x="5180" y="1"/>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3149;p69">
                <a:extLst>
                  <a:ext uri="{FF2B5EF4-FFF2-40B4-BE49-F238E27FC236}">
                    <a16:creationId xmlns:a16="http://schemas.microsoft.com/office/drawing/2014/main" id="{4E959D55-673E-F509-CB25-A9C360166340}"/>
                  </a:ext>
                </a:extLst>
              </p:cNvPr>
              <p:cNvSpPr/>
              <p:nvPr/>
            </p:nvSpPr>
            <p:spPr>
              <a:xfrm rot="1529996">
                <a:off x="7191705" y="4487291"/>
                <a:ext cx="44764" cy="29602"/>
              </a:xfrm>
              <a:custGeom>
                <a:avLst/>
                <a:gdLst/>
                <a:ahLst/>
                <a:cxnLst/>
                <a:rect l="l" t="t" r="r" b="b"/>
                <a:pathLst>
                  <a:path w="2235" h="1478" extrusionOk="0">
                    <a:moveTo>
                      <a:pt x="1925" y="1"/>
                    </a:moveTo>
                    <a:cubicBezTo>
                      <a:pt x="1585" y="1"/>
                      <a:pt x="1181" y="273"/>
                      <a:pt x="934" y="410"/>
                    </a:cubicBezTo>
                    <a:cubicBezTo>
                      <a:pt x="467" y="710"/>
                      <a:pt x="234" y="977"/>
                      <a:pt x="0" y="1444"/>
                    </a:cubicBezTo>
                    <a:cubicBezTo>
                      <a:pt x="0" y="1478"/>
                      <a:pt x="33" y="1478"/>
                      <a:pt x="33" y="1478"/>
                    </a:cubicBezTo>
                    <a:cubicBezTo>
                      <a:pt x="200" y="1377"/>
                      <a:pt x="400" y="1311"/>
                      <a:pt x="567" y="1211"/>
                    </a:cubicBezTo>
                    <a:cubicBezTo>
                      <a:pt x="767" y="1111"/>
                      <a:pt x="967" y="944"/>
                      <a:pt x="1168" y="844"/>
                    </a:cubicBezTo>
                    <a:cubicBezTo>
                      <a:pt x="1468" y="677"/>
                      <a:pt x="2001" y="610"/>
                      <a:pt x="2202" y="310"/>
                    </a:cubicBezTo>
                    <a:cubicBezTo>
                      <a:pt x="2235" y="210"/>
                      <a:pt x="2235" y="110"/>
                      <a:pt x="2135" y="43"/>
                    </a:cubicBezTo>
                    <a:cubicBezTo>
                      <a:pt x="2070" y="14"/>
                      <a:pt x="1999" y="1"/>
                      <a:pt x="1925" y="1"/>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3150;p69">
                <a:extLst>
                  <a:ext uri="{FF2B5EF4-FFF2-40B4-BE49-F238E27FC236}">
                    <a16:creationId xmlns:a16="http://schemas.microsoft.com/office/drawing/2014/main" id="{F06EF602-0666-1B8E-E8ED-FC048B0C35F1}"/>
                  </a:ext>
                </a:extLst>
              </p:cNvPr>
              <p:cNvSpPr/>
              <p:nvPr/>
            </p:nvSpPr>
            <p:spPr>
              <a:xfrm rot="1529996">
                <a:off x="6798529" y="4425538"/>
                <a:ext cx="158246" cy="46386"/>
              </a:xfrm>
              <a:custGeom>
                <a:avLst/>
                <a:gdLst/>
                <a:ahLst/>
                <a:cxnLst/>
                <a:rect l="l" t="t" r="r" b="b"/>
                <a:pathLst>
                  <a:path w="7901" h="2316" extrusionOk="0">
                    <a:moveTo>
                      <a:pt x="3683" y="0"/>
                    </a:moveTo>
                    <a:cubicBezTo>
                      <a:pt x="2025" y="0"/>
                      <a:pt x="470" y="612"/>
                      <a:pt x="28" y="2173"/>
                    </a:cubicBezTo>
                    <a:cubicBezTo>
                      <a:pt x="1" y="2256"/>
                      <a:pt x="64" y="2315"/>
                      <a:pt x="124" y="2315"/>
                    </a:cubicBezTo>
                    <a:cubicBezTo>
                      <a:pt x="137" y="2315"/>
                      <a:pt x="150" y="2313"/>
                      <a:pt x="162" y="2307"/>
                    </a:cubicBezTo>
                    <a:cubicBezTo>
                      <a:pt x="1396" y="1906"/>
                      <a:pt x="2330" y="1139"/>
                      <a:pt x="3664" y="972"/>
                    </a:cubicBezTo>
                    <a:cubicBezTo>
                      <a:pt x="3890" y="947"/>
                      <a:pt x="4112" y="935"/>
                      <a:pt x="4330" y="935"/>
                    </a:cubicBezTo>
                    <a:cubicBezTo>
                      <a:pt x="5527" y="935"/>
                      <a:pt x="6621" y="1280"/>
                      <a:pt x="7834" y="1506"/>
                    </a:cubicBezTo>
                    <a:cubicBezTo>
                      <a:pt x="7901" y="1506"/>
                      <a:pt x="7901" y="1439"/>
                      <a:pt x="7867" y="1406"/>
                    </a:cubicBezTo>
                    <a:cubicBezTo>
                      <a:pt x="6982" y="570"/>
                      <a:pt x="5285" y="0"/>
                      <a:pt x="3683"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151;p69">
                <a:extLst>
                  <a:ext uri="{FF2B5EF4-FFF2-40B4-BE49-F238E27FC236}">
                    <a16:creationId xmlns:a16="http://schemas.microsoft.com/office/drawing/2014/main" id="{D74B9FE5-465F-9431-FFB2-AA8DA2B6696B}"/>
                  </a:ext>
                </a:extLst>
              </p:cNvPr>
              <p:cNvSpPr/>
              <p:nvPr/>
            </p:nvSpPr>
            <p:spPr>
              <a:xfrm rot="1529996">
                <a:off x="6900432" y="4402554"/>
                <a:ext cx="50132" cy="18727"/>
              </a:xfrm>
              <a:custGeom>
                <a:avLst/>
                <a:gdLst/>
                <a:ahLst/>
                <a:cxnLst/>
                <a:rect l="l" t="t" r="r" b="b"/>
                <a:pathLst>
                  <a:path w="2503" h="935" extrusionOk="0">
                    <a:moveTo>
                      <a:pt x="494" y="1"/>
                    </a:moveTo>
                    <a:cubicBezTo>
                      <a:pt x="329" y="1"/>
                      <a:pt x="178" y="36"/>
                      <a:pt x="67" y="134"/>
                    </a:cubicBezTo>
                    <a:cubicBezTo>
                      <a:pt x="1" y="234"/>
                      <a:pt x="1" y="334"/>
                      <a:pt x="67" y="401"/>
                    </a:cubicBezTo>
                    <a:cubicBezTo>
                      <a:pt x="334" y="634"/>
                      <a:pt x="868" y="568"/>
                      <a:pt x="1201" y="634"/>
                    </a:cubicBezTo>
                    <a:cubicBezTo>
                      <a:pt x="1435" y="668"/>
                      <a:pt x="1635" y="768"/>
                      <a:pt x="1869" y="834"/>
                    </a:cubicBezTo>
                    <a:cubicBezTo>
                      <a:pt x="2069" y="868"/>
                      <a:pt x="2269" y="868"/>
                      <a:pt x="2469" y="935"/>
                    </a:cubicBezTo>
                    <a:cubicBezTo>
                      <a:pt x="2502" y="935"/>
                      <a:pt x="2502" y="901"/>
                      <a:pt x="2502" y="901"/>
                    </a:cubicBezTo>
                    <a:cubicBezTo>
                      <a:pt x="2135" y="501"/>
                      <a:pt x="1835" y="301"/>
                      <a:pt x="1335" y="167"/>
                    </a:cubicBezTo>
                    <a:cubicBezTo>
                      <a:pt x="1103" y="104"/>
                      <a:pt x="778" y="1"/>
                      <a:pt x="494" y="1"/>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103"/>
        <p:cNvGrpSpPr/>
        <p:nvPr/>
      </p:nvGrpSpPr>
      <p:grpSpPr>
        <a:xfrm>
          <a:off x="0" y="0"/>
          <a:ext cx="0" cy="0"/>
          <a:chOff x="0" y="0"/>
          <a:chExt cx="0" cy="0"/>
        </a:xfrm>
      </p:grpSpPr>
      <p:sp>
        <p:nvSpPr>
          <p:cNvPr id="26" name="Google Shape;791;p21">
            <a:extLst>
              <a:ext uri="{FF2B5EF4-FFF2-40B4-BE49-F238E27FC236}">
                <a16:creationId xmlns:a16="http://schemas.microsoft.com/office/drawing/2014/main" id="{D0C2DC41-DDD0-113F-E11D-26B8A9731F04}"/>
              </a:ext>
            </a:extLst>
          </p:cNvPr>
          <p:cNvSpPr/>
          <p:nvPr/>
        </p:nvSpPr>
        <p:spPr>
          <a:xfrm>
            <a:off x="223502" y="865335"/>
            <a:ext cx="6198781" cy="572700"/>
          </a:xfrm>
          <a:custGeom>
            <a:avLst/>
            <a:gdLst/>
            <a:ahLst/>
            <a:cxnLst/>
            <a:rect l="l" t="t" r="r" b="b"/>
            <a:pathLst>
              <a:path w="59342" h="90346" extrusionOk="0">
                <a:moveTo>
                  <a:pt x="21484" y="0"/>
                </a:moveTo>
                <a:cubicBezTo>
                  <a:pt x="16291" y="0"/>
                  <a:pt x="8432" y="235"/>
                  <a:pt x="4989" y="2325"/>
                </a:cubicBezTo>
                <a:cubicBezTo>
                  <a:pt x="905" y="4814"/>
                  <a:pt x="1215" y="6814"/>
                  <a:pt x="322" y="20232"/>
                </a:cubicBezTo>
                <a:cubicBezTo>
                  <a:pt x="0" y="24995"/>
                  <a:pt x="1405" y="48628"/>
                  <a:pt x="1917" y="58320"/>
                </a:cubicBezTo>
                <a:cubicBezTo>
                  <a:pt x="2382" y="67071"/>
                  <a:pt x="250" y="79097"/>
                  <a:pt x="6573" y="85145"/>
                </a:cubicBezTo>
                <a:cubicBezTo>
                  <a:pt x="11383" y="89753"/>
                  <a:pt x="21324" y="88824"/>
                  <a:pt x="27944" y="89562"/>
                </a:cubicBezTo>
                <a:cubicBezTo>
                  <a:pt x="32588" y="90085"/>
                  <a:pt x="37273" y="90346"/>
                  <a:pt x="41951" y="90346"/>
                </a:cubicBezTo>
                <a:cubicBezTo>
                  <a:pt x="42922" y="90346"/>
                  <a:pt x="43893" y="90335"/>
                  <a:pt x="44863" y="90312"/>
                </a:cubicBezTo>
                <a:cubicBezTo>
                  <a:pt x="46590" y="90265"/>
                  <a:pt x="48411" y="90169"/>
                  <a:pt x="49852" y="89229"/>
                </a:cubicBezTo>
                <a:cubicBezTo>
                  <a:pt x="50745" y="88657"/>
                  <a:pt x="51423" y="87824"/>
                  <a:pt x="51983" y="86931"/>
                </a:cubicBezTo>
                <a:cubicBezTo>
                  <a:pt x="53924" y="83883"/>
                  <a:pt x="54745" y="80251"/>
                  <a:pt x="55102" y="76668"/>
                </a:cubicBezTo>
                <a:cubicBezTo>
                  <a:pt x="57353" y="53951"/>
                  <a:pt x="59341" y="33091"/>
                  <a:pt x="54626" y="11910"/>
                </a:cubicBezTo>
                <a:cubicBezTo>
                  <a:pt x="54210" y="10052"/>
                  <a:pt x="53781" y="8147"/>
                  <a:pt x="52709" y="6564"/>
                </a:cubicBezTo>
                <a:cubicBezTo>
                  <a:pt x="51614" y="4933"/>
                  <a:pt x="49923" y="3778"/>
                  <a:pt x="48161" y="2897"/>
                </a:cubicBezTo>
                <a:cubicBezTo>
                  <a:pt x="42577" y="111"/>
                  <a:pt x="30314" y="51"/>
                  <a:pt x="24182" y="15"/>
                </a:cubicBezTo>
                <a:cubicBezTo>
                  <a:pt x="23421" y="9"/>
                  <a:pt x="22504" y="0"/>
                  <a:pt x="214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100" b="0" i="0" u="none" strike="noStrike" kern="0" cap="none" spc="0" normalizeH="0" baseline="0" noProof="0">
              <a:ln>
                <a:noFill/>
              </a:ln>
              <a:solidFill>
                <a:srgbClr val="000000"/>
              </a:solidFill>
              <a:effectLst/>
              <a:uLnTx/>
              <a:uFillTx/>
              <a:latin typeface="Arial"/>
              <a:cs typeface="Arial"/>
              <a:sym typeface="Arial"/>
            </a:endParaRPr>
          </a:p>
        </p:txBody>
      </p:sp>
      <p:sp>
        <p:nvSpPr>
          <p:cNvPr id="1108" name="Google Shape;1108;p37"/>
          <p:cNvSpPr txBox="1">
            <a:spLocks noGrp="1"/>
          </p:cNvSpPr>
          <p:nvPr>
            <p:ph type="title"/>
          </p:nvPr>
        </p:nvSpPr>
        <p:spPr>
          <a:xfrm>
            <a:off x="-306156" y="739705"/>
            <a:ext cx="6345668"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4000" b="1" dirty="0">
                <a:latin typeface="Times New Roman" panose="02020603050405020304" pitchFamily="18" charset="0"/>
                <a:cs typeface="Times New Roman" panose="02020603050405020304" pitchFamily="18" charset="0"/>
              </a:rPr>
              <a:t>1. </a:t>
            </a:r>
            <a:r>
              <a:rPr lang="en-US" sz="4000" b="1" dirty="0" err="1">
                <a:latin typeface="Times New Roman" panose="02020603050405020304" pitchFamily="18" charset="0"/>
                <a:cs typeface="Times New Roman" panose="02020603050405020304" pitchFamily="18" charset="0"/>
              </a:rPr>
              <a:t>Lợi</a:t>
            </a:r>
            <a:r>
              <a:rPr lang="en-US" sz="4000" b="1" dirty="0">
                <a:latin typeface="Times New Roman" panose="02020603050405020304" pitchFamily="18" charset="0"/>
                <a:cs typeface="Times New Roman" panose="02020603050405020304" pitchFamily="18" charset="0"/>
              </a:rPr>
              <a:t> </a:t>
            </a:r>
            <a:r>
              <a:rPr lang="en-US" sz="4000" b="1" dirty="0" err="1">
                <a:latin typeface="Times New Roman" panose="02020603050405020304" pitchFamily="18" charset="0"/>
                <a:cs typeface="Times New Roman" panose="02020603050405020304" pitchFamily="18" charset="0"/>
              </a:rPr>
              <a:t>ích</a:t>
            </a:r>
            <a:r>
              <a:rPr lang="en-US" sz="4000" b="1" dirty="0">
                <a:latin typeface="Times New Roman" panose="02020603050405020304" pitchFamily="18" charset="0"/>
                <a:cs typeface="Times New Roman" panose="02020603050405020304" pitchFamily="18" charset="0"/>
              </a:rPr>
              <a:t> </a:t>
            </a:r>
            <a:r>
              <a:rPr lang="en-US" sz="4000" b="1" dirty="0" err="1">
                <a:latin typeface="Times New Roman" panose="02020603050405020304" pitchFamily="18" charset="0"/>
                <a:cs typeface="Times New Roman" panose="02020603050405020304" pitchFamily="18" charset="0"/>
              </a:rPr>
              <a:t>của</a:t>
            </a:r>
            <a:r>
              <a:rPr lang="en-US" sz="4000" b="1" dirty="0">
                <a:latin typeface="Times New Roman" panose="02020603050405020304" pitchFamily="18" charset="0"/>
                <a:cs typeface="Times New Roman" panose="02020603050405020304" pitchFamily="18" charset="0"/>
              </a:rPr>
              <a:t> </a:t>
            </a:r>
            <a:r>
              <a:rPr lang="en-US" sz="4000" b="1" dirty="0" err="1">
                <a:latin typeface="Times New Roman" panose="02020603050405020304" pitchFamily="18" charset="0"/>
                <a:cs typeface="Times New Roman" panose="02020603050405020304" pitchFamily="18" charset="0"/>
              </a:rPr>
              <a:t>tiếng</a:t>
            </a:r>
            <a:r>
              <a:rPr lang="en-US" sz="4000" b="1" dirty="0">
                <a:latin typeface="Times New Roman" panose="02020603050405020304" pitchFamily="18" charset="0"/>
                <a:cs typeface="Times New Roman" panose="02020603050405020304" pitchFamily="18" charset="0"/>
              </a:rPr>
              <a:t> </a:t>
            </a:r>
            <a:r>
              <a:rPr lang="en-US" sz="4000" b="1" dirty="0" err="1">
                <a:latin typeface="Times New Roman" panose="02020603050405020304" pitchFamily="18" charset="0"/>
                <a:cs typeface="Times New Roman" panose="02020603050405020304" pitchFamily="18" charset="0"/>
              </a:rPr>
              <a:t>cười</a:t>
            </a:r>
            <a:endParaRPr sz="4000" b="1" dirty="0">
              <a:latin typeface="Times New Roman" panose="02020603050405020304" pitchFamily="18" charset="0"/>
              <a:cs typeface="Times New Roman" panose="02020603050405020304" pitchFamily="18" charset="0"/>
            </a:endParaRPr>
          </a:p>
        </p:txBody>
      </p:sp>
      <p:grpSp>
        <p:nvGrpSpPr>
          <p:cNvPr id="2" name="Google Shape;2750;p72">
            <a:extLst>
              <a:ext uri="{FF2B5EF4-FFF2-40B4-BE49-F238E27FC236}">
                <a16:creationId xmlns:a16="http://schemas.microsoft.com/office/drawing/2014/main" id="{C1044FD6-90AB-6A21-0352-24FC8867A8AE}"/>
              </a:ext>
            </a:extLst>
          </p:cNvPr>
          <p:cNvGrpSpPr/>
          <p:nvPr/>
        </p:nvGrpSpPr>
        <p:grpSpPr>
          <a:xfrm>
            <a:off x="424543" y="2353734"/>
            <a:ext cx="3351589" cy="2678954"/>
            <a:chOff x="3308750" y="1995225"/>
            <a:chExt cx="2190325" cy="1696975"/>
          </a:xfrm>
        </p:grpSpPr>
        <p:sp>
          <p:nvSpPr>
            <p:cNvPr id="3" name="Google Shape;2751;p72">
              <a:extLst>
                <a:ext uri="{FF2B5EF4-FFF2-40B4-BE49-F238E27FC236}">
                  <a16:creationId xmlns:a16="http://schemas.microsoft.com/office/drawing/2014/main" id="{DFC502AE-F295-F6CD-4A88-375607454914}"/>
                </a:ext>
              </a:extLst>
            </p:cNvPr>
            <p:cNvSpPr/>
            <p:nvPr/>
          </p:nvSpPr>
          <p:spPr>
            <a:xfrm>
              <a:off x="3308750" y="2022150"/>
              <a:ext cx="497250" cy="452450"/>
            </a:xfrm>
            <a:custGeom>
              <a:avLst/>
              <a:gdLst/>
              <a:ahLst/>
              <a:cxnLst/>
              <a:rect l="l" t="t" r="r" b="b"/>
              <a:pathLst>
                <a:path w="19890" h="18098" extrusionOk="0">
                  <a:moveTo>
                    <a:pt x="10122" y="1"/>
                  </a:moveTo>
                  <a:cubicBezTo>
                    <a:pt x="9225" y="1"/>
                    <a:pt x="8313" y="136"/>
                    <a:pt x="7413" y="418"/>
                  </a:cubicBezTo>
                  <a:cubicBezTo>
                    <a:pt x="2645" y="1925"/>
                    <a:pt x="0" y="7001"/>
                    <a:pt x="1494" y="11769"/>
                  </a:cubicBezTo>
                  <a:cubicBezTo>
                    <a:pt x="2705" y="15622"/>
                    <a:pt x="6267" y="18097"/>
                    <a:pt x="10111" y="18097"/>
                  </a:cubicBezTo>
                  <a:cubicBezTo>
                    <a:pt x="11012" y="18097"/>
                    <a:pt x="11928" y="17961"/>
                    <a:pt x="12833" y="17675"/>
                  </a:cubicBezTo>
                  <a:cubicBezTo>
                    <a:pt x="13248" y="17545"/>
                    <a:pt x="13651" y="17391"/>
                    <a:pt x="14031" y="17213"/>
                  </a:cubicBezTo>
                  <a:cubicBezTo>
                    <a:pt x="14244" y="17106"/>
                    <a:pt x="14446" y="16999"/>
                    <a:pt x="14648" y="16881"/>
                  </a:cubicBezTo>
                  <a:cubicBezTo>
                    <a:pt x="15072" y="17294"/>
                    <a:pt x="15728" y="17560"/>
                    <a:pt x="16298" y="17560"/>
                  </a:cubicBezTo>
                  <a:cubicBezTo>
                    <a:pt x="16333" y="17560"/>
                    <a:pt x="16368" y="17559"/>
                    <a:pt x="16403" y="17557"/>
                  </a:cubicBezTo>
                  <a:cubicBezTo>
                    <a:pt x="16913" y="17319"/>
                    <a:pt x="16272" y="16904"/>
                    <a:pt x="15905" y="16015"/>
                  </a:cubicBezTo>
                  <a:cubicBezTo>
                    <a:pt x="18645" y="13738"/>
                    <a:pt x="19890" y="9942"/>
                    <a:pt x="18751" y="6337"/>
                  </a:cubicBezTo>
                  <a:cubicBezTo>
                    <a:pt x="17540" y="2471"/>
                    <a:pt x="13966" y="1"/>
                    <a:pt x="101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Google Shape;2752;p72">
              <a:extLst>
                <a:ext uri="{FF2B5EF4-FFF2-40B4-BE49-F238E27FC236}">
                  <a16:creationId xmlns:a16="http://schemas.microsoft.com/office/drawing/2014/main" id="{D97ABA4B-DA35-381A-7AAE-F73AD031F436}"/>
                </a:ext>
              </a:extLst>
            </p:cNvPr>
            <p:cNvSpPr/>
            <p:nvPr/>
          </p:nvSpPr>
          <p:spPr>
            <a:xfrm>
              <a:off x="3308750" y="1995225"/>
              <a:ext cx="497250" cy="506475"/>
            </a:xfrm>
            <a:custGeom>
              <a:avLst/>
              <a:gdLst/>
              <a:ahLst/>
              <a:cxnLst/>
              <a:rect l="l" t="t" r="r" b="b"/>
              <a:pathLst>
                <a:path w="19890" h="20259" fill="none" extrusionOk="0">
                  <a:moveTo>
                    <a:pt x="1494" y="12846"/>
                  </a:moveTo>
                  <a:cubicBezTo>
                    <a:pt x="0" y="8078"/>
                    <a:pt x="2645" y="3002"/>
                    <a:pt x="7413" y="1495"/>
                  </a:cubicBezTo>
                  <a:cubicBezTo>
                    <a:pt x="12169" y="1"/>
                    <a:pt x="17257" y="2646"/>
                    <a:pt x="18751" y="7414"/>
                  </a:cubicBezTo>
                  <a:cubicBezTo>
                    <a:pt x="19890" y="11019"/>
                    <a:pt x="18645" y="14815"/>
                    <a:pt x="15905" y="17092"/>
                  </a:cubicBezTo>
                  <a:cubicBezTo>
                    <a:pt x="16272" y="17981"/>
                    <a:pt x="16913" y="18396"/>
                    <a:pt x="16403" y="18634"/>
                  </a:cubicBezTo>
                  <a:cubicBezTo>
                    <a:pt x="15810" y="18669"/>
                    <a:pt x="15098" y="18396"/>
                    <a:pt x="14648" y="17958"/>
                  </a:cubicBezTo>
                  <a:cubicBezTo>
                    <a:pt x="14446" y="18076"/>
                    <a:pt x="14244" y="18183"/>
                    <a:pt x="14031" y="18290"/>
                  </a:cubicBezTo>
                  <a:cubicBezTo>
                    <a:pt x="13651" y="18468"/>
                    <a:pt x="13248" y="18622"/>
                    <a:pt x="12833" y="18752"/>
                  </a:cubicBezTo>
                  <a:cubicBezTo>
                    <a:pt x="8065" y="20258"/>
                    <a:pt x="2989" y="17602"/>
                    <a:pt x="1494" y="12846"/>
                  </a:cubicBezTo>
                  <a:close/>
                </a:path>
              </a:pathLst>
            </a:custGeom>
            <a:noFill/>
            <a:ln w="112075" cap="flat" cmpd="sng">
              <a:solidFill>
                <a:srgbClr val="FFFFFF"/>
              </a:solidFill>
              <a:prstDash val="solid"/>
              <a:miter lim="118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2753;p72">
              <a:extLst>
                <a:ext uri="{FF2B5EF4-FFF2-40B4-BE49-F238E27FC236}">
                  <a16:creationId xmlns:a16="http://schemas.microsoft.com/office/drawing/2014/main" id="{8079BCBD-8D54-460C-9163-5D98AA338693}"/>
                </a:ext>
              </a:extLst>
            </p:cNvPr>
            <p:cNvSpPr/>
            <p:nvPr/>
          </p:nvSpPr>
          <p:spPr>
            <a:xfrm>
              <a:off x="3521050" y="2354750"/>
              <a:ext cx="1864775" cy="1337450"/>
            </a:xfrm>
            <a:custGeom>
              <a:avLst/>
              <a:gdLst/>
              <a:ahLst/>
              <a:cxnLst/>
              <a:rect l="l" t="t" r="r" b="b"/>
              <a:pathLst>
                <a:path w="74591" h="53498" extrusionOk="0">
                  <a:moveTo>
                    <a:pt x="54606" y="0"/>
                  </a:moveTo>
                  <a:cubicBezTo>
                    <a:pt x="54479" y="0"/>
                    <a:pt x="54352" y="2"/>
                    <a:pt x="54226" y="7"/>
                  </a:cubicBezTo>
                  <a:cubicBezTo>
                    <a:pt x="52174" y="30"/>
                    <a:pt x="50110" y="517"/>
                    <a:pt x="48438" y="1726"/>
                  </a:cubicBezTo>
                  <a:cubicBezTo>
                    <a:pt x="46777" y="2841"/>
                    <a:pt x="45319" y="4383"/>
                    <a:pt x="44560" y="6257"/>
                  </a:cubicBezTo>
                  <a:cubicBezTo>
                    <a:pt x="44394" y="6708"/>
                    <a:pt x="44263" y="7182"/>
                    <a:pt x="44133" y="7657"/>
                  </a:cubicBezTo>
                  <a:cubicBezTo>
                    <a:pt x="43765" y="8001"/>
                    <a:pt x="43480" y="8570"/>
                    <a:pt x="43374" y="8973"/>
                  </a:cubicBezTo>
                  <a:cubicBezTo>
                    <a:pt x="43279" y="9424"/>
                    <a:pt x="43279" y="9886"/>
                    <a:pt x="43113" y="10313"/>
                  </a:cubicBezTo>
                  <a:cubicBezTo>
                    <a:pt x="43041" y="10503"/>
                    <a:pt x="42935" y="10681"/>
                    <a:pt x="42828" y="10847"/>
                  </a:cubicBezTo>
                  <a:cubicBezTo>
                    <a:pt x="42496" y="11001"/>
                    <a:pt x="42259" y="11321"/>
                    <a:pt x="42116" y="11701"/>
                  </a:cubicBezTo>
                  <a:cubicBezTo>
                    <a:pt x="41891" y="11950"/>
                    <a:pt x="41689" y="12223"/>
                    <a:pt x="41618" y="12590"/>
                  </a:cubicBezTo>
                  <a:cubicBezTo>
                    <a:pt x="41523" y="13006"/>
                    <a:pt x="41571" y="13444"/>
                    <a:pt x="41630" y="13860"/>
                  </a:cubicBezTo>
                  <a:cubicBezTo>
                    <a:pt x="41725" y="14583"/>
                    <a:pt x="41962" y="15259"/>
                    <a:pt x="42271" y="15911"/>
                  </a:cubicBezTo>
                  <a:cubicBezTo>
                    <a:pt x="42365" y="16113"/>
                    <a:pt x="42626" y="16647"/>
                    <a:pt x="42875" y="16884"/>
                  </a:cubicBezTo>
                  <a:cubicBezTo>
                    <a:pt x="42852" y="17003"/>
                    <a:pt x="42840" y="17133"/>
                    <a:pt x="42816" y="17240"/>
                  </a:cubicBezTo>
                  <a:cubicBezTo>
                    <a:pt x="42769" y="17738"/>
                    <a:pt x="42721" y="18248"/>
                    <a:pt x="42745" y="18758"/>
                  </a:cubicBezTo>
                  <a:cubicBezTo>
                    <a:pt x="42757" y="19078"/>
                    <a:pt x="42804" y="19387"/>
                    <a:pt x="42864" y="19707"/>
                  </a:cubicBezTo>
                  <a:cubicBezTo>
                    <a:pt x="42899" y="20217"/>
                    <a:pt x="42970" y="20739"/>
                    <a:pt x="43077" y="21249"/>
                  </a:cubicBezTo>
                  <a:cubicBezTo>
                    <a:pt x="43018" y="21237"/>
                    <a:pt x="42958" y="21237"/>
                    <a:pt x="42899" y="21237"/>
                  </a:cubicBezTo>
                  <a:cubicBezTo>
                    <a:pt x="42856" y="21234"/>
                    <a:pt x="42814" y="21233"/>
                    <a:pt x="42772" y="21233"/>
                  </a:cubicBezTo>
                  <a:cubicBezTo>
                    <a:pt x="41978" y="21233"/>
                    <a:pt x="41448" y="21658"/>
                    <a:pt x="40907" y="22221"/>
                  </a:cubicBezTo>
                  <a:cubicBezTo>
                    <a:pt x="40278" y="22873"/>
                    <a:pt x="39863" y="23680"/>
                    <a:pt x="39519" y="24510"/>
                  </a:cubicBezTo>
                  <a:cubicBezTo>
                    <a:pt x="39341" y="24937"/>
                    <a:pt x="39187" y="25388"/>
                    <a:pt x="39044" y="25827"/>
                  </a:cubicBezTo>
                  <a:cubicBezTo>
                    <a:pt x="38867" y="26360"/>
                    <a:pt x="38677" y="26918"/>
                    <a:pt x="38511" y="27452"/>
                  </a:cubicBezTo>
                  <a:cubicBezTo>
                    <a:pt x="38060" y="28816"/>
                    <a:pt x="37799" y="30239"/>
                    <a:pt x="37692" y="31674"/>
                  </a:cubicBezTo>
                  <a:cubicBezTo>
                    <a:pt x="37681" y="31769"/>
                    <a:pt x="37681" y="31852"/>
                    <a:pt x="37669" y="31947"/>
                  </a:cubicBezTo>
                  <a:cubicBezTo>
                    <a:pt x="37669" y="31876"/>
                    <a:pt x="37657" y="31804"/>
                    <a:pt x="37657" y="31745"/>
                  </a:cubicBezTo>
                  <a:cubicBezTo>
                    <a:pt x="37550" y="30310"/>
                    <a:pt x="37277" y="28887"/>
                    <a:pt x="36838" y="27511"/>
                  </a:cubicBezTo>
                  <a:cubicBezTo>
                    <a:pt x="36672" y="26989"/>
                    <a:pt x="36483" y="26432"/>
                    <a:pt x="36305" y="25898"/>
                  </a:cubicBezTo>
                  <a:cubicBezTo>
                    <a:pt x="36162" y="25447"/>
                    <a:pt x="36008" y="25008"/>
                    <a:pt x="35818" y="24581"/>
                  </a:cubicBezTo>
                  <a:cubicBezTo>
                    <a:pt x="35486" y="23751"/>
                    <a:pt x="35071" y="22945"/>
                    <a:pt x="34443" y="22292"/>
                  </a:cubicBezTo>
                  <a:cubicBezTo>
                    <a:pt x="34336" y="22186"/>
                    <a:pt x="34229" y="22079"/>
                    <a:pt x="34122" y="21984"/>
                  </a:cubicBezTo>
                  <a:cubicBezTo>
                    <a:pt x="33921" y="21450"/>
                    <a:pt x="33636" y="20952"/>
                    <a:pt x="33411" y="20442"/>
                  </a:cubicBezTo>
                  <a:cubicBezTo>
                    <a:pt x="32925" y="19114"/>
                    <a:pt x="34253" y="18461"/>
                    <a:pt x="33375" y="16896"/>
                  </a:cubicBezTo>
                  <a:cubicBezTo>
                    <a:pt x="33174" y="16504"/>
                    <a:pt x="33019" y="16030"/>
                    <a:pt x="32936" y="15579"/>
                  </a:cubicBezTo>
                  <a:cubicBezTo>
                    <a:pt x="32914" y="15365"/>
                    <a:pt x="32827" y="15043"/>
                    <a:pt x="32655" y="15043"/>
                  </a:cubicBezTo>
                  <a:cubicBezTo>
                    <a:pt x="32646" y="15043"/>
                    <a:pt x="32637" y="15044"/>
                    <a:pt x="32628" y="15046"/>
                  </a:cubicBezTo>
                  <a:cubicBezTo>
                    <a:pt x="32818" y="14797"/>
                    <a:pt x="32960" y="14536"/>
                    <a:pt x="33091" y="14251"/>
                  </a:cubicBezTo>
                  <a:cubicBezTo>
                    <a:pt x="33624" y="13207"/>
                    <a:pt x="33529" y="11179"/>
                    <a:pt x="32308" y="10835"/>
                  </a:cubicBezTo>
                  <a:cubicBezTo>
                    <a:pt x="32343" y="10147"/>
                    <a:pt x="31881" y="8724"/>
                    <a:pt x="31620" y="7977"/>
                  </a:cubicBezTo>
                  <a:cubicBezTo>
                    <a:pt x="31572" y="7751"/>
                    <a:pt x="31513" y="7514"/>
                    <a:pt x="31454" y="7289"/>
                  </a:cubicBezTo>
                  <a:cubicBezTo>
                    <a:pt x="31418" y="7170"/>
                    <a:pt x="31371" y="7040"/>
                    <a:pt x="31335" y="6921"/>
                  </a:cubicBezTo>
                  <a:cubicBezTo>
                    <a:pt x="31300" y="6803"/>
                    <a:pt x="31252" y="6684"/>
                    <a:pt x="31205" y="6565"/>
                  </a:cubicBezTo>
                  <a:cubicBezTo>
                    <a:pt x="31181" y="6518"/>
                    <a:pt x="31157" y="6471"/>
                    <a:pt x="31134" y="6411"/>
                  </a:cubicBezTo>
                  <a:cubicBezTo>
                    <a:pt x="31110" y="6364"/>
                    <a:pt x="31086" y="6304"/>
                    <a:pt x="31051" y="6257"/>
                  </a:cubicBezTo>
                  <a:cubicBezTo>
                    <a:pt x="31039" y="6221"/>
                    <a:pt x="31015" y="6174"/>
                    <a:pt x="30991" y="6138"/>
                  </a:cubicBezTo>
                  <a:cubicBezTo>
                    <a:pt x="30979" y="6115"/>
                    <a:pt x="30979" y="6103"/>
                    <a:pt x="30968" y="6091"/>
                  </a:cubicBezTo>
                  <a:cubicBezTo>
                    <a:pt x="30932" y="6020"/>
                    <a:pt x="30896" y="5961"/>
                    <a:pt x="30849" y="5901"/>
                  </a:cubicBezTo>
                  <a:cubicBezTo>
                    <a:pt x="30837" y="5877"/>
                    <a:pt x="30825" y="5866"/>
                    <a:pt x="30813" y="5842"/>
                  </a:cubicBezTo>
                  <a:cubicBezTo>
                    <a:pt x="30790" y="5806"/>
                    <a:pt x="30766" y="5771"/>
                    <a:pt x="30742" y="5735"/>
                  </a:cubicBezTo>
                  <a:cubicBezTo>
                    <a:pt x="30707" y="5688"/>
                    <a:pt x="30671" y="5652"/>
                    <a:pt x="30635" y="5605"/>
                  </a:cubicBezTo>
                  <a:cubicBezTo>
                    <a:pt x="30588" y="5545"/>
                    <a:pt x="30529" y="5486"/>
                    <a:pt x="30481" y="5427"/>
                  </a:cubicBezTo>
                  <a:cubicBezTo>
                    <a:pt x="30256" y="5012"/>
                    <a:pt x="30007" y="4608"/>
                    <a:pt x="29746" y="4217"/>
                  </a:cubicBezTo>
                  <a:cubicBezTo>
                    <a:pt x="29141" y="3470"/>
                    <a:pt x="28394" y="2841"/>
                    <a:pt x="27599" y="2319"/>
                  </a:cubicBezTo>
                  <a:cubicBezTo>
                    <a:pt x="26271" y="1465"/>
                    <a:pt x="24753" y="944"/>
                    <a:pt x="23187" y="742"/>
                  </a:cubicBezTo>
                  <a:cubicBezTo>
                    <a:pt x="22991" y="708"/>
                    <a:pt x="22796" y="692"/>
                    <a:pt x="22603" y="692"/>
                  </a:cubicBezTo>
                  <a:cubicBezTo>
                    <a:pt x="21858" y="692"/>
                    <a:pt x="21132" y="922"/>
                    <a:pt x="20436" y="1204"/>
                  </a:cubicBezTo>
                  <a:cubicBezTo>
                    <a:pt x="20386" y="1213"/>
                    <a:pt x="20337" y="1216"/>
                    <a:pt x="20288" y="1216"/>
                  </a:cubicBezTo>
                  <a:cubicBezTo>
                    <a:pt x="19905" y="1216"/>
                    <a:pt x="19546" y="992"/>
                    <a:pt x="19178" y="908"/>
                  </a:cubicBezTo>
                  <a:cubicBezTo>
                    <a:pt x="18787" y="801"/>
                    <a:pt x="18376" y="748"/>
                    <a:pt x="17964" y="748"/>
                  </a:cubicBezTo>
                  <a:cubicBezTo>
                    <a:pt x="17827" y="748"/>
                    <a:pt x="17690" y="754"/>
                    <a:pt x="17553" y="766"/>
                  </a:cubicBezTo>
                  <a:cubicBezTo>
                    <a:pt x="15253" y="1027"/>
                    <a:pt x="12442" y="2141"/>
                    <a:pt x="12050" y="4715"/>
                  </a:cubicBezTo>
                  <a:cubicBezTo>
                    <a:pt x="11884" y="5439"/>
                    <a:pt x="11979" y="6257"/>
                    <a:pt x="11932" y="7028"/>
                  </a:cubicBezTo>
                  <a:cubicBezTo>
                    <a:pt x="11777" y="7597"/>
                    <a:pt x="11457" y="8143"/>
                    <a:pt x="10923" y="8416"/>
                  </a:cubicBezTo>
                  <a:cubicBezTo>
                    <a:pt x="10354" y="8677"/>
                    <a:pt x="9714" y="8677"/>
                    <a:pt x="9121" y="8843"/>
                  </a:cubicBezTo>
                  <a:cubicBezTo>
                    <a:pt x="8243" y="9021"/>
                    <a:pt x="7389" y="9341"/>
                    <a:pt x="6606" y="9780"/>
                  </a:cubicBezTo>
                  <a:cubicBezTo>
                    <a:pt x="6215" y="10005"/>
                    <a:pt x="5918" y="10349"/>
                    <a:pt x="5705" y="10740"/>
                  </a:cubicBezTo>
                  <a:cubicBezTo>
                    <a:pt x="5468" y="11096"/>
                    <a:pt x="5337" y="11511"/>
                    <a:pt x="5278" y="11938"/>
                  </a:cubicBezTo>
                  <a:cubicBezTo>
                    <a:pt x="5147" y="12472"/>
                    <a:pt x="5195" y="13053"/>
                    <a:pt x="5456" y="13563"/>
                  </a:cubicBezTo>
                  <a:cubicBezTo>
                    <a:pt x="5669" y="14037"/>
                    <a:pt x="6084" y="14358"/>
                    <a:pt x="6476" y="14690"/>
                  </a:cubicBezTo>
                  <a:cubicBezTo>
                    <a:pt x="6891" y="15757"/>
                    <a:pt x="4294" y="16611"/>
                    <a:pt x="3795" y="17394"/>
                  </a:cubicBezTo>
                  <a:cubicBezTo>
                    <a:pt x="2692" y="18782"/>
                    <a:pt x="3404" y="19837"/>
                    <a:pt x="4353" y="20881"/>
                  </a:cubicBezTo>
                  <a:cubicBezTo>
                    <a:pt x="4424" y="21023"/>
                    <a:pt x="4507" y="21154"/>
                    <a:pt x="4602" y="21272"/>
                  </a:cubicBezTo>
                  <a:cubicBezTo>
                    <a:pt x="4922" y="21699"/>
                    <a:pt x="5385" y="22067"/>
                    <a:pt x="5752" y="22482"/>
                  </a:cubicBezTo>
                  <a:cubicBezTo>
                    <a:pt x="5752" y="22482"/>
                    <a:pt x="5752" y="22482"/>
                    <a:pt x="5752" y="22494"/>
                  </a:cubicBezTo>
                  <a:cubicBezTo>
                    <a:pt x="5918" y="22731"/>
                    <a:pt x="6061" y="22980"/>
                    <a:pt x="6156" y="23241"/>
                  </a:cubicBezTo>
                  <a:cubicBezTo>
                    <a:pt x="6073" y="23490"/>
                    <a:pt x="5942" y="23727"/>
                    <a:pt x="5788" y="23941"/>
                  </a:cubicBezTo>
                  <a:cubicBezTo>
                    <a:pt x="5503" y="24344"/>
                    <a:pt x="5076" y="24629"/>
                    <a:pt x="4709" y="24961"/>
                  </a:cubicBezTo>
                  <a:cubicBezTo>
                    <a:pt x="4068" y="25518"/>
                    <a:pt x="3689" y="26242"/>
                    <a:pt x="3689" y="27096"/>
                  </a:cubicBezTo>
                  <a:cubicBezTo>
                    <a:pt x="3653" y="28092"/>
                    <a:pt x="4566" y="28638"/>
                    <a:pt x="5064" y="29385"/>
                  </a:cubicBezTo>
                  <a:cubicBezTo>
                    <a:pt x="5302" y="29705"/>
                    <a:pt x="5373" y="30013"/>
                    <a:pt x="5385" y="30369"/>
                  </a:cubicBezTo>
                  <a:cubicBezTo>
                    <a:pt x="5029" y="32030"/>
                    <a:pt x="5515" y="33904"/>
                    <a:pt x="7116" y="34568"/>
                  </a:cubicBezTo>
                  <a:lnTo>
                    <a:pt x="7021" y="34769"/>
                  </a:lnTo>
                  <a:cubicBezTo>
                    <a:pt x="6998" y="34829"/>
                    <a:pt x="6962" y="34900"/>
                    <a:pt x="6927" y="34959"/>
                  </a:cubicBezTo>
                  <a:cubicBezTo>
                    <a:pt x="6927" y="34971"/>
                    <a:pt x="6915" y="34983"/>
                    <a:pt x="6915" y="34995"/>
                  </a:cubicBezTo>
                  <a:cubicBezTo>
                    <a:pt x="6784" y="35315"/>
                    <a:pt x="6642" y="35623"/>
                    <a:pt x="6511" y="35932"/>
                  </a:cubicBezTo>
                  <a:cubicBezTo>
                    <a:pt x="6417" y="36145"/>
                    <a:pt x="6322" y="36359"/>
                    <a:pt x="6227" y="36572"/>
                  </a:cubicBezTo>
                  <a:cubicBezTo>
                    <a:pt x="5871" y="37403"/>
                    <a:pt x="5503" y="38221"/>
                    <a:pt x="5136" y="39051"/>
                  </a:cubicBezTo>
                  <a:cubicBezTo>
                    <a:pt x="4958" y="39478"/>
                    <a:pt x="4792" y="39905"/>
                    <a:pt x="4626" y="40344"/>
                  </a:cubicBezTo>
                  <a:lnTo>
                    <a:pt x="2420" y="40344"/>
                  </a:lnTo>
                  <a:cubicBezTo>
                    <a:pt x="854" y="41411"/>
                    <a:pt x="0" y="42574"/>
                    <a:pt x="0" y="43783"/>
                  </a:cubicBezTo>
                  <a:cubicBezTo>
                    <a:pt x="0" y="49144"/>
                    <a:pt x="16699" y="53497"/>
                    <a:pt x="37289" y="53497"/>
                  </a:cubicBezTo>
                  <a:cubicBezTo>
                    <a:pt x="57891" y="53497"/>
                    <a:pt x="74590" y="49144"/>
                    <a:pt x="74590" y="43783"/>
                  </a:cubicBezTo>
                  <a:cubicBezTo>
                    <a:pt x="74590" y="42574"/>
                    <a:pt x="73724" y="41411"/>
                    <a:pt x="72159" y="40344"/>
                  </a:cubicBezTo>
                  <a:lnTo>
                    <a:pt x="70842" y="40344"/>
                  </a:lnTo>
                  <a:cubicBezTo>
                    <a:pt x="70783" y="40107"/>
                    <a:pt x="70700" y="39881"/>
                    <a:pt x="70617" y="39656"/>
                  </a:cubicBezTo>
                  <a:cubicBezTo>
                    <a:pt x="70297" y="38814"/>
                    <a:pt x="69988" y="37960"/>
                    <a:pt x="69632" y="37130"/>
                  </a:cubicBezTo>
                  <a:cubicBezTo>
                    <a:pt x="68257" y="33892"/>
                    <a:pt x="66893" y="30583"/>
                    <a:pt x="65090" y="27546"/>
                  </a:cubicBezTo>
                  <a:cubicBezTo>
                    <a:pt x="64971" y="26147"/>
                    <a:pt x="64699" y="24819"/>
                    <a:pt x="64141" y="23834"/>
                  </a:cubicBezTo>
                  <a:cubicBezTo>
                    <a:pt x="63424" y="22656"/>
                    <a:pt x="62496" y="22047"/>
                    <a:pt x="61532" y="22047"/>
                  </a:cubicBezTo>
                  <a:cubicBezTo>
                    <a:pt x="61331" y="22047"/>
                    <a:pt x="61129" y="22073"/>
                    <a:pt x="60927" y="22126"/>
                  </a:cubicBezTo>
                  <a:cubicBezTo>
                    <a:pt x="61295" y="21782"/>
                    <a:pt x="61603" y="21343"/>
                    <a:pt x="61911" y="20988"/>
                  </a:cubicBezTo>
                  <a:cubicBezTo>
                    <a:pt x="62279" y="20988"/>
                    <a:pt x="62528" y="21427"/>
                    <a:pt x="62872" y="21557"/>
                  </a:cubicBezTo>
                  <a:cubicBezTo>
                    <a:pt x="63199" y="21787"/>
                    <a:pt x="63552" y="21885"/>
                    <a:pt x="63905" y="21885"/>
                  </a:cubicBezTo>
                  <a:cubicBezTo>
                    <a:pt x="64628" y="21885"/>
                    <a:pt x="65355" y="21474"/>
                    <a:pt x="65873" y="20940"/>
                  </a:cubicBezTo>
                  <a:cubicBezTo>
                    <a:pt x="66454" y="20430"/>
                    <a:pt x="66833" y="19730"/>
                    <a:pt x="66940" y="18971"/>
                  </a:cubicBezTo>
                  <a:cubicBezTo>
                    <a:pt x="67272" y="17252"/>
                    <a:pt x="65908" y="15959"/>
                    <a:pt x="65363" y="14476"/>
                  </a:cubicBezTo>
                  <a:cubicBezTo>
                    <a:pt x="65185" y="12958"/>
                    <a:pt x="65873" y="11452"/>
                    <a:pt x="65790" y="9922"/>
                  </a:cubicBezTo>
                  <a:cubicBezTo>
                    <a:pt x="65695" y="6755"/>
                    <a:pt x="63631" y="3897"/>
                    <a:pt x="61117" y="2106"/>
                  </a:cubicBezTo>
                  <a:cubicBezTo>
                    <a:pt x="59238" y="722"/>
                    <a:pt x="56933" y="0"/>
                    <a:pt x="546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2754;p72">
              <a:extLst>
                <a:ext uri="{FF2B5EF4-FFF2-40B4-BE49-F238E27FC236}">
                  <a16:creationId xmlns:a16="http://schemas.microsoft.com/office/drawing/2014/main" id="{16AEEC43-A088-AD3B-D208-42B64176C65C}"/>
                </a:ext>
              </a:extLst>
            </p:cNvPr>
            <p:cNvSpPr/>
            <p:nvPr/>
          </p:nvSpPr>
          <p:spPr>
            <a:xfrm>
              <a:off x="3521050" y="2352825"/>
              <a:ext cx="1864775" cy="1339375"/>
            </a:xfrm>
            <a:custGeom>
              <a:avLst/>
              <a:gdLst/>
              <a:ahLst/>
              <a:cxnLst/>
              <a:rect l="l" t="t" r="r" b="b"/>
              <a:pathLst>
                <a:path w="74591" h="53575" fill="none" extrusionOk="0">
                  <a:moveTo>
                    <a:pt x="74590" y="43860"/>
                  </a:moveTo>
                  <a:cubicBezTo>
                    <a:pt x="74590" y="49221"/>
                    <a:pt x="57891" y="53574"/>
                    <a:pt x="37289" y="53574"/>
                  </a:cubicBezTo>
                  <a:cubicBezTo>
                    <a:pt x="16699" y="53574"/>
                    <a:pt x="0" y="49221"/>
                    <a:pt x="0" y="43860"/>
                  </a:cubicBezTo>
                  <a:cubicBezTo>
                    <a:pt x="0" y="42651"/>
                    <a:pt x="854" y="41488"/>
                    <a:pt x="2420" y="40421"/>
                  </a:cubicBezTo>
                  <a:lnTo>
                    <a:pt x="4626" y="40421"/>
                  </a:lnTo>
                  <a:cubicBezTo>
                    <a:pt x="4792" y="39982"/>
                    <a:pt x="4958" y="39555"/>
                    <a:pt x="5136" y="39128"/>
                  </a:cubicBezTo>
                  <a:cubicBezTo>
                    <a:pt x="5503" y="38298"/>
                    <a:pt x="5871" y="37480"/>
                    <a:pt x="6227" y="36649"/>
                  </a:cubicBezTo>
                  <a:cubicBezTo>
                    <a:pt x="6322" y="36436"/>
                    <a:pt x="6417" y="36222"/>
                    <a:pt x="6511" y="36009"/>
                  </a:cubicBezTo>
                  <a:cubicBezTo>
                    <a:pt x="6642" y="35700"/>
                    <a:pt x="6784" y="35392"/>
                    <a:pt x="6915" y="35072"/>
                  </a:cubicBezTo>
                  <a:cubicBezTo>
                    <a:pt x="6915" y="35060"/>
                    <a:pt x="6927" y="35048"/>
                    <a:pt x="6927" y="35036"/>
                  </a:cubicBezTo>
                  <a:cubicBezTo>
                    <a:pt x="6962" y="34977"/>
                    <a:pt x="6998" y="34906"/>
                    <a:pt x="7021" y="34846"/>
                  </a:cubicBezTo>
                  <a:lnTo>
                    <a:pt x="7116" y="34645"/>
                  </a:lnTo>
                  <a:cubicBezTo>
                    <a:pt x="5515" y="33981"/>
                    <a:pt x="5029" y="32107"/>
                    <a:pt x="5385" y="30446"/>
                  </a:cubicBezTo>
                  <a:cubicBezTo>
                    <a:pt x="5373" y="30090"/>
                    <a:pt x="5302" y="29782"/>
                    <a:pt x="5064" y="29462"/>
                  </a:cubicBezTo>
                  <a:cubicBezTo>
                    <a:pt x="4566" y="28715"/>
                    <a:pt x="3653" y="28169"/>
                    <a:pt x="3689" y="27173"/>
                  </a:cubicBezTo>
                  <a:cubicBezTo>
                    <a:pt x="3689" y="26319"/>
                    <a:pt x="4068" y="25595"/>
                    <a:pt x="4709" y="25038"/>
                  </a:cubicBezTo>
                  <a:cubicBezTo>
                    <a:pt x="5076" y="24706"/>
                    <a:pt x="5503" y="24421"/>
                    <a:pt x="5788" y="24018"/>
                  </a:cubicBezTo>
                  <a:cubicBezTo>
                    <a:pt x="5942" y="23804"/>
                    <a:pt x="6073" y="23567"/>
                    <a:pt x="6156" y="23318"/>
                  </a:cubicBezTo>
                  <a:cubicBezTo>
                    <a:pt x="6061" y="23057"/>
                    <a:pt x="5918" y="22808"/>
                    <a:pt x="5752" y="22571"/>
                  </a:cubicBezTo>
                  <a:cubicBezTo>
                    <a:pt x="5752" y="22559"/>
                    <a:pt x="5752" y="22559"/>
                    <a:pt x="5752" y="22559"/>
                  </a:cubicBezTo>
                  <a:cubicBezTo>
                    <a:pt x="5385" y="22144"/>
                    <a:pt x="4922" y="21776"/>
                    <a:pt x="4602" y="21349"/>
                  </a:cubicBezTo>
                  <a:cubicBezTo>
                    <a:pt x="4507" y="21231"/>
                    <a:pt x="4424" y="21100"/>
                    <a:pt x="4353" y="20958"/>
                  </a:cubicBezTo>
                  <a:cubicBezTo>
                    <a:pt x="3404" y="19914"/>
                    <a:pt x="2692" y="18859"/>
                    <a:pt x="3795" y="17471"/>
                  </a:cubicBezTo>
                  <a:cubicBezTo>
                    <a:pt x="4294" y="16688"/>
                    <a:pt x="6891" y="15834"/>
                    <a:pt x="6476" y="14767"/>
                  </a:cubicBezTo>
                  <a:cubicBezTo>
                    <a:pt x="6084" y="14435"/>
                    <a:pt x="5669" y="14114"/>
                    <a:pt x="5456" y="13640"/>
                  </a:cubicBezTo>
                  <a:cubicBezTo>
                    <a:pt x="5195" y="13130"/>
                    <a:pt x="5147" y="12549"/>
                    <a:pt x="5278" y="12015"/>
                  </a:cubicBezTo>
                  <a:cubicBezTo>
                    <a:pt x="5337" y="11588"/>
                    <a:pt x="5468" y="11173"/>
                    <a:pt x="5705" y="10817"/>
                  </a:cubicBezTo>
                  <a:cubicBezTo>
                    <a:pt x="5918" y="10426"/>
                    <a:pt x="6215" y="10082"/>
                    <a:pt x="6606" y="9857"/>
                  </a:cubicBezTo>
                  <a:cubicBezTo>
                    <a:pt x="7389" y="9418"/>
                    <a:pt x="8243" y="9098"/>
                    <a:pt x="9121" y="8920"/>
                  </a:cubicBezTo>
                  <a:cubicBezTo>
                    <a:pt x="9714" y="8754"/>
                    <a:pt x="10354" y="8754"/>
                    <a:pt x="10923" y="8493"/>
                  </a:cubicBezTo>
                  <a:cubicBezTo>
                    <a:pt x="11457" y="8220"/>
                    <a:pt x="11777" y="7674"/>
                    <a:pt x="11932" y="7105"/>
                  </a:cubicBezTo>
                  <a:cubicBezTo>
                    <a:pt x="11979" y="6334"/>
                    <a:pt x="11884" y="5516"/>
                    <a:pt x="12050" y="4792"/>
                  </a:cubicBezTo>
                  <a:cubicBezTo>
                    <a:pt x="12442" y="2218"/>
                    <a:pt x="15253" y="1104"/>
                    <a:pt x="17553" y="843"/>
                  </a:cubicBezTo>
                  <a:cubicBezTo>
                    <a:pt x="18099" y="795"/>
                    <a:pt x="18656" y="843"/>
                    <a:pt x="19178" y="985"/>
                  </a:cubicBezTo>
                  <a:cubicBezTo>
                    <a:pt x="19593" y="1080"/>
                    <a:pt x="19997" y="1353"/>
                    <a:pt x="20436" y="1281"/>
                  </a:cubicBezTo>
                  <a:cubicBezTo>
                    <a:pt x="21313" y="926"/>
                    <a:pt x="22238" y="653"/>
                    <a:pt x="23187" y="819"/>
                  </a:cubicBezTo>
                  <a:cubicBezTo>
                    <a:pt x="24753" y="1021"/>
                    <a:pt x="26271" y="1542"/>
                    <a:pt x="27599" y="2396"/>
                  </a:cubicBezTo>
                  <a:cubicBezTo>
                    <a:pt x="28394" y="2918"/>
                    <a:pt x="29141" y="3547"/>
                    <a:pt x="29746" y="4294"/>
                  </a:cubicBezTo>
                  <a:cubicBezTo>
                    <a:pt x="30007" y="4685"/>
                    <a:pt x="30256" y="5089"/>
                    <a:pt x="30481" y="5504"/>
                  </a:cubicBezTo>
                  <a:lnTo>
                    <a:pt x="30481" y="5504"/>
                  </a:lnTo>
                  <a:cubicBezTo>
                    <a:pt x="30529" y="5563"/>
                    <a:pt x="30588" y="5622"/>
                    <a:pt x="30635" y="5682"/>
                  </a:cubicBezTo>
                  <a:cubicBezTo>
                    <a:pt x="30671" y="5729"/>
                    <a:pt x="30707" y="5765"/>
                    <a:pt x="30742" y="5812"/>
                  </a:cubicBezTo>
                  <a:cubicBezTo>
                    <a:pt x="30766" y="5848"/>
                    <a:pt x="30790" y="5883"/>
                    <a:pt x="30813" y="5919"/>
                  </a:cubicBezTo>
                  <a:cubicBezTo>
                    <a:pt x="30825" y="5943"/>
                    <a:pt x="30837" y="5954"/>
                    <a:pt x="30849" y="5978"/>
                  </a:cubicBezTo>
                  <a:cubicBezTo>
                    <a:pt x="30896" y="6038"/>
                    <a:pt x="30932" y="6097"/>
                    <a:pt x="30968" y="6168"/>
                  </a:cubicBezTo>
                  <a:cubicBezTo>
                    <a:pt x="30979" y="6180"/>
                    <a:pt x="30979" y="6192"/>
                    <a:pt x="30991" y="6215"/>
                  </a:cubicBezTo>
                  <a:cubicBezTo>
                    <a:pt x="31015" y="6251"/>
                    <a:pt x="31039" y="6298"/>
                    <a:pt x="31051" y="6334"/>
                  </a:cubicBezTo>
                  <a:cubicBezTo>
                    <a:pt x="31086" y="6381"/>
                    <a:pt x="31110" y="6441"/>
                    <a:pt x="31134" y="6488"/>
                  </a:cubicBezTo>
                  <a:cubicBezTo>
                    <a:pt x="31157" y="6548"/>
                    <a:pt x="31181" y="6595"/>
                    <a:pt x="31205" y="6642"/>
                  </a:cubicBezTo>
                  <a:cubicBezTo>
                    <a:pt x="31252" y="6761"/>
                    <a:pt x="31300" y="6880"/>
                    <a:pt x="31335" y="6998"/>
                  </a:cubicBezTo>
                  <a:cubicBezTo>
                    <a:pt x="31371" y="7117"/>
                    <a:pt x="31418" y="7247"/>
                    <a:pt x="31454" y="7366"/>
                  </a:cubicBezTo>
                  <a:cubicBezTo>
                    <a:pt x="31513" y="7591"/>
                    <a:pt x="31572" y="7828"/>
                    <a:pt x="31620" y="8054"/>
                  </a:cubicBezTo>
                  <a:cubicBezTo>
                    <a:pt x="31881" y="8801"/>
                    <a:pt x="32343" y="10224"/>
                    <a:pt x="32308" y="10912"/>
                  </a:cubicBezTo>
                  <a:cubicBezTo>
                    <a:pt x="33529" y="11256"/>
                    <a:pt x="33624" y="13284"/>
                    <a:pt x="33091" y="14328"/>
                  </a:cubicBezTo>
                  <a:cubicBezTo>
                    <a:pt x="32960" y="14613"/>
                    <a:pt x="32818" y="14874"/>
                    <a:pt x="32628" y="15123"/>
                  </a:cubicBezTo>
                  <a:cubicBezTo>
                    <a:pt x="32818" y="15087"/>
                    <a:pt x="32913" y="15431"/>
                    <a:pt x="32936" y="15656"/>
                  </a:cubicBezTo>
                  <a:cubicBezTo>
                    <a:pt x="33019" y="16107"/>
                    <a:pt x="33174" y="16581"/>
                    <a:pt x="33375" y="16973"/>
                  </a:cubicBezTo>
                  <a:cubicBezTo>
                    <a:pt x="34253" y="18538"/>
                    <a:pt x="32925" y="19191"/>
                    <a:pt x="33411" y="20519"/>
                  </a:cubicBezTo>
                  <a:cubicBezTo>
                    <a:pt x="33636" y="21029"/>
                    <a:pt x="33921" y="21527"/>
                    <a:pt x="34122" y="22061"/>
                  </a:cubicBezTo>
                  <a:cubicBezTo>
                    <a:pt x="34229" y="22156"/>
                    <a:pt x="34336" y="22263"/>
                    <a:pt x="34443" y="22369"/>
                  </a:cubicBezTo>
                  <a:cubicBezTo>
                    <a:pt x="35071" y="23022"/>
                    <a:pt x="35486" y="23828"/>
                    <a:pt x="35818" y="24658"/>
                  </a:cubicBezTo>
                  <a:cubicBezTo>
                    <a:pt x="36008" y="25085"/>
                    <a:pt x="36162" y="25524"/>
                    <a:pt x="36305" y="25975"/>
                  </a:cubicBezTo>
                  <a:cubicBezTo>
                    <a:pt x="36483" y="26509"/>
                    <a:pt x="36672" y="27066"/>
                    <a:pt x="36838" y="27588"/>
                  </a:cubicBezTo>
                  <a:cubicBezTo>
                    <a:pt x="37277" y="28964"/>
                    <a:pt x="37550" y="30387"/>
                    <a:pt x="37657" y="31822"/>
                  </a:cubicBezTo>
                  <a:cubicBezTo>
                    <a:pt x="37657" y="31881"/>
                    <a:pt x="37669" y="31953"/>
                    <a:pt x="37669" y="32024"/>
                  </a:cubicBezTo>
                  <a:cubicBezTo>
                    <a:pt x="37681" y="31929"/>
                    <a:pt x="37681" y="31846"/>
                    <a:pt x="37692" y="31751"/>
                  </a:cubicBezTo>
                  <a:cubicBezTo>
                    <a:pt x="37799" y="30316"/>
                    <a:pt x="38060" y="28893"/>
                    <a:pt x="38511" y="27529"/>
                  </a:cubicBezTo>
                  <a:cubicBezTo>
                    <a:pt x="38677" y="26995"/>
                    <a:pt x="38867" y="26437"/>
                    <a:pt x="39044" y="25904"/>
                  </a:cubicBezTo>
                  <a:cubicBezTo>
                    <a:pt x="39187" y="25465"/>
                    <a:pt x="39341" y="25014"/>
                    <a:pt x="39519" y="24587"/>
                  </a:cubicBezTo>
                  <a:cubicBezTo>
                    <a:pt x="39863" y="23757"/>
                    <a:pt x="40278" y="22950"/>
                    <a:pt x="40907" y="22298"/>
                  </a:cubicBezTo>
                  <a:cubicBezTo>
                    <a:pt x="41476" y="21705"/>
                    <a:pt x="42033" y="21266"/>
                    <a:pt x="42899" y="21314"/>
                  </a:cubicBezTo>
                  <a:cubicBezTo>
                    <a:pt x="42958" y="21314"/>
                    <a:pt x="43018" y="21314"/>
                    <a:pt x="43077" y="21326"/>
                  </a:cubicBezTo>
                  <a:cubicBezTo>
                    <a:pt x="42970" y="20816"/>
                    <a:pt x="42899" y="20294"/>
                    <a:pt x="42864" y="19784"/>
                  </a:cubicBezTo>
                  <a:cubicBezTo>
                    <a:pt x="42804" y="19464"/>
                    <a:pt x="42757" y="19155"/>
                    <a:pt x="42745" y="18835"/>
                  </a:cubicBezTo>
                  <a:cubicBezTo>
                    <a:pt x="42721" y="18325"/>
                    <a:pt x="42769" y="17815"/>
                    <a:pt x="42816" y="17317"/>
                  </a:cubicBezTo>
                  <a:cubicBezTo>
                    <a:pt x="42840" y="17210"/>
                    <a:pt x="42852" y="17080"/>
                    <a:pt x="42875" y="16961"/>
                  </a:cubicBezTo>
                  <a:cubicBezTo>
                    <a:pt x="42626" y="16724"/>
                    <a:pt x="42365" y="16190"/>
                    <a:pt x="42271" y="15988"/>
                  </a:cubicBezTo>
                  <a:cubicBezTo>
                    <a:pt x="41962" y="15336"/>
                    <a:pt x="41725" y="14660"/>
                    <a:pt x="41630" y="13937"/>
                  </a:cubicBezTo>
                  <a:cubicBezTo>
                    <a:pt x="41571" y="13521"/>
                    <a:pt x="41523" y="13083"/>
                    <a:pt x="41618" y="12667"/>
                  </a:cubicBezTo>
                  <a:cubicBezTo>
                    <a:pt x="41689" y="12300"/>
                    <a:pt x="41891" y="12027"/>
                    <a:pt x="42116" y="11778"/>
                  </a:cubicBezTo>
                  <a:cubicBezTo>
                    <a:pt x="42259" y="11398"/>
                    <a:pt x="42496" y="11078"/>
                    <a:pt x="42828" y="10924"/>
                  </a:cubicBezTo>
                  <a:cubicBezTo>
                    <a:pt x="42935" y="10758"/>
                    <a:pt x="43041" y="10580"/>
                    <a:pt x="43113" y="10390"/>
                  </a:cubicBezTo>
                  <a:cubicBezTo>
                    <a:pt x="43279" y="9963"/>
                    <a:pt x="43279" y="9501"/>
                    <a:pt x="43374" y="9050"/>
                  </a:cubicBezTo>
                  <a:cubicBezTo>
                    <a:pt x="43480" y="8647"/>
                    <a:pt x="43765" y="8078"/>
                    <a:pt x="44133" y="7734"/>
                  </a:cubicBezTo>
                  <a:cubicBezTo>
                    <a:pt x="44263" y="7259"/>
                    <a:pt x="44394" y="6785"/>
                    <a:pt x="44560" y="6334"/>
                  </a:cubicBezTo>
                  <a:cubicBezTo>
                    <a:pt x="45319" y="4460"/>
                    <a:pt x="46777" y="2918"/>
                    <a:pt x="48438" y="1803"/>
                  </a:cubicBezTo>
                  <a:cubicBezTo>
                    <a:pt x="50110" y="594"/>
                    <a:pt x="52174" y="107"/>
                    <a:pt x="54226" y="84"/>
                  </a:cubicBezTo>
                  <a:cubicBezTo>
                    <a:pt x="56681" y="1"/>
                    <a:pt x="59136" y="724"/>
                    <a:pt x="61117" y="2183"/>
                  </a:cubicBezTo>
                  <a:cubicBezTo>
                    <a:pt x="63631" y="3974"/>
                    <a:pt x="65695" y="6832"/>
                    <a:pt x="65790" y="9999"/>
                  </a:cubicBezTo>
                  <a:cubicBezTo>
                    <a:pt x="65873" y="11529"/>
                    <a:pt x="65185" y="13035"/>
                    <a:pt x="65363" y="14553"/>
                  </a:cubicBezTo>
                  <a:cubicBezTo>
                    <a:pt x="65908" y="16036"/>
                    <a:pt x="67272" y="17329"/>
                    <a:pt x="66940" y="19048"/>
                  </a:cubicBezTo>
                  <a:cubicBezTo>
                    <a:pt x="66833" y="19807"/>
                    <a:pt x="66454" y="20507"/>
                    <a:pt x="65873" y="21017"/>
                  </a:cubicBezTo>
                  <a:cubicBezTo>
                    <a:pt x="65102" y="21812"/>
                    <a:pt x="63868" y="22334"/>
                    <a:pt x="62872" y="21634"/>
                  </a:cubicBezTo>
                  <a:cubicBezTo>
                    <a:pt x="62528" y="21504"/>
                    <a:pt x="62279" y="21065"/>
                    <a:pt x="61911" y="21065"/>
                  </a:cubicBezTo>
                  <a:cubicBezTo>
                    <a:pt x="61603" y="21420"/>
                    <a:pt x="61295" y="21859"/>
                    <a:pt x="60927" y="22203"/>
                  </a:cubicBezTo>
                  <a:cubicBezTo>
                    <a:pt x="62101" y="21895"/>
                    <a:pt x="63275" y="22488"/>
                    <a:pt x="64141" y="23911"/>
                  </a:cubicBezTo>
                  <a:cubicBezTo>
                    <a:pt x="64699" y="24896"/>
                    <a:pt x="64971" y="26224"/>
                    <a:pt x="65090" y="27623"/>
                  </a:cubicBezTo>
                  <a:cubicBezTo>
                    <a:pt x="66893" y="30660"/>
                    <a:pt x="68257" y="33969"/>
                    <a:pt x="69632" y="37207"/>
                  </a:cubicBezTo>
                  <a:cubicBezTo>
                    <a:pt x="69988" y="38037"/>
                    <a:pt x="70297" y="38891"/>
                    <a:pt x="70617" y="39733"/>
                  </a:cubicBezTo>
                  <a:cubicBezTo>
                    <a:pt x="70700" y="39958"/>
                    <a:pt x="70783" y="40184"/>
                    <a:pt x="70842" y="40421"/>
                  </a:cubicBezTo>
                  <a:lnTo>
                    <a:pt x="72159" y="40421"/>
                  </a:lnTo>
                  <a:cubicBezTo>
                    <a:pt x="73724" y="41488"/>
                    <a:pt x="74590" y="42651"/>
                    <a:pt x="74590" y="43860"/>
                  </a:cubicBezTo>
                  <a:close/>
                </a:path>
              </a:pathLst>
            </a:custGeom>
            <a:noFill/>
            <a:ln w="112075" cap="flat" cmpd="sng">
              <a:solidFill>
                <a:srgbClr val="FFFFFF"/>
              </a:solidFill>
              <a:prstDash val="solid"/>
              <a:miter lim="11860"/>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2755;p72">
              <a:extLst>
                <a:ext uri="{FF2B5EF4-FFF2-40B4-BE49-F238E27FC236}">
                  <a16:creationId xmlns:a16="http://schemas.microsoft.com/office/drawing/2014/main" id="{77EFF082-33AD-F9A0-38F7-A4101D1823D0}"/>
                </a:ext>
              </a:extLst>
            </p:cNvPr>
            <p:cNvSpPr/>
            <p:nvPr/>
          </p:nvSpPr>
          <p:spPr>
            <a:xfrm>
              <a:off x="5093125" y="2049700"/>
              <a:ext cx="405950" cy="372925"/>
            </a:xfrm>
            <a:custGeom>
              <a:avLst/>
              <a:gdLst/>
              <a:ahLst/>
              <a:cxnLst/>
              <a:rect l="l" t="t" r="r" b="b"/>
              <a:pathLst>
                <a:path w="16238" h="14917" extrusionOk="0">
                  <a:moveTo>
                    <a:pt x="7995" y="0"/>
                  </a:moveTo>
                  <a:cubicBezTo>
                    <a:pt x="4660" y="0"/>
                    <a:pt x="1625" y="2244"/>
                    <a:pt x="772" y="5626"/>
                  </a:cubicBezTo>
                  <a:cubicBezTo>
                    <a:pt x="1" y="8639"/>
                    <a:pt x="1199" y="11699"/>
                    <a:pt x="3559" y="13454"/>
                  </a:cubicBezTo>
                  <a:cubicBezTo>
                    <a:pt x="3298" y="14201"/>
                    <a:pt x="2788" y="14569"/>
                    <a:pt x="3215" y="14747"/>
                  </a:cubicBezTo>
                  <a:cubicBezTo>
                    <a:pt x="3701" y="14747"/>
                    <a:pt x="4282" y="14486"/>
                    <a:pt x="4626" y="14118"/>
                  </a:cubicBezTo>
                  <a:cubicBezTo>
                    <a:pt x="4792" y="14201"/>
                    <a:pt x="4970" y="14272"/>
                    <a:pt x="5148" y="14355"/>
                  </a:cubicBezTo>
                  <a:cubicBezTo>
                    <a:pt x="5469" y="14486"/>
                    <a:pt x="5801" y="14593"/>
                    <a:pt x="6156" y="14687"/>
                  </a:cubicBezTo>
                  <a:cubicBezTo>
                    <a:pt x="6770" y="14843"/>
                    <a:pt x="7385" y="14917"/>
                    <a:pt x="7990" y="14917"/>
                  </a:cubicBezTo>
                  <a:cubicBezTo>
                    <a:pt x="11318" y="14917"/>
                    <a:pt x="14355" y="12673"/>
                    <a:pt x="15218" y="9291"/>
                  </a:cubicBezTo>
                  <a:cubicBezTo>
                    <a:pt x="16238" y="5306"/>
                    <a:pt x="13818" y="1250"/>
                    <a:pt x="9833" y="230"/>
                  </a:cubicBezTo>
                  <a:cubicBezTo>
                    <a:pt x="9218" y="74"/>
                    <a:pt x="8601" y="0"/>
                    <a:pt x="79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2756;p72">
              <a:extLst>
                <a:ext uri="{FF2B5EF4-FFF2-40B4-BE49-F238E27FC236}">
                  <a16:creationId xmlns:a16="http://schemas.microsoft.com/office/drawing/2014/main" id="{C448A0B2-641D-82F2-8BF6-BC0A8373E845}"/>
                </a:ext>
              </a:extLst>
            </p:cNvPr>
            <p:cNvSpPr/>
            <p:nvPr/>
          </p:nvSpPr>
          <p:spPr>
            <a:xfrm>
              <a:off x="5093125" y="2030225"/>
              <a:ext cx="405950" cy="411875"/>
            </a:xfrm>
            <a:custGeom>
              <a:avLst/>
              <a:gdLst/>
              <a:ahLst/>
              <a:cxnLst/>
              <a:rect l="l" t="t" r="r" b="b"/>
              <a:pathLst>
                <a:path w="16238" h="16475" fill="none" extrusionOk="0">
                  <a:moveTo>
                    <a:pt x="15218" y="10070"/>
                  </a:moveTo>
                  <a:cubicBezTo>
                    <a:pt x="14198" y="14067"/>
                    <a:pt x="10142" y="16475"/>
                    <a:pt x="6156" y="15466"/>
                  </a:cubicBezTo>
                  <a:cubicBezTo>
                    <a:pt x="5801" y="15372"/>
                    <a:pt x="5469" y="15265"/>
                    <a:pt x="5148" y="15134"/>
                  </a:cubicBezTo>
                  <a:cubicBezTo>
                    <a:pt x="4970" y="15051"/>
                    <a:pt x="4792" y="14980"/>
                    <a:pt x="4626" y="14897"/>
                  </a:cubicBezTo>
                  <a:cubicBezTo>
                    <a:pt x="4282" y="15265"/>
                    <a:pt x="3701" y="15526"/>
                    <a:pt x="3215" y="15526"/>
                  </a:cubicBezTo>
                  <a:cubicBezTo>
                    <a:pt x="2788" y="15348"/>
                    <a:pt x="3298" y="14980"/>
                    <a:pt x="3559" y="14233"/>
                  </a:cubicBezTo>
                  <a:cubicBezTo>
                    <a:pt x="1199" y="12478"/>
                    <a:pt x="1" y="9418"/>
                    <a:pt x="772" y="6405"/>
                  </a:cubicBezTo>
                  <a:cubicBezTo>
                    <a:pt x="1780" y="2408"/>
                    <a:pt x="5836" y="0"/>
                    <a:pt x="9833" y="1009"/>
                  </a:cubicBezTo>
                  <a:cubicBezTo>
                    <a:pt x="13818" y="2029"/>
                    <a:pt x="16238" y="6085"/>
                    <a:pt x="15218" y="10070"/>
                  </a:cubicBezTo>
                  <a:close/>
                </a:path>
              </a:pathLst>
            </a:custGeom>
            <a:noFill/>
            <a:ln w="112075" cap="flat" cmpd="sng">
              <a:solidFill>
                <a:srgbClr val="FFFFFF"/>
              </a:solidFill>
              <a:prstDash val="solid"/>
              <a:miter lim="118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2757;p72">
              <a:extLst>
                <a:ext uri="{FF2B5EF4-FFF2-40B4-BE49-F238E27FC236}">
                  <a16:creationId xmlns:a16="http://schemas.microsoft.com/office/drawing/2014/main" id="{B8E72CC2-47C8-DCE8-3065-F37B488E0198}"/>
                </a:ext>
              </a:extLst>
            </p:cNvPr>
            <p:cNvSpPr/>
            <p:nvPr/>
          </p:nvSpPr>
          <p:spPr>
            <a:xfrm>
              <a:off x="3615325" y="2916075"/>
              <a:ext cx="699500" cy="682425"/>
            </a:xfrm>
            <a:custGeom>
              <a:avLst/>
              <a:gdLst/>
              <a:ahLst/>
              <a:cxnLst/>
              <a:rect l="l" t="t" r="r" b="b"/>
              <a:pathLst>
                <a:path w="27980" h="27297" extrusionOk="0">
                  <a:moveTo>
                    <a:pt x="19674" y="0"/>
                  </a:moveTo>
                  <a:cubicBezTo>
                    <a:pt x="19535" y="0"/>
                    <a:pt x="19392" y="5"/>
                    <a:pt x="19250" y="5"/>
                  </a:cubicBezTo>
                  <a:lnTo>
                    <a:pt x="19001" y="5"/>
                  </a:lnTo>
                  <a:cubicBezTo>
                    <a:pt x="18906" y="5"/>
                    <a:pt x="18811" y="5"/>
                    <a:pt x="18716" y="17"/>
                  </a:cubicBezTo>
                  <a:cubicBezTo>
                    <a:pt x="17542" y="219"/>
                    <a:pt x="16368" y="480"/>
                    <a:pt x="15206" y="764"/>
                  </a:cubicBezTo>
                  <a:cubicBezTo>
                    <a:pt x="13735" y="1108"/>
                    <a:pt x="12288" y="1535"/>
                    <a:pt x="10865" y="2034"/>
                  </a:cubicBezTo>
                  <a:cubicBezTo>
                    <a:pt x="10355" y="2211"/>
                    <a:pt x="9809" y="2354"/>
                    <a:pt x="9311" y="2567"/>
                  </a:cubicBezTo>
                  <a:cubicBezTo>
                    <a:pt x="9204" y="2650"/>
                    <a:pt x="9086" y="2721"/>
                    <a:pt x="8979" y="2804"/>
                  </a:cubicBezTo>
                  <a:cubicBezTo>
                    <a:pt x="8896" y="2864"/>
                    <a:pt x="8813" y="2923"/>
                    <a:pt x="8730" y="2994"/>
                  </a:cubicBezTo>
                  <a:cubicBezTo>
                    <a:pt x="8576" y="3101"/>
                    <a:pt x="8433" y="3231"/>
                    <a:pt x="8291" y="3362"/>
                  </a:cubicBezTo>
                  <a:cubicBezTo>
                    <a:pt x="8244" y="3409"/>
                    <a:pt x="8196" y="3469"/>
                    <a:pt x="8149" y="3516"/>
                  </a:cubicBezTo>
                  <a:cubicBezTo>
                    <a:pt x="8101" y="3575"/>
                    <a:pt x="8054" y="3635"/>
                    <a:pt x="8006" y="3694"/>
                  </a:cubicBezTo>
                  <a:cubicBezTo>
                    <a:pt x="7935" y="3777"/>
                    <a:pt x="7876" y="3872"/>
                    <a:pt x="7805" y="3967"/>
                  </a:cubicBezTo>
                  <a:cubicBezTo>
                    <a:pt x="7734" y="4085"/>
                    <a:pt x="7651" y="4192"/>
                    <a:pt x="7579" y="4311"/>
                  </a:cubicBezTo>
                  <a:cubicBezTo>
                    <a:pt x="7508" y="4417"/>
                    <a:pt x="7437" y="4536"/>
                    <a:pt x="7366" y="4643"/>
                  </a:cubicBezTo>
                  <a:cubicBezTo>
                    <a:pt x="7330" y="4678"/>
                    <a:pt x="7307" y="4726"/>
                    <a:pt x="7283" y="4761"/>
                  </a:cubicBezTo>
                  <a:cubicBezTo>
                    <a:pt x="7235" y="4833"/>
                    <a:pt x="7200" y="4892"/>
                    <a:pt x="7164" y="4951"/>
                  </a:cubicBezTo>
                  <a:cubicBezTo>
                    <a:pt x="6417" y="6303"/>
                    <a:pt x="5682" y="7643"/>
                    <a:pt x="4970" y="9007"/>
                  </a:cubicBezTo>
                  <a:cubicBezTo>
                    <a:pt x="4496" y="9885"/>
                    <a:pt x="3986" y="10739"/>
                    <a:pt x="3535" y="11629"/>
                  </a:cubicBezTo>
                  <a:cubicBezTo>
                    <a:pt x="3511" y="11664"/>
                    <a:pt x="3499" y="11712"/>
                    <a:pt x="3476" y="11747"/>
                  </a:cubicBezTo>
                  <a:cubicBezTo>
                    <a:pt x="3452" y="11795"/>
                    <a:pt x="3428" y="11854"/>
                    <a:pt x="3405" y="11901"/>
                  </a:cubicBezTo>
                  <a:cubicBezTo>
                    <a:pt x="3357" y="12008"/>
                    <a:pt x="3310" y="12127"/>
                    <a:pt x="3250" y="12233"/>
                  </a:cubicBezTo>
                  <a:cubicBezTo>
                    <a:pt x="3227" y="12305"/>
                    <a:pt x="3191" y="12364"/>
                    <a:pt x="3156" y="12435"/>
                  </a:cubicBezTo>
                  <a:cubicBezTo>
                    <a:pt x="3156" y="12447"/>
                    <a:pt x="3144" y="12459"/>
                    <a:pt x="3144" y="12471"/>
                  </a:cubicBezTo>
                  <a:cubicBezTo>
                    <a:pt x="3013" y="12779"/>
                    <a:pt x="2871" y="13099"/>
                    <a:pt x="2740" y="13408"/>
                  </a:cubicBezTo>
                  <a:cubicBezTo>
                    <a:pt x="2646" y="13621"/>
                    <a:pt x="2551" y="13823"/>
                    <a:pt x="2456" y="14036"/>
                  </a:cubicBezTo>
                  <a:cubicBezTo>
                    <a:pt x="2100" y="14866"/>
                    <a:pt x="1732" y="15697"/>
                    <a:pt x="1365" y="16527"/>
                  </a:cubicBezTo>
                  <a:cubicBezTo>
                    <a:pt x="1021" y="17357"/>
                    <a:pt x="700" y="18211"/>
                    <a:pt x="380" y="19053"/>
                  </a:cubicBezTo>
                  <a:cubicBezTo>
                    <a:pt x="226" y="19468"/>
                    <a:pt x="96" y="19895"/>
                    <a:pt x="24" y="20334"/>
                  </a:cubicBezTo>
                  <a:cubicBezTo>
                    <a:pt x="1" y="20453"/>
                    <a:pt x="1" y="20571"/>
                    <a:pt x="13" y="20690"/>
                  </a:cubicBezTo>
                  <a:cubicBezTo>
                    <a:pt x="60" y="21153"/>
                    <a:pt x="273" y="21591"/>
                    <a:pt x="487" y="21995"/>
                  </a:cubicBezTo>
                  <a:cubicBezTo>
                    <a:pt x="736" y="22422"/>
                    <a:pt x="1080" y="22789"/>
                    <a:pt x="1412" y="23157"/>
                  </a:cubicBezTo>
                  <a:cubicBezTo>
                    <a:pt x="1720" y="23501"/>
                    <a:pt x="2029" y="23833"/>
                    <a:pt x="2385" y="24129"/>
                  </a:cubicBezTo>
                  <a:cubicBezTo>
                    <a:pt x="2740" y="24438"/>
                    <a:pt x="3144" y="24687"/>
                    <a:pt x="3535" y="24936"/>
                  </a:cubicBezTo>
                  <a:cubicBezTo>
                    <a:pt x="4187" y="25363"/>
                    <a:pt x="4852" y="25778"/>
                    <a:pt x="5587" y="26051"/>
                  </a:cubicBezTo>
                  <a:cubicBezTo>
                    <a:pt x="6619" y="26454"/>
                    <a:pt x="7698" y="26703"/>
                    <a:pt x="8777" y="26929"/>
                  </a:cubicBezTo>
                  <a:cubicBezTo>
                    <a:pt x="9667" y="27130"/>
                    <a:pt x="10604" y="27284"/>
                    <a:pt x="11517" y="27296"/>
                  </a:cubicBezTo>
                  <a:lnTo>
                    <a:pt x="11968" y="27296"/>
                  </a:lnTo>
                  <a:cubicBezTo>
                    <a:pt x="13237" y="27296"/>
                    <a:pt x="14506" y="27201"/>
                    <a:pt x="15775" y="27142"/>
                  </a:cubicBezTo>
                  <a:cubicBezTo>
                    <a:pt x="17839" y="27083"/>
                    <a:pt x="18562" y="26976"/>
                    <a:pt x="20436" y="26075"/>
                  </a:cubicBezTo>
                  <a:cubicBezTo>
                    <a:pt x="20626" y="25980"/>
                    <a:pt x="20828" y="25920"/>
                    <a:pt x="20982" y="25790"/>
                  </a:cubicBezTo>
                  <a:cubicBezTo>
                    <a:pt x="21207" y="25600"/>
                    <a:pt x="21349" y="25327"/>
                    <a:pt x="21492" y="25078"/>
                  </a:cubicBezTo>
                  <a:cubicBezTo>
                    <a:pt x="21788" y="24545"/>
                    <a:pt x="22037" y="23987"/>
                    <a:pt x="22263" y="23418"/>
                  </a:cubicBezTo>
                  <a:cubicBezTo>
                    <a:pt x="22725" y="22101"/>
                    <a:pt x="23093" y="20761"/>
                    <a:pt x="23508" y="19421"/>
                  </a:cubicBezTo>
                  <a:cubicBezTo>
                    <a:pt x="24065" y="17677"/>
                    <a:pt x="24658" y="15946"/>
                    <a:pt x="25204" y="14190"/>
                  </a:cubicBezTo>
                  <a:cubicBezTo>
                    <a:pt x="25548" y="13040"/>
                    <a:pt x="25963" y="11913"/>
                    <a:pt x="26354" y="10786"/>
                  </a:cubicBezTo>
                  <a:cubicBezTo>
                    <a:pt x="27114" y="8462"/>
                    <a:pt x="27979" y="6007"/>
                    <a:pt x="27493" y="3540"/>
                  </a:cubicBezTo>
                  <a:cubicBezTo>
                    <a:pt x="27469" y="3445"/>
                    <a:pt x="27457" y="3350"/>
                    <a:pt x="27434" y="3255"/>
                  </a:cubicBezTo>
                  <a:cubicBezTo>
                    <a:pt x="27422" y="3243"/>
                    <a:pt x="27410" y="3231"/>
                    <a:pt x="27410" y="3220"/>
                  </a:cubicBezTo>
                  <a:lnTo>
                    <a:pt x="27398" y="3220"/>
                  </a:lnTo>
                  <a:lnTo>
                    <a:pt x="27398" y="3208"/>
                  </a:lnTo>
                  <a:cubicBezTo>
                    <a:pt x="27398" y="3208"/>
                    <a:pt x="27386" y="3208"/>
                    <a:pt x="27386" y="3196"/>
                  </a:cubicBezTo>
                  <a:cubicBezTo>
                    <a:pt x="27363" y="3172"/>
                    <a:pt x="27339" y="3148"/>
                    <a:pt x="27315" y="3113"/>
                  </a:cubicBezTo>
                  <a:cubicBezTo>
                    <a:pt x="27268" y="3077"/>
                    <a:pt x="27232" y="3042"/>
                    <a:pt x="27197" y="3006"/>
                  </a:cubicBezTo>
                  <a:cubicBezTo>
                    <a:pt x="27173" y="2970"/>
                    <a:pt x="27137" y="2947"/>
                    <a:pt x="27102" y="2911"/>
                  </a:cubicBezTo>
                  <a:cubicBezTo>
                    <a:pt x="27066" y="2887"/>
                    <a:pt x="27042" y="2852"/>
                    <a:pt x="27007" y="2828"/>
                  </a:cubicBezTo>
                  <a:cubicBezTo>
                    <a:pt x="26959" y="2793"/>
                    <a:pt x="26924" y="2757"/>
                    <a:pt x="26888" y="2721"/>
                  </a:cubicBezTo>
                  <a:cubicBezTo>
                    <a:pt x="26781" y="2638"/>
                    <a:pt x="26687" y="2555"/>
                    <a:pt x="26580" y="2484"/>
                  </a:cubicBezTo>
                  <a:cubicBezTo>
                    <a:pt x="26532" y="2437"/>
                    <a:pt x="26473" y="2389"/>
                    <a:pt x="26414" y="2354"/>
                  </a:cubicBezTo>
                  <a:cubicBezTo>
                    <a:pt x="26354" y="2306"/>
                    <a:pt x="26307" y="2259"/>
                    <a:pt x="26248" y="2223"/>
                  </a:cubicBezTo>
                  <a:cubicBezTo>
                    <a:pt x="26153" y="2140"/>
                    <a:pt x="26070" y="2057"/>
                    <a:pt x="25975" y="1986"/>
                  </a:cubicBezTo>
                  <a:cubicBezTo>
                    <a:pt x="25868" y="1891"/>
                    <a:pt x="25761" y="1796"/>
                    <a:pt x="25655" y="1701"/>
                  </a:cubicBezTo>
                  <a:cubicBezTo>
                    <a:pt x="25595" y="1654"/>
                    <a:pt x="25536" y="1607"/>
                    <a:pt x="25477" y="1559"/>
                  </a:cubicBezTo>
                  <a:cubicBezTo>
                    <a:pt x="25429" y="1524"/>
                    <a:pt x="25382" y="1488"/>
                    <a:pt x="25334" y="1452"/>
                  </a:cubicBezTo>
                  <a:cubicBezTo>
                    <a:pt x="25287" y="1417"/>
                    <a:pt x="25240" y="1381"/>
                    <a:pt x="25192" y="1346"/>
                  </a:cubicBezTo>
                  <a:cubicBezTo>
                    <a:pt x="25133" y="1310"/>
                    <a:pt x="25074" y="1274"/>
                    <a:pt x="25014" y="1227"/>
                  </a:cubicBezTo>
                  <a:cubicBezTo>
                    <a:pt x="24931" y="1180"/>
                    <a:pt x="24848" y="1132"/>
                    <a:pt x="24765" y="1085"/>
                  </a:cubicBezTo>
                  <a:cubicBezTo>
                    <a:pt x="24753" y="1073"/>
                    <a:pt x="24741" y="1073"/>
                    <a:pt x="24741" y="1073"/>
                  </a:cubicBezTo>
                  <a:cubicBezTo>
                    <a:pt x="24706" y="1049"/>
                    <a:pt x="24670" y="1037"/>
                    <a:pt x="24635" y="1025"/>
                  </a:cubicBezTo>
                  <a:cubicBezTo>
                    <a:pt x="24587" y="1002"/>
                    <a:pt x="24540" y="966"/>
                    <a:pt x="24492" y="942"/>
                  </a:cubicBezTo>
                  <a:cubicBezTo>
                    <a:pt x="24445" y="930"/>
                    <a:pt x="24386" y="907"/>
                    <a:pt x="24338" y="883"/>
                  </a:cubicBezTo>
                  <a:cubicBezTo>
                    <a:pt x="24303" y="871"/>
                    <a:pt x="24267" y="859"/>
                    <a:pt x="24231" y="847"/>
                  </a:cubicBezTo>
                  <a:cubicBezTo>
                    <a:pt x="24220" y="836"/>
                    <a:pt x="24208" y="824"/>
                    <a:pt x="24184" y="824"/>
                  </a:cubicBezTo>
                  <a:cubicBezTo>
                    <a:pt x="24113" y="800"/>
                    <a:pt x="24054" y="776"/>
                    <a:pt x="23982" y="753"/>
                  </a:cubicBezTo>
                  <a:cubicBezTo>
                    <a:pt x="23935" y="741"/>
                    <a:pt x="23888" y="717"/>
                    <a:pt x="23840" y="705"/>
                  </a:cubicBezTo>
                  <a:cubicBezTo>
                    <a:pt x="23721" y="670"/>
                    <a:pt x="23603" y="622"/>
                    <a:pt x="23496" y="587"/>
                  </a:cubicBezTo>
                  <a:cubicBezTo>
                    <a:pt x="23366" y="551"/>
                    <a:pt x="23247" y="515"/>
                    <a:pt x="23128" y="480"/>
                  </a:cubicBezTo>
                  <a:cubicBezTo>
                    <a:pt x="23045" y="456"/>
                    <a:pt x="22962" y="432"/>
                    <a:pt x="22868" y="409"/>
                  </a:cubicBezTo>
                  <a:cubicBezTo>
                    <a:pt x="22808" y="397"/>
                    <a:pt x="22749" y="385"/>
                    <a:pt x="22678" y="361"/>
                  </a:cubicBezTo>
                  <a:cubicBezTo>
                    <a:pt x="22630" y="349"/>
                    <a:pt x="22571" y="337"/>
                    <a:pt x="22512" y="326"/>
                  </a:cubicBezTo>
                  <a:cubicBezTo>
                    <a:pt x="22488" y="326"/>
                    <a:pt x="22452" y="314"/>
                    <a:pt x="22429" y="302"/>
                  </a:cubicBezTo>
                  <a:cubicBezTo>
                    <a:pt x="22334" y="290"/>
                    <a:pt x="22239" y="266"/>
                    <a:pt x="22144" y="254"/>
                  </a:cubicBezTo>
                  <a:cubicBezTo>
                    <a:pt x="21978" y="219"/>
                    <a:pt x="21800" y="195"/>
                    <a:pt x="21634" y="171"/>
                  </a:cubicBezTo>
                  <a:cubicBezTo>
                    <a:pt x="21575" y="160"/>
                    <a:pt x="21515" y="148"/>
                    <a:pt x="21444" y="136"/>
                  </a:cubicBezTo>
                  <a:cubicBezTo>
                    <a:pt x="21349" y="124"/>
                    <a:pt x="21254" y="112"/>
                    <a:pt x="21171" y="100"/>
                  </a:cubicBezTo>
                  <a:cubicBezTo>
                    <a:pt x="21053" y="88"/>
                    <a:pt x="20946" y="77"/>
                    <a:pt x="20839" y="65"/>
                  </a:cubicBezTo>
                  <a:cubicBezTo>
                    <a:pt x="20792" y="65"/>
                    <a:pt x="20756" y="53"/>
                    <a:pt x="20721" y="53"/>
                  </a:cubicBezTo>
                  <a:cubicBezTo>
                    <a:pt x="20673" y="41"/>
                    <a:pt x="20626" y="41"/>
                    <a:pt x="20578" y="41"/>
                  </a:cubicBezTo>
                  <a:cubicBezTo>
                    <a:pt x="20507" y="41"/>
                    <a:pt x="20436" y="29"/>
                    <a:pt x="20353" y="29"/>
                  </a:cubicBezTo>
                  <a:cubicBezTo>
                    <a:pt x="20329" y="17"/>
                    <a:pt x="20294" y="17"/>
                    <a:pt x="20258" y="17"/>
                  </a:cubicBezTo>
                  <a:cubicBezTo>
                    <a:pt x="20140" y="17"/>
                    <a:pt x="20009" y="5"/>
                    <a:pt x="19879" y="5"/>
                  </a:cubicBezTo>
                  <a:cubicBezTo>
                    <a:pt x="19811" y="1"/>
                    <a:pt x="19743" y="0"/>
                    <a:pt x="19674" y="0"/>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2758;p72">
              <a:extLst>
                <a:ext uri="{FF2B5EF4-FFF2-40B4-BE49-F238E27FC236}">
                  <a16:creationId xmlns:a16="http://schemas.microsoft.com/office/drawing/2014/main" id="{FECDADDF-60A1-1CC8-C4A1-71A3D47D2396}"/>
                </a:ext>
              </a:extLst>
            </p:cNvPr>
            <p:cNvSpPr/>
            <p:nvPr/>
          </p:nvSpPr>
          <p:spPr>
            <a:xfrm>
              <a:off x="4611000" y="2948525"/>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2759;p72">
              <a:extLst>
                <a:ext uri="{FF2B5EF4-FFF2-40B4-BE49-F238E27FC236}">
                  <a16:creationId xmlns:a16="http://schemas.microsoft.com/office/drawing/2014/main" id="{7BB8D6D7-D5AF-824D-291F-261D4CE90C9C}"/>
                </a:ext>
              </a:extLst>
            </p:cNvPr>
            <p:cNvSpPr/>
            <p:nvPr/>
          </p:nvSpPr>
          <p:spPr>
            <a:xfrm>
              <a:off x="4611000" y="2948225"/>
              <a:ext cx="25" cy="325"/>
            </a:xfrm>
            <a:custGeom>
              <a:avLst/>
              <a:gdLst/>
              <a:ahLst/>
              <a:cxnLst/>
              <a:rect l="l" t="t" r="r" b="b"/>
              <a:pathLst>
                <a:path w="1" h="13" extrusionOk="0">
                  <a:moveTo>
                    <a:pt x="1" y="12"/>
                  </a:moveTo>
                  <a:cubicBezTo>
                    <a:pt x="1" y="0"/>
                    <a:pt x="1" y="0"/>
                    <a:pt x="1" y="0"/>
                  </a:cubicBezTo>
                  <a:cubicBezTo>
                    <a:pt x="1" y="0"/>
                    <a:pt x="1" y="0"/>
                    <a:pt x="1" y="12"/>
                  </a:cubicBezTo>
                  <a:cubicBezTo>
                    <a:pt x="1" y="12"/>
                    <a:pt x="1" y="12"/>
                    <a:pt x="1" y="12"/>
                  </a:cubicBezTo>
                  <a:cubicBezTo>
                    <a:pt x="1" y="12"/>
                    <a:pt x="1" y="12"/>
                    <a:pt x="1" y="12"/>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2760;p72">
              <a:extLst>
                <a:ext uri="{FF2B5EF4-FFF2-40B4-BE49-F238E27FC236}">
                  <a16:creationId xmlns:a16="http://schemas.microsoft.com/office/drawing/2014/main" id="{E93F8329-3246-6C24-BCA3-2B6F049F4090}"/>
                </a:ext>
              </a:extLst>
            </p:cNvPr>
            <p:cNvSpPr/>
            <p:nvPr/>
          </p:nvSpPr>
          <p:spPr>
            <a:xfrm>
              <a:off x="4663800" y="2874400"/>
              <a:ext cx="25" cy="25"/>
            </a:xfrm>
            <a:custGeom>
              <a:avLst/>
              <a:gdLst/>
              <a:ahLst/>
              <a:cxnLst/>
              <a:rect l="l" t="t" r="r" b="b"/>
              <a:pathLst>
                <a:path w="1" h="1" extrusionOk="0">
                  <a:moveTo>
                    <a:pt x="0" y="0"/>
                  </a:moveTo>
                  <a:lnTo>
                    <a:pt x="0" y="0"/>
                  </a:lnTo>
                  <a:lnTo>
                    <a:pt x="0" y="0"/>
                  </a:lnTo>
                  <a:lnTo>
                    <a:pt x="0" y="0"/>
                  </a:ln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2761;p72">
              <a:extLst>
                <a:ext uri="{FF2B5EF4-FFF2-40B4-BE49-F238E27FC236}">
                  <a16:creationId xmlns:a16="http://schemas.microsoft.com/office/drawing/2014/main" id="{A81A74B9-3BC6-6091-4315-B694F344E51D}"/>
                </a:ext>
              </a:extLst>
            </p:cNvPr>
            <p:cNvSpPr/>
            <p:nvPr/>
          </p:nvSpPr>
          <p:spPr>
            <a:xfrm>
              <a:off x="4663800" y="2874400"/>
              <a:ext cx="25" cy="25"/>
            </a:xfrm>
            <a:custGeom>
              <a:avLst/>
              <a:gdLst/>
              <a:ahLst/>
              <a:cxnLst/>
              <a:rect l="l" t="t" r="r" b="b"/>
              <a:pathLst>
                <a:path w="1" h="1" extrusionOk="0">
                  <a:moveTo>
                    <a:pt x="0" y="0"/>
                  </a:moveTo>
                  <a:lnTo>
                    <a:pt x="0" y="0"/>
                  </a:lnTo>
                  <a:lnTo>
                    <a:pt x="0" y="0"/>
                  </a:ln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2762;p72">
              <a:extLst>
                <a:ext uri="{FF2B5EF4-FFF2-40B4-BE49-F238E27FC236}">
                  <a16:creationId xmlns:a16="http://schemas.microsoft.com/office/drawing/2014/main" id="{6123052B-41BF-8D96-0EFD-0D20A93F8D20}"/>
                </a:ext>
              </a:extLst>
            </p:cNvPr>
            <p:cNvSpPr/>
            <p:nvPr/>
          </p:nvSpPr>
          <p:spPr>
            <a:xfrm>
              <a:off x="4661425" y="2873200"/>
              <a:ext cx="25" cy="25"/>
            </a:xfrm>
            <a:custGeom>
              <a:avLst/>
              <a:gdLst/>
              <a:ahLst/>
              <a:cxnLst/>
              <a:rect l="l" t="t" r="r" b="b"/>
              <a:pathLst>
                <a:path w="1" h="1" extrusionOk="0">
                  <a:moveTo>
                    <a:pt x="0" y="1"/>
                  </a:moveTo>
                  <a:cubicBezTo>
                    <a:pt x="0" y="1"/>
                    <a:pt x="0" y="1"/>
                    <a:pt x="0" y="1"/>
                  </a:cubicBezTo>
                  <a:cubicBezTo>
                    <a:pt x="0" y="1"/>
                    <a:pt x="0" y="1"/>
                    <a:pt x="0" y="1"/>
                  </a:cubicBezTo>
                  <a:lnTo>
                    <a:pt x="0" y="1"/>
                  </a:ln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763;p72">
              <a:extLst>
                <a:ext uri="{FF2B5EF4-FFF2-40B4-BE49-F238E27FC236}">
                  <a16:creationId xmlns:a16="http://schemas.microsoft.com/office/drawing/2014/main" id="{78C76D4D-9521-C24C-0AAD-AB41C60D86EB}"/>
                </a:ext>
              </a:extLst>
            </p:cNvPr>
            <p:cNvSpPr/>
            <p:nvPr/>
          </p:nvSpPr>
          <p:spPr>
            <a:xfrm>
              <a:off x="4660825" y="2872900"/>
              <a:ext cx="25" cy="25"/>
            </a:xfrm>
            <a:custGeom>
              <a:avLst/>
              <a:gdLst/>
              <a:ahLst/>
              <a:cxnLst/>
              <a:rect l="l" t="t" r="r" b="b"/>
              <a:pathLst>
                <a:path w="1" h="1" extrusionOk="0">
                  <a:moveTo>
                    <a:pt x="0" y="1"/>
                  </a:moveTo>
                  <a:lnTo>
                    <a:pt x="0" y="1"/>
                  </a:lnTo>
                  <a:lnTo>
                    <a:pt x="0" y="1"/>
                  </a:ln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2764;p72">
              <a:extLst>
                <a:ext uri="{FF2B5EF4-FFF2-40B4-BE49-F238E27FC236}">
                  <a16:creationId xmlns:a16="http://schemas.microsoft.com/office/drawing/2014/main" id="{1D23BBF6-61D5-BA02-AA71-1184FC8CF639}"/>
                </a:ext>
              </a:extLst>
            </p:cNvPr>
            <p:cNvSpPr/>
            <p:nvPr/>
          </p:nvSpPr>
          <p:spPr>
            <a:xfrm>
              <a:off x="4660825" y="2872900"/>
              <a:ext cx="25" cy="25"/>
            </a:xfrm>
            <a:custGeom>
              <a:avLst/>
              <a:gdLst/>
              <a:ahLst/>
              <a:cxnLst/>
              <a:rect l="l" t="t" r="r" b="b"/>
              <a:pathLst>
                <a:path w="1" h="1" extrusionOk="0">
                  <a:moveTo>
                    <a:pt x="0" y="1"/>
                  </a:moveTo>
                  <a:lnTo>
                    <a:pt x="0" y="1"/>
                  </a:ln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2765;p72">
              <a:extLst>
                <a:ext uri="{FF2B5EF4-FFF2-40B4-BE49-F238E27FC236}">
                  <a16:creationId xmlns:a16="http://schemas.microsoft.com/office/drawing/2014/main" id="{7BC1BC9E-C525-DAB1-FDAE-8A208E522B55}"/>
                </a:ext>
              </a:extLst>
            </p:cNvPr>
            <p:cNvSpPr/>
            <p:nvPr/>
          </p:nvSpPr>
          <p:spPr>
            <a:xfrm>
              <a:off x="4660825" y="2872900"/>
              <a:ext cx="25" cy="25"/>
            </a:xfrm>
            <a:custGeom>
              <a:avLst/>
              <a:gdLst/>
              <a:ahLst/>
              <a:cxnLst/>
              <a:rect l="l" t="t" r="r" b="b"/>
              <a:pathLst>
                <a:path w="1" h="1" extrusionOk="0">
                  <a:moveTo>
                    <a:pt x="0" y="1"/>
                  </a:moveTo>
                  <a:lnTo>
                    <a:pt x="0" y="1"/>
                  </a:lnTo>
                  <a:lnTo>
                    <a:pt x="0" y="1"/>
                  </a:lnTo>
                  <a:lnTo>
                    <a:pt x="0" y="1"/>
                  </a:ln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2766;p72">
              <a:extLst>
                <a:ext uri="{FF2B5EF4-FFF2-40B4-BE49-F238E27FC236}">
                  <a16:creationId xmlns:a16="http://schemas.microsoft.com/office/drawing/2014/main" id="{B36AE0CB-B8E6-54F1-2483-C70DFDC9B165}"/>
                </a:ext>
              </a:extLst>
            </p:cNvPr>
            <p:cNvSpPr/>
            <p:nvPr/>
          </p:nvSpPr>
          <p:spPr>
            <a:xfrm>
              <a:off x="4660825" y="2872900"/>
              <a:ext cx="25" cy="25"/>
            </a:xfrm>
            <a:custGeom>
              <a:avLst/>
              <a:gdLst/>
              <a:ahLst/>
              <a:cxnLst/>
              <a:rect l="l" t="t" r="r" b="b"/>
              <a:pathLst>
                <a:path w="1" h="1" extrusionOk="0">
                  <a:moveTo>
                    <a:pt x="0" y="1"/>
                  </a:moveTo>
                  <a:lnTo>
                    <a:pt x="0" y="1"/>
                  </a:lnTo>
                  <a:lnTo>
                    <a:pt x="0" y="1"/>
                  </a:lnTo>
                  <a:lnTo>
                    <a:pt x="0" y="1"/>
                  </a:ln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2767;p72">
              <a:extLst>
                <a:ext uri="{FF2B5EF4-FFF2-40B4-BE49-F238E27FC236}">
                  <a16:creationId xmlns:a16="http://schemas.microsoft.com/office/drawing/2014/main" id="{79FF7E9E-7AD0-D5F2-5AC4-6D2567DA7479}"/>
                </a:ext>
              </a:extLst>
            </p:cNvPr>
            <p:cNvSpPr/>
            <p:nvPr/>
          </p:nvSpPr>
          <p:spPr>
            <a:xfrm>
              <a:off x="4660525" y="28729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768;p72">
              <a:extLst>
                <a:ext uri="{FF2B5EF4-FFF2-40B4-BE49-F238E27FC236}">
                  <a16:creationId xmlns:a16="http://schemas.microsoft.com/office/drawing/2014/main" id="{EFD65FBF-080A-3FAF-281B-5620A2761040}"/>
                </a:ext>
              </a:extLst>
            </p:cNvPr>
            <p:cNvSpPr/>
            <p:nvPr/>
          </p:nvSpPr>
          <p:spPr>
            <a:xfrm>
              <a:off x="4660525" y="28729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769;p72">
              <a:extLst>
                <a:ext uri="{FF2B5EF4-FFF2-40B4-BE49-F238E27FC236}">
                  <a16:creationId xmlns:a16="http://schemas.microsoft.com/office/drawing/2014/main" id="{0AF8B30A-A677-D742-A7AE-49C5CC9FB49B}"/>
                </a:ext>
              </a:extLst>
            </p:cNvPr>
            <p:cNvSpPr/>
            <p:nvPr/>
          </p:nvSpPr>
          <p:spPr>
            <a:xfrm>
              <a:off x="4664675" y="28726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770;p72">
              <a:extLst>
                <a:ext uri="{FF2B5EF4-FFF2-40B4-BE49-F238E27FC236}">
                  <a16:creationId xmlns:a16="http://schemas.microsoft.com/office/drawing/2014/main" id="{0F936ECC-6590-1831-BA09-B9004179B0A6}"/>
                </a:ext>
              </a:extLst>
            </p:cNvPr>
            <p:cNvSpPr/>
            <p:nvPr/>
          </p:nvSpPr>
          <p:spPr>
            <a:xfrm>
              <a:off x="4664675" y="28726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771;p72">
              <a:extLst>
                <a:ext uri="{FF2B5EF4-FFF2-40B4-BE49-F238E27FC236}">
                  <a16:creationId xmlns:a16="http://schemas.microsoft.com/office/drawing/2014/main" id="{4CF27945-14FB-49F6-DCA2-7EA13A156666}"/>
                </a:ext>
              </a:extLst>
            </p:cNvPr>
            <p:cNvSpPr/>
            <p:nvPr/>
          </p:nvSpPr>
          <p:spPr>
            <a:xfrm>
              <a:off x="4664375" y="28726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772;p72">
              <a:extLst>
                <a:ext uri="{FF2B5EF4-FFF2-40B4-BE49-F238E27FC236}">
                  <a16:creationId xmlns:a16="http://schemas.microsoft.com/office/drawing/2014/main" id="{E83AEB56-EEA2-FAEC-8F53-1C3A50F8FDA9}"/>
                </a:ext>
              </a:extLst>
            </p:cNvPr>
            <p:cNvSpPr/>
            <p:nvPr/>
          </p:nvSpPr>
          <p:spPr>
            <a:xfrm>
              <a:off x="4661425" y="2871125"/>
              <a:ext cx="25" cy="25"/>
            </a:xfrm>
            <a:custGeom>
              <a:avLst/>
              <a:gdLst/>
              <a:ahLst/>
              <a:cxnLst/>
              <a:rect l="l" t="t" r="r" b="b"/>
              <a:pathLst>
                <a:path w="1" h="1" extrusionOk="0">
                  <a:moveTo>
                    <a:pt x="0" y="1"/>
                  </a:moveTo>
                  <a:lnTo>
                    <a:pt x="0" y="1"/>
                  </a:lnTo>
                  <a:cubicBezTo>
                    <a:pt x="0" y="1"/>
                    <a:pt x="0" y="1"/>
                    <a:pt x="0" y="1"/>
                  </a:cubicBez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773;p72">
              <a:extLst>
                <a:ext uri="{FF2B5EF4-FFF2-40B4-BE49-F238E27FC236}">
                  <a16:creationId xmlns:a16="http://schemas.microsoft.com/office/drawing/2014/main" id="{8BC55848-ACCA-6BDA-1111-154DEDDF019A}"/>
                </a:ext>
              </a:extLst>
            </p:cNvPr>
            <p:cNvSpPr/>
            <p:nvPr/>
          </p:nvSpPr>
          <p:spPr>
            <a:xfrm>
              <a:off x="4661425" y="2871125"/>
              <a:ext cx="25" cy="25"/>
            </a:xfrm>
            <a:custGeom>
              <a:avLst/>
              <a:gdLst/>
              <a:ahLst/>
              <a:cxnLst/>
              <a:rect l="l" t="t" r="r" b="b"/>
              <a:pathLst>
                <a:path w="1" h="1" extrusionOk="0">
                  <a:moveTo>
                    <a:pt x="0" y="1"/>
                  </a:move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74;p72">
              <a:extLst>
                <a:ext uri="{FF2B5EF4-FFF2-40B4-BE49-F238E27FC236}">
                  <a16:creationId xmlns:a16="http://schemas.microsoft.com/office/drawing/2014/main" id="{78807742-1295-44FD-80BD-2EDA37C60682}"/>
                </a:ext>
              </a:extLst>
            </p:cNvPr>
            <p:cNvSpPr/>
            <p:nvPr/>
          </p:nvSpPr>
          <p:spPr>
            <a:xfrm>
              <a:off x="4661425" y="2871125"/>
              <a:ext cx="25" cy="25"/>
            </a:xfrm>
            <a:custGeom>
              <a:avLst/>
              <a:gdLst/>
              <a:ahLst/>
              <a:cxnLst/>
              <a:rect l="l" t="t" r="r" b="b"/>
              <a:pathLst>
                <a:path w="1" h="1" extrusionOk="0">
                  <a:moveTo>
                    <a:pt x="0" y="1"/>
                  </a:moveTo>
                  <a:lnTo>
                    <a:pt x="0" y="1"/>
                  </a:ln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775;p72">
              <a:extLst>
                <a:ext uri="{FF2B5EF4-FFF2-40B4-BE49-F238E27FC236}">
                  <a16:creationId xmlns:a16="http://schemas.microsoft.com/office/drawing/2014/main" id="{9D4303C0-61B3-6BA0-DB48-49A7EA005F92}"/>
                </a:ext>
              </a:extLst>
            </p:cNvPr>
            <p:cNvSpPr/>
            <p:nvPr/>
          </p:nvSpPr>
          <p:spPr>
            <a:xfrm>
              <a:off x="4661425" y="2871125"/>
              <a:ext cx="25" cy="25"/>
            </a:xfrm>
            <a:custGeom>
              <a:avLst/>
              <a:gdLst/>
              <a:ahLst/>
              <a:cxnLst/>
              <a:rect l="l" t="t" r="r" b="b"/>
              <a:pathLst>
                <a:path w="1" h="1" extrusionOk="0">
                  <a:moveTo>
                    <a:pt x="0" y="1"/>
                  </a:moveTo>
                  <a:lnTo>
                    <a:pt x="0" y="1"/>
                  </a:lnTo>
                  <a:lnTo>
                    <a:pt x="0" y="1"/>
                  </a:lnTo>
                  <a:lnTo>
                    <a:pt x="0" y="1"/>
                  </a:ln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776;p72">
              <a:extLst>
                <a:ext uri="{FF2B5EF4-FFF2-40B4-BE49-F238E27FC236}">
                  <a16:creationId xmlns:a16="http://schemas.microsoft.com/office/drawing/2014/main" id="{07EE99A1-C23D-4257-3E83-F3763FFEC785}"/>
                </a:ext>
              </a:extLst>
            </p:cNvPr>
            <p:cNvSpPr/>
            <p:nvPr/>
          </p:nvSpPr>
          <p:spPr>
            <a:xfrm>
              <a:off x="4661425" y="2871125"/>
              <a:ext cx="25" cy="25"/>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ubicBezTo>
                    <a:pt x="0" y="1"/>
                    <a:pt x="0" y="1"/>
                    <a:pt x="0" y="1"/>
                  </a:cubicBezTo>
                  <a:lnTo>
                    <a:pt x="0" y="1"/>
                  </a:ln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2777;p72">
              <a:extLst>
                <a:ext uri="{FF2B5EF4-FFF2-40B4-BE49-F238E27FC236}">
                  <a16:creationId xmlns:a16="http://schemas.microsoft.com/office/drawing/2014/main" id="{ACF8DE1A-EBFD-FDEB-0460-2EA2BFB8CDDD}"/>
                </a:ext>
              </a:extLst>
            </p:cNvPr>
            <p:cNvSpPr/>
            <p:nvPr/>
          </p:nvSpPr>
          <p:spPr>
            <a:xfrm>
              <a:off x="4661425" y="2871125"/>
              <a:ext cx="25" cy="25"/>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2778;p72">
              <a:extLst>
                <a:ext uri="{FF2B5EF4-FFF2-40B4-BE49-F238E27FC236}">
                  <a16:creationId xmlns:a16="http://schemas.microsoft.com/office/drawing/2014/main" id="{2B6B3091-B55D-7EF9-2E87-307805DAB156}"/>
                </a:ext>
              </a:extLst>
            </p:cNvPr>
            <p:cNvSpPr/>
            <p:nvPr/>
          </p:nvSpPr>
          <p:spPr>
            <a:xfrm>
              <a:off x="4661425" y="2871125"/>
              <a:ext cx="25" cy="25"/>
            </a:xfrm>
            <a:custGeom>
              <a:avLst/>
              <a:gdLst/>
              <a:ahLst/>
              <a:cxnLst/>
              <a:rect l="l" t="t" r="r" b="b"/>
              <a:pathLst>
                <a:path w="1" h="1" extrusionOk="0">
                  <a:moveTo>
                    <a:pt x="0" y="1"/>
                  </a:moveTo>
                  <a:cubicBezTo>
                    <a:pt x="0" y="1"/>
                    <a:pt x="0" y="1"/>
                    <a:pt x="0" y="1"/>
                  </a:cubicBezTo>
                  <a:lnTo>
                    <a:pt x="0" y="1"/>
                  </a:lnTo>
                  <a:lnTo>
                    <a:pt x="0" y="1"/>
                  </a:ln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2779;p72">
              <a:extLst>
                <a:ext uri="{FF2B5EF4-FFF2-40B4-BE49-F238E27FC236}">
                  <a16:creationId xmlns:a16="http://schemas.microsoft.com/office/drawing/2014/main" id="{11E8775C-C6C3-58CC-21B2-F908DAAC6AA0}"/>
                </a:ext>
              </a:extLst>
            </p:cNvPr>
            <p:cNvSpPr/>
            <p:nvPr/>
          </p:nvSpPr>
          <p:spPr>
            <a:xfrm>
              <a:off x="4661425" y="2871125"/>
              <a:ext cx="25" cy="25"/>
            </a:xfrm>
            <a:custGeom>
              <a:avLst/>
              <a:gdLst/>
              <a:ahLst/>
              <a:cxnLst/>
              <a:rect l="l" t="t" r="r" b="b"/>
              <a:pathLst>
                <a:path w="1" h="1" extrusionOk="0">
                  <a:moveTo>
                    <a:pt x="0" y="1"/>
                  </a:move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2780;p72">
              <a:extLst>
                <a:ext uri="{FF2B5EF4-FFF2-40B4-BE49-F238E27FC236}">
                  <a16:creationId xmlns:a16="http://schemas.microsoft.com/office/drawing/2014/main" id="{288C0BFC-8BE0-A743-DA3E-8A4F1CAB0D81}"/>
                </a:ext>
              </a:extLst>
            </p:cNvPr>
            <p:cNvSpPr/>
            <p:nvPr/>
          </p:nvSpPr>
          <p:spPr>
            <a:xfrm>
              <a:off x="4661425" y="28711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2781;p72">
              <a:extLst>
                <a:ext uri="{FF2B5EF4-FFF2-40B4-BE49-F238E27FC236}">
                  <a16:creationId xmlns:a16="http://schemas.microsoft.com/office/drawing/2014/main" id="{5C5F9710-6863-495D-600A-630F81AB4AAA}"/>
                </a:ext>
              </a:extLst>
            </p:cNvPr>
            <p:cNvSpPr/>
            <p:nvPr/>
          </p:nvSpPr>
          <p:spPr>
            <a:xfrm>
              <a:off x="4661425" y="2871125"/>
              <a:ext cx="25" cy="25"/>
            </a:xfrm>
            <a:custGeom>
              <a:avLst/>
              <a:gdLst/>
              <a:ahLst/>
              <a:cxnLst/>
              <a:rect l="l" t="t" r="r" b="b"/>
              <a:pathLst>
                <a:path w="1" h="1" extrusionOk="0">
                  <a:moveTo>
                    <a:pt x="0" y="1"/>
                  </a:moveTo>
                  <a:cubicBezTo>
                    <a:pt x="0" y="1"/>
                    <a:pt x="0" y="1"/>
                    <a:pt x="0" y="1"/>
                  </a:cubicBezTo>
                  <a:lnTo>
                    <a:pt x="0" y="1"/>
                  </a:lnTo>
                  <a:cubicBezTo>
                    <a:pt x="0" y="1"/>
                    <a:pt x="0" y="1"/>
                    <a:pt x="0" y="1"/>
                  </a:cubicBez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2782;p72">
              <a:extLst>
                <a:ext uri="{FF2B5EF4-FFF2-40B4-BE49-F238E27FC236}">
                  <a16:creationId xmlns:a16="http://schemas.microsoft.com/office/drawing/2014/main" id="{5882BE61-D259-4B89-C9F8-44158E080487}"/>
                </a:ext>
              </a:extLst>
            </p:cNvPr>
            <p:cNvSpPr/>
            <p:nvPr/>
          </p:nvSpPr>
          <p:spPr>
            <a:xfrm>
              <a:off x="4657275" y="2869350"/>
              <a:ext cx="25" cy="25"/>
            </a:xfrm>
            <a:custGeom>
              <a:avLst/>
              <a:gdLst/>
              <a:ahLst/>
              <a:cxnLst/>
              <a:rect l="l" t="t" r="r" b="b"/>
              <a:pathLst>
                <a:path w="1" h="1" extrusionOk="0">
                  <a:moveTo>
                    <a:pt x="0" y="0"/>
                  </a:moveTo>
                  <a:lnTo>
                    <a:pt x="0" y="0"/>
                  </a:ln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2783;p72">
              <a:extLst>
                <a:ext uri="{FF2B5EF4-FFF2-40B4-BE49-F238E27FC236}">
                  <a16:creationId xmlns:a16="http://schemas.microsoft.com/office/drawing/2014/main" id="{AD02D610-2E09-77A2-60CD-ABACA22C0888}"/>
                </a:ext>
              </a:extLst>
            </p:cNvPr>
            <p:cNvSpPr/>
            <p:nvPr/>
          </p:nvSpPr>
          <p:spPr>
            <a:xfrm>
              <a:off x="4657275" y="2869350"/>
              <a:ext cx="25" cy="25"/>
            </a:xfrm>
            <a:custGeom>
              <a:avLst/>
              <a:gdLst/>
              <a:ahLst/>
              <a:cxnLst/>
              <a:rect l="l" t="t" r="r" b="b"/>
              <a:pathLst>
                <a:path w="1" h="1" extrusionOk="0">
                  <a:moveTo>
                    <a:pt x="0" y="0"/>
                  </a:moveTo>
                  <a:cubicBezTo>
                    <a:pt x="0" y="0"/>
                    <a:pt x="0" y="0"/>
                    <a:pt x="0" y="0"/>
                  </a:cubicBezTo>
                  <a:cubicBezTo>
                    <a:pt x="0" y="0"/>
                    <a:pt x="0" y="0"/>
                    <a:pt x="0" y="0"/>
                  </a:cubicBezTo>
                  <a:lnTo>
                    <a:pt x="0" y="0"/>
                  </a:lnTo>
                  <a:lnTo>
                    <a:pt x="0" y="0"/>
                  </a:lnTo>
                  <a:cubicBezTo>
                    <a:pt x="0" y="0"/>
                    <a:pt x="0" y="0"/>
                    <a:pt x="0" y="0"/>
                  </a:cubicBezTo>
                  <a:lnTo>
                    <a:pt x="0" y="0"/>
                  </a:ln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2784;p72">
              <a:extLst>
                <a:ext uri="{FF2B5EF4-FFF2-40B4-BE49-F238E27FC236}">
                  <a16:creationId xmlns:a16="http://schemas.microsoft.com/office/drawing/2014/main" id="{0A3F01E9-4922-3722-D8F7-1369F7ED3317}"/>
                </a:ext>
              </a:extLst>
            </p:cNvPr>
            <p:cNvSpPr/>
            <p:nvPr/>
          </p:nvSpPr>
          <p:spPr>
            <a:xfrm>
              <a:off x="4657275" y="2869350"/>
              <a:ext cx="25" cy="25"/>
            </a:xfrm>
            <a:custGeom>
              <a:avLst/>
              <a:gdLst/>
              <a:ahLst/>
              <a:cxnLst/>
              <a:rect l="l" t="t" r="r" b="b"/>
              <a:pathLst>
                <a:path w="1" h="1" extrusionOk="0">
                  <a:moveTo>
                    <a:pt x="0" y="0"/>
                  </a:moveTo>
                  <a:cubicBezTo>
                    <a:pt x="0" y="0"/>
                    <a:pt x="0" y="0"/>
                    <a:pt x="0" y="0"/>
                  </a:cubicBezTo>
                  <a:lnTo>
                    <a:pt x="0" y="0"/>
                  </a:lnTo>
                  <a:lnTo>
                    <a:pt x="0" y="0"/>
                  </a:lnTo>
                  <a:cubicBezTo>
                    <a:pt x="0" y="0"/>
                    <a:pt x="0" y="0"/>
                    <a:pt x="0" y="0"/>
                  </a:cubicBezTo>
                  <a:cubicBezTo>
                    <a:pt x="0" y="0"/>
                    <a:pt x="0" y="0"/>
                    <a:pt x="0" y="0"/>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2785;p72">
              <a:extLst>
                <a:ext uri="{FF2B5EF4-FFF2-40B4-BE49-F238E27FC236}">
                  <a16:creationId xmlns:a16="http://schemas.microsoft.com/office/drawing/2014/main" id="{8BC493AD-2AA7-F3FD-21CC-CA586ECB02DC}"/>
                </a:ext>
              </a:extLst>
            </p:cNvPr>
            <p:cNvSpPr/>
            <p:nvPr/>
          </p:nvSpPr>
          <p:spPr>
            <a:xfrm>
              <a:off x="4657275" y="2869350"/>
              <a:ext cx="25" cy="25"/>
            </a:xfrm>
            <a:custGeom>
              <a:avLst/>
              <a:gdLst/>
              <a:ahLst/>
              <a:cxnLst/>
              <a:rect l="l" t="t" r="r" b="b"/>
              <a:pathLst>
                <a:path w="1" h="1" extrusionOk="0">
                  <a:moveTo>
                    <a:pt x="0" y="0"/>
                  </a:moveTo>
                  <a:lnTo>
                    <a:pt x="0" y="0"/>
                  </a:lnTo>
                  <a:cubicBezTo>
                    <a:pt x="0" y="0"/>
                    <a:pt x="0" y="0"/>
                    <a:pt x="0" y="0"/>
                  </a:cubicBezTo>
                  <a:lnTo>
                    <a:pt x="0" y="0"/>
                  </a:lnTo>
                  <a:cubicBezTo>
                    <a:pt x="0" y="0"/>
                    <a:pt x="0" y="0"/>
                    <a:pt x="0" y="0"/>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2786;p72">
              <a:extLst>
                <a:ext uri="{FF2B5EF4-FFF2-40B4-BE49-F238E27FC236}">
                  <a16:creationId xmlns:a16="http://schemas.microsoft.com/office/drawing/2014/main" id="{3B00894E-D6E7-8D42-8A45-F4520D54D08E}"/>
                </a:ext>
              </a:extLst>
            </p:cNvPr>
            <p:cNvSpPr/>
            <p:nvPr/>
          </p:nvSpPr>
          <p:spPr>
            <a:xfrm>
              <a:off x="4657275" y="2869350"/>
              <a:ext cx="25" cy="25"/>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2787;p72">
              <a:extLst>
                <a:ext uri="{FF2B5EF4-FFF2-40B4-BE49-F238E27FC236}">
                  <a16:creationId xmlns:a16="http://schemas.microsoft.com/office/drawing/2014/main" id="{C4A047EC-5F35-3B5B-BE3E-9126079FB1AF}"/>
                </a:ext>
              </a:extLst>
            </p:cNvPr>
            <p:cNvSpPr/>
            <p:nvPr/>
          </p:nvSpPr>
          <p:spPr>
            <a:xfrm>
              <a:off x="4657275" y="2869350"/>
              <a:ext cx="25" cy="25"/>
            </a:xfrm>
            <a:custGeom>
              <a:avLst/>
              <a:gdLst/>
              <a:ahLst/>
              <a:cxnLst/>
              <a:rect l="l" t="t" r="r" b="b"/>
              <a:pathLst>
                <a:path w="1" h="1" extrusionOk="0">
                  <a:moveTo>
                    <a:pt x="0" y="0"/>
                  </a:moveTo>
                  <a:lnTo>
                    <a:pt x="0" y="0"/>
                  </a:lnTo>
                  <a:lnTo>
                    <a:pt x="0" y="0"/>
                  </a:lnTo>
                  <a:lnTo>
                    <a:pt x="0" y="0"/>
                  </a:lnTo>
                  <a:lnTo>
                    <a:pt x="0" y="0"/>
                  </a:ln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2788;p72">
              <a:extLst>
                <a:ext uri="{FF2B5EF4-FFF2-40B4-BE49-F238E27FC236}">
                  <a16:creationId xmlns:a16="http://schemas.microsoft.com/office/drawing/2014/main" id="{673F4234-598C-6C42-866F-C6EF91B38DE5}"/>
                </a:ext>
              </a:extLst>
            </p:cNvPr>
            <p:cNvSpPr/>
            <p:nvPr/>
          </p:nvSpPr>
          <p:spPr>
            <a:xfrm>
              <a:off x="4657275" y="28693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2789;p72">
              <a:extLst>
                <a:ext uri="{FF2B5EF4-FFF2-40B4-BE49-F238E27FC236}">
                  <a16:creationId xmlns:a16="http://schemas.microsoft.com/office/drawing/2014/main" id="{402C034B-488C-945E-6EF5-F8F1C4289B0E}"/>
                </a:ext>
              </a:extLst>
            </p:cNvPr>
            <p:cNvSpPr/>
            <p:nvPr/>
          </p:nvSpPr>
          <p:spPr>
            <a:xfrm>
              <a:off x="4657275" y="2869350"/>
              <a:ext cx="25" cy="25"/>
            </a:xfrm>
            <a:custGeom>
              <a:avLst/>
              <a:gdLst/>
              <a:ahLst/>
              <a:cxnLst/>
              <a:rect l="l" t="t" r="r" b="b"/>
              <a:pathLst>
                <a:path w="1" h="1" extrusionOk="0">
                  <a:moveTo>
                    <a:pt x="0" y="0"/>
                  </a:moveTo>
                  <a:lnTo>
                    <a:pt x="0" y="0"/>
                  </a:lnTo>
                  <a:lnTo>
                    <a:pt x="0" y="0"/>
                  </a:lnTo>
                  <a:lnTo>
                    <a:pt x="0" y="0"/>
                  </a:ln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2790;p72">
              <a:extLst>
                <a:ext uri="{FF2B5EF4-FFF2-40B4-BE49-F238E27FC236}">
                  <a16:creationId xmlns:a16="http://schemas.microsoft.com/office/drawing/2014/main" id="{8BC0A301-A957-50BC-9D6B-B09EAAE3DA62}"/>
                </a:ext>
              </a:extLst>
            </p:cNvPr>
            <p:cNvSpPr/>
            <p:nvPr/>
          </p:nvSpPr>
          <p:spPr>
            <a:xfrm>
              <a:off x="4657275" y="2869350"/>
              <a:ext cx="25" cy="25"/>
            </a:xfrm>
            <a:custGeom>
              <a:avLst/>
              <a:gdLst/>
              <a:ahLst/>
              <a:cxnLst/>
              <a:rect l="l" t="t" r="r" b="b"/>
              <a:pathLst>
                <a:path w="1" h="1" extrusionOk="0">
                  <a:moveTo>
                    <a:pt x="0" y="0"/>
                  </a:moveTo>
                  <a:lnTo>
                    <a:pt x="0" y="0"/>
                  </a:lnTo>
                  <a:cubicBezTo>
                    <a:pt x="0" y="0"/>
                    <a:pt x="0" y="0"/>
                    <a:pt x="0" y="0"/>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2791;p72">
              <a:extLst>
                <a:ext uri="{FF2B5EF4-FFF2-40B4-BE49-F238E27FC236}">
                  <a16:creationId xmlns:a16="http://schemas.microsoft.com/office/drawing/2014/main" id="{9D3EB433-5C37-3796-519F-1D79793D2091}"/>
                </a:ext>
              </a:extLst>
            </p:cNvPr>
            <p:cNvSpPr/>
            <p:nvPr/>
          </p:nvSpPr>
          <p:spPr>
            <a:xfrm>
              <a:off x="4657275" y="2869350"/>
              <a:ext cx="25" cy="25"/>
            </a:xfrm>
            <a:custGeom>
              <a:avLst/>
              <a:gdLst/>
              <a:ahLst/>
              <a:cxnLst/>
              <a:rect l="l" t="t" r="r" b="b"/>
              <a:pathLst>
                <a:path w="1" h="1" extrusionOk="0">
                  <a:moveTo>
                    <a:pt x="0" y="0"/>
                  </a:move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2792;p72">
              <a:extLst>
                <a:ext uri="{FF2B5EF4-FFF2-40B4-BE49-F238E27FC236}">
                  <a16:creationId xmlns:a16="http://schemas.microsoft.com/office/drawing/2014/main" id="{79D77C8A-5621-3B14-B9B1-D7D2828172C7}"/>
                </a:ext>
              </a:extLst>
            </p:cNvPr>
            <p:cNvSpPr/>
            <p:nvPr/>
          </p:nvSpPr>
          <p:spPr>
            <a:xfrm>
              <a:off x="4611000" y="2948525"/>
              <a:ext cx="25" cy="25"/>
            </a:xfrm>
            <a:custGeom>
              <a:avLst/>
              <a:gdLst/>
              <a:ahLst/>
              <a:cxnLst/>
              <a:rect l="l" t="t" r="r" b="b"/>
              <a:pathLst>
                <a:path w="1" h="1" extrusionOk="0">
                  <a:moveTo>
                    <a:pt x="1" y="0"/>
                  </a:moveTo>
                  <a:lnTo>
                    <a:pt x="1" y="0"/>
                  </a:lnTo>
                  <a:lnTo>
                    <a:pt x="1" y="0"/>
                  </a:lnTo>
                  <a:lnTo>
                    <a:pt x="1" y="0"/>
                  </a:ln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2793;p72">
              <a:extLst>
                <a:ext uri="{FF2B5EF4-FFF2-40B4-BE49-F238E27FC236}">
                  <a16:creationId xmlns:a16="http://schemas.microsoft.com/office/drawing/2014/main" id="{762667DE-91AB-24B2-60D5-F66D508AC70A}"/>
                </a:ext>
              </a:extLst>
            </p:cNvPr>
            <p:cNvSpPr/>
            <p:nvPr/>
          </p:nvSpPr>
          <p:spPr>
            <a:xfrm>
              <a:off x="4592625" y="2871550"/>
              <a:ext cx="703650" cy="678900"/>
            </a:xfrm>
            <a:custGeom>
              <a:avLst/>
              <a:gdLst/>
              <a:ahLst/>
              <a:cxnLst/>
              <a:rect l="l" t="t" r="r" b="b"/>
              <a:pathLst>
                <a:path w="28146" h="27156" extrusionOk="0">
                  <a:moveTo>
                    <a:pt x="8323" y="1"/>
                  </a:moveTo>
                  <a:cubicBezTo>
                    <a:pt x="7301" y="1"/>
                    <a:pt x="6283" y="109"/>
                    <a:pt x="5290" y="363"/>
                  </a:cubicBezTo>
                  <a:cubicBezTo>
                    <a:pt x="2100" y="1181"/>
                    <a:pt x="1" y="3055"/>
                    <a:pt x="641" y="6542"/>
                  </a:cubicBezTo>
                  <a:cubicBezTo>
                    <a:pt x="1127" y="9116"/>
                    <a:pt x="2159" y="11559"/>
                    <a:pt x="2942" y="14050"/>
                  </a:cubicBezTo>
                  <a:cubicBezTo>
                    <a:pt x="3487" y="15805"/>
                    <a:pt x="4069" y="17537"/>
                    <a:pt x="4626" y="19280"/>
                  </a:cubicBezTo>
                  <a:cubicBezTo>
                    <a:pt x="5041" y="20609"/>
                    <a:pt x="5409" y="21961"/>
                    <a:pt x="5883" y="23277"/>
                  </a:cubicBezTo>
                  <a:cubicBezTo>
                    <a:pt x="6097" y="23847"/>
                    <a:pt x="6358" y="24404"/>
                    <a:pt x="6642" y="24938"/>
                  </a:cubicBezTo>
                  <a:cubicBezTo>
                    <a:pt x="6785" y="25187"/>
                    <a:pt x="6927" y="25460"/>
                    <a:pt x="7152" y="25650"/>
                  </a:cubicBezTo>
                  <a:cubicBezTo>
                    <a:pt x="7318" y="25780"/>
                    <a:pt x="7520" y="25839"/>
                    <a:pt x="7698" y="25934"/>
                  </a:cubicBezTo>
                  <a:cubicBezTo>
                    <a:pt x="9572" y="26836"/>
                    <a:pt x="10307" y="26942"/>
                    <a:pt x="12359" y="27002"/>
                  </a:cubicBezTo>
                  <a:cubicBezTo>
                    <a:pt x="13628" y="27061"/>
                    <a:pt x="14897" y="27156"/>
                    <a:pt x="16166" y="27156"/>
                  </a:cubicBezTo>
                  <a:lnTo>
                    <a:pt x="16617" y="27156"/>
                  </a:lnTo>
                  <a:cubicBezTo>
                    <a:pt x="17530" y="27144"/>
                    <a:pt x="18479" y="26990"/>
                    <a:pt x="19357" y="26788"/>
                  </a:cubicBezTo>
                  <a:cubicBezTo>
                    <a:pt x="20436" y="26563"/>
                    <a:pt x="21515" y="26314"/>
                    <a:pt x="22547" y="25910"/>
                  </a:cubicBezTo>
                  <a:cubicBezTo>
                    <a:pt x="23282" y="25638"/>
                    <a:pt x="23947" y="25223"/>
                    <a:pt x="24599" y="24796"/>
                  </a:cubicBezTo>
                  <a:cubicBezTo>
                    <a:pt x="25002" y="24547"/>
                    <a:pt x="25394" y="24297"/>
                    <a:pt x="25761" y="23989"/>
                  </a:cubicBezTo>
                  <a:cubicBezTo>
                    <a:pt x="26105" y="23693"/>
                    <a:pt x="26426" y="23360"/>
                    <a:pt x="26734" y="23017"/>
                  </a:cubicBezTo>
                  <a:cubicBezTo>
                    <a:pt x="27066" y="22649"/>
                    <a:pt x="27398" y="22281"/>
                    <a:pt x="27647" y="21854"/>
                  </a:cubicBezTo>
                  <a:cubicBezTo>
                    <a:pt x="27861" y="21451"/>
                    <a:pt x="28074" y="21012"/>
                    <a:pt x="28133" y="20550"/>
                  </a:cubicBezTo>
                  <a:cubicBezTo>
                    <a:pt x="28145" y="20431"/>
                    <a:pt x="28133" y="20312"/>
                    <a:pt x="28110" y="20194"/>
                  </a:cubicBezTo>
                  <a:cubicBezTo>
                    <a:pt x="28050" y="19755"/>
                    <a:pt x="27908" y="19328"/>
                    <a:pt x="27754" y="18913"/>
                  </a:cubicBezTo>
                  <a:cubicBezTo>
                    <a:pt x="27434" y="18059"/>
                    <a:pt x="27125" y="17217"/>
                    <a:pt x="26769" y="16387"/>
                  </a:cubicBezTo>
                  <a:cubicBezTo>
                    <a:pt x="25133" y="12532"/>
                    <a:pt x="23508" y="8594"/>
                    <a:pt x="21159" y="5119"/>
                  </a:cubicBezTo>
                  <a:cubicBezTo>
                    <a:pt x="20270" y="3791"/>
                    <a:pt x="19345" y="2688"/>
                    <a:pt x="17862" y="2059"/>
                  </a:cubicBezTo>
                  <a:cubicBezTo>
                    <a:pt x="16273" y="1383"/>
                    <a:pt x="14601" y="1039"/>
                    <a:pt x="12928" y="624"/>
                  </a:cubicBezTo>
                  <a:cubicBezTo>
                    <a:pt x="11440" y="252"/>
                    <a:pt x="9878" y="1"/>
                    <a:pt x="8323" y="1"/>
                  </a:cubicBezTo>
                  <a:close/>
                </a:path>
              </a:pathLst>
            </a:custGeom>
            <a:solidFill>
              <a:srgbClr val="009E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2794;p72">
              <a:extLst>
                <a:ext uri="{FF2B5EF4-FFF2-40B4-BE49-F238E27FC236}">
                  <a16:creationId xmlns:a16="http://schemas.microsoft.com/office/drawing/2014/main" id="{0322EBB6-43E8-6CCD-0679-B19D4D991CBC}"/>
                </a:ext>
              </a:extLst>
            </p:cNvPr>
            <p:cNvSpPr/>
            <p:nvPr/>
          </p:nvSpPr>
          <p:spPr>
            <a:xfrm>
              <a:off x="3521050" y="3361250"/>
              <a:ext cx="1864775" cy="329150"/>
            </a:xfrm>
            <a:custGeom>
              <a:avLst/>
              <a:gdLst/>
              <a:ahLst/>
              <a:cxnLst/>
              <a:rect l="l" t="t" r="r" b="b"/>
              <a:pathLst>
                <a:path w="74591" h="13166" extrusionOk="0">
                  <a:moveTo>
                    <a:pt x="2420" y="1"/>
                  </a:moveTo>
                  <a:cubicBezTo>
                    <a:pt x="854" y="1068"/>
                    <a:pt x="0" y="2231"/>
                    <a:pt x="0" y="3452"/>
                  </a:cubicBezTo>
                  <a:cubicBezTo>
                    <a:pt x="0" y="8813"/>
                    <a:pt x="16699" y="13166"/>
                    <a:pt x="37289" y="13166"/>
                  </a:cubicBezTo>
                  <a:cubicBezTo>
                    <a:pt x="57891" y="13166"/>
                    <a:pt x="74590" y="8813"/>
                    <a:pt x="74590" y="3452"/>
                  </a:cubicBezTo>
                  <a:cubicBezTo>
                    <a:pt x="74590" y="2231"/>
                    <a:pt x="73724" y="1068"/>
                    <a:pt x="72159" y="1"/>
                  </a:cubicBezTo>
                  <a:close/>
                </a:path>
              </a:pathLst>
            </a:custGeom>
            <a:solidFill>
              <a:srgbClr val="E8A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2795;p72">
              <a:extLst>
                <a:ext uri="{FF2B5EF4-FFF2-40B4-BE49-F238E27FC236}">
                  <a16:creationId xmlns:a16="http://schemas.microsoft.com/office/drawing/2014/main" id="{264EB65F-48CF-D938-1918-FEC1EB067652}"/>
                </a:ext>
              </a:extLst>
            </p:cNvPr>
            <p:cNvSpPr/>
            <p:nvPr/>
          </p:nvSpPr>
          <p:spPr>
            <a:xfrm>
              <a:off x="4278625" y="2996550"/>
              <a:ext cx="25" cy="25"/>
            </a:xfrm>
            <a:custGeom>
              <a:avLst/>
              <a:gdLst/>
              <a:ahLst/>
              <a:cxnLst/>
              <a:rect l="l" t="t" r="r" b="b"/>
              <a:pathLst>
                <a:path w="1" h="1" extrusionOk="0">
                  <a:moveTo>
                    <a:pt x="0" y="1"/>
                  </a:moveTo>
                  <a:lnTo>
                    <a:pt x="0" y="1"/>
                  </a:lnTo>
                  <a:lnTo>
                    <a:pt x="0" y="1"/>
                  </a:lnTo>
                  <a:lnTo>
                    <a:pt x="0" y="1"/>
                  </a:ln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2796;p72">
              <a:extLst>
                <a:ext uri="{FF2B5EF4-FFF2-40B4-BE49-F238E27FC236}">
                  <a16:creationId xmlns:a16="http://schemas.microsoft.com/office/drawing/2014/main" id="{485501FF-CF98-FBB3-6BC7-63CA7692874B}"/>
                </a:ext>
              </a:extLst>
            </p:cNvPr>
            <p:cNvSpPr/>
            <p:nvPr/>
          </p:nvSpPr>
          <p:spPr>
            <a:xfrm>
              <a:off x="4278325" y="2996250"/>
              <a:ext cx="325" cy="325"/>
            </a:xfrm>
            <a:custGeom>
              <a:avLst/>
              <a:gdLst/>
              <a:ahLst/>
              <a:cxnLst/>
              <a:rect l="l" t="t" r="r" b="b"/>
              <a:pathLst>
                <a:path w="13" h="13" extrusionOk="0">
                  <a:moveTo>
                    <a:pt x="12" y="13"/>
                  </a:moveTo>
                  <a:cubicBezTo>
                    <a:pt x="1" y="1"/>
                    <a:pt x="1" y="1"/>
                    <a:pt x="1" y="1"/>
                  </a:cubicBezTo>
                  <a:cubicBezTo>
                    <a:pt x="1" y="1"/>
                    <a:pt x="1" y="1"/>
                    <a:pt x="12" y="13"/>
                  </a:cubicBezTo>
                  <a:cubicBezTo>
                    <a:pt x="12" y="13"/>
                    <a:pt x="12" y="13"/>
                    <a:pt x="12" y="13"/>
                  </a:cubicBezTo>
                  <a:cubicBezTo>
                    <a:pt x="12" y="13"/>
                    <a:pt x="12" y="13"/>
                    <a:pt x="12" y="13"/>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2797;p72">
              <a:extLst>
                <a:ext uri="{FF2B5EF4-FFF2-40B4-BE49-F238E27FC236}">
                  <a16:creationId xmlns:a16="http://schemas.microsoft.com/office/drawing/2014/main" id="{D1C2D079-2148-EEEC-24F5-81478E862666}"/>
                </a:ext>
              </a:extLst>
            </p:cNvPr>
            <p:cNvSpPr/>
            <p:nvPr/>
          </p:nvSpPr>
          <p:spPr>
            <a:xfrm>
              <a:off x="4225850" y="2922425"/>
              <a:ext cx="25" cy="25"/>
            </a:xfrm>
            <a:custGeom>
              <a:avLst/>
              <a:gdLst/>
              <a:ahLst/>
              <a:cxnLst/>
              <a:rect l="l" t="t" r="r" b="b"/>
              <a:pathLst>
                <a:path w="1" h="1" extrusionOk="0">
                  <a:moveTo>
                    <a:pt x="0" y="0"/>
                  </a:moveTo>
                  <a:lnTo>
                    <a:pt x="0" y="0"/>
                  </a:ln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2798;p72">
              <a:extLst>
                <a:ext uri="{FF2B5EF4-FFF2-40B4-BE49-F238E27FC236}">
                  <a16:creationId xmlns:a16="http://schemas.microsoft.com/office/drawing/2014/main" id="{E58DEB4E-7A77-5991-0044-EEE8EE5727E0}"/>
                </a:ext>
              </a:extLst>
            </p:cNvPr>
            <p:cNvSpPr/>
            <p:nvPr/>
          </p:nvSpPr>
          <p:spPr>
            <a:xfrm>
              <a:off x="4225850" y="2922425"/>
              <a:ext cx="25" cy="25"/>
            </a:xfrm>
            <a:custGeom>
              <a:avLst/>
              <a:gdLst/>
              <a:ahLst/>
              <a:cxnLst/>
              <a:rect l="l" t="t" r="r" b="b"/>
              <a:pathLst>
                <a:path w="1" h="1" extrusionOk="0">
                  <a:moveTo>
                    <a:pt x="0" y="0"/>
                  </a:moveTo>
                  <a:lnTo>
                    <a:pt x="0" y="0"/>
                  </a:lnTo>
                  <a:lnTo>
                    <a:pt x="0" y="0"/>
                  </a:ln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2799;p72">
              <a:extLst>
                <a:ext uri="{FF2B5EF4-FFF2-40B4-BE49-F238E27FC236}">
                  <a16:creationId xmlns:a16="http://schemas.microsoft.com/office/drawing/2014/main" id="{19847D2C-B51E-F5C8-C5EE-F40592E052CA}"/>
                </a:ext>
              </a:extLst>
            </p:cNvPr>
            <p:cNvSpPr/>
            <p:nvPr/>
          </p:nvSpPr>
          <p:spPr>
            <a:xfrm>
              <a:off x="4228225" y="2921225"/>
              <a:ext cx="25" cy="25"/>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2800;p72">
              <a:extLst>
                <a:ext uri="{FF2B5EF4-FFF2-40B4-BE49-F238E27FC236}">
                  <a16:creationId xmlns:a16="http://schemas.microsoft.com/office/drawing/2014/main" id="{A7EA34CE-C0BE-C59D-7C6C-09F65BD9591E}"/>
                </a:ext>
              </a:extLst>
            </p:cNvPr>
            <p:cNvSpPr/>
            <p:nvPr/>
          </p:nvSpPr>
          <p:spPr>
            <a:xfrm>
              <a:off x="4228800" y="2920950"/>
              <a:ext cx="25" cy="25"/>
            </a:xfrm>
            <a:custGeom>
              <a:avLst/>
              <a:gdLst/>
              <a:ahLst/>
              <a:cxnLst/>
              <a:rect l="l" t="t" r="r" b="b"/>
              <a:pathLst>
                <a:path w="1" h="1" extrusionOk="0">
                  <a:moveTo>
                    <a:pt x="1" y="0"/>
                  </a:moveTo>
                  <a:lnTo>
                    <a:pt x="1" y="0"/>
                  </a:lnTo>
                  <a:lnTo>
                    <a:pt x="1" y="0"/>
                  </a:ln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2801;p72">
              <a:extLst>
                <a:ext uri="{FF2B5EF4-FFF2-40B4-BE49-F238E27FC236}">
                  <a16:creationId xmlns:a16="http://schemas.microsoft.com/office/drawing/2014/main" id="{BBE894C0-3FE9-E927-C433-F9AFDA6529BF}"/>
                </a:ext>
              </a:extLst>
            </p:cNvPr>
            <p:cNvSpPr/>
            <p:nvPr/>
          </p:nvSpPr>
          <p:spPr>
            <a:xfrm>
              <a:off x="4228800" y="2920950"/>
              <a:ext cx="25" cy="25"/>
            </a:xfrm>
            <a:custGeom>
              <a:avLst/>
              <a:gdLst/>
              <a:ahLst/>
              <a:cxnLst/>
              <a:rect l="l" t="t" r="r" b="b"/>
              <a:pathLst>
                <a:path w="1" h="1" extrusionOk="0">
                  <a:moveTo>
                    <a:pt x="1" y="0"/>
                  </a:moveTo>
                  <a:lnTo>
                    <a:pt x="1" y="0"/>
                  </a:lnTo>
                  <a:lnTo>
                    <a:pt x="1" y="0"/>
                  </a:ln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2802;p72">
              <a:extLst>
                <a:ext uri="{FF2B5EF4-FFF2-40B4-BE49-F238E27FC236}">
                  <a16:creationId xmlns:a16="http://schemas.microsoft.com/office/drawing/2014/main" id="{E92B9E5F-04D6-8953-31D2-9DCF26691A30}"/>
                </a:ext>
              </a:extLst>
            </p:cNvPr>
            <p:cNvSpPr/>
            <p:nvPr/>
          </p:nvSpPr>
          <p:spPr>
            <a:xfrm>
              <a:off x="4228800" y="2920950"/>
              <a:ext cx="25" cy="25"/>
            </a:xfrm>
            <a:custGeom>
              <a:avLst/>
              <a:gdLst/>
              <a:ahLst/>
              <a:cxnLst/>
              <a:rect l="l" t="t" r="r" b="b"/>
              <a:pathLst>
                <a:path w="1" h="1" extrusionOk="0">
                  <a:moveTo>
                    <a:pt x="1" y="0"/>
                  </a:moveTo>
                  <a:lnTo>
                    <a:pt x="1" y="0"/>
                  </a:lnTo>
                  <a:lnTo>
                    <a:pt x="1" y="0"/>
                  </a:lnTo>
                  <a:lnTo>
                    <a:pt x="1" y="0"/>
                  </a:ln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2803;p72">
              <a:extLst>
                <a:ext uri="{FF2B5EF4-FFF2-40B4-BE49-F238E27FC236}">
                  <a16:creationId xmlns:a16="http://schemas.microsoft.com/office/drawing/2014/main" id="{0D807368-EA0F-9F42-7676-31356D659BC2}"/>
                </a:ext>
              </a:extLst>
            </p:cNvPr>
            <p:cNvSpPr/>
            <p:nvPr/>
          </p:nvSpPr>
          <p:spPr>
            <a:xfrm>
              <a:off x="4228800" y="2920950"/>
              <a:ext cx="25" cy="25"/>
            </a:xfrm>
            <a:custGeom>
              <a:avLst/>
              <a:gdLst/>
              <a:ahLst/>
              <a:cxnLst/>
              <a:rect l="l" t="t" r="r" b="b"/>
              <a:pathLst>
                <a:path w="1" h="1" extrusionOk="0">
                  <a:moveTo>
                    <a:pt x="1" y="0"/>
                  </a:moveTo>
                  <a:lnTo>
                    <a:pt x="1" y="0"/>
                  </a:lnTo>
                  <a:lnTo>
                    <a:pt x="1" y="0"/>
                  </a:lnTo>
                  <a:lnTo>
                    <a:pt x="1" y="0"/>
                  </a:ln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2804;p72">
              <a:extLst>
                <a:ext uri="{FF2B5EF4-FFF2-40B4-BE49-F238E27FC236}">
                  <a16:creationId xmlns:a16="http://schemas.microsoft.com/office/drawing/2014/main" id="{38FE432D-04DD-926F-F071-8A49C118F025}"/>
                </a:ext>
              </a:extLst>
            </p:cNvPr>
            <p:cNvSpPr/>
            <p:nvPr/>
          </p:nvSpPr>
          <p:spPr>
            <a:xfrm>
              <a:off x="4229100" y="2920950"/>
              <a:ext cx="25" cy="25"/>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2805;p72">
              <a:extLst>
                <a:ext uri="{FF2B5EF4-FFF2-40B4-BE49-F238E27FC236}">
                  <a16:creationId xmlns:a16="http://schemas.microsoft.com/office/drawing/2014/main" id="{CA66575E-7448-5F22-F421-846147668375}"/>
                </a:ext>
              </a:extLst>
            </p:cNvPr>
            <p:cNvSpPr/>
            <p:nvPr/>
          </p:nvSpPr>
          <p:spPr>
            <a:xfrm>
              <a:off x="4229100" y="2920950"/>
              <a:ext cx="25" cy="25"/>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2806;p72">
              <a:extLst>
                <a:ext uri="{FF2B5EF4-FFF2-40B4-BE49-F238E27FC236}">
                  <a16:creationId xmlns:a16="http://schemas.microsoft.com/office/drawing/2014/main" id="{86253106-D066-06CC-7EF2-CA766023403C}"/>
                </a:ext>
              </a:extLst>
            </p:cNvPr>
            <p:cNvSpPr/>
            <p:nvPr/>
          </p:nvSpPr>
          <p:spPr>
            <a:xfrm>
              <a:off x="4224950" y="29206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2807;p72">
              <a:extLst>
                <a:ext uri="{FF2B5EF4-FFF2-40B4-BE49-F238E27FC236}">
                  <a16:creationId xmlns:a16="http://schemas.microsoft.com/office/drawing/2014/main" id="{85ADA2E8-ED5D-5D7D-ABDB-62525135F243}"/>
                </a:ext>
              </a:extLst>
            </p:cNvPr>
            <p:cNvSpPr/>
            <p:nvPr/>
          </p:nvSpPr>
          <p:spPr>
            <a:xfrm>
              <a:off x="4224950" y="2920650"/>
              <a:ext cx="25" cy="25"/>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2808;p72">
              <a:extLst>
                <a:ext uri="{FF2B5EF4-FFF2-40B4-BE49-F238E27FC236}">
                  <a16:creationId xmlns:a16="http://schemas.microsoft.com/office/drawing/2014/main" id="{39410D37-0D7F-B5BF-DC4A-4022B7074E30}"/>
                </a:ext>
              </a:extLst>
            </p:cNvPr>
            <p:cNvSpPr/>
            <p:nvPr/>
          </p:nvSpPr>
          <p:spPr>
            <a:xfrm>
              <a:off x="4224950" y="29206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2809;p72">
              <a:extLst>
                <a:ext uri="{FF2B5EF4-FFF2-40B4-BE49-F238E27FC236}">
                  <a16:creationId xmlns:a16="http://schemas.microsoft.com/office/drawing/2014/main" id="{378C1E01-A63F-2962-E56F-507572F46829}"/>
                </a:ext>
              </a:extLst>
            </p:cNvPr>
            <p:cNvSpPr/>
            <p:nvPr/>
          </p:nvSpPr>
          <p:spPr>
            <a:xfrm>
              <a:off x="4227925" y="2919150"/>
              <a:ext cx="25" cy="25"/>
            </a:xfrm>
            <a:custGeom>
              <a:avLst/>
              <a:gdLst/>
              <a:ahLst/>
              <a:cxnLst/>
              <a:rect l="l" t="t" r="r" b="b"/>
              <a:pathLst>
                <a:path w="1" h="1" extrusionOk="0">
                  <a:moveTo>
                    <a:pt x="0" y="1"/>
                  </a:moveTo>
                  <a:lnTo>
                    <a:pt x="0" y="1"/>
                  </a:lnTo>
                  <a:cubicBezTo>
                    <a:pt x="0" y="1"/>
                    <a:pt x="0" y="1"/>
                    <a:pt x="0" y="1"/>
                  </a:cubicBez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2810;p72">
              <a:extLst>
                <a:ext uri="{FF2B5EF4-FFF2-40B4-BE49-F238E27FC236}">
                  <a16:creationId xmlns:a16="http://schemas.microsoft.com/office/drawing/2014/main" id="{12922749-3BB3-2449-91F7-C3653A671536}"/>
                </a:ext>
              </a:extLst>
            </p:cNvPr>
            <p:cNvSpPr/>
            <p:nvPr/>
          </p:nvSpPr>
          <p:spPr>
            <a:xfrm>
              <a:off x="4227925" y="2919150"/>
              <a:ext cx="25" cy="25"/>
            </a:xfrm>
            <a:custGeom>
              <a:avLst/>
              <a:gdLst/>
              <a:ahLst/>
              <a:cxnLst/>
              <a:rect l="l" t="t" r="r" b="b"/>
              <a:pathLst>
                <a:path w="1" h="1" extrusionOk="0">
                  <a:moveTo>
                    <a:pt x="0" y="1"/>
                  </a:move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2811;p72">
              <a:extLst>
                <a:ext uri="{FF2B5EF4-FFF2-40B4-BE49-F238E27FC236}">
                  <a16:creationId xmlns:a16="http://schemas.microsoft.com/office/drawing/2014/main" id="{E6363843-16F3-B7E4-304C-9B2BDA5CD9D5}"/>
                </a:ext>
              </a:extLst>
            </p:cNvPr>
            <p:cNvSpPr/>
            <p:nvPr/>
          </p:nvSpPr>
          <p:spPr>
            <a:xfrm>
              <a:off x="4227925" y="2919150"/>
              <a:ext cx="25" cy="25"/>
            </a:xfrm>
            <a:custGeom>
              <a:avLst/>
              <a:gdLst/>
              <a:ahLst/>
              <a:cxnLst/>
              <a:rect l="l" t="t" r="r" b="b"/>
              <a:pathLst>
                <a:path w="1" h="1" extrusionOk="0">
                  <a:moveTo>
                    <a:pt x="0" y="1"/>
                  </a:moveTo>
                  <a:lnTo>
                    <a:pt x="0" y="1"/>
                  </a:lnTo>
                  <a:lnTo>
                    <a:pt x="0" y="1"/>
                  </a:ln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2812;p72">
              <a:extLst>
                <a:ext uri="{FF2B5EF4-FFF2-40B4-BE49-F238E27FC236}">
                  <a16:creationId xmlns:a16="http://schemas.microsoft.com/office/drawing/2014/main" id="{72EA5774-8618-FCBA-EFEE-986393F0525B}"/>
                </a:ext>
              </a:extLst>
            </p:cNvPr>
            <p:cNvSpPr/>
            <p:nvPr/>
          </p:nvSpPr>
          <p:spPr>
            <a:xfrm>
              <a:off x="4227925" y="2919150"/>
              <a:ext cx="25" cy="25"/>
            </a:xfrm>
            <a:custGeom>
              <a:avLst/>
              <a:gdLst/>
              <a:ahLst/>
              <a:cxnLst/>
              <a:rect l="l" t="t" r="r" b="b"/>
              <a:pathLst>
                <a:path w="1" h="1" extrusionOk="0">
                  <a:moveTo>
                    <a:pt x="0" y="1"/>
                  </a:moveTo>
                  <a:lnTo>
                    <a:pt x="0" y="1"/>
                  </a:lnTo>
                  <a:lnTo>
                    <a:pt x="0" y="1"/>
                  </a:lnTo>
                  <a:lnTo>
                    <a:pt x="0" y="1"/>
                  </a:ln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2813;p72">
              <a:extLst>
                <a:ext uri="{FF2B5EF4-FFF2-40B4-BE49-F238E27FC236}">
                  <a16:creationId xmlns:a16="http://schemas.microsoft.com/office/drawing/2014/main" id="{5300F31F-04DD-4ECA-CF9A-FCED10DC3771}"/>
                </a:ext>
              </a:extLst>
            </p:cNvPr>
            <p:cNvSpPr/>
            <p:nvPr/>
          </p:nvSpPr>
          <p:spPr>
            <a:xfrm>
              <a:off x="4227925" y="2919150"/>
              <a:ext cx="325" cy="25"/>
            </a:xfrm>
            <a:custGeom>
              <a:avLst/>
              <a:gdLst/>
              <a:ahLst/>
              <a:cxnLst/>
              <a:rect l="l" t="t" r="r" b="b"/>
              <a:pathLst>
                <a:path w="13" h="1" extrusionOk="0">
                  <a:moveTo>
                    <a:pt x="12" y="1"/>
                  </a:moveTo>
                  <a:cubicBezTo>
                    <a:pt x="12" y="1"/>
                    <a:pt x="12" y="1"/>
                    <a:pt x="12" y="1"/>
                  </a:cubicBezTo>
                  <a:cubicBezTo>
                    <a:pt x="12" y="1"/>
                    <a:pt x="12" y="1"/>
                    <a:pt x="12" y="1"/>
                  </a:cubicBezTo>
                  <a:cubicBezTo>
                    <a:pt x="12" y="1"/>
                    <a:pt x="12" y="1"/>
                    <a:pt x="12" y="1"/>
                  </a:cubicBezTo>
                  <a:cubicBezTo>
                    <a:pt x="12" y="1"/>
                    <a:pt x="12" y="1"/>
                    <a:pt x="0" y="1"/>
                  </a:cubicBezTo>
                  <a:lnTo>
                    <a:pt x="0" y="1"/>
                  </a:lnTo>
                  <a:cubicBezTo>
                    <a:pt x="12" y="1"/>
                    <a:pt x="12" y="1"/>
                    <a:pt x="12"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2814;p72">
              <a:extLst>
                <a:ext uri="{FF2B5EF4-FFF2-40B4-BE49-F238E27FC236}">
                  <a16:creationId xmlns:a16="http://schemas.microsoft.com/office/drawing/2014/main" id="{1F89162A-D904-1224-6152-4582C979E141}"/>
                </a:ext>
              </a:extLst>
            </p:cNvPr>
            <p:cNvSpPr/>
            <p:nvPr/>
          </p:nvSpPr>
          <p:spPr>
            <a:xfrm>
              <a:off x="4228225" y="2919150"/>
              <a:ext cx="25" cy="25"/>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2815;p72">
              <a:extLst>
                <a:ext uri="{FF2B5EF4-FFF2-40B4-BE49-F238E27FC236}">
                  <a16:creationId xmlns:a16="http://schemas.microsoft.com/office/drawing/2014/main" id="{5672CC91-7C6A-6C94-64E6-71D805824DC4}"/>
                </a:ext>
              </a:extLst>
            </p:cNvPr>
            <p:cNvSpPr/>
            <p:nvPr/>
          </p:nvSpPr>
          <p:spPr>
            <a:xfrm>
              <a:off x="4228225" y="2919150"/>
              <a:ext cx="25" cy="25"/>
            </a:xfrm>
            <a:custGeom>
              <a:avLst/>
              <a:gdLst/>
              <a:ahLst/>
              <a:cxnLst/>
              <a:rect l="l" t="t" r="r" b="b"/>
              <a:pathLst>
                <a:path w="1" h="1" extrusionOk="0">
                  <a:moveTo>
                    <a:pt x="0" y="1"/>
                  </a:moveTo>
                  <a:cubicBezTo>
                    <a:pt x="0" y="1"/>
                    <a:pt x="0" y="1"/>
                    <a:pt x="0" y="1"/>
                  </a:cubicBezTo>
                  <a:lnTo>
                    <a:pt x="0" y="1"/>
                  </a:lnTo>
                  <a:lnTo>
                    <a:pt x="0" y="1"/>
                  </a:ln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2816;p72">
              <a:extLst>
                <a:ext uri="{FF2B5EF4-FFF2-40B4-BE49-F238E27FC236}">
                  <a16:creationId xmlns:a16="http://schemas.microsoft.com/office/drawing/2014/main" id="{398144DE-B2D0-0605-9497-B830A74EFA43}"/>
                </a:ext>
              </a:extLst>
            </p:cNvPr>
            <p:cNvSpPr/>
            <p:nvPr/>
          </p:nvSpPr>
          <p:spPr>
            <a:xfrm>
              <a:off x="4228225" y="2919150"/>
              <a:ext cx="25" cy="25"/>
            </a:xfrm>
            <a:custGeom>
              <a:avLst/>
              <a:gdLst/>
              <a:ahLst/>
              <a:cxnLst/>
              <a:rect l="l" t="t" r="r" b="b"/>
              <a:pathLst>
                <a:path w="1" h="1" extrusionOk="0">
                  <a:moveTo>
                    <a:pt x="0" y="1"/>
                  </a:moveTo>
                  <a:lnTo>
                    <a:pt x="0" y="1"/>
                  </a:lnTo>
                  <a:lnTo>
                    <a:pt x="0" y="1"/>
                  </a:ln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2817;p72">
              <a:extLst>
                <a:ext uri="{FF2B5EF4-FFF2-40B4-BE49-F238E27FC236}">
                  <a16:creationId xmlns:a16="http://schemas.microsoft.com/office/drawing/2014/main" id="{8ADFB6CD-99E6-7214-06E9-8C7698C1C360}"/>
                </a:ext>
              </a:extLst>
            </p:cNvPr>
            <p:cNvSpPr/>
            <p:nvPr/>
          </p:nvSpPr>
          <p:spPr>
            <a:xfrm>
              <a:off x="4228225" y="29191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2818;p72">
              <a:extLst>
                <a:ext uri="{FF2B5EF4-FFF2-40B4-BE49-F238E27FC236}">
                  <a16:creationId xmlns:a16="http://schemas.microsoft.com/office/drawing/2014/main" id="{0517B944-6E85-957D-DB56-648BA5F89648}"/>
                </a:ext>
              </a:extLst>
            </p:cNvPr>
            <p:cNvSpPr/>
            <p:nvPr/>
          </p:nvSpPr>
          <p:spPr>
            <a:xfrm>
              <a:off x="4228225" y="2919150"/>
              <a:ext cx="25" cy="25"/>
            </a:xfrm>
            <a:custGeom>
              <a:avLst/>
              <a:gdLst/>
              <a:ahLst/>
              <a:cxnLst/>
              <a:rect l="l" t="t" r="r" b="b"/>
              <a:pathLst>
                <a:path w="1" h="1" extrusionOk="0">
                  <a:moveTo>
                    <a:pt x="0" y="1"/>
                  </a:moveTo>
                  <a:cubicBezTo>
                    <a:pt x="0" y="1"/>
                    <a:pt x="0" y="1"/>
                    <a:pt x="0" y="1"/>
                  </a:cubicBezTo>
                  <a:cubicBezTo>
                    <a:pt x="0" y="1"/>
                    <a:pt x="0" y="1"/>
                    <a:pt x="0" y="1"/>
                  </a:cubicBezTo>
                  <a:lnTo>
                    <a:pt x="0" y="1"/>
                  </a:ln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2819;p72">
              <a:extLst>
                <a:ext uri="{FF2B5EF4-FFF2-40B4-BE49-F238E27FC236}">
                  <a16:creationId xmlns:a16="http://schemas.microsoft.com/office/drawing/2014/main" id="{E3005AA7-8F74-F558-88EC-B63928379F64}"/>
                </a:ext>
              </a:extLst>
            </p:cNvPr>
            <p:cNvSpPr/>
            <p:nvPr/>
          </p:nvSpPr>
          <p:spPr>
            <a:xfrm>
              <a:off x="4232375" y="2917375"/>
              <a:ext cx="25" cy="25"/>
            </a:xfrm>
            <a:custGeom>
              <a:avLst/>
              <a:gdLst/>
              <a:ahLst/>
              <a:cxnLst/>
              <a:rect l="l" t="t" r="r" b="b"/>
              <a:pathLst>
                <a:path w="1" h="1" extrusionOk="0">
                  <a:moveTo>
                    <a:pt x="0" y="1"/>
                  </a:moveTo>
                  <a:lnTo>
                    <a:pt x="0" y="1"/>
                  </a:lnTo>
                  <a:lnTo>
                    <a:pt x="0" y="1"/>
                  </a:lnTo>
                  <a:lnTo>
                    <a:pt x="0" y="1"/>
                  </a:ln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2820;p72">
              <a:extLst>
                <a:ext uri="{FF2B5EF4-FFF2-40B4-BE49-F238E27FC236}">
                  <a16:creationId xmlns:a16="http://schemas.microsoft.com/office/drawing/2014/main" id="{59462E0D-C1A6-4A26-5FC7-D9C6DA151AD3}"/>
                </a:ext>
              </a:extLst>
            </p:cNvPr>
            <p:cNvSpPr/>
            <p:nvPr/>
          </p:nvSpPr>
          <p:spPr>
            <a:xfrm>
              <a:off x="4232375" y="2917375"/>
              <a:ext cx="25" cy="25"/>
            </a:xfrm>
            <a:custGeom>
              <a:avLst/>
              <a:gdLst/>
              <a:ahLst/>
              <a:cxnLst/>
              <a:rect l="l" t="t" r="r" b="b"/>
              <a:pathLst>
                <a:path w="1" h="1" extrusionOk="0">
                  <a:moveTo>
                    <a:pt x="0" y="1"/>
                  </a:moveTo>
                  <a:cubicBezTo>
                    <a:pt x="0" y="1"/>
                    <a:pt x="0" y="1"/>
                    <a:pt x="0" y="1"/>
                  </a:cubicBezTo>
                  <a:cubicBezTo>
                    <a:pt x="0" y="1"/>
                    <a:pt x="0" y="1"/>
                    <a:pt x="0" y="1"/>
                  </a:cubicBezTo>
                  <a:lnTo>
                    <a:pt x="0" y="1"/>
                  </a:lnTo>
                  <a:lnTo>
                    <a:pt x="0" y="1"/>
                  </a:lnTo>
                  <a:cubicBezTo>
                    <a:pt x="0" y="1"/>
                    <a:pt x="0" y="1"/>
                    <a:pt x="0" y="1"/>
                  </a:cubicBezTo>
                  <a:lnTo>
                    <a:pt x="0" y="1"/>
                  </a:ln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2821;p72">
              <a:extLst>
                <a:ext uri="{FF2B5EF4-FFF2-40B4-BE49-F238E27FC236}">
                  <a16:creationId xmlns:a16="http://schemas.microsoft.com/office/drawing/2014/main" id="{45A0EA03-7372-52BC-34F0-209405DCE85C}"/>
                </a:ext>
              </a:extLst>
            </p:cNvPr>
            <p:cNvSpPr/>
            <p:nvPr/>
          </p:nvSpPr>
          <p:spPr>
            <a:xfrm>
              <a:off x="4232375" y="2917375"/>
              <a:ext cx="25" cy="25"/>
            </a:xfrm>
            <a:custGeom>
              <a:avLst/>
              <a:gdLst/>
              <a:ahLst/>
              <a:cxnLst/>
              <a:rect l="l" t="t" r="r" b="b"/>
              <a:pathLst>
                <a:path w="1" h="1" extrusionOk="0">
                  <a:moveTo>
                    <a:pt x="0" y="1"/>
                  </a:moveTo>
                  <a:cubicBezTo>
                    <a:pt x="0" y="1"/>
                    <a:pt x="0" y="1"/>
                    <a:pt x="0" y="1"/>
                  </a:cubicBezTo>
                  <a:lnTo>
                    <a:pt x="0" y="1"/>
                  </a:lnTo>
                  <a:lnTo>
                    <a:pt x="0" y="1"/>
                  </a:lnTo>
                  <a:cubicBezTo>
                    <a:pt x="0" y="1"/>
                    <a:pt x="0" y="1"/>
                    <a:pt x="0" y="1"/>
                  </a:cubicBez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2822;p72">
              <a:extLst>
                <a:ext uri="{FF2B5EF4-FFF2-40B4-BE49-F238E27FC236}">
                  <a16:creationId xmlns:a16="http://schemas.microsoft.com/office/drawing/2014/main" id="{94A1C292-969B-F3E1-46F0-40E5617EF574}"/>
                </a:ext>
              </a:extLst>
            </p:cNvPr>
            <p:cNvSpPr/>
            <p:nvPr/>
          </p:nvSpPr>
          <p:spPr>
            <a:xfrm>
              <a:off x="4232375" y="2917375"/>
              <a:ext cx="25" cy="25"/>
            </a:xfrm>
            <a:custGeom>
              <a:avLst/>
              <a:gdLst/>
              <a:ahLst/>
              <a:cxnLst/>
              <a:rect l="l" t="t" r="r" b="b"/>
              <a:pathLst>
                <a:path w="1" h="1" extrusionOk="0">
                  <a:moveTo>
                    <a:pt x="0" y="1"/>
                  </a:moveTo>
                  <a:lnTo>
                    <a:pt x="0" y="1"/>
                  </a:lnTo>
                  <a:cubicBezTo>
                    <a:pt x="0" y="1"/>
                    <a:pt x="0" y="1"/>
                    <a:pt x="0" y="1"/>
                  </a:cubicBezTo>
                  <a:lnTo>
                    <a:pt x="0" y="1"/>
                  </a:ln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2823;p72">
              <a:extLst>
                <a:ext uri="{FF2B5EF4-FFF2-40B4-BE49-F238E27FC236}">
                  <a16:creationId xmlns:a16="http://schemas.microsoft.com/office/drawing/2014/main" id="{974DC6D5-4FC7-B32C-765E-0639C795A4DA}"/>
                </a:ext>
              </a:extLst>
            </p:cNvPr>
            <p:cNvSpPr/>
            <p:nvPr/>
          </p:nvSpPr>
          <p:spPr>
            <a:xfrm>
              <a:off x="4232375" y="2917375"/>
              <a:ext cx="25" cy="25"/>
            </a:xfrm>
            <a:custGeom>
              <a:avLst/>
              <a:gdLst/>
              <a:ahLst/>
              <a:cxnLst/>
              <a:rect l="l" t="t" r="r" b="b"/>
              <a:pathLst>
                <a:path w="1" h="1" extrusionOk="0">
                  <a:moveTo>
                    <a:pt x="0" y="1"/>
                  </a:moveTo>
                  <a:lnTo>
                    <a:pt x="0" y="1"/>
                  </a:lnTo>
                  <a:cubicBezTo>
                    <a:pt x="0" y="1"/>
                    <a:pt x="0" y="1"/>
                    <a:pt x="0" y="1"/>
                  </a:cubicBez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2824;p72">
              <a:extLst>
                <a:ext uri="{FF2B5EF4-FFF2-40B4-BE49-F238E27FC236}">
                  <a16:creationId xmlns:a16="http://schemas.microsoft.com/office/drawing/2014/main" id="{BFDB4368-878C-0D34-2F6F-27155B8DBCC1}"/>
                </a:ext>
              </a:extLst>
            </p:cNvPr>
            <p:cNvSpPr/>
            <p:nvPr/>
          </p:nvSpPr>
          <p:spPr>
            <a:xfrm>
              <a:off x="4232375" y="2917375"/>
              <a:ext cx="25" cy="25"/>
            </a:xfrm>
            <a:custGeom>
              <a:avLst/>
              <a:gdLst/>
              <a:ahLst/>
              <a:cxnLst/>
              <a:rect l="l" t="t" r="r" b="b"/>
              <a:pathLst>
                <a:path w="1" h="1" extrusionOk="0">
                  <a:moveTo>
                    <a:pt x="0" y="1"/>
                  </a:moveTo>
                  <a:lnTo>
                    <a:pt x="0" y="1"/>
                  </a:lnTo>
                  <a:lnTo>
                    <a:pt x="0" y="1"/>
                  </a:lnTo>
                  <a:lnTo>
                    <a:pt x="0" y="1"/>
                  </a:lnTo>
                  <a:lnTo>
                    <a:pt x="0" y="1"/>
                  </a:ln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2825;p72">
              <a:extLst>
                <a:ext uri="{FF2B5EF4-FFF2-40B4-BE49-F238E27FC236}">
                  <a16:creationId xmlns:a16="http://schemas.microsoft.com/office/drawing/2014/main" id="{26FD6FD8-4746-6393-BF72-45266B048DEA}"/>
                </a:ext>
              </a:extLst>
            </p:cNvPr>
            <p:cNvSpPr/>
            <p:nvPr/>
          </p:nvSpPr>
          <p:spPr>
            <a:xfrm>
              <a:off x="4232375" y="2917375"/>
              <a:ext cx="25" cy="25"/>
            </a:xfrm>
            <a:custGeom>
              <a:avLst/>
              <a:gdLst/>
              <a:ahLst/>
              <a:cxnLst/>
              <a:rect l="l" t="t" r="r" b="b"/>
              <a:pathLst>
                <a:path w="1" h="1" extrusionOk="0">
                  <a:moveTo>
                    <a:pt x="0" y="1"/>
                  </a:moveTo>
                  <a:lnTo>
                    <a:pt x="0" y="1"/>
                  </a:lnTo>
                  <a:lnTo>
                    <a:pt x="0" y="1"/>
                  </a:lnTo>
                  <a:lnTo>
                    <a:pt x="0" y="1"/>
                  </a:ln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2826;p72">
              <a:extLst>
                <a:ext uri="{FF2B5EF4-FFF2-40B4-BE49-F238E27FC236}">
                  <a16:creationId xmlns:a16="http://schemas.microsoft.com/office/drawing/2014/main" id="{BFAAAFBB-2FD7-EA05-6BC5-402962119AE5}"/>
                </a:ext>
              </a:extLst>
            </p:cNvPr>
            <p:cNvSpPr/>
            <p:nvPr/>
          </p:nvSpPr>
          <p:spPr>
            <a:xfrm>
              <a:off x="4232375" y="2917375"/>
              <a:ext cx="25" cy="25"/>
            </a:xfrm>
            <a:custGeom>
              <a:avLst/>
              <a:gdLst/>
              <a:ahLst/>
              <a:cxnLst/>
              <a:rect l="l" t="t" r="r" b="b"/>
              <a:pathLst>
                <a:path w="1" h="1" extrusionOk="0">
                  <a:moveTo>
                    <a:pt x="0" y="1"/>
                  </a:moveTo>
                  <a:lnTo>
                    <a:pt x="0" y="1"/>
                  </a:lnTo>
                  <a:lnTo>
                    <a:pt x="0" y="1"/>
                  </a:lnTo>
                  <a:lnTo>
                    <a:pt x="0" y="1"/>
                  </a:ln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2827;p72">
              <a:extLst>
                <a:ext uri="{FF2B5EF4-FFF2-40B4-BE49-F238E27FC236}">
                  <a16:creationId xmlns:a16="http://schemas.microsoft.com/office/drawing/2014/main" id="{CD30FE1F-3194-9BF5-2962-CDCABCEAE584}"/>
                </a:ext>
              </a:extLst>
            </p:cNvPr>
            <p:cNvSpPr/>
            <p:nvPr/>
          </p:nvSpPr>
          <p:spPr>
            <a:xfrm>
              <a:off x="4232375" y="2917375"/>
              <a:ext cx="25" cy="25"/>
            </a:xfrm>
            <a:custGeom>
              <a:avLst/>
              <a:gdLst/>
              <a:ahLst/>
              <a:cxnLst/>
              <a:rect l="l" t="t" r="r" b="b"/>
              <a:pathLst>
                <a:path w="1" h="1" extrusionOk="0">
                  <a:moveTo>
                    <a:pt x="0" y="1"/>
                  </a:moveTo>
                  <a:lnTo>
                    <a:pt x="0" y="1"/>
                  </a:ln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2828;p72">
              <a:extLst>
                <a:ext uri="{FF2B5EF4-FFF2-40B4-BE49-F238E27FC236}">
                  <a16:creationId xmlns:a16="http://schemas.microsoft.com/office/drawing/2014/main" id="{1386202B-7588-870D-8A12-75C124AAF3B2}"/>
                </a:ext>
              </a:extLst>
            </p:cNvPr>
            <p:cNvSpPr/>
            <p:nvPr/>
          </p:nvSpPr>
          <p:spPr>
            <a:xfrm>
              <a:off x="4232375" y="2917375"/>
              <a:ext cx="25" cy="25"/>
            </a:xfrm>
            <a:custGeom>
              <a:avLst/>
              <a:gdLst/>
              <a:ahLst/>
              <a:cxnLst/>
              <a:rect l="l" t="t" r="r" b="b"/>
              <a:pathLst>
                <a:path w="1" h="1" extrusionOk="0">
                  <a:moveTo>
                    <a:pt x="0" y="1"/>
                  </a:move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2829;p72">
              <a:extLst>
                <a:ext uri="{FF2B5EF4-FFF2-40B4-BE49-F238E27FC236}">
                  <a16:creationId xmlns:a16="http://schemas.microsoft.com/office/drawing/2014/main" id="{8EBB3844-7736-8BBB-FA9E-AF7AE98D0552}"/>
                </a:ext>
              </a:extLst>
            </p:cNvPr>
            <p:cNvSpPr/>
            <p:nvPr/>
          </p:nvSpPr>
          <p:spPr>
            <a:xfrm>
              <a:off x="4278625" y="2996550"/>
              <a:ext cx="25" cy="25"/>
            </a:xfrm>
            <a:custGeom>
              <a:avLst/>
              <a:gdLst/>
              <a:ahLst/>
              <a:cxnLst/>
              <a:rect l="l" t="t" r="r" b="b"/>
              <a:pathLst>
                <a:path w="1" h="1" extrusionOk="0">
                  <a:moveTo>
                    <a:pt x="0" y="1"/>
                  </a:moveTo>
                  <a:lnTo>
                    <a:pt x="0" y="1"/>
                  </a:lnTo>
                  <a:lnTo>
                    <a:pt x="0" y="1"/>
                  </a:lnTo>
                  <a:lnTo>
                    <a:pt x="0" y="1"/>
                  </a:ln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2830;p72">
              <a:extLst>
                <a:ext uri="{FF2B5EF4-FFF2-40B4-BE49-F238E27FC236}">
                  <a16:creationId xmlns:a16="http://schemas.microsoft.com/office/drawing/2014/main" id="{466C3473-9A96-29BA-F19B-80ACA5182E15}"/>
                </a:ext>
              </a:extLst>
            </p:cNvPr>
            <p:cNvSpPr/>
            <p:nvPr/>
          </p:nvSpPr>
          <p:spPr>
            <a:xfrm>
              <a:off x="4228800" y="2729050"/>
              <a:ext cx="158375" cy="322075"/>
            </a:xfrm>
            <a:custGeom>
              <a:avLst/>
              <a:gdLst/>
              <a:ahLst/>
              <a:cxnLst/>
              <a:rect l="l" t="t" r="r" b="b"/>
              <a:pathLst>
                <a:path w="6335" h="12883" extrusionOk="0">
                  <a:moveTo>
                    <a:pt x="4352" y="0"/>
                  </a:moveTo>
                  <a:cubicBezTo>
                    <a:pt x="4292" y="0"/>
                    <a:pt x="4221" y="42"/>
                    <a:pt x="4140" y="145"/>
                  </a:cubicBezTo>
                  <a:cubicBezTo>
                    <a:pt x="3571" y="145"/>
                    <a:pt x="2314" y="1188"/>
                    <a:pt x="1815" y="1568"/>
                  </a:cubicBezTo>
                  <a:cubicBezTo>
                    <a:pt x="119" y="2968"/>
                    <a:pt x="1" y="5079"/>
                    <a:pt x="890" y="6976"/>
                  </a:cubicBezTo>
                  <a:cubicBezTo>
                    <a:pt x="1056" y="7475"/>
                    <a:pt x="950" y="7996"/>
                    <a:pt x="973" y="8506"/>
                  </a:cubicBezTo>
                  <a:cubicBezTo>
                    <a:pt x="1045" y="10108"/>
                    <a:pt x="1329" y="12219"/>
                    <a:pt x="3073" y="12824"/>
                  </a:cubicBezTo>
                  <a:cubicBezTo>
                    <a:pt x="3217" y="12864"/>
                    <a:pt x="3358" y="12882"/>
                    <a:pt x="3494" y="12882"/>
                  </a:cubicBezTo>
                  <a:cubicBezTo>
                    <a:pt x="4445" y="12882"/>
                    <a:pt x="5200" y="11984"/>
                    <a:pt x="5729" y="11258"/>
                  </a:cubicBezTo>
                  <a:cubicBezTo>
                    <a:pt x="6334" y="10214"/>
                    <a:pt x="6251" y="8898"/>
                    <a:pt x="6050" y="7747"/>
                  </a:cubicBezTo>
                  <a:cubicBezTo>
                    <a:pt x="5895" y="6893"/>
                    <a:pt x="5445" y="6158"/>
                    <a:pt x="5101" y="5387"/>
                  </a:cubicBezTo>
                  <a:cubicBezTo>
                    <a:pt x="4615" y="4059"/>
                    <a:pt x="5943" y="3406"/>
                    <a:pt x="5065" y="1853"/>
                  </a:cubicBezTo>
                  <a:cubicBezTo>
                    <a:pt x="4864" y="1449"/>
                    <a:pt x="4709" y="975"/>
                    <a:pt x="4626" y="524"/>
                  </a:cubicBezTo>
                  <a:cubicBezTo>
                    <a:pt x="4609" y="323"/>
                    <a:pt x="4521" y="0"/>
                    <a:pt x="4352" y="0"/>
                  </a:cubicBezTo>
                  <a:close/>
                </a:path>
              </a:pathLst>
            </a:custGeom>
            <a:solidFill>
              <a:srgbClr val="5E3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2831;p72">
              <a:extLst>
                <a:ext uri="{FF2B5EF4-FFF2-40B4-BE49-F238E27FC236}">
                  <a16:creationId xmlns:a16="http://schemas.microsoft.com/office/drawing/2014/main" id="{431F8B2F-2BEB-F64A-A9EC-DF7478D9C626}"/>
                </a:ext>
              </a:extLst>
            </p:cNvPr>
            <p:cNvSpPr/>
            <p:nvPr/>
          </p:nvSpPr>
          <p:spPr>
            <a:xfrm>
              <a:off x="4247500" y="2885275"/>
              <a:ext cx="221200" cy="559100"/>
            </a:xfrm>
            <a:custGeom>
              <a:avLst/>
              <a:gdLst/>
              <a:ahLst/>
              <a:cxnLst/>
              <a:rect l="l" t="t" r="r" b="b"/>
              <a:pathLst>
                <a:path w="8848" h="22364" extrusionOk="0">
                  <a:moveTo>
                    <a:pt x="261" y="3621"/>
                  </a:moveTo>
                  <a:cubicBezTo>
                    <a:pt x="249" y="3882"/>
                    <a:pt x="237" y="4143"/>
                    <a:pt x="249" y="4416"/>
                  </a:cubicBezTo>
                  <a:cubicBezTo>
                    <a:pt x="214" y="4369"/>
                    <a:pt x="225" y="4333"/>
                    <a:pt x="214" y="4285"/>
                  </a:cubicBezTo>
                  <a:cubicBezTo>
                    <a:pt x="214" y="4060"/>
                    <a:pt x="237" y="3847"/>
                    <a:pt x="261" y="3621"/>
                  </a:cubicBezTo>
                  <a:close/>
                  <a:moveTo>
                    <a:pt x="3508" y="0"/>
                  </a:moveTo>
                  <a:cubicBezTo>
                    <a:pt x="3467" y="0"/>
                    <a:pt x="3424" y="2"/>
                    <a:pt x="3380" y="4"/>
                  </a:cubicBezTo>
                  <a:cubicBezTo>
                    <a:pt x="2894" y="16"/>
                    <a:pt x="2420" y="158"/>
                    <a:pt x="1969" y="324"/>
                  </a:cubicBezTo>
                  <a:cubicBezTo>
                    <a:pt x="1791" y="407"/>
                    <a:pt x="1625" y="526"/>
                    <a:pt x="1471" y="656"/>
                  </a:cubicBezTo>
                  <a:cubicBezTo>
                    <a:pt x="807" y="1154"/>
                    <a:pt x="439" y="1961"/>
                    <a:pt x="249" y="2756"/>
                  </a:cubicBezTo>
                  <a:cubicBezTo>
                    <a:pt x="190" y="3052"/>
                    <a:pt x="130" y="3360"/>
                    <a:pt x="95" y="3657"/>
                  </a:cubicBezTo>
                  <a:cubicBezTo>
                    <a:pt x="95" y="3811"/>
                    <a:pt x="0" y="4452"/>
                    <a:pt x="166" y="4499"/>
                  </a:cubicBezTo>
                  <a:cubicBezTo>
                    <a:pt x="202" y="4499"/>
                    <a:pt x="237" y="4487"/>
                    <a:pt x="249" y="4463"/>
                  </a:cubicBezTo>
                  <a:cubicBezTo>
                    <a:pt x="261" y="7476"/>
                    <a:pt x="1091" y="10417"/>
                    <a:pt x="1886" y="13311"/>
                  </a:cubicBezTo>
                  <a:cubicBezTo>
                    <a:pt x="2420" y="15162"/>
                    <a:pt x="2870" y="17035"/>
                    <a:pt x="3665" y="18791"/>
                  </a:cubicBezTo>
                  <a:cubicBezTo>
                    <a:pt x="4127" y="19751"/>
                    <a:pt x="4495" y="20783"/>
                    <a:pt x="5254" y="21566"/>
                  </a:cubicBezTo>
                  <a:cubicBezTo>
                    <a:pt x="5622" y="21958"/>
                    <a:pt x="6084" y="22337"/>
                    <a:pt x="6642" y="22361"/>
                  </a:cubicBezTo>
                  <a:cubicBezTo>
                    <a:pt x="6664" y="22362"/>
                    <a:pt x="6687" y="22363"/>
                    <a:pt x="6709" y="22363"/>
                  </a:cubicBezTo>
                  <a:cubicBezTo>
                    <a:pt x="7341" y="22363"/>
                    <a:pt x="7670" y="21714"/>
                    <a:pt x="7899" y="21198"/>
                  </a:cubicBezTo>
                  <a:cubicBezTo>
                    <a:pt x="8172" y="20522"/>
                    <a:pt x="8373" y="19823"/>
                    <a:pt x="8492" y="19111"/>
                  </a:cubicBezTo>
                  <a:cubicBezTo>
                    <a:pt x="8741" y="17700"/>
                    <a:pt x="8848" y="16265"/>
                    <a:pt x="8812" y="14818"/>
                  </a:cubicBezTo>
                  <a:cubicBezTo>
                    <a:pt x="8800" y="13359"/>
                    <a:pt x="8706" y="11900"/>
                    <a:pt x="8599" y="10441"/>
                  </a:cubicBezTo>
                  <a:cubicBezTo>
                    <a:pt x="8492" y="9006"/>
                    <a:pt x="8219" y="7583"/>
                    <a:pt x="7780" y="6219"/>
                  </a:cubicBezTo>
                  <a:cubicBezTo>
                    <a:pt x="7614" y="5685"/>
                    <a:pt x="7425" y="5139"/>
                    <a:pt x="7247" y="4606"/>
                  </a:cubicBezTo>
                  <a:cubicBezTo>
                    <a:pt x="7104" y="4155"/>
                    <a:pt x="6950" y="3716"/>
                    <a:pt x="6760" y="3277"/>
                  </a:cubicBezTo>
                  <a:cubicBezTo>
                    <a:pt x="6428" y="2447"/>
                    <a:pt x="6001" y="1641"/>
                    <a:pt x="5385" y="988"/>
                  </a:cubicBezTo>
                  <a:cubicBezTo>
                    <a:pt x="4832" y="425"/>
                    <a:pt x="4312" y="0"/>
                    <a:pt x="3508" y="0"/>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2832;p72">
              <a:extLst>
                <a:ext uri="{FF2B5EF4-FFF2-40B4-BE49-F238E27FC236}">
                  <a16:creationId xmlns:a16="http://schemas.microsoft.com/office/drawing/2014/main" id="{ECD362A8-4FFB-8AD7-18DC-2E838A8F98D4}"/>
                </a:ext>
              </a:extLst>
            </p:cNvPr>
            <p:cNvSpPr/>
            <p:nvPr/>
          </p:nvSpPr>
          <p:spPr>
            <a:xfrm>
              <a:off x="4204800" y="2868575"/>
              <a:ext cx="264200" cy="586700"/>
            </a:xfrm>
            <a:custGeom>
              <a:avLst/>
              <a:gdLst/>
              <a:ahLst/>
              <a:cxnLst/>
              <a:rect l="l" t="t" r="r" b="b"/>
              <a:pathLst>
                <a:path w="10568" h="23468" extrusionOk="0">
                  <a:moveTo>
                    <a:pt x="2647" y="1"/>
                  </a:moveTo>
                  <a:cubicBezTo>
                    <a:pt x="1762" y="1"/>
                    <a:pt x="957" y="782"/>
                    <a:pt x="569" y="1526"/>
                  </a:cubicBezTo>
                  <a:cubicBezTo>
                    <a:pt x="439" y="1573"/>
                    <a:pt x="451" y="1751"/>
                    <a:pt x="392" y="1858"/>
                  </a:cubicBezTo>
                  <a:cubicBezTo>
                    <a:pt x="297" y="2143"/>
                    <a:pt x="225" y="2439"/>
                    <a:pt x="178" y="2736"/>
                  </a:cubicBezTo>
                  <a:cubicBezTo>
                    <a:pt x="0" y="3744"/>
                    <a:pt x="12" y="4776"/>
                    <a:pt x="71" y="5796"/>
                  </a:cubicBezTo>
                  <a:cubicBezTo>
                    <a:pt x="214" y="8678"/>
                    <a:pt x="996" y="11465"/>
                    <a:pt x="1696" y="14240"/>
                  </a:cubicBezTo>
                  <a:cubicBezTo>
                    <a:pt x="2076" y="15735"/>
                    <a:pt x="2586" y="17193"/>
                    <a:pt x="3214" y="18593"/>
                  </a:cubicBezTo>
                  <a:cubicBezTo>
                    <a:pt x="4033" y="20467"/>
                    <a:pt x="4827" y="23124"/>
                    <a:pt x="7152" y="23468"/>
                  </a:cubicBezTo>
                  <a:cubicBezTo>
                    <a:pt x="7160" y="23468"/>
                    <a:pt x="7168" y="23468"/>
                    <a:pt x="7176" y="23468"/>
                  </a:cubicBezTo>
                  <a:cubicBezTo>
                    <a:pt x="8400" y="23468"/>
                    <a:pt x="9480" y="22571"/>
                    <a:pt x="9963" y="21487"/>
                  </a:cubicBezTo>
                  <a:cubicBezTo>
                    <a:pt x="10568" y="19969"/>
                    <a:pt x="10283" y="18285"/>
                    <a:pt x="9939" y="16755"/>
                  </a:cubicBezTo>
                  <a:cubicBezTo>
                    <a:pt x="9714" y="15782"/>
                    <a:pt x="9275" y="14881"/>
                    <a:pt x="8967" y="13932"/>
                  </a:cubicBezTo>
                  <a:cubicBezTo>
                    <a:pt x="8468" y="12520"/>
                    <a:pt x="8053" y="11073"/>
                    <a:pt x="7531" y="9674"/>
                  </a:cubicBezTo>
                  <a:cubicBezTo>
                    <a:pt x="6666" y="7337"/>
                    <a:pt x="5776" y="5013"/>
                    <a:pt x="4839" y="2700"/>
                  </a:cubicBezTo>
                  <a:cubicBezTo>
                    <a:pt x="4424" y="1727"/>
                    <a:pt x="4104" y="447"/>
                    <a:pt x="3001" y="43"/>
                  </a:cubicBezTo>
                  <a:cubicBezTo>
                    <a:pt x="2882" y="14"/>
                    <a:pt x="2764" y="1"/>
                    <a:pt x="2647"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2833;p72">
              <a:extLst>
                <a:ext uri="{FF2B5EF4-FFF2-40B4-BE49-F238E27FC236}">
                  <a16:creationId xmlns:a16="http://schemas.microsoft.com/office/drawing/2014/main" id="{E4231336-B5EF-EE86-0BA3-48F8D419546C}"/>
                </a:ext>
              </a:extLst>
            </p:cNvPr>
            <p:cNvSpPr/>
            <p:nvPr/>
          </p:nvSpPr>
          <p:spPr>
            <a:xfrm>
              <a:off x="4199150" y="2923025"/>
              <a:ext cx="105025" cy="443175"/>
            </a:xfrm>
            <a:custGeom>
              <a:avLst/>
              <a:gdLst/>
              <a:ahLst/>
              <a:cxnLst/>
              <a:rect l="l" t="t" r="r" b="b"/>
              <a:pathLst>
                <a:path w="4201" h="17727" extrusionOk="0">
                  <a:moveTo>
                    <a:pt x="475" y="0"/>
                  </a:moveTo>
                  <a:cubicBezTo>
                    <a:pt x="428" y="0"/>
                    <a:pt x="392" y="36"/>
                    <a:pt x="392" y="83"/>
                  </a:cubicBezTo>
                  <a:cubicBezTo>
                    <a:pt x="357" y="486"/>
                    <a:pt x="285" y="890"/>
                    <a:pt x="250" y="1293"/>
                  </a:cubicBezTo>
                  <a:cubicBezTo>
                    <a:pt x="1" y="3558"/>
                    <a:pt x="368" y="5835"/>
                    <a:pt x="819" y="8053"/>
                  </a:cubicBezTo>
                  <a:cubicBezTo>
                    <a:pt x="1116" y="9536"/>
                    <a:pt x="1460" y="11018"/>
                    <a:pt x="1922" y="12465"/>
                  </a:cubicBezTo>
                  <a:cubicBezTo>
                    <a:pt x="2242" y="13545"/>
                    <a:pt x="2610" y="14624"/>
                    <a:pt x="2990" y="15692"/>
                  </a:cubicBezTo>
                  <a:cubicBezTo>
                    <a:pt x="3262" y="16368"/>
                    <a:pt x="3488" y="17079"/>
                    <a:pt x="3927" y="17672"/>
                  </a:cubicBezTo>
                  <a:cubicBezTo>
                    <a:pt x="3959" y="17711"/>
                    <a:pt x="3995" y="17727"/>
                    <a:pt x="4030" y="17727"/>
                  </a:cubicBezTo>
                  <a:cubicBezTo>
                    <a:pt x="4123" y="17727"/>
                    <a:pt x="4200" y="17613"/>
                    <a:pt x="4140" y="17518"/>
                  </a:cubicBezTo>
                  <a:cubicBezTo>
                    <a:pt x="4010" y="17316"/>
                    <a:pt x="3891" y="17103"/>
                    <a:pt x="3784" y="16889"/>
                  </a:cubicBezTo>
                  <a:cubicBezTo>
                    <a:pt x="3417" y="16035"/>
                    <a:pt x="3132" y="15134"/>
                    <a:pt x="2835" y="14245"/>
                  </a:cubicBezTo>
                  <a:cubicBezTo>
                    <a:pt x="2598" y="13580"/>
                    <a:pt x="2420" y="12892"/>
                    <a:pt x="2207" y="12216"/>
                  </a:cubicBezTo>
                  <a:cubicBezTo>
                    <a:pt x="1768" y="10769"/>
                    <a:pt x="1436" y="9287"/>
                    <a:pt x="1128" y="7816"/>
                  </a:cubicBezTo>
                  <a:cubicBezTo>
                    <a:pt x="665" y="5752"/>
                    <a:pt x="333" y="3653"/>
                    <a:pt x="451" y="1542"/>
                  </a:cubicBezTo>
                  <a:cubicBezTo>
                    <a:pt x="475" y="1068"/>
                    <a:pt x="546" y="581"/>
                    <a:pt x="558" y="95"/>
                  </a:cubicBezTo>
                  <a:cubicBezTo>
                    <a:pt x="558" y="48"/>
                    <a:pt x="523" y="0"/>
                    <a:pt x="475" y="0"/>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2834;p72">
              <a:extLst>
                <a:ext uri="{FF2B5EF4-FFF2-40B4-BE49-F238E27FC236}">
                  <a16:creationId xmlns:a16="http://schemas.microsoft.com/office/drawing/2014/main" id="{9A524401-3C24-9C40-C246-114D16A266F9}"/>
                </a:ext>
              </a:extLst>
            </p:cNvPr>
            <p:cNvSpPr/>
            <p:nvPr/>
          </p:nvSpPr>
          <p:spPr>
            <a:xfrm>
              <a:off x="4316375" y="2921050"/>
              <a:ext cx="151750" cy="426300"/>
            </a:xfrm>
            <a:custGeom>
              <a:avLst/>
              <a:gdLst/>
              <a:ahLst/>
              <a:cxnLst/>
              <a:rect l="l" t="t" r="r" b="b"/>
              <a:pathLst>
                <a:path w="6070" h="17052" extrusionOk="0">
                  <a:moveTo>
                    <a:pt x="81" y="0"/>
                  </a:moveTo>
                  <a:cubicBezTo>
                    <a:pt x="40" y="0"/>
                    <a:pt x="0" y="37"/>
                    <a:pt x="9" y="79"/>
                  </a:cubicBezTo>
                  <a:cubicBezTo>
                    <a:pt x="32" y="221"/>
                    <a:pt x="92" y="364"/>
                    <a:pt x="127" y="506"/>
                  </a:cubicBezTo>
                  <a:cubicBezTo>
                    <a:pt x="222" y="779"/>
                    <a:pt x="293" y="1028"/>
                    <a:pt x="376" y="1301"/>
                  </a:cubicBezTo>
                  <a:cubicBezTo>
                    <a:pt x="696" y="2416"/>
                    <a:pt x="1088" y="3507"/>
                    <a:pt x="1503" y="4586"/>
                  </a:cubicBezTo>
                  <a:cubicBezTo>
                    <a:pt x="1693" y="5108"/>
                    <a:pt x="1882" y="5642"/>
                    <a:pt x="2096" y="6164"/>
                  </a:cubicBezTo>
                  <a:cubicBezTo>
                    <a:pt x="2298" y="6674"/>
                    <a:pt x="2511" y="7172"/>
                    <a:pt x="2701" y="7682"/>
                  </a:cubicBezTo>
                  <a:cubicBezTo>
                    <a:pt x="3104" y="8702"/>
                    <a:pt x="3472" y="9734"/>
                    <a:pt x="3851" y="10754"/>
                  </a:cubicBezTo>
                  <a:cubicBezTo>
                    <a:pt x="4349" y="12129"/>
                    <a:pt x="4871" y="13493"/>
                    <a:pt x="5310" y="14893"/>
                  </a:cubicBezTo>
                  <a:cubicBezTo>
                    <a:pt x="5452" y="15355"/>
                    <a:pt x="5547" y="15818"/>
                    <a:pt x="5630" y="16292"/>
                  </a:cubicBezTo>
                  <a:cubicBezTo>
                    <a:pt x="5654" y="16470"/>
                    <a:pt x="5690" y="16648"/>
                    <a:pt x="5690" y="16826"/>
                  </a:cubicBezTo>
                  <a:cubicBezTo>
                    <a:pt x="5690" y="16933"/>
                    <a:pt x="5761" y="17040"/>
                    <a:pt x="5879" y="17051"/>
                  </a:cubicBezTo>
                  <a:cubicBezTo>
                    <a:pt x="5974" y="17051"/>
                    <a:pt x="6069" y="16968"/>
                    <a:pt x="6069" y="16862"/>
                  </a:cubicBezTo>
                  <a:cubicBezTo>
                    <a:pt x="6069" y="16684"/>
                    <a:pt x="6057" y="16506"/>
                    <a:pt x="6045" y="16340"/>
                  </a:cubicBezTo>
                  <a:cubicBezTo>
                    <a:pt x="6022" y="15972"/>
                    <a:pt x="5962" y="15604"/>
                    <a:pt x="5891" y="15237"/>
                  </a:cubicBezTo>
                  <a:cubicBezTo>
                    <a:pt x="5476" y="13541"/>
                    <a:pt x="4812" y="11916"/>
                    <a:pt x="4195" y="10291"/>
                  </a:cubicBezTo>
                  <a:cubicBezTo>
                    <a:pt x="3792" y="9247"/>
                    <a:pt x="3401" y="8215"/>
                    <a:pt x="2974" y="7184"/>
                  </a:cubicBezTo>
                  <a:cubicBezTo>
                    <a:pt x="2689" y="6496"/>
                    <a:pt x="2381" y="5820"/>
                    <a:pt x="2120" y="5120"/>
                  </a:cubicBezTo>
                  <a:cubicBezTo>
                    <a:pt x="1598" y="3780"/>
                    <a:pt x="1088" y="2416"/>
                    <a:pt x="602" y="1052"/>
                  </a:cubicBezTo>
                  <a:cubicBezTo>
                    <a:pt x="542" y="874"/>
                    <a:pt x="471" y="696"/>
                    <a:pt x="400" y="518"/>
                  </a:cubicBezTo>
                  <a:cubicBezTo>
                    <a:pt x="317" y="352"/>
                    <a:pt x="258" y="150"/>
                    <a:pt x="127" y="20"/>
                  </a:cubicBezTo>
                  <a:cubicBezTo>
                    <a:pt x="114" y="6"/>
                    <a:pt x="97" y="0"/>
                    <a:pt x="81" y="0"/>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2835;p72">
              <a:extLst>
                <a:ext uri="{FF2B5EF4-FFF2-40B4-BE49-F238E27FC236}">
                  <a16:creationId xmlns:a16="http://schemas.microsoft.com/office/drawing/2014/main" id="{BDC4A866-4137-12BE-33D8-36426B3A594A}"/>
                </a:ext>
              </a:extLst>
            </p:cNvPr>
            <p:cNvSpPr/>
            <p:nvPr/>
          </p:nvSpPr>
          <p:spPr>
            <a:xfrm>
              <a:off x="4222550" y="2982175"/>
              <a:ext cx="9100" cy="37250"/>
            </a:xfrm>
            <a:custGeom>
              <a:avLst/>
              <a:gdLst/>
              <a:ahLst/>
              <a:cxnLst/>
              <a:rect l="l" t="t" r="r" b="b"/>
              <a:pathLst>
                <a:path w="364" h="1490" extrusionOk="0">
                  <a:moveTo>
                    <a:pt x="212" y="1"/>
                  </a:moveTo>
                  <a:cubicBezTo>
                    <a:pt x="1" y="1"/>
                    <a:pt x="144" y="1266"/>
                    <a:pt x="144" y="1394"/>
                  </a:cubicBezTo>
                  <a:cubicBezTo>
                    <a:pt x="150" y="1459"/>
                    <a:pt x="197" y="1490"/>
                    <a:pt x="246" y="1490"/>
                  </a:cubicBezTo>
                  <a:cubicBezTo>
                    <a:pt x="304" y="1490"/>
                    <a:pt x="364" y="1447"/>
                    <a:pt x="358" y="1370"/>
                  </a:cubicBezTo>
                  <a:cubicBezTo>
                    <a:pt x="298" y="931"/>
                    <a:pt x="322" y="493"/>
                    <a:pt x="298" y="54"/>
                  </a:cubicBezTo>
                  <a:cubicBezTo>
                    <a:pt x="264" y="17"/>
                    <a:pt x="236" y="1"/>
                    <a:pt x="212"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2836;p72">
              <a:extLst>
                <a:ext uri="{FF2B5EF4-FFF2-40B4-BE49-F238E27FC236}">
                  <a16:creationId xmlns:a16="http://schemas.microsoft.com/office/drawing/2014/main" id="{4E0EBBF9-EF5F-9E45-4C45-848CE6F92F5E}"/>
                </a:ext>
              </a:extLst>
            </p:cNvPr>
            <p:cNvSpPr/>
            <p:nvPr/>
          </p:nvSpPr>
          <p:spPr>
            <a:xfrm>
              <a:off x="4247550" y="2972750"/>
              <a:ext cx="11975" cy="48825"/>
            </a:xfrm>
            <a:custGeom>
              <a:avLst/>
              <a:gdLst/>
              <a:ahLst/>
              <a:cxnLst/>
              <a:rect l="l" t="t" r="r" b="b"/>
              <a:pathLst>
                <a:path w="479" h="1953" extrusionOk="0">
                  <a:moveTo>
                    <a:pt x="206" y="0"/>
                  </a:moveTo>
                  <a:cubicBezTo>
                    <a:pt x="1" y="0"/>
                    <a:pt x="271" y="1669"/>
                    <a:pt x="271" y="1866"/>
                  </a:cubicBezTo>
                  <a:cubicBezTo>
                    <a:pt x="276" y="1925"/>
                    <a:pt x="321" y="1953"/>
                    <a:pt x="367" y="1953"/>
                  </a:cubicBezTo>
                  <a:cubicBezTo>
                    <a:pt x="422" y="1953"/>
                    <a:pt x="479" y="1913"/>
                    <a:pt x="472" y="1842"/>
                  </a:cubicBezTo>
                  <a:cubicBezTo>
                    <a:pt x="437" y="1522"/>
                    <a:pt x="401" y="1202"/>
                    <a:pt x="378" y="870"/>
                  </a:cubicBezTo>
                  <a:cubicBezTo>
                    <a:pt x="331" y="717"/>
                    <a:pt x="400" y="4"/>
                    <a:pt x="228" y="4"/>
                  </a:cubicBezTo>
                  <a:cubicBezTo>
                    <a:pt x="226" y="4"/>
                    <a:pt x="225" y="4"/>
                    <a:pt x="223" y="4"/>
                  </a:cubicBezTo>
                  <a:cubicBezTo>
                    <a:pt x="217" y="1"/>
                    <a:pt x="211" y="0"/>
                    <a:pt x="206" y="0"/>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2837;p72">
              <a:extLst>
                <a:ext uri="{FF2B5EF4-FFF2-40B4-BE49-F238E27FC236}">
                  <a16:creationId xmlns:a16="http://schemas.microsoft.com/office/drawing/2014/main" id="{19DF9874-3FF5-5413-440D-970854C3B36C}"/>
                </a:ext>
              </a:extLst>
            </p:cNvPr>
            <p:cNvSpPr/>
            <p:nvPr/>
          </p:nvSpPr>
          <p:spPr>
            <a:xfrm>
              <a:off x="4266175" y="2959125"/>
              <a:ext cx="23150" cy="55475"/>
            </a:xfrm>
            <a:custGeom>
              <a:avLst/>
              <a:gdLst/>
              <a:ahLst/>
              <a:cxnLst/>
              <a:rect l="l" t="t" r="r" b="b"/>
              <a:pathLst>
                <a:path w="926" h="2219" extrusionOk="0">
                  <a:moveTo>
                    <a:pt x="300" y="1"/>
                  </a:moveTo>
                  <a:cubicBezTo>
                    <a:pt x="1" y="1"/>
                    <a:pt x="571" y="1905"/>
                    <a:pt x="629" y="2114"/>
                  </a:cubicBezTo>
                  <a:cubicBezTo>
                    <a:pt x="647" y="2182"/>
                    <a:pt x="711" y="2218"/>
                    <a:pt x="777" y="2218"/>
                  </a:cubicBezTo>
                  <a:cubicBezTo>
                    <a:pt x="836" y="2218"/>
                    <a:pt x="897" y="2188"/>
                    <a:pt x="925" y="2126"/>
                  </a:cubicBezTo>
                  <a:cubicBezTo>
                    <a:pt x="902" y="1758"/>
                    <a:pt x="724" y="1379"/>
                    <a:pt x="641" y="1011"/>
                  </a:cubicBezTo>
                  <a:cubicBezTo>
                    <a:pt x="548" y="838"/>
                    <a:pt x="490" y="1"/>
                    <a:pt x="333" y="1"/>
                  </a:cubicBezTo>
                  <a:cubicBezTo>
                    <a:pt x="329" y="1"/>
                    <a:pt x="325" y="2"/>
                    <a:pt x="320" y="3"/>
                  </a:cubicBezTo>
                  <a:cubicBezTo>
                    <a:pt x="313" y="1"/>
                    <a:pt x="307" y="1"/>
                    <a:pt x="300"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2838;p72">
              <a:extLst>
                <a:ext uri="{FF2B5EF4-FFF2-40B4-BE49-F238E27FC236}">
                  <a16:creationId xmlns:a16="http://schemas.microsoft.com/office/drawing/2014/main" id="{95D722A2-3793-C1DD-60AC-F26CBDF7C660}"/>
                </a:ext>
              </a:extLst>
            </p:cNvPr>
            <p:cNvSpPr/>
            <p:nvPr/>
          </p:nvSpPr>
          <p:spPr>
            <a:xfrm>
              <a:off x="4282475" y="2944350"/>
              <a:ext cx="32925" cy="57975"/>
            </a:xfrm>
            <a:custGeom>
              <a:avLst/>
              <a:gdLst/>
              <a:ahLst/>
              <a:cxnLst/>
              <a:rect l="l" t="t" r="r" b="b"/>
              <a:pathLst>
                <a:path w="1317" h="2319" extrusionOk="0">
                  <a:moveTo>
                    <a:pt x="171" y="1"/>
                  </a:moveTo>
                  <a:cubicBezTo>
                    <a:pt x="161" y="1"/>
                    <a:pt x="152" y="5"/>
                    <a:pt x="143" y="13"/>
                  </a:cubicBezTo>
                  <a:cubicBezTo>
                    <a:pt x="1" y="132"/>
                    <a:pt x="238" y="440"/>
                    <a:pt x="250" y="594"/>
                  </a:cubicBezTo>
                  <a:cubicBezTo>
                    <a:pt x="463" y="1163"/>
                    <a:pt x="570" y="1828"/>
                    <a:pt x="914" y="2314"/>
                  </a:cubicBezTo>
                  <a:cubicBezTo>
                    <a:pt x="937" y="2317"/>
                    <a:pt x="957" y="2318"/>
                    <a:pt x="976" y="2318"/>
                  </a:cubicBezTo>
                  <a:cubicBezTo>
                    <a:pt x="1316" y="2318"/>
                    <a:pt x="994" y="1829"/>
                    <a:pt x="938" y="1638"/>
                  </a:cubicBezTo>
                  <a:cubicBezTo>
                    <a:pt x="814" y="1446"/>
                    <a:pt x="368" y="1"/>
                    <a:pt x="171"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2839;p72">
              <a:extLst>
                <a:ext uri="{FF2B5EF4-FFF2-40B4-BE49-F238E27FC236}">
                  <a16:creationId xmlns:a16="http://schemas.microsoft.com/office/drawing/2014/main" id="{0158C14F-AA56-F027-58DD-0C0565211F30}"/>
                </a:ext>
              </a:extLst>
            </p:cNvPr>
            <p:cNvSpPr/>
            <p:nvPr/>
          </p:nvSpPr>
          <p:spPr>
            <a:xfrm>
              <a:off x="4299975" y="2935000"/>
              <a:ext cx="20225" cy="38275"/>
            </a:xfrm>
            <a:custGeom>
              <a:avLst/>
              <a:gdLst/>
              <a:ahLst/>
              <a:cxnLst/>
              <a:rect l="l" t="t" r="r" b="b"/>
              <a:pathLst>
                <a:path w="809" h="1531" extrusionOk="0">
                  <a:moveTo>
                    <a:pt x="145" y="0"/>
                  </a:moveTo>
                  <a:cubicBezTo>
                    <a:pt x="73" y="0"/>
                    <a:pt x="0" y="70"/>
                    <a:pt x="24" y="150"/>
                  </a:cubicBezTo>
                  <a:cubicBezTo>
                    <a:pt x="190" y="565"/>
                    <a:pt x="332" y="1016"/>
                    <a:pt x="487" y="1431"/>
                  </a:cubicBezTo>
                  <a:cubicBezTo>
                    <a:pt x="513" y="1501"/>
                    <a:pt x="567" y="1530"/>
                    <a:pt x="621" y="1530"/>
                  </a:cubicBezTo>
                  <a:cubicBezTo>
                    <a:pt x="714" y="1530"/>
                    <a:pt x="809" y="1444"/>
                    <a:pt x="771" y="1324"/>
                  </a:cubicBezTo>
                  <a:cubicBezTo>
                    <a:pt x="605" y="897"/>
                    <a:pt x="451" y="458"/>
                    <a:pt x="238" y="55"/>
                  </a:cubicBezTo>
                  <a:cubicBezTo>
                    <a:pt x="214" y="16"/>
                    <a:pt x="180" y="0"/>
                    <a:pt x="145" y="0"/>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2840;p72">
              <a:extLst>
                <a:ext uri="{FF2B5EF4-FFF2-40B4-BE49-F238E27FC236}">
                  <a16:creationId xmlns:a16="http://schemas.microsoft.com/office/drawing/2014/main" id="{BB72D748-D9D3-5458-37E8-5815C42C7F00}"/>
                </a:ext>
              </a:extLst>
            </p:cNvPr>
            <p:cNvSpPr/>
            <p:nvPr/>
          </p:nvSpPr>
          <p:spPr>
            <a:xfrm>
              <a:off x="4404050" y="3315750"/>
              <a:ext cx="71175" cy="134775"/>
            </a:xfrm>
            <a:custGeom>
              <a:avLst/>
              <a:gdLst/>
              <a:ahLst/>
              <a:cxnLst/>
              <a:rect l="l" t="t" r="r" b="b"/>
              <a:pathLst>
                <a:path w="2847" h="5391" extrusionOk="0">
                  <a:moveTo>
                    <a:pt x="2363" y="1"/>
                  </a:moveTo>
                  <a:cubicBezTo>
                    <a:pt x="2350" y="1"/>
                    <a:pt x="2338" y="3"/>
                    <a:pt x="2325" y="6"/>
                  </a:cubicBezTo>
                  <a:cubicBezTo>
                    <a:pt x="2147" y="54"/>
                    <a:pt x="2242" y="255"/>
                    <a:pt x="2254" y="386"/>
                  </a:cubicBezTo>
                  <a:cubicBezTo>
                    <a:pt x="2610" y="2106"/>
                    <a:pt x="2028" y="4217"/>
                    <a:pt x="380" y="5059"/>
                  </a:cubicBezTo>
                  <a:cubicBezTo>
                    <a:pt x="238" y="5106"/>
                    <a:pt x="0" y="5272"/>
                    <a:pt x="238" y="5391"/>
                  </a:cubicBezTo>
                  <a:cubicBezTo>
                    <a:pt x="1281" y="5166"/>
                    <a:pt x="2040" y="4157"/>
                    <a:pt x="2420" y="3209"/>
                  </a:cubicBezTo>
                  <a:cubicBezTo>
                    <a:pt x="2847" y="2212"/>
                    <a:pt x="2799" y="1133"/>
                    <a:pt x="2515" y="113"/>
                  </a:cubicBezTo>
                  <a:cubicBezTo>
                    <a:pt x="2495" y="53"/>
                    <a:pt x="2432" y="1"/>
                    <a:pt x="2363"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2841;p72">
              <a:extLst>
                <a:ext uri="{FF2B5EF4-FFF2-40B4-BE49-F238E27FC236}">
                  <a16:creationId xmlns:a16="http://schemas.microsoft.com/office/drawing/2014/main" id="{E010FFBA-76C3-7C8F-A171-A88A9AA17DD5}"/>
                </a:ext>
              </a:extLst>
            </p:cNvPr>
            <p:cNvSpPr/>
            <p:nvPr/>
          </p:nvSpPr>
          <p:spPr>
            <a:xfrm>
              <a:off x="4211025" y="2753850"/>
              <a:ext cx="125725" cy="249125"/>
            </a:xfrm>
            <a:custGeom>
              <a:avLst/>
              <a:gdLst/>
              <a:ahLst/>
              <a:cxnLst/>
              <a:rect l="l" t="t" r="r" b="b"/>
              <a:pathLst>
                <a:path w="5029" h="9965" extrusionOk="0">
                  <a:moveTo>
                    <a:pt x="4112" y="1"/>
                  </a:moveTo>
                  <a:cubicBezTo>
                    <a:pt x="3999" y="1"/>
                    <a:pt x="3893" y="43"/>
                    <a:pt x="3796" y="102"/>
                  </a:cubicBezTo>
                  <a:cubicBezTo>
                    <a:pt x="3511" y="256"/>
                    <a:pt x="3238" y="469"/>
                    <a:pt x="3001" y="706"/>
                  </a:cubicBezTo>
                  <a:cubicBezTo>
                    <a:pt x="2586" y="1086"/>
                    <a:pt x="2277" y="1560"/>
                    <a:pt x="2005" y="2059"/>
                  </a:cubicBezTo>
                  <a:cubicBezTo>
                    <a:pt x="1661" y="2640"/>
                    <a:pt x="1376" y="3268"/>
                    <a:pt x="1151" y="3909"/>
                  </a:cubicBezTo>
                  <a:cubicBezTo>
                    <a:pt x="676" y="5190"/>
                    <a:pt x="71" y="6471"/>
                    <a:pt x="12" y="7858"/>
                  </a:cubicBezTo>
                  <a:cubicBezTo>
                    <a:pt x="0" y="8262"/>
                    <a:pt x="12" y="8665"/>
                    <a:pt x="143" y="9044"/>
                  </a:cubicBezTo>
                  <a:cubicBezTo>
                    <a:pt x="297" y="9448"/>
                    <a:pt x="605" y="9851"/>
                    <a:pt x="1056" y="9946"/>
                  </a:cubicBezTo>
                  <a:cubicBezTo>
                    <a:pt x="1124" y="9958"/>
                    <a:pt x="1191" y="9964"/>
                    <a:pt x="1258" y="9964"/>
                  </a:cubicBezTo>
                  <a:cubicBezTo>
                    <a:pt x="1760" y="9964"/>
                    <a:pt x="2221" y="9633"/>
                    <a:pt x="2598" y="9329"/>
                  </a:cubicBezTo>
                  <a:cubicBezTo>
                    <a:pt x="3238" y="8760"/>
                    <a:pt x="3736" y="8013"/>
                    <a:pt x="4045" y="7218"/>
                  </a:cubicBezTo>
                  <a:cubicBezTo>
                    <a:pt x="4306" y="6589"/>
                    <a:pt x="4531" y="5949"/>
                    <a:pt x="4661" y="5285"/>
                  </a:cubicBezTo>
                  <a:cubicBezTo>
                    <a:pt x="4768" y="4763"/>
                    <a:pt x="4839" y="4253"/>
                    <a:pt x="4875" y="3731"/>
                  </a:cubicBezTo>
                  <a:cubicBezTo>
                    <a:pt x="4946" y="3423"/>
                    <a:pt x="4993" y="3102"/>
                    <a:pt x="5005" y="2782"/>
                  </a:cubicBezTo>
                  <a:cubicBezTo>
                    <a:pt x="5029" y="2284"/>
                    <a:pt x="4982" y="1774"/>
                    <a:pt x="4922" y="1264"/>
                  </a:cubicBezTo>
                  <a:cubicBezTo>
                    <a:pt x="4851" y="790"/>
                    <a:pt x="4768" y="78"/>
                    <a:pt x="4187" y="7"/>
                  </a:cubicBezTo>
                  <a:cubicBezTo>
                    <a:pt x="4162" y="3"/>
                    <a:pt x="4137" y="1"/>
                    <a:pt x="4112" y="1"/>
                  </a:cubicBezTo>
                  <a:close/>
                </a:path>
              </a:pathLst>
            </a:custGeom>
            <a:solidFill>
              <a:srgbClr val="F79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2842;p72">
              <a:extLst>
                <a:ext uri="{FF2B5EF4-FFF2-40B4-BE49-F238E27FC236}">
                  <a16:creationId xmlns:a16="http://schemas.microsoft.com/office/drawing/2014/main" id="{FF29DFBF-4D29-A775-C0B1-0ADB218DE134}"/>
                </a:ext>
              </a:extLst>
            </p:cNvPr>
            <p:cNvSpPr/>
            <p:nvPr/>
          </p:nvSpPr>
          <p:spPr>
            <a:xfrm>
              <a:off x="4248975" y="2821275"/>
              <a:ext cx="64325" cy="130350"/>
            </a:xfrm>
            <a:custGeom>
              <a:avLst/>
              <a:gdLst/>
              <a:ahLst/>
              <a:cxnLst/>
              <a:rect l="l" t="t" r="r" b="b"/>
              <a:pathLst>
                <a:path w="2573" h="5214" extrusionOk="0">
                  <a:moveTo>
                    <a:pt x="2474" y="0"/>
                  </a:moveTo>
                  <a:cubicBezTo>
                    <a:pt x="2468" y="0"/>
                    <a:pt x="2462" y="1"/>
                    <a:pt x="2455" y="2"/>
                  </a:cubicBezTo>
                  <a:cubicBezTo>
                    <a:pt x="2325" y="38"/>
                    <a:pt x="2396" y="216"/>
                    <a:pt x="2361" y="322"/>
                  </a:cubicBezTo>
                  <a:cubicBezTo>
                    <a:pt x="2183" y="1200"/>
                    <a:pt x="1815" y="2054"/>
                    <a:pt x="1269" y="2766"/>
                  </a:cubicBezTo>
                  <a:cubicBezTo>
                    <a:pt x="925" y="3204"/>
                    <a:pt x="605" y="3667"/>
                    <a:pt x="427" y="4201"/>
                  </a:cubicBezTo>
                  <a:cubicBezTo>
                    <a:pt x="404" y="4379"/>
                    <a:pt x="0" y="5161"/>
                    <a:pt x="249" y="5209"/>
                  </a:cubicBezTo>
                  <a:cubicBezTo>
                    <a:pt x="264" y="5212"/>
                    <a:pt x="277" y="5214"/>
                    <a:pt x="289" y="5214"/>
                  </a:cubicBezTo>
                  <a:cubicBezTo>
                    <a:pt x="396" y="5214"/>
                    <a:pt x="418" y="5081"/>
                    <a:pt x="439" y="4995"/>
                  </a:cubicBezTo>
                  <a:cubicBezTo>
                    <a:pt x="570" y="4639"/>
                    <a:pt x="700" y="4284"/>
                    <a:pt x="854" y="3940"/>
                  </a:cubicBezTo>
                  <a:cubicBezTo>
                    <a:pt x="1186" y="3264"/>
                    <a:pt x="1744" y="2718"/>
                    <a:pt x="2040" y="2030"/>
                  </a:cubicBezTo>
                  <a:cubicBezTo>
                    <a:pt x="2301" y="1413"/>
                    <a:pt x="2527" y="761"/>
                    <a:pt x="2562" y="97"/>
                  </a:cubicBezTo>
                  <a:cubicBezTo>
                    <a:pt x="2573" y="44"/>
                    <a:pt x="2526" y="0"/>
                    <a:pt x="247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2843;p72">
              <a:extLst>
                <a:ext uri="{FF2B5EF4-FFF2-40B4-BE49-F238E27FC236}">
                  <a16:creationId xmlns:a16="http://schemas.microsoft.com/office/drawing/2014/main" id="{A2BD7772-4F52-13F6-C4B2-8522FD8DDE18}"/>
                </a:ext>
              </a:extLst>
            </p:cNvPr>
            <p:cNvSpPr/>
            <p:nvPr/>
          </p:nvSpPr>
          <p:spPr>
            <a:xfrm>
              <a:off x="4251350" y="2877075"/>
              <a:ext cx="24925" cy="37550"/>
            </a:xfrm>
            <a:custGeom>
              <a:avLst/>
              <a:gdLst/>
              <a:ahLst/>
              <a:cxnLst/>
              <a:rect l="l" t="t" r="r" b="b"/>
              <a:pathLst>
                <a:path w="997" h="1502" extrusionOk="0">
                  <a:moveTo>
                    <a:pt x="763" y="0"/>
                  </a:moveTo>
                  <a:cubicBezTo>
                    <a:pt x="724" y="0"/>
                    <a:pt x="689" y="19"/>
                    <a:pt x="664" y="59"/>
                  </a:cubicBezTo>
                  <a:cubicBezTo>
                    <a:pt x="463" y="427"/>
                    <a:pt x="261" y="794"/>
                    <a:pt x="119" y="1186"/>
                  </a:cubicBezTo>
                  <a:cubicBezTo>
                    <a:pt x="95" y="1269"/>
                    <a:pt x="0" y="1376"/>
                    <a:pt x="60" y="1459"/>
                  </a:cubicBezTo>
                  <a:cubicBezTo>
                    <a:pt x="81" y="1489"/>
                    <a:pt x="111" y="1502"/>
                    <a:pt x="141" y="1502"/>
                  </a:cubicBezTo>
                  <a:cubicBezTo>
                    <a:pt x="192" y="1502"/>
                    <a:pt x="242" y="1464"/>
                    <a:pt x="249" y="1411"/>
                  </a:cubicBezTo>
                  <a:cubicBezTo>
                    <a:pt x="344" y="1198"/>
                    <a:pt x="451" y="984"/>
                    <a:pt x="558" y="771"/>
                  </a:cubicBezTo>
                  <a:cubicBezTo>
                    <a:pt x="593" y="605"/>
                    <a:pt x="996" y="107"/>
                    <a:pt x="819" y="12"/>
                  </a:cubicBezTo>
                  <a:cubicBezTo>
                    <a:pt x="800" y="4"/>
                    <a:pt x="781" y="0"/>
                    <a:pt x="76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2844;p72">
              <a:extLst>
                <a:ext uri="{FF2B5EF4-FFF2-40B4-BE49-F238E27FC236}">
                  <a16:creationId xmlns:a16="http://schemas.microsoft.com/office/drawing/2014/main" id="{12ED2F36-B934-B577-98F4-73DA963598E3}"/>
                </a:ext>
              </a:extLst>
            </p:cNvPr>
            <p:cNvSpPr/>
            <p:nvPr/>
          </p:nvSpPr>
          <p:spPr>
            <a:xfrm>
              <a:off x="4267650" y="2901975"/>
              <a:ext cx="25" cy="25"/>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F79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2845;p72">
              <a:extLst>
                <a:ext uri="{FF2B5EF4-FFF2-40B4-BE49-F238E27FC236}">
                  <a16:creationId xmlns:a16="http://schemas.microsoft.com/office/drawing/2014/main" id="{4D7F8878-F05E-4E3B-B3BA-B33742EA6C00}"/>
                </a:ext>
              </a:extLst>
            </p:cNvPr>
            <p:cNvSpPr/>
            <p:nvPr/>
          </p:nvSpPr>
          <p:spPr>
            <a:xfrm>
              <a:off x="4267650" y="2901975"/>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79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2846;p72">
              <a:extLst>
                <a:ext uri="{FF2B5EF4-FFF2-40B4-BE49-F238E27FC236}">
                  <a16:creationId xmlns:a16="http://schemas.microsoft.com/office/drawing/2014/main" id="{4A55E2DF-5428-C6C8-ADBF-4BDB20000011}"/>
                </a:ext>
              </a:extLst>
            </p:cNvPr>
            <p:cNvSpPr/>
            <p:nvPr/>
          </p:nvSpPr>
          <p:spPr>
            <a:xfrm>
              <a:off x="4267650" y="2901975"/>
              <a:ext cx="25" cy="25"/>
            </a:xfrm>
            <a:custGeom>
              <a:avLst/>
              <a:gdLst/>
              <a:ahLst/>
              <a:cxnLst/>
              <a:rect l="l" t="t" r="r" b="b"/>
              <a:pathLst>
                <a:path w="1" h="1" extrusionOk="0">
                  <a:moveTo>
                    <a:pt x="1" y="0"/>
                  </a:moveTo>
                  <a:lnTo>
                    <a:pt x="1" y="0"/>
                  </a:lnTo>
                  <a:lnTo>
                    <a:pt x="1" y="0"/>
                  </a:lnTo>
                  <a:cubicBezTo>
                    <a:pt x="1" y="0"/>
                    <a:pt x="1" y="0"/>
                    <a:pt x="1" y="0"/>
                  </a:cubicBezTo>
                  <a:cubicBezTo>
                    <a:pt x="1" y="0"/>
                    <a:pt x="1" y="0"/>
                    <a:pt x="1" y="0"/>
                  </a:cubicBezTo>
                  <a:close/>
                </a:path>
              </a:pathLst>
            </a:custGeom>
            <a:solidFill>
              <a:srgbClr val="F79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2847;p72">
              <a:extLst>
                <a:ext uri="{FF2B5EF4-FFF2-40B4-BE49-F238E27FC236}">
                  <a16:creationId xmlns:a16="http://schemas.microsoft.com/office/drawing/2014/main" id="{1089FFE0-4658-A7CA-9016-BFB0AC4DAB3F}"/>
                </a:ext>
              </a:extLst>
            </p:cNvPr>
            <p:cNvSpPr/>
            <p:nvPr/>
          </p:nvSpPr>
          <p:spPr>
            <a:xfrm>
              <a:off x="4267650" y="2901975"/>
              <a:ext cx="325" cy="25"/>
            </a:xfrm>
            <a:custGeom>
              <a:avLst/>
              <a:gdLst/>
              <a:ahLst/>
              <a:cxnLst/>
              <a:rect l="l" t="t" r="r" b="b"/>
              <a:pathLst>
                <a:path w="13" h="1" extrusionOk="0">
                  <a:moveTo>
                    <a:pt x="1" y="0"/>
                  </a:moveTo>
                  <a:lnTo>
                    <a:pt x="1" y="0"/>
                  </a:lnTo>
                  <a:lnTo>
                    <a:pt x="1" y="0"/>
                  </a:lnTo>
                  <a:cubicBezTo>
                    <a:pt x="1" y="0"/>
                    <a:pt x="1" y="0"/>
                    <a:pt x="1" y="0"/>
                  </a:cubicBezTo>
                  <a:cubicBezTo>
                    <a:pt x="1" y="0"/>
                    <a:pt x="12" y="0"/>
                    <a:pt x="12" y="0"/>
                  </a:cubicBezTo>
                  <a:cubicBezTo>
                    <a:pt x="12" y="0"/>
                    <a:pt x="12" y="0"/>
                    <a:pt x="1" y="0"/>
                  </a:cubicBezTo>
                  <a:cubicBezTo>
                    <a:pt x="1" y="0"/>
                    <a:pt x="1" y="0"/>
                    <a:pt x="1" y="0"/>
                  </a:cubicBezTo>
                  <a:cubicBezTo>
                    <a:pt x="1" y="0"/>
                    <a:pt x="1" y="0"/>
                    <a:pt x="1" y="0"/>
                  </a:cubicBezTo>
                  <a:lnTo>
                    <a:pt x="1" y="0"/>
                  </a:lnTo>
                  <a:cubicBezTo>
                    <a:pt x="1" y="0"/>
                    <a:pt x="1" y="0"/>
                    <a:pt x="1" y="0"/>
                  </a:cubicBezTo>
                  <a:close/>
                </a:path>
              </a:pathLst>
            </a:custGeom>
            <a:solidFill>
              <a:srgbClr val="F79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2848;p72">
              <a:extLst>
                <a:ext uri="{FF2B5EF4-FFF2-40B4-BE49-F238E27FC236}">
                  <a16:creationId xmlns:a16="http://schemas.microsoft.com/office/drawing/2014/main" id="{D3AB89FF-2E02-8368-4062-74DD1A1B8FF8}"/>
                </a:ext>
              </a:extLst>
            </p:cNvPr>
            <p:cNvSpPr/>
            <p:nvPr/>
          </p:nvSpPr>
          <p:spPr>
            <a:xfrm>
              <a:off x="4267650" y="2901975"/>
              <a:ext cx="25" cy="25"/>
            </a:xfrm>
            <a:custGeom>
              <a:avLst/>
              <a:gdLst/>
              <a:ahLst/>
              <a:cxnLst/>
              <a:rect l="l" t="t" r="r" b="b"/>
              <a:pathLst>
                <a:path w="1" h="1" extrusionOk="0">
                  <a:moveTo>
                    <a:pt x="1" y="0"/>
                  </a:moveTo>
                  <a:lnTo>
                    <a:pt x="1" y="0"/>
                  </a:lnTo>
                  <a:lnTo>
                    <a:pt x="1" y="0"/>
                  </a:lnTo>
                  <a:close/>
                </a:path>
              </a:pathLst>
            </a:custGeom>
            <a:solidFill>
              <a:srgbClr val="F79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2849;p72">
              <a:extLst>
                <a:ext uri="{FF2B5EF4-FFF2-40B4-BE49-F238E27FC236}">
                  <a16:creationId xmlns:a16="http://schemas.microsoft.com/office/drawing/2014/main" id="{B93B9BDD-599F-90D6-ACA6-099CD09066E3}"/>
                </a:ext>
              </a:extLst>
            </p:cNvPr>
            <p:cNvSpPr/>
            <p:nvPr/>
          </p:nvSpPr>
          <p:spPr>
            <a:xfrm>
              <a:off x="4267950" y="2901975"/>
              <a:ext cx="25" cy="25"/>
            </a:xfrm>
            <a:custGeom>
              <a:avLst/>
              <a:gdLst/>
              <a:ahLst/>
              <a:cxnLst/>
              <a:rect l="l" t="t" r="r" b="b"/>
              <a:pathLst>
                <a:path w="1" h="1" extrusionOk="0">
                  <a:moveTo>
                    <a:pt x="0" y="0"/>
                  </a:moveTo>
                  <a:lnTo>
                    <a:pt x="0" y="0"/>
                  </a:lnTo>
                  <a:lnTo>
                    <a:pt x="0" y="0"/>
                  </a:lnTo>
                  <a:lnTo>
                    <a:pt x="0" y="0"/>
                  </a:lnTo>
                  <a:cubicBezTo>
                    <a:pt x="0" y="0"/>
                    <a:pt x="0" y="0"/>
                    <a:pt x="0" y="0"/>
                  </a:cubicBezTo>
                  <a:close/>
                </a:path>
              </a:pathLst>
            </a:custGeom>
            <a:solidFill>
              <a:srgbClr val="F79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2850;p72">
              <a:extLst>
                <a:ext uri="{FF2B5EF4-FFF2-40B4-BE49-F238E27FC236}">
                  <a16:creationId xmlns:a16="http://schemas.microsoft.com/office/drawing/2014/main" id="{55C85EA0-2173-0A49-AE7A-A88BA9093FF7}"/>
                </a:ext>
              </a:extLst>
            </p:cNvPr>
            <p:cNvSpPr/>
            <p:nvPr/>
          </p:nvSpPr>
          <p:spPr>
            <a:xfrm>
              <a:off x="3805975" y="2437325"/>
              <a:ext cx="557150" cy="502625"/>
            </a:xfrm>
            <a:custGeom>
              <a:avLst/>
              <a:gdLst/>
              <a:ahLst/>
              <a:cxnLst/>
              <a:rect l="l" t="t" r="r" b="b"/>
              <a:pathLst>
                <a:path w="22286" h="20105" extrusionOk="0">
                  <a:moveTo>
                    <a:pt x="13005" y="0"/>
                  </a:moveTo>
                  <a:cubicBezTo>
                    <a:pt x="12423" y="0"/>
                    <a:pt x="11828" y="78"/>
                    <a:pt x="11233" y="238"/>
                  </a:cubicBezTo>
                  <a:cubicBezTo>
                    <a:pt x="7959" y="973"/>
                    <a:pt x="5101" y="2824"/>
                    <a:pt x="4188" y="6228"/>
                  </a:cubicBezTo>
                  <a:cubicBezTo>
                    <a:pt x="3844" y="7722"/>
                    <a:pt x="3512" y="9252"/>
                    <a:pt x="3512" y="10794"/>
                  </a:cubicBezTo>
                  <a:cubicBezTo>
                    <a:pt x="3185" y="10703"/>
                    <a:pt x="2843" y="10649"/>
                    <a:pt x="2507" y="10649"/>
                  </a:cubicBezTo>
                  <a:cubicBezTo>
                    <a:pt x="2049" y="10649"/>
                    <a:pt x="1600" y="10749"/>
                    <a:pt x="1211" y="10995"/>
                  </a:cubicBezTo>
                  <a:cubicBezTo>
                    <a:pt x="1" y="11849"/>
                    <a:pt x="214" y="13676"/>
                    <a:pt x="1246" y="14589"/>
                  </a:cubicBezTo>
                  <a:cubicBezTo>
                    <a:pt x="2159" y="15265"/>
                    <a:pt x="3606" y="15716"/>
                    <a:pt x="4769" y="15834"/>
                  </a:cubicBezTo>
                  <a:cubicBezTo>
                    <a:pt x="4745" y="15763"/>
                    <a:pt x="4721" y="15680"/>
                    <a:pt x="4698" y="15609"/>
                  </a:cubicBezTo>
                  <a:cubicBezTo>
                    <a:pt x="4698" y="15597"/>
                    <a:pt x="4686" y="15574"/>
                    <a:pt x="4686" y="15562"/>
                  </a:cubicBezTo>
                  <a:cubicBezTo>
                    <a:pt x="4674" y="15526"/>
                    <a:pt x="4698" y="15479"/>
                    <a:pt x="4733" y="15467"/>
                  </a:cubicBezTo>
                  <a:cubicBezTo>
                    <a:pt x="4746" y="15458"/>
                    <a:pt x="4760" y="15454"/>
                    <a:pt x="4774" y="15454"/>
                  </a:cubicBezTo>
                  <a:cubicBezTo>
                    <a:pt x="4799" y="15454"/>
                    <a:pt x="4825" y="15468"/>
                    <a:pt x="4840" y="15490"/>
                  </a:cubicBezTo>
                  <a:cubicBezTo>
                    <a:pt x="4864" y="15526"/>
                    <a:pt x="4876" y="15574"/>
                    <a:pt x="4899" y="15621"/>
                  </a:cubicBezTo>
                  <a:cubicBezTo>
                    <a:pt x="4911" y="15657"/>
                    <a:pt x="4935" y="15704"/>
                    <a:pt x="4947" y="15751"/>
                  </a:cubicBezTo>
                  <a:cubicBezTo>
                    <a:pt x="4982" y="15858"/>
                    <a:pt x="5030" y="15953"/>
                    <a:pt x="5065" y="16060"/>
                  </a:cubicBezTo>
                  <a:cubicBezTo>
                    <a:pt x="5148" y="16250"/>
                    <a:pt x="5231" y="16439"/>
                    <a:pt x="5314" y="16629"/>
                  </a:cubicBezTo>
                  <a:cubicBezTo>
                    <a:pt x="5386" y="16783"/>
                    <a:pt x="5469" y="16937"/>
                    <a:pt x="5552" y="17080"/>
                  </a:cubicBezTo>
                  <a:cubicBezTo>
                    <a:pt x="5646" y="17246"/>
                    <a:pt x="5741" y="17400"/>
                    <a:pt x="5836" y="17554"/>
                  </a:cubicBezTo>
                  <a:cubicBezTo>
                    <a:pt x="5884" y="17637"/>
                    <a:pt x="5943" y="17732"/>
                    <a:pt x="6002" y="17815"/>
                  </a:cubicBezTo>
                  <a:cubicBezTo>
                    <a:pt x="6062" y="17898"/>
                    <a:pt x="6133" y="17981"/>
                    <a:pt x="6192" y="18064"/>
                  </a:cubicBezTo>
                  <a:cubicBezTo>
                    <a:pt x="6263" y="18147"/>
                    <a:pt x="6334" y="18230"/>
                    <a:pt x="6406" y="18301"/>
                  </a:cubicBezTo>
                  <a:cubicBezTo>
                    <a:pt x="6441" y="18337"/>
                    <a:pt x="6477" y="18373"/>
                    <a:pt x="6512" y="18408"/>
                  </a:cubicBezTo>
                  <a:cubicBezTo>
                    <a:pt x="6548" y="18444"/>
                    <a:pt x="6595" y="18491"/>
                    <a:pt x="6631" y="18527"/>
                  </a:cubicBezTo>
                  <a:cubicBezTo>
                    <a:pt x="6690" y="18574"/>
                    <a:pt x="6749" y="18622"/>
                    <a:pt x="6809" y="18681"/>
                  </a:cubicBezTo>
                  <a:cubicBezTo>
                    <a:pt x="6844" y="18705"/>
                    <a:pt x="6880" y="18728"/>
                    <a:pt x="6904" y="18752"/>
                  </a:cubicBezTo>
                  <a:cubicBezTo>
                    <a:pt x="6939" y="18776"/>
                    <a:pt x="6963" y="18800"/>
                    <a:pt x="6999" y="18811"/>
                  </a:cubicBezTo>
                  <a:cubicBezTo>
                    <a:pt x="7046" y="18847"/>
                    <a:pt x="7093" y="18883"/>
                    <a:pt x="7141" y="18918"/>
                  </a:cubicBezTo>
                  <a:cubicBezTo>
                    <a:pt x="7188" y="18942"/>
                    <a:pt x="7236" y="18977"/>
                    <a:pt x="7283" y="19001"/>
                  </a:cubicBezTo>
                  <a:cubicBezTo>
                    <a:pt x="7331" y="19025"/>
                    <a:pt x="7366" y="19060"/>
                    <a:pt x="7414" y="19084"/>
                  </a:cubicBezTo>
                  <a:cubicBezTo>
                    <a:pt x="7473" y="19108"/>
                    <a:pt x="7532" y="19144"/>
                    <a:pt x="7580" y="19179"/>
                  </a:cubicBezTo>
                  <a:cubicBezTo>
                    <a:pt x="7639" y="19203"/>
                    <a:pt x="7698" y="19227"/>
                    <a:pt x="7758" y="19262"/>
                  </a:cubicBezTo>
                  <a:cubicBezTo>
                    <a:pt x="7817" y="19286"/>
                    <a:pt x="7864" y="19310"/>
                    <a:pt x="7912" y="19321"/>
                  </a:cubicBezTo>
                  <a:cubicBezTo>
                    <a:pt x="7971" y="19345"/>
                    <a:pt x="8019" y="19369"/>
                    <a:pt x="8066" y="19393"/>
                  </a:cubicBezTo>
                  <a:cubicBezTo>
                    <a:pt x="8125" y="19416"/>
                    <a:pt x="8185" y="19428"/>
                    <a:pt x="8244" y="19452"/>
                  </a:cubicBezTo>
                  <a:cubicBezTo>
                    <a:pt x="8327" y="19476"/>
                    <a:pt x="8410" y="19511"/>
                    <a:pt x="8493" y="19535"/>
                  </a:cubicBezTo>
                  <a:cubicBezTo>
                    <a:pt x="8576" y="19559"/>
                    <a:pt x="8659" y="19582"/>
                    <a:pt x="8754" y="19606"/>
                  </a:cubicBezTo>
                  <a:cubicBezTo>
                    <a:pt x="8837" y="19630"/>
                    <a:pt x="8920" y="19654"/>
                    <a:pt x="9003" y="19677"/>
                  </a:cubicBezTo>
                  <a:cubicBezTo>
                    <a:pt x="9074" y="19689"/>
                    <a:pt x="9157" y="19713"/>
                    <a:pt x="9228" y="19725"/>
                  </a:cubicBezTo>
                  <a:cubicBezTo>
                    <a:pt x="9406" y="19760"/>
                    <a:pt x="9572" y="19784"/>
                    <a:pt x="9738" y="19820"/>
                  </a:cubicBezTo>
                  <a:cubicBezTo>
                    <a:pt x="9904" y="19843"/>
                    <a:pt x="10070" y="19867"/>
                    <a:pt x="10225" y="19891"/>
                  </a:cubicBezTo>
                  <a:cubicBezTo>
                    <a:pt x="10557" y="19938"/>
                    <a:pt x="10877" y="19974"/>
                    <a:pt x="11209" y="19997"/>
                  </a:cubicBezTo>
                  <a:cubicBezTo>
                    <a:pt x="11553" y="20033"/>
                    <a:pt x="11885" y="20057"/>
                    <a:pt x="12229" y="20080"/>
                  </a:cubicBezTo>
                  <a:cubicBezTo>
                    <a:pt x="12514" y="20092"/>
                    <a:pt x="12798" y="20104"/>
                    <a:pt x="13083" y="20104"/>
                  </a:cubicBezTo>
                  <a:lnTo>
                    <a:pt x="13356" y="20104"/>
                  </a:lnTo>
                  <a:cubicBezTo>
                    <a:pt x="13415" y="20104"/>
                    <a:pt x="13474" y="20092"/>
                    <a:pt x="13522" y="20092"/>
                  </a:cubicBezTo>
                  <a:cubicBezTo>
                    <a:pt x="13569" y="20092"/>
                    <a:pt x="13617" y="20080"/>
                    <a:pt x="13676" y="20080"/>
                  </a:cubicBezTo>
                  <a:cubicBezTo>
                    <a:pt x="13771" y="20069"/>
                    <a:pt x="13866" y="20057"/>
                    <a:pt x="13972" y="20033"/>
                  </a:cubicBezTo>
                  <a:cubicBezTo>
                    <a:pt x="14091" y="20009"/>
                    <a:pt x="14222" y="19986"/>
                    <a:pt x="14352" y="19962"/>
                  </a:cubicBezTo>
                  <a:cubicBezTo>
                    <a:pt x="14459" y="19926"/>
                    <a:pt x="14577" y="19903"/>
                    <a:pt x="14684" y="19867"/>
                  </a:cubicBezTo>
                  <a:cubicBezTo>
                    <a:pt x="14815" y="19831"/>
                    <a:pt x="14945" y="19784"/>
                    <a:pt x="15075" y="19737"/>
                  </a:cubicBezTo>
                  <a:cubicBezTo>
                    <a:pt x="15230" y="19677"/>
                    <a:pt x="15372" y="19618"/>
                    <a:pt x="15526" y="19570"/>
                  </a:cubicBezTo>
                  <a:cubicBezTo>
                    <a:pt x="15799" y="19464"/>
                    <a:pt x="16072" y="19357"/>
                    <a:pt x="16333" y="19238"/>
                  </a:cubicBezTo>
                  <a:cubicBezTo>
                    <a:pt x="16439" y="19191"/>
                    <a:pt x="16534" y="19144"/>
                    <a:pt x="16629" y="19096"/>
                  </a:cubicBezTo>
                  <a:cubicBezTo>
                    <a:pt x="16736" y="19049"/>
                    <a:pt x="16831" y="18989"/>
                    <a:pt x="16926" y="18930"/>
                  </a:cubicBezTo>
                  <a:cubicBezTo>
                    <a:pt x="17092" y="18811"/>
                    <a:pt x="17270" y="18705"/>
                    <a:pt x="17448" y="18598"/>
                  </a:cubicBezTo>
                  <a:cubicBezTo>
                    <a:pt x="17531" y="18539"/>
                    <a:pt x="17625" y="18467"/>
                    <a:pt x="17720" y="18408"/>
                  </a:cubicBezTo>
                  <a:cubicBezTo>
                    <a:pt x="17791" y="18349"/>
                    <a:pt x="17875" y="18290"/>
                    <a:pt x="17946" y="18230"/>
                  </a:cubicBezTo>
                  <a:cubicBezTo>
                    <a:pt x="18124" y="18076"/>
                    <a:pt x="18301" y="17922"/>
                    <a:pt x="18479" y="17756"/>
                  </a:cubicBezTo>
                  <a:cubicBezTo>
                    <a:pt x="18645" y="17602"/>
                    <a:pt x="18800" y="17447"/>
                    <a:pt x="18966" y="17293"/>
                  </a:cubicBezTo>
                  <a:cubicBezTo>
                    <a:pt x="19037" y="17198"/>
                    <a:pt x="19108" y="17115"/>
                    <a:pt x="19179" y="17020"/>
                  </a:cubicBezTo>
                  <a:cubicBezTo>
                    <a:pt x="19262" y="16926"/>
                    <a:pt x="19321" y="16831"/>
                    <a:pt x="19393" y="16736"/>
                  </a:cubicBezTo>
                  <a:cubicBezTo>
                    <a:pt x="19488" y="16605"/>
                    <a:pt x="19571" y="16463"/>
                    <a:pt x="19665" y="16321"/>
                  </a:cubicBezTo>
                  <a:cubicBezTo>
                    <a:pt x="19748" y="16190"/>
                    <a:pt x="19831" y="16048"/>
                    <a:pt x="19903" y="15894"/>
                  </a:cubicBezTo>
                  <a:cubicBezTo>
                    <a:pt x="19926" y="15846"/>
                    <a:pt x="19962" y="15787"/>
                    <a:pt x="19986" y="15740"/>
                  </a:cubicBezTo>
                  <a:cubicBezTo>
                    <a:pt x="20413" y="14660"/>
                    <a:pt x="20591" y="13522"/>
                    <a:pt x="20626" y="12359"/>
                  </a:cubicBezTo>
                  <a:cubicBezTo>
                    <a:pt x="21077" y="11944"/>
                    <a:pt x="21444" y="11434"/>
                    <a:pt x="21694" y="10865"/>
                  </a:cubicBezTo>
                  <a:cubicBezTo>
                    <a:pt x="22285" y="9727"/>
                    <a:pt x="22113" y="7401"/>
                    <a:pt x="20528" y="7401"/>
                  </a:cubicBezTo>
                  <a:cubicBezTo>
                    <a:pt x="20461" y="7401"/>
                    <a:pt x="20390" y="7405"/>
                    <a:pt x="20318" y="7414"/>
                  </a:cubicBezTo>
                  <a:cubicBezTo>
                    <a:pt x="20270" y="7425"/>
                    <a:pt x="20223" y="7437"/>
                    <a:pt x="20175" y="7461"/>
                  </a:cubicBezTo>
                  <a:cubicBezTo>
                    <a:pt x="19879" y="6144"/>
                    <a:pt x="19405" y="4875"/>
                    <a:pt x="18717" y="3701"/>
                  </a:cubicBezTo>
                  <a:cubicBezTo>
                    <a:pt x="17645" y="1356"/>
                    <a:pt x="15437" y="0"/>
                    <a:pt x="13005" y="0"/>
                  </a:cubicBezTo>
                  <a:close/>
                </a:path>
              </a:pathLst>
            </a:custGeom>
            <a:solidFill>
              <a:srgbClr val="F79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2851;p72">
              <a:extLst>
                <a:ext uri="{FF2B5EF4-FFF2-40B4-BE49-F238E27FC236}">
                  <a16:creationId xmlns:a16="http://schemas.microsoft.com/office/drawing/2014/main" id="{D2BA88E4-77EB-43D0-8C5F-18CD06CBB813}"/>
                </a:ext>
              </a:extLst>
            </p:cNvPr>
            <p:cNvSpPr/>
            <p:nvPr/>
          </p:nvSpPr>
          <p:spPr>
            <a:xfrm>
              <a:off x="3616225" y="2370000"/>
              <a:ext cx="722325" cy="852550"/>
            </a:xfrm>
            <a:custGeom>
              <a:avLst/>
              <a:gdLst/>
              <a:ahLst/>
              <a:cxnLst/>
              <a:rect l="l" t="t" r="r" b="b"/>
              <a:pathLst>
                <a:path w="28893" h="34102" extrusionOk="0">
                  <a:moveTo>
                    <a:pt x="18808" y="0"/>
                  </a:moveTo>
                  <a:cubicBezTo>
                    <a:pt x="18060" y="0"/>
                    <a:pt x="17329" y="237"/>
                    <a:pt x="16629" y="511"/>
                  </a:cubicBezTo>
                  <a:cubicBezTo>
                    <a:pt x="16572" y="522"/>
                    <a:pt x="16516" y="527"/>
                    <a:pt x="16460" y="527"/>
                  </a:cubicBezTo>
                  <a:cubicBezTo>
                    <a:pt x="16085" y="527"/>
                    <a:pt x="15733" y="309"/>
                    <a:pt x="15371" y="227"/>
                  </a:cubicBezTo>
                  <a:cubicBezTo>
                    <a:pt x="14978" y="111"/>
                    <a:pt x="14564" y="55"/>
                    <a:pt x="14151" y="55"/>
                  </a:cubicBezTo>
                  <a:cubicBezTo>
                    <a:pt x="14016" y="55"/>
                    <a:pt x="13881" y="61"/>
                    <a:pt x="13746" y="73"/>
                  </a:cubicBezTo>
                  <a:cubicBezTo>
                    <a:pt x="11446" y="345"/>
                    <a:pt x="8635" y="1460"/>
                    <a:pt x="8243" y="4034"/>
                  </a:cubicBezTo>
                  <a:cubicBezTo>
                    <a:pt x="7935" y="5362"/>
                    <a:pt x="8540" y="7047"/>
                    <a:pt x="7437" y="8102"/>
                  </a:cubicBezTo>
                  <a:cubicBezTo>
                    <a:pt x="6867" y="8612"/>
                    <a:pt x="6108" y="8754"/>
                    <a:pt x="5373" y="8837"/>
                  </a:cubicBezTo>
                  <a:cubicBezTo>
                    <a:pt x="4436" y="8956"/>
                    <a:pt x="3463" y="9087"/>
                    <a:pt x="2645" y="9573"/>
                  </a:cubicBezTo>
                  <a:cubicBezTo>
                    <a:pt x="1578" y="10237"/>
                    <a:pt x="1056" y="11731"/>
                    <a:pt x="1649" y="12870"/>
                  </a:cubicBezTo>
                  <a:cubicBezTo>
                    <a:pt x="1993" y="13653"/>
                    <a:pt x="2859" y="13997"/>
                    <a:pt x="3297" y="14685"/>
                  </a:cubicBezTo>
                  <a:cubicBezTo>
                    <a:pt x="3535" y="15266"/>
                    <a:pt x="3036" y="15835"/>
                    <a:pt x="2550" y="16108"/>
                  </a:cubicBezTo>
                  <a:cubicBezTo>
                    <a:pt x="1839" y="16570"/>
                    <a:pt x="1020" y="16962"/>
                    <a:pt x="593" y="17733"/>
                  </a:cubicBezTo>
                  <a:cubicBezTo>
                    <a:pt x="119" y="18599"/>
                    <a:pt x="166" y="19808"/>
                    <a:pt x="795" y="20591"/>
                  </a:cubicBezTo>
                  <a:cubicBezTo>
                    <a:pt x="1412" y="21398"/>
                    <a:pt x="2562" y="22014"/>
                    <a:pt x="2479" y="23153"/>
                  </a:cubicBezTo>
                  <a:cubicBezTo>
                    <a:pt x="2396" y="24268"/>
                    <a:pt x="1186" y="24742"/>
                    <a:pt x="759" y="25667"/>
                  </a:cubicBezTo>
                  <a:cubicBezTo>
                    <a:pt x="0" y="27079"/>
                    <a:pt x="653" y="28158"/>
                    <a:pt x="1862" y="28787"/>
                  </a:cubicBezTo>
                  <a:cubicBezTo>
                    <a:pt x="1850" y="28799"/>
                    <a:pt x="1850" y="28799"/>
                    <a:pt x="1850" y="28810"/>
                  </a:cubicBezTo>
                  <a:cubicBezTo>
                    <a:pt x="997" y="30839"/>
                    <a:pt x="1507" y="33649"/>
                    <a:pt x="3985" y="34065"/>
                  </a:cubicBezTo>
                  <a:cubicBezTo>
                    <a:pt x="4111" y="34089"/>
                    <a:pt x="4237" y="34101"/>
                    <a:pt x="4363" y="34101"/>
                  </a:cubicBezTo>
                  <a:cubicBezTo>
                    <a:pt x="5083" y="34101"/>
                    <a:pt x="5791" y="33713"/>
                    <a:pt x="6215" y="33128"/>
                  </a:cubicBezTo>
                  <a:cubicBezTo>
                    <a:pt x="6701" y="32463"/>
                    <a:pt x="6939" y="31574"/>
                    <a:pt x="7674" y="31123"/>
                  </a:cubicBezTo>
                  <a:cubicBezTo>
                    <a:pt x="8670" y="30542"/>
                    <a:pt x="9987" y="30874"/>
                    <a:pt x="10936" y="30151"/>
                  </a:cubicBezTo>
                  <a:cubicBezTo>
                    <a:pt x="11991" y="29415"/>
                    <a:pt x="12122" y="27897"/>
                    <a:pt x="11730" y="26759"/>
                  </a:cubicBezTo>
                  <a:cubicBezTo>
                    <a:pt x="11505" y="26035"/>
                    <a:pt x="10983" y="25442"/>
                    <a:pt x="10829" y="24695"/>
                  </a:cubicBezTo>
                  <a:cubicBezTo>
                    <a:pt x="10592" y="22963"/>
                    <a:pt x="13094" y="21908"/>
                    <a:pt x="12762" y="19061"/>
                  </a:cubicBezTo>
                  <a:cubicBezTo>
                    <a:pt x="12715" y="18848"/>
                    <a:pt x="12691" y="18575"/>
                    <a:pt x="12513" y="18433"/>
                  </a:cubicBezTo>
                  <a:cubicBezTo>
                    <a:pt x="12549" y="18326"/>
                    <a:pt x="12513" y="18183"/>
                    <a:pt x="12359" y="18160"/>
                  </a:cubicBezTo>
                  <a:cubicBezTo>
                    <a:pt x="11671" y="18124"/>
                    <a:pt x="10983" y="18112"/>
                    <a:pt x="10307" y="17970"/>
                  </a:cubicBezTo>
                  <a:cubicBezTo>
                    <a:pt x="9773" y="17851"/>
                    <a:pt x="9263" y="17602"/>
                    <a:pt x="8824" y="17270"/>
                  </a:cubicBezTo>
                  <a:cubicBezTo>
                    <a:pt x="8552" y="17069"/>
                    <a:pt x="8338" y="16796"/>
                    <a:pt x="8243" y="16476"/>
                  </a:cubicBezTo>
                  <a:cubicBezTo>
                    <a:pt x="8030" y="15800"/>
                    <a:pt x="8255" y="15052"/>
                    <a:pt x="8611" y="14471"/>
                  </a:cubicBezTo>
                  <a:cubicBezTo>
                    <a:pt x="9001" y="13897"/>
                    <a:pt x="9758" y="13610"/>
                    <a:pt x="10446" y="13610"/>
                  </a:cubicBezTo>
                  <a:cubicBezTo>
                    <a:pt x="10511" y="13610"/>
                    <a:pt x="10576" y="13612"/>
                    <a:pt x="10639" y="13617"/>
                  </a:cubicBezTo>
                  <a:cubicBezTo>
                    <a:pt x="10793" y="13641"/>
                    <a:pt x="10947" y="13653"/>
                    <a:pt x="11102" y="13700"/>
                  </a:cubicBezTo>
                  <a:cubicBezTo>
                    <a:pt x="11113" y="13700"/>
                    <a:pt x="11113" y="13688"/>
                    <a:pt x="11125" y="13688"/>
                  </a:cubicBezTo>
                  <a:cubicBezTo>
                    <a:pt x="11327" y="13795"/>
                    <a:pt x="11517" y="13914"/>
                    <a:pt x="11706" y="14020"/>
                  </a:cubicBezTo>
                  <a:cubicBezTo>
                    <a:pt x="11971" y="14189"/>
                    <a:pt x="12199" y="14358"/>
                    <a:pt x="12435" y="14358"/>
                  </a:cubicBezTo>
                  <a:cubicBezTo>
                    <a:pt x="12581" y="14358"/>
                    <a:pt x="12730" y="14294"/>
                    <a:pt x="12892" y="14127"/>
                  </a:cubicBezTo>
                  <a:cubicBezTo>
                    <a:pt x="15205" y="12099"/>
                    <a:pt x="13889" y="9383"/>
                    <a:pt x="15359" y="6916"/>
                  </a:cubicBezTo>
                  <a:cubicBezTo>
                    <a:pt x="16047" y="5789"/>
                    <a:pt x="17316" y="4983"/>
                    <a:pt x="18645" y="4852"/>
                  </a:cubicBezTo>
                  <a:cubicBezTo>
                    <a:pt x="18655" y="4852"/>
                    <a:pt x="18666" y="4852"/>
                    <a:pt x="18676" y="4852"/>
                  </a:cubicBezTo>
                  <a:cubicBezTo>
                    <a:pt x="19280" y="4852"/>
                    <a:pt x="19804" y="5189"/>
                    <a:pt x="20329" y="5434"/>
                  </a:cubicBezTo>
                  <a:cubicBezTo>
                    <a:pt x="20426" y="5486"/>
                    <a:pt x="20523" y="5508"/>
                    <a:pt x="20620" y="5508"/>
                  </a:cubicBezTo>
                  <a:cubicBezTo>
                    <a:pt x="20940" y="5508"/>
                    <a:pt x="21257" y="5273"/>
                    <a:pt x="21539" y="5137"/>
                  </a:cubicBezTo>
                  <a:cubicBezTo>
                    <a:pt x="21930" y="4912"/>
                    <a:pt x="22333" y="4710"/>
                    <a:pt x="22760" y="4568"/>
                  </a:cubicBezTo>
                  <a:cubicBezTo>
                    <a:pt x="22929" y="4502"/>
                    <a:pt x="23099" y="4474"/>
                    <a:pt x="23266" y="4474"/>
                  </a:cubicBezTo>
                  <a:cubicBezTo>
                    <a:pt x="23735" y="4474"/>
                    <a:pt x="24191" y="4697"/>
                    <a:pt x="24575" y="4959"/>
                  </a:cubicBezTo>
                  <a:cubicBezTo>
                    <a:pt x="26307" y="6240"/>
                    <a:pt x="26366" y="8636"/>
                    <a:pt x="27089" y="10486"/>
                  </a:cubicBezTo>
                  <a:cubicBezTo>
                    <a:pt x="27197" y="10822"/>
                    <a:pt x="27315" y="10932"/>
                    <a:pt x="27450" y="10932"/>
                  </a:cubicBezTo>
                  <a:cubicBezTo>
                    <a:pt x="27688" y="10932"/>
                    <a:pt x="27976" y="10590"/>
                    <a:pt x="28347" y="10522"/>
                  </a:cubicBezTo>
                  <a:cubicBezTo>
                    <a:pt x="28892" y="10284"/>
                    <a:pt x="27860" y="7414"/>
                    <a:pt x="27671" y="6892"/>
                  </a:cubicBezTo>
                  <a:cubicBezTo>
                    <a:pt x="27184" y="5730"/>
                    <a:pt x="26651" y="4568"/>
                    <a:pt x="25939" y="3536"/>
                  </a:cubicBezTo>
                  <a:cubicBezTo>
                    <a:pt x="25334" y="2789"/>
                    <a:pt x="24587" y="2160"/>
                    <a:pt x="23792" y="1626"/>
                  </a:cubicBezTo>
                  <a:cubicBezTo>
                    <a:pt x="22464" y="784"/>
                    <a:pt x="20946" y="251"/>
                    <a:pt x="19380" y="49"/>
                  </a:cubicBezTo>
                  <a:cubicBezTo>
                    <a:pt x="19189" y="15"/>
                    <a:pt x="18998" y="0"/>
                    <a:pt x="18808" y="0"/>
                  </a:cubicBezTo>
                  <a:close/>
                </a:path>
              </a:pathLst>
            </a:custGeom>
            <a:solidFill>
              <a:srgbClr val="5E3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2852;p72">
              <a:extLst>
                <a:ext uri="{FF2B5EF4-FFF2-40B4-BE49-F238E27FC236}">
                  <a16:creationId xmlns:a16="http://schemas.microsoft.com/office/drawing/2014/main" id="{EE64B6CD-B54F-4651-8904-42B22BEE6516}"/>
                </a:ext>
              </a:extLst>
            </p:cNvPr>
            <p:cNvSpPr/>
            <p:nvPr/>
          </p:nvSpPr>
          <p:spPr>
            <a:xfrm>
              <a:off x="3922800" y="2827300"/>
              <a:ext cx="9225" cy="54825"/>
            </a:xfrm>
            <a:custGeom>
              <a:avLst/>
              <a:gdLst/>
              <a:ahLst/>
              <a:cxnLst/>
              <a:rect l="l" t="t" r="r" b="b"/>
              <a:pathLst>
                <a:path w="369" h="2193" extrusionOk="0">
                  <a:moveTo>
                    <a:pt x="198" y="0"/>
                  </a:moveTo>
                  <a:cubicBezTo>
                    <a:pt x="188" y="0"/>
                    <a:pt x="177" y="3"/>
                    <a:pt x="167" y="10"/>
                  </a:cubicBezTo>
                  <a:cubicBezTo>
                    <a:pt x="131" y="34"/>
                    <a:pt x="119" y="81"/>
                    <a:pt x="119" y="117"/>
                  </a:cubicBezTo>
                  <a:cubicBezTo>
                    <a:pt x="119" y="212"/>
                    <a:pt x="131" y="295"/>
                    <a:pt x="131" y="390"/>
                  </a:cubicBezTo>
                  <a:cubicBezTo>
                    <a:pt x="131" y="662"/>
                    <a:pt x="119" y="935"/>
                    <a:pt x="96" y="1208"/>
                  </a:cubicBezTo>
                  <a:cubicBezTo>
                    <a:pt x="72" y="1493"/>
                    <a:pt x="36" y="1777"/>
                    <a:pt x="1" y="2062"/>
                  </a:cubicBezTo>
                  <a:cubicBezTo>
                    <a:pt x="1" y="2121"/>
                    <a:pt x="36" y="2181"/>
                    <a:pt x="96" y="2192"/>
                  </a:cubicBezTo>
                  <a:cubicBezTo>
                    <a:pt x="155" y="2192"/>
                    <a:pt x="214" y="2157"/>
                    <a:pt x="226" y="2098"/>
                  </a:cubicBezTo>
                  <a:cubicBezTo>
                    <a:pt x="238" y="1979"/>
                    <a:pt x="262" y="1860"/>
                    <a:pt x="274" y="1742"/>
                  </a:cubicBezTo>
                  <a:cubicBezTo>
                    <a:pt x="333" y="1208"/>
                    <a:pt x="369" y="651"/>
                    <a:pt x="286" y="117"/>
                  </a:cubicBezTo>
                  <a:cubicBezTo>
                    <a:pt x="297" y="93"/>
                    <a:pt x="297" y="46"/>
                    <a:pt x="262" y="34"/>
                  </a:cubicBezTo>
                  <a:cubicBezTo>
                    <a:pt x="245" y="17"/>
                    <a:pt x="222" y="0"/>
                    <a:pt x="198" y="0"/>
                  </a:cubicBezTo>
                  <a:close/>
                </a:path>
              </a:pathLst>
            </a:custGeom>
            <a:solidFill>
              <a:srgbClr val="5E3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2853;p72">
              <a:extLst>
                <a:ext uri="{FF2B5EF4-FFF2-40B4-BE49-F238E27FC236}">
                  <a16:creationId xmlns:a16="http://schemas.microsoft.com/office/drawing/2014/main" id="{FC1B0555-0E22-DE2D-4D4A-4ED154061711}"/>
                </a:ext>
              </a:extLst>
            </p:cNvPr>
            <p:cNvSpPr/>
            <p:nvPr/>
          </p:nvSpPr>
          <p:spPr>
            <a:xfrm>
              <a:off x="3920375" y="2826000"/>
              <a:ext cx="13725" cy="43375"/>
            </a:xfrm>
            <a:custGeom>
              <a:avLst/>
              <a:gdLst/>
              <a:ahLst/>
              <a:cxnLst/>
              <a:rect l="l" t="t" r="r" b="b"/>
              <a:pathLst>
                <a:path w="549" h="1735" extrusionOk="0">
                  <a:moveTo>
                    <a:pt x="140" y="1"/>
                  </a:moveTo>
                  <a:cubicBezTo>
                    <a:pt x="69" y="1"/>
                    <a:pt x="1" y="69"/>
                    <a:pt x="39" y="145"/>
                  </a:cubicBezTo>
                  <a:cubicBezTo>
                    <a:pt x="122" y="311"/>
                    <a:pt x="133" y="513"/>
                    <a:pt x="157" y="703"/>
                  </a:cubicBezTo>
                  <a:cubicBezTo>
                    <a:pt x="157" y="928"/>
                    <a:pt x="169" y="1165"/>
                    <a:pt x="181" y="1402"/>
                  </a:cubicBezTo>
                  <a:cubicBezTo>
                    <a:pt x="181" y="1450"/>
                    <a:pt x="181" y="1497"/>
                    <a:pt x="181" y="1545"/>
                  </a:cubicBezTo>
                  <a:cubicBezTo>
                    <a:pt x="181" y="1651"/>
                    <a:pt x="264" y="1723"/>
                    <a:pt x="359" y="1734"/>
                  </a:cubicBezTo>
                  <a:cubicBezTo>
                    <a:pt x="454" y="1734"/>
                    <a:pt x="537" y="1651"/>
                    <a:pt x="537" y="1557"/>
                  </a:cubicBezTo>
                  <a:cubicBezTo>
                    <a:pt x="549" y="1177"/>
                    <a:pt x="549" y="774"/>
                    <a:pt x="442" y="406"/>
                  </a:cubicBezTo>
                  <a:cubicBezTo>
                    <a:pt x="394" y="264"/>
                    <a:pt x="335" y="98"/>
                    <a:pt x="193" y="15"/>
                  </a:cubicBezTo>
                  <a:cubicBezTo>
                    <a:pt x="176" y="5"/>
                    <a:pt x="158" y="1"/>
                    <a:pt x="140" y="1"/>
                  </a:cubicBezTo>
                  <a:close/>
                </a:path>
              </a:pathLst>
            </a:custGeom>
            <a:solidFill>
              <a:srgbClr val="5E3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2854;p72">
              <a:extLst>
                <a:ext uri="{FF2B5EF4-FFF2-40B4-BE49-F238E27FC236}">
                  <a16:creationId xmlns:a16="http://schemas.microsoft.com/office/drawing/2014/main" id="{47F26F59-FF73-6038-9DF3-C45C88D894BE}"/>
                </a:ext>
              </a:extLst>
            </p:cNvPr>
            <p:cNvSpPr/>
            <p:nvPr/>
          </p:nvSpPr>
          <p:spPr>
            <a:xfrm>
              <a:off x="3886625" y="2822775"/>
              <a:ext cx="55775" cy="124225"/>
            </a:xfrm>
            <a:custGeom>
              <a:avLst/>
              <a:gdLst/>
              <a:ahLst/>
              <a:cxnLst/>
              <a:rect l="l" t="t" r="r" b="b"/>
              <a:pathLst>
                <a:path w="2231" h="4969" extrusionOk="0">
                  <a:moveTo>
                    <a:pt x="1505" y="0"/>
                  </a:moveTo>
                  <a:cubicBezTo>
                    <a:pt x="1461" y="0"/>
                    <a:pt x="1420" y="17"/>
                    <a:pt x="1389" y="61"/>
                  </a:cubicBezTo>
                  <a:cubicBezTo>
                    <a:pt x="1329" y="156"/>
                    <a:pt x="1460" y="227"/>
                    <a:pt x="1472" y="322"/>
                  </a:cubicBezTo>
                  <a:cubicBezTo>
                    <a:pt x="1733" y="1389"/>
                    <a:pt x="1365" y="2504"/>
                    <a:pt x="890" y="3441"/>
                  </a:cubicBezTo>
                  <a:cubicBezTo>
                    <a:pt x="606" y="3856"/>
                    <a:pt x="321" y="4271"/>
                    <a:pt x="48" y="4698"/>
                  </a:cubicBezTo>
                  <a:cubicBezTo>
                    <a:pt x="1" y="4781"/>
                    <a:pt x="37" y="4900"/>
                    <a:pt x="108" y="4947"/>
                  </a:cubicBezTo>
                  <a:cubicBezTo>
                    <a:pt x="138" y="4962"/>
                    <a:pt x="168" y="4969"/>
                    <a:pt x="197" y="4969"/>
                  </a:cubicBezTo>
                  <a:cubicBezTo>
                    <a:pt x="282" y="4969"/>
                    <a:pt x="357" y="4911"/>
                    <a:pt x="392" y="4840"/>
                  </a:cubicBezTo>
                  <a:cubicBezTo>
                    <a:pt x="558" y="4603"/>
                    <a:pt x="736" y="4366"/>
                    <a:pt x="914" y="4141"/>
                  </a:cubicBezTo>
                  <a:cubicBezTo>
                    <a:pt x="1424" y="3559"/>
                    <a:pt x="1661" y="2824"/>
                    <a:pt x="1887" y="2089"/>
                  </a:cubicBezTo>
                  <a:cubicBezTo>
                    <a:pt x="2112" y="1460"/>
                    <a:pt x="2231" y="677"/>
                    <a:pt x="1744" y="132"/>
                  </a:cubicBezTo>
                  <a:cubicBezTo>
                    <a:pt x="1689" y="69"/>
                    <a:pt x="1592" y="0"/>
                    <a:pt x="1505" y="0"/>
                  </a:cubicBezTo>
                  <a:close/>
                </a:path>
              </a:pathLst>
            </a:custGeom>
            <a:solidFill>
              <a:srgbClr val="5E3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2855;p72">
              <a:extLst>
                <a:ext uri="{FF2B5EF4-FFF2-40B4-BE49-F238E27FC236}">
                  <a16:creationId xmlns:a16="http://schemas.microsoft.com/office/drawing/2014/main" id="{381BF9C1-FBC4-B424-64F1-D6A497FBB230}"/>
                </a:ext>
              </a:extLst>
            </p:cNvPr>
            <p:cNvSpPr/>
            <p:nvPr/>
          </p:nvSpPr>
          <p:spPr>
            <a:xfrm>
              <a:off x="3807175" y="2701950"/>
              <a:ext cx="134350" cy="320450"/>
            </a:xfrm>
            <a:custGeom>
              <a:avLst/>
              <a:gdLst/>
              <a:ahLst/>
              <a:cxnLst/>
              <a:rect l="l" t="t" r="r" b="b"/>
              <a:pathLst>
                <a:path w="5374" h="12818" extrusionOk="0">
                  <a:moveTo>
                    <a:pt x="2446" y="1"/>
                  </a:moveTo>
                  <a:cubicBezTo>
                    <a:pt x="2389" y="1"/>
                    <a:pt x="2326" y="14"/>
                    <a:pt x="2278" y="19"/>
                  </a:cubicBezTo>
                  <a:cubicBezTo>
                    <a:pt x="1768" y="126"/>
                    <a:pt x="1281" y="375"/>
                    <a:pt x="866" y="683"/>
                  </a:cubicBezTo>
                  <a:cubicBezTo>
                    <a:pt x="119" y="1300"/>
                    <a:pt x="0" y="2296"/>
                    <a:pt x="273" y="3174"/>
                  </a:cubicBezTo>
                  <a:cubicBezTo>
                    <a:pt x="613" y="4507"/>
                    <a:pt x="2136" y="5320"/>
                    <a:pt x="3527" y="5320"/>
                  </a:cubicBezTo>
                  <a:cubicBezTo>
                    <a:pt x="3931" y="5320"/>
                    <a:pt x="4324" y="5251"/>
                    <a:pt x="4673" y="5107"/>
                  </a:cubicBezTo>
                  <a:lnTo>
                    <a:pt x="4673" y="5107"/>
                  </a:lnTo>
                  <a:cubicBezTo>
                    <a:pt x="5124" y="6590"/>
                    <a:pt x="4294" y="8060"/>
                    <a:pt x="3547" y="9318"/>
                  </a:cubicBezTo>
                  <a:cubicBezTo>
                    <a:pt x="3120" y="9946"/>
                    <a:pt x="2788" y="10634"/>
                    <a:pt x="2681" y="11393"/>
                  </a:cubicBezTo>
                  <a:cubicBezTo>
                    <a:pt x="2610" y="11796"/>
                    <a:pt x="2598" y="12212"/>
                    <a:pt x="2574" y="12627"/>
                  </a:cubicBezTo>
                  <a:cubicBezTo>
                    <a:pt x="2574" y="12722"/>
                    <a:pt x="2657" y="12816"/>
                    <a:pt x="2764" y="12816"/>
                  </a:cubicBezTo>
                  <a:cubicBezTo>
                    <a:pt x="2769" y="12817"/>
                    <a:pt x="2775" y="12817"/>
                    <a:pt x="2780" y="12817"/>
                  </a:cubicBezTo>
                  <a:cubicBezTo>
                    <a:pt x="2900" y="12817"/>
                    <a:pt x="2965" y="12693"/>
                    <a:pt x="2965" y="12579"/>
                  </a:cubicBezTo>
                  <a:cubicBezTo>
                    <a:pt x="2977" y="12401"/>
                    <a:pt x="3001" y="12188"/>
                    <a:pt x="3025" y="11986"/>
                  </a:cubicBezTo>
                  <a:cubicBezTo>
                    <a:pt x="3072" y="11488"/>
                    <a:pt x="3179" y="10990"/>
                    <a:pt x="3369" y="10515"/>
                  </a:cubicBezTo>
                  <a:cubicBezTo>
                    <a:pt x="4068" y="9152"/>
                    <a:pt x="5112" y="7894"/>
                    <a:pt x="5302" y="6329"/>
                  </a:cubicBezTo>
                  <a:cubicBezTo>
                    <a:pt x="5338" y="5771"/>
                    <a:pt x="5373" y="5024"/>
                    <a:pt x="4934" y="4621"/>
                  </a:cubicBezTo>
                  <a:cubicBezTo>
                    <a:pt x="4882" y="4589"/>
                    <a:pt x="4825" y="4579"/>
                    <a:pt x="4766" y="4579"/>
                  </a:cubicBezTo>
                  <a:cubicBezTo>
                    <a:pt x="4692" y="4579"/>
                    <a:pt x="4616" y="4596"/>
                    <a:pt x="4543" y="4609"/>
                  </a:cubicBezTo>
                  <a:cubicBezTo>
                    <a:pt x="4294" y="4633"/>
                    <a:pt x="4033" y="4680"/>
                    <a:pt x="3772" y="4692"/>
                  </a:cubicBezTo>
                  <a:cubicBezTo>
                    <a:pt x="3727" y="4694"/>
                    <a:pt x="3683" y="4695"/>
                    <a:pt x="3639" y="4695"/>
                  </a:cubicBezTo>
                  <a:cubicBezTo>
                    <a:pt x="2869" y="4695"/>
                    <a:pt x="2134" y="4407"/>
                    <a:pt x="1495" y="3980"/>
                  </a:cubicBezTo>
                  <a:cubicBezTo>
                    <a:pt x="665" y="3399"/>
                    <a:pt x="202" y="2189"/>
                    <a:pt x="759" y="1276"/>
                  </a:cubicBezTo>
                  <a:cubicBezTo>
                    <a:pt x="1080" y="731"/>
                    <a:pt x="1862" y="280"/>
                    <a:pt x="2467" y="209"/>
                  </a:cubicBezTo>
                  <a:cubicBezTo>
                    <a:pt x="2538" y="209"/>
                    <a:pt x="2586" y="149"/>
                    <a:pt x="2586" y="90"/>
                  </a:cubicBezTo>
                  <a:cubicBezTo>
                    <a:pt x="2573" y="19"/>
                    <a:pt x="2514" y="1"/>
                    <a:pt x="2446" y="1"/>
                  </a:cubicBezTo>
                  <a:close/>
                </a:path>
              </a:pathLst>
            </a:custGeom>
            <a:solidFill>
              <a:srgbClr val="5E3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2856;p72">
              <a:extLst>
                <a:ext uri="{FF2B5EF4-FFF2-40B4-BE49-F238E27FC236}">
                  <a16:creationId xmlns:a16="http://schemas.microsoft.com/office/drawing/2014/main" id="{B55B3BAC-AA63-AFBC-A6F9-51FEEB6FD600}"/>
                </a:ext>
              </a:extLst>
            </p:cNvPr>
            <p:cNvSpPr/>
            <p:nvPr/>
          </p:nvSpPr>
          <p:spPr>
            <a:xfrm>
              <a:off x="4025475" y="2389850"/>
              <a:ext cx="111275" cy="110775"/>
            </a:xfrm>
            <a:custGeom>
              <a:avLst/>
              <a:gdLst/>
              <a:ahLst/>
              <a:cxnLst/>
              <a:rect l="l" t="t" r="r" b="b"/>
              <a:pathLst>
                <a:path w="4451" h="4431" extrusionOk="0">
                  <a:moveTo>
                    <a:pt x="139" y="1"/>
                  </a:moveTo>
                  <a:cubicBezTo>
                    <a:pt x="56" y="1"/>
                    <a:pt x="1" y="118"/>
                    <a:pt x="81" y="168"/>
                  </a:cubicBezTo>
                  <a:cubicBezTo>
                    <a:pt x="484" y="429"/>
                    <a:pt x="875" y="726"/>
                    <a:pt x="1267" y="1010"/>
                  </a:cubicBezTo>
                  <a:cubicBezTo>
                    <a:pt x="1765" y="1390"/>
                    <a:pt x="2192" y="1852"/>
                    <a:pt x="2619" y="2315"/>
                  </a:cubicBezTo>
                  <a:cubicBezTo>
                    <a:pt x="3212" y="2955"/>
                    <a:pt x="3757" y="3643"/>
                    <a:pt x="4208" y="4379"/>
                  </a:cubicBezTo>
                  <a:cubicBezTo>
                    <a:pt x="4234" y="4415"/>
                    <a:pt x="4268" y="4430"/>
                    <a:pt x="4302" y="4430"/>
                  </a:cubicBezTo>
                  <a:cubicBezTo>
                    <a:pt x="4378" y="4430"/>
                    <a:pt x="4451" y="4354"/>
                    <a:pt x="4410" y="4272"/>
                  </a:cubicBezTo>
                  <a:cubicBezTo>
                    <a:pt x="4350" y="4177"/>
                    <a:pt x="4303" y="4094"/>
                    <a:pt x="4255" y="4011"/>
                  </a:cubicBezTo>
                  <a:cubicBezTo>
                    <a:pt x="3710" y="3157"/>
                    <a:pt x="3022" y="2410"/>
                    <a:pt x="2322" y="1686"/>
                  </a:cubicBezTo>
                  <a:cubicBezTo>
                    <a:pt x="1694" y="1034"/>
                    <a:pt x="923" y="524"/>
                    <a:pt x="187" y="14"/>
                  </a:cubicBezTo>
                  <a:cubicBezTo>
                    <a:pt x="171" y="5"/>
                    <a:pt x="154" y="1"/>
                    <a:pt x="139" y="1"/>
                  </a:cubicBezTo>
                  <a:close/>
                </a:path>
              </a:pathLst>
            </a:custGeom>
            <a:solidFill>
              <a:srgbClr val="4F2A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2857;p72">
              <a:extLst>
                <a:ext uri="{FF2B5EF4-FFF2-40B4-BE49-F238E27FC236}">
                  <a16:creationId xmlns:a16="http://schemas.microsoft.com/office/drawing/2014/main" id="{7895BF7F-64CB-D5F1-97BF-DAE27DE0157D}"/>
                </a:ext>
              </a:extLst>
            </p:cNvPr>
            <p:cNvSpPr/>
            <p:nvPr/>
          </p:nvSpPr>
          <p:spPr>
            <a:xfrm>
              <a:off x="3984475" y="2411575"/>
              <a:ext cx="94625" cy="20750"/>
            </a:xfrm>
            <a:custGeom>
              <a:avLst/>
              <a:gdLst/>
              <a:ahLst/>
              <a:cxnLst/>
              <a:rect l="l" t="t" r="r" b="b"/>
              <a:pathLst>
                <a:path w="3785" h="830" extrusionOk="0">
                  <a:moveTo>
                    <a:pt x="1123" y="1"/>
                  </a:moveTo>
                  <a:cubicBezTo>
                    <a:pt x="793" y="1"/>
                    <a:pt x="461" y="17"/>
                    <a:pt x="131" y="35"/>
                  </a:cubicBezTo>
                  <a:cubicBezTo>
                    <a:pt x="60" y="35"/>
                    <a:pt x="1" y="106"/>
                    <a:pt x="1" y="189"/>
                  </a:cubicBezTo>
                  <a:cubicBezTo>
                    <a:pt x="12" y="254"/>
                    <a:pt x="62" y="309"/>
                    <a:pt x="134" y="309"/>
                  </a:cubicBezTo>
                  <a:cubicBezTo>
                    <a:pt x="141" y="309"/>
                    <a:pt x="148" y="308"/>
                    <a:pt x="155" y="307"/>
                  </a:cubicBezTo>
                  <a:cubicBezTo>
                    <a:pt x="250" y="307"/>
                    <a:pt x="345" y="307"/>
                    <a:pt x="452" y="295"/>
                  </a:cubicBezTo>
                  <a:lnTo>
                    <a:pt x="1211" y="295"/>
                  </a:lnTo>
                  <a:cubicBezTo>
                    <a:pt x="2029" y="307"/>
                    <a:pt x="2895" y="402"/>
                    <a:pt x="3618" y="805"/>
                  </a:cubicBezTo>
                  <a:cubicBezTo>
                    <a:pt x="3635" y="822"/>
                    <a:pt x="3656" y="830"/>
                    <a:pt x="3679" y="830"/>
                  </a:cubicBezTo>
                  <a:cubicBezTo>
                    <a:pt x="3721" y="830"/>
                    <a:pt x="3765" y="801"/>
                    <a:pt x="3772" y="746"/>
                  </a:cubicBezTo>
                  <a:cubicBezTo>
                    <a:pt x="3784" y="711"/>
                    <a:pt x="3749" y="663"/>
                    <a:pt x="3725" y="639"/>
                  </a:cubicBezTo>
                  <a:cubicBezTo>
                    <a:pt x="3618" y="545"/>
                    <a:pt x="3500" y="497"/>
                    <a:pt x="3381" y="438"/>
                  </a:cubicBezTo>
                  <a:cubicBezTo>
                    <a:pt x="3179" y="343"/>
                    <a:pt x="2966" y="260"/>
                    <a:pt x="2752" y="201"/>
                  </a:cubicBezTo>
                  <a:cubicBezTo>
                    <a:pt x="2219" y="45"/>
                    <a:pt x="1673" y="1"/>
                    <a:pt x="1123" y="1"/>
                  </a:cubicBezTo>
                  <a:close/>
                </a:path>
              </a:pathLst>
            </a:custGeom>
            <a:solidFill>
              <a:srgbClr val="4F2A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2858;p72">
              <a:extLst>
                <a:ext uri="{FF2B5EF4-FFF2-40B4-BE49-F238E27FC236}">
                  <a16:creationId xmlns:a16="http://schemas.microsoft.com/office/drawing/2014/main" id="{BEF9DD9D-0F0D-2303-8CE8-32EEF55F9DD2}"/>
                </a:ext>
              </a:extLst>
            </p:cNvPr>
            <p:cNvSpPr/>
            <p:nvPr/>
          </p:nvSpPr>
          <p:spPr>
            <a:xfrm>
              <a:off x="4019450" y="2437300"/>
              <a:ext cx="73800" cy="10500"/>
            </a:xfrm>
            <a:custGeom>
              <a:avLst/>
              <a:gdLst/>
              <a:ahLst/>
              <a:cxnLst/>
              <a:rect l="l" t="t" r="r" b="b"/>
              <a:pathLst>
                <a:path w="2952" h="420" extrusionOk="0">
                  <a:moveTo>
                    <a:pt x="1708" y="1"/>
                  </a:moveTo>
                  <a:cubicBezTo>
                    <a:pt x="1063" y="1"/>
                    <a:pt x="1" y="68"/>
                    <a:pt x="96" y="251"/>
                  </a:cubicBezTo>
                  <a:cubicBezTo>
                    <a:pt x="105" y="334"/>
                    <a:pt x="188" y="360"/>
                    <a:pt x="300" y="360"/>
                  </a:cubicBezTo>
                  <a:cubicBezTo>
                    <a:pt x="490" y="360"/>
                    <a:pt x="763" y="285"/>
                    <a:pt x="896" y="285"/>
                  </a:cubicBezTo>
                  <a:cubicBezTo>
                    <a:pt x="907" y="285"/>
                    <a:pt x="917" y="285"/>
                    <a:pt x="926" y="286"/>
                  </a:cubicBezTo>
                  <a:cubicBezTo>
                    <a:pt x="1216" y="259"/>
                    <a:pt x="1510" y="228"/>
                    <a:pt x="1802" y="228"/>
                  </a:cubicBezTo>
                  <a:cubicBezTo>
                    <a:pt x="2133" y="228"/>
                    <a:pt x="2462" y="267"/>
                    <a:pt x="2777" y="393"/>
                  </a:cubicBezTo>
                  <a:cubicBezTo>
                    <a:pt x="2795" y="411"/>
                    <a:pt x="2818" y="419"/>
                    <a:pt x="2842" y="419"/>
                  </a:cubicBezTo>
                  <a:cubicBezTo>
                    <a:pt x="2896" y="419"/>
                    <a:pt x="2951" y="376"/>
                    <a:pt x="2943" y="310"/>
                  </a:cubicBezTo>
                  <a:cubicBezTo>
                    <a:pt x="2800" y="85"/>
                    <a:pt x="2421" y="97"/>
                    <a:pt x="2172" y="26"/>
                  </a:cubicBezTo>
                  <a:cubicBezTo>
                    <a:pt x="2124" y="10"/>
                    <a:pt x="1944" y="1"/>
                    <a:pt x="1708" y="1"/>
                  </a:cubicBezTo>
                  <a:close/>
                </a:path>
              </a:pathLst>
            </a:custGeom>
            <a:solidFill>
              <a:srgbClr val="4F2A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2859;p72">
              <a:extLst>
                <a:ext uri="{FF2B5EF4-FFF2-40B4-BE49-F238E27FC236}">
                  <a16:creationId xmlns:a16="http://schemas.microsoft.com/office/drawing/2014/main" id="{973F2D71-5166-8D47-3576-6174AF633A92}"/>
                </a:ext>
              </a:extLst>
            </p:cNvPr>
            <p:cNvSpPr/>
            <p:nvPr/>
          </p:nvSpPr>
          <p:spPr>
            <a:xfrm>
              <a:off x="4066475" y="2453875"/>
              <a:ext cx="39300" cy="5750"/>
            </a:xfrm>
            <a:custGeom>
              <a:avLst/>
              <a:gdLst/>
              <a:ahLst/>
              <a:cxnLst/>
              <a:rect l="l" t="t" r="r" b="b"/>
              <a:pathLst>
                <a:path w="1572" h="230" extrusionOk="0">
                  <a:moveTo>
                    <a:pt x="792" y="0"/>
                  </a:moveTo>
                  <a:cubicBezTo>
                    <a:pt x="424" y="0"/>
                    <a:pt x="0" y="20"/>
                    <a:pt x="30" y="145"/>
                  </a:cubicBezTo>
                  <a:cubicBezTo>
                    <a:pt x="22" y="210"/>
                    <a:pt x="134" y="230"/>
                    <a:pt x="297" y="230"/>
                  </a:cubicBezTo>
                  <a:cubicBezTo>
                    <a:pt x="538" y="230"/>
                    <a:pt x="889" y="187"/>
                    <a:pt x="1129" y="187"/>
                  </a:cubicBezTo>
                  <a:cubicBezTo>
                    <a:pt x="1231" y="187"/>
                    <a:pt x="1313" y="195"/>
                    <a:pt x="1358" y="216"/>
                  </a:cubicBezTo>
                  <a:cubicBezTo>
                    <a:pt x="1380" y="222"/>
                    <a:pt x="1399" y="225"/>
                    <a:pt x="1415" y="225"/>
                  </a:cubicBezTo>
                  <a:cubicBezTo>
                    <a:pt x="1571" y="225"/>
                    <a:pt x="1526" y="3"/>
                    <a:pt x="1303" y="3"/>
                  </a:cubicBezTo>
                  <a:cubicBezTo>
                    <a:pt x="1298" y="3"/>
                    <a:pt x="1292" y="3"/>
                    <a:pt x="1287" y="3"/>
                  </a:cubicBezTo>
                  <a:cubicBezTo>
                    <a:pt x="1271" y="4"/>
                    <a:pt x="1248" y="4"/>
                    <a:pt x="1220" y="4"/>
                  </a:cubicBezTo>
                  <a:cubicBezTo>
                    <a:pt x="1124" y="4"/>
                    <a:pt x="964" y="0"/>
                    <a:pt x="792" y="0"/>
                  </a:cubicBezTo>
                  <a:close/>
                </a:path>
              </a:pathLst>
            </a:custGeom>
            <a:solidFill>
              <a:srgbClr val="4F2A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2860;p72">
              <a:extLst>
                <a:ext uri="{FF2B5EF4-FFF2-40B4-BE49-F238E27FC236}">
                  <a16:creationId xmlns:a16="http://schemas.microsoft.com/office/drawing/2014/main" id="{5344C24B-A263-DEB6-914C-93BAAC330A3B}"/>
                </a:ext>
              </a:extLst>
            </p:cNvPr>
            <p:cNvSpPr/>
            <p:nvPr/>
          </p:nvSpPr>
          <p:spPr>
            <a:xfrm>
              <a:off x="4098400" y="2431875"/>
              <a:ext cx="40600" cy="28350"/>
            </a:xfrm>
            <a:custGeom>
              <a:avLst/>
              <a:gdLst/>
              <a:ahLst/>
              <a:cxnLst/>
              <a:rect l="l" t="t" r="r" b="b"/>
              <a:pathLst>
                <a:path w="1624" h="1134" extrusionOk="0">
                  <a:moveTo>
                    <a:pt x="1473" y="1"/>
                  </a:moveTo>
                  <a:cubicBezTo>
                    <a:pt x="1104" y="1"/>
                    <a:pt x="24" y="755"/>
                    <a:pt x="34" y="990"/>
                  </a:cubicBezTo>
                  <a:cubicBezTo>
                    <a:pt x="1" y="1056"/>
                    <a:pt x="71" y="1133"/>
                    <a:pt x="148" y="1133"/>
                  </a:cubicBezTo>
                  <a:cubicBezTo>
                    <a:pt x="154" y="1133"/>
                    <a:pt x="159" y="1133"/>
                    <a:pt x="164" y="1132"/>
                  </a:cubicBezTo>
                  <a:cubicBezTo>
                    <a:pt x="212" y="1120"/>
                    <a:pt x="247" y="1073"/>
                    <a:pt x="247" y="1025"/>
                  </a:cubicBezTo>
                  <a:cubicBezTo>
                    <a:pt x="318" y="930"/>
                    <a:pt x="413" y="847"/>
                    <a:pt x="496" y="776"/>
                  </a:cubicBezTo>
                  <a:cubicBezTo>
                    <a:pt x="722" y="610"/>
                    <a:pt x="923" y="492"/>
                    <a:pt x="1172" y="373"/>
                  </a:cubicBezTo>
                  <a:cubicBezTo>
                    <a:pt x="1303" y="278"/>
                    <a:pt x="1623" y="266"/>
                    <a:pt x="1588" y="65"/>
                  </a:cubicBezTo>
                  <a:cubicBezTo>
                    <a:pt x="1573" y="20"/>
                    <a:pt x="1532" y="1"/>
                    <a:pt x="1473" y="1"/>
                  </a:cubicBezTo>
                  <a:close/>
                </a:path>
              </a:pathLst>
            </a:custGeom>
            <a:solidFill>
              <a:srgbClr val="4F2A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2861;p72">
              <a:extLst>
                <a:ext uri="{FF2B5EF4-FFF2-40B4-BE49-F238E27FC236}">
                  <a16:creationId xmlns:a16="http://schemas.microsoft.com/office/drawing/2014/main" id="{F67B3F23-3793-16DD-A901-3E4FE8A15E09}"/>
                </a:ext>
              </a:extLst>
            </p:cNvPr>
            <p:cNvSpPr/>
            <p:nvPr/>
          </p:nvSpPr>
          <p:spPr>
            <a:xfrm>
              <a:off x="4083825" y="2423200"/>
              <a:ext cx="38800" cy="28125"/>
            </a:xfrm>
            <a:custGeom>
              <a:avLst/>
              <a:gdLst/>
              <a:ahLst/>
              <a:cxnLst/>
              <a:rect l="l" t="t" r="r" b="b"/>
              <a:pathLst>
                <a:path w="1552" h="1125" extrusionOk="0">
                  <a:moveTo>
                    <a:pt x="1357" y="1"/>
                  </a:moveTo>
                  <a:cubicBezTo>
                    <a:pt x="1338" y="1"/>
                    <a:pt x="1316" y="3"/>
                    <a:pt x="1293" y="8"/>
                  </a:cubicBezTo>
                  <a:cubicBezTo>
                    <a:pt x="1032" y="103"/>
                    <a:pt x="0" y="862"/>
                    <a:pt x="439" y="1123"/>
                  </a:cubicBezTo>
                  <a:cubicBezTo>
                    <a:pt x="445" y="1124"/>
                    <a:pt x="451" y="1125"/>
                    <a:pt x="457" y="1125"/>
                  </a:cubicBezTo>
                  <a:cubicBezTo>
                    <a:pt x="524" y="1125"/>
                    <a:pt x="593" y="1069"/>
                    <a:pt x="593" y="993"/>
                  </a:cubicBezTo>
                  <a:cubicBezTo>
                    <a:pt x="724" y="684"/>
                    <a:pt x="1032" y="495"/>
                    <a:pt x="1293" y="317"/>
                  </a:cubicBezTo>
                  <a:cubicBezTo>
                    <a:pt x="1530" y="252"/>
                    <a:pt x="1552" y="1"/>
                    <a:pt x="1357" y="1"/>
                  </a:cubicBezTo>
                  <a:close/>
                </a:path>
              </a:pathLst>
            </a:custGeom>
            <a:solidFill>
              <a:srgbClr val="4F2A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2862;p72">
              <a:extLst>
                <a:ext uri="{FF2B5EF4-FFF2-40B4-BE49-F238E27FC236}">
                  <a16:creationId xmlns:a16="http://schemas.microsoft.com/office/drawing/2014/main" id="{BD35E386-6859-FF6C-F2A3-564347176972}"/>
                </a:ext>
              </a:extLst>
            </p:cNvPr>
            <p:cNvSpPr/>
            <p:nvPr/>
          </p:nvSpPr>
          <p:spPr>
            <a:xfrm>
              <a:off x="4073150" y="2389300"/>
              <a:ext cx="47150" cy="39650"/>
            </a:xfrm>
            <a:custGeom>
              <a:avLst/>
              <a:gdLst/>
              <a:ahLst/>
              <a:cxnLst/>
              <a:rect l="l" t="t" r="r" b="b"/>
              <a:pathLst>
                <a:path w="1886" h="1586" extrusionOk="0">
                  <a:moveTo>
                    <a:pt x="1495" y="0"/>
                  </a:moveTo>
                  <a:lnTo>
                    <a:pt x="1495" y="0"/>
                  </a:lnTo>
                  <a:cubicBezTo>
                    <a:pt x="1174" y="166"/>
                    <a:pt x="0" y="1115"/>
                    <a:pt x="131" y="1507"/>
                  </a:cubicBezTo>
                  <a:cubicBezTo>
                    <a:pt x="140" y="1553"/>
                    <a:pt x="186" y="1585"/>
                    <a:pt x="234" y="1585"/>
                  </a:cubicBezTo>
                  <a:cubicBezTo>
                    <a:pt x="247" y="1585"/>
                    <a:pt x="260" y="1583"/>
                    <a:pt x="273" y="1578"/>
                  </a:cubicBezTo>
                  <a:cubicBezTo>
                    <a:pt x="368" y="1554"/>
                    <a:pt x="344" y="1447"/>
                    <a:pt x="392" y="1376"/>
                  </a:cubicBezTo>
                  <a:cubicBezTo>
                    <a:pt x="581" y="1080"/>
                    <a:pt x="890" y="866"/>
                    <a:pt x="1139" y="617"/>
                  </a:cubicBezTo>
                  <a:cubicBezTo>
                    <a:pt x="1257" y="463"/>
                    <a:pt x="1886" y="143"/>
                    <a:pt x="1495" y="0"/>
                  </a:cubicBezTo>
                  <a:close/>
                </a:path>
              </a:pathLst>
            </a:custGeom>
            <a:solidFill>
              <a:srgbClr val="4F2A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2863;p72">
              <a:extLst>
                <a:ext uri="{FF2B5EF4-FFF2-40B4-BE49-F238E27FC236}">
                  <a16:creationId xmlns:a16="http://schemas.microsoft.com/office/drawing/2014/main" id="{6AA78AAB-96D1-0AB8-4115-B81AA75DB6E7}"/>
                </a:ext>
              </a:extLst>
            </p:cNvPr>
            <p:cNvSpPr/>
            <p:nvPr/>
          </p:nvSpPr>
          <p:spPr>
            <a:xfrm>
              <a:off x="4109050" y="2465625"/>
              <a:ext cx="33375" cy="14325"/>
            </a:xfrm>
            <a:custGeom>
              <a:avLst/>
              <a:gdLst/>
              <a:ahLst/>
              <a:cxnLst/>
              <a:rect l="l" t="t" r="r" b="b"/>
              <a:pathLst>
                <a:path w="1335" h="573" extrusionOk="0">
                  <a:moveTo>
                    <a:pt x="1116" y="0"/>
                  </a:moveTo>
                  <a:cubicBezTo>
                    <a:pt x="761" y="0"/>
                    <a:pt x="1" y="349"/>
                    <a:pt x="272" y="553"/>
                  </a:cubicBezTo>
                  <a:cubicBezTo>
                    <a:pt x="297" y="566"/>
                    <a:pt x="320" y="572"/>
                    <a:pt x="341" y="572"/>
                  </a:cubicBezTo>
                  <a:cubicBezTo>
                    <a:pt x="451" y="572"/>
                    <a:pt x="520" y="419"/>
                    <a:pt x="640" y="399"/>
                  </a:cubicBezTo>
                  <a:cubicBezTo>
                    <a:pt x="829" y="292"/>
                    <a:pt x="1067" y="304"/>
                    <a:pt x="1256" y="197"/>
                  </a:cubicBezTo>
                  <a:cubicBezTo>
                    <a:pt x="1334" y="55"/>
                    <a:pt x="1257" y="0"/>
                    <a:pt x="1116" y="0"/>
                  </a:cubicBezTo>
                  <a:close/>
                </a:path>
              </a:pathLst>
            </a:custGeom>
            <a:solidFill>
              <a:srgbClr val="4F2A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2864;p72">
              <a:extLst>
                <a:ext uri="{FF2B5EF4-FFF2-40B4-BE49-F238E27FC236}">
                  <a16:creationId xmlns:a16="http://schemas.microsoft.com/office/drawing/2014/main" id="{10497DC6-C7DA-FA60-E18A-53E4A8487972}"/>
                </a:ext>
              </a:extLst>
            </p:cNvPr>
            <p:cNvSpPr/>
            <p:nvPr/>
          </p:nvSpPr>
          <p:spPr>
            <a:xfrm>
              <a:off x="3685900" y="2420300"/>
              <a:ext cx="211125" cy="367725"/>
            </a:xfrm>
            <a:custGeom>
              <a:avLst/>
              <a:gdLst/>
              <a:ahLst/>
              <a:cxnLst/>
              <a:rect l="l" t="t" r="r" b="b"/>
              <a:pathLst>
                <a:path w="8445" h="14709" extrusionOk="0">
                  <a:moveTo>
                    <a:pt x="8322" y="0"/>
                  </a:moveTo>
                  <a:cubicBezTo>
                    <a:pt x="8312" y="0"/>
                    <a:pt x="8302" y="2"/>
                    <a:pt x="8291" y="6"/>
                  </a:cubicBezTo>
                  <a:cubicBezTo>
                    <a:pt x="7698" y="279"/>
                    <a:pt x="7259" y="872"/>
                    <a:pt x="7069" y="1488"/>
                  </a:cubicBezTo>
                  <a:cubicBezTo>
                    <a:pt x="6796" y="2449"/>
                    <a:pt x="6725" y="3457"/>
                    <a:pt x="6749" y="4465"/>
                  </a:cubicBezTo>
                  <a:cubicBezTo>
                    <a:pt x="6749" y="4797"/>
                    <a:pt x="6761" y="5129"/>
                    <a:pt x="6678" y="5462"/>
                  </a:cubicBezTo>
                  <a:cubicBezTo>
                    <a:pt x="6559" y="5960"/>
                    <a:pt x="6215" y="6363"/>
                    <a:pt x="5824" y="6683"/>
                  </a:cubicBezTo>
                  <a:cubicBezTo>
                    <a:pt x="5266" y="7122"/>
                    <a:pt x="4614" y="7419"/>
                    <a:pt x="3938" y="7632"/>
                  </a:cubicBezTo>
                  <a:cubicBezTo>
                    <a:pt x="3001" y="7905"/>
                    <a:pt x="1981" y="8035"/>
                    <a:pt x="1092" y="8474"/>
                  </a:cubicBezTo>
                  <a:cubicBezTo>
                    <a:pt x="463" y="8771"/>
                    <a:pt x="0" y="9387"/>
                    <a:pt x="131" y="10111"/>
                  </a:cubicBezTo>
                  <a:cubicBezTo>
                    <a:pt x="190" y="10372"/>
                    <a:pt x="333" y="10621"/>
                    <a:pt x="499" y="10846"/>
                  </a:cubicBezTo>
                  <a:cubicBezTo>
                    <a:pt x="736" y="11178"/>
                    <a:pt x="1032" y="11451"/>
                    <a:pt x="1341" y="11724"/>
                  </a:cubicBezTo>
                  <a:cubicBezTo>
                    <a:pt x="1566" y="11925"/>
                    <a:pt x="1791" y="12151"/>
                    <a:pt x="1910" y="12435"/>
                  </a:cubicBezTo>
                  <a:cubicBezTo>
                    <a:pt x="2135" y="13005"/>
                    <a:pt x="2064" y="13527"/>
                    <a:pt x="1613" y="13954"/>
                  </a:cubicBezTo>
                  <a:cubicBezTo>
                    <a:pt x="1507" y="14060"/>
                    <a:pt x="1376" y="14167"/>
                    <a:pt x="1246" y="14274"/>
                  </a:cubicBezTo>
                  <a:cubicBezTo>
                    <a:pt x="1151" y="14357"/>
                    <a:pt x="1044" y="14428"/>
                    <a:pt x="937" y="14511"/>
                  </a:cubicBezTo>
                  <a:cubicBezTo>
                    <a:pt x="878" y="14535"/>
                    <a:pt x="866" y="14606"/>
                    <a:pt x="902" y="14653"/>
                  </a:cubicBezTo>
                  <a:cubicBezTo>
                    <a:pt x="924" y="14690"/>
                    <a:pt x="960" y="14709"/>
                    <a:pt x="996" y="14709"/>
                  </a:cubicBezTo>
                  <a:cubicBezTo>
                    <a:pt x="1017" y="14709"/>
                    <a:pt x="1038" y="14702"/>
                    <a:pt x="1056" y="14689"/>
                  </a:cubicBezTo>
                  <a:cubicBezTo>
                    <a:pt x="1186" y="14594"/>
                    <a:pt x="1317" y="14499"/>
                    <a:pt x="1447" y="14404"/>
                  </a:cubicBezTo>
                  <a:cubicBezTo>
                    <a:pt x="1756" y="14167"/>
                    <a:pt x="2064" y="13871"/>
                    <a:pt x="2195" y="13503"/>
                  </a:cubicBezTo>
                  <a:cubicBezTo>
                    <a:pt x="2325" y="13100"/>
                    <a:pt x="2278" y="12661"/>
                    <a:pt x="2123" y="12281"/>
                  </a:cubicBezTo>
                  <a:cubicBezTo>
                    <a:pt x="1851" y="11665"/>
                    <a:pt x="1234" y="11321"/>
                    <a:pt x="843" y="10787"/>
                  </a:cubicBezTo>
                  <a:cubicBezTo>
                    <a:pt x="593" y="10467"/>
                    <a:pt x="356" y="10063"/>
                    <a:pt x="475" y="9636"/>
                  </a:cubicBezTo>
                  <a:cubicBezTo>
                    <a:pt x="593" y="9115"/>
                    <a:pt x="1092" y="8818"/>
                    <a:pt x="1554" y="8616"/>
                  </a:cubicBezTo>
                  <a:cubicBezTo>
                    <a:pt x="2432" y="8261"/>
                    <a:pt x="3369" y="8130"/>
                    <a:pt x="4258" y="7822"/>
                  </a:cubicBezTo>
                  <a:cubicBezTo>
                    <a:pt x="5231" y="7454"/>
                    <a:pt x="6251" y="6897"/>
                    <a:pt x="6749" y="5924"/>
                  </a:cubicBezTo>
                  <a:cubicBezTo>
                    <a:pt x="7069" y="5260"/>
                    <a:pt x="6939" y="4501"/>
                    <a:pt x="6962" y="3789"/>
                  </a:cubicBezTo>
                  <a:cubicBezTo>
                    <a:pt x="6974" y="3078"/>
                    <a:pt x="7069" y="2366"/>
                    <a:pt x="7223" y="1678"/>
                  </a:cubicBezTo>
                  <a:cubicBezTo>
                    <a:pt x="7306" y="1346"/>
                    <a:pt x="7437" y="1038"/>
                    <a:pt x="7639" y="777"/>
                  </a:cubicBezTo>
                  <a:cubicBezTo>
                    <a:pt x="7828" y="539"/>
                    <a:pt x="8054" y="302"/>
                    <a:pt x="8338" y="172"/>
                  </a:cubicBezTo>
                  <a:cubicBezTo>
                    <a:pt x="8445" y="129"/>
                    <a:pt x="8408" y="0"/>
                    <a:pt x="8322" y="0"/>
                  </a:cubicBezTo>
                  <a:close/>
                </a:path>
              </a:pathLst>
            </a:custGeom>
            <a:solidFill>
              <a:srgbClr val="4F2A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2865;p72">
              <a:extLst>
                <a:ext uri="{FF2B5EF4-FFF2-40B4-BE49-F238E27FC236}">
                  <a16:creationId xmlns:a16="http://schemas.microsoft.com/office/drawing/2014/main" id="{F85BEA4B-B2E4-F79C-6096-55258962458C}"/>
                </a:ext>
              </a:extLst>
            </p:cNvPr>
            <p:cNvSpPr/>
            <p:nvPr/>
          </p:nvSpPr>
          <p:spPr>
            <a:xfrm>
              <a:off x="3661000" y="2511450"/>
              <a:ext cx="227150" cy="545725"/>
            </a:xfrm>
            <a:custGeom>
              <a:avLst/>
              <a:gdLst/>
              <a:ahLst/>
              <a:cxnLst/>
              <a:rect l="l" t="t" r="r" b="b"/>
              <a:pathLst>
                <a:path w="9086" h="21829" extrusionOk="0">
                  <a:moveTo>
                    <a:pt x="8931" y="1"/>
                  </a:moveTo>
                  <a:cubicBezTo>
                    <a:pt x="8718" y="1"/>
                    <a:pt x="8848" y="309"/>
                    <a:pt x="8812" y="452"/>
                  </a:cubicBezTo>
                  <a:cubicBezTo>
                    <a:pt x="8729" y="1412"/>
                    <a:pt x="8552" y="2432"/>
                    <a:pt x="7923" y="3203"/>
                  </a:cubicBezTo>
                  <a:cubicBezTo>
                    <a:pt x="7069" y="4188"/>
                    <a:pt x="5693" y="4437"/>
                    <a:pt x="4685" y="5219"/>
                  </a:cubicBezTo>
                  <a:cubicBezTo>
                    <a:pt x="3867" y="5836"/>
                    <a:pt x="3345" y="6904"/>
                    <a:pt x="3546" y="7936"/>
                  </a:cubicBezTo>
                  <a:cubicBezTo>
                    <a:pt x="3701" y="8861"/>
                    <a:pt x="4234" y="9679"/>
                    <a:pt x="4400" y="10604"/>
                  </a:cubicBezTo>
                  <a:cubicBezTo>
                    <a:pt x="4910" y="12395"/>
                    <a:pt x="2135" y="12099"/>
                    <a:pt x="2277" y="13712"/>
                  </a:cubicBezTo>
                  <a:cubicBezTo>
                    <a:pt x="2337" y="14921"/>
                    <a:pt x="3594" y="15787"/>
                    <a:pt x="3404" y="17056"/>
                  </a:cubicBezTo>
                  <a:cubicBezTo>
                    <a:pt x="3048" y="18527"/>
                    <a:pt x="1649" y="18313"/>
                    <a:pt x="759" y="19215"/>
                  </a:cubicBezTo>
                  <a:cubicBezTo>
                    <a:pt x="0" y="19998"/>
                    <a:pt x="380" y="21338"/>
                    <a:pt x="1305" y="21812"/>
                  </a:cubicBezTo>
                  <a:cubicBezTo>
                    <a:pt x="1323" y="21823"/>
                    <a:pt x="1345" y="21829"/>
                    <a:pt x="1367" y="21829"/>
                  </a:cubicBezTo>
                  <a:cubicBezTo>
                    <a:pt x="1417" y="21829"/>
                    <a:pt x="1470" y="21802"/>
                    <a:pt x="1495" y="21753"/>
                  </a:cubicBezTo>
                  <a:cubicBezTo>
                    <a:pt x="1578" y="21575"/>
                    <a:pt x="1317" y="21528"/>
                    <a:pt x="1234" y="21421"/>
                  </a:cubicBezTo>
                  <a:cubicBezTo>
                    <a:pt x="332" y="20733"/>
                    <a:pt x="522" y="19416"/>
                    <a:pt x="1554" y="18989"/>
                  </a:cubicBezTo>
                  <a:cubicBezTo>
                    <a:pt x="1969" y="18776"/>
                    <a:pt x="2420" y="18645"/>
                    <a:pt x="2823" y="18408"/>
                  </a:cubicBezTo>
                  <a:cubicBezTo>
                    <a:pt x="3274" y="18041"/>
                    <a:pt x="3677" y="17507"/>
                    <a:pt x="3712" y="16914"/>
                  </a:cubicBezTo>
                  <a:cubicBezTo>
                    <a:pt x="3807" y="15763"/>
                    <a:pt x="2811" y="14957"/>
                    <a:pt x="2598" y="13889"/>
                  </a:cubicBezTo>
                  <a:cubicBezTo>
                    <a:pt x="2265" y="12300"/>
                    <a:pt x="5041" y="12727"/>
                    <a:pt x="4768" y="10818"/>
                  </a:cubicBezTo>
                  <a:cubicBezTo>
                    <a:pt x="4661" y="9371"/>
                    <a:pt x="3357" y="7971"/>
                    <a:pt x="4092" y="6512"/>
                  </a:cubicBezTo>
                  <a:cubicBezTo>
                    <a:pt x="4851" y="4911"/>
                    <a:pt x="6986" y="4852"/>
                    <a:pt x="8065" y="3547"/>
                  </a:cubicBezTo>
                  <a:cubicBezTo>
                    <a:pt x="8694" y="2812"/>
                    <a:pt x="8884" y="1804"/>
                    <a:pt x="8978" y="855"/>
                  </a:cubicBezTo>
                  <a:cubicBezTo>
                    <a:pt x="8978" y="713"/>
                    <a:pt x="9085" y="36"/>
                    <a:pt x="8931" y="1"/>
                  </a:cubicBezTo>
                  <a:close/>
                </a:path>
              </a:pathLst>
            </a:custGeom>
            <a:solidFill>
              <a:srgbClr val="4F2A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2866;p72">
              <a:extLst>
                <a:ext uri="{FF2B5EF4-FFF2-40B4-BE49-F238E27FC236}">
                  <a16:creationId xmlns:a16="http://schemas.microsoft.com/office/drawing/2014/main" id="{C9EBD4B5-002E-F0F6-8C8B-7BE3B5F80276}"/>
                </a:ext>
              </a:extLst>
            </p:cNvPr>
            <p:cNvSpPr/>
            <p:nvPr/>
          </p:nvSpPr>
          <p:spPr>
            <a:xfrm>
              <a:off x="3752900" y="2837425"/>
              <a:ext cx="144300" cy="337475"/>
            </a:xfrm>
            <a:custGeom>
              <a:avLst/>
              <a:gdLst/>
              <a:ahLst/>
              <a:cxnLst/>
              <a:rect l="l" t="t" r="r" b="b"/>
              <a:pathLst>
                <a:path w="5772" h="13499" extrusionOk="0">
                  <a:moveTo>
                    <a:pt x="5582" y="1"/>
                  </a:moveTo>
                  <a:cubicBezTo>
                    <a:pt x="5514" y="1"/>
                    <a:pt x="5457" y="66"/>
                    <a:pt x="5504" y="186"/>
                  </a:cubicBezTo>
                  <a:cubicBezTo>
                    <a:pt x="5374" y="1289"/>
                    <a:pt x="4413" y="1977"/>
                    <a:pt x="3713" y="2724"/>
                  </a:cubicBezTo>
                  <a:cubicBezTo>
                    <a:pt x="3002" y="3472"/>
                    <a:pt x="2598" y="4634"/>
                    <a:pt x="3108" y="5583"/>
                  </a:cubicBezTo>
                  <a:cubicBezTo>
                    <a:pt x="3630" y="6626"/>
                    <a:pt x="4757" y="7421"/>
                    <a:pt x="4366" y="8738"/>
                  </a:cubicBezTo>
                  <a:cubicBezTo>
                    <a:pt x="3879" y="9936"/>
                    <a:pt x="2159" y="9354"/>
                    <a:pt x="1329" y="10173"/>
                  </a:cubicBezTo>
                  <a:cubicBezTo>
                    <a:pt x="511" y="10896"/>
                    <a:pt x="1151" y="11881"/>
                    <a:pt x="535" y="12675"/>
                  </a:cubicBezTo>
                  <a:cubicBezTo>
                    <a:pt x="487" y="12877"/>
                    <a:pt x="1" y="13292"/>
                    <a:pt x="191" y="13458"/>
                  </a:cubicBezTo>
                  <a:cubicBezTo>
                    <a:pt x="218" y="13486"/>
                    <a:pt x="247" y="13499"/>
                    <a:pt x="280" y="13499"/>
                  </a:cubicBezTo>
                  <a:cubicBezTo>
                    <a:pt x="559" y="13499"/>
                    <a:pt x="1009" y="12532"/>
                    <a:pt x="1116" y="12319"/>
                  </a:cubicBezTo>
                  <a:cubicBezTo>
                    <a:pt x="1329" y="11454"/>
                    <a:pt x="902" y="10529"/>
                    <a:pt x="2053" y="10149"/>
                  </a:cubicBezTo>
                  <a:cubicBezTo>
                    <a:pt x="3440" y="9793"/>
                    <a:pt x="4994" y="9864"/>
                    <a:pt x="4781" y="7931"/>
                  </a:cubicBezTo>
                  <a:cubicBezTo>
                    <a:pt x="4698" y="6662"/>
                    <a:pt x="3274" y="5986"/>
                    <a:pt x="3179" y="4729"/>
                  </a:cubicBezTo>
                  <a:cubicBezTo>
                    <a:pt x="3096" y="2831"/>
                    <a:pt x="5480" y="2131"/>
                    <a:pt x="5706" y="329"/>
                  </a:cubicBezTo>
                  <a:cubicBezTo>
                    <a:pt x="5772" y="104"/>
                    <a:pt x="5668" y="1"/>
                    <a:pt x="5582" y="1"/>
                  </a:cubicBezTo>
                  <a:close/>
                </a:path>
              </a:pathLst>
            </a:custGeom>
            <a:solidFill>
              <a:srgbClr val="4F2A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2867;p72">
              <a:extLst>
                <a:ext uri="{FF2B5EF4-FFF2-40B4-BE49-F238E27FC236}">
                  <a16:creationId xmlns:a16="http://schemas.microsoft.com/office/drawing/2014/main" id="{81E4B4CC-0C4A-4E5D-7EF0-171B09421277}"/>
                </a:ext>
              </a:extLst>
            </p:cNvPr>
            <p:cNvSpPr/>
            <p:nvPr/>
          </p:nvSpPr>
          <p:spPr>
            <a:xfrm>
              <a:off x="3767725" y="2830800"/>
              <a:ext cx="107675" cy="218050"/>
            </a:xfrm>
            <a:custGeom>
              <a:avLst/>
              <a:gdLst/>
              <a:ahLst/>
              <a:cxnLst/>
              <a:rect l="l" t="t" r="r" b="b"/>
              <a:pathLst>
                <a:path w="4307" h="8722" extrusionOk="0">
                  <a:moveTo>
                    <a:pt x="4057" y="1"/>
                  </a:moveTo>
                  <a:cubicBezTo>
                    <a:pt x="3986" y="1"/>
                    <a:pt x="3950" y="72"/>
                    <a:pt x="3962" y="143"/>
                  </a:cubicBezTo>
                  <a:cubicBezTo>
                    <a:pt x="3927" y="297"/>
                    <a:pt x="3856" y="451"/>
                    <a:pt x="3773" y="594"/>
                  </a:cubicBezTo>
                  <a:cubicBezTo>
                    <a:pt x="3037" y="1625"/>
                    <a:pt x="1697" y="1993"/>
                    <a:pt x="890" y="2954"/>
                  </a:cubicBezTo>
                  <a:cubicBezTo>
                    <a:pt x="238" y="3689"/>
                    <a:pt x="416" y="4591"/>
                    <a:pt x="985" y="5302"/>
                  </a:cubicBezTo>
                  <a:cubicBezTo>
                    <a:pt x="1377" y="5919"/>
                    <a:pt x="1792" y="6832"/>
                    <a:pt x="1294" y="7496"/>
                  </a:cubicBezTo>
                  <a:cubicBezTo>
                    <a:pt x="962" y="7840"/>
                    <a:pt x="558" y="8113"/>
                    <a:pt x="179" y="8398"/>
                  </a:cubicBezTo>
                  <a:cubicBezTo>
                    <a:pt x="84" y="8445"/>
                    <a:pt x="1" y="8552"/>
                    <a:pt x="60" y="8659"/>
                  </a:cubicBezTo>
                  <a:cubicBezTo>
                    <a:pt x="84" y="8703"/>
                    <a:pt x="121" y="8721"/>
                    <a:pt x="168" y="8721"/>
                  </a:cubicBezTo>
                  <a:cubicBezTo>
                    <a:pt x="425" y="8721"/>
                    <a:pt x="971" y="8156"/>
                    <a:pt x="1151" y="8066"/>
                  </a:cubicBezTo>
                  <a:cubicBezTo>
                    <a:pt x="1982" y="7556"/>
                    <a:pt x="1970" y="6476"/>
                    <a:pt x="1566" y="5694"/>
                  </a:cubicBezTo>
                  <a:cubicBezTo>
                    <a:pt x="1377" y="5243"/>
                    <a:pt x="1009" y="4875"/>
                    <a:pt x="831" y="4413"/>
                  </a:cubicBezTo>
                  <a:cubicBezTo>
                    <a:pt x="463" y="2895"/>
                    <a:pt x="2444" y="2278"/>
                    <a:pt x="3310" y="1424"/>
                  </a:cubicBezTo>
                  <a:cubicBezTo>
                    <a:pt x="3571" y="1187"/>
                    <a:pt x="3820" y="938"/>
                    <a:pt x="3986" y="629"/>
                  </a:cubicBezTo>
                  <a:cubicBezTo>
                    <a:pt x="4033" y="487"/>
                    <a:pt x="4306" y="48"/>
                    <a:pt x="4057" y="1"/>
                  </a:cubicBezTo>
                  <a:close/>
                </a:path>
              </a:pathLst>
            </a:custGeom>
            <a:solidFill>
              <a:srgbClr val="4F2A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2868;p72">
              <a:extLst>
                <a:ext uri="{FF2B5EF4-FFF2-40B4-BE49-F238E27FC236}">
                  <a16:creationId xmlns:a16="http://schemas.microsoft.com/office/drawing/2014/main" id="{7784B158-683C-BD83-75CE-43E41AF2BE7A}"/>
                </a:ext>
              </a:extLst>
            </p:cNvPr>
            <p:cNvSpPr/>
            <p:nvPr/>
          </p:nvSpPr>
          <p:spPr>
            <a:xfrm>
              <a:off x="3791150" y="2526175"/>
              <a:ext cx="137025" cy="233200"/>
            </a:xfrm>
            <a:custGeom>
              <a:avLst/>
              <a:gdLst/>
              <a:ahLst/>
              <a:cxnLst/>
              <a:rect l="l" t="t" r="r" b="b"/>
              <a:pathLst>
                <a:path w="5481" h="9328" extrusionOk="0">
                  <a:moveTo>
                    <a:pt x="5109" y="0"/>
                  </a:moveTo>
                  <a:cubicBezTo>
                    <a:pt x="5012" y="0"/>
                    <a:pt x="4943" y="97"/>
                    <a:pt x="5065" y="207"/>
                  </a:cubicBezTo>
                  <a:cubicBezTo>
                    <a:pt x="5255" y="1274"/>
                    <a:pt x="4555" y="2330"/>
                    <a:pt x="3820" y="3041"/>
                  </a:cubicBezTo>
                  <a:cubicBezTo>
                    <a:pt x="3251" y="3563"/>
                    <a:pt x="2527" y="3871"/>
                    <a:pt x="1922" y="4322"/>
                  </a:cubicBezTo>
                  <a:cubicBezTo>
                    <a:pt x="890" y="5093"/>
                    <a:pt x="1" y="6279"/>
                    <a:pt x="36" y="7619"/>
                  </a:cubicBezTo>
                  <a:cubicBezTo>
                    <a:pt x="72" y="8165"/>
                    <a:pt x="214" y="8687"/>
                    <a:pt x="333" y="9220"/>
                  </a:cubicBezTo>
                  <a:cubicBezTo>
                    <a:pt x="352" y="9295"/>
                    <a:pt x="409" y="9328"/>
                    <a:pt x="469" y="9328"/>
                  </a:cubicBezTo>
                  <a:cubicBezTo>
                    <a:pt x="559" y="9328"/>
                    <a:pt x="653" y="9252"/>
                    <a:pt x="618" y="9137"/>
                  </a:cubicBezTo>
                  <a:cubicBezTo>
                    <a:pt x="511" y="8568"/>
                    <a:pt x="357" y="7987"/>
                    <a:pt x="369" y="7394"/>
                  </a:cubicBezTo>
                  <a:cubicBezTo>
                    <a:pt x="440" y="6635"/>
                    <a:pt x="819" y="5935"/>
                    <a:pt x="1317" y="5366"/>
                  </a:cubicBezTo>
                  <a:cubicBezTo>
                    <a:pt x="2207" y="4275"/>
                    <a:pt x="3713" y="3895"/>
                    <a:pt x="4532" y="2721"/>
                  </a:cubicBezTo>
                  <a:cubicBezTo>
                    <a:pt x="5053" y="2021"/>
                    <a:pt x="5480" y="1084"/>
                    <a:pt x="5302" y="195"/>
                  </a:cubicBezTo>
                  <a:cubicBezTo>
                    <a:pt x="5267" y="53"/>
                    <a:pt x="5180" y="0"/>
                    <a:pt x="5109" y="0"/>
                  </a:cubicBezTo>
                  <a:close/>
                </a:path>
              </a:pathLst>
            </a:custGeom>
            <a:solidFill>
              <a:srgbClr val="4F2A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2869;p72">
              <a:extLst>
                <a:ext uri="{FF2B5EF4-FFF2-40B4-BE49-F238E27FC236}">
                  <a16:creationId xmlns:a16="http://schemas.microsoft.com/office/drawing/2014/main" id="{295E2F74-0D9E-6C4B-26ED-98518CE86BA9}"/>
                </a:ext>
              </a:extLst>
            </p:cNvPr>
            <p:cNvSpPr/>
            <p:nvPr/>
          </p:nvSpPr>
          <p:spPr>
            <a:xfrm>
              <a:off x="3766850" y="2792550"/>
              <a:ext cx="40050" cy="42350"/>
            </a:xfrm>
            <a:custGeom>
              <a:avLst/>
              <a:gdLst/>
              <a:ahLst/>
              <a:cxnLst/>
              <a:rect l="l" t="t" r="r" b="b"/>
              <a:pathLst>
                <a:path w="1602" h="1694" extrusionOk="0">
                  <a:moveTo>
                    <a:pt x="1388" y="1"/>
                  </a:moveTo>
                  <a:cubicBezTo>
                    <a:pt x="1317" y="1"/>
                    <a:pt x="1246" y="60"/>
                    <a:pt x="1246" y="143"/>
                  </a:cubicBezTo>
                  <a:cubicBezTo>
                    <a:pt x="1293" y="926"/>
                    <a:pt x="0" y="1329"/>
                    <a:pt x="226" y="1637"/>
                  </a:cubicBezTo>
                  <a:cubicBezTo>
                    <a:pt x="265" y="1677"/>
                    <a:pt x="306" y="1693"/>
                    <a:pt x="346" y="1693"/>
                  </a:cubicBezTo>
                  <a:cubicBezTo>
                    <a:pt x="487" y="1693"/>
                    <a:pt x="628" y="1500"/>
                    <a:pt x="748" y="1436"/>
                  </a:cubicBezTo>
                  <a:cubicBezTo>
                    <a:pt x="1044" y="1187"/>
                    <a:pt x="1376" y="926"/>
                    <a:pt x="1459" y="534"/>
                  </a:cubicBezTo>
                  <a:cubicBezTo>
                    <a:pt x="1471" y="368"/>
                    <a:pt x="1601" y="72"/>
                    <a:pt x="1388" y="1"/>
                  </a:cubicBezTo>
                  <a:close/>
                </a:path>
              </a:pathLst>
            </a:custGeom>
            <a:solidFill>
              <a:srgbClr val="4F2A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2870;p72">
              <a:extLst>
                <a:ext uri="{FF2B5EF4-FFF2-40B4-BE49-F238E27FC236}">
                  <a16:creationId xmlns:a16="http://schemas.microsoft.com/office/drawing/2014/main" id="{B3F22584-449F-AAAB-4CCD-EF23451C975D}"/>
                </a:ext>
              </a:extLst>
            </p:cNvPr>
            <p:cNvSpPr/>
            <p:nvPr/>
          </p:nvSpPr>
          <p:spPr>
            <a:xfrm>
              <a:off x="3666925" y="2809275"/>
              <a:ext cx="39000" cy="104700"/>
            </a:xfrm>
            <a:custGeom>
              <a:avLst/>
              <a:gdLst/>
              <a:ahLst/>
              <a:cxnLst/>
              <a:rect l="l" t="t" r="r" b="b"/>
              <a:pathLst>
                <a:path w="1560" h="4188" extrusionOk="0">
                  <a:moveTo>
                    <a:pt x="1047" y="1"/>
                  </a:moveTo>
                  <a:cubicBezTo>
                    <a:pt x="1024" y="1"/>
                    <a:pt x="999" y="6"/>
                    <a:pt x="973" y="19"/>
                  </a:cubicBezTo>
                  <a:cubicBezTo>
                    <a:pt x="499" y="280"/>
                    <a:pt x="190" y="826"/>
                    <a:pt x="131" y="1348"/>
                  </a:cubicBezTo>
                  <a:cubicBezTo>
                    <a:pt x="0" y="2415"/>
                    <a:pt x="1008" y="3115"/>
                    <a:pt x="1258" y="4088"/>
                  </a:cubicBezTo>
                  <a:cubicBezTo>
                    <a:pt x="1276" y="4158"/>
                    <a:pt x="1330" y="4187"/>
                    <a:pt x="1385" y="4187"/>
                  </a:cubicBezTo>
                  <a:cubicBezTo>
                    <a:pt x="1470" y="4187"/>
                    <a:pt x="1559" y="4117"/>
                    <a:pt x="1530" y="4016"/>
                  </a:cubicBezTo>
                  <a:cubicBezTo>
                    <a:pt x="1352" y="3412"/>
                    <a:pt x="1044" y="2878"/>
                    <a:pt x="700" y="2368"/>
                  </a:cubicBezTo>
                  <a:cubicBezTo>
                    <a:pt x="238" y="1692"/>
                    <a:pt x="392" y="707"/>
                    <a:pt x="1056" y="221"/>
                  </a:cubicBezTo>
                  <a:cubicBezTo>
                    <a:pt x="1260" y="221"/>
                    <a:pt x="1192" y="1"/>
                    <a:pt x="1047" y="1"/>
                  </a:cubicBezTo>
                  <a:close/>
                </a:path>
              </a:pathLst>
            </a:custGeom>
            <a:solidFill>
              <a:srgbClr val="4F2A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2871;p72">
              <a:extLst>
                <a:ext uri="{FF2B5EF4-FFF2-40B4-BE49-F238E27FC236}">
                  <a16:creationId xmlns:a16="http://schemas.microsoft.com/office/drawing/2014/main" id="{3E6485A0-24F6-5EBB-BC37-E6A0F138149E}"/>
                </a:ext>
              </a:extLst>
            </p:cNvPr>
            <p:cNvSpPr/>
            <p:nvPr/>
          </p:nvSpPr>
          <p:spPr>
            <a:xfrm>
              <a:off x="3880400" y="2414625"/>
              <a:ext cx="93275" cy="75825"/>
            </a:xfrm>
            <a:custGeom>
              <a:avLst/>
              <a:gdLst/>
              <a:ahLst/>
              <a:cxnLst/>
              <a:rect l="l" t="t" r="r" b="b"/>
              <a:pathLst>
                <a:path w="3731" h="3033" extrusionOk="0">
                  <a:moveTo>
                    <a:pt x="3302" y="0"/>
                  </a:moveTo>
                  <a:cubicBezTo>
                    <a:pt x="2031" y="0"/>
                    <a:pt x="855" y="1023"/>
                    <a:pt x="369" y="2142"/>
                  </a:cubicBezTo>
                  <a:cubicBezTo>
                    <a:pt x="333" y="2356"/>
                    <a:pt x="1" y="2949"/>
                    <a:pt x="321" y="3032"/>
                  </a:cubicBezTo>
                  <a:cubicBezTo>
                    <a:pt x="326" y="3032"/>
                    <a:pt x="330" y="3032"/>
                    <a:pt x="335" y="3032"/>
                  </a:cubicBezTo>
                  <a:cubicBezTo>
                    <a:pt x="522" y="3032"/>
                    <a:pt x="512" y="2792"/>
                    <a:pt x="558" y="2664"/>
                  </a:cubicBezTo>
                  <a:cubicBezTo>
                    <a:pt x="629" y="2451"/>
                    <a:pt x="712" y="2249"/>
                    <a:pt x="819" y="2047"/>
                  </a:cubicBezTo>
                  <a:cubicBezTo>
                    <a:pt x="1353" y="1122"/>
                    <a:pt x="2302" y="280"/>
                    <a:pt x="3405" y="256"/>
                  </a:cubicBezTo>
                  <a:cubicBezTo>
                    <a:pt x="3445" y="274"/>
                    <a:pt x="3481" y="281"/>
                    <a:pt x="3512" y="281"/>
                  </a:cubicBezTo>
                  <a:cubicBezTo>
                    <a:pt x="3697" y="281"/>
                    <a:pt x="3731" y="28"/>
                    <a:pt x="3488" y="7"/>
                  </a:cubicBezTo>
                  <a:cubicBezTo>
                    <a:pt x="3426" y="2"/>
                    <a:pt x="3363" y="0"/>
                    <a:pt x="3302" y="0"/>
                  </a:cubicBezTo>
                  <a:close/>
                </a:path>
              </a:pathLst>
            </a:custGeom>
            <a:solidFill>
              <a:srgbClr val="4F2A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2872;p72">
              <a:extLst>
                <a:ext uri="{FF2B5EF4-FFF2-40B4-BE49-F238E27FC236}">
                  <a16:creationId xmlns:a16="http://schemas.microsoft.com/office/drawing/2014/main" id="{395FF8F7-563A-C4BA-AB25-C5B8E911B673}"/>
                </a:ext>
              </a:extLst>
            </p:cNvPr>
            <p:cNvSpPr/>
            <p:nvPr/>
          </p:nvSpPr>
          <p:spPr>
            <a:xfrm>
              <a:off x="3914500" y="2437925"/>
              <a:ext cx="67750" cy="78025"/>
            </a:xfrm>
            <a:custGeom>
              <a:avLst/>
              <a:gdLst/>
              <a:ahLst/>
              <a:cxnLst/>
              <a:rect l="l" t="t" r="r" b="b"/>
              <a:pathLst>
                <a:path w="2710" h="3121" extrusionOk="0">
                  <a:moveTo>
                    <a:pt x="2586" y="0"/>
                  </a:moveTo>
                  <a:cubicBezTo>
                    <a:pt x="1417" y="0"/>
                    <a:pt x="473" y="1150"/>
                    <a:pt x="274" y="2242"/>
                  </a:cubicBezTo>
                  <a:cubicBezTo>
                    <a:pt x="274" y="2467"/>
                    <a:pt x="1" y="3037"/>
                    <a:pt x="309" y="3120"/>
                  </a:cubicBezTo>
                  <a:cubicBezTo>
                    <a:pt x="314" y="3120"/>
                    <a:pt x="318" y="3120"/>
                    <a:pt x="323" y="3120"/>
                  </a:cubicBezTo>
                  <a:cubicBezTo>
                    <a:pt x="556" y="3120"/>
                    <a:pt x="512" y="2820"/>
                    <a:pt x="558" y="2669"/>
                  </a:cubicBezTo>
                  <a:cubicBezTo>
                    <a:pt x="594" y="2456"/>
                    <a:pt x="653" y="2242"/>
                    <a:pt x="712" y="2029"/>
                  </a:cubicBezTo>
                  <a:cubicBezTo>
                    <a:pt x="961" y="1163"/>
                    <a:pt x="1638" y="356"/>
                    <a:pt x="2551" y="167"/>
                  </a:cubicBezTo>
                  <a:cubicBezTo>
                    <a:pt x="2559" y="168"/>
                    <a:pt x="2567" y="169"/>
                    <a:pt x="2574" y="169"/>
                  </a:cubicBezTo>
                  <a:cubicBezTo>
                    <a:pt x="2666" y="169"/>
                    <a:pt x="2710" y="44"/>
                    <a:pt x="2622" y="1"/>
                  </a:cubicBezTo>
                  <a:cubicBezTo>
                    <a:pt x="2610" y="0"/>
                    <a:pt x="2598" y="0"/>
                    <a:pt x="2586" y="0"/>
                  </a:cubicBezTo>
                  <a:close/>
                </a:path>
              </a:pathLst>
            </a:custGeom>
            <a:solidFill>
              <a:srgbClr val="4F2A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2873;p72">
              <a:extLst>
                <a:ext uri="{FF2B5EF4-FFF2-40B4-BE49-F238E27FC236}">
                  <a16:creationId xmlns:a16="http://schemas.microsoft.com/office/drawing/2014/main" id="{A6E0C525-1135-F9B2-0682-CEA4248E8B8F}"/>
                </a:ext>
              </a:extLst>
            </p:cNvPr>
            <p:cNvSpPr/>
            <p:nvPr/>
          </p:nvSpPr>
          <p:spPr>
            <a:xfrm>
              <a:off x="3905325" y="2389725"/>
              <a:ext cx="106875" cy="22725"/>
            </a:xfrm>
            <a:custGeom>
              <a:avLst/>
              <a:gdLst/>
              <a:ahLst/>
              <a:cxnLst/>
              <a:rect l="l" t="t" r="r" b="b"/>
              <a:pathLst>
                <a:path w="4275" h="909" extrusionOk="0">
                  <a:moveTo>
                    <a:pt x="2598" y="0"/>
                  </a:moveTo>
                  <a:cubicBezTo>
                    <a:pt x="1874" y="0"/>
                    <a:pt x="1159" y="129"/>
                    <a:pt x="522" y="517"/>
                  </a:cubicBezTo>
                  <a:cubicBezTo>
                    <a:pt x="403" y="588"/>
                    <a:pt x="0" y="742"/>
                    <a:pt x="214" y="909"/>
                  </a:cubicBezTo>
                  <a:cubicBezTo>
                    <a:pt x="1095" y="418"/>
                    <a:pt x="1823" y="254"/>
                    <a:pt x="2640" y="254"/>
                  </a:cubicBezTo>
                  <a:cubicBezTo>
                    <a:pt x="3088" y="254"/>
                    <a:pt x="3562" y="303"/>
                    <a:pt x="4104" y="375"/>
                  </a:cubicBezTo>
                  <a:cubicBezTo>
                    <a:pt x="4112" y="376"/>
                    <a:pt x="4119" y="377"/>
                    <a:pt x="4126" y="377"/>
                  </a:cubicBezTo>
                  <a:cubicBezTo>
                    <a:pt x="4260" y="377"/>
                    <a:pt x="4275" y="172"/>
                    <a:pt x="4139" y="149"/>
                  </a:cubicBezTo>
                  <a:cubicBezTo>
                    <a:pt x="3636" y="66"/>
                    <a:pt x="3115" y="0"/>
                    <a:pt x="2598" y="0"/>
                  </a:cubicBezTo>
                  <a:close/>
                </a:path>
              </a:pathLst>
            </a:custGeom>
            <a:solidFill>
              <a:srgbClr val="4F2A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2874;p72">
              <a:extLst>
                <a:ext uri="{FF2B5EF4-FFF2-40B4-BE49-F238E27FC236}">
                  <a16:creationId xmlns:a16="http://schemas.microsoft.com/office/drawing/2014/main" id="{D10A691D-E4B5-A544-E7E8-A0A920EFB643}"/>
                </a:ext>
              </a:extLst>
            </p:cNvPr>
            <p:cNvSpPr/>
            <p:nvPr/>
          </p:nvSpPr>
          <p:spPr>
            <a:xfrm>
              <a:off x="3867950" y="2449200"/>
              <a:ext cx="134950" cy="235925"/>
            </a:xfrm>
            <a:custGeom>
              <a:avLst/>
              <a:gdLst/>
              <a:ahLst/>
              <a:cxnLst/>
              <a:rect l="l" t="t" r="r" b="b"/>
              <a:pathLst>
                <a:path w="5398" h="9437" extrusionOk="0">
                  <a:moveTo>
                    <a:pt x="5314" y="0"/>
                  </a:moveTo>
                  <a:cubicBezTo>
                    <a:pt x="4887" y="48"/>
                    <a:pt x="4543" y="392"/>
                    <a:pt x="4235" y="676"/>
                  </a:cubicBezTo>
                  <a:cubicBezTo>
                    <a:pt x="3144" y="1661"/>
                    <a:pt x="3476" y="3084"/>
                    <a:pt x="3274" y="4377"/>
                  </a:cubicBezTo>
                  <a:cubicBezTo>
                    <a:pt x="3144" y="5005"/>
                    <a:pt x="2930" y="5669"/>
                    <a:pt x="2432" y="6108"/>
                  </a:cubicBezTo>
                  <a:cubicBezTo>
                    <a:pt x="1566" y="6808"/>
                    <a:pt x="570" y="7425"/>
                    <a:pt x="333" y="8599"/>
                  </a:cubicBezTo>
                  <a:cubicBezTo>
                    <a:pt x="285" y="8848"/>
                    <a:pt x="1" y="9299"/>
                    <a:pt x="357" y="9429"/>
                  </a:cubicBezTo>
                  <a:cubicBezTo>
                    <a:pt x="380" y="9434"/>
                    <a:pt x="401" y="9437"/>
                    <a:pt x="421" y="9437"/>
                  </a:cubicBezTo>
                  <a:cubicBezTo>
                    <a:pt x="624" y="9437"/>
                    <a:pt x="658" y="9175"/>
                    <a:pt x="712" y="9002"/>
                  </a:cubicBezTo>
                  <a:cubicBezTo>
                    <a:pt x="843" y="8623"/>
                    <a:pt x="961" y="8208"/>
                    <a:pt x="1187" y="7864"/>
                  </a:cubicBezTo>
                  <a:cubicBezTo>
                    <a:pt x="1649" y="7152"/>
                    <a:pt x="2444" y="6749"/>
                    <a:pt x="2954" y="6085"/>
                  </a:cubicBezTo>
                  <a:cubicBezTo>
                    <a:pt x="3322" y="5563"/>
                    <a:pt x="3500" y="4934"/>
                    <a:pt x="3594" y="4306"/>
                  </a:cubicBezTo>
                  <a:cubicBezTo>
                    <a:pt x="3760" y="2574"/>
                    <a:pt x="3345" y="1329"/>
                    <a:pt x="5124" y="237"/>
                  </a:cubicBezTo>
                  <a:cubicBezTo>
                    <a:pt x="5207" y="166"/>
                    <a:pt x="5373" y="226"/>
                    <a:pt x="5397" y="107"/>
                  </a:cubicBezTo>
                  <a:cubicBezTo>
                    <a:pt x="5397" y="48"/>
                    <a:pt x="5362" y="12"/>
                    <a:pt x="5314" y="0"/>
                  </a:cubicBezTo>
                  <a:close/>
                </a:path>
              </a:pathLst>
            </a:custGeom>
            <a:solidFill>
              <a:srgbClr val="4F2A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2875;p72">
              <a:extLst>
                <a:ext uri="{FF2B5EF4-FFF2-40B4-BE49-F238E27FC236}">
                  <a16:creationId xmlns:a16="http://schemas.microsoft.com/office/drawing/2014/main" id="{75093474-107E-85A7-8FC3-F74EF62DE2AE}"/>
                </a:ext>
              </a:extLst>
            </p:cNvPr>
            <p:cNvSpPr/>
            <p:nvPr/>
          </p:nvSpPr>
          <p:spPr>
            <a:xfrm>
              <a:off x="3908275" y="2460425"/>
              <a:ext cx="138800" cy="233975"/>
            </a:xfrm>
            <a:custGeom>
              <a:avLst/>
              <a:gdLst/>
              <a:ahLst/>
              <a:cxnLst/>
              <a:rect l="l" t="t" r="r" b="b"/>
              <a:pathLst>
                <a:path w="5552" h="9359" extrusionOk="0">
                  <a:moveTo>
                    <a:pt x="5400" y="0"/>
                  </a:moveTo>
                  <a:cubicBezTo>
                    <a:pt x="5213" y="0"/>
                    <a:pt x="4891" y="189"/>
                    <a:pt x="4757" y="215"/>
                  </a:cubicBezTo>
                  <a:cubicBezTo>
                    <a:pt x="3618" y="619"/>
                    <a:pt x="2764" y="1627"/>
                    <a:pt x="2480" y="2789"/>
                  </a:cubicBezTo>
                  <a:cubicBezTo>
                    <a:pt x="2302" y="3726"/>
                    <a:pt x="2290" y="4699"/>
                    <a:pt x="1993" y="5612"/>
                  </a:cubicBezTo>
                  <a:cubicBezTo>
                    <a:pt x="1709" y="6490"/>
                    <a:pt x="1400" y="7391"/>
                    <a:pt x="878" y="8162"/>
                  </a:cubicBezTo>
                  <a:cubicBezTo>
                    <a:pt x="772" y="8387"/>
                    <a:pt x="1" y="9170"/>
                    <a:pt x="119" y="9324"/>
                  </a:cubicBezTo>
                  <a:cubicBezTo>
                    <a:pt x="135" y="9348"/>
                    <a:pt x="160" y="9359"/>
                    <a:pt x="185" y="9359"/>
                  </a:cubicBezTo>
                  <a:cubicBezTo>
                    <a:pt x="234" y="9359"/>
                    <a:pt x="285" y="9320"/>
                    <a:pt x="285" y="9265"/>
                  </a:cubicBezTo>
                  <a:cubicBezTo>
                    <a:pt x="1317" y="8174"/>
                    <a:pt x="2005" y="6822"/>
                    <a:pt x="2385" y="5375"/>
                  </a:cubicBezTo>
                  <a:cubicBezTo>
                    <a:pt x="2598" y="4580"/>
                    <a:pt x="2646" y="3750"/>
                    <a:pt x="2800" y="2955"/>
                  </a:cubicBezTo>
                  <a:cubicBezTo>
                    <a:pt x="3084" y="1923"/>
                    <a:pt x="3760" y="963"/>
                    <a:pt x="4745" y="512"/>
                  </a:cubicBezTo>
                  <a:cubicBezTo>
                    <a:pt x="4970" y="405"/>
                    <a:pt x="5207" y="298"/>
                    <a:pt x="5457" y="227"/>
                  </a:cubicBezTo>
                  <a:cubicBezTo>
                    <a:pt x="5516" y="204"/>
                    <a:pt x="5551" y="144"/>
                    <a:pt x="5528" y="73"/>
                  </a:cubicBezTo>
                  <a:cubicBezTo>
                    <a:pt x="5507" y="20"/>
                    <a:pt x="5461" y="0"/>
                    <a:pt x="5400" y="0"/>
                  </a:cubicBezTo>
                  <a:close/>
                </a:path>
              </a:pathLst>
            </a:custGeom>
            <a:solidFill>
              <a:srgbClr val="4F2A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2876;p72">
              <a:extLst>
                <a:ext uri="{FF2B5EF4-FFF2-40B4-BE49-F238E27FC236}">
                  <a16:creationId xmlns:a16="http://schemas.microsoft.com/office/drawing/2014/main" id="{2E51EDFB-0B8E-25CB-93C8-0B6554B2BCC4}"/>
                </a:ext>
              </a:extLst>
            </p:cNvPr>
            <p:cNvSpPr/>
            <p:nvPr/>
          </p:nvSpPr>
          <p:spPr>
            <a:xfrm>
              <a:off x="3749050" y="2839575"/>
              <a:ext cx="19075" cy="59975"/>
            </a:xfrm>
            <a:custGeom>
              <a:avLst/>
              <a:gdLst/>
              <a:ahLst/>
              <a:cxnLst/>
              <a:rect l="l" t="t" r="r" b="b"/>
              <a:pathLst>
                <a:path w="763" h="2399" extrusionOk="0">
                  <a:moveTo>
                    <a:pt x="611" y="0"/>
                  </a:moveTo>
                  <a:cubicBezTo>
                    <a:pt x="487" y="0"/>
                    <a:pt x="384" y="134"/>
                    <a:pt x="309" y="219"/>
                  </a:cubicBezTo>
                  <a:cubicBezTo>
                    <a:pt x="202" y="349"/>
                    <a:pt x="143" y="515"/>
                    <a:pt x="107" y="681"/>
                  </a:cubicBezTo>
                  <a:cubicBezTo>
                    <a:pt x="1" y="1097"/>
                    <a:pt x="72" y="1535"/>
                    <a:pt x="226" y="1939"/>
                  </a:cubicBezTo>
                  <a:cubicBezTo>
                    <a:pt x="285" y="2057"/>
                    <a:pt x="333" y="2188"/>
                    <a:pt x="404" y="2294"/>
                  </a:cubicBezTo>
                  <a:cubicBezTo>
                    <a:pt x="428" y="2342"/>
                    <a:pt x="451" y="2366"/>
                    <a:pt x="499" y="2389"/>
                  </a:cubicBezTo>
                  <a:cubicBezTo>
                    <a:pt x="515" y="2395"/>
                    <a:pt x="532" y="2398"/>
                    <a:pt x="548" y="2398"/>
                  </a:cubicBezTo>
                  <a:cubicBezTo>
                    <a:pt x="662" y="2398"/>
                    <a:pt x="763" y="2266"/>
                    <a:pt x="700" y="2152"/>
                  </a:cubicBezTo>
                  <a:cubicBezTo>
                    <a:pt x="665" y="2093"/>
                    <a:pt x="641" y="2022"/>
                    <a:pt x="606" y="1950"/>
                  </a:cubicBezTo>
                  <a:cubicBezTo>
                    <a:pt x="392" y="1405"/>
                    <a:pt x="202" y="693"/>
                    <a:pt x="641" y="195"/>
                  </a:cubicBezTo>
                  <a:cubicBezTo>
                    <a:pt x="736" y="183"/>
                    <a:pt x="748" y="29"/>
                    <a:pt x="653" y="5"/>
                  </a:cubicBezTo>
                  <a:cubicBezTo>
                    <a:pt x="639" y="2"/>
                    <a:pt x="625" y="0"/>
                    <a:pt x="611" y="0"/>
                  </a:cubicBezTo>
                  <a:close/>
                </a:path>
              </a:pathLst>
            </a:custGeom>
            <a:solidFill>
              <a:srgbClr val="4F2A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2877;p72">
              <a:extLst>
                <a:ext uri="{FF2B5EF4-FFF2-40B4-BE49-F238E27FC236}">
                  <a16:creationId xmlns:a16="http://schemas.microsoft.com/office/drawing/2014/main" id="{CBFBB514-7387-EA7A-3C44-D5492399FD06}"/>
                </a:ext>
              </a:extLst>
            </p:cNvPr>
            <p:cNvSpPr/>
            <p:nvPr/>
          </p:nvSpPr>
          <p:spPr>
            <a:xfrm>
              <a:off x="3773075" y="2832375"/>
              <a:ext cx="56050" cy="49750"/>
            </a:xfrm>
            <a:custGeom>
              <a:avLst/>
              <a:gdLst/>
              <a:ahLst/>
              <a:cxnLst/>
              <a:rect l="l" t="t" r="r" b="b"/>
              <a:pathLst>
                <a:path w="2242" h="1990" extrusionOk="0">
                  <a:moveTo>
                    <a:pt x="1967" y="1"/>
                  </a:moveTo>
                  <a:cubicBezTo>
                    <a:pt x="1925" y="1"/>
                    <a:pt x="1885" y="19"/>
                    <a:pt x="1862" y="56"/>
                  </a:cubicBezTo>
                  <a:cubicBezTo>
                    <a:pt x="1708" y="293"/>
                    <a:pt x="1542" y="519"/>
                    <a:pt x="1376" y="744"/>
                  </a:cubicBezTo>
                  <a:cubicBezTo>
                    <a:pt x="1293" y="1005"/>
                    <a:pt x="0" y="1835"/>
                    <a:pt x="451" y="1989"/>
                  </a:cubicBezTo>
                  <a:cubicBezTo>
                    <a:pt x="499" y="1989"/>
                    <a:pt x="546" y="1954"/>
                    <a:pt x="558" y="1906"/>
                  </a:cubicBezTo>
                  <a:cubicBezTo>
                    <a:pt x="866" y="1503"/>
                    <a:pt x="1376" y="1302"/>
                    <a:pt x="1637" y="839"/>
                  </a:cubicBezTo>
                  <a:cubicBezTo>
                    <a:pt x="1720" y="673"/>
                    <a:pt x="2242" y="139"/>
                    <a:pt x="2040" y="21"/>
                  </a:cubicBezTo>
                  <a:cubicBezTo>
                    <a:pt x="2018" y="7"/>
                    <a:pt x="1993" y="1"/>
                    <a:pt x="1967" y="1"/>
                  </a:cubicBezTo>
                  <a:close/>
                </a:path>
              </a:pathLst>
            </a:custGeom>
            <a:solidFill>
              <a:srgbClr val="4F2A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2878;p72">
              <a:extLst>
                <a:ext uri="{FF2B5EF4-FFF2-40B4-BE49-F238E27FC236}">
                  <a16:creationId xmlns:a16="http://schemas.microsoft.com/office/drawing/2014/main" id="{C0C01E8F-4EA5-1803-AD00-4D340CE2F6C6}"/>
                </a:ext>
              </a:extLst>
            </p:cNvPr>
            <p:cNvSpPr/>
            <p:nvPr/>
          </p:nvSpPr>
          <p:spPr>
            <a:xfrm>
              <a:off x="3684700" y="2974200"/>
              <a:ext cx="75050" cy="200125"/>
            </a:xfrm>
            <a:custGeom>
              <a:avLst/>
              <a:gdLst/>
              <a:ahLst/>
              <a:cxnLst/>
              <a:rect l="l" t="t" r="r" b="b"/>
              <a:pathLst>
                <a:path w="3002" h="8005" extrusionOk="0">
                  <a:moveTo>
                    <a:pt x="2868" y="0"/>
                  </a:moveTo>
                  <a:cubicBezTo>
                    <a:pt x="2858" y="0"/>
                    <a:pt x="2847" y="2"/>
                    <a:pt x="2836" y="5"/>
                  </a:cubicBezTo>
                  <a:cubicBezTo>
                    <a:pt x="2421" y="135"/>
                    <a:pt x="2077" y="444"/>
                    <a:pt x="1792" y="764"/>
                  </a:cubicBezTo>
                  <a:cubicBezTo>
                    <a:pt x="1401" y="1238"/>
                    <a:pt x="1341" y="1915"/>
                    <a:pt x="1448" y="2508"/>
                  </a:cubicBezTo>
                  <a:cubicBezTo>
                    <a:pt x="1484" y="2899"/>
                    <a:pt x="1650" y="3290"/>
                    <a:pt x="1543" y="3682"/>
                  </a:cubicBezTo>
                  <a:cubicBezTo>
                    <a:pt x="1329" y="4215"/>
                    <a:pt x="736" y="4500"/>
                    <a:pt x="535" y="5046"/>
                  </a:cubicBezTo>
                  <a:cubicBezTo>
                    <a:pt x="203" y="5828"/>
                    <a:pt x="1" y="7098"/>
                    <a:pt x="701" y="7726"/>
                  </a:cubicBezTo>
                  <a:cubicBezTo>
                    <a:pt x="902" y="7857"/>
                    <a:pt x="1140" y="7940"/>
                    <a:pt x="1365" y="7999"/>
                  </a:cubicBezTo>
                  <a:cubicBezTo>
                    <a:pt x="1377" y="8003"/>
                    <a:pt x="1390" y="8004"/>
                    <a:pt x="1402" y="8004"/>
                  </a:cubicBezTo>
                  <a:cubicBezTo>
                    <a:pt x="1472" y="8004"/>
                    <a:pt x="1535" y="7951"/>
                    <a:pt x="1555" y="7880"/>
                  </a:cubicBezTo>
                  <a:cubicBezTo>
                    <a:pt x="1567" y="7809"/>
                    <a:pt x="1531" y="7726"/>
                    <a:pt x="1460" y="7702"/>
                  </a:cubicBezTo>
                  <a:cubicBezTo>
                    <a:pt x="1270" y="7643"/>
                    <a:pt x="1068" y="7572"/>
                    <a:pt x="914" y="7441"/>
                  </a:cubicBezTo>
                  <a:cubicBezTo>
                    <a:pt x="416" y="6872"/>
                    <a:pt x="594" y="5923"/>
                    <a:pt x="843" y="5271"/>
                  </a:cubicBezTo>
                  <a:cubicBezTo>
                    <a:pt x="1128" y="4571"/>
                    <a:pt x="2065" y="4215"/>
                    <a:pt x="1970" y="3350"/>
                  </a:cubicBezTo>
                  <a:cubicBezTo>
                    <a:pt x="1804" y="2140"/>
                    <a:pt x="1401" y="1215"/>
                    <a:pt x="2646" y="396"/>
                  </a:cubicBezTo>
                  <a:cubicBezTo>
                    <a:pt x="2717" y="349"/>
                    <a:pt x="2776" y="302"/>
                    <a:pt x="2859" y="266"/>
                  </a:cubicBezTo>
                  <a:cubicBezTo>
                    <a:pt x="2942" y="266"/>
                    <a:pt x="3002" y="207"/>
                    <a:pt x="3002" y="135"/>
                  </a:cubicBezTo>
                  <a:cubicBezTo>
                    <a:pt x="3002" y="63"/>
                    <a:pt x="2939" y="0"/>
                    <a:pt x="2868" y="0"/>
                  </a:cubicBezTo>
                  <a:close/>
                </a:path>
              </a:pathLst>
            </a:custGeom>
            <a:solidFill>
              <a:srgbClr val="4F2A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2879;p72">
              <a:extLst>
                <a:ext uri="{FF2B5EF4-FFF2-40B4-BE49-F238E27FC236}">
                  <a16:creationId xmlns:a16="http://schemas.microsoft.com/office/drawing/2014/main" id="{796EDE90-2D7A-549B-855E-4107B4B90BEB}"/>
                </a:ext>
              </a:extLst>
            </p:cNvPr>
            <p:cNvSpPr/>
            <p:nvPr/>
          </p:nvSpPr>
          <p:spPr>
            <a:xfrm>
              <a:off x="4145500" y="2451175"/>
              <a:ext cx="155900" cy="161200"/>
            </a:xfrm>
            <a:custGeom>
              <a:avLst/>
              <a:gdLst/>
              <a:ahLst/>
              <a:cxnLst/>
              <a:rect l="l" t="t" r="r" b="b"/>
              <a:pathLst>
                <a:path w="6236" h="6448" extrusionOk="0">
                  <a:moveTo>
                    <a:pt x="1759" y="1"/>
                  </a:moveTo>
                  <a:cubicBezTo>
                    <a:pt x="1378" y="1"/>
                    <a:pt x="989" y="79"/>
                    <a:pt x="605" y="253"/>
                  </a:cubicBezTo>
                  <a:cubicBezTo>
                    <a:pt x="463" y="301"/>
                    <a:pt x="0" y="633"/>
                    <a:pt x="344" y="704"/>
                  </a:cubicBezTo>
                  <a:cubicBezTo>
                    <a:pt x="569" y="502"/>
                    <a:pt x="866" y="396"/>
                    <a:pt x="1174" y="336"/>
                  </a:cubicBezTo>
                  <a:cubicBezTo>
                    <a:pt x="1353" y="299"/>
                    <a:pt x="1530" y="281"/>
                    <a:pt x="1705" y="281"/>
                  </a:cubicBezTo>
                  <a:cubicBezTo>
                    <a:pt x="2902" y="281"/>
                    <a:pt x="3960" y="1121"/>
                    <a:pt x="4602" y="2115"/>
                  </a:cubicBezTo>
                  <a:cubicBezTo>
                    <a:pt x="5325" y="3396"/>
                    <a:pt x="5539" y="4891"/>
                    <a:pt x="5883" y="6314"/>
                  </a:cubicBezTo>
                  <a:cubicBezTo>
                    <a:pt x="5898" y="6406"/>
                    <a:pt x="5969" y="6447"/>
                    <a:pt x="6041" y="6447"/>
                  </a:cubicBezTo>
                  <a:cubicBezTo>
                    <a:pt x="6137" y="6447"/>
                    <a:pt x="6235" y="6376"/>
                    <a:pt x="6215" y="6255"/>
                  </a:cubicBezTo>
                  <a:cubicBezTo>
                    <a:pt x="6108" y="5602"/>
                    <a:pt x="5966" y="4950"/>
                    <a:pt x="5800" y="4310"/>
                  </a:cubicBezTo>
                  <a:cubicBezTo>
                    <a:pt x="5574" y="3467"/>
                    <a:pt x="5337" y="2602"/>
                    <a:pt x="4851" y="1866"/>
                  </a:cubicBezTo>
                  <a:cubicBezTo>
                    <a:pt x="4145" y="816"/>
                    <a:pt x="2989" y="1"/>
                    <a:pt x="1759" y="1"/>
                  </a:cubicBezTo>
                  <a:close/>
                </a:path>
              </a:pathLst>
            </a:custGeom>
            <a:solidFill>
              <a:srgbClr val="4F2A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2880;p72">
              <a:extLst>
                <a:ext uri="{FF2B5EF4-FFF2-40B4-BE49-F238E27FC236}">
                  <a16:creationId xmlns:a16="http://schemas.microsoft.com/office/drawing/2014/main" id="{7E53B4B4-BAA4-FCF6-6C2E-15C282C6B736}"/>
                </a:ext>
              </a:extLst>
            </p:cNvPr>
            <p:cNvSpPr/>
            <p:nvPr/>
          </p:nvSpPr>
          <p:spPr>
            <a:xfrm>
              <a:off x="4143125" y="2418925"/>
              <a:ext cx="76900" cy="14000"/>
            </a:xfrm>
            <a:custGeom>
              <a:avLst/>
              <a:gdLst/>
              <a:ahLst/>
              <a:cxnLst/>
              <a:rect l="l" t="t" r="r" b="b"/>
              <a:pathLst>
                <a:path w="3076" h="560" extrusionOk="0">
                  <a:moveTo>
                    <a:pt x="1546" y="0"/>
                  </a:moveTo>
                  <a:cubicBezTo>
                    <a:pt x="1232" y="0"/>
                    <a:pt x="920" y="47"/>
                    <a:pt x="617" y="156"/>
                  </a:cubicBezTo>
                  <a:cubicBezTo>
                    <a:pt x="486" y="215"/>
                    <a:pt x="0" y="322"/>
                    <a:pt x="119" y="523"/>
                  </a:cubicBezTo>
                  <a:cubicBezTo>
                    <a:pt x="140" y="549"/>
                    <a:pt x="165" y="559"/>
                    <a:pt x="192" y="559"/>
                  </a:cubicBezTo>
                  <a:cubicBezTo>
                    <a:pt x="227" y="559"/>
                    <a:pt x="263" y="543"/>
                    <a:pt x="297" y="523"/>
                  </a:cubicBezTo>
                  <a:cubicBezTo>
                    <a:pt x="679" y="340"/>
                    <a:pt x="1092" y="265"/>
                    <a:pt x="1510" y="265"/>
                  </a:cubicBezTo>
                  <a:cubicBezTo>
                    <a:pt x="1960" y="265"/>
                    <a:pt x="2416" y="352"/>
                    <a:pt x="2847" y="488"/>
                  </a:cubicBezTo>
                  <a:cubicBezTo>
                    <a:pt x="2865" y="497"/>
                    <a:pt x="2883" y="501"/>
                    <a:pt x="2899" y="501"/>
                  </a:cubicBezTo>
                  <a:cubicBezTo>
                    <a:pt x="3012" y="501"/>
                    <a:pt x="3076" y="314"/>
                    <a:pt x="2942" y="262"/>
                  </a:cubicBezTo>
                  <a:cubicBezTo>
                    <a:pt x="2493" y="106"/>
                    <a:pt x="2018" y="0"/>
                    <a:pt x="1546" y="0"/>
                  </a:cubicBezTo>
                  <a:close/>
                </a:path>
              </a:pathLst>
            </a:custGeom>
            <a:solidFill>
              <a:srgbClr val="4F2A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2881;p72">
              <a:extLst>
                <a:ext uri="{FF2B5EF4-FFF2-40B4-BE49-F238E27FC236}">
                  <a16:creationId xmlns:a16="http://schemas.microsoft.com/office/drawing/2014/main" id="{53C89EC7-D00C-7CA7-1198-F0EC62DDCB7A}"/>
                </a:ext>
              </a:extLst>
            </p:cNvPr>
            <p:cNvSpPr/>
            <p:nvPr/>
          </p:nvSpPr>
          <p:spPr>
            <a:xfrm>
              <a:off x="4123550" y="2397550"/>
              <a:ext cx="39875" cy="17850"/>
            </a:xfrm>
            <a:custGeom>
              <a:avLst/>
              <a:gdLst/>
              <a:ahLst/>
              <a:cxnLst/>
              <a:rect l="l" t="t" r="r" b="b"/>
              <a:pathLst>
                <a:path w="1595" h="714" extrusionOk="0">
                  <a:moveTo>
                    <a:pt x="1445" y="1"/>
                  </a:moveTo>
                  <a:cubicBezTo>
                    <a:pt x="1438" y="1"/>
                    <a:pt x="1431" y="1"/>
                    <a:pt x="1424" y="2"/>
                  </a:cubicBezTo>
                  <a:cubicBezTo>
                    <a:pt x="1139" y="50"/>
                    <a:pt x="866" y="121"/>
                    <a:pt x="605" y="240"/>
                  </a:cubicBezTo>
                  <a:cubicBezTo>
                    <a:pt x="439" y="311"/>
                    <a:pt x="285" y="406"/>
                    <a:pt x="143" y="524"/>
                  </a:cubicBezTo>
                  <a:cubicBezTo>
                    <a:pt x="72" y="560"/>
                    <a:pt x="0" y="643"/>
                    <a:pt x="95" y="702"/>
                  </a:cubicBezTo>
                  <a:cubicBezTo>
                    <a:pt x="108" y="710"/>
                    <a:pt x="120" y="713"/>
                    <a:pt x="132" y="713"/>
                  </a:cubicBezTo>
                  <a:cubicBezTo>
                    <a:pt x="175" y="713"/>
                    <a:pt x="212" y="671"/>
                    <a:pt x="249" y="643"/>
                  </a:cubicBezTo>
                  <a:cubicBezTo>
                    <a:pt x="309" y="607"/>
                    <a:pt x="368" y="572"/>
                    <a:pt x="427" y="536"/>
                  </a:cubicBezTo>
                  <a:cubicBezTo>
                    <a:pt x="748" y="370"/>
                    <a:pt x="1103" y="287"/>
                    <a:pt x="1459" y="228"/>
                  </a:cubicBezTo>
                  <a:cubicBezTo>
                    <a:pt x="1594" y="194"/>
                    <a:pt x="1569" y="1"/>
                    <a:pt x="1445" y="1"/>
                  </a:cubicBezTo>
                  <a:close/>
                </a:path>
              </a:pathLst>
            </a:custGeom>
            <a:solidFill>
              <a:srgbClr val="4F2A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2882;p72">
              <a:extLst>
                <a:ext uri="{FF2B5EF4-FFF2-40B4-BE49-F238E27FC236}">
                  <a16:creationId xmlns:a16="http://schemas.microsoft.com/office/drawing/2014/main" id="{436B51E3-A08E-5E20-FA25-A8A9F1B09979}"/>
                </a:ext>
              </a:extLst>
            </p:cNvPr>
            <p:cNvSpPr/>
            <p:nvPr/>
          </p:nvSpPr>
          <p:spPr>
            <a:xfrm>
              <a:off x="3651200" y="2490950"/>
              <a:ext cx="176450" cy="209925"/>
            </a:xfrm>
            <a:custGeom>
              <a:avLst/>
              <a:gdLst/>
              <a:ahLst/>
              <a:cxnLst/>
              <a:rect l="l" t="t" r="r" b="b"/>
              <a:pathLst>
                <a:path w="7058" h="8397" extrusionOk="0">
                  <a:moveTo>
                    <a:pt x="6957" y="1"/>
                  </a:moveTo>
                  <a:cubicBezTo>
                    <a:pt x="6914" y="1"/>
                    <a:pt x="6874" y="31"/>
                    <a:pt x="6880" y="86"/>
                  </a:cubicBezTo>
                  <a:cubicBezTo>
                    <a:pt x="6904" y="465"/>
                    <a:pt x="6868" y="845"/>
                    <a:pt x="6797" y="1224"/>
                  </a:cubicBezTo>
                  <a:cubicBezTo>
                    <a:pt x="6678" y="1876"/>
                    <a:pt x="6346" y="2564"/>
                    <a:pt x="5717" y="2896"/>
                  </a:cubicBezTo>
                  <a:cubicBezTo>
                    <a:pt x="5148" y="3157"/>
                    <a:pt x="4508" y="3157"/>
                    <a:pt x="3915" y="3312"/>
                  </a:cubicBezTo>
                  <a:cubicBezTo>
                    <a:pt x="3037" y="3501"/>
                    <a:pt x="2183" y="3822"/>
                    <a:pt x="1400" y="4249"/>
                  </a:cubicBezTo>
                  <a:cubicBezTo>
                    <a:pt x="1009" y="4486"/>
                    <a:pt x="712" y="4830"/>
                    <a:pt x="499" y="5209"/>
                  </a:cubicBezTo>
                  <a:cubicBezTo>
                    <a:pt x="226" y="5648"/>
                    <a:pt x="72" y="6158"/>
                    <a:pt x="48" y="6668"/>
                  </a:cubicBezTo>
                  <a:cubicBezTo>
                    <a:pt x="1" y="7309"/>
                    <a:pt x="428" y="7866"/>
                    <a:pt x="795" y="8352"/>
                  </a:cubicBezTo>
                  <a:cubicBezTo>
                    <a:pt x="821" y="8384"/>
                    <a:pt x="852" y="8397"/>
                    <a:pt x="882" y="8397"/>
                  </a:cubicBezTo>
                  <a:cubicBezTo>
                    <a:pt x="966" y="8397"/>
                    <a:pt x="1043" y="8297"/>
                    <a:pt x="973" y="8210"/>
                  </a:cubicBezTo>
                  <a:cubicBezTo>
                    <a:pt x="890" y="8103"/>
                    <a:pt x="819" y="7985"/>
                    <a:pt x="736" y="7878"/>
                  </a:cubicBezTo>
                  <a:cubicBezTo>
                    <a:pt x="499" y="7522"/>
                    <a:pt x="262" y="7131"/>
                    <a:pt x="285" y="6680"/>
                  </a:cubicBezTo>
                  <a:cubicBezTo>
                    <a:pt x="321" y="6146"/>
                    <a:pt x="499" y="5636"/>
                    <a:pt x="795" y="5186"/>
                  </a:cubicBezTo>
                  <a:cubicBezTo>
                    <a:pt x="1033" y="4794"/>
                    <a:pt x="1388" y="4486"/>
                    <a:pt x="1804" y="4296"/>
                  </a:cubicBezTo>
                  <a:cubicBezTo>
                    <a:pt x="2705" y="3845"/>
                    <a:pt x="3666" y="3549"/>
                    <a:pt x="4662" y="3383"/>
                  </a:cubicBezTo>
                  <a:cubicBezTo>
                    <a:pt x="5053" y="3323"/>
                    <a:pt x="5445" y="3252"/>
                    <a:pt x="5800" y="3074"/>
                  </a:cubicBezTo>
                  <a:cubicBezTo>
                    <a:pt x="6477" y="2707"/>
                    <a:pt x="6832" y="1971"/>
                    <a:pt x="6963" y="1248"/>
                  </a:cubicBezTo>
                  <a:cubicBezTo>
                    <a:pt x="7034" y="868"/>
                    <a:pt x="7058" y="477"/>
                    <a:pt x="7046" y="86"/>
                  </a:cubicBezTo>
                  <a:cubicBezTo>
                    <a:pt x="7040" y="28"/>
                    <a:pt x="6998" y="1"/>
                    <a:pt x="6957" y="1"/>
                  </a:cubicBezTo>
                  <a:close/>
                </a:path>
              </a:pathLst>
            </a:custGeom>
            <a:solidFill>
              <a:srgbClr val="5E3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2883;p72">
              <a:extLst>
                <a:ext uri="{FF2B5EF4-FFF2-40B4-BE49-F238E27FC236}">
                  <a16:creationId xmlns:a16="http://schemas.microsoft.com/office/drawing/2014/main" id="{6B4D36C3-8C23-3934-D0A9-5FA56D499774}"/>
                </a:ext>
              </a:extLst>
            </p:cNvPr>
            <p:cNvSpPr/>
            <p:nvPr/>
          </p:nvSpPr>
          <p:spPr>
            <a:xfrm>
              <a:off x="3565800" y="2708225"/>
              <a:ext cx="137625" cy="273600"/>
            </a:xfrm>
            <a:custGeom>
              <a:avLst/>
              <a:gdLst/>
              <a:ahLst/>
              <a:cxnLst/>
              <a:rect l="l" t="t" r="r" b="b"/>
              <a:pathLst>
                <a:path w="5505" h="10944" extrusionOk="0">
                  <a:moveTo>
                    <a:pt x="4556" y="1"/>
                  </a:moveTo>
                  <a:cubicBezTo>
                    <a:pt x="4439" y="1"/>
                    <a:pt x="4388" y="200"/>
                    <a:pt x="4532" y="231"/>
                  </a:cubicBezTo>
                  <a:cubicBezTo>
                    <a:pt x="5504" y="1405"/>
                    <a:pt x="2551" y="2330"/>
                    <a:pt x="2005" y="3172"/>
                  </a:cubicBezTo>
                  <a:cubicBezTo>
                    <a:pt x="1" y="5710"/>
                    <a:pt x="4034" y="7157"/>
                    <a:pt x="4472" y="9375"/>
                  </a:cubicBezTo>
                  <a:cubicBezTo>
                    <a:pt x="4555" y="9778"/>
                    <a:pt x="4449" y="10193"/>
                    <a:pt x="4342" y="10585"/>
                  </a:cubicBezTo>
                  <a:cubicBezTo>
                    <a:pt x="4306" y="10691"/>
                    <a:pt x="4176" y="10869"/>
                    <a:pt x="4330" y="10941"/>
                  </a:cubicBezTo>
                  <a:cubicBezTo>
                    <a:pt x="4341" y="10943"/>
                    <a:pt x="4351" y="10944"/>
                    <a:pt x="4361" y="10944"/>
                  </a:cubicBezTo>
                  <a:cubicBezTo>
                    <a:pt x="4569" y="10944"/>
                    <a:pt x="4595" y="10482"/>
                    <a:pt x="4674" y="10324"/>
                  </a:cubicBezTo>
                  <a:cubicBezTo>
                    <a:pt x="4781" y="9909"/>
                    <a:pt x="4816" y="9446"/>
                    <a:pt x="4650" y="9031"/>
                  </a:cubicBezTo>
                  <a:cubicBezTo>
                    <a:pt x="4318" y="7952"/>
                    <a:pt x="3346" y="7288"/>
                    <a:pt x="2670" y="6434"/>
                  </a:cubicBezTo>
                  <a:cubicBezTo>
                    <a:pt x="1768" y="5544"/>
                    <a:pt x="1294" y="4299"/>
                    <a:pt x="2290" y="3279"/>
                  </a:cubicBezTo>
                  <a:cubicBezTo>
                    <a:pt x="2942" y="2674"/>
                    <a:pt x="3773" y="2318"/>
                    <a:pt x="4437" y="1725"/>
                  </a:cubicBezTo>
                  <a:cubicBezTo>
                    <a:pt x="5006" y="1322"/>
                    <a:pt x="5243" y="491"/>
                    <a:pt x="4615" y="17"/>
                  </a:cubicBezTo>
                  <a:cubicBezTo>
                    <a:pt x="4594" y="6"/>
                    <a:pt x="4574" y="1"/>
                    <a:pt x="4556" y="1"/>
                  </a:cubicBezTo>
                  <a:close/>
                </a:path>
              </a:pathLst>
            </a:custGeom>
            <a:solidFill>
              <a:srgbClr val="5E3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2884;p72">
              <a:extLst>
                <a:ext uri="{FF2B5EF4-FFF2-40B4-BE49-F238E27FC236}">
                  <a16:creationId xmlns:a16="http://schemas.microsoft.com/office/drawing/2014/main" id="{35DF9511-A7CC-CBCB-CF93-59B66407E46D}"/>
                </a:ext>
              </a:extLst>
            </p:cNvPr>
            <p:cNvSpPr/>
            <p:nvPr/>
          </p:nvSpPr>
          <p:spPr>
            <a:xfrm>
              <a:off x="3612375" y="2916900"/>
              <a:ext cx="70000" cy="214925"/>
            </a:xfrm>
            <a:custGeom>
              <a:avLst/>
              <a:gdLst/>
              <a:ahLst/>
              <a:cxnLst/>
              <a:rect l="l" t="t" r="r" b="b"/>
              <a:pathLst>
                <a:path w="2800" h="8597" extrusionOk="0">
                  <a:moveTo>
                    <a:pt x="2666" y="0"/>
                  </a:moveTo>
                  <a:cubicBezTo>
                    <a:pt x="2632" y="0"/>
                    <a:pt x="2597" y="24"/>
                    <a:pt x="2597" y="67"/>
                  </a:cubicBezTo>
                  <a:cubicBezTo>
                    <a:pt x="2597" y="210"/>
                    <a:pt x="2586" y="340"/>
                    <a:pt x="2562" y="482"/>
                  </a:cubicBezTo>
                  <a:cubicBezTo>
                    <a:pt x="2491" y="803"/>
                    <a:pt x="2325" y="1099"/>
                    <a:pt x="2135" y="1372"/>
                  </a:cubicBezTo>
                  <a:cubicBezTo>
                    <a:pt x="1850" y="1787"/>
                    <a:pt x="1423" y="2060"/>
                    <a:pt x="1056" y="2404"/>
                  </a:cubicBezTo>
                  <a:cubicBezTo>
                    <a:pt x="415" y="2961"/>
                    <a:pt x="36" y="3685"/>
                    <a:pt x="36" y="4539"/>
                  </a:cubicBezTo>
                  <a:cubicBezTo>
                    <a:pt x="0" y="5535"/>
                    <a:pt x="913" y="6069"/>
                    <a:pt x="1411" y="6816"/>
                  </a:cubicBezTo>
                  <a:cubicBezTo>
                    <a:pt x="1755" y="7278"/>
                    <a:pt x="1744" y="7705"/>
                    <a:pt x="1732" y="8251"/>
                  </a:cubicBezTo>
                  <a:cubicBezTo>
                    <a:pt x="1732" y="8310"/>
                    <a:pt x="1732" y="8370"/>
                    <a:pt x="1720" y="8417"/>
                  </a:cubicBezTo>
                  <a:cubicBezTo>
                    <a:pt x="1708" y="8500"/>
                    <a:pt x="1779" y="8583"/>
                    <a:pt x="1850" y="8595"/>
                  </a:cubicBezTo>
                  <a:cubicBezTo>
                    <a:pt x="1857" y="8596"/>
                    <a:pt x="1864" y="8596"/>
                    <a:pt x="1871" y="8596"/>
                  </a:cubicBezTo>
                  <a:cubicBezTo>
                    <a:pt x="1955" y="8596"/>
                    <a:pt x="2017" y="8529"/>
                    <a:pt x="2028" y="8453"/>
                  </a:cubicBezTo>
                  <a:cubicBezTo>
                    <a:pt x="2064" y="8227"/>
                    <a:pt x="2076" y="8002"/>
                    <a:pt x="2076" y="7777"/>
                  </a:cubicBezTo>
                  <a:cubicBezTo>
                    <a:pt x="2135" y="6875"/>
                    <a:pt x="1400" y="6235"/>
                    <a:pt x="830" y="5630"/>
                  </a:cubicBezTo>
                  <a:cubicBezTo>
                    <a:pt x="617" y="5393"/>
                    <a:pt x="415" y="5132"/>
                    <a:pt x="356" y="4823"/>
                  </a:cubicBezTo>
                  <a:cubicBezTo>
                    <a:pt x="273" y="4290"/>
                    <a:pt x="403" y="3732"/>
                    <a:pt x="676" y="3270"/>
                  </a:cubicBezTo>
                  <a:cubicBezTo>
                    <a:pt x="996" y="2760"/>
                    <a:pt x="1494" y="2404"/>
                    <a:pt x="1921" y="1989"/>
                  </a:cubicBezTo>
                  <a:cubicBezTo>
                    <a:pt x="2420" y="1491"/>
                    <a:pt x="2799" y="791"/>
                    <a:pt x="2728" y="67"/>
                  </a:cubicBezTo>
                  <a:cubicBezTo>
                    <a:pt x="2728" y="21"/>
                    <a:pt x="2697" y="0"/>
                    <a:pt x="2666" y="0"/>
                  </a:cubicBezTo>
                  <a:close/>
                </a:path>
              </a:pathLst>
            </a:custGeom>
            <a:solidFill>
              <a:srgbClr val="5E3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2885;p72">
              <a:extLst>
                <a:ext uri="{FF2B5EF4-FFF2-40B4-BE49-F238E27FC236}">
                  <a16:creationId xmlns:a16="http://schemas.microsoft.com/office/drawing/2014/main" id="{14BA2D88-E7A8-C70B-3057-05CF7AD2C0B7}"/>
                </a:ext>
              </a:extLst>
            </p:cNvPr>
            <p:cNvSpPr/>
            <p:nvPr/>
          </p:nvSpPr>
          <p:spPr>
            <a:xfrm>
              <a:off x="4258750" y="2470850"/>
              <a:ext cx="57250" cy="139975"/>
            </a:xfrm>
            <a:custGeom>
              <a:avLst/>
              <a:gdLst/>
              <a:ahLst/>
              <a:cxnLst/>
              <a:rect l="l" t="t" r="r" b="b"/>
              <a:pathLst>
                <a:path w="2290" h="5599" extrusionOk="0">
                  <a:moveTo>
                    <a:pt x="84" y="0"/>
                  </a:moveTo>
                  <a:cubicBezTo>
                    <a:pt x="36" y="0"/>
                    <a:pt x="1" y="59"/>
                    <a:pt x="1" y="107"/>
                  </a:cubicBezTo>
                  <a:cubicBezTo>
                    <a:pt x="13" y="154"/>
                    <a:pt x="48" y="178"/>
                    <a:pt x="96" y="178"/>
                  </a:cubicBezTo>
                  <a:lnTo>
                    <a:pt x="107" y="178"/>
                  </a:lnTo>
                  <a:cubicBezTo>
                    <a:pt x="119" y="190"/>
                    <a:pt x="131" y="190"/>
                    <a:pt x="143" y="202"/>
                  </a:cubicBezTo>
                  <a:cubicBezTo>
                    <a:pt x="167" y="202"/>
                    <a:pt x="179" y="213"/>
                    <a:pt x="202" y="225"/>
                  </a:cubicBezTo>
                  <a:cubicBezTo>
                    <a:pt x="238" y="261"/>
                    <a:pt x="285" y="285"/>
                    <a:pt x="321" y="320"/>
                  </a:cubicBezTo>
                  <a:cubicBezTo>
                    <a:pt x="428" y="415"/>
                    <a:pt x="534" y="534"/>
                    <a:pt x="641" y="640"/>
                  </a:cubicBezTo>
                  <a:cubicBezTo>
                    <a:pt x="712" y="723"/>
                    <a:pt x="784" y="795"/>
                    <a:pt x="843" y="878"/>
                  </a:cubicBezTo>
                  <a:cubicBezTo>
                    <a:pt x="914" y="961"/>
                    <a:pt x="973" y="1044"/>
                    <a:pt x="1033" y="1127"/>
                  </a:cubicBezTo>
                  <a:cubicBezTo>
                    <a:pt x="1068" y="1174"/>
                    <a:pt x="1104" y="1222"/>
                    <a:pt x="1139" y="1269"/>
                  </a:cubicBezTo>
                  <a:cubicBezTo>
                    <a:pt x="1163" y="1305"/>
                    <a:pt x="1187" y="1352"/>
                    <a:pt x="1210" y="1388"/>
                  </a:cubicBezTo>
                  <a:cubicBezTo>
                    <a:pt x="1234" y="1435"/>
                    <a:pt x="1258" y="1471"/>
                    <a:pt x="1282" y="1518"/>
                  </a:cubicBezTo>
                  <a:cubicBezTo>
                    <a:pt x="1305" y="1577"/>
                    <a:pt x="1329" y="1625"/>
                    <a:pt x="1365" y="1672"/>
                  </a:cubicBezTo>
                  <a:cubicBezTo>
                    <a:pt x="1400" y="1767"/>
                    <a:pt x="1448" y="1862"/>
                    <a:pt x="1483" y="1957"/>
                  </a:cubicBezTo>
                  <a:cubicBezTo>
                    <a:pt x="1495" y="2004"/>
                    <a:pt x="1519" y="2052"/>
                    <a:pt x="1531" y="2087"/>
                  </a:cubicBezTo>
                  <a:cubicBezTo>
                    <a:pt x="1554" y="2147"/>
                    <a:pt x="1566" y="2194"/>
                    <a:pt x="1590" y="2253"/>
                  </a:cubicBezTo>
                  <a:cubicBezTo>
                    <a:pt x="1637" y="2396"/>
                    <a:pt x="1685" y="2538"/>
                    <a:pt x="1720" y="2692"/>
                  </a:cubicBezTo>
                  <a:cubicBezTo>
                    <a:pt x="1756" y="2847"/>
                    <a:pt x="1792" y="3001"/>
                    <a:pt x="1827" y="3155"/>
                  </a:cubicBezTo>
                  <a:cubicBezTo>
                    <a:pt x="1827" y="3155"/>
                    <a:pt x="1827" y="3155"/>
                    <a:pt x="1827" y="3167"/>
                  </a:cubicBezTo>
                  <a:cubicBezTo>
                    <a:pt x="1863" y="3345"/>
                    <a:pt x="1910" y="3534"/>
                    <a:pt x="1934" y="3724"/>
                  </a:cubicBezTo>
                  <a:cubicBezTo>
                    <a:pt x="1946" y="3819"/>
                    <a:pt x="1958" y="3914"/>
                    <a:pt x="1970" y="4009"/>
                  </a:cubicBezTo>
                  <a:cubicBezTo>
                    <a:pt x="1970" y="4104"/>
                    <a:pt x="1981" y="4199"/>
                    <a:pt x="1993" y="4282"/>
                  </a:cubicBezTo>
                  <a:cubicBezTo>
                    <a:pt x="2005" y="4448"/>
                    <a:pt x="2005" y="4602"/>
                    <a:pt x="2005" y="4756"/>
                  </a:cubicBezTo>
                  <a:cubicBezTo>
                    <a:pt x="2005" y="4922"/>
                    <a:pt x="2005" y="5088"/>
                    <a:pt x="1993" y="5254"/>
                  </a:cubicBezTo>
                  <a:cubicBezTo>
                    <a:pt x="1993" y="5313"/>
                    <a:pt x="1993" y="5385"/>
                    <a:pt x="1981" y="5444"/>
                  </a:cubicBezTo>
                  <a:cubicBezTo>
                    <a:pt x="1981" y="5480"/>
                    <a:pt x="1993" y="5515"/>
                    <a:pt x="2017" y="5539"/>
                  </a:cubicBezTo>
                  <a:cubicBezTo>
                    <a:pt x="2041" y="5574"/>
                    <a:pt x="2076" y="5598"/>
                    <a:pt x="2112" y="5598"/>
                  </a:cubicBezTo>
                  <a:lnTo>
                    <a:pt x="2124" y="5598"/>
                  </a:lnTo>
                  <a:cubicBezTo>
                    <a:pt x="2195" y="5598"/>
                    <a:pt x="2254" y="5551"/>
                    <a:pt x="2266" y="5480"/>
                  </a:cubicBezTo>
                  <a:cubicBezTo>
                    <a:pt x="2266" y="5397"/>
                    <a:pt x="2278" y="5325"/>
                    <a:pt x="2278" y="5254"/>
                  </a:cubicBezTo>
                  <a:cubicBezTo>
                    <a:pt x="2278" y="5230"/>
                    <a:pt x="2278" y="5207"/>
                    <a:pt x="2278" y="5183"/>
                  </a:cubicBezTo>
                  <a:cubicBezTo>
                    <a:pt x="2290" y="5005"/>
                    <a:pt x="2290" y="4803"/>
                    <a:pt x="2290" y="4602"/>
                  </a:cubicBezTo>
                  <a:cubicBezTo>
                    <a:pt x="2278" y="4424"/>
                    <a:pt x="2266" y="4234"/>
                    <a:pt x="2242" y="4044"/>
                  </a:cubicBezTo>
                  <a:cubicBezTo>
                    <a:pt x="2219" y="3795"/>
                    <a:pt x="2171" y="3546"/>
                    <a:pt x="2124" y="3297"/>
                  </a:cubicBezTo>
                  <a:cubicBezTo>
                    <a:pt x="2076" y="3048"/>
                    <a:pt x="2005" y="2811"/>
                    <a:pt x="1946" y="2574"/>
                  </a:cubicBezTo>
                  <a:cubicBezTo>
                    <a:pt x="1910" y="2443"/>
                    <a:pt x="1863" y="2325"/>
                    <a:pt x="1827" y="2194"/>
                  </a:cubicBezTo>
                  <a:cubicBezTo>
                    <a:pt x="1792" y="2076"/>
                    <a:pt x="1744" y="1969"/>
                    <a:pt x="1697" y="1850"/>
                  </a:cubicBezTo>
                  <a:cubicBezTo>
                    <a:pt x="1673" y="1803"/>
                    <a:pt x="1649" y="1743"/>
                    <a:pt x="1626" y="1696"/>
                  </a:cubicBezTo>
                  <a:cubicBezTo>
                    <a:pt x="1602" y="1637"/>
                    <a:pt x="1578" y="1589"/>
                    <a:pt x="1543" y="1542"/>
                  </a:cubicBezTo>
                  <a:cubicBezTo>
                    <a:pt x="1531" y="1494"/>
                    <a:pt x="1507" y="1459"/>
                    <a:pt x="1483" y="1411"/>
                  </a:cubicBezTo>
                  <a:cubicBezTo>
                    <a:pt x="1471" y="1400"/>
                    <a:pt x="1471" y="1376"/>
                    <a:pt x="1460" y="1364"/>
                  </a:cubicBezTo>
                  <a:cubicBezTo>
                    <a:pt x="1424" y="1305"/>
                    <a:pt x="1388" y="1245"/>
                    <a:pt x="1341" y="1186"/>
                  </a:cubicBezTo>
                  <a:cubicBezTo>
                    <a:pt x="1329" y="1162"/>
                    <a:pt x="1317" y="1139"/>
                    <a:pt x="1305" y="1127"/>
                  </a:cubicBezTo>
                  <a:lnTo>
                    <a:pt x="1234" y="1020"/>
                  </a:lnTo>
                  <a:cubicBezTo>
                    <a:pt x="1199" y="973"/>
                    <a:pt x="1163" y="925"/>
                    <a:pt x="1127" y="890"/>
                  </a:cubicBezTo>
                  <a:cubicBezTo>
                    <a:pt x="1044" y="795"/>
                    <a:pt x="973" y="700"/>
                    <a:pt x="890" y="617"/>
                  </a:cubicBezTo>
                  <a:cubicBezTo>
                    <a:pt x="843" y="569"/>
                    <a:pt x="807" y="534"/>
                    <a:pt x="760" y="486"/>
                  </a:cubicBezTo>
                  <a:cubicBezTo>
                    <a:pt x="724" y="439"/>
                    <a:pt x="677" y="391"/>
                    <a:pt x="629" y="356"/>
                  </a:cubicBezTo>
                  <a:cubicBezTo>
                    <a:pt x="570" y="285"/>
                    <a:pt x="499" y="225"/>
                    <a:pt x="428" y="178"/>
                  </a:cubicBezTo>
                  <a:cubicBezTo>
                    <a:pt x="368" y="119"/>
                    <a:pt x="309" y="71"/>
                    <a:pt x="226" y="47"/>
                  </a:cubicBezTo>
                  <a:cubicBezTo>
                    <a:pt x="190" y="24"/>
                    <a:pt x="143" y="0"/>
                    <a:pt x="84" y="0"/>
                  </a:cubicBezTo>
                  <a:close/>
                </a:path>
              </a:pathLst>
            </a:custGeom>
            <a:solidFill>
              <a:srgbClr val="5E3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2886;p72">
              <a:extLst>
                <a:ext uri="{FF2B5EF4-FFF2-40B4-BE49-F238E27FC236}">
                  <a16:creationId xmlns:a16="http://schemas.microsoft.com/office/drawing/2014/main" id="{5344043D-5B90-995D-74E6-C97CB7E327B1}"/>
                </a:ext>
              </a:extLst>
            </p:cNvPr>
            <p:cNvSpPr/>
            <p:nvPr/>
          </p:nvSpPr>
          <p:spPr>
            <a:xfrm>
              <a:off x="4307975" y="2614650"/>
              <a:ext cx="4475" cy="4475"/>
            </a:xfrm>
            <a:custGeom>
              <a:avLst/>
              <a:gdLst/>
              <a:ahLst/>
              <a:cxnLst/>
              <a:rect l="l" t="t" r="r" b="b"/>
              <a:pathLst>
                <a:path w="179" h="179" extrusionOk="0">
                  <a:moveTo>
                    <a:pt x="84" y="0"/>
                  </a:moveTo>
                  <a:cubicBezTo>
                    <a:pt x="36" y="0"/>
                    <a:pt x="1" y="36"/>
                    <a:pt x="1" y="83"/>
                  </a:cubicBezTo>
                  <a:cubicBezTo>
                    <a:pt x="1" y="131"/>
                    <a:pt x="36" y="178"/>
                    <a:pt x="95" y="178"/>
                  </a:cubicBezTo>
                  <a:cubicBezTo>
                    <a:pt x="143" y="178"/>
                    <a:pt x="178" y="131"/>
                    <a:pt x="178" y="83"/>
                  </a:cubicBezTo>
                  <a:cubicBezTo>
                    <a:pt x="178" y="36"/>
                    <a:pt x="131" y="0"/>
                    <a:pt x="84" y="0"/>
                  </a:cubicBezTo>
                  <a:close/>
                </a:path>
              </a:pathLst>
            </a:custGeom>
            <a:solidFill>
              <a:srgbClr val="5E3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2887;p72">
              <a:extLst>
                <a:ext uri="{FF2B5EF4-FFF2-40B4-BE49-F238E27FC236}">
                  <a16:creationId xmlns:a16="http://schemas.microsoft.com/office/drawing/2014/main" id="{A559C2E0-DDBA-923D-D4B9-DAAAAE50F207}"/>
                </a:ext>
              </a:extLst>
            </p:cNvPr>
            <p:cNvSpPr/>
            <p:nvPr/>
          </p:nvSpPr>
          <p:spPr>
            <a:xfrm>
              <a:off x="3840075" y="2844325"/>
              <a:ext cx="99650" cy="285125"/>
            </a:xfrm>
            <a:custGeom>
              <a:avLst/>
              <a:gdLst/>
              <a:ahLst/>
              <a:cxnLst/>
              <a:rect l="l" t="t" r="r" b="b"/>
              <a:pathLst>
                <a:path w="3986" h="11405" extrusionOk="0">
                  <a:moveTo>
                    <a:pt x="3853" y="1"/>
                  </a:moveTo>
                  <a:cubicBezTo>
                    <a:pt x="3827" y="1"/>
                    <a:pt x="3802" y="14"/>
                    <a:pt x="3784" y="41"/>
                  </a:cubicBezTo>
                  <a:cubicBezTo>
                    <a:pt x="3772" y="76"/>
                    <a:pt x="3772" y="124"/>
                    <a:pt x="3772" y="159"/>
                  </a:cubicBezTo>
                  <a:cubicBezTo>
                    <a:pt x="3772" y="266"/>
                    <a:pt x="3772" y="373"/>
                    <a:pt x="3772" y="480"/>
                  </a:cubicBezTo>
                  <a:cubicBezTo>
                    <a:pt x="3772" y="669"/>
                    <a:pt x="3772" y="859"/>
                    <a:pt x="3761" y="1049"/>
                  </a:cubicBezTo>
                  <a:cubicBezTo>
                    <a:pt x="3725" y="1654"/>
                    <a:pt x="3547" y="2235"/>
                    <a:pt x="3322" y="2780"/>
                  </a:cubicBezTo>
                  <a:cubicBezTo>
                    <a:pt x="2978" y="3658"/>
                    <a:pt x="2539" y="4571"/>
                    <a:pt x="2705" y="5532"/>
                  </a:cubicBezTo>
                  <a:cubicBezTo>
                    <a:pt x="2918" y="6540"/>
                    <a:pt x="3488" y="7442"/>
                    <a:pt x="3606" y="8485"/>
                  </a:cubicBezTo>
                  <a:cubicBezTo>
                    <a:pt x="3654" y="8912"/>
                    <a:pt x="3606" y="9197"/>
                    <a:pt x="3357" y="9553"/>
                  </a:cubicBezTo>
                  <a:cubicBezTo>
                    <a:pt x="3025" y="10098"/>
                    <a:pt x="2539" y="10537"/>
                    <a:pt x="1922" y="10751"/>
                  </a:cubicBezTo>
                  <a:cubicBezTo>
                    <a:pt x="1341" y="10964"/>
                    <a:pt x="724" y="11059"/>
                    <a:pt x="119" y="11154"/>
                  </a:cubicBezTo>
                  <a:cubicBezTo>
                    <a:pt x="48" y="11166"/>
                    <a:pt x="1" y="11237"/>
                    <a:pt x="13" y="11296"/>
                  </a:cubicBezTo>
                  <a:cubicBezTo>
                    <a:pt x="23" y="11360"/>
                    <a:pt x="72" y="11405"/>
                    <a:pt x="133" y="11405"/>
                  </a:cubicBezTo>
                  <a:cubicBezTo>
                    <a:pt x="140" y="11405"/>
                    <a:pt x="148" y="11404"/>
                    <a:pt x="155" y="11403"/>
                  </a:cubicBezTo>
                  <a:cubicBezTo>
                    <a:pt x="582" y="11344"/>
                    <a:pt x="1021" y="11273"/>
                    <a:pt x="1448" y="11178"/>
                  </a:cubicBezTo>
                  <a:cubicBezTo>
                    <a:pt x="2219" y="11012"/>
                    <a:pt x="2930" y="10620"/>
                    <a:pt x="3405" y="9980"/>
                  </a:cubicBezTo>
                  <a:cubicBezTo>
                    <a:pt x="3784" y="9493"/>
                    <a:pt x="3986" y="9161"/>
                    <a:pt x="3915" y="8521"/>
                  </a:cubicBezTo>
                  <a:cubicBezTo>
                    <a:pt x="3820" y="7465"/>
                    <a:pt x="3215" y="6540"/>
                    <a:pt x="2954" y="5520"/>
                  </a:cubicBezTo>
                  <a:cubicBezTo>
                    <a:pt x="2812" y="4844"/>
                    <a:pt x="3049" y="4168"/>
                    <a:pt x="3274" y="3540"/>
                  </a:cubicBezTo>
                  <a:cubicBezTo>
                    <a:pt x="3571" y="2792"/>
                    <a:pt x="3879" y="2057"/>
                    <a:pt x="3938" y="1250"/>
                  </a:cubicBezTo>
                  <a:cubicBezTo>
                    <a:pt x="3962" y="930"/>
                    <a:pt x="3962" y="598"/>
                    <a:pt x="3950" y="278"/>
                  </a:cubicBezTo>
                  <a:cubicBezTo>
                    <a:pt x="3950" y="207"/>
                    <a:pt x="3938" y="147"/>
                    <a:pt x="3938" y="76"/>
                  </a:cubicBezTo>
                  <a:cubicBezTo>
                    <a:pt x="3938" y="41"/>
                    <a:pt x="3915" y="5"/>
                    <a:pt x="3879" y="5"/>
                  </a:cubicBezTo>
                  <a:cubicBezTo>
                    <a:pt x="3870" y="2"/>
                    <a:pt x="3861" y="1"/>
                    <a:pt x="3853" y="1"/>
                  </a:cubicBezTo>
                  <a:close/>
                </a:path>
              </a:pathLst>
            </a:custGeom>
            <a:solidFill>
              <a:srgbClr val="5E3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2888;p72">
              <a:extLst>
                <a:ext uri="{FF2B5EF4-FFF2-40B4-BE49-F238E27FC236}">
                  <a16:creationId xmlns:a16="http://schemas.microsoft.com/office/drawing/2014/main" id="{DF0C2D90-1390-1864-F20C-03C8A1FBF0D1}"/>
                </a:ext>
              </a:extLst>
            </p:cNvPr>
            <p:cNvSpPr/>
            <p:nvPr/>
          </p:nvSpPr>
          <p:spPr>
            <a:xfrm>
              <a:off x="3655650" y="3071000"/>
              <a:ext cx="18950" cy="56700"/>
            </a:xfrm>
            <a:custGeom>
              <a:avLst/>
              <a:gdLst/>
              <a:ahLst/>
              <a:cxnLst/>
              <a:rect l="l" t="t" r="r" b="b"/>
              <a:pathLst>
                <a:path w="758" h="2268" extrusionOk="0">
                  <a:moveTo>
                    <a:pt x="83" y="0"/>
                  </a:moveTo>
                  <a:cubicBezTo>
                    <a:pt x="54" y="0"/>
                    <a:pt x="26" y="15"/>
                    <a:pt x="13" y="47"/>
                  </a:cubicBezTo>
                  <a:cubicBezTo>
                    <a:pt x="1" y="94"/>
                    <a:pt x="13" y="142"/>
                    <a:pt x="13" y="189"/>
                  </a:cubicBezTo>
                  <a:cubicBezTo>
                    <a:pt x="143" y="865"/>
                    <a:pt x="333" y="1518"/>
                    <a:pt x="499" y="2182"/>
                  </a:cubicBezTo>
                  <a:cubicBezTo>
                    <a:pt x="517" y="2242"/>
                    <a:pt x="563" y="2268"/>
                    <a:pt x="610" y="2268"/>
                  </a:cubicBezTo>
                  <a:cubicBezTo>
                    <a:pt x="682" y="2268"/>
                    <a:pt x="758" y="2205"/>
                    <a:pt x="736" y="2111"/>
                  </a:cubicBezTo>
                  <a:cubicBezTo>
                    <a:pt x="594" y="1435"/>
                    <a:pt x="333" y="782"/>
                    <a:pt x="167" y="94"/>
                  </a:cubicBezTo>
                  <a:cubicBezTo>
                    <a:pt x="174" y="36"/>
                    <a:pt x="128" y="0"/>
                    <a:pt x="83" y="0"/>
                  </a:cubicBezTo>
                  <a:close/>
                </a:path>
              </a:pathLst>
            </a:custGeom>
            <a:solidFill>
              <a:srgbClr val="5E3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2889;p72">
              <a:extLst>
                <a:ext uri="{FF2B5EF4-FFF2-40B4-BE49-F238E27FC236}">
                  <a16:creationId xmlns:a16="http://schemas.microsoft.com/office/drawing/2014/main" id="{B9E31F64-99F5-6C42-FABA-F5347420DC47}"/>
                </a:ext>
              </a:extLst>
            </p:cNvPr>
            <p:cNvSpPr/>
            <p:nvPr/>
          </p:nvSpPr>
          <p:spPr>
            <a:xfrm>
              <a:off x="3625125" y="2730200"/>
              <a:ext cx="78075" cy="149300"/>
            </a:xfrm>
            <a:custGeom>
              <a:avLst/>
              <a:gdLst/>
              <a:ahLst/>
              <a:cxnLst/>
              <a:rect l="l" t="t" r="r" b="b"/>
              <a:pathLst>
                <a:path w="3123" h="5972" extrusionOk="0">
                  <a:moveTo>
                    <a:pt x="3008" y="0"/>
                  </a:moveTo>
                  <a:cubicBezTo>
                    <a:pt x="2974" y="0"/>
                    <a:pt x="2943" y="16"/>
                    <a:pt x="2930" y="51"/>
                  </a:cubicBezTo>
                  <a:cubicBezTo>
                    <a:pt x="2906" y="146"/>
                    <a:pt x="2882" y="241"/>
                    <a:pt x="2847" y="324"/>
                  </a:cubicBezTo>
                  <a:cubicBezTo>
                    <a:pt x="2728" y="597"/>
                    <a:pt x="2574" y="846"/>
                    <a:pt x="2408" y="1083"/>
                  </a:cubicBezTo>
                  <a:cubicBezTo>
                    <a:pt x="2064" y="1605"/>
                    <a:pt x="1447" y="1819"/>
                    <a:pt x="961" y="2174"/>
                  </a:cubicBezTo>
                  <a:cubicBezTo>
                    <a:pt x="344" y="2589"/>
                    <a:pt x="0" y="3313"/>
                    <a:pt x="95" y="4048"/>
                  </a:cubicBezTo>
                  <a:cubicBezTo>
                    <a:pt x="190" y="4795"/>
                    <a:pt x="641" y="5448"/>
                    <a:pt x="1186" y="5946"/>
                  </a:cubicBezTo>
                  <a:cubicBezTo>
                    <a:pt x="1206" y="5964"/>
                    <a:pt x="1228" y="5971"/>
                    <a:pt x="1249" y="5971"/>
                  </a:cubicBezTo>
                  <a:cubicBezTo>
                    <a:pt x="1326" y="5971"/>
                    <a:pt x="1391" y="5869"/>
                    <a:pt x="1317" y="5804"/>
                  </a:cubicBezTo>
                  <a:cubicBezTo>
                    <a:pt x="1186" y="5685"/>
                    <a:pt x="1067" y="5555"/>
                    <a:pt x="961" y="5424"/>
                  </a:cubicBezTo>
                  <a:cubicBezTo>
                    <a:pt x="557" y="4950"/>
                    <a:pt x="249" y="4369"/>
                    <a:pt x="273" y="3728"/>
                  </a:cubicBezTo>
                  <a:cubicBezTo>
                    <a:pt x="297" y="3265"/>
                    <a:pt x="486" y="2815"/>
                    <a:pt x="830" y="2506"/>
                  </a:cubicBezTo>
                  <a:cubicBezTo>
                    <a:pt x="1257" y="2127"/>
                    <a:pt x="1815" y="1925"/>
                    <a:pt x="2242" y="1558"/>
                  </a:cubicBezTo>
                  <a:cubicBezTo>
                    <a:pt x="2562" y="1273"/>
                    <a:pt x="3013" y="526"/>
                    <a:pt x="3107" y="111"/>
                  </a:cubicBezTo>
                  <a:cubicBezTo>
                    <a:pt x="3122" y="44"/>
                    <a:pt x="3063" y="0"/>
                    <a:pt x="3008" y="0"/>
                  </a:cubicBezTo>
                  <a:close/>
                </a:path>
              </a:pathLst>
            </a:custGeom>
            <a:solidFill>
              <a:srgbClr val="5E3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2890;p72">
              <a:extLst>
                <a:ext uri="{FF2B5EF4-FFF2-40B4-BE49-F238E27FC236}">
                  <a16:creationId xmlns:a16="http://schemas.microsoft.com/office/drawing/2014/main" id="{54CED60D-FB36-FC1D-E4E2-99EFDE0F47DF}"/>
                </a:ext>
              </a:extLst>
            </p:cNvPr>
            <p:cNvSpPr/>
            <p:nvPr/>
          </p:nvSpPr>
          <p:spPr>
            <a:xfrm>
              <a:off x="3881600" y="2894750"/>
              <a:ext cx="35300" cy="205425"/>
            </a:xfrm>
            <a:custGeom>
              <a:avLst/>
              <a:gdLst/>
              <a:ahLst/>
              <a:cxnLst/>
              <a:rect l="l" t="t" r="r" b="b"/>
              <a:pathLst>
                <a:path w="1412" h="8217" extrusionOk="0">
                  <a:moveTo>
                    <a:pt x="1314" y="0"/>
                  </a:moveTo>
                  <a:cubicBezTo>
                    <a:pt x="1134" y="0"/>
                    <a:pt x="1075" y="581"/>
                    <a:pt x="985" y="728"/>
                  </a:cubicBezTo>
                  <a:cubicBezTo>
                    <a:pt x="688" y="1653"/>
                    <a:pt x="202" y="2578"/>
                    <a:pt x="498" y="3563"/>
                  </a:cubicBezTo>
                  <a:cubicBezTo>
                    <a:pt x="759" y="4523"/>
                    <a:pt x="1115" y="5496"/>
                    <a:pt x="914" y="6504"/>
                  </a:cubicBezTo>
                  <a:cubicBezTo>
                    <a:pt x="819" y="7073"/>
                    <a:pt x="605" y="7666"/>
                    <a:pt x="95" y="7998"/>
                  </a:cubicBezTo>
                  <a:cubicBezTo>
                    <a:pt x="48" y="8010"/>
                    <a:pt x="0" y="8058"/>
                    <a:pt x="0" y="8105"/>
                  </a:cubicBezTo>
                  <a:cubicBezTo>
                    <a:pt x="17" y="8187"/>
                    <a:pt x="58" y="8216"/>
                    <a:pt x="109" y="8216"/>
                  </a:cubicBezTo>
                  <a:cubicBezTo>
                    <a:pt x="207" y="8216"/>
                    <a:pt x="341" y="8108"/>
                    <a:pt x="404" y="8046"/>
                  </a:cubicBezTo>
                  <a:cubicBezTo>
                    <a:pt x="1103" y="7453"/>
                    <a:pt x="1222" y="6445"/>
                    <a:pt x="1210" y="5579"/>
                  </a:cubicBezTo>
                  <a:cubicBezTo>
                    <a:pt x="1056" y="3812"/>
                    <a:pt x="143" y="3112"/>
                    <a:pt x="1032" y="1262"/>
                  </a:cubicBezTo>
                  <a:cubicBezTo>
                    <a:pt x="1163" y="882"/>
                    <a:pt x="1269" y="503"/>
                    <a:pt x="1400" y="135"/>
                  </a:cubicBezTo>
                  <a:cubicBezTo>
                    <a:pt x="1412" y="76"/>
                    <a:pt x="1388" y="28"/>
                    <a:pt x="1341" y="4"/>
                  </a:cubicBezTo>
                  <a:cubicBezTo>
                    <a:pt x="1331" y="2"/>
                    <a:pt x="1323" y="0"/>
                    <a:pt x="1314" y="0"/>
                  </a:cubicBezTo>
                  <a:close/>
                </a:path>
              </a:pathLst>
            </a:custGeom>
            <a:solidFill>
              <a:srgbClr val="5E3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2891;p72">
              <a:extLst>
                <a:ext uri="{FF2B5EF4-FFF2-40B4-BE49-F238E27FC236}">
                  <a16:creationId xmlns:a16="http://schemas.microsoft.com/office/drawing/2014/main" id="{54AA9610-F7B3-3F75-8D7A-451842D84F33}"/>
                </a:ext>
              </a:extLst>
            </p:cNvPr>
            <p:cNvSpPr/>
            <p:nvPr/>
          </p:nvSpPr>
          <p:spPr>
            <a:xfrm>
              <a:off x="4044975" y="2675875"/>
              <a:ext cx="53975" cy="42875"/>
            </a:xfrm>
            <a:custGeom>
              <a:avLst/>
              <a:gdLst/>
              <a:ahLst/>
              <a:cxnLst/>
              <a:rect l="l" t="t" r="r" b="b"/>
              <a:pathLst>
                <a:path w="2159" h="1715" extrusionOk="0">
                  <a:moveTo>
                    <a:pt x="908" y="0"/>
                  </a:moveTo>
                  <a:cubicBezTo>
                    <a:pt x="554" y="0"/>
                    <a:pt x="235" y="256"/>
                    <a:pt x="155" y="860"/>
                  </a:cubicBezTo>
                  <a:cubicBezTo>
                    <a:pt x="131" y="1074"/>
                    <a:pt x="0" y="1619"/>
                    <a:pt x="249" y="1714"/>
                  </a:cubicBezTo>
                  <a:cubicBezTo>
                    <a:pt x="475" y="1655"/>
                    <a:pt x="368" y="1240"/>
                    <a:pt x="451" y="1062"/>
                  </a:cubicBezTo>
                  <a:cubicBezTo>
                    <a:pt x="540" y="570"/>
                    <a:pt x="700" y="385"/>
                    <a:pt x="878" y="385"/>
                  </a:cubicBezTo>
                  <a:cubicBezTo>
                    <a:pt x="1198" y="385"/>
                    <a:pt x="1574" y="986"/>
                    <a:pt x="1696" y="1489"/>
                  </a:cubicBezTo>
                  <a:cubicBezTo>
                    <a:pt x="1726" y="1578"/>
                    <a:pt x="1812" y="1622"/>
                    <a:pt x="1900" y="1622"/>
                  </a:cubicBezTo>
                  <a:cubicBezTo>
                    <a:pt x="1987" y="1622"/>
                    <a:pt x="2076" y="1578"/>
                    <a:pt x="2112" y="1489"/>
                  </a:cubicBezTo>
                  <a:cubicBezTo>
                    <a:pt x="2159" y="1311"/>
                    <a:pt x="2029" y="1121"/>
                    <a:pt x="1981" y="943"/>
                  </a:cubicBezTo>
                  <a:cubicBezTo>
                    <a:pt x="1806" y="368"/>
                    <a:pt x="1332" y="0"/>
                    <a:pt x="90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2892;p72">
              <a:extLst>
                <a:ext uri="{FF2B5EF4-FFF2-40B4-BE49-F238E27FC236}">
                  <a16:creationId xmlns:a16="http://schemas.microsoft.com/office/drawing/2014/main" id="{428D17CA-7EB9-AECC-1476-79185A9B868C}"/>
                </a:ext>
              </a:extLst>
            </p:cNvPr>
            <p:cNvSpPr/>
            <p:nvPr/>
          </p:nvSpPr>
          <p:spPr>
            <a:xfrm>
              <a:off x="4159425" y="2688625"/>
              <a:ext cx="49600" cy="68025"/>
            </a:xfrm>
            <a:custGeom>
              <a:avLst/>
              <a:gdLst/>
              <a:ahLst/>
              <a:cxnLst/>
              <a:rect l="l" t="t" r="r" b="b"/>
              <a:pathLst>
                <a:path w="1984" h="2721" extrusionOk="0">
                  <a:moveTo>
                    <a:pt x="177" y="0"/>
                  </a:moveTo>
                  <a:cubicBezTo>
                    <a:pt x="94" y="0"/>
                    <a:pt x="13" y="51"/>
                    <a:pt x="0" y="149"/>
                  </a:cubicBezTo>
                  <a:cubicBezTo>
                    <a:pt x="24" y="599"/>
                    <a:pt x="48" y="1062"/>
                    <a:pt x="167" y="1489"/>
                  </a:cubicBezTo>
                  <a:cubicBezTo>
                    <a:pt x="258" y="1817"/>
                    <a:pt x="513" y="1891"/>
                    <a:pt x="770" y="1891"/>
                  </a:cubicBezTo>
                  <a:cubicBezTo>
                    <a:pt x="983" y="1891"/>
                    <a:pt x="1196" y="1840"/>
                    <a:pt x="1317" y="1840"/>
                  </a:cubicBezTo>
                  <a:cubicBezTo>
                    <a:pt x="1431" y="1840"/>
                    <a:pt x="1464" y="1885"/>
                    <a:pt x="1341" y="2058"/>
                  </a:cubicBezTo>
                  <a:cubicBezTo>
                    <a:pt x="1198" y="2272"/>
                    <a:pt x="700" y="2284"/>
                    <a:pt x="771" y="2604"/>
                  </a:cubicBezTo>
                  <a:cubicBezTo>
                    <a:pt x="813" y="2688"/>
                    <a:pt x="881" y="2721"/>
                    <a:pt x="962" y="2721"/>
                  </a:cubicBezTo>
                  <a:cubicBezTo>
                    <a:pt x="1200" y="2721"/>
                    <a:pt x="1549" y="2431"/>
                    <a:pt x="1673" y="2307"/>
                  </a:cubicBezTo>
                  <a:cubicBezTo>
                    <a:pt x="1984" y="1974"/>
                    <a:pt x="1765" y="1434"/>
                    <a:pt x="1327" y="1434"/>
                  </a:cubicBezTo>
                  <a:cubicBezTo>
                    <a:pt x="1297" y="1434"/>
                    <a:pt x="1266" y="1436"/>
                    <a:pt x="1234" y="1442"/>
                  </a:cubicBezTo>
                  <a:cubicBezTo>
                    <a:pt x="1226" y="1441"/>
                    <a:pt x="1217" y="1441"/>
                    <a:pt x="1209" y="1441"/>
                  </a:cubicBezTo>
                  <a:cubicBezTo>
                    <a:pt x="1096" y="1441"/>
                    <a:pt x="956" y="1479"/>
                    <a:pt x="830" y="1479"/>
                  </a:cubicBezTo>
                  <a:cubicBezTo>
                    <a:pt x="731" y="1479"/>
                    <a:pt x="642" y="1455"/>
                    <a:pt x="582" y="1370"/>
                  </a:cubicBezTo>
                  <a:cubicBezTo>
                    <a:pt x="451" y="979"/>
                    <a:pt x="427" y="552"/>
                    <a:pt x="356" y="137"/>
                  </a:cubicBezTo>
                  <a:cubicBezTo>
                    <a:pt x="333" y="45"/>
                    <a:pt x="255" y="0"/>
                    <a:pt x="17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2893;p72">
              <a:extLst>
                <a:ext uri="{FF2B5EF4-FFF2-40B4-BE49-F238E27FC236}">
                  <a16:creationId xmlns:a16="http://schemas.microsoft.com/office/drawing/2014/main" id="{013705CD-E33D-34AC-9EE8-43A2AF7BB27D}"/>
                </a:ext>
              </a:extLst>
            </p:cNvPr>
            <p:cNvSpPr/>
            <p:nvPr/>
          </p:nvSpPr>
          <p:spPr>
            <a:xfrm>
              <a:off x="4192325" y="2637475"/>
              <a:ext cx="46575" cy="45650"/>
            </a:xfrm>
            <a:custGeom>
              <a:avLst/>
              <a:gdLst/>
              <a:ahLst/>
              <a:cxnLst/>
              <a:rect l="l" t="t" r="r" b="b"/>
              <a:pathLst>
                <a:path w="1863" h="1826" extrusionOk="0">
                  <a:moveTo>
                    <a:pt x="653" y="0"/>
                  </a:moveTo>
                  <a:cubicBezTo>
                    <a:pt x="337" y="0"/>
                    <a:pt x="63" y="252"/>
                    <a:pt x="13" y="878"/>
                  </a:cubicBezTo>
                  <a:cubicBezTo>
                    <a:pt x="1" y="1187"/>
                    <a:pt x="13" y="1578"/>
                    <a:pt x="226" y="1815"/>
                  </a:cubicBezTo>
                  <a:cubicBezTo>
                    <a:pt x="254" y="1822"/>
                    <a:pt x="278" y="1825"/>
                    <a:pt x="299" y="1825"/>
                  </a:cubicBezTo>
                  <a:cubicBezTo>
                    <a:pt x="458" y="1825"/>
                    <a:pt x="433" y="1643"/>
                    <a:pt x="381" y="1507"/>
                  </a:cubicBezTo>
                  <a:cubicBezTo>
                    <a:pt x="337" y="743"/>
                    <a:pt x="497" y="428"/>
                    <a:pt x="712" y="428"/>
                  </a:cubicBezTo>
                  <a:cubicBezTo>
                    <a:pt x="970" y="428"/>
                    <a:pt x="1310" y="886"/>
                    <a:pt x="1472" y="1566"/>
                  </a:cubicBezTo>
                  <a:cubicBezTo>
                    <a:pt x="1496" y="1663"/>
                    <a:pt x="1569" y="1704"/>
                    <a:pt x="1644" y="1704"/>
                  </a:cubicBezTo>
                  <a:cubicBezTo>
                    <a:pt x="1752" y="1704"/>
                    <a:pt x="1863" y="1617"/>
                    <a:pt x="1827" y="1483"/>
                  </a:cubicBezTo>
                  <a:cubicBezTo>
                    <a:pt x="1792" y="1341"/>
                    <a:pt x="1756" y="1210"/>
                    <a:pt x="1721" y="1080"/>
                  </a:cubicBezTo>
                  <a:cubicBezTo>
                    <a:pt x="1584" y="460"/>
                    <a:pt x="1080" y="0"/>
                    <a:pt x="65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2894;p72">
              <a:extLst>
                <a:ext uri="{FF2B5EF4-FFF2-40B4-BE49-F238E27FC236}">
                  <a16:creationId xmlns:a16="http://schemas.microsoft.com/office/drawing/2014/main" id="{95063967-44F0-453F-49A7-7819E99E618F}"/>
                </a:ext>
              </a:extLst>
            </p:cNvPr>
            <p:cNvSpPr/>
            <p:nvPr/>
          </p:nvSpPr>
          <p:spPr>
            <a:xfrm>
              <a:off x="4133925" y="2775775"/>
              <a:ext cx="63675" cy="47375"/>
            </a:xfrm>
            <a:custGeom>
              <a:avLst/>
              <a:gdLst/>
              <a:ahLst/>
              <a:cxnLst/>
              <a:rect l="l" t="t" r="r" b="b"/>
              <a:pathLst>
                <a:path w="2547" h="1895" extrusionOk="0">
                  <a:moveTo>
                    <a:pt x="2299" y="0"/>
                  </a:moveTo>
                  <a:cubicBezTo>
                    <a:pt x="2213" y="0"/>
                    <a:pt x="2128" y="52"/>
                    <a:pt x="2112" y="162"/>
                  </a:cubicBezTo>
                  <a:cubicBezTo>
                    <a:pt x="2005" y="529"/>
                    <a:pt x="1969" y="933"/>
                    <a:pt x="1720" y="1241"/>
                  </a:cubicBezTo>
                  <a:cubicBezTo>
                    <a:pt x="1592" y="1375"/>
                    <a:pt x="1452" y="1431"/>
                    <a:pt x="1312" y="1431"/>
                  </a:cubicBezTo>
                  <a:cubicBezTo>
                    <a:pt x="957" y="1431"/>
                    <a:pt x="601" y="1077"/>
                    <a:pt x="439" y="755"/>
                  </a:cubicBezTo>
                  <a:cubicBezTo>
                    <a:pt x="321" y="636"/>
                    <a:pt x="333" y="280"/>
                    <a:pt x="155" y="268"/>
                  </a:cubicBezTo>
                  <a:cubicBezTo>
                    <a:pt x="0" y="304"/>
                    <a:pt x="84" y="506"/>
                    <a:pt x="107" y="612"/>
                  </a:cubicBezTo>
                  <a:cubicBezTo>
                    <a:pt x="238" y="1158"/>
                    <a:pt x="582" y="1786"/>
                    <a:pt x="1187" y="1881"/>
                  </a:cubicBezTo>
                  <a:cubicBezTo>
                    <a:pt x="1245" y="1890"/>
                    <a:pt x="1301" y="1894"/>
                    <a:pt x="1356" y="1894"/>
                  </a:cubicBezTo>
                  <a:cubicBezTo>
                    <a:pt x="2175" y="1894"/>
                    <a:pt x="2547" y="931"/>
                    <a:pt x="2491" y="197"/>
                  </a:cubicBezTo>
                  <a:cubicBezTo>
                    <a:pt x="2498" y="70"/>
                    <a:pt x="2398" y="0"/>
                    <a:pt x="229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2895;p72">
              <a:extLst>
                <a:ext uri="{FF2B5EF4-FFF2-40B4-BE49-F238E27FC236}">
                  <a16:creationId xmlns:a16="http://schemas.microsoft.com/office/drawing/2014/main" id="{EF484CA7-FC96-252F-DDCA-A8EB92B6D9E8}"/>
                </a:ext>
              </a:extLst>
            </p:cNvPr>
            <p:cNvSpPr/>
            <p:nvPr/>
          </p:nvSpPr>
          <p:spPr>
            <a:xfrm>
              <a:off x="3847300" y="2737350"/>
              <a:ext cx="76200" cy="45550"/>
            </a:xfrm>
            <a:custGeom>
              <a:avLst/>
              <a:gdLst/>
              <a:ahLst/>
              <a:cxnLst/>
              <a:rect l="l" t="t" r="r" b="b"/>
              <a:pathLst>
                <a:path w="3048" h="1822" extrusionOk="0">
                  <a:moveTo>
                    <a:pt x="556" y="0"/>
                  </a:moveTo>
                  <a:cubicBezTo>
                    <a:pt x="476" y="0"/>
                    <a:pt x="396" y="5"/>
                    <a:pt x="317" y="14"/>
                  </a:cubicBezTo>
                  <a:cubicBezTo>
                    <a:pt x="299" y="12"/>
                    <a:pt x="283" y="11"/>
                    <a:pt x="267" y="11"/>
                  </a:cubicBezTo>
                  <a:cubicBezTo>
                    <a:pt x="43" y="11"/>
                    <a:pt x="1" y="228"/>
                    <a:pt x="195" y="228"/>
                  </a:cubicBezTo>
                  <a:cubicBezTo>
                    <a:pt x="200" y="228"/>
                    <a:pt x="205" y="228"/>
                    <a:pt x="210" y="228"/>
                  </a:cubicBezTo>
                  <a:cubicBezTo>
                    <a:pt x="270" y="222"/>
                    <a:pt x="330" y="219"/>
                    <a:pt x="391" y="219"/>
                  </a:cubicBezTo>
                  <a:cubicBezTo>
                    <a:pt x="1016" y="219"/>
                    <a:pt x="1620" y="549"/>
                    <a:pt x="1977" y="1058"/>
                  </a:cubicBezTo>
                  <a:cubicBezTo>
                    <a:pt x="2167" y="1283"/>
                    <a:pt x="2250" y="1616"/>
                    <a:pt x="2463" y="1817"/>
                  </a:cubicBezTo>
                  <a:cubicBezTo>
                    <a:pt x="2488" y="1820"/>
                    <a:pt x="2511" y="1822"/>
                    <a:pt x="2532" y="1822"/>
                  </a:cubicBezTo>
                  <a:cubicBezTo>
                    <a:pt x="3047" y="1822"/>
                    <a:pt x="2362" y="873"/>
                    <a:pt x="2191" y="702"/>
                  </a:cubicBezTo>
                  <a:cubicBezTo>
                    <a:pt x="1761" y="272"/>
                    <a:pt x="1164" y="0"/>
                    <a:pt x="55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2896;p72">
              <a:extLst>
                <a:ext uri="{FF2B5EF4-FFF2-40B4-BE49-F238E27FC236}">
                  <a16:creationId xmlns:a16="http://schemas.microsoft.com/office/drawing/2014/main" id="{8A36F631-4D06-E360-4370-05DF9D9C844D}"/>
                </a:ext>
              </a:extLst>
            </p:cNvPr>
            <p:cNvSpPr/>
            <p:nvPr/>
          </p:nvSpPr>
          <p:spPr>
            <a:xfrm>
              <a:off x="3873350" y="2750200"/>
              <a:ext cx="30375" cy="44450"/>
            </a:xfrm>
            <a:custGeom>
              <a:avLst/>
              <a:gdLst/>
              <a:ahLst/>
              <a:cxnLst/>
              <a:rect l="l" t="t" r="r" b="b"/>
              <a:pathLst>
                <a:path w="1215" h="1778" extrusionOk="0">
                  <a:moveTo>
                    <a:pt x="659" y="1"/>
                  </a:moveTo>
                  <a:cubicBezTo>
                    <a:pt x="267" y="1"/>
                    <a:pt x="0" y="482"/>
                    <a:pt x="93" y="864"/>
                  </a:cubicBezTo>
                  <a:cubicBezTo>
                    <a:pt x="176" y="1291"/>
                    <a:pt x="544" y="1540"/>
                    <a:pt x="888" y="1754"/>
                  </a:cubicBezTo>
                  <a:cubicBezTo>
                    <a:pt x="915" y="1770"/>
                    <a:pt x="942" y="1777"/>
                    <a:pt x="968" y="1777"/>
                  </a:cubicBezTo>
                  <a:cubicBezTo>
                    <a:pt x="1112" y="1777"/>
                    <a:pt x="1214" y="1560"/>
                    <a:pt x="1054" y="1469"/>
                  </a:cubicBezTo>
                  <a:cubicBezTo>
                    <a:pt x="911" y="1374"/>
                    <a:pt x="781" y="1279"/>
                    <a:pt x="651" y="1161"/>
                  </a:cubicBezTo>
                  <a:cubicBezTo>
                    <a:pt x="333" y="926"/>
                    <a:pt x="295" y="236"/>
                    <a:pt x="792" y="236"/>
                  </a:cubicBezTo>
                  <a:cubicBezTo>
                    <a:pt x="796" y="236"/>
                    <a:pt x="800" y="236"/>
                    <a:pt x="805" y="236"/>
                  </a:cubicBezTo>
                  <a:lnTo>
                    <a:pt x="793" y="236"/>
                  </a:lnTo>
                  <a:cubicBezTo>
                    <a:pt x="800" y="237"/>
                    <a:pt x="807" y="238"/>
                    <a:pt x="814" y="238"/>
                  </a:cubicBezTo>
                  <a:cubicBezTo>
                    <a:pt x="927" y="238"/>
                    <a:pt x="952" y="57"/>
                    <a:pt x="828" y="34"/>
                  </a:cubicBezTo>
                  <a:lnTo>
                    <a:pt x="840" y="34"/>
                  </a:lnTo>
                  <a:cubicBezTo>
                    <a:pt x="778" y="11"/>
                    <a:pt x="717" y="1"/>
                    <a:pt x="6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2897;p72">
              <a:extLst>
                <a:ext uri="{FF2B5EF4-FFF2-40B4-BE49-F238E27FC236}">
                  <a16:creationId xmlns:a16="http://schemas.microsoft.com/office/drawing/2014/main" id="{AB9F1730-CA37-5001-CD41-BF5D3E5C4767}"/>
                </a:ext>
              </a:extLst>
            </p:cNvPr>
            <p:cNvSpPr/>
            <p:nvPr/>
          </p:nvSpPr>
          <p:spPr>
            <a:xfrm>
              <a:off x="4302650" y="2665950"/>
              <a:ext cx="8325" cy="19650"/>
            </a:xfrm>
            <a:custGeom>
              <a:avLst/>
              <a:gdLst/>
              <a:ahLst/>
              <a:cxnLst/>
              <a:rect l="l" t="t" r="r" b="b"/>
              <a:pathLst>
                <a:path w="333" h="786" extrusionOk="0">
                  <a:moveTo>
                    <a:pt x="225" y="0"/>
                  </a:moveTo>
                  <a:cubicBezTo>
                    <a:pt x="95" y="368"/>
                    <a:pt x="0" y="736"/>
                    <a:pt x="131" y="783"/>
                  </a:cubicBezTo>
                  <a:cubicBezTo>
                    <a:pt x="140" y="785"/>
                    <a:pt x="148" y="785"/>
                    <a:pt x="156" y="785"/>
                  </a:cubicBezTo>
                  <a:cubicBezTo>
                    <a:pt x="266" y="785"/>
                    <a:pt x="299" y="642"/>
                    <a:pt x="332" y="498"/>
                  </a:cubicBezTo>
                  <a:cubicBezTo>
                    <a:pt x="297" y="332"/>
                    <a:pt x="261" y="166"/>
                    <a:pt x="22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2898;p72">
              <a:extLst>
                <a:ext uri="{FF2B5EF4-FFF2-40B4-BE49-F238E27FC236}">
                  <a16:creationId xmlns:a16="http://schemas.microsoft.com/office/drawing/2014/main" id="{0790F714-4FB2-05F8-39E7-1497FCAC560F}"/>
                </a:ext>
              </a:extLst>
            </p:cNvPr>
            <p:cNvSpPr/>
            <p:nvPr/>
          </p:nvSpPr>
          <p:spPr>
            <a:xfrm>
              <a:off x="4299975" y="2643400"/>
              <a:ext cx="23750" cy="42175"/>
            </a:xfrm>
            <a:custGeom>
              <a:avLst/>
              <a:gdLst/>
              <a:ahLst/>
              <a:cxnLst/>
              <a:rect l="l" t="t" r="r" b="b"/>
              <a:pathLst>
                <a:path w="950" h="1687" extrusionOk="0">
                  <a:moveTo>
                    <a:pt x="831" y="1"/>
                  </a:moveTo>
                  <a:cubicBezTo>
                    <a:pt x="724" y="13"/>
                    <a:pt x="676" y="143"/>
                    <a:pt x="617" y="214"/>
                  </a:cubicBezTo>
                  <a:cubicBezTo>
                    <a:pt x="510" y="404"/>
                    <a:pt x="0" y="1602"/>
                    <a:pt x="238" y="1685"/>
                  </a:cubicBezTo>
                  <a:cubicBezTo>
                    <a:pt x="246" y="1686"/>
                    <a:pt x="253" y="1687"/>
                    <a:pt x="261" y="1687"/>
                  </a:cubicBezTo>
                  <a:cubicBezTo>
                    <a:pt x="449" y="1687"/>
                    <a:pt x="430" y="1264"/>
                    <a:pt x="510" y="1128"/>
                  </a:cubicBezTo>
                  <a:cubicBezTo>
                    <a:pt x="617" y="795"/>
                    <a:pt x="712" y="451"/>
                    <a:pt x="902" y="155"/>
                  </a:cubicBezTo>
                  <a:cubicBezTo>
                    <a:pt x="949" y="96"/>
                    <a:pt x="902" y="1"/>
                    <a:pt x="83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2899;p72">
              <a:extLst>
                <a:ext uri="{FF2B5EF4-FFF2-40B4-BE49-F238E27FC236}">
                  <a16:creationId xmlns:a16="http://schemas.microsoft.com/office/drawing/2014/main" id="{494BDBFA-90CF-3D2D-D2F1-0435CF1FB0A5}"/>
                </a:ext>
              </a:extLst>
            </p:cNvPr>
            <p:cNvSpPr/>
            <p:nvPr/>
          </p:nvSpPr>
          <p:spPr>
            <a:xfrm>
              <a:off x="4307700" y="2664675"/>
              <a:ext cx="20175" cy="40300"/>
            </a:xfrm>
            <a:custGeom>
              <a:avLst/>
              <a:gdLst/>
              <a:ahLst/>
              <a:cxnLst/>
              <a:rect l="l" t="t" r="r" b="b"/>
              <a:pathLst>
                <a:path w="807" h="1612" extrusionOk="0">
                  <a:moveTo>
                    <a:pt x="231" y="0"/>
                  </a:moveTo>
                  <a:cubicBezTo>
                    <a:pt x="78" y="0"/>
                    <a:pt x="1" y="146"/>
                    <a:pt x="189" y="193"/>
                  </a:cubicBezTo>
                  <a:cubicBezTo>
                    <a:pt x="486" y="360"/>
                    <a:pt x="486" y="798"/>
                    <a:pt x="462" y="1107"/>
                  </a:cubicBezTo>
                  <a:cubicBezTo>
                    <a:pt x="474" y="1261"/>
                    <a:pt x="272" y="1522"/>
                    <a:pt x="486" y="1605"/>
                  </a:cubicBezTo>
                  <a:cubicBezTo>
                    <a:pt x="497" y="1609"/>
                    <a:pt x="508" y="1611"/>
                    <a:pt x="520" y="1611"/>
                  </a:cubicBezTo>
                  <a:cubicBezTo>
                    <a:pt x="573" y="1611"/>
                    <a:pt x="630" y="1570"/>
                    <a:pt x="640" y="1522"/>
                  </a:cubicBezTo>
                  <a:cubicBezTo>
                    <a:pt x="806" y="1071"/>
                    <a:pt x="806" y="526"/>
                    <a:pt x="498" y="146"/>
                  </a:cubicBezTo>
                  <a:cubicBezTo>
                    <a:pt x="406" y="38"/>
                    <a:pt x="308" y="0"/>
                    <a:pt x="23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2900;p72">
              <a:extLst>
                <a:ext uri="{FF2B5EF4-FFF2-40B4-BE49-F238E27FC236}">
                  <a16:creationId xmlns:a16="http://schemas.microsoft.com/office/drawing/2014/main" id="{8BB08614-0FBC-4C10-554B-898EB590635A}"/>
                </a:ext>
              </a:extLst>
            </p:cNvPr>
            <p:cNvSpPr/>
            <p:nvPr/>
          </p:nvSpPr>
          <p:spPr>
            <a:xfrm>
              <a:off x="4010275" y="2615700"/>
              <a:ext cx="62000" cy="38550"/>
            </a:xfrm>
            <a:custGeom>
              <a:avLst/>
              <a:gdLst/>
              <a:ahLst/>
              <a:cxnLst/>
              <a:rect l="l" t="t" r="r" b="b"/>
              <a:pathLst>
                <a:path w="2480" h="1542" extrusionOk="0">
                  <a:moveTo>
                    <a:pt x="1601" y="1"/>
                  </a:moveTo>
                  <a:cubicBezTo>
                    <a:pt x="1338" y="1"/>
                    <a:pt x="1069" y="109"/>
                    <a:pt x="855" y="255"/>
                  </a:cubicBezTo>
                  <a:cubicBezTo>
                    <a:pt x="511" y="516"/>
                    <a:pt x="285" y="895"/>
                    <a:pt x="84" y="1263"/>
                  </a:cubicBezTo>
                  <a:cubicBezTo>
                    <a:pt x="60" y="1275"/>
                    <a:pt x="48" y="1299"/>
                    <a:pt x="36" y="1322"/>
                  </a:cubicBezTo>
                  <a:cubicBezTo>
                    <a:pt x="1" y="1382"/>
                    <a:pt x="36" y="1465"/>
                    <a:pt x="84" y="1500"/>
                  </a:cubicBezTo>
                  <a:cubicBezTo>
                    <a:pt x="130" y="1530"/>
                    <a:pt x="179" y="1541"/>
                    <a:pt x="229" y="1541"/>
                  </a:cubicBezTo>
                  <a:cubicBezTo>
                    <a:pt x="321" y="1541"/>
                    <a:pt x="415" y="1503"/>
                    <a:pt x="499" y="1465"/>
                  </a:cubicBezTo>
                  <a:cubicBezTo>
                    <a:pt x="736" y="1382"/>
                    <a:pt x="985" y="1310"/>
                    <a:pt x="1222" y="1263"/>
                  </a:cubicBezTo>
                  <a:cubicBezTo>
                    <a:pt x="1495" y="1227"/>
                    <a:pt x="1756" y="1204"/>
                    <a:pt x="2029" y="1156"/>
                  </a:cubicBezTo>
                  <a:cubicBezTo>
                    <a:pt x="2195" y="1132"/>
                    <a:pt x="2444" y="1097"/>
                    <a:pt x="2480" y="883"/>
                  </a:cubicBezTo>
                  <a:cubicBezTo>
                    <a:pt x="2480" y="753"/>
                    <a:pt x="2397" y="622"/>
                    <a:pt x="2349" y="504"/>
                  </a:cubicBezTo>
                  <a:cubicBezTo>
                    <a:pt x="2242" y="314"/>
                    <a:pt x="2112" y="136"/>
                    <a:pt x="1898" y="53"/>
                  </a:cubicBezTo>
                  <a:cubicBezTo>
                    <a:pt x="1803" y="17"/>
                    <a:pt x="1702" y="1"/>
                    <a:pt x="16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2901;p72">
              <a:extLst>
                <a:ext uri="{FF2B5EF4-FFF2-40B4-BE49-F238E27FC236}">
                  <a16:creationId xmlns:a16="http://schemas.microsoft.com/office/drawing/2014/main" id="{FBADFE71-9A1C-CD8B-471D-D9DCB794103C}"/>
                </a:ext>
              </a:extLst>
            </p:cNvPr>
            <p:cNvSpPr/>
            <p:nvPr/>
          </p:nvSpPr>
          <p:spPr>
            <a:xfrm>
              <a:off x="4168325" y="2582925"/>
              <a:ext cx="56650" cy="32450"/>
            </a:xfrm>
            <a:custGeom>
              <a:avLst/>
              <a:gdLst/>
              <a:ahLst/>
              <a:cxnLst/>
              <a:rect l="l" t="t" r="r" b="b"/>
              <a:pathLst>
                <a:path w="2266" h="1298" extrusionOk="0">
                  <a:moveTo>
                    <a:pt x="1034" y="1"/>
                  </a:moveTo>
                  <a:cubicBezTo>
                    <a:pt x="703" y="1"/>
                    <a:pt x="391" y="54"/>
                    <a:pt x="261" y="154"/>
                  </a:cubicBezTo>
                  <a:cubicBezTo>
                    <a:pt x="0" y="392"/>
                    <a:pt x="202" y="1293"/>
                    <a:pt x="605" y="1293"/>
                  </a:cubicBezTo>
                  <a:cubicBezTo>
                    <a:pt x="635" y="1296"/>
                    <a:pt x="665" y="1298"/>
                    <a:pt x="694" y="1298"/>
                  </a:cubicBezTo>
                  <a:cubicBezTo>
                    <a:pt x="1081" y="1298"/>
                    <a:pt x="1403" y="1021"/>
                    <a:pt x="1756" y="878"/>
                  </a:cubicBezTo>
                  <a:cubicBezTo>
                    <a:pt x="1922" y="771"/>
                    <a:pt x="2183" y="724"/>
                    <a:pt x="2254" y="510"/>
                  </a:cubicBezTo>
                  <a:cubicBezTo>
                    <a:pt x="2265" y="420"/>
                    <a:pt x="2180" y="320"/>
                    <a:pt x="2091" y="320"/>
                  </a:cubicBezTo>
                  <a:cubicBezTo>
                    <a:pt x="2086" y="320"/>
                    <a:pt x="2081" y="320"/>
                    <a:pt x="2076" y="320"/>
                  </a:cubicBezTo>
                  <a:cubicBezTo>
                    <a:pt x="1973" y="101"/>
                    <a:pt x="1486" y="1"/>
                    <a:pt x="10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2902;p72">
              <a:extLst>
                <a:ext uri="{FF2B5EF4-FFF2-40B4-BE49-F238E27FC236}">
                  <a16:creationId xmlns:a16="http://schemas.microsoft.com/office/drawing/2014/main" id="{E90A4B82-7996-A762-99A9-0AD6FAB1E57F}"/>
                </a:ext>
              </a:extLst>
            </p:cNvPr>
            <p:cNvSpPr/>
            <p:nvPr/>
          </p:nvSpPr>
          <p:spPr>
            <a:xfrm>
              <a:off x="3971150" y="2750025"/>
              <a:ext cx="141450" cy="85325"/>
            </a:xfrm>
            <a:custGeom>
              <a:avLst/>
              <a:gdLst/>
              <a:ahLst/>
              <a:cxnLst/>
              <a:rect l="l" t="t" r="r" b="b"/>
              <a:pathLst>
                <a:path w="5658" h="3413" extrusionOk="0">
                  <a:moveTo>
                    <a:pt x="3063" y="0"/>
                  </a:moveTo>
                  <a:cubicBezTo>
                    <a:pt x="2329" y="0"/>
                    <a:pt x="1589" y="203"/>
                    <a:pt x="1044" y="705"/>
                  </a:cubicBezTo>
                  <a:cubicBezTo>
                    <a:pt x="0" y="1690"/>
                    <a:pt x="783" y="3077"/>
                    <a:pt x="2028" y="3326"/>
                  </a:cubicBezTo>
                  <a:cubicBezTo>
                    <a:pt x="2249" y="3385"/>
                    <a:pt x="2473" y="3413"/>
                    <a:pt x="2697" y="3413"/>
                  </a:cubicBezTo>
                  <a:cubicBezTo>
                    <a:pt x="3244" y="3413"/>
                    <a:pt x="3787" y="3248"/>
                    <a:pt x="4258" y="2971"/>
                  </a:cubicBezTo>
                  <a:cubicBezTo>
                    <a:pt x="5658" y="2212"/>
                    <a:pt x="5397" y="539"/>
                    <a:pt x="3914" y="89"/>
                  </a:cubicBezTo>
                  <a:cubicBezTo>
                    <a:pt x="3639" y="32"/>
                    <a:pt x="3352" y="0"/>
                    <a:pt x="3063" y="0"/>
                  </a:cubicBezTo>
                  <a:close/>
                </a:path>
              </a:pathLst>
            </a:custGeom>
            <a:solidFill>
              <a:srgbClr val="F25C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2903;p72">
              <a:extLst>
                <a:ext uri="{FF2B5EF4-FFF2-40B4-BE49-F238E27FC236}">
                  <a16:creationId xmlns:a16="http://schemas.microsoft.com/office/drawing/2014/main" id="{4847526B-0771-6978-0DC2-366F5BB55683}"/>
                </a:ext>
              </a:extLst>
            </p:cNvPr>
            <p:cNvSpPr/>
            <p:nvPr/>
          </p:nvSpPr>
          <p:spPr>
            <a:xfrm>
              <a:off x="4203600" y="2721425"/>
              <a:ext cx="108675" cy="65175"/>
            </a:xfrm>
            <a:custGeom>
              <a:avLst/>
              <a:gdLst/>
              <a:ahLst/>
              <a:cxnLst/>
              <a:rect l="l" t="t" r="r" b="b"/>
              <a:pathLst>
                <a:path w="4347" h="2607" extrusionOk="0">
                  <a:moveTo>
                    <a:pt x="2460" y="1"/>
                  </a:moveTo>
                  <a:cubicBezTo>
                    <a:pt x="2298" y="1"/>
                    <a:pt x="2133" y="23"/>
                    <a:pt x="1970" y="70"/>
                  </a:cubicBezTo>
                  <a:cubicBezTo>
                    <a:pt x="214" y="497"/>
                    <a:pt x="1" y="2359"/>
                    <a:pt x="1970" y="2597"/>
                  </a:cubicBezTo>
                  <a:cubicBezTo>
                    <a:pt x="2029" y="2603"/>
                    <a:pt x="2088" y="2607"/>
                    <a:pt x="2147" y="2607"/>
                  </a:cubicBezTo>
                  <a:cubicBezTo>
                    <a:pt x="2701" y="2607"/>
                    <a:pt x="3227" y="2314"/>
                    <a:pt x="3559" y="1885"/>
                  </a:cubicBezTo>
                  <a:cubicBezTo>
                    <a:pt x="4346" y="872"/>
                    <a:pt x="3476" y="1"/>
                    <a:pt x="2460" y="1"/>
                  </a:cubicBezTo>
                  <a:close/>
                </a:path>
              </a:pathLst>
            </a:custGeom>
            <a:solidFill>
              <a:srgbClr val="F25C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2904;p72">
              <a:extLst>
                <a:ext uri="{FF2B5EF4-FFF2-40B4-BE49-F238E27FC236}">
                  <a16:creationId xmlns:a16="http://schemas.microsoft.com/office/drawing/2014/main" id="{D3162DE3-8C1C-95D6-7534-423B6AABECDF}"/>
                </a:ext>
              </a:extLst>
            </p:cNvPr>
            <p:cNvSpPr/>
            <p:nvPr/>
          </p:nvSpPr>
          <p:spPr>
            <a:xfrm>
              <a:off x="3843650" y="2524475"/>
              <a:ext cx="147975" cy="127450"/>
            </a:xfrm>
            <a:custGeom>
              <a:avLst/>
              <a:gdLst/>
              <a:ahLst/>
              <a:cxnLst/>
              <a:rect l="l" t="t" r="r" b="b"/>
              <a:pathLst>
                <a:path w="5919" h="5098" extrusionOk="0">
                  <a:moveTo>
                    <a:pt x="3888" y="1813"/>
                  </a:moveTo>
                  <a:cubicBezTo>
                    <a:pt x="4122" y="1813"/>
                    <a:pt x="4382" y="2073"/>
                    <a:pt x="4377" y="2706"/>
                  </a:cubicBezTo>
                  <a:cubicBezTo>
                    <a:pt x="4494" y="2660"/>
                    <a:pt x="4634" y="2627"/>
                    <a:pt x="4770" y="2627"/>
                  </a:cubicBezTo>
                  <a:cubicBezTo>
                    <a:pt x="4952" y="2627"/>
                    <a:pt x="5124" y="2686"/>
                    <a:pt x="5219" y="2848"/>
                  </a:cubicBezTo>
                  <a:cubicBezTo>
                    <a:pt x="5337" y="3062"/>
                    <a:pt x="5278" y="3346"/>
                    <a:pt x="5112" y="3501"/>
                  </a:cubicBezTo>
                  <a:cubicBezTo>
                    <a:pt x="5017" y="3584"/>
                    <a:pt x="4910" y="3631"/>
                    <a:pt x="4804" y="3678"/>
                  </a:cubicBezTo>
                  <a:cubicBezTo>
                    <a:pt x="4922" y="3833"/>
                    <a:pt x="5088" y="4105"/>
                    <a:pt x="4875" y="4260"/>
                  </a:cubicBezTo>
                  <a:cubicBezTo>
                    <a:pt x="4813" y="4301"/>
                    <a:pt x="4749" y="4319"/>
                    <a:pt x="4685" y="4319"/>
                  </a:cubicBezTo>
                  <a:cubicBezTo>
                    <a:pt x="4494" y="4319"/>
                    <a:pt x="4309" y="4156"/>
                    <a:pt x="4211" y="3987"/>
                  </a:cubicBezTo>
                  <a:cubicBezTo>
                    <a:pt x="4154" y="4158"/>
                    <a:pt x="4075" y="4439"/>
                    <a:pt x="3857" y="4439"/>
                  </a:cubicBezTo>
                  <a:cubicBezTo>
                    <a:pt x="3849" y="4439"/>
                    <a:pt x="3840" y="4438"/>
                    <a:pt x="3831" y="4438"/>
                  </a:cubicBezTo>
                  <a:cubicBezTo>
                    <a:pt x="3511" y="4343"/>
                    <a:pt x="3546" y="3809"/>
                    <a:pt x="3629" y="3560"/>
                  </a:cubicBezTo>
                  <a:cubicBezTo>
                    <a:pt x="3416" y="3536"/>
                    <a:pt x="3179" y="3524"/>
                    <a:pt x="3036" y="3358"/>
                  </a:cubicBezTo>
                  <a:cubicBezTo>
                    <a:pt x="2953" y="3263"/>
                    <a:pt x="2918" y="3121"/>
                    <a:pt x="2989" y="3002"/>
                  </a:cubicBezTo>
                  <a:cubicBezTo>
                    <a:pt x="3119" y="2825"/>
                    <a:pt x="3475" y="2836"/>
                    <a:pt x="3689" y="2813"/>
                  </a:cubicBezTo>
                  <a:cubicBezTo>
                    <a:pt x="3340" y="2220"/>
                    <a:pt x="3594" y="1813"/>
                    <a:pt x="3888" y="1813"/>
                  </a:cubicBezTo>
                  <a:close/>
                  <a:moveTo>
                    <a:pt x="1002" y="0"/>
                  </a:moveTo>
                  <a:cubicBezTo>
                    <a:pt x="865" y="0"/>
                    <a:pt x="731" y="22"/>
                    <a:pt x="605" y="85"/>
                  </a:cubicBezTo>
                  <a:cubicBezTo>
                    <a:pt x="0" y="417"/>
                    <a:pt x="285" y="1200"/>
                    <a:pt x="558" y="1662"/>
                  </a:cubicBezTo>
                  <a:cubicBezTo>
                    <a:pt x="961" y="2338"/>
                    <a:pt x="1554" y="2884"/>
                    <a:pt x="2099" y="3441"/>
                  </a:cubicBezTo>
                  <a:cubicBezTo>
                    <a:pt x="2491" y="3833"/>
                    <a:pt x="2918" y="4177"/>
                    <a:pt x="3357" y="4485"/>
                  </a:cubicBezTo>
                  <a:cubicBezTo>
                    <a:pt x="3724" y="4746"/>
                    <a:pt x="4116" y="5019"/>
                    <a:pt x="4566" y="5090"/>
                  </a:cubicBezTo>
                  <a:cubicBezTo>
                    <a:pt x="4608" y="5095"/>
                    <a:pt x="4648" y="5098"/>
                    <a:pt x="4686" y="5098"/>
                  </a:cubicBezTo>
                  <a:cubicBezTo>
                    <a:pt x="5438" y="5098"/>
                    <a:pt x="5721" y="4144"/>
                    <a:pt x="5800" y="3512"/>
                  </a:cubicBezTo>
                  <a:cubicBezTo>
                    <a:pt x="5919" y="2872"/>
                    <a:pt x="5646" y="2279"/>
                    <a:pt x="5242" y="1793"/>
                  </a:cubicBezTo>
                  <a:cubicBezTo>
                    <a:pt x="5076" y="1591"/>
                    <a:pt x="4863" y="1437"/>
                    <a:pt x="4649" y="1283"/>
                  </a:cubicBezTo>
                  <a:cubicBezTo>
                    <a:pt x="4104" y="927"/>
                    <a:pt x="3499" y="654"/>
                    <a:pt x="2894" y="417"/>
                  </a:cubicBezTo>
                  <a:cubicBezTo>
                    <a:pt x="2467" y="263"/>
                    <a:pt x="2028" y="144"/>
                    <a:pt x="1589" y="73"/>
                  </a:cubicBezTo>
                  <a:cubicBezTo>
                    <a:pt x="1400" y="45"/>
                    <a:pt x="1199" y="0"/>
                    <a:pt x="1002" y="0"/>
                  </a:cubicBezTo>
                  <a:close/>
                </a:path>
              </a:pathLst>
            </a:custGeom>
            <a:solidFill>
              <a:srgbClr val="EC9A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2905;p72">
              <a:extLst>
                <a:ext uri="{FF2B5EF4-FFF2-40B4-BE49-F238E27FC236}">
                  <a16:creationId xmlns:a16="http://schemas.microsoft.com/office/drawing/2014/main" id="{F0B9477C-A7E3-D81A-28EF-5C3DCF156007}"/>
                </a:ext>
              </a:extLst>
            </p:cNvPr>
            <p:cNvSpPr/>
            <p:nvPr/>
          </p:nvSpPr>
          <p:spPr>
            <a:xfrm>
              <a:off x="3916575" y="2569800"/>
              <a:ext cx="60525" cy="65650"/>
            </a:xfrm>
            <a:custGeom>
              <a:avLst/>
              <a:gdLst/>
              <a:ahLst/>
              <a:cxnLst/>
              <a:rect l="l" t="t" r="r" b="b"/>
              <a:pathLst>
                <a:path w="2421" h="2626" extrusionOk="0">
                  <a:moveTo>
                    <a:pt x="970" y="0"/>
                  </a:moveTo>
                  <a:cubicBezTo>
                    <a:pt x="675" y="0"/>
                    <a:pt x="417" y="407"/>
                    <a:pt x="760" y="1000"/>
                  </a:cubicBezTo>
                  <a:cubicBezTo>
                    <a:pt x="558" y="1023"/>
                    <a:pt x="202" y="1012"/>
                    <a:pt x="72" y="1189"/>
                  </a:cubicBezTo>
                  <a:cubicBezTo>
                    <a:pt x="1" y="1308"/>
                    <a:pt x="36" y="1450"/>
                    <a:pt x="119" y="1545"/>
                  </a:cubicBezTo>
                  <a:cubicBezTo>
                    <a:pt x="262" y="1711"/>
                    <a:pt x="499" y="1723"/>
                    <a:pt x="712" y="1747"/>
                  </a:cubicBezTo>
                  <a:cubicBezTo>
                    <a:pt x="629" y="1996"/>
                    <a:pt x="594" y="2530"/>
                    <a:pt x="914" y="2625"/>
                  </a:cubicBezTo>
                  <a:cubicBezTo>
                    <a:pt x="923" y="2625"/>
                    <a:pt x="932" y="2626"/>
                    <a:pt x="940" y="2626"/>
                  </a:cubicBezTo>
                  <a:cubicBezTo>
                    <a:pt x="1158" y="2626"/>
                    <a:pt x="1237" y="2345"/>
                    <a:pt x="1294" y="2174"/>
                  </a:cubicBezTo>
                  <a:cubicBezTo>
                    <a:pt x="1392" y="2343"/>
                    <a:pt x="1577" y="2506"/>
                    <a:pt x="1768" y="2506"/>
                  </a:cubicBezTo>
                  <a:cubicBezTo>
                    <a:pt x="1832" y="2506"/>
                    <a:pt x="1896" y="2488"/>
                    <a:pt x="1958" y="2447"/>
                  </a:cubicBezTo>
                  <a:cubicBezTo>
                    <a:pt x="2171" y="2292"/>
                    <a:pt x="2005" y="2020"/>
                    <a:pt x="1887" y="1865"/>
                  </a:cubicBezTo>
                  <a:cubicBezTo>
                    <a:pt x="1993" y="1818"/>
                    <a:pt x="2100" y="1771"/>
                    <a:pt x="2195" y="1688"/>
                  </a:cubicBezTo>
                  <a:cubicBezTo>
                    <a:pt x="2361" y="1533"/>
                    <a:pt x="2420" y="1249"/>
                    <a:pt x="2302" y="1035"/>
                  </a:cubicBezTo>
                  <a:cubicBezTo>
                    <a:pt x="2207" y="873"/>
                    <a:pt x="2035" y="814"/>
                    <a:pt x="1853" y="814"/>
                  </a:cubicBezTo>
                  <a:cubicBezTo>
                    <a:pt x="1717" y="814"/>
                    <a:pt x="1577" y="847"/>
                    <a:pt x="1460" y="893"/>
                  </a:cubicBezTo>
                  <a:cubicBezTo>
                    <a:pt x="1465" y="260"/>
                    <a:pt x="1205" y="0"/>
                    <a:pt x="970" y="0"/>
                  </a:cubicBezTo>
                  <a:close/>
                </a:path>
              </a:pathLst>
            </a:custGeom>
            <a:solidFill>
              <a:srgbClr val="F25C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2906;p72">
              <a:extLst>
                <a:ext uri="{FF2B5EF4-FFF2-40B4-BE49-F238E27FC236}">
                  <a16:creationId xmlns:a16="http://schemas.microsoft.com/office/drawing/2014/main" id="{B40A1D7D-66D0-6D0E-9604-A7C7A21B61E2}"/>
                </a:ext>
              </a:extLst>
            </p:cNvPr>
            <p:cNvSpPr/>
            <p:nvPr/>
          </p:nvSpPr>
          <p:spPr>
            <a:xfrm>
              <a:off x="3937350" y="2594775"/>
              <a:ext cx="19000" cy="19300"/>
            </a:xfrm>
            <a:custGeom>
              <a:avLst/>
              <a:gdLst/>
              <a:ahLst/>
              <a:cxnLst/>
              <a:rect l="l" t="t" r="r" b="b"/>
              <a:pathLst>
                <a:path w="760" h="772" extrusionOk="0">
                  <a:moveTo>
                    <a:pt x="380" y="1"/>
                  </a:moveTo>
                  <a:cubicBezTo>
                    <a:pt x="166" y="1"/>
                    <a:pt x="0" y="190"/>
                    <a:pt x="0" y="392"/>
                  </a:cubicBezTo>
                  <a:cubicBezTo>
                    <a:pt x="0" y="606"/>
                    <a:pt x="178" y="772"/>
                    <a:pt x="380" y="772"/>
                  </a:cubicBezTo>
                  <a:cubicBezTo>
                    <a:pt x="593" y="772"/>
                    <a:pt x="759" y="594"/>
                    <a:pt x="759" y="380"/>
                  </a:cubicBezTo>
                  <a:cubicBezTo>
                    <a:pt x="759" y="167"/>
                    <a:pt x="581" y="1"/>
                    <a:pt x="3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2907;p72">
              <a:extLst>
                <a:ext uri="{FF2B5EF4-FFF2-40B4-BE49-F238E27FC236}">
                  <a16:creationId xmlns:a16="http://schemas.microsoft.com/office/drawing/2014/main" id="{E266323F-437E-D7A4-1622-2E6D11C9F1C0}"/>
                </a:ext>
              </a:extLst>
            </p:cNvPr>
            <p:cNvSpPr/>
            <p:nvPr/>
          </p:nvSpPr>
          <p:spPr>
            <a:xfrm>
              <a:off x="4166825" y="2659225"/>
              <a:ext cx="158375" cy="275075"/>
            </a:xfrm>
            <a:custGeom>
              <a:avLst/>
              <a:gdLst/>
              <a:ahLst/>
              <a:cxnLst/>
              <a:rect l="l" t="t" r="r" b="b"/>
              <a:pathLst>
                <a:path w="6335" h="11003" extrusionOk="0">
                  <a:moveTo>
                    <a:pt x="5484" y="0"/>
                  </a:moveTo>
                  <a:cubicBezTo>
                    <a:pt x="5416" y="0"/>
                    <a:pt x="5348" y="55"/>
                    <a:pt x="5362" y="139"/>
                  </a:cubicBezTo>
                  <a:cubicBezTo>
                    <a:pt x="5409" y="364"/>
                    <a:pt x="5481" y="589"/>
                    <a:pt x="5540" y="815"/>
                  </a:cubicBezTo>
                  <a:cubicBezTo>
                    <a:pt x="5753" y="1550"/>
                    <a:pt x="5991" y="2297"/>
                    <a:pt x="6038" y="3068"/>
                  </a:cubicBezTo>
                  <a:cubicBezTo>
                    <a:pt x="6074" y="3685"/>
                    <a:pt x="6109" y="4314"/>
                    <a:pt x="6038" y="4942"/>
                  </a:cubicBezTo>
                  <a:cubicBezTo>
                    <a:pt x="5955" y="5476"/>
                    <a:pt x="5836" y="6021"/>
                    <a:pt x="5611" y="6520"/>
                  </a:cubicBezTo>
                  <a:cubicBezTo>
                    <a:pt x="5409" y="6958"/>
                    <a:pt x="5184" y="7385"/>
                    <a:pt x="4864" y="7765"/>
                  </a:cubicBezTo>
                  <a:cubicBezTo>
                    <a:pt x="4484" y="8192"/>
                    <a:pt x="4093" y="8619"/>
                    <a:pt x="3642" y="8975"/>
                  </a:cubicBezTo>
                  <a:cubicBezTo>
                    <a:pt x="3381" y="9176"/>
                    <a:pt x="3097" y="9354"/>
                    <a:pt x="2824" y="9544"/>
                  </a:cubicBezTo>
                  <a:cubicBezTo>
                    <a:pt x="2492" y="9769"/>
                    <a:pt x="2148" y="9995"/>
                    <a:pt x="1780" y="10184"/>
                  </a:cubicBezTo>
                  <a:cubicBezTo>
                    <a:pt x="1436" y="10362"/>
                    <a:pt x="1068" y="10493"/>
                    <a:pt x="701" y="10623"/>
                  </a:cubicBezTo>
                  <a:cubicBezTo>
                    <a:pt x="499" y="10694"/>
                    <a:pt x="286" y="10754"/>
                    <a:pt x="84" y="10837"/>
                  </a:cubicBezTo>
                  <a:cubicBezTo>
                    <a:pt x="1" y="10872"/>
                    <a:pt x="13" y="10991"/>
                    <a:pt x="108" y="11003"/>
                  </a:cubicBezTo>
                  <a:cubicBezTo>
                    <a:pt x="274" y="10991"/>
                    <a:pt x="428" y="10920"/>
                    <a:pt x="582" y="10884"/>
                  </a:cubicBezTo>
                  <a:cubicBezTo>
                    <a:pt x="1116" y="10742"/>
                    <a:pt x="1638" y="10552"/>
                    <a:pt x="2112" y="10291"/>
                  </a:cubicBezTo>
                  <a:cubicBezTo>
                    <a:pt x="2432" y="10125"/>
                    <a:pt x="2729" y="9924"/>
                    <a:pt x="3025" y="9734"/>
                  </a:cubicBezTo>
                  <a:cubicBezTo>
                    <a:pt x="3357" y="9508"/>
                    <a:pt x="3701" y="9319"/>
                    <a:pt x="3998" y="9058"/>
                  </a:cubicBezTo>
                  <a:cubicBezTo>
                    <a:pt x="4200" y="8904"/>
                    <a:pt x="4377" y="8714"/>
                    <a:pt x="4555" y="8536"/>
                  </a:cubicBezTo>
                  <a:cubicBezTo>
                    <a:pt x="4899" y="8180"/>
                    <a:pt x="5243" y="7801"/>
                    <a:pt x="5492" y="7350"/>
                  </a:cubicBezTo>
                  <a:cubicBezTo>
                    <a:pt x="5730" y="6911"/>
                    <a:pt x="5955" y="6448"/>
                    <a:pt x="6074" y="5962"/>
                  </a:cubicBezTo>
                  <a:cubicBezTo>
                    <a:pt x="6168" y="5606"/>
                    <a:pt x="6251" y="5239"/>
                    <a:pt x="6287" y="4871"/>
                  </a:cubicBezTo>
                  <a:cubicBezTo>
                    <a:pt x="6334" y="4503"/>
                    <a:pt x="6334" y="4124"/>
                    <a:pt x="6334" y="3744"/>
                  </a:cubicBezTo>
                  <a:cubicBezTo>
                    <a:pt x="6334" y="3246"/>
                    <a:pt x="6323" y="2736"/>
                    <a:pt x="6216" y="2238"/>
                  </a:cubicBezTo>
                  <a:cubicBezTo>
                    <a:pt x="6097" y="1621"/>
                    <a:pt x="5907" y="1040"/>
                    <a:pt x="5706" y="447"/>
                  </a:cubicBezTo>
                  <a:cubicBezTo>
                    <a:pt x="5670" y="328"/>
                    <a:pt x="5635" y="210"/>
                    <a:pt x="5599" y="91"/>
                  </a:cubicBezTo>
                  <a:cubicBezTo>
                    <a:pt x="5580" y="28"/>
                    <a:pt x="5532" y="0"/>
                    <a:pt x="548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2908;p72">
              <a:extLst>
                <a:ext uri="{FF2B5EF4-FFF2-40B4-BE49-F238E27FC236}">
                  <a16:creationId xmlns:a16="http://schemas.microsoft.com/office/drawing/2014/main" id="{CD103BB0-187A-34B6-A323-0B12428006A5}"/>
                </a:ext>
              </a:extLst>
            </p:cNvPr>
            <p:cNvSpPr/>
            <p:nvPr/>
          </p:nvSpPr>
          <p:spPr>
            <a:xfrm>
              <a:off x="3881000" y="2993975"/>
              <a:ext cx="232775" cy="484300"/>
            </a:xfrm>
            <a:custGeom>
              <a:avLst/>
              <a:gdLst/>
              <a:ahLst/>
              <a:cxnLst/>
              <a:rect l="l" t="t" r="r" b="b"/>
              <a:pathLst>
                <a:path w="9311" h="19372" extrusionOk="0">
                  <a:moveTo>
                    <a:pt x="6244" y="0"/>
                  </a:moveTo>
                  <a:cubicBezTo>
                    <a:pt x="5476" y="0"/>
                    <a:pt x="4764" y="381"/>
                    <a:pt x="4294" y="993"/>
                  </a:cubicBezTo>
                  <a:cubicBezTo>
                    <a:pt x="3903" y="1420"/>
                    <a:pt x="3772" y="1989"/>
                    <a:pt x="3701" y="2547"/>
                  </a:cubicBezTo>
                  <a:cubicBezTo>
                    <a:pt x="3476" y="3330"/>
                    <a:pt x="3191" y="4101"/>
                    <a:pt x="2906" y="4860"/>
                  </a:cubicBezTo>
                  <a:cubicBezTo>
                    <a:pt x="1827" y="7872"/>
                    <a:pt x="855" y="10920"/>
                    <a:pt x="356" y="14087"/>
                  </a:cubicBezTo>
                  <a:cubicBezTo>
                    <a:pt x="214" y="15119"/>
                    <a:pt x="1" y="16174"/>
                    <a:pt x="143" y="17206"/>
                  </a:cubicBezTo>
                  <a:cubicBezTo>
                    <a:pt x="449" y="18490"/>
                    <a:pt x="1294" y="19365"/>
                    <a:pt x="2654" y="19365"/>
                  </a:cubicBezTo>
                  <a:cubicBezTo>
                    <a:pt x="2663" y="19365"/>
                    <a:pt x="2672" y="19365"/>
                    <a:pt x="2681" y="19365"/>
                  </a:cubicBezTo>
                  <a:cubicBezTo>
                    <a:pt x="2756" y="19369"/>
                    <a:pt x="2830" y="19371"/>
                    <a:pt x="2905" y="19371"/>
                  </a:cubicBezTo>
                  <a:cubicBezTo>
                    <a:pt x="4458" y="19371"/>
                    <a:pt x="5915" y="18441"/>
                    <a:pt x="6820" y="17218"/>
                  </a:cubicBezTo>
                  <a:cubicBezTo>
                    <a:pt x="7568" y="16127"/>
                    <a:pt x="7840" y="14822"/>
                    <a:pt x="8054" y="13541"/>
                  </a:cubicBezTo>
                  <a:cubicBezTo>
                    <a:pt x="8374" y="11490"/>
                    <a:pt x="8694" y="9450"/>
                    <a:pt x="8754" y="7374"/>
                  </a:cubicBezTo>
                  <a:cubicBezTo>
                    <a:pt x="8813" y="6378"/>
                    <a:pt x="8801" y="5334"/>
                    <a:pt x="8896" y="4326"/>
                  </a:cubicBezTo>
                  <a:cubicBezTo>
                    <a:pt x="8931" y="3401"/>
                    <a:pt x="9311" y="1657"/>
                    <a:pt x="8718" y="922"/>
                  </a:cubicBezTo>
                  <a:cubicBezTo>
                    <a:pt x="8196" y="222"/>
                    <a:pt x="7271" y="44"/>
                    <a:pt x="6441" y="9"/>
                  </a:cubicBezTo>
                  <a:cubicBezTo>
                    <a:pt x="6375" y="3"/>
                    <a:pt x="6309" y="0"/>
                    <a:pt x="6244" y="0"/>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2909;p72">
              <a:extLst>
                <a:ext uri="{FF2B5EF4-FFF2-40B4-BE49-F238E27FC236}">
                  <a16:creationId xmlns:a16="http://schemas.microsoft.com/office/drawing/2014/main" id="{2DEA7F1F-5633-F53D-C3D6-5826C30BA1A8}"/>
                </a:ext>
              </a:extLst>
            </p:cNvPr>
            <p:cNvSpPr/>
            <p:nvPr/>
          </p:nvSpPr>
          <p:spPr>
            <a:xfrm>
              <a:off x="3769800" y="2905650"/>
              <a:ext cx="254725" cy="571075"/>
            </a:xfrm>
            <a:custGeom>
              <a:avLst/>
              <a:gdLst/>
              <a:ahLst/>
              <a:cxnLst/>
              <a:rect l="l" t="t" r="r" b="b"/>
              <a:pathLst>
                <a:path w="10189" h="22843" extrusionOk="0">
                  <a:moveTo>
                    <a:pt x="3876" y="1"/>
                  </a:moveTo>
                  <a:cubicBezTo>
                    <a:pt x="2909" y="1"/>
                    <a:pt x="1970" y="611"/>
                    <a:pt x="1246" y="1786"/>
                  </a:cubicBezTo>
                  <a:cubicBezTo>
                    <a:pt x="1" y="4004"/>
                    <a:pt x="167" y="8001"/>
                    <a:pt x="428" y="10516"/>
                  </a:cubicBezTo>
                  <a:cubicBezTo>
                    <a:pt x="843" y="13587"/>
                    <a:pt x="1234" y="16719"/>
                    <a:pt x="2492" y="19565"/>
                  </a:cubicBezTo>
                  <a:cubicBezTo>
                    <a:pt x="3251" y="21380"/>
                    <a:pt x="4401" y="22637"/>
                    <a:pt x="6453" y="22827"/>
                  </a:cubicBezTo>
                  <a:cubicBezTo>
                    <a:pt x="6561" y="22838"/>
                    <a:pt x="6669" y="22842"/>
                    <a:pt x="6776" y="22842"/>
                  </a:cubicBezTo>
                  <a:cubicBezTo>
                    <a:pt x="7257" y="22842"/>
                    <a:pt x="7731" y="22744"/>
                    <a:pt x="8196" y="22637"/>
                  </a:cubicBezTo>
                  <a:cubicBezTo>
                    <a:pt x="8315" y="22601"/>
                    <a:pt x="10189" y="22151"/>
                    <a:pt x="9549" y="22008"/>
                  </a:cubicBezTo>
                  <a:lnTo>
                    <a:pt x="9549" y="22008"/>
                  </a:lnTo>
                  <a:cubicBezTo>
                    <a:pt x="8659" y="22139"/>
                    <a:pt x="7793" y="22412"/>
                    <a:pt x="6892" y="22435"/>
                  </a:cubicBezTo>
                  <a:cubicBezTo>
                    <a:pt x="8861" y="21237"/>
                    <a:pt x="9359" y="17644"/>
                    <a:pt x="9311" y="15509"/>
                  </a:cubicBezTo>
                  <a:cubicBezTo>
                    <a:pt x="9347" y="12069"/>
                    <a:pt x="8849" y="8630"/>
                    <a:pt x="7936" y="5309"/>
                  </a:cubicBezTo>
                  <a:cubicBezTo>
                    <a:pt x="7532" y="3980"/>
                    <a:pt x="7153" y="2557"/>
                    <a:pt x="6334" y="1407"/>
                  </a:cubicBezTo>
                  <a:cubicBezTo>
                    <a:pt x="5574" y="459"/>
                    <a:pt x="4715" y="1"/>
                    <a:pt x="3876"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2910;p72">
              <a:extLst>
                <a:ext uri="{FF2B5EF4-FFF2-40B4-BE49-F238E27FC236}">
                  <a16:creationId xmlns:a16="http://schemas.microsoft.com/office/drawing/2014/main" id="{05F36A76-7F5A-CE7C-1444-4D82641CC283}"/>
                </a:ext>
              </a:extLst>
            </p:cNvPr>
            <p:cNvSpPr/>
            <p:nvPr/>
          </p:nvSpPr>
          <p:spPr>
            <a:xfrm>
              <a:off x="3907400" y="3035100"/>
              <a:ext cx="75025" cy="297725"/>
            </a:xfrm>
            <a:custGeom>
              <a:avLst/>
              <a:gdLst/>
              <a:ahLst/>
              <a:cxnLst/>
              <a:rect l="l" t="t" r="r" b="b"/>
              <a:pathLst>
                <a:path w="3001" h="11909" extrusionOk="0">
                  <a:moveTo>
                    <a:pt x="2870" y="0"/>
                  </a:moveTo>
                  <a:cubicBezTo>
                    <a:pt x="2645" y="36"/>
                    <a:pt x="2716" y="380"/>
                    <a:pt x="2645" y="546"/>
                  </a:cubicBezTo>
                  <a:cubicBezTo>
                    <a:pt x="2526" y="1068"/>
                    <a:pt x="2396" y="1590"/>
                    <a:pt x="2277" y="2112"/>
                  </a:cubicBezTo>
                  <a:cubicBezTo>
                    <a:pt x="1755" y="4258"/>
                    <a:pt x="1222" y="6405"/>
                    <a:pt x="712" y="8552"/>
                  </a:cubicBezTo>
                  <a:cubicBezTo>
                    <a:pt x="522" y="9441"/>
                    <a:pt x="356" y="10319"/>
                    <a:pt x="225" y="11220"/>
                  </a:cubicBezTo>
                  <a:cubicBezTo>
                    <a:pt x="237" y="11410"/>
                    <a:pt x="0" y="11837"/>
                    <a:pt x="249" y="11908"/>
                  </a:cubicBezTo>
                  <a:cubicBezTo>
                    <a:pt x="254" y="11909"/>
                    <a:pt x="258" y="11909"/>
                    <a:pt x="262" y="11909"/>
                  </a:cubicBezTo>
                  <a:cubicBezTo>
                    <a:pt x="498" y="11909"/>
                    <a:pt x="476" y="11253"/>
                    <a:pt x="558" y="11066"/>
                  </a:cubicBezTo>
                  <a:cubicBezTo>
                    <a:pt x="712" y="10272"/>
                    <a:pt x="866" y="9489"/>
                    <a:pt x="1056" y="8694"/>
                  </a:cubicBezTo>
                  <a:cubicBezTo>
                    <a:pt x="1779" y="5859"/>
                    <a:pt x="2515" y="3013"/>
                    <a:pt x="3001" y="119"/>
                  </a:cubicBezTo>
                  <a:cubicBezTo>
                    <a:pt x="3001" y="60"/>
                    <a:pt x="2930" y="0"/>
                    <a:pt x="2870" y="0"/>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2911;p72">
              <a:extLst>
                <a:ext uri="{FF2B5EF4-FFF2-40B4-BE49-F238E27FC236}">
                  <a16:creationId xmlns:a16="http://schemas.microsoft.com/office/drawing/2014/main" id="{0DCFBD5B-87A1-7DE9-3CBA-2768888E2BF5}"/>
                </a:ext>
              </a:extLst>
            </p:cNvPr>
            <p:cNvSpPr/>
            <p:nvPr/>
          </p:nvSpPr>
          <p:spPr>
            <a:xfrm>
              <a:off x="3902950" y="3208300"/>
              <a:ext cx="37925" cy="76900"/>
            </a:xfrm>
            <a:custGeom>
              <a:avLst/>
              <a:gdLst/>
              <a:ahLst/>
              <a:cxnLst/>
              <a:rect l="l" t="t" r="r" b="b"/>
              <a:pathLst>
                <a:path w="1517" h="3076" extrusionOk="0">
                  <a:moveTo>
                    <a:pt x="1375" y="1"/>
                  </a:moveTo>
                  <a:cubicBezTo>
                    <a:pt x="1343" y="1"/>
                    <a:pt x="1312" y="17"/>
                    <a:pt x="1293" y="58"/>
                  </a:cubicBezTo>
                  <a:cubicBezTo>
                    <a:pt x="1032" y="580"/>
                    <a:pt x="771" y="1114"/>
                    <a:pt x="534" y="1647"/>
                  </a:cubicBezTo>
                  <a:cubicBezTo>
                    <a:pt x="356" y="2074"/>
                    <a:pt x="190" y="2501"/>
                    <a:pt x="24" y="2928"/>
                  </a:cubicBezTo>
                  <a:cubicBezTo>
                    <a:pt x="0" y="2988"/>
                    <a:pt x="24" y="3047"/>
                    <a:pt x="83" y="3071"/>
                  </a:cubicBezTo>
                  <a:cubicBezTo>
                    <a:pt x="95" y="3074"/>
                    <a:pt x="105" y="3075"/>
                    <a:pt x="116" y="3075"/>
                  </a:cubicBezTo>
                  <a:cubicBezTo>
                    <a:pt x="264" y="3075"/>
                    <a:pt x="290" y="2767"/>
                    <a:pt x="368" y="2667"/>
                  </a:cubicBezTo>
                  <a:cubicBezTo>
                    <a:pt x="451" y="2466"/>
                    <a:pt x="534" y="2264"/>
                    <a:pt x="629" y="2051"/>
                  </a:cubicBezTo>
                  <a:cubicBezTo>
                    <a:pt x="878" y="1410"/>
                    <a:pt x="1163" y="782"/>
                    <a:pt x="1459" y="153"/>
                  </a:cubicBezTo>
                  <a:cubicBezTo>
                    <a:pt x="1516" y="80"/>
                    <a:pt x="1444" y="1"/>
                    <a:pt x="1375"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2912;p72">
              <a:extLst>
                <a:ext uri="{FF2B5EF4-FFF2-40B4-BE49-F238E27FC236}">
                  <a16:creationId xmlns:a16="http://schemas.microsoft.com/office/drawing/2014/main" id="{869FA53D-CC27-0BEA-2CDB-7C2AC18021DB}"/>
                </a:ext>
              </a:extLst>
            </p:cNvPr>
            <p:cNvSpPr/>
            <p:nvPr/>
          </p:nvSpPr>
          <p:spPr>
            <a:xfrm>
              <a:off x="3980925" y="3043100"/>
              <a:ext cx="14550" cy="36800"/>
            </a:xfrm>
            <a:custGeom>
              <a:avLst/>
              <a:gdLst/>
              <a:ahLst/>
              <a:cxnLst/>
              <a:rect l="l" t="t" r="r" b="b"/>
              <a:pathLst>
                <a:path w="582" h="1472" extrusionOk="0">
                  <a:moveTo>
                    <a:pt x="368" y="1"/>
                  </a:moveTo>
                  <a:cubicBezTo>
                    <a:pt x="309" y="1"/>
                    <a:pt x="261" y="48"/>
                    <a:pt x="261" y="107"/>
                  </a:cubicBezTo>
                  <a:cubicBezTo>
                    <a:pt x="297" y="333"/>
                    <a:pt x="1" y="1459"/>
                    <a:pt x="238" y="1471"/>
                  </a:cubicBezTo>
                  <a:cubicBezTo>
                    <a:pt x="239" y="1471"/>
                    <a:pt x="241" y="1471"/>
                    <a:pt x="243" y="1471"/>
                  </a:cubicBezTo>
                  <a:cubicBezTo>
                    <a:pt x="415" y="1471"/>
                    <a:pt x="369" y="865"/>
                    <a:pt x="416" y="712"/>
                  </a:cubicBezTo>
                  <a:cubicBezTo>
                    <a:pt x="404" y="546"/>
                    <a:pt x="582" y="48"/>
                    <a:pt x="368"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2913;p72">
              <a:extLst>
                <a:ext uri="{FF2B5EF4-FFF2-40B4-BE49-F238E27FC236}">
                  <a16:creationId xmlns:a16="http://schemas.microsoft.com/office/drawing/2014/main" id="{C5EB5593-DBC9-2B5B-1737-5188616C4DCE}"/>
                </a:ext>
              </a:extLst>
            </p:cNvPr>
            <p:cNvSpPr/>
            <p:nvPr/>
          </p:nvSpPr>
          <p:spPr>
            <a:xfrm>
              <a:off x="4001675" y="3054675"/>
              <a:ext cx="13675" cy="36200"/>
            </a:xfrm>
            <a:custGeom>
              <a:avLst/>
              <a:gdLst/>
              <a:ahLst/>
              <a:cxnLst/>
              <a:rect l="l" t="t" r="r" b="b"/>
              <a:pathLst>
                <a:path w="547" h="1448" extrusionOk="0">
                  <a:moveTo>
                    <a:pt x="328" y="0"/>
                  </a:moveTo>
                  <a:cubicBezTo>
                    <a:pt x="168" y="0"/>
                    <a:pt x="214" y="595"/>
                    <a:pt x="167" y="747"/>
                  </a:cubicBezTo>
                  <a:cubicBezTo>
                    <a:pt x="179" y="902"/>
                    <a:pt x="1" y="1400"/>
                    <a:pt x="191" y="1447"/>
                  </a:cubicBezTo>
                  <a:cubicBezTo>
                    <a:pt x="195" y="1448"/>
                    <a:pt x="198" y="1448"/>
                    <a:pt x="202" y="1448"/>
                  </a:cubicBezTo>
                  <a:cubicBezTo>
                    <a:pt x="389" y="1448"/>
                    <a:pt x="322" y="887"/>
                    <a:pt x="380" y="747"/>
                  </a:cubicBezTo>
                  <a:cubicBezTo>
                    <a:pt x="357" y="581"/>
                    <a:pt x="546" y="36"/>
                    <a:pt x="333" y="0"/>
                  </a:cubicBezTo>
                  <a:cubicBezTo>
                    <a:pt x="331" y="0"/>
                    <a:pt x="330" y="0"/>
                    <a:pt x="328" y="0"/>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2914;p72">
              <a:extLst>
                <a:ext uri="{FF2B5EF4-FFF2-40B4-BE49-F238E27FC236}">
                  <a16:creationId xmlns:a16="http://schemas.microsoft.com/office/drawing/2014/main" id="{B7BBA263-F435-6E25-B9B1-504EB4D3458A}"/>
                </a:ext>
              </a:extLst>
            </p:cNvPr>
            <p:cNvSpPr/>
            <p:nvPr/>
          </p:nvSpPr>
          <p:spPr>
            <a:xfrm>
              <a:off x="4034675" y="3056675"/>
              <a:ext cx="15075" cy="33600"/>
            </a:xfrm>
            <a:custGeom>
              <a:avLst/>
              <a:gdLst/>
              <a:ahLst/>
              <a:cxnLst/>
              <a:rect l="l" t="t" r="r" b="b"/>
              <a:pathLst>
                <a:path w="603" h="1344" extrusionOk="0">
                  <a:moveTo>
                    <a:pt x="389" y="1"/>
                  </a:moveTo>
                  <a:cubicBezTo>
                    <a:pt x="339" y="1"/>
                    <a:pt x="292" y="35"/>
                    <a:pt x="282" y="86"/>
                  </a:cubicBezTo>
                  <a:cubicBezTo>
                    <a:pt x="282" y="275"/>
                    <a:pt x="0" y="1344"/>
                    <a:pt x="231" y="1344"/>
                  </a:cubicBezTo>
                  <a:cubicBezTo>
                    <a:pt x="232" y="1344"/>
                    <a:pt x="233" y="1344"/>
                    <a:pt x="234" y="1343"/>
                  </a:cubicBezTo>
                  <a:cubicBezTo>
                    <a:pt x="424" y="1332"/>
                    <a:pt x="353" y="845"/>
                    <a:pt x="412" y="703"/>
                  </a:cubicBezTo>
                  <a:cubicBezTo>
                    <a:pt x="389" y="537"/>
                    <a:pt x="602" y="27"/>
                    <a:pt x="412" y="3"/>
                  </a:cubicBezTo>
                  <a:cubicBezTo>
                    <a:pt x="405" y="2"/>
                    <a:pt x="397" y="1"/>
                    <a:pt x="389"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2915;p72">
              <a:extLst>
                <a:ext uri="{FF2B5EF4-FFF2-40B4-BE49-F238E27FC236}">
                  <a16:creationId xmlns:a16="http://schemas.microsoft.com/office/drawing/2014/main" id="{B4EB15DA-E93A-014B-B2E9-BA1C46F4DC21}"/>
                </a:ext>
              </a:extLst>
            </p:cNvPr>
            <p:cNvSpPr/>
            <p:nvPr/>
          </p:nvSpPr>
          <p:spPr>
            <a:xfrm>
              <a:off x="4062175" y="3055700"/>
              <a:ext cx="9800" cy="32500"/>
            </a:xfrm>
            <a:custGeom>
              <a:avLst/>
              <a:gdLst/>
              <a:ahLst/>
              <a:cxnLst/>
              <a:rect l="l" t="t" r="r" b="b"/>
              <a:pathLst>
                <a:path w="392" h="1300" extrusionOk="0">
                  <a:moveTo>
                    <a:pt x="171" y="1"/>
                  </a:moveTo>
                  <a:cubicBezTo>
                    <a:pt x="159" y="1"/>
                    <a:pt x="145" y="3"/>
                    <a:pt x="131" y="7"/>
                  </a:cubicBezTo>
                  <a:cubicBezTo>
                    <a:pt x="83" y="30"/>
                    <a:pt x="60" y="90"/>
                    <a:pt x="95" y="137"/>
                  </a:cubicBezTo>
                  <a:cubicBezTo>
                    <a:pt x="107" y="327"/>
                    <a:pt x="95" y="517"/>
                    <a:pt x="95" y="706"/>
                  </a:cubicBezTo>
                  <a:cubicBezTo>
                    <a:pt x="131" y="861"/>
                    <a:pt x="0" y="1264"/>
                    <a:pt x="190" y="1299"/>
                  </a:cubicBezTo>
                  <a:cubicBezTo>
                    <a:pt x="392" y="1276"/>
                    <a:pt x="261" y="825"/>
                    <a:pt x="297" y="683"/>
                  </a:cubicBezTo>
                  <a:cubicBezTo>
                    <a:pt x="263" y="537"/>
                    <a:pt x="378" y="1"/>
                    <a:pt x="171"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2916;p72">
              <a:extLst>
                <a:ext uri="{FF2B5EF4-FFF2-40B4-BE49-F238E27FC236}">
                  <a16:creationId xmlns:a16="http://schemas.microsoft.com/office/drawing/2014/main" id="{B8B6BFAA-D331-B3B8-3BD7-0FDA2D112A32}"/>
                </a:ext>
              </a:extLst>
            </p:cNvPr>
            <p:cNvSpPr/>
            <p:nvPr/>
          </p:nvSpPr>
          <p:spPr>
            <a:xfrm>
              <a:off x="4091825" y="3036575"/>
              <a:ext cx="7125" cy="43025"/>
            </a:xfrm>
            <a:custGeom>
              <a:avLst/>
              <a:gdLst/>
              <a:ahLst/>
              <a:cxnLst/>
              <a:rect l="l" t="t" r="r" b="b"/>
              <a:pathLst>
                <a:path w="285" h="1721" extrusionOk="0">
                  <a:moveTo>
                    <a:pt x="155" y="1"/>
                  </a:moveTo>
                  <a:cubicBezTo>
                    <a:pt x="83" y="1"/>
                    <a:pt x="60" y="84"/>
                    <a:pt x="60" y="131"/>
                  </a:cubicBezTo>
                  <a:cubicBezTo>
                    <a:pt x="60" y="202"/>
                    <a:pt x="60" y="273"/>
                    <a:pt x="48" y="333"/>
                  </a:cubicBezTo>
                  <a:cubicBezTo>
                    <a:pt x="36" y="546"/>
                    <a:pt x="36" y="760"/>
                    <a:pt x="24" y="973"/>
                  </a:cubicBezTo>
                  <a:cubicBezTo>
                    <a:pt x="12" y="1187"/>
                    <a:pt x="0" y="1400"/>
                    <a:pt x="0" y="1602"/>
                  </a:cubicBezTo>
                  <a:cubicBezTo>
                    <a:pt x="0" y="1673"/>
                    <a:pt x="48" y="1720"/>
                    <a:pt x="107" y="1720"/>
                  </a:cubicBezTo>
                  <a:cubicBezTo>
                    <a:pt x="285" y="1720"/>
                    <a:pt x="214" y="1495"/>
                    <a:pt x="226" y="1388"/>
                  </a:cubicBezTo>
                  <a:cubicBezTo>
                    <a:pt x="226" y="1175"/>
                    <a:pt x="226" y="950"/>
                    <a:pt x="214" y="736"/>
                  </a:cubicBezTo>
                  <a:cubicBezTo>
                    <a:pt x="226" y="534"/>
                    <a:pt x="226" y="321"/>
                    <a:pt x="226" y="107"/>
                  </a:cubicBezTo>
                  <a:cubicBezTo>
                    <a:pt x="249" y="60"/>
                    <a:pt x="214" y="1"/>
                    <a:pt x="155"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2917;p72">
              <a:extLst>
                <a:ext uri="{FF2B5EF4-FFF2-40B4-BE49-F238E27FC236}">
                  <a16:creationId xmlns:a16="http://schemas.microsoft.com/office/drawing/2014/main" id="{271FD6ED-10B2-741D-E58F-7BAC36C73E8D}"/>
                </a:ext>
              </a:extLst>
            </p:cNvPr>
            <p:cNvSpPr/>
            <p:nvPr/>
          </p:nvSpPr>
          <p:spPr>
            <a:xfrm>
              <a:off x="4015625" y="3029425"/>
              <a:ext cx="98550" cy="426100"/>
            </a:xfrm>
            <a:custGeom>
              <a:avLst/>
              <a:gdLst/>
              <a:ahLst/>
              <a:cxnLst/>
              <a:rect l="l" t="t" r="r" b="b"/>
              <a:pathLst>
                <a:path w="3942" h="17044" extrusionOk="0">
                  <a:moveTo>
                    <a:pt x="3558" y="1"/>
                  </a:moveTo>
                  <a:cubicBezTo>
                    <a:pt x="3521" y="1"/>
                    <a:pt x="3482" y="27"/>
                    <a:pt x="3440" y="85"/>
                  </a:cubicBezTo>
                  <a:cubicBezTo>
                    <a:pt x="3523" y="393"/>
                    <a:pt x="3606" y="714"/>
                    <a:pt x="3618" y="1046"/>
                  </a:cubicBezTo>
                  <a:cubicBezTo>
                    <a:pt x="3440" y="4023"/>
                    <a:pt x="2859" y="6976"/>
                    <a:pt x="2609" y="9953"/>
                  </a:cubicBezTo>
                  <a:cubicBezTo>
                    <a:pt x="2325" y="11637"/>
                    <a:pt x="2491" y="14140"/>
                    <a:pt x="1518" y="15515"/>
                  </a:cubicBezTo>
                  <a:cubicBezTo>
                    <a:pt x="1293" y="15859"/>
                    <a:pt x="1008" y="16168"/>
                    <a:pt x="688" y="16429"/>
                  </a:cubicBezTo>
                  <a:cubicBezTo>
                    <a:pt x="581" y="16583"/>
                    <a:pt x="0" y="16808"/>
                    <a:pt x="131" y="17010"/>
                  </a:cubicBezTo>
                  <a:cubicBezTo>
                    <a:pt x="150" y="17033"/>
                    <a:pt x="179" y="17044"/>
                    <a:pt x="215" y="17044"/>
                  </a:cubicBezTo>
                  <a:cubicBezTo>
                    <a:pt x="523" y="17044"/>
                    <a:pt x="1359" y="16252"/>
                    <a:pt x="1518" y="16061"/>
                  </a:cubicBezTo>
                  <a:cubicBezTo>
                    <a:pt x="2159" y="15373"/>
                    <a:pt x="2455" y="14472"/>
                    <a:pt x="2562" y="13547"/>
                  </a:cubicBezTo>
                  <a:cubicBezTo>
                    <a:pt x="2728" y="12467"/>
                    <a:pt x="2787" y="11388"/>
                    <a:pt x="2930" y="10309"/>
                  </a:cubicBezTo>
                  <a:cubicBezTo>
                    <a:pt x="3262" y="7474"/>
                    <a:pt x="3618" y="4651"/>
                    <a:pt x="3879" y="1805"/>
                  </a:cubicBezTo>
                  <a:cubicBezTo>
                    <a:pt x="3942" y="1647"/>
                    <a:pt x="3846" y="1"/>
                    <a:pt x="3558"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2918;p72">
              <a:extLst>
                <a:ext uri="{FF2B5EF4-FFF2-40B4-BE49-F238E27FC236}">
                  <a16:creationId xmlns:a16="http://schemas.microsoft.com/office/drawing/2014/main" id="{838BA0C7-36EF-D8F8-C395-E78C4F3394C0}"/>
                </a:ext>
              </a:extLst>
            </p:cNvPr>
            <p:cNvSpPr/>
            <p:nvPr/>
          </p:nvSpPr>
          <p:spPr>
            <a:xfrm>
              <a:off x="3777825" y="3173500"/>
              <a:ext cx="88875" cy="270600"/>
            </a:xfrm>
            <a:custGeom>
              <a:avLst/>
              <a:gdLst/>
              <a:ahLst/>
              <a:cxnLst/>
              <a:rect l="l" t="t" r="r" b="b"/>
              <a:pathLst>
                <a:path w="3555" h="10824" extrusionOk="0">
                  <a:moveTo>
                    <a:pt x="114" y="0"/>
                  </a:moveTo>
                  <a:cubicBezTo>
                    <a:pt x="108" y="0"/>
                    <a:pt x="101" y="1"/>
                    <a:pt x="95" y="3"/>
                  </a:cubicBezTo>
                  <a:cubicBezTo>
                    <a:pt x="0" y="27"/>
                    <a:pt x="36" y="146"/>
                    <a:pt x="36" y="217"/>
                  </a:cubicBezTo>
                  <a:cubicBezTo>
                    <a:pt x="48" y="323"/>
                    <a:pt x="71" y="430"/>
                    <a:pt x="83" y="537"/>
                  </a:cubicBezTo>
                  <a:cubicBezTo>
                    <a:pt x="178" y="1177"/>
                    <a:pt x="261" y="1830"/>
                    <a:pt x="356" y="2482"/>
                  </a:cubicBezTo>
                  <a:cubicBezTo>
                    <a:pt x="522" y="3597"/>
                    <a:pt x="724" y="4712"/>
                    <a:pt x="1008" y="5791"/>
                  </a:cubicBezTo>
                  <a:cubicBezTo>
                    <a:pt x="1186" y="6396"/>
                    <a:pt x="1400" y="6977"/>
                    <a:pt x="1601" y="7570"/>
                  </a:cubicBezTo>
                  <a:cubicBezTo>
                    <a:pt x="1684" y="7796"/>
                    <a:pt x="1779" y="8021"/>
                    <a:pt x="1862" y="8246"/>
                  </a:cubicBezTo>
                  <a:cubicBezTo>
                    <a:pt x="2052" y="8697"/>
                    <a:pt x="2218" y="9159"/>
                    <a:pt x="2455" y="9586"/>
                  </a:cubicBezTo>
                  <a:cubicBezTo>
                    <a:pt x="2704" y="10013"/>
                    <a:pt x="2989" y="10417"/>
                    <a:pt x="3321" y="10784"/>
                  </a:cubicBezTo>
                  <a:cubicBezTo>
                    <a:pt x="3349" y="10812"/>
                    <a:pt x="3378" y="10824"/>
                    <a:pt x="3405" y="10824"/>
                  </a:cubicBezTo>
                  <a:cubicBezTo>
                    <a:pt x="3492" y="10824"/>
                    <a:pt x="3554" y="10700"/>
                    <a:pt x="3463" y="10618"/>
                  </a:cubicBezTo>
                  <a:cubicBezTo>
                    <a:pt x="3001" y="10037"/>
                    <a:pt x="2586" y="9409"/>
                    <a:pt x="2349" y="8697"/>
                  </a:cubicBezTo>
                  <a:cubicBezTo>
                    <a:pt x="2194" y="8246"/>
                    <a:pt x="2005" y="7796"/>
                    <a:pt x="1850" y="7345"/>
                  </a:cubicBezTo>
                  <a:cubicBezTo>
                    <a:pt x="1684" y="6870"/>
                    <a:pt x="1518" y="6408"/>
                    <a:pt x="1364" y="5933"/>
                  </a:cubicBezTo>
                  <a:lnTo>
                    <a:pt x="1364" y="5933"/>
                  </a:lnTo>
                  <a:cubicBezTo>
                    <a:pt x="1364" y="5933"/>
                    <a:pt x="1376" y="5945"/>
                    <a:pt x="1376" y="5945"/>
                  </a:cubicBezTo>
                  <a:cubicBezTo>
                    <a:pt x="783" y="4024"/>
                    <a:pt x="581" y="2019"/>
                    <a:pt x="178" y="51"/>
                  </a:cubicBezTo>
                  <a:cubicBezTo>
                    <a:pt x="168" y="21"/>
                    <a:pt x="142" y="0"/>
                    <a:pt x="114" y="0"/>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2919;p72">
              <a:extLst>
                <a:ext uri="{FF2B5EF4-FFF2-40B4-BE49-F238E27FC236}">
                  <a16:creationId xmlns:a16="http://schemas.microsoft.com/office/drawing/2014/main" id="{210BA42E-EFB7-2A64-0AA6-ACE48DD6D0F0}"/>
                </a:ext>
              </a:extLst>
            </p:cNvPr>
            <p:cNvSpPr/>
            <p:nvPr/>
          </p:nvSpPr>
          <p:spPr>
            <a:xfrm>
              <a:off x="3889300" y="2799475"/>
              <a:ext cx="223600" cy="259675"/>
            </a:xfrm>
            <a:custGeom>
              <a:avLst/>
              <a:gdLst/>
              <a:ahLst/>
              <a:cxnLst/>
              <a:rect l="l" t="t" r="r" b="b"/>
              <a:pathLst>
                <a:path w="8944" h="10387" extrusionOk="0">
                  <a:moveTo>
                    <a:pt x="1828" y="1"/>
                  </a:moveTo>
                  <a:cubicBezTo>
                    <a:pt x="1712" y="1"/>
                    <a:pt x="1599" y="55"/>
                    <a:pt x="1495" y="186"/>
                  </a:cubicBezTo>
                  <a:cubicBezTo>
                    <a:pt x="1234" y="969"/>
                    <a:pt x="1507" y="1823"/>
                    <a:pt x="1697" y="2606"/>
                  </a:cubicBezTo>
                  <a:cubicBezTo>
                    <a:pt x="1424" y="2108"/>
                    <a:pt x="1175" y="1443"/>
                    <a:pt x="594" y="1242"/>
                  </a:cubicBezTo>
                  <a:cubicBezTo>
                    <a:pt x="566" y="1236"/>
                    <a:pt x="540" y="1234"/>
                    <a:pt x="514" y="1234"/>
                  </a:cubicBezTo>
                  <a:cubicBezTo>
                    <a:pt x="200" y="1234"/>
                    <a:pt x="47" y="1621"/>
                    <a:pt x="36" y="1906"/>
                  </a:cubicBezTo>
                  <a:cubicBezTo>
                    <a:pt x="1" y="3317"/>
                    <a:pt x="416" y="4693"/>
                    <a:pt x="902" y="5998"/>
                  </a:cubicBezTo>
                  <a:cubicBezTo>
                    <a:pt x="1792" y="8133"/>
                    <a:pt x="3666" y="10232"/>
                    <a:pt x="6109" y="10386"/>
                  </a:cubicBezTo>
                  <a:cubicBezTo>
                    <a:pt x="7627" y="10339"/>
                    <a:pt x="8943" y="9497"/>
                    <a:pt x="8789" y="7824"/>
                  </a:cubicBezTo>
                  <a:cubicBezTo>
                    <a:pt x="8730" y="7041"/>
                    <a:pt x="8220" y="6401"/>
                    <a:pt x="7888" y="5701"/>
                  </a:cubicBezTo>
                  <a:cubicBezTo>
                    <a:pt x="7449" y="4800"/>
                    <a:pt x="7390" y="3768"/>
                    <a:pt x="6963" y="2867"/>
                  </a:cubicBezTo>
                  <a:cubicBezTo>
                    <a:pt x="6888" y="2709"/>
                    <a:pt x="6727" y="2522"/>
                    <a:pt x="6547" y="2522"/>
                  </a:cubicBezTo>
                  <a:cubicBezTo>
                    <a:pt x="6497" y="2522"/>
                    <a:pt x="6445" y="2537"/>
                    <a:pt x="6393" y="2570"/>
                  </a:cubicBezTo>
                  <a:cubicBezTo>
                    <a:pt x="5978" y="3092"/>
                    <a:pt x="6299" y="4254"/>
                    <a:pt x="6346" y="4883"/>
                  </a:cubicBezTo>
                  <a:cubicBezTo>
                    <a:pt x="5848" y="3898"/>
                    <a:pt x="5587" y="2807"/>
                    <a:pt x="5124" y="1811"/>
                  </a:cubicBezTo>
                  <a:cubicBezTo>
                    <a:pt x="4994" y="1455"/>
                    <a:pt x="4591" y="1004"/>
                    <a:pt x="4282" y="993"/>
                  </a:cubicBezTo>
                  <a:cubicBezTo>
                    <a:pt x="4259" y="1004"/>
                    <a:pt x="4235" y="1028"/>
                    <a:pt x="4211" y="1040"/>
                  </a:cubicBezTo>
                  <a:cubicBezTo>
                    <a:pt x="4009" y="1242"/>
                    <a:pt x="3938" y="1704"/>
                    <a:pt x="3926" y="2108"/>
                  </a:cubicBezTo>
                  <a:cubicBezTo>
                    <a:pt x="4009" y="2997"/>
                    <a:pt x="4294" y="3863"/>
                    <a:pt x="4543" y="4717"/>
                  </a:cubicBezTo>
                  <a:cubicBezTo>
                    <a:pt x="3772" y="3519"/>
                    <a:pt x="3511" y="2072"/>
                    <a:pt x="2764" y="862"/>
                  </a:cubicBezTo>
                  <a:cubicBezTo>
                    <a:pt x="2601" y="563"/>
                    <a:pt x="2203" y="1"/>
                    <a:pt x="1828" y="1"/>
                  </a:cubicBezTo>
                  <a:close/>
                </a:path>
              </a:pathLst>
            </a:custGeom>
            <a:solidFill>
              <a:srgbClr val="F79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2920;p72">
              <a:extLst>
                <a:ext uri="{FF2B5EF4-FFF2-40B4-BE49-F238E27FC236}">
                  <a16:creationId xmlns:a16="http://schemas.microsoft.com/office/drawing/2014/main" id="{7013F86C-8C51-71FB-8D07-0572CC19A5F5}"/>
                </a:ext>
              </a:extLst>
            </p:cNvPr>
            <p:cNvSpPr/>
            <p:nvPr/>
          </p:nvSpPr>
          <p:spPr>
            <a:xfrm>
              <a:off x="3913625" y="2797600"/>
              <a:ext cx="48775" cy="136250"/>
            </a:xfrm>
            <a:custGeom>
              <a:avLst/>
              <a:gdLst/>
              <a:ahLst/>
              <a:cxnLst/>
              <a:rect l="l" t="t" r="r" b="b"/>
              <a:pathLst>
                <a:path w="1951" h="5450" extrusionOk="0">
                  <a:moveTo>
                    <a:pt x="749" y="1"/>
                  </a:moveTo>
                  <a:cubicBezTo>
                    <a:pt x="699" y="1"/>
                    <a:pt x="643" y="26"/>
                    <a:pt x="605" y="95"/>
                  </a:cubicBezTo>
                  <a:cubicBezTo>
                    <a:pt x="0" y="1506"/>
                    <a:pt x="724" y="4329"/>
                    <a:pt x="1708" y="5444"/>
                  </a:cubicBezTo>
                  <a:cubicBezTo>
                    <a:pt x="1720" y="5447"/>
                    <a:pt x="1732" y="5449"/>
                    <a:pt x="1744" y="5449"/>
                  </a:cubicBezTo>
                  <a:cubicBezTo>
                    <a:pt x="1859" y="5449"/>
                    <a:pt x="1951" y="5303"/>
                    <a:pt x="1886" y="5195"/>
                  </a:cubicBezTo>
                  <a:cubicBezTo>
                    <a:pt x="1684" y="4851"/>
                    <a:pt x="1506" y="4495"/>
                    <a:pt x="1329" y="4139"/>
                  </a:cubicBezTo>
                  <a:cubicBezTo>
                    <a:pt x="842" y="2965"/>
                    <a:pt x="380" y="1435"/>
                    <a:pt x="783" y="178"/>
                  </a:cubicBezTo>
                  <a:cubicBezTo>
                    <a:pt x="936" y="114"/>
                    <a:pt x="854" y="1"/>
                    <a:pt x="74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2921;p72">
              <a:extLst>
                <a:ext uri="{FF2B5EF4-FFF2-40B4-BE49-F238E27FC236}">
                  <a16:creationId xmlns:a16="http://schemas.microsoft.com/office/drawing/2014/main" id="{E19C7FBB-7AEF-1454-EC2F-A5725BAE782B}"/>
                </a:ext>
              </a:extLst>
            </p:cNvPr>
            <p:cNvSpPr/>
            <p:nvPr/>
          </p:nvSpPr>
          <p:spPr>
            <a:xfrm>
              <a:off x="3986850" y="2824050"/>
              <a:ext cx="31450" cy="118500"/>
            </a:xfrm>
            <a:custGeom>
              <a:avLst/>
              <a:gdLst/>
              <a:ahLst/>
              <a:cxnLst/>
              <a:rect l="l" t="t" r="r" b="b"/>
              <a:pathLst>
                <a:path w="1258" h="4740" extrusionOk="0">
                  <a:moveTo>
                    <a:pt x="445" y="0"/>
                  </a:moveTo>
                  <a:cubicBezTo>
                    <a:pt x="396" y="0"/>
                    <a:pt x="341" y="25"/>
                    <a:pt x="309" y="57"/>
                  </a:cubicBezTo>
                  <a:cubicBezTo>
                    <a:pt x="1" y="354"/>
                    <a:pt x="13" y="1231"/>
                    <a:pt x="13" y="1646"/>
                  </a:cubicBezTo>
                  <a:cubicBezTo>
                    <a:pt x="13" y="2085"/>
                    <a:pt x="107" y="2512"/>
                    <a:pt x="226" y="2939"/>
                  </a:cubicBezTo>
                  <a:cubicBezTo>
                    <a:pt x="309" y="3224"/>
                    <a:pt x="380" y="3508"/>
                    <a:pt x="499" y="3781"/>
                  </a:cubicBezTo>
                  <a:cubicBezTo>
                    <a:pt x="617" y="4090"/>
                    <a:pt x="772" y="4374"/>
                    <a:pt x="926" y="4659"/>
                  </a:cubicBezTo>
                  <a:cubicBezTo>
                    <a:pt x="956" y="4714"/>
                    <a:pt x="1012" y="4740"/>
                    <a:pt x="1068" y="4740"/>
                  </a:cubicBezTo>
                  <a:cubicBezTo>
                    <a:pt x="1144" y="4740"/>
                    <a:pt x="1221" y="4693"/>
                    <a:pt x="1234" y="4611"/>
                  </a:cubicBezTo>
                  <a:cubicBezTo>
                    <a:pt x="1258" y="4552"/>
                    <a:pt x="1222" y="4493"/>
                    <a:pt x="1199" y="4445"/>
                  </a:cubicBezTo>
                  <a:cubicBezTo>
                    <a:pt x="1068" y="4173"/>
                    <a:pt x="950" y="3912"/>
                    <a:pt x="843" y="3639"/>
                  </a:cubicBezTo>
                  <a:cubicBezTo>
                    <a:pt x="724" y="3354"/>
                    <a:pt x="641" y="3046"/>
                    <a:pt x="546" y="2749"/>
                  </a:cubicBezTo>
                  <a:cubicBezTo>
                    <a:pt x="440" y="2370"/>
                    <a:pt x="333" y="1978"/>
                    <a:pt x="321" y="1575"/>
                  </a:cubicBezTo>
                  <a:lnTo>
                    <a:pt x="321" y="1587"/>
                  </a:lnTo>
                  <a:cubicBezTo>
                    <a:pt x="309" y="1148"/>
                    <a:pt x="274" y="674"/>
                    <a:pt x="428" y="247"/>
                  </a:cubicBezTo>
                  <a:cubicBezTo>
                    <a:pt x="440" y="211"/>
                    <a:pt x="463" y="176"/>
                    <a:pt x="487" y="152"/>
                  </a:cubicBezTo>
                  <a:cubicBezTo>
                    <a:pt x="523" y="140"/>
                    <a:pt x="546" y="105"/>
                    <a:pt x="534" y="69"/>
                  </a:cubicBezTo>
                  <a:cubicBezTo>
                    <a:pt x="523" y="19"/>
                    <a:pt x="487" y="0"/>
                    <a:pt x="44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2922;p72">
              <a:extLst>
                <a:ext uri="{FF2B5EF4-FFF2-40B4-BE49-F238E27FC236}">
                  <a16:creationId xmlns:a16="http://schemas.microsoft.com/office/drawing/2014/main" id="{FFC976A2-B6EA-0984-09B6-024625A20330}"/>
                </a:ext>
              </a:extLst>
            </p:cNvPr>
            <p:cNvSpPr/>
            <p:nvPr/>
          </p:nvSpPr>
          <p:spPr>
            <a:xfrm>
              <a:off x="3993900" y="2824550"/>
              <a:ext cx="53775" cy="101175"/>
            </a:xfrm>
            <a:custGeom>
              <a:avLst/>
              <a:gdLst/>
              <a:ahLst/>
              <a:cxnLst/>
              <a:rect l="l" t="t" r="r" b="b"/>
              <a:pathLst>
                <a:path w="2151" h="4047" extrusionOk="0">
                  <a:moveTo>
                    <a:pt x="221" y="0"/>
                  </a:moveTo>
                  <a:cubicBezTo>
                    <a:pt x="49" y="0"/>
                    <a:pt x="0" y="190"/>
                    <a:pt x="205" y="203"/>
                  </a:cubicBezTo>
                  <a:cubicBezTo>
                    <a:pt x="976" y="808"/>
                    <a:pt x="1344" y="3038"/>
                    <a:pt x="1854" y="3975"/>
                  </a:cubicBezTo>
                  <a:cubicBezTo>
                    <a:pt x="1881" y="4026"/>
                    <a:pt x="1925" y="4047"/>
                    <a:pt x="1970" y="4047"/>
                  </a:cubicBezTo>
                  <a:cubicBezTo>
                    <a:pt x="2060" y="4047"/>
                    <a:pt x="2150" y="3959"/>
                    <a:pt x="2103" y="3856"/>
                  </a:cubicBezTo>
                  <a:cubicBezTo>
                    <a:pt x="1996" y="3607"/>
                    <a:pt x="1901" y="3358"/>
                    <a:pt x="1806" y="3109"/>
                  </a:cubicBezTo>
                  <a:cubicBezTo>
                    <a:pt x="1486" y="2243"/>
                    <a:pt x="1237" y="1354"/>
                    <a:pt x="798" y="547"/>
                  </a:cubicBezTo>
                  <a:cubicBezTo>
                    <a:pt x="572" y="121"/>
                    <a:pt x="357" y="0"/>
                    <a:pt x="2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2923;p72">
              <a:extLst>
                <a:ext uri="{FF2B5EF4-FFF2-40B4-BE49-F238E27FC236}">
                  <a16:creationId xmlns:a16="http://schemas.microsoft.com/office/drawing/2014/main" id="{E4366F42-4C3F-F739-A396-7C0E3D92F1ED}"/>
                </a:ext>
              </a:extLst>
            </p:cNvPr>
            <p:cNvSpPr/>
            <p:nvPr/>
          </p:nvSpPr>
          <p:spPr>
            <a:xfrm>
              <a:off x="4037550" y="2859350"/>
              <a:ext cx="73875" cy="146750"/>
            </a:xfrm>
            <a:custGeom>
              <a:avLst/>
              <a:gdLst/>
              <a:ahLst/>
              <a:cxnLst/>
              <a:rect l="l" t="t" r="r" b="b"/>
              <a:pathLst>
                <a:path w="2955" h="5870" extrusionOk="0">
                  <a:moveTo>
                    <a:pt x="583" y="1"/>
                  </a:moveTo>
                  <a:cubicBezTo>
                    <a:pt x="517" y="1"/>
                    <a:pt x="451" y="18"/>
                    <a:pt x="392" y="56"/>
                  </a:cubicBezTo>
                  <a:cubicBezTo>
                    <a:pt x="1" y="329"/>
                    <a:pt x="72" y="1207"/>
                    <a:pt x="108" y="1634"/>
                  </a:cubicBezTo>
                  <a:cubicBezTo>
                    <a:pt x="131" y="2002"/>
                    <a:pt x="155" y="2381"/>
                    <a:pt x="274" y="2737"/>
                  </a:cubicBezTo>
                  <a:cubicBezTo>
                    <a:pt x="284" y="2791"/>
                    <a:pt x="315" y="2845"/>
                    <a:pt x="365" y="2845"/>
                  </a:cubicBezTo>
                  <a:cubicBezTo>
                    <a:pt x="370" y="2845"/>
                    <a:pt x="375" y="2845"/>
                    <a:pt x="380" y="2844"/>
                  </a:cubicBezTo>
                  <a:cubicBezTo>
                    <a:pt x="416" y="2844"/>
                    <a:pt x="452" y="2808"/>
                    <a:pt x="452" y="2773"/>
                  </a:cubicBezTo>
                  <a:cubicBezTo>
                    <a:pt x="463" y="2737"/>
                    <a:pt x="452" y="2713"/>
                    <a:pt x="452" y="2678"/>
                  </a:cubicBezTo>
                  <a:cubicBezTo>
                    <a:pt x="404" y="2357"/>
                    <a:pt x="392" y="2013"/>
                    <a:pt x="380" y="1681"/>
                  </a:cubicBezTo>
                  <a:cubicBezTo>
                    <a:pt x="380" y="1361"/>
                    <a:pt x="357" y="1041"/>
                    <a:pt x="404" y="721"/>
                  </a:cubicBezTo>
                  <a:cubicBezTo>
                    <a:pt x="428" y="626"/>
                    <a:pt x="487" y="306"/>
                    <a:pt x="582" y="306"/>
                  </a:cubicBezTo>
                  <a:cubicBezTo>
                    <a:pt x="701" y="329"/>
                    <a:pt x="772" y="436"/>
                    <a:pt x="831" y="543"/>
                  </a:cubicBezTo>
                  <a:cubicBezTo>
                    <a:pt x="985" y="875"/>
                    <a:pt x="1056" y="1231"/>
                    <a:pt x="1163" y="1586"/>
                  </a:cubicBezTo>
                  <a:cubicBezTo>
                    <a:pt x="1246" y="1836"/>
                    <a:pt x="1317" y="2096"/>
                    <a:pt x="1400" y="2346"/>
                  </a:cubicBezTo>
                  <a:cubicBezTo>
                    <a:pt x="1602" y="2939"/>
                    <a:pt x="1851" y="3520"/>
                    <a:pt x="2195" y="4042"/>
                  </a:cubicBezTo>
                  <a:cubicBezTo>
                    <a:pt x="2456" y="4397"/>
                    <a:pt x="2622" y="4812"/>
                    <a:pt x="2658" y="5263"/>
                  </a:cubicBezTo>
                  <a:cubicBezTo>
                    <a:pt x="2658" y="5394"/>
                    <a:pt x="2658" y="5524"/>
                    <a:pt x="2658" y="5655"/>
                  </a:cubicBezTo>
                  <a:cubicBezTo>
                    <a:pt x="2646" y="5738"/>
                    <a:pt x="2634" y="5844"/>
                    <a:pt x="2752" y="5868"/>
                  </a:cubicBezTo>
                  <a:cubicBezTo>
                    <a:pt x="2759" y="5869"/>
                    <a:pt x="2765" y="5870"/>
                    <a:pt x="2771" y="5870"/>
                  </a:cubicBezTo>
                  <a:cubicBezTo>
                    <a:pt x="2834" y="5870"/>
                    <a:pt x="2883" y="5815"/>
                    <a:pt x="2883" y="5761"/>
                  </a:cubicBezTo>
                  <a:cubicBezTo>
                    <a:pt x="2930" y="5512"/>
                    <a:pt x="2954" y="5263"/>
                    <a:pt x="2919" y="5014"/>
                  </a:cubicBezTo>
                  <a:cubicBezTo>
                    <a:pt x="2883" y="4599"/>
                    <a:pt x="2729" y="4196"/>
                    <a:pt x="2480" y="3852"/>
                  </a:cubicBezTo>
                  <a:cubicBezTo>
                    <a:pt x="2290" y="3579"/>
                    <a:pt x="2148" y="3294"/>
                    <a:pt x="1993" y="2998"/>
                  </a:cubicBezTo>
                  <a:cubicBezTo>
                    <a:pt x="1851" y="2713"/>
                    <a:pt x="1721" y="2417"/>
                    <a:pt x="1626" y="2108"/>
                  </a:cubicBezTo>
                  <a:cubicBezTo>
                    <a:pt x="1543" y="1859"/>
                    <a:pt x="1460" y="1598"/>
                    <a:pt x="1389" y="1337"/>
                  </a:cubicBezTo>
                  <a:cubicBezTo>
                    <a:pt x="1270" y="946"/>
                    <a:pt x="1187" y="341"/>
                    <a:pt x="843" y="92"/>
                  </a:cubicBezTo>
                  <a:cubicBezTo>
                    <a:pt x="773" y="36"/>
                    <a:pt x="678" y="1"/>
                    <a:pt x="58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2924;p72">
              <a:extLst>
                <a:ext uri="{FF2B5EF4-FFF2-40B4-BE49-F238E27FC236}">
                  <a16:creationId xmlns:a16="http://schemas.microsoft.com/office/drawing/2014/main" id="{61775E01-26C6-A8B6-76D6-61399375A085}"/>
                </a:ext>
              </a:extLst>
            </p:cNvPr>
            <p:cNvSpPr/>
            <p:nvPr/>
          </p:nvSpPr>
          <p:spPr>
            <a:xfrm>
              <a:off x="3928050" y="2796100"/>
              <a:ext cx="69950" cy="111450"/>
            </a:xfrm>
            <a:custGeom>
              <a:avLst/>
              <a:gdLst/>
              <a:ahLst/>
              <a:cxnLst/>
              <a:rect l="l" t="t" r="r" b="b"/>
              <a:pathLst>
                <a:path w="2798" h="4458" extrusionOk="0">
                  <a:moveTo>
                    <a:pt x="360" y="1"/>
                  </a:moveTo>
                  <a:cubicBezTo>
                    <a:pt x="253" y="13"/>
                    <a:pt x="64" y="84"/>
                    <a:pt x="28" y="191"/>
                  </a:cubicBezTo>
                  <a:cubicBezTo>
                    <a:pt x="0" y="284"/>
                    <a:pt x="83" y="363"/>
                    <a:pt x="165" y="363"/>
                  </a:cubicBezTo>
                  <a:cubicBezTo>
                    <a:pt x="188" y="363"/>
                    <a:pt x="210" y="357"/>
                    <a:pt x="230" y="345"/>
                  </a:cubicBezTo>
                  <a:cubicBezTo>
                    <a:pt x="294" y="313"/>
                    <a:pt x="356" y="299"/>
                    <a:pt x="415" y="299"/>
                  </a:cubicBezTo>
                  <a:cubicBezTo>
                    <a:pt x="706" y="299"/>
                    <a:pt x="938" y="640"/>
                    <a:pt x="1096" y="867"/>
                  </a:cubicBezTo>
                  <a:cubicBezTo>
                    <a:pt x="1475" y="1436"/>
                    <a:pt x="1689" y="2100"/>
                    <a:pt x="1961" y="2741"/>
                  </a:cubicBezTo>
                  <a:cubicBezTo>
                    <a:pt x="2151" y="3215"/>
                    <a:pt x="2341" y="3678"/>
                    <a:pt x="2519" y="4164"/>
                  </a:cubicBezTo>
                  <a:cubicBezTo>
                    <a:pt x="2543" y="4235"/>
                    <a:pt x="2566" y="4318"/>
                    <a:pt x="2590" y="4389"/>
                  </a:cubicBezTo>
                  <a:cubicBezTo>
                    <a:pt x="2602" y="4413"/>
                    <a:pt x="2626" y="4437"/>
                    <a:pt x="2649" y="4449"/>
                  </a:cubicBezTo>
                  <a:cubicBezTo>
                    <a:pt x="2661" y="4454"/>
                    <a:pt x="2673" y="4457"/>
                    <a:pt x="2685" y="4457"/>
                  </a:cubicBezTo>
                  <a:cubicBezTo>
                    <a:pt x="2745" y="4457"/>
                    <a:pt x="2798" y="4389"/>
                    <a:pt x="2768" y="4330"/>
                  </a:cubicBezTo>
                  <a:cubicBezTo>
                    <a:pt x="2720" y="4223"/>
                    <a:pt x="2709" y="4116"/>
                    <a:pt x="2661" y="4010"/>
                  </a:cubicBezTo>
                  <a:cubicBezTo>
                    <a:pt x="2507" y="3523"/>
                    <a:pt x="2329" y="3049"/>
                    <a:pt x="2139" y="2586"/>
                  </a:cubicBezTo>
                  <a:cubicBezTo>
                    <a:pt x="1831" y="1887"/>
                    <a:pt x="1582" y="1151"/>
                    <a:pt x="1131" y="535"/>
                  </a:cubicBezTo>
                  <a:cubicBezTo>
                    <a:pt x="953" y="262"/>
                    <a:pt x="692" y="13"/>
                    <a:pt x="36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2925;p72">
              <a:extLst>
                <a:ext uri="{FF2B5EF4-FFF2-40B4-BE49-F238E27FC236}">
                  <a16:creationId xmlns:a16="http://schemas.microsoft.com/office/drawing/2014/main" id="{31FCF455-5D3D-407F-0A79-FA6A5D56C8AD}"/>
                </a:ext>
              </a:extLst>
            </p:cNvPr>
            <p:cNvSpPr/>
            <p:nvPr/>
          </p:nvSpPr>
          <p:spPr>
            <a:xfrm>
              <a:off x="3890150" y="2829775"/>
              <a:ext cx="45150" cy="42325"/>
            </a:xfrm>
            <a:custGeom>
              <a:avLst/>
              <a:gdLst/>
              <a:ahLst/>
              <a:cxnLst/>
              <a:rect l="l" t="t" r="r" b="b"/>
              <a:pathLst>
                <a:path w="1806" h="1693" extrusionOk="0">
                  <a:moveTo>
                    <a:pt x="121" y="77"/>
                  </a:moveTo>
                  <a:cubicBezTo>
                    <a:pt x="116" y="77"/>
                    <a:pt x="114" y="79"/>
                    <a:pt x="112" y="81"/>
                  </a:cubicBezTo>
                  <a:lnTo>
                    <a:pt x="112" y="81"/>
                  </a:lnTo>
                  <a:cubicBezTo>
                    <a:pt x="115" y="80"/>
                    <a:pt x="118" y="78"/>
                    <a:pt x="121" y="77"/>
                  </a:cubicBezTo>
                  <a:close/>
                  <a:moveTo>
                    <a:pt x="447" y="1"/>
                  </a:moveTo>
                  <a:cubicBezTo>
                    <a:pt x="338" y="1"/>
                    <a:pt x="225" y="28"/>
                    <a:pt x="109" y="89"/>
                  </a:cubicBezTo>
                  <a:cubicBezTo>
                    <a:pt x="109" y="89"/>
                    <a:pt x="109" y="84"/>
                    <a:pt x="112" y="81"/>
                  </a:cubicBezTo>
                  <a:lnTo>
                    <a:pt x="112" y="81"/>
                  </a:lnTo>
                  <a:cubicBezTo>
                    <a:pt x="1" y="132"/>
                    <a:pt x="58" y="277"/>
                    <a:pt x="151" y="277"/>
                  </a:cubicBezTo>
                  <a:cubicBezTo>
                    <a:pt x="175" y="277"/>
                    <a:pt x="201" y="267"/>
                    <a:pt x="228" y="243"/>
                  </a:cubicBezTo>
                  <a:cubicBezTo>
                    <a:pt x="260" y="239"/>
                    <a:pt x="292" y="237"/>
                    <a:pt x="324" y="237"/>
                  </a:cubicBezTo>
                  <a:cubicBezTo>
                    <a:pt x="951" y="237"/>
                    <a:pt x="1305" y="1110"/>
                    <a:pt x="1497" y="1607"/>
                  </a:cubicBezTo>
                  <a:cubicBezTo>
                    <a:pt x="1507" y="1659"/>
                    <a:pt x="1553" y="1692"/>
                    <a:pt x="1604" y="1692"/>
                  </a:cubicBezTo>
                  <a:cubicBezTo>
                    <a:pt x="1612" y="1692"/>
                    <a:pt x="1619" y="1692"/>
                    <a:pt x="1627" y="1690"/>
                  </a:cubicBezTo>
                  <a:cubicBezTo>
                    <a:pt x="1805" y="1631"/>
                    <a:pt x="1615" y="1299"/>
                    <a:pt x="1592" y="1168"/>
                  </a:cubicBezTo>
                  <a:cubicBezTo>
                    <a:pt x="1433" y="684"/>
                    <a:pt x="995" y="1"/>
                    <a:pt x="44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2926;p72">
              <a:extLst>
                <a:ext uri="{FF2B5EF4-FFF2-40B4-BE49-F238E27FC236}">
                  <a16:creationId xmlns:a16="http://schemas.microsoft.com/office/drawing/2014/main" id="{0858594F-8641-1CE4-0881-7C860E49FEE6}"/>
                </a:ext>
              </a:extLst>
            </p:cNvPr>
            <p:cNvSpPr/>
            <p:nvPr/>
          </p:nvSpPr>
          <p:spPr>
            <a:xfrm>
              <a:off x="4456825" y="2883500"/>
              <a:ext cx="221225" cy="559375"/>
            </a:xfrm>
            <a:custGeom>
              <a:avLst/>
              <a:gdLst/>
              <a:ahLst/>
              <a:cxnLst/>
              <a:rect l="l" t="t" r="r" b="b"/>
              <a:pathLst>
                <a:path w="8849" h="22375" extrusionOk="0">
                  <a:moveTo>
                    <a:pt x="8587" y="3621"/>
                  </a:moveTo>
                  <a:lnTo>
                    <a:pt x="8587" y="3621"/>
                  </a:lnTo>
                  <a:cubicBezTo>
                    <a:pt x="8623" y="3846"/>
                    <a:pt x="8647" y="4072"/>
                    <a:pt x="8635" y="4297"/>
                  </a:cubicBezTo>
                  <a:cubicBezTo>
                    <a:pt x="8635" y="4345"/>
                    <a:pt x="8635" y="4380"/>
                    <a:pt x="8611" y="4416"/>
                  </a:cubicBezTo>
                  <a:cubicBezTo>
                    <a:pt x="8611" y="4155"/>
                    <a:pt x="8611" y="3882"/>
                    <a:pt x="8587" y="3621"/>
                  </a:cubicBezTo>
                  <a:close/>
                  <a:moveTo>
                    <a:pt x="5342" y="0"/>
                  </a:moveTo>
                  <a:cubicBezTo>
                    <a:pt x="4547" y="0"/>
                    <a:pt x="4017" y="425"/>
                    <a:pt x="3476" y="1000"/>
                  </a:cubicBezTo>
                  <a:cubicBezTo>
                    <a:pt x="2847" y="1640"/>
                    <a:pt x="2432" y="2459"/>
                    <a:pt x="2088" y="3277"/>
                  </a:cubicBezTo>
                  <a:cubicBezTo>
                    <a:pt x="1910" y="3716"/>
                    <a:pt x="1756" y="4155"/>
                    <a:pt x="1613" y="4606"/>
                  </a:cubicBezTo>
                  <a:cubicBezTo>
                    <a:pt x="1436" y="5139"/>
                    <a:pt x="1246" y="5697"/>
                    <a:pt x="1080" y="6219"/>
                  </a:cubicBezTo>
                  <a:cubicBezTo>
                    <a:pt x="629" y="7594"/>
                    <a:pt x="368" y="9018"/>
                    <a:pt x="261" y="10453"/>
                  </a:cubicBezTo>
                  <a:cubicBezTo>
                    <a:pt x="143" y="11900"/>
                    <a:pt x="60" y="13370"/>
                    <a:pt x="36" y="14829"/>
                  </a:cubicBezTo>
                  <a:cubicBezTo>
                    <a:pt x="0" y="16264"/>
                    <a:pt x="107" y="17699"/>
                    <a:pt x="356" y="19123"/>
                  </a:cubicBezTo>
                  <a:cubicBezTo>
                    <a:pt x="475" y="19834"/>
                    <a:pt x="677" y="20534"/>
                    <a:pt x="961" y="21198"/>
                  </a:cubicBezTo>
                  <a:cubicBezTo>
                    <a:pt x="1179" y="21714"/>
                    <a:pt x="1508" y="22375"/>
                    <a:pt x="2141" y="22375"/>
                  </a:cubicBezTo>
                  <a:cubicBezTo>
                    <a:pt x="2162" y="22375"/>
                    <a:pt x="2184" y="22374"/>
                    <a:pt x="2207" y="22372"/>
                  </a:cubicBezTo>
                  <a:cubicBezTo>
                    <a:pt x="2776" y="22337"/>
                    <a:pt x="3238" y="21957"/>
                    <a:pt x="3606" y="21566"/>
                  </a:cubicBezTo>
                  <a:cubicBezTo>
                    <a:pt x="4353" y="20783"/>
                    <a:pt x="4733" y="19763"/>
                    <a:pt x="5183" y="18802"/>
                  </a:cubicBezTo>
                  <a:cubicBezTo>
                    <a:pt x="5990" y="17047"/>
                    <a:pt x="6441" y="15161"/>
                    <a:pt x="6963" y="13311"/>
                  </a:cubicBezTo>
                  <a:cubicBezTo>
                    <a:pt x="7757" y="10417"/>
                    <a:pt x="8587" y="7488"/>
                    <a:pt x="8611" y="4463"/>
                  </a:cubicBezTo>
                  <a:cubicBezTo>
                    <a:pt x="8621" y="4483"/>
                    <a:pt x="8646" y="4502"/>
                    <a:pt x="8668" y="4502"/>
                  </a:cubicBezTo>
                  <a:cubicBezTo>
                    <a:pt x="8673" y="4502"/>
                    <a:pt x="8678" y="4501"/>
                    <a:pt x="8682" y="4499"/>
                  </a:cubicBezTo>
                  <a:cubicBezTo>
                    <a:pt x="8848" y="4451"/>
                    <a:pt x="8753" y="3811"/>
                    <a:pt x="8753" y="3657"/>
                  </a:cubicBezTo>
                  <a:cubicBezTo>
                    <a:pt x="8718" y="3360"/>
                    <a:pt x="8670" y="3064"/>
                    <a:pt x="8599" y="2767"/>
                  </a:cubicBezTo>
                  <a:cubicBezTo>
                    <a:pt x="8409" y="1973"/>
                    <a:pt x="8054" y="1166"/>
                    <a:pt x="7378" y="656"/>
                  </a:cubicBezTo>
                  <a:cubicBezTo>
                    <a:pt x="7235" y="526"/>
                    <a:pt x="7069" y="407"/>
                    <a:pt x="6880" y="324"/>
                  </a:cubicBezTo>
                  <a:cubicBezTo>
                    <a:pt x="6429" y="158"/>
                    <a:pt x="5954" y="16"/>
                    <a:pt x="5468" y="4"/>
                  </a:cubicBezTo>
                  <a:cubicBezTo>
                    <a:pt x="5425" y="1"/>
                    <a:pt x="5383" y="0"/>
                    <a:pt x="5342" y="0"/>
                  </a:cubicBezTo>
                  <a:close/>
                </a:path>
              </a:pathLst>
            </a:custGeom>
            <a:solidFill>
              <a:srgbClr val="009E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2927;p72">
              <a:extLst>
                <a:ext uri="{FF2B5EF4-FFF2-40B4-BE49-F238E27FC236}">
                  <a16:creationId xmlns:a16="http://schemas.microsoft.com/office/drawing/2014/main" id="{78AA3C3B-9EF2-A203-80D1-ED5886096D0D}"/>
                </a:ext>
              </a:extLst>
            </p:cNvPr>
            <p:cNvSpPr/>
            <p:nvPr/>
          </p:nvSpPr>
          <p:spPr>
            <a:xfrm>
              <a:off x="4463050" y="3355925"/>
              <a:ext cx="58150" cy="92525"/>
            </a:xfrm>
            <a:custGeom>
              <a:avLst/>
              <a:gdLst/>
              <a:ahLst/>
              <a:cxnLst/>
              <a:rect l="l" t="t" r="r" b="b"/>
              <a:pathLst>
                <a:path w="2326" h="3701" extrusionOk="0">
                  <a:moveTo>
                    <a:pt x="1" y="0"/>
                  </a:moveTo>
                  <a:cubicBezTo>
                    <a:pt x="1" y="653"/>
                    <a:pt x="107" y="1305"/>
                    <a:pt x="356" y="1922"/>
                  </a:cubicBezTo>
                  <a:cubicBezTo>
                    <a:pt x="700" y="2693"/>
                    <a:pt x="1341" y="3381"/>
                    <a:pt x="2135" y="3701"/>
                  </a:cubicBezTo>
                  <a:cubicBezTo>
                    <a:pt x="2325" y="3582"/>
                    <a:pt x="2100" y="3428"/>
                    <a:pt x="1958" y="3381"/>
                  </a:cubicBezTo>
                  <a:cubicBezTo>
                    <a:pt x="712" y="2752"/>
                    <a:pt x="72" y="1376"/>
                    <a:pt x="1" y="0"/>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2928;p72">
              <a:extLst>
                <a:ext uri="{FF2B5EF4-FFF2-40B4-BE49-F238E27FC236}">
                  <a16:creationId xmlns:a16="http://schemas.microsoft.com/office/drawing/2014/main" id="{83355ED6-199D-7159-FF8F-0FA99DA82128}"/>
                </a:ext>
              </a:extLst>
            </p:cNvPr>
            <p:cNvSpPr/>
            <p:nvPr/>
          </p:nvSpPr>
          <p:spPr>
            <a:xfrm>
              <a:off x="4463050" y="2919400"/>
              <a:ext cx="146125" cy="426175"/>
            </a:xfrm>
            <a:custGeom>
              <a:avLst/>
              <a:gdLst/>
              <a:ahLst/>
              <a:cxnLst/>
              <a:rect l="l" t="t" r="r" b="b"/>
              <a:pathLst>
                <a:path w="5845" h="17047" extrusionOk="0">
                  <a:moveTo>
                    <a:pt x="5771" y="0"/>
                  </a:moveTo>
                  <a:cubicBezTo>
                    <a:pt x="5757" y="0"/>
                    <a:pt x="5742" y="5"/>
                    <a:pt x="5729" y="15"/>
                  </a:cubicBezTo>
                  <a:cubicBezTo>
                    <a:pt x="5717" y="27"/>
                    <a:pt x="5705" y="38"/>
                    <a:pt x="5694" y="50"/>
                  </a:cubicBezTo>
                  <a:cubicBezTo>
                    <a:pt x="5622" y="240"/>
                    <a:pt x="5551" y="430"/>
                    <a:pt x="5480" y="608"/>
                  </a:cubicBezTo>
                  <a:cubicBezTo>
                    <a:pt x="5255" y="1153"/>
                    <a:pt x="5041" y="1687"/>
                    <a:pt x="4816" y="2233"/>
                  </a:cubicBezTo>
                  <a:cubicBezTo>
                    <a:pt x="4294" y="3561"/>
                    <a:pt x="3784" y="4889"/>
                    <a:pt x="3286" y="6218"/>
                  </a:cubicBezTo>
                  <a:cubicBezTo>
                    <a:pt x="3120" y="6668"/>
                    <a:pt x="2954" y="7119"/>
                    <a:pt x="2788" y="7570"/>
                  </a:cubicBezTo>
                  <a:cubicBezTo>
                    <a:pt x="2254" y="8969"/>
                    <a:pt x="1839" y="10416"/>
                    <a:pt x="1341" y="11828"/>
                  </a:cubicBezTo>
                  <a:cubicBezTo>
                    <a:pt x="1044" y="12777"/>
                    <a:pt x="605" y="13678"/>
                    <a:pt x="380" y="14650"/>
                  </a:cubicBezTo>
                  <a:cubicBezTo>
                    <a:pt x="285" y="15066"/>
                    <a:pt x="190" y="15493"/>
                    <a:pt x="119" y="15920"/>
                  </a:cubicBezTo>
                  <a:cubicBezTo>
                    <a:pt x="107" y="16026"/>
                    <a:pt x="95" y="16121"/>
                    <a:pt x="84" y="16216"/>
                  </a:cubicBezTo>
                  <a:cubicBezTo>
                    <a:pt x="36" y="16489"/>
                    <a:pt x="12" y="16773"/>
                    <a:pt x="1" y="17046"/>
                  </a:cubicBezTo>
                  <a:cubicBezTo>
                    <a:pt x="95" y="17023"/>
                    <a:pt x="167" y="16928"/>
                    <a:pt x="155" y="16821"/>
                  </a:cubicBezTo>
                  <a:cubicBezTo>
                    <a:pt x="167" y="16643"/>
                    <a:pt x="190" y="16465"/>
                    <a:pt x="226" y="16287"/>
                  </a:cubicBezTo>
                  <a:cubicBezTo>
                    <a:pt x="297" y="15825"/>
                    <a:pt x="404" y="15350"/>
                    <a:pt x="546" y="14900"/>
                  </a:cubicBezTo>
                  <a:cubicBezTo>
                    <a:pt x="985" y="13500"/>
                    <a:pt x="1507" y="12136"/>
                    <a:pt x="2005" y="10760"/>
                  </a:cubicBezTo>
                  <a:cubicBezTo>
                    <a:pt x="2384" y="9728"/>
                    <a:pt x="2740" y="8697"/>
                    <a:pt x="3144" y="7677"/>
                  </a:cubicBezTo>
                  <a:cubicBezTo>
                    <a:pt x="3345" y="7167"/>
                    <a:pt x="3547" y="6668"/>
                    <a:pt x="3760" y="6170"/>
                  </a:cubicBezTo>
                  <a:cubicBezTo>
                    <a:pt x="3974" y="5648"/>
                    <a:pt x="4152" y="5115"/>
                    <a:pt x="4353" y="4581"/>
                  </a:cubicBezTo>
                  <a:cubicBezTo>
                    <a:pt x="4757" y="3502"/>
                    <a:pt x="5148" y="2410"/>
                    <a:pt x="5468" y="1307"/>
                  </a:cubicBezTo>
                  <a:cubicBezTo>
                    <a:pt x="5551" y="1023"/>
                    <a:pt x="5634" y="774"/>
                    <a:pt x="5717" y="501"/>
                  </a:cubicBezTo>
                  <a:cubicBezTo>
                    <a:pt x="5765" y="359"/>
                    <a:pt x="5812" y="216"/>
                    <a:pt x="5836" y="74"/>
                  </a:cubicBezTo>
                  <a:cubicBezTo>
                    <a:pt x="5844" y="31"/>
                    <a:pt x="5809" y="0"/>
                    <a:pt x="5771" y="0"/>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2929;p72">
              <a:extLst>
                <a:ext uri="{FF2B5EF4-FFF2-40B4-BE49-F238E27FC236}">
                  <a16:creationId xmlns:a16="http://schemas.microsoft.com/office/drawing/2014/main" id="{D248E3B3-1665-E6C5-EAAE-24E1E9E5F73E}"/>
                </a:ext>
              </a:extLst>
            </p:cNvPr>
            <p:cNvSpPr/>
            <p:nvPr/>
          </p:nvSpPr>
          <p:spPr>
            <a:xfrm>
              <a:off x="4605425" y="2933350"/>
              <a:ext cx="20450" cy="38225"/>
            </a:xfrm>
            <a:custGeom>
              <a:avLst/>
              <a:gdLst/>
              <a:ahLst/>
              <a:cxnLst/>
              <a:rect l="l" t="t" r="r" b="b"/>
              <a:pathLst>
                <a:path w="818" h="1529" extrusionOk="0">
                  <a:moveTo>
                    <a:pt x="666" y="1"/>
                  </a:moveTo>
                  <a:cubicBezTo>
                    <a:pt x="631" y="1"/>
                    <a:pt x="594" y="16"/>
                    <a:pt x="568" y="50"/>
                  </a:cubicBezTo>
                  <a:cubicBezTo>
                    <a:pt x="354" y="453"/>
                    <a:pt x="212" y="892"/>
                    <a:pt x="46" y="1331"/>
                  </a:cubicBezTo>
                  <a:cubicBezTo>
                    <a:pt x="1" y="1444"/>
                    <a:pt x="100" y="1529"/>
                    <a:pt x="197" y="1529"/>
                  </a:cubicBezTo>
                  <a:cubicBezTo>
                    <a:pt x="251" y="1529"/>
                    <a:pt x="305" y="1502"/>
                    <a:pt x="331" y="1437"/>
                  </a:cubicBezTo>
                  <a:cubicBezTo>
                    <a:pt x="485" y="1010"/>
                    <a:pt x="615" y="560"/>
                    <a:pt x="793" y="156"/>
                  </a:cubicBezTo>
                  <a:cubicBezTo>
                    <a:pt x="817" y="68"/>
                    <a:pt x="743" y="1"/>
                    <a:pt x="666"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2930;p72">
              <a:extLst>
                <a:ext uri="{FF2B5EF4-FFF2-40B4-BE49-F238E27FC236}">
                  <a16:creationId xmlns:a16="http://schemas.microsoft.com/office/drawing/2014/main" id="{09DA5543-B4E8-8846-66AA-E537D8F7FA08}"/>
                </a:ext>
              </a:extLst>
            </p:cNvPr>
            <p:cNvSpPr/>
            <p:nvPr/>
          </p:nvSpPr>
          <p:spPr>
            <a:xfrm>
              <a:off x="4610125" y="2942825"/>
              <a:ext cx="33225" cy="58025"/>
            </a:xfrm>
            <a:custGeom>
              <a:avLst/>
              <a:gdLst/>
              <a:ahLst/>
              <a:cxnLst/>
              <a:rect l="l" t="t" r="r" b="b"/>
              <a:pathLst>
                <a:path w="1329" h="2321" extrusionOk="0">
                  <a:moveTo>
                    <a:pt x="1156" y="1"/>
                  </a:moveTo>
                  <a:cubicBezTo>
                    <a:pt x="957" y="1"/>
                    <a:pt x="504" y="1448"/>
                    <a:pt x="392" y="1628"/>
                  </a:cubicBezTo>
                  <a:cubicBezTo>
                    <a:pt x="324" y="1819"/>
                    <a:pt x="0" y="2320"/>
                    <a:pt x="342" y="2320"/>
                  </a:cubicBezTo>
                  <a:cubicBezTo>
                    <a:pt x="361" y="2320"/>
                    <a:pt x="381" y="2319"/>
                    <a:pt x="404" y="2316"/>
                  </a:cubicBezTo>
                  <a:cubicBezTo>
                    <a:pt x="759" y="1829"/>
                    <a:pt x="866" y="1153"/>
                    <a:pt x="1080" y="596"/>
                  </a:cubicBezTo>
                  <a:cubicBezTo>
                    <a:pt x="1091" y="430"/>
                    <a:pt x="1329" y="133"/>
                    <a:pt x="1186" y="15"/>
                  </a:cubicBezTo>
                  <a:cubicBezTo>
                    <a:pt x="1177" y="5"/>
                    <a:pt x="1167" y="1"/>
                    <a:pt x="1156"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2931;p72">
              <a:extLst>
                <a:ext uri="{FF2B5EF4-FFF2-40B4-BE49-F238E27FC236}">
                  <a16:creationId xmlns:a16="http://schemas.microsoft.com/office/drawing/2014/main" id="{BC0446E8-8A28-3AE2-1AA0-3296CF024BFA}"/>
                </a:ext>
              </a:extLst>
            </p:cNvPr>
            <p:cNvSpPr/>
            <p:nvPr/>
          </p:nvSpPr>
          <p:spPr>
            <a:xfrm>
              <a:off x="4636500" y="2957350"/>
              <a:ext cx="22875" cy="55600"/>
            </a:xfrm>
            <a:custGeom>
              <a:avLst/>
              <a:gdLst/>
              <a:ahLst/>
              <a:cxnLst/>
              <a:rect l="l" t="t" r="r" b="b"/>
              <a:pathLst>
                <a:path w="915" h="2224" extrusionOk="0">
                  <a:moveTo>
                    <a:pt x="625" y="0"/>
                  </a:moveTo>
                  <a:cubicBezTo>
                    <a:pt x="619" y="0"/>
                    <a:pt x="613" y="1"/>
                    <a:pt x="606" y="3"/>
                  </a:cubicBezTo>
                  <a:cubicBezTo>
                    <a:pt x="602" y="2"/>
                    <a:pt x="599" y="2"/>
                    <a:pt x="596" y="2"/>
                  </a:cubicBezTo>
                  <a:cubicBezTo>
                    <a:pt x="437" y="2"/>
                    <a:pt x="367" y="848"/>
                    <a:pt x="274" y="1011"/>
                  </a:cubicBezTo>
                  <a:cubicBezTo>
                    <a:pt x="202" y="1391"/>
                    <a:pt x="13" y="1758"/>
                    <a:pt x="1" y="2126"/>
                  </a:cubicBezTo>
                  <a:cubicBezTo>
                    <a:pt x="25" y="2191"/>
                    <a:pt x="87" y="2224"/>
                    <a:pt x="149" y="2224"/>
                  </a:cubicBezTo>
                  <a:cubicBezTo>
                    <a:pt x="211" y="2224"/>
                    <a:pt x="274" y="2191"/>
                    <a:pt x="297" y="2126"/>
                  </a:cubicBezTo>
                  <a:cubicBezTo>
                    <a:pt x="355" y="1917"/>
                    <a:pt x="914" y="0"/>
                    <a:pt x="625" y="0"/>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2932;p72">
              <a:extLst>
                <a:ext uri="{FF2B5EF4-FFF2-40B4-BE49-F238E27FC236}">
                  <a16:creationId xmlns:a16="http://schemas.microsoft.com/office/drawing/2014/main" id="{C1E8E652-F33B-BC17-CC75-369777D8557A}"/>
                </a:ext>
              </a:extLst>
            </p:cNvPr>
            <p:cNvSpPr/>
            <p:nvPr/>
          </p:nvSpPr>
          <p:spPr>
            <a:xfrm>
              <a:off x="4666000" y="2970975"/>
              <a:ext cx="12025" cy="49075"/>
            </a:xfrm>
            <a:custGeom>
              <a:avLst/>
              <a:gdLst/>
              <a:ahLst/>
              <a:cxnLst/>
              <a:rect l="l" t="t" r="r" b="b"/>
              <a:pathLst>
                <a:path w="481" h="1963" extrusionOk="0">
                  <a:moveTo>
                    <a:pt x="272" y="1"/>
                  </a:moveTo>
                  <a:cubicBezTo>
                    <a:pt x="267" y="1"/>
                    <a:pt x="261" y="2"/>
                    <a:pt x="256" y="4"/>
                  </a:cubicBezTo>
                  <a:cubicBezTo>
                    <a:pt x="255" y="3"/>
                    <a:pt x="253" y="3"/>
                    <a:pt x="252" y="3"/>
                  </a:cubicBezTo>
                  <a:cubicBezTo>
                    <a:pt x="91" y="3"/>
                    <a:pt x="161" y="717"/>
                    <a:pt x="102" y="881"/>
                  </a:cubicBezTo>
                  <a:cubicBezTo>
                    <a:pt x="78" y="1201"/>
                    <a:pt x="54" y="1522"/>
                    <a:pt x="7" y="1854"/>
                  </a:cubicBezTo>
                  <a:cubicBezTo>
                    <a:pt x="1" y="1923"/>
                    <a:pt x="55" y="1962"/>
                    <a:pt x="110" y="1962"/>
                  </a:cubicBezTo>
                  <a:cubicBezTo>
                    <a:pt x="159" y="1962"/>
                    <a:pt x="209" y="1932"/>
                    <a:pt x="220" y="1866"/>
                  </a:cubicBezTo>
                  <a:cubicBezTo>
                    <a:pt x="220" y="1669"/>
                    <a:pt x="481" y="1"/>
                    <a:pt x="272"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2933;p72">
              <a:extLst>
                <a:ext uri="{FF2B5EF4-FFF2-40B4-BE49-F238E27FC236}">
                  <a16:creationId xmlns:a16="http://schemas.microsoft.com/office/drawing/2014/main" id="{92596696-3C47-240B-5DF4-32F10C710BFE}"/>
                </a:ext>
              </a:extLst>
            </p:cNvPr>
            <p:cNvSpPr/>
            <p:nvPr/>
          </p:nvSpPr>
          <p:spPr>
            <a:xfrm>
              <a:off x="4694025" y="2980425"/>
              <a:ext cx="9250" cy="37250"/>
            </a:xfrm>
            <a:custGeom>
              <a:avLst/>
              <a:gdLst/>
              <a:ahLst/>
              <a:cxnLst/>
              <a:rect l="l" t="t" r="r" b="b"/>
              <a:pathLst>
                <a:path w="370" h="1490" extrusionOk="0">
                  <a:moveTo>
                    <a:pt x="158" y="0"/>
                  </a:moveTo>
                  <a:cubicBezTo>
                    <a:pt x="134" y="0"/>
                    <a:pt x="106" y="16"/>
                    <a:pt x="72" y="53"/>
                  </a:cubicBezTo>
                  <a:cubicBezTo>
                    <a:pt x="36" y="491"/>
                    <a:pt x="72" y="942"/>
                    <a:pt x="13" y="1381"/>
                  </a:cubicBezTo>
                  <a:cubicBezTo>
                    <a:pt x="0" y="1450"/>
                    <a:pt x="55" y="1490"/>
                    <a:pt x="112" y="1490"/>
                  </a:cubicBezTo>
                  <a:cubicBezTo>
                    <a:pt x="162" y="1490"/>
                    <a:pt x="215" y="1459"/>
                    <a:pt x="226" y="1393"/>
                  </a:cubicBezTo>
                  <a:cubicBezTo>
                    <a:pt x="226" y="1276"/>
                    <a:pt x="370" y="0"/>
                    <a:pt x="158" y="0"/>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2934;p72">
              <a:extLst>
                <a:ext uri="{FF2B5EF4-FFF2-40B4-BE49-F238E27FC236}">
                  <a16:creationId xmlns:a16="http://schemas.microsoft.com/office/drawing/2014/main" id="{5DCD708F-390C-EF39-3407-BFFA3A679683}"/>
                </a:ext>
              </a:extLst>
            </p:cNvPr>
            <p:cNvSpPr/>
            <p:nvPr/>
          </p:nvSpPr>
          <p:spPr>
            <a:xfrm>
              <a:off x="4457425" y="2919400"/>
              <a:ext cx="151750" cy="426175"/>
            </a:xfrm>
            <a:custGeom>
              <a:avLst/>
              <a:gdLst/>
              <a:ahLst/>
              <a:cxnLst/>
              <a:rect l="l" t="t" r="r" b="b"/>
              <a:pathLst>
                <a:path w="6070" h="17047" extrusionOk="0">
                  <a:moveTo>
                    <a:pt x="5996" y="0"/>
                  </a:moveTo>
                  <a:cubicBezTo>
                    <a:pt x="5982" y="0"/>
                    <a:pt x="5967" y="5"/>
                    <a:pt x="5954" y="15"/>
                  </a:cubicBezTo>
                  <a:cubicBezTo>
                    <a:pt x="5812" y="145"/>
                    <a:pt x="5764" y="347"/>
                    <a:pt x="5681" y="525"/>
                  </a:cubicBezTo>
                  <a:cubicBezTo>
                    <a:pt x="5598" y="691"/>
                    <a:pt x="5539" y="869"/>
                    <a:pt x="5468" y="1047"/>
                  </a:cubicBezTo>
                  <a:cubicBezTo>
                    <a:pt x="4993" y="2422"/>
                    <a:pt x="4472" y="3774"/>
                    <a:pt x="3950" y="5127"/>
                  </a:cubicBezTo>
                  <a:cubicBezTo>
                    <a:pt x="3701" y="5814"/>
                    <a:pt x="3392" y="6490"/>
                    <a:pt x="3108" y="7178"/>
                  </a:cubicBezTo>
                  <a:cubicBezTo>
                    <a:pt x="2681" y="8210"/>
                    <a:pt x="2277" y="9254"/>
                    <a:pt x="1886" y="10286"/>
                  </a:cubicBezTo>
                  <a:cubicBezTo>
                    <a:pt x="1269" y="11923"/>
                    <a:pt x="593" y="13536"/>
                    <a:pt x="190" y="15243"/>
                  </a:cubicBezTo>
                  <a:cubicBezTo>
                    <a:pt x="107" y="15599"/>
                    <a:pt x="48" y="15967"/>
                    <a:pt x="24" y="16335"/>
                  </a:cubicBezTo>
                  <a:cubicBezTo>
                    <a:pt x="12" y="16513"/>
                    <a:pt x="12" y="16690"/>
                    <a:pt x="0" y="16857"/>
                  </a:cubicBezTo>
                  <a:cubicBezTo>
                    <a:pt x="0" y="16963"/>
                    <a:pt x="95" y="17046"/>
                    <a:pt x="202" y="17046"/>
                  </a:cubicBezTo>
                  <a:cubicBezTo>
                    <a:pt x="309" y="17046"/>
                    <a:pt x="392" y="16940"/>
                    <a:pt x="380" y="16821"/>
                  </a:cubicBezTo>
                  <a:cubicBezTo>
                    <a:pt x="392" y="16643"/>
                    <a:pt x="415" y="16465"/>
                    <a:pt x="451" y="16287"/>
                  </a:cubicBezTo>
                  <a:cubicBezTo>
                    <a:pt x="522" y="15825"/>
                    <a:pt x="629" y="15350"/>
                    <a:pt x="771" y="14900"/>
                  </a:cubicBezTo>
                  <a:cubicBezTo>
                    <a:pt x="1210" y="13500"/>
                    <a:pt x="1732" y="12136"/>
                    <a:pt x="2230" y="10760"/>
                  </a:cubicBezTo>
                  <a:cubicBezTo>
                    <a:pt x="2609" y="9728"/>
                    <a:pt x="2965" y="8697"/>
                    <a:pt x="3369" y="7677"/>
                  </a:cubicBezTo>
                  <a:cubicBezTo>
                    <a:pt x="3570" y="7167"/>
                    <a:pt x="3772" y="6668"/>
                    <a:pt x="3985" y="6170"/>
                  </a:cubicBezTo>
                  <a:cubicBezTo>
                    <a:pt x="4199" y="5648"/>
                    <a:pt x="4377" y="5115"/>
                    <a:pt x="4578" y="4581"/>
                  </a:cubicBezTo>
                  <a:cubicBezTo>
                    <a:pt x="4982" y="3502"/>
                    <a:pt x="5373" y="2410"/>
                    <a:pt x="5693" y="1307"/>
                  </a:cubicBezTo>
                  <a:cubicBezTo>
                    <a:pt x="5776" y="1023"/>
                    <a:pt x="5859" y="774"/>
                    <a:pt x="5942" y="501"/>
                  </a:cubicBezTo>
                  <a:cubicBezTo>
                    <a:pt x="5990" y="359"/>
                    <a:pt x="6037" y="216"/>
                    <a:pt x="6061" y="74"/>
                  </a:cubicBezTo>
                  <a:cubicBezTo>
                    <a:pt x="6069" y="31"/>
                    <a:pt x="6034" y="0"/>
                    <a:pt x="5996" y="0"/>
                  </a:cubicBezTo>
                  <a:close/>
                </a:path>
              </a:pathLst>
            </a:custGeom>
            <a:solidFill>
              <a:srgbClr val="2668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2935;p72">
              <a:extLst>
                <a:ext uri="{FF2B5EF4-FFF2-40B4-BE49-F238E27FC236}">
                  <a16:creationId xmlns:a16="http://schemas.microsoft.com/office/drawing/2014/main" id="{DFB24C33-071A-D825-5425-18901D38577C}"/>
                </a:ext>
              </a:extLst>
            </p:cNvPr>
            <p:cNvSpPr/>
            <p:nvPr/>
          </p:nvSpPr>
          <p:spPr>
            <a:xfrm>
              <a:off x="4694000" y="2980425"/>
              <a:ext cx="9275" cy="37225"/>
            </a:xfrm>
            <a:custGeom>
              <a:avLst/>
              <a:gdLst/>
              <a:ahLst/>
              <a:cxnLst/>
              <a:rect l="l" t="t" r="r" b="b"/>
              <a:pathLst>
                <a:path w="371" h="1489" extrusionOk="0">
                  <a:moveTo>
                    <a:pt x="159" y="0"/>
                  </a:moveTo>
                  <a:cubicBezTo>
                    <a:pt x="135" y="0"/>
                    <a:pt x="107" y="16"/>
                    <a:pt x="73" y="53"/>
                  </a:cubicBezTo>
                  <a:cubicBezTo>
                    <a:pt x="37" y="491"/>
                    <a:pt x="73" y="942"/>
                    <a:pt x="14" y="1369"/>
                  </a:cubicBezTo>
                  <a:cubicBezTo>
                    <a:pt x="1" y="1446"/>
                    <a:pt x="57" y="1488"/>
                    <a:pt x="116" y="1488"/>
                  </a:cubicBezTo>
                  <a:cubicBezTo>
                    <a:pt x="165" y="1488"/>
                    <a:pt x="216" y="1458"/>
                    <a:pt x="227" y="1393"/>
                  </a:cubicBezTo>
                  <a:cubicBezTo>
                    <a:pt x="227" y="1276"/>
                    <a:pt x="371" y="0"/>
                    <a:pt x="159" y="0"/>
                  </a:cubicBezTo>
                  <a:close/>
                </a:path>
              </a:pathLst>
            </a:custGeom>
            <a:solidFill>
              <a:srgbClr val="2668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2936;p72">
              <a:extLst>
                <a:ext uri="{FF2B5EF4-FFF2-40B4-BE49-F238E27FC236}">
                  <a16:creationId xmlns:a16="http://schemas.microsoft.com/office/drawing/2014/main" id="{53476A6E-AAC1-84D8-2B79-3E86B07DA0EB}"/>
                </a:ext>
              </a:extLst>
            </p:cNvPr>
            <p:cNvSpPr/>
            <p:nvPr/>
          </p:nvSpPr>
          <p:spPr>
            <a:xfrm>
              <a:off x="4666000" y="2970975"/>
              <a:ext cx="12025" cy="49075"/>
            </a:xfrm>
            <a:custGeom>
              <a:avLst/>
              <a:gdLst/>
              <a:ahLst/>
              <a:cxnLst/>
              <a:rect l="l" t="t" r="r" b="b"/>
              <a:pathLst>
                <a:path w="481" h="1963" extrusionOk="0">
                  <a:moveTo>
                    <a:pt x="272" y="1"/>
                  </a:moveTo>
                  <a:cubicBezTo>
                    <a:pt x="267" y="1"/>
                    <a:pt x="261" y="2"/>
                    <a:pt x="256" y="4"/>
                  </a:cubicBezTo>
                  <a:cubicBezTo>
                    <a:pt x="255" y="3"/>
                    <a:pt x="253" y="3"/>
                    <a:pt x="252" y="3"/>
                  </a:cubicBezTo>
                  <a:cubicBezTo>
                    <a:pt x="91" y="3"/>
                    <a:pt x="161" y="717"/>
                    <a:pt x="102" y="881"/>
                  </a:cubicBezTo>
                  <a:cubicBezTo>
                    <a:pt x="78" y="1201"/>
                    <a:pt x="54" y="1522"/>
                    <a:pt x="7" y="1854"/>
                  </a:cubicBezTo>
                  <a:cubicBezTo>
                    <a:pt x="1" y="1923"/>
                    <a:pt x="55" y="1962"/>
                    <a:pt x="110" y="1962"/>
                  </a:cubicBezTo>
                  <a:cubicBezTo>
                    <a:pt x="159" y="1962"/>
                    <a:pt x="209" y="1932"/>
                    <a:pt x="220" y="1866"/>
                  </a:cubicBezTo>
                  <a:cubicBezTo>
                    <a:pt x="209" y="1669"/>
                    <a:pt x="480" y="1"/>
                    <a:pt x="272" y="1"/>
                  </a:cubicBezTo>
                  <a:close/>
                </a:path>
              </a:pathLst>
            </a:custGeom>
            <a:solidFill>
              <a:srgbClr val="2668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2937;p72">
              <a:extLst>
                <a:ext uri="{FF2B5EF4-FFF2-40B4-BE49-F238E27FC236}">
                  <a16:creationId xmlns:a16="http://schemas.microsoft.com/office/drawing/2014/main" id="{F26D482E-AD9E-0DF0-664C-B8BC4E711457}"/>
                </a:ext>
              </a:extLst>
            </p:cNvPr>
            <p:cNvSpPr/>
            <p:nvPr/>
          </p:nvSpPr>
          <p:spPr>
            <a:xfrm>
              <a:off x="4636500" y="2957350"/>
              <a:ext cx="22875" cy="55600"/>
            </a:xfrm>
            <a:custGeom>
              <a:avLst/>
              <a:gdLst/>
              <a:ahLst/>
              <a:cxnLst/>
              <a:rect l="l" t="t" r="r" b="b"/>
              <a:pathLst>
                <a:path w="915" h="2224" extrusionOk="0">
                  <a:moveTo>
                    <a:pt x="625" y="0"/>
                  </a:moveTo>
                  <a:cubicBezTo>
                    <a:pt x="619" y="0"/>
                    <a:pt x="613" y="1"/>
                    <a:pt x="606" y="3"/>
                  </a:cubicBezTo>
                  <a:cubicBezTo>
                    <a:pt x="602" y="2"/>
                    <a:pt x="599" y="2"/>
                    <a:pt x="596" y="2"/>
                  </a:cubicBezTo>
                  <a:cubicBezTo>
                    <a:pt x="437" y="2"/>
                    <a:pt x="367" y="848"/>
                    <a:pt x="274" y="1011"/>
                  </a:cubicBezTo>
                  <a:cubicBezTo>
                    <a:pt x="202" y="1391"/>
                    <a:pt x="13" y="1758"/>
                    <a:pt x="1" y="2126"/>
                  </a:cubicBezTo>
                  <a:cubicBezTo>
                    <a:pt x="25" y="2191"/>
                    <a:pt x="87" y="2224"/>
                    <a:pt x="149" y="2224"/>
                  </a:cubicBezTo>
                  <a:cubicBezTo>
                    <a:pt x="211" y="2224"/>
                    <a:pt x="274" y="2191"/>
                    <a:pt x="297" y="2126"/>
                  </a:cubicBezTo>
                  <a:cubicBezTo>
                    <a:pt x="355" y="1917"/>
                    <a:pt x="914" y="0"/>
                    <a:pt x="625" y="0"/>
                  </a:cubicBezTo>
                  <a:close/>
                </a:path>
              </a:pathLst>
            </a:custGeom>
            <a:solidFill>
              <a:srgbClr val="2668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2938;p72">
              <a:extLst>
                <a:ext uri="{FF2B5EF4-FFF2-40B4-BE49-F238E27FC236}">
                  <a16:creationId xmlns:a16="http://schemas.microsoft.com/office/drawing/2014/main" id="{B19B79B5-86FD-F5B0-EB13-32D9123DC9EE}"/>
                </a:ext>
              </a:extLst>
            </p:cNvPr>
            <p:cNvSpPr/>
            <p:nvPr/>
          </p:nvSpPr>
          <p:spPr>
            <a:xfrm>
              <a:off x="4610125" y="2942825"/>
              <a:ext cx="33225" cy="58025"/>
            </a:xfrm>
            <a:custGeom>
              <a:avLst/>
              <a:gdLst/>
              <a:ahLst/>
              <a:cxnLst/>
              <a:rect l="l" t="t" r="r" b="b"/>
              <a:pathLst>
                <a:path w="1329" h="2321" extrusionOk="0">
                  <a:moveTo>
                    <a:pt x="1156" y="1"/>
                  </a:moveTo>
                  <a:cubicBezTo>
                    <a:pt x="957" y="1"/>
                    <a:pt x="504" y="1448"/>
                    <a:pt x="392" y="1628"/>
                  </a:cubicBezTo>
                  <a:cubicBezTo>
                    <a:pt x="324" y="1819"/>
                    <a:pt x="0" y="2320"/>
                    <a:pt x="342" y="2320"/>
                  </a:cubicBezTo>
                  <a:cubicBezTo>
                    <a:pt x="361" y="2320"/>
                    <a:pt x="381" y="2319"/>
                    <a:pt x="404" y="2316"/>
                  </a:cubicBezTo>
                  <a:cubicBezTo>
                    <a:pt x="759" y="1829"/>
                    <a:pt x="866" y="1153"/>
                    <a:pt x="1080" y="596"/>
                  </a:cubicBezTo>
                  <a:cubicBezTo>
                    <a:pt x="1091" y="430"/>
                    <a:pt x="1329" y="133"/>
                    <a:pt x="1186" y="15"/>
                  </a:cubicBezTo>
                  <a:cubicBezTo>
                    <a:pt x="1177" y="5"/>
                    <a:pt x="1167" y="1"/>
                    <a:pt x="1156" y="1"/>
                  </a:cubicBezTo>
                  <a:close/>
                </a:path>
              </a:pathLst>
            </a:custGeom>
            <a:solidFill>
              <a:srgbClr val="2668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2939;p72">
              <a:extLst>
                <a:ext uri="{FF2B5EF4-FFF2-40B4-BE49-F238E27FC236}">
                  <a16:creationId xmlns:a16="http://schemas.microsoft.com/office/drawing/2014/main" id="{816D885B-BE72-78DC-83E5-EDE074033110}"/>
                </a:ext>
              </a:extLst>
            </p:cNvPr>
            <p:cNvSpPr/>
            <p:nvPr/>
          </p:nvSpPr>
          <p:spPr>
            <a:xfrm>
              <a:off x="4605425" y="2933350"/>
              <a:ext cx="20450" cy="38225"/>
            </a:xfrm>
            <a:custGeom>
              <a:avLst/>
              <a:gdLst/>
              <a:ahLst/>
              <a:cxnLst/>
              <a:rect l="l" t="t" r="r" b="b"/>
              <a:pathLst>
                <a:path w="818" h="1529" extrusionOk="0">
                  <a:moveTo>
                    <a:pt x="666" y="1"/>
                  </a:moveTo>
                  <a:cubicBezTo>
                    <a:pt x="631" y="1"/>
                    <a:pt x="594" y="16"/>
                    <a:pt x="568" y="50"/>
                  </a:cubicBezTo>
                  <a:cubicBezTo>
                    <a:pt x="354" y="453"/>
                    <a:pt x="212" y="892"/>
                    <a:pt x="46" y="1331"/>
                  </a:cubicBezTo>
                  <a:cubicBezTo>
                    <a:pt x="1" y="1444"/>
                    <a:pt x="100" y="1529"/>
                    <a:pt x="197" y="1529"/>
                  </a:cubicBezTo>
                  <a:cubicBezTo>
                    <a:pt x="251" y="1529"/>
                    <a:pt x="305" y="1502"/>
                    <a:pt x="331" y="1437"/>
                  </a:cubicBezTo>
                  <a:cubicBezTo>
                    <a:pt x="485" y="1010"/>
                    <a:pt x="615" y="560"/>
                    <a:pt x="793" y="156"/>
                  </a:cubicBezTo>
                  <a:cubicBezTo>
                    <a:pt x="817" y="68"/>
                    <a:pt x="743" y="1"/>
                    <a:pt x="666" y="1"/>
                  </a:cubicBezTo>
                  <a:close/>
                </a:path>
              </a:pathLst>
            </a:custGeom>
            <a:solidFill>
              <a:srgbClr val="2668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2940;p72">
              <a:extLst>
                <a:ext uri="{FF2B5EF4-FFF2-40B4-BE49-F238E27FC236}">
                  <a16:creationId xmlns:a16="http://schemas.microsoft.com/office/drawing/2014/main" id="{7A450A11-7C5A-4E79-DE82-1F7A87245961}"/>
                </a:ext>
              </a:extLst>
            </p:cNvPr>
            <p:cNvSpPr/>
            <p:nvPr/>
          </p:nvSpPr>
          <p:spPr>
            <a:xfrm>
              <a:off x="4450600" y="3314075"/>
              <a:ext cx="70900" cy="134675"/>
            </a:xfrm>
            <a:custGeom>
              <a:avLst/>
              <a:gdLst/>
              <a:ahLst/>
              <a:cxnLst/>
              <a:rect l="l" t="t" r="r" b="b"/>
              <a:pathLst>
                <a:path w="2836" h="5387" extrusionOk="0">
                  <a:moveTo>
                    <a:pt x="485" y="0"/>
                  </a:moveTo>
                  <a:cubicBezTo>
                    <a:pt x="411" y="0"/>
                    <a:pt x="343" y="46"/>
                    <a:pt x="332" y="121"/>
                  </a:cubicBezTo>
                  <a:cubicBezTo>
                    <a:pt x="48" y="1141"/>
                    <a:pt x="0" y="2220"/>
                    <a:pt x="427" y="3204"/>
                  </a:cubicBezTo>
                  <a:cubicBezTo>
                    <a:pt x="807" y="4153"/>
                    <a:pt x="1566" y="5161"/>
                    <a:pt x="2598" y="5387"/>
                  </a:cubicBezTo>
                  <a:cubicBezTo>
                    <a:pt x="2835" y="5268"/>
                    <a:pt x="2610" y="5102"/>
                    <a:pt x="2456" y="5055"/>
                  </a:cubicBezTo>
                  <a:cubicBezTo>
                    <a:pt x="819" y="4213"/>
                    <a:pt x="226" y="2101"/>
                    <a:pt x="582" y="393"/>
                  </a:cubicBezTo>
                  <a:cubicBezTo>
                    <a:pt x="605" y="263"/>
                    <a:pt x="688" y="61"/>
                    <a:pt x="510" y="2"/>
                  </a:cubicBezTo>
                  <a:cubicBezTo>
                    <a:pt x="502" y="1"/>
                    <a:pt x="493" y="0"/>
                    <a:pt x="485" y="0"/>
                  </a:cubicBezTo>
                  <a:close/>
                </a:path>
              </a:pathLst>
            </a:custGeom>
            <a:solidFill>
              <a:srgbClr val="2668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2941;p72">
              <a:extLst>
                <a:ext uri="{FF2B5EF4-FFF2-40B4-BE49-F238E27FC236}">
                  <a16:creationId xmlns:a16="http://schemas.microsoft.com/office/drawing/2014/main" id="{2065695E-C4C8-70A8-3654-D8D7865FC31A}"/>
                </a:ext>
              </a:extLst>
            </p:cNvPr>
            <p:cNvSpPr/>
            <p:nvPr/>
          </p:nvSpPr>
          <p:spPr>
            <a:xfrm>
              <a:off x="4462750" y="2866875"/>
              <a:ext cx="258000" cy="586650"/>
            </a:xfrm>
            <a:custGeom>
              <a:avLst/>
              <a:gdLst/>
              <a:ahLst/>
              <a:cxnLst/>
              <a:rect l="l" t="t" r="r" b="b"/>
              <a:pathLst>
                <a:path w="10320" h="23466" extrusionOk="0">
                  <a:moveTo>
                    <a:pt x="6373" y="2660"/>
                  </a:moveTo>
                  <a:cubicBezTo>
                    <a:pt x="6450" y="2660"/>
                    <a:pt x="6524" y="2727"/>
                    <a:pt x="6500" y="2815"/>
                  </a:cubicBezTo>
                  <a:cubicBezTo>
                    <a:pt x="6322" y="3219"/>
                    <a:pt x="6192" y="3669"/>
                    <a:pt x="6038" y="4096"/>
                  </a:cubicBezTo>
                  <a:cubicBezTo>
                    <a:pt x="6012" y="4161"/>
                    <a:pt x="5958" y="4188"/>
                    <a:pt x="5904" y="4188"/>
                  </a:cubicBezTo>
                  <a:cubicBezTo>
                    <a:pt x="5807" y="4188"/>
                    <a:pt x="5708" y="4103"/>
                    <a:pt x="5753" y="3990"/>
                  </a:cubicBezTo>
                  <a:cubicBezTo>
                    <a:pt x="5919" y="3551"/>
                    <a:pt x="6061" y="3112"/>
                    <a:pt x="6275" y="2709"/>
                  </a:cubicBezTo>
                  <a:cubicBezTo>
                    <a:pt x="6301" y="2675"/>
                    <a:pt x="6338" y="2660"/>
                    <a:pt x="6373" y="2660"/>
                  </a:cubicBezTo>
                  <a:close/>
                  <a:moveTo>
                    <a:pt x="7051" y="3039"/>
                  </a:moveTo>
                  <a:cubicBezTo>
                    <a:pt x="7062" y="3039"/>
                    <a:pt x="7072" y="3043"/>
                    <a:pt x="7081" y="3053"/>
                  </a:cubicBezTo>
                  <a:cubicBezTo>
                    <a:pt x="7224" y="3171"/>
                    <a:pt x="6986" y="3468"/>
                    <a:pt x="6975" y="3634"/>
                  </a:cubicBezTo>
                  <a:cubicBezTo>
                    <a:pt x="6761" y="4191"/>
                    <a:pt x="6654" y="4867"/>
                    <a:pt x="6299" y="5354"/>
                  </a:cubicBezTo>
                  <a:cubicBezTo>
                    <a:pt x="6276" y="5357"/>
                    <a:pt x="6256" y="5358"/>
                    <a:pt x="6237" y="5358"/>
                  </a:cubicBezTo>
                  <a:cubicBezTo>
                    <a:pt x="5895" y="5358"/>
                    <a:pt x="6219" y="4857"/>
                    <a:pt x="6287" y="4666"/>
                  </a:cubicBezTo>
                  <a:cubicBezTo>
                    <a:pt x="6399" y="4486"/>
                    <a:pt x="6852" y="3039"/>
                    <a:pt x="7051" y="3039"/>
                  </a:cubicBezTo>
                  <a:close/>
                  <a:moveTo>
                    <a:pt x="7575" y="3619"/>
                  </a:moveTo>
                  <a:cubicBezTo>
                    <a:pt x="7864" y="3619"/>
                    <a:pt x="7305" y="5536"/>
                    <a:pt x="7247" y="5745"/>
                  </a:cubicBezTo>
                  <a:cubicBezTo>
                    <a:pt x="7224" y="5810"/>
                    <a:pt x="7161" y="5843"/>
                    <a:pt x="7099" y="5843"/>
                  </a:cubicBezTo>
                  <a:cubicBezTo>
                    <a:pt x="7037" y="5843"/>
                    <a:pt x="6975" y="5810"/>
                    <a:pt x="6951" y="5745"/>
                  </a:cubicBezTo>
                  <a:cubicBezTo>
                    <a:pt x="6963" y="5377"/>
                    <a:pt x="7152" y="5010"/>
                    <a:pt x="7224" y="4630"/>
                  </a:cubicBezTo>
                  <a:cubicBezTo>
                    <a:pt x="7316" y="4468"/>
                    <a:pt x="7386" y="3620"/>
                    <a:pt x="7543" y="3620"/>
                  </a:cubicBezTo>
                  <a:cubicBezTo>
                    <a:pt x="7547" y="3620"/>
                    <a:pt x="7551" y="3621"/>
                    <a:pt x="7556" y="3622"/>
                  </a:cubicBezTo>
                  <a:cubicBezTo>
                    <a:pt x="7563" y="3620"/>
                    <a:pt x="7569" y="3619"/>
                    <a:pt x="7575" y="3619"/>
                  </a:cubicBezTo>
                  <a:close/>
                  <a:moveTo>
                    <a:pt x="9409" y="4542"/>
                  </a:moveTo>
                  <a:cubicBezTo>
                    <a:pt x="9621" y="4542"/>
                    <a:pt x="9477" y="5818"/>
                    <a:pt x="9477" y="5935"/>
                  </a:cubicBezTo>
                  <a:cubicBezTo>
                    <a:pt x="9466" y="6000"/>
                    <a:pt x="9415" y="6030"/>
                    <a:pt x="9366" y="6030"/>
                  </a:cubicBezTo>
                  <a:cubicBezTo>
                    <a:pt x="9307" y="6030"/>
                    <a:pt x="9251" y="5988"/>
                    <a:pt x="9264" y="5911"/>
                  </a:cubicBezTo>
                  <a:cubicBezTo>
                    <a:pt x="9323" y="5484"/>
                    <a:pt x="9287" y="5033"/>
                    <a:pt x="9323" y="4595"/>
                  </a:cubicBezTo>
                  <a:cubicBezTo>
                    <a:pt x="9357" y="4558"/>
                    <a:pt x="9385" y="4542"/>
                    <a:pt x="9409" y="4542"/>
                  </a:cubicBezTo>
                  <a:close/>
                  <a:moveTo>
                    <a:pt x="8402" y="4165"/>
                  </a:moveTo>
                  <a:cubicBezTo>
                    <a:pt x="8611" y="4165"/>
                    <a:pt x="8350" y="5833"/>
                    <a:pt x="8350" y="6030"/>
                  </a:cubicBezTo>
                  <a:cubicBezTo>
                    <a:pt x="8339" y="6096"/>
                    <a:pt x="8289" y="6126"/>
                    <a:pt x="8240" y="6126"/>
                  </a:cubicBezTo>
                  <a:cubicBezTo>
                    <a:pt x="8185" y="6126"/>
                    <a:pt x="8131" y="6087"/>
                    <a:pt x="8137" y="6018"/>
                  </a:cubicBezTo>
                  <a:cubicBezTo>
                    <a:pt x="8184" y="5686"/>
                    <a:pt x="8208" y="5365"/>
                    <a:pt x="8232" y="5045"/>
                  </a:cubicBezTo>
                  <a:cubicBezTo>
                    <a:pt x="8291" y="4881"/>
                    <a:pt x="8221" y="4167"/>
                    <a:pt x="8382" y="4167"/>
                  </a:cubicBezTo>
                  <a:cubicBezTo>
                    <a:pt x="8383" y="4167"/>
                    <a:pt x="8385" y="4167"/>
                    <a:pt x="8386" y="4168"/>
                  </a:cubicBezTo>
                  <a:cubicBezTo>
                    <a:pt x="8391" y="4166"/>
                    <a:pt x="8397" y="4165"/>
                    <a:pt x="8402" y="4165"/>
                  </a:cubicBezTo>
                  <a:close/>
                  <a:moveTo>
                    <a:pt x="7673" y="1"/>
                  </a:moveTo>
                  <a:cubicBezTo>
                    <a:pt x="7560" y="1"/>
                    <a:pt x="7446" y="13"/>
                    <a:pt x="7330" y="40"/>
                  </a:cubicBezTo>
                  <a:cubicBezTo>
                    <a:pt x="6429" y="372"/>
                    <a:pt x="6038" y="1285"/>
                    <a:pt x="5706" y="2151"/>
                  </a:cubicBezTo>
                  <a:cubicBezTo>
                    <a:pt x="5717" y="2139"/>
                    <a:pt x="5729" y="2128"/>
                    <a:pt x="5741" y="2116"/>
                  </a:cubicBezTo>
                  <a:cubicBezTo>
                    <a:pt x="5754" y="2106"/>
                    <a:pt x="5769" y="2101"/>
                    <a:pt x="5783" y="2101"/>
                  </a:cubicBezTo>
                  <a:cubicBezTo>
                    <a:pt x="5821" y="2101"/>
                    <a:pt x="5856" y="2132"/>
                    <a:pt x="5848" y="2175"/>
                  </a:cubicBezTo>
                  <a:cubicBezTo>
                    <a:pt x="5824" y="2317"/>
                    <a:pt x="5777" y="2460"/>
                    <a:pt x="5729" y="2602"/>
                  </a:cubicBezTo>
                  <a:cubicBezTo>
                    <a:pt x="5646" y="2875"/>
                    <a:pt x="5563" y="3124"/>
                    <a:pt x="5480" y="3408"/>
                  </a:cubicBezTo>
                  <a:cubicBezTo>
                    <a:pt x="5160" y="4511"/>
                    <a:pt x="4769" y="5603"/>
                    <a:pt x="4365" y="6682"/>
                  </a:cubicBezTo>
                  <a:cubicBezTo>
                    <a:pt x="4164" y="7216"/>
                    <a:pt x="3986" y="7749"/>
                    <a:pt x="3772" y="8271"/>
                  </a:cubicBezTo>
                  <a:cubicBezTo>
                    <a:pt x="3559" y="8769"/>
                    <a:pt x="3357" y="9268"/>
                    <a:pt x="3156" y="9778"/>
                  </a:cubicBezTo>
                  <a:cubicBezTo>
                    <a:pt x="2752" y="10798"/>
                    <a:pt x="2396" y="11829"/>
                    <a:pt x="2017" y="12861"/>
                  </a:cubicBezTo>
                  <a:cubicBezTo>
                    <a:pt x="1519" y="14237"/>
                    <a:pt x="997" y="15601"/>
                    <a:pt x="558" y="17001"/>
                  </a:cubicBezTo>
                  <a:cubicBezTo>
                    <a:pt x="416" y="17451"/>
                    <a:pt x="309" y="17926"/>
                    <a:pt x="238" y="18388"/>
                  </a:cubicBezTo>
                  <a:cubicBezTo>
                    <a:pt x="202" y="18566"/>
                    <a:pt x="179" y="18744"/>
                    <a:pt x="167" y="18922"/>
                  </a:cubicBezTo>
                  <a:cubicBezTo>
                    <a:pt x="179" y="19029"/>
                    <a:pt x="107" y="19124"/>
                    <a:pt x="13" y="19147"/>
                  </a:cubicBezTo>
                  <a:cubicBezTo>
                    <a:pt x="13" y="19290"/>
                    <a:pt x="1" y="19420"/>
                    <a:pt x="13" y="19562"/>
                  </a:cubicBezTo>
                  <a:cubicBezTo>
                    <a:pt x="84" y="20938"/>
                    <a:pt x="724" y="22314"/>
                    <a:pt x="1970" y="22943"/>
                  </a:cubicBezTo>
                  <a:cubicBezTo>
                    <a:pt x="2112" y="22990"/>
                    <a:pt x="2337" y="23144"/>
                    <a:pt x="2147" y="23263"/>
                  </a:cubicBezTo>
                  <a:cubicBezTo>
                    <a:pt x="2447" y="23385"/>
                    <a:pt x="2768" y="23466"/>
                    <a:pt x="3110" y="23466"/>
                  </a:cubicBezTo>
                  <a:cubicBezTo>
                    <a:pt x="3133" y="23466"/>
                    <a:pt x="3156" y="23465"/>
                    <a:pt x="3179" y="23464"/>
                  </a:cubicBezTo>
                  <a:cubicBezTo>
                    <a:pt x="5504" y="23121"/>
                    <a:pt x="6299" y="20464"/>
                    <a:pt x="7105" y="18602"/>
                  </a:cubicBezTo>
                  <a:cubicBezTo>
                    <a:pt x="7734" y="17190"/>
                    <a:pt x="8244" y="15731"/>
                    <a:pt x="8623" y="14249"/>
                  </a:cubicBezTo>
                  <a:cubicBezTo>
                    <a:pt x="9335" y="11462"/>
                    <a:pt x="10118" y="8675"/>
                    <a:pt x="10260" y="5792"/>
                  </a:cubicBezTo>
                  <a:cubicBezTo>
                    <a:pt x="10319" y="4772"/>
                    <a:pt x="10319" y="3741"/>
                    <a:pt x="10153" y="2732"/>
                  </a:cubicBezTo>
                  <a:cubicBezTo>
                    <a:pt x="10094" y="2436"/>
                    <a:pt x="10023" y="2139"/>
                    <a:pt x="9928" y="1855"/>
                  </a:cubicBezTo>
                  <a:cubicBezTo>
                    <a:pt x="9880" y="1748"/>
                    <a:pt x="9892" y="1570"/>
                    <a:pt x="9750" y="1535"/>
                  </a:cubicBezTo>
                  <a:cubicBezTo>
                    <a:pt x="9361" y="777"/>
                    <a:pt x="8561" y="1"/>
                    <a:pt x="7673" y="1"/>
                  </a:cubicBezTo>
                  <a:close/>
                </a:path>
              </a:pathLst>
            </a:custGeom>
            <a:solidFill>
              <a:srgbClr val="009E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2942;p72">
              <a:extLst>
                <a:ext uri="{FF2B5EF4-FFF2-40B4-BE49-F238E27FC236}">
                  <a16:creationId xmlns:a16="http://schemas.microsoft.com/office/drawing/2014/main" id="{70322CC6-7EF5-CFC8-41B3-DD6AC72CB7CF}"/>
                </a:ext>
              </a:extLst>
            </p:cNvPr>
            <p:cNvSpPr/>
            <p:nvPr/>
          </p:nvSpPr>
          <p:spPr>
            <a:xfrm>
              <a:off x="4621450" y="2921225"/>
              <a:ext cx="104925" cy="443200"/>
            </a:xfrm>
            <a:custGeom>
              <a:avLst/>
              <a:gdLst/>
              <a:ahLst/>
              <a:cxnLst/>
              <a:rect l="l" t="t" r="r" b="b"/>
              <a:pathLst>
                <a:path w="4197" h="17728" extrusionOk="0">
                  <a:moveTo>
                    <a:pt x="3722" y="1"/>
                  </a:moveTo>
                  <a:cubicBezTo>
                    <a:pt x="3675" y="1"/>
                    <a:pt x="3639" y="48"/>
                    <a:pt x="3639" y="96"/>
                  </a:cubicBezTo>
                  <a:cubicBezTo>
                    <a:pt x="3651" y="582"/>
                    <a:pt x="3734" y="1068"/>
                    <a:pt x="3746" y="1555"/>
                  </a:cubicBezTo>
                  <a:cubicBezTo>
                    <a:pt x="3876" y="3666"/>
                    <a:pt x="3532" y="5765"/>
                    <a:pt x="3082" y="7817"/>
                  </a:cubicBezTo>
                  <a:cubicBezTo>
                    <a:pt x="2761" y="9300"/>
                    <a:pt x="2429" y="10770"/>
                    <a:pt x="1991" y="12217"/>
                  </a:cubicBezTo>
                  <a:cubicBezTo>
                    <a:pt x="1789" y="12893"/>
                    <a:pt x="1611" y="13581"/>
                    <a:pt x="1374" y="14245"/>
                  </a:cubicBezTo>
                  <a:cubicBezTo>
                    <a:pt x="1065" y="15135"/>
                    <a:pt x="793" y="16036"/>
                    <a:pt x="413" y="16902"/>
                  </a:cubicBezTo>
                  <a:cubicBezTo>
                    <a:pt x="306" y="17116"/>
                    <a:pt x="200" y="17317"/>
                    <a:pt x="69" y="17519"/>
                  </a:cubicBezTo>
                  <a:cubicBezTo>
                    <a:pt x="0" y="17614"/>
                    <a:pt x="82" y="17728"/>
                    <a:pt x="177" y="17728"/>
                  </a:cubicBezTo>
                  <a:cubicBezTo>
                    <a:pt x="213" y="17728"/>
                    <a:pt x="250" y="17712"/>
                    <a:pt x="283" y="17673"/>
                  </a:cubicBezTo>
                  <a:cubicBezTo>
                    <a:pt x="710" y="17080"/>
                    <a:pt x="947" y="16380"/>
                    <a:pt x="1208" y="15704"/>
                  </a:cubicBezTo>
                  <a:cubicBezTo>
                    <a:pt x="1587" y="14625"/>
                    <a:pt x="1955" y="13557"/>
                    <a:pt x="2287" y="12466"/>
                  </a:cubicBezTo>
                  <a:cubicBezTo>
                    <a:pt x="2750" y="11019"/>
                    <a:pt x="3082" y="9537"/>
                    <a:pt x="3378" y="8054"/>
                  </a:cubicBezTo>
                  <a:cubicBezTo>
                    <a:pt x="3841" y="5836"/>
                    <a:pt x="4197" y="3559"/>
                    <a:pt x="3959" y="1294"/>
                  </a:cubicBezTo>
                  <a:cubicBezTo>
                    <a:pt x="3924" y="891"/>
                    <a:pt x="3841" y="499"/>
                    <a:pt x="3817" y="96"/>
                  </a:cubicBezTo>
                  <a:cubicBezTo>
                    <a:pt x="3817" y="48"/>
                    <a:pt x="3770" y="1"/>
                    <a:pt x="3722" y="1"/>
                  </a:cubicBezTo>
                  <a:close/>
                </a:path>
              </a:pathLst>
            </a:custGeom>
            <a:solidFill>
              <a:srgbClr val="2668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2943;p72">
              <a:extLst>
                <a:ext uri="{FF2B5EF4-FFF2-40B4-BE49-F238E27FC236}">
                  <a16:creationId xmlns:a16="http://schemas.microsoft.com/office/drawing/2014/main" id="{31D53B1B-7044-C5E9-6F24-5D7320BE2E6D}"/>
                </a:ext>
              </a:extLst>
            </p:cNvPr>
            <p:cNvSpPr/>
            <p:nvPr/>
          </p:nvSpPr>
          <p:spPr>
            <a:xfrm>
              <a:off x="4589075" y="2752175"/>
              <a:ext cx="125450" cy="249100"/>
            </a:xfrm>
            <a:custGeom>
              <a:avLst/>
              <a:gdLst/>
              <a:ahLst/>
              <a:cxnLst/>
              <a:rect l="l" t="t" r="r" b="b"/>
              <a:pathLst>
                <a:path w="5018" h="9964" extrusionOk="0">
                  <a:moveTo>
                    <a:pt x="892" y="0"/>
                  </a:moveTo>
                  <a:cubicBezTo>
                    <a:pt x="875" y="0"/>
                    <a:pt x="859" y="1"/>
                    <a:pt x="842" y="3"/>
                  </a:cubicBezTo>
                  <a:cubicBezTo>
                    <a:pt x="249" y="86"/>
                    <a:pt x="166" y="785"/>
                    <a:pt x="95" y="1260"/>
                  </a:cubicBezTo>
                  <a:cubicBezTo>
                    <a:pt x="48" y="1770"/>
                    <a:pt x="0" y="2280"/>
                    <a:pt x="24" y="2790"/>
                  </a:cubicBezTo>
                  <a:cubicBezTo>
                    <a:pt x="36" y="3110"/>
                    <a:pt x="83" y="3418"/>
                    <a:pt x="143" y="3727"/>
                  </a:cubicBezTo>
                  <a:cubicBezTo>
                    <a:pt x="178" y="4249"/>
                    <a:pt x="249" y="4770"/>
                    <a:pt x="368" y="5280"/>
                  </a:cubicBezTo>
                  <a:cubicBezTo>
                    <a:pt x="498" y="5945"/>
                    <a:pt x="724" y="6585"/>
                    <a:pt x="985" y="7214"/>
                  </a:cubicBezTo>
                  <a:cubicBezTo>
                    <a:pt x="1293" y="8008"/>
                    <a:pt x="1779" y="8756"/>
                    <a:pt x="2420" y="9325"/>
                  </a:cubicBezTo>
                  <a:cubicBezTo>
                    <a:pt x="2804" y="9626"/>
                    <a:pt x="3261" y="9963"/>
                    <a:pt x="3758" y="9963"/>
                  </a:cubicBezTo>
                  <a:cubicBezTo>
                    <a:pt x="3829" y="9963"/>
                    <a:pt x="3901" y="9956"/>
                    <a:pt x="3973" y="9942"/>
                  </a:cubicBezTo>
                  <a:cubicBezTo>
                    <a:pt x="4412" y="9847"/>
                    <a:pt x="4721" y="9443"/>
                    <a:pt x="4875" y="9040"/>
                  </a:cubicBezTo>
                  <a:cubicBezTo>
                    <a:pt x="5005" y="8661"/>
                    <a:pt x="5017" y="8257"/>
                    <a:pt x="5005" y="7854"/>
                  </a:cubicBezTo>
                  <a:cubicBezTo>
                    <a:pt x="4946" y="6466"/>
                    <a:pt x="4353" y="5197"/>
                    <a:pt x="3879" y="3916"/>
                  </a:cubicBezTo>
                  <a:cubicBezTo>
                    <a:pt x="3641" y="3264"/>
                    <a:pt x="3369" y="2647"/>
                    <a:pt x="3013" y="2054"/>
                  </a:cubicBezTo>
                  <a:cubicBezTo>
                    <a:pt x="2740" y="1568"/>
                    <a:pt x="2432" y="1082"/>
                    <a:pt x="2016" y="702"/>
                  </a:cubicBezTo>
                  <a:cubicBezTo>
                    <a:pt x="1779" y="465"/>
                    <a:pt x="1518" y="263"/>
                    <a:pt x="1222" y="97"/>
                  </a:cubicBezTo>
                  <a:cubicBezTo>
                    <a:pt x="1118" y="35"/>
                    <a:pt x="1006" y="0"/>
                    <a:pt x="892" y="0"/>
                  </a:cubicBezTo>
                  <a:close/>
                </a:path>
              </a:pathLst>
            </a:custGeom>
            <a:solidFill>
              <a:srgbClr val="F79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2944;p72">
              <a:extLst>
                <a:ext uri="{FF2B5EF4-FFF2-40B4-BE49-F238E27FC236}">
                  <a16:creationId xmlns:a16="http://schemas.microsoft.com/office/drawing/2014/main" id="{3A1BA9F1-3638-2E0C-0A12-F684B25F9DD8}"/>
                </a:ext>
              </a:extLst>
            </p:cNvPr>
            <p:cNvSpPr/>
            <p:nvPr/>
          </p:nvSpPr>
          <p:spPr>
            <a:xfrm>
              <a:off x="4612500" y="2819500"/>
              <a:ext cx="64350" cy="130375"/>
            </a:xfrm>
            <a:custGeom>
              <a:avLst/>
              <a:gdLst/>
              <a:ahLst/>
              <a:cxnLst/>
              <a:rect l="l" t="t" r="r" b="b"/>
              <a:pathLst>
                <a:path w="2574" h="5215" extrusionOk="0">
                  <a:moveTo>
                    <a:pt x="92" y="0"/>
                  </a:moveTo>
                  <a:cubicBezTo>
                    <a:pt x="48" y="0"/>
                    <a:pt x="0" y="44"/>
                    <a:pt x="0" y="97"/>
                  </a:cubicBezTo>
                  <a:cubicBezTo>
                    <a:pt x="48" y="761"/>
                    <a:pt x="261" y="1413"/>
                    <a:pt x="534" y="2030"/>
                  </a:cubicBezTo>
                  <a:cubicBezTo>
                    <a:pt x="830" y="2730"/>
                    <a:pt x="1376" y="3263"/>
                    <a:pt x="1708" y="3940"/>
                  </a:cubicBezTo>
                  <a:cubicBezTo>
                    <a:pt x="1862" y="4283"/>
                    <a:pt x="2005" y="4639"/>
                    <a:pt x="2123" y="5007"/>
                  </a:cubicBezTo>
                  <a:cubicBezTo>
                    <a:pt x="2144" y="5092"/>
                    <a:pt x="2175" y="5214"/>
                    <a:pt x="2274" y="5214"/>
                  </a:cubicBezTo>
                  <a:cubicBezTo>
                    <a:pt x="2286" y="5214"/>
                    <a:pt x="2299" y="5212"/>
                    <a:pt x="2313" y="5209"/>
                  </a:cubicBezTo>
                  <a:cubicBezTo>
                    <a:pt x="2574" y="5161"/>
                    <a:pt x="2171" y="4390"/>
                    <a:pt x="2147" y="4200"/>
                  </a:cubicBezTo>
                  <a:cubicBezTo>
                    <a:pt x="1969" y="3667"/>
                    <a:pt x="1649" y="3204"/>
                    <a:pt x="1305" y="2777"/>
                  </a:cubicBezTo>
                  <a:cubicBezTo>
                    <a:pt x="747" y="2054"/>
                    <a:pt x="380" y="1212"/>
                    <a:pt x="214" y="322"/>
                  </a:cubicBezTo>
                  <a:cubicBezTo>
                    <a:pt x="178" y="215"/>
                    <a:pt x="249" y="37"/>
                    <a:pt x="107" y="2"/>
                  </a:cubicBezTo>
                  <a:cubicBezTo>
                    <a:pt x="102" y="1"/>
                    <a:pt x="97" y="0"/>
                    <a:pt x="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2945;p72">
              <a:extLst>
                <a:ext uri="{FF2B5EF4-FFF2-40B4-BE49-F238E27FC236}">
                  <a16:creationId xmlns:a16="http://schemas.microsoft.com/office/drawing/2014/main" id="{AE7A8356-A25B-F3BD-CC31-F1F6B72D7A58}"/>
                </a:ext>
              </a:extLst>
            </p:cNvPr>
            <p:cNvSpPr/>
            <p:nvPr/>
          </p:nvSpPr>
          <p:spPr>
            <a:xfrm>
              <a:off x="4649550" y="2875300"/>
              <a:ext cx="24650" cy="37700"/>
            </a:xfrm>
            <a:custGeom>
              <a:avLst/>
              <a:gdLst/>
              <a:ahLst/>
              <a:cxnLst/>
              <a:rect l="l" t="t" r="r" b="b"/>
              <a:pathLst>
                <a:path w="986" h="1508" extrusionOk="0">
                  <a:moveTo>
                    <a:pt x="229" y="0"/>
                  </a:moveTo>
                  <a:cubicBezTo>
                    <a:pt x="211" y="0"/>
                    <a:pt x="194" y="4"/>
                    <a:pt x="179" y="11"/>
                  </a:cubicBezTo>
                  <a:cubicBezTo>
                    <a:pt x="1" y="106"/>
                    <a:pt x="392" y="605"/>
                    <a:pt x="440" y="771"/>
                  </a:cubicBezTo>
                  <a:cubicBezTo>
                    <a:pt x="546" y="984"/>
                    <a:pt x="641" y="1198"/>
                    <a:pt x="748" y="1411"/>
                  </a:cubicBezTo>
                  <a:cubicBezTo>
                    <a:pt x="748" y="1472"/>
                    <a:pt x="801" y="1508"/>
                    <a:pt x="852" y="1508"/>
                  </a:cubicBezTo>
                  <a:cubicBezTo>
                    <a:pt x="881" y="1508"/>
                    <a:pt x="909" y="1496"/>
                    <a:pt x="926" y="1470"/>
                  </a:cubicBezTo>
                  <a:cubicBezTo>
                    <a:pt x="985" y="1375"/>
                    <a:pt x="902" y="1281"/>
                    <a:pt x="878" y="1186"/>
                  </a:cubicBezTo>
                  <a:cubicBezTo>
                    <a:pt x="724" y="794"/>
                    <a:pt x="534" y="427"/>
                    <a:pt x="321" y="59"/>
                  </a:cubicBezTo>
                  <a:cubicBezTo>
                    <a:pt x="305" y="18"/>
                    <a:pt x="266" y="0"/>
                    <a:pt x="22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2946;p72">
              <a:extLst>
                <a:ext uri="{FF2B5EF4-FFF2-40B4-BE49-F238E27FC236}">
                  <a16:creationId xmlns:a16="http://schemas.microsoft.com/office/drawing/2014/main" id="{9B347EFA-DE1E-4505-32DA-EB35F949FA01}"/>
                </a:ext>
              </a:extLst>
            </p:cNvPr>
            <p:cNvSpPr/>
            <p:nvPr/>
          </p:nvSpPr>
          <p:spPr>
            <a:xfrm>
              <a:off x="4657850" y="2900475"/>
              <a:ext cx="25" cy="2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F79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2947;p72">
              <a:extLst>
                <a:ext uri="{FF2B5EF4-FFF2-40B4-BE49-F238E27FC236}">
                  <a16:creationId xmlns:a16="http://schemas.microsoft.com/office/drawing/2014/main" id="{9F642EA2-630F-CDB2-778C-D1450295FFC2}"/>
                </a:ext>
              </a:extLst>
            </p:cNvPr>
            <p:cNvSpPr/>
            <p:nvPr/>
          </p:nvSpPr>
          <p:spPr>
            <a:xfrm>
              <a:off x="4657850" y="2900475"/>
              <a:ext cx="25" cy="2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F79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2948;p72">
              <a:extLst>
                <a:ext uri="{FF2B5EF4-FFF2-40B4-BE49-F238E27FC236}">
                  <a16:creationId xmlns:a16="http://schemas.microsoft.com/office/drawing/2014/main" id="{3CC0B7CE-B64A-0C22-23B0-38480E968226}"/>
                </a:ext>
              </a:extLst>
            </p:cNvPr>
            <p:cNvSpPr/>
            <p:nvPr/>
          </p:nvSpPr>
          <p:spPr>
            <a:xfrm>
              <a:off x="4657850" y="2900475"/>
              <a:ext cx="25" cy="25"/>
            </a:xfrm>
            <a:custGeom>
              <a:avLst/>
              <a:gdLst/>
              <a:ahLst/>
              <a:cxnLst/>
              <a:rect l="l" t="t" r="r" b="b"/>
              <a:pathLst>
                <a:path w="1" h="1" extrusionOk="0">
                  <a:moveTo>
                    <a:pt x="1" y="1"/>
                  </a:moveTo>
                  <a:lnTo>
                    <a:pt x="1" y="1"/>
                  </a:lnTo>
                  <a:lnTo>
                    <a:pt x="1" y="1"/>
                  </a:lnTo>
                  <a:cubicBezTo>
                    <a:pt x="1" y="1"/>
                    <a:pt x="1" y="1"/>
                    <a:pt x="1" y="1"/>
                  </a:cubicBezTo>
                  <a:cubicBezTo>
                    <a:pt x="1" y="1"/>
                    <a:pt x="1" y="1"/>
                    <a:pt x="1" y="1"/>
                  </a:cubicBezTo>
                  <a:close/>
                </a:path>
              </a:pathLst>
            </a:custGeom>
            <a:solidFill>
              <a:srgbClr val="F79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2949;p72">
              <a:extLst>
                <a:ext uri="{FF2B5EF4-FFF2-40B4-BE49-F238E27FC236}">
                  <a16:creationId xmlns:a16="http://schemas.microsoft.com/office/drawing/2014/main" id="{911BA8CA-FE07-4E96-F45F-DD53319590A5}"/>
                </a:ext>
              </a:extLst>
            </p:cNvPr>
            <p:cNvSpPr/>
            <p:nvPr/>
          </p:nvSpPr>
          <p:spPr>
            <a:xfrm>
              <a:off x="4657850" y="2900175"/>
              <a:ext cx="25" cy="325"/>
            </a:xfrm>
            <a:custGeom>
              <a:avLst/>
              <a:gdLst/>
              <a:ahLst/>
              <a:cxnLst/>
              <a:rect l="l" t="t" r="r" b="b"/>
              <a:pathLst>
                <a:path w="1" h="13" extrusionOk="0">
                  <a:moveTo>
                    <a:pt x="1" y="13"/>
                  </a:moveTo>
                  <a:cubicBezTo>
                    <a:pt x="1" y="13"/>
                    <a:pt x="1" y="13"/>
                    <a:pt x="1" y="13"/>
                  </a:cubicBezTo>
                  <a:lnTo>
                    <a:pt x="1" y="13"/>
                  </a:lnTo>
                  <a:lnTo>
                    <a:pt x="1" y="13"/>
                  </a:lnTo>
                  <a:cubicBezTo>
                    <a:pt x="1" y="1"/>
                    <a:pt x="1" y="1"/>
                    <a:pt x="1" y="1"/>
                  </a:cubicBezTo>
                  <a:cubicBezTo>
                    <a:pt x="1" y="1"/>
                    <a:pt x="1" y="1"/>
                    <a:pt x="1" y="1"/>
                  </a:cubicBezTo>
                  <a:cubicBezTo>
                    <a:pt x="1" y="1"/>
                    <a:pt x="1" y="1"/>
                    <a:pt x="1" y="13"/>
                  </a:cubicBezTo>
                  <a:cubicBezTo>
                    <a:pt x="1" y="13"/>
                    <a:pt x="1" y="13"/>
                    <a:pt x="1" y="13"/>
                  </a:cubicBezTo>
                  <a:lnTo>
                    <a:pt x="1" y="13"/>
                  </a:lnTo>
                  <a:cubicBezTo>
                    <a:pt x="1" y="13"/>
                    <a:pt x="1" y="13"/>
                    <a:pt x="1" y="13"/>
                  </a:cubicBezTo>
                  <a:lnTo>
                    <a:pt x="1" y="13"/>
                  </a:lnTo>
                  <a:close/>
                </a:path>
              </a:pathLst>
            </a:custGeom>
            <a:solidFill>
              <a:srgbClr val="F79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2950;p72">
              <a:extLst>
                <a:ext uri="{FF2B5EF4-FFF2-40B4-BE49-F238E27FC236}">
                  <a16:creationId xmlns:a16="http://schemas.microsoft.com/office/drawing/2014/main" id="{56D42B93-9629-DA22-AEAD-94EBB5DE5E8A}"/>
                </a:ext>
              </a:extLst>
            </p:cNvPr>
            <p:cNvSpPr/>
            <p:nvPr/>
          </p:nvSpPr>
          <p:spPr>
            <a:xfrm>
              <a:off x="4657850" y="2900475"/>
              <a:ext cx="25" cy="25"/>
            </a:xfrm>
            <a:custGeom>
              <a:avLst/>
              <a:gdLst/>
              <a:ahLst/>
              <a:cxnLst/>
              <a:rect l="l" t="t" r="r" b="b"/>
              <a:pathLst>
                <a:path w="1" h="1" extrusionOk="0">
                  <a:moveTo>
                    <a:pt x="1" y="1"/>
                  </a:moveTo>
                  <a:lnTo>
                    <a:pt x="1" y="1"/>
                  </a:lnTo>
                  <a:lnTo>
                    <a:pt x="1" y="1"/>
                  </a:lnTo>
                  <a:close/>
                </a:path>
              </a:pathLst>
            </a:custGeom>
            <a:solidFill>
              <a:srgbClr val="F79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2951;p72">
              <a:extLst>
                <a:ext uri="{FF2B5EF4-FFF2-40B4-BE49-F238E27FC236}">
                  <a16:creationId xmlns:a16="http://schemas.microsoft.com/office/drawing/2014/main" id="{4EB47019-7D13-91A7-1283-5A5BCDC078EF}"/>
                </a:ext>
              </a:extLst>
            </p:cNvPr>
            <p:cNvSpPr/>
            <p:nvPr/>
          </p:nvSpPr>
          <p:spPr>
            <a:xfrm>
              <a:off x="4657850" y="2900175"/>
              <a:ext cx="25" cy="25"/>
            </a:xfrm>
            <a:custGeom>
              <a:avLst/>
              <a:gdLst/>
              <a:ahLst/>
              <a:cxnLst/>
              <a:rect l="l" t="t" r="r" b="b"/>
              <a:pathLst>
                <a:path w="1" h="1" extrusionOk="0">
                  <a:moveTo>
                    <a:pt x="1" y="1"/>
                  </a:moveTo>
                  <a:lnTo>
                    <a:pt x="1" y="1"/>
                  </a:lnTo>
                  <a:lnTo>
                    <a:pt x="1" y="1"/>
                  </a:lnTo>
                  <a:cubicBezTo>
                    <a:pt x="1" y="1"/>
                    <a:pt x="1" y="1"/>
                    <a:pt x="1" y="1"/>
                  </a:cubicBezTo>
                  <a:lnTo>
                    <a:pt x="1" y="1"/>
                  </a:lnTo>
                  <a:close/>
                </a:path>
              </a:pathLst>
            </a:custGeom>
            <a:solidFill>
              <a:srgbClr val="F79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2952;p72">
              <a:extLst>
                <a:ext uri="{FF2B5EF4-FFF2-40B4-BE49-F238E27FC236}">
                  <a16:creationId xmlns:a16="http://schemas.microsoft.com/office/drawing/2014/main" id="{5896FEAA-1184-932F-F2CE-C16FE9E6DEA1}"/>
                </a:ext>
              </a:extLst>
            </p:cNvPr>
            <p:cNvSpPr/>
            <p:nvPr/>
          </p:nvSpPr>
          <p:spPr>
            <a:xfrm>
              <a:off x="4731400" y="2886300"/>
              <a:ext cx="223000" cy="175525"/>
            </a:xfrm>
            <a:custGeom>
              <a:avLst/>
              <a:gdLst/>
              <a:ahLst/>
              <a:cxnLst/>
              <a:rect l="l" t="t" r="r" b="b"/>
              <a:pathLst>
                <a:path w="8920" h="7021" extrusionOk="0">
                  <a:moveTo>
                    <a:pt x="5619" y="1"/>
                  </a:moveTo>
                  <a:cubicBezTo>
                    <a:pt x="4485" y="1"/>
                    <a:pt x="3290" y="444"/>
                    <a:pt x="2598" y="1137"/>
                  </a:cubicBezTo>
                  <a:cubicBezTo>
                    <a:pt x="1186" y="1493"/>
                    <a:pt x="0" y="4458"/>
                    <a:pt x="190" y="5822"/>
                  </a:cubicBezTo>
                  <a:cubicBezTo>
                    <a:pt x="328" y="6788"/>
                    <a:pt x="1162" y="7020"/>
                    <a:pt x="2009" y="7020"/>
                  </a:cubicBezTo>
                  <a:cubicBezTo>
                    <a:pt x="2326" y="7020"/>
                    <a:pt x="2645" y="6987"/>
                    <a:pt x="2930" y="6949"/>
                  </a:cubicBezTo>
                  <a:cubicBezTo>
                    <a:pt x="5373" y="6605"/>
                    <a:pt x="8919" y="5276"/>
                    <a:pt x="8469" y="2216"/>
                  </a:cubicBezTo>
                  <a:cubicBezTo>
                    <a:pt x="8236" y="630"/>
                    <a:pt x="6970" y="1"/>
                    <a:pt x="5619" y="1"/>
                  </a:cubicBezTo>
                  <a:close/>
                </a:path>
              </a:pathLst>
            </a:custGeom>
            <a:solidFill>
              <a:srgbClr val="F79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2953;p72">
              <a:extLst>
                <a:ext uri="{FF2B5EF4-FFF2-40B4-BE49-F238E27FC236}">
                  <a16:creationId xmlns:a16="http://schemas.microsoft.com/office/drawing/2014/main" id="{BEF7B40B-74AD-A8D0-C43F-836663F1939A}"/>
                </a:ext>
              </a:extLst>
            </p:cNvPr>
            <p:cNvSpPr/>
            <p:nvPr/>
          </p:nvSpPr>
          <p:spPr>
            <a:xfrm>
              <a:off x="4562725" y="2435700"/>
              <a:ext cx="557125" cy="502750"/>
            </a:xfrm>
            <a:custGeom>
              <a:avLst/>
              <a:gdLst/>
              <a:ahLst/>
              <a:cxnLst/>
              <a:rect l="l" t="t" r="r" b="b"/>
              <a:pathLst>
                <a:path w="22285" h="20110" extrusionOk="0">
                  <a:moveTo>
                    <a:pt x="9257" y="0"/>
                  </a:moveTo>
                  <a:cubicBezTo>
                    <a:pt x="6834" y="0"/>
                    <a:pt x="4626" y="1358"/>
                    <a:pt x="3557" y="3707"/>
                  </a:cubicBezTo>
                  <a:cubicBezTo>
                    <a:pt x="2881" y="4869"/>
                    <a:pt x="2394" y="6138"/>
                    <a:pt x="2110" y="7455"/>
                  </a:cubicBezTo>
                  <a:cubicBezTo>
                    <a:pt x="2062" y="7443"/>
                    <a:pt x="2015" y="7419"/>
                    <a:pt x="1967" y="7407"/>
                  </a:cubicBezTo>
                  <a:cubicBezTo>
                    <a:pt x="1895" y="7399"/>
                    <a:pt x="1825" y="7394"/>
                    <a:pt x="1758" y="7394"/>
                  </a:cubicBezTo>
                  <a:cubicBezTo>
                    <a:pt x="172" y="7394"/>
                    <a:pt x="0" y="9733"/>
                    <a:pt x="592" y="10871"/>
                  </a:cubicBezTo>
                  <a:cubicBezTo>
                    <a:pt x="829" y="11440"/>
                    <a:pt x="1208" y="11938"/>
                    <a:pt x="1659" y="12353"/>
                  </a:cubicBezTo>
                  <a:cubicBezTo>
                    <a:pt x="1695" y="13516"/>
                    <a:pt x="1873" y="14666"/>
                    <a:pt x="2300" y="15733"/>
                  </a:cubicBezTo>
                  <a:cubicBezTo>
                    <a:pt x="2323" y="15793"/>
                    <a:pt x="2347" y="15840"/>
                    <a:pt x="2371" y="15899"/>
                  </a:cubicBezTo>
                  <a:cubicBezTo>
                    <a:pt x="2454" y="16042"/>
                    <a:pt x="2525" y="16184"/>
                    <a:pt x="2620" y="16326"/>
                  </a:cubicBezTo>
                  <a:cubicBezTo>
                    <a:pt x="2703" y="16457"/>
                    <a:pt x="2798" y="16599"/>
                    <a:pt x="2893" y="16730"/>
                  </a:cubicBezTo>
                  <a:cubicBezTo>
                    <a:pt x="2952" y="16825"/>
                    <a:pt x="3023" y="16919"/>
                    <a:pt x="3094" y="17014"/>
                  </a:cubicBezTo>
                  <a:cubicBezTo>
                    <a:pt x="3165" y="17109"/>
                    <a:pt x="3237" y="17204"/>
                    <a:pt x="3320" y="17287"/>
                  </a:cubicBezTo>
                  <a:cubicBezTo>
                    <a:pt x="3474" y="17453"/>
                    <a:pt x="3640" y="17607"/>
                    <a:pt x="3806" y="17750"/>
                  </a:cubicBezTo>
                  <a:cubicBezTo>
                    <a:pt x="3984" y="17916"/>
                    <a:pt x="4150" y="18070"/>
                    <a:pt x="4340" y="18224"/>
                  </a:cubicBezTo>
                  <a:cubicBezTo>
                    <a:pt x="4411" y="18295"/>
                    <a:pt x="4482" y="18355"/>
                    <a:pt x="4565" y="18402"/>
                  </a:cubicBezTo>
                  <a:cubicBezTo>
                    <a:pt x="4648" y="18473"/>
                    <a:pt x="4743" y="18532"/>
                    <a:pt x="4838" y="18592"/>
                  </a:cubicBezTo>
                  <a:cubicBezTo>
                    <a:pt x="5016" y="18699"/>
                    <a:pt x="5182" y="18817"/>
                    <a:pt x="5360" y="18924"/>
                  </a:cubicBezTo>
                  <a:cubicBezTo>
                    <a:pt x="5454" y="18983"/>
                    <a:pt x="5549" y="19042"/>
                    <a:pt x="5644" y="19090"/>
                  </a:cubicBezTo>
                  <a:cubicBezTo>
                    <a:pt x="5751" y="19149"/>
                    <a:pt x="5846" y="19197"/>
                    <a:pt x="5941" y="19244"/>
                  </a:cubicBezTo>
                  <a:cubicBezTo>
                    <a:pt x="6213" y="19351"/>
                    <a:pt x="6486" y="19458"/>
                    <a:pt x="6759" y="19564"/>
                  </a:cubicBezTo>
                  <a:cubicBezTo>
                    <a:pt x="6901" y="19624"/>
                    <a:pt x="7056" y="19671"/>
                    <a:pt x="7198" y="19730"/>
                  </a:cubicBezTo>
                  <a:cubicBezTo>
                    <a:pt x="7328" y="19778"/>
                    <a:pt x="7459" y="19825"/>
                    <a:pt x="7589" y="19873"/>
                  </a:cubicBezTo>
                  <a:cubicBezTo>
                    <a:pt x="7708" y="19896"/>
                    <a:pt x="7815" y="19932"/>
                    <a:pt x="7933" y="19956"/>
                  </a:cubicBezTo>
                  <a:cubicBezTo>
                    <a:pt x="8064" y="19979"/>
                    <a:pt x="8182" y="20003"/>
                    <a:pt x="8313" y="20039"/>
                  </a:cubicBezTo>
                  <a:cubicBezTo>
                    <a:pt x="8408" y="20051"/>
                    <a:pt x="8514" y="20062"/>
                    <a:pt x="8609" y="20074"/>
                  </a:cubicBezTo>
                  <a:cubicBezTo>
                    <a:pt x="8657" y="20086"/>
                    <a:pt x="8704" y="20086"/>
                    <a:pt x="8752" y="20086"/>
                  </a:cubicBezTo>
                  <a:cubicBezTo>
                    <a:pt x="8811" y="20098"/>
                    <a:pt x="8870" y="20098"/>
                    <a:pt x="8918" y="20098"/>
                  </a:cubicBezTo>
                  <a:lnTo>
                    <a:pt x="8965" y="20098"/>
                  </a:lnTo>
                  <a:cubicBezTo>
                    <a:pt x="9036" y="20110"/>
                    <a:pt x="9119" y="20110"/>
                    <a:pt x="9202" y="20110"/>
                  </a:cubicBezTo>
                  <a:cubicBezTo>
                    <a:pt x="9475" y="20110"/>
                    <a:pt x="9760" y="20098"/>
                    <a:pt x="10044" y="20074"/>
                  </a:cubicBezTo>
                  <a:cubicBezTo>
                    <a:pt x="10388" y="20051"/>
                    <a:pt x="10732" y="20027"/>
                    <a:pt x="11076" y="20003"/>
                  </a:cubicBezTo>
                  <a:cubicBezTo>
                    <a:pt x="11396" y="19968"/>
                    <a:pt x="11729" y="19932"/>
                    <a:pt x="12049" y="19885"/>
                  </a:cubicBezTo>
                  <a:cubicBezTo>
                    <a:pt x="12215" y="19861"/>
                    <a:pt x="12369" y="19837"/>
                    <a:pt x="12535" y="19813"/>
                  </a:cubicBezTo>
                  <a:cubicBezTo>
                    <a:pt x="12701" y="19790"/>
                    <a:pt x="12879" y="19754"/>
                    <a:pt x="13045" y="19719"/>
                  </a:cubicBezTo>
                  <a:cubicBezTo>
                    <a:pt x="13128" y="19707"/>
                    <a:pt x="13199" y="19695"/>
                    <a:pt x="13282" y="19671"/>
                  </a:cubicBezTo>
                  <a:cubicBezTo>
                    <a:pt x="13365" y="19647"/>
                    <a:pt x="13448" y="19624"/>
                    <a:pt x="13531" y="19600"/>
                  </a:cubicBezTo>
                  <a:cubicBezTo>
                    <a:pt x="13614" y="19576"/>
                    <a:pt x="13697" y="19552"/>
                    <a:pt x="13792" y="19529"/>
                  </a:cubicBezTo>
                  <a:cubicBezTo>
                    <a:pt x="13863" y="19505"/>
                    <a:pt x="13946" y="19481"/>
                    <a:pt x="14029" y="19458"/>
                  </a:cubicBezTo>
                  <a:lnTo>
                    <a:pt x="14207" y="19386"/>
                  </a:lnTo>
                  <a:cubicBezTo>
                    <a:pt x="14267" y="19363"/>
                    <a:pt x="14314" y="19351"/>
                    <a:pt x="14362" y="19327"/>
                  </a:cubicBezTo>
                  <a:cubicBezTo>
                    <a:pt x="14421" y="19303"/>
                    <a:pt x="14468" y="19280"/>
                    <a:pt x="14516" y="19256"/>
                  </a:cubicBezTo>
                  <a:cubicBezTo>
                    <a:pt x="14575" y="19232"/>
                    <a:pt x="14634" y="19197"/>
                    <a:pt x="14694" y="19173"/>
                  </a:cubicBezTo>
                  <a:cubicBezTo>
                    <a:pt x="14753" y="19137"/>
                    <a:pt x="14800" y="19114"/>
                    <a:pt x="14860" y="19078"/>
                  </a:cubicBezTo>
                  <a:cubicBezTo>
                    <a:pt x="14907" y="19054"/>
                    <a:pt x="14955" y="19031"/>
                    <a:pt x="15002" y="18995"/>
                  </a:cubicBezTo>
                  <a:cubicBezTo>
                    <a:pt x="15049" y="18971"/>
                    <a:pt x="15097" y="18948"/>
                    <a:pt x="15133" y="18912"/>
                  </a:cubicBezTo>
                  <a:cubicBezTo>
                    <a:pt x="15192" y="18876"/>
                    <a:pt x="15239" y="18853"/>
                    <a:pt x="15287" y="18817"/>
                  </a:cubicBezTo>
                  <a:cubicBezTo>
                    <a:pt x="15310" y="18793"/>
                    <a:pt x="15346" y="18770"/>
                    <a:pt x="15370" y="18746"/>
                  </a:cubicBezTo>
                  <a:cubicBezTo>
                    <a:pt x="15405" y="18722"/>
                    <a:pt x="15441" y="18699"/>
                    <a:pt x="15465" y="18675"/>
                  </a:cubicBezTo>
                  <a:cubicBezTo>
                    <a:pt x="15524" y="18627"/>
                    <a:pt x="15583" y="18580"/>
                    <a:pt x="15643" y="18521"/>
                  </a:cubicBezTo>
                  <a:cubicBezTo>
                    <a:pt x="15690" y="18485"/>
                    <a:pt x="15726" y="18449"/>
                    <a:pt x="15773" y="18402"/>
                  </a:cubicBezTo>
                  <a:cubicBezTo>
                    <a:pt x="15809" y="18366"/>
                    <a:pt x="15832" y="18331"/>
                    <a:pt x="15868" y="18295"/>
                  </a:cubicBezTo>
                  <a:cubicBezTo>
                    <a:pt x="15939" y="18224"/>
                    <a:pt x="16010" y="18141"/>
                    <a:pt x="16081" y="18058"/>
                  </a:cubicBezTo>
                  <a:cubicBezTo>
                    <a:pt x="16152" y="17975"/>
                    <a:pt x="16212" y="17892"/>
                    <a:pt x="16271" y="17809"/>
                  </a:cubicBezTo>
                  <a:cubicBezTo>
                    <a:pt x="16330" y="17726"/>
                    <a:pt x="16390" y="17643"/>
                    <a:pt x="16449" y="17560"/>
                  </a:cubicBezTo>
                  <a:cubicBezTo>
                    <a:pt x="16544" y="17394"/>
                    <a:pt x="16639" y="17240"/>
                    <a:pt x="16734" y="17085"/>
                  </a:cubicBezTo>
                  <a:cubicBezTo>
                    <a:pt x="16817" y="16931"/>
                    <a:pt x="16888" y="16777"/>
                    <a:pt x="16959" y="16623"/>
                  </a:cubicBezTo>
                  <a:cubicBezTo>
                    <a:pt x="17054" y="16433"/>
                    <a:pt x="17137" y="16243"/>
                    <a:pt x="17208" y="16054"/>
                  </a:cubicBezTo>
                  <a:cubicBezTo>
                    <a:pt x="17256" y="15959"/>
                    <a:pt x="17291" y="15852"/>
                    <a:pt x="17339" y="15757"/>
                  </a:cubicBezTo>
                  <a:cubicBezTo>
                    <a:pt x="17350" y="15710"/>
                    <a:pt x="17362" y="15662"/>
                    <a:pt x="17386" y="15615"/>
                  </a:cubicBezTo>
                  <a:cubicBezTo>
                    <a:pt x="17398" y="15567"/>
                    <a:pt x="17410" y="15520"/>
                    <a:pt x="17445" y="15484"/>
                  </a:cubicBezTo>
                  <a:cubicBezTo>
                    <a:pt x="17461" y="15461"/>
                    <a:pt x="17486" y="15448"/>
                    <a:pt x="17511" y="15448"/>
                  </a:cubicBezTo>
                  <a:cubicBezTo>
                    <a:pt x="17525" y="15448"/>
                    <a:pt x="17539" y="15452"/>
                    <a:pt x="17552" y="15461"/>
                  </a:cubicBezTo>
                  <a:cubicBezTo>
                    <a:pt x="17588" y="15484"/>
                    <a:pt x="17599" y="15520"/>
                    <a:pt x="17588" y="15555"/>
                  </a:cubicBezTo>
                  <a:cubicBezTo>
                    <a:pt x="17588" y="15567"/>
                    <a:pt x="17588" y="15591"/>
                    <a:pt x="17576" y="15603"/>
                  </a:cubicBezTo>
                  <a:cubicBezTo>
                    <a:pt x="17552" y="15686"/>
                    <a:pt x="17528" y="15757"/>
                    <a:pt x="17505" y="15840"/>
                  </a:cubicBezTo>
                  <a:cubicBezTo>
                    <a:pt x="18679" y="15710"/>
                    <a:pt x="20126" y="15259"/>
                    <a:pt x="21039" y="14583"/>
                  </a:cubicBezTo>
                  <a:cubicBezTo>
                    <a:pt x="22071" y="13670"/>
                    <a:pt x="22284" y="11855"/>
                    <a:pt x="21075" y="10989"/>
                  </a:cubicBezTo>
                  <a:cubicBezTo>
                    <a:pt x="20685" y="10743"/>
                    <a:pt x="20232" y="10643"/>
                    <a:pt x="19774" y="10643"/>
                  </a:cubicBezTo>
                  <a:cubicBezTo>
                    <a:pt x="19436" y="10643"/>
                    <a:pt x="19095" y="10697"/>
                    <a:pt x="18774" y="10788"/>
                  </a:cubicBezTo>
                  <a:cubicBezTo>
                    <a:pt x="18774" y="9258"/>
                    <a:pt x="18442" y="7716"/>
                    <a:pt x="18086" y="6221"/>
                  </a:cubicBezTo>
                  <a:cubicBezTo>
                    <a:pt x="17184" y="2817"/>
                    <a:pt x="14326" y="967"/>
                    <a:pt x="11041" y="244"/>
                  </a:cubicBezTo>
                  <a:cubicBezTo>
                    <a:pt x="10442" y="80"/>
                    <a:pt x="9844" y="0"/>
                    <a:pt x="9257" y="0"/>
                  </a:cubicBezTo>
                  <a:close/>
                </a:path>
              </a:pathLst>
            </a:custGeom>
            <a:solidFill>
              <a:srgbClr val="F79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2954;p72">
              <a:extLst>
                <a:ext uri="{FF2B5EF4-FFF2-40B4-BE49-F238E27FC236}">
                  <a16:creationId xmlns:a16="http://schemas.microsoft.com/office/drawing/2014/main" id="{15DDAD43-5287-15FE-51BD-F45616726C13}"/>
                </a:ext>
              </a:extLst>
            </p:cNvPr>
            <p:cNvSpPr/>
            <p:nvPr/>
          </p:nvSpPr>
          <p:spPr>
            <a:xfrm>
              <a:off x="4559125" y="2352700"/>
              <a:ext cx="643750" cy="567675"/>
            </a:xfrm>
            <a:custGeom>
              <a:avLst/>
              <a:gdLst/>
              <a:ahLst/>
              <a:cxnLst/>
              <a:rect l="l" t="t" r="r" b="b"/>
              <a:pathLst>
                <a:path w="25750" h="22707" extrusionOk="0">
                  <a:moveTo>
                    <a:pt x="13038" y="1"/>
                  </a:moveTo>
                  <a:cubicBezTo>
                    <a:pt x="12926" y="1"/>
                    <a:pt x="12815" y="2"/>
                    <a:pt x="12703" y="6"/>
                  </a:cubicBezTo>
                  <a:cubicBezTo>
                    <a:pt x="10651" y="41"/>
                    <a:pt x="8587" y="516"/>
                    <a:pt x="6915" y="1725"/>
                  </a:cubicBezTo>
                  <a:cubicBezTo>
                    <a:pt x="5254" y="2852"/>
                    <a:pt x="3796" y="4382"/>
                    <a:pt x="3037" y="6256"/>
                  </a:cubicBezTo>
                  <a:cubicBezTo>
                    <a:pt x="2871" y="6719"/>
                    <a:pt x="2740" y="7193"/>
                    <a:pt x="2610" y="7656"/>
                  </a:cubicBezTo>
                  <a:cubicBezTo>
                    <a:pt x="2242" y="8011"/>
                    <a:pt x="1957" y="8581"/>
                    <a:pt x="1851" y="8984"/>
                  </a:cubicBezTo>
                  <a:cubicBezTo>
                    <a:pt x="1756" y="9423"/>
                    <a:pt x="1756" y="9897"/>
                    <a:pt x="1590" y="10324"/>
                  </a:cubicBezTo>
                  <a:cubicBezTo>
                    <a:pt x="1507" y="10561"/>
                    <a:pt x="1364" y="10763"/>
                    <a:pt x="1234" y="10965"/>
                  </a:cubicBezTo>
                  <a:cubicBezTo>
                    <a:pt x="1127" y="11119"/>
                    <a:pt x="1020" y="11249"/>
                    <a:pt x="902" y="11392"/>
                  </a:cubicBezTo>
                  <a:cubicBezTo>
                    <a:pt x="558" y="11747"/>
                    <a:pt x="190" y="12068"/>
                    <a:pt x="95" y="12589"/>
                  </a:cubicBezTo>
                  <a:cubicBezTo>
                    <a:pt x="0" y="13016"/>
                    <a:pt x="48" y="13443"/>
                    <a:pt x="107" y="13870"/>
                  </a:cubicBezTo>
                  <a:cubicBezTo>
                    <a:pt x="202" y="14582"/>
                    <a:pt x="439" y="15270"/>
                    <a:pt x="748" y="15910"/>
                  </a:cubicBezTo>
                  <a:cubicBezTo>
                    <a:pt x="866" y="16171"/>
                    <a:pt x="1246" y="16954"/>
                    <a:pt x="1542" y="17002"/>
                  </a:cubicBezTo>
                  <a:cubicBezTo>
                    <a:pt x="1552" y="17003"/>
                    <a:pt x="1562" y="17004"/>
                    <a:pt x="1571" y="17004"/>
                  </a:cubicBezTo>
                  <a:cubicBezTo>
                    <a:pt x="1694" y="17004"/>
                    <a:pt x="1756" y="16862"/>
                    <a:pt x="1768" y="16741"/>
                  </a:cubicBezTo>
                  <a:cubicBezTo>
                    <a:pt x="1779" y="16598"/>
                    <a:pt x="1803" y="16456"/>
                    <a:pt x="1827" y="16314"/>
                  </a:cubicBezTo>
                  <a:cubicBezTo>
                    <a:pt x="1922" y="15839"/>
                    <a:pt x="2028" y="15365"/>
                    <a:pt x="2123" y="14890"/>
                  </a:cubicBezTo>
                  <a:cubicBezTo>
                    <a:pt x="2313" y="14048"/>
                    <a:pt x="2598" y="13242"/>
                    <a:pt x="2811" y="12400"/>
                  </a:cubicBezTo>
                  <a:cubicBezTo>
                    <a:pt x="3072" y="11332"/>
                    <a:pt x="3274" y="10253"/>
                    <a:pt x="3499" y="9174"/>
                  </a:cubicBezTo>
                  <a:cubicBezTo>
                    <a:pt x="3499" y="9162"/>
                    <a:pt x="3499" y="9162"/>
                    <a:pt x="3499" y="9150"/>
                  </a:cubicBezTo>
                  <a:cubicBezTo>
                    <a:pt x="3499" y="9126"/>
                    <a:pt x="3499" y="9091"/>
                    <a:pt x="3499" y="9055"/>
                  </a:cubicBezTo>
                  <a:cubicBezTo>
                    <a:pt x="3499" y="9031"/>
                    <a:pt x="3499" y="9008"/>
                    <a:pt x="3499" y="8972"/>
                  </a:cubicBezTo>
                  <a:cubicBezTo>
                    <a:pt x="3487" y="8948"/>
                    <a:pt x="3487" y="8913"/>
                    <a:pt x="3475" y="8877"/>
                  </a:cubicBezTo>
                  <a:cubicBezTo>
                    <a:pt x="3464" y="8842"/>
                    <a:pt x="3475" y="8794"/>
                    <a:pt x="3475" y="8747"/>
                  </a:cubicBezTo>
                  <a:cubicBezTo>
                    <a:pt x="3487" y="8664"/>
                    <a:pt x="3523" y="8581"/>
                    <a:pt x="3594" y="8545"/>
                  </a:cubicBezTo>
                  <a:cubicBezTo>
                    <a:pt x="3630" y="8533"/>
                    <a:pt x="3677" y="8521"/>
                    <a:pt x="3713" y="8509"/>
                  </a:cubicBezTo>
                  <a:lnTo>
                    <a:pt x="3796" y="8509"/>
                  </a:lnTo>
                  <a:cubicBezTo>
                    <a:pt x="3902" y="8509"/>
                    <a:pt x="4009" y="8521"/>
                    <a:pt x="4116" y="8533"/>
                  </a:cubicBezTo>
                  <a:cubicBezTo>
                    <a:pt x="4151" y="8545"/>
                    <a:pt x="4187" y="8545"/>
                    <a:pt x="4223" y="8557"/>
                  </a:cubicBezTo>
                  <a:cubicBezTo>
                    <a:pt x="4511" y="8539"/>
                    <a:pt x="4799" y="8531"/>
                    <a:pt x="5087" y="8531"/>
                  </a:cubicBezTo>
                  <a:cubicBezTo>
                    <a:pt x="6556" y="8531"/>
                    <a:pt x="8023" y="8753"/>
                    <a:pt x="9441" y="9150"/>
                  </a:cubicBezTo>
                  <a:cubicBezTo>
                    <a:pt x="9453" y="9126"/>
                    <a:pt x="9465" y="9103"/>
                    <a:pt x="9465" y="9079"/>
                  </a:cubicBezTo>
                  <a:cubicBezTo>
                    <a:pt x="9512" y="8960"/>
                    <a:pt x="9560" y="8830"/>
                    <a:pt x="9619" y="8711"/>
                  </a:cubicBezTo>
                  <a:cubicBezTo>
                    <a:pt x="9643" y="8628"/>
                    <a:pt x="9678" y="8557"/>
                    <a:pt x="9702" y="8486"/>
                  </a:cubicBezTo>
                  <a:cubicBezTo>
                    <a:pt x="9726" y="8438"/>
                    <a:pt x="9750" y="8379"/>
                    <a:pt x="9773" y="8332"/>
                  </a:cubicBezTo>
                  <a:cubicBezTo>
                    <a:pt x="9797" y="8260"/>
                    <a:pt x="9833" y="8201"/>
                    <a:pt x="9868" y="8130"/>
                  </a:cubicBezTo>
                  <a:cubicBezTo>
                    <a:pt x="9892" y="8083"/>
                    <a:pt x="9916" y="8023"/>
                    <a:pt x="9939" y="7976"/>
                  </a:cubicBezTo>
                  <a:cubicBezTo>
                    <a:pt x="9975" y="7905"/>
                    <a:pt x="10010" y="7845"/>
                    <a:pt x="10046" y="7774"/>
                  </a:cubicBezTo>
                  <a:cubicBezTo>
                    <a:pt x="10070" y="7727"/>
                    <a:pt x="10094" y="7679"/>
                    <a:pt x="10117" y="7632"/>
                  </a:cubicBezTo>
                  <a:cubicBezTo>
                    <a:pt x="10188" y="7513"/>
                    <a:pt x="10248" y="7395"/>
                    <a:pt x="10319" y="7276"/>
                  </a:cubicBezTo>
                  <a:cubicBezTo>
                    <a:pt x="10390" y="7157"/>
                    <a:pt x="10461" y="7027"/>
                    <a:pt x="10532" y="6908"/>
                  </a:cubicBezTo>
                  <a:cubicBezTo>
                    <a:pt x="10592" y="6802"/>
                    <a:pt x="10651" y="6707"/>
                    <a:pt x="10710" y="6612"/>
                  </a:cubicBezTo>
                  <a:cubicBezTo>
                    <a:pt x="10746" y="6553"/>
                    <a:pt x="10793" y="6493"/>
                    <a:pt x="10829" y="6434"/>
                  </a:cubicBezTo>
                  <a:cubicBezTo>
                    <a:pt x="10864" y="6375"/>
                    <a:pt x="10912" y="6327"/>
                    <a:pt x="10947" y="6268"/>
                  </a:cubicBezTo>
                  <a:cubicBezTo>
                    <a:pt x="10983" y="6220"/>
                    <a:pt x="11030" y="6173"/>
                    <a:pt x="11066" y="6126"/>
                  </a:cubicBezTo>
                  <a:cubicBezTo>
                    <a:pt x="11102" y="6066"/>
                    <a:pt x="11137" y="6031"/>
                    <a:pt x="11185" y="5983"/>
                  </a:cubicBezTo>
                  <a:cubicBezTo>
                    <a:pt x="11268" y="5876"/>
                    <a:pt x="11351" y="5782"/>
                    <a:pt x="11446" y="5687"/>
                  </a:cubicBezTo>
                  <a:cubicBezTo>
                    <a:pt x="11469" y="5651"/>
                    <a:pt x="11493" y="5627"/>
                    <a:pt x="11529" y="5592"/>
                  </a:cubicBezTo>
                  <a:cubicBezTo>
                    <a:pt x="11552" y="5568"/>
                    <a:pt x="11576" y="5544"/>
                    <a:pt x="11600" y="5521"/>
                  </a:cubicBezTo>
                  <a:cubicBezTo>
                    <a:pt x="11624" y="5485"/>
                    <a:pt x="11659" y="5473"/>
                    <a:pt x="11707" y="5461"/>
                  </a:cubicBezTo>
                  <a:cubicBezTo>
                    <a:pt x="11713" y="5460"/>
                    <a:pt x="11719" y="5459"/>
                    <a:pt x="11726" y="5459"/>
                  </a:cubicBezTo>
                  <a:cubicBezTo>
                    <a:pt x="11769" y="5459"/>
                    <a:pt x="11816" y="5491"/>
                    <a:pt x="11837" y="5533"/>
                  </a:cubicBezTo>
                  <a:cubicBezTo>
                    <a:pt x="11849" y="5568"/>
                    <a:pt x="11861" y="5592"/>
                    <a:pt x="11849" y="5627"/>
                  </a:cubicBezTo>
                  <a:cubicBezTo>
                    <a:pt x="11849" y="5663"/>
                    <a:pt x="11849" y="5699"/>
                    <a:pt x="11837" y="5734"/>
                  </a:cubicBezTo>
                  <a:cubicBezTo>
                    <a:pt x="11813" y="5805"/>
                    <a:pt x="11790" y="5876"/>
                    <a:pt x="11766" y="5959"/>
                  </a:cubicBezTo>
                  <a:cubicBezTo>
                    <a:pt x="11742" y="6031"/>
                    <a:pt x="11718" y="6114"/>
                    <a:pt x="11695" y="6185"/>
                  </a:cubicBezTo>
                  <a:cubicBezTo>
                    <a:pt x="11647" y="6303"/>
                    <a:pt x="11612" y="6434"/>
                    <a:pt x="11576" y="6553"/>
                  </a:cubicBezTo>
                  <a:cubicBezTo>
                    <a:pt x="11540" y="6671"/>
                    <a:pt x="11517" y="6802"/>
                    <a:pt x="11481" y="6920"/>
                  </a:cubicBezTo>
                  <a:cubicBezTo>
                    <a:pt x="11446" y="7039"/>
                    <a:pt x="11410" y="7157"/>
                    <a:pt x="11386" y="7276"/>
                  </a:cubicBezTo>
                  <a:cubicBezTo>
                    <a:pt x="11244" y="7798"/>
                    <a:pt x="11125" y="8332"/>
                    <a:pt x="11007" y="8865"/>
                  </a:cubicBezTo>
                  <a:cubicBezTo>
                    <a:pt x="11007" y="8865"/>
                    <a:pt x="11007" y="8877"/>
                    <a:pt x="10995" y="8877"/>
                  </a:cubicBezTo>
                  <a:cubicBezTo>
                    <a:pt x="10971" y="9019"/>
                    <a:pt x="10947" y="9162"/>
                    <a:pt x="10912" y="9304"/>
                  </a:cubicBezTo>
                  <a:cubicBezTo>
                    <a:pt x="10888" y="9399"/>
                    <a:pt x="10876" y="9506"/>
                    <a:pt x="10853" y="9613"/>
                  </a:cubicBezTo>
                  <a:cubicBezTo>
                    <a:pt x="11884" y="9980"/>
                    <a:pt x="12881" y="10443"/>
                    <a:pt x="13841" y="10965"/>
                  </a:cubicBezTo>
                  <a:cubicBezTo>
                    <a:pt x="14707" y="11498"/>
                    <a:pt x="15514" y="12127"/>
                    <a:pt x="16380" y="12672"/>
                  </a:cubicBezTo>
                  <a:cubicBezTo>
                    <a:pt x="17008" y="13123"/>
                    <a:pt x="17566" y="13669"/>
                    <a:pt x="18194" y="14119"/>
                  </a:cubicBezTo>
                  <a:cubicBezTo>
                    <a:pt x="18135" y="14309"/>
                    <a:pt x="18076" y="14499"/>
                    <a:pt x="18016" y="14689"/>
                  </a:cubicBezTo>
                  <a:cubicBezTo>
                    <a:pt x="17542" y="16373"/>
                    <a:pt x="17411" y="18128"/>
                    <a:pt x="17186" y="19848"/>
                  </a:cubicBezTo>
                  <a:cubicBezTo>
                    <a:pt x="17103" y="20572"/>
                    <a:pt x="17056" y="21295"/>
                    <a:pt x="17044" y="22019"/>
                  </a:cubicBezTo>
                  <a:cubicBezTo>
                    <a:pt x="16996" y="22647"/>
                    <a:pt x="17542" y="22695"/>
                    <a:pt x="18016" y="22706"/>
                  </a:cubicBezTo>
                  <a:lnTo>
                    <a:pt x="18123" y="22706"/>
                  </a:lnTo>
                  <a:cubicBezTo>
                    <a:pt x="19179" y="22706"/>
                    <a:pt x="19772" y="21710"/>
                    <a:pt x="20388" y="20999"/>
                  </a:cubicBezTo>
                  <a:cubicBezTo>
                    <a:pt x="20393" y="20998"/>
                    <a:pt x="20398" y="20998"/>
                    <a:pt x="20403" y="20998"/>
                  </a:cubicBezTo>
                  <a:cubicBezTo>
                    <a:pt x="20762" y="20998"/>
                    <a:pt x="21010" y="21439"/>
                    <a:pt x="21349" y="21568"/>
                  </a:cubicBezTo>
                  <a:cubicBezTo>
                    <a:pt x="21674" y="21796"/>
                    <a:pt x="22024" y="21893"/>
                    <a:pt x="22375" y="21893"/>
                  </a:cubicBezTo>
                  <a:cubicBezTo>
                    <a:pt x="23101" y="21893"/>
                    <a:pt x="23830" y="21479"/>
                    <a:pt x="24350" y="20951"/>
                  </a:cubicBezTo>
                  <a:cubicBezTo>
                    <a:pt x="24931" y="20441"/>
                    <a:pt x="25310" y="19741"/>
                    <a:pt x="25417" y="18970"/>
                  </a:cubicBezTo>
                  <a:cubicBezTo>
                    <a:pt x="25749" y="17262"/>
                    <a:pt x="24385" y="15970"/>
                    <a:pt x="23840" y="14487"/>
                  </a:cubicBezTo>
                  <a:cubicBezTo>
                    <a:pt x="23662" y="12957"/>
                    <a:pt x="24350" y="11463"/>
                    <a:pt x="24267" y="9921"/>
                  </a:cubicBezTo>
                  <a:cubicBezTo>
                    <a:pt x="24172" y="6754"/>
                    <a:pt x="22108" y="3896"/>
                    <a:pt x="19594" y="2105"/>
                  </a:cubicBezTo>
                  <a:cubicBezTo>
                    <a:pt x="17703" y="712"/>
                    <a:pt x="15380" y="1"/>
                    <a:pt x="130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2955;p72">
              <a:extLst>
                <a:ext uri="{FF2B5EF4-FFF2-40B4-BE49-F238E27FC236}">
                  <a16:creationId xmlns:a16="http://schemas.microsoft.com/office/drawing/2014/main" id="{8FDB4185-14B1-1D62-8A17-DB96987C9F6B}"/>
                </a:ext>
              </a:extLst>
            </p:cNvPr>
            <p:cNvSpPr/>
            <p:nvPr/>
          </p:nvSpPr>
          <p:spPr>
            <a:xfrm>
              <a:off x="4826575" y="2674200"/>
              <a:ext cx="54275" cy="42775"/>
            </a:xfrm>
            <a:custGeom>
              <a:avLst/>
              <a:gdLst/>
              <a:ahLst/>
              <a:cxnLst/>
              <a:rect l="l" t="t" r="r" b="b"/>
              <a:pathLst>
                <a:path w="2171" h="1711" extrusionOk="0">
                  <a:moveTo>
                    <a:pt x="1261" y="0"/>
                  </a:moveTo>
                  <a:cubicBezTo>
                    <a:pt x="838" y="0"/>
                    <a:pt x="365" y="369"/>
                    <a:pt x="190" y="939"/>
                  </a:cubicBezTo>
                  <a:cubicBezTo>
                    <a:pt x="143" y="1117"/>
                    <a:pt x="0" y="1307"/>
                    <a:pt x="60" y="1497"/>
                  </a:cubicBezTo>
                  <a:cubicBezTo>
                    <a:pt x="94" y="1583"/>
                    <a:pt x="176" y="1624"/>
                    <a:pt x="257" y="1624"/>
                  </a:cubicBezTo>
                  <a:cubicBezTo>
                    <a:pt x="345" y="1624"/>
                    <a:pt x="432" y="1577"/>
                    <a:pt x="463" y="1485"/>
                  </a:cubicBezTo>
                  <a:cubicBezTo>
                    <a:pt x="585" y="982"/>
                    <a:pt x="962" y="381"/>
                    <a:pt x="1285" y="381"/>
                  </a:cubicBezTo>
                  <a:cubicBezTo>
                    <a:pt x="1464" y="381"/>
                    <a:pt x="1627" y="566"/>
                    <a:pt x="1720" y="1058"/>
                  </a:cubicBezTo>
                  <a:cubicBezTo>
                    <a:pt x="1791" y="1236"/>
                    <a:pt x="1696" y="1651"/>
                    <a:pt x="1922" y="1710"/>
                  </a:cubicBezTo>
                  <a:cubicBezTo>
                    <a:pt x="2171" y="1627"/>
                    <a:pt x="2029" y="1070"/>
                    <a:pt x="2017" y="856"/>
                  </a:cubicBezTo>
                  <a:cubicBezTo>
                    <a:pt x="1931" y="254"/>
                    <a:pt x="1613" y="0"/>
                    <a:pt x="126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2956;p72">
              <a:extLst>
                <a:ext uri="{FF2B5EF4-FFF2-40B4-BE49-F238E27FC236}">
                  <a16:creationId xmlns:a16="http://schemas.microsoft.com/office/drawing/2014/main" id="{1B685A1D-8254-0E53-6BD1-E7212959637A}"/>
                </a:ext>
              </a:extLst>
            </p:cNvPr>
            <p:cNvSpPr/>
            <p:nvPr/>
          </p:nvSpPr>
          <p:spPr>
            <a:xfrm>
              <a:off x="4716450" y="2686950"/>
              <a:ext cx="49650" cy="67950"/>
            </a:xfrm>
            <a:custGeom>
              <a:avLst/>
              <a:gdLst/>
              <a:ahLst/>
              <a:cxnLst/>
              <a:rect l="l" t="t" r="r" b="b"/>
              <a:pathLst>
                <a:path w="1986" h="2718" extrusionOk="0">
                  <a:moveTo>
                    <a:pt x="1807" y="0"/>
                  </a:moveTo>
                  <a:cubicBezTo>
                    <a:pt x="1732" y="0"/>
                    <a:pt x="1659" y="42"/>
                    <a:pt x="1642" y="133"/>
                  </a:cubicBezTo>
                  <a:cubicBezTo>
                    <a:pt x="1559" y="548"/>
                    <a:pt x="1535" y="975"/>
                    <a:pt x="1417" y="1378"/>
                  </a:cubicBezTo>
                  <a:cubicBezTo>
                    <a:pt x="1357" y="1458"/>
                    <a:pt x="1267" y="1481"/>
                    <a:pt x="1168" y="1481"/>
                  </a:cubicBezTo>
                  <a:cubicBezTo>
                    <a:pt x="1031" y="1481"/>
                    <a:pt x="876" y="1437"/>
                    <a:pt x="752" y="1437"/>
                  </a:cubicBezTo>
                  <a:cubicBezTo>
                    <a:pt x="725" y="1433"/>
                    <a:pt x="698" y="1432"/>
                    <a:pt x="671" y="1432"/>
                  </a:cubicBezTo>
                  <a:cubicBezTo>
                    <a:pt x="226" y="1432"/>
                    <a:pt x="1" y="1979"/>
                    <a:pt x="325" y="2315"/>
                  </a:cubicBezTo>
                  <a:cubicBezTo>
                    <a:pt x="449" y="2430"/>
                    <a:pt x="798" y="2717"/>
                    <a:pt x="1031" y="2717"/>
                  </a:cubicBezTo>
                  <a:cubicBezTo>
                    <a:pt x="1110" y="2717"/>
                    <a:pt x="1176" y="2684"/>
                    <a:pt x="1215" y="2600"/>
                  </a:cubicBezTo>
                  <a:cubicBezTo>
                    <a:pt x="1286" y="2279"/>
                    <a:pt x="800" y="2268"/>
                    <a:pt x="658" y="2054"/>
                  </a:cubicBezTo>
                  <a:cubicBezTo>
                    <a:pt x="535" y="1883"/>
                    <a:pt x="565" y="1838"/>
                    <a:pt x="674" y="1838"/>
                  </a:cubicBezTo>
                  <a:cubicBezTo>
                    <a:pt x="794" y="1838"/>
                    <a:pt x="1010" y="1892"/>
                    <a:pt x="1225" y="1892"/>
                  </a:cubicBezTo>
                  <a:cubicBezTo>
                    <a:pt x="1481" y="1892"/>
                    <a:pt x="1736" y="1816"/>
                    <a:pt x="1832" y="1485"/>
                  </a:cubicBezTo>
                  <a:cubicBezTo>
                    <a:pt x="1938" y="1058"/>
                    <a:pt x="1962" y="595"/>
                    <a:pt x="1986" y="145"/>
                  </a:cubicBezTo>
                  <a:cubicBezTo>
                    <a:pt x="1973" y="51"/>
                    <a:pt x="1889" y="0"/>
                    <a:pt x="180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2957;p72">
              <a:extLst>
                <a:ext uri="{FF2B5EF4-FFF2-40B4-BE49-F238E27FC236}">
                  <a16:creationId xmlns:a16="http://schemas.microsoft.com/office/drawing/2014/main" id="{84A16363-F6CB-932B-1877-B4B4977CCC2F}"/>
                </a:ext>
              </a:extLst>
            </p:cNvPr>
            <p:cNvSpPr/>
            <p:nvPr/>
          </p:nvSpPr>
          <p:spPr>
            <a:xfrm>
              <a:off x="4686650" y="2635825"/>
              <a:ext cx="46850" cy="45525"/>
            </a:xfrm>
            <a:custGeom>
              <a:avLst/>
              <a:gdLst/>
              <a:ahLst/>
              <a:cxnLst/>
              <a:rect l="l" t="t" r="r" b="b"/>
              <a:pathLst>
                <a:path w="1874" h="1821" extrusionOk="0">
                  <a:moveTo>
                    <a:pt x="1214" y="0"/>
                  </a:moveTo>
                  <a:cubicBezTo>
                    <a:pt x="789" y="0"/>
                    <a:pt x="290" y="455"/>
                    <a:pt x="153" y="1075"/>
                  </a:cubicBezTo>
                  <a:cubicBezTo>
                    <a:pt x="106" y="1205"/>
                    <a:pt x="70" y="1347"/>
                    <a:pt x="35" y="1478"/>
                  </a:cubicBezTo>
                  <a:cubicBezTo>
                    <a:pt x="0" y="1617"/>
                    <a:pt x="112" y="1703"/>
                    <a:pt x="220" y="1703"/>
                  </a:cubicBezTo>
                  <a:cubicBezTo>
                    <a:pt x="296" y="1703"/>
                    <a:pt x="371" y="1659"/>
                    <a:pt x="391" y="1561"/>
                  </a:cubicBezTo>
                  <a:cubicBezTo>
                    <a:pt x="553" y="885"/>
                    <a:pt x="893" y="427"/>
                    <a:pt x="1152" y="427"/>
                  </a:cubicBezTo>
                  <a:cubicBezTo>
                    <a:pt x="1366" y="427"/>
                    <a:pt x="1525" y="740"/>
                    <a:pt x="1482" y="1502"/>
                  </a:cubicBezTo>
                  <a:cubicBezTo>
                    <a:pt x="1429" y="1638"/>
                    <a:pt x="1414" y="1820"/>
                    <a:pt x="1566" y="1820"/>
                  </a:cubicBezTo>
                  <a:cubicBezTo>
                    <a:pt x="1587" y="1820"/>
                    <a:pt x="1610" y="1817"/>
                    <a:pt x="1636" y="1810"/>
                  </a:cubicBezTo>
                  <a:cubicBezTo>
                    <a:pt x="1861" y="1585"/>
                    <a:pt x="1873" y="1181"/>
                    <a:pt x="1861" y="873"/>
                  </a:cubicBezTo>
                  <a:cubicBezTo>
                    <a:pt x="1806" y="251"/>
                    <a:pt x="1530" y="0"/>
                    <a:pt x="121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2958;p72">
              <a:extLst>
                <a:ext uri="{FF2B5EF4-FFF2-40B4-BE49-F238E27FC236}">
                  <a16:creationId xmlns:a16="http://schemas.microsoft.com/office/drawing/2014/main" id="{D2DAB14C-E884-BB4C-6E39-CD81ADFAB752}"/>
                </a:ext>
              </a:extLst>
            </p:cNvPr>
            <p:cNvSpPr/>
            <p:nvPr/>
          </p:nvSpPr>
          <p:spPr>
            <a:xfrm>
              <a:off x="4728200" y="2774125"/>
              <a:ext cx="63700" cy="47250"/>
            </a:xfrm>
            <a:custGeom>
              <a:avLst/>
              <a:gdLst/>
              <a:ahLst/>
              <a:cxnLst/>
              <a:rect l="l" t="t" r="r" b="b"/>
              <a:pathLst>
                <a:path w="2548" h="1890" extrusionOk="0">
                  <a:moveTo>
                    <a:pt x="245" y="0"/>
                  </a:moveTo>
                  <a:cubicBezTo>
                    <a:pt x="146" y="0"/>
                    <a:pt x="45" y="66"/>
                    <a:pt x="45" y="192"/>
                  </a:cubicBezTo>
                  <a:cubicBezTo>
                    <a:pt x="1" y="926"/>
                    <a:pt x="373" y="1889"/>
                    <a:pt x="1192" y="1889"/>
                  </a:cubicBezTo>
                  <a:cubicBezTo>
                    <a:pt x="1247" y="1889"/>
                    <a:pt x="1303" y="1885"/>
                    <a:pt x="1362" y="1876"/>
                  </a:cubicBezTo>
                  <a:cubicBezTo>
                    <a:pt x="1967" y="1781"/>
                    <a:pt x="2311" y="1153"/>
                    <a:pt x="2441" y="619"/>
                  </a:cubicBezTo>
                  <a:cubicBezTo>
                    <a:pt x="2453" y="500"/>
                    <a:pt x="2548" y="299"/>
                    <a:pt x="2382" y="275"/>
                  </a:cubicBezTo>
                  <a:cubicBezTo>
                    <a:pt x="2216" y="275"/>
                    <a:pt x="2216" y="631"/>
                    <a:pt x="2109" y="749"/>
                  </a:cubicBezTo>
                  <a:cubicBezTo>
                    <a:pt x="1939" y="1072"/>
                    <a:pt x="1581" y="1431"/>
                    <a:pt x="1226" y="1431"/>
                  </a:cubicBezTo>
                  <a:cubicBezTo>
                    <a:pt x="1085" y="1431"/>
                    <a:pt x="944" y="1374"/>
                    <a:pt x="816" y="1236"/>
                  </a:cubicBezTo>
                  <a:cubicBezTo>
                    <a:pt x="579" y="939"/>
                    <a:pt x="531" y="524"/>
                    <a:pt x="437" y="156"/>
                  </a:cubicBezTo>
                  <a:cubicBezTo>
                    <a:pt x="420" y="51"/>
                    <a:pt x="333" y="0"/>
                    <a:pt x="24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2959;p72">
              <a:extLst>
                <a:ext uri="{FF2B5EF4-FFF2-40B4-BE49-F238E27FC236}">
                  <a16:creationId xmlns:a16="http://schemas.microsoft.com/office/drawing/2014/main" id="{FEA5E44A-4E19-9BBD-B101-2AB0BF3E8D36}"/>
                </a:ext>
              </a:extLst>
            </p:cNvPr>
            <p:cNvSpPr/>
            <p:nvPr/>
          </p:nvSpPr>
          <p:spPr>
            <a:xfrm>
              <a:off x="5002325" y="2735550"/>
              <a:ext cx="76150" cy="45575"/>
            </a:xfrm>
            <a:custGeom>
              <a:avLst/>
              <a:gdLst/>
              <a:ahLst/>
              <a:cxnLst/>
              <a:rect l="l" t="t" r="r" b="b"/>
              <a:pathLst>
                <a:path w="3046" h="1823" extrusionOk="0">
                  <a:moveTo>
                    <a:pt x="2492" y="1"/>
                  </a:moveTo>
                  <a:cubicBezTo>
                    <a:pt x="1882" y="1"/>
                    <a:pt x="1277" y="274"/>
                    <a:pt x="858" y="715"/>
                  </a:cubicBezTo>
                  <a:cubicBezTo>
                    <a:pt x="687" y="875"/>
                    <a:pt x="1" y="1823"/>
                    <a:pt x="505" y="1823"/>
                  </a:cubicBezTo>
                  <a:cubicBezTo>
                    <a:pt x="526" y="1823"/>
                    <a:pt x="548" y="1821"/>
                    <a:pt x="573" y="1818"/>
                  </a:cubicBezTo>
                  <a:cubicBezTo>
                    <a:pt x="786" y="1616"/>
                    <a:pt x="881" y="1296"/>
                    <a:pt x="1071" y="1059"/>
                  </a:cubicBezTo>
                  <a:cubicBezTo>
                    <a:pt x="1432" y="544"/>
                    <a:pt x="2046" y="222"/>
                    <a:pt x="2670" y="222"/>
                  </a:cubicBezTo>
                  <a:cubicBezTo>
                    <a:pt x="2722" y="222"/>
                    <a:pt x="2774" y="224"/>
                    <a:pt x="2826" y="229"/>
                  </a:cubicBezTo>
                  <a:cubicBezTo>
                    <a:pt x="2836" y="230"/>
                    <a:pt x="2846" y="230"/>
                    <a:pt x="2855" y="230"/>
                  </a:cubicBezTo>
                  <a:cubicBezTo>
                    <a:pt x="3045" y="230"/>
                    <a:pt x="3000" y="12"/>
                    <a:pt x="2779" y="12"/>
                  </a:cubicBezTo>
                  <a:cubicBezTo>
                    <a:pt x="2764" y="12"/>
                    <a:pt x="2748" y="13"/>
                    <a:pt x="2731" y="15"/>
                  </a:cubicBezTo>
                  <a:cubicBezTo>
                    <a:pt x="2652" y="6"/>
                    <a:pt x="2572" y="1"/>
                    <a:pt x="249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2960;p72">
              <a:extLst>
                <a:ext uri="{FF2B5EF4-FFF2-40B4-BE49-F238E27FC236}">
                  <a16:creationId xmlns:a16="http://schemas.microsoft.com/office/drawing/2014/main" id="{30B16027-0C6E-BE26-EE6B-03F24BCCBCEC}"/>
                </a:ext>
              </a:extLst>
            </p:cNvPr>
            <p:cNvSpPr/>
            <p:nvPr/>
          </p:nvSpPr>
          <p:spPr>
            <a:xfrm>
              <a:off x="5022050" y="2748625"/>
              <a:ext cx="30125" cy="44250"/>
            </a:xfrm>
            <a:custGeom>
              <a:avLst/>
              <a:gdLst/>
              <a:ahLst/>
              <a:cxnLst/>
              <a:rect l="l" t="t" r="r" b="b"/>
              <a:pathLst>
                <a:path w="1205" h="1770" extrusionOk="0">
                  <a:moveTo>
                    <a:pt x="564" y="1"/>
                  </a:moveTo>
                  <a:cubicBezTo>
                    <a:pt x="505" y="1"/>
                    <a:pt x="442" y="12"/>
                    <a:pt x="377" y="38"/>
                  </a:cubicBezTo>
                  <a:cubicBezTo>
                    <a:pt x="377" y="38"/>
                    <a:pt x="377" y="38"/>
                    <a:pt x="377" y="26"/>
                  </a:cubicBezTo>
                  <a:lnTo>
                    <a:pt x="377" y="26"/>
                  </a:lnTo>
                  <a:cubicBezTo>
                    <a:pt x="257" y="59"/>
                    <a:pt x="287" y="232"/>
                    <a:pt x="385" y="232"/>
                  </a:cubicBezTo>
                  <a:cubicBezTo>
                    <a:pt x="394" y="232"/>
                    <a:pt x="403" y="230"/>
                    <a:pt x="412" y="228"/>
                  </a:cubicBezTo>
                  <a:lnTo>
                    <a:pt x="412" y="228"/>
                  </a:lnTo>
                  <a:cubicBezTo>
                    <a:pt x="922" y="238"/>
                    <a:pt x="884" y="917"/>
                    <a:pt x="555" y="1153"/>
                  </a:cubicBezTo>
                  <a:cubicBezTo>
                    <a:pt x="436" y="1271"/>
                    <a:pt x="294" y="1366"/>
                    <a:pt x="152" y="1461"/>
                  </a:cubicBezTo>
                  <a:cubicBezTo>
                    <a:pt x="1" y="1551"/>
                    <a:pt x="97" y="1769"/>
                    <a:pt x="245" y="1769"/>
                  </a:cubicBezTo>
                  <a:cubicBezTo>
                    <a:pt x="272" y="1769"/>
                    <a:pt x="300" y="1762"/>
                    <a:pt x="329" y="1746"/>
                  </a:cubicBezTo>
                  <a:cubicBezTo>
                    <a:pt x="662" y="1532"/>
                    <a:pt x="1041" y="1283"/>
                    <a:pt x="1112" y="856"/>
                  </a:cubicBezTo>
                  <a:cubicBezTo>
                    <a:pt x="1205" y="486"/>
                    <a:pt x="950" y="1"/>
                    <a:pt x="56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2961;p72">
              <a:extLst>
                <a:ext uri="{FF2B5EF4-FFF2-40B4-BE49-F238E27FC236}">
                  <a16:creationId xmlns:a16="http://schemas.microsoft.com/office/drawing/2014/main" id="{30C58991-EAAD-B46E-6D3B-5639D1AC2043}"/>
                </a:ext>
              </a:extLst>
            </p:cNvPr>
            <p:cNvSpPr/>
            <p:nvPr/>
          </p:nvSpPr>
          <p:spPr>
            <a:xfrm>
              <a:off x="4614575" y="2664450"/>
              <a:ext cx="8625" cy="19375"/>
            </a:xfrm>
            <a:custGeom>
              <a:avLst/>
              <a:gdLst/>
              <a:ahLst/>
              <a:cxnLst/>
              <a:rect l="l" t="t" r="r" b="b"/>
              <a:pathLst>
                <a:path w="345" h="775" extrusionOk="0">
                  <a:moveTo>
                    <a:pt x="119" y="1"/>
                  </a:moveTo>
                  <a:cubicBezTo>
                    <a:pt x="83" y="155"/>
                    <a:pt x="36" y="321"/>
                    <a:pt x="0" y="487"/>
                  </a:cubicBezTo>
                  <a:cubicBezTo>
                    <a:pt x="33" y="631"/>
                    <a:pt x="77" y="774"/>
                    <a:pt x="178" y="774"/>
                  </a:cubicBezTo>
                  <a:cubicBezTo>
                    <a:pt x="186" y="774"/>
                    <a:pt x="194" y="773"/>
                    <a:pt x="202" y="772"/>
                  </a:cubicBezTo>
                  <a:cubicBezTo>
                    <a:pt x="344" y="724"/>
                    <a:pt x="249" y="357"/>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2962;p72">
              <a:extLst>
                <a:ext uri="{FF2B5EF4-FFF2-40B4-BE49-F238E27FC236}">
                  <a16:creationId xmlns:a16="http://schemas.microsoft.com/office/drawing/2014/main" id="{1388310C-F87A-BF1B-3287-17CEF784A9F2}"/>
                </a:ext>
              </a:extLst>
            </p:cNvPr>
            <p:cNvSpPr/>
            <p:nvPr/>
          </p:nvSpPr>
          <p:spPr>
            <a:xfrm>
              <a:off x="4602125" y="2641625"/>
              <a:ext cx="23725" cy="42175"/>
            </a:xfrm>
            <a:custGeom>
              <a:avLst/>
              <a:gdLst/>
              <a:ahLst/>
              <a:cxnLst/>
              <a:rect l="l" t="t" r="r" b="b"/>
              <a:pathLst>
                <a:path w="949" h="1687" extrusionOk="0">
                  <a:moveTo>
                    <a:pt x="119" y="1"/>
                  </a:moveTo>
                  <a:cubicBezTo>
                    <a:pt x="36" y="1"/>
                    <a:pt x="0" y="107"/>
                    <a:pt x="48" y="155"/>
                  </a:cubicBezTo>
                  <a:cubicBezTo>
                    <a:pt x="237" y="451"/>
                    <a:pt x="332" y="795"/>
                    <a:pt x="427" y="1139"/>
                  </a:cubicBezTo>
                  <a:cubicBezTo>
                    <a:pt x="507" y="1265"/>
                    <a:pt x="499" y="1687"/>
                    <a:pt x="678" y="1687"/>
                  </a:cubicBezTo>
                  <a:cubicBezTo>
                    <a:pt x="685" y="1687"/>
                    <a:pt x="692" y="1686"/>
                    <a:pt x="700" y="1685"/>
                  </a:cubicBezTo>
                  <a:cubicBezTo>
                    <a:pt x="949" y="1602"/>
                    <a:pt x="427" y="416"/>
                    <a:pt x="320" y="226"/>
                  </a:cubicBezTo>
                  <a:cubicBezTo>
                    <a:pt x="273" y="143"/>
                    <a:pt x="225" y="12"/>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2963;p72">
              <a:extLst>
                <a:ext uri="{FF2B5EF4-FFF2-40B4-BE49-F238E27FC236}">
                  <a16:creationId xmlns:a16="http://schemas.microsoft.com/office/drawing/2014/main" id="{9D5A1A79-D678-4865-8CFE-181ED03CD8F5}"/>
                </a:ext>
              </a:extLst>
            </p:cNvPr>
            <p:cNvSpPr/>
            <p:nvPr/>
          </p:nvSpPr>
          <p:spPr>
            <a:xfrm>
              <a:off x="4597675" y="2662900"/>
              <a:ext cx="20450" cy="40275"/>
            </a:xfrm>
            <a:custGeom>
              <a:avLst/>
              <a:gdLst/>
              <a:ahLst/>
              <a:cxnLst/>
              <a:rect l="l" t="t" r="r" b="b"/>
              <a:pathLst>
                <a:path w="818" h="1611" extrusionOk="0">
                  <a:moveTo>
                    <a:pt x="582" y="0"/>
                  </a:moveTo>
                  <a:cubicBezTo>
                    <a:pt x="504" y="0"/>
                    <a:pt x="408" y="38"/>
                    <a:pt x="320" y="146"/>
                  </a:cubicBezTo>
                  <a:cubicBezTo>
                    <a:pt x="0" y="525"/>
                    <a:pt x="12" y="1083"/>
                    <a:pt x="166" y="1522"/>
                  </a:cubicBezTo>
                  <a:cubicBezTo>
                    <a:pt x="186" y="1570"/>
                    <a:pt x="237" y="1611"/>
                    <a:pt x="294" y="1611"/>
                  </a:cubicBezTo>
                  <a:cubicBezTo>
                    <a:pt x="307" y="1611"/>
                    <a:pt x="319" y="1609"/>
                    <a:pt x="332" y="1605"/>
                  </a:cubicBezTo>
                  <a:cubicBezTo>
                    <a:pt x="534" y="1522"/>
                    <a:pt x="332" y="1273"/>
                    <a:pt x="344" y="1107"/>
                  </a:cubicBezTo>
                  <a:cubicBezTo>
                    <a:pt x="332" y="810"/>
                    <a:pt x="320" y="371"/>
                    <a:pt x="629" y="193"/>
                  </a:cubicBezTo>
                  <a:cubicBezTo>
                    <a:pt x="817" y="146"/>
                    <a:pt x="735" y="0"/>
                    <a:pt x="58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2964;p72">
              <a:extLst>
                <a:ext uri="{FF2B5EF4-FFF2-40B4-BE49-F238E27FC236}">
                  <a16:creationId xmlns:a16="http://schemas.microsoft.com/office/drawing/2014/main" id="{E00306D5-F4F3-B624-0CE9-4E12C3D4A1A2}"/>
                </a:ext>
              </a:extLst>
            </p:cNvPr>
            <p:cNvSpPr/>
            <p:nvPr/>
          </p:nvSpPr>
          <p:spPr>
            <a:xfrm>
              <a:off x="4853250" y="2613925"/>
              <a:ext cx="62000" cy="38675"/>
            </a:xfrm>
            <a:custGeom>
              <a:avLst/>
              <a:gdLst/>
              <a:ahLst/>
              <a:cxnLst/>
              <a:rect l="l" t="t" r="r" b="b"/>
              <a:pathLst>
                <a:path w="2480" h="1547" extrusionOk="0">
                  <a:moveTo>
                    <a:pt x="884" y="1"/>
                  </a:moveTo>
                  <a:cubicBezTo>
                    <a:pt x="782" y="1"/>
                    <a:pt x="680" y="17"/>
                    <a:pt x="582" y="53"/>
                  </a:cubicBezTo>
                  <a:cubicBezTo>
                    <a:pt x="380" y="136"/>
                    <a:pt x="238" y="326"/>
                    <a:pt x="143" y="516"/>
                  </a:cubicBezTo>
                  <a:cubicBezTo>
                    <a:pt x="84" y="634"/>
                    <a:pt x="1" y="753"/>
                    <a:pt x="13" y="895"/>
                  </a:cubicBezTo>
                  <a:cubicBezTo>
                    <a:pt x="36" y="1097"/>
                    <a:pt x="297" y="1132"/>
                    <a:pt x="463" y="1168"/>
                  </a:cubicBezTo>
                  <a:cubicBezTo>
                    <a:pt x="724" y="1203"/>
                    <a:pt x="997" y="1227"/>
                    <a:pt x="1258" y="1275"/>
                  </a:cubicBezTo>
                  <a:cubicBezTo>
                    <a:pt x="1507" y="1310"/>
                    <a:pt x="1744" y="1381"/>
                    <a:pt x="1982" y="1476"/>
                  </a:cubicBezTo>
                  <a:cubicBezTo>
                    <a:pt x="2065" y="1507"/>
                    <a:pt x="2158" y="1547"/>
                    <a:pt x="2249" y="1547"/>
                  </a:cubicBezTo>
                  <a:cubicBezTo>
                    <a:pt x="2300" y="1547"/>
                    <a:pt x="2350" y="1534"/>
                    <a:pt x="2397" y="1500"/>
                  </a:cubicBezTo>
                  <a:cubicBezTo>
                    <a:pt x="2456" y="1464"/>
                    <a:pt x="2480" y="1393"/>
                    <a:pt x="2456" y="1322"/>
                  </a:cubicBezTo>
                  <a:cubicBezTo>
                    <a:pt x="2444" y="1298"/>
                    <a:pt x="2420" y="1275"/>
                    <a:pt x="2397" y="1263"/>
                  </a:cubicBezTo>
                  <a:cubicBezTo>
                    <a:pt x="2207" y="895"/>
                    <a:pt x="1982" y="516"/>
                    <a:pt x="1638" y="267"/>
                  </a:cubicBezTo>
                  <a:cubicBezTo>
                    <a:pt x="1423" y="112"/>
                    <a:pt x="1152" y="1"/>
                    <a:pt x="88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2965;p72">
              <a:extLst>
                <a:ext uri="{FF2B5EF4-FFF2-40B4-BE49-F238E27FC236}">
                  <a16:creationId xmlns:a16="http://schemas.microsoft.com/office/drawing/2014/main" id="{34D60B97-DD82-1F0B-40C6-C68DB9075A62}"/>
                </a:ext>
              </a:extLst>
            </p:cNvPr>
            <p:cNvSpPr/>
            <p:nvPr/>
          </p:nvSpPr>
          <p:spPr>
            <a:xfrm>
              <a:off x="4700875" y="2581200"/>
              <a:ext cx="56625" cy="32650"/>
            </a:xfrm>
            <a:custGeom>
              <a:avLst/>
              <a:gdLst/>
              <a:ahLst/>
              <a:cxnLst/>
              <a:rect l="l" t="t" r="r" b="b"/>
              <a:pathLst>
                <a:path w="2265" h="1306" extrusionOk="0">
                  <a:moveTo>
                    <a:pt x="1216" y="1"/>
                  </a:moveTo>
                  <a:cubicBezTo>
                    <a:pt x="768" y="1"/>
                    <a:pt x="291" y="101"/>
                    <a:pt x="189" y="318"/>
                  </a:cubicBezTo>
                  <a:cubicBezTo>
                    <a:pt x="184" y="318"/>
                    <a:pt x="179" y="317"/>
                    <a:pt x="175" y="317"/>
                  </a:cubicBezTo>
                  <a:cubicBezTo>
                    <a:pt x="75" y="317"/>
                    <a:pt x="0" y="429"/>
                    <a:pt x="11" y="520"/>
                  </a:cubicBezTo>
                  <a:cubicBezTo>
                    <a:pt x="71" y="722"/>
                    <a:pt x="344" y="769"/>
                    <a:pt x="510" y="876"/>
                  </a:cubicBezTo>
                  <a:cubicBezTo>
                    <a:pt x="857" y="1022"/>
                    <a:pt x="1195" y="1306"/>
                    <a:pt x="1592" y="1306"/>
                  </a:cubicBezTo>
                  <a:cubicBezTo>
                    <a:pt x="1614" y="1306"/>
                    <a:pt x="1637" y="1305"/>
                    <a:pt x="1660" y="1303"/>
                  </a:cubicBezTo>
                  <a:cubicBezTo>
                    <a:pt x="2051" y="1291"/>
                    <a:pt x="2265" y="401"/>
                    <a:pt x="2004" y="164"/>
                  </a:cubicBezTo>
                  <a:cubicBezTo>
                    <a:pt x="1872" y="57"/>
                    <a:pt x="1552" y="1"/>
                    <a:pt x="12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2966;p72">
              <a:extLst>
                <a:ext uri="{FF2B5EF4-FFF2-40B4-BE49-F238E27FC236}">
                  <a16:creationId xmlns:a16="http://schemas.microsoft.com/office/drawing/2014/main" id="{9ED696BA-FFFF-0E1A-741C-C8DE9CB7B24C}"/>
                </a:ext>
              </a:extLst>
            </p:cNvPr>
            <p:cNvSpPr/>
            <p:nvPr/>
          </p:nvSpPr>
          <p:spPr>
            <a:xfrm>
              <a:off x="4812925" y="2748350"/>
              <a:ext cx="141475" cy="85450"/>
            </a:xfrm>
            <a:custGeom>
              <a:avLst/>
              <a:gdLst/>
              <a:ahLst/>
              <a:cxnLst/>
              <a:rect l="l" t="t" r="r" b="b"/>
              <a:pathLst>
                <a:path w="5659" h="3418" extrusionOk="0">
                  <a:moveTo>
                    <a:pt x="2621" y="0"/>
                  </a:moveTo>
                  <a:cubicBezTo>
                    <a:pt x="2323" y="0"/>
                    <a:pt x="2026" y="34"/>
                    <a:pt x="1744" y="96"/>
                  </a:cubicBezTo>
                  <a:cubicBezTo>
                    <a:pt x="274" y="535"/>
                    <a:pt x="1" y="2207"/>
                    <a:pt x="1400" y="2966"/>
                  </a:cubicBezTo>
                  <a:cubicBezTo>
                    <a:pt x="1885" y="3247"/>
                    <a:pt x="2431" y="3418"/>
                    <a:pt x="2980" y="3418"/>
                  </a:cubicBezTo>
                  <a:cubicBezTo>
                    <a:pt x="3197" y="3418"/>
                    <a:pt x="3415" y="3391"/>
                    <a:pt x="3630" y="3334"/>
                  </a:cubicBezTo>
                  <a:cubicBezTo>
                    <a:pt x="4887" y="3073"/>
                    <a:pt x="5658" y="1697"/>
                    <a:pt x="4626" y="701"/>
                  </a:cubicBezTo>
                  <a:cubicBezTo>
                    <a:pt x="4087" y="204"/>
                    <a:pt x="3351" y="0"/>
                    <a:pt x="2621" y="0"/>
                  </a:cubicBezTo>
                  <a:close/>
                </a:path>
              </a:pathLst>
            </a:custGeom>
            <a:solidFill>
              <a:srgbClr val="F25C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2967;p72">
              <a:extLst>
                <a:ext uri="{FF2B5EF4-FFF2-40B4-BE49-F238E27FC236}">
                  <a16:creationId xmlns:a16="http://schemas.microsoft.com/office/drawing/2014/main" id="{4EA848A5-7965-EFBD-8FB9-921E9858A6D2}"/>
                </a:ext>
              </a:extLst>
            </p:cNvPr>
            <p:cNvSpPr/>
            <p:nvPr/>
          </p:nvSpPr>
          <p:spPr>
            <a:xfrm>
              <a:off x="4613425" y="2719750"/>
              <a:ext cx="108800" cy="65150"/>
            </a:xfrm>
            <a:custGeom>
              <a:avLst/>
              <a:gdLst/>
              <a:ahLst/>
              <a:cxnLst/>
              <a:rect l="l" t="t" r="r" b="b"/>
              <a:pathLst>
                <a:path w="4352" h="2606" extrusionOk="0">
                  <a:moveTo>
                    <a:pt x="1894" y="1"/>
                  </a:moveTo>
                  <a:cubicBezTo>
                    <a:pt x="875" y="1"/>
                    <a:pt x="1" y="875"/>
                    <a:pt x="782" y="1893"/>
                  </a:cubicBezTo>
                  <a:cubicBezTo>
                    <a:pt x="1120" y="2315"/>
                    <a:pt x="1636" y="2606"/>
                    <a:pt x="2172" y="2606"/>
                  </a:cubicBezTo>
                  <a:cubicBezTo>
                    <a:pt x="2238" y="2606"/>
                    <a:pt x="2305" y="2601"/>
                    <a:pt x="2371" y="2592"/>
                  </a:cubicBezTo>
                  <a:cubicBezTo>
                    <a:pt x="4352" y="2355"/>
                    <a:pt x="4138" y="493"/>
                    <a:pt x="2371" y="66"/>
                  </a:cubicBezTo>
                  <a:cubicBezTo>
                    <a:pt x="2212" y="22"/>
                    <a:pt x="2051" y="1"/>
                    <a:pt x="1894" y="1"/>
                  </a:cubicBezTo>
                  <a:close/>
                </a:path>
              </a:pathLst>
            </a:custGeom>
            <a:solidFill>
              <a:srgbClr val="F25C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2968;p72">
              <a:extLst>
                <a:ext uri="{FF2B5EF4-FFF2-40B4-BE49-F238E27FC236}">
                  <a16:creationId xmlns:a16="http://schemas.microsoft.com/office/drawing/2014/main" id="{A6B8320B-563C-FFEF-A0EC-085113EC6A22}"/>
                </a:ext>
              </a:extLst>
            </p:cNvPr>
            <p:cNvSpPr/>
            <p:nvPr/>
          </p:nvSpPr>
          <p:spPr>
            <a:xfrm>
              <a:off x="4600325" y="2657650"/>
              <a:ext cx="158375" cy="274875"/>
            </a:xfrm>
            <a:custGeom>
              <a:avLst/>
              <a:gdLst/>
              <a:ahLst/>
              <a:cxnLst/>
              <a:rect l="l" t="t" r="r" b="b"/>
              <a:pathLst>
                <a:path w="6335" h="10995" extrusionOk="0">
                  <a:moveTo>
                    <a:pt x="857" y="1"/>
                  </a:moveTo>
                  <a:cubicBezTo>
                    <a:pt x="812" y="1"/>
                    <a:pt x="767" y="25"/>
                    <a:pt x="748" y="83"/>
                  </a:cubicBezTo>
                  <a:cubicBezTo>
                    <a:pt x="713" y="202"/>
                    <a:pt x="677" y="320"/>
                    <a:pt x="630" y="439"/>
                  </a:cubicBezTo>
                  <a:cubicBezTo>
                    <a:pt x="440" y="1032"/>
                    <a:pt x="238" y="1625"/>
                    <a:pt x="120" y="2230"/>
                  </a:cubicBezTo>
                  <a:cubicBezTo>
                    <a:pt x="25" y="2728"/>
                    <a:pt x="13" y="3238"/>
                    <a:pt x="13" y="3748"/>
                  </a:cubicBezTo>
                  <a:cubicBezTo>
                    <a:pt x="1" y="4116"/>
                    <a:pt x="13" y="4495"/>
                    <a:pt x="48" y="4863"/>
                  </a:cubicBezTo>
                  <a:cubicBezTo>
                    <a:pt x="96" y="5242"/>
                    <a:pt x="179" y="5598"/>
                    <a:pt x="262" y="5966"/>
                  </a:cubicBezTo>
                  <a:cubicBezTo>
                    <a:pt x="392" y="6452"/>
                    <a:pt x="618" y="6903"/>
                    <a:pt x="855" y="7342"/>
                  </a:cubicBezTo>
                  <a:cubicBezTo>
                    <a:pt x="1092" y="7792"/>
                    <a:pt x="1436" y="8172"/>
                    <a:pt x="1792" y="8528"/>
                  </a:cubicBezTo>
                  <a:cubicBezTo>
                    <a:pt x="1970" y="8717"/>
                    <a:pt x="2148" y="8895"/>
                    <a:pt x="2337" y="9061"/>
                  </a:cubicBezTo>
                  <a:cubicBezTo>
                    <a:pt x="2646" y="9311"/>
                    <a:pt x="2990" y="9512"/>
                    <a:pt x="3322" y="9726"/>
                  </a:cubicBezTo>
                  <a:cubicBezTo>
                    <a:pt x="3618" y="9927"/>
                    <a:pt x="3915" y="10117"/>
                    <a:pt x="4223" y="10283"/>
                  </a:cubicBezTo>
                  <a:cubicBezTo>
                    <a:pt x="4709" y="10544"/>
                    <a:pt x="5231" y="10734"/>
                    <a:pt x="5753" y="10876"/>
                  </a:cubicBezTo>
                  <a:cubicBezTo>
                    <a:pt x="5919" y="10912"/>
                    <a:pt x="6073" y="10983"/>
                    <a:pt x="6239" y="10995"/>
                  </a:cubicBezTo>
                  <a:cubicBezTo>
                    <a:pt x="6322" y="10983"/>
                    <a:pt x="6334" y="10864"/>
                    <a:pt x="6251" y="10829"/>
                  </a:cubicBezTo>
                  <a:cubicBezTo>
                    <a:pt x="6050" y="10746"/>
                    <a:pt x="5848" y="10686"/>
                    <a:pt x="5646" y="10615"/>
                  </a:cubicBezTo>
                  <a:cubicBezTo>
                    <a:pt x="5279" y="10485"/>
                    <a:pt x="4911" y="10354"/>
                    <a:pt x="4567" y="10176"/>
                  </a:cubicBezTo>
                  <a:cubicBezTo>
                    <a:pt x="4199" y="9998"/>
                    <a:pt x="3856" y="9761"/>
                    <a:pt x="3523" y="9536"/>
                  </a:cubicBezTo>
                  <a:cubicBezTo>
                    <a:pt x="3251" y="9346"/>
                    <a:pt x="2966" y="9168"/>
                    <a:pt x="2693" y="8967"/>
                  </a:cubicBezTo>
                  <a:cubicBezTo>
                    <a:pt x="2243" y="8611"/>
                    <a:pt x="1863" y="8184"/>
                    <a:pt x="1483" y="7757"/>
                  </a:cubicBezTo>
                  <a:cubicBezTo>
                    <a:pt x="1163" y="7389"/>
                    <a:pt x="938" y="6950"/>
                    <a:pt x="724" y="6511"/>
                  </a:cubicBezTo>
                  <a:cubicBezTo>
                    <a:pt x="499" y="6013"/>
                    <a:pt x="380" y="5480"/>
                    <a:pt x="309" y="4934"/>
                  </a:cubicBezTo>
                  <a:cubicBezTo>
                    <a:pt x="238" y="4317"/>
                    <a:pt x="274" y="3689"/>
                    <a:pt x="309" y="3060"/>
                  </a:cubicBezTo>
                  <a:cubicBezTo>
                    <a:pt x="357" y="2289"/>
                    <a:pt x="582" y="1554"/>
                    <a:pt x="796" y="818"/>
                  </a:cubicBezTo>
                  <a:cubicBezTo>
                    <a:pt x="867" y="593"/>
                    <a:pt x="938" y="368"/>
                    <a:pt x="973" y="131"/>
                  </a:cubicBezTo>
                  <a:cubicBezTo>
                    <a:pt x="988" y="53"/>
                    <a:pt x="922" y="1"/>
                    <a:pt x="85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2969;p72">
              <a:extLst>
                <a:ext uri="{FF2B5EF4-FFF2-40B4-BE49-F238E27FC236}">
                  <a16:creationId xmlns:a16="http://schemas.microsoft.com/office/drawing/2014/main" id="{AF494E07-4223-B142-032A-938CC6D7DE11}"/>
                </a:ext>
              </a:extLst>
            </p:cNvPr>
            <p:cNvSpPr/>
            <p:nvPr/>
          </p:nvSpPr>
          <p:spPr>
            <a:xfrm>
              <a:off x="4748000" y="2367950"/>
              <a:ext cx="359700" cy="193650"/>
            </a:xfrm>
            <a:custGeom>
              <a:avLst/>
              <a:gdLst/>
              <a:ahLst/>
              <a:cxnLst/>
              <a:rect l="l" t="t" r="r" b="b"/>
              <a:pathLst>
                <a:path w="14388" h="7746" extrusionOk="0">
                  <a:moveTo>
                    <a:pt x="13" y="1356"/>
                  </a:moveTo>
                  <a:lnTo>
                    <a:pt x="13" y="1356"/>
                  </a:lnTo>
                  <a:cubicBezTo>
                    <a:pt x="8" y="1358"/>
                    <a:pt x="4" y="1360"/>
                    <a:pt x="0" y="1364"/>
                  </a:cubicBezTo>
                  <a:cubicBezTo>
                    <a:pt x="4" y="1362"/>
                    <a:pt x="8" y="1359"/>
                    <a:pt x="13" y="1356"/>
                  </a:cubicBezTo>
                  <a:close/>
                  <a:moveTo>
                    <a:pt x="4555" y="0"/>
                  </a:moveTo>
                  <a:cubicBezTo>
                    <a:pt x="4080" y="0"/>
                    <a:pt x="3618" y="83"/>
                    <a:pt x="3155" y="131"/>
                  </a:cubicBezTo>
                  <a:cubicBezTo>
                    <a:pt x="2835" y="178"/>
                    <a:pt x="2503" y="202"/>
                    <a:pt x="2195" y="273"/>
                  </a:cubicBezTo>
                  <a:cubicBezTo>
                    <a:pt x="1768" y="368"/>
                    <a:pt x="1364" y="510"/>
                    <a:pt x="985" y="700"/>
                  </a:cubicBezTo>
                  <a:cubicBezTo>
                    <a:pt x="961" y="712"/>
                    <a:pt x="949" y="724"/>
                    <a:pt x="937" y="724"/>
                  </a:cubicBezTo>
                  <a:cubicBezTo>
                    <a:pt x="748" y="854"/>
                    <a:pt x="558" y="985"/>
                    <a:pt x="368" y="1115"/>
                  </a:cubicBezTo>
                  <a:cubicBezTo>
                    <a:pt x="253" y="1196"/>
                    <a:pt x="128" y="1276"/>
                    <a:pt x="13" y="1356"/>
                  </a:cubicBezTo>
                  <a:lnTo>
                    <a:pt x="13" y="1356"/>
                  </a:lnTo>
                  <a:cubicBezTo>
                    <a:pt x="20" y="1353"/>
                    <a:pt x="28" y="1353"/>
                    <a:pt x="36" y="1353"/>
                  </a:cubicBezTo>
                  <a:cubicBezTo>
                    <a:pt x="166" y="1317"/>
                    <a:pt x="297" y="1281"/>
                    <a:pt x="415" y="1246"/>
                  </a:cubicBezTo>
                  <a:cubicBezTo>
                    <a:pt x="510" y="1222"/>
                    <a:pt x="605" y="1198"/>
                    <a:pt x="688" y="1175"/>
                  </a:cubicBezTo>
                  <a:lnTo>
                    <a:pt x="736" y="1175"/>
                  </a:lnTo>
                  <a:cubicBezTo>
                    <a:pt x="783" y="1163"/>
                    <a:pt x="831" y="1151"/>
                    <a:pt x="878" y="1139"/>
                  </a:cubicBezTo>
                  <a:lnTo>
                    <a:pt x="937" y="1139"/>
                  </a:lnTo>
                  <a:cubicBezTo>
                    <a:pt x="1609" y="991"/>
                    <a:pt x="2290" y="917"/>
                    <a:pt x="2978" y="917"/>
                  </a:cubicBezTo>
                  <a:cubicBezTo>
                    <a:pt x="3116" y="917"/>
                    <a:pt x="3254" y="920"/>
                    <a:pt x="3392" y="926"/>
                  </a:cubicBezTo>
                  <a:cubicBezTo>
                    <a:pt x="4235" y="937"/>
                    <a:pt x="5065" y="1092"/>
                    <a:pt x="5871" y="1329"/>
                  </a:cubicBezTo>
                  <a:cubicBezTo>
                    <a:pt x="5919" y="1341"/>
                    <a:pt x="5978" y="1341"/>
                    <a:pt x="6025" y="1353"/>
                  </a:cubicBezTo>
                  <a:cubicBezTo>
                    <a:pt x="6061" y="1353"/>
                    <a:pt x="6085" y="1364"/>
                    <a:pt x="6108" y="1388"/>
                  </a:cubicBezTo>
                  <a:cubicBezTo>
                    <a:pt x="6120" y="1388"/>
                    <a:pt x="6120" y="1400"/>
                    <a:pt x="6120" y="1412"/>
                  </a:cubicBezTo>
                  <a:cubicBezTo>
                    <a:pt x="6654" y="1578"/>
                    <a:pt x="7188" y="1744"/>
                    <a:pt x="7698" y="1969"/>
                  </a:cubicBezTo>
                  <a:cubicBezTo>
                    <a:pt x="8445" y="2290"/>
                    <a:pt x="9168" y="2693"/>
                    <a:pt x="9856" y="3120"/>
                  </a:cubicBezTo>
                  <a:cubicBezTo>
                    <a:pt x="10627" y="3618"/>
                    <a:pt x="11386" y="4152"/>
                    <a:pt x="12027" y="4816"/>
                  </a:cubicBezTo>
                  <a:cubicBezTo>
                    <a:pt x="12821" y="5693"/>
                    <a:pt x="13509" y="6666"/>
                    <a:pt x="14091" y="7698"/>
                  </a:cubicBezTo>
                  <a:cubicBezTo>
                    <a:pt x="14126" y="7733"/>
                    <a:pt x="14162" y="7745"/>
                    <a:pt x="14197" y="7745"/>
                  </a:cubicBezTo>
                  <a:cubicBezTo>
                    <a:pt x="14292" y="7745"/>
                    <a:pt x="14387" y="7639"/>
                    <a:pt x="14328" y="7532"/>
                  </a:cubicBezTo>
                  <a:cubicBezTo>
                    <a:pt x="14162" y="7188"/>
                    <a:pt x="14091" y="6808"/>
                    <a:pt x="13960" y="6453"/>
                  </a:cubicBezTo>
                  <a:cubicBezTo>
                    <a:pt x="13770" y="5931"/>
                    <a:pt x="13486" y="5456"/>
                    <a:pt x="13189" y="4982"/>
                  </a:cubicBezTo>
                  <a:cubicBezTo>
                    <a:pt x="12276" y="3452"/>
                    <a:pt x="11114" y="1981"/>
                    <a:pt x="9512" y="1139"/>
                  </a:cubicBezTo>
                  <a:cubicBezTo>
                    <a:pt x="8967" y="843"/>
                    <a:pt x="8386" y="629"/>
                    <a:pt x="7805" y="451"/>
                  </a:cubicBezTo>
                  <a:cubicBezTo>
                    <a:pt x="7366" y="309"/>
                    <a:pt x="6915" y="190"/>
                    <a:pt x="6452" y="119"/>
                  </a:cubicBezTo>
                  <a:cubicBezTo>
                    <a:pt x="5824" y="36"/>
                    <a:pt x="5183" y="24"/>
                    <a:pt x="4555" y="0"/>
                  </a:cubicBezTo>
                  <a:close/>
                </a:path>
              </a:pathLst>
            </a:custGeom>
            <a:solidFill>
              <a:srgbClr val="F8B8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2970;p72">
              <a:extLst>
                <a:ext uri="{FF2B5EF4-FFF2-40B4-BE49-F238E27FC236}">
                  <a16:creationId xmlns:a16="http://schemas.microsoft.com/office/drawing/2014/main" id="{36CA3E8A-AE43-F54C-8484-3DC94EE6FDEB}"/>
                </a:ext>
              </a:extLst>
            </p:cNvPr>
            <p:cNvSpPr/>
            <p:nvPr/>
          </p:nvSpPr>
          <p:spPr>
            <a:xfrm>
              <a:off x="4853850" y="3054175"/>
              <a:ext cx="9525" cy="32250"/>
            </a:xfrm>
            <a:custGeom>
              <a:avLst/>
              <a:gdLst/>
              <a:ahLst/>
              <a:cxnLst/>
              <a:rect l="l" t="t" r="r" b="b"/>
              <a:pathLst>
                <a:path w="381" h="1290" extrusionOk="0">
                  <a:moveTo>
                    <a:pt x="215" y="0"/>
                  </a:moveTo>
                  <a:cubicBezTo>
                    <a:pt x="15" y="0"/>
                    <a:pt x="118" y="528"/>
                    <a:pt x="95" y="673"/>
                  </a:cubicBezTo>
                  <a:cubicBezTo>
                    <a:pt x="119" y="815"/>
                    <a:pt x="1" y="1277"/>
                    <a:pt x="190" y="1289"/>
                  </a:cubicBezTo>
                  <a:cubicBezTo>
                    <a:pt x="380" y="1254"/>
                    <a:pt x="261" y="850"/>
                    <a:pt x="285" y="708"/>
                  </a:cubicBezTo>
                  <a:cubicBezTo>
                    <a:pt x="285" y="518"/>
                    <a:pt x="273" y="329"/>
                    <a:pt x="297" y="139"/>
                  </a:cubicBezTo>
                  <a:cubicBezTo>
                    <a:pt x="321" y="91"/>
                    <a:pt x="309" y="32"/>
                    <a:pt x="261" y="8"/>
                  </a:cubicBezTo>
                  <a:cubicBezTo>
                    <a:pt x="245" y="3"/>
                    <a:pt x="229" y="0"/>
                    <a:pt x="215" y="0"/>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2971;p72">
              <a:extLst>
                <a:ext uri="{FF2B5EF4-FFF2-40B4-BE49-F238E27FC236}">
                  <a16:creationId xmlns:a16="http://schemas.microsoft.com/office/drawing/2014/main" id="{233C0E48-AB83-4C3D-883D-EF7DED8AF8A8}"/>
                </a:ext>
              </a:extLst>
            </p:cNvPr>
            <p:cNvSpPr/>
            <p:nvPr/>
          </p:nvSpPr>
          <p:spPr>
            <a:xfrm>
              <a:off x="4815300" y="3027675"/>
              <a:ext cx="94925" cy="426125"/>
            </a:xfrm>
            <a:custGeom>
              <a:avLst/>
              <a:gdLst/>
              <a:ahLst/>
              <a:cxnLst/>
              <a:rect l="l" t="t" r="r" b="b"/>
              <a:pathLst>
                <a:path w="3797" h="17045" extrusionOk="0">
                  <a:moveTo>
                    <a:pt x="226" y="1"/>
                  </a:moveTo>
                  <a:cubicBezTo>
                    <a:pt x="1" y="855"/>
                    <a:pt x="250" y="2148"/>
                    <a:pt x="273" y="2919"/>
                  </a:cubicBezTo>
                  <a:cubicBezTo>
                    <a:pt x="380" y="3915"/>
                    <a:pt x="368" y="4959"/>
                    <a:pt x="416" y="5955"/>
                  </a:cubicBezTo>
                  <a:cubicBezTo>
                    <a:pt x="428" y="6322"/>
                    <a:pt x="451" y="6690"/>
                    <a:pt x="475" y="7058"/>
                  </a:cubicBezTo>
                  <a:cubicBezTo>
                    <a:pt x="570" y="8351"/>
                    <a:pt x="736" y="9643"/>
                    <a:pt x="938" y="10936"/>
                  </a:cubicBezTo>
                  <a:cubicBezTo>
                    <a:pt x="997" y="11328"/>
                    <a:pt x="1056" y="11731"/>
                    <a:pt x="1127" y="12122"/>
                  </a:cubicBezTo>
                  <a:cubicBezTo>
                    <a:pt x="1341" y="13403"/>
                    <a:pt x="1614" y="14720"/>
                    <a:pt x="2361" y="15799"/>
                  </a:cubicBezTo>
                  <a:cubicBezTo>
                    <a:pt x="2705" y="16273"/>
                    <a:pt x="3132" y="16700"/>
                    <a:pt x="3606" y="17044"/>
                  </a:cubicBezTo>
                  <a:cubicBezTo>
                    <a:pt x="3630" y="17032"/>
                    <a:pt x="3642" y="17021"/>
                    <a:pt x="3654" y="17009"/>
                  </a:cubicBezTo>
                  <a:cubicBezTo>
                    <a:pt x="3796" y="16807"/>
                    <a:pt x="3215" y="16582"/>
                    <a:pt x="3096" y="16439"/>
                  </a:cubicBezTo>
                  <a:cubicBezTo>
                    <a:pt x="2776" y="16167"/>
                    <a:pt x="2503" y="15858"/>
                    <a:pt x="2266" y="15514"/>
                  </a:cubicBezTo>
                  <a:cubicBezTo>
                    <a:pt x="1293" y="14150"/>
                    <a:pt x="1460" y="11636"/>
                    <a:pt x="1187" y="9952"/>
                  </a:cubicBezTo>
                  <a:cubicBezTo>
                    <a:pt x="926" y="6987"/>
                    <a:pt x="345" y="4033"/>
                    <a:pt x="179" y="1056"/>
                  </a:cubicBezTo>
                  <a:cubicBezTo>
                    <a:pt x="179" y="724"/>
                    <a:pt x="262" y="404"/>
                    <a:pt x="357" y="84"/>
                  </a:cubicBezTo>
                  <a:cubicBezTo>
                    <a:pt x="309" y="25"/>
                    <a:pt x="262" y="1"/>
                    <a:pt x="226"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2972;p72">
              <a:extLst>
                <a:ext uri="{FF2B5EF4-FFF2-40B4-BE49-F238E27FC236}">
                  <a16:creationId xmlns:a16="http://schemas.microsoft.com/office/drawing/2014/main" id="{F842335C-F8AB-E838-25D4-F01DD5EE6716}"/>
                </a:ext>
              </a:extLst>
            </p:cNvPr>
            <p:cNvSpPr/>
            <p:nvPr/>
          </p:nvSpPr>
          <p:spPr>
            <a:xfrm>
              <a:off x="4910475" y="3052875"/>
              <a:ext cx="13375" cy="36525"/>
            </a:xfrm>
            <a:custGeom>
              <a:avLst/>
              <a:gdLst/>
              <a:ahLst/>
              <a:cxnLst/>
              <a:rect l="l" t="t" r="r" b="b"/>
              <a:pathLst>
                <a:path w="535" h="1461" extrusionOk="0">
                  <a:moveTo>
                    <a:pt x="208" y="1"/>
                  </a:moveTo>
                  <a:cubicBezTo>
                    <a:pt x="206" y="1"/>
                    <a:pt x="204" y="1"/>
                    <a:pt x="203" y="1"/>
                  </a:cubicBezTo>
                  <a:cubicBezTo>
                    <a:pt x="1" y="37"/>
                    <a:pt x="191" y="582"/>
                    <a:pt x="167" y="748"/>
                  </a:cubicBezTo>
                  <a:cubicBezTo>
                    <a:pt x="213" y="899"/>
                    <a:pt x="157" y="1461"/>
                    <a:pt x="345" y="1461"/>
                  </a:cubicBezTo>
                  <a:cubicBezTo>
                    <a:pt x="349" y="1461"/>
                    <a:pt x="353" y="1460"/>
                    <a:pt x="357" y="1460"/>
                  </a:cubicBezTo>
                  <a:cubicBezTo>
                    <a:pt x="535" y="1401"/>
                    <a:pt x="357" y="914"/>
                    <a:pt x="380" y="748"/>
                  </a:cubicBezTo>
                  <a:cubicBezTo>
                    <a:pt x="333" y="596"/>
                    <a:pt x="380" y="1"/>
                    <a:pt x="208"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2973;p72">
              <a:extLst>
                <a:ext uri="{FF2B5EF4-FFF2-40B4-BE49-F238E27FC236}">
                  <a16:creationId xmlns:a16="http://schemas.microsoft.com/office/drawing/2014/main" id="{5B08C299-4162-E6B8-F378-6A6C6242EEB1}"/>
                </a:ext>
              </a:extLst>
            </p:cNvPr>
            <p:cNvSpPr/>
            <p:nvPr/>
          </p:nvSpPr>
          <p:spPr>
            <a:xfrm>
              <a:off x="4821825" y="2992200"/>
              <a:ext cx="200775" cy="338875"/>
            </a:xfrm>
            <a:custGeom>
              <a:avLst/>
              <a:gdLst/>
              <a:ahLst/>
              <a:cxnLst/>
              <a:rect l="l" t="t" r="r" b="b"/>
              <a:pathLst>
                <a:path w="8031" h="13555" extrusionOk="0">
                  <a:moveTo>
                    <a:pt x="2664" y="0"/>
                  </a:moveTo>
                  <a:cubicBezTo>
                    <a:pt x="2599" y="0"/>
                    <a:pt x="2533" y="3"/>
                    <a:pt x="2468" y="8"/>
                  </a:cubicBezTo>
                  <a:cubicBezTo>
                    <a:pt x="1649" y="44"/>
                    <a:pt x="724" y="234"/>
                    <a:pt x="190" y="922"/>
                  </a:cubicBezTo>
                  <a:cubicBezTo>
                    <a:pt x="107" y="1028"/>
                    <a:pt x="48" y="1159"/>
                    <a:pt x="1" y="1289"/>
                  </a:cubicBezTo>
                  <a:cubicBezTo>
                    <a:pt x="72" y="1455"/>
                    <a:pt x="167" y="1598"/>
                    <a:pt x="285" y="1716"/>
                  </a:cubicBezTo>
                  <a:cubicBezTo>
                    <a:pt x="250" y="1740"/>
                    <a:pt x="238" y="1776"/>
                    <a:pt x="250" y="1823"/>
                  </a:cubicBezTo>
                  <a:cubicBezTo>
                    <a:pt x="262" y="2025"/>
                    <a:pt x="262" y="2238"/>
                    <a:pt x="262" y="2452"/>
                  </a:cubicBezTo>
                  <a:cubicBezTo>
                    <a:pt x="262" y="2665"/>
                    <a:pt x="262" y="2879"/>
                    <a:pt x="262" y="3092"/>
                  </a:cubicBezTo>
                  <a:cubicBezTo>
                    <a:pt x="273" y="3211"/>
                    <a:pt x="202" y="3424"/>
                    <a:pt x="368" y="3424"/>
                  </a:cubicBezTo>
                  <a:cubicBezTo>
                    <a:pt x="439" y="3424"/>
                    <a:pt x="487" y="3377"/>
                    <a:pt x="487" y="3318"/>
                  </a:cubicBezTo>
                  <a:cubicBezTo>
                    <a:pt x="487" y="3104"/>
                    <a:pt x="475" y="2891"/>
                    <a:pt x="463" y="2689"/>
                  </a:cubicBezTo>
                  <a:cubicBezTo>
                    <a:pt x="451" y="2475"/>
                    <a:pt x="439" y="2262"/>
                    <a:pt x="428" y="2048"/>
                  </a:cubicBezTo>
                  <a:cubicBezTo>
                    <a:pt x="428" y="1977"/>
                    <a:pt x="428" y="1918"/>
                    <a:pt x="416" y="1859"/>
                  </a:cubicBezTo>
                  <a:lnTo>
                    <a:pt x="416" y="1859"/>
                  </a:lnTo>
                  <a:cubicBezTo>
                    <a:pt x="878" y="2298"/>
                    <a:pt x="1554" y="2547"/>
                    <a:pt x="2278" y="2594"/>
                  </a:cubicBezTo>
                  <a:cubicBezTo>
                    <a:pt x="2254" y="2760"/>
                    <a:pt x="2373" y="3092"/>
                    <a:pt x="2361" y="3211"/>
                  </a:cubicBezTo>
                  <a:cubicBezTo>
                    <a:pt x="2408" y="3353"/>
                    <a:pt x="2349" y="3851"/>
                    <a:pt x="2527" y="3851"/>
                  </a:cubicBezTo>
                  <a:cubicBezTo>
                    <a:pt x="2530" y="3852"/>
                    <a:pt x="2532" y="3852"/>
                    <a:pt x="2535" y="3852"/>
                  </a:cubicBezTo>
                  <a:cubicBezTo>
                    <a:pt x="2758" y="3852"/>
                    <a:pt x="2503" y="2817"/>
                    <a:pt x="2479" y="2606"/>
                  </a:cubicBezTo>
                  <a:cubicBezTo>
                    <a:pt x="3203" y="2558"/>
                    <a:pt x="3879" y="2345"/>
                    <a:pt x="4484" y="2013"/>
                  </a:cubicBezTo>
                  <a:lnTo>
                    <a:pt x="4484" y="2013"/>
                  </a:lnTo>
                  <a:cubicBezTo>
                    <a:pt x="4377" y="2143"/>
                    <a:pt x="4508" y="2535"/>
                    <a:pt x="4496" y="2689"/>
                  </a:cubicBezTo>
                  <a:cubicBezTo>
                    <a:pt x="4554" y="2830"/>
                    <a:pt x="4508" y="3436"/>
                    <a:pt x="4669" y="3436"/>
                  </a:cubicBezTo>
                  <a:cubicBezTo>
                    <a:pt x="4670" y="3436"/>
                    <a:pt x="4672" y="3436"/>
                    <a:pt x="4674" y="3436"/>
                  </a:cubicBezTo>
                  <a:cubicBezTo>
                    <a:pt x="4911" y="3436"/>
                    <a:pt x="4614" y="2298"/>
                    <a:pt x="4662" y="2072"/>
                  </a:cubicBezTo>
                  <a:cubicBezTo>
                    <a:pt x="4662" y="2013"/>
                    <a:pt x="4614" y="1977"/>
                    <a:pt x="4555" y="1977"/>
                  </a:cubicBezTo>
                  <a:cubicBezTo>
                    <a:pt x="4662" y="1918"/>
                    <a:pt x="4757" y="1847"/>
                    <a:pt x="4863" y="1788"/>
                  </a:cubicBezTo>
                  <a:cubicBezTo>
                    <a:pt x="4935" y="2215"/>
                    <a:pt x="5018" y="2642"/>
                    <a:pt x="5101" y="3068"/>
                  </a:cubicBezTo>
                  <a:cubicBezTo>
                    <a:pt x="5575" y="5512"/>
                    <a:pt x="6192" y="7931"/>
                    <a:pt x="6797" y="10351"/>
                  </a:cubicBezTo>
                  <a:cubicBezTo>
                    <a:pt x="6986" y="11134"/>
                    <a:pt x="7152" y="11916"/>
                    <a:pt x="7295" y="12711"/>
                  </a:cubicBezTo>
                  <a:cubicBezTo>
                    <a:pt x="7376" y="12896"/>
                    <a:pt x="7355" y="13554"/>
                    <a:pt x="7585" y="13554"/>
                  </a:cubicBezTo>
                  <a:cubicBezTo>
                    <a:pt x="7591" y="13554"/>
                    <a:pt x="7597" y="13554"/>
                    <a:pt x="7603" y="13553"/>
                  </a:cubicBezTo>
                  <a:cubicBezTo>
                    <a:pt x="7852" y="13494"/>
                    <a:pt x="7615" y="13055"/>
                    <a:pt x="7639" y="12865"/>
                  </a:cubicBezTo>
                  <a:cubicBezTo>
                    <a:pt x="7508" y="11976"/>
                    <a:pt x="7342" y="11086"/>
                    <a:pt x="7152" y="10197"/>
                  </a:cubicBezTo>
                  <a:cubicBezTo>
                    <a:pt x="7105" y="10042"/>
                    <a:pt x="7069" y="9888"/>
                    <a:pt x="7034" y="9734"/>
                  </a:cubicBezTo>
                  <a:lnTo>
                    <a:pt x="7034" y="9734"/>
                  </a:lnTo>
                  <a:cubicBezTo>
                    <a:pt x="7164" y="10031"/>
                    <a:pt x="7295" y="10327"/>
                    <a:pt x="7413" y="10635"/>
                  </a:cubicBezTo>
                  <a:cubicBezTo>
                    <a:pt x="7496" y="10837"/>
                    <a:pt x="7579" y="11039"/>
                    <a:pt x="7674" y="11240"/>
                  </a:cubicBezTo>
                  <a:cubicBezTo>
                    <a:pt x="7752" y="11351"/>
                    <a:pt x="7767" y="11648"/>
                    <a:pt x="7924" y="11648"/>
                  </a:cubicBezTo>
                  <a:cubicBezTo>
                    <a:pt x="7935" y="11648"/>
                    <a:pt x="7946" y="11647"/>
                    <a:pt x="7959" y="11644"/>
                  </a:cubicBezTo>
                  <a:cubicBezTo>
                    <a:pt x="8006" y="11620"/>
                    <a:pt x="8030" y="11561"/>
                    <a:pt x="8018" y="11513"/>
                  </a:cubicBezTo>
                  <a:cubicBezTo>
                    <a:pt x="7840" y="11086"/>
                    <a:pt x="7674" y="10647"/>
                    <a:pt x="7496" y="10232"/>
                  </a:cubicBezTo>
                  <a:cubicBezTo>
                    <a:pt x="7283" y="9722"/>
                    <a:pt x="7046" y="9236"/>
                    <a:pt x="6797" y="8750"/>
                  </a:cubicBezTo>
                  <a:cubicBezTo>
                    <a:pt x="6393" y="7089"/>
                    <a:pt x="5978" y="5429"/>
                    <a:pt x="5587" y="3768"/>
                  </a:cubicBezTo>
                  <a:lnTo>
                    <a:pt x="5551" y="3602"/>
                  </a:lnTo>
                  <a:cubicBezTo>
                    <a:pt x="5433" y="3258"/>
                    <a:pt x="5326" y="2914"/>
                    <a:pt x="5219" y="2570"/>
                  </a:cubicBezTo>
                  <a:cubicBezTo>
                    <a:pt x="5219" y="2570"/>
                    <a:pt x="5219" y="2558"/>
                    <a:pt x="5207" y="2547"/>
                  </a:cubicBezTo>
                  <a:cubicBezTo>
                    <a:pt x="5172" y="2250"/>
                    <a:pt x="5112" y="1954"/>
                    <a:pt x="5018" y="1681"/>
                  </a:cubicBezTo>
                  <a:cubicBezTo>
                    <a:pt x="5018" y="1669"/>
                    <a:pt x="5018" y="1657"/>
                    <a:pt x="5006" y="1657"/>
                  </a:cubicBezTo>
                  <a:cubicBezTo>
                    <a:pt x="4923" y="1420"/>
                    <a:pt x="4804" y="1195"/>
                    <a:pt x="4626" y="993"/>
                  </a:cubicBezTo>
                  <a:cubicBezTo>
                    <a:pt x="4156" y="381"/>
                    <a:pt x="3434" y="0"/>
                    <a:pt x="2664" y="0"/>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2974;p72">
              <a:extLst>
                <a:ext uri="{FF2B5EF4-FFF2-40B4-BE49-F238E27FC236}">
                  <a16:creationId xmlns:a16="http://schemas.microsoft.com/office/drawing/2014/main" id="{3F13FF7E-6F5E-3314-4832-7F809DEDF8B1}"/>
                </a:ext>
              </a:extLst>
            </p:cNvPr>
            <p:cNvSpPr/>
            <p:nvPr/>
          </p:nvSpPr>
          <p:spPr>
            <a:xfrm>
              <a:off x="4949325" y="3052300"/>
              <a:ext cx="73275" cy="278775"/>
            </a:xfrm>
            <a:custGeom>
              <a:avLst/>
              <a:gdLst/>
              <a:ahLst/>
              <a:cxnLst/>
              <a:rect l="l" t="t" r="r" b="b"/>
              <a:pathLst>
                <a:path w="2931" h="11151" extrusionOk="0">
                  <a:moveTo>
                    <a:pt x="167" y="0"/>
                  </a:moveTo>
                  <a:cubicBezTo>
                    <a:pt x="143" y="60"/>
                    <a:pt x="131" y="119"/>
                    <a:pt x="119" y="166"/>
                  </a:cubicBezTo>
                  <a:cubicBezTo>
                    <a:pt x="72" y="332"/>
                    <a:pt x="36" y="498"/>
                    <a:pt x="1" y="664"/>
                  </a:cubicBezTo>
                  <a:cubicBezTo>
                    <a:pt x="475" y="3108"/>
                    <a:pt x="1092" y="5527"/>
                    <a:pt x="1697" y="7947"/>
                  </a:cubicBezTo>
                  <a:cubicBezTo>
                    <a:pt x="1886" y="8730"/>
                    <a:pt x="2052" y="9512"/>
                    <a:pt x="2195" y="10307"/>
                  </a:cubicBezTo>
                  <a:cubicBezTo>
                    <a:pt x="2276" y="10492"/>
                    <a:pt x="2255" y="11150"/>
                    <a:pt x="2485" y="11150"/>
                  </a:cubicBezTo>
                  <a:cubicBezTo>
                    <a:pt x="2491" y="11150"/>
                    <a:pt x="2497" y="11150"/>
                    <a:pt x="2503" y="11149"/>
                  </a:cubicBezTo>
                  <a:cubicBezTo>
                    <a:pt x="2752" y="11090"/>
                    <a:pt x="2515" y="10651"/>
                    <a:pt x="2539" y="10461"/>
                  </a:cubicBezTo>
                  <a:cubicBezTo>
                    <a:pt x="2408" y="9572"/>
                    <a:pt x="2242" y="8682"/>
                    <a:pt x="2052" y="7793"/>
                  </a:cubicBezTo>
                  <a:cubicBezTo>
                    <a:pt x="2005" y="7638"/>
                    <a:pt x="1969" y="7484"/>
                    <a:pt x="1934" y="7330"/>
                  </a:cubicBezTo>
                  <a:lnTo>
                    <a:pt x="1934" y="7330"/>
                  </a:lnTo>
                  <a:cubicBezTo>
                    <a:pt x="2064" y="7627"/>
                    <a:pt x="2195" y="7923"/>
                    <a:pt x="2313" y="8231"/>
                  </a:cubicBezTo>
                  <a:cubicBezTo>
                    <a:pt x="2396" y="8433"/>
                    <a:pt x="2479" y="8635"/>
                    <a:pt x="2574" y="8836"/>
                  </a:cubicBezTo>
                  <a:cubicBezTo>
                    <a:pt x="2652" y="8947"/>
                    <a:pt x="2667" y="9244"/>
                    <a:pt x="2824" y="9244"/>
                  </a:cubicBezTo>
                  <a:cubicBezTo>
                    <a:pt x="2835" y="9244"/>
                    <a:pt x="2846" y="9243"/>
                    <a:pt x="2859" y="9240"/>
                  </a:cubicBezTo>
                  <a:cubicBezTo>
                    <a:pt x="2906" y="9216"/>
                    <a:pt x="2930" y="9157"/>
                    <a:pt x="2918" y="9109"/>
                  </a:cubicBezTo>
                  <a:cubicBezTo>
                    <a:pt x="2740" y="8682"/>
                    <a:pt x="2574" y="8243"/>
                    <a:pt x="2396" y="7828"/>
                  </a:cubicBezTo>
                  <a:cubicBezTo>
                    <a:pt x="2183" y="7318"/>
                    <a:pt x="1946" y="6832"/>
                    <a:pt x="1697" y="6346"/>
                  </a:cubicBezTo>
                  <a:cubicBezTo>
                    <a:pt x="1293" y="4685"/>
                    <a:pt x="878" y="3025"/>
                    <a:pt x="487" y="1364"/>
                  </a:cubicBezTo>
                  <a:lnTo>
                    <a:pt x="451" y="1198"/>
                  </a:lnTo>
                  <a:cubicBezTo>
                    <a:pt x="356" y="795"/>
                    <a:pt x="262" y="392"/>
                    <a:pt x="167" y="0"/>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2975;p72">
              <a:extLst>
                <a:ext uri="{FF2B5EF4-FFF2-40B4-BE49-F238E27FC236}">
                  <a16:creationId xmlns:a16="http://schemas.microsoft.com/office/drawing/2014/main" id="{89669DC4-C0C2-329D-6A09-A690844C43A5}"/>
                </a:ext>
              </a:extLst>
            </p:cNvPr>
            <p:cNvSpPr/>
            <p:nvPr/>
          </p:nvSpPr>
          <p:spPr>
            <a:xfrm>
              <a:off x="5058925" y="3171800"/>
              <a:ext cx="85525" cy="270500"/>
            </a:xfrm>
            <a:custGeom>
              <a:avLst/>
              <a:gdLst/>
              <a:ahLst/>
              <a:cxnLst/>
              <a:rect l="l" t="t" r="r" b="b"/>
              <a:pathLst>
                <a:path w="3421" h="10820" extrusionOk="0">
                  <a:moveTo>
                    <a:pt x="3421" y="0"/>
                  </a:moveTo>
                  <a:cubicBezTo>
                    <a:pt x="3409" y="12"/>
                    <a:pt x="3385" y="24"/>
                    <a:pt x="3373" y="47"/>
                  </a:cubicBezTo>
                  <a:cubicBezTo>
                    <a:pt x="2982" y="2004"/>
                    <a:pt x="2780" y="4021"/>
                    <a:pt x="2187" y="5930"/>
                  </a:cubicBezTo>
                  <a:cubicBezTo>
                    <a:pt x="2033" y="6405"/>
                    <a:pt x="1867" y="6879"/>
                    <a:pt x="1713" y="7342"/>
                  </a:cubicBezTo>
                  <a:cubicBezTo>
                    <a:pt x="1547" y="7804"/>
                    <a:pt x="1369" y="8243"/>
                    <a:pt x="1203" y="8706"/>
                  </a:cubicBezTo>
                  <a:cubicBezTo>
                    <a:pt x="977" y="9405"/>
                    <a:pt x="562" y="10046"/>
                    <a:pt x="88" y="10615"/>
                  </a:cubicBezTo>
                  <a:cubicBezTo>
                    <a:pt x="0" y="10692"/>
                    <a:pt x="65" y="10819"/>
                    <a:pt x="150" y="10819"/>
                  </a:cubicBezTo>
                  <a:cubicBezTo>
                    <a:pt x="157" y="10819"/>
                    <a:pt x="164" y="10819"/>
                    <a:pt x="171" y="10817"/>
                  </a:cubicBezTo>
                  <a:cubicBezTo>
                    <a:pt x="669" y="10295"/>
                    <a:pt x="1061" y="9619"/>
                    <a:pt x="1381" y="8860"/>
                  </a:cubicBezTo>
                  <a:cubicBezTo>
                    <a:pt x="2614" y="6061"/>
                    <a:pt x="3017" y="3001"/>
                    <a:pt x="3421" y="0"/>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2976;p72">
              <a:extLst>
                <a:ext uri="{FF2B5EF4-FFF2-40B4-BE49-F238E27FC236}">
                  <a16:creationId xmlns:a16="http://schemas.microsoft.com/office/drawing/2014/main" id="{DB1F670F-9F95-C23B-9F96-838F06EAB63D}"/>
                </a:ext>
              </a:extLst>
            </p:cNvPr>
            <p:cNvSpPr/>
            <p:nvPr/>
          </p:nvSpPr>
          <p:spPr>
            <a:xfrm>
              <a:off x="4943400" y="3033325"/>
              <a:ext cx="74750" cy="297750"/>
            </a:xfrm>
            <a:custGeom>
              <a:avLst/>
              <a:gdLst/>
              <a:ahLst/>
              <a:cxnLst/>
              <a:rect l="l" t="t" r="r" b="b"/>
              <a:pathLst>
                <a:path w="2990" h="11910" extrusionOk="0">
                  <a:moveTo>
                    <a:pt x="131" y="0"/>
                  </a:moveTo>
                  <a:cubicBezTo>
                    <a:pt x="60" y="12"/>
                    <a:pt x="0" y="60"/>
                    <a:pt x="0" y="131"/>
                  </a:cubicBezTo>
                  <a:cubicBezTo>
                    <a:pt x="487" y="3013"/>
                    <a:pt x="1222" y="5859"/>
                    <a:pt x="1934" y="8706"/>
                  </a:cubicBezTo>
                  <a:cubicBezTo>
                    <a:pt x="2123" y="9489"/>
                    <a:pt x="2289" y="10271"/>
                    <a:pt x="2432" y="11066"/>
                  </a:cubicBezTo>
                  <a:cubicBezTo>
                    <a:pt x="2513" y="11251"/>
                    <a:pt x="2492" y="11909"/>
                    <a:pt x="2722" y="11909"/>
                  </a:cubicBezTo>
                  <a:cubicBezTo>
                    <a:pt x="2728" y="11909"/>
                    <a:pt x="2734" y="11909"/>
                    <a:pt x="2740" y="11908"/>
                  </a:cubicBezTo>
                  <a:cubicBezTo>
                    <a:pt x="2989" y="11849"/>
                    <a:pt x="2752" y="11410"/>
                    <a:pt x="2776" y="11220"/>
                  </a:cubicBezTo>
                  <a:cubicBezTo>
                    <a:pt x="2645" y="10331"/>
                    <a:pt x="2479" y="9441"/>
                    <a:pt x="2289" y="8552"/>
                  </a:cubicBezTo>
                  <a:cubicBezTo>
                    <a:pt x="1768" y="6405"/>
                    <a:pt x="1234" y="4270"/>
                    <a:pt x="724" y="2123"/>
                  </a:cubicBezTo>
                  <a:cubicBezTo>
                    <a:pt x="605" y="1590"/>
                    <a:pt x="475" y="1068"/>
                    <a:pt x="356" y="546"/>
                  </a:cubicBezTo>
                  <a:cubicBezTo>
                    <a:pt x="273" y="380"/>
                    <a:pt x="356" y="48"/>
                    <a:pt x="131" y="0"/>
                  </a:cubicBezTo>
                  <a:close/>
                </a:path>
              </a:pathLst>
            </a:custGeom>
            <a:solidFill>
              <a:srgbClr val="2668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2977;p72">
              <a:extLst>
                <a:ext uri="{FF2B5EF4-FFF2-40B4-BE49-F238E27FC236}">
                  <a16:creationId xmlns:a16="http://schemas.microsoft.com/office/drawing/2014/main" id="{D8BAE35C-AC78-06C9-B338-47AC2885FBF1}"/>
                </a:ext>
              </a:extLst>
            </p:cNvPr>
            <p:cNvSpPr/>
            <p:nvPr/>
          </p:nvSpPr>
          <p:spPr>
            <a:xfrm>
              <a:off x="4984750" y="3206525"/>
              <a:ext cx="37850" cy="76900"/>
            </a:xfrm>
            <a:custGeom>
              <a:avLst/>
              <a:gdLst/>
              <a:ahLst/>
              <a:cxnLst/>
              <a:rect l="l" t="t" r="r" b="b"/>
              <a:pathLst>
                <a:path w="1514" h="3076" extrusionOk="0">
                  <a:moveTo>
                    <a:pt x="139" y="1"/>
                  </a:moveTo>
                  <a:cubicBezTo>
                    <a:pt x="70" y="1"/>
                    <a:pt x="1" y="80"/>
                    <a:pt x="66" y="153"/>
                  </a:cubicBezTo>
                  <a:cubicBezTo>
                    <a:pt x="351" y="782"/>
                    <a:pt x="635" y="1422"/>
                    <a:pt x="896" y="2062"/>
                  </a:cubicBezTo>
                  <a:cubicBezTo>
                    <a:pt x="979" y="2264"/>
                    <a:pt x="1062" y="2466"/>
                    <a:pt x="1157" y="2667"/>
                  </a:cubicBezTo>
                  <a:cubicBezTo>
                    <a:pt x="1235" y="2778"/>
                    <a:pt x="1250" y="3075"/>
                    <a:pt x="1407" y="3075"/>
                  </a:cubicBezTo>
                  <a:cubicBezTo>
                    <a:pt x="1418" y="3075"/>
                    <a:pt x="1429" y="3074"/>
                    <a:pt x="1442" y="3071"/>
                  </a:cubicBezTo>
                  <a:cubicBezTo>
                    <a:pt x="1489" y="3047"/>
                    <a:pt x="1513" y="2988"/>
                    <a:pt x="1501" y="2940"/>
                  </a:cubicBezTo>
                  <a:cubicBezTo>
                    <a:pt x="1323" y="2513"/>
                    <a:pt x="1157" y="2074"/>
                    <a:pt x="979" y="1659"/>
                  </a:cubicBezTo>
                  <a:cubicBezTo>
                    <a:pt x="754" y="1114"/>
                    <a:pt x="481" y="580"/>
                    <a:pt x="220" y="58"/>
                  </a:cubicBezTo>
                  <a:cubicBezTo>
                    <a:pt x="202" y="17"/>
                    <a:pt x="170" y="1"/>
                    <a:pt x="139" y="1"/>
                  </a:cubicBezTo>
                  <a:close/>
                </a:path>
              </a:pathLst>
            </a:custGeom>
            <a:solidFill>
              <a:srgbClr val="2668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2978;p72">
              <a:extLst>
                <a:ext uri="{FF2B5EF4-FFF2-40B4-BE49-F238E27FC236}">
                  <a16:creationId xmlns:a16="http://schemas.microsoft.com/office/drawing/2014/main" id="{25A13E74-4B74-97CE-4522-1BC291CA53B4}"/>
                </a:ext>
              </a:extLst>
            </p:cNvPr>
            <p:cNvSpPr/>
            <p:nvPr/>
          </p:nvSpPr>
          <p:spPr>
            <a:xfrm>
              <a:off x="4930050" y="3041575"/>
              <a:ext cx="14550" cy="36550"/>
            </a:xfrm>
            <a:custGeom>
              <a:avLst/>
              <a:gdLst/>
              <a:ahLst/>
              <a:cxnLst/>
              <a:rect l="l" t="t" r="r" b="b"/>
              <a:pathLst>
                <a:path w="582" h="1462" extrusionOk="0">
                  <a:moveTo>
                    <a:pt x="244" y="0"/>
                  </a:moveTo>
                  <a:cubicBezTo>
                    <a:pt x="238" y="0"/>
                    <a:pt x="232" y="1"/>
                    <a:pt x="226" y="2"/>
                  </a:cubicBezTo>
                  <a:cubicBezTo>
                    <a:pt x="1" y="38"/>
                    <a:pt x="179" y="536"/>
                    <a:pt x="167" y="714"/>
                  </a:cubicBezTo>
                  <a:cubicBezTo>
                    <a:pt x="225" y="855"/>
                    <a:pt x="179" y="1461"/>
                    <a:pt x="340" y="1461"/>
                  </a:cubicBezTo>
                  <a:cubicBezTo>
                    <a:pt x="341" y="1461"/>
                    <a:pt x="343" y="1461"/>
                    <a:pt x="345" y="1461"/>
                  </a:cubicBezTo>
                  <a:cubicBezTo>
                    <a:pt x="582" y="1461"/>
                    <a:pt x="285" y="323"/>
                    <a:pt x="333" y="97"/>
                  </a:cubicBezTo>
                  <a:cubicBezTo>
                    <a:pt x="333" y="44"/>
                    <a:pt x="295" y="0"/>
                    <a:pt x="244" y="0"/>
                  </a:cubicBezTo>
                  <a:close/>
                </a:path>
              </a:pathLst>
            </a:custGeom>
            <a:solidFill>
              <a:srgbClr val="2668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2979;p72">
              <a:extLst>
                <a:ext uri="{FF2B5EF4-FFF2-40B4-BE49-F238E27FC236}">
                  <a16:creationId xmlns:a16="http://schemas.microsoft.com/office/drawing/2014/main" id="{E01CBF5E-CDCC-45DF-0E4A-FB264496B222}"/>
                </a:ext>
              </a:extLst>
            </p:cNvPr>
            <p:cNvSpPr/>
            <p:nvPr/>
          </p:nvSpPr>
          <p:spPr>
            <a:xfrm>
              <a:off x="4910475" y="3052875"/>
              <a:ext cx="13375" cy="36525"/>
            </a:xfrm>
            <a:custGeom>
              <a:avLst/>
              <a:gdLst/>
              <a:ahLst/>
              <a:cxnLst/>
              <a:rect l="l" t="t" r="r" b="b"/>
              <a:pathLst>
                <a:path w="535" h="1461" extrusionOk="0">
                  <a:moveTo>
                    <a:pt x="208" y="1"/>
                  </a:moveTo>
                  <a:cubicBezTo>
                    <a:pt x="206" y="1"/>
                    <a:pt x="204" y="1"/>
                    <a:pt x="203" y="1"/>
                  </a:cubicBezTo>
                  <a:cubicBezTo>
                    <a:pt x="1" y="37"/>
                    <a:pt x="191" y="582"/>
                    <a:pt x="167" y="748"/>
                  </a:cubicBezTo>
                  <a:cubicBezTo>
                    <a:pt x="213" y="899"/>
                    <a:pt x="157" y="1461"/>
                    <a:pt x="345" y="1461"/>
                  </a:cubicBezTo>
                  <a:cubicBezTo>
                    <a:pt x="349" y="1461"/>
                    <a:pt x="353" y="1460"/>
                    <a:pt x="357" y="1460"/>
                  </a:cubicBezTo>
                  <a:cubicBezTo>
                    <a:pt x="535" y="1401"/>
                    <a:pt x="357" y="914"/>
                    <a:pt x="380" y="748"/>
                  </a:cubicBezTo>
                  <a:cubicBezTo>
                    <a:pt x="333" y="596"/>
                    <a:pt x="380" y="1"/>
                    <a:pt x="208" y="1"/>
                  </a:cubicBezTo>
                  <a:close/>
                </a:path>
              </a:pathLst>
            </a:custGeom>
            <a:solidFill>
              <a:srgbClr val="2668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2980;p72">
              <a:extLst>
                <a:ext uri="{FF2B5EF4-FFF2-40B4-BE49-F238E27FC236}">
                  <a16:creationId xmlns:a16="http://schemas.microsoft.com/office/drawing/2014/main" id="{450ADC8B-1AE1-4D4E-F87B-89A198892FD8}"/>
                </a:ext>
              </a:extLst>
            </p:cNvPr>
            <p:cNvSpPr/>
            <p:nvPr/>
          </p:nvSpPr>
          <p:spPr>
            <a:xfrm>
              <a:off x="4876100" y="3054925"/>
              <a:ext cx="14700" cy="33575"/>
            </a:xfrm>
            <a:custGeom>
              <a:avLst/>
              <a:gdLst/>
              <a:ahLst/>
              <a:cxnLst/>
              <a:rect l="l" t="t" r="r" b="b"/>
              <a:pathLst>
                <a:path w="588" h="1343" extrusionOk="0">
                  <a:moveTo>
                    <a:pt x="208" y="0"/>
                  </a:moveTo>
                  <a:cubicBezTo>
                    <a:pt x="202" y="0"/>
                    <a:pt x="196" y="1"/>
                    <a:pt x="190" y="2"/>
                  </a:cubicBezTo>
                  <a:cubicBezTo>
                    <a:pt x="0" y="38"/>
                    <a:pt x="214" y="536"/>
                    <a:pt x="190" y="702"/>
                  </a:cubicBezTo>
                  <a:cubicBezTo>
                    <a:pt x="237" y="844"/>
                    <a:pt x="178" y="1342"/>
                    <a:pt x="356" y="1342"/>
                  </a:cubicBezTo>
                  <a:cubicBezTo>
                    <a:pt x="358" y="1343"/>
                    <a:pt x="361" y="1343"/>
                    <a:pt x="363" y="1343"/>
                  </a:cubicBezTo>
                  <a:cubicBezTo>
                    <a:pt x="587" y="1343"/>
                    <a:pt x="320" y="273"/>
                    <a:pt x="308" y="97"/>
                  </a:cubicBezTo>
                  <a:cubicBezTo>
                    <a:pt x="298" y="44"/>
                    <a:pt x="259" y="0"/>
                    <a:pt x="208" y="0"/>
                  </a:cubicBezTo>
                  <a:close/>
                </a:path>
              </a:pathLst>
            </a:custGeom>
            <a:solidFill>
              <a:srgbClr val="2668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2981;p72">
              <a:extLst>
                <a:ext uri="{FF2B5EF4-FFF2-40B4-BE49-F238E27FC236}">
                  <a16:creationId xmlns:a16="http://schemas.microsoft.com/office/drawing/2014/main" id="{71CBDE1E-093F-6CEF-5EDA-5BC0778A28D9}"/>
                </a:ext>
              </a:extLst>
            </p:cNvPr>
            <p:cNvSpPr/>
            <p:nvPr/>
          </p:nvSpPr>
          <p:spPr>
            <a:xfrm>
              <a:off x="4853850" y="3053925"/>
              <a:ext cx="9525" cy="32500"/>
            </a:xfrm>
            <a:custGeom>
              <a:avLst/>
              <a:gdLst/>
              <a:ahLst/>
              <a:cxnLst/>
              <a:rect l="l" t="t" r="r" b="b"/>
              <a:pathLst>
                <a:path w="381" h="1300" extrusionOk="0">
                  <a:moveTo>
                    <a:pt x="221" y="1"/>
                  </a:moveTo>
                  <a:cubicBezTo>
                    <a:pt x="13" y="1"/>
                    <a:pt x="118" y="537"/>
                    <a:pt x="95" y="683"/>
                  </a:cubicBezTo>
                  <a:cubicBezTo>
                    <a:pt x="119" y="825"/>
                    <a:pt x="1" y="1287"/>
                    <a:pt x="190" y="1299"/>
                  </a:cubicBezTo>
                  <a:cubicBezTo>
                    <a:pt x="380" y="1264"/>
                    <a:pt x="261" y="860"/>
                    <a:pt x="285" y="718"/>
                  </a:cubicBezTo>
                  <a:cubicBezTo>
                    <a:pt x="285" y="528"/>
                    <a:pt x="273" y="339"/>
                    <a:pt x="297" y="149"/>
                  </a:cubicBezTo>
                  <a:cubicBezTo>
                    <a:pt x="321" y="101"/>
                    <a:pt x="309" y="42"/>
                    <a:pt x="261" y="6"/>
                  </a:cubicBezTo>
                  <a:cubicBezTo>
                    <a:pt x="247" y="2"/>
                    <a:pt x="233" y="1"/>
                    <a:pt x="221" y="1"/>
                  </a:cubicBezTo>
                  <a:close/>
                </a:path>
              </a:pathLst>
            </a:custGeom>
            <a:solidFill>
              <a:srgbClr val="2668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2982;p72">
              <a:extLst>
                <a:ext uri="{FF2B5EF4-FFF2-40B4-BE49-F238E27FC236}">
                  <a16:creationId xmlns:a16="http://schemas.microsoft.com/office/drawing/2014/main" id="{CD9C0792-3C0C-F842-AE12-1D35949AF53D}"/>
                </a:ext>
              </a:extLst>
            </p:cNvPr>
            <p:cNvSpPr/>
            <p:nvPr/>
          </p:nvSpPr>
          <p:spPr>
            <a:xfrm>
              <a:off x="4826875" y="3034800"/>
              <a:ext cx="7125" cy="43325"/>
            </a:xfrm>
            <a:custGeom>
              <a:avLst/>
              <a:gdLst/>
              <a:ahLst/>
              <a:cxnLst/>
              <a:rect l="l" t="t" r="r" b="b"/>
              <a:pathLst>
                <a:path w="285" h="1733" extrusionOk="0">
                  <a:moveTo>
                    <a:pt x="131" y="1"/>
                  </a:moveTo>
                  <a:cubicBezTo>
                    <a:pt x="71" y="1"/>
                    <a:pt x="24" y="60"/>
                    <a:pt x="48" y="119"/>
                  </a:cubicBezTo>
                  <a:cubicBezTo>
                    <a:pt x="60" y="321"/>
                    <a:pt x="60" y="534"/>
                    <a:pt x="60" y="748"/>
                  </a:cubicBezTo>
                  <a:cubicBezTo>
                    <a:pt x="60" y="961"/>
                    <a:pt x="60" y="1175"/>
                    <a:pt x="60" y="1388"/>
                  </a:cubicBezTo>
                  <a:cubicBezTo>
                    <a:pt x="71" y="1507"/>
                    <a:pt x="0" y="1720"/>
                    <a:pt x="166" y="1732"/>
                  </a:cubicBezTo>
                  <a:cubicBezTo>
                    <a:pt x="237" y="1720"/>
                    <a:pt x="285" y="1673"/>
                    <a:pt x="285" y="1614"/>
                  </a:cubicBezTo>
                  <a:cubicBezTo>
                    <a:pt x="285" y="1400"/>
                    <a:pt x="273" y="1187"/>
                    <a:pt x="261" y="985"/>
                  </a:cubicBezTo>
                  <a:cubicBezTo>
                    <a:pt x="249" y="771"/>
                    <a:pt x="237" y="558"/>
                    <a:pt x="226" y="344"/>
                  </a:cubicBezTo>
                  <a:cubicBezTo>
                    <a:pt x="226" y="273"/>
                    <a:pt x="226" y="202"/>
                    <a:pt x="214" y="143"/>
                  </a:cubicBezTo>
                  <a:cubicBezTo>
                    <a:pt x="214" y="84"/>
                    <a:pt x="202" y="1"/>
                    <a:pt x="131" y="1"/>
                  </a:cubicBezTo>
                  <a:close/>
                </a:path>
              </a:pathLst>
            </a:custGeom>
            <a:solidFill>
              <a:srgbClr val="2668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2983;p72">
              <a:extLst>
                <a:ext uri="{FF2B5EF4-FFF2-40B4-BE49-F238E27FC236}">
                  <a16:creationId xmlns:a16="http://schemas.microsoft.com/office/drawing/2014/main" id="{DBDD32D4-5A0F-05CB-2AD9-BB051FE545B8}"/>
                </a:ext>
              </a:extLst>
            </p:cNvPr>
            <p:cNvSpPr/>
            <p:nvPr/>
          </p:nvSpPr>
          <p:spPr>
            <a:xfrm>
              <a:off x="4811375" y="3027725"/>
              <a:ext cx="98850" cy="426100"/>
            </a:xfrm>
            <a:custGeom>
              <a:avLst/>
              <a:gdLst/>
              <a:ahLst/>
              <a:cxnLst/>
              <a:rect l="l" t="t" r="r" b="b"/>
              <a:pathLst>
                <a:path w="3954" h="17044" extrusionOk="0">
                  <a:moveTo>
                    <a:pt x="394" y="1"/>
                  </a:moveTo>
                  <a:cubicBezTo>
                    <a:pt x="96" y="1"/>
                    <a:pt x="1" y="1645"/>
                    <a:pt x="75" y="1814"/>
                  </a:cubicBezTo>
                  <a:cubicBezTo>
                    <a:pt x="336" y="4648"/>
                    <a:pt x="680" y="7483"/>
                    <a:pt x="1024" y="10306"/>
                  </a:cubicBezTo>
                  <a:cubicBezTo>
                    <a:pt x="1154" y="11385"/>
                    <a:pt x="1225" y="12476"/>
                    <a:pt x="1379" y="13543"/>
                  </a:cubicBezTo>
                  <a:cubicBezTo>
                    <a:pt x="1486" y="14469"/>
                    <a:pt x="1783" y="15370"/>
                    <a:pt x="2435" y="16058"/>
                  </a:cubicBezTo>
                  <a:cubicBezTo>
                    <a:pt x="2583" y="16248"/>
                    <a:pt x="3412" y="17044"/>
                    <a:pt x="3723" y="17044"/>
                  </a:cubicBezTo>
                  <a:cubicBezTo>
                    <a:pt x="3760" y="17044"/>
                    <a:pt x="3790" y="17032"/>
                    <a:pt x="3811" y="17007"/>
                  </a:cubicBezTo>
                  <a:cubicBezTo>
                    <a:pt x="3953" y="16805"/>
                    <a:pt x="3372" y="16580"/>
                    <a:pt x="3253" y="16426"/>
                  </a:cubicBezTo>
                  <a:cubicBezTo>
                    <a:pt x="2933" y="16165"/>
                    <a:pt x="2660" y="15856"/>
                    <a:pt x="2423" y="15512"/>
                  </a:cubicBezTo>
                  <a:cubicBezTo>
                    <a:pt x="1450" y="14148"/>
                    <a:pt x="1617" y="11634"/>
                    <a:pt x="1344" y="9950"/>
                  </a:cubicBezTo>
                  <a:cubicBezTo>
                    <a:pt x="1083" y="6985"/>
                    <a:pt x="502" y="4031"/>
                    <a:pt x="336" y="1054"/>
                  </a:cubicBezTo>
                  <a:cubicBezTo>
                    <a:pt x="336" y="722"/>
                    <a:pt x="419" y="402"/>
                    <a:pt x="514" y="82"/>
                  </a:cubicBezTo>
                  <a:cubicBezTo>
                    <a:pt x="470" y="26"/>
                    <a:pt x="431" y="1"/>
                    <a:pt x="394" y="1"/>
                  </a:cubicBezTo>
                  <a:close/>
                </a:path>
              </a:pathLst>
            </a:custGeom>
            <a:solidFill>
              <a:srgbClr val="2668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2984;p72">
              <a:extLst>
                <a:ext uri="{FF2B5EF4-FFF2-40B4-BE49-F238E27FC236}">
                  <a16:creationId xmlns:a16="http://schemas.microsoft.com/office/drawing/2014/main" id="{431A8773-CBA9-B9FE-55D5-B581E6DF8636}"/>
                </a:ext>
              </a:extLst>
            </p:cNvPr>
            <p:cNvSpPr/>
            <p:nvPr/>
          </p:nvSpPr>
          <p:spPr>
            <a:xfrm>
              <a:off x="5058800" y="3171800"/>
              <a:ext cx="89225" cy="270650"/>
            </a:xfrm>
            <a:custGeom>
              <a:avLst/>
              <a:gdLst/>
              <a:ahLst/>
              <a:cxnLst/>
              <a:rect l="l" t="t" r="r" b="b"/>
              <a:pathLst>
                <a:path w="3569" h="10826" extrusionOk="0">
                  <a:moveTo>
                    <a:pt x="3473" y="0"/>
                  </a:moveTo>
                  <a:cubicBezTo>
                    <a:pt x="3438" y="0"/>
                    <a:pt x="3390" y="12"/>
                    <a:pt x="3378" y="47"/>
                  </a:cubicBezTo>
                  <a:cubicBezTo>
                    <a:pt x="2987" y="2016"/>
                    <a:pt x="2773" y="4033"/>
                    <a:pt x="2192" y="5954"/>
                  </a:cubicBezTo>
                  <a:cubicBezTo>
                    <a:pt x="2192" y="5942"/>
                    <a:pt x="2192" y="5942"/>
                    <a:pt x="2192" y="5930"/>
                  </a:cubicBezTo>
                  <a:cubicBezTo>
                    <a:pt x="2038" y="6405"/>
                    <a:pt x="1872" y="6879"/>
                    <a:pt x="1718" y="7342"/>
                  </a:cubicBezTo>
                  <a:cubicBezTo>
                    <a:pt x="1552" y="7804"/>
                    <a:pt x="1374" y="8243"/>
                    <a:pt x="1208" y="8706"/>
                  </a:cubicBezTo>
                  <a:cubicBezTo>
                    <a:pt x="982" y="9405"/>
                    <a:pt x="567" y="10046"/>
                    <a:pt x="93" y="10615"/>
                  </a:cubicBezTo>
                  <a:cubicBezTo>
                    <a:pt x="0" y="10699"/>
                    <a:pt x="67" y="10826"/>
                    <a:pt x="158" y="10826"/>
                  </a:cubicBezTo>
                  <a:cubicBezTo>
                    <a:pt x="183" y="10826"/>
                    <a:pt x="210" y="10816"/>
                    <a:pt x="235" y="10793"/>
                  </a:cubicBezTo>
                  <a:cubicBezTo>
                    <a:pt x="579" y="10425"/>
                    <a:pt x="864" y="10010"/>
                    <a:pt x="1113" y="9583"/>
                  </a:cubicBezTo>
                  <a:cubicBezTo>
                    <a:pt x="1350" y="9156"/>
                    <a:pt x="1504" y="8694"/>
                    <a:pt x="1694" y="8243"/>
                  </a:cubicBezTo>
                  <a:cubicBezTo>
                    <a:pt x="1789" y="8018"/>
                    <a:pt x="1872" y="7792"/>
                    <a:pt x="1955" y="7567"/>
                  </a:cubicBezTo>
                  <a:cubicBezTo>
                    <a:pt x="2157" y="6986"/>
                    <a:pt x="2370" y="6393"/>
                    <a:pt x="2548" y="5800"/>
                  </a:cubicBezTo>
                  <a:cubicBezTo>
                    <a:pt x="2845" y="4709"/>
                    <a:pt x="3034" y="3594"/>
                    <a:pt x="3212" y="2479"/>
                  </a:cubicBezTo>
                  <a:cubicBezTo>
                    <a:pt x="3307" y="1827"/>
                    <a:pt x="3390" y="1186"/>
                    <a:pt x="3485" y="534"/>
                  </a:cubicBezTo>
                  <a:cubicBezTo>
                    <a:pt x="3497" y="427"/>
                    <a:pt x="3509" y="320"/>
                    <a:pt x="3521" y="214"/>
                  </a:cubicBezTo>
                  <a:cubicBezTo>
                    <a:pt x="3532" y="142"/>
                    <a:pt x="3568" y="36"/>
                    <a:pt x="3473" y="0"/>
                  </a:cubicBezTo>
                  <a:close/>
                </a:path>
              </a:pathLst>
            </a:custGeom>
            <a:solidFill>
              <a:srgbClr val="2668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2985;p72">
              <a:extLst>
                <a:ext uri="{FF2B5EF4-FFF2-40B4-BE49-F238E27FC236}">
                  <a16:creationId xmlns:a16="http://schemas.microsoft.com/office/drawing/2014/main" id="{F8B66336-9311-D386-A866-B2A66816BB20}"/>
                </a:ext>
              </a:extLst>
            </p:cNvPr>
            <p:cNvSpPr/>
            <p:nvPr/>
          </p:nvSpPr>
          <p:spPr>
            <a:xfrm>
              <a:off x="4819750" y="2903975"/>
              <a:ext cx="335975" cy="572525"/>
            </a:xfrm>
            <a:custGeom>
              <a:avLst/>
              <a:gdLst/>
              <a:ahLst/>
              <a:cxnLst/>
              <a:rect l="l" t="t" r="r" b="b"/>
              <a:pathLst>
                <a:path w="13439" h="22901" extrusionOk="0">
                  <a:moveTo>
                    <a:pt x="1579" y="6008"/>
                  </a:moveTo>
                  <a:cubicBezTo>
                    <a:pt x="1593" y="6008"/>
                    <a:pt x="1609" y="6011"/>
                    <a:pt x="1625" y="6016"/>
                  </a:cubicBezTo>
                  <a:cubicBezTo>
                    <a:pt x="1673" y="6040"/>
                    <a:pt x="1685" y="6099"/>
                    <a:pt x="1661" y="6147"/>
                  </a:cubicBezTo>
                  <a:cubicBezTo>
                    <a:pt x="1637" y="6337"/>
                    <a:pt x="1649" y="6526"/>
                    <a:pt x="1649" y="6716"/>
                  </a:cubicBezTo>
                  <a:cubicBezTo>
                    <a:pt x="1625" y="6858"/>
                    <a:pt x="1744" y="7262"/>
                    <a:pt x="1554" y="7297"/>
                  </a:cubicBezTo>
                  <a:cubicBezTo>
                    <a:pt x="1365" y="7285"/>
                    <a:pt x="1483" y="6823"/>
                    <a:pt x="1459" y="6681"/>
                  </a:cubicBezTo>
                  <a:cubicBezTo>
                    <a:pt x="1482" y="6536"/>
                    <a:pt x="1379" y="6008"/>
                    <a:pt x="1579" y="6008"/>
                  </a:cubicBezTo>
                  <a:close/>
                  <a:moveTo>
                    <a:pt x="3837" y="5957"/>
                  </a:moveTo>
                  <a:cubicBezTo>
                    <a:pt x="4009" y="5957"/>
                    <a:pt x="3962" y="6552"/>
                    <a:pt x="4009" y="6704"/>
                  </a:cubicBezTo>
                  <a:cubicBezTo>
                    <a:pt x="3986" y="6870"/>
                    <a:pt x="4164" y="7357"/>
                    <a:pt x="3986" y="7416"/>
                  </a:cubicBezTo>
                  <a:cubicBezTo>
                    <a:pt x="3982" y="7416"/>
                    <a:pt x="3978" y="7417"/>
                    <a:pt x="3974" y="7417"/>
                  </a:cubicBezTo>
                  <a:cubicBezTo>
                    <a:pt x="3786" y="7417"/>
                    <a:pt x="3842" y="6855"/>
                    <a:pt x="3796" y="6704"/>
                  </a:cubicBezTo>
                  <a:cubicBezTo>
                    <a:pt x="3820" y="6538"/>
                    <a:pt x="3630" y="5993"/>
                    <a:pt x="3832" y="5957"/>
                  </a:cubicBezTo>
                  <a:cubicBezTo>
                    <a:pt x="3833" y="5957"/>
                    <a:pt x="3835" y="5957"/>
                    <a:pt x="3837" y="5957"/>
                  </a:cubicBezTo>
                  <a:close/>
                  <a:moveTo>
                    <a:pt x="9576" y="0"/>
                  </a:moveTo>
                  <a:cubicBezTo>
                    <a:pt x="9124" y="0"/>
                    <a:pt x="8666" y="134"/>
                    <a:pt x="8220" y="406"/>
                  </a:cubicBezTo>
                  <a:cubicBezTo>
                    <a:pt x="8078" y="869"/>
                    <a:pt x="7923" y="1308"/>
                    <a:pt x="7769" y="1747"/>
                  </a:cubicBezTo>
                  <a:cubicBezTo>
                    <a:pt x="7307" y="2850"/>
                    <a:pt x="6595" y="3929"/>
                    <a:pt x="5682" y="4747"/>
                  </a:cubicBezTo>
                  <a:cubicBezTo>
                    <a:pt x="5622" y="4937"/>
                    <a:pt x="5563" y="5127"/>
                    <a:pt x="5516" y="5317"/>
                  </a:cubicBezTo>
                  <a:cubicBezTo>
                    <a:pt x="5456" y="5518"/>
                    <a:pt x="5397" y="5720"/>
                    <a:pt x="5350" y="5933"/>
                  </a:cubicBezTo>
                  <a:cubicBezTo>
                    <a:pt x="5445" y="6325"/>
                    <a:pt x="5539" y="6728"/>
                    <a:pt x="5634" y="7131"/>
                  </a:cubicBezTo>
                  <a:cubicBezTo>
                    <a:pt x="5646" y="7179"/>
                    <a:pt x="5658" y="7238"/>
                    <a:pt x="5670" y="7297"/>
                  </a:cubicBezTo>
                  <a:cubicBezTo>
                    <a:pt x="6061" y="8958"/>
                    <a:pt x="6476" y="10618"/>
                    <a:pt x="6880" y="12279"/>
                  </a:cubicBezTo>
                  <a:cubicBezTo>
                    <a:pt x="7129" y="12765"/>
                    <a:pt x="7366" y="13251"/>
                    <a:pt x="7579" y="13761"/>
                  </a:cubicBezTo>
                  <a:cubicBezTo>
                    <a:pt x="7757" y="14176"/>
                    <a:pt x="7923" y="14615"/>
                    <a:pt x="8101" y="15042"/>
                  </a:cubicBezTo>
                  <a:cubicBezTo>
                    <a:pt x="8113" y="15090"/>
                    <a:pt x="8089" y="15149"/>
                    <a:pt x="8042" y="15173"/>
                  </a:cubicBezTo>
                  <a:cubicBezTo>
                    <a:pt x="8029" y="15176"/>
                    <a:pt x="8018" y="15177"/>
                    <a:pt x="8007" y="15177"/>
                  </a:cubicBezTo>
                  <a:cubicBezTo>
                    <a:pt x="7850" y="15177"/>
                    <a:pt x="7835" y="14880"/>
                    <a:pt x="7757" y="14769"/>
                  </a:cubicBezTo>
                  <a:cubicBezTo>
                    <a:pt x="7662" y="14568"/>
                    <a:pt x="7579" y="14366"/>
                    <a:pt x="7496" y="14164"/>
                  </a:cubicBezTo>
                  <a:cubicBezTo>
                    <a:pt x="7378" y="13856"/>
                    <a:pt x="7247" y="13560"/>
                    <a:pt x="7117" y="13263"/>
                  </a:cubicBezTo>
                  <a:lnTo>
                    <a:pt x="7117" y="13263"/>
                  </a:lnTo>
                  <a:cubicBezTo>
                    <a:pt x="7152" y="13417"/>
                    <a:pt x="7188" y="13571"/>
                    <a:pt x="7235" y="13726"/>
                  </a:cubicBezTo>
                  <a:cubicBezTo>
                    <a:pt x="7425" y="14615"/>
                    <a:pt x="7591" y="15505"/>
                    <a:pt x="7722" y="16394"/>
                  </a:cubicBezTo>
                  <a:cubicBezTo>
                    <a:pt x="7698" y="16584"/>
                    <a:pt x="7935" y="17023"/>
                    <a:pt x="7686" y="17082"/>
                  </a:cubicBezTo>
                  <a:cubicBezTo>
                    <a:pt x="7680" y="17083"/>
                    <a:pt x="7674" y="17083"/>
                    <a:pt x="7668" y="17083"/>
                  </a:cubicBezTo>
                  <a:cubicBezTo>
                    <a:pt x="7438" y="17083"/>
                    <a:pt x="7459" y="16425"/>
                    <a:pt x="7378" y="16240"/>
                  </a:cubicBezTo>
                  <a:cubicBezTo>
                    <a:pt x="7235" y="15445"/>
                    <a:pt x="7069" y="14663"/>
                    <a:pt x="6880" y="13880"/>
                  </a:cubicBezTo>
                  <a:cubicBezTo>
                    <a:pt x="6275" y="11460"/>
                    <a:pt x="5658" y="9041"/>
                    <a:pt x="5184" y="6597"/>
                  </a:cubicBezTo>
                  <a:cubicBezTo>
                    <a:pt x="5101" y="6171"/>
                    <a:pt x="5018" y="5744"/>
                    <a:pt x="4946" y="5317"/>
                  </a:cubicBezTo>
                  <a:cubicBezTo>
                    <a:pt x="4840" y="5376"/>
                    <a:pt x="4745" y="5447"/>
                    <a:pt x="4638" y="5506"/>
                  </a:cubicBezTo>
                  <a:cubicBezTo>
                    <a:pt x="4697" y="5506"/>
                    <a:pt x="4745" y="5542"/>
                    <a:pt x="4745" y="5601"/>
                  </a:cubicBezTo>
                  <a:cubicBezTo>
                    <a:pt x="4697" y="5827"/>
                    <a:pt x="4994" y="6965"/>
                    <a:pt x="4757" y="6965"/>
                  </a:cubicBezTo>
                  <a:cubicBezTo>
                    <a:pt x="4755" y="6965"/>
                    <a:pt x="4753" y="6965"/>
                    <a:pt x="4752" y="6965"/>
                  </a:cubicBezTo>
                  <a:cubicBezTo>
                    <a:pt x="4591" y="6965"/>
                    <a:pt x="4637" y="6359"/>
                    <a:pt x="4579" y="6218"/>
                  </a:cubicBezTo>
                  <a:cubicBezTo>
                    <a:pt x="4591" y="6064"/>
                    <a:pt x="4460" y="5672"/>
                    <a:pt x="4567" y="5542"/>
                  </a:cubicBezTo>
                  <a:lnTo>
                    <a:pt x="4567" y="5542"/>
                  </a:lnTo>
                  <a:cubicBezTo>
                    <a:pt x="3962" y="5874"/>
                    <a:pt x="3286" y="6087"/>
                    <a:pt x="2562" y="6135"/>
                  </a:cubicBezTo>
                  <a:cubicBezTo>
                    <a:pt x="2586" y="6346"/>
                    <a:pt x="2841" y="7381"/>
                    <a:pt x="2618" y="7381"/>
                  </a:cubicBezTo>
                  <a:cubicBezTo>
                    <a:pt x="2615" y="7381"/>
                    <a:pt x="2613" y="7381"/>
                    <a:pt x="2610" y="7380"/>
                  </a:cubicBezTo>
                  <a:cubicBezTo>
                    <a:pt x="2432" y="7380"/>
                    <a:pt x="2491" y="6882"/>
                    <a:pt x="2444" y="6740"/>
                  </a:cubicBezTo>
                  <a:cubicBezTo>
                    <a:pt x="2456" y="6621"/>
                    <a:pt x="2337" y="6289"/>
                    <a:pt x="2361" y="6123"/>
                  </a:cubicBezTo>
                  <a:cubicBezTo>
                    <a:pt x="1637" y="6076"/>
                    <a:pt x="961" y="5827"/>
                    <a:pt x="499" y="5388"/>
                  </a:cubicBezTo>
                  <a:lnTo>
                    <a:pt x="499" y="5388"/>
                  </a:lnTo>
                  <a:cubicBezTo>
                    <a:pt x="511" y="5447"/>
                    <a:pt x="511" y="5506"/>
                    <a:pt x="511" y="5577"/>
                  </a:cubicBezTo>
                  <a:cubicBezTo>
                    <a:pt x="522" y="5791"/>
                    <a:pt x="534" y="6004"/>
                    <a:pt x="546" y="6218"/>
                  </a:cubicBezTo>
                  <a:cubicBezTo>
                    <a:pt x="558" y="6420"/>
                    <a:pt x="570" y="6633"/>
                    <a:pt x="570" y="6847"/>
                  </a:cubicBezTo>
                  <a:cubicBezTo>
                    <a:pt x="570" y="6906"/>
                    <a:pt x="522" y="6953"/>
                    <a:pt x="451" y="6965"/>
                  </a:cubicBezTo>
                  <a:cubicBezTo>
                    <a:pt x="285" y="6953"/>
                    <a:pt x="356" y="6740"/>
                    <a:pt x="345" y="6621"/>
                  </a:cubicBezTo>
                  <a:cubicBezTo>
                    <a:pt x="345" y="6408"/>
                    <a:pt x="345" y="6194"/>
                    <a:pt x="345" y="5981"/>
                  </a:cubicBezTo>
                  <a:cubicBezTo>
                    <a:pt x="345" y="5767"/>
                    <a:pt x="345" y="5554"/>
                    <a:pt x="333" y="5352"/>
                  </a:cubicBezTo>
                  <a:cubicBezTo>
                    <a:pt x="321" y="5305"/>
                    <a:pt x="333" y="5269"/>
                    <a:pt x="368" y="5245"/>
                  </a:cubicBezTo>
                  <a:cubicBezTo>
                    <a:pt x="250" y="5127"/>
                    <a:pt x="155" y="4984"/>
                    <a:pt x="84" y="4818"/>
                  </a:cubicBezTo>
                  <a:cubicBezTo>
                    <a:pt x="72" y="4866"/>
                    <a:pt x="60" y="4913"/>
                    <a:pt x="48" y="4949"/>
                  </a:cubicBezTo>
                  <a:cubicBezTo>
                    <a:pt x="84" y="4949"/>
                    <a:pt x="131" y="4973"/>
                    <a:pt x="179" y="5032"/>
                  </a:cubicBezTo>
                  <a:cubicBezTo>
                    <a:pt x="84" y="5352"/>
                    <a:pt x="1" y="5672"/>
                    <a:pt x="1" y="6004"/>
                  </a:cubicBezTo>
                  <a:cubicBezTo>
                    <a:pt x="167" y="8981"/>
                    <a:pt x="748" y="11935"/>
                    <a:pt x="1009" y="14900"/>
                  </a:cubicBezTo>
                  <a:cubicBezTo>
                    <a:pt x="1282" y="16584"/>
                    <a:pt x="1115" y="19098"/>
                    <a:pt x="2088" y="20462"/>
                  </a:cubicBezTo>
                  <a:cubicBezTo>
                    <a:pt x="2325" y="20806"/>
                    <a:pt x="2598" y="21115"/>
                    <a:pt x="2918" y="21387"/>
                  </a:cubicBezTo>
                  <a:cubicBezTo>
                    <a:pt x="3037" y="21530"/>
                    <a:pt x="3618" y="21755"/>
                    <a:pt x="3476" y="21957"/>
                  </a:cubicBezTo>
                  <a:cubicBezTo>
                    <a:pt x="3464" y="21969"/>
                    <a:pt x="3452" y="21980"/>
                    <a:pt x="3428" y="21992"/>
                  </a:cubicBezTo>
                  <a:cubicBezTo>
                    <a:pt x="4209" y="22553"/>
                    <a:pt x="5133" y="22900"/>
                    <a:pt x="6096" y="22900"/>
                  </a:cubicBezTo>
                  <a:cubicBezTo>
                    <a:pt x="6171" y="22900"/>
                    <a:pt x="6247" y="22898"/>
                    <a:pt x="6322" y="22894"/>
                  </a:cubicBezTo>
                  <a:cubicBezTo>
                    <a:pt x="6361" y="22896"/>
                    <a:pt x="6399" y="22897"/>
                    <a:pt x="6437" y="22897"/>
                  </a:cubicBezTo>
                  <a:cubicBezTo>
                    <a:pt x="6620" y="22897"/>
                    <a:pt x="6794" y="22874"/>
                    <a:pt x="6951" y="22834"/>
                  </a:cubicBezTo>
                  <a:lnTo>
                    <a:pt x="6986" y="22834"/>
                  </a:lnTo>
                  <a:cubicBezTo>
                    <a:pt x="8172" y="22728"/>
                    <a:pt x="9062" y="22253"/>
                    <a:pt x="9738" y="21530"/>
                  </a:cubicBezTo>
                  <a:lnTo>
                    <a:pt x="9738" y="21530"/>
                  </a:lnTo>
                  <a:cubicBezTo>
                    <a:pt x="9731" y="21532"/>
                    <a:pt x="9724" y="21532"/>
                    <a:pt x="9717" y="21532"/>
                  </a:cubicBezTo>
                  <a:cubicBezTo>
                    <a:pt x="9632" y="21532"/>
                    <a:pt x="9567" y="21405"/>
                    <a:pt x="9655" y="21328"/>
                  </a:cubicBezTo>
                  <a:cubicBezTo>
                    <a:pt x="10129" y="20759"/>
                    <a:pt x="10544" y="20118"/>
                    <a:pt x="10770" y="19419"/>
                  </a:cubicBezTo>
                  <a:cubicBezTo>
                    <a:pt x="10936" y="18956"/>
                    <a:pt x="11114" y="18517"/>
                    <a:pt x="11280" y="18055"/>
                  </a:cubicBezTo>
                  <a:cubicBezTo>
                    <a:pt x="11434" y="17592"/>
                    <a:pt x="11600" y="17118"/>
                    <a:pt x="11754" y="16643"/>
                  </a:cubicBezTo>
                  <a:cubicBezTo>
                    <a:pt x="12347" y="14734"/>
                    <a:pt x="12549" y="12717"/>
                    <a:pt x="12940" y="10760"/>
                  </a:cubicBezTo>
                  <a:cubicBezTo>
                    <a:pt x="12952" y="10737"/>
                    <a:pt x="12976" y="10725"/>
                    <a:pt x="12988" y="10713"/>
                  </a:cubicBezTo>
                  <a:cubicBezTo>
                    <a:pt x="13000" y="10654"/>
                    <a:pt x="13011" y="10583"/>
                    <a:pt x="13023" y="10523"/>
                  </a:cubicBezTo>
                  <a:cubicBezTo>
                    <a:pt x="13284" y="7997"/>
                    <a:pt x="13438" y="4012"/>
                    <a:pt x="12193" y="1782"/>
                  </a:cubicBezTo>
                  <a:cubicBezTo>
                    <a:pt x="11474" y="611"/>
                    <a:pt x="10540" y="0"/>
                    <a:pt x="9576" y="0"/>
                  </a:cubicBezTo>
                  <a:close/>
                </a:path>
              </a:pathLst>
            </a:custGeom>
            <a:solidFill>
              <a:srgbClr val="009E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2986;p72">
              <a:extLst>
                <a:ext uri="{FF2B5EF4-FFF2-40B4-BE49-F238E27FC236}">
                  <a16:creationId xmlns:a16="http://schemas.microsoft.com/office/drawing/2014/main" id="{10372AE6-F0A5-41A7-5BDB-D2570230229D}"/>
                </a:ext>
              </a:extLst>
            </p:cNvPr>
            <p:cNvSpPr/>
            <p:nvPr/>
          </p:nvSpPr>
          <p:spPr>
            <a:xfrm>
              <a:off x="4961775" y="2914125"/>
              <a:ext cx="63475" cy="108550"/>
            </a:xfrm>
            <a:custGeom>
              <a:avLst/>
              <a:gdLst/>
              <a:ahLst/>
              <a:cxnLst/>
              <a:rect l="l" t="t" r="r" b="b"/>
              <a:pathLst>
                <a:path w="2539" h="4342" extrusionOk="0">
                  <a:moveTo>
                    <a:pt x="2539" y="0"/>
                  </a:moveTo>
                  <a:cubicBezTo>
                    <a:pt x="2159" y="238"/>
                    <a:pt x="1780" y="570"/>
                    <a:pt x="1436" y="1008"/>
                  </a:cubicBezTo>
                  <a:cubicBezTo>
                    <a:pt x="724" y="1993"/>
                    <a:pt x="345" y="3179"/>
                    <a:pt x="1" y="4341"/>
                  </a:cubicBezTo>
                  <a:cubicBezTo>
                    <a:pt x="914" y="3523"/>
                    <a:pt x="1626" y="2444"/>
                    <a:pt x="2088" y="1341"/>
                  </a:cubicBezTo>
                  <a:cubicBezTo>
                    <a:pt x="2242" y="902"/>
                    <a:pt x="2397" y="463"/>
                    <a:pt x="2539" y="0"/>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2987;p72">
              <a:extLst>
                <a:ext uri="{FF2B5EF4-FFF2-40B4-BE49-F238E27FC236}">
                  <a16:creationId xmlns:a16="http://schemas.microsoft.com/office/drawing/2014/main" id="{CA04E582-21BA-8354-205F-EEFA2BED3F58}"/>
                </a:ext>
              </a:extLst>
            </p:cNvPr>
            <p:cNvSpPr/>
            <p:nvPr/>
          </p:nvSpPr>
          <p:spPr>
            <a:xfrm>
              <a:off x="4812625" y="2797700"/>
              <a:ext cx="223900" cy="259650"/>
            </a:xfrm>
            <a:custGeom>
              <a:avLst/>
              <a:gdLst/>
              <a:ahLst/>
              <a:cxnLst/>
              <a:rect l="l" t="t" r="r" b="b"/>
              <a:pathLst>
                <a:path w="8956" h="10386" extrusionOk="0">
                  <a:moveTo>
                    <a:pt x="7128" y="1"/>
                  </a:moveTo>
                  <a:cubicBezTo>
                    <a:pt x="6753" y="1"/>
                    <a:pt x="6352" y="563"/>
                    <a:pt x="6180" y="862"/>
                  </a:cubicBezTo>
                  <a:cubicBezTo>
                    <a:pt x="5433" y="2072"/>
                    <a:pt x="5184" y="3519"/>
                    <a:pt x="4401" y="4717"/>
                  </a:cubicBezTo>
                  <a:cubicBezTo>
                    <a:pt x="4650" y="3863"/>
                    <a:pt x="4935" y="2997"/>
                    <a:pt x="5030" y="2107"/>
                  </a:cubicBezTo>
                  <a:cubicBezTo>
                    <a:pt x="5006" y="1704"/>
                    <a:pt x="4947" y="1242"/>
                    <a:pt x="4733" y="1052"/>
                  </a:cubicBezTo>
                  <a:cubicBezTo>
                    <a:pt x="4721" y="1028"/>
                    <a:pt x="4698" y="1016"/>
                    <a:pt x="4674" y="1004"/>
                  </a:cubicBezTo>
                  <a:cubicBezTo>
                    <a:pt x="4354" y="1004"/>
                    <a:pt x="3962" y="1467"/>
                    <a:pt x="3832" y="1811"/>
                  </a:cubicBezTo>
                  <a:cubicBezTo>
                    <a:pt x="3357" y="2819"/>
                    <a:pt x="3097" y="3898"/>
                    <a:pt x="2598" y="4883"/>
                  </a:cubicBezTo>
                  <a:cubicBezTo>
                    <a:pt x="2658" y="4254"/>
                    <a:pt x="2966" y="3092"/>
                    <a:pt x="2551" y="2582"/>
                  </a:cubicBezTo>
                  <a:cubicBezTo>
                    <a:pt x="2499" y="2544"/>
                    <a:pt x="2447" y="2527"/>
                    <a:pt x="2396" y="2527"/>
                  </a:cubicBezTo>
                  <a:cubicBezTo>
                    <a:pt x="2224" y="2527"/>
                    <a:pt x="2064" y="2711"/>
                    <a:pt x="1982" y="2866"/>
                  </a:cubicBezTo>
                  <a:cubicBezTo>
                    <a:pt x="1555" y="3768"/>
                    <a:pt x="1507" y="4812"/>
                    <a:pt x="1057" y="5701"/>
                  </a:cubicBezTo>
                  <a:cubicBezTo>
                    <a:pt x="736" y="6401"/>
                    <a:pt x="226" y="7041"/>
                    <a:pt x="167" y="7836"/>
                  </a:cubicBezTo>
                  <a:cubicBezTo>
                    <a:pt x="1" y="9496"/>
                    <a:pt x="1329" y="10338"/>
                    <a:pt x="2847" y="10386"/>
                  </a:cubicBezTo>
                  <a:cubicBezTo>
                    <a:pt x="5279" y="10244"/>
                    <a:pt x="7165" y="8132"/>
                    <a:pt x="8054" y="5998"/>
                  </a:cubicBezTo>
                  <a:cubicBezTo>
                    <a:pt x="8529" y="4693"/>
                    <a:pt x="8956" y="3317"/>
                    <a:pt x="8908" y="1918"/>
                  </a:cubicBezTo>
                  <a:cubicBezTo>
                    <a:pt x="8897" y="1632"/>
                    <a:pt x="8754" y="1234"/>
                    <a:pt x="8431" y="1234"/>
                  </a:cubicBezTo>
                  <a:cubicBezTo>
                    <a:pt x="8405" y="1234"/>
                    <a:pt x="8378" y="1236"/>
                    <a:pt x="8351" y="1242"/>
                  </a:cubicBezTo>
                  <a:cubicBezTo>
                    <a:pt x="7770" y="1443"/>
                    <a:pt x="7520" y="2107"/>
                    <a:pt x="7260" y="2605"/>
                  </a:cubicBezTo>
                  <a:cubicBezTo>
                    <a:pt x="7437" y="1823"/>
                    <a:pt x="7722" y="969"/>
                    <a:pt x="7461" y="186"/>
                  </a:cubicBezTo>
                  <a:cubicBezTo>
                    <a:pt x="7358" y="54"/>
                    <a:pt x="7244" y="1"/>
                    <a:pt x="7128" y="1"/>
                  </a:cubicBezTo>
                  <a:close/>
                </a:path>
              </a:pathLst>
            </a:custGeom>
            <a:solidFill>
              <a:srgbClr val="F79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2988;p72">
              <a:extLst>
                <a:ext uri="{FF2B5EF4-FFF2-40B4-BE49-F238E27FC236}">
                  <a16:creationId xmlns:a16="http://schemas.microsoft.com/office/drawing/2014/main" id="{D699C707-3BA9-502C-7703-F896DCD8A5E6}"/>
                </a:ext>
              </a:extLst>
            </p:cNvPr>
            <p:cNvSpPr/>
            <p:nvPr/>
          </p:nvSpPr>
          <p:spPr>
            <a:xfrm>
              <a:off x="4963150" y="2795975"/>
              <a:ext cx="48775" cy="136100"/>
            </a:xfrm>
            <a:custGeom>
              <a:avLst/>
              <a:gdLst/>
              <a:ahLst/>
              <a:cxnLst/>
              <a:rect l="l" t="t" r="r" b="b"/>
              <a:pathLst>
                <a:path w="1951" h="5444" extrusionOk="0">
                  <a:moveTo>
                    <a:pt x="1203" y="0"/>
                  </a:moveTo>
                  <a:cubicBezTo>
                    <a:pt x="1097" y="0"/>
                    <a:pt x="1014" y="111"/>
                    <a:pt x="1167" y="184"/>
                  </a:cubicBezTo>
                  <a:cubicBezTo>
                    <a:pt x="1582" y="1429"/>
                    <a:pt x="1120" y="2959"/>
                    <a:pt x="622" y="4133"/>
                  </a:cubicBezTo>
                  <a:cubicBezTo>
                    <a:pt x="456" y="4501"/>
                    <a:pt x="278" y="4857"/>
                    <a:pt x="64" y="5201"/>
                  </a:cubicBezTo>
                  <a:cubicBezTo>
                    <a:pt x="0" y="5308"/>
                    <a:pt x="90" y="5443"/>
                    <a:pt x="212" y="5443"/>
                  </a:cubicBezTo>
                  <a:cubicBezTo>
                    <a:pt x="226" y="5443"/>
                    <a:pt x="240" y="5442"/>
                    <a:pt x="254" y="5438"/>
                  </a:cubicBezTo>
                  <a:cubicBezTo>
                    <a:pt x="1239" y="4323"/>
                    <a:pt x="1950" y="1500"/>
                    <a:pt x="1345" y="89"/>
                  </a:cubicBezTo>
                  <a:cubicBezTo>
                    <a:pt x="1307" y="25"/>
                    <a:pt x="1253" y="0"/>
                    <a:pt x="120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2989;p72">
              <a:extLst>
                <a:ext uri="{FF2B5EF4-FFF2-40B4-BE49-F238E27FC236}">
                  <a16:creationId xmlns:a16="http://schemas.microsoft.com/office/drawing/2014/main" id="{39C7FA76-B177-7252-3659-45D61AE13042}"/>
                </a:ext>
              </a:extLst>
            </p:cNvPr>
            <p:cNvSpPr/>
            <p:nvPr/>
          </p:nvSpPr>
          <p:spPr>
            <a:xfrm>
              <a:off x="4907525" y="2822300"/>
              <a:ext cx="31150" cy="118600"/>
            </a:xfrm>
            <a:custGeom>
              <a:avLst/>
              <a:gdLst/>
              <a:ahLst/>
              <a:cxnLst/>
              <a:rect l="l" t="t" r="r" b="b"/>
              <a:pathLst>
                <a:path w="1246" h="4744" extrusionOk="0">
                  <a:moveTo>
                    <a:pt x="798" y="0"/>
                  </a:moveTo>
                  <a:cubicBezTo>
                    <a:pt x="757" y="0"/>
                    <a:pt x="723" y="20"/>
                    <a:pt x="712" y="68"/>
                  </a:cubicBezTo>
                  <a:cubicBezTo>
                    <a:pt x="712" y="103"/>
                    <a:pt x="736" y="139"/>
                    <a:pt x="759" y="151"/>
                  </a:cubicBezTo>
                  <a:cubicBezTo>
                    <a:pt x="795" y="186"/>
                    <a:pt x="807" y="222"/>
                    <a:pt x="831" y="258"/>
                  </a:cubicBezTo>
                  <a:cubicBezTo>
                    <a:pt x="985" y="673"/>
                    <a:pt x="949" y="1147"/>
                    <a:pt x="937" y="1598"/>
                  </a:cubicBezTo>
                  <a:cubicBezTo>
                    <a:pt x="937" y="1586"/>
                    <a:pt x="937" y="1586"/>
                    <a:pt x="937" y="1574"/>
                  </a:cubicBezTo>
                  <a:cubicBezTo>
                    <a:pt x="914" y="1977"/>
                    <a:pt x="819" y="2369"/>
                    <a:pt x="700" y="2748"/>
                  </a:cubicBezTo>
                  <a:cubicBezTo>
                    <a:pt x="617" y="3057"/>
                    <a:pt x="522" y="3353"/>
                    <a:pt x="415" y="3638"/>
                  </a:cubicBezTo>
                  <a:cubicBezTo>
                    <a:pt x="297" y="3911"/>
                    <a:pt x="178" y="4183"/>
                    <a:pt x="60" y="4444"/>
                  </a:cubicBezTo>
                  <a:cubicBezTo>
                    <a:pt x="24" y="4492"/>
                    <a:pt x="0" y="4551"/>
                    <a:pt x="12" y="4622"/>
                  </a:cubicBezTo>
                  <a:cubicBezTo>
                    <a:pt x="32" y="4701"/>
                    <a:pt x="103" y="4743"/>
                    <a:pt x="174" y="4743"/>
                  </a:cubicBezTo>
                  <a:cubicBezTo>
                    <a:pt x="231" y="4743"/>
                    <a:pt x="289" y="4716"/>
                    <a:pt x="321" y="4658"/>
                  </a:cubicBezTo>
                  <a:cubicBezTo>
                    <a:pt x="475" y="4373"/>
                    <a:pt x="641" y="4088"/>
                    <a:pt x="759" y="3792"/>
                  </a:cubicBezTo>
                  <a:cubicBezTo>
                    <a:pt x="866" y="3507"/>
                    <a:pt x="949" y="3223"/>
                    <a:pt x="1020" y="2938"/>
                  </a:cubicBezTo>
                  <a:cubicBezTo>
                    <a:pt x="1139" y="2523"/>
                    <a:pt x="1234" y="2084"/>
                    <a:pt x="1246" y="1645"/>
                  </a:cubicBezTo>
                  <a:cubicBezTo>
                    <a:pt x="1246" y="1230"/>
                    <a:pt x="1246" y="364"/>
                    <a:pt x="937" y="68"/>
                  </a:cubicBezTo>
                  <a:cubicBezTo>
                    <a:pt x="905" y="29"/>
                    <a:pt x="847" y="0"/>
                    <a:pt x="79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2990;p72">
              <a:extLst>
                <a:ext uri="{FF2B5EF4-FFF2-40B4-BE49-F238E27FC236}">
                  <a16:creationId xmlns:a16="http://schemas.microsoft.com/office/drawing/2014/main" id="{13FECEE9-5F0E-E36A-3056-5403F0931C82}"/>
                </a:ext>
              </a:extLst>
            </p:cNvPr>
            <p:cNvSpPr/>
            <p:nvPr/>
          </p:nvSpPr>
          <p:spPr>
            <a:xfrm>
              <a:off x="4877825" y="2822900"/>
              <a:ext cx="53925" cy="101150"/>
            </a:xfrm>
            <a:custGeom>
              <a:avLst/>
              <a:gdLst/>
              <a:ahLst/>
              <a:cxnLst/>
              <a:rect l="l" t="t" r="r" b="b"/>
              <a:pathLst>
                <a:path w="2157" h="4046" extrusionOk="0">
                  <a:moveTo>
                    <a:pt x="1941" y="0"/>
                  </a:moveTo>
                  <a:cubicBezTo>
                    <a:pt x="1806" y="0"/>
                    <a:pt x="1593" y="119"/>
                    <a:pt x="1366" y="542"/>
                  </a:cubicBezTo>
                  <a:cubicBezTo>
                    <a:pt x="927" y="1348"/>
                    <a:pt x="678" y="2250"/>
                    <a:pt x="346" y="3104"/>
                  </a:cubicBezTo>
                  <a:cubicBezTo>
                    <a:pt x="263" y="3353"/>
                    <a:pt x="168" y="3602"/>
                    <a:pt x="50" y="3851"/>
                  </a:cubicBezTo>
                  <a:cubicBezTo>
                    <a:pt x="1" y="3956"/>
                    <a:pt x="102" y="4045"/>
                    <a:pt x="194" y="4045"/>
                  </a:cubicBezTo>
                  <a:cubicBezTo>
                    <a:pt x="236" y="4045"/>
                    <a:pt x="276" y="4026"/>
                    <a:pt x="299" y="3981"/>
                  </a:cubicBezTo>
                  <a:cubicBezTo>
                    <a:pt x="821" y="3033"/>
                    <a:pt x="1176" y="803"/>
                    <a:pt x="1959" y="198"/>
                  </a:cubicBezTo>
                  <a:cubicBezTo>
                    <a:pt x="2157" y="185"/>
                    <a:pt x="2109" y="0"/>
                    <a:pt x="194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2991;p72">
              <a:extLst>
                <a:ext uri="{FF2B5EF4-FFF2-40B4-BE49-F238E27FC236}">
                  <a16:creationId xmlns:a16="http://schemas.microsoft.com/office/drawing/2014/main" id="{88371E7B-D28F-03BD-C8CE-D2456DF63CDA}"/>
                </a:ext>
              </a:extLst>
            </p:cNvPr>
            <p:cNvSpPr/>
            <p:nvPr/>
          </p:nvSpPr>
          <p:spPr>
            <a:xfrm>
              <a:off x="4814425" y="2857675"/>
              <a:ext cx="73850" cy="146650"/>
            </a:xfrm>
            <a:custGeom>
              <a:avLst/>
              <a:gdLst/>
              <a:ahLst/>
              <a:cxnLst/>
              <a:rect l="l" t="t" r="r" b="b"/>
              <a:pathLst>
                <a:path w="2954" h="5866" extrusionOk="0">
                  <a:moveTo>
                    <a:pt x="2376" y="1"/>
                  </a:moveTo>
                  <a:cubicBezTo>
                    <a:pt x="2279" y="1"/>
                    <a:pt x="2180" y="41"/>
                    <a:pt x="2099" y="100"/>
                  </a:cubicBezTo>
                  <a:cubicBezTo>
                    <a:pt x="1755" y="349"/>
                    <a:pt x="1672" y="954"/>
                    <a:pt x="1554" y="1333"/>
                  </a:cubicBezTo>
                  <a:cubicBezTo>
                    <a:pt x="1483" y="1594"/>
                    <a:pt x="1412" y="1855"/>
                    <a:pt x="1328" y="2116"/>
                  </a:cubicBezTo>
                  <a:cubicBezTo>
                    <a:pt x="1222" y="2413"/>
                    <a:pt x="1091" y="2709"/>
                    <a:pt x="961" y="2994"/>
                  </a:cubicBezTo>
                  <a:cubicBezTo>
                    <a:pt x="807" y="3290"/>
                    <a:pt x="652" y="3587"/>
                    <a:pt x="463" y="3860"/>
                  </a:cubicBezTo>
                  <a:cubicBezTo>
                    <a:pt x="225" y="4192"/>
                    <a:pt x="71" y="4595"/>
                    <a:pt x="36" y="5022"/>
                  </a:cubicBezTo>
                  <a:cubicBezTo>
                    <a:pt x="0" y="5271"/>
                    <a:pt x="24" y="5520"/>
                    <a:pt x="59" y="5757"/>
                  </a:cubicBezTo>
                  <a:cubicBezTo>
                    <a:pt x="70" y="5821"/>
                    <a:pt x="119" y="5866"/>
                    <a:pt x="172" y="5866"/>
                  </a:cubicBezTo>
                  <a:cubicBezTo>
                    <a:pt x="178" y="5866"/>
                    <a:pt x="184" y="5865"/>
                    <a:pt x="190" y="5864"/>
                  </a:cubicBezTo>
                  <a:cubicBezTo>
                    <a:pt x="308" y="5840"/>
                    <a:pt x="308" y="5745"/>
                    <a:pt x="297" y="5650"/>
                  </a:cubicBezTo>
                  <a:cubicBezTo>
                    <a:pt x="285" y="5520"/>
                    <a:pt x="285" y="5389"/>
                    <a:pt x="297" y="5259"/>
                  </a:cubicBezTo>
                  <a:cubicBezTo>
                    <a:pt x="332" y="4820"/>
                    <a:pt x="498" y="4405"/>
                    <a:pt x="747" y="4037"/>
                  </a:cubicBezTo>
                  <a:cubicBezTo>
                    <a:pt x="1103" y="3527"/>
                    <a:pt x="1352" y="2934"/>
                    <a:pt x="1542" y="2353"/>
                  </a:cubicBezTo>
                  <a:cubicBezTo>
                    <a:pt x="1625" y="2092"/>
                    <a:pt x="1708" y="1843"/>
                    <a:pt x="1779" y="1582"/>
                  </a:cubicBezTo>
                  <a:cubicBezTo>
                    <a:pt x="1886" y="1238"/>
                    <a:pt x="1969" y="871"/>
                    <a:pt x="2123" y="539"/>
                  </a:cubicBezTo>
                  <a:cubicBezTo>
                    <a:pt x="2171" y="444"/>
                    <a:pt x="2242" y="337"/>
                    <a:pt x="2360" y="301"/>
                  </a:cubicBezTo>
                  <a:cubicBezTo>
                    <a:pt x="2467" y="301"/>
                    <a:pt x="2526" y="633"/>
                    <a:pt x="2538" y="716"/>
                  </a:cubicBezTo>
                  <a:cubicBezTo>
                    <a:pt x="2586" y="1037"/>
                    <a:pt x="2574" y="1369"/>
                    <a:pt x="2562" y="1689"/>
                  </a:cubicBezTo>
                  <a:cubicBezTo>
                    <a:pt x="2562" y="2021"/>
                    <a:pt x="2550" y="2353"/>
                    <a:pt x="2503" y="2685"/>
                  </a:cubicBezTo>
                  <a:cubicBezTo>
                    <a:pt x="2491" y="2709"/>
                    <a:pt x="2491" y="2745"/>
                    <a:pt x="2491" y="2768"/>
                  </a:cubicBezTo>
                  <a:cubicBezTo>
                    <a:pt x="2503" y="2804"/>
                    <a:pt x="2526" y="2840"/>
                    <a:pt x="2562" y="2851"/>
                  </a:cubicBezTo>
                  <a:cubicBezTo>
                    <a:pt x="2633" y="2851"/>
                    <a:pt x="2669" y="2792"/>
                    <a:pt x="2681" y="2745"/>
                  </a:cubicBezTo>
                  <a:cubicBezTo>
                    <a:pt x="2799" y="2389"/>
                    <a:pt x="2823" y="2009"/>
                    <a:pt x="2847" y="1630"/>
                  </a:cubicBezTo>
                  <a:cubicBezTo>
                    <a:pt x="2870" y="1203"/>
                    <a:pt x="2953" y="325"/>
                    <a:pt x="2550" y="52"/>
                  </a:cubicBezTo>
                  <a:cubicBezTo>
                    <a:pt x="2496" y="16"/>
                    <a:pt x="2436" y="1"/>
                    <a:pt x="23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2992;p72">
              <a:extLst>
                <a:ext uri="{FF2B5EF4-FFF2-40B4-BE49-F238E27FC236}">
                  <a16:creationId xmlns:a16="http://schemas.microsoft.com/office/drawing/2014/main" id="{82578171-2692-1CFC-1C3B-4DF57C2B7C8B}"/>
                </a:ext>
              </a:extLst>
            </p:cNvPr>
            <p:cNvSpPr/>
            <p:nvPr/>
          </p:nvSpPr>
          <p:spPr>
            <a:xfrm>
              <a:off x="4927800" y="2794325"/>
              <a:ext cx="69775" cy="111625"/>
            </a:xfrm>
            <a:custGeom>
              <a:avLst/>
              <a:gdLst/>
              <a:ahLst/>
              <a:cxnLst/>
              <a:rect l="l" t="t" r="r" b="b"/>
              <a:pathLst>
                <a:path w="2791" h="4465" extrusionOk="0">
                  <a:moveTo>
                    <a:pt x="2427" y="1"/>
                  </a:moveTo>
                  <a:cubicBezTo>
                    <a:pt x="2095" y="24"/>
                    <a:pt x="1834" y="274"/>
                    <a:pt x="1668" y="534"/>
                  </a:cubicBezTo>
                  <a:cubicBezTo>
                    <a:pt x="1217" y="1151"/>
                    <a:pt x="968" y="1887"/>
                    <a:pt x="660" y="2586"/>
                  </a:cubicBezTo>
                  <a:cubicBezTo>
                    <a:pt x="470" y="3061"/>
                    <a:pt x="280" y="3523"/>
                    <a:pt x="126" y="4010"/>
                  </a:cubicBezTo>
                  <a:cubicBezTo>
                    <a:pt x="91" y="4116"/>
                    <a:pt x="79" y="4235"/>
                    <a:pt x="31" y="4330"/>
                  </a:cubicBezTo>
                  <a:cubicBezTo>
                    <a:pt x="0" y="4392"/>
                    <a:pt x="52" y="4464"/>
                    <a:pt x="113" y="4464"/>
                  </a:cubicBezTo>
                  <a:cubicBezTo>
                    <a:pt x="121" y="4464"/>
                    <a:pt x="130" y="4463"/>
                    <a:pt x="138" y="4460"/>
                  </a:cubicBezTo>
                  <a:cubicBezTo>
                    <a:pt x="174" y="4448"/>
                    <a:pt x="186" y="4425"/>
                    <a:pt x="197" y="4389"/>
                  </a:cubicBezTo>
                  <a:cubicBezTo>
                    <a:pt x="221" y="4318"/>
                    <a:pt x="245" y="4235"/>
                    <a:pt x="280" y="4164"/>
                  </a:cubicBezTo>
                  <a:cubicBezTo>
                    <a:pt x="446" y="3689"/>
                    <a:pt x="636" y="3215"/>
                    <a:pt x="826" y="2740"/>
                  </a:cubicBezTo>
                  <a:cubicBezTo>
                    <a:pt x="1099" y="2112"/>
                    <a:pt x="1312" y="1436"/>
                    <a:pt x="1704" y="867"/>
                  </a:cubicBezTo>
                  <a:cubicBezTo>
                    <a:pt x="1860" y="651"/>
                    <a:pt x="2090" y="306"/>
                    <a:pt x="2372" y="306"/>
                  </a:cubicBezTo>
                  <a:cubicBezTo>
                    <a:pt x="2432" y="306"/>
                    <a:pt x="2494" y="321"/>
                    <a:pt x="2558" y="357"/>
                  </a:cubicBezTo>
                  <a:cubicBezTo>
                    <a:pt x="2579" y="368"/>
                    <a:pt x="2600" y="373"/>
                    <a:pt x="2622" y="373"/>
                  </a:cubicBezTo>
                  <a:cubicBezTo>
                    <a:pt x="2710" y="373"/>
                    <a:pt x="2790" y="286"/>
                    <a:pt x="2771" y="191"/>
                  </a:cubicBezTo>
                  <a:cubicBezTo>
                    <a:pt x="2736" y="84"/>
                    <a:pt x="2534" y="13"/>
                    <a:pt x="24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2993;p72">
              <a:extLst>
                <a:ext uri="{FF2B5EF4-FFF2-40B4-BE49-F238E27FC236}">
                  <a16:creationId xmlns:a16="http://schemas.microsoft.com/office/drawing/2014/main" id="{94F7AEB3-8DEF-4A07-A7BD-84F1A3931CAD}"/>
                </a:ext>
              </a:extLst>
            </p:cNvPr>
            <p:cNvSpPr/>
            <p:nvPr/>
          </p:nvSpPr>
          <p:spPr>
            <a:xfrm>
              <a:off x="4990550" y="2828100"/>
              <a:ext cx="45100" cy="42225"/>
            </a:xfrm>
            <a:custGeom>
              <a:avLst/>
              <a:gdLst/>
              <a:ahLst/>
              <a:cxnLst/>
              <a:rect l="l" t="t" r="r" b="b"/>
              <a:pathLst>
                <a:path w="1804" h="1689" extrusionOk="0">
                  <a:moveTo>
                    <a:pt x="1673" y="73"/>
                  </a:moveTo>
                  <a:cubicBezTo>
                    <a:pt x="1677" y="74"/>
                    <a:pt x="1680" y="76"/>
                    <a:pt x="1684" y="78"/>
                  </a:cubicBezTo>
                  <a:lnTo>
                    <a:pt x="1684" y="78"/>
                  </a:lnTo>
                  <a:cubicBezTo>
                    <a:pt x="1684" y="73"/>
                    <a:pt x="1681" y="73"/>
                    <a:pt x="1673" y="73"/>
                  </a:cubicBezTo>
                  <a:close/>
                  <a:moveTo>
                    <a:pt x="1363" y="1"/>
                  </a:moveTo>
                  <a:cubicBezTo>
                    <a:pt x="814" y="1"/>
                    <a:pt x="372" y="680"/>
                    <a:pt x="214" y="1176"/>
                  </a:cubicBezTo>
                  <a:cubicBezTo>
                    <a:pt x="190" y="1306"/>
                    <a:pt x="0" y="1627"/>
                    <a:pt x="178" y="1686"/>
                  </a:cubicBezTo>
                  <a:cubicBezTo>
                    <a:pt x="186" y="1688"/>
                    <a:pt x="193" y="1688"/>
                    <a:pt x="201" y="1688"/>
                  </a:cubicBezTo>
                  <a:cubicBezTo>
                    <a:pt x="249" y="1688"/>
                    <a:pt x="288" y="1656"/>
                    <a:pt x="309" y="1615"/>
                  </a:cubicBezTo>
                  <a:cubicBezTo>
                    <a:pt x="489" y="1107"/>
                    <a:pt x="842" y="244"/>
                    <a:pt x="1479" y="244"/>
                  </a:cubicBezTo>
                  <a:cubicBezTo>
                    <a:pt x="1511" y="244"/>
                    <a:pt x="1544" y="246"/>
                    <a:pt x="1578" y="251"/>
                  </a:cubicBezTo>
                  <a:cubicBezTo>
                    <a:pt x="1600" y="271"/>
                    <a:pt x="1623" y="279"/>
                    <a:pt x="1644" y="279"/>
                  </a:cubicBezTo>
                  <a:cubicBezTo>
                    <a:pt x="1736" y="279"/>
                    <a:pt x="1803" y="131"/>
                    <a:pt x="1684" y="78"/>
                  </a:cubicBezTo>
                  <a:lnTo>
                    <a:pt x="1684" y="78"/>
                  </a:lnTo>
                  <a:cubicBezTo>
                    <a:pt x="1684" y="78"/>
                    <a:pt x="1684" y="78"/>
                    <a:pt x="1684" y="79"/>
                  </a:cubicBezTo>
                  <a:lnTo>
                    <a:pt x="1684" y="79"/>
                  </a:lnTo>
                  <a:cubicBezTo>
                    <a:pt x="1574" y="25"/>
                    <a:pt x="1467" y="1"/>
                    <a:pt x="136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2994;p72">
              <a:extLst>
                <a:ext uri="{FF2B5EF4-FFF2-40B4-BE49-F238E27FC236}">
                  <a16:creationId xmlns:a16="http://schemas.microsoft.com/office/drawing/2014/main" id="{70E65D9D-A758-153B-A7E0-C57DBC807E89}"/>
                </a:ext>
              </a:extLst>
            </p:cNvPr>
            <p:cNvSpPr/>
            <p:nvPr/>
          </p:nvSpPr>
          <p:spPr>
            <a:xfrm>
              <a:off x="5093125" y="2047825"/>
              <a:ext cx="405950" cy="372825"/>
            </a:xfrm>
            <a:custGeom>
              <a:avLst/>
              <a:gdLst/>
              <a:ahLst/>
              <a:cxnLst/>
              <a:rect l="l" t="t" r="r" b="b"/>
              <a:pathLst>
                <a:path w="16238" h="14913" extrusionOk="0">
                  <a:moveTo>
                    <a:pt x="7984" y="0"/>
                  </a:moveTo>
                  <a:cubicBezTo>
                    <a:pt x="4653" y="0"/>
                    <a:pt x="1624" y="2250"/>
                    <a:pt x="772" y="5618"/>
                  </a:cubicBezTo>
                  <a:cubicBezTo>
                    <a:pt x="1" y="8642"/>
                    <a:pt x="1199" y="11702"/>
                    <a:pt x="3559" y="13446"/>
                  </a:cubicBezTo>
                  <a:cubicBezTo>
                    <a:pt x="3298" y="14205"/>
                    <a:pt x="2788" y="14573"/>
                    <a:pt x="3215" y="14751"/>
                  </a:cubicBezTo>
                  <a:cubicBezTo>
                    <a:pt x="3701" y="14751"/>
                    <a:pt x="4282" y="14490"/>
                    <a:pt x="4626" y="14110"/>
                  </a:cubicBezTo>
                  <a:cubicBezTo>
                    <a:pt x="4792" y="14193"/>
                    <a:pt x="4970" y="14276"/>
                    <a:pt x="5148" y="14347"/>
                  </a:cubicBezTo>
                  <a:cubicBezTo>
                    <a:pt x="5469" y="14478"/>
                    <a:pt x="5801" y="14596"/>
                    <a:pt x="6156" y="14679"/>
                  </a:cubicBezTo>
                  <a:cubicBezTo>
                    <a:pt x="6773" y="14837"/>
                    <a:pt x="7392" y="14913"/>
                    <a:pt x="8001" y="14913"/>
                  </a:cubicBezTo>
                  <a:cubicBezTo>
                    <a:pt x="11325" y="14913"/>
                    <a:pt x="14356" y="12663"/>
                    <a:pt x="15218" y="9295"/>
                  </a:cubicBezTo>
                  <a:cubicBezTo>
                    <a:pt x="16238" y="5298"/>
                    <a:pt x="13818" y="1242"/>
                    <a:pt x="9833" y="233"/>
                  </a:cubicBezTo>
                  <a:cubicBezTo>
                    <a:pt x="9214" y="75"/>
                    <a:pt x="8594" y="0"/>
                    <a:pt x="7984" y="0"/>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2995;p72">
              <a:extLst>
                <a:ext uri="{FF2B5EF4-FFF2-40B4-BE49-F238E27FC236}">
                  <a16:creationId xmlns:a16="http://schemas.microsoft.com/office/drawing/2014/main" id="{407A697F-B986-F248-6ACE-D2A5638CAC06}"/>
                </a:ext>
              </a:extLst>
            </p:cNvPr>
            <p:cNvSpPr/>
            <p:nvPr/>
          </p:nvSpPr>
          <p:spPr>
            <a:xfrm>
              <a:off x="5146500" y="2113350"/>
              <a:ext cx="274600" cy="240850"/>
            </a:xfrm>
            <a:custGeom>
              <a:avLst/>
              <a:gdLst/>
              <a:ahLst/>
              <a:cxnLst/>
              <a:rect l="l" t="t" r="r" b="b"/>
              <a:pathLst>
                <a:path w="10984" h="9634" extrusionOk="0">
                  <a:moveTo>
                    <a:pt x="7431" y="3787"/>
                  </a:moveTo>
                  <a:cubicBezTo>
                    <a:pt x="7543" y="3787"/>
                    <a:pt x="7664" y="3810"/>
                    <a:pt x="7722" y="3827"/>
                  </a:cubicBezTo>
                  <a:cubicBezTo>
                    <a:pt x="8220" y="3993"/>
                    <a:pt x="8173" y="4503"/>
                    <a:pt x="7722" y="4693"/>
                  </a:cubicBezTo>
                  <a:cubicBezTo>
                    <a:pt x="7631" y="4747"/>
                    <a:pt x="7526" y="4771"/>
                    <a:pt x="7422" y="4771"/>
                  </a:cubicBezTo>
                  <a:cubicBezTo>
                    <a:pt x="7065" y="4771"/>
                    <a:pt x="6711" y="4483"/>
                    <a:pt x="6904" y="4088"/>
                  </a:cubicBezTo>
                  <a:cubicBezTo>
                    <a:pt x="6953" y="4020"/>
                    <a:pt x="7050" y="3878"/>
                    <a:pt x="7143" y="3878"/>
                  </a:cubicBezTo>
                  <a:cubicBezTo>
                    <a:pt x="7162" y="3878"/>
                    <a:pt x="7182" y="3884"/>
                    <a:pt x="7200" y="3898"/>
                  </a:cubicBezTo>
                  <a:cubicBezTo>
                    <a:pt x="7206" y="3813"/>
                    <a:pt x="7313" y="3787"/>
                    <a:pt x="7431" y="3787"/>
                  </a:cubicBezTo>
                  <a:close/>
                  <a:moveTo>
                    <a:pt x="2466" y="3929"/>
                  </a:moveTo>
                  <a:cubicBezTo>
                    <a:pt x="2549" y="3929"/>
                    <a:pt x="2636" y="3946"/>
                    <a:pt x="2693" y="3958"/>
                  </a:cubicBezTo>
                  <a:cubicBezTo>
                    <a:pt x="3203" y="4076"/>
                    <a:pt x="3203" y="4681"/>
                    <a:pt x="2800" y="4930"/>
                  </a:cubicBezTo>
                  <a:cubicBezTo>
                    <a:pt x="2708" y="4987"/>
                    <a:pt x="2606" y="5013"/>
                    <a:pt x="2503" y="5013"/>
                  </a:cubicBezTo>
                  <a:cubicBezTo>
                    <a:pt x="2326" y="5013"/>
                    <a:pt x="2149" y="4935"/>
                    <a:pt x="2029" y="4800"/>
                  </a:cubicBezTo>
                  <a:cubicBezTo>
                    <a:pt x="1815" y="4539"/>
                    <a:pt x="1993" y="4159"/>
                    <a:pt x="2254" y="4017"/>
                  </a:cubicBezTo>
                  <a:cubicBezTo>
                    <a:pt x="2291" y="3949"/>
                    <a:pt x="2376" y="3929"/>
                    <a:pt x="2466" y="3929"/>
                  </a:cubicBezTo>
                  <a:close/>
                  <a:moveTo>
                    <a:pt x="5474" y="0"/>
                  </a:moveTo>
                  <a:cubicBezTo>
                    <a:pt x="4795" y="0"/>
                    <a:pt x="4107" y="144"/>
                    <a:pt x="3452" y="447"/>
                  </a:cubicBezTo>
                  <a:cubicBezTo>
                    <a:pt x="1044" y="1574"/>
                    <a:pt x="1" y="4444"/>
                    <a:pt x="1116" y="6852"/>
                  </a:cubicBezTo>
                  <a:cubicBezTo>
                    <a:pt x="1937" y="8607"/>
                    <a:pt x="3674" y="9634"/>
                    <a:pt x="5484" y="9634"/>
                  </a:cubicBezTo>
                  <a:cubicBezTo>
                    <a:pt x="5949" y="9634"/>
                    <a:pt x="6419" y="9566"/>
                    <a:pt x="6880" y="9425"/>
                  </a:cubicBezTo>
                  <a:cubicBezTo>
                    <a:pt x="7093" y="9366"/>
                    <a:pt x="7307" y="9283"/>
                    <a:pt x="7520" y="9188"/>
                  </a:cubicBezTo>
                  <a:cubicBezTo>
                    <a:pt x="9940" y="8061"/>
                    <a:pt x="10983" y="5191"/>
                    <a:pt x="9857" y="2784"/>
                  </a:cubicBezTo>
                  <a:cubicBezTo>
                    <a:pt x="9036" y="1030"/>
                    <a:pt x="7291" y="0"/>
                    <a:pt x="5474" y="0"/>
                  </a:cubicBezTo>
                  <a:close/>
                </a:path>
              </a:pathLst>
            </a:custGeom>
            <a:solidFill>
              <a:srgbClr val="F8B8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2996;p72">
              <a:extLst>
                <a:ext uri="{FF2B5EF4-FFF2-40B4-BE49-F238E27FC236}">
                  <a16:creationId xmlns:a16="http://schemas.microsoft.com/office/drawing/2014/main" id="{7C967E8A-BE4C-8014-1A90-8853E3120AB8}"/>
                </a:ext>
              </a:extLst>
            </p:cNvPr>
            <p:cNvSpPr/>
            <p:nvPr/>
          </p:nvSpPr>
          <p:spPr>
            <a:xfrm>
              <a:off x="5290025" y="2194175"/>
              <a:ext cx="32875" cy="16550"/>
            </a:xfrm>
            <a:custGeom>
              <a:avLst/>
              <a:gdLst/>
              <a:ahLst/>
              <a:cxnLst/>
              <a:rect l="l" t="t" r="r" b="b"/>
              <a:pathLst>
                <a:path w="1315" h="662" extrusionOk="0">
                  <a:moveTo>
                    <a:pt x="722" y="1"/>
                  </a:moveTo>
                  <a:cubicBezTo>
                    <a:pt x="719" y="1"/>
                    <a:pt x="715" y="1"/>
                    <a:pt x="712" y="1"/>
                  </a:cubicBezTo>
                  <a:cubicBezTo>
                    <a:pt x="534" y="1"/>
                    <a:pt x="368" y="96"/>
                    <a:pt x="261" y="238"/>
                  </a:cubicBezTo>
                  <a:cubicBezTo>
                    <a:pt x="202" y="345"/>
                    <a:pt x="0" y="559"/>
                    <a:pt x="166" y="654"/>
                  </a:cubicBezTo>
                  <a:cubicBezTo>
                    <a:pt x="179" y="659"/>
                    <a:pt x="192" y="661"/>
                    <a:pt x="205" y="661"/>
                  </a:cubicBezTo>
                  <a:cubicBezTo>
                    <a:pt x="249" y="661"/>
                    <a:pt x="287" y="631"/>
                    <a:pt x="297" y="594"/>
                  </a:cubicBezTo>
                  <a:cubicBezTo>
                    <a:pt x="367" y="325"/>
                    <a:pt x="528" y="184"/>
                    <a:pt x="696" y="184"/>
                  </a:cubicBezTo>
                  <a:cubicBezTo>
                    <a:pt x="839" y="184"/>
                    <a:pt x="988" y="287"/>
                    <a:pt x="1091" y="499"/>
                  </a:cubicBezTo>
                  <a:cubicBezTo>
                    <a:pt x="1091" y="540"/>
                    <a:pt x="1119" y="564"/>
                    <a:pt x="1151" y="564"/>
                  </a:cubicBezTo>
                  <a:cubicBezTo>
                    <a:pt x="1166" y="564"/>
                    <a:pt x="1183" y="558"/>
                    <a:pt x="1198" y="547"/>
                  </a:cubicBezTo>
                  <a:cubicBezTo>
                    <a:pt x="1315" y="348"/>
                    <a:pt x="938" y="1"/>
                    <a:pt x="72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2997;p72">
              <a:extLst>
                <a:ext uri="{FF2B5EF4-FFF2-40B4-BE49-F238E27FC236}">
                  <a16:creationId xmlns:a16="http://schemas.microsoft.com/office/drawing/2014/main" id="{50B0CFE3-95EF-B371-FC2F-D5A2FC5F0A76}"/>
                </a:ext>
              </a:extLst>
            </p:cNvPr>
            <p:cNvSpPr/>
            <p:nvPr/>
          </p:nvSpPr>
          <p:spPr>
            <a:xfrm>
              <a:off x="5231300" y="2200675"/>
              <a:ext cx="27025" cy="18075"/>
            </a:xfrm>
            <a:custGeom>
              <a:avLst/>
              <a:gdLst/>
              <a:ahLst/>
              <a:cxnLst/>
              <a:rect l="l" t="t" r="r" b="b"/>
              <a:pathLst>
                <a:path w="1081" h="723" extrusionOk="0">
                  <a:moveTo>
                    <a:pt x="544" y="0"/>
                  </a:moveTo>
                  <a:cubicBezTo>
                    <a:pt x="314" y="0"/>
                    <a:pt x="81" y="193"/>
                    <a:pt x="1" y="595"/>
                  </a:cubicBezTo>
                  <a:cubicBezTo>
                    <a:pt x="1" y="682"/>
                    <a:pt x="46" y="722"/>
                    <a:pt x="96" y="722"/>
                  </a:cubicBezTo>
                  <a:cubicBezTo>
                    <a:pt x="155" y="722"/>
                    <a:pt x="220" y="668"/>
                    <a:pt x="226" y="571"/>
                  </a:cubicBezTo>
                  <a:cubicBezTo>
                    <a:pt x="300" y="363"/>
                    <a:pt x="440" y="188"/>
                    <a:pt x="589" y="188"/>
                  </a:cubicBezTo>
                  <a:cubicBezTo>
                    <a:pt x="678" y="188"/>
                    <a:pt x="771" y="250"/>
                    <a:pt x="855" y="405"/>
                  </a:cubicBezTo>
                  <a:cubicBezTo>
                    <a:pt x="902" y="477"/>
                    <a:pt x="926" y="560"/>
                    <a:pt x="950" y="643"/>
                  </a:cubicBezTo>
                  <a:cubicBezTo>
                    <a:pt x="962" y="666"/>
                    <a:pt x="988" y="678"/>
                    <a:pt x="1015" y="678"/>
                  </a:cubicBezTo>
                  <a:cubicBezTo>
                    <a:pt x="1042" y="678"/>
                    <a:pt x="1068" y="666"/>
                    <a:pt x="1080" y="643"/>
                  </a:cubicBezTo>
                  <a:cubicBezTo>
                    <a:pt x="1031" y="220"/>
                    <a:pt x="789" y="0"/>
                    <a:pt x="54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2998;p72">
              <a:extLst>
                <a:ext uri="{FF2B5EF4-FFF2-40B4-BE49-F238E27FC236}">
                  <a16:creationId xmlns:a16="http://schemas.microsoft.com/office/drawing/2014/main" id="{CD23F561-27FC-FE9B-6648-5CC0AEA6E199}"/>
                </a:ext>
              </a:extLst>
            </p:cNvPr>
            <p:cNvSpPr/>
            <p:nvPr/>
          </p:nvSpPr>
          <p:spPr>
            <a:xfrm>
              <a:off x="5228050" y="2219100"/>
              <a:ext cx="88675" cy="54725"/>
            </a:xfrm>
            <a:custGeom>
              <a:avLst/>
              <a:gdLst/>
              <a:ahLst/>
              <a:cxnLst/>
              <a:rect l="l" t="t" r="r" b="b"/>
              <a:pathLst>
                <a:path w="3547" h="2189" extrusionOk="0">
                  <a:moveTo>
                    <a:pt x="3416" y="1"/>
                  </a:moveTo>
                  <a:cubicBezTo>
                    <a:pt x="3381" y="12"/>
                    <a:pt x="3357" y="36"/>
                    <a:pt x="3357" y="60"/>
                  </a:cubicBezTo>
                  <a:cubicBezTo>
                    <a:pt x="3369" y="273"/>
                    <a:pt x="3298" y="499"/>
                    <a:pt x="3250" y="700"/>
                  </a:cubicBezTo>
                  <a:cubicBezTo>
                    <a:pt x="3076" y="1414"/>
                    <a:pt x="2430" y="1949"/>
                    <a:pt x="1746" y="1949"/>
                  </a:cubicBezTo>
                  <a:cubicBezTo>
                    <a:pt x="1498" y="1949"/>
                    <a:pt x="1245" y="1878"/>
                    <a:pt x="1009" y="1720"/>
                  </a:cubicBezTo>
                  <a:cubicBezTo>
                    <a:pt x="629" y="1483"/>
                    <a:pt x="427" y="1044"/>
                    <a:pt x="261" y="641"/>
                  </a:cubicBezTo>
                  <a:cubicBezTo>
                    <a:pt x="252" y="604"/>
                    <a:pt x="221" y="574"/>
                    <a:pt x="185" y="574"/>
                  </a:cubicBezTo>
                  <a:cubicBezTo>
                    <a:pt x="175" y="574"/>
                    <a:pt x="165" y="576"/>
                    <a:pt x="155" y="582"/>
                  </a:cubicBezTo>
                  <a:cubicBezTo>
                    <a:pt x="0" y="641"/>
                    <a:pt x="273" y="1139"/>
                    <a:pt x="321" y="1258"/>
                  </a:cubicBezTo>
                  <a:cubicBezTo>
                    <a:pt x="564" y="1826"/>
                    <a:pt x="1151" y="2189"/>
                    <a:pt x="1752" y="2189"/>
                  </a:cubicBezTo>
                  <a:cubicBezTo>
                    <a:pt x="1941" y="2189"/>
                    <a:pt x="2131" y="2153"/>
                    <a:pt x="2313" y="2076"/>
                  </a:cubicBezTo>
                  <a:cubicBezTo>
                    <a:pt x="3048" y="1791"/>
                    <a:pt x="3487" y="1056"/>
                    <a:pt x="3499" y="285"/>
                  </a:cubicBezTo>
                  <a:cubicBezTo>
                    <a:pt x="3499" y="190"/>
                    <a:pt x="3547" y="1"/>
                    <a:pt x="34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2999;p72">
              <a:extLst>
                <a:ext uri="{FF2B5EF4-FFF2-40B4-BE49-F238E27FC236}">
                  <a16:creationId xmlns:a16="http://schemas.microsoft.com/office/drawing/2014/main" id="{3C8BB247-8B74-70DD-30B3-EB7B4C5F712C}"/>
                </a:ext>
              </a:extLst>
            </p:cNvPr>
            <p:cNvSpPr/>
            <p:nvPr/>
          </p:nvSpPr>
          <p:spPr>
            <a:xfrm>
              <a:off x="5191875" y="2211575"/>
              <a:ext cx="34725" cy="27125"/>
            </a:xfrm>
            <a:custGeom>
              <a:avLst/>
              <a:gdLst/>
              <a:ahLst/>
              <a:cxnLst/>
              <a:rect l="l" t="t" r="r" b="b"/>
              <a:pathLst>
                <a:path w="1389" h="1085" extrusionOk="0">
                  <a:moveTo>
                    <a:pt x="651" y="0"/>
                  </a:moveTo>
                  <a:cubicBezTo>
                    <a:pt x="561" y="0"/>
                    <a:pt x="476" y="20"/>
                    <a:pt x="439" y="88"/>
                  </a:cubicBezTo>
                  <a:cubicBezTo>
                    <a:pt x="178" y="230"/>
                    <a:pt x="0" y="610"/>
                    <a:pt x="214" y="871"/>
                  </a:cubicBezTo>
                  <a:cubicBezTo>
                    <a:pt x="334" y="1006"/>
                    <a:pt x="511" y="1084"/>
                    <a:pt x="688" y="1084"/>
                  </a:cubicBezTo>
                  <a:cubicBezTo>
                    <a:pt x="791" y="1084"/>
                    <a:pt x="893" y="1058"/>
                    <a:pt x="985" y="1001"/>
                  </a:cubicBezTo>
                  <a:cubicBezTo>
                    <a:pt x="1388" y="752"/>
                    <a:pt x="1388" y="147"/>
                    <a:pt x="878" y="29"/>
                  </a:cubicBezTo>
                  <a:cubicBezTo>
                    <a:pt x="821" y="17"/>
                    <a:pt x="734" y="0"/>
                    <a:pt x="651" y="0"/>
                  </a:cubicBezTo>
                  <a:close/>
                </a:path>
              </a:pathLst>
            </a:custGeom>
            <a:solidFill>
              <a:srgbClr val="F25C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3000;p72">
              <a:extLst>
                <a:ext uri="{FF2B5EF4-FFF2-40B4-BE49-F238E27FC236}">
                  <a16:creationId xmlns:a16="http://schemas.microsoft.com/office/drawing/2014/main" id="{6BC02868-B786-F9C5-F083-050075E0C134}"/>
                </a:ext>
              </a:extLst>
            </p:cNvPr>
            <p:cNvSpPr/>
            <p:nvPr/>
          </p:nvSpPr>
          <p:spPr>
            <a:xfrm>
              <a:off x="5314250" y="2208025"/>
              <a:ext cx="37775" cy="24625"/>
            </a:xfrm>
            <a:custGeom>
              <a:avLst/>
              <a:gdLst/>
              <a:ahLst/>
              <a:cxnLst/>
              <a:rect l="l" t="t" r="r" b="b"/>
              <a:pathLst>
                <a:path w="1511" h="985" extrusionOk="0">
                  <a:moveTo>
                    <a:pt x="721" y="0"/>
                  </a:moveTo>
                  <a:cubicBezTo>
                    <a:pt x="603" y="0"/>
                    <a:pt x="496" y="26"/>
                    <a:pt x="490" y="111"/>
                  </a:cubicBezTo>
                  <a:cubicBezTo>
                    <a:pt x="472" y="97"/>
                    <a:pt x="452" y="91"/>
                    <a:pt x="433" y="91"/>
                  </a:cubicBezTo>
                  <a:cubicBezTo>
                    <a:pt x="340" y="91"/>
                    <a:pt x="243" y="233"/>
                    <a:pt x="194" y="301"/>
                  </a:cubicBezTo>
                  <a:cubicBezTo>
                    <a:pt x="1" y="696"/>
                    <a:pt x="355" y="984"/>
                    <a:pt x="712" y="984"/>
                  </a:cubicBezTo>
                  <a:cubicBezTo>
                    <a:pt x="816" y="984"/>
                    <a:pt x="921" y="960"/>
                    <a:pt x="1012" y="906"/>
                  </a:cubicBezTo>
                  <a:cubicBezTo>
                    <a:pt x="1463" y="716"/>
                    <a:pt x="1510" y="206"/>
                    <a:pt x="1012" y="40"/>
                  </a:cubicBezTo>
                  <a:cubicBezTo>
                    <a:pt x="954" y="23"/>
                    <a:pt x="833" y="0"/>
                    <a:pt x="721" y="0"/>
                  </a:cubicBezTo>
                  <a:close/>
                </a:path>
              </a:pathLst>
            </a:custGeom>
            <a:solidFill>
              <a:srgbClr val="F25C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3001;p72">
              <a:extLst>
                <a:ext uri="{FF2B5EF4-FFF2-40B4-BE49-F238E27FC236}">
                  <a16:creationId xmlns:a16="http://schemas.microsoft.com/office/drawing/2014/main" id="{78F417F6-6B17-0287-8550-6276A89C8836}"/>
                </a:ext>
              </a:extLst>
            </p:cNvPr>
            <p:cNvSpPr/>
            <p:nvPr/>
          </p:nvSpPr>
          <p:spPr>
            <a:xfrm>
              <a:off x="3308750" y="2020375"/>
              <a:ext cx="497250" cy="452325"/>
            </a:xfrm>
            <a:custGeom>
              <a:avLst/>
              <a:gdLst/>
              <a:ahLst/>
              <a:cxnLst/>
              <a:rect l="l" t="t" r="r" b="b"/>
              <a:pathLst>
                <a:path w="19890" h="18093" extrusionOk="0">
                  <a:moveTo>
                    <a:pt x="10122" y="1"/>
                  </a:moveTo>
                  <a:cubicBezTo>
                    <a:pt x="9225" y="1"/>
                    <a:pt x="8313" y="135"/>
                    <a:pt x="7413" y="418"/>
                  </a:cubicBezTo>
                  <a:cubicBezTo>
                    <a:pt x="2645" y="1913"/>
                    <a:pt x="0" y="6989"/>
                    <a:pt x="1494" y="11757"/>
                  </a:cubicBezTo>
                  <a:cubicBezTo>
                    <a:pt x="2706" y="15622"/>
                    <a:pt x="6272" y="18092"/>
                    <a:pt x="10119" y="18092"/>
                  </a:cubicBezTo>
                  <a:cubicBezTo>
                    <a:pt x="11017" y="18092"/>
                    <a:pt x="11931" y="17958"/>
                    <a:pt x="12833" y="17675"/>
                  </a:cubicBezTo>
                  <a:cubicBezTo>
                    <a:pt x="13248" y="17545"/>
                    <a:pt x="13651" y="17390"/>
                    <a:pt x="14031" y="17201"/>
                  </a:cubicBezTo>
                  <a:cubicBezTo>
                    <a:pt x="14244" y="17106"/>
                    <a:pt x="14446" y="16999"/>
                    <a:pt x="14648" y="16880"/>
                  </a:cubicBezTo>
                  <a:cubicBezTo>
                    <a:pt x="15073" y="17283"/>
                    <a:pt x="15730" y="17559"/>
                    <a:pt x="16301" y="17559"/>
                  </a:cubicBezTo>
                  <a:cubicBezTo>
                    <a:pt x="16336" y="17559"/>
                    <a:pt x="16369" y="17558"/>
                    <a:pt x="16403" y="17556"/>
                  </a:cubicBezTo>
                  <a:cubicBezTo>
                    <a:pt x="16913" y="17307"/>
                    <a:pt x="16272" y="16904"/>
                    <a:pt x="15905" y="16003"/>
                  </a:cubicBezTo>
                  <a:cubicBezTo>
                    <a:pt x="18645" y="13726"/>
                    <a:pt x="19890" y="9942"/>
                    <a:pt x="18751" y="6336"/>
                  </a:cubicBezTo>
                  <a:cubicBezTo>
                    <a:pt x="17540" y="2471"/>
                    <a:pt x="13966" y="1"/>
                    <a:pt x="10122" y="1"/>
                  </a:cubicBezTo>
                  <a:close/>
                </a:path>
              </a:pathLst>
            </a:custGeom>
            <a:solidFill>
              <a:srgbClr val="009E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3002;p72">
              <a:extLst>
                <a:ext uri="{FF2B5EF4-FFF2-40B4-BE49-F238E27FC236}">
                  <a16:creationId xmlns:a16="http://schemas.microsoft.com/office/drawing/2014/main" id="{325FFFB8-E884-8A27-C37B-F2AA3EB9D13B}"/>
                </a:ext>
              </a:extLst>
            </p:cNvPr>
            <p:cNvSpPr/>
            <p:nvPr/>
          </p:nvSpPr>
          <p:spPr>
            <a:xfrm>
              <a:off x="3407175" y="2099225"/>
              <a:ext cx="331525" cy="292425"/>
            </a:xfrm>
            <a:custGeom>
              <a:avLst/>
              <a:gdLst/>
              <a:ahLst/>
              <a:cxnLst/>
              <a:rect l="l" t="t" r="r" b="b"/>
              <a:pathLst>
                <a:path w="13261" h="11697" extrusionOk="0">
                  <a:moveTo>
                    <a:pt x="10282" y="4563"/>
                  </a:moveTo>
                  <a:cubicBezTo>
                    <a:pt x="10370" y="4563"/>
                    <a:pt x="10449" y="4585"/>
                    <a:pt x="10485" y="4653"/>
                  </a:cubicBezTo>
                  <a:cubicBezTo>
                    <a:pt x="10829" y="4807"/>
                    <a:pt x="11055" y="5270"/>
                    <a:pt x="10817" y="5590"/>
                  </a:cubicBezTo>
                  <a:cubicBezTo>
                    <a:pt x="10673" y="5774"/>
                    <a:pt x="10443" y="5883"/>
                    <a:pt x="10213" y="5883"/>
                  </a:cubicBezTo>
                  <a:cubicBezTo>
                    <a:pt x="10103" y="5883"/>
                    <a:pt x="9992" y="5858"/>
                    <a:pt x="9892" y="5804"/>
                  </a:cubicBezTo>
                  <a:cubicBezTo>
                    <a:pt x="9382" y="5531"/>
                    <a:pt x="9347" y="4796"/>
                    <a:pt x="9963" y="4618"/>
                  </a:cubicBezTo>
                  <a:cubicBezTo>
                    <a:pt x="10043" y="4598"/>
                    <a:pt x="10170" y="4563"/>
                    <a:pt x="10282" y="4563"/>
                  </a:cubicBezTo>
                  <a:close/>
                  <a:moveTo>
                    <a:pt x="4246" y="4722"/>
                  </a:moveTo>
                  <a:cubicBezTo>
                    <a:pt x="4375" y="4722"/>
                    <a:pt x="4485" y="4755"/>
                    <a:pt x="4496" y="4855"/>
                  </a:cubicBezTo>
                  <a:cubicBezTo>
                    <a:pt x="4521" y="4832"/>
                    <a:pt x="4548" y="4822"/>
                    <a:pt x="4575" y="4822"/>
                  </a:cubicBezTo>
                  <a:cubicBezTo>
                    <a:pt x="4687" y="4822"/>
                    <a:pt x="4806" y="4989"/>
                    <a:pt x="4863" y="5056"/>
                  </a:cubicBezTo>
                  <a:cubicBezTo>
                    <a:pt x="5131" y="5535"/>
                    <a:pt x="4673" y="5921"/>
                    <a:pt x="4224" y="5921"/>
                  </a:cubicBezTo>
                  <a:cubicBezTo>
                    <a:pt x="4117" y="5921"/>
                    <a:pt x="4011" y="5899"/>
                    <a:pt x="3915" y="5851"/>
                  </a:cubicBezTo>
                  <a:cubicBezTo>
                    <a:pt x="3357" y="5649"/>
                    <a:pt x="3262" y="5021"/>
                    <a:pt x="3855" y="4796"/>
                  </a:cubicBezTo>
                  <a:cubicBezTo>
                    <a:pt x="3931" y="4764"/>
                    <a:pt x="4100" y="4722"/>
                    <a:pt x="4246" y="4722"/>
                  </a:cubicBezTo>
                  <a:close/>
                  <a:moveTo>
                    <a:pt x="6634" y="0"/>
                  </a:moveTo>
                  <a:cubicBezTo>
                    <a:pt x="4314" y="0"/>
                    <a:pt x="2124" y="1392"/>
                    <a:pt x="1210" y="3681"/>
                  </a:cubicBezTo>
                  <a:cubicBezTo>
                    <a:pt x="1" y="6669"/>
                    <a:pt x="1459" y="10073"/>
                    <a:pt x="4460" y="11271"/>
                  </a:cubicBezTo>
                  <a:cubicBezTo>
                    <a:pt x="4721" y="11378"/>
                    <a:pt x="4982" y="11461"/>
                    <a:pt x="5255" y="11532"/>
                  </a:cubicBezTo>
                  <a:cubicBezTo>
                    <a:pt x="5709" y="11643"/>
                    <a:pt x="6168" y="11696"/>
                    <a:pt x="6622" y="11696"/>
                  </a:cubicBezTo>
                  <a:cubicBezTo>
                    <a:pt x="8941" y="11696"/>
                    <a:pt x="11140" y="10303"/>
                    <a:pt x="12063" y="8022"/>
                  </a:cubicBezTo>
                  <a:cubicBezTo>
                    <a:pt x="13261" y="5021"/>
                    <a:pt x="11802" y="1617"/>
                    <a:pt x="8801" y="419"/>
                  </a:cubicBezTo>
                  <a:cubicBezTo>
                    <a:pt x="8089" y="135"/>
                    <a:pt x="7355" y="0"/>
                    <a:pt x="6634" y="0"/>
                  </a:cubicBezTo>
                  <a:close/>
                </a:path>
              </a:pathLst>
            </a:custGeom>
            <a:solidFill>
              <a:srgbClr val="F8B8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3003;p72">
              <a:extLst>
                <a:ext uri="{FF2B5EF4-FFF2-40B4-BE49-F238E27FC236}">
                  <a16:creationId xmlns:a16="http://schemas.microsoft.com/office/drawing/2014/main" id="{206FF2AA-B4C7-4BA1-1FDF-14A231293064}"/>
                </a:ext>
              </a:extLst>
            </p:cNvPr>
            <p:cNvSpPr/>
            <p:nvPr/>
          </p:nvSpPr>
          <p:spPr>
            <a:xfrm>
              <a:off x="3523400" y="2198925"/>
              <a:ext cx="40075" cy="19200"/>
            </a:xfrm>
            <a:custGeom>
              <a:avLst/>
              <a:gdLst/>
              <a:ahLst/>
              <a:cxnLst/>
              <a:rect l="l" t="t" r="r" b="b"/>
              <a:pathLst>
                <a:path w="1603" h="768" extrusionOk="0">
                  <a:moveTo>
                    <a:pt x="733" y="0"/>
                  </a:moveTo>
                  <a:cubicBezTo>
                    <a:pt x="722" y="0"/>
                    <a:pt x="712" y="0"/>
                    <a:pt x="701" y="1"/>
                  </a:cubicBezTo>
                  <a:cubicBezTo>
                    <a:pt x="452" y="1"/>
                    <a:pt x="1" y="464"/>
                    <a:pt x="155" y="701"/>
                  </a:cubicBezTo>
                  <a:cubicBezTo>
                    <a:pt x="168" y="714"/>
                    <a:pt x="184" y="720"/>
                    <a:pt x="201" y="720"/>
                  </a:cubicBezTo>
                  <a:cubicBezTo>
                    <a:pt x="242" y="720"/>
                    <a:pt x="286" y="681"/>
                    <a:pt x="286" y="630"/>
                  </a:cubicBezTo>
                  <a:cubicBezTo>
                    <a:pt x="399" y="358"/>
                    <a:pt x="579" y="227"/>
                    <a:pt x="758" y="227"/>
                  </a:cubicBezTo>
                  <a:cubicBezTo>
                    <a:pt x="954" y="227"/>
                    <a:pt x="1147" y="385"/>
                    <a:pt x="1246" y="689"/>
                  </a:cubicBezTo>
                  <a:cubicBezTo>
                    <a:pt x="1265" y="736"/>
                    <a:pt x="1313" y="767"/>
                    <a:pt x="1367" y="767"/>
                  </a:cubicBezTo>
                  <a:cubicBezTo>
                    <a:pt x="1382" y="767"/>
                    <a:pt x="1397" y="765"/>
                    <a:pt x="1412" y="760"/>
                  </a:cubicBezTo>
                  <a:cubicBezTo>
                    <a:pt x="1602" y="641"/>
                    <a:pt x="1353" y="381"/>
                    <a:pt x="1258" y="250"/>
                  </a:cubicBezTo>
                  <a:cubicBezTo>
                    <a:pt x="1134" y="104"/>
                    <a:pt x="936" y="0"/>
                    <a:pt x="7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3004;p72">
              <a:extLst>
                <a:ext uri="{FF2B5EF4-FFF2-40B4-BE49-F238E27FC236}">
                  <a16:creationId xmlns:a16="http://schemas.microsoft.com/office/drawing/2014/main" id="{ED4D09E6-ECE9-5649-4AFB-1EC3C1F519A3}"/>
                </a:ext>
              </a:extLst>
            </p:cNvPr>
            <p:cNvSpPr/>
            <p:nvPr/>
          </p:nvSpPr>
          <p:spPr>
            <a:xfrm>
              <a:off x="3602575" y="2202650"/>
              <a:ext cx="32775" cy="21400"/>
            </a:xfrm>
            <a:custGeom>
              <a:avLst/>
              <a:gdLst/>
              <a:ahLst/>
              <a:cxnLst/>
              <a:rect l="l" t="t" r="r" b="b"/>
              <a:pathLst>
                <a:path w="1311" h="856" extrusionOk="0">
                  <a:moveTo>
                    <a:pt x="625" y="1"/>
                  </a:moveTo>
                  <a:cubicBezTo>
                    <a:pt x="317" y="1"/>
                    <a:pt x="26" y="279"/>
                    <a:pt x="1" y="801"/>
                  </a:cubicBezTo>
                  <a:cubicBezTo>
                    <a:pt x="19" y="838"/>
                    <a:pt x="54" y="856"/>
                    <a:pt x="88" y="856"/>
                  </a:cubicBezTo>
                  <a:cubicBezTo>
                    <a:pt x="119" y="856"/>
                    <a:pt x="150" y="841"/>
                    <a:pt x="167" y="813"/>
                  </a:cubicBezTo>
                  <a:cubicBezTo>
                    <a:pt x="179" y="706"/>
                    <a:pt x="202" y="599"/>
                    <a:pt x="262" y="504"/>
                  </a:cubicBezTo>
                  <a:cubicBezTo>
                    <a:pt x="354" y="306"/>
                    <a:pt x="466" y="226"/>
                    <a:pt x="577" y="226"/>
                  </a:cubicBezTo>
                  <a:cubicBezTo>
                    <a:pt x="752" y="226"/>
                    <a:pt x="926" y="424"/>
                    <a:pt x="1021" y="670"/>
                  </a:cubicBezTo>
                  <a:cubicBezTo>
                    <a:pt x="1039" y="781"/>
                    <a:pt x="1119" y="841"/>
                    <a:pt x="1189" y="841"/>
                  </a:cubicBezTo>
                  <a:cubicBezTo>
                    <a:pt x="1254" y="841"/>
                    <a:pt x="1311" y="790"/>
                    <a:pt x="1305" y="682"/>
                  </a:cubicBezTo>
                  <a:cubicBezTo>
                    <a:pt x="1183" y="220"/>
                    <a:pt x="898" y="1"/>
                    <a:pt x="62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3005;p72">
              <a:extLst>
                <a:ext uri="{FF2B5EF4-FFF2-40B4-BE49-F238E27FC236}">
                  <a16:creationId xmlns:a16="http://schemas.microsoft.com/office/drawing/2014/main" id="{CA1AF1C0-9E58-98AF-7F67-E43FEC8E6FBE}"/>
                </a:ext>
              </a:extLst>
            </p:cNvPr>
            <p:cNvSpPr/>
            <p:nvPr/>
          </p:nvSpPr>
          <p:spPr>
            <a:xfrm>
              <a:off x="3532000" y="2229775"/>
              <a:ext cx="108550" cy="63325"/>
            </a:xfrm>
            <a:custGeom>
              <a:avLst/>
              <a:gdLst/>
              <a:ahLst/>
              <a:cxnLst/>
              <a:rect l="l" t="t" r="r" b="b"/>
              <a:pathLst>
                <a:path w="4342" h="2533" extrusionOk="0">
                  <a:moveTo>
                    <a:pt x="167" y="0"/>
                  </a:moveTo>
                  <a:cubicBezTo>
                    <a:pt x="1" y="0"/>
                    <a:pt x="72" y="226"/>
                    <a:pt x="72" y="333"/>
                  </a:cubicBezTo>
                  <a:cubicBezTo>
                    <a:pt x="131" y="1270"/>
                    <a:pt x="724" y="2147"/>
                    <a:pt x="1626" y="2432"/>
                  </a:cubicBezTo>
                  <a:cubicBezTo>
                    <a:pt x="1821" y="2500"/>
                    <a:pt x="2021" y="2532"/>
                    <a:pt x="2220" y="2532"/>
                  </a:cubicBezTo>
                  <a:cubicBezTo>
                    <a:pt x="2991" y="2532"/>
                    <a:pt x="3734" y="2050"/>
                    <a:pt x="3998" y="1305"/>
                  </a:cubicBezTo>
                  <a:cubicBezTo>
                    <a:pt x="4033" y="1151"/>
                    <a:pt x="4342" y="534"/>
                    <a:pt x="4152" y="475"/>
                  </a:cubicBezTo>
                  <a:cubicBezTo>
                    <a:pt x="4141" y="471"/>
                    <a:pt x="4131" y="469"/>
                    <a:pt x="4120" y="469"/>
                  </a:cubicBezTo>
                  <a:cubicBezTo>
                    <a:pt x="4073" y="469"/>
                    <a:pt x="4031" y="509"/>
                    <a:pt x="4022" y="558"/>
                  </a:cubicBezTo>
                  <a:cubicBezTo>
                    <a:pt x="3844" y="1056"/>
                    <a:pt x="3630" y="1602"/>
                    <a:pt x="3179" y="1910"/>
                  </a:cubicBezTo>
                  <a:cubicBezTo>
                    <a:pt x="2878" y="2139"/>
                    <a:pt x="2546" y="2240"/>
                    <a:pt x="2219" y="2240"/>
                  </a:cubicBezTo>
                  <a:cubicBezTo>
                    <a:pt x="1425" y="2240"/>
                    <a:pt x="656" y="1645"/>
                    <a:pt x="404" y="831"/>
                  </a:cubicBezTo>
                  <a:cubicBezTo>
                    <a:pt x="333" y="582"/>
                    <a:pt x="238" y="321"/>
                    <a:pt x="238" y="60"/>
                  </a:cubicBezTo>
                  <a:cubicBezTo>
                    <a:pt x="226" y="24"/>
                    <a:pt x="203" y="0"/>
                    <a:pt x="1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3006;p72">
              <a:extLst>
                <a:ext uri="{FF2B5EF4-FFF2-40B4-BE49-F238E27FC236}">
                  <a16:creationId xmlns:a16="http://schemas.microsoft.com/office/drawing/2014/main" id="{462A8793-4BB4-71A8-329B-ED9FCF3AB431}"/>
                </a:ext>
              </a:extLst>
            </p:cNvPr>
            <p:cNvSpPr/>
            <p:nvPr/>
          </p:nvSpPr>
          <p:spPr>
            <a:xfrm>
              <a:off x="3640825" y="2213300"/>
              <a:ext cx="42725" cy="33000"/>
            </a:xfrm>
            <a:custGeom>
              <a:avLst/>
              <a:gdLst/>
              <a:ahLst/>
              <a:cxnLst/>
              <a:rect l="l" t="t" r="r" b="b"/>
              <a:pathLst>
                <a:path w="1709" h="1320" extrusionOk="0">
                  <a:moveTo>
                    <a:pt x="936" y="0"/>
                  </a:moveTo>
                  <a:cubicBezTo>
                    <a:pt x="824" y="0"/>
                    <a:pt x="697" y="35"/>
                    <a:pt x="617" y="55"/>
                  </a:cubicBezTo>
                  <a:cubicBezTo>
                    <a:pt x="1" y="233"/>
                    <a:pt x="48" y="968"/>
                    <a:pt x="546" y="1241"/>
                  </a:cubicBezTo>
                  <a:cubicBezTo>
                    <a:pt x="646" y="1295"/>
                    <a:pt x="757" y="1320"/>
                    <a:pt x="867" y="1320"/>
                  </a:cubicBezTo>
                  <a:cubicBezTo>
                    <a:pt x="1097" y="1320"/>
                    <a:pt x="1327" y="1211"/>
                    <a:pt x="1471" y="1027"/>
                  </a:cubicBezTo>
                  <a:cubicBezTo>
                    <a:pt x="1709" y="707"/>
                    <a:pt x="1483" y="244"/>
                    <a:pt x="1139" y="90"/>
                  </a:cubicBezTo>
                  <a:cubicBezTo>
                    <a:pt x="1103" y="22"/>
                    <a:pt x="1024" y="0"/>
                    <a:pt x="936" y="0"/>
                  </a:cubicBezTo>
                  <a:close/>
                </a:path>
              </a:pathLst>
            </a:custGeom>
            <a:solidFill>
              <a:srgbClr val="F25C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3007;p72">
              <a:extLst>
                <a:ext uri="{FF2B5EF4-FFF2-40B4-BE49-F238E27FC236}">
                  <a16:creationId xmlns:a16="http://schemas.microsoft.com/office/drawing/2014/main" id="{C06473D6-58B3-9CB2-2AC0-124B42898EA3}"/>
                </a:ext>
              </a:extLst>
            </p:cNvPr>
            <p:cNvSpPr/>
            <p:nvPr/>
          </p:nvSpPr>
          <p:spPr>
            <a:xfrm>
              <a:off x="3488725" y="2217275"/>
              <a:ext cx="46750" cy="30000"/>
            </a:xfrm>
            <a:custGeom>
              <a:avLst/>
              <a:gdLst/>
              <a:ahLst/>
              <a:cxnLst/>
              <a:rect l="l" t="t" r="r" b="b"/>
              <a:pathLst>
                <a:path w="1870" h="1200" extrusionOk="0">
                  <a:moveTo>
                    <a:pt x="984" y="0"/>
                  </a:moveTo>
                  <a:cubicBezTo>
                    <a:pt x="838" y="0"/>
                    <a:pt x="669" y="42"/>
                    <a:pt x="593" y="74"/>
                  </a:cubicBezTo>
                  <a:cubicBezTo>
                    <a:pt x="0" y="299"/>
                    <a:pt x="95" y="927"/>
                    <a:pt x="653" y="1129"/>
                  </a:cubicBezTo>
                  <a:cubicBezTo>
                    <a:pt x="749" y="1177"/>
                    <a:pt x="855" y="1199"/>
                    <a:pt x="962" y="1199"/>
                  </a:cubicBezTo>
                  <a:cubicBezTo>
                    <a:pt x="1411" y="1199"/>
                    <a:pt x="1869" y="813"/>
                    <a:pt x="1601" y="334"/>
                  </a:cubicBezTo>
                  <a:cubicBezTo>
                    <a:pt x="1544" y="267"/>
                    <a:pt x="1425" y="100"/>
                    <a:pt x="1313" y="100"/>
                  </a:cubicBezTo>
                  <a:cubicBezTo>
                    <a:pt x="1286" y="100"/>
                    <a:pt x="1259" y="110"/>
                    <a:pt x="1234" y="133"/>
                  </a:cubicBezTo>
                  <a:cubicBezTo>
                    <a:pt x="1223" y="33"/>
                    <a:pt x="1113" y="0"/>
                    <a:pt x="984" y="0"/>
                  </a:cubicBezTo>
                  <a:close/>
                </a:path>
              </a:pathLst>
            </a:custGeom>
            <a:solidFill>
              <a:srgbClr val="F25C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86" name="图片 4" descr="2">
            <a:extLst>
              <a:ext uri="{FF2B5EF4-FFF2-40B4-BE49-F238E27FC236}">
                <a16:creationId xmlns:a16="http://schemas.microsoft.com/office/drawing/2014/main" id="{BE3A1781-810D-EA5F-D679-B45004BC365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924933" y="362116"/>
            <a:ext cx="5421086" cy="4781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87" name="内容占位符 2">
            <a:extLst>
              <a:ext uri="{FF2B5EF4-FFF2-40B4-BE49-F238E27FC236}">
                <a16:creationId xmlns:a16="http://schemas.microsoft.com/office/drawing/2014/main" id="{5CE8B39E-9694-4ECE-C22F-0F2394825B28}"/>
              </a:ext>
            </a:extLst>
          </p:cNvPr>
          <p:cNvSpPr txBox="1">
            <a:spLocks noChangeArrowheads="1"/>
          </p:cNvSpPr>
          <p:nvPr/>
        </p:nvSpPr>
        <p:spPr bwMode="auto">
          <a:xfrm>
            <a:off x="5003804" y="1849951"/>
            <a:ext cx="3387200" cy="128557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28577" indent="-228577" algn="l" defTabSz="914309"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31" indent="-228577" algn="l" defTabSz="914309"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886" indent="-228577" algn="l" defTabSz="914309"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040"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194"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349"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503"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657"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5811"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None/>
            </a:pPr>
            <a:r>
              <a:rPr lang="en-US" sz="3200" i="1" dirty="0">
                <a:solidFill>
                  <a:schemeClr val="bg1">
                    <a:lumMod val="10000"/>
                  </a:schemeClr>
                </a:solidFill>
                <a:latin typeface="Times New Roman" panose="02020603050405020304" pitchFamily="18" charset="0"/>
                <a:cs typeface="Times New Roman" panose="02020603050405020304" pitchFamily="18" charset="0"/>
              </a:rPr>
              <a:t>Văn </a:t>
            </a:r>
            <a:r>
              <a:rPr lang="en-US" sz="3200" i="1" dirty="0" err="1">
                <a:solidFill>
                  <a:schemeClr val="bg1">
                    <a:lumMod val="10000"/>
                  </a:schemeClr>
                </a:solidFill>
                <a:latin typeface="Times New Roman" panose="02020603050405020304" pitchFamily="18" charset="0"/>
                <a:cs typeface="Times New Roman" panose="02020603050405020304" pitchFamily="18" charset="0"/>
              </a:rPr>
              <a:t>bản</a:t>
            </a:r>
            <a:r>
              <a:rPr lang="en-US" sz="3200" i="1" dirty="0">
                <a:solidFill>
                  <a:schemeClr val="bg1">
                    <a:lumMod val="10000"/>
                  </a:schemeClr>
                </a:solidFill>
                <a:latin typeface="Times New Roman" panose="02020603050405020304" pitchFamily="18" charset="0"/>
                <a:cs typeface="Times New Roman" panose="02020603050405020304" pitchFamily="18" charset="0"/>
              </a:rPr>
              <a:t> </a:t>
            </a:r>
            <a:r>
              <a:rPr lang="en-US" sz="3200" i="1" dirty="0" err="1">
                <a:solidFill>
                  <a:schemeClr val="bg1">
                    <a:lumMod val="10000"/>
                  </a:schemeClr>
                </a:solidFill>
                <a:latin typeface="Times New Roman" panose="02020603050405020304" pitchFamily="18" charset="0"/>
                <a:cs typeface="Times New Roman" panose="02020603050405020304" pitchFamily="18" charset="0"/>
              </a:rPr>
              <a:t>đề</a:t>
            </a:r>
            <a:r>
              <a:rPr lang="en-US" sz="3200" i="1" dirty="0">
                <a:solidFill>
                  <a:schemeClr val="bg1">
                    <a:lumMod val="10000"/>
                  </a:schemeClr>
                </a:solidFill>
                <a:latin typeface="Times New Roman" panose="02020603050405020304" pitchFamily="18" charset="0"/>
                <a:cs typeface="Times New Roman" panose="02020603050405020304" pitchFamily="18" charset="0"/>
              </a:rPr>
              <a:t> </a:t>
            </a:r>
            <a:r>
              <a:rPr lang="en-US" sz="3200" i="1" dirty="0" err="1">
                <a:solidFill>
                  <a:schemeClr val="bg1">
                    <a:lumMod val="10000"/>
                  </a:schemeClr>
                </a:solidFill>
                <a:latin typeface="Times New Roman" panose="02020603050405020304" pitchFamily="18" charset="0"/>
                <a:cs typeface="Times New Roman" panose="02020603050405020304" pitchFamily="18" charset="0"/>
              </a:rPr>
              <a:t>cập</a:t>
            </a:r>
            <a:r>
              <a:rPr lang="en-US" sz="3200" i="1" dirty="0">
                <a:solidFill>
                  <a:schemeClr val="bg1">
                    <a:lumMod val="10000"/>
                  </a:schemeClr>
                </a:solidFill>
                <a:latin typeface="Times New Roman" panose="02020603050405020304" pitchFamily="18" charset="0"/>
                <a:cs typeface="Times New Roman" panose="02020603050405020304" pitchFamily="18" charset="0"/>
              </a:rPr>
              <a:t> </a:t>
            </a:r>
            <a:r>
              <a:rPr lang="en-US" sz="3200" i="1" dirty="0" err="1">
                <a:solidFill>
                  <a:schemeClr val="bg1">
                    <a:lumMod val="10000"/>
                  </a:schemeClr>
                </a:solidFill>
                <a:latin typeface="Times New Roman" panose="02020603050405020304" pitchFamily="18" charset="0"/>
                <a:cs typeface="Times New Roman" panose="02020603050405020304" pitchFamily="18" charset="0"/>
              </a:rPr>
              <a:t>đến</a:t>
            </a:r>
            <a:r>
              <a:rPr lang="en-US" sz="3200" i="1" dirty="0">
                <a:solidFill>
                  <a:schemeClr val="bg1">
                    <a:lumMod val="10000"/>
                  </a:schemeClr>
                </a:solidFill>
                <a:latin typeface="Times New Roman" panose="02020603050405020304" pitchFamily="18" charset="0"/>
                <a:cs typeface="Times New Roman" panose="02020603050405020304" pitchFamily="18" charset="0"/>
              </a:rPr>
              <a:t> </a:t>
            </a:r>
            <a:r>
              <a:rPr lang="en-US" sz="3200" i="1" dirty="0" err="1">
                <a:solidFill>
                  <a:schemeClr val="bg1">
                    <a:lumMod val="10000"/>
                  </a:schemeClr>
                </a:solidFill>
                <a:latin typeface="Times New Roman" panose="02020603050405020304" pitchFamily="18" charset="0"/>
                <a:cs typeface="Times New Roman" panose="02020603050405020304" pitchFamily="18" charset="0"/>
              </a:rPr>
              <a:t>những</a:t>
            </a:r>
            <a:r>
              <a:rPr lang="en-US" sz="3200" i="1" dirty="0">
                <a:solidFill>
                  <a:schemeClr val="bg1">
                    <a:lumMod val="10000"/>
                  </a:schemeClr>
                </a:solidFill>
                <a:latin typeface="Times New Roman" panose="02020603050405020304" pitchFamily="18" charset="0"/>
                <a:cs typeface="Times New Roman" panose="02020603050405020304" pitchFamily="18" charset="0"/>
              </a:rPr>
              <a:t> </a:t>
            </a:r>
            <a:r>
              <a:rPr lang="en-US" sz="3200" i="1" dirty="0" err="1">
                <a:solidFill>
                  <a:schemeClr val="bg1">
                    <a:lumMod val="10000"/>
                  </a:schemeClr>
                </a:solidFill>
                <a:latin typeface="Times New Roman" panose="02020603050405020304" pitchFamily="18" charset="0"/>
                <a:cs typeface="Times New Roman" panose="02020603050405020304" pitchFamily="18" charset="0"/>
              </a:rPr>
              <a:t>lợi</a:t>
            </a:r>
            <a:r>
              <a:rPr lang="en-US" sz="3200" i="1" dirty="0">
                <a:solidFill>
                  <a:schemeClr val="bg1">
                    <a:lumMod val="10000"/>
                  </a:schemeClr>
                </a:solidFill>
                <a:latin typeface="Times New Roman" panose="02020603050405020304" pitchFamily="18" charset="0"/>
                <a:cs typeface="Times New Roman" panose="02020603050405020304" pitchFamily="18" charset="0"/>
              </a:rPr>
              <a:t> </a:t>
            </a:r>
            <a:r>
              <a:rPr lang="en-US" sz="3200" i="1" dirty="0" err="1">
                <a:solidFill>
                  <a:schemeClr val="bg1">
                    <a:lumMod val="10000"/>
                  </a:schemeClr>
                </a:solidFill>
                <a:latin typeface="Times New Roman" panose="02020603050405020304" pitchFamily="18" charset="0"/>
                <a:cs typeface="Times New Roman" panose="02020603050405020304" pitchFamily="18" charset="0"/>
              </a:rPr>
              <a:t>ích</a:t>
            </a:r>
            <a:r>
              <a:rPr lang="en-US" sz="3200" i="1" dirty="0">
                <a:solidFill>
                  <a:schemeClr val="bg1">
                    <a:lumMod val="10000"/>
                  </a:schemeClr>
                </a:solidFill>
                <a:latin typeface="Times New Roman" panose="02020603050405020304" pitchFamily="18" charset="0"/>
                <a:cs typeface="Times New Roman" panose="02020603050405020304" pitchFamily="18" charset="0"/>
              </a:rPr>
              <a:t> </a:t>
            </a:r>
            <a:r>
              <a:rPr lang="en-US" sz="3200" i="1" dirty="0" err="1">
                <a:solidFill>
                  <a:schemeClr val="bg1">
                    <a:lumMod val="10000"/>
                  </a:schemeClr>
                </a:solidFill>
                <a:latin typeface="Times New Roman" panose="02020603050405020304" pitchFamily="18" charset="0"/>
                <a:cs typeface="Times New Roman" panose="02020603050405020304" pitchFamily="18" charset="0"/>
              </a:rPr>
              <a:t>nào</a:t>
            </a:r>
            <a:r>
              <a:rPr lang="en-US" sz="3200" i="1" dirty="0">
                <a:solidFill>
                  <a:schemeClr val="bg1">
                    <a:lumMod val="10000"/>
                  </a:schemeClr>
                </a:solidFill>
                <a:latin typeface="Times New Roman" panose="02020603050405020304" pitchFamily="18" charset="0"/>
                <a:cs typeface="Times New Roman" panose="02020603050405020304" pitchFamily="18" charset="0"/>
              </a:rPr>
              <a:t> </a:t>
            </a:r>
            <a:r>
              <a:rPr lang="en-US" sz="3200" i="1" dirty="0" err="1">
                <a:solidFill>
                  <a:schemeClr val="bg1">
                    <a:lumMod val="10000"/>
                  </a:schemeClr>
                </a:solidFill>
                <a:latin typeface="Times New Roman" panose="02020603050405020304" pitchFamily="18" charset="0"/>
                <a:cs typeface="Times New Roman" panose="02020603050405020304" pitchFamily="18" charset="0"/>
              </a:rPr>
              <a:t>của</a:t>
            </a:r>
            <a:r>
              <a:rPr lang="en-US" sz="3200" i="1" dirty="0">
                <a:solidFill>
                  <a:schemeClr val="bg1">
                    <a:lumMod val="10000"/>
                  </a:schemeClr>
                </a:solidFill>
                <a:latin typeface="Times New Roman" panose="02020603050405020304" pitchFamily="18" charset="0"/>
                <a:cs typeface="Times New Roman" panose="02020603050405020304" pitchFamily="18" charset="0"/>
              </a:rPr>
              <a:t> </a:t>
            </a:r>
            <a:r>
              <a:rPr lang="en-US" sz="3200" i="1" dirty="0" err="1">
                <a:solidFill>
                  <a:schemeClr val="bg1">
                    <a:lumMod val="10000"/>
                  </a:schemeClr>
                </a:solidFill>
                <a:latin typeface="Times New Roman" panose="02020603050405020304" pitchFamily="18" charset="0"/>
                <a:cs typeface="Times New Roman" panose="02020603050405020304" pitchFamily="18" charset="0"/>
              </a:rPr>
              <a:t>tiếng</a:t>
            </a:r>
            <a:r>
              <a:rPr lang="en-US" sz="3200" i="1" dirty="0">
                <a:solidFill>
                  <a:schemeClr val="bg1">
                    <a:lumMod val="10000"/>
                  </a:schemeClr>
                </a:solidFill>
                <a:latin typeface="Times New Roman" panose="02020603050405020304" pitchFamily="18" charset="0"/>
                <a:cs typeface="Times New Roman" panose="02020603050405020304" pitchFamily="18" charset="0"/>
              </a:rPr>
              <a:t> </a:t>
            </a:r>
            <a:r>
              <a:rPr lang="en-US" sz="3200" i="1" dirty="0" err="1">
                <a:solidFill>
                  <a:schemeClr val="bg1">
                    <a:lumMod val="10000"/>
                  </a:schemeClr>
                </a:solidFill>
                <a:latin typeface="Times New Roman" panose="02020603050405020304" pitchFamily="18" charset="0"/>
                <a:cs typeface="Times New Roman" panose="02020603050405020304" pitchFamily="18" charset="0"/>
              </a:rPr>
              <a:t>cười</a:t>
            </a:r>
            <a:r>
              <a:rPr lang="en-US" sz="3200" i="1" dirty="0">
                <a:solidFill>
                  <a:schemeClr val="bg1">
                    <a:lumMod val="10000"/>
                  </a:schemeClr>
                </a:solidFill>
                <a:latin typeface="Times New Roman" panose="02020603050405020304" pitchFamily="18" charset="0"/>
                <a:cs typeface="Times New Roman" panose="02020603050405020304" pitchFamily="18" charset="0"/>
              </a:rPr>
              <a:t>? </a:t>
            </a:r>
            <a:endParaRPr lang="en-US" dirty="0">
              <a:solidFill>
                <a:schemeClr val="bg1">
                  <a:lumMod val="10000"/>
                </a:schemeClr>
              </a:solidFill>
              <a:latin typeface="Times New Roman" panose="02020603050405020304" pitchFamily="18" charset="0"/>
              <a:cs typeface="Times New Roman" panose="02020603050405020304" pitchFamily="18" charset="0"/>
            </a:endParaRPr>
          </a:p>
        </p:txBody>
      </p:sp>
      <p:sp>
        <p:nvSpPr>
          <p:cNvPr id="1288" name="Google Shape;1130;p38">
            <a:extLst>
              <a:ext uri="{FF2B5EF4-FFF2-40B4-BE49-F238E27FC236}">
                <a16:creationId xmlns:a16="http://schemas.microsoft.com/office/drawing/2014/main" id="{3D63AE30-6420-0E3E-38EE-AE33A78E2282}"/>
              </a:ext>
            </a:extLst>
          </p:cNvPr>
          <p:cNvSpPr txBox="1">
            <a:spLocks/>
          </p:cNvSpPr>
          <p:nvPr/>
        </p:nvSpPr>
        <p:spPr>
          <a:xfrm>
            <a:off x="0" y="67846"/>
            <a:ext cx="5421086" cy="841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2"/>
              </a:buClr>
              <a:buSzPts val="3500"/>
              <a:buFont typeface="Titan One"/>
              <a:buNone/>
              <a:defRPr sz="3500" b="0" i="0" u="none" strike="noStrike" cap="none">
                <a:solidFill>
                  <a:schemeClr val="dk2"/>
                </a:solidFill>
                <a:latin typeface="Titan One"/>
                <a:ea typeface="Titan One"/>
                <a:cs typeface="Titan One"/>
                <a:sym typeface="Titan One"/>
              </a:defRPr>
            </a:lvl1pPr>
            <a:lvl2pPr marR="0" lvl="1"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9pPr>
          </a:lstStyle>
          <a:p>
            <a:pPr algn="ctr"/>
            <a:r>
              <a:rPr lang="en-US" sz="3600" b="1" dirty="0" err="1">
                <a:solidFill>
                  <a:schemeClr val="tx1"/>
                </a:solidFill>
                <a:latin typeface="Times New Roman" panose="02020603050405020304" pitchFamily="18" charset="0"/>
                <a:cs typeface="Times New Roman" panose="02020603050405020304" pitchFamily="18" charset="0"/>
              </a:rPr>
              <a:t>II.Suy</a:t>
            </a:r>
            <a:r>
              <a:rPr lang="en-US" sz="3600" b="1" dirty="0">
                <a:solidFill>
                  <a:schemeClr val="accent2"/>
                </a:solidFill>
                <a:latin typeface="Times New Roman" panose="02020603050405020304" pitchFamily="18" charset="0"/>
                <a:cs typeface="Times New Roman" panose="02020603050405020304" pitchFamily="18" charset="0"/>
              </a:rPr>
              <a:t> </a:t>
            </a:r>
            <a:r>
              <a:rPr lang="en-US" sz="3600" b="1" dirty="0" err="1">
                <a:latin typeface="Times New Roman" panose="02020603050405020304" pitchFamily="18" charset="0"/>
                <a:cs typeface="Times New Roman" panose="02020603050405020304" pitchFamily="18" charset="0"/>
              </a:rPr>
              <a:t>ngẫm</a:t>
            </a:r>
            <a:r>
              <a:rPr lang="en-US" sz="3600" b="1" dirty="0">
                <a:latin typeface="Times New Roman" panose="02020603050405020304" pitchFamily="18" charset="0"/>
                <a:cs typeface="Times New Roman" panose="02020603050405020304" pitchFamily="18" charset="0"/>
              </a:rPr>
              <a:t> </a:t>
            </a:r>
            <a:r>
              <a:rPr lang="en-US" sz="3600" b="1" dirty="0" err="1">
                <a:solidFill>
                  <a:schemeClr val="accent6"/>
                </a:solidFill>
                <a:latin typeface="Times New Roman" panose="02020603050405020304" pitchFamily="18" charset="0"/>
                <a:cs typeface="Times New Roman" panose="02020603050405020304" pitchFamily="18" charset="0"/>
              </a:rPr>
              <a:t>và</a:t>
            </a:r>
            <a:r>
              <a:rPr lang="en-US" sz="3600" b="1" dirty="0">
                <a:solidFill>
                  <a:schemeClr val="accent6"/>
                </a:solidFill>
                <a:latin typeface="Times New Roman" panose="02020603050405020304" pitchFamily="18" charset="0"/>
                <a:cs typeface="Times New Roman" panose="02020603050405020304" pitchFamily="18" charset="0"/>
              </a:rPr>
              <a:t> </a:t>
            </a:r>
            <a:r>
              <a:rPr lang="en-US" sz="3600" b="1" dirty="0" err="1">
                <a:solidFill>
                  <a:schemeClr val="accent3"/>
                </a:solidFill>
                <a:latin typeface="Times New Roman" panose="02020603050405020304" pitchFamily="18" charset="0"/>
                <a:cs typeface="Times New Roman" panose="02020603050405020304" pitchFamily="18" charset="0"/>
              </a:rPr>
              <a:t>phản</a:t>
            </a:r>
            <a:r>
              <a:rPr lang="en-US" sz="3600" b="1" dirty="0">
                <a:solidFill>
                  <a:schemeClr val="accent3"/>
                </a:solidFill>
                <a:latin typeface="Times New Roman" panose="02020603050405020304" pitchFamily="18" charset="0"/>
                <a:cs typeface="Times New Roman" panose="02020603050405020304" pitchFamily="18" charset="0"/>
              </a:rPr>
              <a:t> </a:t>
            </a:r>
            <a:r>
              <a:rPr lang="en-US" sz="3600" b="1" dirty="0" err="1">
                <a:solidFill>
                  <a:schemeClr val="accent3"/>
                </a:solidFill>
                <a:latin typeface="Times New Roman" panose="02020603050405020304" pitchFamily="18" charset="0"/>
                <a:cs typeface="Times New Roman" panose="02020603050405020304" pitchFamily="18" charset="0"/>
              </a:rPr>
              <a:t>hồi</a:t>
            </a:r>
            <a:endParaRPr lang="en-US" sz="3600" b="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18285980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1" presetClass="entr" presetSubtype="0" fill="hold" grpId="0" nodeType="clickEffect">
                                  <p:stCondLst>
                                    <p:cond delay="0"/>
                                  </p:stCondLst>
                                  <p:iterate type="lt">
                                    <p:tmPct val="10000"/>
                                  </p:iterate>
                                  <p:childTnLst>
                                    <p:set>
                                      <p:cBhvr>
                                        <p:cTn id="6" dur="1" fill="hold">
                                          <p:stCondLst>
                                            <p:cond delay="0"/>
                                          </p:stCondLst>
                                        </p:cTn>
                                        <p:tgtEl>
                                          <p:spTgt spid="1287">
                                            <p:txEl>
                                              <p:pRg st="0" end="0"/>
                                            </p:txEl>
                                          </p:spTgt>
                                        </p:tgtEl>
                                        <p:attrNameLst>
                                          <p:attrName>style.visibility</p:attrName>
                                        </p:attrNameLst>
                                      </p:cBhvr>
                                      <p:to>
                                        <p:strVal val="visible"/>
                                      </p:to>
                                    </p:set>
                                    <p:anim calcmode="lin" valueType="num">
                                      <p:cBhvr>
                                        <p:cTn id="7" dur="500" fill="hold"/>
                                        <p:tgtEl>
                                          <p:spTgt spid="1287">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1287">
                                            <p:txEl>
                                              <p:pRg st="0" end="0"/>
                                            </p:txEl>
                                          </p:spTgt>
                                        </p:tgtEl>
                                        <p:attrNameLst>
                                          <p:attrName>ppt_y</p:attrName>
                                        </p:attrNameLst>
                                      </p:cBhvr>
                                      <p:tavLst>
                                        <p:tav tm="0">
                                          <p:val>
                                            <p:strVal val="#ppt_y"/>
                                          </p:val>
                                        </p:tav>
                                        <p:tav tm="100000">
                                          <p:val>
                                            <p:strVal val="#ppt_y"/>
                                          </p:val>
                                        </p:tav>
                                      </p:tavLst>
                                    </p:anim>
                                    <p:anim calcmode="lin" valueType="num">
                                      <p:cBhvr>
                                        <p:cTn id="9" dur="500" fill="hold"/>
                                        <p:tgtEl>
                                          <p:spTgt spid="1287">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1287">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128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7" grpId="0" build="p"/>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289"/>
        <p:cNvGrpSpPr/>
        <p:nvPr/>
      </p:nvGrpSpPr>
      <p:grpSpPr>
        <a:xfrm>
          <a:off x="0" y="0"/>
          <a:ext cx="0" cy="0"/>
          <a:chOff x="0" y="0"/>
          <a:chExt cx="0" cy="0"/>
        </a:xfrm>
      </p:grpSpPr>
      <p:sp>
        <p:nvSpPr>
          <p:cNvPr id="1290" name="Google Shape;1290;p39"/>
          <p:cNvSpPr txBox="1">
            <a:spLocks noGrp="1"/>
          </p:cNvSpPr>
          <p:nvPr>
            <p:ph type="title"/>
          </p:nvPr>
        </p:nvSpPr>
        <p:spPr>
          <a:xfrm>
            <a:off x="1987145" y="1931772"/>
            <a:ext cx="5244600" cy="1313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8000" b="1">
                <a:solidFill>
                  <a:schemeClr val="accent6"/>
                </a:solidFill>
                <a:latin typeface="Times New Roman" panose="02020603050405020304" pitchFamily="18" charset="0"/>
                <a:cs typeface="Times New Roman" panose="02020603050405020304" pitchFamily="18" charset="0"/>
              </a:rPr>
              <a:t>H</a:t>
            </a:r>
            <a:r>
              <a:rPr lang="en" sz="8000" b="1">
                <a:solidFill>
                  <a:schemeClr val="accent6"/>
                </a:solidFill>
                <a:latin typeface="Times New Roman" panose="02020603050405020304" pitchFamily="18" charset="0"/>
                <a:cs typeface="Times New Roman" panose="02020603050405020304" pitchFamily="18" charset="0"/>
              </a:rPr>
              <a:t>oạt động </a:t>
            </a:r>
            <a:r>
              <a:rPr lang="en" sz="8000" b="1">
                <a:solidFill>
                  <a:schemeClr val="accent3"/>
                </a:solidFill>
                <a:latin typeface="Times New Roman" panose="02020603050405020304" pitchFamily="18" charset="0"/>
                <a:cs typeface="Times New Roman" panose="02020603050405020304" pitchFamily="18" charset="0"/>
              </a:rPr>
              <a:t>khởi </a:t>
            </a:r>
            <a:r>
              <a:rPr lang="en" sz="8000" b="1">
                <a:solidFill>
                  <a:schemeClr val="accent2"/>
                </a:solidFill>
                <a:latin typeface="Times New Roman" panose="02020603050405020304" pitchFamily="18" charset="0"/>
                <a:cs typeface="Times New Roman" panose="02020603050405020304" pitchFamily="18" charset="0"/>
              </a:rPr>
              <a:t>động</a:t>
            </a:r>
            <a:r>
              <a:rPr lang="en" sz="8000" b="1">
                <a:solidFill>
                  <a:schemeClr val="accent5"/>
                </a:solidFill>
                <a:latin typeface="Times New Roman" panose="02020603050405020304" pitchFamily="18" charset="0"/>
                <a:cs typeface="Times New Roman" panose="02020603050405020304" pitchFamily="18" charset="0"/>
              </a:rPr>
              <a:t>!</a:t>
            </a:r>
            <a:endParaRPr sz="8000" b="1">
              <a:solidFill>
                <a:schemeClr val="accent5"/>
              </a:solidFill>
              <a:latin typeface="Times New Roman" panose="02020603050405020304" pitchFamily="18" charset="0"/>
              <a:cs typeface="Times New Roman" panose="02020603050405020304" pitchFamily="18" charset="0"/>
            </a:endParaRPr>
          </a:p>
        </p:txBody>
      </p:sp>
      <p:grpSp>
        <p:nvGrpSpPr>
          <p:cNvPr id="1292" name="Google Shape;1292;p39"/>
          <p:cNvGrpSpPr/>
          <p:nvPr/>
        </p:nvGrpSpPr>
        <p:grpSpPr>
          <a:xfrm rot="1636950">
            <a:off x="4026443" y="540108"/>
            <a:ext cx="777146" cy="672380"/>
            <a:chOff x="968013" y="650077"/>
            <a:chExt cx="777108" cy="672348"/>
          </a:xfrm>
        </p:grpSpPr>
        <p:sp>
          <p:nvSpPr>
            <p:cNvPr id="1293" name="Google Shape;1293;p39"/>
            <p:cNvSpPr/>
            <p:nvPr/>
          </p:nvSpPr>
          <p:spPr>
            <a:xfrm rot="-1397473">
              <a:off x="1241414" y="935197"/>
              <a:ext cx="332432" cy="272827"/>
            </a:xfrm>
            <a:custGeom>
              <a:avLst/>
              <a:gdLst/>
              <a:ahLst/>
              <a:cxnLst/>
              <a:rect l="l" t="t" r="r" b="b"/>
              <a:pathLst>
                <a:path w="16879" h="13851" extrusionOk="0">
                  <a:moveTo>
                    <a:pt x="7659" y="0"/>
                  </a:moveTo>
                  <a:cubicBezTo>
                    <a:pt x="394" y="0"/>
                    <a:pt x="0" y="10073"/>
                    <a:pt x="100" y="13845"/>
                  </a:cubicBezTo>
                  <a:cubicBezTo>
                    <a:pt x="316" y="13849"/>
                    <a:pt x="529" y="13851"/>
                    <a:pt x="738" y="13851"/>
                  </a:cubicBezTo>
                  <a:cubicBezTo>
                    <a:pt x="2454" y="13851"/>
                    <a:pt x="3842" y="13738"/>
                    <a:pt x="4169" y="13679"/>
                  </a:cubicBezTo>
                  <a:cubicBezTo>
                    <a:pt x="5237" y="13512"/>
                    <a:pt x="2668" y="3605"/>
                    <a:pt x="9206" y="3605"/>
                  </a:cubicBezTo>
                  <a:cubicBezTo>
                    <a:pt x="11636" y="3605"/>
                    <a:pt x="11222" y="12752"/>
                    <a:pt x="12449" y="12752"/>
                  </a:cubicBezTo>
                  <a:cubicBezTo>
                    <a:pt x="12468" y="12752"/>
                    <a:pt x="12488" y="12749"/>
                    <a:pt x="12509" y="12745"/>
                  </a:cubicBezTo>
                  <a:cubicBezTo>
                    <a:pt x="12976" y="12611"/>
                    <a:pt x="14810" y="12411"/>
                    <a:pt x="16878" y="12111"/>
                  </a:cubicBezTo>
                  <a:cubicBezTo>
                    <a:pt x="16445" y="8141"/>
                    <a:pt x="14710" y="169"/>
                    <a:pt x="7839" y="2"/>
                  </a:cubicBezTo>
                  <a:cubicBezTo>
                    <a:pt x="7778" y="1"/>
                    <a:pt x="7719" y="0"/>
                    <a:pt x="76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39"/>
            <p:cNvSpPr/>
            <p:nvPr/>
          </p:nvSpPr>
          <p:spPr>
            <a:xfrm rot="-1397473">
              <a:off x="1030693" y="760540"/>
              <a:ext cx="651747" cy="451423"/>
            </a:xfrm>
            <a:custGeom>
              <a:avLst/>
              <a:gdLst/>
              <a:ahLst/>
              <a:cxnLst/>
              <a:rect l="l" t="t" r="r" b="b"/>
              <a:pathLst>
                <a:path w="33092" h="22918" extrusionOk="0">
                  <a:moveTo>
                    <a:pt x="18151" y="0"/>
                  </a:moveTo>
                  <a:cubicBezTo>
                    <a:pt x="1825" y="0"/>
                    <a:pt x="301" y="20015"/>
                    <a:pt x="301" y="20015"/>
                  </a:cubicBezTo>
                  <a:cubicBezTo>
                    <a:pt x="1" y="21616"/>
                    <a:pt x="1702" y="22484"/>
                    <a:pt x="3937" y="22917"/>
                  </a:cubicBezTo>
                  <a:cubicBezTo>
                    <a:pt x="4235" y="12920"/>
                    <a:pt x="7555" y="4303"/>
                    <a:pt x="17615" y="4303"/>
                  </a:cubicBezTo>
                  <a:cubicBezTo>
                    <a:pt x="17692" y="4303"/>
                    <a:pt x="17769" y="4303"/>
                    <a:pt x="17847" y="4304"/>
                  </a:cubicBezTo>
                  <a:cubicBezTo>
                    <a:pt x="26086" y="4438"/>
                    <a:pt x="28921" y="15846"/>
                    <a:pt x="29755" y="20949"/>
                  </a:cubicBezTo>
                  <a:cubicBezTo>
                    <a:pt x="31657" y="20582"/>
                    <a:pt x="33091" y="20149"/>
                    <a:pt x="32958" y="19682"/>
                  </a:cubicBezTo>
                  <a:cubicBezTo>
                    <a:pt x="32557" y="18448"/>
                    <a:pt x="31690" y="134"/>
                    <a:pt x="18314" y="1"/>
                  </a:cubicBezTo>
                  <a:cubicBezTo>
                    <a:pt x="18259" y="1"/>
                    <a:pt x="18205" y="0"/>
                    <a:pt x="181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39"/>
            <p:cNvSpPr/>
            <p:nvPr/>
          </p:nvSpPr>
          <p:spPr>
            <a:xfrm rot="-1397473">
              <a:off x="1126304" y="839113"/>
              <a:ext cx="508525" cy="375884"/>
            </a:xfrm>
            <a:custGeom>
              <a:avLst/>
              <a:gdLst/>
              <a:ahLst/>
              <a:cxnLst/>
              <a:rect l="l" t="t" r="r" b="b"/>
              <a:pathLst>
                <a:path w="25820" h="19083" extrusionOk="0">
                  <a:moveTo>
                    <a:pt x="13678" y="1"/>
                  </a:moveTo>
                  <a:cubicBezTo>
                    <a:pt x="3586" y="1"/>
                    <a:pt x="299" y="8618"/>
                    <a:pt x="1" y="18615"/>
                  </a:cubicBezTo>
                  <a:cubicBezTo>
                    <a:pt x="1535" y="18949"/>
                    <a:pt x="3337" y="19049"/>
                    <a:pt x="4938" y="19082"/>
                  </a:cubicBezTo>
                  <a:cubicBezTo>
                    <a:pt x="4838" y="15310"/>
                    <a:pt x="5232" y="5237"/>
                    <a:pt x="12497" y="5237"/>
                  </a:cubicBezTo>
                  <a:cubicBezTo>
                    <a:pt x="12557" y="5237"/>
                    <a:pt x="12616" y="5238"/>
                    <a:pt x="12677" y="5239"/>
                  </a:cubicBezTo>
                  <a:cubicBezTo>
                    <a:pt x="19515" y="5406"/>
                    <a:pt x="21283" y="13378"/>
                    <a:pt x="21716" y="17348"/>
                  </a:cubicBezTo>
                  <a:cubicBezTo>
                    <a:pt x="23084" y="17148"/>
                    <a:pt x="24552" y="16914"/>
                    <a:pt x="25819" y="16647"/>
                  </a:cubicBezTo>
                  <a:cubicBezTo>
                    <a:pt x="24985" y="11544"/>
                    <a:pt x="22117" y="136"/>
                    <a:pt x="13911" y="2"/>
                  </a:cubicBezTo>
                  <a:cubicBezTo>
                    <a:pt x="13833" y="1"/>
                    <a:pt x="13755" y="1"/>
                    <a:pt x="136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 name="Google Shape;1325;p39"/>
          <p:cNvGrpSpPr/>
          <p:nvPr/>
        </p:nvGrpSpPr>
        <p:grpSpPr>
          <a:xfrm>
            <a:off x="6558026" y="3674348"/>
            <a:ext cx="1057184" cy="1181351"/>
            <a:chOff x="6558026" y="3674348"/>
            <a:chExt cx="1057184" cy="1181351"/>
          </a:xfrm>
        </p:grpSpPr>
        <p:sp>
          <p:nvSpPr>
            <p:cNvPr id="1326" name="Google Shape;1326;p39"/>
            <p:cNvSpPr/>
            <p:nvPr/>
          </p:nvSpPr>
          <p:spPr>
            <a:xfrm rot="201225">
              <a:off x="6590456" y="3707914"/>
              <a:ext cx="992852" cy="1119702"/>
            </a:xfrm>
            <a:custGeom>
              <a:avLst/>
              <a:gdLst/>
              <a:ahLst/>
              <a:cxnLst/>
              <a:rect l="l" t="t" r="r" b="b"/>
              <a:pathLst>
                <a:path w="48402" h="54586" extrusionOk="0">
                  <a:moveTo>
                    <a:pt x="6739" y="33492"/>
                  </a:moveTo>
                  <a:lnTo>
                    <a:pt x="7005" y="34325"/>
                  </a:lnTo>
                  <a:cubicBezTo>
                    <a:pt x="6905" y="34259"/>
                    <a:pt x="6805" y="34159"/>
                    <a:pt x="6672" y="34092"/>
                  </a:cubicBezTo>
                  <a:lnTo>
                    <a:pt x="6672" y="33992"/>
                  </a:lnTo>
                  <a:cubicBezTo>
                    <a:pt x="6705" y="33825"/>
                    <a:pt x="6739" y="33658"/>
                    <a:pt x="6739" y="33492"/>
                  </a:cubicBezTo>
                  <a:close/>
                  <a:moveTo>
                    <a:pt x="28054" y="1"/>
                  </a:moveTo>
                  <a:cubicBezTo>
                    <a:pt x="24485" y="1735"/>
                    <a:pt x="21716" y="4471"/>
                    <a:pt x="20248" y="7606"/>
                  </a:cubicBezTo>
                  <a:cubicBezTo>
                    <a:pt x="17513" y="8607"/>
                    <a:pt x="14878" y="9708"/>
                    <a:pt x="12743" y="11309"/>
                  </a:cubicBezTo>
                  <a:cubicBezTo>
                    <a:pt x="10808" y="12743"/>
                    <a:pt x="9307" y="14645"/>
                    <a:pt x="8773" y="16746"/>
                  </a:cubicBezTo>
                  <a:cubicBezTo>
                    <a:pt x="8340" y="16946"/>
                    <a:pt x="7939" y="17147"/>
                    <a:pt x="7572" y="17413"/>
                  </a:cubicBezTo>
                  <a:cubicBezTo>
                    <a:pt x="5371" y="19015"/>
                    <a:pt x="5071" y="22050"/>
                    <a:pt x="5204" y="24685"/>
                  </a:cubicBezTo>
                  <a:cubicBezTo>
                    <a:pt x="5304" y="26253"/>
                    <a:pt x="5471" y="27787"/>
                    <a:pt x="5738" y="29322"/>
                  </a:cubicBezTo>
                  <a:cubicBezTo>
                    <a:pt x="5905" y="30189"/>
                    <a:pt x="6105" y="31056"/>
                    <a:pt x="6305" y="31890"/>
                  </a:cubicBezTo>
                  <a:cubicBezTo>
                    <a:pt x="6138" y="32491"/>
                    <a:pt x="6005" y="33125"/>
                    <a:pt x="5938" y="33758"/>
                  </a:cubicBezTo>
                  <a:cubicBezTo>
                    <a:pt x="5625" y="33667"/>
                    <a:pt x="5287" y="33622"/>
                    <a:pt x="4940" y="33622"/>
                  </a:cubicBezTo>
                  <a:cubicBezTo>
                    <a:pt x="4143" y="33622"/>
                    <a:pt x="3300" y="33861"/>
                    <a:pt x="2602" y="34325"/>
                  </a:cubicBezTo>
                  <a:cubicBezTo>
                    <a:pt x="1401" y="35159"/>
                    <a:pt x="734" y="36460"/>
                    <a:pt x="467" y="37761"/>
                  </a:cubicBezTo>
                  <a:cubicBezTo>
                    <a:pt x="0" y="39796"/>
                    <a:pt x="401" y="41898"/>
                    <a:pt x="1568" y="43499"/>
                  </a:cubicBezTo>
                  <a:cubicBezTo>
                    <a:pt x="2702" y="45133"/>
                    <a:pt x="4570" y="46234"/>
                    <a:pt x="6739" y="46568"/>
                  </a:cubicBezTo>
                  <a:cubicBezTo>
                    <a:pt x="6878" y="46599"/>
                    <a:pt x="7024" y="46622"/>
                    <a:pt x="7171" y="46622"/>
                  </a:cubicBezTo>
                  <a:cubicBezTo>
                    <a:pt x="7341" y="46622"/>
                    <a:pt x="7511" y="46590"/>
                    <a:pt x="7673" y="46501"/>
                  </a:cubicBezTo>
                  <a:lnTo>
                    <a:pt x="7706" y="46501"/>
                  </a:lnTo>
                  <a:cubicBezTo>
                    <a:pt x="8973" y="48969"/>
                    <a:pt x="11175" y="50971"/>
                    <a:pt x="13944" y="51905"/>
                  </a:cubicBezTo>
                  <a:cubicBezTo>
                    <a:pt x="18547" y="53473"/>
                    <a:pt x="23184" y="54340"/>
                    <a:pt x="28020" y="54573"/>
                  </a:cubicBezTo>
                  <a:cubicBezTo>
                    <a:pt x="28191" y="54581"/>
                    <a:pt x="28361" y="54585"/>
                    <a:pt x="28530" y="54585"/>
                  </a:cubicBezTo>
                  <a:cubicBezTo>
                    <a:pt x="31208" y="54585"/>
                    <a:pt x="33716" y="53601"/>
                    <a:pt x="35693" y="51938"/>
                  </a:cubicBezTo>
                  <a:cubicBezTo>
                    <a:pt x="35893" y="52072"/>
                    <a:pt x="36093" y="52138"/>
                    <a:pt x="36326" y="52172"/>
                  </a:cubicBezTo>
                  <a:cubicBezTo>
                    <a:pt x="36953" y="52309"/>
                    <a:pt x="37579" y="52377"/>
                    <a:pt x="38194" y="52377"/>
                  </a:cubicBezTo>
                  <a:cubicBezTo>
                    <a:pt x="39674" y="52377"/>
                    <a:pt x="41086" y="51982"/>
                    <a:pt x="42264" y="51204"/>
                  </a:cubicBezTo>
                  <a:cubicBezTo>
                    <a:pt x="43932" y="50137"/>
                    <a:pt x="45066" y="48336"/>
                    <a:pt x="45400" y="46234"/>
                  </a:cubicBezTo>
                  <a:cubicBezTo>
                    <a:pt x="45600" y="44966"/>
                    <a:pt x="45466" y="43465"/>
                    <a:pt x="44666" y="42298"/>
                  </a:cubicBezTo>
                  <a:cubicBezTo>
                    <a:pt x="44065" y="41397"/>
                    <a:pt x="43098" y="40797"/>
                    <a:pt x="42131" y="40597"/>
                  </a:cubicBezTo>
                  <a:cubicBezTo>
                    <a:pt x="42131" y="40563"/>
                    <a:pt x="42131" y="40563"/>
                    <a:pt x="42131" y="40563"/>
                  </a:cubicBezTo>
                  <a:cubicBezTo>
                    <a:pt x="42231" y="40263"/>
                    <a:pt x="42297" y="39963"/>
                    <a:pt x="42364" y="39629"/>
                  </a:cubicBezTo>
                  <a:cubicBezTo>
                    <a:pt x="43098" y="38462"/>
                    <a:pt x="43832" y="37161"/>
                    <a:pt x="44532" y="35927"/>
                  </a:cubicBezTo>
                  <a:cubicBezTo>
                    <a:pt x="45166" y="34692"/>
                    <a:pt x="45766" y="33492"/>
                    <a:pt x="46300" y="32491"/>
                  </a:cubicBezTo>
                  <a:cubicBezTo>
                    <a:pt x="47468" y="30089"/>
                    <a:pt x="48402" y="27187"/>
                    <a:pt x="46967" y="24885"/>
                  </a:cubicBezTo>
                  <a:cubicBezTo>
                    <a:pt x="46767" y="24585"/>
                    <a:pt x="46567" y="24318"/>
                    <a:pt x="46334" y="24051"/>
                  </a:cubicBezTo>
                  <a:cubicBezTo>
                    <a:pt x="46300" y="22617"/>
                    <a:pt x="45666" y="21149"/>
                    <a:pt x="44732" y="19815"/>
                  </a:cubicBezTo>
                  <a:cubicBezTo>
                    <a:pt x="43565" y="18247"/>
                    <a:pt x="41964" y="16880"/>
                    <a:pt x="40262" y="15612"/>
                  </a:cubicBezTo>
                  <a:cubicBezTo>
                    <a:pt x="37661" y="13677"/>
                    <a:pt x="34859" y="11876"/>
                    <a:pt x="31823" y="10308"/>
                  </a:cubicBezTo>
                  <a:cubicBezTo>
                    <a:pt x="29788" y="7173"/>
                    <a:pt x="28454" y="3637"/>
                    <a:pt x="28054" y="1"/>
                  </a:cubicBezTo>
                  <a:close/>
                </a:path>
              </a:pathLst>
            </a:custGeom>
            <a:solidFill>
              <a:schemeClr val="lt2"/>
            </a:solidFill>
            <a:ln w="228600" cap="flat" cmpd="sng">
              <a:solidFill>
                <a:srgbClr val="FFFFFF"/>
              </a:solidFill>
              <a:prstDash val="solid"/>
              <a:round/>
              <a:headEnd type="none" w="sm" len="sm"/>
              <a:tailEnd type="none" w="sm" len="sm"/>
            </a:ln>
            <a:effectLst>
              <a:outerShdw dist="47625" dir="2400000" algn="bl" rotWithShape="0">
                <a:schemeClr val="dk1">
                  <a:alpha val="2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7" name="Google Shape;1327;p39"/>
            <p:cNvGrpSpPr/>
            <p:nvPr/>
          </p:nvGrpSpPr>
          <p:grpSpPr>
            <a:xfrm>
              <a:off x="6558026" y="3674348"/>
              <a:ext cx="1056654" cy="1175847"/>
              <a:chOff x="6558026" y="3674348"/>
              <a:chExt cx="1056654" cy="1175847"/>
            </a:xfrm>
          </p:grpSpPr>
          <p:grpSp>
            <p:nvGrpSpPr>
              <p:cNvPr id="1328" name="Google Shape;1328;p39"/>
              <p:cNvGrpSpPr/>
              <p:nvPr/>
            </p:nvGrpSpPr>
            <p:grpSpPr>
              <a:xfrm rot="201225">
                <a:off x="6589927" y="3702430"/>
                <a:ext cx="992852" cy="1119682"/>
                <a:chOff x="2768850" y="3921688"/>
                <a:chExt cx="1210050" cy="1364625"/>
              </a:xfrm>
            </p:grpSpPr>
            <p:sp>
              <p:nvSpPr>
                <p:cNvPr id="1329" name="Google Shape;1329;p39"/>
                <p:cNvSpPr/>
                <p:nvPr/>
              </p:nvSpPr>
              <p:spPr>
                <a:xfrm>
                  <a:off x="3644475" y="4934513"/>
                  <a:ext cx="264375" cy="296600"/>
                </a:xfrm>
                <a:custGeom>
                  <a:avLst/>
                  <a:gdLst/>
                  <a:ahLst/>
                  <a:cxnLst/>
                  <a:rect l="l" t="t" r="r" b="b"/>
                  <a:pathLst>
                    <a:path w="10575" h="11864" extrusionOk="0">
                      <a:moveTo>
                        <a:pt x="6418" y="1"/>
                      </a:moveTo>
                      <a:cubicBezTo>
                        <a:pt x="6312" y="1"/>
                        <a:pt x="6208" y="6"/>
                        <a:pt x="6105" y="17"/>
                      </a:cubicBezTo>
                      <a:cubicBezTo>
                        <a:pt x="4537" y="217"/>
                        <a:pt x="3403" y="1885"/>
                        <a:pt x="2702" y="3186"/>
                      </a:cubicBezTo>
                      <a:cubicBezTo>
                        <a:pt x="1668" y="5187"/>
                        <a:pt x="868" y="7356"/>
                        <a:pt x="234" y="9557"/>
                      </a:cubicBezTo>
                      <a:cubicBezTo>
                        <a:pt x="100" y="10091"/>
                        <a:pt x="0" y="10791"/>
                        <a:pt x="434" y="11258"/>
                      </a:cubicBezTo>
                      <a:cubicBezTo>
                        <a:pt x="668" y="11492"/>
                        <a:pt x="1001" y="11592"/>
                        <a:pt x="1301" y="11659"/>
                      </a:cubicBezTo>
                      <a:cubicBezTo>
                        <a:pt x="1928" y="11796"/>
                        <a:pt x="2557" y="11864"/>
                        <a:pt x="3175" y="11864"/>
                      </a:cubicBezTo>
                      <a:cubicBezTo>
                        <a:pt x="4663" y="11864"/>
                        <a:pt x="6084" y="11469"/>
                        <a:pt x="7239" y="10691"/>
                      </a:cubicBezTo>
                      <a:cubicBezTo>
                        <a:pt x="8907" y="9624"/>
                        <a:pt x="10041" y="7823"/>
                        <a:pt x="10375" y="5721"/>
                      </a:cubicBezTo>
                      <a:cubicBezTo>
                        <a:pt x="10575" y="4453"/>
                        <a:pt x="10441" y="2986"/>
                        <a:pt x="9641" y="1785"/>
                      </a:cubicBezTo>
                      <a:cubicBezTo>
                        <a:pt x="8905" y="682"/>
                        <a:pt x="7607" y="1"/>
                        <a:pt x="6418" y="1"/>
                      </a:cubicBezTo>
                      <a:close/>
                    </a:path>
                  </a:pathLst>
                </a:custGeom>
                <a:solidFill>
                  <a:srgbClr val="EC8D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39"/>
                <p:cNvSpPr/>
                <p:nvPr/>
              </p:nvSpPr>
              <p:spPr>
                <a:xfrm>
                  <a:off x="2768850" y="4762213"/>
                  <a:ext cx="219350" cy="325125"/>
                </a:xfrm>
                <a:custGeom>
                  <a:avLst/>
                  <a:gdLst/>
                  <a:ahLst/>
                  <a:cxnLst/>
                  <a:rect l="l" t="t" r="r" b="b"/>
                  <a:pathLst>
                    <a:path w="8774" h="13005" extrusionOk="0">
                      <a:moveTo>
                        <a:pt x="4939" y="0"/>
                      </a:moveTo>
                      <a:cubicBezTo>
                        <a:pt x="4134" y="0"/>
                        <a:pt x="3288" y="248"/>
                        <a:pt x="2602" y="738"/>
                      </a:cubicBezTo>
                      <a:cubicBezTo>
                        <a:pt x="1401" y="1538"/>
                        <a:pt x="734" y="2873"/>
                        <a:pt x="467" y="4140"/>
                      </a:cubicBezTo>
                      <a:cubicBezTo>
                        <a:pt x="0" y="6175"/>
                        <a:pt x="401" y="8277"/>
                        <a:pt x="1568" y="9878"/>
                      </a:cubicBezTo>
                      <a:cubicBezTo>
                        <a:pt x="2702" y="11512"/>
                        <a:pt x="4570" y="12613"/>
                        <a:pt x="6739" y="12947"/>
                      </a:cubicBezTo>
                      <a:cubicBezTo>
                        <a:pt x="6889" y="12980"/>
                        <a:pt x="7047" y="13005"/>
                        <a:pt x="7210" y="13005"/>
                      </a:cubicBezTo>
                      <a:cubicBezTo>
                        <a:pt x="7372" y="13005"/>
                        <a:pt x="7539" y="12980"/>
                        <a:pt x="7706" y="12913"/>
                      </a:cubicBezTo>
                      <a:cubicBezTo>
                        <a:pt x="8273" y="12646"/>
                        <a:pt x="8440" y="11946"/>
                        <a:pt x="8506" y="11379"/>
                      </a:cubicBezTo>
                      <a:cubicBezTo>
                        <a:pt x="8707" y="9077"/>
                        <a:pt x="8773" y="6776"/>
                        <a:pt x="8540" y="4574"/>
                      </a:cubicBezTo>
                      <a:cubicBezTo>
                        <a:pt x="8373" y="3106"/>
                        <a:pt x="7906" y="1105"/>
                        <a:pt x="6505" y="371"/>
                      </a:cubicBezTo>
                      <a:cubicBezTo>
                        <a:pt x="6050" y="123"/>
                        <a:pt x="5505" y="0"/>
                        <a:pt x="4939" y="0"/>
                      </a:cubicBezTo>
                      <a:close/>
                    </a:path>
                  </a:pathLst>
                </a:custGeom>
                <a:solidFill>
                  <a:srgbClr val="EC8D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39"/>
                <p:cNvSpPr/>
                <p:nvPr/>
              </p:nvSpPr>
              <p:spPr>
                <a:xfrm>
                  <a:off x="2916450" y="4364163"/>
                  <a:ext cx="916525" cy="922150"/>
                </a:xfrm>
                <a:custGeom>
                  <a:avLst/>
                  <a:gdLst/>
                  <a:ahLst/>
                  <a:cxnLst/>
                  <a:rect l="l" t="t" r="r" b="b"/>
                  <a:pathLst>
                    <a:path w="36661" h="36886" extrusionOk="0">
                      <a:moveTo>
                        <a:pt x="13956" y="0"/>
                      </a:moveTo>
                      <a:cubicBezTo>
                        <a:pt x="8945" y="0"/>
                        <a:pt x="4524" y="3463"/>
                        <a:pt x="3270" y="8354"/>
                      </a:cubicBezTo>
                      <a:cubicBezTo>
                        <a:pt x="2102" y="12957"/>
                        <a:pt x="1235" y="17627"/>
                        <a:pt x="634" y="22331"/>
                      </a:cubicBezTo>
                      <a:cubicBezTo>
                        <a:pt x="1" y="27534"/>
                        <a:pt x="3069" y="32538"/>
                        <a:pt x="8073" y="34206"/>
                      </a:cubicBezTo>
                      <a:cubicBezTo>
                        <a:pt x="12643" y="35774"/>
                        <a:pt x="17280" y="36641"/>
                        <a:pt x="22116" y="36874"/>
                      </a:cubicBezTo>
                      <a:cubicBezTo>
                        <a:pt x="22283" y="36882"/>
                        <a:pt x="22448" y="36885"/>
                        <a:pt x="22613" y="36885"/>
                      </a:cubicBezTo>
                      <a:cubicBezTo>
                        <a:pt x="27678" y="36885"/>
                        <a:pt x="32098" y="33444"/>
                        <a:pt x="33358" y="28502"/>
                      </a:cubicBezTo>
                      <a:cubicBezTo>
                        <a:pt x="34525" y="23932"/>
                        <a:pt x="35426" y="19262"/>
                        <a:pt x="35993" y="14558"/>
                      </a:cubicBezTo>
                      <a:cubicBezTo>
                        <a:pt x="36660" y="9321"/>
                        <a:pt x="33558" y="4351"/>
                        <a:pt x="28588" y="2683"/>
                      </a:cubicBezTo>
                      <a:cubicBezTo>
                        <a:pt x="24018" y="1115"/>
                        <a:pt x="19348" y="248"/>
                        <a:pt x="14511" y="15"/>
                      </a:cubicBezTo>
                      <a:cubicBezTo>
                        <a:pt x="14325" y="5"/>
                        <a:pt x="14140" y="0"/>
                        <a:pt x="13956" y="0"/>
                      </a:cubicBezTo>
                      <a:close/>
                    </a:path>
                  </a:pathLst>
                </a:custGeom>
                <a:solidFill>
                  <a:srgbClr val="EC8D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39"/>
                <p:cNvSpPr/>
                <p:nvPr/>
              </p:nvSpPr>
              <p:spPr>
                <a:xfrm>
                  <a:off x="3039200" y="4675838"/>
                  <a:ext cx="212525" cy="71925"/>
                </a:xfrm>
                <a:custGeom>
                  <a:avLst/>
                  <a:gdLst/>
                  <a:ahLst/>
                  <a:cxnLst/>
                  <a:rect l="l" t="t" r="r" b="b"/>
                  <a:pathLst>
                    <a:path w="8501" h="2877" extrusionOk="0">
                      <a:moveTo>
                        <a:pt x="3494" y="1"/>
                      </a:moveTo>
                      <a:cubicBezTo>
                        <a:pt x="2265" y="1"/>
                        <a:pt x="1064" y="336"/>
                        <a:pt x="61" y="991"/>
                      </a:cubicBezTo>
                      <a:cubicBezTo>
                        <a:pt x="0" y="1021"/>
                        <a:pt x="50" y="1162"/>
                        <a:pt x="110" y="1162"/>
                      </a:cubicBezTo>
                      <a:cubicBezTo>
                        <a:pt x="116" y="1162"/>
                        <a:pt x="122" y="1160"/>
                        <a:pt x="128" y="1157"/>
                      </a:cubicBezTo>
                      <a:cubicBezTo>
                        <a:pt x="787" y="1003"/>
                        <a:pt x="1431" y="929"/>
                        <a:pt x="2063" y="929"/>
                      </a:cubicBezTo>
                      <a:cubicBezTo>
                        <a:pt x="4024" y="929"/>
                        <a:pt x="5883" y="1632"/>
                        <a:pt x="7800" y="2792"/>
                      </a:cubicBezTo>
                      <a:cubicBezTo>
                        <a:pt x="7905" y="2834"/>
                        <a:pt x="8011" y="2876"/>
                        <a:pt x="8108" y="2876"/>
                      </a:cubicBezTo>
                      <a:cubicBezTo>
                        <a:pt x="8164" y="2876"/>
                        <a:pt x="8218" y="2862"/>
                        <a:pt x="8267" y="2825"/>
                      </a:cubicBezTo>
                      <a:cubicBezTo>
                        <a:pt x="8400" y="2725"/>
                        <a:pt x="8433" y="2692"/>
                        <a:pt x="8467" y="2525"/>
                      </a:cubicBezTo>
                      <a:cubicBezTo>
                        <a:pt x="8500" y="2358"/>
                        <a:pt x="8433" y="2125"/>
                        <a:pt x="8333" y="1991"/>
                      </a:cubicBezTo>
                      <a:cubicBezTo>
                        <a:pt x="6974" y="651"/>
                        <a:pt x="5207" y="1"/>
                        <a:pt x="34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39"/>
                <p:cNvSpPr/>
                <p:nvPr/>
              </p:nvSpPr>
              <p:spPr>
                <a:xfrm>
                  <a:off x="3695825" y="5030288"/>
                  <a:ext cx="175225" cy="144200"/>
                </a:xfrm>
                <a:custGeom>
                  <a:avLst/>
                  <a:gdLst/>
                  <a:ahLst/>
                  <a:cxnLst/>
                  <a:rect l="l" t="t" r="r" b="b"/>
                  <a:pathLst>
                    <a:path w="7009" h="5768" extrusionOk="0">
                      <a:moveTo>
                        <a:pt x="6986" y="1123"/>
                      </a:moveTo>
                      <a:cubicBezTo>
                        <a:pt x="6986" y="1134"/>
                        <a:pt x="6990" y="1138"/>
                        <a:pt x="6994" y="1138"/>
                      </a:cubicBezTo>
                      <a:cubicBezTo>
                        <a:pt x="7001" y="1138"/>
                        <a:pt x="7008" y="1123"/>
                        <a:pt x="6986" y="1123"/>
                      </a:cubicBezTo>
                      <a:close/>
                      <a:moveTo>
                        <a:pt x="5477" y="1"/>
                      </a:moveTo>
                      <a:cubicBezTo>
                        <a:pt x="4870" y="1"/>
                        <a:pt x="4213" y="315"/>
                        <a:pt x="3617" y="656"/>
                      </a:cubicBezTo>
                      <a:cubicBezTo>
                        <a:pt x="2850" y="1123"/>
                        <a:pt x="2183" y="1757"/>
                        <a:pt x="1616" y="2457"/>
                      </a:cubicBezTo>
                      <a:cubicBezTo>
                        <a:pt x="1349" y="2791"/>
                        <a:pt x="1149" y="3124"/>
                        <a:pt x="915" y="3458"/>
                      </a:cubicBezTo>
                      <a:cubicBezTo>
                        <a:pt x="615" y="3992"/>
                        <a:pt x="348" y="4559"/>
                        <a:pt x="115" y="5159"/>
                      </a:cubicBezTo>
                      <a:cubicBezTo>
                        <a:pt x="0" y="5479"/>
                        <a:pt x="230" y="5767"/>
                        <a:pt x="451" y="5767"/>
                      </a:cubicBezTo>
                      <a:cubicBezTo>
                        <a:pt x="553" y="5767"/>
                        <a:pt x="652" y="5706"/>
                        <a:pt x="715" y="5559"/>
                      </a:cubicBezTo>
                      <a:cubicBezTo>
                        <a:pt x="1049" y="4659"/>
                        <a:pt x="1482" y="3858"/>
                        <a:pt x="2016" y="3158"/>
                      </a:cubicBezTo>
                      <a:cubicBezTo>
                        <a:pt x="2431" y="3070"/>
                        <a:pt x="2896" y="3004"/>
                        <a:pt x="3350" y="3004"/>
                      </a:cubicBezTo>
                      <a:cubicBezTo>
                        <a:pt x="4283" y="3004"/>
                        <a:pt x="5171" y="3283"/>
                        <a:pt x="5485" y="4225"/>
                      </a:cubicBezTo>
                      <a:cubicBezTo>
                        <a:pt x="5485" y="4225"/>
                        <a:pt x="5519" y="4225"/>
                        <a:pt x="5519" y="4192"/>
                      </a:cubicBezTo>
                      <a:cubicBezTo>
                        <a:pt x="5547" y="2610"/>
                        <a:pt x="4460" y="2268"/>
                        <a:pt x="3326" y="2268"/>
                      </a:cubicBezTo>
                      <a:cubicBezTo>
                        <a:pt x="3145" y="2268"/>
                        <a:pt x="2962" y="2277"/>
                        <a:pt x="2783" y="2290"/>
                      </a:cubicBezTo>
                      <a:cubicBezTo>
                        <a:pt x="2783" y="2257"/>
                        <a:pt x="2817" y="2257"/>
                        <a:pt x="2817" y="2224"/>
                      </a:cubicBezTo>
                      <a:cubicBezTo>
                        <a:pt x="3541" y="1572"/>
                        <a:pt x="4737" y="658"/>
                        <a:pt x="5823" y="658"/>
                      </a:cubicBezTo>
                      <a:cubicBezTo>
                        <a:pt x="6237" y="658"/>
                        <a:pt x="6636" y="791"/>
                        <a:pt x="6986" y="1123"/>
                      </a:cubicBezTo>
                      <a:cubicBezTo>
                        <a:pt x="6594" y="290"/>
                        <a:pt x="6059" y="1"/>
                        <a:pt x="5477"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39"/>
                <p:cNvSpPr/>
                <p:nvPr/>
              </p:nvSpPr>
              <p:spPr>
                <a:xfrm>
                  <a:off x="2828900" y="4849663"/>
                  <a:ext cx="110925" cy="192275"/>
                </a:xfrm>
                <a:custGeom>
                  <a:avLst/>
                  <a:gdLst/>
                  <a:ahLst/>
                  <a:cxnLst/>
                  <a:rect l="l" t="t" r="r" b="b"/>
                  <a:pathLst>
                    <a:path w="4437" h="7691" extrusionOk="0">
                      <a:moveTo>
                        <a:pt x="1374" y="0"/>
                      </a:moveTo>
                      <a:cubicBezTo>
                        <a:pt x="1024" y="0"/>
                        <a:pt x="635" y="130"/>
                        <a:pt x="200" y="442"/>
                      </a:cubicBezTo>
                      <a:cubicBezTo>
                        <a:pt x="167" y="442"/>
                        <a:pt x="200" y="476"/>
                        <a:pt x="200" y="476"/>
                      </a:cubicBezTo>
                      <a:cubicBezTo>
                        <a:pt x="371" y="425"/>
                        <a:pt x="535" y="402"/>
                        <a:pt x="692" y="402"/>
                      </a:cubicBezTo>
                      <a:cubicBezTo>
                        <a:pt x="2097" y="402"/>
                        <a:pt x="2946" y="2271"/>
                        <a:pt x="3336" y="3411"/>
                      </a:cubicBezTo>
                      <a:cubicBezTo>
                        <a:pt x="3336" y="3429"/>
                        <a:pt x="3336" y="3448"/>
                        <a:pt x="3341" y="3461"/>
                      </a:cubicBezTo>
                      <a:lnTo>
                        <a:pt x="3341" y="3461"/>
                      </a:lnTo>
                      <a:cubicBezTo>
                        <a:pt x="2758" y="3102"/>
                        <a:pt x="2114" y="2784"/>
                        <a:pt x="1515" y="2784"/>
                      </a:cubicBezTo>
                      <a:cubicBezTo>
                        <a:pt x="955" y="2784"/>
                        <a:pt x="433" y="3062"/>
                        <a:pt x="33" y="3845"/>
                      </a:cubicBezTo>
                      <a:cubicBezTo>
                        <a:pt x="0" y="3878"/>
                        <a:pt x="33" y="3878"/>
                        <a:pt x="67" y="3878"/>
                      </a:cubicBezTo>
                      <a:cubicBezTo>
                        <a:pt x="407" y="3559"/>
                        <a:pt x="788" y="3430"/>
                        <a:pt x="1181" y="3430"/>
                      </a:cubicBezTo>
                      <a:cubicBezTo>
                        <a:pt x="2022" y="3430"/>
                        <a:pt x="2921" y="4021"/>
                        <a:pt x="3603" y="4612"/>
                      </a:cubicBezTo>
                      <a:cubicBezTo>
                        <a:pt x="3736" y="5479"/>
                        <a:pt x="3736" y="6380"/>
                        <a:pt x="3603" y="7347"/>
                      </a:cubicBezTo>
                      <a:cubicBezTo>
                        <a:pt x="3572" y="7581"/>
                        <a:pt x="3715" y="7691"/>
                        <a:pt x="3883" y="7691"/>
                      </a:cubicBezTo>
                      <a:cubicBezTo>
                        <a:pt x="4076" y="7691"/>
                        <a:pt x="4301" y="7547"/>
                        <a:pt x="4337" y="7280"/>
                      </a:cubicBezTo>
                      <a:cubicBezTo>
                        <a:pt x="4403" y="6647"/>
                        <a:pt x="4437" y="6013"/>
                        <a:pt x="4403" y="5412"/>
                      </a:cubicBezTo>
                      <a:cubicBezTo>
                        <a:pt x="4403" y="4979"/>
                        <a:pt x="4370" y="4578"/>
                        <a:pt x="4303" y="4212"/>
                      </a:cubicBezTo>
                      <a:cubicBezTo>
                        <a:pt x="4136" y="3278"/>
                        <a:pt x="3836" y="2410"/>
                        <a:pt x="3369" y="1643"/>
                      </a:cubicBezTo>
                      <a:cubicBezTo>
                        <a:pt x="2891" y="830"/>
                        <a:pt x="2259" y="0"/>
                        <a:pt x="1374"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39"/>
                <p:cNvSpPr/>
                <p:nvPr/>
              </p:nvSpPr>
              <p:spPr>
                <a:xfrm>
                  <a:off x="2895600" y="3921688"/>
                  <a:ext cx="1083300" cy="1069125"/>
                </a:xfrm>
                <a:custGeom>
                  <a:avLst/>
                  <a:gdLst/>
                  <a:ahLst/>
                  <a:cxnLst/>
                  <a:rect l="l" t="t" r="r" b="b"/>
                  <a:pathLst>
                    <a:path w="43332" h="42765" extrusionOk="0">
                      <a:moveTo>
                        <a:pt x="22984" y="1"/>
                      </a:moveTo>
                      <a:cubicBezTo>
                        <a:pt x="19415" y="1735"/>
                        <a:pt x="16646" y="4471"/>
                        <a:pt x="15178" y="7606"/>
                      </a:cubicBezTo>
                      <a:cubicBezTo>
                        <a:pt x="12443" y="8607"/>
                        <a:pt x="9808" y="9708"/>
                        <a:pt x="7673" y="11309"/>
                      </a:cubicBezTo>
                      <a:cubicBezTo>
                        <a:pt x="5738" y="12743"/>
                        <a:pt x="4237" y="14645"/>
                        <a:pt x="3737" y="16746"/>
                      </a:cubicBezTo>
                      <a:cubicBezTo>
                        <a:pt x="3303" y="16913"/>
                        <a:pt x="2903" y="17147"/>
                        <a:pt x="2502" y="17413"/>
                      </a:cubicBezTo>
                      <a:cubicBezTo>
                        <a:pt x="301" y="19015"/>
                        <a:pt x="1" y="22050"/>
                        <a:pt x="134" y="24685"/>
                      </a:cubicBezTo>
                      <a:cubicBezTo>
                        <a:pt x="234" y="26220"/>
                        <a:pt x="401" y="27787"/>
                        <a:pt x="701" y="29322"/>
                      </a:cubicBezTo>
                      <a:cubicBezTo>
                        <a:pt x="1135" y="31824"/>
                        <a:pt x="1835" y="34325"/>
                        <a:pt x="2769" y="36661"/>
                      </a:cubicBezTo>
                      <a:cubicBezTo>
                        <a:pt x="4604" y="35326"/>
                        <a:pt x="3870" y="32858"/>
                        <a:pt x="3970" y="30589"/>
                      </a:cubicBezTo>
                      <a:cubicBezTo>
                        <a:pt x="3970" y="30589"/>
                        <a:pt x="4004" y="30589"/>
                        <a:pt x="4004" y="30556"/>
                      </a:cubicBezTo>
                      <a:cubicBezTo>
                        <a:pt x="5438" y="29889"/>
                        <a:pt x="6639" y="28888"/>
                        <a:pt x="7439" y="27654"/>
                      </a:cubicBezTo>
                      <a:cubicBezTo>
                        <a:pt x="8473" y="26120"/>
                        <a:pt x="8907" y="24252"/>
                        <a:pt x="8740" y="22284"/>
                      </a:cubicBezTo>
                      <a:cubicBezTo>
                        <a:pt x="9608" y="21683"/>
                        <a:pt x="10675" y="21249"/>
                        <a:pt x="11842" y="21049"/>
                      </a:cubicBezTo>
                      <a:cubicBezTo>
                        <a:pt x="12196" y="20993"/>
                        <a:pt x="12597" y="20967"/>
                        <a:pt x="13031" y="20967"/>
                      </a:cubicBezTo>
                      <a:cubicBezTo>
                        <a:pt x="15702" y="20967"/>
                        <a:pt x="19617" y="21978"/>
                        <a:pt x="21483" y="23384"/>
                      </a:cubicBezTo>
                      <a:cubicBezTo>
                        <a:pt x="22311" y="23135"/>
                        <a:pt x="23202" y="23012"/>
                        <a:pt x="24110" y="23012"/>
                      </a:cubicBezTo>
                      <a:cubicBezTo>
                        <a:pt x="25869" y="23012"/>
                        <a:pt x="27693" y="23472"/>
                        <a:pt x="29255" y="24352"/>
                      </a:cubicBezTo>
                      <a:cubicBezTo>
                        <a:pt x="30322" y="24952"/>
                        <a:pt x="32224" y="25953"/>
                        <a:pt x="32958" y="26887"/>
                      </a:cubicBezTo>
                      <a:cubicBezTo>
                        <a:pt x="32390" y="28688"/>
                        <a:pt x="32424" y="30656"/>
                        <a:pt x="33058" y="32491"/>
                      </a:cubicBezTo>
                      <a:cubicBezTo>
                        <a:pt x="33358" y="33391"/>
                        <a:pt x="33658" y="34826"/>
                        <a:pt x="34092" y="36127"/>
                      </a:cubicBezTo>
                      <a:cubicBezTo>
                        <a:pt x="34392" y="37061"/>
                        <a:pt x="34759" y="37895"/>
                        <a:pt x="35293" y="38395"/>
                      </a:cubicBezTo>
                      <a:cubicBezTo>
                        <a:pt x="35026" y="39896"/>
                        <a:pt x="34359" y="41297"/>
                        <a:pt x="34992" y="42765"/>
                      </a:cubicBezTo>
                      <a:cubicBezTo>
                        <a:pt x="36493" y="41064"/>
                        <a:pt x="38095" y="38428"/>
                        <a:pt x="39462" y="35927"/>
                      </a:cubicBezTo>
                      <a:cubicBezTo>
                        <a:pt x="40129" y="34692"/>
                        <a:pt x="40730" y="33492"/>
                        <a:pt x="41230" y="32491"/>
                      </a:cubicBezTo>
                      <a:cubicBezTo>
                        <a:pt x="42398" y="30089"/>
                        <a:pt x="43332" y="27187"/>
                        <a:pt x="41897" y="24885"/>
                      </a:cubicBezTo>
                      <a:cubicBezTo>
                        <a:pt x="41697" y="24585"/>
                        <a:pt x="41497" y="24318"/>
                        <a:pt x="41264" y="24051"/>
                      </a:cubicBezTo>
                      <a:cubicBezTo>
                        <a:pt x="41230" y="22617"/>
                        <a:pt x="40596" y="21149"/>
                        <a:pt x="39662" y="19815"/>
                      </a:cubicBezTo>
                      <a:cubicBezTo>
                        <a:pt x="38495" y="18247"/>
                        <a:pt x="36894" y="16880"/>
                        <a:pt x="35192" y="15612"/>
                      </a:cubicBezTo>
                      <a:cubicBezTo>
                        <a:pt x="32591" y="13677"/>
                        <a:pt x="29789" y="11876"/>
                        <a:pt x="26753" y="10308"/>
                      </a:cubicBezTo>
                      <a:cubicBezTo>
                        <a:pt x="24718" y="7173"/>
                        <a:pt x="23384" y="3637"/>
                        <a:pt x="2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39"/>
                <p:cNvSpPr/>
                <p:nvPr/>
              </p:nvSpPr>
              <p:spPr>
                <a:xfrm>
                  <a:off x="2913125" y="4654713"/>
                  <a:ext cx="97575" cy="183500"/>
                </a:xfrm>
                <a:custGeom>
                  <a:avLst/>
                  <a:gdLst/>
                  <a:ahLst/>
                  <a:cxnLst/>
                  <a:rect l="l" t="t" r="r" b="b"/>
                  <a:pathLst>
                    <a:path w="3903" h="7340" extrusionOk="0">
                      <a:moveTo>
                        <a:pt x="0" y="1"/>
                      </a:moveTo>
                      <a:cubicBezTo>
                        <a:pt x="434" y="2536"/>
                        <a:pt x="1134" y="5004"/>
                        <a:pt x="2068" y="7340"/>
                      </a:cubicBezTo>
                      <a:cubicBezTo>
                        <a:pt x="3903" y="6005"/>
                        <a:pt x="3169" y="3537"/>
                        <a:pt x="3269" y="1268"/>
                      </a:cubicBezTo>
                      <a:cubicBezTo>
                        <a:pt x="3269" y="1268"/>
                        <a:pt x="3303" y="1268"/>
                        <a:pt x="3303" y="1235"/>
                      </a:cubicBezTo>
                      <a:cubicBezTo>
                        <a:pt x="2168" y="902"/>
                        <a:pt x="1034" y="535"/>
                        <a:pt x="0"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39"/>
                <p:cNvSpPr/>
                <p:nvPr/>
              </p:nvSpPr>
              <p:spPr>
                <a:xfrm>
                  <a:off x="3747875" y="4819838"/>
                  <a:ext cx="134300" cy="170975"/>
                </a:xfrm>
                <a:custGeom>
                  <a:avLst/>
                  <a:gdLst/>
                  <a:ahLst/>
                  <a:cxnLst/>
                  <a:rect l="l" t="t" r="r" b="b"/>
                  <a:pathLst>
                    <a:path w="5372" h="6839" extrusionOk="0">
                      <a:moveTo>
                        <a:pt x="5371" y="1"/>
                      </a:moveTo>
                      <a:cubicBezTo>
                        <a:pt x="3870" y="140"/>
                        <a:pt x="2392" y="209"/>
                        <a:pt x="899" y="209"/>
                      </a:cubicBezTo>
                      <a:cubicBezTo>
                        <a:pt x="600" y="209"/>
                        <a:pt x="301" y="206"/>
                        <a:pt x="1" y="201"/>
                      </a:cubicBezTo>
                      <a:lnTo>
                        <a:pt x="1" y="201"/>
                      </a:lnTo>
                      <a:cubicBezTo>
                        <a:pt x="301" y="1135"/>
                        <a:pt x="668" y="1969"/>
                        <a:pt x="1202" y="2469"/>
                      </a:cubicBezTo>
                      <a:cubicBezTo>
                        <a:pt x="935" y="3970"/>
                        <a:pt x="268" y="5371"/>
                        <a:pt x="901" y="6839"/>
                      </a:cubicBezTo>
                      <a:cubicBezTo>
                        <a:pt x="2436" y="5138"/>
                        <a:pt x="4004" y="2502"/>
                        <a:pt x="5371"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39"/>
                <p:cNvSpPr/>
                <p:nvPr/>
              </p:nvSpPr>
              <p:spPr>
                <a:xfrm>
                  <a:off x="3431825" y="3998088"/>
                  <a:ext cx="441775" cy="519600"/>
                </a:xfrm>
                <a:custGeom>
                  <a:avLst/>
                  <a:gdLst/>
                  <a:ahLst/>
                  <a:cxnLst/>
                  <a:rect l="l" t="t" r="r" b="b"/>
                  <a:pathLst>
                    <a:path w="17671" h="20784" extrusionOk="0">
                      <a:moveTo>
                        <a:pt x="1010" y="1"/>
                      </a:moveTo>
                      <a:cubicBezTo>
                        <a:pt x="988" y="1"/>
                        <a:pt x="968" y="17"/>
                        <a:pt x="968" y="47"/>
                      </a:cubicBezTo>
                      <a:cubicBezTo>
                        <a:pt x="0" y="4717"/>
                        <a:pt x="2302" y="8453"/>
                        <a:pt x="5504" y="11589"/>
                      </a:cubicBezTo>
                      <a:cubicBezTo>
                        <a:pt x="7239" y="13323"/>
                        <a:pt x="9374" y="14558"/>
                        <a:pt x="11408" y="15825"/>
                      </a:cubicBezTo>
                      <a:cubicBezTo>
                        <a:pt x="13610" y="17193"/>
                        <a:pt x="15478" y="18894"/>
                        <a:pt x="17379" y="20729"/>
                      </a:cubicBezTo>
                      <a:cubicBezTo>
                        <a:pt x="17418" y="20767"/>
                        <a:pt x="17458" y="20783"/>
                        <a:pt x="17497" y="20783"/>
                      </a:cubicBezTo>
                      <a:cubicBezTo>
                        <a:pt x="17592" y="20783"/>
                        <a:pt x="17670" y="20681"/>
                        <a:pt x="17646" y="20562"/>
                      </a:cubicBezTo>
                      <a:cubicBezTo>
                        <a:pt x="16912" y="16626"/>
                        <a:pt x="13143" y="13590"/>
                        <a:pt x="10108" y="11589"/>
                      </a:cubicBezTo>
                      <a:cubicBezTo>
                        <a:pt x="6171" y="8954"/>
                        <a:pt x="667" y="5818"/>
                        <a:pt x="1068" y="81"/>
                      </a:cubicBezTo>
                      <a:cubicBezTo>
                        <a:pt x="1068" y="25"/>
                        <a:pt x="1037" y="1"/>
                        <a:pt x="1010"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39"/>
                <p:cNvSpPr/>
                <p:nvPr/>
              </p:nvSpPr>
              <p:spPr>
                <a:xfrm>
                  <a:off x="2989000" y="4165938"/>
                  <a:ext cx="245825" cy="257200"/>
                </a:xfrm>
                <a:custGeom>
                  <a:avLst/>
                  <a:gdLst/>
                  <a:ahLst/>
                  <a:cxnLst/>
                  <a:rect l="l" t="t" r="r" b="b"/>
                  <a:pathLst>
                    <a:path w="9833" h="10288" extrusionOk="0">
                      <a:moveTo>
                        <a:pt x="9609" y="0"/>
                      </a:moveTo>
                      <a:cubicBezTo>
                        <a:pt x="9598" y="0"/>
                        <a:pt x="9586" y="2"/>
                        <a:pt x="9574" y="5"/>
                      </a:cubicBezTo>
                      <a:cubicBezTo>
                        <a:pt x="5204" y="1172"/>
                        <a:pt x="1" y="5442"/>
                        <a:pt x="1001" y="10045"/>
                      </a:cubicBezTo>
                      <a:cubicBezTo>
                        <a:pt x="1024" y="10182"/>
                        <a:pt x="1172" y="10287"/>
                        <a:pt x="1316" y="10287"/>
                      </a:cubicBezTo>
                      <a:cubicBezTo>
                        <a:pt x="1383" y="10287"/>
                        <a:pt x="1449" y="10265"/>
                        <a:pt x="1502" y="10212"/>
                      </a:cubicBezTo>
                      <a:cubicBezTo>
                        <a:pt x="3003" y="8878"/>
                        <a:pt x="3970" y="6943"/>
                        <a:pt x="5138" y="5342"/>
                      </a:cubicBezTo>
                      <a:cubicBezTo>
                        <a:pt x="6472" y="3474"/>
                        <a:pt x="8073" y="1839"/>
                        <a:pt x="9741" y="238"/>
                      </a:cubicBezTo>
                      <a:cubicBezTo>
                        <a:pt x="9832" y="147"/>
                        <a:pt x="9729" y="0"/>
                        <a:pt x="9609"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39"/>
                <p:cNvSpPr/>
                <p:nvPr/>
              </p:nvSpPr>
              <p:spPr>
                <a:xfrm>
                  <a:off x="3295900" y="3982238"/>
                  <a:ext cx="138925" cy="470625"/>
                </a:xfrm>
                <a:custGeom>
                  <a:avLst/>
                  <a:gdLst/>
                  <a:ahLst/>
                  <a:cxnLst/>
                  <a:rect l="l" t="t" r="r" b="b"/>
                  <a:pathLst>
                    <a:path w="5557" h="18825" extrusionOk="0">
                      <a:moveTo>
                        <a:pt x="5265" y="0"/>
                      </a:moveTo>
                      <a:cubicBezTo>
                        <a:pt x="5257" y="0"/>
                        <a:pt x="5247" y="4"/>
                        <a:pt x="5237" y="14"/>
                      </a:cubicBezTo>
                      <a:cubicBezTo>
                        <a:pt x="2035" y="1248"/>
                        <a:pt x="334" y="5885"/>
                        <a:pt x="200" y="9054"/>
                      </a:cubicBezTo>
                      <a:cubicBezTo>
                        <a:pt x="0" y="12790"/>
                        <a:pt x="1768" y="17093"/>
                        <a:pt x="5271" y="18794"/>
                      </a:cubicBezTo>
                      <a:cubicBezTo>
                        <a:pt x="5299" y="18815"/>
                        <a:pt x="5329" y="18825"/>
                        <a:pt x="5358" y="18825"/>
                      </a:cubicBezTo>
                      <a:cubicBezTo>
                        <a:pt x="5464" y="18825"/>
                        <a:pt x="5557" y="18699"/>
                        <a:pt x="5504" y="18594"/>
                      </a:cubicBezTo>
                      <a:cubicBezTo>
                        <a:pt x="3769" y="15659"/>
                        <a:pt x="2168" y="12890"/>
                        <a:pt x="2068" y="9354"/>
                      </a:cubicBezTo>
                      <a:cubicBezTo>
                        <a:pt x="2002" y="7720"/>
                        <a:pt x="2302" y="5985"/>
                        <a:pt x="2869" y="4451"/>
                      </a:cubicBezTo>
                      <a:cubicBezTo>
                        <a:pt x="3436" y="2816"/>
                        <a:pt x="4570" y="1582"/>
                        <a:pt x="5271" y="47"/>
                      </a:cubicBezTo>
                      <a:cubicBezTo>
                        <a:pt x="5294" y="24"/>
                        <a:pt x="5284" y="0"/>
                        <a:pt x="5265"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39"/>
                <p:cNvSpPr/>
                <p:nvPr/>
              </p:nvSpPr>
              <p:spPr>
                <a:xfrm>
                  <a:off x="2954675" y="4455188"/>
                  <a:ext cx="115250" cy="194150"/>
                </a:xfrm>
                <a:custGeom>
                  <a:avLst/>
                  <a:gdLst/>
                  <a:ahLst/>
                  <a:cxnLst/>
                  <a:rect l="l" t="t" r="r" b="b"/>
                  <a:pathLst>
                    <a:path w="4610" h="7766" extrusionOk="0">
                      <a:moveTo>
                        <a:pt x="4289" y="1"/>
                      </a:moveTo>
                      <a:cubicBezTo>
                        <a:pt x="4226" y="1"/>
                        <a:pt x="4160" y="33"/>
                        <a:pt x="4109" y="110"/>
                      </a:cubicBezTo>
                      <a:cubicBezTo>
                        <a:pt x="3375" y="1277"/>
                        <a:pt x="2941" y="2678"/>
                        <a:pt x="2241" y="3879"/>
                      </a:cubicBezTo>
                      <a:cubicBezTo>
                        <a:pt x="1574" y="5013"/>
                        <a:pt x="473" y="5980"/>
                        <a:pt x="106" y="7181"/>
                      </a:cubicBezTo>
                      <a:cubicBezTo>
                        <a:pt x="0" y="7526"/>
                        <a:pt x="273" y="7765"/>
                        <a:pt x="574" y="7765"/>
                      </a:cubicBezTo>
                      <a:cubicBezTo>
                        <a:pt x="652" y="7765"/>
                        <a:pt x="731" y="7749"/>
                        <a:pt x="807" y="7715"/>
                      </a:cubicBezTo>
                      <a:cubicBezTo>
                        <a:pt x="2007" y="7148"/>
                        <a:pt x="2841" y="5447"/>
                        <a:pt x="3408" y="4313"/>
                      </a:cubicBezTo>
                      <a:cubicBezTo>
                        <a:pt x="3976" y="3112"/>
                        <a:pt x="4609" y="1544"/>
                        <a:pt x="4509" y="210"/>
                      </a:cubicBezTo>
                      <a:cubicBezTo>
                        <a:pt x="4489" y="86"/>
                        <a:pt x="4392" y="1"/>
                        <a:pt x="4289"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39"/>
                <p:cNvSpPr/>
                <p:nvPr/>
              </p:nvSpPr>
              <p:spPr>
                <a:xfrm>
                  <a:off x="3740375" y="4557988"/>
                  <a:ext cx="91750" cy="239500"/>
                </a:xfrm>
                <a:custGeom>
                  <a:avLst/>
                  <a:gdLst/>
                  <a:ahLst/>
                  <a:cxnLst/>
                  <a:rect l="l" t="t" r="r" b="b"/>
                  <a:pathLst>
                    <a:path w="3670" h="9580" extrusionOk="0">
                      <a:moveTo>
                        <a:pt x="401" y="0"/>
                      </a:moveTo>
                      <a:cubicBezTo>
                        <a:pt x="0" y="167"/>
                        <a:pt x="367" y="701"/>
                        <a:pt x="467" y="934"/>
                      </a:cubicBezTo>
                      <a:cubicBezTo>
                        <a:pt x="634" y="1335"/>
                        <a:pt x="801" y="1802"/>
                        <a:pt x="968" y="2235"/>
                      </a:cubicBezTo>
                      <a:cubicBezTo>
                        <a:pt x="1535" y="4003"/>
                        <a:pt x="1802" y="5871"/>
                        <a:pt x="1768" y="7739"/>
                      </a:cubicBezTo>
                      <a:cubicBezTo>
                        <a:pt x="1768" y="8106"/>
                        <a:pt x="1735" y="8507"/>
                        <a:pt x="1702" y="8907"/>
                      </a:cubicBezTo>
                      <a:cubicBezTo>
                        <a:pt x="1702" y="9040"/>
                        <a:pt x="1702" y="9207"/>
                        <a:pt x="1735" y="9340"/>
                      </a:cubicBezTo>
                      <a:cubicBezTo>
                        <a:pt x="1795" y="9460"/>
                        <a:pt x="1908" y="9579"/>
                        <a:pt x="2050" y="9579"/>
                      </a:cubicBezTo>
                      <a:cubicBezTo>
                        <a:pt x="2067" y="9579"/>
                        <a:pt x="2084" y="9578"/>
                        <a:pt x="2102" y="9574"/>
                      </a:cubicBezTo>
                      <a:cubicBezTo>
                        <a:pt x="2169" y="9541"/>
                        <a:pt x="2269" y="9474"/>
                        <a:pt x="2302" y="9374"/>
                      </a:cubicBezTo>
                      <a:cubicBezTo>
                        <a:pt x="3203" y="8273"/>
                        <a:pt x="3670" y="6839"/>
                        <a:pt x="3636" y="5404"/>
                      </a:cubicBezTo>
                      <a:cubicBezTo>
                        <a:pt x="3570" y="3636"/>
                        <a:pt x="2803" y="1735"/>
                        <a:pt x="1435" y="568"/>
                      </a:cubicBezTo>
                      <a:cubicBezTo>
                        <a:pt x="1268" y="434"/>
                        <a:pt x="868" y="67"/>
                        <a:pt x="601"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39"/>
                <p:cNvSpPr/>
                <p:nvPr/>
              </p:nvSpPr>
              <p:spPr>
                <a:xfrm>
                  <a:off x="3282550" y="4915913"/>
                  <a:ext cx="143450" cy="40725"/>
                </a:xfrm>
                <a:custGeom>
                  <a:avLst/>
                  <a:gdLst/>
                  <a:ahLst/>
                  <a:cxnLst/>
                  <a:rect l="l" t="t" r="r" b="b"/>
                  <a:pathLst>
                    <a:path w="5738" h="1629" extrusionOk="0">
                      <a:moveTo>
                        <a:pt x="1367" y="1"/>
                      </a:moveTo>
                      <a:cubicBezTo>
                        <a:pt x="907" y="1"/>
                        <a:pt x="450" y="34"/>
                        <a:pt x="0" y="94"/>
                      </a:cubicBezTo>
                      <a:lnTo>
                        <a:pt x="167" y="728"/>
                      </a:lnTo>
                      <a:cubicBezTo>
                        <a:pt x="543" y="672"/>
                        <a:pt x="925" y="645"/>
                        <a:pt x="1310" y="645"/>
                      </a:cubicBezTo>
                      <a:cubicBezTo>
                        <a:pt x="1848" y="645"/>
                        <a:pt x="2392" y="697"/>
                        <a:pt x="2936" y="794"/>
                      </a:cubicBezTo>
                      <a:cubicBezTo>
                        <a:pt x="3803" y="961"/>
                        <a:pt x="4604" y="1228"/>
                        <a:pt x="5371" y="1628"/>
                      </a:cubicBezTo>
                      <a:lnTo>
                        <a:pt x="5738" y="1061"/>
                      </a:lnTo>
                      <a:cubicBezTo>
                        <a:pt x="4904" y="628"/>
                        <a:pt x="4003" y="327"/>
                        <a:pt x="3069" y="161"/>
                      </a:cubicBezTo>
                      <a:cubicBezTo>
                        <a:pt x="2500" y="50"/>
                        <a:pt x="1931" y="1"/>
                        <a:pt x="13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39"/>
                <p:cNvSpPr/>
                <p:nvPr/>
              </p:nvSpPr>
              <p:spPr>
                <a:xfrm>
                  <a:off x="3386800" y="4679413"/>
                  <a:ext cx="452000" cy="414200"/>
                </a:xfrm>
                <a:custGeom>
                  <a:avLst/>
                  <a:gdLst/>
                  <a:ahLst/>
                  <a:cxnLst/>
                  <a:rect l="l" t="t" r="r" b="b"/>
                  <a:pathLst>
                    <a:path w="18080" h="16568" extrusionOk="0">
                      <a:moveTo>
                        <a:pt x="9407" y="747"/>
                      </a:moveTo>
                      <a:cubicBezTo>
                        <a:pt x="9974" y="747"/>
                        <a:pt x="10541" y="781"/>
                        <a:pt x="11108" y="881"/>
                      </a:cubicBezTo>
                      <a:cubicBezTo>
                        <a:pt x="13243" y="1281"/>
                        <a:pt x="14977" y="2482"/>
                        <a:pt x="16045" y="4283"/>
                      </a:cubicBezTo>
                      <a:cubicBezTo>
                        <a:pt x="17079" y="6051"/>
                        <a:pt x="17279" y="8119"/>
                        <a:pt x="16679" y="10121"/>
                      </a:cubicBezTo>
                      <a:cubicBezTo>
                        <a:pt x="16078" y="12089"/>
                        <a:pt x="14744" y="13723"/>
                        <a:pt x="12976" y="14791"/>
                      </a:cubicBezTo>
                      <a:cubicBezTo>
                        <a:pt x="11672" y="15568"/>
                        <a:pt x="10218" y="15950"/>
                        <a:pt x="8769" y="15950"/>
                      </a:cubicBezTo>
                      <a:cubicBezTo>
                        <a:pt x="8290" y="15950"/>
                        <a:pt x="7811" y="15908"/>
                        <a:pt x="7339" y="15825"/>
                      </a:cubicBezTo>
                      <a:cubicBezTo>
                        <a:pt x="3369" y="15091"/>
                        <a:pt x="801" y="11355"/>
                        <a:pt x="1601" y="7319"/>
                      </a:cubicBezTo>
                      <a:cubicBezTo>
                        <a:pt x="2001" y="5284"/>
                        <a:pt x="3202" y="3483"/>
                        <a:pt x="5004" y="2249"/>
                      </a:cubicBezTo>
                      <a:cubicBezTo>
                        <a:pt x="6338" y="1315"/>
                        <a:pt x="7872" y="814"/>
                        <a:pt x="9407" y="747"/>
                      </a:cubicBezTo>
                      <a:close/>
                      <a:moveTo>
                        <a:pt x="9710" y="0"/>
                      </a:moveTo>
                      <a:cubicBezTo>
                        <a:pt x="7891" y="0"/>
                        <a:pt x="6084" y="565"/>
                        <a:pt x="4537" y="1648"/>
                      </a:cubicBezTo>
                      <a:cubicBezTo>
                        <a:pt x="2602" y="2982"/>
                        <a:pt x="1301" y="4984"/>
                        <a:pt x="867" y="7185"/>
                      </a:cubicBezTo>
                      <a:cubicBezTo>
                        <a:pt x="0" y="11589"/>
                        <a:pt x="2869" y="15625"/>
                        <a:pt x="7172" y="16425"/>
                      </a:cubicBezTo>
                      <a:cubicBezTo>
                        <a:pt x="7638" y="16508"/>
                        <a:pt x="8105" y="16567"/>
                        <a:pt x="8572" y="16567"/>
                      </a:cubicBezTo>
                      <a:cubicBezTo>
                        <a:pt x="8672" y="16567"/>
                        <a:pt x="8773" y="16565"/>
                        <a:pt x="8873" y="16559"/>
                      </a:cubicBezTo>
                      <a:cubicBezTo>
                        <a:pt x="10407" y="16559"/>
                        <a:pt x="11975" y="16125"/>
                        <a:pt x="13376" y="15291"/>
                      </a:cubicBezTo>
                      <a:cubicBezTo>
                        <a:pt x="15311" y="14157"/>
                        <a:pt x="16745" y="12356"/>
                        <a:pt x="17413" y="10254"/>
                      </a:cubicBezTo>
                      <a:cubicBezTo>
                        <a:pt x="18080" y="8086"/>
                        <a:pt x="17880" y="5818"/>
                        <a:pt x="16745" y="3916"/>
                      </a:cubicBezTo>
                      <a:cubicBezTo>
                        <a:pt x="15578" y="1915"/>
                        <a:pt x="13643" y="581"/>
                        <a:pt x="11308" y="147"/>
                      </a:cubicBezTo>
                      <a:cubicBezTo>
                        <a:pt x="10779" y="49"/>
                        <a:pt x="10244" y="0"/>
                        <a:pt x="971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39"/>
                <p:cNvSpPr/>
                <p:nvPr/>
              </p:nvSpPr>
              <p:spPr>
                <a:xfrm>
                  <a:off x="2910625" y="4583163"/>
                  <a:ext cx="430325" cy="424350"/>
                </a:xfrm>
                <a:custGeom>
                  <a:avLst/>
                  <a:gdLst/>
                  <a:ahLst/>
                  <a:cxnLst/>
                  <a:rect l="l" t="t" r="r" b="b"/>
                  <a:pathLst>
                    <a:path w="17213" h="16974" extrusionOk="0">
                      <a:moveTo>
                        <a:pt x="8099" y="764"/>
                      </a:moveTo>
                      <a:cubicBezTo>
                        <a:pt x="8553" y="764"/>
                        <a:pt x="9012" y="807"/>
                        <a:pt x="9474" y="895"/>
                      </a:cubicBezTo>
                      <a:cubicBezTo>
                        <a:pt x="11575" y="1295"/>
                        <a:pt x="13443" y="2529"/>
                        <a:pt x="14711" y="4364"/>
                      </a:cubicBezTo>
                      <a:cubicBezTo>
                        <a:pt x="15945" y="6132"/>
                        <a:pt x="16412" y="8267"/>
                        <a:pt x="16078" y="10335"/>
                      </a:cubicBezTo>
                      <a:cubicBezTo>
                        <a:pt x="15745" y="12336"/>
                        <a:pt x="14644" y="14038"/>
                        <a:pt x="13043" y="15105"/>
                      </a:cubicBezTo>
                      <a:cubicBezTo>
                        <a:pt x="11881" y="15913"/>
                        <a:pt x="10509" y="16339"/>
                        <a:pt x="9086" y="16339"/>
                      </a:cubicBezTo>
                      <a:cubicBezTo>
                        <a:pt x="8630" y="16339"/>
                        <a:pt x="8168" y="16295"/>
                        <a:pt x="7706" y="16206"/>
                      </a:cubicBezTo>
                      <a:cubicBezTo>
                        <a:pt x="3736" y="15472"/>
                        <a:pt x="734" y="11669"/>
                        <a:pt x="1001" y="7533"/>
                      </a:cubicBezTo>
                      <a:cubicBezTo>
                        <a:pt x="1168" y="5465"/>
                        <a:pt x="2102" y="3597"/>
                        <a:pt x="3703" y="2296"/>
                      </a:cubicBezTo>
                      <a:cubicBezTo>
                        <a:pt x="4953" y="1306"/>
                        <a:pt x="6487" y="764"/>
                        <a:pt x="8099" y="764"/>
                      </a:cubicBezTo>
                      <a:close/>
                      <a:moveTo>
                        <a:pt x="7973" y="1"/>
                      </a:moveTo>
                      <a:cubicBezTo>
                        <a:pt x="6208" y="1"/>
                        <a:pt x="4530" y="591"/>
                        <a:pt x="3169" y="1695"/>
                      </a:cubicBezTo>
                      <a:cubicBezTo>
                        <a:pt x="1434" y="3096"/>
                        <a:pt x="400" y="5131"/>
                        <a:pt x="267" y="7399"/>
                      </a:cubicBezTo>
                      <a:cubicBezTo>
                        <a:pt x="0" y="11903"/>
                        <a:pt x="3302" y="16006"/>
                        <a:pt x="7606" y="16806"/>
                      </a:cubicBezTo>
                      <a:cubicBezTo>
                        <a:pt x="8173" y="16906"/>
                        <a:pt x="8740" y="16973"/>
                        <a:pt x="9307" y="16973"/>
                      </a:cubicBezTo>
                      <a:cubicBezTo>
                        <a:pt x="10808" y="16940"/>
                        <a:pt x="12276" y="16473"/>
                        <a:pt x="13510" y="15639"/>
                      </a:cubicBezTo>
                      <a:cubicBezTo>
                        <a:pt x="15278" y="14471"/>
                        <a:pt x="16445" y="12637"/>
                        <a:pt x="16812" y="10468"/>
                      </a:cubicBezTo>
                      <a:cubicBezTo>
                        <a:pt x="17212" y="8267"/>
                        <a:pt x="16679" y="5932"/>
                        <a:pt x="15344" y="3964"/>
                      </a:cubicBezTo>
                      <a:cubicBezTo>
                        <a:pt x="13977" y="1962"/>
                        <a:pt x="11909" y="595"/>
                        <a:pt x="9574" y="161"/>
                      </a:cubicBezTo>
                      <a:cubicBezTo>
                        <a:pt x="9036" y="54"/>
                        <a:pt x="8501" y="1"/>
                        <a:pt x="797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39"/>
                <p:cNvSpPr/>
                <p:nvPr/>
              </p:nvSpPr>
              <p:spPr>
                <a:xfrm>
                  <a:off x="3520225" y="4764763"/>
                  <a:ext cx="211525" cy="69725"/>
                </a:xfrm>
                <a:custGeom>
                  <a:avLst/>
                  <a:gdLst/>
                  <a:ahLst/>
                  <a:cxnLst/>
                  <a:rect l="l" t="t" r="r" b="b"/>
                  <a:pathLst>
                    <a:path w="8461" h="2789" extrusionOk="0">
                      <a:moveTo>
                        <a:pt x="3097" y="1"/>
                      </a:moveTo>
                      <a:cubicBezTo>
                        <a:pt x="2191" y="1"/>
                        <a:pt x="1263" y="181"/>
                        <a:pt x="367" y="569"/>
                      </a:cubicBezTo>
                      <a:cubicBezTo>
                        <a:pt x="200" y="636"/>
                        <a:pt x="67" y="836"/>
                        <a:pt x="34" y="1003"/>
                      </a:cubicBezTo>
                      <a:cubicBezTo>
                        <a:pt x="0" y="1170"/>
                        <a:pt x="34" y="1203"/>
                        <a:pt x="100" y="1370"/>
                      </a:cubicBezTo>
                      <a:cubicBezTo>
                        <a:pt x="177" y="1472"/>
                        <a:pt x="292" y="1515"/>
                        <a:pt x="417" y="1515"/>
                      </a:cubicBezTo>
                      <a:cubicBezTo>
                        <a:pt x="455" y="1515"/>
                        <a:pt x="495" y="1511"/>
                        <a:pt x="534" y="1503"/>
                      </a:cubicBezTo>
                      <a:cubicBezTo>
                        <a:pt x="1465" y="1344"/>
                        <a:pt x="2356" y="1253"/>
                        <a:pt x="3210" y="1253"/>
                      </a:cubicBezTo>
                      <a:cubicBezTo>
                        <a:pt x="5051" y="1253"/>
                        <a:pt x="6724" y="1677"/>
                        <a:pt x="8273" y="2771"/>
                      </a:cubicBezTo>
                      <a:cubicBezTo>
                        <a:pt x="8286" y="2783"/>
                        <a:pt x="8301" y="2789"/>
                        <a:pt x="8316" y="2789"/>
                      </a:cubicBezTo>
                      <a:cubicBezTo>
                        <a:pt x="8383" y="2789"/>
                        <a:pt x="8460" y="2691"/>
                        <a:pt x="8406" y="2637"/>
                      </a:cubicBezTo>
                      <a:cubicBezTo>
                        <a:pt x="7236" y="999"/>
                        <a:pt x="5228" y="1"/>
                        <a:pt x="3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7" name="Google Shape;1347;p39"/>
              <p:cNvSpPr/>
              <p:nvPr/>
            </p:nvSpPr>
            <p:spPr>
              <a:xfrm rot="1529996">
                <a:off x="6990377" y="4541807"/>
                <a:ext cx="98220" cy="50552"/>
              </a:xfrm>
              <a:custGeom>
                <a:avLst/>
                <a:gdLst/>
                <a:ahLst/>
                <a:cxnLst/>
                <a:rect l="l" t="t" r="r" b="b"/>
                <a:pathLst>
                  <a:path w="4904" h="2524" extrusionOk="0">
                    <a:moveTo>
                      <a:pt x="2535" y="0"/>
                    </a:moveTo>
                    <a:cubicBezTo>
                      <a:pt x="2406" y="0"/>
                      <a:pt x="2273" y="8"/>
                      <a:pt x="2135" y="22"/>
                    </a:cubicBezTo>
                    <a:cubicBezTo>
                      <a:pt x="1535" y="122"/>
                      <a:pt x="968" y="489"/>
                      <a:pt x="601" y="923"/>
                    </a:cubicBezTo>
                    <a:cubicBezTo>
                      <a:pt x="234" y="1390"/>
                      <a:pt x="0" y="1957"/>
                      <a:pt x="34" y="2524"/>
                    </a:cubicBezTo>
                    <a:cubicBezTo>
                      <a:pt x="234" y="2023"/>
                      <a:pt x="568" y="1590"/>
                      <a:pt x="934" y="1256"/>
                    </a:cubicBezTo>
                    <a:cubicBezTo>
                      <a:pt x="1335" y="923"/>
                      <a:pt x="1768" y="689"/>
                      <a:pt x="2235" y="622"/>
                    </a:cubicBezTo>
                    <a:cubicBezTo>
                      <a:pt x="2349" y="606"/>
                      <a:pt x="2464" y="598"/>
                      <a:pt x="2580" y="598"/>
                    </a:cubicBezTo>
                    <a:cubicBezTo>
                      <a:pt x="2941" y="598"/>
                      <a:pt x="3308" y="679"/>
                      <a:pt x="3636" y="856"/>
                    </a:cubicBezTo>
                    <a:cubicBezTo>
                      <a:pt x="4103" y="1089"/>
                      <a:pt x="4504" y="1423"/>
                      <a:pt x="4904" y="1823"/>
                    </a:cubicBezTo>
                    <a:cubicBezTo>
                      <a:pt x="4704" y="1290"/>
                      <a:pt x="4370" y="823"/>
                      <a:pt x="3903" y="456"/>
                    </a:cubicBezTo>
                    <a:cubicBezTo>
                      <a:pt x="3670" y="255"/>
                      <a:pt x="3370" y="122"/>
                      <a:pt x="3069" y="55"/>
                    </a:cubicBezTo>
                    <a:cubicBezTo>
                      <a:pt x="2893" y="16"/>
                      <a:pt x="2718" y="0"/>
                      <a:pt x="2535"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39"/>
              <p:cNvSpPr/>
              <p:nvPr/>
            </p:nvSpPr>
            <p:spPr>
              <a:xfrm rot="1529996">
                <a:off x="6833271" y="4591068"/>
                <a:ext cx="331393" cy="160749"/>
              </a:xfrm>
              <a:custGeom>
                <a:avLst/>
                <a:gdLst/>
                <a:ahLst/>
                <a:cxnLst/>
                <a:rect l="l" t="t" r="r" b="b"/>
                <a:pathLst>
                  <a:path w="16546" h="8026" extrusionOk="0">
                    <a:moveTo>
                      <a:pt x="16546" y="1"/>
                    </a:moveTo>
                    <a:lnTo>
                      <a:pt x="16546" y="1"/>
                    </a:lnTo>
                    <a:cubicBezTo>
                      <a:pt x="15145" y="101"/>
                      <a:pt x="13677" y="134"/>
                      <a:pt x="12276" y="234"/>
                    </a:cubicBezTo>
                    <a:cubicBezTo>
                      <a:pt x="9874" y="335"/>
                      <a:pt x="7573" y="668"/>
                      <a:pt x="5304" y="1235"/>
                    </a:cubicBezTo>
                    <a:cubicBezTo>
                      <a:pt x="5104" y="1269"/>
                      <a:pt x="4904" y="1335"/>
                      <a:pt x="4704" y="1369"/>
                    </a:cubicBezTo>
                    <a:lnTo>
                      <a:pt x="4704" y="1402"/>
                    </a:lnTo>
                    <a:cubicBezTo>
                      <a:pt x="3136" y="1802"/>
                      <a:pt x="1568" y="2236"/>
                      <a:pt x="1" y="2603"/>
                    </a:cubicBezTo>
                    <a:cubicBezTo>
                      <a:pt x="1380" y="5031"/>
                      <a:pt x="4780" y="8026"/>
                      <a:pt x="8336" y="8026"/>
                    </a:cubicBezTo>
                    <a:cubicBezTo>
                      <a:pt x="8737" y="8026"/>
                      <a:pt x="9139" y="7988"/>
                      <a:pt x="9541" y="7907"/>
                    </a:cubicBezTo>
                    <a:cubicBezTo>
                      <a:pt x="13410" y="7173"/>
                      <a:pt x="15945" y="2903"/>
                      <a:pt x="1654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39"/>
              <p:cNvSpPr/>
              <p:nvPr/>
            </p:nvSpPr>
            <p:spPr>
              <a:xfrm rot="1529996">
                <a:off x="6869337" y="4593996"/>
                <a:ext cx="262575" cy="158827"/>
              </a:xfrm>
              <a:custGeom>
                <a:avLst/>
                <a:gdLst/>
                <a:ahLst/>
                <a:cxnLst/>
                <a:rect l="l" t="t" r="r" b="b"/>
                <a:pathLst>
                  <a:path w="13110" h="7930" extrusionOk="0">
                    <a:moveTo>
                      <a:pt x="12643" y="0"/>
                    </a:moveTo>
                    <a:cubicBezTo>
                      <a:pt x="11909" y="67"/>
                      <a:pt x="11175" y="67"/>
                      <a:pt x="10441" y="133"/>
                    </a:cubicBezTo>
                    <a:cubicBezTo>
                      <a:pt x="8039" y="234"/>
                      <a:pt x="5738" y="567"/>
                      <a:pt x="3469" y="1134"/>
                    </a:cubicBezTo>
                    <a:cubicBezTo>
                      <a:pt x="3269" y="1168"/>
                      <a:pt x="3069" y="1234"/>
                      <a:pt x="2836" y="1268"/>
                    </a:cubicBezTo>
                    <a:cubicBezTo>
                      <a:pt x="1902" y="1534"/>
                      <a:pt x="968" y="1801"/>
                      <a:pt x="0" y="2035"/>
                    </a:cubicBezTo>
                    <a:cubicBezTo>
                      <a:pt x="300" y="2669"/>
                      <a:pt x="567" y="3302"/>
                      <a:pt x="834" y="3936"/>
                    </a:cubicBezTo>
                    <a:cubicBezTo>
                      <a:pt x="734" y="4437"/>
                      <a:pt x="667" y="4904"/>
                      <a:pt x="567" y="5371"/>
                    </a:cubicBezTo>
                    <a:cubicBezTo>
                      <a:pt x="2169" y="6804"/>
                      <a:pt x="4339" y="7929"/>
                      <a:pt x="6499" y="7929"/>
                    </a:cubicBezTo>
                    <a:cubicBezTo>
                      <a:pt x="6903" y="7929"/>
                      <a:pt x="7306" y="7890"/>
                      <a:pt x="7706" y="7806"/>
                    </a:cubicBezTo>
                    <a:cubicBezTo>
                      <a:pt x="9974" y="7372"/>
                      <a:pt x="11909" y="5637"/>
                      <a:pt x="13110" y="3736"/>
                    </a:cubicBezTo>
                    <a:cubicBezTo>
                      <a:pt x="12843" y="3269"/>
                      <a:pt x="12609" y="2769"/>
                      <a:pt x="12376" y="2302"/>
                    </a:cubicBezTo>
                    <a:cubicBezTo>
                      <a:pt x="12476" y="1534"/>
                      <a:pt x="12576" y="767"/>
                      <a:pt x="12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39"/>
              <p:cNvSpPr/>
              <p:nvPr/>
            </p:nvSpPr>
            <p:spPr>
              <a:xfrm rot="1529996">
                <a:off x="6898832" y="4643106"/>
                <a:ext cx="215808" cy="41159"/>
              </a:xfrm>
              <a:custGeom>
                <a:avLst/>
                <a:gdLst/>
                <a:ahLst/>
                <a:cxnLst/>
                <a:rect l="l" t="t" r="r" b="b"/>
                <a:pathLst>
                  <a:path w="10775" h="2055" extrusionOk="0">
                    <a:moveTo>
                      <a:pt x="10775" y="0"/>
                    </a:moveTo>
                    <a:lnTo>
                      <a:pt x="10775" y="0"/>
                    </a:lnTo>
                    <a:cubicBezTo>
                      <a:pt x="9040" y="601"/>
                      <a:pt x="7306" y="1168"/>
                      <a:pt x="5504" y="1435"/>
                    </a:cubicBezTo>
                    <a:cubicBezTo>
                      <a:pt x="4545" y="1574"/>
                      <a:pt x="3585" y="1623"/>
                      <a:pt x="2625" y="1623"/>
                    </a:cubicBezTo>
                    <a:cubicBezTo>
                      <a:pt x="1750" y="1623"/>
                      <a:pt x="875" y="1583"/>
                      <a:pt x="0" y="1535"/>
                    </a:cubicBezTo>
                    <a:lnTo>
                      <a:pt x="0" y="1535"/>
                    </a:lnTo>
                    <a:cubicBezTo>
                      <a:pt x="1251" y="1859"/>
                      <a:pt x="2550" y="2055"/>
                      <a:pt x="3852" y="2055"/>
                    </a:cubicBezTo>
                    <a:cubicBezTo>
                      <a:pt x="4426" y="2055"/>
                      <a:pt x="5000" y="2017"/>
                      <a:pt x="5571" y="1935"/>
                    </a:cubicBezTo>
                    <a:cubicBezTo>
                      <a:pt x="7406" y="1668"/>
                      <a:pt x="9174" y="968"/>
                      <a:pt x="1077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39"/>
              <p:cNvSpPr/>
              <p:nvPr/>
            </p:nvSpPr>
            <p:spPr>
              <a:xfrm rot="1529996">
                <a:off x="7158098" y="4531565"/>
                <a:ext cx="155682" cy="57382"/>
              </a:xfrm>
              <a:custGeom>
                <a:avLst/>
                <a:gdLst/>
                <a:ahLst/>
                <a:cxnLst/>
                <a:rect l="l" t="t" r="r" b="b"/>
                <a:pathLst>
                  <a:path w="7773" h="2865" extrusionOk="0">
                    <a:moveTo>
                      <a:pt x="5180" y="1"/>
                    </a:moveTo>
                    <a:cubicBezTo>
                      <a:pt x="3182" y="1"/>
                      <a:pt x="837" y="1380"/>
                      <a:pt x="0" y="2788"/>
                    </a:cubicBezTo>
                    <a:cubicBezTo>
                      <a:pt x="0" y="2815"/>
                      <a:pt x="22" y="2864"/>
                      <a:pt x="48" y="2864"/>
                    </a:cubicBezTo>
                    <a:cubicBezTo>
                      <a:pt x="54" y="2864"/>
                      <a:pt x="61" y="2861"/>
                      <a:pt x="67" y="2855"/>
                    </a:cubicBezTo>
                    <a:cubicBezTo>
                      <a:pt x="1368" y="2221"/>
                      <a:pt x="2469" y="1421"/>
                      <a:pt x="3936" y="1187"/>
                    </a:cubicBezTo>
                    <a:cubicBezTo>
                      <a:pt x="4195" y="1141"/>
                      <a:pt x="4447" y="1122"/>
                      <a:pt x="4694" y="1122"/>
                    </a:cubicBezTo>
                    <a:cubicBezTo>
                      <a:pt x="5693" y="1122"/>
                      <a:pt x="6623" y="1427"/>
                      <a:pt x="7639" y="1454"/>
                    </a:cubicBezTo>
                    <a:cubicBezTo>
                      <a:pt x="7739" y="1454"/>
                      <a:pt x="7773" y="1354"/>
                      <a:pt x="7739" y="1287"/>
                    </a:cubicBezTo>
                    <a:cubicBezTo>
                      <a:pt x="7149" y="368"/>
                      <a:pt x="6211" y="1"/>
                      <a:pt x="5180" y="1"/>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39"/>
              <p:cNvSpPr/>
              <p:nvPr/>
            </p:nvSpPr>
            <p:spPr>
              <a:xfrm rot="1529996">
                <a:off x="7191705" y="4487291"/>
                <a:ext cx="44764" cy="29602"/>
              </a:xfrm>
              <a:custGeom>
                <a:avLst/>
                <a:gdLst/>
                <a:ahLst/>
                <a:cxnLst/>
                <a:rect l="l" t="t" r="r" b="b"/>
                <a:pathLst>
                  <a:path w="2235" h="1478" extrusionOk="0">
                    <a:moveTo>
                      <a:pt x="1925" y="1"/>
                    </a:moveTo>
                    <a:cubicBezTo>
                      <a:pt x="1585" y="1"/>
                      <a:pt x="1181" y="273"/>
                      <a:pt x="934" y="410"/>
                    </a:cubicBezTo>
                    <a:cubicBezTo>
                      <a:pt x="467" y="710"/>
                      <a:pt x="234" y="977"/>
                      <a:pt x="0" y="1444"/>
                    </a:cubicBezTo>
                    <a:cubicBezTo>
                      <a:pt x="0" y="1478"/>
                      <a:pt x="33" y="1478"/>
                      <a:pt x="33" y="1478"/>
                    </a:cubicBezTo>
                    <a:cubicBezTo>
                      <a:pt x="200" y="1377"/>
                      <a:pt x="400" y="1311"/>
                      <a:pt x="567" y="1211"/>
                    </a:cubicBezTo>
                    <a:cubicBezTo>
                      <a:pt x="767" y="1111"/>
                      <a:pt x="967" y="944"/>
                      <a:pt x="1168" y="844"/>
                    </a:cubicBezTo>
                    <a:cubicBezTo>
                      <a:pt x="1468" y="677"/>
                      <a:pt x="2001" y="610"/>
                      <a:pt x="2202" y="310"/>
                    </a:cubicBezTo>
                    <a:cubicBezTo>
                      <a:pt x="2235" y="210"/>
                      <a:pt x="2235" y="110"/>
                      <a:pt x="2135" y="43"/>
                    </a:cubicBezTo>
                    <a:cubicBezTo>
                      <a:pt x="2070" y="14"/>
                      <a:pt x="1999" y="1"/>
                      <a:pt x="1925" y="1"/>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39"/>
              <p:cNvSpPr/>
              <p:nvPr/>
            </p:nvSpPr>
            <p:spPr>
              <a:xfrm rot="1529996">
                <a:off x="6798529" y="4425538"/>
                <a:ext cx="158246" cy="46386"/>
              </a:xfrm>
              <a:custGeom>
                <a:avLst/>
                <a:gdLst/>
                <a:ahLst/>
                <a:cxnLst/>
                <a:rect l="l" t="t" r="r" b="b"/>
                <a:pathLst>
                  <a:path w="7901" h="2316" extrusionOk="0">
                    <a:moveTo>
                      <a:pt x="3683" y="0"/>
                    </a:moveTo>
                    <a:cubicBezTo>
                      <a:pt x="2025" y="0"/>
                      <a:pt x="470" y="612"/>
                      <a:pt x="28" y="2173"/>
                    </a:cubicBezTo>
                    <a:cubicBezTo>
                      <a:pt x="1" y="2256"/>
                      <a:pt x="64" y="2315"/>
                      <a:pt x="124" y="2315"/>
                    </a:cubicBezTo>
                    <a:cubicBezTo>
                      <a:pt x="137" y="2315"/>
                      <a:pt x="150" y="2313"/>
                      <a:pt x="162" y="2307"/>
                    </a:cubicBezTo>
                    <a:cubicBezTo>
                      <a:pt x="1396" y="1906"/>
                      <a:pt x="2330" y="1139"/>
                      <a:pt x="3664" y="972"/>
                    </a:cubicBezTo>
                    <a:cubicBezTo>
                      <a:pt x="3890" y="947"/>
                      <a:pt x="4112" y="935"/>
                      <a:pt x="4330" y="935"/>
                    </a:cubicBezTo>
                    <a:cubicBezTo>
                      <a:pt x="5527" y="935"/>
                      <a:pt x="6621" y="1280"/>
                      <a:pt x="7834" y="1506"/>
                    </a:cubicBezTo>
                    <a:cubicBezTo>
                      <a:pt x="7901" y="1506"/>
                      <a:pt x="7901" y="1439"/>
                      <a:pt x="7867" y="1406"/>
                    </a:cubicBezTo>
                    <a:cubicBezTo>
                      <a:pt x="6982" y="570"/>
                      <a:pt x="5285" y="0"/>
                      <a:pt x="3683"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39"/>
              <p:cNvSpPr/>
              <p:nvPr/>
            </p:nvSpPr>
            <p:spPr>
              <a:xfrm rot="1529996">
                <a:off x="6900432" y="4402554"/>
                <a:ext cx="50132" cy="18727"/>
              </a:xfrm>
              <a:custGeom>
                <a:avLst/>
                <a:gdLst/>
                <a:ahLst/>
                <a:cxnLst/>
                <a:rect l="l" t="t" r="r" b="b"/>
                <a:pathLst>
                  <a:path w="2503" h="935" extrusionOk="0">
                    <a:moveTo>
                      <a:pt x="494" y="1"/>
                    </a:moveTo>
                    <a:cubicBezTo>
                      <a:pt x="329" y="1"/>
                      <a:pt x="178" y="36"/>
                      <a:pt x="67" y="134"/>
                    </a:cubicBezTo>
                    <a:cubicBezTo>
                      <a:pt x="1" y="234"/>
                      <a:pt x="1" y="334"/>
                      <a:pt x="67" y="401"/>
                    </a:cubicBezTo>
                    <a:cubicBezTo>
                      <a:pt x="334" y="634"/>
                      <a:pt x="868" y="568"/>
                      <a:pt x="1201" y="634"/>
                    </a:cubicBezTo>
                    <a:cubicBezTo>
                      <a:pt x="1435" y="668"/>
                      <a:pt x="1635" y="768"/>
                      <a:pt x="1869" y="834"/>
                    </a:cubicBezTo>
                    <a:cubicBezTo>
                      <a:pt x="2069" y="868"/>
                      <a:pt x="2269" y="868"/>
                      <a:pt x="2469" y="935"/>
                    </a:cubicBezTo>
                    <a:cubicBezTo>
                      <a:pt x="2502" y="935"/>
                      <a:pt x="2502" y="901"/>
                      <a:pt x="2502" y="901"/>
                    </a:cubicBezTo>
                    <a:cubicBezTo>
                      <a:pt x="2135" y="501"/>
                      <a:pt x="1835" y="301"/>
                      <a:pt x="1335" y="167"/>
                    </a:cubicBezTo>
                    <a:cubicBezTo>
                      <a:pt x="1103" y="104"/>
                      <a:pt x="778" y="1"/>
                      <a:pt x="494" y="1"/>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 name="Google Shape;1525;p42">
            <a:extLst>
              <a:ext uri="{FF2B5EF4-FFF2-40B4-BE49-F238E27FC236}">
                <a16:creationId xmlns:a16="http://schemas.microsoft.com/office/drawing/2014/main" id="{003D47C5-5E3D-53AC-3F3E-45B1141C8194}"/>
              </a:ext>
            </a:extLst>
          </p:cNvPr>
          <p:cNvGrpSpPr/>
          <p:nvPr/>
        </p:nvGrpSpPr>
        <p:grpSpPr>
          <a:xfrm>
            <a:off x="1083588" y="3820057"/>
            <a:ext cx="1192995" cy="895416"/>
            <a:chOff x="939574" y="3499738"/>
            <a:chExt cx="1288610" cy="967180"/>
          </a:xfrm>
        </p:grpSpPr>
        <p:sp>
          <p:nvSpPr>
            <p:cNvPr id="3" name="Google Shape;1526;p42">
              <a:extLst>
                <a:ext uri="{FF2B5EF4-FFF2-40B4-BE49-F238E27FC236}">
                  <a16:creationId xmlns:a16="http://schemas.microsoft.com/office/drawing/2014/main" id="{78D23B7F-267E-FA92-CC02-91234B62AF31}"/>
                </a:ext>
              </a:extLst>
            </p:cNvPr>
            <p:cNvSpPr/>
            <p:nvPr/>
          </p:nvSpPr>
          <p:spPr>
            <a:xfrm>
              <a:off x="942721" y="3499738"/>
              <a:ext cx="1285464" cy="967157"/>
            </a:xfrm>
            <a:custGeom>
              <a:avLst/>
              <a:gdLst/>
              <a:ahLst/>
              <a:cxnLst/>
              <a:rect l="l" t="t" r="r" b="b"/>
              <a:pathLst>
                <a:path w="58610" h="44097" extrusionOk="0">
                  <a:moveTo>
                    <a:pt x="29237" y="1"/>
                  </a:moveTo>
                  <a:cubicBezTo>
                    <a:pt x="26559" y="1"/>
                    <a:pt x="23816" y="300"/>
                    <a:pt x="21049" y="1627"/>
                  </a:cubicBezTo>
                  <a:cubicBezTo>
                    <a:pt x="19381" y="2461"/>
                    <a:pt x="17680" y="3528"/>
                    <a:pt x="15979" y="4929"/>
                  </a:cubicBezTo>
                  <a:cubicBezTo>
                    <a:pt x="11509" y="8699"/>
                    <a:pt x="7172" y="13602"/>
                    <a:pt x="3203" y="24677"/>
                  </a:cubicBezTo>
                  <a:cubicBezTo>
                    <a:pt x="2102" y="27779"/>
                    <a:pt x="1035" y="31348"/>
                    <a:pt x="1" y="35485"/>
                  </a:cubicBezTo>
                  <a:cubicBezTo>
                    <a:pt x="1535" y="35985"/>
                    <a:pt x="3003" y="36485"/>
                    <a:pt x="4471" y="36952"/>
                  </a:cubicBezTo>
                  <a:cubicBezTo>
                    <a:pt x="5038" y="35018"/>
                    <a:pt x="5571" y="33083"/>
                    <a:pt x="6272" y="31181"/>
                  </a:cubicBezTo>
                  <a:cubicBezTo>
                    <a:pt x="6272" y="31165"/>
                    <a:pt x="6289" y="31156"/>
                    <a:pt x="6305" y="31156"/>
                  </a:cubicBezTo>
                  <a:cubicBezTo>
                    <a:pt x="6322" y="31156"/>
                    <a:pt x="6339" y="31165"/>
                    <a:pt x="6339" y="31181"/>
                  </a:cubicBezTo>
                  <a:cubicBezTo>
                    <a:pt x="6505" y="33150"/>
                    <a:pt x="6138" y="35051"/>
                    <a:pt x="5738" y="36952"/>
                  </a:cubicBezTo>
                  <a:cubicBezTo>
                    <a:pt x="5705" y="37086"/>
                    <a:pt x="5705" y="37219"/>
                    <a:pt x="5671" y="37353"/>
                  </a:cubicBezTo>
                  <a:cubicBezTo>
                    <a:pt x="13177" y="39721"/>
                    <a:pt x="19982" y="41556"/>
                    <a:pt x="26386" y="42723"/>
                  </a:cubicBezTo>
                  <a:cubicBezTo>
                    <a:pt x="26586" y="42189"/>
                    <a:pt x="26820" y="41656"/>
                    <a:pt x="26987" y="41222"/>
                  </a:cubicBezTo>
                  <a:cubicBezTo>
                    <a:pt x="27016" y="41163"/>
                    <a:pt x="27077" y="41137"/>
                    <a:pt x="27137" y="41137"/>
                  </a:cubicBezTo>
                  <a:cubicBezTo>
                    <a:pt x="27213" y="41137"/>
                    <a:pt x="27287" y="41180"/>
                    <a:pt x="27287" y="41255"/>
                  </a:cubicBezTo>
                  <a:cubicBezTo>
                    <a:pt x="27320" y="41822"/>
                    <a:pt x="27287" y="42323"/>
                    <a:pt x="27187" y="42856"/>
                  </a:cubicBezTo>
                  <a:cubicBezTo>
                    <a:pt x="27754" y="42957"/>
                    <a:pt x="28321" y="43057"/>
                    <a:pt x="28888" y="43157"/>
                  </a:cubicBezTo>
                  <a:cubicBezTo>
                    <a:pt x="29088" y="42156"/>
                    <a:pt x="29355" y="41222"/>
                    <a:pt x="29622" y="40255"/>
                  </a:cubicBezTo>
                  <a:cubicBezTo>
                    <a:pt x="29637" y="40225"/>
                    <a:pt x="29672" y="40208"/>
                    <a:pt x="29709" y="40208"/>
                  </a:cubicBezTo>
                  <a:cubicBezTo>
                    <a:pt x="29755" y="40208"/>
                    <a:pt x="29804" y="40233"/>
                    <a:pt x="29822" y="40288"/>
                  </a:cubicBezTo>
                  <a:cubicBezTo>
                    <a:pt x="29855" y="41289"/>
                    <a:pt x="29822" y="42289"/>
                    <a:pt x="29755" y="43290"/>
                  </a:cubicBezTo>
                  <a:cubicBezTo>
                    <a:pt x="33410" y="43814"/>
                    <a:pt x="36929" y="44096"/>
                    <a:pt x="40369" y="44096"/>
                  </a:cubicBezTo>
                  <a:cubicBezTo>
                    <a:pt x="44370" y="44096"/>
                    <a:pt x="48264" y="43715"/>
                    <a:pt x="52138" y="42890"/>
                  </a:cubicBezTo>
                  <a:cubicBezTo>
                    <a:pt x="52238" y="41689"/>
                    <a:pt x="52438" y="40521"/>
                    <a:pt x="52772" y="39321"/>
                  </a:cubicBezTo>
                  <a:cubicBezTo>
                    <a:pt x="52786" y="39279"/>
                    <a:pt x="52817" y="39260"/>
                    <a:pt x="52849" y="39260"/>
                  </a:cubicBezTo>
                  <a:cubicBezTo>
                    <a:pt x="52893" y="39260"/>
                    <a:pt x="52938" y="39296"/>
                    <a:pt x="52938" y="39354"/>
                  </a:cubicBezTo>
                  <a:cubicBezTo>
                    <a:pt x="52938" y="40388"/>
                    <a:pt x="53039" y="41522"/>
                    <a:pt x="53105" y="42690"/>
                  </a:cubicBezTo>
                  <a:cubicBezTo>
                    <a:pt x="53639" y="42556"/>
                    <a:pt x="54206" y="42423"/>
                    <a:pt x="54740" y="42289"/>
                  </a:cubicBezTo>
                  <a:cubicBezTo>
                    <a:pt x="54673" y="39988"/>
                    <a:pt x="54440" y="37719"/>
                    <a:pt x="54339" y="35418"/>
                  </a:cubicBezTo>
                  <a:cubicBezTo>
                    <a:pt x="54339" y="35399"/>
                    <a:pt x="54362" y="35379"/>
                    <a:pt x="54381" y="35379"/>
                  </a:cubicBezTo>
                  <a:cubicBezTo>
                    <a:pt x="54394" y="35379"/>
                    <a:pt x="54406" y="35390"/>
                    <a:pt x="54406" y="35418"/>
                  </a:cubicBezTo>
                  <a:cubicBezTo>
                    <a:pt x="54773" y="37619"/>
                    <a:pt x="55207" y="39854"/>
                    <a:pt x="55574" y="42056"/>
                  </a:cubicBezTo>
                  <a:cubicBezTo>
                    <a:pt x="56374" y="41856"/>
                    <a:pt x="57141" y="41622"/>
                    <a:pt x="57942" y="41355"/>
                  </a:cubicBezTo>
                  <a:cubicBezTo>
                    <a:pt x="58609" y="41122"/>
                    <a:pt x="57809" y="32049"/>
                    <a:pt x="57709" y="31482"/>
                  </a:cubicBezTo>
                  <a:cubicBezTo>
                    <a:pt x="57642" y="31181"/>
                    <a:pt x="57575" y="30915"/>
                    <a:pt x="57542" y="30614"/>
                  </a:cubicBezTo>
                  <a:cubicBezTo>
                    <a:pt x="56941" y="27546"/>
                    <a:pt x="56408" y="23476"/>
                    <a:pt x="55707" y="21008"/>
                  </a:cubicBezTo>
                  <a:cubicBezTo>
                    <a:pt x="54106" y="15570"/>
                    <a:pt x="51638" y="11601"/>
                    <a:pt x="48936" y="8599"/>
                  </a:cubicBezTo>
                  <a:cubicBezTo>
                    <a:pt x="47401" y="6530"/>
                    <a:pt x="45333" y="4929"/>
                    <a:pt x="43265" y="3695"/>
                  </a:cubicBezTo>
                  <a:cubicBezTo>
                    <a:pt x="43098" y="3562"/>
                    <a:pt x="42931" y="3462"/>
                    <a:pt x="42765" y="3362"/>
                  </a:cubicBezTo>
                  <a:cubicBezTo>
                    <a:pt x="38862" y="726"/>
                    <a:pt x="34759" y="126"/>
                    <a:pt x="30689" y="26"/>
                  </a:cubicBezTo>
                  <a:cubicBezTo>
                    <a:pt x="30208" y="10"/>
                    <a:pt x="29724" y="1"/>
                    <a:pt x="29237" y="1"/>
                  </a:cubicBezTo>
                  <a:close/>
                </a:path>
              </a:pathLst>
            </a:custGeom>
            <a:solidFill>
              <a:schemeClr val="lt2"/>
            </a:solidFill>
            <a:ln w="228600" cap="flat" cmpd="sng">
              <a:solidFill>
                <a:schemeClr val="lt2"/>
              </a:solidFill>
              <a:prstDash val="solid"/>
              <a:round/>
              <a:headEnd type="none" w="sm" len="sm"/>
              <a:tailEnd type="none" w="sm" len="sm"/>
            </a:ln>
            <a:effectLst>
              <a:outerShdw dist="38100" dir="2400000" algn="bl" rotWithShape="0">
                <a:schemeClr val="dk1">
                  <a:alpha val="21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527;p42">
              <a:extLst>
                <a:ext uri="{FF2B5EF4-FFF2-40B4-BE49-F238E27FC236}">
                  <a16:creationId xmlns:a16="http://schemas.microsoft.com/office/drawing/2014/main" id="{64261389-D0DA-8B11-F4C3-C40CC011DEDE}"/>
                </a:ext>
              </a:extLst>
            </p:cNvPr>
            <p:cNvGrpSpPr/>
            <p:nvPr/>
          </p:nvGrpSpPr>
          <p:grpSpPr>
            <a:xfrm>
              <a:off x="939574" y="3499760"/>
              <a:ext cx="1285464" cy="967157"/>
              <a:chOff x="787850" y="3378725"/>
              <a:chExt cx="1465250" cy="1102425"/>
            </a:xfrm>
          </p:grpSpPr>
          <p:sp>
            <p:nvSpPr>
              <p:cNvPr id="5" name="Google Shape;1528;p42">
                <a:extLst>
                  <a:ext uri="{FF2B5EF4-FFF2-40B4-BE49-F238E27FC236}">
                    <a16:creationId xmlns:a16="http://schemas.microsoft.com/office/drawing/2014/main" id="{DCF19F59-78FB-10A6-95D2-22973B694F8C}"/>
                  </a:ext>
                </a:extLst>
              </p:cNvPr>
              <p:cNvSpPr/>
              <p:nvPr/>
            </p:nvSpPr>
            <p:spPr>
              <a:xfrm>
                <a:off x="787850" y="3378725"/>
                <a:ext cx="1465250" cy="1102425"/>
              </a:xfrm>
              <a:custGeom>
                <a:avLst/>
                <a:gdLst/>
                <a:ahLst/>
                <a:cxnLst/>
                <a:rect l="l" t="t" r="r" b="b"/>
                <a:pathLst>
                  <a:path w="58610" h="44097" extrusionOk="0">
                    <a:moveTo>
                      <a:pt x="29237" y="1"/>
                    </a:moveTo>
                    <a:cubicBezTo>
                      <a:pt x="26559" y="1"/>
                      <a:pt x="23816" y="300"/>
                      <a:pt x="21049" y="1627"/>
                    </a:cubicBezTo>
                    <a:cubicBezTo>
                      <a:pt x="19381" y="2461"/>
                      <a:pt x="17680" y="3528"/>
                      <a:pt x="15979" y="4929"/>
                    </a:cubicBezTo>
                    <a:cubicBezTo>
                      <a:pt x="11509" y="8699"/>
                      <a:pt x="7172" y="13602"/>
                      <a:pt x="3203" y="24677"/>
                    </a:cubicBezTo>
                    <a:cubicBezTo>
                      <a:pt x="2102" y="27779"/>
                      <a:pt x="1035" y="31348"/>
                      <a:pt x="1" y="35485"/>
                    </a:cubicBezTo>
                    <a:cubicBezTo>
                      <a:pt x="1535" y="35985"/>
                      <a:pt x="3003" y="36485"/>
                      <a:pt x="4471" y="36952"/>
                    </a:cubicBezTo>
                    <a:cubicBezTo>
                      <a:pt x="5038" y="35018"/>
                      <a:pt x="5571" y="33083"/>
                      <a:pt x="6272" y="31181"/>
                    </a:cubicBezTo>
                    <a:cubicBezTo>
                      <a:pt x="6272" y="31165"/>
                      <a:pt x="6289" y="31156"/>
                      <a:pt x="6305" y="31156"/>
                    </a:cubicBezTo>
                    <a:cubicBezTo>
                      <a:pt x="6322" y="31156"/>
                      <a:pt x="6339" y="31165"/>
                      <a:pt x="6339" y="31181"/>
                    </a:cubicBezTo>
                    <a:cubicBezTo>
                      <a:pt x="6505" y="33150"/>
                      <a:pt x="6138" y="35084"/>
                      <a:pt x="5738" y="36952"/>
                    </a:cubicBezTo>
                    <a:cubicBezTo>
                      <a:pt x="5705" y="37086"/>
                      <a:pt x="5705" y="37219"/>
                      <a:pt x="5671" y="37353"/>
                    </a:cubicBezTo>
                    <a:cubicBezTo>
                      <a:pt x="13177" y="39721"/>
                      <a:pt x="19982" y="41556"/>
                      <a:pt x="26386" y="42723"/>
                    </a:cubicBezTo>
                    <a:cubicBezTo>
                      <a:pt x="26586" y="42189"/>
                      <a:pt x="26820" y="41656"/>
                      <a:pt x="26987" y="41222"/>
                    </a:cubicBezTo>
                    <a:cubicBezTo>
                      <a:pt x="27001" y="41163"/>
                      <a:pt x="27061" y="41137"/>
                      <a:pt x="27123" y="41137"/>
                    </a:cubicBezTo>
                    <a:cubicBezTo>
                      <a:pt x="27203" y="41137"/>
                      <a:pt x="27287" y="41180"/>
                      <a:pt x="27287" y="41255"/>
                    </a:cubicBezTo>
                    <a:cubicBezTo>
                      <a:pt x="27320" y="41822"/>
                      <a:pt x="27287" y="42323"/>
                      <a:pt x="27187" y="42856"/>
                    </a:cubicBezTo>
                    <a:cubicBezTo>
                      <a:pt x="27754" y="42957"/>
                      <a:pt x="28321" y="43057"/>
                      <a:pt x="28888" y="43157"/>
                    </a:cubicBezTo>
                    <a:cubicBezTo>
                      <a:pt x="29088" y="42189"/>
                      <a:pt x="29355" y="41222"/>
                      <a:pt x="29622" y="40255"/>
                    </a:cubicBezTo>
                    <a:cubicBezTo>
                      <a:pt x="29637" y="40225"/>
                      <a:pt x="29679" y="40208"/>
                      <a:pt x="29720" y="40208"/>
                    </a:cubicBezTo>
                    <a:cubicBezTo>
                      <a:pt x="29771" y="40208"/>
                      <a:pt x="29822" y="40233"/>
                      <a:pt x="29822" y="40288"/>
                    </a:cubicBezTo>
                    <a:cubicBezTo>
                      <a:pt x="29855" y="41289"/>
                      <a:pt x="29822" y="42289"/>
                      <a:pt x="29755" y="43290"/>
                    </a:cubicBezTo>
                    <a:cubicBezTo>
                      <a:pt x="33395" y="43814"/>
                      <a:pt x="36913" y="44096"/>
                      <a:pt x="40356" y="44096"/>
                    </a:cubicBezTo>
                    <a:cubicBezTo>
                      <a:pt x="44360" y="44096"/>
                      <a:pt x="48264" y="43715"/>
                      <a:pt x="52138" y="42890"/>
                    </a:cubicBezTo>
                    <a:cubicBezTo>
                      <a:pt x="52238" y="41689"/>
                      <a:pt x="52438" y="40521"/>
                      <a:pt x="52772" y="39321"/>
                    </a:cubicBezTo>
                    <a:cubicBezTo>
                      <a:pt x="52786" y="39279"/>
                      <a:pt x="52817" y="39260"/>
                      <a:pt x="52849" y="39260"/>
                    </a:cubicBezTo>
                    <a:cubicBezTo>
                      <a:pt x="52893" y="39260"/>
                      <a:pt x="52938" y="39296"/>
                      <a:pt x="52938" y="39354"/>
                    </a:cubicBezTo>
                    <a:cubicBezTo>
                      <a:pt x="52938" y="40388"/>
                      <a:pt x="53039" y="41522"/>
                      <a:pt x="53105" y="42690"/>
                    </a:cubicBezTo>
                    <a:cubicBezTo>
                      <a:pt x="53639" y="42556"/>
                      <a:pt x="54206" y="42423"/>
                      <a:pt x="54740" y="42289"/>
                    </a:cubicBezTo>
                    <a:cubicBezTo>
                      <a:pt x="54673" y="39988"/>
                      <a:pt x="54440" y="37719"/>
                      <a:pt x="54339" y="35418"/>
                    </a:cubicBezTo>
                    <a:cubicBezTo>
                      <a:pt x="54339" y="35401"/>
                      <a:pt x="54356" y="35393"/>
                      <a:pt x="54373" y="35393"/>
                    </a:cubicBezTo>
                    <a:cubicBezTo>
                      <a:pt x="54390" y="35393"/>
                      <a:pt x="54406" y="35401"/>
                      <a:pt x="54406" y="35418"/>
                    </a:cubicBezTo>
                    <a:cubicBezTo>
                      <a:pt x="54773" y="37619"/>
                      <a:pt x="55207" y="39854"/>
                      <a:pt x="55574" y="42056"/>
                    </a:cubicBezTo>
                    <a:cubicBezTo>
                      <a:pt x="56374" y="41856"/>
                      <a:pt x="57141" y="41622"/>
                      <a:pt x="57942" y="41355"/>
                    </a:cubicBezTo>
                    <a:cubicBezTo>
                      <a:pt x="58609" y="41122"/>
                      <a:pt x="57809" y="32049"/>
                      <a:pt x="57709" y="31482"/>
                    </a:cubicBezTo>
                    <a:cubicBezTo>
                      <a:pt x="57642" y="31181"/>
                      <a:pt x="57575" y="30915"/>
                      <a:pt x="57542" y="30614"/>
                    </a:cubicBezTo>
                    <a:cubicBezTo>
                      <a:pt x="56941" y="27546"/>
                      <a:pt x="56408" y="23476"/>
                      <a:pt x="55707" y="20974"/>
                    </a:cubicBezTo>
                    <a:cubicBezTo>
                      <a:pt x="52905" y="11467"/>
                      <a:pt x="47401" y="6464"/>
                      <a:pt x="42765" y="3362"/>
                    </a:cubicBezTo>
                    <a:cubicBezTo>
                      <a:pt x="38862" y="726"/>
                      <a:pt x="34759" y="126"/>
                      <a:pt x="30689" y="26"/>
                    </a:cubicBezTo>
                    <a:cubicBezTo>
                      <a:pt x="30208" y="10"/>
                      <a:pt x="29724" y="1"/>
                      <a:pt x="292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529;p42">
                <a:extLst>
                  <a:ext uri="{FF2B5EF4-FFF2-40B4-BE49-F238E27FC236}">
                    <a16:creationId xmlns:a16="http://schemas.microsoft.com/office/drawing/2014/main" id="{F61080C3-42BB-3ACB-F20D-2E3E7EFB5C4D}"/>
                  </a:ext>
                </a:extLst>
              </p:cNvPr>
              <p:cNvSpPr/>
              <p:nvPr/>
            </p:nvSpPr>
            <p:spPr>
              <a:xfrm>
                <a:off x="787850" y="3995625"/>
                <a:ext cx="1465250" cy="485525"/>
              </a:xfrm>
              <a:custGeom>
                <a:avLst/>
                <a:gdLst/>
                <a:ahLst/>
                <a:cxnLst/>
                <a:rect l="l" t="t" r="r" b="b"/>
                <a:pathLst>
                  <a:path w="58610" h="19421" extrusionOk="0">
                    <a:moveTo>
                      <a:pt x="3203" y="1"/>
                    </a:moveTo>
                    <a:cubicBezTo>
                      <a:pt x="2102" y="3103"/>
                      <a:pt x="1035" y="6672"/>
                      <a:pt x="1" y="10809"/>
                    </a:cubicBezTo>
                    <a:cubicBezTo>
                      <a:pt x="1535" y="11309"/>
                      <a:pt x="3003" y="11809"/>
                      <a:pt x="4471" y="12276"/>
                    </a:cubicBezTo>
                    <a:cubicBezTo>
                      <a:pt x="5038" y="10342"/>
                      <a:pt x="5571" y="8407"/>
                      <a:pt x="6272" y="6505"/>
                    </a:cubicBezTo>
                    <a:cubicBezTo>
                      <a:pt x="6272" y="6489"/>
                      <a:pt x="6289" y="6480"/>
                      <a:pt x="6305" y="6480"/>
                    </a:cubicBezTo>
                    <a:cubicBezTo>
                      <a:pt x="6322" y="6480"/>
                      <a:pt x="6339" y="6489"/>
                      <a:pt x="6339" y="6505"/>
                    </a:cubicBezTo>
                    <a:cubicBezTo>
                      <a:pt x="6505" y="8474"/>
                      <a:pt x="6138" y="10408"/>
                      <a:pt x="5738" y="12276"/>
                    </a:cubicBezTo>
                    <a:cubicBezTo>
                      <a:pt x="5705" y="12410"/>
                      <a:pt x="5705" y="12543"/>
                      <a:pt x="5671" y="12677"/>
                    </a:cubicBezTo>
                    <a:cubicBezTo>
                      <a:pt x="13177" y="15045"/>
                      <a:pt x="19982" y="16880"/>
                      <a:pt x="26386" y="18047"/>
                    </a:cubicBezTo>
                    <a:cubicBezTo>
                      <a:pt x="26586" y="17513"/>
                      <a:pt x="26820" y="16980"/>
                      <a:pt x="26987" y="16546"/>
                    </a:cubicBezTo>
                    <a:cubicBezTo>
                      <a:pt x="27001" y="16487"/>
                      <a:pt x="27061" y="16461"/>
                      <a:pt x="27123" y="16461"/>
                    </a:cubicBezTo>
                    <a:cubicBezTo>
                      <a:pt x="27203" y="16461"/>
                      <a:pt x="27287" y="16504"/>
                      <a:pt x="27287" y="16579"/>
                    </a:cubicBezTo>
                    <a:cubicBezTo>
                      <a:pt x="27320" y="17146"/>
                      <a:pt x="27287" y="17647"/>
                      <a:pt x="27187" y="18180"/>
                    </a:cubicBezTo>
                    <a:cubicBezTo>
                      <a:pt x="27754" y="18281"/>
                      <a:pt x="28321" y="18381"/>
                      <a:pt x="28888" y="18481"/>
                    </a:cubicBezTo>
                    <a:cubicBezTo>
                      <a:pt x="29088" y="17513"/>
                      <a:pt x="29355" y="16546"/>
                      <a:pt x="29622" y="15579"/>
                    </a:cubicBezTo>
                    <a:cubicBezTo>
                      <a:pt x="29637" y="15549"/>
                      <a:pt x="29679" y="15532"/>
                      <a:pt x="29720" y="15532"/>
                    </a:cubicBezTo>
                    <a:cubicBezTo>
                      <a:pt x="29771" y="15532"/>
                      <a:pt x="29822" y="15557"/>
                      <a:pt x="29822" y="15612"/>
                    </a:cubicBezTo>
                    <a:cubicBezTo>
                      <a:pt x="29855" y="16613"/>
                      <a:pt x="29822" y="17613"/>
                      <a:pt x="29755" y="18614"/>
                    </a:cubicBezTo>
                    <a:cubicBezTo>
                      <a:pt x="33395" y="19138"/>
                      <a:pt x="36913" y="19420"/>
                      <a:pt x="40356" y="19420"/>
                    </a:cubicBezTo>
                    <a:cubicBezTo>
                      <a:pt x="44360" y="19420"/>
                      <a:pt x="48264" y="19039"/>
                      <a:pt x="52138" y="18214"/>
                    </a:cubicBezTo>
                    <a:cubicBezTo>
                      <a:pt x="52238" y="17013"/>
                      <a:pt x="52438" y="15845"/>
                      <a:pt x="52772" y="14645"/>
                    </a:cubicBezTo>
                    <a:cubicBezTo>
                      <a:pt x="52786" y="14603"/>
                      <a:pt x="52817" y="14584"/>
                      <a:pt x="52849" y="14584"/>
                    </a:cubicBezTo>
                    <a:cubicBezTo>
                      <a:pt x="52893" y="14584"/>
                      <a:pt x="52938" y="14620"/>
                      <a:pt x="52938" y="14678"/>
                    </a:cubicBezTo>
                    <a:cubicBezTo>
                      <a:pt x="52938" y="15712"/>
                      <a:pt x="53039" y="16846"/>
                      <a:pt x="53105" y="18014"/>
                    </a:cubicBezTo>
                    <a:cubicBezTo>
                      <a:pt x="53639" y="17880"/>
                      <a:pt x="54206" y="17747"/>
                      <a:pt x="54740" y="17613"/>
                    </a:cubicBezTo>
                    <a:cubicBezTo>
                      <a:pt x="54673" y="15312"/>
                      <a:pt x="54440" y="13043"/>
                      <a:pt x="54339" y="10742"/>
                    </a:cubicBezTo>
                    <a:cubicBezTo>
                      <a:pt x="54339" y="10725"/>
                      <a:pt x="54356" y="10717"/>
                      <a:pt x="54373" y="10717"/>
                    </a:cubicBezTo>
                    <a:cubicBezTo>
                      <a:pt x="54390" y="10717"/>
                      <a:pt x="54406" y="10725"/>
                      <a:pt x="54406" y="10742"/>
                    </a:cubicBezTo>
                    <a:cubicBezTo>
                      <a:pt x="54773" y="12943"/>
                      <a:pt x="55207" y="15178"/>
                      <a:pt x="55574" y="17380"/>
                    </a:cubicBezTo>
                    <a:cubicBezTo>
                      <a:pt x="56374" y="17180"/>
                      <a:pt x="57141" y="16946"/>
                      <a:pt x="57942" y="16679"/>
                    </a:cubicBezTo>
                    <a:cubicBezTo>
                      <a:pt x="58609" y="16446"/>
                      <a:pt x="57809" y="7373"/>
                      <a:pt x="57709" y="6772"/>
                    </a:cubicBezTo>
                    <a:cubicBezTo>
                      <a:pt x="57642" y="6505"/>
                      <a:pt x="57575" y="6239"/>
                      <a:pt x="57542" y="5938"/>
                    </a:cubicBezTo>
                    <a:cubicBezTo>
                      <a:pt x="51178" y="7340"/>
                      <a:pt x="44659" y="8049"/>
                      <a:pt x="38143" y="8049"/>
                    </a:cubicBezTo>
                    <a:cubicBezTo>
                      <a:pt x="31475" y="8049"/>
                      <a:pt x="24809" y="7306"/>
                      <a:pt x="18314" y="5805"/>
                    </a:cubicBezTo>
                    <a:cubicBezTo>
                      <a:pt x="13043" y="4604"/>
                      <a:pt x="7773" y="2836"/>
                      <a:pt x="3203"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530;p42">
                <a:extLst>
                  <a:ext uri="{FF2B5EF4-FFF2-40B4-BE49-F238E27FC236}">
                    <a16:creationId xmlns:a16="http://schemas.microsoft.com/office/drawing/2014/main" id="{1CB15B91-B8D8-F571-98BA-0CF65E3DEAF1}"/>
                  </a:ext>
                </a:extLst>
              </p:cNvPr>
              <p:cNvSpPr/>
              <p:nvPr/>
            </p:nvSpPr>
            <p:spPr>
              <a:xfrm>
                <a:off x="950475" y="3863150"/>
                <a:ext cx="236025" cy="342250"/>
              </a:xfrm>
              <a:custGeom>
                <a:avLst/>
                <a:gdLst/>
                <a:ahLst/>
                <a:cxnLst/>
                <a:rect l="l" t="t" r="r" b="b"/>
                <a:pathLst>
                  <a:path w="9441" h="13690" extrusionOk="0">
                    <a:moveTo>
                      <a:pt x="5102" y="0"/>
                    </a:moveTo>
                    <a:cubicBezTo>
                      <a:pt x="4167" y="0"/>
                      <a:pt x="3180" y="325"/>
                      <a:pt x="2402" y="930"/>
                    </a:cubicBezTo>
                    <a:cubicBezTo>
                      <a:pt x="1168" y="1864"/>
                      <a:pt x="567" y="3298"/>
                      <a:pt x="367" y="4666"/>
                    </a:cubicBezTo>
                    <a:cubicBezTo>
                      <a:pt x="0" y="6901"/>
                      <a:pt x="567" y="9103"/>
                      <a:pt x="1868" y="10737"/>
                    </a:cubicBezTo>
                    <a:cubicBezTo>
                      <a:pt x="3203" y="12372"/>
                      <a:pt x="5271" y="13439"/>
                      <a:pt x="7572" y="13672"/>
                    </a:cubicBezTo>
                    <a:cubicBezTo>
                      <a:pt x="7686" y="13683"/>
                      <a:pt x="7799" y="13690"/>
                      <a:pt x="7911" y="13690"/>
                    </a:cubicBezTo>
                    <a:cubicBezTo>
                      <a:pt x="8160" y="13690"/>
                      <a:pt x="8399" y="13654"/>
                      <a:pt x="8606" y="13539"/>
                    </a:cubicBezTo>
                    <a:cubicBezTo>
                      <a:pt x="9207" y="13239"/>
                      <a:pt x="9340" y="12472"/>
                      <a:pt x="9374" y="11871"/>
                    </a:cubicBezTo>
                    <a:cubicBezTo>
                      <a:pt x="9440" y="9436"/>
                      <a:pt x="9340" y="6968"/>
                      <a:pt x="8940" y="4633"/>
                    </a:cubicBezTo>
                    <a:cubicBezTo>
                      <a:pt x="8707" y="3065"/>
                      <a:pt x="8073" y="997"/>
                      <a:pt x="6538" y="296"/>
                    </a:cubicBezTo>
                    <a:cubicBezTo>
                      <a:pt x="6103" y="96"/>
                      <a:pt x="5610" y="0"/>
                      <a:pt x="5102" y="0"/>
                    </a:cubicBezTo>
                    <a:close/>
                  </a:path>
                </a:pathLst>
              </a:custGeom>
              <a:solidFill>
                <a:srgbClr val="ED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531;p42">
                <a:extLst>
                  <a:ext uri="{FF2B5EF4-FFF2-40B4-BE49-F238E27FC236}">
                    <a16:creationId xmlns:a16="http://schemas.microsoft.com/office/drawing/2014/main" id="{E47E7CE3-72B8-96FC-DC43-65E9E88098FD}"/>
                  </a:ext>
                </a:extLst>
              </p:cNvPr>
              <p:cNvSpPr/>
              <p:nvPr/>
            </p:nvSpPr>
            <p:spPr>
              <a:xfrm>
                <a:off x="1900325" y="3987000"/>
                <a:ext cx="271050" cy="321725"/>
              </a:xfrm>
              <a:custGeom>
                <a:avLst/>
                <a:gdLst/>
                <a:ahLst/>
                <a:cxnLst/>
                <a:rect l="l" t="t" r="r" b="b"/>
                <a:pathLst>
                  <a:path w="10842" h="12869" extrusionOk="0">
                    <a:moveTo>
                      <a:pt x="6331" y="1"/>
                    </a:moveTo>
                    <a:cubicBezTo>
                      <a:pt x="6153" y="1"/>
                      <a:pt x="5976" y="15"/>
                      <a:pt x="5804" y="46"/>
                    </a:cubicBezTo>
                    <a:cubicBezTo>
                      <a:pt x="4136" y="346"/>
                      <a:pt x="3036" y="2214"/>
                      <a:pt x="2402" y="3648"/>
                    </a:cubicBezTo>
                    <a:cubicBezTo>
                      <a:pt x="1434" y="5816"/>
                      <a:pt x="734" y="8185"/>
                      <a:pt x="200" y="10553"/>
                    </a:cubicBezTo>
                    <a:cubicBezTo>
                      <a:pt x="67" y="11154"/>
                      <a:pt x="0" y="11921"/>
                      <a:pt x="500" y="12388"/>
                    </a:cubicBezTo>
                    <a:cubicBezTo>
                      <a:pt x="767" y="12621"/>
                      <a:pt x="1134" y="12688"/>
                      <a:pt x="1468" y="12755"/>
                    </a:cubicBezTo>
                    <a:cubicBezTo>
                      <a:pt x="1948" y="12831"/>
                      <a:pt x="2426" y="12869"/>
                      <a:pt x="2898" y="12869"/>
                    </a:cubicBezTo>
                    <a:cubicBezTo>
                      <a:pt x="4689" y="12869"/>
                      <a:pt x="6386" y="12331"/>
                      <a:pt x="7706" y="11354"/>
                    </a:cubicBezTo>
                    <a:cubicBezTo>
                      <a:pt x="9407" y="10086"/>
                      <a:pt x="10508" y="8085"/>
                      <a:pt x="10708" y="5850"/>
                    </a:cubicBezTo>
                    <a:cubicBezTo>
                      <a:pt x="10841" y="4482"/>
                      <a:pt x="10608" y="2914"/>
                      <a:pt x="9674" y="1713"/>
                    </a:cubicBezTo>
                    <a:cubicBezTo>
                      <a:pt x="8860" y="667"/>
                      <a:pt x="7540" y="1"/>
                      <a:pt x="6331" y="1"/>
                    </a:cubicBezTo>
                    <a:close/>
                  </a:path>
                </a:pathLst>
              </a:custGeom>
              <a:solidFill>
                <a:srgbClr val="ED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532;p42">
                <a:extLst>
                  <a:ext uri="{FF2B5EF4-FFF2-40B4-BE49-F238E27FC236}">
                    <a16:creationId xmlns:a16="http://schemas.microsoft.com/office/drawing/2014/main" id="{CA8BA951-2E95-71FE-B07B-1B066D11CC1E}"/>
                  </a:ext>
                </a:extLst>
              </p:cNvPr>
              <p:cNvSpPr/>
              <p:nvPr/>
            </p:nvSpPr>
            <p:spPr>
              <a:xfrm>
                <a:off x="1965850" y="4094375"/>
                <a:ext cx="173000" cy="147500"/>
              </a:xfrm>
              <a:custGeom>
                <a:avLst/>
                <a:gdLst/>
                <a:ahLst/>
                <a:cxnLst/>
                <a:rect l="l" t="t" r="r" b="b"/>
                <a:pathLst>
                  <a:path w="6920" h="5900" extrusionOk="0">
                    <a:moveTo>
                      <a:pt x="5411" y="1"/>
                    </a:moveTo>
                    <a:cubicBezTo>
                      <a:pt x="4787" y="1"/>
                      <a:pt x="4115" y="352"/>
                      <a:pt x="3517" y="721"/>
                    </a:cubicBezTo>
                    <a:cubicBezTo>
                      <a:pt x="2750" y="1188"/>
                      <a:pt x="2082" y="1822"/>
                      <a:pt x="1549" y="2589"/>
                    </a:cubicBezTo>
                    <a:cubicBezTo>
                      <a:pt x="1282" y="2889"/>
                      <a:pt x="1082" y="3223"/>
                      <a:pt x="882" y="3590"/>
                    </a:cubicBezTo>
                    <a:cubicBezTo>
                      <a:pt x="581" y="4123"/>
                      <a:pt x="315" y="4690"/>
                      <a:pt x="114" y="5291"/>
                    </a:cubicBezTo>
                    <a:cubicBezTo>
                      <a:pt x="0" y="5611"/>
                      <a:pt x="246" y="5899"/>
                      <a:pt x="466" y="5899"/>
                    </a:cubicBezTo>
                    <a:cubicBezTo>
                      <a:pt x="567" y="5899"/>
                      <a:pt x="662" y="5838"/>
                      <a:pt x="715" y="5691"/>
                    </a:cubicBezTo>
                    <a:cubicBezTo>
                      <a:pt x="1015" y="4790"/>
                      <a:pt x="1449" y="3956"/>
                      <a:pt x="1949" y="3256"/>
                    </a:cubicBezTo>
                    <a:cubicBezTo>
                      <a:pt x="2408" y="3138"/>
                      <a:pt x="2917" y="3054"/>
                      <a:pt x="3405" y="3054"/>
                    </a:cubicBezTo>
                    <a:cubicBezTo>
                      <a:pt x="4301" y="3054"/>
                      <a:pt x="5128" y="3338"/>
                      <a:pt x="5452" y="4223"/>
                    </a:cubicBezTo>
                    <a:cubicBezTo>
                      <a:pt x="5452" y="4223"/>
                      <a:pt x="5485" y="4223"/>
                      <a:pt x="5485" y="4190"/>
                    </a:cubicBezTo>
                    <a:cubicBezTo>
                      <a:pt x="5485" y="2642"/>
                      <a:pt x="4416" y="2329"/>
                      <a:pt x="3301" y="2329"/>
                    </a:cubicBezTo>
                    <a:cubicBezTo>
                      <a:pt x="3097" y="2329"/>
                      <a:pt x="2891" y="2339"/>
                      <a:pt x="2690" y="2355"/>
                    </a:cubicBezTo>
                    <a:lnTo>
                      <a:pt x="2690" y="2355"/>
                    </a:lnTo>
                    <a:cubicBezTo>
                      <a:pt x="2716" y="2351"/>
                      <a:pt x="2719" y="2322"/>
                      <a:pt x="2750" y="2322"/>
                    </a:cubicBezTo>
                    <a:cubicBezTo>
                      <a:pt x="3458" y="1638"/>
                      <a:pt x="4648" y="669"/>
                      <a:pt x="5745" y="669"/>
                    </a:cubicBezTo>
                    <a:cubicBezTo>
                      <a:pt x="6147" y="669"/>
                      <a:pt x="6537" y="799"/>
                      <a:pt x="6886" y="1121"/>
                    </a:cubicBezTo>
                    <a:cubicBezTo>
                      <a:pt x="6886" y="1121"/>
                      <a:pt x="6919" y="1121"/>
                      <a:pt x="6886" y="1088"/>
                    </a:cubicBezTo>
                    <a:cubicBezTo>
                      <a:pt x="6492" y="283"/>
                      <a:pt x="5970" y="1"/>
                      <a:pt x="5411"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533;p42">
                <a:extLst>
                  <a:ext uri="{FF2B5EF4-FFF2-40B4-BE49-F238E27FC236}">
                    <a16:creationId xmlns:a16="http://schemas.microsoft.com/office/drawing/2014/main" id="{9B4A8C50-9D93-B2D7-2120-88382E8490FD}"/>
                  </a:ext>
                </a:extLst>
              </p:cNvPr>
              <p:cNvSpPr/>
              <p:nvPr/>
            </p:nvSpPr>
            <p:spPr>
              <a:xfrm>
                <a:off x="983825" y="3974150"/>
                <a:ext cx="135625" cy="177375"/>
              </a:xfrm>
              <a:custGeom>
                <a:avLst/>
                <a:gdLst/>
                <a:ahLst/>
                <a:cxnLst/>
                <a:rect l="l" t="t" r="r" b="b"/>
                <a:pathLst>
                  <a:path w="5425" h="7095" extrusionOk="0">
                    <a:moveTo>
                      <a:pt x="1350" y="0"/>
                    </a:moveTo>
                    <a:cubicBezTo>
                      <a:pt x="928" y="0"/>
                      <a:pt x="485" y="194"/>
                      <a:pt x="34" y="693"/>
                    </a:cubicBezTo>
                    <a:cubicBezTo>
                      <a:pt x="1" y="693"/>
                      <a:pt x="34" y="726"/>
                      <a:pt x="67" y="726"/>
                    </a:cubicBezTo>
                    <a:cubicBezTo>
                      <a:pt x="318" y="595"/>
                      <a:pt x="567" y="538"/>
                      <a:pt x="810" y="538"/>
                    </a:cubicBezTo>
                    <a:cubicBezTo>
                      <a:pt x="2051" y="538"/>
                      <a:pt x="3145" y="2046"/>
                      <a:pt x="3703" y="2995"/>
                    </a:cubicBezTo>
                    <a:lnTo>
                      <a:pt x="3737" y="3095"/>
                    </a:lnTo>
                    <a:cubicBezTo>
                      <a:pt x="3217" y="2884"/>
                      <a:pt x="2661" y="2709"/>
                      <a:pt x="2152" y="2709"/>
                    </a:cubicBezTo>
                    <a:cubicBezTo>
                      <a:pt x="1453" y="2709"/>
                      <a:pt x="843" y="3039"/>
                      <a:pt x="534" y="4062"/>
                    </a:cubicBezTo>
                    <a:cubicBezTo>
                      <a:pt x="534" y="4086"/>
                      <a:pt x="551" y="4109"/>
                      <a:pt x="561" y="4109"/>
                    </a:cubicBezTo>
                    <a:cubicBezTo>
                      <a:pt x="565" y="4109"/>
                      <a:pt x="568" y="4105"/>
                      <a:pt x="568" y="4095"/>
                    </a:cubicBezTo>
                    <a:cubicBezTo>
                      <a:pt x="934" y="3602"/>
                      <a:pt x="1431" y="3419"/>
                      <a:pt x="1971" y="3419"/>
                    </a:cubicBezTo>
                    <a:cubicBezTo>
                      <a:pt x="2710" y="3419"/>
                      <a:pt x="3529" y="3763"/>
                      <a:pt x="4204" y="4129"/>
                    </a:cubicBezTo>
                    <a:cubicBezTo>
                      <a:pt x="4504" y="4963"/>
                      <a:pt x="4671" y="5863"/>
                      <a:pt x="4704" y="6831"/>
                    </a:cubicBezTo>
                    <a:cubicBezTo>
                      <a:pt x="4717" y="7014"/>
                      <a:pt x="4833" y="7094"/>
                      <a:pt x="4967" y="7094"/>
                    </a:cubicBezTo>
                    <a:cubicBezTo>
                      <a:pt x="5174" y="7094"/>
                      <a:pt x="5425" y="6901"/>
                      <a:pt x="5404" y="6597"/>
                    </a:cubicBezTo>
                    <a:cubicBezTo>
                      <a:pt x="5371" y="5963"/>
                      <a:pt x="5271" y="5330"/>
                      <a:pt x="5138" y="4763"/>
                    </a:cubicBezTo>
                    <a:cubicBezTo>
                      <a:pt x="5038" y="4362"/>
                      <a:pt x="4904" y="3962"/>
                      <a:pt x="4771" y="3595"/>
                    </a:cubicBezTo>
                    <a:cubicBezTo>
                      <a:pt x="4437" y="2728"/>
                      <a:pt x="3970" y="1927"/>
                      <a:pt x="3370" y="1260"/>
                    </a:cubicBezTo>
                    <a:cubicBezTo>
                      <a:pt x="2811" y="637"/>
                      <a:pt x="2114" y="0"/>
                      <a:pt x="1350"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534;p42">
                <a:extLst>
                  <a:ext uri="{FF2B5EF4-FFF2-40B4-BE49-F238E27FC236}">
                    <a16:creationId xmlns:a16="http://schemas.microsoft.com/office/drawing/2014/main" id="{5871052F-86AB-099A-7960-CAA2AD56E46E}"/>
                  </a:ext>
                </a:extLst>
              </p:cNvPr>
              <p:cNvSpPr/>
              <p:nvPr/>
            </p:nvSpPr>
            <p:spPr>
              <a:xfrm>
                <a:off x="1106425" y="3413425"/>
                <a:ext cx="945700" cy="968450"/>
              </a:xfrm>
              <a:custGeom>
                <a:avLst/>
                <a:gdLst/>
                <a:ahLst/>
                <a:cxnLst/>
                <a:rect l="l" t="t" r="r" b="b"/>
                <a:pathLst>
                  <a:path w="37828" h="38738" extrusionOk="0">
                    <a:moveTo>
                      <a:pt x="14414" y="1"/>
                    </a:moveTo>
                    <a:cubicBezTo>
                      <a:pt x="14169" y="1"/>
                      <a:pt x="13923" y="2"/>
                      <a:pt x="13677" y="5"/>
                    </a:cubicBezTo>
                    <a:cubicBezTo>
                      <a:pt x="8073" y="72"/>
                      <a:pt x="3302" y="4108"/>
                      <a:pt x="2235" y="9612"/>
                    </a:cubicBezTo>
                    <a:cubicBezTo>
                      <a:pt x="1301" y="14583"/>
                      <a:pt x="667" y="19620"/>
                      <a:pt x="334" y="24656"/>
                    </a:cubicBezTo>
                    <a:cubicBezTo>
                      <a:pt x="0" y="30260"/>
                      <a:pt x="3603" y="35331"/>
                      <a:pt x="9007" y="36832"/>
                    </a:cubicBezTo>
                    <a:cubicBezTo>
                      <a:pt x="13740" y="38103"/>
                      <a:pt x="18504" y="38738"/>
                      <a:pt x="23413" y="38738"/>
                    </a:cubicBezTo>
                    <a:cubicBezTo>
                      <a:pt x="23659" y="38738"/>
                      <a:pt x="23904" y="38736"/>
                      <a:pt x="24151" y="38733"/>
                    </a:cubicBezTo>
                    <a:cubicBezTo>
                      <a:pt x="29755" y="38666"/>
                      <a:pt x="34525" y="34630"/>
                      <a:pt x="35559" y="29126"/>
                    </a:cubicBezTo>
                    <a:cubicBezTo>
                      <a:pt x="36526" y="24156"/>
                      <a:pt x="37160" y="19119"/>
                      <a:pt x="37460" y="14082"/>
                    </a:cubicBezTo>
                    <a:cubicBezTo>
                      <a:pt x="37827" y="8478"/>
                      <a:pt x="34225" y="3408"/>
                      <a:pt x="28821" y="1907"/>
                    </a:cubicBezTo>
                    <a:cubicBezTo>
                      <a:pt x="24087" y="636"/>
                      <a:pt x="19323" y="1"/>
                      <a:pt x="14414" y="1"/>
                    </a:cubicBezTo>
                    <a:close/>
                  </a:path>
                </a:pathLst>
              </a:custGeom>
              <a:solidFill>
                <a:srgbClr val="ED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535;p42">
                <a:extLst>
                  <a:ext uri="{FF2B5EF4-FFF2-40B4-BE49-F238E27FC236}">
                    <a16:creationId xmlns:a16="http://schemas.microsoft.com/office/drawing/2014/main" id="{09C2FE7F-4C09-149E-82FD-2265AEF16E71}"/>
                  </a:ext>
                </a:extLst>
              </p:cNvPr>
              <p:cNvSpPr/>
              <p:nvPr/>
            </p:nvSpPr>
            <p:spPr>
              <a:xfrm>
                <a:off x="1485850" y="4060650"/>
                <a:ext cx="130950" cy="66775"/>
              </a:xfrm>
              <a:custGeom>
                <a:avLst/>
                <a:gdLst/>
                <a:ahLst/>
                <a:cxnLst/>
                <a:rect l="l" t="t" r="r" b="b"/>
                <a:pathLst>
                  <a:path w="5238" h="2671" extrusionOk="0">
                    <a:moveTo>
                      <a:pt x="2564" y="0"/>
                    </a:moveTo>
                    <a:cubicBezTo>
                      <a:pt x="2351" y="0"/>
                      <a:pt x="2129" y="37"/>
                      <a:pt x="1935" y="102"/>
                    </a:cubicBezTo>
                    <a:cubicBezTo>
                      <a:pt x="1602" y="168"/>
                      <a:pt x="1302" y="335"/>
                      <a:pt x="1068" y="535"/>
                    </a:cubicBezTo>
                    <a:cubicBezTo>
                      <a:pt x="568" y="902"/>
                      <a:pt x="201" y="1436"/>
                      <a:pt x="1" y="2003"/>
                    </a:cubicBezTo>
                    <a:cubicBezTo>
                      <a:pt x="434" y="1603"/>
                      <a:pt x="868" y="1203"/>
                      <a:pt x="1335" y="936"/>
                    </a:cubicBezTo>
                    <a:cubicBezTo>
                      <a:pt x="1707" y="750"/>
                      <a:pt x="2099" y="649"/>
                      <a:pt x="2513" y="649"/>
                    </a:cubicBezTo>
                    <a:cubicBezTo>
                      <a:pt x="2619" y="649"/>
                      <a:pt x="2727" y="655"/>
                      <a:pt x="2836" y="669"/>
                    </a:cubicBezTo>
                    <a:cubicBezTo>
                      <a:pt x="3303" y="736"/>
                      <a:pt x="3803" y="969"/>
                      <a:pt x="4204" y="1336"/>
                    </a:cubicBezTo>
                    <a:cubicBezTo>
                      <a:pt x="4637" y="1670"/>
                      <a:pt x="4971" y="2103"/>
                      <a:pt x="5238" y="2670"/>
                    </a:cubicBezTo>
                    <a:cubicBezTo>
                      <a:pt x="5238" y="2070"/>
                      <a:pt x="4971" y="1436"/>
                      <a:pt x="4571" y="969"/>
                    </a:cubicBezTo>
                    <a:cubicBezTo>
                      <a:pt x="4170" y="502"/>
                      <a:pt x="3570" y="102"/>
                      <a:pt x="2903" y="35"/>
                    </a:cubicBezTo>
                    <a:cubicBezTo>
                      <a:pt x="2796" y="11"/>
                      <a:pt x="2682" y="0"/>
                      <a:pt x="2564"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536;p42">
                <a:extLst>
                  <a:ext uri="{FF2B5EF4-FFF2-40B4-BE49-F238E27FC236}">
                    <a16:creationId xmlns:a16="http://schemas.microsoft.com/office/drawing/2014/main" id="{C68D3158-E276-8274-0188-C16DC62CD376}"/>
                  </a:ext>
                </a:extLst>
              </p:cNvPr>
              <p:cNvSpPr/>
              <p:nvPr/>
            </p:nvSpPr>
            <p:spPr>
              <a:xfrm>
                <a:off x="1210650" y="3869325"/>
                <a:ext cx="217675" cy="217850"/>
              </a:xfrm>
              <a:custGeom>
                <a:avLst/>
                <a:gdLst/>
                <a:ahLst/>
                <a:cxnLst/>
                <a:rect l="l" t="t" r="r" b="b"/>
                <a:pathLst>
                  <a:path w="8707" h="8714" extrusionOk="0">
                    <a:moveTo>
                      <a:pt x="3971" y="1"/>
                    </a:moveTo>
                    <a:cubicBezTo>
                      <a:pt x="3691" y="1"/>
                      <a:pt x="3412" y="28"/>
                      <a:pt x="3136" y="83"/>
                    </a:cubicBezTo>
                    <a:cubicBezTo>
                      <a:pt x="1935" y="283"/>
                      <a:pt x="935" y="1684"/>
                      <a:pt x="468" y="2751"/>
                    </a:cubicBezTo>
                    <a:cubicBezTo>
                      <a:pt x="67" y="3752"/>
                      <a:pt x="1" y="4953"/>
                      <a:pt x="401" y="5953"/>
                    </a:cubicBezTo>
                    <a:cubicBezTo>
                      <a:pt x="835" y="7021"/>
                      <a:pt x="1735" y="7855"/>
                      <a:pt x="2769" y="8288"/>
                    </a:cubicBezTo>
                    <a:cubicBezTo>
                      <a:pt x="3391" y="8565"/>
                      <a:pt x="4045" y="8714"/>
                      <a:pt x="4697" y="8714"/>
                    </a:cubicBezTo>
                    <a:cubicBezTo>
                      <a:pt x="4990" y="8714"/>
                      <a:pt x="5282" y="8684"/>
                      <a:pt x="5571" y="8622"/>
                    </a:cubicBezTo>
                    <a:cubicBezTo>
                      <a:pt x="6505" y="8422"/>
                      <a:pt x="7373" y="7855"/>
                      <a:pt x="7906" y="7088"/>
                    </a:cubicBezTo>
                    <a:cubicBezTo>
                      <a:pt x="8307" y="6521"/>
                      <a:pt x="8507" y="5853"/>
                      <a:pt x="8574" y="5186"/>
                    </a:cubicBezTo>
                    <a:cubicBezTo>
                      <a:pt x="8707" y="3652"/>
                      <a:pt x="8073" y="2084"/>
                      <a:pt x="6906" y="1083"/>
                    </a:cubicBezTo>
                    <a:cubicBezTo>
                      <a:pt x="6112" y="395"/>
                      <a:pt x="5044" y="1"/>
                      <a:pt x="39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537;p42">
                <a:extLst>
                  <a:ext uri="{FF2B5EF4-FFF2-40B4-BE49-F238E27FC236}">
                    <a16:creationId xmlns:a16="http://schemas.microsoft.com/office/drawing/2014/main" id="{F2ED19DD-E522-0658-73E7-D02EDF9FE9DA}"/>
                  </a:ext>
                </a:extLst>
              </p:cNvPr>
              <p:cNvSpPr/>
              <p:nvPr/>
            </p:nvSpPr>
            <p:spPr>
              <a:xfrm>
                <a:off x="1262350" y="3918175"/>
                <a:ext cx="157650" cy="148100"/>
              </a:xfrm>
              <a:custGeom>
                <a:avLst/>
                <a:gdLst/>
                <a:ahLst/>
                <a:cxnLst/>
                <a:rect l="l" t="t" r="r" b="b"/>
                <a:pathLst>
                  <a:path w="6306" h="5924" extrusionOk="0">
                    <a:moveTo>
                      <a:pt x="3120" y="0"/>
                    </a:moveTo>
                    <a:cubicBezTo>
                      <a:pt x="1660" y="0"/>
                      <a:pt x="417" y="1104"/>
                      <a:pt x="234" y="2598"/>
                    </a:cubicBezTo>
                    <a:cubicBezTo>
                      <a:pt x="1" y="4200"/>
                      <a:pt x="1168" y="5701"/>
                      <a:pt x="2770" y="5901"/>
                    </a:cubicBezTo>
                    <a:cubicBezTo>
                      <a:pt x="2895" y="5916"/>
                      <a:pt x="3020" y="5924"/>
                      <a:pt x="3143" y="5924"/>
                    </a:cubicBezTo>
                    <a:cubicBezTo>
                      <a:pt x="4627" y="5924"/>
                      <a:pt x="5920" y="4841"/>
                      <a:pt x="6105" y="3332"/>
                    </a:cubicBezTo>
                    <a:cubicBezTo>
                      <a:pt x="6305" y="1698"/>
                      <a:pt x="5138" y="230"/>
                      <a:pt x="3537" y="30"/>
                    </a:cubicBezTo>
                    <a:cubicBezTo>
                      <a:pt x="3397" y="10"/>
                      <a:pt x="3258" y="0"/>
                      <a:pt x="31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38;p42">
                <a:extLst>
                  <a:ext uri="{FF2B5EF4-FFF2-40B4-BE49-F238E27FC236}">
                    <a16:creationId xmlns:a16="http://schemas.microsoft.com/office/drawing/2014/main" id="{9AA4F680-BAE4-7973-E47D-2AFA756F19EC}"/>
                  </a:ext>
                </a:extLst>
              </p:cNvPr>
              <p:cNvSpPr/>
              <p:nvPr/>
            </p:nvSpPr>
            <p:spPr>
              <a:xfrm>
                <a:off x="1304900" y="3957275"/>
                <a:ext cx="73400" cy="69250"/>
              </a:xfrm>
              <a:custGeom>
                <a:avLst/>
                <a:gdLst/>
                <a:ahLst/>
                <a:cxnLst/>
                <a:rect l="l" t="t" r="r" b="b"/>
                <a:pathLst>
                  <a:path w="2936" h="2770" extrusionOk="0">
                    <a:moveTo>
                      <a:pt x="1301" y="0"/>
                    </a:moveTo>
                    <a:cubicBezTo>
                      <a:pt x="667" y="67"/>
                      <a:pt x="167" y="567"/>
                      <a:pt x="67" y="1201"/>
                    </a:cubicBezTo>
                    <a:cubicBezTo>
                      <a:pt x="0" y="1968"/>
                      <a:pt x="534" y="2669"/>
                      <a:pt x="1268" y="2769"/>
                    </a:cubicBezTo>
                    <a:lnTo>
                      <a:pt x="1601" y="2769"/>
                    </a:lnTo>
                    <a:cubicBezTo>
                      <a:pt x="2235" y="2702"/>
                      <a:pt x="2735" y="2202"/>
                      <a:pt x="2835" y="1568"/>
                    </a:cubicBezTo>
                    <a:cubicBezTo>
                      <a:pt x="2936" y="801"/>
                      <a:pt x="2368" y="100"/>
                      <a:pt x="1635" y="34"/>
                    </a:cubicBezTo>
                    <a:cubicBezTo>
                      <a:pt x="1501" y="0"/>
                      <a:pt x="1401" y="0"/>
                      <a:pt x="13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539;p42">
                <a:extLst>
                  <a:ext uri="{FF2B5EF4-FFF2-40B4-BE49-F238E27FC236}">
                    <a16:creationId xmlns:a16="http://schemas.microsoft.com/office/drawing/2014/main" id="{418DF7B5-EF22-AD21-7305-A3EE900B7801}"/>
                  </a:ext>
                </a:extLst>
              </p:cNvPr>
              <p:cNvSpPr/>
              <p:nvPr/>
            </p:nvSpPr>
            <p:spPr>
              <a:xfrm>
                <a:off x="1219000" y="3860900"/>
                <a:ext cx="172650" cy="86400"/>
              </a:xfrm>
              <a:custGeom>
                <a:avLst/>
                <a:gdLst/>
                <a:ahLst/>
                <a:cxnLst/>
                <a:rect l="l" t="t" r="r" b="b"/>
                <a:pathLst>
                  <a:path w="6906" h="3456" extrusionOk="0">
                    <a:moveTo>
                      <a:pt x="3685" y="1"/>
                    </a:moveTo>
                    <a:cubicBezTo>
                      <a:pt x="1926" y="1"/>
                      <a:pt x="263" y="1249"/>
                      <a:pt x="0" y="3455"/>
                    </a:cubicBezTo>
                    <a:lnTo>
                      <a:pt x="34" y="3455"/>
                    </a:lnTo>
                    <a:cubicBezTo>
                      <a:pt x="698" y="1740"/>
                      <a:pt x="2423" y="728"/>
                      <a:pt x="4138" y="728"/>
                    </a:cubicBezTo>
                    <a:cubicBezTo>
                      <a:pt x="5092" y="728"/>
                      <a:pt x="6042" y="1041"/>
                      <a:pt x="6805" y="1721"/>
                    </a:cubicBezTo>
                    <a:cubicBezTo>
                      <a:pt x="6839" y="1721"/>
                      <a:pt x="6905" y="1687"/>
                      <a:pt x="6872" y="1654"/>
                    </a:cubicBezTo>
                    <a:cubicBezTo>
                      <a:pt x="6006" y="526"/>
                      <a:pt x="4825" y="1"/>
                      <a:pt x="368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540;p42">
                <a:extLst>
                  <a:ext uri="{FF2B5EF4-FFF2-40B4-BE49-F238E27FC236}">
                    <a16:creationId xmlns:a16="http://schemas.microsoft.com/office/drawing/2014/main" id="{26F7A7FE-96DA-F138-2ED0-ABB37C7A5EA5}"/>
                  </a:ext>
                </a:extLst>
              </p:cNvPr>
              <p:cNvSpPr/>
              <p:nvPr/>
            </p:nvSpPr>
            <p:spPr>
              <a:xfrm>
                <a:off x="1701000" y="3933800"/>
                <a:ext cx="216850" cy="213350"/>
              </a:xfrm>
              <a:custGeom>
                <a:avLst/>
                <a:gdLst/>
                <a:ahLst/>
                <a:cxnLst/>
                <a:rect l="l" t="t" r="r" b="b"/>
                <a:pathLst>
                  <a:path w="8674" h="8534" extrusionOk="0">
                    <a:moveTo>
                      <a:pt x="4741" y="0"/>
                    </a:moveTo>
                    <a:cubicBezTo>
                      <a:pt x="4037" y="0"/>
                      <a:pt x="3329" y="159"/>
                      <a:pt x="2703" y="472"/>
                    </a:cubicBezTo>
                    <a:cubicBezTo>
                      <a:pt x="1335" y="1140"/>
                      <a:pt x="334" y="2507"/>
                      <a:pt x="101" y="4008"/>
                    </a:cubicBezTo>
                    <a:cubicBezTo>
                      <a:pt x="1" y="4675"/>
                      <a:pt x="34" y="5376"/>
                      <a:pt x="234" y="6010"/>
                    </a:cubicBezTo>
                    <a:cubicBezTo>
                      <a:pt x="568" y="6910"/>
                      <a:pt x="1268" y="7644"/>
                      <a:pt x="2136" y="8078"/>
                    </a:cubicBezTo>
                    <a:cubicBezTo>
                      <a:pt x="2744" y="8394"/>
                      <a:pt x="3442" y="8533"/>
                      <a:pt x="4137" y="8533"/>
                    </a:cubicBezTo>
                    <a:cubicBezTo>
                      <a:pt x="4395" y="8533"/>
                      <a:pt x="4652" y="8514"/>
                      <a:pt x="4904" y="8478"/>
                    </a:cubicBezTo>
                    <a:cubicBezTo>
                      <a:pt x="6038" y="8311"/>
                      <a:pt x="7106" y="7711"/>
                      <a:pt x="7806" y="6810"/>
                    </a:cubicBezTo>
                    <a:cubicBezTo>
                      <a:pt x="8440" y="5910"/>
                      <a:pt x="8674" y="4775"/>
                      <a:pt x="8540" y="3675"/>
                    </a:cubicBezTo>
                    <a:cubicBezTo>
                      <a:pt x="8373" y="2541"/>
                      <a:pt x="7706" y="939"/>
                      <a:pt x="6605" y="406"/>
                    </a:cubicBezTo>
                    <a:cubicBezTo>
                      <a:pt x="6031" y="134"/>
                      <a:pt x="5387" y="0"/>
                      <a:pt x="47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541;p42">
                <a:extLst>
                  <a:ext uri="{FF2B5EF4-FFF2-40B4-BE49-F238E27FC236}">
                    <a16:creationId xmlns:a16="http://schemas.microsoft.com/office/drawing/2014/main" id="{F50F9FDE-F00B-3297-1AC8-5A74BCC47092}"/>
                  </a:ext>
                </a:extLst>
              </p:cNvPr>
              <p:cNvSpPr/>
              <p:nvPr/>
            </p:nvSpPr>
            <p:spPr>
              <a:xfrm>
                <a:off x="1706850" y="3974225"/>
                <a:ext cx="157625" cy="148100"/>
              </a:xfrm>
              <a:custGeom>
                <a:avLst/>
                <a:gdLst/>
                <a:ahLst/>
                <a:cxnLst/>
                <a:rect l="l" t="t" r="r" b="b"/>
                <a:pathLst>
                  <a:path w="6305" h="5924" extrusionOk="0">
                    <a:moveTo>
                      <a:pt x="3171" y="1"/>
                    </a:moveTo>
                    <a:cubicBezTo>
                      <a:pt x="1688" y="1"/>
                      <a:pt x="419" y="1110"/>
                      <a:pt x="234" y="2591"/>
                    </a:cubicBezTo>
                    <a:cubicBezTo>
                      <a:pt x="0" y="4226"/>
                      <a:pt x="1168" y="5694"/>
                      <a:pt x="2802" y="5894"/>
                    </a:cubicBezTo>
                    <a:cubicBezTo>
                      <a:pt x="2940" y="5914"/>
                      <a:pt x="3077" y="5924"/>
                      <a:pt x="3212" y="5924"/>
                    </a:cubicBezTo>
                    <a:cubicBezTo>
                      <a:pt x="4652" y="5924"/>
                      <a:pt x="5922" y="4822"/>
                      <a:pt x="6105" y="3359"/>
                    </a:cubicBezTo>
                    <a:cubicBezTo>
                      <a:pt x="6305" y="1724"/>
                      <a:pt x="5171" y="223"/>
                      <a:pt x="3536" y="23"/>
                    </a:cubicBezTo>
                    <a:cubicBezTo>
                      <a:pt x="3413" y="8"/>
                      <a:pt x="3292" y="1"/>
                      <a:pt x="3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542;p42">
                <a:extLst>
                  <a:ext uri="{FF2B5EF4-FFF2-40B4-BE49-F238E27FC236}">
                    <a16:creationId xmlns:a16="http://schemas.microsoft.com/office/drawing/2014/main" id="{C7282BE6-17F9-89D9-7605-EC4D671E54AF}"/>
                  </a:ext>
                </a:extLst>
              </p:cNvPr>
              <p:cNvSpPr/>
              <p:nvPr/>
            </p:nvSpPr>
            <p:spPr>
              <a:xfrm>
                <a:off x="1750200" y="4013975"/>
                <a:ext cx="72575" cy="69250"/>
              </a:xfrm>
              <a:custGeom>
                <a:avLst/>
                <a:gdLst/>
                <a:ahLst/>
                <a:cxnLst/>
                <a:rect l="l" t="t" r="r" b="b"/>
                <a:pathLst>
                  <a:path w="2903" h="2770" extrusionOk="0">
                    <a:moveTo>
                      <a:pt x="1268" y="1"/>
                    </a:moveTo>
                    <a:cubicBezTo>
                      <a:pt x="635" y="67"/>
                      <a:pt x="134" y="568"/>
                      <a:pt x="68" y="1202"/>
                    </a:cubicBezTo>
                    <a:cubicBezTo>
                      <a:pt x="1" y="1568"/>
                      <a:pt x="101" y="1935"/>
                      <a:pt x="334" y="2236"/>
                    </a:cubicBezTo>
                    <a:cubicBezTo>
                      <a:pt x="568" y="2502"/>
                      <a:pt x="868" y="2703"/>
                      <a:pt x="1235" y="2736"/>
                    </a:cubicBezTo>
                    <a:cubicBezTo>
                      <a:pt x="1368" y="2769"/>
                      <a:pt x="1469" y="2769"/>
                      <a:pt x="1569" y="2769"/>
                    </a:cubicBezTo>
                    <a:cubicBezTo>
                      <a:pt x="2202" y="2703"/>
                      <a:pt x="2703" y="2202"/>
                      <a:pt x="2803" y="1535"/>
                    </a:cubicBezTo>
                    <a:cubicBezTo>
                      <a:pt x="2903" y="801"/>
                      <a:pt x="2369" y="101"/>
                      <a:pt x="160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543;p42">
                <a:extLst>
                  <a:ext uri="{FF2B5EF4-FFF2-40B4-BE49-F238E27FC236}">
                    <a16:creationId xmlns:a16="http://schemas.microsoft.com/office/drawing/2014/main" id="{46BA32C1-1C02-7CAF-2EAF-2333883DCF0D}"/>
                  </a:ext>
                </a:extLst>
              </p:cNvPr>
              <p:cNvSpPr/>
              <p:nvPr/>
            </p:nvSpPr>
            <p:spPr>
              <a:xfrm>
                <a:off x="1759550" y="3926150"/>
                <a:ext cx="164750" cy="109525"/>
              </a:xfrm>
              <a:custGeom>
                <a:avLst/>
                <a:gdLst/>
                <a:ahLst/>
                <a:cxnLst/>
                <a:rect l="l" t="t" r="r" b="b"/>
                <a:pathLst>
                  <a:path w="6590" h="4381" extrusionOk="0">
                    <a:moveTo>
                      <a:pt x="2594" y="1"/>
                    </a:moveTo>
                    <a:cubicBezTo>
                      <a:pt x="1742" y="1"/>
                      <a:pt x="845" y="284"/>
                      <a:pt x="27" y="912"/>
                    </a:cubicBezTo>
                    <a:cubicBezTo>
                      <a:pt x="0" y="939"/>
                      <a:pt x="17" y="988"/>
                      <a:pt x="42" y="988"/>
                    </a:cubicBezTo>
                    <a:cubicBezTo>
                      <a:pt x="48" y="988"/>
                      <a:pt x="54" y="985"/>
                      <a:pt x="60" y="979"/>
                    </a:cubicBezTo>
                    <a:cubicBezTo>
                      <a:pt x="637" y="687"/>
                      <a:pt x="1246" y="553"/>
                      <a:pt x="1849" y="553"/>
                    </a:cubicBezTo>
                    <a:cubicBezTo>
                      <a:pt x="3935" y="553"/>
                      <a:pt x="5939" y="2156"/>
                      <a:pt x="6198" y="4381"/>
                    </a:cubicBezTo>
                    <a:lnTo>
                      <a:pt x="6232" y="4381"/>
                    </a:lnTo>
                    <a:cubicBezTo>
                      <a:pt x="6589" y="1782"/>
                      <a:pt x="4731" y="1"/>
                      <a:pt x="25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544;p42">
                <a:extLst>
                  <a:ext uri="{FF2B5EF4-FFF2-40B4-BE49-F238E27FC236}">
                    <a16:creationId xmlns:a16="http://schemas.microsoft.com/office/drawing/2014/main" id="{DDF29887-E84E-D273-50AB-CE8B23E4BC0D}"/>
                  </a:ext>
                </a:extLst>
              </p:cNvPr>
              <p:cNvSpPr/>
              <p:nvPr/>
            </p:nvSpPr>
            <p:spPr>
              <a:xfrm>
                <a:off x="1186650" y="3793450"/>
                <a:ext cx="227500" cy="68075"/>
              </a:xfrm>
              <a:custGeom>
                <a:avLst/>
                <a:gdLst/>
                <a:ahLst/>
                <a:cxnLst/>
                <a:rect l="l" t="t" r="r" b="b"/>
                <a:pathLst>
                  <a:path w="9100" h="2723" extrusionOk="0">
                    <a:moveTo>
                      <a:pt x="5523" y="1"/>
                    </a:moveTo>
                    <a:cubicBezTo>
                      <a:pt x="3366" y="1"/>
                      <a:pt x="1328" y="949"/>
                      <a:pt x="60" y="2551"/>
                    </a:cubicBezTo>
                    <a:cubicBezTo>
                      <a:pt x="1" y="2610"/>
                      <a:pt x="100" y="2723"/>
                      <a:pt x="170" y="2723"/>
                    </a:cubicBezTo>
                    <a:cubicBezTo>
                      <a:pt x="178" y="2723"/>
                      <a:pt x="186" y="2721"/>
                      <a:pt x="194" y="2717"/>
                    </a:cubicBezTo>
                    <a:cubicBezTo>
                      <a:pt x="1773" y="1720"/>
                      <a:pt x="3404" y="1318"/>
                      <a:pt x="5160" y="1318"/>
                    </a:cubicBezTo>
                    <a:cubicBezTo>
                      <a:pt x="6222" y="1318"/>
                      <a:pt x="7330" y="1465"/>
                      <a:pt x="8499" y="1717"/>
                    </a:cubicBezTo>
                    <a:cubicBezTo>
                      <a:pt x="8551" y="1727"/>
                      <a:pt x="8609" y="1734"/>
                      <a:pt x="8666" y="1734"/>
                    </a:cubicBezTo>
                    <a:cubicBezTo>
                      <a:pt x="8795" y="1734"/>
                      <a:pt x="8920" y="1698"/>
                      <a:pt x="8966" y="1583"/>
                    </a:cubicBezTo>
                    <a:cubicBezTo>
                      <a:pt x="9067" y="1450"/>
                      <a:pt x="9100" y="1416"/>
                      <a:pt x="9067" y="1216"/>
                    </a:cubicBezTo>
                    <a:cubicBezTo>
                      <a:pt x="9067" y="1049"/>
                      <a:pt x="8933" y="849"/>
                      <a:pt x="8766" y="749"/>
                    </a:cubicBezTo>
                    <a:cubicBezTo>
                      <a:pt x="7710" y="238"/>
                      <a:pt x="6602" y="1"/>
                      <a:pt x="5523" y="1"/>
                    </a:cubicBezTo>
                    <a:close/>
                  </a:path>
                </a:pathLst>
              </a:custGeom>
              <a:solidFill>
                <a:srgbClr val="B353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545;p42">
                <a:extLst>
                  <a:ext uri="{FF2B5EF4-FFF2-40B4-BE49-F238E27FC236}">
                    <a16:creationId xmlns:a16="http://schemas.microsoft.com/office/drawing/2014/main" id="{6555209F-6768-FF5C-58FE-9CC8EB7E8AA0}"/>
                  </a:ext>
                </a:extLst>
              </p:cNvPr>
              <p:cNvSpPr/>
              <p:nvPr/>
            </p:nvSpPr>
            <p:spPr>
              <a:xfrm>
                <a:off x="1749375" y="3849100"/>
                <a:ext cx="204100" cy="118050"/>
              </a:xfrm>
              <a:custGeom>
                <a:avLst/>
                <a:gdLst/>
                <a:ahLst/>
                <a:cxnLst/>
                <a:rect l="l" t="t" r="r" b="b"/>
                <a:pathLst>
                  <a:path w="8164" h="4722" extrusionOk="0">
                    <a:moveTo>
                      <a:pt x="1444" y="1"/>
                    </a:moveTo>
                    <a:cubicBezTo>
                      <a:pt x="1144" y="1"/>
                      <a:pt x="840" y="19"/>
                      <a:pt x="534" y="58"/>
                    </a:cubicBezTo>
                    <a:cubicBezTo>
                      <a:pt x="367" y="58"/>
                      <a:pt x="167" y="224"/>
                      <a:pt x="101" y="391"/>
                    </a:cubicBezTo>
                    <a:cubicBezTo>
                      <a:pt x="0" y="558"/>
                      <a:pt x="0" y="591"/>
                      <a:pt x="34" y="792"/>
                    </a:cubicBezTo>
                    <a:cubicBezTo>
                      <a:pt x="67" y="958"/>
                      <a:pt x="267" y="1025"/>
                      <a:pt x="434" y="1058"/>
                    </a:cubicBezTo>
                    <a:cubicBezTo>
                      <a:pt x="3603" y="1425"/>
                      <a:pt x="6138" y="2359"/>
                      <a:pt x="7973" y="4694"/>
                    </a:cubicBezTo>
                    <a:cubicBezTo>
                      <a:pt x="7991" y="4713"/>
                      <a:pt x="8015" y="4721"/>
                      <a:pt x="8039" y="4721"/>
                    </a:cubicBezTo>
                    <a:cubicBezTo>
                      <a:pt x="8101" y="4721"/>
                      <a:pt x="8164" y="4666"/>
                      <a:pt x="8140" y="4594"/>
                    </a:cubicBezTo>
                    <a:cubicBezTo>
                      <a:pt x="7258" y="1979"/>
                      <a:pt x="4545" y="1"/>
                      <a:pt x="1444" y="1"/>
                    </a:cubicBezTo>
                    <a:close/>
                  </a:path>
                </a:pathLst>
              </a:custGeom>
              <a:solidFill>
                <a:srgbClr val="B353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546;p42">
                <a:extLst>
                  <a:ext uri="{FF2B5EF4-FFF2-40B4-BE49-F238E27FC236}">
                    <a16:creationId xmlns:a16="http://schemas.microsoft.com/office/drawing/2014/main" id="{D09BA0DD-24A1-7991-635A-142C41033899}"/>
                  </a:ext>
                </a:extLst>
              </p:cNvPr>
              <p:cNvSpPr/>
              <p:nvPr/>
            </p:nvSpPr>
            <p:spPr>
              <a:xfrm>
                <a:off x="1321575" y="4171875"/>
                <a:ext cx="431150" cy="158575"/>
              </a:xfrm>
              <a:custGeom>
                <a:avLst/>
                <a:gdLst/>
                <a:ahLst/>
                <a:cxnLst/>
                <a:rect l="l" t="t" r="r" b="b"/>
                <a:pathLst>
                  <a:path w="17246" h="6343" extrusionOk="0">
                    <a:moveTo>
                      <a:pt x="1824" y="1"/>
                    </a:moveTo>
                    <a:cubicBezTo>
                      <a:pt x="1216" y="1"/>
                      <a:pt x="608" y="9"/>
                      <a:pt x="0" y="23"/>
                    </a:cubicBezTo>
                    <a:cubicBezTo>
                      <a:pt x="1201" y="3191"/>
                      <a:pt x="4237" y="5693"/>
                      <a:pt x="7706" y="6227"/>
                    </a:cubicBezTo>
                    <a:cubicBezTo>
                      <a:pt x="8198" y="6304"/>
                      <a:pt x="8694" y="6342"/>
                      <a:pt x="9190" y="6342"/>
                    </a:cubicBezTo>
                    <a:cubicBezTo>
                      <a:pt x="12324" y="6342"/>
                      <a:pt x="15431" y="4839"/>
                      <a:pt x="17246" y="2391"/>
                    </a:cubicBezTo>
                    <a:cubicBezTo>
                      <a:pt x="15678" y="1891"/>
                      <a:pt x="14077" y="1490"/>
                      <a:pt x="12442" y="1123"/>
                    </a:cubicBezTo>
                    <a:cubicBezTo>
                      <a:pt x="12209" y="1090"/>
                      <a:pt x="12009" y="1023"/>
                      <a:pt x="11775" y="990"/>
                    </a:cubicBezTo>
                    <a:cubicBezTo>
                      <a:pt x="9374" y="523"/>
                      <a:pt x="6905" y="223"/>
                      <a:pt x="4403" y="56"/>
                    </a:cubicBezTo>
                    <a:cubicBezTo>
                      <a:pt x="3544" y="17"/>
                      <a:pt x="2684" y="1"/>
                      <a:pt x="182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547;p42">
                <a:extLst>
                  <a:ext uri="{FF2B5EF4-FFF2-40B4-BE49-F238E27FC236}">
                    <a16:creationId xmlns:a16="http://schemas.microsoft.com/office/drawing/2014/main" id="{6896E01F-4936-59D6-FFA0-AA825EF98AA2}"/>
                  </a:ext>
                </a:extLst>
              </p:cNvPr>
              <p:cNvSpPr/>
              <p:nvPr/>
            </p:nvSpPr>
            <p:spPr>
              <a:xfrm>
                <a:off x="1396625" y="4268550"/>
                <a:ext cx="241025" cy="61925"/>
              </a:xfrm>
              <a:custGeom>
                <a:avLst/>
                <a:gdLst/>
                <a:ahLst/>
                <a:cxnLst/>
                <a:rect l="l" t="t" r="r" b="b"/>
                <a:pathLst>
                  <a:path w="9641" h="2477" extrusionOk="0">
                    <a:moveTo>
                      <a:pt x="2697" y="0"/>
                    </a:moveTo>
                    <a:cubicBezTo>
                      <a:pt x="1792" y="0"/>
                      <a:pt x="888" y="86"/>
                      <a:pt x="0" y="258"/>
                    </a:cubicBezTo>
                    <a:cubicBezTo>
                      <a:pt x="1368" y="1326"/>
                      <a:pt x="2969" y="2093"/>
                      <a:pt x="4704" y="2360"/>
                    </a:cubicBezTo>
                    <a:cubicBezTo>
                      <a:pt x="5196" y="2439"/>
                      <a:pt x="5691" y="2477"/>
                      <a:pt x="6184" y="2477"/>
                    </a:cubicBezTo>
                    <a:cubicBezTo>
                      <a:pt x="7364" y="2477"/>
                      <a:pt x="8535" y="2259"/>
                      <a:pt x="9641" y="1860"/>
                    </a:cubicBezTo>
                    <a:cubicBezTo>
                      <a:pt x="7551" y="620"/>
                      <a:pt x="5124" y="0"/>
                      <a:pt x="26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548;p42">
                <a:extLst>
                  <a:ext uri="{FF2B5EF4-FFF2-40B4-BE49-F238E27FC236}">
                    <a16:creationId xmlns:a16="http://schemas.microsoft.com/office/drawing/2014/main" id="{B752EBE8-5D40-9CE0-DA1A-D405829AE923}"/>
                  </a:ext>
                </a:extLst>
              </p:cNvPr>
              <p:cNvSpPr/>
              <p:nvPr/>
            </p:nvSpPr>
            <p:spPr>
              <a:xfrm>
                <a:off x="1431650" y="4174100"/>
                <a:ext cx="201000" cy="78525"/>
              </a:xfrm>
              <a:custGeom>
                <a:avLst/>
                <a:gdLst/>
                <a:ahLst/>
                <a:cxnLst/>
                <a:rect l="l" t="t" r="r" b="b"/>
                <a:pathLst>
                  <a:path w="8040" h="3141" extrusionOk="0">
                    <a:moveTo>
                      <a:pt x="0" y="0"/>
                    </a:moveTo>
                    <a:lnTo>
                      <a:pt x="0" y="0"/>
                    </a:lnTo>
                    <a:cubicBezTo>
                      <a:pt x="34" y="567"/>
                      <a:pt x="100" y="1168"/>
                      <a:pt x="167" y="1735"/>
                    </a:cubicBezTo>
                    <a:cubicBezTo>
                      <a:pt x="201" y="2002"/>
                      <a:pt x="401" y="2235"/>
                      <a:pt x="634" y="2302"/>
                    </a:cubicBezTo>
                    <a:cubicBezTo>
                      <a:pt x="2502" y="2836"/>
                      <a:pt x="4437" y="3102"/>
                      <a:pt x="6372" y="3136"/>
                    </a:cubicBezTo>
                    <a:cubicBezTo>
                      <a:pt x="6396" y="3139"/>
                      <a:pt x="6420" y="3141"/>
                      <a:pt x="6444" y="3141"/>
                    </a:cubicBezTo>
                    <a:cubicBezTo>
                      <a:pt x="6646" y="3141"/>
                      <a:pt x="6819" y="3018"/>
                      <a:pt x="6939" y="2869"/>
                    </a:cubicBezTo>
                    <a:cubicBezTo>
                      <a:pt x="7339" y="2269"/>
                      <a:pt x="7706" y="1668"/>
                      <a:pt x="8039" y="1034"/>
                    </a:cubicBezTo>
                    <a:cubicBezTo>
                      <a:pt x="7806" y="1001"/>
                      <a:pt x="7606" y="968"/>
                      <a:pt x="7372" y="901"/>
                    </a:cubicBezTo>
                    <a:cubicBezTo>
                      <a:pt x="4971" y="434"/>
                      <a:pt x="2502" y="13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549;p42">
                <a:extLst>
                  <a:ext uri="{FF2B5EF4-FFF2-40B4-BE49-F238E27FC236}">
                    <a16:creationId xmlns:a16="http://schemas.microsoft.com/office/drawing/2014/main" id="{CEF3A76B-6B95-2D0A-26DE-E8D442746411}"/>
                  </a:ext>
                </a:extLst>
              </p:cNvPr>
              <p:cNvSpPr/>
              <p:nvPr/>
            </p:nvSpPr>
            <p:spPr>
              <a:xfrm>
                <a:off x="1108925" y="3387775"/>
                <a:ext cx="966550" cy="535325"/>
              </a:xfrm>
              <a:custGeom>
                <a:avLst/>
                <a:gdLst/>
                <a:ahLst/>
                <a:cxnLst/>
                <a:rect l="l" t="t" r="r" b="b"/>
                <a:pathLst>
                  <a:path w="38662" h="21413" extrusionOk="0">
                    <a:moveTo>
                      <a:pt x="16512" y="0"/>
                    </a:moveTo>
                    <a:cubicBezTo>
                      <a:pt x="14605" y="0"/>
                      <a:pt x="12705" y="181"/>
                      <a:pt x="10875" y="831"/>
                    </a:cubicBezTo>
                    <a:cubicBezTo>
                      <a:pt x="9607" y="1265"/>
                      <a:pt x="8339" y="1865"/>
                      <a:pt x="7172" y="2666"/>
                    </a:cubicBezTo>
                    <a:cubicBezTo>
                      <a:pt x="4303" y="4601"/>
                      <a:pt x="1868" y="6969"/>
                      <a:pt x="701" y="11639"/>
                    </a:cubicBezTo>
                    <a:cubicBezTo>
                      <a:pt x="534" y="12206"/>
                      <a:pt x="434" y="12840"/>
                      <a:pt x="334" y="13474"/>
                    </a:cubicBezTo>
                    <a:cubicBezTo>
                      <a:pt x="167" y="14474"/>
                      <a:pt x="67" y="15575"/>
                      <a:pt x="0" y="16776"/>
                    </a:cubicBezTo>
                    <a:cubicBezTo>
                      <a:pt x="701" y="16943"/>
                      <a:pt x="1401" y="17110"/>
                      <a:pt x="2068" y="17243"/>
                    </a:cubicBezTo>
                    <a:cubicBezTo>
                      <a:pt x="2402" y="16342"/>
                      <a:pt x="2836" y="15442"/>
                      <a:pt x="3136" y="14608"/>
                    </a:cubicBezTo>
                    <a:cubicBezTo>
                      <a:pt x="3169" y="14541"/>
                      <a:pt x="3169" y="14441"/>
                      <a:pt x="3202" y="14341"/>
                    </a:cubicBezTo>
                    <a:cubicBezTo>
                      <a:pt x="3215" y="14316"/>
                      <a:pt x="3243" y="14305"/>
                      <a:pt x="3271" y="14305"/>
                    </a:cubicBezTo>
                    <a:cubicBezTo>
                      <a:pt x="3318" y="14305"/>
                      <a:pt x="3369" y="14333"/>
                      <a:pt x="3369" y="14374"/>
                    </a:cubicBezTo>
                    <a:cubicBezTo>
                      <a:pt x="3369" y="14474"/>
                      <a:pt x="3369" y="14608"/>
                      <a:pt x="3369" y="14708"/>
                    </a:cubicBezTo>
                    <a:cubicBezTo>
                      <a:pt x="3403" y="15642"/>
                      <a:pt x="3269" y="16509"/>
                      <a:pt x="3069" y="17443"/>
                    </a:cubicBezTo>
                    <a:cubicBezTo>
                      <a:pt x="3069" y="17477"/>
                      <a:pt x="3069" y="17477"/>
                      <a:pt x="3069" y="17477"/>
                    </a:cubicBezTo>
                    <a:cubicBezTo>
                      <a:pt x="4270" y="17777"/>
                      <a:pt x="5471" y="18044"/>
                      <a:pt x="6605" y="18277"/>
                    </a:cubicBezTo>
                    <a:cubicBezTo>
                      <a:pt x="6772" y="17543"/>
                      <a:pt x="6972" y="16809"/>
                      <a:pt x="7272" y="16076"/>
                    </a:cubicBezTo>
                    <a:cubicBezTo>
                      <a:pt x="7572" y="15242"/>
                      <a:pt x="7973" y="14474"/>
                      <a:pt x="8440" y="13774"/>
                    </a:cubicBezTo>
                    <a:cubicBezTo>
                      <a:pt x="8706" y="13340"/>
                      <a:pt x="9007" y="12973"/>
                      <a:pt x="9307" y="12640"/>
                    </a:cubicBezTo>
                    <a:cubicBezTo>
                      <a:pt x="9330" y="12616"/>
                      <a:pt x="9358" y="12605"/>
                      <a:pt x="9383" y="12605"/>
                    </a:cubicBezTo>
                    <a:cubicBezTo>
                      <a:pt x="9428" y="12605"/>
                      <a:pt x="9462" y="12642"/>
                      <a:pt x="9440" y="12706"/>
                    </a:cubicBezTo>
                    <a:cubicBezTo>
                      <a:pt x="9273" y="13107"/>
                      <a:pt x="9140" y="13507"/>
                      <a:pt x="9007" y="13907"/>
                    </a:cubicBezTo>
                    <a:cubicBezTo>
                      <a:pt x="8740" y="14741"/>
                      <a:pt x="8540" y="15575"/>
                      <a:pt x="8406" y="16443"/>
                    </a:cubicBezTo>
                    <a:cubicBezTo>
                      <a:pt x="8339" y="16943"/>
                      <a:pt x="8273" y="17410"/>
                      <a:pt x="8206" y="17877"/>
                    </a:cubicBezTo>
                    <a:cubicBezTo>
                      <a:pt x="8173" y="18110"/>
                      <a:pt x="8173" y="18344"/>
                      <a:pt x="8139" y="18611"/>
                    </a:cubicBezTo>
                    <a:cubicBezTo>
                      <a:pt x="9841" y="18978"/>
                      <a:pt x="11508" y="19311"/>
                      <a:pt x="13110" y="19611"/>
                    </a:cubicBezTo>
                    <a:cubicBezTo>
                      <a:pt x="13210" y="19011"/>
                      <a:pt x="13310" y="18411"/>
                      <a:pt x="13443" y="17844"/>
                    </a:cubicBezTo>
                    <a:cubicBezTo>
                      <a:pt x="13643" y="17076"/>
                      <a:pt x="13843" y="16342"/>
                      <a:pt x="14077" y="15709"/>
                    </a:cubicBezTo>
                    <a:cubicBezTo>
                      <a:pt x="14091" y="15680"/>
                      <a:pt x="14117" y="15670"/>
                      <a:pt x="14142" y="15670"/>
                    </a:cubicBezTo>
                    <a:cubicBezTo>
                      <a:pt x="14177" y="15670"/>
                      <a:pt x="14210" y="15689"/>
                      <a:pt x="14210" y="15709"/>
                    </a:cubicBezTo>
                    <a:cubicBezTo>
                      <a:pt x="14244" y="16509"/>
                      <a:pt x="14277" y="17276"/>
                      <a:pt x="14277" y="18044"/>
                    </a:cubicBezTo>
                    <a:cubicBezTo>
                      <a:pt x="14277" y="18511"/>
                      <a:pt x="14277" y="18978"/>
                      <a:pt x="14277" y="19445"/>
                    </a:cubicBezTo>
                    <a:cubicBezTo>
                      <a:pt x="14277" y="19545"/>
                      <a:pt x="14277" y="19678"/>
                      <a:pt x="14277" y="19812"/>
                    </a:cubicBezTo>
                    <a:cubicBezTo>
                      <a:pt x="16178" y="20145"/>
                      <a:pt x="17980" y="20445"/>
                      <a:pt x="19748" y="20679"/>
                    </a:cubicBezTo>
                    <a:cubicBezTo>
                      <a:pt x="19848" y="20145"/>
                      <a:pt x="19948" y="19611"/>
                      <a:pt x="20014" y="19044"/>
                    </a:cubicBezTo>
                    <a:cubicBezTo>
                      <a:pt x="20181" y="17877"/>
                      <a:pt x="20281" y="16676"/>
                      <a:pt x="20415" y="15508"/>
                    </a:cubicBezTo>
                    <a:cubicBezTo>
                      <a:pt x="20481" y="14941"/>
                      <a:pt x="20515" y="14408"/>
                      <a:pt x="20582" y="13841"/>
                    </a:cubicBezTo>
                    <a:cubicBezTo>
                      <a:pt x="20582" y="13787"/>
                      <a:pt x="20648" y="13753"/>
                      <a:pt x="20711" y="13753"/>
                    </a:cubicBezTo>
                    <a:cubicBezTo>
                      <a:pt x="20765" y="13753"/>
                      <a:pt x="20815" y="13779"/>
                      <a:pt x="20815" y="13841"/>
                    </a:cubicBezTo>
                    <a:cubicBezTo>
                      <a:pt x="20848" y="14408"/>
                      <a:pt x="20915" y="14975"/>
                      <a:pt x="20948" y="15542"/>
                    </a:cubicBezTo>
                    <a:cubicBezTo>
                      <a:pt x="21015" y="16743"/>
                      <a:pt x="21049" y="17977"/>
                      <a:pt x="21015" y="19178"/>
                    </a:cubicBezTo>
                    <a:cubicBezTo>
                      <a:pt x="21015" y="19611"/>
                      <a:pt x="21015" y="20012"/>
                      <a:pt x="20982" y="20412"/>
                    </a:cubicBezTo>
                    <a:cubicBezTo>
                      <a:pt x="20982" y="20545"/>
                      <a:pt x="20982" y="20679"/>
                      <a:pt x="20982" y="20812"/>
                    </a:cubicBezTo>
                    <a:cubicBezTo>
                      <a:pt x="24117" y="21213"/>
                      <a:pt x="27120" y="21413"/>
                      <a:pt x="30055" y="21413"/>
                    </a:cubicBezTo>
                    <a:cubicBezTo>
                      <a:pt x="30188" y="20779"/>
                      <a:pt x="30288" y="20145"/>
                      <a:pt x="30322" y="19511"/>
                    </a:cubicBezTo>
                    <a:cubicBezTo>
                      <a:pt x="30355" y="19011"/>
                      <a:pt x="30355" y="18511"/>
                      <a:pt x="30288" y="17977"/>
                    </a:cubicBezTo>
                    <a:cubicBezTo>
                      <a:pt x="30269" y="17919"/>
                      <a:pt x="30317" y="17883"/>
                      <a:pt x="30368" y="17883"/>
                    </a:cubicBezTo>
                    <a:cubicBezTo>
                      <a:pt x="30404" y="17883"/>
                      <a:pt x="30441" y="17902"/>
                      <a:pt x="30455" y="17944"/>
                    </a:cubicBezTo>
                    <a:cubicBezTo>
                      <a:pt x="30722" y="18444"/>
                      <a:pt x="30922" y="18944"/>
                      <a:pt x="31089" y="19478"/>
                    </a:cubicBezTo>
                    <a:cubicBezTo>
                      <a:pt x="31256" y="20112"/>
                      <a:pt x="31356" y="20746"/>
                      <a:pt x="31389" y="21379"/>
                    </a:cubicBezTo>
                    <a:cubicBezTo>
                      <a:pt x="31956" y="21379"/>
                      <a:pt x="32557" y="21379"/>
                      <a:pt x="33124" y="21346"/>
                    </a:cubicBezTo>
                    <a:cubicBezTo>
                      <a:pt x="33157" y="20679"/>
                      <a:pt x="33191" y="20012"/>
                      <a:pt x="33191" y="19378"/>
                    </a:cubicBezTo>
                    <a:cubicBezTo>
                      <a:pt x="33191" y="18277"/>
                      <a:pt x="33090" y="17210"/>
                      <a:pt x="32623" y="16142"/>
                    </a:cubicBezTo>
                    <a:cubicBezTo>
                      <a:pt x="32623" y="16101"/>
                      <a:pt x="32649" y="16073"/>
                      <a:pt x="32676" y="16073"/>
                    </a:cubicBezTo>
                    <a:cubicBezTo>
                      <a:pt x="32693" y="16073"/>
                      <a:pt x="32711" y="16083"/>
                      <a:pt x="32724" y="16109"/>
                    </a:cubicBezTo>
                    <a:cubicBezTo>
                      <a:pt x="33557" y="17076"/>
                      <a:pt x="34024" y="18144"/>
                      <a:pt x="34325" y="19278"/>
                    </a:cubicBezTo>
                    <a:cubicBezTo>
                      <a:pt x="34491" y="19912"/>
                      <a:pt x="34558" y="20579"/>
                      <a:pt x="34625" y="21246"/>
                    </a:cubicBezTo>
                    <a:cubicBezTo>
                      <a:pt x="35759" y="21179"/>
                      <a:pt x="36893" y="21079"/>
                      <a:pt x="38027" y="20912"/>
                    </a:cubicBezTo>
                    <a:cubicBezTo>
                      <a:pt x="38261" y="20879"/>
                      <a:pt x="38428" y="19812"/>
                      <a:pt x="38528" y="18811"/>
                    </a:cubicBezTo>
                    <a:cubicBezTo>
                      <a:pt x="38594" y="17944"/>
                      <a:pt x="38661" y="17143"/>
                      <a:pt x="38628" y="17043"/>
                    </a:cubicBezTo>
                    <a:cubicBezTo>
                      <a:pt x="38561" y="16543"/>
                      <a:pt x="38494" y="15942"/>
                      <a:pt x="38461" y="15308"/>
                    </a:cubicBezTo>
                    <a:cubicBezTo>
                      <a:pt x="38361" y="14241"/>
                      <a:pt x="38294" y="13107"/>
                      <a:pt x="38061" y="12273"/>
                    </a:cubicBezTo>
                    <a:cubicBezTo>
                      <a:pt x="36693" y="7369"/>
                      <a:pt x="32523" y="4401"/>
                      <a:pt x="28821" y="2432"/>
                    </a:cubicBezTo>
                    <a:cubicBezTo>
                      <a:pt x="25618" y="731"/>
                      <a:pt x="22116" y="264"/>
                      <a:pt x="18714" y="64"/>
                    </a:cubicBezTo>
                    <a:cubicBezTo>
                      <a:pt x="17981" y="27"/>
                      <a:pt x="17246" y="0"/>
                      <a:pt x="165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550;p42">
                <a:extLst>
                  <a:ext uri="{FF2B5EF4-FFF2-40B4-BE49-F238E27FC236}">
                    <a16:creationId xmlns:a16="http://schemas.microsoft.com/office/drawing/2014/main" id="{E185E800-C6FB-3796-12F7-010A444FA808}"/>
                  </a:ext>
                </a:extLst>
              </p:cNvPr>
              <p:cNvSpPr/>
              <p:nvPr/>
            </p:nvSpPr>
            <p:spPr>
              <a:xfrm>
                <a:off x="1117250" y="3678750"/>
                <a:ext cx="46725" cy="61725"/>
              </a:xfrm>
              <a:custGeom>
                <a:avLst/>
                <a:gdLst/>
                <a:ahLst/>
                <a:cxnLst/>
                <a:rect l="l" t="t" r="r" b="b"/>
                <a:pathLst>
                  <a:path w="1869" h="2469" extrusionOk="0">
                    <a:moveTo>
                      <a:pt x="368" y="0"/>
                    </a:moveTo>
                    <a:cubicBezTo>
                      <a:pt x="201" y="567"/>
                      <a:pt x="101" y="1168"/>
                      <a:pt x="1" y="1835"/>
                    </a:cubicBezTo>
                    <a:cubicBezTo>
                      <a:pt x="468" y="2035"/>
                      <a:pt x="968" y="2268"/>
                      <a:pt x="1468" y="2468"/>
                    </a:cubicBezTo>
                    <a:cubicBezTo>
                      <a:pt x="1535" y="2168"/>
                      <a:pt x="1602" y="1868"/>
                      <a:pt x="1669" y="1568"/>
                    </a:cubicBezTo>
                    <a:cubicBezTo>
                      <a:pt x="1735" y="1234"/>
                      <a:pt x="1802" y="867"/>
                      <a:pt x="1869" y="467"/>
                    </a:cubicBezTo>
                    <a:cubicBezTo>
                      <a:pt x="1368" y="300"/>
                      <a:pt x="868" y="167"/>
                      <a:pt x="368"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551;p42">
                <a:extLst>
                  <a:ext uri="{FF2B5EF4-FFF2-40B4-BE49-F238E27FC236}">
                    <a16:creationId xmlns:a16="http://schemas.microsoft.com/office/drawing/2014/main" id="{F1C12626-415C-151D-D26A-3A13111EA1BB}"/>
                  </a:ext>
                </a:extLst>
              </p:cNvPr>
              <p:cNvSpPr/>
              <p:nvPr/>
            </p:nvSpPr>
            <p:spPr>
              <a:xfrm>
                <a:off x="1175625" y="3697075"/>
                <a:ext cx="144300" cy="92600"/>
              </a:xfrm>
              <a:custGeom>
                <a:avLst/>
                <a:gdLst/>
                <a:ahLst/>
                <a:cxnLst/>
                <a:rect l="l" t="t" r="r" b="b"/>
                <a:pathLst>
                  <a:path w="5772" h="3704" extrusionOk="0">
                    <a:moveTo>
                      <a:pt x="334" y="1"/>
                    </a:moveTo>
                    <a:cubicBezTo>
                      <a:pt x="234" y="535"/>
                      <a:pt x="168" y="1068"/>
                      <a:pt x="67" y="1602"/>
                    </a:cubicBezTo>
                    <a:cubicBezTo>
                      <a:pt x="34" y="1769"/>
                      <a:pt x="34" y="1902"/>
                      <a:pt x="1" y="2036"/>
                    </a:cubicBezTo>
                    <a:cubicBezTo>
                      <a:pt x="134" y="2102"/>
                      <a:pt x="301" y="2169"/>
                      <a:pt x="468" y="2236"/>
                    </a:cubicBezTo>
                    <a:cubicBezTo>
                      <a:pt x="534" y="2269"/>
                      <a:pt x="635" y="2303"/>
                      <a:pt x="701" y="2336"/>
                    </a:cubicBezTo>
                    <a:cubicBezTo>
                      <a:pt x="1468" y="2603"/>
                      <a:pt x="2236" y="2870"/>
                      <a:pt x="2970" y="3170"/>
                    </a:cubicBezTo>
                    <a:cubicBezTo>
                      <a:pt x="3537" y="3337"/>
                      <a:pt x="4070" y="3537"/>
                      <a:pt x="4604" y="3704"/>
                    </a:cubicBezTo>
                    <a:cubicBezTo>
                      <a:pt x="4904" y="2870"/>
                      <a:pt x="5305" y="2102"/>
                      <a:pt x="5772" y="1402"/>
                    </a:cubicBezTo>
                    <a:cubicBezTo>
                      <a:pt x="5138" y="1268"/>
                      <a:pt x="4504" y="1135"/>
                      <a:pt x="3870" y="968"/>
                    </a:cubicBezTo>
                    <a:cubicBezTo>
                      <a:pt x="2703" y="701"/>
                      <a:pt x="1502" y="334"/>
                      <a:pt x="334"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552;p42">
                <a:extLst>
                  <a:ext uri="{FF2B5EF4-FFF2-40B4-BE49-F238E27FC236}">
                    <a16:creationId xmlns:a16="http://schemas.microsoft.com/office/drawing/2014/main" id="{055CF839-413F-9B88-8083-328CFD2C9360}"/>
                  </a:ext>
                </a:extLst>
              </p:cNvPr>
              <p:cNvSpPr/>
              <p:nvPr/>
            </p:nvSpPr>
            <p:spPr>
              <a:xfrm>
                <a:off x="1319075" y="3735450"/>
                <a:ext cx="67575" cy="76750"/>
              </a:xfrm>
              <a:custGeom>
                <a:avLst/>
                <a:gdLst/>
                <a:ahLst/>
                <a:cxnLst/>
                <a:rect l="l" t="t" r="r" b="b"/>
                <a:pathLst>
                  <a:path w="2703" h="3070" extrusionOk="0">
                    <a:moveTo>
                      <a:pt x="601" y="0"/>
                    </a:moveTo>
                    <a:cubicBezTo>
                      <a:pt x="334" y="834"/>
                      <a:pt x="134" y="1668"/>
                      <a:pt x="0" y="2536"/>
                    </a:cubicBezTo>
                    <a:cubicBezTo>
                      <a:pt x="601" y="2736"/>
                      <a:pt x="1168" y="2902"/>
                      <a:pt x="1768" y="3069"/>
                    </a:cubicBezTo>
                    <a:cubicBezTo>
                      <a:pt x="2068" y="2169"/>
                      <a:pt x="2402" y="1268"/>
                      <a:pt x="2702" y="401"/>
                    </a:cubicBezTo>
                    <a:cubicBezTo>
                      <a:pt x="2002" y="267"/>
                      <a:pt x="1301" y="134"/>
                      <a:pt x="601"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553;p42">
                <a:extLst>
                  <a:ext uri="{FF2B5EF4-FFF2-40B4-BE49-F238E27FC236}">
                    <a16:creationId xmlns:a16="http://schemas.microsoft.com/office/drawing/2014/main" id="{3896BFCE-61E3-C8A4-76B2-F739EB7C3691}"/>
                  </a:ext>
                </a:extLst>
              </p:cNvPr>
              <p:cNvSpPr/>
              <p:nvPr/>
            </p:nvSpPr>
            <p:spPr>
              <a:xfrm>
                <a:off x="1390775" y="3748800"/>
                <a:ext cx="130950" cy="97575"/>
              </a:xfrm>
              <a:custGeom>
                <a:avLst/>
                <a:gdLst/>
                <a:ahLst/>
                <a:cxnLst/>
                <a:rect l="l" t="t" r="r" b="b"/>
                <a:pathLst>
                  <a:path w="5238" h="3903" extrusionOk="0">
                    <a:moveTo>
                      <a:pt x="735" y="0"/>
                    </a:moveTo>
                    <a:cubicBezTo>
                      <a:pt x="468" y="934"/>
                      <a:pt x="201" y="1868"/>
                      <a:pt x="1" y="2835"/>
                    </a:cubicBezTo>
                    <a:cubicBezTo>
                      <a:pt x="735" y="3036"/>
                      <a:pt x="1435" y="3236"/>
                      <a:pt x="2169" y="3403"/>
                    </a:cubicBezTo>
                    <a:cubicBezTo>
                      <a:pt x="2369" y="2635"/>
                      <a:pt x="2569" y="1901"/>
                      <a:pt x="2803" y="1268"/>
                    </a:cubicBezTo>
                    <a:cubicBezTo>
                      <a:pt x="2816" y="1242"/>
                      <a:pt x="2838" y="1231"/>
                      <a:pt x="2861" y="1231"/>
                    </a:cubicBezTo>
                    <a:cubicBezTo>
                      <a:pt x="2898" y="1231"/>
                      <a:pt x="2936" y="1260"/>
                      <a:pt x="2936" y="1301"/>
                    </a:cubicBezTo>
                    <a:cubicBezTo>
                      <a:pt x="2970" y="2068"/>
                      <a:pt x="3003" y="2835"/>
                      <a:pt x="3003" y="3603"/>
                    </a:cubicBezTo>
                    <a:cubicBezTo>
                      <a:pt x="3503" y="3703"/>
                      <a:pt x="4004" y="3803"/>
                      <a:pt x="4504" y="3903"/>
                    </a:cubicBezTo>
                    <a:cubicBezTo>
                      <a:pt x="4738" y="2835"/>
                      <a:pt x="4938" y="1735"/>
                      <a:pt x="5238" y="667"/>
                    </a:cubicBezTo>
                    <a:cubicBezTo>
                      <a:pt x="3737" y="500"/>
                      <a:pt x="2236" y="267"/>
                      <a:pt x="735"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554;p42">
                <a:extLst>
                  <a:ext uri="{FF2B5EF4-FFF2-40B4-BE49-F238E27FC236}">
                    <a16:creationId xmlns:a16="http://schemas.microsoft.com/office/drawing/2014/main" id="{3FACB2CA-B9D6-BB69-0285-0F1A72642CDA}"/>
                  </a:ext>
                </a:extLst>
              </p:cNvPr>
              <p:cNvSpPr/>
              <p:nvPr/>
            </p:nvSpPr>
            <p:spPr>
              <a:xfrm>
                <a:off x="1540900" y="3768800"/>
                <a:ext cx="78400" cy="95100"/>
              </a:xfrm>
              <a:custGeom>
                <a:avLst/>
                <a:gdLst/>
                <a:ahLst/>
                <a:cxnLst/>
                <a:rect l="l" t="t" r="r" b="b"/>
                <a:pathLst>
                  <a:path w="3136" h="3804" extrusionOk="0">
                    <a:moveTo>
                      <a:pt x="534" y="1"/>
                    </a:moveTo>
                    <a:cubicBezTo>
                      <a:pt x="300" y="1135"/>
                      <a:pt x="167" y="2269"/>
                      <a:pt x="0" y="3403"/>
                    </a:cubicBezTo>
                    <a:cubicBezTo>
                      <a:pt x="901" y="3537"/>
                      <a:pt x="1801" y="3703"/>
                      <a:pt x="2735" y="3803"/>
                    </a:cubicBezTo>
                    <a:cubicBezTo>
                      <a:pt x="2902" y="2636"/>
                      <a:pt x="3002" y="1435"/>
                      <a:pt x="3136" y="267"/>
                    </a:cubicBezTo>
                    <a:cubicBezTo>
                      <a:pt x="2268" y="201"/>
                      <a:pt x="1368" y="101"/>
                      <a:pt x="534"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555;p42">
                <a:extLst>
                  <a:ext uri="{FF2B5EF4-FFF2-40B4-BE49-F238E27FC236}">
                    <a16:creationId xmlns:a16="http://schemas.microsoft.com/office/drawing/2014/main" id="{8652C787-7E36-C1DC-3EE8-2DA92E6EA424}"/>
                  </a:ext>
                </a:extLst>
              </p:cNvPr>
              <p:cNvSpPr/>
              <p:nvPr/>
            </p:nvSpPr>
            <p:spPr>
              <a:xfrm>
                <a:off x="2029575" y="3770475"/>
                <a:ext cx="45050" cy="91750"/>
              </a:xfrm>
              <a:custGeom>
                <a:avLst/>
                <a:gdLst/>
                <a:ahLst/>
                <a:cxnLst/>
                <a:rect l="l" t="t" r="r" b="b"/>
                <a:pathLst>
                  <a:path w="1802" h="3670" extrusionOk="0">
                    <a:moveTo>
                      <a:pt x="1635" y="0"/>
                    </a:moveTo>
                    <a:cubicBezTo>
                      <a:pt x="1101" y="67"/>
                      <a:pt x="534" y="134"/>
                      <a:pt x="0" y="167"/>
                    </a:cubicBezTo>
                    <a:cubicBezTo>
                      <a:pt x="67" y="968"/>
                      <a:pt x="134" y="1735"/>
                      <a:pt x="234" y="2502"/>
                    </a:cubicBezTo>
                    <a:cubicBezTo>
                      <a:pt x="301" y="2869"/>
                      <a:pt x="334" y="3269"/>
                      <a:pt x="401" y="3670"/>
                    </a:cubicBezTo>
                    <a:cubicBezTo>
                      <a:pt x="834" y="3603"/>
                      <a:pt x="1268" y="3570"/>
                      <a:pt x="1702" y="3503"/>
                    </a:cubicBezTo>
                    <a:cubicBezTo>
                      <a:pt x="1768" y="2636"/>
                      <a:pt x="1802" y="1835"/>
                      <a:pt x="1802" y="1702"/>
                    </a:cubicBezTo>
                    <a:cubicBezTo>
                      <a:pt x="1735" y="1235"/>
                      <a:pt x="1668" y="634"/>
                      <a:pt x="1635"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556;p42">
                <a:extLst>
                  <a:ext uri="{FF2B5EF4-FFF2-40B4-BE49-F238E27FC236}">
                    <a16:creationId xmlns:a16="http://schemas.microsoft.com/office/drawing/2014/main" id="{AE910CA0-5349-4EB3-52B1-7004C27C6D0B}"/>
                  </a:ext>
                </a:extLst>
              </p:cNvPr>
              <p:cNvSpPr/>
              <p:nvPr/>
            </p:nvSpPr>
            <p:spPr>
              <a:xfrm>
                <a:off x="1632625" y="3776300"/>
                <a:ext cx="67575" cy="96775"/>
              </a:xfrm>
              <a:custGeom>
                <a:avLst/>
                <a:gdLst/>
                <a:ahLst/>
                <a:cxnLst/>
                <a:rect l="l" t="t" r="r" b="b"/>
                <a:pathLst>
                  <a:path w="2703" h="3871" extrusionOk="0">
                    <a:moveTo>
                      <a:pt x="0" y="1"/>
                    </a:moveTo>
                    <a:lnTo>
                      <a:pt x="0" y="1"/>
                    </a:lnTo>
                    <a:cubicBezTo>
                      <a:pt x="67" y="1202"/>
                      <a:pt x="101" y="2436"/>
                      <a:pt x="67" y="3637"/>
                    </a:cubicBezTo>
                    <a:cubicBezTo>
                      <a:pt x="901" y="3737"/>
                      <a:pt x="1735" y="3804"/>
                      <a:pt x="2569" y="3870"/>
                    </a:cubicBezTo>
                    <a:cubicBezTo>
                      <a:pt x="2502" y="2636"/>
                      <a:pt x="2569" y="1402"/>
                      <a:pt x="2702" y="168"/>
                    </a:cubicBezTo>
                    <a:cubicBezTo>
                      <a:pt x="1802" y="134"/>
                      <a:pt x="901" y="68"/>
                      <a:pt x="0"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557;p42">
                <a:extLst>
                  <a:ext uri="{FF2B5EF4-FFF2-40B4-BE49-F238E27FC236}">
                    <a16:creationId xmlns:a16="http://schemas.microsoft.com/office/drawing/2014/main" id="{E0803BAA-4530-17FD-D418-0B5E1D74B0B6}"/>
                  </a:ext>
                </a:extLst>
              </p:cNvPr>
              <p:cNvSpPr/>
              <p:nvPr/>
            </p:nvSpPr>
            <p:spPr>
              <a:xfrm>
                <a:off x="1716850" y="3781300"/>
                <a:ext cx="59225" cy="94275"/>
              </a:xfrm>
              <a:custGeom>
                <a:avLst/>
                <a:gdLst/>
                <a:ahLst/>
                <a:cxnLst/>
                <a:rect l="l" t="t" r="r" b="b"/>
                <a:pathLst>
                  <a:path w="2369" h="3771" extrusionOk="0">
                    <a:moveTo>
                      <a:pt x="34" y="1"/>
                    </a:moveTo>
                    <a:cubicBezTo>
                      <a:pt x="1" y="1235"/>
                      <a:pt x="1" y="2469"/>
                      <a:pt x="67" y="3704"/>
                    </a:cubicBezTo>
                    <a:cubicBezTo>
                      <a:pt x="701" y="3737"/>
                      <a:pt x="1335" y="3770"/>
                      <a:pt x="1969" y="3770"/>
                    </a:cubicBezTo>
                    <a:cubicBezTo>
                      <a:pt x="2169" y="2570"/>
                      <a:pt x="2336" y="1335"/>
                      <a:pt x="2369" y="101"/>
                    </a:cubicBezTo>
                    <a:cubicBezTo>
                      <a:pt x="1602" y="68"/>
                      <a:pt x="801" y="34"/>
                      <a:pt x="34"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558;p42">
                <a:extLst>
                  <a:ext uri="{FF2B5EF4-FFF2-40B4-BE49-F238E27FC236}">
                    <a16:creationId xmlns:a16="http://schemas.microsoft.com/office/drawing/2014/main" id="{92F6EF5C-D402-CE70-24FA-32FEDDD96D9D}"/>
                  </a:ext>
                </a:extLst>
              </p:cNvPr>
              <p:cNvSpPr/>
              <p:nvPr/>
            </p:nvSpPr>
            <p:spPr>
              <a:xfrm>
                <a:off x="1791900" y="3776300"/>
                <a:ext cx="226025" cy="100100"/>
              </a:xfrm>
              <a:custGeom>
                <a:avLst/>
                <a:gdLst/>
                <a:ahLst/>
                <a:cxnLst/>
                <a:rect l="l" t="t" r="r" b="b"/>
                <a:pathLst>
                  <a:path w="9041" h="4004" extrusionOk="0">
                    <a:moveTo>
                      <a:pt x="8774" y="1"/>
                    </a:moveTo>
                    <a:cubicBezTo>
                      <a:pt x="6349" y="226"/>
                      <a:pt x="3924" y="309"/>
                      <a:pt x="1479" y="309"/>
                    </a:cubicBezTo>
                    <a:cubicBezTo>
                      <a:pt x="1031" y="309"/>
                      <a:pt x="583" y="306"/>
                      <a:pt x="134" y="301"/>
                    </a:cubicBezTo>
                    <a:lnTo>
                      <a:pt x="134" y="301"/>
                    </a:lnTo>
                    <a:cubicBezTo>
                      <a:pt x="167" y="1535"/>
                      <a:pt x="134" y="2770"/>
                      <a:pt x="1" y="4004"/>
                    </a:cubicBezTo>
                    <a:cubicBezTo>
                      <a:pt x="1001" y="4004"/>
                      <a:pt x="2002" y="4004"/>
                      <a:pt x="3003" y="3970"/>
                    </a:cubicBezTo>
                    <a:cubicBezTo>
                      <a:pt x="3036" y="3470"/>
                      <a:pt x="3036" y="2970"/>
                      <a:pt x="2969" y="2436"/>
                    </a:cubicBezTo>
                    <a:cubicBezTo>
                      <a:pt x="2948" y="2371"/>
                      <a:pt x="3010" y="2335"/>
                      <a:pt x="3065" y="2335"/>
                    </a:cubicBezTo>
                    <a:cubicBezTo>
                      <a:pt x="3096" y="2335"/>
                      <a:pt x="3124" y="2346"/>
                      <a:pt x="3136" y="2369"/>
                    </a:cubicBezTo>
                    <a:cubicBezTo>
                      <a:pt x="3403" y="2870"/>
                      <a:pt x="3603" y="3403"/>
                      <a:pt x="3737" y="3937"/>
                    </a:cubicBezTo>
                    <a:cubicBezTo>
                      <a:pt x="4471" y="3904"/>
                      <a:pt x="5171" y="3870"/>
                      <a:pt x="5872" y="3837"/>
                    </a:cubicBezTo>
                    <a:cubicBezTo>
                      <a:pt x="5872" y="2736"/>
                      <a:pt x="5738" y="1635"/>
                      <a:pt x="5304" y="601"/>
                    </a:cubicBezTo>
                    <a:cubicBezTo>
                      <a:pt x="5304" y="560"/>
                      <a:pt x="5330" y="532"/>
                      <a:pt x="5357" y="532"/>
                    </a:cubicBezTo>
                    <a:cubicBezTo>
                      <a:pt x="5374" y="532"/>
                      <a:pt x="5392" y="542"/>
                      <a:pt x="5405" y="568"/>
                    </a:cubicBezTo>
                    <a:cubicBezTo>
                      <a:pt x="6238" y="1535"/>
                      <a:pt x="6705" y="2603"/>
                      <a:pt x="7006" y="3737"/>
                    </a:cubicBezTo>
                    <a:cubicBezTo>
                      <a:pt x="7673" y="3670"/>
                      <a:pt x="8373" y="3603"/>
                      <a:pt x="9040" y="3537"/>
                    </a:cubicBezTo>
                    <a:cubicBezTo>
                      <a:pt x="9007" y="3036"/>
                      <a:pt x="8974" y="2536"/>
                      <a:pt x="8907" y="2036"/>
                    </a:cubicBezTo>
                    <a:cubicBezTo>
                      <a:pt x="8840" y="1369"/>
                      <a:pt x="8807" y="701"/>
                      <a:pt x="8774"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559;p42">
                <a:extLst>
                  <a:ext uri="{FF2B5EF4-FFF2-40B4-BE49-F238E27FC236}">
                    <a16:creationId xmlns:a16="http://schemas.microsoft.com/office/drawing/2014/main" id="{0A94EDCF-3981-0560-1096-FE15D2609A15}"/>
                  </a:ext>
                </a:extLst>
              </p:cNvPr>
              <p:cNvSpPr/>
              <p:nvPr/>
            </p:nvSpPr>
            <p:spPr>
              <a:xfrm>
                <a:off x="1479175" y="4027325"/>
                <a:ext cx="154300" cy="40050"/>
              </a:xfrm>
              <a:custGeom>
                <a:avLst/>
                <a:gdLst/>
                <a:ahLst/>
                <a:cxnLst/>
                <a:rect l="l" t="t" r="r" b="b"/>
                <a:pathLst>
                  <a:path w="6172" h="1602" extrusionOk="0">
                    <a:moveTo>
                      <a:pt x="2170" y="0"/>
                    </a:moveTo>
                    <a:cubicBezTo>
                      <a:pt x="1439" y="0"/>
                      <a:pt x="712" y="89"/>
                      <a:pt x="1" y="267"/>
                    </a:cubicBezTo>
                    <a:lnTo>
                      <a:pt x="168" y="1034"/>
                    </a:lnTo>
                    <a:cubicBezTo>
                      <a:pt x="868" y="871"/>
                      <a:pt x="1569" y="789"/>
                      <a:pt x="2269" y="789"/>
                    </a:cubicBezTo>
                    <a:cubicBezTo>
                      <a:pt x="2569" y="789"/>
                      <a:pt x="2869" y="804"/>
                      <a:pt x="3170" y="834"/>
                    </a:cubicBezTo>
                    <a:cubicBezTo>
                      <a:pt x="4104" y="934"/>
                      <a:pt x="5004" y="1201"/>
                      <a:pt x="5838" y="1602"/>
                    </a:cubicBezTo>
                    <a:lnTo>
                      <a:pt x="6172" y="901"/>
                    </a:lnTo>
                    <a:cubicBezTo>
                      <a:pt x="5271" y="467"/>
                      <a:pt x="4270" y="167"/>
                      <a:pt x="3270" y="67"/>
                    </a:cubicBezTo>
                    <a:cubicBezTo>
                      <a:pt x="2903" y="23"/>
                      <a:pt x="2536" y="0"/>
                      <a:pt x="217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560;p42">
                <a:extLst>
                  <a:ext uri="{FF2B5EF4-FFF2-40B4-BE49-F238E27FC236}">
                    <a16:creationId xmlns:a16="http://schemas.microsoft.com/office/drawing/2014/main" id="{39D46789-2F68-2108-ABAE-1D78502C6BDD}"/>
                  </a:ext>
                </a:extLst>
              </p:cNvPr>
              <p:cNvSpPr/>
              <p:nvPr/>
            </p:nvSpPr>
            <p:spPr>
              <a:xfrm>
                <a:off x="1593425" y="3737450"/>
                <a:ext cx="460350" cy="482750"/>
              </a:xfrm>
              <a:custGeom>
                <a:avLst/>
                <a:gdLst/>
                <a:ahLst/>
                <a:cxnLst/>
                <a:rect l="l" t="t" r="r" b="b"/>
                <a:pathLst>
                  <a:path w="18414" h="19310" extrusionOk="0">
                    <a:moveTo>
                      <a:pt x="9558" y="804"/>
                    </a:moveTo>
                    <a:cubicBezTo>
                      <a:pt x="9841" y="804"/>
                      <a:pt x="10125" y="821"/>
                      <a:pt x="10408" y="854"/>
                    </a:cubicBezTo>
                    <a:cubicBezTo>
                      <a:pt x="12510" y="1088"/>
                      <a:pt x="14411" y="2222"/>
                      <a:pt x="15712" y="4057"/>
                    </a:cubicBezTo>
                    <a:cubicBezTo>
                      <a:pt x="17046" y="5891"/>
                      <a:pt x="17613" y="8226"/>
                      <a:pt x="17346" y="10561"/>
                    </a:cubicBezTo>
                    <a:cubicBezTo>
                      <a:pt x="17046" y="12930"/>
                      <a:pt x="15979" y="15065"/>
                      <a:pt x="14278" y="16532"/>
                    </a:cubicBezTo>
                    <a:cubicBezTo>
                      <a:pt x="12798" y="17838"/>
                      <a:pt x="11016" y="18513"/>
                      <a:pt x="9172" y="18513"/>
                    </a:cubicBezTo>
                    <a:cubicBezTo>
                      <a:pt x="8896" y="18513"/>
                      <a:pt x="8618" y="18497"/>
                      <a:pt x="8340" y="18467"/>
                    </a:cubicBezTo>
                    <a:cubicBezTo>
                      <a:pt x="3937" y="17967"/>
                      <a:pt x="835" y="13597"/>
                      <a:pt x="1402" y="8727"/>
                    </a:cubicBezTo>
                    <a:cubicBezTo>
                      <a:pt x="1669" y="6358"/>
                      <a:pt x="2769" y="4257"/>
                      <a:pt x="4471" y="2756"/>
                    </a:cubicBezTo>
                    <a:cubicBezTo>
                      <a:pt x="5705" y="1655"/>
                      <a:pt x="7172" y="1021"/>
                      <a:pt x="8707" y="854"/>
                    </a:cubicBezTo>
                    <a:cubicBezTo>
                      <a:pt x="8990" y="821"/>
                      <a:pt x="9274" y="804"/>
                      <a:pt x="9558" y="804"/>
                    </a:cubicBezTo>
                    <a:close/>
                    <a:moveTo>
                      <a:pt x="9537" y="0"/>
                    </a:moveTo>
                    <a:cubicBezTo>
                      <a:pt x="7530" y="0"/>
                      <a:pt x="5587" y="740"/>
                      <a:pt x="3970" y="2155"/>
                    </a:cubicBezTo>
                    <a:cubicBezTo>
                      <a:pt x="2102" y="3790"/>
                      <a:pt x="901" y="6091"/>
                      <a:pt x="634" y="8627"/>
                    </a:cubicBezTo>
                    <a:cubicBezTo>
                      <a:pt x="1" y="13930"/>
                      <a:pt x="3436" y="18667"/>
                      <a:pt x="8273" y="19234"/>
                    </a:cubicBezTo>
                    <a:cubicBezTo>
                      <a:pt x="8573" y="19284"/>
                      <a:pt x="8882" y="19309"/>
                      <a:pt x="9195" y="19309"/>
                    </a:cubicBezTo>
                    <a:cubicBezTo>
                      <a:pt x="9507" y="19309"/>
                      <a:pt x="9824" y="19284"/>
                      <a:pt x="10141" y="19234"/>
                    </a:cubicBezTo>
                    <a:cubicBezTo>
                      <a:pt x="11809" y="19067"/>
                      <a:pt x="13410" y="18334"/>
                      <a:pt x="14778" y="17133"/>
                    </a:cubicBezTo>
                    <a:cubicBezTo>
                      <a:pt x="16646" y="15532"/>
                      <a:pt x="17813" y="13230"/>
                      <a:pt x="18114" y="10661"/>
                    </a:cubicBezTo>
                    <a:cubicBezTo>
                      <a:pt x="18414" y="8126"/>
                      <a:pt x="17780" y="5591"/>
                      <a:pt x="16346" y="3590"/>
                    </a:cubicBezTo>
                    <a:cubicBezTo>
                      <a:pt x="14911" y="1588"/>
                      <a:pt x="12843" y="321"/>
                      <a:pt x="10475" y="54"/>
                    </a:cubicBezTo>
                    <a:cubicBezTo>
                      <a:pt x="10161" y="18"/>
                      <a:pt x="9849" y="0"/>
                      <a:pt x="95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561;p42">
                <a:extLst>
                  <a:ext uri="{FF2B5EF4-FFF2-40B4-BE49-F238E27FC236}">
                    <a16:creationId xmlns:a16="http://schemas.microsoft.com/office/drawing/2014/main" id="{6C878647-616A-CD67-EE2A-EC830C79442D}"/>
                  </a:ext>
                </a:extLst>
              </p:cNvPr>
              <p:cNvSpPr/>
              <p:nvPr/>
            </p:nvSpPr>
            <p:spPr>
              <a:xfrm>
                <a:off x="1073900" y="3677400"/>
                <a:ext cx="460350" cy="482125"/>
              </a:xfrm>
              <a:custGeom>
                <a:avLst/>
                <a:gdLst/>
                <a:ahLst/>
                <a:cxnLst/>
                <a:rect l="l" t="t" r="r" b="b"/>
                <a:pathLst>
                  <a:path w="18414" h="19285" extrusionOk="0">
                    <a:moveTo>
                      <a:pt x="9576" y="776"/>
                    </a:moveTo>
                    <a:cubicBezTo>
                      <a:pt x="9852" y="776"/>
                      <a:pt x="10130" y="791"/>
                      <a:pt x="10408" y="821"/>
                    </a:cubicBezTo>
                    <a:cubicBezTo>
                      <a:pt x="12509" y="1088"/>
                      <a:pt x="14410" y="2222"/>
                      <a:pt x="15711" y="4057"/>
                    </a:cubicBezTo>
                    <a:cubicBezTo>
                      <a:pt x="17046" y="5892"/>
                      <a:pt x="17613" y="8193"/>
                      <a:pt x="17346" y="10562"/>
                    </a:cubicBezTo>
                    <a:cubicBezTo>
                      <a:pt x="17079" y="12930"/>
                      <a:pt x="15978" y="15031"/>
                      <a:pt x="14277" y="16533"/>
                    </a:cubicBezTo>
                    <a:cubicBezTo>
                      <a:pt x="12814" y="17795"/>
                      <a:pt x="11055" y="18490"/>
                      <a:pt x="9233" y="18490"/>
                    </a:cubicBezTo>
                    <a:cubicBezTo>
                      <a:pt x="8936" y="18490"/>
                      <a:pt x="8638" y="18471"/>
                      <a:pt x="8339" y="18434"/>
                    </a:cubicBezTo>
                    <a:cubicBezTo>
                      <a:pt x="3970" y="17934"/>
                      <a:pt x="834" y="13564"/>
                      <a:pt x="1401" y="8727"/>
                    </a:cubicBezTo>
                    <a:cubicBezTo>
                      <a:pt x="1668" y="6359"/>
                      <a:pt x="2769" y="4224"/>
                      <a:pt x="4470" y="2756"/>
                    </a:cubicBezTo>
                    <a:cubicBezTo>
                      <a:pt x="5950" y="1450"/>
                      <a:pt x="7732" y="776"/>
                      <a:pt x="9576" y="776"/>
                    </a:cubicBezTo>
                    <a:close/>
                    <a:moveTo>
                      <a:pt x="9537" y="0"/>
                    </a:moveTo>
                    <a:cubicBezTo>
                      <a:pt x="7529" y="0"/>
                      <a:pt x="5587" y="740"/>
                      <a:pt x="3970" y="2156"/>
                    </a:cubicBezTo>
                    <a:cubicBezTo>
                      <a:pt x="2102" y="3757"/>
                      <a:pt x="934" y="6058"/>
                      <a:pt x="634" y="8627"/>
                    </a:cubicBezTo>
                    <a:cubicBezTo>
                      <a:pt x="0" y="13897"/>
                      <a:pt x="3436" y="18667"/>
                      <a:pt x="8273" y="19234"/>
                    </a:cubicBezTo>
                    <a:cubicBezTo>
                      <a:pt x="8573" y="19268"/>
                      <a:pt x="8882" y="19284"/>
                      <a:pt x="9194" y="19284"/>
                    </a:cubicBezTo>
                    <a:cubicBezTo>
                      <a:pt x="9507" y="19284"/>
                      <a:pt x="9824" y="19268"/>
                      <a:pt x="10141" y="19234"/>
                    </a:cubicBezTo>
                    <a:cubicBezTo>
                      <a:pt x="11809" y="19034"/>
                      <a:pt x="13410" y="18334"/>
                      <a:pt x="14777" y="17133"/>
                    </a:cubicBezTo>
                    <a:cubicBezTo>
                      <a:pt x="16645" y="15498"/>
                      <a:pt x="17846" y="13197"/>
                      <a:pt x="18113" y="10662"/>
                    </a:cubicBezTo>
                    <a:cubicBezTo>
                      <a:pt x="18413" y="8093"/>
                      <a:pt x="17780" y="5591"/>
                      <a:pt x="16345" y="3590"/>
                    </a:cubicBezTo>
                    <a:cubicBezTo>
                      <a:pt x="14911" y="1588"/>
                      <a:pt x="12843" y="321"/>
                      <a:pt x="10474" y="54"/>
                    </a:cubicBezTo>
                    <a:cubicBezTo>
                      <a:pt x="10161" y="18"/>
                      <a:pt x="9848" y="0"/>
                      <a:pt x="95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103"/>
        <p:cNvGrpSpPr/>
        <p:nvPr/>
      </p:nvGrpSpPr>
      <p:grpSpPr>
        <a:xfrm>
          <a:off x="0" y="0"/>
          <a:ext cx="0" cy="0"/>
          <a:chOff x="0" y="0"/>
          <a:chExt cx="0" cy="0"/>
        </a:xfrm>
      </p:grpSpPr>
      <p:sp>
        <p:nvSpPr>
          <p:cNvPr id="26" name="Google Shape;791;p21">
            <a:extLst>
              <a:ext uri="{FF2B5EF4-FFF2-40B4-BE49-F238E27FC236}">
                <a16:creationId xmlns:a16="http://schemas.microsoft.com/office/drawing/2014/main" id="{D0C2DC41-DDD0-113F-E11D-26B8A9731F04}"/>
              </a:ext>
            </a:extLst>
          </p:cNvPr>
          <p:cNvSpPr/>
          <p:nvPr/>
        </p:nvSpPr>
        <p:spPr>
          <a:xfrm>
            <a:off x="0" y="858259"/>
            <a:ext cx="6198781" cy="572700"/>
          </a:xfrm>
          <a:custGeom>
            <a:avLst/>
            <a:gdLst/>
            <a:ahLst/>
            <a:cxnLst/>
            <a:rect l="l" t="t" r="r" b="b"/>
            <a:pathLst>
              <a:path w="59342" h="90346" extrusionOk="0">
                <a:moveTo>
                  <a:pt x="21484" y="0"/>
                </a:moveTo>
                <a:cubicBezTo>
                  <a:pt x="16291" y="0"/>
                  <a:pt x="8432" y="235"/>
                  <a:pt x="4989" y="2325"/>
                </a:cubicBezTo>
                <a:cubicBezTo>
                  <a:pt x="905" y="4814"/>
                  <a:pt x="1215" y="6814"/>
                  <a:pt x="322" y="20232"/>
                </a:cubicBezTo>
                <a:cubicBezTo>
                  <a:pt x="0" y="24995"/>
                  <a:pt x="1405" y="48628"/>
                  <a:pt x="1917" y="58320"/>
                </a:cubicBezTo>
                <a:cubicBezTo>
                  <a:pt x="2382" y="67071"/>
                  <a:pt x="250" y="79097"/>
                  <a:pt x="6573" y="85145"/>
                </a:cubicBezTo>
                <a:cubicBezTo>
                  <a:pt x="11383" y="89753"/>
                  <a:pt x="21324" y="88824"/>
                  <a:pt x="27944" y="89562"/>
                </a:cubicBezTo>
                <a:cubicBezTo>
                  <a:pt x="32588" y="90085"/>
                  <a:pt x="37273" y="90346"/>
                  <a:pt x="41951" y="90346"/>
                </a:cubicBezTo>
                <a:cubicBezTo>
                  <a:pt x="42922" y="90346"/>
                  <a:pt x="43893" y="90335"/>
                  <a:pt x="44863" y="90312"/>
                </a:cubicBezTo>
                <a:cubicBezTo>
                  <a:pt x="46590" y="90265"/>
                  <a:pt x="48411" y="90169"/>
                  <a:pt x="49852" y="89229"/>
                </a:cubicBezTo>
                <a:cubicBezTo>
                  <a:pt x="50745" y="88657"/>
                  <a:pt x="51423" y="87824"/>
                  <a:pt x="51983" y="86931"/>
                </a:cubicBezTo>
                <a:cubicBezTo>
                  <a:pt x="53924" y="83883"/>
                  <a:pt x="54745" y="80251"/>
                  <a:pt x="55102" y="76668"/>
                </a:cubicBezTo>
                <a:cubicBezTo>
                  <a:pt x="57353" y="53951"/>
                  <a:pt x="59341" y="33091"/>
                  <a:pt x="54626" y="11910"/>
                </a:cubicBezTo>
                <a:cubicBezTo>
                  <a:pt x="54210" y="10052"/>
                  <a:pt x="53781" y="8147"/>
                  <a:pt x="52709" y="6564"/>
                </a:cubicBezTo>
                <a:cubicBezTo>
                  <a:pt x="51614" y="4933"/>
                  <a:pt x="49923" y="3778"/>
                  <a:pt x="48161" y="2897"/>
                </a:cubicBezTo>
                <a:cubicBezTo>
                  <a:pt x="42577" y="111"/>
                  <a:pt x="30314" y="51"/>
                  <a:pt x="24182" y="15"/>
                </a:cubicBezTo>
                <a:cubicBezTo>
                  <a:pt x="23421" y="9"/>
                  <a:pt x="22504" y="0"/>
                  <a:pt x="214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8" name="Google Shape;1108;p37"/>
          <p:cNvSpPr txBox="1">
            <a:spLocks noGrp="1"/>
          </p:cNvSpPr>
          <p:nvPr>
            <p:ph type="title"/>
          </p:nvPr>
        </p:nvSpPr>
        <p:spPr>
          <a:xfrm>
            <a:off x="-379789" y="689417"/>
            <a:ext cx="6345668"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4000" b="1" dirty="0">
                <a:latin typeface="Times New Roman" panose="02020603050405020304" pitchFamily="18" charset="0"/>
                <a:cs typeface="Times New Roman" panose="02020603050405020304" pitchFamily="18" charset="0"/>
              </a:rPr>
              <a:t>1. </a:t>
            </a:r>
            <a:r>
              <a:rPr lang="en-US" sz="4000" b="1" dirty="0" err="1">
                <a:latin typeface="Times New Roman" panose="02020603050405020304" pitchFamily="18" charset="0"/>
                <a:cs typeface="Times New Roman" panose="02020603050405020304" pitchFamily="18" charset="0"/>
              </a:rPr>
              <a:t>Lợi</a:t>
            </a:r>
            <a:r>
              <a:rPr lang="en-US" sz="4000" b="1" dirty="0">
                <a:latin typeface="Times New Roman" panose="02020603050405020304" pitchFamily="18" charset="0"/>
                <a:cs typeface="Times New Roman" panose="02020603050405020304" pitchFamily="18" charset="0"/>
              </a:rPr>
              <a:t> </a:t>
            </a:r>
            <a:r>
              <a:rPr lang="en-US" sz="4000" b="1" dirty="0" err="1">
                <a:latin typeface="Times New Roman" panose="02020603050405020304" pitchFamily="18" charset="0"/>
                <a:cs typeface="Times New Roman" panose="02020603050405020304" pitchFamily="18" charset="0"/>
              </a:rPr>
              <a:t>ích</a:t>
            </a:r>
            <a:r>
              <a:rPr lang="en-US" sz="4000" b="1" dirty="0">
                <a:latin typeface="Times New Roman" panose="02020603050405020304" pitchFamily="18" charset="0"/>
                <a:cs typeface="Times New Roman" panose="02020603050405020304" pitchFamily="18" charset="0"/>
              </a:rPr>
              <a:t> </a:t>
            </a:r>
            <a:r>
              <a:rPr lang="en-US" sz="4000" b="1" dirty="0" err="1">
                <a:latin typeface="Times New Roman" panose="02020603050405020304" pitchFamily="18" charset="0"/>
                <a:cs typeface="Times New Roman" panose="02020603050405020304" pitchFamily="18" charset="0"/>
              </a:rPr>
              <a:t>của</a:t>
            </a:r>
            <a:r>
              <a:rPr lang="en-US" sz="4000" b="1" dirty="0">
                <a:latin typeface="Times New Roman" panose="02020603050405020304" pitchFamily="18" charset="0"/>
                <a:cs typeface="Times New Roman" panose="02020603050405020304" pitchFamily="18" charset="0"/>
              </a:rPr>
              <a:t> </a:t>
            </a:r>
            <a:r>
              <a:rPr lang="en-US" sz="4000" b="1" dirty="0" err="1">
                <a:latin typeface="Times New Roman" panose="02020603050405020304" pitchFamily="18" charset="0"/>
                <a:cs typeface="Times New Roman" panose="02020603050405020304" pitchFamily="18" charset="0"/>
              </a:rPr>
              <a:t>tiếng</a:t>
            </a:r>
            <a:r>
              <a:rPr lang="en-US" sz="4000" b="1" dirty="0">
                <a:latin typeface="Times New Roman" panose="02020603050405020304" pitchFamily="18" charset="0"/>
                <a:cs typeface="Times New Roman" panose="02020603050405020304" pitchFamily="18" charset="0"/>
              </a:rPr>
              <a:t> </a:t>
            </a:r>
            <a:r>
              <a:rPr lang="en-US" sz="4000" b="1" dirty="0" err="1">
                <a:latin typeface="Times New Roman" panose="02020603050405020304" pitchFamily="18" charset="0"/>
                <a:cs typeface="Times New Roman" panose="02020603050405020304" pitchFamily="18" charset="0"/>
              </a:rPr>
              <a:t>cười</a:t>
            </a:r>
            <a:endParaRPr sz="4000" b="1" dirty="0">
              <a:latin typeface="Times New Roman" panose="02020603050405020304" pitchFamily="18" charset="0"/>
              <a:cs typeface="Times New Roman" panose="02020603050405020304" pitchFamily="18" charset="0"/>
            </a:endParaRPr>
          </a:p>
        </p:txBody>
      </p:sp>
      <p:cxnSp>
        <p:nvCxnSpPr>
          <p:cNvPr id="2" name="Google Shape;478;p17">
            <a:extLst>
              <a:ext uri="{FF2B5EF4-FFF2-40B4-BE49-F238E27FC236}">
                <a16:creationId xmlns:a16="http://schemas.microsoft.com/office/drawing/2014/main" id="{93B79C2F-079F-31D8-B1C0-91A6433ED2F4}"/>
              </a:ext>
            </a:extLst>
          </p:cNvPr>
          <p:cNvCxnSpPr>
            <a:cxnSpLocks/>
            <a:stCxn id="1115" idx="3"/>
          </p:cNvCxnSpPr>
          <p:nvPr/>
        </p:nvCxnSpPr>
        <p:spPr>
          <a:xfrm>
            <a:off x="6834414" y="1879350"/>
            <a:ext cx="1196400" cy="2081700"/>
          </a:xfrm>
          <a:prstGeom prst="curvedConnector3">
            <a:avLst>
              <a:gd name="adj1" fmla="val 119898"/>
            </a:avLst>
          </a:prstGeom>
          <a:noFill/>
          <a:ln w="28575" cap="flat" cmpd="sng">
            <a:solidFill>
              <a:schemeClr val="accent3"/>
            </a:solidFill>
            <a:prstDash val="solid"/>
            <a:round/>
            <a:headEnd type="none" w="med" len="med"/>
            <a:tailEnd type="none" w="med" len="med"/>
          </a:ln>
        </p:spPr>
      </p:cxnSp>
      <p:cxnSp>
        <p:nvCxnSpPr>
          <p:cNvPr id="3" name="Google Shape;481;p17">
            <a:extLst>
              <a:ext uri="{FF2B5EF4-FFF2-40B4-BE49-F238E27FC236}">
                <a16:creationId xmlns:a16="http://schemas.microsoft.com/office/drawing/2014/main" id="{1BB8AD21-311F-7213-B949-74A36582644B}"/>
              </a:ext>
            </a:extLst>
          </p:cNvPr>
          <p:cNvCxnSpPr>
            <a:stCxn id="1122" idx="3"/>
            <a:endCxn id="1107" idx="1"/>
          </p:cNvCxnSpPr>
          <p:nvPr/>
        </p:nvCxnSpPr>
        <p:spPr>
          <a:xfrm>
            <a:off x="3042614" y="1879350"/>
            <a:ext cx="1163400" cy="0"/>
          </a:xfrm>
          <a:prstGeom prst="straightConnector1">
            <a:avLst/>
          </a:prstGeom>
          <a:noFill/>
          <a:ln w="28575" cap="flat" cmpd="sng">
            <a:solidFill>
              <a:schemeClr val="accent6"/>
            </a:solidFill>
            <a:prstDash val="solid"/>
            <a:round/>
            <a:headEnd type="none" w="med" len="med"/>
            <a:tailEnd type="none" w="med" len="med"/>
          </a:ln>
        </p:spPr>
      </p:cxnSp>
      <p:cxnSp>
        <p:nvCxnSpPr>
          <p:cNvPr id="4" name="Google Shape;484;p17">
            <a:extLst>
              <a:ext uri="{FF2B5EF4-FFF2-40B4-BE49-F238E27FC236}">
                <a16:creationId xmlns:a16="http://schemas.microsoft.com/office/drawing/2014/main" id="{7C4F43BF-622D-1097-4A97-4649F1198323}"/>
              </a:ext>
            </a:extLst>
          </p:cNvPr>
          <p:cNvCxnSpPr>
            <a:stCxn id="1107" idx="3"/>
            <a:endCxn id="1115" idx="1"/>
          </p:cNvCxnSpPr>
          <p:nvPr/>
        </p:nvCxnSpPr>
        <p:spPr>
          <a:xfrm>
            <a:off x="4934276" y="1879350"/>
            <a:ext cx="1112100" cy="0"/>
          </a:xfrm>
          <a:prstGeom prst="straightConnector1">
            <a:avLst/>
          </a:prstGeom>
          <a:noFill/>
          <a:ln w="28575" cap="flat" cmpd="sng">
            <a:solidFill>
              <a:schemeClr val="accent4"/>
            </a:solidFill>
            <a:prstDash val="solid"/>
            <a:round/>
            <a:headEnd type="none" w="med" len="med"/>
            <a:tailEnd type="none" w="med" len="med"/>
          </a:ln>
        </p:spPr>
      </p:cxnSp>
      <p:cxnSp>
        <p:nvCxnSpPr>
          <p:cNvPr id="5" name="Google Shape;485;p17">
            <a:extLst>
              <a:ext uri="{FF2B5EF4-FFF2-40B4-BE49-F238E27FC236}">
                <a16:creationId xmlns:a16="http://schemas.microsoft.com/office/drawing/2014/main" id="{920A8153-DBFE-A85D-7A45-1D28848E385D}"/>
              </a:ext>
            </a:extLst>
          </p:cNvPr>
          <p:cNvCxnSpPr>
            <a:cxnSpLocks/>
            <a:endCxn id="1122" idx="1"/>
          </p:cNvCxnSpPr>
          <p:nvPr/>
        </p:nvCxnSpPr>
        <p:spPr>
          <a:xfrm rot="10800000" flipH="1">
            <a:off x="1135438" y="1879338"/>
            <a:ext cx="1178700" cy="2081700"/>
          </a:xfrm>
          <a:prstGeom prst="curvedConnector3">
            <a:avLst>
              <a:gd name="adj1" fmla="val -20202"/>
            </a:avLst>
          </a:prstGeom>
          <a:noFill/>
          <a:ln w="28575" cap="flat" cmpd="sng">
            <a:solidFill>
              <a:schemeClr val="accent1"/>
            </a:solidFill>
            <a:prstDash val="solid"/>
            <a:round/>
            <a:headEnd type="none" w="med" len="med"/>
            <a:tailEnd type="none" w="med" len="med"/>
          </a:ln>
        </p:spPr>
      </p:cxnSp>
      <p:sp>
        <p:nvSpPr>
          <p:cNvPr id="1106" name="Google Shape;560;p17">
            <a:extLst>
              <a:ext uri="{FF2B5EF4-FFF2-40B4-BE49-F238E27FC236}">
                <a16:creationId xmlns:a16="http://schemas.microsoft.com/office/drawing/2014/main" id="{EB714DCF-FE6E-72E4-6A94-38D0860934DF}"/>
              </a:ext>
            </a:extLst>
          </p:cNvPr>
          <p:cNvSpPr/>
          <p:nvPr/>
        </p:nvSpPr>
        <p:spPr>
          <a:xfrm rot="3897647">
            <a:off x="3997391" y="1556187"/>
            <a:ext cx="1196331" cy="832201"/>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7" name="Google Shape;483;p17">
            <a:extLst>
              <a:ext uri="{FF2B5EF4-FFF2-40B4-BE49-F238E27FC236}">
                <a16:creationId xmlns:a16="http://schemas.microsoft.com/office/drawing/2014/main" id="{02BB030B-E7CC-54AF-2390-5624DFDD7C89}"/>
              </a:ext>
            </a:extLst>
          </p:cNvPr>
          <p:cNvSpPr txBox="1"/>
          <p:nvPr/>
        </p:nvSpPr>
        <p:spPr>
          <a:xfrm>
            <a:off x="4205876" y="1651950"/>
            <a:ext cx="728400" cy="4548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3000" b="0" i="0" u="none" strike="noStrike" kern="0" cap="none" spc="0" normalizeH="0" baseline="0" noProof="0">
                <a:ln>
                  <a:noFill/>
                </a:ln>
                <a:solidFill>
                  <a:srgbClr val="F0E6DA"/>
                </a:solidFill>
                <a:effectLst/>
                <a:uLnTx/>
                <a:uFillTx/>
                <a:latin typeface="Titan One"/>
                <a:ea typeface="Titan One"/>
                <a:cs typeface="Titan One"/>
                <a:sym typeface="Titan One"/>
              </a:rPr>
              <a:t>02</a:t>
            </a:r>
            <a:endParaRPr kumimoji="0" sz="3000" b="0" i="0" u="none" strike="noStrike" kern="0" cap="none" spc="0" normalizeH="0" baseline="0" noProof="0">
              <a:ln>
                <a:noFill/>
              </a:ln>
              <a:solidFill>
                <a:srgbClr val="F0E6DA"/>
              </a:solidFill>
              <a:effectLst/>
              <a:uLnTx/>
              <a:uFillTx/>
              <a:latin typeface="Titan One"/>
              <a:ea typeface="Titan One"/>
              <a:cs typeface="Titan One"/>
              <a:sym typeface="Titan One"/>
            </a:endParaRPr>
          </a:p>
        </p:txBody>
      </p:sp>
      <p:sp>
        <p:nvSpPr>
          <p:cNvPr id="1114" name="Google Shape;566;p17">
            <a:extLst>
              <a:ext uri="{FF2B5EF4-FFF2-40B4-BE49-F238E27FC236}">
                <a16:creationId xmlns:a16="http://schemas.microsoft.com/office/drawing/2014/main" id="{D7E0368E-16EC-F7DB-4F9F-1230D62E7A85}"/>
              </a:ext>
            </a:extLst>
          </p:cNvPr>
          <p:cNvSpPr/>
          <p:nvPr/>
        </p:nvSpPr>
        <p:spPr>
          <a:xfrm rot="3897647">
            <a:off x="5893141" y="1556187"/>
            <a:ext cx="1196331" cy="832201"/>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5" name="Google Shape;479;p17">
            <a:extLst>
              <a:ext uri="{FF2B5EF4-FFF2-40B4-BE49-F238E27FC236}">
                <a16:creationId xmlns:a16="http://schemas.microsoft.com/office/drawing/2014/main" id="{BC8F4949-7776-E132-6BFB-368740BF7753}"/>
              </a:ext>
            </a:extLst>
          </p:cNvPr>
          <p:cNvSpPr txBox="1"/>
          <p:nvPr/>
        </p:nvSpPr>
        <p:spPr>
          <a:xfrm>
            <a:off x="6046314" y="1651950"/>
            <a:ext cx="788100" cy="4548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3000" b="0" i="0" u="none" strike="noStrike" kern="0" cap="none" spc="0" normalizeH="0" baseline="0" noProof="0">
                <a:ln>
                  <a:noFill/>
                </a:ln>
                <a:solidFill>
                  <a:srgbClr val="F0E6DA"/>
                </a:solidFill>
                <a:effectLst/>
                <a:uLnTx/>
                <a:uFillTx/>
                <a:latin typeface="Titan One"/>
                <a:ea typeface="Titan One"/>
                <a:cs typeface="Titan One"/>
                <a:sym typeface="Titan One"/>
              </a:rPr>
              <a:t>03</a:t>
            </a:r>
            <a:endParaRPr kumimoji="0" sz="3000" b="0" i="0" u="none" strike="noStrike" kern="0" cap="none" spc="0" normalizeH="0" baseline="0" noProof="0">
              <a:ln>
                <a:noFill/>
              </a:ln>
              <a:solidFill>
                <a:srgbClr val="F0E6DA"/>
              </a:solidFill>
              <a:effectLst/>
              <a:uLnTx/>
              <a:uFillTx/>
              <a:latin typeface="Titan One"/>
              <a:ea typeface="Titan One"/>
              <a:cs typeface="Titan One"/>
              <a:sym typeface="Titan One"/>
            </a:endParaRPr>
          </a:p>
        </p:txBody>
      </p:sp>
      <p:sp>
        <p:nvSpPr>
          <p:cNvPr id="1121" name="Google Shape;572;p17">
            <a:extLst>
              <a:ext uri="{FF2B5EF4-FFF2-40B4-BE49-F238E27FC236}">
                <a16:creationId xmlns:a16="http://schemas.microsoft.com/office/drawing/2014/main" id="{76A0E124-D3CC-0055-0E9E-B32460036E6F}"/>
              </a:ext>
            </a:extLst>
          </p:cNvPr>
          <p:cNvSpPr/>
          <p:nvPr/>
        </p:nvSpPr>
        <p:spPr>
          <a:xfrm rot="3897647">
            <a:off x="2101653" y="1556187"/>
            <a:ext cx="1196331" cy="832201"/>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2" name="Google Shape;482;p17">
            <a:extLst>
              <a:ext uri="{FF2B5EF4-FFF2-40B4-BE49-F238E27FC236}">
                <a16:creationId xmlns:a16="http://schemas.microsoft.com/office/drawing/2014/main" id="{FE5EEBED-C866-CFCD-73DD-D78A3644F689}"/>
              </a:ext>
            </a:extLst>
          </p:cNvPr>
          <p:cNvSpPr txBox="1"/>
          <p:nvPr/>
        </p:nvSpPr>
        <p:spPr>
          <a:xfrm>
            <a:off x="2314214" y="1651950"/>
            <a:ext cx="728400" cy="4548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3000" b="0" i="0" u="none" strike="noStrike" kern="0" cap="none" spc="0" normalizeH="0" baseline="0" noProof="0">
                <a:ln>
                  <a:noFill/>
                </a:ln>
                <a:solidFill>
                  <a:srgbClr val="F0E6DA"/>
                </a:solidFill>
                <a:effectLst/>
                <a:uLnTx/>
                <a:uFillTx/>
                <a:latin typeface="Titan One"/>
                <a:ea typeface="Titan One"/>
                <a:cs typeface="Titan One"/>
                <a:sym typeface="Titan One"/>
              </a:rPr>
              <a:t>01</a:t>
            </a:r>
            <a:endParaRPr kumimoji="0" sz="3000" b="0" i="0" u="none" strike="noStrike" kern="0" cap="none" spc="0" normalizeH="0" baseline="0" noProof="0">
              <a:ln>
                <a:noFill/>
              </a:ln>
              <a:solidFill>
                <a:srgbClr val="F0E6DA"/>
              </a:solidFill>
              <a:effectLst/>
              <a:uLnTx/>
              <a:uFillTx/>
              <a:latin typeface="Titan One"/>
              <a:ea typeface="Titan One"/>
              <a:cs typeface="Titan One"/>
              <a:sym typeface="Titan One"/>
            </a:endParaRPr>
          </a:p>
        </p:txBody>
      </p:sp>
      <p:grpSp>
        <p:nvGrpSpPr>
          <p:cNvPr id="1127" name="Google Shape;3462;p81">
            <a:extLst>
              <a:ext uri="{FF2B5EF4-FFF2-40B4-BE49-F238E27FC236}">
                <a16:creationId xmlns:a16="http://schemas.microsoft.com/office/drawing/2014/main" id="{2D5269AD-775B-73E0-E72E-FC8FA27DF849}"/>
              </a:ext>
            </a:extLst>
          </p:cNvPr>
          <p:cNvGrpSpPr/>
          <p:nvPr/>
        </p:nvGrpSpPr>
        <p:grpSpPr>
          <a:xfrm rot="329288">
            <a:off x="7450609" y="3115134"/>
            <a:ext cx="1722137" cy="2101819"/>
            <a:chOff x="2778275" y="1488500"/>
            <a:chExt cx="2481525" cy="3108050"/>
          </a:xfrm>
        </p:grpSpPr>
        <p:sp>
          <p:nvSpPr>
            <p:cNvPr id="1128" name="Google Shape;3463;p81">
              <a:extLst>
                <a:ext uri="{FF2B5EF4-FFF2-40B4-BE49-F238E27FC236}">
                  <a16:creationId xmlns:a16="http://schemas.microsoft.com/office/drawing/2014/main" id="{29B7192F-862E-6F3E-131C-31B4A255C6D5}"/>
                </a:ext>
              </a:extLst>
            </p:cNvPr>
            <p:cNvSpPr/>
            <p:nvPr/>
          </p:nvSpPr>
          <p:spPr>
            <a:xfrm>
              <a:off x="2778275" y="1564750"/>
              <a:ext cx="2481525" cy="3031800"/>
            </a:xfrm>
            <a:custGeom>
              <a:avLst/>
              <a:gdLst/>
              <a:ahLst/>
              <a:cxnLst/>
              <a:rect l="l" t="t" r="r" b="b"/>
              <a:pathLst>
                <a:path w="99261" h="121272" extrusionOk="0">
                  <a:moveTo>
                    <a:pt x="74657" y="1"/>
                  </a:moveTo>
                  <a:cubicBezTo>
                    <a:pt x="70948" y="1"/>
                    <a:pt x="67191" y="960"/>
                    <a:pt x="63762" y="2976"/>
                  </a:cubicBezTo>
                  <a:cubicBezTo>
                    <a:pt x="53515" y="9001"/>
                    <a:pt x="50099" y="22201"/>
                    <a:pt x="56124" y="32437"/>
                  </a:cubicBezTo>
                  <a:cubicBezTo>
                    <a:pt x="59825" y="38723"/>
                    <a:pt x="66217" y="42435"/>
                    <a:pt x="72966" y="42981"/>
                  </a:cubicBezTo>
                  <a:cubicBezTo>
                    <a:pt x="72871" y="43218"/>
                    <a:pt x="72788" y="43479"/>
                    <a:pt x="72705" y="43574"/>
                  </a:cubicBezTo>
                  <a:cubicBezTo>
                    <a:pt x="71780" y="45033"/>
                    <a:pt x="72468" y="45199"/>
                    <a:pt x="73488" y="45234"/>
                  </a:cubicBezTo>
                  <a:cubicBezTo>
                    <a:pt x="73191" y="49682"/>
                    <a:pt x="74899" y="54106"/>
                    <a:pt x="74875" y="58684"/>
                  </a:cubicBezTo>
                  <a:cubicBezTo>
                    <a:pt x="74781" y="62728"/>
                    <a:pt x="73713" y="66690"/>
                    <a:pt x="73369" y="70722"/>
                  </a:cubicBezTo>
                  <a:cubicBezTo>
                    <a:pt x="73096" y="73249"/>
                    <a:pt x="73049" y="75775"/>
                    <a:pt x="73108" y="78313"/>
                  </a:cubicBezTo>
                  <a:cubicBezTo>
                    <a:pt x="73061" y="78301"/>
                    <a:pt x="73013" y="78301"/>
                    <a:pt x="72954" y="78289"/>
                  </a:cubicBezTo>
                  <a:cubicBezTo>
                    <a:pt x="72580" y="78238"/>
                    <a:pt x="72148" y="78208"/>
                    <a:pt x="71688" y="78208"/>
                  </a:cubicBezTo>
                  <a:cubicBezTo>
                    <a:pt x="70880" y="78208"/>
                    <a:pt x="69987" y="78300"/>
                    <a:pt x="69171" y="78526"/>
                  </a:cubicBezTo>
                  <a:cubicBezTo>
                    <a:pt x="68210" y="77767"/>
                    <a:pt x="67107" y="77246"/>
                    <a:pt x="66004" y="76736"/>
                  </a:cubicBezTo>
                  <a:cubicBezTo>
                    <a:pt x="65435" y="76475"/>
                    <a:pt x="64545" y="76131"/>
                    <a:pt x="63786" y="76107"/>
                  </a:cubicBezTo>
                  <a:cubicBezTo>
                    <a:pt x="63454" y="76012"/>
                    <a:pt x="63122" y="75929"/>
                    <a:pt x="62778" y="75917"/>
                  </a:cubicBezTo>
                  <a:cubicBezTo>
                    <a:pt x="62730" y="75905"/>
                    <a:pt x="62671" y="75882"/>
                    <a:pt x="62612" y="75870"/>
                  </a:cubicBezTo>
                  <a:cubicBezTo>
                    <a:pt x="61841" y="75455"/>
                    <a:pt x="59386" y="75158"/>
                    <a:pt x="58971" y="75039"/>
                  </a:cubicBezTo>
                  <a:cubicBezTo>
                    <a:pt x="57073" y="74731"/>
                    <a:pt x="55175" y="74518"/>
                    <a:pt x="53266" y="74470"/>
                  </a:cubicBezTo>
                  <a:cubicBezTo>
                    <a:pt x="53337" y="73486"/>
                    <a:pt x="53420" y="72513"/>
                    <a:pt x="53503" y="71529"/>
                  </a:cubicBezTo>
                  <a:cubicBezTo>
                    <a:pt x="53539" y="71090"/>
                    <a:pt x="53574" y="70639"/>
                    <a:pt x="53610" y="70189"/>
                  </a:cubicBezTo>
                  <a:cubicBezTo>
                    <a:pt x="55982" y="68172"/>
                    <a:pt x="56931" y="65065"/>
                    <a:pt x="57073" y="62040"/>
                  </a:cubicBezTo>
                  <a:cubicBezTo>
                    <a:pt x="57109" y="60831"/>
                    <a:pt x="57097" y="59609"/>
                    <a:pt x="57037" y="58399"/>
                  </a:cubicBezTo>
                  <a:cubicBezTo>
                    <a:pt x="57286" y="58293"/>
                    <a:pt x="57536" y="58186"/>
                    <a:pt x="57773" y="58067"/>
                  </a:cubicBezTo>
                  <a:cubicBezTo>
                    <a:pt x="58733" y="57652"/>
                    <a:pt x="59564" y="56964"/>
                    <a:pt x="60169" y="56122"/>
                  </a:cubicBezTo>
                  <a:cubicBezTo>
                    <a:pt x="60809" y="55304"/>
                    <a:pt x="61153" y="54284"/>
                    <a:pt x="61094" y="53252"/>
                  </a:cubicBezTo>
                  <a:cubicBezTo>
                    <a:pt x="61058" y="52706"/>
                    <a:pt x="61046" y="52113"/>
                    <a:pt x="60785" y="51627"/>
                  </a:cubicBezTo>
                  <a:cubicBezTo>
                    <a:pt x="60714" y="51497"/>
                    <a:pt x="60631" y="51378"/>
                    <a:pt x="60536" y="51271"/>
                  </a:cubicBezTo>
                  <a:cubicBezTo>
                    <a:pt x="60596" y="51188"/>
                    <a:pt x="60607" y="51081"/>
                    <a:pt x="60619" y="50987"/>
                  </a:cubicBezTo>
                  <a:cubicBezTo>
                    <a:pt x="60619" y="50975"/>
                    <a:pt x="60619" y="50975"/>
                    <a:pt x="60607" y="50963"/>
                  </a:cubicBezTo>
                  <a:cubicBezTo>
                    <a:pt x="60643" y="50939"/>
                    <a:pt x="60667" y="50892"/>
                    <a:pt x="60679" y="50844"/>
                  </a:cubicBezTo>
                  <a:cubicBezTo>
                    <a:pt x="60785" y="50429"/>
                    <a:pt x="60702" y="50002"/>
                    <a:pt x="60524" y="49623"/>
                  </a:cubicBezTo>
                  <a:cubicBezTo>
                    <a:pt x="60216" y="48947"/>
                    <a:pt x="59493" y="48448"/>
                    <a:pt x="59493" y="47642"/>
                  </a:cubicBezTo>
                  <a:cubicBezTo>
                    <a:pt x="59469" y="47073"/>
                    <a:pt x="59694" y="46527"/>
                    <a:pt x="59742" y="45970"/>
                  </a:cubicBezTo>
                  <a:cubicBezTo>
                    <a:pt x="59777" y="45566"/>
                    <a:pt x="59777" y="45151"/>
                    <a:pt x="59682" y="44748"/>
                  </a:cubicBezTo>
                  <a:cubicBezTo>
                    <a:pt x="59504" y="43965"/>
                    <a:pt x="58923" y="43455"/>
                    <a:pt x="58152" y="43301"/>
                  </a:cubicBezTo>
                  <a:cubicBezTo>
                    <a:pt x="57820" y="43242"/>
                    <a:pt x="57488" y="43194"/>
                    <a:pt x="57156" y="43123"/>
                  </a:cubicBezTo>
                  <a:cubicBezTo>
                    <a:pt x="56883" y="43052"/>
                    <a:pt x="56622" y="42969"/>
                    <a:pt x="56409" y="42767"/>
                  </a:cubicBezTo>
                  <a:cubicBezTo>
                    <a:pt x="55982" y="42198"/>
                    <a:pt x="56136" y="41415"/>
                    <a:pt x="56219" y="40751"/>
                  </a:cubicBezTo>
                  <a:cubicBezTo>
                    <a:pt x="56290" y="40265"/>
                    <a:pt x="56385" y="39767"/>
                    <a:pt x="56373" y="39268"/>
                  </a:cubicBezTo>
                  <a:cubicBezTo>
                    <a:pt x="56361" y="38142"/>
                    <a:pt x="55638" y="36979"/>
                    <a:pt x="54440" y="36884"/>
                  </a:cubicBezTo>
                  <a:cubicBezTo>
                    <a:pt x="54366" y="36879"/>
                    <a:pt x="54293" y="36876"/>
                    <a:pt x="54220" y="36876"/>
                  </a:cubicBezTo>
                  <a:cubicBezTo>
                    <a:pt x="53846" y="36876"/>
                    <a:pt x="53479" y="36945"/>
                    <a:pt x="53112" y="37015"/>
                  </a:cubicBezTo>
                  <a:cubicBezTo>
                    <a:pt x="52752" y="37087"/>
                    <a:pt x="52392" y="37150"/>
                    <a:pt x="52032" y="37150"/>
                  </a:cubicBezTo>
                  <a:cubicBezTo>
                    <a:pt x="51976" y="37150"/>
                    <a:pt x="51921" y="37149"/>
                    <a:pt x="51866" y="37145"/>
                  </a:cubicBezTo>
                  <a:cubicBezTo>
                    <a:pt x="51285" y="37110"/>
                    <a:pt x="50894" y="36624"/>
                    <a:pt x="50585" y="36173"/>
                  </a:cubicBezTo>
                  <a:cubicBezTo>
                    <a:pt x="49945" y="35224"/>
                    <a:pt x="49803" y="33967"/>
                    <a:pt x="48937" y="33148"/>
                  </a:cubicBezTo>
                  <a:cubicBezTo>
                    <a:pt x="48361" y="32610"/>
                    <a:pt x="47560" y="32350"/>
                    <a:pt x="46766" y="32350"/>
                  </a:cubicBezTo>
                  <a:cubicBezTo>
                    <a:pt x="46563" y="32350"/>
                    <a:pt x="46360" y="32367"/>
                    <a:pt x="46161" y="32401"/>
                  </a:cubicBezTo>
                  <a:cubicBezTo>
                    <a:pt x="45628" y="32496"/>
                    <a:pt x="45130" y="32710"/>
                    <a:pt x="44667" y="32971"/>
                  </a:cubicBezTo>
                  <a:cubicBezTo>
                    <a:pt x="43884" y="33398"/>
                    <a:pt x="43315" y="34109"/>
                    <a:pt x="42591" y="34619"/>
                  </a:cubicBezTo>
                  <a:cubicBezTo>
                    <a:pt x="42137" y="34903"/>
                    <a:pt x="41607" y="35097"/>
                    <a:pt x="41073" y="35097"/>
                  </a:cubicBezTo>
                  <a:cubicBezTo>
                    <a:pt x="40939" y="35097"/>
                    <a:pt x="40804" y="35084"/>
                    <a:pt x="40670" y="35058"/>
                  </a:cubicBezTo>
                  <a:cubicBezTo>
                    <a:pt x="40160" y="34939"/>
                    <a:pt x="39757" y="34560"/>
                    <a:pt x="39342" y="34251"/>
                  </a:cubicBezTo>
                  <a:cubicBezTo>
                    <a:pt x="38903" y="33884"/>
                    <a:pt x="38405" y="33564"/>
                    <a:pt x="37847" y="33421"/>
                  </a:cubicBezTo>
                  <a:cubicBezTo>
                    <a:pt x="37663" y="33360"/>
                    <a:pt x="37476" y="33332"/>
                    <a:pt x="37289" y="33332"/>
                  </a:cubicBezTo>
                  <a:cubicBezTo>
                    <a:pt x="36755" y="33332"/>
                    <a:pt x="36229" y="33562"/>
                    <a:pt x="35807" y="33896"/>
                  </a:cubicBezTo>
                  <a:cubicBezTo>
                    <a:pt x="35084" y="34441"/>
                    <a:pt x="34598" y="35248"/>
                    <a:pt x="34242" y="36066"/>
                  </a:cubicBezTo>
                  <a:cubicBezTo>
                    <a:pt x="33945" y="36778"/>
                    <a:pt x="33720" y="37549"/>
                    <a:pt x="33198" y="38130"/>
                  </a:cubicBezTo>
                  <a:cubicBezTo>
                    <a:pt x="32795" y="38592"/>
                    <a:pt x="32214" y="38889"/>
                    <a:pt x="31609" y="39019"/>
                  </a:cubicBezTo>
                  <a:cubicBezTo>
                    <a:pt x="31479" y="39042"/>
                    <a:pt x="31347" y="39051"/>
                    <a:pt x="31215" y="39051"/>
                  </a:cubicBezTo>
                  <a:cubicBezTo>
                    <a:pt x="30793" y="39051"/>
                    <a:pt x="30364" y="38958"/>
                    <a:pt x="29948" y="38913"/>
                  </a:cubicBezTo>
                  <a:cubicBezTo>
                    <a:pt x="29782" y="38892"/>
                    <a:pt x="29615" y="38879"/>
                    <a:pt x="29451" y="38879"/>
                  </a:cubicBezTo>
                  <a:cubicBezTo>
                    <a:pt x="29228" y="38879"/>
                    <a:pt x="29009" y="38904"/>
                    <a:pt x="28798" y="38972"/>
                  </a:cubicBezTo>
                  <a:cubicBezTo>
                    <a:pt x="28110" y="39197"/>
                    <a:pt x="27612" y="39826"/>
                    <a:pt x="27386" y="40490"/>
                  </a:cubicBezTo>
                  <a:cubicBezTo>
                    <a:pt x="27173" y="41095"/>
                    <a:pt x="27220" y="41747"/>
                    <a:pt x="27090" y="42376"/>
                  </a:cubicBezTo>
                  <a:cubicBezTo>
                    <a:pt x="26959" y="42993"/>
                    <a:pt x="26580" y="43562"/>
                    <a:pt x="26058" y="43906"/>
                  </a:cubicBezTo>
                  <a:cubicBezTo>
                    <a:pt x="25821" y="44060"/>
                    <a:pt x="25584" y="44190"/>
                    <a:pt x="25323" y="44274"/>
                  </a:cubicBezTo>
                  <a:cubicBezTo>
                    <a:pt x="24860" y="44416"/>
                    <a:pt x="24386" y="44463"/>
                    <a:pt x="23935" y="44606"/>
                  </a:cubicBezTo>
                  <a:cubicBezTo>
                    <a:pt x="22796" y="44985"/>
                    <a:pt x="22310" y="46290"/>
                    <a:pt x="22168" y="47381"/>
                  </a:cubicBezTo>
                  <a:cubicBezTo>
                    <a:pt x="22061" y="48045"/>
                    <a:pt x="22239" y="48745"/>
                    <a:pt x="22642" y="49290"/>
                  </a:cubicBezTo>
                  <a:cubicBezTo>
                    <a:pt x="22939" y="49706"/>
                    <a:pt x="23318" y="50073"/>
                    <a:pt x="23544" y="50548"/>
                  </a:cubicBezTo>
                  <a:cubicBezTo>
                    <a:pt x="23757" y="50998"/>
                    <a:pt x="23864" y="51568"/>
                    <a:pt x="23567" y="52018"/>
                  </a:cubicBezTo>
                  <a:cubicBezTo>
                    <a:pt x="23117" y="52576"/>
                    <a:pt x="22452" y="52967"/>
                    <a:pt x="22132" y="53631"/>
                  </a:cubicBezTo>
                  <a:cubicBezTo>
                    <a:pt x="21432" y="55375"/>
                    <a:pt x="22974" y="56087"/>
                    <a:pt x="24208" y="56857"/>
                  </a:cubicBezTo>
                  <a:cubicBezTo>
                    <a:pt x="24730" y="57190"/>
                    <a:pt x="25109" y="57676"/>
                    <a:pt x="25382" y="58221"/>
                  </a:cubicBezTo>
                  <a:cubicBezTo>
                    <a:pt x="25584" y="58660"/>
                    <a:pt x="25868" y="59111"/>
                    <a:pt x="26343" y="59277"/>
                  </a:cubicBezTo>
                  <a:cubicBezTo>
                    <a:pt x="26497" y="59336"/>
                    <a:pt x="26651" y="59360"/>
                    <a:pt x="26805" y="59360"/>
                  </a:cubicBezTo>
                  <a:cubicBezTo>
                    <a:pt x="27019" y="59360"/>
                    <a:pt x="27232" y="59313"/>
                    <a:pt x="27434" y="59253"/>
                  </a:cubicBezTo>
                  <a:cubicBezTo>
                    <a:pt x="27624" y="59194"/>
                    <a:pt x="27802" y="59123"/>
                    <a:pt x="27979" y="59040"/>
                  </a:cubicBezTo>
                  <a:lnTo>
                    <a:pt x="27979" y="59040"/>
                  </a:lnTo>
                  <a:cubicBezTo>
                    <a:pt x="27280" y="59645"/>
                    <a:pt x="26782" y="60487"/>
                    <a:pt x="26710" y="61424"/>
                  </a:cubicBezTo>
                  <a:cubicBezTo>
                    <a:pt x="26592" y="64069"/>
                    <a:pt x="29438" y="65433"/>
                    <a:pt x="31715" y="65610"/>
                  </a:cubicBezTo>
                  <a:cubicBezTo>
                    <a:pt x="31834" y="65610"/>
                    <a:pt x="32131" y="65622"/>
                    <a:pt x="32475" y="65634"/>
                  </a:cubicBezTo>
                  <a:cubicBezTo>
                    <a:pt x="32724" y="66120"/>
                    <a:pt x="32985" y="66583"/>
                    <a:pt x="33281" y="67034"/>
                  </a:cubicBezTo>
                  <a:cubicBezTo>
                    <a:pt x="34965" y="69655"/>
                    <a:pt x="38322" y="72003"/>
                    <a:pt x="41619" y="72999"/>
                  </a:cubicBezTo>
                  <a:cubicBezTo>
                    <a:pt x="41571" y="73806"/>
                    <a:pt x="41524" y="74612"/>
                    <a:pt x="41465" y="75407"/>
                  </a:cubicBezTo>
                  <a:cubicBezTo>
                    <a:pt x="40172" y="75656"/>
                    <a:pt x="38903" y="75976"/>
                    <a:pt x="37646" y="76415"/>
                  </a:cubicBezTo>
                  <a:cubicBezTo>
                    <a:pt x="36887" y="76641"/>
                    <a:pt x="36151" y="76902"/>
                    <a:pt x="35440" y="77222"/>
                  </a:cubicBezTo>
                  <a:cubicBezTo>
                    <a:pt x="35404" y="77151"/>
                    <a:pt x="35333" y="77127"/>
                    <a:pt x="35238" y="77115"/>
                  </a:cubicBezTo>
                  <a:cubicBezTo>
                    <a:pt x="35191" y="77151"/>
                    <a:pt x="35131" y="77174"/>
                    <a:pt x="35084" y="77198"/>
                  </a:cubicBezTo>
                  <a:cubicBezTo>
                    <a:pt x="34752" y="77364"/>
                    <a:pt x="34420" y="77530"/>
                    <a:pt x="34088" y="77684"/>
                  </a:cubicBezTo>
                  <a:cubicBezTo>
                    <a:pt x="33755" y="77839"/>
                    <a:pt x="33411" y="77993"/>
                    <a:pt x="33068" y="78159"/>
                  </a:cubicBezTo>
                  <a:lnTo>
                    <a:pt x="32890" y="78242"/>
                  </a:lnTo>
                  <a:cubicBezTo>
                    <a:pt x="32297" y="78574"/>
                    <a:pt x="31692" y="78870"/>
                    <a:pt x="31099" y="79202"/>
                  </a:cubicBezTo>
                  <a:cubicBezTo>
                    <a:pt x="28217" y="81373"/>
                    <a:pt x="25773" y="84053"/>
                    <a:pt x="23247" y="86603"/>
                  </a:cubicBezTo>
                  <a:cubicBezTo>
                    <a:pt x="20911" y="88964"/>
                    <a:pt x="18550" y="91300"/>
                    <a:pt x="16463" y="93874"/>
                  </a:cubicBezTo>
                  <a:cubicBezTo>
                    <a:pt x="16321" y="94028"/>
                    <a:pt x="16190" y="94194"/>
                    <a:pt x="16072" y="94360"/>
                  </a:cubicBezTo>
                  <a:cubicBezTo>
                    <a:pt x="16060" y="94348"/>
                    <a:pt x="16048" y="94325"/>
                    <a:pt x="16048" y="94313"/>
                  </a:cubicBezTo>
                  <a:cubicBezTo>
                    <a:pt x="16048" y="94277"/>
                    <a:pt x="16048" y="94241"/>
                    <a:pt x="16036" y="94206"/>
                  </a:cubicBezTo>
                  <a:cubicBezTo>
                    <a:pt x="16582" y="92522"/>
                    <a:pt x="17127" y="90849"/>
                    <a:pt x="17649" y="89165"/>
                  </a:cubicBezTo>
                  <a:cubicBezTo>
                    <a:pt x="18645" y="85927"/>
                    <a:pt x="19748" y="82725"/>
                    <a:pt x="20780" y="79499"/>
                  </a:cubicBezTo>
                  <a:cubicBezTo>
                    <a:pt x="21160" y="78325"/>
                    <a:pt x="21480" y="77139"/>
                    <a:pt x="21812" y="75953"/>
                  </a:cubicBezTo>
                  <a:cubicBezTo>
                    <a:pt x="21824" y="75763"/>
                    <a:pt x="21954" y="75502"/>
                    <a:pt x="21978" y="75289"/>
                  </a:cubicBezTo>
                  <a:cubicBezTo>
                    <a:pt x="22014" y="75217"/>
                    <a:pt x="22026" y="75134"/>
                    <a:pt x="22014" y="75051"/>
                  </a:cubicBezTo>
                  <a:cubicBezTo>
                    <a:pt x="22109" y="74945"/>
                    <a:pt x="22132" y="74790"/>
                    <a:pt x="22014" y="74660"/>
                  </a:cubicBezTo>
                  <a:cubicBezTo>
                    <a:pt x="21919" y="74553"/>
                    <a:pt x="21812" y="74470"/>
                    <a:pt x="21693" y="74387"/>
                  </a:cubicBezTo>
                  <a:cubicBezTo>
                    <a:pt x="21409" y="74197"/>
                    <a:pt x="21112" y="74031"/>
                    <a:pt x="20804" y="73889"/>
                  </a:cubicBezTo>
                  <a:cubicBezTo>
                    <a:pt x="20816" y="73818"/>
                    <a:pt x="20828" y="73770"/>
                    <a:pt x="20851" y="73711"/>
                  </a:cubicBezTo>
                  <a:cubicBezTo>
                    <a:pt x="20911" y="73616"/>
                    <a:pt x="20970" y="73521"/>
                    <a:pt x="21041" y="73426"/>
                  </a:cubicBezTo>
                  <a:cubicBezTo>
                    <a:pt x="21848" y="72276"/>
                    <a:pt x="22832" y="71256"/>
                    <a:pt x="23757" y="70200"/>
                  </a:cubicBezTo>
                  <a:cubicBezTo>
                    <a:pt x="24718" y="69133"/>
                    <a:pt x="25750" y="68113"/>
                    <a:pt x="26521" y="66891"/>
                  </a:cubicBezTo>
                  <a:cubicBezTo>
                    <a:pt x="26758" y="66500"/>
                    <a:pt x="27090" y="66109"/>
                    <a:pt x="27137" y="65634"/>
                  </a:cubicBezTo>
                  <a:cubicBezTo>
                    <a:pt x="27157" y="65275"/>
                    <a:pt x="26925" y="64999"/>
                    <a:pt x="26596" y="64999"/>
                  </a:cubicBezTo>
                  <a:cubicBezTo>
                    <a:pt x="26534" y="64999"/>
                    <a:pt x="26469" y="65009"/>
                    <a:pt x="26402" y="65029"/>
                  </a:cubicBezTo>
                  <a:cubicBezTo>
                    <a:pt x="25738" y="65219"/>
                    <a:pt x="25157" y="65599"/>
                    <a:pt x="24587" y="65978"/>
                  </a:cubicBezTo>
                  <a:cubicBezTo>
                    <a:pt x="23816" y="66488"/>
                    <a:pt x="23117" y="67069"/>
                    <a:pt x="22488" y="67745"/>
                  </a:cubicBezTo>
                  <a:cubicBezTo>
                    <a:pt x="23057" y="66476"/>
                    <a:pt x="23722" y="65255"/>
                    <a:pt x="24279" y="63986"/>
                  </a:cubicBezTo>
                  <a:cubicBezTo>
                    <a:pt x="24694" y="63037"/>
                    <a:pt x="25121" y="62052"/>
                    <a:pt x="25204" y="61009"/>
                  </a:cubicBezTo>
                  <a:cubicBezTo>
                    <a:pt x="25216" y="60783"/>
                    <a:pt x="25216" y="60534"/>
                    <a:pt x="25109" y="60333"/>
                  </a:cubicBezTo>
                  <a:cubicBezTo>
                    <a:pt x="25028" y="60181"/>
                    <a:pt x="24917" y="60120"/>
                    <a:pt x="24798" y="60120"/>
                  </a:cubicBezTo>
                  <a:cubicBezTo>
                    <a:pt x="24658" y="60120"/>
                    <a:pt x="24508" y="60205"/>
                    <a:pt x="24386" y="60321"/>
                  </a:cubicBezTo>
                  <a:cubicBezTo>
                    <a:pt x="23781" y="60866"/>
                    <a:pt x="23235" y="61495"/>
                    <a:pt x="22761" y="62159"/>
                  </a:cubicBezTo>
                  <a:cubicBezTo>
                    <a:pt x="22180" y="62966"/>
                    <a:pt x="21717" y="63855"/>
                    <a:pt x="21278" y="64745"/>
                  </a:cubicBezTo>
                  <a:cubicBezTo>
                    <a:pt x="21658" y="63653"/>
                    <a:pt x="22037" y="62562"/>
                    <a:pt x="22346" y="61447"/>
                  </a:cubicBezTo>
                  <a:cubicBezTo>
                    <a:pt x="22595" y="60582"/>
                    <a:pt x="22808" y="59692"/>
                    <a:pt x="22891" y="58791"/>
                  </a:cubicBezTo>
                  <a:cubicBezTo>
                    <a:pt x="22914" y="58313"/>
                    <a:pt x="23035" y="57016"/>
                    <a:pt x="22343" y="57016"/>
                  </a:cubicBezTo>
                  <a:cubicBezTo>
                    <a:pt x="22314" y="57016"/>
                    <a:pt x="22283" y="57019"/>
                    <a:pt x="22251" y="57023"/>
                  </a:cubicBezTo>
                  <a:cubicBezTo>
                    <a:pt x="22037" y="57071"/>
                    <a:pt x="21895" y="57284"/>
                    <a:pt x="21765" y="57450"/>
                  </a:cubicBezTo>
                  <a:cubicBezTo>
                    <a:pt x="21539" y="57723"/>
                    <a:pt x="21338" y="58020"/>
                    <a:pt x="21148" y="58328"/>
                  </a:cubicBezTo>
                  <a:cubicBezTo>
                    <a:pt x="20246" y="59882"/>
                    <a:pt x="19523" y="61519"/>
                    <a:pt x="18930" y="63203"/>
                  </a:cubicBezTo>
                  <a:lnTo>
                    <a:pt x="18930" y="63203"/>
                  </a:lnTo>
                  <a:cubicBezTo>
                    <a:pt x="19143" y="62135"/>
                    <a:pt x="19392" y="61068"/>
                    <a:pt x="19618" y="60000"/>
                  </a:cubicBezTo>
                  <a:cubicBezTo>
                    <a:pt x="19760" y="59289"/>
                    <a:pt x="19902" y="58565"/>
                    <a:pt x="19914" y="57830"/>
                  </a:cubicBezTo>
                  <a:cubicBezTo>
                    <a:pt x="19914" y="57415"/>
                    <a:pt x="19914" y="56964"/>
                    <a:pt x="19713" y="56585"/>
                  </a:cubicBezTo>
                  <a:cubicBezTo>
                    <a:pt x="19619" y="56407"/>
                    <a:pt x="19431" y="56267"/>
                    <a:pt x="19233" y="56267"/>
                  </a:cubicBezTo>
                  <a:cubicBezTo>
                    <a:pt x="19180" y="56267"/>
                    <a:pt x="19125" y="56277"/>
                    <a:pt x="19072" y="56300"/>
                  </a:cubicBezTo>
                  <a:cubicBezTo>
                    <a:pt x="18823" y="56395"/>
                    <a:pt x="18681" y="56644"/>
                    <a:pt x="18539" y="56857"/>
                  </a:cubicBezTo>
                  <a:cubicBezTo>
                    <a:pt x="18159" y="57474"/>
                    <a:pt x="17874" y="58138"/>
                    <a:pt x="17625" y="58826"/>
                  </a:cubicBezTo>
                  <a:cubicBezTo>
                    <a:pt x="17222" y="59989"/>
                    <a:pt x="16890" y="61175"/>
                    <a:pt x="16605" y="62373"/>
                  </a:cubicBezTo>
                  <a:cubicBezTo>
                    <a:pt x="16627" y="61863"/>
                    <a:pt x="16599" y="59788"/>
                    <a:pt x="15843" y="59788"/>
                  </a:cubicBezTo>
                  <a:cubicBezTo>
                    <a:pt x="15771" y="59788"/>
                    <a:pt x="15694" y="59806"/>
                    <a:pt x="15609" y="59846"/>
                  </a:cubicBezTo>
                  <a:cubicBezTo>
                    <a:pt x="15407" y="59977"/>
                    <a:pt x="15313" y="60214"/>
                    <a:pt x="15206" y="60416"/>
                  </a:cubicBezTo>
                  <a:cubicBezTo>
                    <a:pt x="14945" y="60985"/>
                    <a:pt x="14743" y="61578"/>
                    <a:pt x="14613" y="62183"/>
                  </a:cubicBezTo>
                  <a:cubicBezTo>
                    <a:pt x="14115" y="64792"/>
                    <a:pt x="13866" y="67461"/>
                    <a:pt x="13877" y="70117"/>
                  </a:cubicBezTo>
                  <a:cubicBezTo>
                    <a:pt x="13889" y="70782"/>
                    <a:pt x="13877" y="71446"/>
                    <a:pt x="13889" y="72110"/>
                  </a:cubicBezTo>
                  <a:cubicBezTo>
                    <a:pt x="13640" y="72098"/>
                    <a:pt x="13391" y="72098"/>
                    <a:pt x="13130" y="72098"/>
                  </a:cubicBezTo>
                  <a:cubicBezTo>
                    <a:pt x="13083" y="72086"/>
                    <a:pt x="13035" y="72074"/>
                    <a:pt x="12988" y="72062"/>
                  </a:cubicBezTo>
                  <a:cubicBezTo>
                    <a:pt x="12956" y="72043"/>
                    <a:pt x="12921" y="72035"/>
                    <a:pt x="12886" y="72035"/>
                  </a:cubicBezTo>
                  <a:cubicBezTo>
                    <a:pt x="12791" y="72035"/>
                    <a:pt x="12700" y="72101"/>
                    <a:pt x="12691" y="72205"/>
                  </a:cubicBezTo>
                  <a:cubicBezTo>
                    <a:pt x="12680" y="72217"/>
                    <a:pt x="12680" y="72240"/>
                    <a:pt x="12691" y="72264"/>
                  </a:cubicBezTo>
                  <a:cubicBezTo>
                    <a:pt x="12668" y="72288"/>
                    <a:pt x="12668" y="72323"/>
                    <a:pt x="12680" y="72359"/>
                  </a:cubicBezTo>
                  <a:cubicBezTo>
                    <a:pt x="12632" y="72501"/>
                    <a:pt x="12608" y="72691"/>
                    <a:pt x="12549" y="72810"/>
                  </a:cubicBezTo>
                  <a:cubicBezTo>
                    <a:pt x="12276" y="73604"/>
                    <a:pt x="11932" y="74375"/>
                    <a:pt x="11612" y="75158"/>
                  </a:cubicBezTo>
                  <a:cubicBezTo>
                    <a:pt x="9027" y="81741"/>
                    <a:pt x="6429" y="88323"/>
                    <a:pt x="4140" y="95012"/>
                  </a:cubicBezTo>
                  <a:cubicBezTo>
                    <a:pt x="2764" y="99152"/>
                    <a:pt x="1661" y="103374"/>
                    <a:pt x="985" y="107667"/>
                  </a:cubicBezTo>
                  <a:cubicBezTo>
                    <a:pt x="1" y="112115"/>
                    <a:pt x="1898" y="116587"/>
                    <a:pt x="6868" y="116895"/>
                  </a:cubicBezTo>
                  <a:lnTo>
                    <a:pt x="6975" y="116895"/>
                  </a:lnTo>
                  <a:cubicBezTo>
                    <a:pt x="10853" y="116895"/>
                    <a:pt x="14518" y="113242"/>
                    <a:pt x="17566" y="111119"/>
                  </a:cubicBezTo>
                  <a:cubicBezTo>
                    <a:pt x="19938" y="109269"/>
                    <a:pt x="22239" y="107324"/>
                    <a:pt x="24528" y="105355"/>
                  </a:cubicBezTo>
                  <a:cubicBezTo>
                    <a:pt x="25240" y="104833"/>
                    <a:pt x="25951" y="104299"/>
                    <a:pt x="26651" y="103754"/>
                  </a:cubicBezTo>
                  <a:cubicBezTo>
                    <a:pt x="26687" y="103765"/>
                    <a:pt x="26734" y="103777"/>
                    <a:pt x="26770" y="103777"/>
                  </a:cubicBezTo>
                  <a:cubicBezTo>
                    <a:pt x="26770" y="103955"/>
                    <a:pt x="26758" y="104133"/>
                    <a:pt x="26758" y="104311"/>
                  </a:cubicBezTo>
                  <a:cubicBezTo>
                    <a:pt x="26841" y="109933"/>
                    <a:pt x="26876" y="115590"/>
                    <a:pt x="27280" y="121200"/>
                  </a:cubicBezTo>
                  <a:lnTo>
                    <a:pt x="27280" y="121271"/>
                  </a:lnTo>
                  <a:lnTo>
                    <a:pt x="28145" y="121271"/>
                  </a:lnTo>
                  <a:cubicBezTo>
                    <a:pt x="28145" y="121248"/>
                    <a:pt x="28145" y="121224"/>
                    <a:pt x="28145" y="121200"/>
                  </a:cubicBezTo>
                  <a:lnTo>
                    <a:pt x="71732" y="121200"/>
                  </a:lnTo>
                  <a:cubicBezTo>
                    <a:pt x="71732" y="121224"/>
                    <a:pt x="71732" y="121248"/>
                    <a:pt x="71732" y="121271"/>
                  </a:cubicBezTo>
                  <a:lnTo>
                    <a:pt x="72575" y="121271"/>
                  </a:lnTo>
                  <a:cubicBezTo>
                    <a:pt x="72575" y="121248"/>
                    <a:pt x="72575" y="121224"/>
                    <a:pt x="72575" y="121200"/>
                  </a:cubicBezTo>
                  <a:cubicBezTo>
                    <a:pt x="72788" y="114214"/>
                    <a:pt x="72658" y="107217"/>
                    <a:pt x="72385" y="100231"/>
                  </a:cubicBezTo>
                  <a:cubicBezTo>
                    <a:pt x="72373" y="100089"/>
                    <a:pt x="72373" y="99946"/>
                    <a:pt x="72361" y="99792"/>
                  </a:cubicBezTo>
                  <a:lnTo>
                    <a:pt x="72361" y="99792"/>
                  </a:lnTo>
                  <a:cubicBezTo>
                    <a:pt x="73915" y="101370"/>
                    <a:pt x="75480" y="102935"/>
                    <a:pt x="76951" y="104584"/>
                  </a:cubicBezTo>
                  <a:cubicBezTo>
                    <a:pt x="77520" y="105212"/>
                    <a:pt x="78125" y="105782"/>
                    <a:pt x="78706" y="106387"/>
                  </a:cubicBezTo>
                  <a:cubicBezTo>
                    <a:pt x="78837" y="106517"/>
                    <a:pt x="78967" y="106659"/>
                    <a:pt x="79086" y="106802"/>
                  </a:cubicBezTo>
                  <a:cubicBezTo>
                    <a:pt x="79904" y="108177"/>
                    <a:pt x="80794" y="109541"/>
                    <a:pt x="81695" y="110870"/>
                  </a:cubicBezTo>
                  <a:cubicBezTo>
                    <a:pt x="84020" y="114191"/>
                    <a:pt x="86890" y="117595"/>
                    <a:pt x="91231" y="117915"/>
                  </a:cubicBezTo>
                  <a:cubicBezTo>
                    <a:pt x="91400" y="117921"/>
                    <a:pt x="91571" y="117926"/>
                    <a:pt x="91741" y="117926"/>
                  </a:cubicBezTo>
                  <a:cubicBezTo>
                    <a:pt x="92242" y="117926"/>
                    <a:pt x="92743" y="117881"/>
                    <a:pt x="93212" y="117678"/>
                  </a:cubicBezTo>
                  <a:cubicBezTo>
                    <a:pt x="93342" y="117571"/>
                    <a:pt x="93805" y="117405"/>
                    <a:pt x="94172" y="117227"/>
                  </a:cubicBezTo>
                  <a:lnTo>
                    <a:pt x="94184" y="117227"/>
                  </a:lnTo>
                  <a:cubicBezTo>
                    <a:pt x="96248" y="116658"/>
                    <a:pt x="97908" y="114879"/>
                    <a:pt x="98466" y="112969"/>
                  </a:cubicBezTo>
                  <a:cubicBezTo>
                    <a:pt x="98762" y="111795"/>
                    <a:pt x="98620" y="110656"/>
                    <a:pt x="98252" y="109577"/>
                  </a:cubicBezTo>
                  <a:cubicBezTo>
                    <a:pt x="98252" y="109565"/>
                    <a:pt x="98252" y="109565"/>
                    <a:pt x="98252" y="109553"/>
                  </a:cubicBezTo>
                  <a:cubicBezTo>
                    <a:pt x="97446" y="106766"/>
                    <a:pt x="94481" y="103291"/>
                    <a:pt x="93152" y="101263"/>
                  </a:cubicBezTo>
                  <a:cubicBezTo>
                    <a:pt x="91207" y="98238"/>
                    <a:pt x="88894" y="95475"/>
                    <a:pt x="86463" y="92830"/>
                  </a:cubicBezTo>
                  <a:cubicBezTo>
                    <a:pt x="84731" y="91015"/>
                    <a:pt x="83059" y="89142"/>
                    <a:pt x="81233" y="87410"/>
                  </a:cubicBezTo>
                  <a:cubicBezTo>
                    <a:pt x="81078" y="87232"/>
                    <a:pt x="80912" y="87042"/>
                    <a:pt x="80758" y="86864"/>
                  </a:cubicBezTo>
                  <a:cubicBezTo>
                    <a:pt x="80319" y="86366"/>
                    <a:pt x="79869" y="85868"/>
                    <a:pt x="79406" y="85394"/>
                  </a:cubicBezTo>
                  <a:cubicBezTo>
                    <a:pt x="79335" y="84445"/>
                    <a:pt x="79133" y="83496"/>
                    <a:pt x="78825" y="82595"/>
                  </a:cubicBezTo>
                  <a:cubicBezTo>
                    <a:pt x="78101" y="80211"/>
                    <a:pt x="75789" y="78775"/>
                    <a:pt x="73428" y="78360"/>
                  </a:cubicBezTo>
                  <a:cubicBezTo>
                    <a:pt x="73417" y="77957"/>
                    <a:pt x="73405" y="77566"/>
                    <a:pt x="73417" y="77162"/>
                  </a:cubicBezTo>
                  <a:cubicBezTo>
                    <a:pt x="73334" y="72525"/>
                    <a:pt x="73974" y="67947"/>
                    <a:pt x="74733" y="63393"/>
                  </a:cubicBezTo>
                  <a:cubicBezTo>
                    <a:pt x="75196" y="60688"/>
                    <a:pt x="75397" y="57925"/>
                    <a:pt x="74994" y="55197"/>
                  </a:cubicBezTo>
                  <a:cubicBezTo>
                    <a:pt x="74460" y="51959"/>
                    <a:pt x="73618" y="48543"/>
                    <a:pt x="73820" y="45234"/>
                  </a:cubicBezTo>
                  <a:lnTo>
                    <a:pt x="73820" y="45234"/>
                  </a:lnTo>
                  <a:cubicBezTo>
                    <a:pt x="74010" y="45246"/>
                    <a:pt x="74211" y="45246"/>
                    <a:pt x="74413" y="45246"/>
                  </a:cubicBezTo>
                  <a:cubicBezTo>
                    <a:pt x="74443" y="45248"/>
                    <a:pt x="74471" y="45249"/>
                    <a:pt x="74498" y="45249"/>
                  </a:cubicBezTo>
                  <a:cubicBezTo>
                    <a:pt x="75463" y="45249"/>
                    <a:pt x="74955" y="44044"/>
                    <a:pt x="74413" y="43052"/>
                  </a:cubicBezTo>
                  <a:lnTo>
                    <a:pt x="74413" y="43052"/>
                  </a:lnTo>
                  <a:cubicBezTo>
                    <a:pt x="74512" y="43053"/>
                    <a:pt x="74612" y="43054"/>
                    <a:pt x="74711" y="43054"/>
                  </a:cubicBezTo>
                  <a:cubicBezTo>
                    <a:pt x="75406" y="43054"/>
                    <a:pt x="76102" y="43018"/>
                    <a:pt x="76797" y="42945"/>
                  </a:cubicBezTo>
                  <a:cubicBezTo>
                    <a:pt x="79809" y="42660"/>
                    <a:pt x="82810" y="41712"/>
                    <a:pt x="85597" y="40075"/>
                  </a:cubicBezTo>
                  <a:cubicBezTo>
                    <a:pt x="95845" y="34050"/>
                    <a:pt x="99260" y="20861"/>
                    <a:pt x="93223" y="10614"/>
                  </a:cubicBezTo>
                  <a:cubicBezTo>
                    <a:pt x="89214" y="3795"/>
                    <a:pt x="82033" y="1"/>
                    <a:pt x="746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3464;p81">
              <a:extLst>
                <a:ext uri="{FF2B5EF4-FFF2-40B4-BE49-F238E27FC236}">
                  <a16:creationId xmlns:a16="http://schemas.microsoft.com/office/drawing/2014/main" id="{2798E426-E1FB-5D13-FB45-A0FB17184CDE}"/>
                </a:ext>
              </a:extLst>
            </p:cNvPr>
            <p:cNvSpPr/>
            <p:nvPr/>
          </p:nvSpPr>
          <p:spPr>
            <a:xfrm>
              <a:off x="2778275" y="1488500"/>
              <a:ext cx="2481525" cy="3108050"/>
            </a:xfrm>
            <a:custGeom>
              <a:avLst/>
              <a:gdLst/>
              <a:ahLst/>
              <a:cxnLst/>
              <a:rect l="l" t="t" r="r" b="b"/>
              <a:pathLst>
                <a:path w="99261" h="124322" fill="none" extrusionOk="0">
                  <a:moveTo>
                    <a:pt x="98466" y="116019"/>
                  </a:moveTo>
                  <a:cubicBezTo>
                    <a:pt x="97908" y="117929"/>
                    <a:pt x="96248" y="119708"/>
                    <a:pt x="94184" y="120277"/>
                  </a:cubicBezTo>
                  <a:cubicBezTo>
                    <a:pt x="94184" y="120277"/>
                    <a:pt x="94172" y="120277"/>
                    <a:pt x="94172" y="120277"/>
                  </a:cubicBezTo>
                  <a:cubicBezTo>
                    <a:pt x="93805" y="120455"/>
                    <a:pt x="93342" y="120621"/>
                    <a:pt x="93212" y="120728"/>
                  </a:cubicBezTo>
                  <a:cubicBezTo>
                    <a:pt x="92583" y="121000"/>
                    <a:pt x="91895" y="120989"/>
                    <a:pt x="91231" y="120965"/>
                  </a:cubicBezTo>
                  <a:cubicBezTo>
                    <a:pt x="86890" y="120645"/>
                    <a:pt x="84020" y="117241"/>
                    <a:pt x="81695" y="113920"/>
                  </a:cubicBezTo>
                  <a:cubicBezTo>
                    <a:pt x="80794" y="112591"/>
                    <a:pt x="79904" y="111227"/>
                    <a:pt x="79086" y="109852"/>
                  </a:cubicBezTo>
                  <a:cubicBezTo>
                    <a:pt x="78967" y="109709"/>
                    <a:pt x="78837" y="109567"/>
                    <a:pt x="78706" y="109437"/>
                  </a:cubicBezTo>
                  <a:cubicBezTo>
                    <a:pt x="78125" y="108832"/>
                    <a:pt x="77520" y="108262"/>
                    <a:pt x="76951" y="107634"/>
                  </a:cubicBezTo>
                  <a:cubicBezTo>
                    <a:pt x="75480" y="105985"/>
                    <a:pt x="73915" y="104420"/>
                    <a:pt x="72361" y="102842"/>
                  </a:cubicBezTo>
                  <a:cubicBezTo>
                    <a:pt x="72373" y="102996"/>
                    <a:pt x="72373" y="103139"/>
                    <a:pt x="72385" y="103281"/>
                  </a:cubicBezTo>
                  <a:cubicBezTo>
                    <a:pt x="72658" y="110267"/>
                    <a:pt x="72788" y="117264"/>
                    <a:pt x="72575" y="124250"/>
                  </a:cubicBezTo>
                  <a:cubicBezTo>
                    <a:pt x="72575" y="124274"/>
                    <a:pt x="72575" y="124298"/>
                    <a:pt x="72575" y="124321"/>
                  </a:cubicBezTo>
                  <a:lnTo>
                    <a:pt x="71732" y="124321"/>
                  </a:lnTo>
                  <a:cubicBezTo>
                    <a:pt x="71732" y="124298"/>
                    <a:pt x="71732" y="124274"/>
                    <a:pt x="71732" y="124250"/>
                  </a:cubicBezTo>
                  <a:lnTo>
                    <a:pt x="28145" y="124250"/>
                  </a:lnTo>
                  <a:cubicBezTo>
                    <a:pt x="28145" y="124274"/>
                    <a:pt x="28145" y="124298"/>
                    <a:pt x="28145" y="124321"/>
                  </a:cubicBezTo>
                  <a:lnTo>
                    <a:pt x="27280" y="124321"/>
                  </a:lnTo>
                  <a:lnTo>
                    <a:pt x="27280" y="124250"/>
                  </a:lnTo>
                  <a:cubicBezTo>
                    <a:pt x="26876" y="118640"/>
                    <a:pt x="26841" y="112983"/>
                    <a:pt x="26758" y="107361"/>
                  </a:cubicBezTo>
                  <a:cubicBezTo>
                    <a:pt x="26758" y="107183"/>
                    <a:pt x="26770" y="107005"/>
                    <a:pt x="26770" y="106827"/>
                  </a:cubicBezTo>
                  <a:cubicBezTo>
                    <a:pt x="26734" y="106827"/>
                    <a:pt x="26687" y="106815"/>
                    <a:pt x="26651" y="106804"/>
                  </a:cubicBezTo>
                  <a:cubicBezTo>
                    <a:pt x="25951" y="107349"/>
                    <a:pt x="25240" y="107883"/>
                    <a:pt x="24528" y="108405"/>
                  </a:cubicBezTo>
                  <a:cubicBezTo>
                    <a:pt x="22239" y="110374"/>
                    <a:pt x="19938" y="112319"/>
                    <a:pt x="17566" y="114169"/>
                  </a:cubicBezTo>
                  <a:cubicBezTo>
                    <a:pt x="14518" y="116292"/>
                    <a:pt x="10853" y="119945"/>
                    <a:pt x="6975" y="119945"/>
                  </a:cubicBezTo>
                  <a:lnTo>
                    <a:pt x="6868" y="119945"/>
                  </a:lnTo>
                  <a:cubicBezTo>
                    <a:pt x="1898" y="119637"/>
                    <a:pt x="1" y="115165"/>
                    <a:pt x="985" y="110717"/>
                  </a:cubicBezTo>
                  <a:cubicBezTo>
                    <a:pt x="1661" y="106424"/>
                    <a:pt x="2764" y="102202"/>
                    <a:pt x="4140" y="98062"/>
                  </a:cubicBezTo>
                  <a:cubicBezTo>
                    <a:pt x="6429" y="91373"/>
                    <a:pt x="9027" y="84791"/>
                    <a:pt x="11612" y="78208"/>
                  </a:cubicBezTo>
                  <a:cubicBezTo>
                    <a:pt x="11932" y="77425"/>
                    <a:pt x="12276" y="76654"/>
                    <a:pt x="12549" y="75860"/>
                  </a:cubicBezTo>
                  <a:cubicBezTo>
                    <a:pt x="12608" y="75741"/>
                    <a:pt x="12632" y="75551"/>
                    <a:pt x="12680" y="75409"/>
                  </a:cubicBezTo>
                  <a:cubicBezTo>
                    <a:pt x="12668" y="75373"/>
                    <a:pt x="12668" y="75338"/>
                    <a:pt x="12691" y="75314"/>
                  </a:cubicBezTo>
                  <a:cubicBezTo>
                    <a:pt x="12680" y="75290"/>
                    <a:pt x="12680" y="75267"/>
                    <a:pt x="12691" y="75255"/>
                  </a:cubicBezTo>
                  <a:cubicBezTo>
                    <a:pt x="12703" y="75112"/>
                    <a:pt x="12869" y="75041"/>
                    <a:pt x="12988" y="75112"/>
                  </a:cubicBezTo>
                  <a:cubicBezTo>
                    <a:pt x="13035" y="75124"/>
                    <a:pt x="13083" y="75136"/>
                    <a:pt x="13130" y="75148"/>
                  </a:cubicBezTo>
                  <a:cubicBezTo>
                    <a:pt x="13391" y="75148"/>
                    <a:pt x="13640" y="75148"/>
                    <a:pt x="13889" y="75160"/>
                  </a:cubicBezTo>
                  <a:cubicBezTo>
                    <a:pt x="13877" y="74496"/>
                    <a:pt x="13889" y="73832"/>
                    <a:pt x="13877" y="73167"/>
                  </a:cubicBezTo>
                  <a:cubicBezTo>
                    <a:pt x="13866" y="70511"/>
                    <a:pt x="14115" y="67842"/>
                    <a:pt x="14613" y="65233"/>
                  </a:cubicBezTo>
                  <a:cubicBezTo>
                    <a:pt x="14743" y="64628"/>
                    <a:pt x="14945" y="64035"/>
                    <a:pt x="15206" y="63466"/>
                  </a:cubicBezTo>
                  <a:cubicBezTo>
                    <a:pt x="15313" y="63264"/>
                    <a:pt x="15407" y="63027"/>
                    <a:pt x="15609" y="62896"/>
                  </a:cubicBezTo>
                  <a:cubicBezTo>
                    <a:pt x="16593" y="62434"/>
                    <a:pt x="16629" y="64865"/>
                    <a:pt x="16605" y="65423"/>
                  </a:cubicBezTo>
                  <a:cubicBezTo>
                    <a:pt x="16890" y="64225"/>
                    <a:pt x="17222" y="63039"/>
                    <a:pt x="17625" y="61876"/>
                  </a:cubicBezTo>
                  <a:cubicBezTo>
                    <a:pt x="17874" y="61188"/>
                    <a:pt x="18159" y="60524"/>
                    <a:pt x="18539" y="59907"/>
                  </a:cubicBezTo>
                  <a:cubicBezTo>
                    <a:pt x="18681" y="59694"/>
                    <a:pt x="18823" y="59445"/>
                    <a:pt x="19072" y="59350"/>
                  </a:cubicBezTo>
                  <a:cubicBezTo>
                    <a:pt x="19321" y="59243"/>
                    <a:pt x="19594" y="59409"/>
                    <a:pt x="19713" y="59635"/>
                  </a:cubicBezTo>
                  <a:cubicBezTo>
                    <a:pt x="19914" y="60014"/>
                    <a:pt x="19914" y="60465"/>
                    <a:pt x="19914" y="60880"/>
                  </a:cubicBezTo>
                  <a:cubicBezTo>
                    <a:pt x="19902" y="61615"/>
                    <a:pt x="19760" y="62339"/>
                    <a:pt x="19618" y="63050"/>
                  </a:cubicBezTo>
                  <a:cubicBezTo>
                    <a:pt x="19392" y="64118"/>
                    <a:pt x="19143" y="65185"/>
                    <a:pt x="18930" y="66253"/>
                  </a:cubicBezTo>
                  <a:cubicBezTo>
                    <a:pt x="19523" y="64569"/>
                    <a:pt x="20246" y="62932"/>
                    <a:pt x="21148" y="61378"/>
                  </a:cubicBezTo>
                  <a:cubicBezTo>
                    <a:pt x="21338" y="61070"/>
                    <a:pt x="21539" y="60773"/>
                    <a:pt x="21765" y="60500"/>
                  </a:cubicBezTo>
                  <a:cubicBezTo>
                    <a:pt x="21895" y="60334"/>
                    <a:pt x="22037" y="60121"/>
                    <a:pt x="22251" y="60073"/>
                  </a:cubicBezTo>
                  <a:cubicBezTo>
                    <a:pt x="23046" y="59955"/>
                    <a:pt x="22915" y="61343"/>
                    <a:pt x="22891" y="61841"/>
                  </a:cubicBezTo>
                  <a:cubicBezTo>
                    <a:pt x="22808" y="62742"/>
                    <a:pt x="22595" y="63632"/>
                    <a:pt x="22346" y="64497"/>
                  </a:cubicBezTo>
                  <a:cubicBezTo>
                    <a:pt x="22037" y="65612"/>
                    <a:pt x="21658" y="66703"/>
                    <a:pt x="21278" y="67795"/>
                  </a:cubicBezTo>
                  <a:cubicBezTo>
                    <a:pt x="21717" y="66905"/>
                    <a:pt x="22180" y="66016"/>
                    <a:pt x="22761" y="65209"/>
                  </a:cubicBezTo>
                  <a:cubicBezTo>
                    <a:pt x="23235" y="64545"/>
                    <a:pt x="23781" y="63916"/>
                    <a:pt x="24386" y="63371"/>
                  </a:cubicBezTo>
                  <a:cubicBezTo>
                    <a:pt x="24611" y="63157"/>
                    <a:pt x="24931" y="63050"/>
                    <a:pt x="25109" y="63383"/>
                  </a:cubicBezTo>
                  <a:cubicBezTo>
                    <a:pt x="25216" y="63584"/>
                    <a:pt x="25216" y="63833"/>
                    <a:pt x="25204" y="64059"/>
                  </a:cubicBezTo>
                  <a:cubicBezTo>
                    <a:pt x="25121" y="65102"/>
                    <a:pt x="24694" y="66087"/>
                    <a:pt x="24279" y="67036"/>
                  </a:cubicBezTo>
                  <a:cubicBezTo>
                    <a:pt x="23722" y="68305"/>
                    <a:pt x="23057" y="69526"/>
                    <a:pt x="22488" y="70795"/>
                  </a:cubicBezTo>
                  <a:cubicBezTo>
                    <a:pt x="23117" y="70119"/>
                    <a:pt x="23816" y="69538"/>
                    <a:pt x="24587" y="69028"/>
                  </a:cubicBezTo>
                  <a:cubicBezTo>
                    <a:pt x="25157" y="68649"/>
                    <a:pt x="25738" y="68269"/>
                    <a:pt x="26402" y="68079"/>
                  </a:cubicBezTo>
                  <a:cubicBezTo>
                    <a:pt x="26829" y="67949"/>
                    <a:pt x="27161" y="68257"/>
                    <a:pt x="27137" y="68684"/>
                  </a:cubicBezTo>
                  <a:cubicBezTo>
                    <a:pt x="27090" y="69159"/>
                    <a:pt x="26758" y="69550"/>
                    <a:pt x="26521" y="69941"/>
                  </a:cubicBezTo>
                  <a:cubicBezTo>
                    <a:pt x="25750" y="71163"/>
                    <a:pt x="24718" y="72183"/>
                    <a:pt x="23757" y="73250"/>
                  </a:cubicBezTo>
                  <a:cubicBezTo>
                    <a:pt x="22832" y="74306"/>
                    <a:pt x="21848" y="75326"/>
                    <a:pt x="21041" y="76476"/>
                  </a:cubicBezTo>
                  <a:cubicBezTo>
                    <a:pt x="20970" y="76571"/>
                    <a:pt x="20911" y="76666"/>
                    <a:pt x="20851" y="76761"/>
                  </a:cubicBezTo>
                  <a:lnTo>
                    <a:pt x="20851" y="76761"/>
                  </a:lnTo>
                  <a:cubicBezTo>
                    <a:pt x="20828" y="76820"/>
                    <a:pt x="20816" y="76868"/>
                    <a:pt x="20804" y="76939"/>
                  </a:cubicBezTo>
                  <a:cubicBezTo>
                    <a:pt x="21112" y="77081"/>
                    <a:pt x="21409" y="77247"/>
                    <a:pt x="21693" y="77437"/>
                  </a:cubicBezTo>
                  <a:cubicBezTo>
                    <a:pt x="21812" y="77520"/>
                    <a:pt x="21919" y="77603"/>
                    <a:pt x="22014" y="77710"/>
                  </a:cubicBezTo>
                  <a:cubicBezTo>
                    <a:pt x="22132" y="77840"/>
                    <a:pt x="22109" y="77995"/>
                    <a:pt x="22014" y="78101"/>
                  </a:cubicBezTo>
                  <a:cubicBezTo>
                    <a:pt x="22026" y="78184"/>
                    <a:pt x="22014" y="78267"/>
                    <a:pt x="21978" y="78339"/>
                  </a:cubicBezTo>
                  <a:cubicBezTo>
                    <a:pt x="21954" y="78552"/>
                    <a:pt x="21824" y="78813"/>
                    <a:pt x="21812" y="79003"/>
                  </a:cubicBezTo>
                  <a:cubicBezTo>
                    <a:pt x="21480" y="80189"/>
                    <a:pt x="21160" y="81375"/>
                    <a:pt x="20780" y="82549"/>
                  </a:cubicBezTo>
                  <a:cubicBezTo>
                    <a:pt x="19748" y="85775"/>
                    <a:pt x="18645" y="88977"/>
                    <a:pt x="17649" y="92215"/>
                  </a:cubicBezTo>
                  <a:cubicBezTo>
                    <a:pt x="17127" y="93899"/>
                    <a:pt x="16582" y="95572"/>
                    <a:pt x="16036" y="97256"/>
                  </a:cubicBezTo>
                  <a:cubicBezTo>
                    <a:pt x="16036" y="97256"/>
                    <a:pt x="16036" y="97256"/>
                    <a:pt x="16036" y="97256"/>
                  </a:cubicBezTo>
                  <a:cubicBezTo>
                    <a:pt x="16048" y="97291"/>
                    <a:pt x="16048" y="97327"/>
                    <a:pt x="16048" y="97363"/>
                  </a:cubicBezTo>
                  <a:cubicBezTo>
                    <a:pt x="16048" y="97375"/>
                    <a:pt x="16060" y="97398"/>
                    <a:pt x="16072" y="97410"/>
                  </a:cubicBezTo>
                  <a:cubicBezTo>
                    <a:pt x="16190" y="97244"/>
                    <a:pt x="16321" y="97078"/>
                    <a:pt x="16463" y="96924"/>
                  </a:cubicBezTo>
                  <a:cubicBezTo>
                    <a:pt x="18550" y="94350"/>
                    <a:pt x="20911" y="92014"/>
                    <a:pt x="23247" y="89653"/>
                  </a:cubicBezTo>
                  <a:cubicBezTo>
                    <a:pt x="25773" y="87103"/>
                    <a:pt x="28217" y="84423"/>
                    <a:pt x="31099" y="82252"/>
                  </a:cubicBezTo>
                  <a:cubicBezTo>
                    <a:pt x="31692" y="81920"/>
                    <a:pt x="32297" y="81624"/>
                    <a:pt x="32890" y="81292"/>
                  </a:cubicBezTo>
                  <a:lnTo>
                    <a:pt x="33068" y="81209"/>
                  </a:lnTo>
                  <a:cubicBezTo>
                    <a:pt x="33411" y="81043"/>
                    <a:pt x="33755" y="80889"/>
                    <a:pt x="34088" y="80734"/>
                  </a:cubicBezTo>
                  <a:cubicBezTo>
                    <a:pt x="34420" y="80580"/>
                    <a:pt x="34752" y="80414"/>
                    <a:pt x="35084" y="80248"/>
                  </a:cubicBezTo>
                  <a:cubicBezTo>
                    <a:pt x="35131" y="80224"/>
                    <a:pt x="35191" y="80201"/>
                    <a:pt x="35238" y="80165"/>
                  </a:cubicBezTo>
                  <a:cubicBezTo>
                    <a:pt x="35333" y="80177"/>
                    <a:pt x="35404" y="80201"/>
                    <a:pt x="35440" y="80272"/>
                  </a:cubicBezTo>
                  <a:cubicBezTo>
                    <a:pt x="36151" y="79952"/>
                    <a:pt x="36887" y="79691"/>
                    <a:pt x="37646" y="79465"/>
                  </a:cubicBezTo>
                  <a:cubicBezTo>
                    <a:pt x="38903" y="79026"/>
                    <a:pt x="40172" y="78706"/>
                    <a:pt x="41465" y="78457"/>
                  </a:cubicBezTo>
                  <a:cubicBezTo>
                    <a:pt x="41524" y="77662"/>
                    <a:pt x="41571" y="76856"/>
                    <a:pt x="41619" y="76049"/>
                  </a:cubicBezTo>
                  <a:cubicBezTo>
                    <a:pt x="38322" y="75053"/>
                    <a:pt x="34965" y="72705"/>
                    <a:pt x="33281" y="70084"/>
                  </a:cubicBezTo>
                  <a:cubicBezTo>
                    <a:pt x="32985" y="69633"/>
                    <a:pt x="32724" y="69170"/>
                    <a:pt x="32475" y="68684"/>
                  </a:cubicBezTo>
                  <a:cubicBezTo>
                    <a:pt x="32131" y="68672"/>
                    <a:pt x="31834" y="68660"/>
                    <a:pt x="31715" y="68660"/>
                  </a:cubicBezTo>
                  <a:cubicBezTo>
                    <a:pt x="29438" y="68483"/>
                    <a:pt x="26592" y="67119"/>
                    <a:pt x="26710" y="64474"/>
                  </a:cubicBezTo>
                  <a:cubicBezTo>
                    <a:pt x="26782" y="63537"/>
                    <a:pt x="27280" y="62695"/>
                    <a:pt x="27979" y="62090"/>
                  </a:cubicBezTo>
                  <a:cubicBezTo>
                    <a:pt x="27802" y="62173"/>
                    <a:pt x="27624" y="62244"/>
                    <a:pt x="27434" y="62303"/>
                  </a:cubicBezTo>
                  <a:cubicBezTo>
                    <a:pt x="27232" y="62363"/>
                    <a:pt x="27019" y="62410"/>
                    <a:pt x="26805" y="62410"/>
                  </a:cubicBezTo>
                  <a:cubicBezTo>
                    <a:pt x="26651" y="62410"/>
                    <a:pt x="26497" y="62386"/>
                    <a:pt x="26343" y="62327"/>
                  </a:cubicBezTo>
                  <a:cubicBezTo>
                    <a:pt x="25868" y="62161"/>
                    <a:pt x="25584" y="61710"/>
                    <a:pt x="25382" y="61271"/>
                  </a:cubicBezTo>
                  <a:cubicBezTo>
                    <a:pt x="25109" y="60726"/>
                    <a:pt x="24730" y="60240"/>
                    <a:pt x="24208" y="59907"/>
                  </a:cubicBezTo>
                  <a:cubicBezTo>
                    <a:pt x="22974" y="59137"/>
                    <a:pt x="21432" y="58425"/>
                    <a:pt x="22132" y="56681"/>
                  </a:cubicBezTo>
                  <a:cubicBezTo>
                    <a:pt x="22452" y="56017"/>
                    <a:pt x="23117" y="55626"/>
                    <a:pt x="23567" y="55068"/>
                  </a:cubicBezTo>
                  <a:cubicBezTo>
                    <a:pt x="23864" y="54618"/>
                    <a:pt x="23757" y="54048"/>
                    <a:pt x="23544" y="53598"/>
                  </a:cubicBezTo>
                  <a:cubicBezTo>
                    <a:pt x="23318" y="53123"/>
                    <a:pt x="22939" y="52756"/>
                    <a:pt x="22642" y="52340"/>
                  </a:cubicBezTo>
                  <a:cubicBezTo>
                    <a:pt x="22239" y="51795"/>
                    <a:pt x="22061" y="51095"/>
                    <a:pt x="22168" y="50431"/>
                  </a:cubicBezTo>
                  <a:cubicBezTo>
                    <a:pt x="22310" y="49340"/>
                    <a:pt x="22796" y="48035"/>
                    <a:pt x="23935" y="47656"/>
                  </a:cubicBezTo>
                  <a:cubicBezTo>
                    <a:pt x="24386" y="47513"/>
                    <a:pt x="24860" y="47466"/>
                    <a:pt x="25323" y="47324"/>
                  </a:cubicBezTo>
                  <a:cubicBezTo>
                    <a:pt x="25584" y="47240"/>
                    <a:pt x="25821" y="47110"/>
                    <a:pt x="26058" y="46956"/>
                  </a:cubicBezTo>
                  <a:cubicBezTo>
                    <a:pt x="26580" y="46612"/>
                    <a:pt x="26959" y="46043"/>
                    <a:pt x="27090" y="45426"/>
                  </a:cubicBezTo>
                  <a:cubicBezTo>
                    <a:pt x="27220" y="44797"/>
                    <a:pt x="27173" y="44145"/>
                    <a:pt x="27386" y="43540"/>
                  </a:cubicBezTo>
                  <a:cubicBezTo>
                    <a:pt x="27612" y="42876"/>
                    <a:pt x="28110" y="42247"/>
                    <a:pt x="28798" y="42022"/>
                  </a:cubicBezTo>
                  <a:cubicBezTo>
                    <a:pt x="29165" y="41903"/>
                    <a:pt x="29557" y="41915"/>
                    <a:pt x="29948" y="41963"/>
                  </a:cubicBezTo>
                  <a:cubicBezTo>
                    <a:pt x="30494" y="42022"/>
                    <a:pt x="31063" y="42164"/>
                    <a:pt x="31609" y="42069"/>
                  </a:cubicBezTo>
                  <a:cubicBezTo>
                    <a:pt x="32214" y="41939"/>
                    <a:pt x="32795" y="41642"/>
                    <a:pt x="33198" y="41180"/>
                  </a:cubicBezTo>
                  <a:cubicBezTo>
                    <a:pt x="33720" y="40599"/>
                    <a:pt x="33945" y="39828"/>
                    <a:pt x="34242" y="39116"/>
                  </a:cubicBezTo>
                  <a:cubicBezTo>
                    <a:pt x="34598" y="38298"/>
                    <a:pt x="35084" y="37491"/>
                    <a:pt x="35807" y="36946"/>
                  </a:cubicBezTo>
                  <a:cubicBezTo>
                    <a:pt x="36377" y="36495"/>
                    <a:pt x="37136" y="36234"/>
                    <a:pt x="37847" y="36471"/>
                  </a:cubicBezTo>
                  <a:cubicBezTo>
                    <a:pt x="38405" y="36614"/>
                    <a:pt x="38903" y="36934"/>
                    <a:pt x="39342" y="37301"/>
                  </a:cubicBezTo>
                  <a:cubicBezTo>
                    <a:pt x="39757" y="37610"/>
                    <a:pt x="40160" y="37989"/>
                    <a:pt x="40670" y="38108"/>
                  </a:cubicBezTo>
                  <a:cubicBezTo>
                    <a:pt x="41334" y="38238"/>
                    <a:pt x="42022" y="38025"/>
                    <a:pt x="42591" y="37669"/>
                  </a:cubicBezTo>
                  <a:cubicBezTo>
                    <a:pt x="43315" y="37159"/>
                    <a:pt x="43884" y="36448"/>
                    <a:pt x="44667" y="36021"/>
                  </a:cubicBezTo>
                  <a:cubicBezTo>
                    <a:pt x="45130" y="35760"/>
                    <a:pt x="45628" y="35546"/>
                    <a:pt x="46161" y="35451"/>
                  </a:cubicBezTo>
                  <a:cubicBezTo>
                    <a:pt x="47134" y="35285"/>
                    <a:pt x="48213" y="35522"/>
                    <a:pt x="48937" y="36198"/>
                  </a:cubicBezTo>
                  <a:cubicBezTo>
                    <a:pt x="49803" y="37017"/>
                    <a:pt x="49945" y="38274"/>
                    <a:pt x="50585" y="39223"/>
                  </a:cubicBezTo>
                  <a:cubicBezTo>
                    <a:pt x="50894" y="39674"/>
                    <a:pt x="51285" y="40160"/>
                    <a:pt x="51866" y="40195"/>
                  </a:cubicBezTo>
                  <a:cubicBezTo>
                    <a:pt x="52281" y="40219"/>
                    <a:pt x="52697" y="40148"/>
                    <a:pt x="53112" y="40065"/>
                  </a:cubicBezTo>
                  <a:cubicBezTo>
                    <a:pt x="53550" y="39982"/>
                    <a:pt x="53989" y="39899"/>
                    <a:pt x="54440" y="39934"/>
                  </a:cubicBezTo>
                  <a:cubicBezTo>
                    <a:pt x="55638" y="40029"/>
                    <a:pt x="56361" y="41192"/>
                    <a:pt x="56373" y="42318"/>
                  </a:cubicBezTo>
                  <a:cubicBezTo>
                    <a:pt x="56385" y="42817"/>
                    <a:pt x="56290" y="43315"/>
                    <a:pt x="56219" y="43801"/>
                  </a:cubicBezTo>
                  <a:cubicBezTo>
                    <a:pt x="56136" y="44465"/>
                    <a:pt x="55982" y="45248"/>
                    <a:pt x="56409" y="45817"/>
                  </a:cubicBezTo>
                  <a:cubicBezTo>
                    <a:pt x="56622" y="46019"/>
                    <a:pt x="56883" y="46102"/>
                    <a:pt x="57156" y="46173"/>
                  </a:cubicBezTo>
                  <a:cubicBezTo>
                    <a:pt x="57488" y="46244"/>
                    <a:pt x="57820" y="46292"/>
                    <a:pt x="58152" y="46351"/>
                  </a:cubicBezTo>
                  <a:cubicBezTo>
                    <a:pt x="58923" y="46505"/>
                    <a:pt x="59504" y="47015"/>
                    <a:pt x="59682" y="47798"/>
                  </a:cubicBezTo>
                  <a:cubicBezTo>
                    <a:pt x="59777" y="48201"/>
                    <a:pt x="59777" y="48616"/>
                    <a:pt x="59742" y="49020"/>
                  </a:cubicBezTo>
                  <a:cubicBezTo>
                    <a:pt x="59694" y="49577"/>
                    <a:pt x="59469" y="50123"/>
                    <a:pt x="59493" y="50692"/>
                  </a:cubicBezTo>
                  <a:cubicBezTo>
                    <a:pt x="59493" y="51498"/>
                    <a:pt x="60216" y="51997"/>
                    <a:pt x="60524" y="52673"/>
                  </a:cubicBezTo>
                  <a:cubicBezTo>
                    <a:pt x="60702" y="53052"/>
                    <a:pt x="60785" y="53479"/>
                    <a:pt x="60679" y="53894"/>
                  </a:cubicBezTo>
                  <a:cubicBezTo>
                    <a:pt x="60667" y="53942"/>
                    <a:pt x="60643" y="53989"/>
                    <a:pt x="60607" y="54013"/>
                  </a:cubicBezTo>
                  <a:cubicBezTo>
                    <a:pt x="60619" y="54025"/>
                    <a:pt x="60619" y="54025"/>
                    <a:pt x="60619" y="54037"/>
                  </a:cubicBezTo>
                  <a:cubicBezTo>
                    <a:pt x="60607" y="54131"/>
                    <a:pt x="60596" y="54238"/>
                    <a:pt x="60536" y="54321"/>
                  </a:cubicBezTo>
                  <a:cubicBezTo>
                    <a:pt x="60631" y="54428"/>
                    <a:pt x="60714" y="54547"/>
                    <a:pt x="60785" y="54677"/>
                  </a:cubicBezTo>
                  <a:cubicBezTo>
                    <a:pt x="61046" y="55163"/>
                    <a:pt x="61058" y="55756"/>
                    <a:pt x="61094" y="56302"/>
                  </a:cubicBezTo>
                  <a:cubicBezTo>
                    <a:pt x="61153" y="57334"/>
                    <a:pt x="60809" y="58354"/>
                    <a:pt x="60169" y="59172"/>
                  </a:cubicBezTo>
                  <a:cubicBezTo>
                    <a:pt x="59564" y="60014"/>
                    <a:pt x="58733" y="60702"/>
                    <a:pt x="57773" y="61117"/>
                  </a:cubicBezTo>
                  <a:cubicBezTo>
                    <a:pt x="57536" y="61236"/>
                    <a:pt x="57286" y="61343"/>
                    <a:pt x="57037" y="61449"/>
                  </a:cubicBezTo>
                  <a:cubicBezTo>
                    <a:pt x="57097" y="62659"/>
                    <a:pt x="57109" y="63881"/>
                    <a:pt x="57073" y="65090"/>
                  </a:cubicBezTo>
                  <a:cubicBezTo>
                    <a:pt x="56931" y="68115"/>
                    <a:pt x="55982" y="71222"/>
                    <a:pt x="53610" y="73239"/>
                  </a:cubicBezTo>
                  <a:cubicBezTo>
                    <a:pt x="53574" y="73689"/>
                    <a:pt x="53539" y="74140"/>
                    <a:pt x="53503" y="74579"/>
                  </a:cubicBezTo>
                  <a:cubicBezTo>
                    <a:pt x="53420" y="75563"/>
                    <a:pt x="53337" y="76536"/>
                    <a:pt x="53266" y="77520"/>
                  </a:cubicBezTo>
                  <a:cubicBezTo>
                    <a:pt x="55175" y="77568"/>
                    <a:pt x="57073" y="77781"/>
                    <a:pt x="58971" y="78089"/>
                  </a:cubicBezTo>
                  <a:cubicBezTo>
                    <a:pt x="59386" y="78208"/>
                    <a:pt x="61841" y="78505"/>
                    <a:pt x="62612" y="78920"/>
                  </a:cubicBezTo>
                  <a:cubicBezTo>
                    <a:pt x="62671" y="78932"/>
                    <a:pt x="62730" y="78955"/>
                    <a:pt x="62778" y="78967"/>
                  </a:cubicBezTo>
                  <a:cubicBezTo>
                    <a:pt x="63122" y="78979"/>
                    <a:pt x="63454" y="79062"/>
                    <a:pt x="63786" y="79157"/>
                  </a:cubicBezTo>
                  <a:cubicBezTo>
                    <a:pt x="64545" y="79181"/>
                    <a:pt x="65435" y="79525"/>
                    <a:pt x="66004" y="79786"/>
                  </a:cubicBezTo>
                  <a:cubicBezTo>
                    <a:pt x="67107" y="80296"/>
                    <a:pt x="68210" y="80817"/>
                    <a:pt x="69171" y="81576"/>
                  </a:cubicBezTo>
                  <a:cubicBezTo>
                    <a:pt x="70452" y="81221"/>
                    <a:pt x="71922" y="81197"/>
                    <a:pt x="72954" y="81339"/>
                  </a:cubicBezTo>
                  <a:cubicBezTo>
                    <a:pt x="73013" y="81351"/>
                    <a:pt x="73061" y="81351"/>
                    <a:pt x="73108" y="81363"/>
                  </a:cubicBezTo>
                  <a:cubicBezTo>
                    <a:pt x="73049" y="78825"/>
                    <a:pt x="73096" y="76299"/>
                    <a:pt x="73369" y="73772"/>
                  </a:cubicBezTo>
                  <a:cubicBezTo>
                    <a:pt x="73713" y="69740"/>
                    <a:pt x="74781" y="65778"/>
                    <a:pt x="74875" y="61734"/>
                  </a:cubicBezTo>
                  <a:cubicBezTo>
                    <a:pt x="74899" y="57156"/>
                    <a:pt x="73191" y="52732"/>
                    <a:pt x="73488" y="48284"/>
                  </a:cubicBezTo>
                  <a:cubicBezTo>
                    <a:pt x="72468" y="48249"/>
                    <a:pt x="71780" y="48083"/>
                    <a:pt x="72705" y="46624"/>
                  </a:cubicBezTo>
                  <a:cubicBezTo>
                    <a:pt x="72788" y="46529"/>
                    <a:pt x="72871" y="46268"/>
                    <a:pt x="72966" y="46031"/>
                  </a:cubicBezTo>
                  <a:cubicBezTo>
                    <a:pt x="66217" y="45485"/>
                    <a:pt x="59825" y="41773"/>
                    <a:pt x="56124" y="35487"/>
                  </a:cubicBezTo>
                  <a:cubicBezTo>
                    <a:pt x="50099" y="25251"/>
                    <a:pt x="53515" y="12051"/>
                    <a:pt x="63762" y="6026"/>
                  </a:cubicBezTo>
                  <a:cubicBezTo>
                    <a:pt x="74010" y="0"/>
                    <a:pt x="87198" y="3416"/>
                    <a:pt x="93223" y="13664"/>
                  </a:cubicBezTo>
                  <a:cubicBezTo>
                    <a:pt x="99260" y="23911"/>
                    <a:pt x="95845" y="37100"/>
                    <a:pt x="85597" y="43125"/>
                  </a:cubicBezTo>
                  <a:cubicBezTo>
                    <a:pt x="82810" y="44762"/>
                    <a:pt x="79809" y="45710"/>
                    <a:pt x="76797" y="45995"/>
                  </a:cubicBezTo>
                  <a:cubicBezTo>
                    <a:pt x="76002" y="46078"/>
                    <a:pt x="75208" y="46114"/>
                    <a:pt x="74413" y="46102"/>
                  </a:cubicBezTo>
                  <a:cubicBezTo>
                    <a:pt x="74970" y="47122"/>
                    <a:pt x="75492" y="48367"/>
                    <a:pt x="74413" y="48296"/>
                  </a:cubicBezTo>
                  <a:cubicBezTo>
                    <a:pt x="74211" y="48296"/>
                    <a:pt x="74010" y="48296"/>
                    <a:pt x="73820" y="48284"/>
                  </a:cubicBezTo>
                  <a:cubicBezTo>
                    <a:pt x="73618" y="51593"/>
                    <a:pt x="74460" y="55009"/>
                    <a:pt x="74994" y="58247"/>
                  </a:cubicBezTo>
                  <a:cubicBezTo>
                    <a:pt x="75397" y="60975"/>
                    <a:pt x="75196" y="63738"/>
                    <a:pt x="74733" y="66443"/>
                  </a:cubicBezTo>
                  <a:cubicBezTo>
                    <a:pt x="73974" y="70997"/>
                    <a:pt x="73334" y="75575"/>
                    <a:pt x="73417" y="80212"/>
                  </a:cubicBezTo>
                  <a:cubicBezTo>
                    <a:pt x="73405" y="80616"/>
                    <a:pt x="73417" y="81007"/>
                    <a:pt x="73428" y="81410"/>
                  </a:cubicBezTo>
                  <a:cubicBezTo>
                    <a:pt x="75789" y="81825"/>
                    <a:pt x="78101" y="83261"/>
                    <a:pt x="78825" y="85645"/>
                  </a:cubicBezTo>
                  <a:cubicBezTo>
                    <a:pt x="79133" y="86546"/>
                    <a:pt x="79335" y="87495"/>
                    <a:pt x="79406" y="88444"/>
                  </a:cubicBezTo>
                  <a:cubicBezTo>
                    <a:pt x="79869" y="88918"/>
                    <a:pt x="80319" y="89416"/>
                    <a:pt x="80758" y="89914"/>
                  </a:cubicBezTo>
                  <a:cubicBezTo>
                    <a:pt x="80912" y="90092"/>
                    <a:pt x="81078" y="90282"/>
                    <a:pt x="81233" y="90460"/>
                  </a:cubicBezTo>
                  <a:cubicBezTo>
                    <a:pt x="83059" y="92192"/>
                    <a:pt x="84731" y="94065"/>
                    <a:pt x="86463" y="95880"/>
                  </a:cubicBezTo>
                  <a:cubicBezTo>
                    <a:pt x="88894" y="98525"/>
                    <a:pt x="91207" y="101288"/>
                    <a:pt x="93152" y="104313"/>
                  </a:cubicBezTo>
                  <a:cubicBezTo>
                    <a:pt x="94481" y="106341"/>
                    <a:pt x="97446" y="109816"/>
                    <a:pt x="98252" y="112603"/>
                  </a:cubicBezTo>
                  <a:cubicBezTo>
                    <a:pt x="98252" y="112615"/>
                    <a:pt x="98252" y="112615"/>
                    <a:pt x="98252" y="112627"/>
                  </a:cubicBezTo>
                  <a:cubicBezTo>
                    <a:pt x="98620" y="113706"/>
                    <a:pt x="98762" y="114845"/>
                    <a:pt x="98466" y="116019"/>
                  </a:cubicBezTo>
                  <a:close/>
                </a:path>
              </a:pathLst>
            </a:custGeom>
            <a:noFill/>
            <a:ln w="112075" cap="flat" cmpd="sng">
              <a:solidFill>
                <a:srgbClr val="FFFFFF"/>
              </a:solidFill>
              <a:prstDash val="solid"/>
              <a:miter lim="11860"/>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3465;p81">
              <a:extLst>
                <a:ext uri="{FF2B5EF4-FFF2-40B4-BE49-F238E27FC236}">
                  <a16:creationId xmlns:a16="http://schemas.microsoft.com/office/drawing/2014/main" id="{C52CF0B1-B78A-25AA-D283-FA0D1290FAB3}"/>
                </a:ext>
              </a:extLst>
            </p:cNvPr>
            <p:cNvSpPr/>
            <p:nvPr/>
          </p:nvSpPr>
          <p:spPr>
            <a:xfrm>
              <a:off x="3447200" y="3426050"/>
              <a:ext cx="1150800" cy="1170500"/>
            </a:xfrm>
            <a:custGeom>
              <a:avLst/>
              <a:gdLst/>
              <a:ahLst/>
              <a:cxnLst/>
              <a:rect l="l" t="t" r="r" b="b"/>
              <a:pathLst>
                <a:path w="46032" h="46820" extrusionOk="0">
                  <a:moveTo>
                    <a:pt x="25575" y="1"/>
                  </a:moveTo>
                  <a:cubicBezTo>
                    <a:pt x="25033" y="1"/>
                    <a:pt x="24491" y="14"/>
                    <a:pt x="23947" y="42"/>
                  </a:cubicBezTo>
                  <a:cubicBezTo>
                    <a:pt x="19570" y="374"/>
                    <a:pt x="15087" y="481"/>
                    <a:pt x="10889" y="1963"/>
                  </a:cubicBezTo>
                  <a:cubicBezTo>
                    <a:pt x="6809" y="3149"/>
                    <a:pt x="3345" y="5723"/>
                    <a:pt x="2088" y="10171"/>
                  </a:cubicBezTo>
                  <a:cubicBezTo>
                    <a:pt x="1175" y="13076"/>
                    <a:pt x="831" y="16148"/>
                    <a:pt x="558" y="19185"/>
                  </a:cubicBezTo>
                  <a:cubicBezTo>
                    <a:pt x="226" y="22731"/>
                    <a:pt x="36" y="26301"/>
                    <a:pt x="1" y="29859"/>
                  </a:cubicBezTo>
                  <a:cubicBezTo>
                    <a:pt x="84" y="35481"/>
                    <a:pt x="119" y="41138"/>
                    <a:pt x="523" y="46760"/>
                  </a:cubicBezTo>
                  <a:cubicBezTo>
                    <a:pt x="523" y="46772"/>
                    <a:pt x="523" y="46796"/>
                    <a:pt x="523" y="46819"/>
                  </a:cubicBezTo>
                  <a:lnTo>
                    <a:pt x="1388" y="46819"/>
                  </a:lnTo>
                  <a:lnTo>
                    <a:pt x="1388" y="46760"/>
                  </a:lnTo>
                  <a:lnTo>
                    <a:pt x="44975" y="46760"/>
                  </a:lnTo>
                  <a:cubicBezTo>
                    <a:pt x="44975" y="46772"/>
                    <a:pt x="44975" y="46796"/>
                    <a:pt x="44975" y="46819"/>
                  </a:cubicBezTo>
                  <a:lnTo>
                    <a:pt x="45818" y="46819"/>
                  </a:lnTo>
                  <a:cubicBezTo>
                    <a:pt x="45818" y="46796"/>
                    <a:pt x="45818" y="46772"/>
                    <a:pt x="45818" y="46760"/>
                  </a:cubicBezTo>
                  <a:cubicBezTo>
                    <a:pt x="46031" y="39762"/>
                    <a:pt x="45901" y="32765"/>
                    <a:pt x="45628" y="25779"/>
                  </a:cubicBezTo>
                  <a:cubicBezTo>
                    <a:pt x="45379" y="21142"/>
                    <a:pt x="45189" y="16433"/>
                    <a:pt x="44216" y="11890"/>
                  </a:cubicBezTo>
                  <a:cubicBezTo>
                    <a:pt x="43220" y="7609"/>
                    <a:pt x="40694" y="3873"/>
                    <a:pt x="36934" y="1892"/>
                  </a:cubicBezTo>
                  <a:cubicBezTo>
                    <a:pt x="36804" y="1833"/>
                    <a:pt x="36270" y="1536"/>
                    <a:pt x="35855" y="1418"/>
                  </a:cubicBezTo>
                  <a:cubicBezTo>
                    <a:pt x="35084" y="1003"/>
                    <a:pt x="32629" y="706"/>
                    <a:pt x="32214" y="587"/>
                  </a:cubicBezTo>
                  <a:cubicBezTo>
                    <a:pt x="30011" y="225"/>
                    <a:pt x="27800" y="1"/>
                    <a:pt x="25575"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3466;p81">
              <a:extLst>
                <a:ext uri="{FF2B5EF4-FFF2-40B4-BE49-F238E27FC236}">
                  <a16:creationId xmlns:a16="http://schemas.microsoft.com/office/drawing/2014/main" id="{F909EF72-F47C-D284-4F8A-CD228E779C81}"/>
                </a:ext>
              </a:extLst>
            </p:cNvPr>
            <p:cNvSpPr/>
            <p:nvPr/>
          </p:nvSpPr>
          <p:spPr>
            <a:xfrm>
              <a:off x="3124600" y="2971550"/>
              <a:ext cx="332625" cy="461675"/>
            </a:xfrm>
            <a:custGeom>
              <a:avLst/>
              <a:gdLst/>
              <a:ahLst/>
              <a:cxnLst/>
              <a:rect l="l" t="t" r="r" b="b"/>
              <a:pathLst>
                <a:path w="13305" h="18467" extrusionOk="0">
                  <a:moveTo>
                    <a:pt x="5368" y="1"/>
                  </a:moveTo>
                  <a:cubicBezTo>
                    <a:pt x="5319" y="1"/>
                    <a:pt x="5269" y="9"/>
                    <a:pt x="5219" y="28"/>
                  </a:cubicBezTo>
                  <a:cubicBezTo>
                    <a:pt x="4970" y="123"/>
                    <a:pt x="4828" y="372"/>
                    <a:pt x="4686" y="585"/>
                  </a:cubicBezTo>
                  <a:cubicBezTo>
                    <a:pt x="4306" y="1202"/>
                    <a:pt x="4021" y="1866"/>
                    <a:pt x="3784" y="2554"/>
                  </a:cubicBezTo>
                  <a:cubicBezTo>
                    <a:pt x="3369" y="3717"/>
                    <a:pt x="3037" y="4903"/>
                    <a:pt x="2752" y="6101"/>
                  </a:cubicBezTo>
                  <a:cubicBezTo>
                    <a:pt x="2774" y="5591"/>
                    <a:pt x="2746" y="3516"/>
                    <a:pt x="1990" y="3516"/>
                  </a:cubicBezTo>
                  <a:cubicBezTo>
                    <a:pt x="1918" y="3516"/>
                    <a:pt x="1841" y="3534"/>
                    <a:pt x="1756" y="3574"/>
                  </a:cubicBezTo>
                  <a:cubicBezTo>
                    <a:pt x="1554" y="3705"/>
                    <a:pt x="1460" y="3942"/>
                    <a:pt x="1353" y="4144"/>
                  </a:cubicBezTo>
                  <a:cubicBezTo>
                    <a:pt x="1092" y="4713"/>
                    <a:pt x="890" y="5306"/>
                    <a:pt x="760" y="5911"/>
                  </a:cubicBezTo>
                  <a:cubicBezTo>
                    <a:pt x="262" y="8520"/>
                    <a:pt x="13" y="11189"/>
                    <a:pt x="24" y="13845"/>
                  </a:cubicBezTo>
                  <a:cubicBezTo>
                    <a:pt x="36" y="14830"/>
                    <a:pt x="1" y="15814"/>
                    <a:pt x="96" y="16799"/>
                  </a:cubicBezTo>
                  <a:cubicBezTo>
                    <a:pt x="105" y="16871"/>
                    <a:pt x="161" y="16922"/>
                    <a:pt x="224" y="16922"/>
                  </a:cubicBezTo>
                  <a:cubicBezTo>
                    <a:pt x="245" y="16922"/>
                    <a:pt x="265" y="16917"/>
                    <a:pt x="285" y="16905"/>
                  </a:cubicBezTo>
                  <a:cubicBezTo>
                    <a:pt x="333" y="16882"/>
                    <a:pt x="357" y="16846"/>
                    <a:pt x="357" y="16810"/>
                  </a:cubicBezTo>
                  <a:cubicBezTo>
                    <a:pt x="386" y="16816"/>
                    <a:pt x="413" y="16819"/>
                    <a:pt x="438" y="16819"/>
                  </a:cubicBezTo>
                  <a:cubicBezTo>
                    <a:pt x="463" y="16819"/>
                    <a:pt x="487" y="16816"/>
                    <a:pt x="511" y="16810"/>
                  </a:cubicBezTo>
                  <a:cubicBezTo>
                    <a:pt x="2396" y="17332"/>
                    <a:pt x="4353" y="17961"/>
                    <a:pt x="6299" y="18435"/>
                  </a:cubicBezTo>
                  <a:cubicBezTo>
                    <a:pt x="6365" y="18457"/>
                    <a:pt x="6423" y="18467"/>
                    <a:pt x="6474" y="18467"/>
                  </a:cubicBezTo>
                  <a:cubicBezTo>
                    <a:pt x="6905" y="18467"/>
                    <a:pt x="6871" y="17778"/>
                    <a:pt x="6998" y="17439"/>
                  </a:cubicBezTo>
                  <a:cubicBezTo>
                    <a:pt x="7058" y="17344"/>
                    <a:pt x="7117" y="17249"/>
                    <a:pt x="7188" y="17154"/>
                  </a:cubicBezTo>
                  <a:cubicBezTo>
                    <a:pt x="7995" y="16004"/>
                    <a:pt x="8979" y="14984"/>
                    <a:pt x="9916" y="13928"/>
                  </a:cubicBezTo>
                  <a:cubicBezTo>
                    <a:pt x="10865" y="12861"/>
                    <a:pt x="11897" y="11841"/>
                    <a:pt x="12668" y="10619"/>
                  </a:cubicBezTo>
                  <a:cubicBezTo>
                    <a:pt x="12905" y="10228"/>
                    <a:pt x="13237" y="9837"/>
                    <a:pt x="13284" y="9362"/>
                  </a:cubicBezTo>
                  <a:cubicBezTo>
                    <a:pt x="13304" y="9003"/>
                    <a:pt x="13072" y="8727"/>
                    <a:pt x="12743" y="8727"/>
                  </a:cubicBezTo>
                  <a:cubicBezTo>
                    <a:pt x="12681" y="8727"/>
                    <a:pt x="12616" y="8737"/>
                    <a:pt x="12549" y="8757"/>
                  </a:cubicBezTo>
                  <a:cubicBezTo>
                    <a:pt x="11885" y="8947"/>
                    <a:pt x="11304" y="9327"/>
                    <a:pt x="10734" y="9706"/>
                  </a:cubicBezTo>
                  <a:cubicBezTo>
                    <a:pt x="9963" y="10216"/>
                    <a:pt x="9264" y="10797"/>
                    <a:pt x="8635" y="11473"/>
                  </a:cubicBezTo>
                  <a:cubicBezTo>
                    <a:pt x="9204" y="10204"/>
                    <a:pt x="9869" y="8983"/>
                    <a:pt x="10426" y="7714"/>
                  </a:cubicBezTo>
                  <a:cubicBezTo>
                    <a:pt x="10841" y="6765"/>
                    <a:pt x="11268" y="5780"/>
                    <a:pt x="11363" y="4737"/>
                  </a:cubicBezTo>
                  <a:cubicBezTo>
                    <a:pt x="11363" y="4511"/>
                    <a:pt x="11363" y="4262"/>
                    <a:pt x="11256" y="4061"/>
                  </a:cubicBezTo>
                  <a:cubicBezTo>
                    <a:pt x="11175" y="3909"/>
                    <a:pt x="11064" y="3848"/>
                    <a:pt x="10945" y="3848"/>
                  </a:cubicBezTo>
                  <a:cubicBezTo>
                    <a:pt x="10805" y="3848"/>
                    <a:pt x="10655" y="3933"/>
                    <a:pt x="10533" y="4049"/>
                  </a:cubicBezTo>
                  <a:cubicBezTo>
                    <a:pt x="9928" y="4594"/>
                    <a:pt x="9382" y="5223"/>
                    <a:pt x="8908" y="5887"/>
                  </a:cubicBezTo>
                  <a:cubicBezTo>
                    <a:pt x="8327" y="6694"/>
                    <a:pt x="7876" y="7583"/>
                    <a:pt x="7425" y="8473"/>
                  </a:cubicBezTo>
                  <a:cubicBezTo>
                    <a:pt x="7805" y="7381"/>
                    <a:pt x="8184" y="6290"/>
                    <a:pt x="8493" y="5175"/>
                  </a:cubicBezTo>
                  <a:cubicBezTo>
                    <a:pt x="8742" y="4310"/>
                    <a:pt x="8955" y="3420"/>
                    <a:pt x="9038" y="2519"/>
                  </a:cubicBezTo>
                  <a:cubicBezTo>
                    <a:pt x="9061" y="2052"/>
                    <a:pt x="9182" y="744"/>
                    <a:pt x="8500" y="744"/>
                  </a:cubicBezTo>
                  <a:cubicBezTo>
                    <a:pt x="8471" y="744"/>
                    <a:pt x="8441" y="747"/>
                    <a:pt x="8410" y="751"/>
                  </a:cubicBezTo>
                  <a:cubicBezTo>
                    <a:pt x="8184" y="799"/>
                    <a:pt x="8042" y="1012"/>
                    <a:pt x="7912" y="1178"/>
                  </a:cubicBezTo>
                  <a:cubicBezTo>
                    <a:pt x="7686" y="1463"/>
                    <a:pt x="7485" y="1748"/>
                    <a:pt x="7295" y="2056"/>
                  </a:cubicBezTo>
                  <a:cubicBezTo>
                    <a:pt x="6393" y="3610"/>
                    <a:pt x="5670" y="5247"/>
                    <a:pt x="5077" y="6931"/>
                  </a:cubicBezTo>
                  <a:lnTo>
                    <a:pt x="5077" y="6931"/>
                  </a:lnTo>
                  <a:cubicBezTo>
                    <a:pt x="5290" y="5863"/>
                    <a:pt x="5539" y="4796"/>
                    <a:pt x="5765" y="3728"/>
                  </a:cubicBezTo>
                  <a:cubicBezTo>
                    <a:pt x="5907" y="3017"/>
                    <a:pt x="6049" y="2293"/>
                    <a:pt x="6061" y="1558"/>
                  </a:cubicBezTo>
                  <a:cubicBezTo>
                    <a:pt x="6061" y="1143"/>
                    <a:pt x="6061" y="692"/>
                    <a:pt x="5860" y="313"/>
                  </a:cubicBezTo>
                  <a:cubicBezTo>
                    <a:pt x="5765" y="141"/>
                    <a:pt x="5570" y="1"/>
                    <a:pt x="5368" y="1"/>
                  </a:cubicBezTo>
                  <a:close/>
                </a:path>
              </a:pathLst>
            </a:custGeom>
            <a:solidFill>
              <a:srgbClr val="F79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3467;p81">
              <a:extLst>
                <a:ext uri="{FF2B5EF4-FFF2-40B4-BE49-F238E27FC236}">
                  <a16:creationId xmlns:a16="http://schemas.microsoft.com/office/drawing/2014/main" id="{3CB0A6A0-63BF-3044-CD16-E7957446785C}"/>
                </a:ext>
              </a:extLst>
            </p:cNvPr>
            <p:cNvSpPr/>
            <p:nvPr/>
          </p:nvSpPr>
          <p:spPr>
            <a:xfrm>
              <a:off x="3235500" y="3276150"/>
              <a:ext cx="92250" cy="87625"/>
            </a:xfrm>
            <a:custGeom>
              <a:avLst/>
              <a:gdLst/>
              <a:ahLst/>
              <a:cxnLst/>
              <a:rect l="l" t="t" r="r" b="b"/>
              <a:pathLst>
                <a:path w="3690" h="3505" extrusionOk="0">
                  <a:moveTo>
                    <a:pt x="3535" y="1"/>
                  </a:moveTo>
                  <a:cubicBezTo>
                    <a:pt x="3096" y="25"/>
                    <a:pt x="2752" y="404"/>
                    <a:pt x="2396" y="618"/>
                  </a:cubicBezTo>
                  <a:cubicBezTo>
                    <a:pt x="1673" y="1163"/>
                    <a:pt x="1080" y="1851"/>
                    <a:pt x="593" y="2610"/>
                  </a:cubicBezTo>
                  <a:cubicBezTo>
                    <a:pt x="475" y="2859"/>
                    <a:pt x="0" y="3251"/>
                    <a:pt x="344" y="3488"/>
                  </a:cubicBezTo>
                  <a:cubicBezTo>
                    <a:pt x="369" y="3499"/>
                    <a:pt x="396" y="3504"/>
                    <a:pt x="424" y="3504"/>
                  </a:cubicBezTo>
                  <a:cubicBezTo>
                    <a:pt x="513" y="3504"/>
                    <a:pt x="605" y="3448"/>
                    <a:pt x="641" y="3357"/>
                  </a:cubicBezTo>
                  <a:cubicBezTo>
                    <a:pt x="866" y="2966"/>
                    <a:pt x="1163" y="2587"/>
                    <a:pt x="1424" y="2207"/>
                  </a:cubicBezTo>
                  <a:cubicBezTo>
                    <a:pt x="1946" y="1483"/>
                    <a:pt x="2622" y="867"/>
                    <a:pt x="3381" y="392"/>
                  </a:cubicBezTo>
                  <a:cubicBezTo>
                    <a:pt x="3476" y="309"/>
                    <a:pt x="3642" y="333"/>
                    <a:pt x="3665" y="191"/>
                  </a:cubicBezTo>
                  <a:cubicBezTo>
                    <a:pt x="3689" y="108"/>
                    <a:pt x="3630" y="25"/>
                    <a:pt x="353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3468;p81">
              <a:extLst>
                <a:ext uri="{FF2B5EF4-FFF2-40B4-BE49-F238E27FC236}">
                  <a16:creationId xmlns:a16="http://schemas.microsoft.com/office/drawing/2014/main" id="{D4D8FD94-5F56-3281-970E-786539AF05B1}"/>
                </a:ext>
              </a:extLst>
            </p:cNvPr>
            <p:cNvSpPr/>
            <p:nvPr/>
          </p:nvSpPr>
          <p:spPr>
            <a:xfrm>
              <a:off x="3193175" y="3208850"/>
              <a:ext cx="40850" cy="107750"/>
            </a:xfrm>
            <a:custGeom>
              <a:avLst/>
              <a:gdLst/>
              <a:ahLst/>
              <a:cxnLst/>
              <a:rect l="l" t="t" r="r" b="b"/>
              <a:pathLst>
                <a:path w="1634" h="4310" extrusionOk="0">
                  <a:moveTo>
                    <a:pt x="199" y="0"/>
                  </a:moveTo>
                  <a:cubicBezTo>
                    <a:pt x="54" y="0"/>
                    <a:pt x="1" y="204"/>
                    <a:pt x="116" y="285"/>
                  </a:cubicBezTo>
                  <a:cubicBezTo>
                    <a:pt x="757" y="1127"/>
                    <a:pt x="780" y="2266"/>
                    <a:pt x="911" y="3286"/>
                  </a:cubicBezTo>
                  <a:cubicBezTo>
                    <a:pt x="994" y="3535"/>
                    <a:pt x="840" y="4282"/>
                    <a:pt x="1160" y="4306"/>
                  </a:cubicBezTo>
                  <a:cubicBezTo>
                    <a:pt x="1170" y="4308"/>
                    <a:pt x="1180" y="4310"/>
                    <a:pt x="1190" y="4310"/>
                  </a:cubicBezTo>
                  <a:cubicBezTo>
                    <a:pt x="1633" y="4310"/>
                    <a:pt x="1063" y="1643"/>
                    <a:pt x="970" y="1329"/>
                  </a:cubicBezTo>
                  <a:cubicBezTo>
                    <a:pt x="804" y="866"/>
                    <a:pt x="662" y="262"/>
                    <a:pt x="211" y="1"/>
                  </a:cubicBezTo>
                  <a:cubicBezTo>
                    <a:pt x="207" y="0"/>
                    <a:pt x="203" y="0"/>
                    <a:pt x="19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3469;p81">
              <a:extLst>
                <a:ext uri="{FF2B5EF4-FFF2-40B4-BE49-F238E27FC236}">
                  <a16:creationId xmlns:a16="http://schemas.microsoft.com/office/drawing/2014/main" id="{04516F6C-26A7-4CD8-F498-D2A478829785}"/>
                </a:ext>
              </a:extLst>
            </p:cNvPr>
            <p:cNvSpPr/>
            <p:nvPr/>
          </p:nvSpPr>
          <p:spPr>
            <a:xfrm>
              <a:off x="3231950" y="3162900"/>
              <a:ext cx="81675" cy="39550"/>
            </a:xfrm>
            <a:custGeom>
              <a:avLst/>
              <a:gdLst/>
              <a:ahLst/>
              <a:cxnLst/>
              <a:rect l="l" t="t" r="r" b="b"/>
              <a:pathLst>
                <a:path w="3267" h="1582" extrusionOk="0">
                  <a:moveTo>
                    <a:pt x="154" y="0"/>
                  </a:moveTo>
                  <a:lnTo>
                    <a:pt x="154" y="0"/>
                  </a:lnTo>
                  <a:cubicBezTo>
                    <a:pt x="0" y="48"/>
                    <a:pt x="48" y="285"/>
                    <a:pt x="202" y="285"/>
                  </a:cubicBezTo>
                  <a:cubicBezTo>
                    <a:pt x="451" y="332"/>
                    <a:pt x="688" y="415"/>
                    <a:pt x="913" y="522"/>
                  </a:cubicBezTo>
                  <a:cubicBezTo>
                    <a:pt x="1589" y="842"/>
                    <a:pt x="2254" y="1186"/>
                    <a:pt x="2918" y="1554"/>
                  </a:cubicBezTo>
                  <a:cubicBezTo>
                    <a:pt x="2948" y="1573"/>
                    <a:pt x="2979" y="1581"/>
                    <a:pt x="3008" y="1581"/>
                  </a:cubicBezTo>
                  <a:cubicBezTo>
                    <a:pt x="3159" y="1581"/>
                    <a:pt x="3267" y="1357"/>
                    <a:pt x="3108" y="1257"/>
                  </a:cubicBezTo>
                  <a:cubicBezTo>
                    <a:pt x="2182" y="747"/>
                    <a:pt x="1210" y="131"/>
                    <a:pt x="15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3470;p81">
              <a:extLst>
                <a:ext uri="{FF2B5EF4-FFF2-40B4-BE49-F238E27FC236}">
                  <a16:creationId xmlns:a16="http://schemas.microsoft.com/office/drawing/2014/main" id="{2CFE6DBD-69D2-4805-B8D8-4DD267F97E28}"/>
                </a:ext>
              </a:extLst>
            </p:cNvPr>
            <p:cNvSpPr/>
            <p:nvPr/>
          </p:nvSpPr>
          <p:spPr>
            <a:xfrm>
              <a:off x="2778575" y="3365600"/>
              <a:ext cx="888675" cy="1121825"/>
            </a:xfrm>
            <a:custGeom>
              <a:avLst/>
              <a:gdLst/>
              <a:ahLst/>
              <a:cxnLst/>
              <a:rect l="l" t="t" r="r" b="b"/>
              <a:pathLst>
                <a:path w="35547" h="44873" extrusionOk="0">
                  <a:moveTo>
                    <a:pt x="33921" y="7002"/>
                  </a:moveTo>
                  <a:cubicBezTo>
                    <a:pt x="31834" y="10003"/>
                    <a:pt x="29924" y="13122"/>
                    <a:pt x="28145" y="16313"/>
                  </a:cubicBezTo>
                  <a:cubicBezTo>
                    <a:pt x="28501" y="14451"/>
                    <a:pt x="28964" y="12601"/>
                    <a:pt x="29545" y="10786"/>
                  </a:cubicBezTo>
                  <a:cubicBezTo>
                    <a:pt x="29604" y="10537"/>
                    <a:pt x="29770" y="10276"/>
                    <a:pt x="29841" y="10015"/>
                  </a:cubicBezTo>
                  <a:cubicBezTo>
                    <a:pt x="30921" y="8959"/>
                    <a:pt x="31988" y="7892"/>
                    <a:pt x="33328" y="7204"/>
                  </a:cubicBezTo>
                  <a:cubicBezTo>
                    <a:pt x="33447" y="7121"/>
                    <a:pt x="33743" y="7085"/>
                    <a:pt x="33921" y="7002"/>
                  </a:cubicBezTo>
                  <a:close/>
                  <a:moveTo>
                    <a:pt x="12876" y="1"/>
                  </a:moveTo>
                  <a:cubicBezTo>
                    <a:pt x="12784" y="1"/>
                    <a:pt x="12697" y="67"/>
                    <a:pt x="12679" y="171"/>
                  </a:cubicBezTo>
                  <a:cubicBezTo>
                    <a:pt x="12668" y="206"/>
                    <a:pt x="12668" y="242"/>
                    <a:pt x="12691" y="278"/>
                  </a:cubicBezTo>
                  <a:cubicBezTo>
                    <a:pt x="12620" y="420"/>
                    <a:pt x="12608" y="633"/>
                    <a:pt x="12537" y="776"/>
                  </a:cubicBezTo>
                  <a:cubicBezTo>
                    <a:pt x="12264" y="1570"/>
                    <a:pt x="11920" y="2341"/>
                    <a:pt x="11600" y="3124"/>
                  </a:cubicBezTo>
                  <a:cubicBezTo>
                    <a:pt x="9015" y="9707"/>
                    <a:pt x="6417" y="16289"/>
                    <a:pt x="4128" y="22978"/>
                  </a:cubicBezTo>
                  <a:cubicBezTo>
                    <a:pt x="2752" y="27118"/>
                    <a:pt x="1649" y="31340"/>
                    <a:pt x="973" y="35645"/>
                  </a:cubicBezTo>
                  <a:cubicBezTo>
                    <a:pt x="1" y="40081"/>
                    <a:pt x="1886" y="44553"/>
                    <a:pt x="6868" y="44861"/>
                  </a:cubicBezTo>
                  <a:cubicBezTo>
                    <a:pt x="6891" y="44861"/>
                    <a:pt x="6927" y="44873"/>
                    <a:pt x="6963" y="44873"/>
                  </a:cubicBezTo>
                  <a:cubicBezTo>
                    <a:pt x="10841" y="44861"/>
                    <a:pt x="14506" y="41208"/>
                    <a:pt x="17554" y="39085"/>
                  </a:cubicBezTo>
                  <a:cubicBezTo>
                    <a:pt x="19926" y="37235"/>
                    <a:pt x="22227" y="35290"/>
                    <a:pt x="24516" y="33321"/>
                  </a:cubicBezTo>
                  <a:cubicBezTo>
                    <a:pt x="25228" y="32799"/>
                    <a:pt x="25939" y="32265"/>
                    <a:pt x="26639" y="31720"/>
                  </a:cubicBezTo>
                  <a:cubicBezTo>
                    <a:pt x="26687" y="31731"/>
                    <a:pt x="26734" y="31743"/>
                    <a:pt x="26781" y="31743"/>
                  </a:cubicBezTo>
                  <a:cubicBezTo>
                    <a:pt x="27019" y="31720"/>
                    <a:pt x="27113" y="31542"/>
                    <a:pt x="27137" y="31340"/>
                  </a:cubicBezTo>
                  <a:cubicBezTo>
                    <a:pt x="27861" y="30783"/>
                    <a:pt x="28584" y="30201"/>
                    <a:pt x="29284" y="29608"/>
                  </a:cubicBezTo>
                  <a:cubicBezTo>
                    <a:pt x="29426" y="29478"/>
                    <a:pt x="29569" y="29347"/>
                    <a:pt x="29711" y="29205"/>
                  </a:cubicBezTo>
                  <a:cubicBezTo>
                    <a:pt x="29898" y="29037"/>
                    <a:pt x="29717" y="28773"/>
                    <a:pt x="29521" y="28773"/>
                  </a:cubicBezTo>
                  <a:cubicBezTo>
                    <a:pt x="29468" y="28773"/>
                    <a:pt x="29415" y="28792"/>
                    <a:pt x="29367" y="28837"/>
                  </a:cubicBezTo>
                  <a:cubicBezTo>
                    <a:pt x="28632" y="29419"/>
                    <a:pt x="27884" y="30000"/>
                    <a:pt x="27125" y="30581"/>
                  </a:cubicBezTo>
                  <a:cubicBezTo>
                    <a:pt x="27125" y="30166"/>
                    <a:pt x="27102" y="29751"/>
                    <a:pt x="27078" y="29336"/>
                  </a:cubicBezTo>
                  <a:cubicBezTo>
                    <a:pt x="26971" y="28138"/>
                    <a:pt x="26959" y="26940"/>
                    <a:pt x="27019" y="25742"/>
                  </a:cubicBezTo>
                  <a:cubicBezTo>
                    <a:pt x="27185" y="23275"/>
                    <a:pt x="27422" y="20784"/>
                    <a:pt x="27801" y="18317"/>
                  </a:cubicBezTo>
                  <a:cubicBezTo>
                    <a:pt x="29059" y="15957"/>
                    <a:pt x="30363" y="13621"/>
                    <a:pt x="31751" y="11331"/>
                  </a:cubicBezTo>
                  <a:cubicBezTo>
                    <a:pt x="32949" y="9410"/>
                    <a:pt x="34336" y="7584"/>
                    <a:pt x="35463" y="5627"/>
                  </a:cubicBezTo>
                  <a:cubicBezTo>
                    <a:pt x="35546" y="5247"/>
                    <a:pt x="35439" y="5105"/>
                    <a:pt x="35226" y="5081"/>
                  </a:cubicBezTo>
                  <a:cubicBezTo>
                    <a:pt x="35179" y="5117"/>
                    <a:pt x="35119" y="5140"/>
                    <a:pt x="35072" y="5164"/>
                  </a:cubicBezTo>
                  <a:cubicBezTo>
                    <a:pt x="34740" y="5330"/>
                    <a:pt x="34408" y="5496"/>
                    <a:pt x="34076" y="5650"/>
                  </a:cubicBezTo>
                  <a:cubicBezTo>
                    <a:pt x="33743" y="5805"/>
                    <a:pt x="33399" y="5959"/>
                    <a:pt x="33056" y="6125"/>
                  </a:cubicBezTo>
                  <a:cubicBezTo>
                    <a:pt x="32996" y="6148"/>
                    <a:pt x="32937" y="6172"/>
                    <a:pt x="32878" y="6208"/>
                  </a:cubicBezTo>
                  <a:cubicBezTo>
                    <a:pt x="32285" y="6540"/>
                    <a:pt x="31680" y="6836"/>
                    <a:pt x="31087" y="7168"/>
                  </a:cubicBezTo>
                  <a:cubicBezTo>
                    <a:pt x="28205" y="9339"/>
                    <a:pt x="25761" y="12019"/>
                    <a:pt x="23235" y="14569"/>
                  </a:cubicBezTo>
                  <a:cubicBezTo>
                    <a:pt x="20899" y="16930"/>
                    <a:pt x="18538" y="19266"/>
                    <a:pt x="16451" y="21840"/>
                  </a:cubicBezTo>
                  <a:cubicBezTo>
                    <a:pt x="16261" y="22065"/>
                    <a:pt x="16071" y="22302"/>
                    <a:pt x="15894" y="22528"/>
                  </a:cubicBezTo>
                  <a:cubicBezTo>
                    <a:pt x="16498" y="20737"/>
                    <a:pt x="17068" y="18934"/>
                    <a:pt x="17637" y="17131"/>
                  </a:cubicBezTo>
                  <a:cubicBezTo>
                    <a:pt x="18633" y="13893"/>
                    <a:pt x="19736" y="10691"/>
                    <a:pt x="20768" y="7465"/>
                  </a:cubicBezTo>
                  <a:cubicBezTo>
                    <a:pt x="21148" y="6291"/>
                    <a:pt x="21468" y="5105"/>
                    <a:pt x="21800" y="3919"/>
                  </a:cubicBezTo>
                  <a:cubicBezTo>
                    <a:pt x="21812" y="3729"/>
                    <a:pt x="21942" y="3480"/>
                    <a:pt x="21966" y="3255"/>
                  </a:cubicBezTo>
                  <a:cubicBezTo>
                    <a:pt x="22049" y="3112"/>
                    <a:pt x="22025" y="2911"/>
                    <a:pt x="21836" y="2828"/>
                  </a:cubicBezTo>
                  <a:cubicBezTo>
                    <a:pt x="21088" y="2484"/>
                    <a:pt x="20306" y="2223"/>
                    <a:pt x="19523" y="1962"/>
                  </a:cubicBezTo>
                  <a:cubicBezTo>
                    <a:pt x="17910" y="1357"/>
                    <a:pt x="16261" y="847"/>
                    <a:pt x="14589" y="455"/>
                  </a:cubicBezTo>
                  <a:cubicBezTo>
                    <a:pt x="14055" y="325"/>
                    <a:pt x="13510" y="195"/>
                    <a:pt x="12976" y="28"/>
                  </a:cubicBezTo>
                  <a:cubicBezTo>
                    <a:pt x="12944" y="9"/>
                    <a:pt x="12910" y="1"/>
                    <a:pt x="12876"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3471;p81">
              <a:extLst>
                <a:ext uri="{FF2B5EF4-FFF2-40B4-BE49-F238E27FC236}">
                  <a16:creationId xmlns:a16="http://schemas.microsoft.com/office/drawing/2014/main" id="{F27A0C5F-53AB-AE05-C08F-B661C0A4EBC4}"/>
                </a:ext>
              </a:extLst>
            </p:cNvPr>
            <p:cNvSpPr/>
            <p:nvPr/>
          </p:nvSpPr>
          <p:spPr>
            <a:xfrm>
              <a:off x="4325175" y="3462850"/>
              <a:ext cx="873850" cy="974900"/>
            </a:xfrm>
            <a:custGeom>
              <a:avLst/>
              <a:gdLst/>
              <a:ahLst/>
              <a:cxnLst/>
              <a:rect l="l" t="t" r="r" b="b"/>
              <a:pathLst>
                <a:path w="34954" h="38996" extrusionOk="0">
                  <a:moveTo>
                    <a:pt x="820" y="1"/>
                  </a:moveTo>
                  <a:cubicBezTo>
                    <a:pt x="772" y="1"/>
                    <a:pt x="724" y="2"/>
                    <a:pt x="676" y="5"/>
                  </a:cubicBezTo>
                  <a:cubicBezTo>
                    <a:pt x="158" y="52"/>
                    <a:pt x="269" y="392"/>
                    <a:pt x="420" y="392"/>
                  </a:cubicBezTo>
                  <a:cubicBezTo>
                    <a:pt x="459" y="392"/>
                    <a:pt x="500" y="369"/>
                    <a:pt x="534" y="313"/>
                  </a:cubicBezTo>
                  <a:cubicBezTo>
                    <a:pt x="583" y="306"/>
                    <a:pt x="631" y="304"/>
                    <a:pt x="680" y="304"/>
                  </a:cubicBezTo>
                  <a:cubicBezTo>
                    <a:pt x="796" y="304"/>
                    <a:pt x="911" y="320"/>
                    <a:pt x="1020" y="337"/>
                  </a:cubicBezTo>
                  <a:cubicBezTo>
                    <a:pt x="1020" y="349"/>
                    <a:pt x="1032" y="349"/>
                    <a:pt x="1032" y="349"/>
                  </a:cubicBezTo>
                  <a:cubicBezTo>
                    <a:pt x="629" y="574"/>
                    <a:pt x="593" y="1072"/>
                    <a:pt x="499" y="1488"/>
                  </a:cubicBezTo>
                  <a:cubicBezTo>
                    <a:pt x="321" y="2330"/>
                    <a:pt x="119" y="3184"/>
                    <a:pt x="72" y="4049"/>
                  </a:cubicBezTo>
                  <a:cubicBezTo>
                    <a:pt x="0" y="5378"/>
                    <a:pt x="48" y="6706"/>
                    <a:pt x="119" y="8035"/>
                  </a:cubicBezTo>
                  <a:cubicBezTo>
                    <a:pt x="202" y="9043"/>
                    <a:pt x="321" y="10063"/>
                    <a:pt x="629" y="11035"/>
                  </a:cubicBezTo>
                  <a:cubicBezTo>
                    <a:pt x="1092" y="12423"/>
                    <a:pt x="1863" y="13680"/>
                    <a:pt x="2657" y="14890"/>
                  </a:cubicBezTo>
                  <a:cubicBezTo>
                    <a:pt x="3250" y="15803"/>
                    <a:pt x="3914" y="16681"/>
                    <a:pt x="4614" y="17511"/>
                  </a:cubicBezTo>
                  <a:cubicBezTo>
                    <a:pt x="6061" y="19195"/>
                    <a:pt x="7496" y="20903"/>
                    <a:pt x="9097" y="22457"/>
                  </a:cubicBezTo>
                  <a:cubicBezTo>
                    <a:pt x="11090" y="24520"/>
                    <a:pt x="13165" y="26513"/>
                    <a:pt x="15075" y="28672"/>
                  </a:cubicBezTo>
                  <a:cubicBezTo>
                    <a:pt x="15644" y="29288"/>
                    <a:pt x="16249" y="29858"/>
                    <a:pt x="16830" y="30463"/>
                  </a:cubicBezTo>
                  <a:cubicBezTo>
                    <a:pt x="17423" y="31079"/>
                    <a:pt x="17981" y="31732"/>
                    <a:pt x="18562" y="32360"/>
                  </a:cubicBezTo>
                  <a:cubicBezTo>
                    <a:pt x="19665" y="33582"/>
                    <a:pt x="20839" y="34756"/>
                    <a:pt x="22001" y="35918"/>
                  </a:cubicBezTo>
                  <a:cubicBezTo>
                    <a:pt x="22571" y="36511"/>
                    <a:pt x="23188" y="37069"/>
                    <a:pt x="23840" y="37555"/>
                  </a:cubicBezTo>
                  <a:cubicBezTo>
                    <a:pt x="24362" y="37935"/>
                    <a:pt x="24860" y="38338"/>
                    <a:pt x="25417" y="38658"/>
                  </a:cubicBezTo>
                  <a:cubicBezTo>
                    <a:pt x="25702" y="38812"/>
                    <a:pt x="26022" y="38955"/>
                    <a:pt x="26354" y="38990"/>
                  </a:cubicBezTo>
                  <a:cubicBezTo>
                    <a:pt x="26390" y="38994"/>
                    <a:pt x="26426" y="38995"/>
                    <a:pt x="26462" y="38995"/>
                  </a:cubicBezTo>
                  <a:cubicBezTo>
                    <a:pt x="26663" y="38995"/>
                    <a:pt x="26863" y="38942"/>
                    <a:pt x="27054" y="38872"/>
                  </a:cubicBezTo>
                  <a:cubicBezTo>
                    <a:pt x="27303" y="38777"/>
                    <a:pt x="27564" y="38694"/>
                    <a:pt x="27813" y="38599"/>
                  </a:cubicBezTo>
                  <a:cubicBezTo>
                    <a:pt x="29485" y="38053"/>
                    <a:pt x="31039" y="37199"/>
                    <a:pt x="32356" y="36049"/>
                  </a:cubicBezTo>
                  <a:cubicBezTo>
                    <a:pt x="32818" y="35657"/>
                    <a:pt x="33269" y="35254"/>
                    <a:pt x="33672" y="34792"/>
                  </a:cubicBezTo>
                  <a:cubicBezTo>
                    <a:pt x="33886" y="34554"/>
                    <a:pt x="34123" y="34258"/>
                    <a:pt x="34230" y="33938"/>
                  </a:cubicBezTo>
                  <a:cubicBezTo>
                    <a:pt x="34609" y="33451"/>
                    <a:pt x="34882" y="32906"/>
                    <a:pt x="34941" y="32277"/>
                  </a:cubicBezTo>
                  <a:cubicBezTo>
                    <a:pt x="34953" y="31542"/>
                    <a:pt x="34645" y="30818"/>
                    <a:pt x="34206" y="30225"/>
                  </a:cubicBezTo>
                  <a:cubicBezTo>
                    <a:pt x="33423" y="29146"/>
                    <a:pt x="32486" y="28185"/>
                    <a:pt x="31597" y="27189"/>
                  </a:cubicBezTo>
                  <a:cubicBezTo>
                    <a:pt x="30268" y="25624"/>
                    <a:pt x="28833" y="24153"/>
                    <a:pt x="27445" y="22635"/>
                  </a:cubicBezTo>
                  <a:cubicBezTo>
                    <a:pt x="26580" y="21650"/>
                    <a:pt x="25773" y="20618"/>
                    <a:pt x="24895" y="19646"/>
                  </a:cubicBezTo>
                  <a:cubicBezTo>
                    <a:pt x="23828" y="18460"/>
                    <a:pt x="22678" y="17369"/>
                    <a:pt x="21563" y="16230"/>
                  </a:cubicBezTo>
                  <a:cubicBezTo>
                    <a:pt x="19546" y="14249"/>
                    <a:pt x="17744" y="12055"/>
                    <a:pt x="15799" y="10015"/>
                  </a:cubicBezTo>
                  <a:cubicBezTo>
                    <a:pt x="14458" y="8616"/>
                    <a:pt x="13059" y="7264"/>
                    <a:pt x="11612" y="5983"/>
                  </a:cubicBezTo>
                  <a:cubicBezTo>
                    <a:pt x="10592" y="5058"/>
                    <a:pt x="9501" y="4227"/>
                    <a:pt x="8350" y="3468"/>
                  </a:cubicBezTo>
                  <a:cubicBezTo>
                    <a:pt x="8018" y="3195"/>
                    <a:pt x="7686" y="2923"/>
                    <a:pt x="7354" y="2662"/>
                  </a:cubicBezTo>
                  <a:cubicBezTo>
                    <a:pt x="6393" y="1867"/>
                    <a:pt x="5255" y="1333"/>
                    <a:pt x="4128" y="812"/>
                  </a:cubicBezTo>
                  <a:cubicBezTo>
                    <a:pt x="3559" y="551"/>
                    <a:pt x="2669" y="218"/>
                    <a:pt x="1910" y="183"/>
                  </a:cubicBezTo>
                  <a:cubicBezTo>
                    <a:pt x="1553" y="78"/>
                    <a:pt x="1187" y="1"/>
                    <a:pt x="820"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3472;p81">
              <a:extLst>
                <a:ext uri="{FF2B5EF4-FFF2-40B4-BE49-F238E27FC236}">
                  <a16:creationId xmlns:a16="http://schemas.microsoft.com/office/drawing/2014/main" id="{56618A4F-F6BF-A221-B7AC-0D45326B1FC2}"/>
                </a:ext>
              </a:extLst>
            </p:cNvPr>
            <p:cNvSpPr/>
            <p:nvPr/>
          </p:nvSpPr>
          <p:spPr>
            <a:xfrm>
              <a:off x="3451950" y="3580000"/>
              <a:ext cx="135225" cy="541650"/>
            </a:xfrm>
            <a:custGeom>
              <a:avLst/>
              <a:gdLst/>
              <a:ahLst/>
              <a:cxnLst/>
              <a:rect l="l" t="t" r="r" b="b"/>
              <a:pathLst>
                <a:path w="5409" h="21666" extrusionOk="0">
                  <a:moveTo>
                    <a:pt x="5056" y="0"/>
                  </a:moveTo>
                  <a:cubicBezTo>
                    <a:pt x="5000" y="0"/>
                    <a:pt x="4946" y="32"/>
                    <a:pt x="4923" y="111"/>
                  </a:cubicBezTo>
                  <a:cubicBezTo>
                    <a:pt x="4875" y="905"/>
                    <a:pt x="4923" y="1700"/>
                    <a:pt x="4899" y="2495"/>
                  </a:cubicBezTo>
                  <a:cubicBezTo>
                    <a:pt x="4840" y="4831"/>
                    <a:pt x="4579" y="7156"/>
                    <a:pt x="4235" y="9468"/>
                  </a:cubicBezTo>
                  <a:cubicBezTo>
                    <a:pt x="3713" y="12754"/>
                    <a:pt x="2693" y="15956"/>
                    <a:pt x="1400" y="19028"/>
                  </a:cubicBezTo>
                  <a:cubicBezTo>
                    <a:pt x="1080" y="19728"/>
                    <a:pt x="724" y="20404"/>
                    <a:pt x="333" y="21068"/>
                  </a:cubicBezTo>
                  <a:cubicBezTo>
                    <a:pt x="238" y="21234"/>
                    <a:pt x="1" y="21459"/>
                    <a:pt x="226" y="21637"/>
                  </a:cubicBezTo>
                  <a:cubicBezTo>
                    <a:pt x="252" y="21656"/>
                    <a:pt x="281" y="21665"/>
                    <a:pt x="311" y="21665"/>
                  </a:cubicBezTo>
                  <a:cubicBezTo>
                    <a:pt x="956" y="21665"/>
                    <a:pt x="2500" y="17661"/>
                    <a:pt x="2693" y="17095"/>
                  </a:cubicBezTo>
                  <a:cubicBezTo>
                    <a:pt x="4709" y="11746"/>
                    <a:pt x="5409" y="5958"/>
                    <a:pt x="5219" y="265"/>
                  </a:cubicBezTo>
                  <a:cubicBezTo>
                    <a:pt x="5298" y="130"/>
                    <a:pt x="5171" y="0"/>
                    <a:pt x="5056" y="0"/>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3473;p81">
              <a:extLst>
                <a:ext uri="{FF2B5EF4-FFF2-40B4-BE49-F238E27FC236}">
                  <a16:creationId xmlns:a16="http://schemas.microsoft.com/office/drawing/2014/main" id="{8BD8CC9A-CCDE-901C-FA17-9D0DDDC5C5FC}"/>
                </a:ext>
              </a:extLst>
            </p:cNvPr>
            <p:cNvSpPr/>
            <p:nvPr/>
          </p:nvSpPr>
          <p:spPr>
            <a:xfrm>
              <a:off x="4429550" y="3502200"/>
              <a:ext cx="143875" cy="608125"/>
            </a:xfrm>
            <a:custGeom>
              <a:avLst/>
              <a:gdLst/>
              <a:ahLst/>
              <a:cxnLst/>
              <a:rect l="l" t="t" r="r" b="b"/>
              <a:pathLst>
                <a:path w="5755" h="24325" extrusionOk="0">
                  <a:moveTo>
                    <a:pt x="300" y="1"/>
                  </a:moveTo>
                  <a:cubicBezTo>
                    <a:pt x="230" y="1"/>
                    <a:pt x="160" y="42"/>
                    <a:pt x="143" y="127"/>
                  </a:cubicBezTo>
                  <a:cubicBezTo>
                    <a:pt x="131" y="258"/>
                    <a:pt x="131" y="400"/>
                    <a:pt x="131" y="542"/>
                  </a:cubicBezTo>
                  <a:cubicBezTo>
                    <a:pt x="0" y="5286"/>
                    <a:pt x="831" y="9983"/>
                    <a:pt x="1768" y="14609"/>
                  </a:cubicBezTo>
                  <a:cubicBezTo>
                    <a:pt x="2455" y="17941"/>
                    <a:pt x="3309" y="21357"/>
                    <a:pt x="5254" y="24216"/>
                  </a:cubicBezTo>
                  <a:cubicBezTo>
                    <a:pt x="5300" y="24293"/>
                    <a:pt x="5366" y="24324"/>
                    <a:pt x="5433" y="24324"/>
                  </a:cubicBezTo>
                  <a:cubicBezTo>
                    <a:pt x="5592" y="24324"/>
                    <a:pt x="5754" y="24145"/>
                    <a:pt x="5646" y="23978"/>
                  </a:cubicBezTo>
                  <a:cubicBezTo>
                    <a:pt x="5385" y="23540"/>
                    <a:pt x="5183" y="23077"/>
                    <a:pt x="4970" y="22626"/>
                  </a:cubicBezTo>
                  <a:cubicBezTo>
                    <a:pt x="4294" y="21286"/>
                    <a:pt x="3724" y="19898"/>
                    <a:pt x="3298" y="18463"/>
                  </a:cubicBezTo>
                  <a:cubicBezTo>
                    <a:pt x="1756" y="12747"/>
                    <a:pt x="546" y="6864"/>
                    <a:pt x="451" y="934"/>
                  </a:cubicBezTo>
                  <a:cubicBezTo>
                    <a:pt x="451" y="673"/>
                    <a:pt x="415" y="412"/>
                    <a:pt x="451" y="151"/>
                  </a:cubicBezTo>
                  <a:cubicBezTo>
                    <a:pt x="451" y="51"/>
                    <a:pt x="376" y="1"/>
                    <a:pt x="300"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3474;p81">
              <a:extLst>
                <a:ext uri="{FF2B5EF4-FFF2-40B4-BE49-F238E27FC236}">
                  <a16:creationId xmlns:a16="http://schemas.microsoft.com/office/drawing/2014/main" id="{ED939247-C2EC-1C4D-2258-0D4ED7F3CE9E}"/>
                </a:ext>
              </a:extLst>
            </p:cNvPr>
            <p:cNvSpPr/>
            <p:nvPr/>
          </p:nvSpPr>
          <p:spPr>
            <a:xfrm>
              <a:off x="3764475" y="3440350"/>
              <a:ext cx="427875" cy="150725"/>
            </a:xfrm>
            <a:custGeom>
              <a:avLst/>
              <a:gdLst/>
              <a:ahLst/>
              <a:cxnLst/>
              <a:rect l="l" t="t" r="r" b="b"/>
              <a:pathLst>
                <a:path w="17115" h="6029" extrusionOk="0">
                  <a:moveTo>
                    <a:pt x="15161" y="0"/>
                  </a:moveTo>
                  <a:cubicBezTo>
                    <a:pt x="14792" y="0"/>
                    <a:pt x="14675" y="573"/>
                    <a:pt x="15111" y="739"/>
                  </a:cubicBezTo>
                  <a:cubicBezTo>
                    <a:pt x="17115" y="2198"/>
                    <a:pt x="14387" y="4036"/>
                    <a:pt x="12964" y="4546"/>
                  </a:cubicBezTo>
                  <a:cubicBezTo>
                    <a:pt x="11258" y="5103"/>
                    <a:pt x="9432" y="5413"/>
                    <a:pt x="7614" y="5413"/>
                  </a:cubicBezTo>
                  <a:cubicBezTo>
                    <a:pt x="6298" y="5413"/>
                    <a:pt x="4985" y="5251"/>
                    <a:pt x="3725" y="4902"/>
                  </a:cubicBezTo>
                  <a:cubicBezTo>
                    <a:pt x="2669" y="4534"/>
                    <a:pt x="1341" y="4167"/>
                    <a:pt x="914" y="3028"/>
                  </a:cubicBezTo>
                  <a:cubicBezTo>
                    <a:pt x="688" y="2506"/>
                    <a:pt x="961" y="1783"/>
                    <a:pt x="1507" y="1581"/>
                  </a:cubicBezTo>
                  <a:cubicBezTo>
                    <a:pt x="1613" y="1581"/>
                    <a:pt x="1708" y="1474"/>
                    <a:pt x="1708" y="1356"/>
                  </a:cubicBezTo>
                  <a:cubicBezTo>
                    <a:pt x="1686" y="1211"/>
                    <a:pt x="1596" y="1161"/>
                    <a:pt x="1483" y="1161"/>
                  </a:cubicBezTo>
                  <a:cubicBezTo>
                    <a:pt x="1298" y="1161"/>
                    <a:pt x="1050" y="1294"/>
                    <a:pt x="926" y="1368"/>
                  </a:cubicBezTo>
                  <a:cubicBezTo>
                    <a:pt x="0" y="2055"/>
                    <a:pt x="214" y="3431"/>
                    <a:pt x="997" y="4143"/>
                  </a:cubicBezTo>
                  <a:cubicBezTo>
                    <a:pt x="2835" y="5697"/>
                    <a:pt x="5421" y="6017"/>
                    <a:pt x="7745" y="6029"/>
                  </a:cubicBezTo>
                  <a:cubicBezTo>
                    <a:pt x="10710" y="5922"/>
                    <a:pt x="14233" y="5519"/>
                    <a:pt x="16154" y="2969"/>
                  </a:cubicBezTo>
                  <a:cubicBezTo>
                    <a:pt x="16890" y="1996"/>
                    <a:pt x="16356" y="573"/>
                    <a:pt x="15336" y="39"/>
                  </a:cubicBezTo>
                  <a:cubicBezTo>
                    <a:pt x="15273" y="12"/>
                    <a:pt x="15214" y="0"/>
                    <a:pt x="15161" y="0"/>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3475;p81">
              <a:extLst>
                <a:ext uri="{FF2B5EF4-FFF2-40B4-BE49-F238E27FC236}">
                  <a16:creationId xmlns:a16="http://schemas.microsoft.com/office/drawing/2014/main" id="{ECF64277-49B2-A6C7-8490-489C459CAD22}"/>
                </a:ext>
              </a:extLst>
            </p:cNvPr>
            <p:cNvSpPr/>
            <p:nvPr/>
          </p:nvSpPr>
          <p:spPr>
            <a:xfrm>
              <a:off x="3777525" y="3493225"/>
              <a:ext cx="44200" cy="35125"/>
            </a:xfrm>
            <a:custGeom>
              <a:avLst/>
              <a:gdLst/>
              <a:ahLst/>
              <a:cxnLst/>
              <a:rect l="l" t="t" r="r" b="b"/>
              <a:pathLst>
                <a:path w="1768" h="1405" extrusionOk="0">
                  <a:moveTo>
                    <a:pt x="1620" y="1"/>
                  </a:moveTo>
                  <a:cubicBezTo>
                    <a:pt x="1391" y="1"/>
                    <a:pt x="1004" y="511"/>
                    <a:pt x="807" y="605"/>
                  </a:cubicBezTo>
                  <a:cubicBezTo>
                    <a:pt x="641" y="806"/>
                    <a:pt x="0" y="1091"/>
                    <a:pt x="60" y="1340"/>
                  </a:cubicBezTo>
                  <a:cubicBezTo>
                    <a:pt x="80" y="1385"/>
                    <a:pt x="116" y="1405"/>
                    <a:pt x="163" y="1405"/>
                  </a:cubicBezTo>
                  <a:cubicBezTo>
                    <a:pt x="508" y="1405"/>
                    <a:pt x="1478" y="372"/>
                    <a:pt x="1696" y="237"/>
                  </a:cubicBezTo>
                  <a:cubicBezTo>
                    <a:pt x="1744" y="190"/>
                    <a:pt x="1767" y="107"/>
                    <a:pt x="1708" y="35"/>
                  </a:cubicBezTo>
                  <a:cubicBezTo>
                    <a:pt x="1683" y="11"/>
                    <a:pt x="1653" y="1"/>
                    <a:pt x="1620"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3476;p81">
              <a:extLst>
                <a:ext uri="{FF2B5EF4-FFF2-40B4-BE49-F238E27FC236}">
                  <a16:creationId xmlns:a16="http://schemas.microsoft.com/office/drawing/2014/main" id="{AC622CAF-6F9A-45D5-FF71-BC7F6A73B6CB}"/>
                </a:ext>
              </a:extLst>
            </p:cNvPr>
            <p:cNvSpPr/>
            <p:nvPr/>
          </p:nvSpPr>
          <p:spPr>
            <a:xfrm>
              <a:off x="3805400" y="3489375"/>
              <a:ext cx="40175" cy="57850"/>
            </a:xfrm>
            <a:custGeom>
              <a:avLst/>
              <a:gdLst/>
              <a:ahLst/>
              <a:cxnLst/>
              <a:rect l="l" t="t" r="r" b="b"/>
              <a:pathLst>
                <a:path w="1607" h="2314" extrusionOk="0">
                  <a:moveTo>
                    <a:pt x="1390" y="1"/>
                  </a:moveTo>
                  <a:cubicBezTo>
                    <a:pt x="1339" y="1"/>
                    <a:pt x="1288" y="25"/>
                    <a:pt x="1257" y="83"/>
                  </a:cubicBezTo>
                  <a:cubicBezTo>
                    <a:pt x="1091" y="438"/>
                    <a:pt x="902" y="782"/>
                    <a:pt x="724" y="1138"/>
                  </a:cubicBezTo>
                  <a:cubicBezTo>
                    <a:pt x="664" y="1375"/>
                    <a:pt x="0" y="2217"/>
                    <a:pt x="403" y="2312"/>
                  </a:cubicBezTo>
                  <a:cubicBezTo>
                    <a:pt x="409" y="2313"/>
                    <a:pt x="414" y="2313"/>
                    <a:pt x="420" y="2313"/>
                  </a:cubicBezTo>
                  <a:cubicBezTo>
                    <a:pt x="526" y="2313"/>
                    <a:pt x="571" y="2201"/>
                    <a:pt x="605" y="2111"/>
                  </a:cubicBezTo>
                  <a:cubicBezTo>
                    <a:pt x="925" y="1482"/>
                    <a:pt x="1234" y="854"/>
                    <a:pt x="1542" y="225"/>
                  </a:cubicBezTo>
                  <a:cubicBezTo>
                    <a:pt x="1606" y="105"/>
                    <a:pt x="1497" y="1"/>
                    <a:pt x="1390"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3477;p81">
              <a:extLst>
                <a:ext uri="{FF2B5EF4-FFF2-40B4-BE49-F238E27FC236}">
                  <a16:creationId xmlns:a16="http://schemas.microsoft.com/office/drawing/2014/main" id="{59E4121A-F5EB-1A53-EDC9-068F7535E955}"/>
                </a:ext>
              </a:extLst>
            </p:cNvPr>
            <p:cNvSpPr/>
            <p:nvPr/>
          </p:nvSpPr>
          <p:spPr>
            <a:xfrm>
              <a:off x="3848100" y="3502500"/>
              <a:ext cx="25800" cy="67600"/>
            </a:xfrm>
            <a:custGeom>
              <a:avLst/>
              <a:gdLst/>
              <a:ahLst/>
              <a:cxnLst/>
              <a:rect l="l" t="t" r="r" b="b"/>
              <a:pathLst>
                <a:path w="1032" h="2704" extrusionOk="0">
                  <a:moveTo>
                    <a:pt x="697" y="0"/>
                  </a:moveTo>
                  <a:cubicBezTo>
                    <a:pt x="423" y="0"/>
                    <a:pt x="12" y="2330"/>
                    <a:pt x="0" y="2582"/>
                  </a:cubicBezTo>
                  <a:cubicBezTo>
                    <a:pt x="7" y="2661"/>
                    <a:pt x="71" y="2703"/>
                    <a:pt x="136" y="2703"/>
                  </a:cubicBezTo>
                  <a:cubicBezTo>
                    <a:pt x="188" y="2703"/>
                    <a:pt x="240" y="2676"/>
                    <a:pt x="261" y="2618"/>
                  </a:cubicBezTo>
                  <a:cubicBezTo>
                    <a:pt x="320" y="2274"/>
                    <a:pt x="403" y="1930"/>
                    <a:pt x="486" y="1586"/>
                  </a:cubicBezTo>
                  <a:cubicBezTo>
                    <a:pt x="486" y="1325"/>
                    <a:pt x="1032" y="32"/>
                    <a:pt x="724" y="8"/>
                  </a:cubicBezTo>
                  <a:cubicBezTo>
                    <a:pt x="715" y="3"/>
                    <a:pt x="706" y="0"/>
                    <a:pt x="697" y="0"/>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3478;p81">
              <a:extLst>
                <a:ext uri="{FF2B5EF4-FFF2-40B4-BE49-F238E27FC236}">
                  <a16:creationId xmlns:a16="http://schemas.microsoft.com/office/drawing/2014/main" id="{1F637A07-8BE2-19FF-753F-DB5C63E90CE7}"/>
                </a:ext>
              </a:extLst>
            </p:cNvPr>
            <p:cNvSpPr/>
            <p:nvPr/>
          </p:nvSpPr>
          <p:spPr>
            <a:xfrm>
              <a:off x="3883375" y="3514700"/>
              <a:ext cx="20000" cy="61475"/>
            </a:xfrm>
            <a:custGeom>
              <a:avLst/>
              <a:gdLst/>
              <a:ahLst/>
              <a:cxnLst/>
              <a:rect l="l" t="t" r="r" b="b"/>
              <a:pathLst>
                <a:path w="800" h="2459" extrusionOk="0">
                  <a:moveTo>
                    <a:pt x="593" y="1"/>
                  </a:moveTo>
                  <a:cubicBezTo>
                    <a:pt x="525" y="1"/>
                    <a:pt x="459" y="38"/>
                    <a:pt x="439" y="125"/>
                  </a:cubicBezTo>
                  <a:cubicBezTo>
                    <a:pt x="333" y="694"/>
                    <a:pt x="226" y="1264"/>
                    <a:pt x="131" y="1833"/>
                  </a:cubicBezTo>
                  <a:cubicBezTo>
                    <a:pt x="131" y="2023"/>
                    <a:pt x="0" y="2284"/>
                    <a:pt x="155" y="2426"/>
                  </a:cubicBezTo>
                  <a:cubicBezTo>
                    <a:pt x="202" y="2449"/>
                    <a:pt x="240" y="2459"/>
                    <a:pt x="273" y="2459"/>
                  </a:cubicBezTo>
                  <a:cubicBezTo>
                    <a:pt x="476" y="2459"/>
                    <a:pt x="413" y="2056"/>
                    <a:pt x="475" y="1892"/>
                  </a:cubicBezTo>
                  <a:cubicBezTo>
                    <a:pt x="558" y="1335"/>
                    <a:pt x="665" y="766"/>
                    <a:pt x="771" y="208"/>
                  </a:cubicBezTo>
                  <a:cubicBezTo>
                    <a:pt x="800" y="81"/>
                    <a:pt x="694" y="1"/>
                    <a:pt x="593"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3479;p81">
              <a:extLst>
                <a:ext uri="{FF2B5EF4-FFF2-40B4-BE49-F238E27FC236}">
                  <a16:creationId xmlns:a16="http://schemas.microsoft.com/office/drawing/2014/main" id="{46B2971F-D88C-0B3E-7FE1-4ECDFD48EF49}"/>
                </a:ext>
              </a:extLst>
            </p:cNvPr>
            <p:cNvSpPr/>
            <p:nvPr/>
          </p:nvSpPr>
          <p:spPr>
            <a:xfrm>
              <a:off x="3932000" y="3510700"/>
              <a:ext cx="15000" cy="67175"/>
            </a:xfrm>
            <a:custGeom>
              <a:avLst/>
              <a:gdLst/>
              <a:ahLst/>
              <a:cxnLst/>
              <a:rect l="l" t="t" r="r" b="b"/>
              <a:pathLst>
                <a:path w="600" h="2687" extrusionOk="0">
                  <a:moveTo>
                    <a:pt x="178" y="1"/>
                  </a:moveTo>
                  <a:cubicBezTo>
                    <a:pt x="84" y="12"/>
                    <a:pt x="1" y="95"/>
                    <a:pt x="1" y="190"/>
                  </a:cubicBezTo>
                  <a:cubicBezTo>
                    <a:pt x="107" y="700"/>
                    <a:pt x="24" y="2444"/>
                    <a:pt x="380" y="2681"/>
                  </a:cubicBezTo>
                  <a:cubicBezTo>
                    <a:pt x="393" y="2685"/>
                    <a:pt x="405" y="2687"/>
                    <a:pt x="418" y="2687"/>
                  </a:cubicBezTo>
                  <a:cubicBezTo>
                    <a:pt x="520" y="2687"/>
                    <a:pt x="599" y="2563"/>
                    <a:pt x="546" y="2467"/>
                  </a:cubicBezTo>
                  <a:cubicBezTo>
                    <a:pt x="499" y="2076"/>
                    <a:pt x="475" y="1685"/>
                    <a:pt x="439" y="1281"/>
                  </a:cubicBezTo>
                  <a:cubicBezTo>
                    <a:pt x="356" y="1021"/>
                    <a:pt x="511" y="12"/>
                    <a:pt x="178"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3480;p81">
              <a:extLst>
                <a:ext uri="{FF2B5EF4-FFF2-40B4-BE49-F238E27FC236}">
                  <a16:creationId xmlns:a16="http://schemas.microsoft.com/office/drawing/2014/main" id="{0CD2DE70-36A5-E1BB-5D40-90D78010C57D}"/>
                </a:ext>
              </a:extLst>
            </p:cNvPr>
            <p:cNvSpPr/>
            <p:nvPr/>
          </p:nvSpPr>
          <p:spPr>
            <a:xfrm>
              <a:off x="3965900" y="3513800"/>
              <a:ext cx="30275" cy="67350"/>
            </a:xfrm>
            <a:custGeom>
              <a:avLst/>
              <a:gdLst/>
              <a:ahLst/>
              <a:cxnLst/>
              <a:rect l="l" t="t" r="r" b="b"/>
              <a:pathLst>
                <a:path w="1211" h="2694" extrusionOk="0">
                  <a:moveTo>
                    <a:pt x="228" y="1"/>
                  </a:moveTo>
                  <a:cubicBezTo>
                    <a:pt x="117" y="1"/>
                    <a:pt x="1" y="94"/>
                    <a:pt x="44" y="232"/>
                  </a:cubicBezTo>
                  <a:cubicBezTo>
                    <a:pt x="281" y="1027"/>
                    <a:pt x="507" y="1845"/>
                    <a:pt x="862" y="2604"/>
                  </a:cubicBezTo>
                  <a:cubicBezTo>
                    <a:pt x="903" y="2668"/>
                    <a:pt x="951" y="2694"/>
                    <a:pt x="997" y="2694"/>
                  </a:cubicBezTo>
                  <a:cubicBezTo>
                    <a:pt x="1113" y="2694"/>
                    <a:pt x="1210" y="2527"/>
                    <a:pt x="1100" y="2391"/>
                  </a:cubicBezTo>
                  <a:cubicBezTo>
                    <a:pt x="839" y="1644"/>
                    <a:pt x="613" y="885"/>
                    <a:pt x="388" y="126"/>
                  </a:cubicBezTo>
                  <a:cubicBezTo>
                    <a:pt x="365" y="38"/>
                    <a:pt x="298" y="1"/>
                    <a:pt x="228"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3481;p81">
              <a:extLst>
                <a:ext uri="{FF2B5EF4-FFF2-40B4-BE49-F238E27FC236}">
                  <a16:creationId xmlns:a16="http://schemas.microsoft.com/office/drawing/2014/main" id="{1F478C7D-A250-2566-2C9A-29C804B9796E}"/>
                </a:ext>
              </a:extLst>
            </p:cNvPr>
            <p:cNvSpPr/>
            <p:nvPr/>
          </p:nvSpPr>
          <p:spPr>
            <a:xfrm>
              <a:off x="4004050" y="3501125"/>
              <a:ext cx="44500" cy="73475"/>
            </a:xfrm>
            <a:custGeom>
              <a:avLst/>
              <a:gdLst/>
              <a:ahLst/>
              <a:cxnLst/>
              <a:rect l="l" t="t" r="r" b="b"/>
              <a:pathLst>
                <a:path w="1780" h="2939" extrusionOk="0">
                  <a:moveTo>
                    <a:pt x="373" y="0"/>
                  </a:moveTo>
                  <a:cubicBezTo>
                    <a:pt x="356" y="0"/>
                    <a:pt x="338" y="5"/>
                    <a:pt x="321" y="16"/>
                  </a:cubicBezTo>
                  <a:cubicBezTo>
                    <a:pt x="1" y="158"/>
                    <a:pt x="321" y="550"/>
                    <a:pt x="368" y="787"/>
                  </a:cubicBezTo>
                  <a:cubicBezTo>
                    <a:pt x="606" y="1439"/>
                    <a:pt x="866" y="2151"/>
                    <a:pt x="1187" y="2791"/>
                  </a:cubicBezTo>
                  <a:cubicBezTo>
                    <a:pt x="1197" y="2882"/>
                    <a:pt x="1284" y="2939"/>
                    <a:pt x="1369" y="2939"/>
                  </a:cubicBezTo>
                  <a:cubicBezTo>
                    <a:pt x="1384" y="2939"/>
                    <a:pt x="1398" y="2937"/>
                    <a:pt x="1412" y="2934"/>
                  </a:cubicBezTo>
                  <a:cubicBezTo>
                    <a:pt x="1780" y="2803"/>
                    <a:pt x="1163" y="1961"/>
                    <a:pt x="1127" y="1664"/>
                  </a:cubicBezTo>
                  <a:cubicBezTo>
                    <a:pt x="971" y="1418"/>
                    <a:pt x="666" y="0"/>
                    <a:pt x="373" y="0"/>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3482;p81">
              <a:extLst>
                <a:ext uri="{FF2B5EF4-FFF2-40B4-BE49-F238E27FC236}">
                  <a16:creationId xmlns:a16="http://schemas.microsoft.com/office/drawing/2014/main" id="{1150BA0B-D30D-A4CD-1DA3-B45F81CC4486}"/>
                </a:ext>
              </a:extLst>
            </p:cNvPr>
            <p:cNvSpPr/>
            <p:nvPr/>
          </p:nvSpPr>
          <p:spPr>
            <a:xfrm>
              <a:off x="4044900" y="3483450"/>
              <a:ext cx="47325" cy="76750"/>
            </a:xfrm>
            <a:custGeom>
              <a:avLst/>
              <a:gdLst/>
              <a:ahLst/>
              <a:cxnLst/>
              <a:rect l="l" t="t" r="r" b="b"/>
              <a:pathLst>
                <a:path w="1893" h="3070" extrusionOk="0">
                  <a:moveTo>
                    <a:pt x="252" y="0"/>
                  </a:moveTo>
                  <a:cubicBezTo>
                    <a:pt x="125" y="0"/>
                    <a:pt x="1" y="122"/>
                    <a:pt x="63" y="284"/>
                  </a:cubicBezTo>
                  <a:cubicBezTo>
                    <a:pt x="312" y="853"/>
                    <a:pt x="596" y="1411"/>
                    <a:pt x="893" y="1956"/>
                  </a:cubicBezTo>
                  <a:cubicBezTo>
                    <a:pt x="1047" y="2277"/>
                    <a:pt x="1237" y="2573"/>
                    <a:pt x="1474" y="2846"/>
                  </a:cubicBezTo>
                  <a:cubicBezTo>
                    <a:pt x="1533" y="2929"/>
                    <a:pt x="1593" y="3012"/>
                    <a:pt x="1688" y="3059"/>
                  </a:cubicBezTo>
                  <a:cubicBezTo>
                    <a:pt x="1703" y="3066"/>
                    <a:pt x="1719" y="3069"/>
                    <a:pt x="1734" y="3069"/>
                  </a:cubicBezTo>
                  <a:cubicBezTo>
                    <a:pt x="1822" y="3069"/>
                    <a:pt x="1892" y="2961"/>
                    <a:pt x="1842" y="2870"/>
                  </a:cubicBezTo>
                  <a:cubicBezTo>
                    <a:pt x="1699" y="2680"/>
                    <a:pt x="1569" y="2478"/>
                    <a:pt x="1450" y="2265"/>
                  </a:cubicBezTo>
                  <a:cubicBezTo>
                    <a:pt x="1237" y="1873"/>
                    <a:pt x="1059" y="1482"/>
                    <a:pt x="857" y="1055"/>
                  </a:cubicBezTo>
                  <a:cubicBezTo>
                    <a:pt x="715" y="747"/>
                    <a:pt x="561" y="438"/>
                    <a:pt x="430" y="118"/>
                  </a:cubicBezTo>
                  <a:cubicBezTo>
                    <a:pt x="389" y="35"/>
                    <a:pt x="320" y="0"/>
                    <a:pt x="252" y="0"/>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3483;p81">
              <a:extLst>
                <a:ext uri="{FF2B5EF4-FFF2-40B4-BE49-F238E27FC236}">
                  <a16:creationId xmlns:a16="http://schemas.microsoft.com/office/drawing/2014/main" id="{648694BC-6557-8BF1-A955-67E319B894AE}"/>
                </a:ext>
              </a:extLst>
            </p:cNvPr>
            <p:cNvSpPr/>
            <p:nvPr/>
          </p:nvSpPr>
          <p:spPr>
            <a:xfrm>
              <a:off x="4068400" y="3467125"/>
              <a:ext cx="68975" cy="73925"/>
            </a:xfrm>
            <a:custGeom>
              <a:avLst/>
              <a:gdLst/>
              <a:ahLst/>
              <a:cxnLst/>
              <a:rect l="l" t="t" r="r" b="b"/>
              <a:pathLst>
                <a:path w="2759" h="2957" extrusionOk="0">
                  <a:moveTo>
                    <a:pt x="593" y="0"/>
                  </a:moveTo>
                  <a:lnTo>
                    <a:pt x="593" y="0"/>
                  </a:lnTo>
                  <a:cubicBezTo>
                    <a:pt x="0" y="47"/>
                    <a:pt x="724" y="700"/>
                    <a:pt x="842" y="925"/>
                  </a:cubicBezTo>
                  <a:cubicBezTo>
                    <a:pt x="1305" y="1613"/>
                    <a:pt x="1851" y="2218"/>
                    <a:pt x="2361" y="2870"/>
                  </a:cubicBezTo>
                  <a:cubicBezTo>
                    <a:pt x="2398" y="2932"/>
                    <a:pt x="2451" y="2957"/>
                    <a:pt x="2503" y="2957"/>
                  </a:cubicBezTo>
                  <a:cubicBezTo>
                    <a:pt x="2631" y="2957"/>
                    <a:pt x="2758" y="2804"/>
                    <a:pt x="2657" y="2669"/>
                  </a:cubicBezTo>
                  <a:cubicBezTo>
                    <a:pt x="2550" y="2514"/>
                    <a:pt x="2420" y="2360"/>
                    <a:pt x="2301" y="2206"/>
                  </a:cubicBezTo>
                  <a:cubicBezTo>
                    <a:pt x="1673" y="1530"/>
                    <a:pt x="1222" y="664"/>
                    <a:pt x="593" y="0"/>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3484;p81">
              <a:extLst>
                <a:ext uri="{FF2B5EF4-FFF2-40B4-BE49-F238E27FC236}">
                  <a16:creationId xmlns:a16="http://schemas.microsoft.com/office/drawing/2014/main" id="{1D040B94-5A83-0265-7BE5-15F9922EC8D4}"/>
                </a:ext>
              </a:extLst>
            </p:cNvPr>
            <p:cNvSpPr/>
            <p:nvPr/>
          </p:nvSpPr>
          <p:spPr>
            <a:xfrm>
              <a:off x="4078100" y="3463975"/>
              <a:ext cx="86350" cy="28300"/>
            </a:xfrm>
            <a:custGeom>
              <a:avLst/>
              <a:gdLst/>
              <a:ahLst/>
              <a:cxnLst/>
              <a:rect l="l" t="t" r="r" b="b"/>
              <a:pathLst>
                <a:path w="3454" h="1132" extrusionOk="0">
                  <a:moveTo>
                    <a:pt x="313" y="0"/>
                  </a:moveTo>
                  <a:cubicBezTo>
                    <a:pt x="74" y="0"/>
                    <a:pt x="0" y="403"/>
                    <a:pt x="265" y="458"/>
                  </a:cubicBezTo>
                  <a:cubicBezTo>
                    <a:pt x="1202" y="719"/>
                    <a:pt x="2139" y="968"/>
                    <a:pt x="3099" y="1099"/>
                  </a:cubicBezTo>
                  <a:cubicBezTo>
                    <a:pt x="3132" y="1122"/>
                    <a:pt x="3165" y="1132"/>
                    <a:pt x="3195" y="1132"/>
                  </a:cubicBezTo>
                  <a:cubicBezTo>
                    <a:pt x="3352" y="1132"/>
                    <a:pt x="3454" y="870"/>
                    <a:pt x="3265" y="790"/>
                  </a:cubicBezTo>
                  <a:cubicBezTo>
                    <a:pt x="2305" y="517"/>
                    <a:pt x="1332" y="304"/>
                    <a:pt x="371" y="7"/>
                  </a:cubicBezTo>
                  <a:cubicBezTo>
                    <a:pt x="351" y="2"/>
                    <a:pt x="332" y="0"/>
                    <a:pt x="313" y="0"/>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3485;p81">
              <a:extLst>
                <a:ext uri="{FF2B5EF4-FFF2-40B4-BE49-F238E27FC236}">
                  <a16:creationId xmlns:a16="http://schemas.microsoft.com/office/drawing/2014/main" id="{4D35D819-3302-8F66-AD2C-6B3C6245D021}"/>
                </a:ext>
              </a:extLst>
            </p:cNvPr>
            <p:cNvSpPr/>
            <p:nvPr/>
          </p:nvSpPr>
          <p:spPr>
            <a:xfrm>
              <a:off x="4082625" y="3435500"/>
              <a:ext cx="69750" cy="25200"/>
            </a:xfrm>
            <a:custGeom>
              <a:avLst/>
              <a:gdLst/>
              <a:ahLst/>
              <a:cxnLst/>
              <a:rect l="l" t="t" r="r" b="b"/>
              <a:pathLst>
                <a:path w="2790" h="1008" extrusionOk="0">
                  <a:moveTo>
                    <a:pt x="417" y="1"/>
                  </a:moveTo>
                  <a:cubicBezTo>
                    <a:pt x="290" y="1"/>
                    <a:pt x="193" y="40"/>
                    <a:pt x="155" y="150"/>
                  </a:cubicBezTo>
                  <a:cubicBezTo>
                    <a:pt x="1" y="577"/>
                    <a:pt x="2183" y="660"/>
                    <a:pt x="2539" y="992"/>
                  </a:cubicBezTo>
                  <a:cubicBezTo>
                    <a:pt x="2559" y="1002"/>
                    <a:pt x="2580" y="1007"/>
                    <a:pt x="2601" y="1007"/>
                  </a:cubicBezTo>
                  <a:cubicBezTo>
                    <a:pt x="2700" y="1007"/>
                    <a:pt x="2790" y="901"/>
                    <a:pt x="2740" y="802"/>
                  </a:cubicBezTo>
                  <a:cubicBezTo>
                    <a:pt x="2396" y="470"/>
                    <a:pt x="1863" y="399"/>
                    <a:pt x="1424" y="245"/>
                  </a:cubicBezTo>
                  <a:cubicBezTo>
                    <a:pt x="1213" y="237"/>
                    <a:pt x="728" y="1"/>
                    <a:pt x="417"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3486;p81">
              <a:extLst>
                <a:ext uri="{FF2B5EF4-FFF2-40B4-BE49-F238E27FC236}">
                  <a16:creationId xmlns:a16="http://schemas.microsoft.com/office/drawing/2014/main" id="{458E9B3C-840B-F8C2-432B-E6ECAB4BC806}"/>
                </a:ext>
              </a:extLst>
            </p:cNvPr>
            <p:cNvSpPr/>
            <p:nvPr/>
          </p:nvSpPr>
          <p:spPr>
            <a:xfrm>
              <a:off x="3650625" y="3566700"/>
              <a:ext cx="20350" cy="42275"/>
            </a:xfrm>
            <a:custGeom>
              <a:avLst/>
              <a:gdLst/>
              <a:ahLst/>
              <a:cxnLst/>
              <a:rect l="l" t="t" r="r" b="b"/>
              <a:pathLst>
                <a:path w="814" h="1691" extrusionOk="0">
                  <a:moveTo>
                    <a:pt x="368" y="0"/>
                  </a:moveTo>
                  <a:cubicBezTo>
                    <a:pt x="295" y="0"/>
                    <a:pt x="209" y="40"/>
                    <a:pt x="107" y="133"/>
                  </a:cubicBezTo>
                  <a:cubicBezTo>
                    <a:pt x="0" y="524"/>
                    <a:pt x="24" y="951"/>
                    <a:pt x="47" y="1354"/>
                  </a:cubicBezTo>
                  <a:cubicBezTo>
                    <a:pt x="64" y="1583"/>
                    <a:pt x="238" y="1691"/>
                    <a:pt x="414" y="1691"/>
                  </a:cubicBezTo>
                  <a:cubicBezTo>
                    <a:pt x="612" y="1691"/>
                    <a:pt x="814" y="1553"/>
                    <a:pt x="795" y="1295"/>
                  </a:cubicBezTo>
                  <a:cubicBezTo>
                    <a:pt x="755" y="998"/>
                    <a:pt x="732" y="0"/>
                    <a:pt x="368" y="0"/>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3487;p81">
              <a:extLst>
                <a:ext uri="{FF2B5EF4-FFF2-40B4-BE49-F238E27FC236}">
                  <a16:creationId xmlns:a16="http://schemas.microsoft.com/office/drawing/2014/main" id="{EED1E7C4-7CC4-F08A-CE08-987BDD638570}"/>
                </a:ext>
              </a:extLst>
            </p:cNvPr>
            <p:cNvSpPr/>
            <p:nvPr/>
          </p:nvSpPr>
          <p:spPr>
            <a:xfrm>
              <a:off x="3665450" y="3699450"/>
              <a:ext cx="22825" cy="40425"/>
            </a:xfrm>
            <a:custGeom>
              <a:avLst/>
              <a:gdLst/>
              <a:ahLst/>
              <a:cxnLst/>
              <a:rect l="l" t="t" r="r" b="b"/>
              <a:pathLst>
                <a:path w="913" h="1617" extrusionOk="0">
                  <a:moveTo>
                    <a:pt x="426" y="1"/>
                  </a:moveTo>
                  <a:cubicBezTo>
                    <a:pt x="325" y="1"/>
                    <a:pt x="225" y="71"/>
                    <a:pt x="225" y="184"/>
                  </a:cubicBezTo>
                  <a:cubicBezTo>
                    <a:pt x="249" y="622"/>
                    <a:pt x="0" y="1168"/>
                    <a:pt x="273" y="1536"/>
                  </a:cubicBezTo>
                  <a:cubicBezTo>
                    <a:pt x="381" y="1592"/>
                    <a:pt x="470" y="1616"/>
                    <a:pt x="542" y="1616"/>
                  </a:cubicBezTo>
                  <a:cubicBezTo>
                    <a:pt x="912" y="1616"/>
                    <a:pt x="845" y="972"/>
                    <a:pt x="735" y="634"/>
                  </a:cubicBezTo>
                  <a:cubicBezTo>
                    <a:pt x="688" y="456"/>
                    <a:pt x="664" y="278"/>
                    <a:pt x="605" y="112"/>
                  </a:cubicBezTo>
                  <a:cubicBezTo>
                    <a:pt x="566" y="35"/>
                    <a:pt x="495" y="1"/>
                    <a:pt x="426"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3488;p81">
              <a:extLst>
                <a:ext uri="{FF2B5EF4-FFF2-40B4-BE49-F238E27FC236}">
                  <a16:creationId xmlns:a16="http://schemas.microsoft.com/office/drawing/2014/main" id="{4991CF06-BCA9-EC2A-9DFA-CC188D0840A6}"/>
                </a:ext>
              </a:extLst>
            </p:cNvPr>
            <p:cNvSpPr/>
            <p:nvPr/>
          </p:nvSpPr>
          <p:spPr>
            <a:xfrm>
              <a:off x="3747575" y="3654800"/>
              <a:ext cx="20175" cy="37750"/>
            </a:xfrm>
            <a:custGeom>
              <a:avLst/>
              <a:gdLst/>
              <a:ahLst/>
              <a:cxnLst/>
              <a:rect l="l" t="t" r="r" b="b"/>
              <a:pathLst>
                <a:path w="807" h="1510" extrusionOk="0">
                  <a:moveTo>
                    <a:pt x="416" y="1"/>
                  </a:moveTo>
                  <a:cubicBezTo>
                    <a:pt x="0" y="24"/>
                    <a:pt x="48" y="878"/>
                    <a:pt x="60" y="1187"/>
                  </a:cubicBezTo>
                  <a:cubicBezTo>
                    <a:pt x="71" y="1403"/>
                    <a:pt x="245" y="1510"/>
                    <a:pt x="419" y="1510"/>
                  </a:cubicBezTo>
                  <a:cubicBezTo>
                    <a:pt x="598" y="1510"/>
                    <a:pt x="777" y="1397"/>
                    <a:pt x="783" y="1175"/>
                  </a:cubicBezTo>
                  <a:cubicBezTo>
                    <a:pt x="759" y="855"/>
                    <a:pt x="807" y="72"/>
                    <a:pt x="416"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3489;p81">
              <a:extLst>
                <a:ext uri="{FF2B5EF4-FFF2-40B4-BE49-F238E27FC236}">
                  <a16:creationId xmlns:a16="http://schemas.microsoft.com/office/drawing/2014/main" id="{42AD7926-6B2E-6BC3-8E59-E498577EC28A}"/>
                </a:ext>
              </a:extLst>
            </p:cNvPr>
            <p:cNvSpPr/>
            <p:nvPr/>
          </p:nvSpPr>
          <p:spPr>
            <a:xfrm>
              <a:off x="3739575" y="3805950"/>
              <a:ext cx="23550" cy="31900"/>
            </a:xfrm>
            <a:custGeom>
              <a:avLst/>
              <a:gdLst/>
              <a:ahLst/>
              <a:cxnLst/>
              <a:rect l="l" t="t" r="r" b="b"/>
              <a:pathLst>
                <a:path w="942" h="1276" extrusionOk="0">
                  <a:moveTo>
                    <a:pt x="479" y="1"/>
                  </a:moveTo>
                  <a:cubicBezTo>
                    <a:pt x="370" y="1"/>
                    <a:pt x="261" y="80"/>
                    <a:pt x="261" y="205"/>
                  </a:cubicBezTo>
                  <a:cubicBezTo>
                    <a:pt x="249" y="525"/>
                    <a:pt x="0" y="929"/>
                    <a:pt x="285" y="1190"/>
                  </a:cubicBezTo>
                  <a:cubicBezTo>
                    <a:pt x="351" y="1249"/>
                    <a:pt x="430" y="1276"/>
                    <a:pt x="508" y="1276"/>
                  </a:cubicBezTo>
                  <a:cubicBezTo>
                    <a:pt x="726" y="1276"/>
                    <a:pt x="942" y="1074"/>
                    <a:pt x="890" y="822"/>
                  </a:cubicBezTo>
                  <a:cubicBezTo>
                    <a:pt x="819" y="585"/>
                    <a:pt x="759" y="324"/>
                    <a:pt x="652" y="98"/>
                  </a:cubicBezTo>
                  <a:cubicBezTo>
                    <a:pt x="612" y="31"/>
                    <a:pt x="546" y="1"/>
                    <a:pt x="479"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3490;p81">
              <a:extLst>
                <a:ext uri="{FF2B5EF4-FFF2-40B4-BE49-F238E27FC236}">
                  <a16:creationId xmlns:a16="http://schemas.microsoft.com/office/drawing/2014/main" id="{39660BB2-6565-ED16-9E43-987A27E48306}"/>
                </a:ext>
              </a:extLst>
            </p:cNvPr>
            <p:cNvSpPr/>
            <p:nvPr/>
          </p:nvSpPr>
          <p:spPr>
            <a:xfrm>
              <a:off x="3831775" y="3794225"/>
              <a:ext cx="21375" cy="41025"/>
            </a:xfrm>
            <a:custGeom>
              <a:avLst/>
              <a:gdLst/>
              <a:ahLst/>
              <a:cxnLst/>
              <a:rect l="l" t="t" r="r" b="b"/>
              <a:pathLst>
                <a:path w="855" h="1641" extrusionOk="0">
                  <a:moveTo>
                    <a:pt x="448" y="0"/>
                  </a:moveTo>
                  <a:cubicBezTo>
                    <a:pt x="42" y="0"/>
                    <a:pt x="91" y="928"/>
                    <a:pt x="13" y="1220"/>
                  </a:cubicBezTo>
                  <a:cubicBezTo>
                    <a:pt x="1" y="1501"/>
                    <a:pt x="213" y="1641"/>
                    <a:pt x="424" y="1641"/>
                  </a:cubicBezTo>
                  <a:cubicBezTo>
                    <a:pt x="640" y="1641"/>
                    <a:pt x="855" y="1495"/>
                    <a:pt x="831" y="1208"/>
                  </a:cubicBezTo>
                  <a:cubicBezTo>
                    <a:pt x="760" y="899"/>
                    <a:pt x="831" y="140"/>
                    <a:pt x="523" y="10"/>
                  </a:cubicBezTo>
                  <a:cubicBezTo>
                    <a:pt x="496" y="3"/>
                    <a:pt x="471" y="0"/>
                    <a:pt x="448" y="0"/>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3491;p81">
              <a:extLst>
                <a:ext uri="{FF2B5EF4-FFF2-40B4-BE49-F238E27FC236}">
                  <a16:creationId xmlns:a16="http://schemas.microsoft.com/office/drawing/2014/main" id="{8CB822CE-45A7-4C1E-4670-6602309D906A}"/>
                </a:ext>
              </a:extLst>
            </p:cNvPr>
            <p:cNvSpPr/>
            <p:nvPr/>
          </p:nvSpPr>
          <p:spPr>
            <a:xfrm>
              <a:off x="3918950" y="3657200"/>
              <a:ext cx="24975" cy="60825"/>
            </a:xfrm>
            <a:custGeom>
              <a:avLst/>
              <a:gdLst/>
              <a:ahLst/>
              <a:cxnLst/>
              <a:rect l="l" t="t" r="r" b="b"/>
              <a:pathLst>
                <a:path w="999" h="2433" extrusionOk="0">
                  <a:moveTo>
                    <a:pt x="415" y="1"/>
                  </a:moveTo>
                  <a:cubicBezTo>
                    <a:pt x="262" y="1"/>
                    <a:pt x="107" y="82"/>
                    <a:pt x="36" y="237"/>
                  </a:cubicBezTo>
                  <a:cubicBezTo>
                    <a:pt x="1" y="818"/>
                    <a:pt x="84" y="1435"/>
                    <a:pt x="84" y="2040"/>
                  </a:cubicBezTo>
                  <a:cubicBezTo>
                    <a:pt x="100" y="2306"/>
                    <a:pt x="307" y="2433"/>
                    <a:pt x="518" y="2433"/>
                  </a:cubicBezTo>
                  <a:cubicBezTo>
                    <a:pt x="756" y="2433"/>
                    <a:pt x="998" y="2271"/>
                    <a:pt x="973" y="1968"/>
                  </a:cubicBezTo>
                  <a:cubicBezTo>
                    <a:pt x="890" y="1375"/>
                    <a:pt x="878" y="747"/>
                    <a:pt x="748" y="177"/>
                  </a:cubicBezTo>
                  <a:cubicBezTo>
                    <a:pt x="672" y="58"/>
                    <a:pt x="544" y="1"/>
                    <a:pt x="415"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3492;p81">
              <a:extLst>
                <a:ext uri="{FF2B5EF4-FFF2-40B4-BE49-F238E27FC236}">
                  <a16:creationId xmlns:a16="http://schemas.microsoft.com/office/drawing/2014/main" id="{04F7B614-583C-0B4F-C213-188F2FC88477}"/>
                </a:ext>
              </a:extLst>
            </p:cNvPr>
            <p:cNvSpPr/>
            <p:nvPr/>
          </p:nvSpPr>
          <p:spPr>
            <a:xfrm>
              <a:off x="4173650" y="3654575"/>
              <a:ext cx="23675" cy="46450"/>
            </a:xfrm>
            <a:custGeom>
              <a:avLst/>
              <a:gdLst/>
              <a:ahLst/>
              <a:cxnLst/>
              <a:rect l="l" t="t" r="r" b="b"/>
              <a:pathLst>
                <a:path w="947" h="1858" extrusionOk="0">
                  <a:moveTo>
                    <a:pt x="439" y="0"/>
                  </a:moveTo>
                  <a:cubicBezTo>
                    <a:pt x="218" y="0"/>
                    <a:pt x="179" y="301"/>
                    <a:pt x="179" y="484"/>
                  </a:cubicBezTo>
                  <a:cubicBezTo>
                    <a:pt x="167" y="899"/>
                    <a:pt x="1" y="1480"/>
                    <a:pt x="333" y="1801"/>
                  </a:cubicBezTo>
                  <a:cubicBezTo>
                    <a:pt x="425" y="1840"/>
                    <a:pt x="501" y="1857"/>
                    <a:pt x="565" y="1857"/>
                  </a:cubicBezTo>
                  <a:cubicBezTo>
                    <a:pt x="946" y="1857"/>
                    <a:pt x="865" y="1236"/>
                    <a:pt x="784" y="911"/>
                  </a:cubicBezTo>
                  <a:cubicBezTo>
                    <a:pt x="665" y="638"/>
                    <a:pt x="784" y="164"/>
                    <a:pt x="511" y="10"/>
                  </a:cubicBezTo>
                  <a:cubicBezTo>
                    <a:pt x="485" y="3"/>
                    <a:pt x="461" y="0"/>
                    <a:pt x="439" y="0"/>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3493;p81">
              <a:extLst>
                <a:ext uri="{FF2B5EF4-FFF2-40B4-BE49-F238E27FC236}">
                  <a16:creationId xmlns:a16="http://schemas.microsoft.com/office/drawing/2014/main" id="{33538A8B-5783-479A-C0BE-C77BFD8DF009}"/>
                </a:ext>
              </a:extLst>
            </p:cNvPr>
            <p:cNvSpPr/>
            <p:nvPr/>
          </p:nvSpPr>
          <p:spPr>
            <a:xfrm>
              <a:off x="4251925" y="3562300"/>
              <a:ext cx="22825" cy="49250"/>
            </a:xfrm>
            <a:custGeom>
              <a:avLst/>
              <a:gdLst/>
              <a:ahLst/>
              <a:cxnLst/>
              <a:rect l="l" t="t" r="r" b="b"/>
              <a:pathLst>
                <a:path w="913" h="1970" extrusionOk="0">
                  <a:moveTo>
                    <a:pt x="321" y="0"/>
                  </a:moveTo>
                  <a:cubicBezTo>
                    <a:pt x="1" y="36"/>
                    <a:pt x="60" y="380"/>
                    <a:pt x="84" y="605"/>
                  </a:cubicBezTo>
                  <a:cubicBezTo>
                    <a:pt x="131" y="1020"/>
                    <a:pt x="60" y="1530"/>
                    <a:pt x="286" y="1898"/>
                  </a:cubicBezTo>
                  <a:cubicBezTo>
                    <a:pt x="385" y="1948"/>
                    <a:pt x="466" y="1970"/>
                    <a:pt x="530" y="1970"/>
                  </a:cubicBezTo>
                  <a:cubicBezTo>
                    <a:pt x="912" y="1970"/>
                    <a:pt x="743" y="1204"/>
                    <a:pt x="713" y="890"/>
                  </a:cubicBezTo>
                  <a:cubicBezTo>
                    <a:pt x="618" y="605"/>
                    <a:pt x="736" y="12"/>
                    <a:pt x="321" y="0"/>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3494;p81">
              <a:extLst>
                <a:ext uri="{FF2B5EF4-FFF2-40B4-BE49-F238E27FC236}">
                  <a16:creationId xmlns:a16="http://schemas.microsoft.com/office/drawing/2014/main" id="{14A3858D-B23C-2027-C45E-C66B3942D623}"/>
                </a:ext>
              </a:extLst>
            </p:cNvPr>
            <p:cNvSpPr/>
            <p:nvPr/>
          </p:nvSpPr>
          <p:spPr>
            <a:xfrm>
              <a:off x="4285375" y="3710575"/>
              <a:ext cx="22500" cy="46275"/>
            </a:xfrm>
            <a:custGeom>
              <a:avLst/>
              <a:gdLst/>
              <a:ahLst/>
              <a:cxnLst/>
              <a:rect l="l" t="t" r="r" b="b"/>
              <a:pathLst>
                <a:path w="900" h="1851" extrusionOk="0">
                  <a:moveTo>
                    <a:pt x="425" y="1"/>
                  </a:moveTo>
                  <a:cubicBezTo>
                    <a:pt x="0" y="1"/>
                    <a:pt x="320" y="1302"/>
                    <a:pt x="288" y="1589"/>
                  </a:cubicBezTo>
                  <a:cubicBezTo>
                    <a:pt x="304" y="1767"/>
                    <a:pt x="444" y="1851"/>
                    <a:pt x="583" y="1851"/>
                  </a:cubicBezTo>
                  <a:cubicBezTo>
                    <a:pt x="741" y="1851"/>
                    <a:pt x="900" y="1743"/>
                    <a:pt x="881" y="1541"/>
                  </a:cubicBezTo>
                  <a:cubicBezTo>
                    <a:pt x="786" y="1067"/>
                    <a:pt x="810" y="509"/>
                    <a:pt x="608" y="59"/>
                  </a:cubicBezTo>
                  <a:cubicBezTo>
                    <a:pt x="535" y="19"/>
                    <a:pt x="475" y="1"/>
                    <a:pt x="425"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3495;p81">
              <a:extLst>
                <a:ext uri="{FF2B5EF4-FFF2-40B4-BE49-F238E27FC236}">
                  <a16:creationId xmlns:a16="http://schemas.microsoft.com/office/drawing/2014/main" id="{9176F713-377F-53C5-D684-657F921073EC}"/>
                </a:ext>
              </a:extLst>
            </p:cNvPr>
            <p:cNvSpPr/>
            <p:nvPr/>
          </p:nvSpPr>
          <p:spPr>
            <a:xfrm>
              <a:off x="4066325" y="3701300"/>
              <a:ext cx="15575" cy="22150"/>
            </a:xfrm>
            <a:custGeom>
              <a:avLst/>
              <a:gdLst/>
              <a:ahLst/>
              <a:cxnLst/>
              <a:rect l="l" t="t" r="r" b="b"/>
              <a:pathLst>
                <a:path w="623" h="886" extrusionOk="0">
                  <a:moveTo>
                    <a:pt x="235" y="1"/>
                  </a:moveTo>
                  <a:cubicBezTo>
                    <a:pt x="69" y="1"/>
                    <a:pt x="39" y="431"/>
                    <a:pt x="0" y="584"/>
                  </a:cubicBezTo>
                  <a:cubicBezTo>
                    <a:pt x="0" y="778"/>
                    <a:pt x="125" y="885"/>
                    <a:pt x="249" y="885"/>
                  </a:cubicBezTo>
                  <a:cubicBezTo>
                    <a:pt x="436" y="885"/>
                    <a:pt x="622" y="642"/>
                    <a:pt x="380" y="86"/>
                  </a:cubicBezTo>
                  <a:cubicBezTo>
                    <a:pt x="322" y="26"/>
                    <a:pt x="275" y="1"/>
                    <a:pt x="235"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3496;p81">
              <a:extLst>
                <a:ext uri="{FF2B5EF4-FFF2-40B4-BE49-F238E27FC236}">
                  <a16:creationId xmlns:a16="http://schemas.microsoft.com/office/drawing/2014/main" id="{328D82A8-01A9-DDB5-757A-25E72929C49C}"/>
                </a:ext>
              </a:extLst>
            </p:cNvPr>
            <p:cNvSpPr/>
            <p:nvPr/>
          </p:nvSpPr>
          <p:spPr>
            <a:xfrm>
              <a:off x="4128875" y="4001425"/>
              <a:ext cx="26125" cy="49850"/>
            </a:xfrm>
            <a:custGeom>
              <a:avLst/>
              <a:gdLst/>
              <a:ahLst/>
              <a:cxnLst/>
              <a:rect l="l" t="t" r="r" b="b"/>
              <a:pathLst>
                <a:path w="1045" h="1994" extrusionOk="0">
                  <a:moveTo>
                    <a:pt x="499" y="1"/>
                  </a:moveTo>
                  <a:cubicBezTo>
                    <a:pt x="84" y="72"/>
                    <a:pt x="238" y="653"/>
                    <a:pt x="167" y="949"/>
                  </a:cubicBezTo>
                  <a:cubicBezTo>
                    <a:pt x="214" y="1293"/>
                    <a:pt x="1" y="1934"/>
                    <a:pt x="511" y="1993"/>
                  </a:cubicBezTo>
                  <a:cubicBezTo>
                    <a:pt x="1045" y="1981"/>
                    <a:pt x="843" y="1281"/>
                    <a:pt x="879" y="926"/>
                  </a:cubicBezTo>
                  <a:cubicBezTo>
                    <a:pt x="807" y="617"/>
                    <a:pt x="938" y="12"/>
                    <a:pt x="499"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3497;p81">
              <a:extLst>
                <a:ext uri="{FF2B5EF4-FFF2-40B4-BE49-F238E27FC236}">
                  <a16:creationId xmlns:a16="http://schemas.microsoft.com/office/drawing/2014/main" id="{C16CD8B8-186B-9960-1AC0-E3D02CD2AC7E}"/>
                </a:ext>
              </a:extLst>
            </p:cNvPr>
            <p:cNvSpPr/>
            <p:nvPr/>
          </p:nvSpPr>
          <p:spPr>
            <a:xfrm>
              <a:off x="4238300" y="3943400"/>
              <a:ext cx="18575" cy="55675"/>
            </a:xfrm>
            <a:custGeom>
              <a:avLst/>
              <a:gdLst/>
              <a:ahLst/>
              <a:cxnLst/>
              <a:rect l="l" t="t" r="r" b="b"/>
              <a:pathLst>
                <a:path w="743" h="2227" extrusionOk="0">
                  <a:moveTo>
                    <a:pt x="302" y="1"/>
                  </a:moveTo>
                  <a:cubicBezTo>
                    <a:pt x="216" y="1"/>
                    <a:pt x="128" y="40"/>
                    <a:pt x="83" y="115"/>
                  </a:cubicBezTo>
                  <a:cubicBezTo>
                    <a:pt x="0" y="305"/>
                    <a:pt x="83" y="531"/>
                    <a:pt x="60" y="720"/>
                  </a:cubicBezTo>
                  <a:cubicBezTo>
                    <a:pt x="60" y="1124"/>
                    <a:pt x="72" y="1539"/>
                    <a:pt x="95" y="1942"/>
                  </a:cubicBezTo>
                  <a:cubicBezTo>
                    <a:pt x="106" y="2136"/>
                    <a:pt x="252" y="2226"/>
                    <a:pt x="401" y="2226"/>
                  </a:cubicBezTo>
                  <a:cubicBezTo>
                    <a:pt x="570" y="2226"/>
                    <a:pt x="743" y="2109"/>
                    <a:pt x="724" y="1895"/>
                  </a:cubicBezTo>
                  <a:cubicBezTo>
                    <a:pt x="653" y="1302"/>
                    <a:pt x="688" y="661"/>
                    <a:pt x="498" y="92"/>
                  </a:cubicBezTo>
                  <a:cubicBezTo>
                    <a:pt x="454" y="31"/>
                    <a:pt x="379" y="1"/>
                    <a:pt x="302"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3498;p81">
              <a:extLst>
                <a:ext uri="{FF2B5EF4-FFF2-40B4-BE49-F238E27FC236}">
                  <a16:creationId xmlns:a16="http://schemas.microsoft.com/office/drawing/2014/main" id="{530C68CA-1272-1BA3-01BB-79BE83C1A37F}"/>
                </a:ext>
              </a:extLst>
            </p:cNvPr>
            <p:cNvSpPr/>
            <p:nvPr/>
          </p:nvSpPr>
          <p:spPr>
            <a:xfrm>
              <a:off x="3990150" y="3814150"/>
              <a:ext cx="19550" cy="61300"/>
            </a:xfrm>
            <a:custGeom>
              <a:avLst/>
              <a:gdLst/>
              <a:ahLst/>
              <a:cxnLst/>
              <a:rect l="l" t="t" r="r" b="b"/>
              <a:pathLst>
                <a:path w="782" h="2452" extrusionOk="0">
                  <a:moveTo>
                    <a:pt x="331" y="0"/>
                  </a:moveTo>
                  <a:cubicBezTo>
                    <a:pt x="165" y="0"/>
                    <a:pt x="0" y="119"/>
                    <a:pt x="59" y="363"/>
                  </a:cubicBezTo>
                  <a:cubicBezTo>
                    <a:pt x="106" y="968"/>
                    <a:pt x="142" y="1573"/>
                    <a:pt x="201" y="2178"/>
                  </a:cubicBezTo>
                  <a:cubicBezTo>
                    <a:pt x="212" y="2336"/>
                    <a:pt x="342" y="2452"/>
                    <a:pt x="488" y="2452"/>
                  </a:cubicBezTo>
                  <a:cubicBezTo>
                    <a:pt x="495" y="2452"/>
                    <a:pt x="502" y="2451"/>
                    <a:pt x="509" y="2451"/>
                  </a:cubicBezTo>
                  <a:cubicBezTo>
                    <a:pt x="663" y="2439"/>
                    <a:pt x="782" y="2297"/>
                    <a:pt x="770" y="2142"/>
                  </a:cubicBezTo>
                  <a:cubicBezTo>
                    <a:pt x="723" y="1549"/>
                    <a:pt x="652" y="968"/>
                    <a:pt x="604" y="375"/>
                  </a:cubicBezTo>
                  <a:cubicBezTo>
                    <a:pt x="677" y="128"/>
                    <a:pt x="503" y="0"/>
                    <a:pt x="331" y="0"/>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3499;p81">
              <a:extLst>
                <a:ext uri="{FF2B5EF4-FFF2-40B4-BE49-F238E27FC236}">
                  <a16:creationId xmlns:a16="http://schemas.microsoft.com/office/drawing/2014/main" id="{1BE9753B-63BA-D715-C5D4-D18D8F0DFB92}"/>
                </a:ext>
              </a:extLst>
            </p:cNvPr>
            <p:cNvSpPr/>
            <p:nvPr/>
          </p:nvSpPr>
          <p:spPr>
            <a:xfrm>
              <a:off x="3701900" y="4118250"/>
              <a:ext cx="23000" cy="43050"/>
            </a:xfrm>
            <a:custGeom>
              <a:avLst/>
              <a:gdLst/>
              <a:ahLst/>
              <a:cxnLst/>
              <a:rect l="l" t="t" r="r" b="b"/>
              <a:pathLst>
                <a:path w="920" h="1722" extrusionOk="0">
                  <a:moveTo>
                    <a:pt x="463" y="1"/>
                  </a:moveTo>
                  <a:cubicBezTo>
                    <a:pt x="191" y="1"/>
                    <a:pt x="226" y="309"/>
                    <a:pt x="203" y="499"/>
                  </a:cubicBezTo>
                  <a:cubicBezTo>
                    <a:pt x="191" y="854"/>
                    <a:pt x="1" y="1329"/>
                    <a:pt x="262" y="1637"/>
                  </a:cubicBezTo>
                  <a:cubicBezTo>
                    <a:pt x="374" y="1696"/>
                    <a:pt x="466" y="1722"/>
                    <a:pt x="541" y="1722"/>
                  </a:cubicBezTo>
                  <a:cubicBezTo>
                    <a:pt x="920" y="1722"/>
                    <a:pt x="869" y="1070"/>
                    <a:pt x="760" y="724"/>
                  </a:cubicBezTo>
                  <a:cubicBezTo>
                    <a:pt x="665" y="499"/>
                    <a:pt x="772" y="60"/>
                    <a:pt x="463"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3500;p81">
              <a:extLst>
                <a:ext uri="{FF2B5EF4-FFF2-40B4-BE49-F238E27FC236}">
                  <a16:creationId xmlns:a16="http://schemas.microsoft.com/office/drawing/2014/main" id="{FAE0CAC6-45ED-8A4E-858E-416D8B93C50A}"/>
                </a:ext>
              </a:extLst>
            </p:cNvPr>
            <p:cNvSpPr/>
            <p:nvPr/>
          </p:nvSpPr>
          <p:spPr>
            <a:xfrm>
              <a:off x="3651500" y="3962075"/>
              <a:ext cx="23450" cy="57775"/>
            </a:xfrm>
            <a:custGeom>
              <a:avLst/>
              <a:gdLst/>
              <a:ahLst/>
              <a:cxnLst/>
              <a:rect l="l" t="t" r="r" b="b"/>
              <a:pathLst>
                <a:path w="938" h="2311" extrusionOk="0">
                  <a:moveTo>
                    <a:pt x="413" y="0"/>
                  </a:moveTo>
                  <a:cubicBezTo>
                    <a:pt x="370" y="0"/>
                    <a:pt x="320" y="10"/>
                    <a:pt x="262" y="33"/>
                  </a:cubicBezTo>
                  <a:cubicBezTo>
                    <a:pt x="1" y="388"/>
                    <a:pt x="190" y="1551"/>
                    <a:pt x="143" y="2049"/>
                  </a:cubicBezTo>
                  <a:cubicBezTo>
                    <a:pt x="143" y="2196"/>
                    <a:pt x="283" y="2311"/>
                    <a:pt x="430" y="2311"/>
                  </a:cubicBezTo>
                  <a:cubicBezTo>
                    <a:pt x="437" y="2311"/>
                    <a:pt x="444" y="2310"/>
                    <a:pt x="451" y="2310"/>
                  </a:cubicBezTo>
                  <a:cubicBezTo>
                    <a:pt x="938" y="2191"/>
                    <a:pt x="617" y="1492"/>
                    <a:pt x="677" y="1136"/>
                  </a:cubicBezTo>
                  <a:cubicBezTo>
                    <a:pt x="591" y="847"/>
                    <a:pt x="804" y="0"/>
                    <a:pt x="413" y="0"/>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3501;p81">
              <a:extLst>
                <a:ext uri="{FF2B5EF4-FFF2-40B4-BE49-F238E27FC236}">
                  <a16:creationId xmlns:a16="http://schemas.microsoft.com/office/drawing/2014/main" id="{8F9309E4-BB92-EDA6-342D-C806F7AE5393}"/>
                </a:ext>
              </a:extLst>
            </p:cNvPr>
            <p:cNvSpPr/>
            <p:nvPr/>
          </p:nvSpPr>
          <p:spPr>
            <a:xfrm>
              <a:off x="3826150" y="3966725"/>
              <a:ext cx="22850" cy="63200"/>
            </a:xfrm>
            <a:custGeom>
              <a:avLst/>
              <a:gdLst/>
              <a:ahLst/>
              <a:cxnLst/>
              <a:rect l="l" t="t" r="r" b="b"/>
              <a:pathLst>
                <a:path w="914" h="2528" extrusionOk="0">
                  <a:moveTo>
                    <a:pt x="282" y="1"/>
                  </a:moveTo>
                  <a:cubicBezTo>
                    <a:pt x="279" y="1"/>
                    <a:pt x="276" y="1"/>
                    <a:pt x="273" y="1"/>
                  </a:cubicBezTo>
                  <a:cubicBezTo>
                    <a:pt x="119" y="1"/>
                    <a:pt x="0" y="167"/>
                    <a:pt x="36" y="321"/>
                  </a:cubicBezTo>
                  <a:cubicBezTo>
                    <a:pt x="83" y="962"/>
                    <a:pt x="83" y="1614"/>
                    <a:pt x="107" y="2254"/>
                  </a:cubicBezTo>
                  <a:cubicBezTo>
                    <a:pt x="118" y="2413"/>
                    <a:pt x="248" y="2528"/>
                    <a:pt x="394" y="2528"/>
                  </a:cubicBezTo>
                  <a:cubicBezTo>
                    <a:pt x="401" y="2528"/>
                    <a:pt x="408" y="2528"/>
                    <a:pt x="416" y="2527"/>
                  </a:cubicBezTo>
                  <a:cubicBezTo>
                    <a:pt x="914" y="2420"/>
                    <a:pt x="570" y="1614"/>
                    <a:pt x="617" y="1246"/>
                  </a:cubicBezTo>
                  <a:cubicBezTo>
                    <a:pt x="511" y="916"/>
                    <a:pt x="745" y="1"/>
                    <a:pt x="282"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3502;p81">
              <a:extLst>
                <a:ext uri="{FF2B5EF4-FFF2-40B4-BE49-F238E27FC236}">
                  <a16:creationId xmlns:a16="http://schemas.microsoft.com/office/drawing/2014/main" id="{430E3FE7-21CE-042E-1B4F-E68BBEA63EA7}"/>
                </a:ext>
              </a:extLst>
            </p:cNvPr>
            <p:cNvSpPr/>
            <p:nvPr/>
          </p:nvSpPr>
          <p:spPr>
            <a:xfrm>
              <a:off x="3580050" y="4284250"/>
              <a:ext cx="19325" cy="48150"/>
            </a:xfrm>
            <a:custGeom>
              <a:avLst/>
              <a:gdLst/>
              <a:ahLst/>
              <a:cxnLst/>
              <a:rect l="l" t="t" r="r" b="b"/>
              <a:pathLst>
                <a:path w="773" h="1926" extrusionOk="0">
                  <a:moveTo>
                    <a:pt x="311" y="1"/>
                  </a:moveTo>
                  <a:cubicBezTo>
                    <a:pt x="184" y="1"/>
                    <a:pt x="54" y="87"/>
                    <a:pt x="48" y="240"/>
                  </a:cubicBezTo>
                  <a:cubicBezTo>
                    <a:pt x="36" y="690"/>
                    <a:pt x="0" y="1153"/>
                    <a:pt x="48" y="1615"/>
                  </a:cubicBezTo>
                  <a:cubicBezTo>
                    <a:pt x="59" y="1826"/>
                    <a:pt x="223" y="1925"/>
                    <a:pt x="389" y="1925"/>
                  </a:cubicBezTo>
                  <a:cubicBezTo>
                    <a:pt x="579" y="1925"/>
                    <a:pt x="773" y="1796"/>
                    <a:pt x="747" y="1556"/>
                  </a:cubicBezTo>
                  <a:cubicBezTo>
                    <a:pt x="700" y="1094"/>
                    <a:pt x="581" y="631"/>
                    <a:pt x="546" y="168"/>
                  </a:cubicBezTo>
                  <a:cubicBezTo>
                    <a:pt x="509" y="54"/>
                    <a:pt x="411" y="1"/>
                    <a:pt x="311"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3503;p81">
              <a:extLst>
                <a:ext uri="{FF2B5EF4-FFF2-40B4-BE49-F238E27FC236}">
                  <a16:creationId xmlns:a16="http://schemas.microsoft.com/office/drawing/2014/main" id="{180E50C1-51AC-290B-F65A-060824C26954}"/>
                </a:ext>
              </a:extLst>
            </p:cNvPr>
            <p:cNvSpPr/>
            <p:nvPr/>
          </p:nvSpPr>
          <p:spPr>
            <a:xfrm>
              <a:off x="3751125" y="4345050"/>
              <a:ext cx="20575" cy="41700"/>
            </a:xfrm>
            <a:custGeom>
              <a:avLst/>
              <a:gdLst/>
              <a:ahLst/>
              <a:cxnLst/>
              <a:rect l="l" t="t" r="r" b="b"/>
              <a:pathLst>
                <a:path w="823" h="1668" extrusionOk="0">
                  <a:moveTo>
                    <a:pt x="401" y="1"/>
                  </a:moveTo>
                  <a:cubicBezTo>
                    <a:pt x="147" y="1"/>
                    <a:pt x="202" y="328"/>
                    <a:pt x="179" y="500"/>
                  </a:cubicBezTo>
                  <a:cubicBezTo>
                    <a:pt x="179" y="844"/>
                    <a:pt x="1" y="1295"/>
                    <a:pt x="238" y="1591"/>
                  </a:cubicBezTo>
                  <a:cubicBezTo>
                    <a:pt x="335" y="1645"/>
                    <a:pt x="416" y="1668"/>
                    <a:pt x="481" y="1668"/>
                  </a:cubicBezTo>
                  <a:cubicBezTo>
                    <a:pt x="822" y="1668"/>
                    <a:pt x="766" y="1036"/>
                    <a:pt x="677" y="737"/>
                  </a:cubicBezTo>
                  <a:cubicBezTo>
                    <a:pt x="582" y="512"/>
                    <a:pt x="689" y="109"/>
                    <a:pt x="428" y="2"/>
                  </a:cubicBezTo>
                  <a:cubicBezTo>
                    <a:pt x="418" y="1"/>
                    <a:pt x="409" y="1"/>
                    <a:pt x="401"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3504;p81">
              <a:extLst>
                <a:ext uri="{FF2B5EF4-FFF2-40B4-BE49-F238E27FC236}">
                  <a16:creationId xmlns:a16="http://schemas.microsoft.com/office/drawing/2014/main" id="{5330A50B-E793-E647-F908-DD080760EAC4}"/>
                </a:ext>
              </a:extLst>
            </p:cNvPr>
            <p:cNvSpPr/>
            <p:nvPr/>
          </p:nvSpPr>
          <p:spPr>
            <a:xfrm>
              <a:off x="3893150" y="4197125"/>
              <a:ext cx="20825" cy="41825"/>
            </a:xfrm>
            <a:custGeom>
              <a:avLst/>
              <a:gdLst/>
              <a:ahLst/>
              <a:cxnLst/>
              <a:rect l="l" t="t" r="r" b="b"/>
              <a:pathLst>
                <a:path w="833" h="1673" extrusionOk="0">
                  <a:moveTo>
                    <a:pt x="399" y="0"/>
                  </a:moveTo>
                  <a:cubicBezTo>
                    <a:pt x="397" y="0"/>
                    <a:pt x="395" y="0"/>
                    <a:pt x="392" y="0"/>
                  </a:cubicBezTo>
                  <a:cubicBezTo>
                    <a:pt x="1" y="60"/>
                    <a:pt x="108" y="1044"/>
                    <a:pt x="96" y="1352"/>
                  </a:cubicBezTo>
                  <a:cubicBezTo>
                    <a:pt x="112" y="1570"/>
                    <a:pt x="282" y="1672"/>
                    <a:pt x="451" y="1672"/>
                  </a:cubicBezTo>
                  <a:cubicBezTo>
                    <a:pt x="642" y="1672"/>
                    <a:pt x="832" y="1544"/>
                    <a:pt x="807" y="1305"/>
                  </a:cubicBezTo>
                  <a:cubicBezTo>
                    <a:pt x="748" y="998"/>
                    <a:pt x="795" y="0"/>
                    <a:pt x="399" y="0"/>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3505;p81">
              <a:extLst>
                <a:ext uri="{FF2B5EF4-FFF2-40B4-BE49-F238E27FC236}">
                  <a16:creationId xmlns:a16="http://schemas.microsoft.com/office/drawing/2014/main" id="{5CC3C972-8E5B-CBA8-49C6-02C22784D154}"/>
                </a:ext>
              </a:extLst>
            </p:cNvPr>
            <p:cNvSpPr/>
            <p:nvPr/>
          </p:nvSpPr>
          <p:spPr>
            <a:xfrm>
              <a:off x="3972025" y="4058150"/>
              <a:ext cx="18750" cy="59700"/>
            </a:xfrm>
            <a:custGeom>
              <a:avLst/>
              <a:gdLst/>
              <a:ahLst/>
              <a:cxnLst/>
              <a:rect l="l" t="t" r="r" b="b"/>
              <a:pathLst>
                <a:path w="750" h="2388" extrusionOk="0">
                  <a:moveTo>
                    <a:pt x="278" y="0"/>
                  </a:moveTo>
                  <a:cubicBezTo>
                    <a:pt x="118" y="0"/>
                    <a:pt x="52" y="214"/>
                    <a:pt x="72" y="376"/>
                  </a:cubicBezTo>
                  <a:cubicBezTo>
                    <a:pt x="48" y="946"/>
                    <a:pt x="1" y="1515"/>
                    <a:pt x="36" y="2072"/>
                  </a:cubicBezTo>
                  <a:cubicBezTo>
                    <a:pt x="48" y="2286"/>
                    <a:pt x="213" y="2388"/>
                    <a:pt x="379" y="2388"/>
                  </a:cubicBezTo>
                  <a:cubicBezTo>
                    <a:pt x="564" y="2388"/>
                    <a:pt x="749" y="2262"/>
                    <a:pt x="724" y="2025"/>
                  </a:cubicBezTo>
                  <a:cubicBezTo>
                    <a:pt x="689" y="1634"/>
                    <a:pt x="629" y="1242"/>
                    <a:pt x="570" y="851"/>
                  </a:cubicBezTo>
                  <a:cubicBezTo>
                    <a:pt x="487" y="625"/>
                    <a:pt x="594" y="198"/>
                    <a:pt x="368" y="21"/>
                  </a:cubicBezTo>
                  <a:cubicBezTo>
                    <a:pt x="335" y="7"/>
                    <a:pt x="305" y="0"/>
                    <a:pt x="278" y="0"/>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3506;p81">
              <a:extLst>
                <a:ext uri="{FF2B5EF4-FFF2-40B4-BE49-F238E27FC236}">
                  <a16:creationId xmlns:a16="http://schemas.microsoft.com/office/drawing/2014/main" id="{7D44F65E-26CC-7498-A7DB-7DA4A1AC70C6}"/>
                </a:ext>
              </a:extLst>
            </p:cNvPr>
            <p:cNvSpPr/>
            <p:nvPr/>
          </p:nvSpPr>
          <p:spPr>
            <a:xfrm>
              <a:off x="4419750" y="4074150"/>
              <a:ext cx="26725" cy="52150"/>
            </a:xfrm>
            <a:custGeom>
              <a:avLst/>
              <a:gdLst/>
              <a:ahLst/>
              <a:cxnLst/>
              <a:rect l="l" t="t" r="r" b="b"/>
              <a:pathLst>
                <a:path w="1069" h="2086" extrusionOk="0">
                  <a:moveTo>
                    <a:pt x="342" y="1"/>
                  </a:moveTo>
                  <a:cubicBezTo>
                    <a:pt x="309" y="1"/>
                    <a:pt x="271" y="11"/>
                    <a:pt x="226" y="33"/>
                  </a:cubicBezTo>
                  <a:cubicBezTo>
                    <a:pt x="1" y="495"/>
                    <a:pt x="179" y="1266"/>
                    <a:pt x="179" y="1800"/>
                  </a:cubicBezTo>
                  <a:cubicBezTo>
                    <a:pt x="190" y="1959"/>
                    <a:pt x="332" y="2086"/>
                    <a:pt x="490" y="2086"/>
                  </a:cubicBezTo>
                  <a:cubicBezTo>
                    <a:pt x="497" y="2086"/>
                    <a:pt x="504" y="2085"/>
                    <a:pt x="511" y="2085"/>
                  </a:cubicBezTo>
                  <a:cubicBezTo>
                    <a:pt x="1068" y="2002"/>
                    <a:pt x="618" y="887"/>
                    <a:pt x="594" y="507"/>
                  </a:cubicBezTo>
                  <a:cubicBezTo>
                    <a:pt x="543" y="345"/>
                    <a:pt x="536" y="1"/>
                    <a:pt x="342"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3507;p81">
              <a:extLst>
                <a:ext uri="{FF2B5EF4-FFF2-40B4-BE49-F238E27FC236}">
                  <a16:creationId xmlns:a16="http://schemas.microsoft.com/office/drawing/2014/main" id="{F2A119AB-5DC9-D187-2243-13B98FA18D00}"/>
                </a:ext>
              </a:extLst>
            </p:cNvPr>
            <p:cNvSpPr/>
            <p:nvPr/>
          </p:nvSpPr>
          <p:spPr>
            <a:xfrm>
              <a:off x="4375775" y="3915725"/>
              <a:ext cx="19950" cy="46875"/>
            </a:xfrm>
            <a:custGeom>
              <a:avLst/>
              <a:gdLst/>
              <a:ahLst/>
              <a:cxnLst/>
              <a:rect l="l" t="t" r="r" b="b"/>
              <a:pathLst>
                <a:path w="798" h="1875" extrusionOk="0">
                  <a:moveTo>
                    <a:pt x="272" y="1"/>
                  </a:moveTo>
                  <a:cubicBezTo>
                    <a:pt x="1" y="1"/>
                    <a:pt x="88" y="632"/>
                    <a:pt x="88" y="855"/>
                  </a:cubicBezTo>
                  <a:cubicBezTo>
                    <a:pt x="159" y="1175"/>
                    <a:pt x="52" y="1602"/>
                    <a:pt x="301" y="1827"/>
                  </a:cubicBezTo>
                  <a:cubicBezTo>
                    <a:pt x="350" y="1860"/>
                    <a:pt x="404" y="1875"/>
                    <a:pt x="456" y="1875"/>
                  </a:cubicBezTo>
                  <a:cubicBezTo>
                    <a:pt x="632" y="1875"/>
                    <a:pt x="797" y="1711"/>
                    <a:pt x="752" y="1519"/>
                  </a:cubicBezTo>
                  <a:cubicBezTo>
                    <a:pt x="657" y="1045"/>
                    <a:pt x="645" y="511"/>
                    <a:pt x="443" y="60"/>
                  </a:cubicBezTo>
                  <a:cubicBezTo>
                    <a:pt x="375" y="19"/>
                    <a:pt x="318" y="1"/>
                    <a:pt x="272"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3508;p81">
              <a:extLst>
                <a:ext uri="{FF2B5EF4-FFF2-40B4-BE49-F238E27FC236}">
                  <a16:creationId xmlns:a16="http://schemas.microsoft.com/office/drawing/2014/main" id="{2EEBB267-6E8A-31D6-338F-4AB9DA5E2198}"/>
                </a:ext>
              </a:extLst>
            </p:cNvPr>
            <p:cNvSpPr/>
            <p:nvPr/>
          </p:nvSpPr>
          <p:spPr>
            <a:xfrm>
              <a:off x="4289425" y="4268325"/>
              <a:ext cx="21425" cy="63250"/>
            </a:xfrm>
            <a:custGeom>
              <a:avLst/>
              <a:gdLst/>
              <a:ahLst/>
              <a:cxnLst/>
              <a:rect l="l" t="t" r="r" b="b"/>
              <a:pathLst>
                <a:path w="857" h="2530" extrusionOk="0">
                  <a:moveTo>
                    <a:pt x="441" y="1"/>
                  </a:moveTo>
                  <a:cubicBezTo>
                    <a:pt x="0" y="1"/>
                    <a:pt x="231" y="1927"/>
                    <a:pt x="197" y="2241"/>
                  </a:cubicBezTo>
                  <a:cubicBezTo>
                    <a:pt x="208" y="2436"/>
                    <a:pt x="359" y="2529"/>
                    <a:pt x="512" y="2529"/>
                  </a:cubicBezTo>
                  <a:cubicBezTo>
                    <a:pt x="683" y="2529"/>
                    <a:pt x="856" y="2412"/>
                    <a:pt x="837" y="2193"/>
                  </a:cubicBezTo>
                  <a:cubicBezTo>
                    <a:pt x="802" y="1671"/>
                    <a:pt x="754" y="1149"/>
                    <a:pt x="695" y="628"/>
                  </a:cubicBezTo>
                  <a:cubicBezTo>
                    <a:pt x="648" y="426"/>
                    <a:pt x="731" y="141"/>
                    <a:pt x="529" y="23"/>
                  </a:cubicBezTo>
                  <a:cubicBezTo>
                    <a:pt x="497" y="8"/>
                    <a:pt x="468" y="1"/>
                    <a:pt x="441"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3509;p81">
              <a:extLst>
                <a:ext uri="{FF2B5EF4-FFF2-40B4-BE49-F238E27FC236}">
                  <a16:creationId xmlns:a16="http://schemas.microsoft.com/office/drawing/2014/main" id="{293E6D93-6D03-5E0F-BAD5-9C47588C0D46}"/>
                </a:ext>
              </a:extLst>
            </p:cNvPr>
            <p:cNvSpPr/>
            <p:nvPr/>
          </p:nvSpPr>
          <p:spPr>
            <a:xfrm>
              <a:off x="4161200" y="3838475"/>
              <a:ext cx="18000" cy="57125"/>
            </a:xfrm>
            <a:custGeom>
              <a:avLst/>
              <a:gdLst/>
              <a:ahLst/>
              <a:cxnLst/>
              <a:rect l="l" t="t" r="r" b="b"/>
              <a:pathLst>
                <a:path w="720" h="2285" extrusionOk="0">
                  <a:moveTo>
                    <a:pt x="325" y="0"/>
                  </a:moveTo>
                  <a:cubicBezTo>
                    <a:pt x="179" y="0"/>
                    <a:pt x="36" y="92"/>
                    <a:pt x="36" y="292"/>
                  </a:cubicBezTo>
                  <a:cubicBezTo>
                    <a:pt x="1" y="861"/>
                    <a:pt x="24" y="1430"/>
                    <a:pt x="72" y="2000"/>
                  </a:cubicBezTo>
                  <a:cubicBezTo>
                    <a:pt x="83" y="2194"/>
                    <a:pt x="229" y="2284"/>
                    <a:pt x="377" y="2284"/>
                  </a:cubicBezTo>
                  <a:cubicBezTo>
                    <a:pt x="547" y="2284"/>
                    <a:pt x="719" y="2167"/>
                    <a:pt x="700" y="1952"/>
                  </a:cubicBezTo>
                  <a:cubicBezTo>
                    <a:pt x="665" y="1419"/>
                    <a:pt x="641" y="885"/>
                    <a:pt x="617" y="363"/>
                  </a:cubicBezTo>
                  <a:cubicBezTo>
                    <a:pt x="675" y="131"/>
                    <a:pt x="498" y="0"/>
                    <a:pt x="325" y="0"/>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3510;p81">
              <a:extLst>
                <a:ext uri="{FF2B5EF4-FFF2-40B4-BE49-F238E27FC236}">
                  <a16:creationId xmlns:a16="http://schemas.microsoft.com/office/drawing/2014/main" id="{FD7D154A-0F04-C312-611A-E053BF59E80A}"/>
                </a:ext>
              </a:extLst>
            </p:cNvPr>
            <p:cNvSpPr/>
            <p:nvPr/>
          </p:nvSpPr>
          <p:spPr>
            <a:xfrm>
              <a:off x="4061875" y="4312050"/>
              <a:ext cx="21375" cy="51025"/>
            </a:xfrm>
            <a:custGeom>
              <a:avLst/>
              <a:gdLst/>
              <a:ahLst/>
              <a:cxnLst/>
              <a:rect l="l" t="t" r="r" b="b"/>
              <a:pathLst>
                <a:path w="855" h="2041" extrusionOk="0">
                  <a:moveTo>
                    <a:pt x="366" y="0"/>
                  </a:moveTo>
                  <a:cubicBezTo>
                    <a:pt x="229" y="0"/>
                    <a:pt x="98" y="82"/>
                    <a:pt x="83" y="278"/>
                  </a:cubicBezTo>
                  <a:cubicBezTo>
                    <a:pt x="48" y="764"/>
                    <a:pt x="0" y="1239"/>
                    <a:pt x="24" y="1725"/>
                  </a:cubicBezTo>
                  <a:cubicBezTo>
                    <a:pt x="32" y="1918"/>
                    <a:pt x="215" y="2041"/>
                    <a:pt x="392" y="2041"/>
                  </a:cubicBezTo>
                  <a:cubicBezTo>
                    <a:pt x="486" y="2041"/>
                    <a:pt x="579" y="2005"/>
                    <a:pt x="641" y="1927"/>
                  </a:cubicBezTo>
                  <a:cubicBezTo>
                    <a:pt x="854" y="1476"/>
                    <a:pt x="641" y="919"/>
                    <a:pt x="653" y="444"/>
                  </a:cubicBezTo>
                  <a:cubicBezTo>
                    <a:pt x="787" y="182"/>
                    <a:pt x="570" y="0"/>
                    <a:pt x="366" y="0"/>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3511;p81">
              <a:extLst>
                <a:ext uri="{FF2B5EF4-FFF2-40B4-BE49-F238E27FC236}">
                  <a16:creationId xmlns:a16="http://schemas.microsoft.com/office/drawing/2014/main" id="{B91A0F7A-6DC3-9A63-AF95-D91508A15DFB}"/>
                </a:ext>
              </a:extLst>
            </p:cNvPr>
            <p:cNvSpPr/>
            <p:nvPr/>
          </p:nvSpPr>
          <p:spPr>
            <a:xfrm>
              <a:off x="4144000" y="4174275"/>
              <a:ext cx="21375" cy="70675"/>
            </a:xfrm>
            <a:custGeom>
              <a:avLst/>
              <a:gdLst/>
              <a:ahLst/>
              <a:cxnLst/>
              <a:rect l="l" t="t" r="r" b="b"/>
              <a:pathLst>
                <a:path w="855" h="2827" extrusionOk="0">
                  <a:moveTo>
                    <a:pt x="386" y="0"/>
                  </a:moveTo>
                  <a:cubicBezTo>
                    <a:pt x="239" y="0"/>
                    <a:pt x="108" y="138"/>
                    <a:pt x="131" y="286"/>
                  </a:cubicBezTo>
                  <a:cubicBezTo>
                    <a:pt x="84" y="653"/>
                    <a:pt x="24" y="1009"/>
                    <a:pt x="13" y="1377"/>
                  </a:cubicBezTo>
                  <a:cubicBezTo>
                    <a:pt x="1" y="1757"/>
                    <a:pt x="13" y="2124"/>
                    <a:pt x="24" y="2492"/>
                  </a:cubicBezTo>
                  <a:cubicBezTo>
                    <a:pt x="32" y="2699"/>
                    <a:pt x="214" y="2827"/>
                    <a:pt x="392" y="2827"/>
                  </a:cubicBezTo>
                  <a:cubicBezTo>
                    <a:pt x="490" y="2827"/>
                    <a:pt x="586" y="2789"/>
                    <a:pt x="653" y="2705"/>
                  </a:cubicBezTo>
                  <a:cubicBezTo>
                    <a:pt x="855" y="2302"/>
                    <a:pt x="677" y="1792"/>
                    <a:pt x="712" y="1353"/>
                  </a:cubicBezTo>
                  <a:cubicBezTo>
                    <a:pt x="629" y="1009"/>
                    <a:pt x="855" y="37"/>
                    <a:pt x="404" y="1"/>
                  </a:cubicBezTo>
                  <a:cubicBezTo>
                    <a:pt x="398" y="1"/>
                    <a:pt x="392" y="0"/>
                    <a:pt x="386" y="0"/>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3512;p81">
              <a:extLst>
                <a:ext uri="{FF2B5EF4-FFF2-40B4-BE49-F238E27FC236}">
                  <a16:creationId xmlns:a16="http://schemas.microsoft.com/office/drawing/2014/main" id="{771F8B6B-5AE2-8EF3-DDA2-6792939944C7}"/>
                </a:ext>
              </a:extLst>
            </p:cNvPr>
            <p:cNvSpPr/>
            <p:nvPr/>
          </p:nvSpPr>
          <p:spPr>
            <a:xfrm>
              <a:off x="3866175" y="4406900"/>
              <a:ext cx="22275" cy="67400"/>
            </a:xfrm>
            <a:custGeom>
              <a:avLst/>
              <a:gdLst/>
              <a:ahLst/>
              <a:cxnLst/>
              <a:rect l="l" t="t" r="r" b="b"/>
              <a:pathLst>
                <a:path w="891" h="2696" extrusionOk="0">
                  <a:moveTo>
                    <a:pt x="456" y="1"/>
                  </a:moveTo>
                  <a:cubicBezTo>
                    <a:pt x="312" y="1"/>
                    <a:pt x="168" y="75"/>
                    <a:pt x="107" y="220"/>
                  </a:cubicBezTo>
                  <a:cubicBezTo>
                    <a:pt x="1" y="908"/>
                    <a:pt x="12" y="1631"/>
                    <a:pt x="36" y="2343"/>
                  </a:cubicBezTo>
                  <a:cubicBezTo>
                    <a:pt x="53" y="2582"/>
                    <a:pt x="239" y="2696"/>
                    <a:pt x="427" y="2696"/>
                  </a:cubicBezTo>
                  <a:cubicBezTo>
                    <a:pt x="640" y="2696"/>
                    <a:pt x="856" y="2549"/>
                    <a:pt x="831" y="2272"/>
                  </a:cubicBezTo>
                  <a:cubicBezTo>
                    <a:pt x="819" y="1940"/>
                    <a:pt x="807" y="1608"/>
                    <a:pt x="795" y="1264"/>
                  </a:cubicBezTo>
                  <a:cubicBezTo>
                    <a:pt x="748" y="920"/>
                    <a:pt x="890" y="540"/>
                    <a:pt x="795" y="208"/>
                  </a:cubicBezTo>
                  <a:cubicBezTo>
                    <a:pt x="731" y="69"/>
                    <a:pt x="594" y="1"/>
                    <a:pt x="456"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3513;p81">
              <a:extLst>
                <a:ext uri="{FF2B5EF4-FFF2-40B4-BE49-F238E27FC236}">
                  <a16:creationId xmlns:a16="http://schemas.microsoft.com/office/drawing/2014/main" id="{03E8D521-395B-567A-52AD-098EFEACCF8A}"/>
                </a:ext>
              </a:extLst>
            </p:cNvPr>
            <p:cNvSpPr/>
            <p:nvPr/>
          </p:nvSpPr>
          <p:spPr>
            <a:xfrm>
              <a:off x="4461575" y="4373250"/>
              <a:ext cx="22000" cy="58550"/>
            </a:xfrm>
            <a:custGeom>
              <a:avLst/>
              <a:gdLst/>
              <a:ahLst/>
              <a:cxnLst/>
              <a:rect l="l" t="t" r="r" b="b"/>
              <a:pathLst>
                <a:path w="880" h="2342" extrusionOk="0">
                  <a:moveTo>
                    <a:pt x="285" y="1"/>
                  </a:moveTo>
                  <a:cubicBezTo>
                    <a:pt x="12" y="24"/>
                    <a:pt x="48" y="333"/>
                    <a:pt x="48" y="534"/>
                  </a:cubicBezTo>
                  <a:cubicBezTo>
                    <a:pt x="36" y="1009"/>
                    <a:pt x="0" y="1495"/>
                    <a:pt x="36" y="1969"/>
                  </a:cubicBezTo>
                  <a:cubicBezTo>
                    <a:pt x="53" y="2221"/>
                    <a:pt x="247" y="2341"/>
                    <a:pt x="442" y="2341"/>
                  </a:cubicBezTo>
                  <a:cubicBezTo>
                    <a:pt x="660" y="2341"/>
                    <a:pt x="879" y="2192"/>
                    <a:pt x="854" y="1910"/>
                  </a:cubicBezTo>
                  <a:cubicBezTo>
                    <a:pt x="819" y="1590"/>
                    <a:pt x="759" y="1270"/>
                    <a:pt x="700" y="949"/>
                  </a:cubicBezTo>
                  <a:cubicBezTo>
                    <a:pt x="581" y="653"/>
                    <a:pt x="712" y="24"/>
                    <a:pt x="285"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3514;p81">
              <a:extLst>
                <a:ext uri="{FF2B5EF4-FFF2-40B4-BE49-F238E27FC236}">
                  <a16:creationId xmlns:a16="http://schemas.microsoft.com/office/drawing/2014/main" id="{9C70E48E-8BBF-5942-5D99-A8272091E25B}"/>
                </a:ext>
              </a:extLst>
            </p:cNvPr>
            <p:cNvSpPr/>
            <p:nvPr/>
          </p:nvSpPr>
          <p:spPr>
            <a:xfrm>
              <a:off x="4503075" y="4216425"/>
              <a:ext cx="23975" cy="63100"/>
            </a:xfrm>
            <a:custGeom>
              <a:avLst/>
              <a:gdLst/>
              <a:ahLst/>
              <a:cxnLst/>
              <a:rect l="l" t="t" r="r" b="b"/>
              <a:pathLst>
                <a:path w="959" h="2524" extrusionOk="0">
                  <a:moveTo>
                    <a:pt x="401" y="1"/>
                  </a:moveTo>
                  <a:cubicBezTo>
                    <a:pt x="375" y="1"/>
                    <a:pt x="349" y="4"/>
                    <a:pt x="321" y="11"/>
                  </a:cubicBezTo>
                  <a:cubicBezTo>
                    <a:pt x="1" y="71"/>
                    <a:pt x="60" y="426"/>
                    <a:pt x="72" y="675"/>
                  </a:cubicBezTo>
                  <a:cubicBezTo>
                    <a:pt x="72" y="1174"/>
                    <a:pt x="84" y="1672"/>
                    <a:pt x="107" y="2170"/>
                  </a:cubicBezTo>
                  <a:cubicBezTo>
                    <a:pt x="124" y="2410"/>
                    <a:pt x="309" y="2524"/>
                    <a:pt x="496" y="2524"/>
                  </a:cubicBezTo>
                  <a:cubicBezTo>
                    <a:pt x="705" y="2524"/>
                    <a:pt x="915" y="2380"/>
                    <a:pt x="890" y="2110"/>
                  </a:cubicBezTo>
                  <a:cubicBezTo>
                    <a:pt x="799" y="1702"/>
                    <a:pt x="958" y="1"/>
                    <a:pt x="401"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3515;p81">
              <a:extLst>
                <a:ext uri="{FF2B5EF4-FFF2-40B4-BE49-F238E27FC236}">
                  <a16:creationId xmlns:a16="http://schemas.microsoft.com/office/drawing/2014/main" id="{2D3CAA3C-1955-237F-44A5-3473F288C935}"/>
                </a:ext>
              </a:extLst>
            </p:cNvPr>
            <p:cNvSpPr/>
            <p:nvPr/>
          </p:nvSpPr>
          <p:spPr>
            <a:xfrm>
              <a:off x="3564325" y="4438475"/>
              <a:ext cx="28075" cy="58150"/>
            </a:xfrm>
            <a:custGeom>
              <a:avLst/>
              <a:gdLst/>
              <a:ahLst/>
              <a:cxnLst/>
              <a:rect l="l" t="t" r="r" b="b"/>
              <a:pathLst>
                <a:path w="1123" h="2326" extrusionOk="0">
                  <a:moveTo>
                    <a:pt x="639" y="1"/>
                  </a:moveTo>
                  <a:cubicBezTo>
                    <a:pt x="636" y="1"/>
                    <a:pt x="632" y="1"/>
                    <a:pt x="629" y="1"/>
                  </a:cubicBezTo>
                  <a:cubicBezTo>
                    <a:pt x="214" y="119"/>
                    <a:pt x="380" y="807"/>
                    <a:pt x="285" y="1151"/>
                  </a:cubicBezTo>
                  <a:cubicBezTo>
                    <a:pt x="309" y="1519"/>
                    <a:pt x="1" y="2219"/>
                    <a:pt x="511" y="2325"/>
                  </a:cubicBezTo>
                  <a:cubicBezTo>
                    <a:pt x="1033" y="2278"/>
                    <a:pt x="783" y="1578"/>
                    <a:pt x="855" y="1234"/>
                  </a:cubicBezTo>
                  <a:cubicBezTo>
                    <a:pt x="772" y="904"/>
                    <a:pt x="1123" y="1"/>
                    <a:pt x="639"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3516;p81">
              <a:extLst>
                <a:ext uri="{FF2B5EF4-FFF2-40B4-BE49-F238E27FC236}">
                  <a16:creationId xmlns:a16="http://schemas.microsoft.com/office/drawing/2014/main" id="{8A140DE1-E2B5-11D1-8B57-FAC040EA4C1A}"/>
                </a:ext>
              </a:extLst>
            </p:cNvPr>
            <p:cNvSpPr/>
            <p:nvPr/>
          </p:nvSpPr>
          <p:spPr>
            <a:xfrm>
              <a:off x="3528150" y="4149425"/>
              <a:ext cx="23150" cy="43000"/>
            </a:xfrm>
            <a:custGeom>
              <a:avLst/>
              <a:gdLst/>
              <a:ahLst/>
              <a:cxnLst/>
              <a:rect l="l" t="t" r="r" b="b"/>
              <a:pathLst>
                <a:path w="926" h="1720" extrusionOk="0">
                  <a:moveTo>
                    <a:pt x="284" y="0"/>
                  </a:moveTo>
                  <a:cubicBezTo>
                    <a:pt x="1" y="0"/>
                    <a:pt x="82" y="1250"/>
                    <a:pt x="72" y="1458"/>
                  </a:cubicBezTo>
                  <a:cubicBezTo>
                    <a:pt x="83" y="1605"/>
                    <a:pt x="224" y="1719"/>
                    <a:pt x="371" y="1719"/>
                  </a:cubicBezTo>
                  <a:cubicBezTo>
                    <a:pt x="378" y="1719"/>
                    <a:pt x="385" y="1719"/>
                    <a:pt x="392" y="1719"/>
                  </a:cubicBezTo>
                  <a:cubicBezTo>
                    <a:pt x="926" y="1636"/>
                    <a:pt x="487" y="544"/>
                    <a:pt x="499" y="165"/>
                  </a:cubicBezTo>
                  <a:cubicBezTo>
                    <a:pt x="411" y="49"/>
                    <a:pt x="340" y="0"/>
                    <a:pt x="284" y="0"/>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3517;p81">
              <a:extLst>
                <a:ext uri="{FF2B5EF4-FFF2-40B4-BE49-F238E27FC236}">
                  <a16:creationId xmlns:a16="http://schemas.microsoft.com/office/drawing/2014/main" id="{4EFC6BD3-2F93-B3A7-1AD6-9D0AF3A33249}"/>
                </a:ext>
              </a:extLst>
            </p:cNvPr>
            <p:cNvSpPr/>
            <p:nvPr/>
          </p:nvSpPr>
          <p:spPr>
            <a:xfrm>
              <a:off x="3090475" y="3367150"/>
              <a:ext cx="242900" cy="77150"/>
            </a:xfrm>
            <a:custGeom>
              <a:avLst/>
              <a:gdLst/>
              <a:ahLst/>
              <a:cxnLst/>
              <a:rect l="l" t="t" r="r" b="b"/>
              <a:pathLst>
                <a:path w="9716" h="3086" extrusionOk="0">
                  <a:moveTo>
                    <a:pt x="828" y="1"/>
                  </a:moveTo>
                  <a:cubicBezTo>
                    <a:pt x="766" y="1"/>
                    <a:pt x="704" y="1"/>
                    <a:pt x="642" y="2"/>
                  </a:cubicBezTo>
                  <a:cubicBezTo>
                    <a:pt x="634" y="2"/>
                    <a:pt x="626" y="1"/>
                    <a:pt x="618" y="1"/>
                  </a:cubicBezTo>
                  <a:cubicBezTo>
                    <a:pt x="407" y="1"/>
                    <a:pt x="1" y="142"/>
                    <a:pt x="275" y="370"/>
                  </a:cubicBezTo>
                  <a:cubicBezTo>
                    <a:pt x="441" y="429"/>
                    <a:pt x="630" y="429"/>
                    <a:pt x="808" y="465"/>
                  </a:cubicBezTo>
                  <a:cubicBezTo>
                    <a:pt x="2315" y="749"/>
                    <a:pt x="3845" y="951"/>
                    <a:pt x="5303" y="1425"/>
                  </a:cubicBezTo>
                  <a:cubicBezTo>
                    <a:pt x="6584" y="1959"/>
                    <a:pt x="7889" y="2469"/>
                    <a:pt x="9146" y="3050"/>
                  </a:cubicBezTo>
                  <a:cubicBezTo>
                    <a:pt x="9193" y="3074"/>
                    <a:pt x="9239" y="3085"/>
                    <a:pt x="9284" y="3085"/>
                  </a:cubicBezTo>
                  <a:cubicBezTo>
                    <a:pt x="9526" y="3085"/>
                    <a:pt x="9716" y="2774"/>
                    <a:pt x="9526" y="2564"/>
                  </a:cubicBezTo>
                  <a:cubicBezTo>
                    <a:pt x="9431" y="2469"/>
                    <a:pt x="9324" y="2374"/>
                    <a:pt x="9205" y="2291"/>
                  </a:cubicBezTo>
                  <a:cubicBezTo>
                    <a:pt x="8031" y="1532"/>
                    <a:pt x="6667" y="1081"/>
                    <a:pt x="5351" y="654"/>
                  </a:cubicBezTo>
                  <a:cubicBezTo>
                    <a:pt x="3880" y="278"/>
                    <a:pt x="2355" y="1"/>
                    <a:pt x="828"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3518;p81">
              <a:extLst>
                <a:ext uri="{FF2B5EF4-FFF2-40B4-BE49-F238E27FC236}">
                  <a16:creationId xmlns:a16="http://schemas.microsoft.com/office/drawing/2014/main" id="{2E97F1AE-AE61-D02A-9146-275C3DDBB9B7}"/>
                </a:ext>
              </a:extLst>
            </p:cNvPr>
            <p:cNvSpPr/>
            <p:nvPr/>
          </p:nvSpPr>
          <p:spPr>
            <a:xfrm>
              <a:off x="3075975" y="3434150"/>
              <a:ext cx="221350" cy="75500"/>
            </a:xfrm>
            <a:custGeom>
              <a:avLst/>
              <a:gdLst/>
              <a:ahLst/>
              <a:cxnLst/>
              <a:rect l="l" t="t" r="r" b="b"/>
              <a:pathLst>
                <a:path w="8854" h="3020" extrusionOk="0">
                  <a:moveTo>
                    <a:pt x="133" y="1"/>
                  </a:moveTo>
                  <a:cubicBezTo>
                    <a:pt x="70" y="1"/>
                    <a:pt x="11" y="47"/>
                    <a:pt x="1" y="121"/>
                  </a:cubicBezTo>
                  <a:cubicBezTo>
                    <a:pt x="12" y="418"/>
                    <a:pt x="558" y="299"/>
                    <a:pt x="772" y="394"/>
                  </a:cubicBezTo>
                  <a:cubicBezTo>
                    <a:pt x="2088" y="584"/>
                    <a:pt x="3416" y="762"/>
                    <a:pt x="4662" y="1224"/>
                  </a:cubicBezTo>
                  <a:cubicBezTo>
                    <a:pt x="5955" y="1651"/>
                    <a:pt x="7093" y="2386"/>
                    <a:pt x="8315" y="2980"/>
                  </a:cubicBezTo>
                  <a:cubicBezTo>
                    <a:pt x="8363" y="3007"/>
                    <a:pt x="8414" y="3020"/>
                    <a:pt x="8464" y="3020"/>
                  </a:cubicBezTo>
                  <a:cubicBezTo>
                    <a:pt x="8669" y="3020"/>
                    <a:pt x="8854" y="2808"/>
                    <a:pt x="8777" y="2588"/>
                  </a:cubicBezTo>
                  <a:cubicBezTo>
                    <a:pt x="8504" y="2185"/>
                    <a:pt x="7923" y="2066"/>
                    <a:pt x="7520" y="1805"/>
                  </a:cubicBezTo>
                  <a:cubicBezTo>
                    <a:pt x="6666" y="1378"/>
                    <a:pt x="5788" y="1011"/>
                    <a:pt x="4863" y="738"/>
                  </a:cubicBezTo>
                  <a:cubicBezTo>
                    <a:pt x="3345" y="252"/>
                    <a:pt x="1744" y="121"/>
                    <a:pt x="155" y="3"/>
                  </a:cubicBezTo>
                  <a:cubicBezTo>
                    <a:pt x="148" y="1"/>
                    <a:pt x="140" y="1"/>
                    <a:pt x="133"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3519;p81">
              <a:extLst>
                <a:ext uri="{FF2B5EF4-FFF2-40B4-BE49-F238E27FC236}">
                  <a16:creationId xmlns:a16="http://schemas.microsoft.com/office/drawing/2014/main" id="{5BB09319-E5A6-8C52-9B3C-FF67BD3E947F}"/>
                </a:ext>
              </a:extLst>
            </p:cNvPr>
            <p:cNvSpPr/>
            <p:nvPr/>
          </p:nvSpPr>
          <p:spPr>
            <a:xfrm>
              <a:off x="3106525" y="3377650"/>
              <a:ext cx="21975" cy="62600"/>
            </a:xfrm>
            <a:custGeom>
              <a:avLst/>
              <a:gdLst/>
              <a:ahLst/>
              <a:cxnLst/>
              <a:rect l="l" t="t" r="r" b="b"/>
              <a:pathLst>
                <a:path w="879" h="2504" extrusionOk="0">
                  <a:moveTo>
                    <a:pt x="666" y="1"/>
                  </a:moveTo>
                  <a:cubicBezTo>
                    <a:pt x="596" y="1"/>
                    <a:pt x="527" y="36"/>
                    <a:pt x="498" y="116"/>
                  </a:cubicBezTo>
                  <a:cubicBezTo>
                    <a:pt x="320" y="875"/>
                    <a:pt x="12" y="1658"/>
                    <a:pt x="0" y="2429"/>
                  </a:cubicBezTo>
                  <a:cubicBezTo>
                    <a:pt x="51" y="2481"/>
                    <a:pt x="96" y="2504"/>
                    <a:pt x="137" y="2504"/>
                  </a:cubicBezTo>
                  <a:cubicBezTo>
                    <a:pt x="411" y="2504"/>
                    <a:pt x="478" y="1462"/>
                    <a:pt x="581" y="1266"/>
                  </a:cubicBezTo>
                  <a:cubicBezTo>
                    <a:pt x="676" y="922"/>
                    <a:pt x="747" y="566"/>
                    <a:pt x="842" y="211"/>
                  </a:cubicBezTo>
                  <a:cubicBezTo>
                    <a:pt x="878" y="82"/>
                    <a:pt x="771" y="1"/>
                    <a:pt x="666"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3520;p81">
              <a:extLst>
                <a:ext uri="{FF2B5EF4-FFF2-40B4-BE49-F238E27FC236}">
                  <a16:creationId xmlns:a16="http://schemas.microsoft.com/office/drawing/2014/main" id="{B1288D4E-4907-4BFC-E685-36CC21CEAE7D}"/>
                </a:ext>
              </a:extLst>
            </p:cNvPr>
            <p:cNvSpPr/>
            <p:nvPr/>
          </p:nvSpPr>
          <p:spPr>
            <a:xfrm>
              <a:off x="3130250" y="3386800"/>
              <a:ext cx="29675" cy="57850"/>
            </a:xfrm>
            <a:custGeom>
              <a:avLst/>
              <a:gdLst/>
              <a:ahLst/>
              <a:cxnLst/>
              <a:rect l="l" t="t" r="r" b="b"/>
              <a:pathLst>
                <a:path w="1187" h="2314" extrusionOk="0">
                  <a:moveTo>
                    <a:pt x="820" y="0"/>
                  </a:moveTo>
                  <a:cubicBezTo>
                    <a:pt x="743" y="0"/>
                    <a:pt x="671" y="53"/>
                    <a:pt x="652" y="129"/>
                  </a:cubicBezTo>
                  <a:cubicBezTo>
                    <a:pt x="439" y="770"/>
                    <a:pt x="237" y="1410"/>
                    <a:pt x="36" y="2051"/>
                  </a:cubicBezTo>
                  <a:cubicBezTo>
                    <a:pt x="0" y="2157"/>
                    <a:pt x="71" y="2288"/>
                    <a:pt x="190" y="2312"/>
                  </a:cubicBezTo>
                  <a:cubicBezTo>
                    <a:pt x="198" y="2313"/>
                    <a:pt x="207" y="2313"/>
                    <a:pt x="215" y="2313"/>
                  </a:cubicBezTo>
                  <a:cubicBezTo>
                    <a:pt x="536" y="2313"/>
                    <a:pt x="573" y="1416"/>
                    <a:pt x="712" y="1173"/>
                  </a:cubicBezTo>
                  <a:cubicBezTo>
                    <a:pt x="735" y="888"/>
                    <a:pt x="1186" y="165"/>
                    <a:pt x="878" y="11"/>
                  </a:cubicBezTo>
                  <a:cubicBezTo>
                    <a:pt x="859" y="4"/>
                    <a:pt x="839" y="0"/>
                    <a:pt x="820" y="0"/>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3521;p81">
              <a:extLst>
                <a:ext uri="{FF2B5EF4-FFF2-40B4-BE49-F238E27FC236}">
                  <a16:creationId xmlns:a16="http://schemas.microsoft.com/office/drawing/2014/main" id="{5FD2D158-DF28-9BC9-D74C-4336E64A21BD}"/>
                </a:ext>
              </a:extLst>
            </p:cNvPr>
            <p:cNvSpPr/>
            <p:nvPr/>
          </p:nvSpPr>
          <p:spPr>
            <a:xfrm>
              <a:off x="3175900" y="3410325"/>
              <a:ext cx="29400" cy="41400"/>
            </a:xfrm>
            <a:custGeom>
              <a:avLst/>
              <a:gdLst/>
              <a:ahLst/>
              <a:cxnLst/>
              <a:rect l="l" t="t" r="r" b="b"/>
              <a:pathLst>
                <a:path w="1176" h="1656" extrusionOk="0">
                  <a:moveTo>
                    <a:pt x="914" y="0"/>
                  </a:moveTo>
                  <a:cubicBezTo>
                    <a:pt x="839" y="0"/>
                    <a:pt x="766" y="38"/>
                    <a:pt x="736" y="125"/>
                  </a:cubicBezTo>
                  <a:cubicBezTo>
                    <a:pt x="712" y="446"/>
                    <a:pt x="1" y="1584"/>
                    <a:pt x="487" y="1655"/>
                  </a:cubicBezTo>
                  <a:cubicBezTo>
                    <a:pt x="819" y="1643"/>
                    <a:pt x="973" y="552"/>
                    <a:pt x="1115" y="268"/>
                  </a:cubicBezTo>
                  <a:cubicBezTo>
                    <a:pt x="1175" y="110"/>
                    <a:pt x="1041" y="0"/>
                    <a:pt x="914" y="0"/>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3522;p81">
              <a:extLst>
                <a:ext uri="{FF2B5EF4-FFF2-40B4-BE49-F238E27FC236}">
                  <a16:creationId xmlns:a16="http://schemas.microsoft.com/office/drawing/2014/main" id="{03795296-92D5-7446-3464-A2669013C20C}"/>
                </a:ext>
              </a:extLst>
            </p:cNvPr>
            <p:cNvSpPr/>
            <p:nvPr/>
          </p:nvSpPr>
          <p:spPr>
            <a:xfrm>
              <a:off x="3222750" y="3406950"/>
              <a:ext cx="37100" cy="64125"/>
            </a:xfrm>
            <a:custGeom>
              <a:avLst/>
              <a:gdLst/>
              <a:ahLst/>
              <a:cxnLst/>
              <a:rect l="l" t="t" r="r" b="b"/>
              <a:pathLst>
                <a:path w="1484" h="2565" extrusionOk="0">
                  <a:moveTo>
                    <a:pt x="1040" y="1"/>
                  </a:moveTo>
                  <a:cubicBezTo>
                    <a:pt x="953" y="1"/>
                    <a:pt x="869" y="56"/>
                    <a:pt x="831" y="142"/>
                  </a:cubicBezTo>
                  <a:cubicBezTo>
                    <a:pt x="582" y="865"/>
                    <a:pt x="321" y="1577"/>
                    <a:pt x="60" y="2288"/>
                  </a:cubicBezTo>
                  <a:cubicBezTo>
                    <a:pt x="0" y="2383"/>
                    <a:pt x="60" y="2514"/>
                    <a:pt x="167" y="2561"/>
                  </a:cubicBezTo>
                  <a:cubicBezTo>
                    <a:pt x="179" y="2564"/>
                    <a:pt x="190" y="2565"/>
                    <a:pt x="202" y="2565"/>
                  </a:cubicBezTo>
                  <a:cubicBezTo>
                    <a:pt x="522" y="2565"/>
                    <a:pt x="682" y="1651"/>
                    <a:pt x="831" y="1411"/>
                  </a:cubicBezTo>
                  <a:cubicBezTo>
                    <a:pt x="878" y="1102"/>
                    <a:pt x="1483" y="165"/>
                    <a:pt x="1103" y="11"/>
                  </a:cubicBezTo>
                  <a:cubicBezTo>
                    <a:pt x="1082" y="4"/>
                    <a:pt x="1061" y="1"/>
                    <a:pt x="1040"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3523;p81">
              <a:extLst>
                <a:ext uri="{FF2B5EF4-FFF2-40B4-BE49-F238E27FC236}">
                  <a16:creationId xmlns:a16="http://schemas.microsoft.com/office/drawing/2014/main" id="{8D7C88C8-D5A1-A882-3916-0A69A14B3C21}"/>
                </a:ext>
              </a:extLst>
            </p:cNvPr>
            <p:cNvSpPr/>
            <p:nvPr/>
          </p:nvSpPr>
          <p:spPr>
            <a:xfrm>
              <a:off x="3258325" y="3430775"/>
              <a:ext cx="37675" cy="58650"/>
            </a:xfrm>
            <a:custGeom>
              <a:avLst/>
              <a:gdLst/>
              <a:ahLst/>
              <a:cxnLst/>
              <a:rect l="l" t="t" r="r" b="b"/>
              <a:pathLst>
                <a:path w="1507" h="2346" extrusionOk="0">
                  <a:moveTo>
                    <a:pt x="1016" y="0"/>
                  </a:moveTo>
                  <a:cubicBezTo>
                    <a:pt x="926" y="0"/>
                    <a:pt x="837" y="54"/>
                    <a:pt x="795" y="138"/>
                  </a:cubicBezTo>
                  <a:cubicBezTo>
                    <a:pt x="511" y="802"/>
                    <a:pt x="84" y="1478"/>
                    <a:pt x="1" y="2201"/>
                  </a:cubicBezTo>
                  <a:cubicBezTo>
                    <a:pt x="29" y="2298"/>
                    <a:pt x="117" y="2345"/>
                    <a:pt x="207" y="2345"/>
                  </a:cubicBezTo>
                  <a:cubicBezTo>
                    <a:pt x="304" y="2345"/>
                    <a:pt x="403" y="2289"/>
                    <a:pt x="428" y="2178"/>
                  </a:cubicBezTo>
                  <a:cubicBezTo>
                    <a:pt x="546" y="1845"/>
                    <a:pt x="712" y="1525"/>
                    <a:pt x="855" y="1205"/>
                  </a:cubicBezTo>
                  <a:cubicBezTo>
                    <a:pt x="926" y="873"/>
                    <a:pt x="1507" y="280"/>
                    <a:pt x="1127" y="31"/>
                  </a:cubicBezTo>
                  <a:cubicBezTo>
                    <a:pt x="1092" y="10"/>
                    <a:pt x="1054" y="0"/>
                    <a:pt x="1016" y="0"/>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3524;p81">
              <a:extLst>
                <a:ext uri="{FF2B5EF4-FFF2-40B4-BE49-F238E27FC236}">
                  <a16:creationId xmlns:a16="http://schemas.microsoft.com/office/drawing/2014/main" id="{CCD4CC34-9F32-44A8-80D7-39CB34D9893F}"/>
                </a:ext>
              </a:extLst>
            </p:cNvPr>
            <p:cNvSpPr/>
            <p:nvPr/>
          </p:nvSpPr>
          <p:spPr>
            <a:xfrm>
              <a:off x="3065000" y="3918175"/>
              <a:ext cx="114775" cy="378975"/>
            </a:xfrm>
            <a:custGeom>
              <a:avLst/>
              <a:gdLst/>
              <a:ahLst/>
              <a:cxnLst/>
              <a:rect l="l" t="t" r="r" b="b"/>
              <a:pathLst>
                <a:path w="4591" h="15159" extrusionOk="0">
                  <a:moveTo>
                    <a:pt x="4469" y="0"/>
                  </a:moveTo>
                  <a:cubicBezTo>
                    <a:pt x="4434" y="0"/>
                    <a:pt x="4399" y="18"/>
                    <a:pt x="4377" y="57"/>
                  </a:cubicBezTo>
                  <a:cubicBezTo>
                    <a:pt x="4318" y="188"/>
                    <a:pt x="4306" y="342"/>
                    <a:pt x="4270" y="484"/>
                  </a:cubicBezTo>
                  <a:cubicBezTo>
                    <a:pt x="3820" y="2583"/>
                    <a:pt x="3120" y="4611"/>
                    <a:pt x="2503" y="6663"/>
                  </a:cubicBezTo>
                  <a:cubicBezTo>
                    <a:pt x="2064" y="8146"/>
                    <a:pt x="1709" y="9640"/>
                    <a:pt x="1222" y="11099"/>
                  </a:cubicBezTo>
                  <a:cubicBezTo>
                    <a:pt x="961" y="11917"/>
                    <a:pt x="665" y="12736"/>
                    <a:pt x="416" y="13554"/>
                  </a:cubicBezTo>
                  <a:cubicBezTo>
                    <a:pt x="285" y="13993"/>
                    <a:pt x="155" y="14420"/>
                    <a:pt x="36" y="14847"/>
                  </a:cubicBezTo>
                  <a:cubicBezTo>
                    <a:pt x="1" y="14966"/>
                    <a:pt x="60" y="15108"/>
                    <a:pt x="179" y="15144"/>
                  </a:cubicBezTo>
                  <a:cubicBezTo>
                    <a:pt x="204" y="15154"/>
                    <a:pt x="230" y="15158"/>
                    <a:pt x="257" y="15158"/>
                  </a:cubicBezTo>
                  <a:cubicBezTo>
                    <a:pt x="353" y="15158"/>
                    <a:pt x="447" y="15094"/>
                    <a:pt x="475" y="15001"/>
                  </a:cubicBezTo>
                  <a:cubicBezTo>
                    <a:pt x="523" y="14871"/>
                    <a:pt x="558" y="14740"/>
                    <a:pt x="606" y="14610"/>
                  </a:cubicBezTo>
                  <a:cubicBezTo>
                    <a:pt x="902" y="13768"/>
                    <a:pt x="1222" y="12926"/>
                    <a:pt x="1519" y="12084"/>
                  </a:cubicBezTo>
                  <a:cubicBezTo>
                    <a:pt x="2136" y="10411"/>
                    <a:pt x="2586" y="8680"/>
                    <a:pt x="3049" y="6960"/>
                  </a:cubicBezTo>
                  <a:cubicBezTo>
                    <a:pt x="3440" y="5560"/>
                    <a:pt x="3879" y="4173"/>
                    <a:pt x="4176" y="2749"/>
                  </a:cubicBezTo>
                  <a:cubicBezTo>
                    <a:pt x="4342" y="1955"/>
                    <a:pt x="4520" y="1160"/>
                    <a:pt x="4567" y="354"/>
                  </a:cubicBezTo>
                  <a:cubicBezTo>
                    <a:pt x="4579" y="259"/>
                    <a:pt x="4591" y="164"/>
                    <a:pt x="4567" y="69"/>
                  </a:cubicBezTo>
                  <a:cubicBezTo>
                    <a:pt x="4548" y="24"/>
                    <a:pt x="4508" y="0"/>
                    <a:pt x="4469" y="0"/>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3525;p81">
              <a:extLst>
                <a:ext uri="{FF2B5EF4-FFF2-40B4-BE49-F238E27FC236}">
                  <a16:creationId xmlns:a16="http://schemas.microsoft.com/office/drawing/2014/main" id="{F36B4338-762C-6E32-18ED-686806B28C0F}"/>
                </a:ext>
              </a:extLst>
            </p:cNvPr>
            <p:cNvSpPr/>
            <p:nvPr/>
          </p:nvSpPr>
          <p:spPr>
            <a:xfrm>
              <a:off x="3167150" y="3920325"/>
              <a:ext cx="18825" cy="155050"/>
            </a:xfrm>
            <a:custGeom>
              <a:avLst/>
              <a:gdLst/>
              <a:ahLst/>
              <a:cxnLst/>
              <a:rect l="l" t="t" r="r" b="b"/>
              <a:pathLst>
                <a:path w="753" h="6202" extrusionOk="0">
                  <a:moveTo>
                    <a:pt x="399" y="1"/>
                  </a:moveTo>
                  <a:cubicBezTo>
                    <a:pt x="350" y="1"/>
                    <a:pt x="295" y="71"/>
                    <a:pt x="232" y="232"/>
                  </a:cubicBezTo>
                  <a:cubicBezTo>
                    <a:pt x="386" y="1299"/>
                    <a:pt x="374" y="2402"/>
                    <a:pt x="339" y="3482"/>
                  </a:cubicBezTo>
                  <a:cubicBezTo>
                    <a:pt x="397" y="3842"/>
                    <a:pt x="0" y="6201"/>
                    <a:pt x="362" y="6201"/>
                  </a:cubicBezTo>
                  <a:cubicBezTo>
                    <a:pt x="369" y="6201"/>
                    <a:pt x="378" y="6200"/>
                    <a:pt x="386" y="6198"/>
                  </a:cubicBezTo>
                  <a:cubicBezTo>
                    <a:pt x="505" y="6198"/>
                    <a:pt x="611" y="6115"/>
                    <a:pt x="611" y="6008"/>
                  </a:cubicBezTo>
                  <a:cubicBezTo>
                    <a:pt x="647" y="5320"/>
                    <a:pt x="671" y="4632"/>
                    <a:pt x="694" y="3944"/>
                  </a:cubicBezTo>
                  <a:cubicBezTo>
                    <a:pt x="747" y="3746"/>
                    <a:pt x="753" y="1"/>
                    <a:pt x="399"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3526;p81">
              <a:extLst>
                <a:ext uri="{FF2B5EF4-FFF2-40B4-BE49-F238E27FC236}">
                  <a16:creationId xmlns:a16="http://schemas.microsoft.com/office/drawing/2014/main" id="{B99C40D7-051C-50B8-39A0-6F26F3560658}"/>
                </a:ext>
              </a:extLst>
            </p:cNvPr>
            <p:cNvSpPr/>
            <p:nvPr/>
          </p:nvSpPr>
          <p:spPr>
            <a:xfrm>
              <a:off x="3391175" y="3864950"/>
              <a:ext cx="52800" cy="40175"/>
            </a:xfrm>
            <a:custGeom>
              <a:avLst/>
              <a:gdLst/>
              <a:ahLst/>
              <a:cxnLst/>
              <a:rect l="l" t="t" r="r" b="b"/>
              <a:pathLst>
                <a:path w="2112" h="1607" extrusionOk="0">
                  <a:moveTo>
                    <a:pt x="1773" y="0"/>
                  </a:moveTo>
                  <a:cubicBezTo>
                    <a:pt x="1496" y="0"/>
                    <a:pt x="1149" y="464"/>
                    <a:pt x="925" y="585"/>
                  </a:cubicBezTo>
                  <a:cubicBezTo>
                    <a:pt x="724" y="846"/>
                    <a:pt x="0" y="1130"/>
                    <a:pt x="249" y="1522"/>
                  </a:cubicBezTo>
                  <a:cubicBezTo>
                    <a:pt x="318" y="1582"/>
                    <a:pt x="386" y="1607"/>
                    <a:pt x="452" y="1607"/>
                  </a:cubicBezTo>
                  <a:cubicBezTo>
                    <a:pt x="740" y="1607"/>
                    <a:pt x="1005" y="1135"/>
                    <a:pt x="1246" y="1000"/>
                  </a:cubicBezTo>
                  <a:cubicBezTo>
                    <a:pt x="1423" y="751"/>
                    <a:pt x="2111" y="431"/>
                    <a:pt x="1981" y="122"/>
                  </a:cubicBezTo>
                  <a:cubicBezTo>
                    <a:pt x="1919" y="35"/>
                    <a:pt x="1849" y="0"/>
                    <a:pt x="1773" y="0"/>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3527;p81">
              <a:extLst>
                <a:ext uri="{FF2B5EF4-FFF2-40B4-BE49-F238E27FC236}">
                  <a16:creationId xmlns:a16="http://schemas.microsoft.com/office/drawing/2014/main" id="{B7AF8227-0FAA-AE76-8AE8-93F98959E9F1}"/>
                </a:ext>
              </a:extLst>
            </p:cNvPr>
            <p:cNvSpPr/>
            <p:nvPr/>
          </p:nvSpPr>
          <p:spPr>
            <a:xfrm>
              <a:off x="3335125" y="3987450"/>
              <a:ext cx="60800" cy="50550"/>
            </a:xfrm>
            <a:custGeom>
              <a:avLst/>
              <a:gdLst/>
              <a:ahLst/>
              <a:cxnLst/>
              <a:rect l="l" t="t" r="r" b="b"/>
              <a:pathLst>
                <a:path w="2432" h="2022" extrusionOk="0">
                  <a:moveTo>
                    <a:pt x="1914" y="0"/>
                  </a:moveTo>
                  <a:cubicBezTo>
                    <a:pt x="1575" y="0"/>
                    <a:pt x="1265" y="619"/>
                    <a:pt x="985" y="797"/>
                  </a:cubicBezTo>
                  <a:cubicBezTo>
                    <a:pt x="760" y="1105"/>
                    <a:pt x="1" y="1437"/>
                    <a:pt x="309" y="1900"/>
                  </a:cubicBezTo>
                  <a:cubicBezTo>
                    <a:pt x="402" y="1985"/>
                    <a:pt x="492" y="2021"/>
                    <a:pt x="580" y="2021"/>
                  </a:cubicBezTo>
                  <a:cubicBezTo>
                    <a:pt x="931" y="2021"/>
                    <a:pt x="1241" y="1458"/>
                    <a:pt x="1507" y="1259"/>
                  </a:cubicBezTo>
                  <a:cubicBezTo>
                    <a:pt x="1708" y="939"/>
                    <a:pt x="2432" y="571"/>
                    <a:pt x="2195" y="156"/>
                  </a:cubicBezTo>
                  <a:cubicBezTo>
                    <a:pt x="2099" y="45"/>
                    <a:pt x="2005" y="0"/>
                    <a:pt x="1914" y="0"/>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3528;p81">
              <a:extLst>
                <a:ext uri="{FF2B5EF4-FFF2-40B4-BE49-F238E27FC236}">
                  <a16:creationId xmlns:a16="http://schemas.microsoft.com/office/drawing/2014/main" id="{EE244508-A6AF-D9AA-4956-C56CB5542136}"/>
                </a:ext>
              </a:extLst>
            </p:cNvPr>
            <p:cNvSpPr/>
            <p:nvPr/>
          </p:nvSpPr>
          <p:spPr>
            <a:xfrm>
              <a:off x="3380800" y="3776325"/>
              <a:ext cx="58425" cy="47925"/>
            </a:xfrm>
            <a:custGeom>
              <a:avLst/>
              <a:gdLst/>
              <a:ahLst/>
              <a:cxnLst/>
              <a:rect l="l" t="t" r="r" b="b"/>
              <a:pathLst>
                <a:path w="2337" h="1917" extrusionOk="0">
                  <a:moveTo>
                    <a:pt x="2057" y="1"/>
                  </a:moveTo>
                  <a:cubicBezTo>
                    <a:pt x="1754" y="1"/>
                    <a:pt x="1322" y="488"/>
                    <a:pt x="1115" y="643"/>
                  </a:cubicBezTo>
                  <a:cubicBezTo>
                    <a:pt x="878" y="975"/>
                    <a:pt x="0" y="1378"/>
                    <a:pt x="391" y="1841"/>
                  </a:cubicBezTo>
                  <a:cubicBezTo>
                    <a:pt x="444" y="1893"/>
                    <a:pt x="503" y="1917"/>
                    <a:pt x="566" y="1917"/>
                  </a:cubicBezTo>
                  <a:cubicBezTo>
                    <a:pt x="989" y="1917"/>
                    <a:pt x="1614" y="885"/>
                    <a:pt x="1933" y="679"/>
                  </a:cubicBezTo>
                  <a:cubicBezTo>
                    <a:pt x="2052" y="524"/>
                    <a:pt x="2337" y="489"/>
                    <a:pt x="2325" y="252"/>
                  </a:cubicBezTo>
                  <a:cubicBezTo>
                    <a:pt x="2266" y="70"/>
                    <a:pt x="2171" y="1"/>
                    <a:pt x="2057"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3529;p81">
              <a:extLst>
                <a:ext uri="{FF2B5EF4-FFF2-40B4-BE49-F238E27FC236}">
                  <a16:creationId xmlns:a16="http://schemas.microsoft.com/office/drawing/2014/main" id="{0DBA3257-5556-DFCC-60C5-3B560283136E}"/>
                </a:ext>
              </a:extLst>
            </p:cNvPr>
            <p:cNvSpPr/>
            <p:nvPr/>
          </p:nvSpPr>
          <p:spPr>
            <a:xfrm>
              <a:off x="3250625" y="4131350"/>
              <a:ext cx="48050" cy="31950"/>
            </a:xfrm>
            <a:custGeom>
              <a:avLst/>
              <a:gdLst/>
              <a:ahLst/>
              <a:cxnLst/>
              <a:rect l="l" t="t" r="r" b="b"/>
              <a:pathLst>
                <a:path w="1922" h="1278" extrusionOk="0">
                  <a:moveTo>
                    <a:pt x="1661" y="0"/>
                  </a:moveTo>
                  <a:cubicBezTo>
                    <a:pt x="1405" y="0"/>
                    <a:pt x="1034" y="357"/>
                    <a:pt x="819" y="425"/>
                  </a:cubicBezTo>
                  <a:cubicBezTo>
                    <a:pt x="582" y="603"/>
                    <a:pt x="0" y="757"/>
                    <a:pt x="202" y="1149"/>
                  </a:cubicBezTo>
                  <a:cubicBezTo>
                    <a:pt x="272" y="1242"/>
                    <a:pt x="350" y="1278"/>
                    <a:pt x="430" y="1278"/>
                  </a:cubicBezTo>
                  <a:cubicBezTo>
                    <a:pt x="648" y="1278"/>
                    <a:pt x="889" y="1016"/>
                    <a:pt x="1080" y="912"/>
                  </a:cubicBezTo>
                  <a:cubicBezTo>
                    <a:pt x="1269" y="698"/>
                    <a:pt x="1922" y="473"/>
                    <a:pt x="1886" y="188"/>
                  </a:cubicBezTo>
                  <a:cubicBezTo>
                    <a:pt x="1837" y="51"/>
                    <a:pt x="1757" y="0"/>
                    <a:pt x="1661" y="0"/>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3530;p81">
              <a:extLst>
                <a:ext uri="{FF2B5EF4-FFF2-40B4-BE49-F238E27FC236}">
                  <a16:creationId xmlns:a16="http://schemas.microsoft.com/office/drawing/2014/main" id="{243B885A-223A-0CC9-752C-8BF2CE4E734C}"/>
                </a:ext>
              </a:extLst>
            </p:cNvPr>
            <p:cNvSpPr/>
            <p:nvPr/>
          </p:nvSpPr>
          <p:spPr>
            <a:xfrm>
              <a:off x="3261900" y="3927125"/>
              <a:ext cx="54700" cy="46975"/>
            </a:xfrm>
            <a:custGeom>
              <a:avLst/>
              <a:gdLst/>
              <a:ahLst/>
              <a:cxnLst/>
              <a:rect l="l" t="t" r="r" b="b"/>
              <a:pathLst>
                <a:path w="2188" h="1879" extrusionOk="0">
                  <a:moveTo>
                    <a:pt x="1692" y="0"/>
                  </a:moveTo>
                  <a:cubicBezTo>
                    <a:pt x="1655" y="0"/>
                    <a:pt x="1616" y="6"/>
                    <a:pt x="1577" y="19"/>
                  </a:cubicBezTo>
                  <a:cubicBezTo>
                    <a:pt x="1139" y="316"/>
                    <a:pt x="783" y="743"/>
                    <a:pt x="380" y="1099"/>
                  </a:cubicBezTo>
                  <a:cubicBezTo>
                    <a:pt x="166" y="1241"/>
                    <a:pt x="0" y="1573"/>
                    <a:pt x="237" y="1786"/>
                  </a:cubicBezTo>
                  <a:cubicBezTo>
                    <a:pt x="323" y="1852"/>
                    <a:pt x="404" y="1879"/>
                    <a:pt x="482" y="1879"/>
                  </a:cubicBezTo>
                  <a:cubicBezTo>
                    <a:pt x="818" y="1879"/>
                    <a:pt x="1095" y="1378"/>
                    <a:pt x="1364" y="1205"/>
                  </a:cubicBezTo>
                  <a:cubicBezTo>
                    <a:pt x="1566" y="980"/>
                    <a:pt x="1862" y="814"/>
                    <a:pt x="2052" y="577"/>
                  </a:cubicBezTo>
                  <a:cubicBezTo>
                    <a:pt x="2187" y="316"/>
                    <a:pt x="1966" y="0"/>
                    <a:pt x="1692" y="0"/>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3531;p81">
              <a:extLst>
                <a:ext uri="{FF2B5EF4-FFF2-40B4-BE49-F238E27FC236}">
                  <a16:creationId xmlns:a16="http://schemas.microsoft.com/office/drawing/2014/main" id="{0A55DE69-2094-24C3-F9F2-84AEA0957696}"/>
                </a:ext>
              </a:extLst>
            </p:cNvPr>
            <p:cNvSpPr/>
            <p:nvPr/>
          </p:nvSpPr>
          <p:spPr>
            <a:xfrm>
              <a:off x="3046025" y="3620800"/>
              <a:ext cx="32950" cy="36300"/>
            </a:xfrm>
            <a:custGeom>
              <a:avLst/>
              <a:gdLst/>
              <a:ahLst/>
              <a:cxnLst/>
              <a:rect l="l" t="t" r="r" b="b"/>
              <a:pathLst>
                <a:path w="1318" h="1452" extrusionOk="0">
                  <a:moveTo>
                    <a:pt x="943" y="1"/>
                  </a:moveTo>
                  <a:cubicBezTo>
                    <a:pt x="697" y="1"/>
                    <a:pt x="591" y="375"/>
                    <a:pt x="475" y="554"/>
                  </a:cubicBezTo>
                  <a:cubicBezTo>
                    <a:pt x="368" y="815"/>
                    <a:pt x="1" y="1207"/>
                    <a:pt x="356" y="1420"/>
                  </a:cubicBezTo>
                  <a:cubicBezTo>
                    <a:pt x="408" y="1442"/>
                    <a:pt x="454" y="1451"/>
                    <a:pt x="495" y="1451"/>
                  </a:cubicBezTo>
                  <a:cubicBezTo>
                    <a:pt x="773" y="1451"/>
                    <a:pt x="861" y="1020"/>
                    <a:pt x="985" y="803"/>
                  </a:cubicBezTo>
                  <a:cubicBezTo>
                    <a:pt x="1056" y="566"/>
                    <a:pt x="1317" y="198"/>
                    <a:pt x="1044" y="20"/>
                  </a:cubicBezTo>
                  <a:cubicBezTo>
                    <a:pt x="1008" y="7"/>
                    <a:pt x="974" y="1"/>
                    <a:pt x="943"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3532;p81">
              <a:extLst>
                <a:ext uri="{FF2B5EF4-FFF2-40B4-BE49-F238E27FC236}">
                  <a16:creationId xmlns:a16="http://schemas.microsoft.com/office/drawing/2014/main" id="{D9073F94-0AC2-8C5E-5301-BB18C105B9FD}"/>
                </a:ext>
              </a:extLst>
            </p:cNvPr>
            <p:cNvSpPr/>
            <p:nvPr/>
          </p:nvSpPr>
          <p:spPr>
            <a:xfrm>
              <a:off x="2974275" y="3858200"/>
              <a:ext cx="31150" cy="37775"/>
            </a:xfrm>
            <a:custGeom>
              <a:avLst/>
              <a:gdLst/>
              <a:ahLst/>
              <a:cxnLst/>
              <a:rect l="l" t="t" r="r" b="b"/>
              <a:pathLst>
                <a:path w="1246" h="1511" extrusionOk="0">
                  <a:moveTo>
                    <a:pt x="806" y="1"/>
                  </a:moveTo>
                  <a:cubicBezTo>
                    <a:pt x="531" y="1"/>
                    <a:pt x="510" y="435"/>
                    <a:pt x="380" y="641"/>
                  </a:cubicBezTo>
                  <a:cubicBezTo>
                    <a:pt x="297" y="890"/>
                    <a:pt x="0" y="1329"/>
                    <a:pt x="368" y="1495"/>
                  </a:cubicBezTo>
                  <a:cubicBezTo>
                    <a:pt x="404" y="1506"/>
                    <a:pt x="438" y="1511"/>
                    <a:pt x="468" y="1511"/>
                  </a:cubicBezTo>
                  <a:cubicBezTo>
                    <a:pt x="746" y="1511"/>
                    <a:pt x="791" y="1104"/>
                    <a:pt x="866" y="890"/>
                  </a:cubicBezTo>
                  <a:cubicBezTo>
                    <a:pt x="878" y="606"/>
                    <a:pt x="1246" y="179"/>
                    <a:pt x="890" y="13"/>
                  </a:cubicBezTo>
                  <a:cubicBezTo>
                    <a:pt x="860" y="5"/>
                    <a:pt x="832" y="1"/>
                    <a:pt x="806"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3533;p81">
              <a:extLst>
                <a:ext uri="{FF2B5EF4-FFF2-40B4-BE49-F238E27FC236}">
                  <a16:creationId xmlns:a16="http://schemas.microsoft.com/office/drawing/2014/main" id="{30A8CFAD-9EB3-3787-2488-058CDF33D591}"/>
                </a:ext>
              </a:extLst>
            </p:cNvPr>
            <p:cNvSpPr/>
            <p:nvPr/>
          </p:nvSpPr>
          <p:spPr>
            <a:xfrm>
              <a:off x="3096725" y="3652725"/>
              <a:ext cx="37700" cy="62325"/>
            </a:xfrm>
            <a:custGeom>
              <a:avLst/>
              <a:gdLst/>
              <a:ahLst/>
              <a:cxnLst/>
              <a:rect l="l" t="t" r="r" b="b"/>
              <a:pathLst>
                <a:path w="1508" h="2493" extrusionOk="0">
                  <a:moveTo>
                    <a:pt x="1033" y="1"/>
                  </a:moveTo>
                  <a:cubicBezTo>
                    <a:pt x="724" y="13"/>
                    <a:pt x="653" y="985"/>
                    <a:pt x="511" y="1258"/>
                  </a:cubicBezTo>
                  <a:cubicBezTo>
                    <a:pt x="475" y="1637"/>
                    <a:pt x="1" y="2302"/>
                    <a:pt x="511" y="2491"/>
                  </a:cubicBezTo>
                  <a:cubicBezTo>
                    <a:pt x="523" y="2492"/>
                    <a:pt x="535" y="2493"/>
                    <a:pt x="546" y="2493"/>
                  </a:cubicBezTo>
                  <a:cubicBezTo>
                    <a:pt x="1040" y="2493"/>
                    <a:pt x="953" y="1523"/>
                    <a:pt x="1104" y="1175"/>
                  </a:cubicBezTo>
                  <a:cubicBezTo>
                    <a:pt x="1092" y="855"/>
                    <a:pt x="1507" y="60"/>
                    <a:pt x="1033"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3534;p81">
              <a:extLst>
                <a:ext uri="{FF2B5EF4-FFF2-40B4-BE49-F238E27FC236}">
                  <a16:creationId xmlns:a16="http://schemas.microsoft.com/office/drawing/2014/main" id="{B2AF8EE9-B195-81DF-1ED3-CD010B1E021F}"/>
                </a:ext>
              </a:extLst>
            </p:cNvPr>
            <p:cNvSpPr/>
            <p:nvPr/>
          </p:nvSpPr>
          <p:spPr>
            <a:xfrm>
              <a:off x="3062625" y="3869650"/>
              <a:ext cx="32650" cy="46500"/>
            </a:xfrm>
            <a:custGeom>
              <a:avLst/>
              <a:gdLst/>
              <a:ahLst/>
              <a:cxnLst/>
              <a:rect l="l" t="t" r="r" b="b"/>
              <a:pathLst>
                <a:path w="1306" h="1860" extrusionOk="0">
                  <a:moveTo>
                    <a:pt x="919" y="1"/>
                  </a:moveTo>
                  <a:cubicBezTo>
                    <a:pt x="591" y="1"/>
                    <a:pt x="569" y="586"/>
                    <a:pt x="428" y="824"/>
                  </a:cubicBezTo>
                  <a:cubicBezTo>
                    <a:pt x="369" y="1144"/>
                    <a:pt x="1" y="1713"/>
                    <a:pt x="475" y="1856"/>
                  </a:cubicBezTo>
                  <a:cubicBezTo>
                    <a:pt x="496" y="1858"/>
                    <a:pt x="515" y="1860"/>
                    <a:pt x="533" y="1860"/>
                  </a:cubicBezTo>
                  <a:cubicBezTo>
                    <a:pt x="933" y="1860"/>
                    <a:pt x="883" y="1262"/>
                    <a:pt x="985" y="978"/>
                  </a:cubicBezTo>
                  <a:cubicBezTo>
                    <a:pt x="962" y="682"/>
                    <a:pt x="1306" y="195"/>
                    <a:pt x="1021" y="17"/>
                  </a:cubicBezTo>
                  <a:cubicBezTo>
                    <a:pt x="984" y="6"/>
                    <a:pt x="950" y="1"/>
                    <a:pt x="919"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3535;p81">
              <a:extLst>
                <a:ext uri="{FF2B5EF4-FFF2-40B4-BE49-F238E27FC236}">
                  <a16:creationId xmlns:a16="http://schemas.microsoft.com/office/drawing/2014/main" id="{CECD8788-5879-8DCC-6F91-851057EB53C8}"/>
                </a:ext>
              </a:extLst>
            </p:cNvPr>
            <p:cNvSpPr/>
            <p:nvPr/>
          </p:nvSpPr>
          <p:spPr>
            <a:xfrm>
              <a:off x="2985550" y="4060800"/>
              <a:ext cx="34150" cy="72750"/>
            </a:xfrm>
            <a:custGeom>
              <a:avLst/>
              <a:gdLst/>
              <a:ahLst/>
              <a:cxnLst/>
              <a:rect l="l" t="t" r="r" b="b"/>
              <a:pathLst>
                <a:path w="1366" h="2910" extrusionOk="0">
                  <a:moveTo>
                    <a:pt x="1075" y="0"/>
                  </a:moveTo>
                  <a:cubicBezTo>
                    <a:pt x="945" y="0"/>
                    <a:pt x="798" y="100"/>
                    <a:pt x="771" y="330"/>
                  </a:cubicBezTo>
                  <a:cubicBezTo>
                    <a:pt x="510" y="1065"/>
                    <a:pt x="297" y="1800"/>
                    <a:pt x="59" y="2536"/>
                  </a:cubicBezTo>
                  <a:cubicBezTo>
                    <a:pt x="0" y="2678"/>
                    <a:pt x="83" y="2832"/>
                    <a:pt x="226" y="2892"/>
                  </a:cubicBezTo>
                  <a:cubicBezTo>
                    <a:pt x="253" y="2904"/>
                    <a:pt x="279" y="2910"/>
                    <a:pt x="305" y="2910"/>
                  </a:cubicBezTo>
                  <a:cubicBezTo>
                    <a:pt x="801" y="2910"/>
                    <a:pt x="1087" y="761"/>
                    <a:pt x="1222" y="389"/>
                  </a:cubicBezTo>
                  <a:cubicBezTo>
                    <a:pt x="1365" y="148"/>
                    <a:pt x="1233" y="0"/>
                    <a:pt x="1075" y="0"/>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3536;p81">
              <a:extLst>
                <a:ext uri="{FF2B5EF4-FFF2-40B4-BE49-F238E27FC236}">
                  <a16:creationId xmlns:a16="http://schemas.microsoft.com/office/drawing/2014/main" id="{17863854-2643-09C5-2C29-17F85FA61E5A}"/>
                </a:ext>
              </a:extLst>
            </p:cNvPr>
            <p:cNvSpPr/>
            <p:nvPr/>
          </p:nvSpPr>
          <p:spPr>
            <a:xfrm>
              <a:off x="2912900" y="4070325"/>
              <a:ext cx="37950" cy="59425"/>
            </a:xfrm>
            <a:custGeom>
              <a:avLst/>
              <a:gdLst/>
              <a:ahLst/>
              <a:cxnLst/>
              <a:rect l="l" t="t" r="r" b="b"/>
              <a:pathLst>
                <a:path w="1518" h="2377" extrusionOk="0">
                  <a:moveTo>
                    <a:pt x="981" y="1"/>
                  </a:moveTo>
                  <a:cubicBezTo>
                    <a:pt x="877" y="1"/>
                    <a:pt x="772" y="57"/>
                    <a:pt x="700" y="198"/>
                  </a:cubicBezTo>
                  <a:cubicBezTo>
                    <a:pt x="380" y="743"/>
                    <a:pt x="226" y="1360"/>
                    <a:pt x="60" y="1965"/>
                  </a:cubicBezTo>
                  <a:cubicBezTo>
                    <a:pt x="0" y="2143"/>
                    <a:pt x="143" y="2333"/>
                    <a:pt x="321" y="2368"/>
                  </a:cubicBezTo>
                  <a:cubicBezTo>
                    <a:pt x="346" y="2374"/>
                    <a:pt x="370" y="2376"/>
                    <a:pt x="394" y="2376"/>
                  </a:cubicBezTo>
                  <a:cubicBezTo>
                    <a:pt x="574" y="2376"/>
                    <a:pt x="715" y="2227"/>
                    <a:pt x="736" y="2060"/>
                  </a:cubicBezTo>
                  <a:cubicBezTo>
                    <a:pt x="878" y="1597"/>
                    <a:pt x="1008" y="1075"/>
                    <a:pt x="1175" y="613"/>
                  </a:cubicBezTo>
                  <a:cubicBezTo>
                    <a:pt x="1518" y="381"/>
                    <a:pt x="1253" y="1"/>
                    <a:pt x="981"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3537;p81">
              <a:extLst>
                <a:ext uri="{FF2B5EF4-FFF2-40B4-BE49-F238E27FC236}">
                  <a16:creationId xmlns:a16="http://schemas.microsoft.com/office/drawing/2014/main" id="{9935FF55-92CC-E9FF-268F-B111749329A5}"/>
                </a:ext>
              </a:extLst>
            </p:cNvPr>
            <p:cNvSpPr/>
            <p:nvPr/>
          </p:nvSpPr>
          <p:spPr>
            <a:xfrm>
              <a:off x="2892425" y="4285975"/>
              <a:ext cx="25250" cy="40150"/>
            </a:xfrm>
            <a:custGeom>
              <a:avLst/>
              <a:gdLst/>
              <a:ahLst/>
              <a:cxnLst/>
              <a:rect l="l" t="t" r="r" b="b"/>
              <a:pathLst>
                <a:path w="1010" h="1606" extrusionOk="0">
                  <a:moveTo>
                    <a:pt x="718" y="1"/>
                  </a:moveTo>
                  <a:cubicBezTo>
                    <a:pt x="663" y="1"/>
                    <a:pt x="609" y="26"/>
                    <a:pt x="570" y="88"/>
                  </a:cubicBezTo>
                  <a:cubicBezTo>
                    <a:pt x="392" y="372"/>
                    <a:pt x="1" y="1523"/>
                    <a:pt x="511" y="1606"/>
                  </a:cubicBezTo>
                  <a:cubicBezTo>
                    <a:pt x="1009" y="1594"/>
                    <a:pt x="713" y="669"/>
                    <a:pt x="879" y="325"/>
                  </a:cubicBezTo>
                  <a:cubicBezTo>
                    <a:pt x="1008" y="178"/>
                    <a:pt x="862" y="1"/>
                    <a:pt x="718"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3538;p81">
              <a:extLst>
                <a:ext uri="{FF2B5EF4-FFF2-40B4-BE49-F238E27FC236}">
                  <a16:creationId xmlns:a16="http://schemas.microsoft.com/office/drawing/2014/main" id="{0CE9F861-96D2-8A44-C48A-94971AE7320F}"/>
                </a:ext>
              </a:extLst>
            </p:cNvPr>
            <p:cNvSpPr/>
            <p:nvPr/>
          </p:nvSpPr>
          <p:spPr>
            <a:xfrm>
              <a:off x="2995325" y="4267175"/>
              <a:ext cx="32350" cy="56925"/>
            </a:xfrm>
            <a:custGeom>
              <a:avLst/>
              <a:gdLst/>
              <a:ahLst/>
              <a:cxnLst/>
              <a:rect l="l" t="t" r="r" b="b"/>
              <a:pathLst>
                <a:path w="1294" h="2277" extrusionOk="0">
                  <a:moveTo>
                    <a:pt x="844" y="1"/>
                  </a:moveTo>
                  <a:cubicBezTo>
                    <a:pt x="426" y="1"/>
                    <a:pt x="534" y="773"/>
                    <a:pt x="404" y="1077"/>
                  </a:cubicBezTo>
                  <a:cubicBezTo>
                    <a:pt x="380" y="1444"/>
                    <a:pt x="1" y="2109"/>
                    <a:pt x="499" y="2275"/>
                  </a:cubicBezTo>
                  <a:cubicBezTo>
                    <a:pt x="516" y="2276"/>
                    <a:pt x="532" y="2277"/>
                    <a:pt x="548" y="2277"/>
                  </a:cubicBezTo>
                  <a:cubicBezTo>
                    <a:pt x="1047" y="2277"/>
                    <a:pt x="904" y="1564"/>
                    <a:pt x="985" y="1219"/>
                  </a:cubicBezTo>
                  <a:cubicBezTo>
                    <a:pt x="949" y="899"/>
                    <a:pt x="1293" y="164"/>
                    <a:pt x="973" y="21"/>
                  </a:cubicBezTo>
                  <a:cubicBezTo>
                    <a:pt x="925" y="7"/>
                    <a:pt x="882" y="1"/>
                    <a:pt x="844"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3539;p81">
              <a:extLst>
                <a:ext uri="{FF2B5EF4-FFF2-40B4-BE49-F238E27FC236}">
                  <a16:creationId xmlns:a16="http://schemas.microsoft.com/office/drawing/2014/main" id="{3C1293D7-0428-206C-9FE1-6624FBF18AD9}"/>
                </a:ext>
              </a:extLst>
            </p:cNvPr>
            <p:cNvSpPr/>
            <p:nvPr/>
          </p:nvSpPr>
          <p:spPr>
            <a:xfrm>
              <a:off x="3192500" y="3544975"/>
              <a:ext cx="41850" cy="56350"/>
            </a:xfrm>
            <a:custGeom>
              <a:avLst/>
              <a:gdLst/>
              <a:ahLst/>
              <a:cxnLst/>
              <a:rect l="l" t="t" r="r" b="b"/>
              <a:pathLst>
                <a:path w="1674" h="2254" extrusionOk="0">
                  <a:moveTo>
                    <a:pt x="1291" y="0"/>
                  </a:moveTo>
                  <a:cubicBezTo>
                    <a:pt x="916" y="0"/>
                    <a:pt x="868" y="665"/>
                    <a:pt x="677" y="930"/>
                  </a:cubicBezTo>
                  <a:cubicBezTo>
                    <a:pt x="558" y="1322"/>
                    <a:pt x="1" y="1974"/>
                    <a:pt x="558" y="2235"/>
                  </a:cubicBezTo>
                  <a:cubicBezTo>
                    <a:pt x="598" y="2248"/>
                    <a:pt x="635" y="2254"/>
                    <a:pt x="670" y="2254"/>
                  </a:cubicBezTo>
                  <a:cubicBezTo>
                    <a:pt x="1198" y="2254"/>
                    <a:pt x="1286" y="916"/>
                    <a:pt x="1531" y="527"/>
                  </a:cubicBezTo>
                  <a:cubicBezTo>
                    <a:pt x="1673" y="385"/>
                    <a:pt x="1626" y="124"/>
                    <a:pt x="1436" y="29"/>
                  </a:cubicBezTo>
                  <a:cubicBezTo>
                    <a:pt x="1382" y="9"/>
                    <a:pt x="1334" y="0"/>
                    <a:pt x="1291" y="0"/>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3540;p81">
              <a:extLst>
                <a:ext uri="{FF2B5EF4-FFF2-40B4-BE49-F238E27FC236}">
                  <a16:creationId xmlns:a16="http://schemas.microsoft.com/office/drawing/2014/main" id="{041C93D8-8482-5FE1-2692-B910CA65C41A}"/>
                </a:ext>
              </a:extLst>
            </p:cNvPr>
            <p:cNvSpPr/>
            <p:nvPr/>
          </p:nvSpPr>
          <p:spPr>
            <a:xfrm>
              <a:off x="4548700" y="3960025"/>
              <a:ext cx="42175" cy="47075"/>
            </a:xfrm>
            <a:custGeom>
              <a:avLst/>
              <a:gdLst/>
              <a:ahLst/>
              <a:cxnLst/>
              <a:rect l="l" t="t" r="r" b="b"/>
              <a:pathLst>
                <a:path w="1687" h="1883" extrusionOk="0">
                  <a:moveTo>
                    <a:pt x="329" y="1"/>
                  </a:moveTo>
                  <a:cubicBezTo>
                    <a:pt x="169" y="1"/>
                    <a:pt x="0" y="128"/>
                    <a:pt x="73" y="340"/>
                  </a:cubicBezTo>
                  <a:cubicBezTo>
                    <a:pt x="299" y="838"/>
                    <a:pt x="583" y="1313"/>
                    <a:pt x="880" y="1763"/>
                  </a:cubicBezTo>
                  <a:cubicBezTo>
                    <a:pt x="938" y="1843"/>
                    <a:pt x="1027" y="1883"/>
                    <a:pt x="1114" y="1883"/>
                  </a:cubicBezTo>
                  <a:cubicBezTo>
                    <a:pt x="1170" y="1883"/>
                    <a:pt x="1225" y="1867"/>
                    <a:pt x="1271" y="1834"/>
                  </a:cubicBezTo>
                  <a:cubicBezTo>
                    <a:pt x="1686" y="1526"/>
                    <a:pt x="702" y="625"/>
                    <a:pt x="571" y="257"/>
                  </a:cubicBezTo>
                  <a:cubicBezTo>
                    <a:pt x="577" y="79"/>
                    <a:pt x="455" y="1"/>
                    <a:pt x="329"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3541;p81">
              <a:extLst>
                <a:ext uri="{FF2B5EF4-FFF2-40B4-BE49-F238E27FC236}">
                  <a16:creationId xmlns:a16="http://schemas.microsoft.com/office/drawing/2014/main" id="{E23E675A-5996-2CCB-9047-9C9E7CFDAA51}"/>
                </a:ext>
              </a:extLst>
            </p:cNvPr>
            <p:cNvSpPr/>
            <p:nvPr/>
          </p:nvSpPr>
          <p:spPr>
            <a:xfrm>
              <a:off x="4619025" y="4034825"/>
              <a:ext cx="31550" cy="34975"/>
            </a:xfrm>
            <a:custGeom>
              <a:avLst/>
              <a:gdLst/>
              <a:ahLst/>
              <a:cxnLst/>
              <a:rect l="l" t="t" r="r" b="b"/>
              <a:pathLst>
                <a:path w="1262" h="1399" extrusionOk="0">
                  <a:moveTo>
                    <a:pt x="327" y="0"/>
                  </a:moveTo>
                  <a:cubicBezTo>
                    <a:pt x="292" y="0"/>
                    <a:pt x="255" y="12"/>
                    <a:pt x="214" y="40"/>
                  </a:cubicBezTo>
                  <a:cubicBezTo>
                    <a:pt x="0" y="301"/>
                    <a:pt x="664" y="1037"/>
                    <a:pt x="807" y="1309"/>
                  </a:cubicBezTo>
                  <a:cubicBezTo>
                    <a:pt x="850" y="1372"/>
                    <a:pt x="908" y="1398"/>
                    <a:pt x="965" y="1398"/>
                  </a:cubicBezTo>
                  <a:cubicBezTo>
                    <a:pt x="1114" y="1398"/>
                    <a:pt x="1262" y="1226"/>
                    <a:pt x="1151" y="1072"/>
                  </a:cubicBezTo>
                  <a:cubicBezTo>
                    <a:pt x="1032" y="918"/>
                    <a:pt x="937" y="764"/>
                    <a:pt x="818" y="610"/>
                  </a:cubicBezTo>
                  <a:cubicBezTo>
                    <a:pt x="655" y="477"/>
                    <a:pt x="544" y="0"/>
                    <a:pt x="327" y="0"/>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3542;p81">
              <a:extLst>
                <a:ext uri="{FF2B5EF4-FFF2-40B4-BE49-F238E27FC236}">
                  <a16:creationId xmlns:a16="http://schemas.microsoft.com/office/drawing/2014/main" id="{7B3801F6-7568-5244-7752-407E9FFFB2BA}"/>
                </a:ext>
              </a:extLst>
            </p:cNvPr>
            <p:cNvSpPr/>
            <p:nvPr/>
          </p:nvSpPr>
          <p:spPr>
            <a:xfrm>
              <a:off x="4563575" y="3900775"/>
              <a:ext cx="38075" cy="48175"/>
            </a:xfrm>
            <a:custGeom>
              <a:avLst/>
              <a:gdLst/>
              <a:ahLst/>
              <a:cxnLst/>
              <a:rect l="l" t="t" r="r" b="b"/>
              <a:pathLst>
                <a:path w="1523" h="1927" extrusionOk="0">
                  <a:moveTo>
                    <a:pt x="204" y="0"/>
                  </a:moveTo>
                  <a:cubicBezTo>
                    <a:pt x="124" y="0"/>
                    <a:pt x="53" y="72"/>
                    <a:pt x="0" y="255"/>
                  </a:cubicBezTo>
                  <a:cubicBezTo>
                    <a:pt x="249" y="812"/>
                    <a:pt x="629" y="1299"/>
                    <a:pt x="949" y="1820"/>
                  </a:cubicBezTo>
                  <a:cubicBezTo>
                    <a:pt x="1001" y="1895"/>
                    <a:pt x="1072" y="1927"/>
                    <a:pt x="1143" y="1927"/>
                  </a:cubicBezTo>
                  <a:cubicBezTo>
                    <a:pt x="1332" y="1927"/>
                    <a:pt x="1522" y="1710"/>
                    <a:pt x="1376" y="1512"/>
                  </a:cubicBezTo>
                  <a:cubicBezTo>
                    <a:pt x="1222" y="1287"/>
                    <a:pt x="1056" y="1050"/>
                    <a:pt x="902" y="824"/>
                  </a:cubicBezTo>
                  <a:cubicBezTo>
                    <a:pt x="759" y="646"/>
                    <a:pt x="443" y="0"/>
                    <a:pt x="204" y="0"/>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3543;p81">
              <a:extLst>
                <a:ext uri="{FF2B5EF4-FFF2-40B4-BE49-F238E27FC236}">
                  <a16:creationId xmlns:a16="http://schemas.microsoft.com/office/drawing/2014/main" id="{5C337339-CAC9-B205-2CAF-81DFB50C85BD}"/>
                </a:ext>
              </a:extLst>
            </p:cNvPr>
            <p:cNvSpPr/>
            <p:nvPr/>
          </p:nvSpPr>
          <p:spPr>
            <a:xfrm>
              <a:off x="4569500" y="2516625"/>
              <a:ext cx="119825" cy="1635425"/>
            </a:xfrm>
            <a:custGeom>
              <a:avLst/>
              <a:gdLst/>
              <a:ahLst/>
              <a:cxnLst/>
              <a:rect l="l" t="t" r="r" b="b"/>
              <a:pathLst>
                <a:path w="4793" h="65417" extrusionOk="0">
                  <a:moveTo>
                    <a:pt x="4682" y="0"/>
                  </a:moveTo>
                  <a:cubicBezTo>
                    <a:pt x="4312" y="0"/>
                    <a:pt x="3330" y="1895"/>
                    <a:pt x="3120" y="2273"/>
                  </a:cubicBezTo>
                  <a:cubicBezTo>
                    <a:pt x="83" y="8405"/>
                    <a:pt x="3250" y="14358"/>
                    <a:pt x="3226" y="20609"/>
                  </a:cubicBezTo>
                  <a:cubicBezTo>
                    <a:pt x="3132" y="24665"/>
                    <a:pt x="2064" y="28615"/>
                    <a:pt x="1720" y="32647"/>
                  </a:cubicBezTo>
                  <a:cubicBezTo>
                    <a:pt x="1246" y="37095"/>
                    <a:pt x="1459" y="41554"/>
                    <a:pt x="1696" y="46002"/>
                  </a:cubicBezTo>
                  <a:cubicBezTo>
                    <a:pt x="1756" y="48315"/>
                    <a:pt x="1305" y="50604"/>
                    <a:pt x="1009" y="52881"/>
                  </a:cubicBezTo>
                  <a:cubicBezTo>
                    <a:pt x="487" y="56985"/>
                    <a:pt x="0" y="61136"/>
                    <a:pt x="392" y="65263"/>
                  </a:cubicBezTo>
                  <a:cubicBezTo>
                    <a:pt x="402" y="65370"/>
                    <a:pt x="482" y="65417"/>
                    <a:pt x="564" y="65417"/>
                  </a:cubicBezTo>
                  <a:cubicBezTo>
                    <a:pt x="664" y="65417"/>
                    <a:pt x="767" y="65346"/>
                    <a:pt x="748" y="65228"/>
                  </a:cubicBezTo>
                  <a:cubicBezTo>
                    <a:pt x="700" y="64694"/>
                    <a:pt x="676" y="64149"/>
                    <a:pt x="653" y="63615"/>
                  </a:cubicBezTo>
                  <a:cubicBezTo>
                    <a:pt x="617" y="62607"/>
                    <a:pt x="605" y="61599"/>
                    <a:pt x="653" y="60590"/>
                  </a:cubicBezTo>
                  <a:cubicBezTo>
                    <a:pt x="783" y="56333"/>
                    <a:pt x="1590" y="52122"/>
                    <a:pt x="2029" y="47888"/>
                  </a:cubicBezTo>
                  <a:cubicBezTo>
                    <a:pt x="2218" y="44958"/>
                    <a:pt x="1732" y="42029"/>
                    <a:pt x="1768" y="39087"/>
                  </a:cubicBezTo>
                  <a:cubicBezTo>
                    <a:pt x="1685" y="34462"/>
                    <a:pt x="2325" y="29872"/>
                    <a:pt x="3084" y="25318"/>
                  </a:cubicBezTo>
                  <a:cubicBezTo>
                    <a:pt x="3547" y="22613"/>
                    <a:pt x="3748" y="19850"/>
                    <a:pt x="3345" y="17122"/>
                  </a:cubicBezTo>
                  <a:cubicBezTo>
                    <a:pt x="2539" y="12259"/>
                    <a:pt x="1056" y="6969"/>
                    <a:pt x="3428" y="2296"/>
                  </a:cubicBezTo>
                  <a:cubicBezTo>
                    <a:pt x="3808" y="1585"/>
                    <a:pt x="4211" y="873"/>
                    <a:pt x="4721" y="233"/>
                  </a:cubicBezTo>
                  <a:cubicBezTo>
                    <a:pt x="4768" y="209"/>
                    <a:pt x="4792" y="162"/>
                    <a:pt x="4792" y="102"/>
                  </a:cubicBezTo>
                  <a:cubicBezTo>
                    <a:pt x="4768" y="32"/>
                    <a:pt x="4730" y="0"/>
                    <a:pt x="468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3544;p81">
              <a:extLst>
                <a:ext uri="{FF2B5EF4-FFF2-40B4-BE49-F238E27FC236}">
                  <a16:creationId xmlns:a16="http://schemas.microsoft.com/office/drawing/2014/main" id="{734B41F5-79BB-267B-E04F-F97C753A087F}"/>
                </a:ext>
              </a:extLst>
            </p:cNvPr>
            <p:cNvSpPr/>
            <p:nvPr/>
          </p:nvSpPr>
          <p:spPr>
            <a:xfrm>
              <a:off x="4030750" y="1564750"/>
              <a:ext cx="1229050" cy="1136200"/>
            </a:xfrm>
            <a:custGeom>
              <a:avLst/>
              <a:gdLst/>
              <a:ahLst/>
              <a:cxnLst/>
              <a:rect l="l" t="t" r="r" b="b"/>
              <a:pathLst>
                <a:path w="49162" h="45448" extrusionOk="0">
                  <a:moveTo>
                    <a:pt x="24558" y="1"/>
                  </a:moveTo>
                  <a:cubicBezTo>
                    <a:pt x="20849" y="1"/>
                    <a:pt x="17092" y="960"/>
                    <a:pt x="13663" y="2976"/>
                  </a:cubicBezTo>
                  <a:cubicBezTo>
                    <a:pt x="3416" y="9001"/>
                    <a:pt x="0" y="22201"/>
                    <a:pt x="6025" y="32449"/>
                  </a:cubicBezTo>
                  <a:cubicBezTo>
                    <a:pt x="9726" y="38723"/>
                    <a:pt x="16118" y="42447"/>
                    <a:pt x="22879" y="42981"/>
                  </a:cubicBezTo>
                  <a:cubicBezTo>
                    <a:pt x="22772" y="43218"/>
                    <a:pt x="22689" y="43479"/>
                    <a:pt x="22606" y="43574"/>
                  </a:cubicBezTo>
                  <a:cubicBezTo>
                    <a:pt x="21420" y="45448"/>
                    <a:pt x="22891" y="45199"/>
                    <a:pt x="24314" y="45246"/>
                  </a:cubicBezTo>
                  <a:cubicBezTo>
                    <a:pt x="24344" y="45248"/>
                    <a:pt x="24372" y="45249"/>
                    <a:pt x="24399" y="45249"/>
                  </a:cubicBezTo>
                  <a:cubicBezTo>
                    <a:pt x="25364" y="45249"/>
                    <a:pt x="24856" y="44044"/>
                    <a:pt x="24314" y="43052"/>
                  </a:cubicBezTo>
                  <a:lnTo>
                    <a:pt x="24314" y="43052"/>
                  </a:lnTo>
                  <a:cubicBezTo>
                    <a:pt x="24415" y="43053"/>
                    <a:pt x="24516" y="43054"/>
                    <a:pt x="24617" y="43054"/>
                  </a:cubicBezTo>
                  <a:cubicBezTo>
                    <a:pt x="25310" y="43054"/>
                    <a:pt x="26004" y="43019"/>
                    <a:pt x="26698" y="42957"/>
                  </a:cubicBezTo>
                  <a:cubicBezTo>
                    <a:pt x="29710" y="42660"/>
                    <a:pt x="32711" y="41712"/>
                    <a:pt x="35498" y="40075"/>
                  </a:cubicBezTo>
                  <a:cubicBezTo>
                    <a:pt x="45746" y="34050"/>
                    <a:pt x="49161" y="20861"/>
                    <a:pt x="43136" y="10614"/>
                  </a:cubicBezTo>
                  <a:cubicBezTo>
                    <a:pt x="39119" y="3795"/>
                    <a:pt x="31935" y="1"/>
                    <a:pt x="245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3545;p81">
              <a:extLst>
                <a:ext uri="{FF2B5EF4-FFF2-40B4-BE49-F238E27FC236}">
                  <a16:creationId xmlns:a16="http://schemas.microsoft.com/office/drawing/2014/main" id="{F33F43B6-CCC0-3F7C-D2DC-0F17B95E42CF}"/>
                </a:ext>
              </a:extLst>
            </p:cNvPr>
            <p:cNvSpPr/>
            <p:nvPr/>
          </p:nvSpPr>
          <p:spPr>
            <a:xfrm>
              <a:off x="4780025" y="1944175"/>
              <a:ext cx="27600" cy="26225"/>
            </a:xfrm>
            <a:custGeom>
              <a:avLst/>
              <a:gdLst/>
              <a:ahLst/>
              <a:cxnLst/>
              <a:rect l="l" t="t" r="r" b="b"/>
              <a:pathLst>
                <a:path w="1104" h="1049" extrusionOk="0">
                  <a:moveTo>
                    <a:pt x="532" y="1"/>
                  </a:moveTo>
                  <a:cubicBezTo>
                    <a:pt x="517" y="1"/>
                    <a:pt x="502" y="2"/>
                    <a:pt x="487" y="3"/>
                  </a:cubicBezTo>
                  <a:cubicBezTo>
                    <a:pt x="202" y="27"/>
                    <a:pt x="0" y="299"/>
                    <a:pt x="24" y="584"/>
                  </a:cubicBezTo>
                  <a:cubicBezTo>
                    <a:pt x="58" y="853"/>
                    <a:pt x="293" y="1049"/>
                    <a:pt x="560" y="1049"/>
                  </a:cubicBezTo>
                  <a:cubicBezTo>
                    <a:pt x="575" y="1049"/>
                    <a:pt x="590" y="1048"/>
                    <a:pt x="605" y="1047"/>
                  </a:cubicBezTo>
                  <a:cubicBezTo>
                    <a:pt x="890" y="1023"/>
                    <a:pt x="1103" y="750"/>
                    <a:pt x="1068" y="465"/>
                  </a:cubicBezTo>
                  <a:cubicBezTo>
                    <a:pt x="1045" y="196"/>
                    <a:pt x="800" y="1"/>
                    <a:pt x="53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3546;p81">
              <a:extLst>
                <a:ext uri="{FF2B5EF4-FFF2-40B4-BE49-F238E27FC236}">
                  <a16:creationId xmlns:a16="http://schemas.microsoft.com/office/drawing/2014/main" id="{ABB0A0ED-5B45-F6C1-169F-460C54188D28}"/>
                </a:ext>
              </a:extLst>
            </p:cNvPr>
            <p:cNvSpPr/>
            <p:nvPr/>
          </p:nvSpPr>
          <p:spPr>
            <a:xfrm>
              <a:off x="4466900" y="1943300"/>
              <a:ext cx="29675" cy="28050"/>
            </a:xfrm>
            <a:custGeom>
              <a:avLst/>
              <a:gdLst/>
              <a:ahLst/>
              <a:cxnLst/>
              <a:rect l="l" t="t" r="r" b="b"/>
              <a:pathLst>
                <a:path w="1187" h="1122" extrusionOk="0">
                  <a:moveTo>
                    <a:pt x="581" y="1"/>
                  </a:moveTo>
                  <a:cubicBezTo>
                    <a:pt x="566" y="1"/>
                    <a:pt x="550" y="1"/>
                    <a:pt x="534" y="2"/>
                  </a:cubicBezTo>
                  <a:cubicBezTo>
                    <a:pt x="226" y="26"/>
                    <a:pt x="1" y="323"/>
                    <a:pt x="36" y="619"/>
                  </a:cubicBezTo>
                  <a:cubicBezTo>
                    <a:pt x="69" y="916"/>
                    <a:pt x="306" y="1121"/>
                    <a:pt x="586" y="1121"/>
                  </a:cubicBezTo>
                  <a:cubicBezTo>
                    <a:pt x="608" y="1121"/>
                    <a:pt x="631" y="1120"/>
                    <a:pt x="653" y="1117"/>
                  </a:cubicBezTo>
                  <a:cubicBezTo>
                    <a:pt x="961" y="1093"/>
                    <a:pt x="1187" y="797"/>
                    <a:pt x="1151" y="500"/>
                  </a:cubicBezTo>
                  <a:cubicBezTo>
                    <a:pt x="1129" y="208"/>
                    <a:pt x="871" y="1"/>
                    <a:pt x="58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3547;p81">
              <a:extLst>
                <a:ext uri="{FF2B5EF4-FFF2-40B4-BE49-F238E27FC236}">
                  <a16:creationId xmlns:a16="http://schemas.microsoft.com/office/drawing/2014/main" id="{AB8C3280-241D-0A61-C453-2E16E92E1E31}"/>
                </a:ext>
              </a:extLst>
            </p:cNvPr>
            <p:cNvSpPr/>
            <p:nvPr/>
          </p:nvSpPr>
          <p:spPr>
            <a:xfrm>
              <a:off x="4514050" y="2062600"/>
              <a:ext cx="262425" cy="135500"/>
            </a:xfrm>
            <a:custGeom>
              <a:avLst/>
              <a:gdLst/>
              <a:ahLst/>
              <a:cxnLst/>
              <a:rect l="l" t="t" r="r" b="b"/>
              <a:pathLst>
                <a:path w="10497" h="5420" extrusionOk="0">
                  <a:moveTo>
                    <a:pt x="10328" y="0"/>
                  </a:moveTo>
                  <a:cubicBezTo>
                    <a:pt x="10277" y="0"/>
                    <a:pt x="10226" y="26"/>
                    <a:pt x="10200" y="81"/>
                  </a:cubicBezTo>
                  <a:cubicBezTo>
                    <a:pt x="10141" y="271"/>
                    <a:pt x="10117" y="473"/>
                    <a:pt x="10058" y="662"/>
                  </a:cubicBezTo>
                  <a:cubicBezTo>
                    <a:pt x="9963" y="971"/>
                    <a:pt x="9857" y="1291"/>
                    <a:pt x="9702" y="1576"/>
                  </a:cubicBezTo>
                  <a:cubicBezTo>
                    <a:pt x="9026" y="2833"/>
                    <a:pt x="7900" y="3829"/>
                    <a:pt x="6630" y="4458"/>
                  </a:cubicBezTo>
                  <a:cubicBezTo>
                    <a:pt x="6004" y="4754"/>
                    <a:pt x="5312" y="4894"/>
                    <a:pt x="4619" y="4894"/>
                  </a:cubicBezTo>
                  <a:cubicBezTo>
                    <a:pt x="4091" y="4894"/>
                    <a:pt x="3563" y="4813"/>
                    <a:pt x="3061" y="4659"/>
                  </a:cubicBezTo>
                  <a:cubicBezTo>
                    <a:pt x="2266" y="4422"/>
                    <a:pt x="1732" y="3948"/>
                    <a:pt x="1270" y="3295"/>
                  </a:cubicBezTo>
                  <a:cubicBezTo>
                    <a:pt x="1080" y="3023"/>
                    <a:pt x="914" y="2738"/>
                    <a:pt x="771" y="2441"/>
                  </a:cubicBezTo>
                  <a:cubicBezTo>
                    <a:pt x="688" y="2252"/>
                    <a:pt x="594" y="2050"/>
                    <a:pt x="534" y="1860"/>
                  </a:cubicBezTo>
                  <a:cubicBezTo>
                    <a:pt x="494" y="1749"/>
                    <a:pt x="384" y="1689"/>
                    <a:pt x="278" y="1689"/>
                  </a:cubicBezTo>
                  <a:cubicBezTo>
                    <a:pt x="261" y="1689"/>
                    <a:pt x="243" y="1691"/>
                    <a:pt x="226" y="1694"/>
                  </a:cubicBezTo>
                  <a:cubicBezTo>
                    <a:pt x="84" y="1730"/>
                    <a:pt x="1" y="1884"/>
                    <a:pt x="36" y="2014"/>
                  </a:cubicBezTo>
                  <a:cubicBezTo>
                    <a:pt x="72" y="2252"/>
                    <a:pt x="143" y="2477"/>
                    <a:pt x="238" y="2702"/>
                  </a:cubicBezTo>
                  <a:cubicBezTo>
                    <a:pt x="594" y="3521"/>
                    <a:pt x="1139" y="4280"/>
                    <a:pt x="1886" y="4766"/>
                  </a:cubicBezTo>
                  <a:cubicBezTo>
                    <a:pt x="2636" y="5203"/>
                    <a:pt x="3568" y="5419"/>
                    <a:pt x="4498" y="5419"/>
                  </a:cubicBezTo>
                  <a:cubicBezTo>
                    <a:pt x="5362" y="5419"/>
                    <a:pt x="6225" y="5232"/>
                    <a:pt x="6939" y="4861"/>
                  </a:cubicBezTo>
                  <a:cubicBezTo>
                    <a:pt x="8006" y="4315"/>
                    <a:pt x="8943" y="3521"/>
                    <a:pt x="9619" y="2536"/>
                  </a:cubicBezTo>
                  <a:cubicBezTo>
                    <a:pt x="10106" y="1860"/>
                    <a:pt x="10497" y="959"/>
                    <a:pt x="10473" y="129"/>
                  </a:cubicBezTo>
                  <a:cubicBezTo>
                    <a:pt x="10466" y="47"/>
                    <a:pt x="10397" y="0"/>
                    <a:pt x="1032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3548;p81">
              <a:extLst>
                <a:ext uri="{FF2B5EF4-FFF2-40B4-BE49-F238E27FC236}">
                  <a16:creationId xmlns:a16="http://schemas.microsoft.com/office/drawing/2014/main" id="{39673D69-F887-069F-6A66-07B34101B479}"/>
                </a:ext>
              </a:extLst>
            </p:cNvPr>
            <p:cNvSpPr/>
            <p:nvPr/>
          </p:nvSpPr>
          <p:spPr>
            <a:xfrm>
              <a:off x="4785050" y="1993925"/>
              <a:ext cx="247925" cy="156800"/>
            </a:xfrm>
            <a:custGeom>
              <a:avLst/>
              <a:gdLst/>
              <a:ahLst/>
              <a:cxnLst/>
              <a:rect l="l" t="t" r="r" b="b"/>
              <a:pathLst>
                <a:path w="9917" h="6272" extrusionOk="0">
                  <a:moveTo>
                    <a:pt x="4773" y="1"/>
                  </a:moveTo>
                  <a:cubicBezTo>
                    <a:pt x="3933" y="1"/>
                    <a:pt x="3109" y="145"/>
                    <a:pt x="2420" y="409"/>
                  </a:cubicBezTo>
                  <a:cubicBezTo>
                    <a:pt x="1804" y="634"/>
                    <a:pt x="1317" y="1002"/>
                    <a:pt x="973" y="1429"/>
                  </a:cubicBezTo>
                  <a:cubicBezTo>
                    <a:pt x="1" y="2638"/>
                    <a:pt x="179" y="4418"/>
                    <a:pt x="1839" y="5473"/>
                  </a:cubicBezTo>
                  <a:cubicBezTo>
                    <a:pt x="2696" y="6006"/>
                    <a:pt x="3717" y="6271"/>
                    <a:pt x="4732" y="6271"/>
                  </a:cubicBezTo>
                  <a:cubicBezTo>
                    <a:pt x="5614" y="6271"/>
                    <a:pt x="6493" y="6072"/>
                    <a:pt x="7259" y="5675"/>
                  </a:cubicBezTo>
                  <a:cubicBezTo>
                    <a:pt x="8588" y="4975"/>
                    <a:pt x="9916" y="3350"/>
                    <a:pt x="9015" y="1844"/>
                  </a:cubicBezTo>
                  <a:cubicBezTo>
                    <a:pt x="8135" y="555"/>
                    <a:pt x="6422" y="1"/>
                    <a:pt x="4773" y="1"/>
                  </a:cubicBezTo>
                  <a:close/>
                </a:path>
              </a:pathLst>
            </a:custGeom>
            <a:solidFill>
              <a:srgbClr val="F25C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3549;p81">
              <a:extLst>
                <a:ext uri="{FF2B5EF4-FFF2-40B4-BE49-F238E27FC236}">
                  <a16:creationId xmlns:a16="http://schemas.microsoft.com/office/drawing/2014/main" id="{D2675D0E-74E9-9DC1-2AD4-D0188BE411E8}"/>
                </a:ext>
              </a:extLst>
            </p:cNvPr>
            <p:cNvSpPr/>
            <p:nvPr/>
          </p:nvSpPr>
          <p:spPr>
            <a:xfrm>
              <a:off x="4260175" y="1988975"/>
              <a:ext cx="209125" cy="143350"/>
            </a:xfrm>
            <a:custGeom>
              <a:avLst/>
              <a:gdLst/>
              <a:ahLst/>
              <a:cxnLst/>
              <a:rect l="l" t="t" r="r" b="b"/>
              <a:pathLst>
                <a:path w="8365" h="5734" extrusionOk="0">
                  <a:moveTo>
                    <a:pt x="4179" y="1"/>
                  </a:moveTo>
                  <a:cubicBezTo>
                    <a:pt x="2689" y="1"/>
                    <a:pt x="1116" y="824"/>
                    <a:pt x="643" y="2291"/>
                  </a:cubicBezTo>
                  <a:cubicBezTo>
                    <a:pt x="0" y="4411"/>
                    <a:pt x="1730" y="5734"/>
                    <a:pt x="3630" y="5734"/>
                  </a:cubicBezTo>
                  <a:cubicBezTo>
                    <a:pt x="3867" y="5734"/>
                    <a:pt x="4106" y="5713"/>
                    <a:pt x="4344" y="5671"/>
                  </a:cubicBezTo>
                  <a:cubicBezTo>
                    <a:pt x="5850" y="5458"/>
                    <a:pt x="7949" y="4912"/>
                    <a:pt x="8222" y="3157"/>
                  </a:cubicBezTo>
                  <a:cubicBezTo>
                    <a:pt x="8365" y="1496"/>
                    <a:pt x="6728" y="239"/>
                    <a:pt x="5174" y="132"/>
                  </a:cubicBezTo>
                  <a:cubicBezTo>
                    <a:pt x="4856" y="44"/>
                    <a:pt x="4520" y="1"/>
                    <a:pt x="4179" y="1"/>
                  </a:cubicBezTo>
                  <a:close/>
                </a:path>
              </a:pathLst>
            </a:custGeom>
            <a:solidFill>
              <a:srgbClr val="F25C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3550;p81">
              <a:extLst>
                <a:ext uri="{FF2B5EF4-FFF2-40B4-BE49-F238E27FC236}">
                  <a16:creationId xmlns:a16="http://schemas.microsoft.com/office/drawing/2014/main" id="{12164A47-9613-5369-D6B9-82B5C75FD471}"/>
                </a:ext>
              </a:extLst>
            </p:cNvPr>
            <p:cNvSpPr/>
            <p:nvPr/>
          </p:nvSpPr>
          <p:spPr>
            <a:xfrm>
              <a:off x="4756900" y="1615775"/>
              <a:ext cx="224275" cy="120900"/>
            </a:xfrm>
            <a:custGeom>
              <a:avLst/>
              <a:gdLst/>
              <a:ahLst/>
              <a:cxnLst/>
              <a:rect l="l" t="t" r="r" b="b"/>
              <a:pathLst>
                <a:path w="8971" h="4836" extrusionOk="0">
                  <a:moveTo>
                    <a:pt x="651" y="1"/>
                  </a:moveTo>
                  <a:cubicBezTo>
                    <a:pt x="507" y="1"/>
                    <a:pt x="369" y="8"/>
                    <a:pt x="237" y="21"/>
                  </a:cubicBezTo>
                  <a:cubicBezTo>
                    <a:pt x="231" y="21"/>
                    <a:pt x="225" y="20"/>
                    <a:pt x="219" y="20"/>
                  </a:cubicBezTo>
                  <a:cubicBezTo>
                    <a:pt x="107" y="20"/>
                    <a:pt x="0" y="123"/>
                    <a:pt x="0" y="247"/>
                  </a:cubicBezTo>
                  <a:cubicBezTo>
                    <a:pt x="12" y="626"/>
                    <a:pt x="842" y="472"/>
                    <a:pt x="1127" y="614"/>
                  </a:cubicBezTo>
                  <a:cubicBezTo>
                    <a:pt x="2716" y="1089"/>
                    <a:pt x="4306" y="1682"/>
                    <a:pt x="5705" y="2571"/>
                  </a:cubicBezTo>
                  <a:cubicBezTo>
                    <a:pt x="6559" y="3200"/>
                    <a:pt x="7282" y="3983"/>
                    <a:pt x="8053" y="4694"/>
                  </a:cubicBezTo>
                  <a:cubicBezTo>
                    <a:pt x="8141" y="4794"/>
                    <a:pt x="8247" y="4836"/>
                    <a:pt x="8351" y="4836"/>
                  </a:cubicBezTo>
                  <a:cubicBezTo>
                    <a:pt x="8667" y="4836"/>
                    <a:pt x="8970" y="4449"/>
                    <a:pt x="8729" y="4137"/>
                  </a:cubicBezTo>
                  <a:cubicBezTo>
                    <a:pt x="8160" y="3342"/>
                    <a:pt x="7437" y="2654"/>
                    <a:pt x="6666" y="2049"/>
                  </a:cubicBezTo>
                  <a:cubicBezTo>
                    <a:pt x="5280" y="1081"/>
                    <a:pt x="2495" y="1"/>
                    <a:pt x="6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3551;p81">
              <a:extLst>
                <a:ext uri="{FF2B5EF4-FFF2-40B4-BE49-F238E27FC236}">
                  <a16:creationId xmlns:a16="http://schemas.microsoft.com/office/drawing/2014/main" id="{7531583C-BA7F-8482-C901-6F63161FC8D9}"/>
                </a:ext>
              </a:extLst>
            </p:cNvPr>
            <p:cNvSpPr/>
            <p:nvPr/>
          </p:nvSpPr>
          <p:spPr>
            <a:xfrm>
              <a:off x="4993200" y="1765725"/>
              <a:ext cx="21375" cy="21075"/>
            </a:xfrm>
            <a:custGeom>
              <a:avLst/>
              <a:gdLst/>
              <a:ahLst/>
              <a:cxnLst/>
              <a:rect l="l" t="t" r="r" b="b"/>
              <a:pathLst>
                <a:path w="855" h="843" extrusionOk="0">
                  <a:moveTo>
                    <a:pt x="440" y="1"/>
                  </a:moveTo>
                  <a:cubicBezTo>
                    <a:pt x="203" y="1"/>
                    <a:pt x="1" y="179"/>
                    <a:pt x="1" y="404"/>
                  </a:cubicBezTo>
                  <a:cubicBezTo>
                    <a:pt x="1" y="641"/>
                    <a:pt x="179" y="843"/>
                    <a:pt x="416" y="843"/>
                  </a:cubicBezTo>
                  <a:cubicBezTo>
                    <a:pt x="641" y="843"/>
                    <a:pt x="843" y="665"/>
                    <a:pt x="843" y="428"/>
                  </a:cubicBezTo>
                  <a:cubicBezTo>
                    <a:pt x="855" y="203"/>
                    <a:pt x="665" y="1"/>
                    <a:pt x="4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3552;p81">
              <a:extLst>
                <a:ext uri="{FF2B5EF4-FFF2-40B4-BE49-F238E27FC236}">
                  <a16:creationId xmlns:a16="http://schemas.microsoft.com/office/drawing/2014/main" id="{35233B73-FA3A-72B4-F3B3-134DEA00134F}"/>
                </a:ext>
              </a:extLst>
            </p:cNvPr>
            <p:cNvSpPr/>
            <p:nvPr/>
          </p:nvSpPr>
          <p:spPr>
            <a:xfrm>
              <a:off x="4143200" y="1741375"/>
              <a:ext cx="169175" cy="313550"/>
            </a:xfrm>
            <a:custGeom>
              <a:avLst/>
              <a:gdLst/>
              <a:ahLst/>
              <a:cxnLst/>
              <a:rect l="l" t="t" r="r" b="b"/>
              <a:pathLst>
                <a:path w="6767" h="12542" extrusionOk="0">
                  <a:moveTo>
                    <a:pt x="6533" y="1"/>
                  </a:moveTo>
                  <a:cubicBezTo>
                    <a:pt x="6427" y="1"/>
                    <a:pt x="6277" y="79"/>
                    <a:pt x="6117" y="299"/>
                  </a:cubicBezTo>
                  <a:cubicBezTo>
                    <a:pt x="3698" y="2778"/>
                    <a:pt x="1551" y="5719"/>
                    <a:pt x="827" y="9159"/>
                  </a:cubicBezTo>
                  <a:cubicBezTo>
                    <a:pt x="769" y="9555"/>
                    <a:pt x="0" y="12542"/>
                    <a:pt x="549" y="12542"/>
                  </a:cubicBezTo>
                  <a:cubicBezTo>
                    <a:pt x="558" y="12542"/>
                    <a:pt x="568" y="12541"/>
                    <a:pt x="578" y="12539"/>
                  </a:cubicBezTo>
                  <a:cubicBezTo>
                    <a:pt x="697" y="12539"/>
                    <a:pt x="816" y="12456"/>
                    <a:pt x="827" y="12325"/>
                  </a:cubicBezTo>
                  <a:cubicBezTo>
                    <a:pt x="875" y="11898"/>
                    <a:pt x="970" y="11460"/>
                    <a:pt x="1041" y="11033"/>
                  </a:cubicBezTo>
                  <a:cubicBezTo>
                    <a:pt x="1207" y="10131"/>
                    <a:pt x="1373" y="9230"/>
                    <a:pt x="1634" y="8352"/>
                  </a:cubicBezTo>
                  <a:cubicBezTo>
                    <a:pt x="2440" y="5494"/>
                    <a:pt x="4231" y="3027"/>
                    <a:pt x="6153" y="797"/>
                  </a:cubicBezTo>
                  <a:cubicBezTo>
                    <a:pt x="6295" y="655"/>
                    <a:pt x="6437" y="477"/>
                    <a:pt x="6592" y="346"/>
                  </a:cubicBezTo>
                  <a:cubicBezTo>
                    <a:pt x="6766" y="201"/>
                    <a:pt x="6704" y="1"/>
                    <a:pt x="65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3553;p81">
              <a:extLst>
                <a:ext uri="{FF2B5EF4-FFF2-40B4-BE49-F238E27FC236}">
                  <a16:creationId xmlns:a16="http://schemas.microsoft.com/office/drawing/2014/main" id="{EAA8E2C7-EF99-290F-BE13-A61B04218F5C}"/>
                </a:ext>
              </a:extLst>
            </p:cNvPr>
            <p:cNvSpPr/>
            <p:nvPr/>
          </p:nvSpPr>
          <p:spPr>
            <a:xfrm>
              <a:off x="4149650" y="2083600"/>
              <a:ext cx="27000" cy="26700"/>
            </a:xfrm>
            <a:custGeom>
              <a:avLst/>
              <a:gdLst/>
              <a:ahLst/>
              <a:cxnLst/>
              <a:rect l="l" t="t" r="r" b="b"/>
              <a:pathLst>
                <a:path w="1080" h="1068" extrusionOk="0">
                  <a:moveTo>
                    <a:pt x="546" y="0"/>
                  </a:moveTo>
                  <a:cubicBezTo>
                    <a:pt x="261" y="0"/>
                    <a:pt x="12" y="226"/>
                    <a:pt x="0" y="522"/>
                  </a:cubicBezTo>
                  <a:cubicBezTo>
                    <a:pt x="0" y="807"/>
                    <a:pt x="237" y="1068"/>
                    <a:pt x="522" y="1068"/>
                  </a:cubicBezTo>
                  <a:cubicBezTo>
                    <a:pt x="818" y="1068"/>
                    <a:pt x="1068" y="842"/>
                    <a:pt x="1068" y="546"/>
                  </a:cubicBezTo>
                  <a:cubicBezTo>
                    <a:pt x="1079" y="261"/>
                    <a:pt x="842" y="0"/>
                    <a:pt x="5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3554;p81">
              <a:extLst>
                <a:ext uri="{FF2B5EF4-FFF2-40B4-BE49-F238E27FC236}">
                  <a16:creationId xmlns:a16="http://schemas.microsoft.com/office/drawing/2014/main" id="{A268613D-14F6-BFE6-DD4C-0D0744F66F02}"/>
                </a:ext>
              </a:extLst>
            </p:cNvPr>
            <p:cNvSpPr/>
            <p:nvPr/>
          </p:nvSpPr>
          <p:spPr>
            <a:xfrm>
              <a:off x="5003300" y="2245775"/>
              <a:ext cx="110000" cy="191800"/>
            </a:xfrm>
            <a:custGeom>
              <a:avLst/>
              <a:gdLst/>
              <a:ahLst/>
              <a:cxnLst/>
              <a:rect l="l" t="t" r="r" b="b"/>
              <a:pathLst>
                <a:path w="4400" h="7672" extrusionOk="0">
                  <a:moveTo>
                    <a:pt x="4205" y="0"/>
                  </a:moveTo>
                  <a:cubicBezTo>
                    <a:pt x="4199" y="0"/>
                    <a:pt x="4193" y="0"/>
                    <a:pt x="4187" y="1"/>
                  </a:cubicBezTo>
                  <a:cubicBezTo>
                    <a:pt x="3926" y="60"/>
                    <a:pt x="4080" y="392"/>
                    <a:pt x="4021" y="570"/>
                  </a:cubicBezTo>
                  <a:cubicBezTo>
                    <a:pt x="3760" y="2361"/>
                    <a:pt x="3025" y="4140"/>
                    <a:pt x="1898" y="5552"/>
                  </a:cubicBezTo>
                  <a:cubicBezTo>
                    <a:pt x="1589" y="5931"/>
                    <a:pt x="1234" y="6287"/>
                    <a:pt x="902" y="6643"/>
                  </a:cubicBezTo>
                  <a:cubicBezTo>
                    <a:pt x="747" y="6927"/>
                    <a:pt x="0" y="7283"/>
                    <a:pt x="261" y="7615"/>
                  </a:cubicBezTo>
                  <a:cubicBezTo>
                    <a:pt x="297" y="7654"/>
                    <a:pt x="341" y="7672"/>
                    <a:pt x="391" y="7672"/>
                  </a:cubicBezTo>
                  <a:cubicBezTo>
                    <a:pt x="747" y="7672"/>
                    <a:pt x="1399" y="6772"/>
                    <a:pt x="1649" y="6595"/>
                  </a:cubicBezTo>
                  <a:cubicBezTo>
                    <a:pt x="3286" y="4911"/>
                    <a:pt x="4282" y="2539"/>
                    <a:pt x="4389" y="203"/>
                  </a:cubicBezTo>
                  <a:cubicBezTo>
                    <a:pt x="4400" y="101"/>
                    <a:pt x="4315" y="0"/>
                    <a:pt x="42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3555;p81">
              <a:extLst>
                <a:ext uri="{FF2B5EF4-FFF2-40B4-BE49-F238E27FC236}">
                  <a16:creationId xmlns:a16="http://schemas.microsoft.com/office/drawing/2014/main" id="{EA07478E-8851-6DEC-A555-484A438C3AF3}"/>
                </a:ext>
              </a:extLst>
            </p:cNvPr>
            <p:cNvSpPr/>
            <p:nvPr/>
          </p:nvSpPr>
          <p:spPr>
            <a:xfrm>
              <a:off x="4990250" y="2453350"/>
              <a:ext cx="11875" cy="11575"/>
            </a:xfrm>
            <a:custGeom>
              <a:avLst/>
              <a:gdLst/>
              <a:ahLst/>
              <a:cxnLst/>
              <a:rect l="l" t="t" r="r" b="b"/>
              <a:pathLst>
                <a:path w="475" h="463" extrusionOk="0">
                  <a:moveTo>
                    <a:pt x="238" y="0"/>
                  </a:moveTo>
                  <a:cubicBezTo>
                    <a:pt x="107" y="0"/>
                    <a:pt x="0" y="95"/>
                    <a:pt x="0" y="226"/>
                  </a:cubicBezTo>
                  <a:cubicBezTo>
                    <a:pt x="0" y="356"/>
                    <a:pt x="95" y="463"/>
                    <a:pt x="226" y="463"/>
                  </a:cubicBezTo>
                  <a:cubicBezTo>
                    <a:pt x="356" y="463"/>
                    <a:pt x="463" y="368"/>
                    <a:pt x="463" y="237"/>
                  </a:cubicBezTo>
                  <a:cubicBezTo>
                    <a:pt x="475" y="107"/>
                    <a:pt x="368" y="0"/>
                    <a:pt x="2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3556;p81">
              <a:extLst>
                <a:ext uri="{FF2B5EF4-FFF2-40B4-BE49-F238E27FC236}">
                  <a16:creationId xmlns:a16="http://schemas.microsoft.com/office/drawing/2014/main" id="{CD741A20-7BBF-DD5C-5952-5A1F0C555192}"/>
                </a:ext>
              </a:extLst>
            </p:cNvPr>
            <p:cNvSpPr/>
            <p:nvPr/>
          </p:nvSpPr>
          <p:spPr>
            <a:xfrm>
              <a:off x="4579575" y="3726925"/>
              <a:ext cx="676950" cy="773400"/>
            </a:xfrm>
            <a:custGeom>
              <a:avLst/>
              <a:gdLst/>
              <a:ahLst/>
              <a:cxnLst/>
              <a:rect l="l" t="t" r="r" b="b"/>
              <a:pathLst>
                <a:path w="27078" h="30936" extrusionOk="0">
                  <a:moveTo>
                    <a:pt x="6750" y="1"/>
                  </a:moveTo>
                  <a:cubicBezTo>
                    <a:pt x="4781" y="1"/>
                    <a:pt x="1973" y="1509"/>
                    <a:pt x="1104" y="2643"/>
                  </a:cubicBezTo>
                  <a:cubicBezTo>
                    <a:pt x="1" y="4232"/>
                    <a:pt x="689" y="6153"/>
                    <a:pt x="1400" y="7683"/>
                  </a:cubicBezTo>
                  <a:cubicBezTo>
                    <a:pt x="1815" y="8739"/>
                    <a:pt x="2195" y="9806"/>
                    <a:pt x="2634" y="10838"/>
                  </a:cubicBezTo>
                  <a:cubicBezTo>
                    <a:pt x="3440" y="12831"/>
                    <a:pt x="4543" y="14681"/>
                    <a:pt x="5563" y="16579"/>
                  </a:cubicBezTo>
                  <a:cubicBezTo>
                    <a:pt x="6939" y="19212"/>
                    <a:pt x="8528" y="21726"/>
                    <a:pt x="10307" y="24122"/>
                  </a:cubicBezTo>
                  <a:cubicBezTo>
                    <a:pt x="12460" y="27450"/>
                    <a:pt x="15913" y="30936"/>
                    <a:pt x="20330" y="30936"/>
                  </a:cubicBezTo>
                  <a:cubicBezTo>
                    <a:pt x="20903" y="30936"/>
                    <a:pt x="21492" y="30877"/>
                    <a:pt x="22097" y="30752"/>
                  </a:cubicBezTo>
                  <a:cubicBezTo>
                    <a:pt x="24172" y="30194"/>
                    <a:pt x="25856" y="28403"/>
                    <a:pt x="26414" y="26482"/>
                  </a:cubicBezTo>
                  <a:cubicBezTo>
                    <a:pt x="27078" y="23837"/>
                    <a:pt x="25548" y="21358"/>
                    <a:pt x="24089" y="19271"/>
                  </a:cubicBezTo>
                  <a:cubicBezTo>
                    <a:pt x="22049" y="16223"/>
                    <a:pt x="19926" y="13187"/>
                    <a:pt x="17293" y="10554"/>
                  </a:cubicBezTo>
                  <a:cubicBezTo>
                    <a:pt x="14067" y="7351"/>
                    <a:pt x="11209" y="3841"/>
                    <a:pt x="8208" y="448"/>
                  </a:cubicBezTo>
                  <a:cubicBezTo>
                    <a:pt x="7844" y="134"/>
                    <a:pt x="7334" y="1"/>
                    <a:pt x="6750"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3557;p81">
              <a:extLst>
                <a:ext uri="{FF2B5EF4-FFF2-40B4-BE49-F238E27FC236}">
                  <a16:creationId xmlns:a16="http://schemas.microsoft.com/office/drawing/2014/main" id="{9C6D9405-A761-5A7B-EEEA-AEFD7894DF49}"/>
                </a:ext>
              </a:extLst>
            </p:cNvPr>
            <p:cNvSpPr/>
            <p:nvPr/>
          </p:nvSpPr>
          <p:spPr>
            <a:xfrm>
              <a:off x="4708850" y="3675350"/>
              <a:ext cx="266000" cy="282800"/>
            </a:xfrm>
            <a:custGeom>
              <a:avLst/>
              <a:gdLst/>
              <a:ahLst/>
              <a:cxnLst/>
              <a:rect l="l" t="t" r="r" b="b"/>
              <a:pathLst>
                <a:path w="10640" h="11312" extrusionOk="0">
                  <a:moveTo>
                    <a:pt x="610" y="1"/>
                  </a:moveTo>
                  <a:cubicBezTo>
                    <a:pt x="593" y="1"/>
                    <a:pt x="575" y="3"/>
                    <a:pt x="558" y="9"/>
                  </a:cubicBezTo>
                  <a:cubicBezTo>
                    <a:pt x="1" y="175"/>
                    <a:pt x="2076" y="2345"/>
                    <a:pt x="2290" y="2701"/>
                  </a:cubicBezTo>
                  <a:cubicBezTo>
                    <a:pt x="4781" y="5631"/>
                    <a:pt x="7425" y="8489"/>
                    <a:pt x="9987" y="11312"/>
                  </a:cubicBezTo>
                  <a:cubicBezTo>
                    <a:pt x="10640" y="11276"/>
                    <a:pt x="10153" y="10695"/>
                    <a:pt x="9928" y="10434"/>
                  </a:cubicBezTo>
                  <a:cubicBezTo>
                    <a:pt x="9264" y="9592"/>
                    <a:pt x="8576" y="8762"/>
                    <a:pt x="7841" y="7967"/>
                  </a:cubicBezTo>
                  <a:cubicBezTo>
                    <a:pt x="6358" y="6354"/>
                    <a:pt x="4840" y="4777"/>
                    <a:pt x="3345" y="3176"/>
                  </a:cubicBezTo>
                  <a:cubicBezTo>
                    <a:pt x="2480" y="2191"/>
                    <a:pt x="1543" y="1254"/>
                    <a:pt x="807" y="175"/>
                  </a:cubicBezTo>
                  <a:cubicBezTo>
                    <a:pt x="797" y="75"/>
                    <a:pt x="703" y="1"/>
                    <a:pt x="610"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3558;p81">
              <a:extLst>
                <a:ext uri="{FF2B5EF4-FFF2-40B4-BE49-F238E27FC236}">
                  <a16:creationId xmlns:a16="http://schemas.microsoft.com/office/drawing/2014/main" id="{060E2B2E-3D48-5146-507F-FAF205E96A59}"/>
                </a:ext>
              </a:extLst>
            </p:cNvPr>
            <p:cNvSpPr/>
            <p:nvPr/>
          </p:nvSpPr>
          <p:spPr>
            <a:xfrm>
              <a:off x="4723650" y="3663875"/>
              <a:ext cx="366050" cy="483225"/>
            </a:xfrm>
            <a:custGeom>
              <a:avLst/>
              <a:gdLst/>
              <a:ahLst/>
              <a:cxnLst/>
              <a:rect l="l" t="t" r="r" b="b"/>
              <a:pathLst>
                <a:path w="14642" h="19329" extrusionOk="0">
                  <a:moveTo>
                    <a:pt x="143" y="0"/>
                  </a:moveTo>
                  <a:cubicBezTo>
                    <a:pt x="1" y="0"/>
                    <a:pt x="1" y="255"/>
                    <a:pt x="144" y="266"/>
                  </a:cubicBezTo>
                  <a:cubicBezTo>
                    <a:pt x="1105" y="1595"/>
                    <a:pt x="1983" y="2982"/>
                    <a:pt x="2943" y="4323"/>
                  </a:cubicBezTo>
                  <a:cubicBezTo>
                    <a:pt x="4117" y="5936"/>
                    <a:pt x="5244" y="7584"/>
                    <a:pt x="6395" y="9233"/>
                  </a:cubicBezTo>
                  <a:cubicBezTo>
                    <a:pt x="6727" y="9707"/>
                    <a:pt x="7082" y="10170"/>
                    <a:pt x="7450" y="10620"/>
                  </a:cubicBezTo>
                  <a:cubicBezTo>
                    <a:pt x="8304" y="11688"/>
                    <a:pt x="9122" y="12791"/>
                    <a:pt x="9917" y="13906"/>
                  </a:cubicBezTo>
                  <a:cubicBezTo>
                    <a:pt x="10890" y="15305"/>
                    <a:pt x="11898" y="16634"/>
                    <a:pt x="12953" y="17974"/>
                  </a:cubicBezTo>
                  <a:cubicBezTo>
                    <a:pt x="13274" y="18377"/>
                    <a:pt x="13606" y="18792"/>
                    <a:pt x="13926" y="19207"/>
                  </a:cubicBezTo>
                  <a:cubicBezTo>
                    <a:pt x="13985" y="19290"/>
                    <a:pt x="14080" y="19326"/>
                    <a:pt x="14175" y="19326"/>
                  </a:cubicBezTo>
                  <a:cubicBezTo>
                    <a:pt x="14188" y="19328"/>
                    <a:pt x="14200" y="19328"/>
                    <a:pt x="14213" y="19328"/>
                  </a:cubicBezTo>
                  <a:cubicBezTo>
                    <a:pt x="14466" y="19328"/>
                    <a:pt x="14642" y="18995"/>
                    <a:pt x="14483" y="18780"/>
                  </a:cubicBezTo>
                  <a:cubicBezTo>
                    <a:pt x="14187" y="18377"/>
                    <a:pt x="13902" y="17974"/>
                    <a:pt x="13606" y="17559"/>
                  </a:cubicBezTo>
                  <a:cubicBezTo>
                    <a:pt x="12953" y="16622"/>
                    <a:pt x="12265" y="15720"/>
                    <a:pt x="11578" y="14795"/>
                  </a:cubicBezTo>
                  <a:cubicBezTo>
                    <a:pt x="10558" y="13348"/>
                    <a:pt x="9514" y="11901"/>
                    <a:pt x="8399" y="10514"/>
                  </a:cubicBezTo>
                  <a:cubicBezTo>
                    <a:pt x="8055" y="10075"/>
                    <a:pt x="7687" y="9648"/>
                    <a:pt x="7343" y="9209"/>
                  </a:cubicBezTo>
                  <a:cubicBezTo>
                    <a:pt x="6833" y="8545"/>
                    <a:pt x="6359" y="7869"/>
                    <a:pt x="5837" y="7217"/>
                  </a:cubicBezTo>
                  <a:cubicBezTo>
                    <a:pt x="4841" y="5888"/>
                    <a:pt x="3773" y="4536"/>
                    <a:pt x="2742" y="3231"/>
                  </a:cubicBezTo>
                  <a:cubicBezTo>
                    <a:pt x="2267" y="2603"/>
                    <a:pt x="1805" y="1962"/>
                    <a:pt x="1318" y="1346"/>
                  </a:cubicBezTo>
                  <a:cubicBezTo>
                    <a:pt x="1105" y="1073"/>
                    <a:pt x="856" y="764"/>
                    <a:pt x="630" y="480"/>
                  </a:cubicBezTo>
                  <a:cubicBezTo>
                    <a:pt x="571" y="385"/>
                    <a:pt x="500" y="302"/>
                    <a:pt x="429" y="219"/>
                  </a:cubicBezTo>
                  <a:cubicBezTo>
                    <a:pt x="358" y="136"/>
                    <a:pt x="298" y="41"/>
                    <a:pt x="180" y="5"/>
                  </a:cubicBezTo>
                  <a:cubicBezTo>
                    <a:pt x="167" y="2"/>
                    <a:pt x="154" y="0"/>
                    <a:pt x="143" y="0"/>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3559;p81">
              <a:extLst>
                <a:ext uri="{FF2B5EF4-FFF2-40B4-BE49-F238E27FC236}">
                  <a16:creationId xmlns:a16="http://schemas.microsoft.com/office/drawing/2014/main" id="{BD63876F-6478-1E1B-F2B8-7639FBD7A202}"/>
                </a:ext>
              </a:extLst>
            </p:cNvPr>
            <p:cNvSpPr/>
            <p:nvPr/>
          </p:nvSpPr>
          <p:spPr>
            <a:xfrm>
              <a:off x="4729700" y="3679250"/>
              <a:ext cx="367025" cy="438275"/>
            </a:xfrm>
            <a:custGeom>
              <a:avLst/>
              <a:gdLst/>
              <a:ahLst/>
              <a:cxnLst/>
              <a:rect l="l" t="t" r="r" b="b"/>
              <a:pathLst>
                <a:path w="14681" h="17531" extrusionOk="0">
                  <a:moveTo>
                    <a:pt x="113" y="0"/>
                  </a:moveTo>
                  <a:cubicBezTo>
                    <a:pt x="55" y="0"/>
                    <a:pt x="0" y="44"/>
                    <a:pt x="9" y="114"/>
                  </a:cubicBezTo>
                  <a:cubicBezTo>
                    <a:pt x="21" y="161"/>
                    <a:pt x="44" y="185"/>
                    <a:pt x="80" y="209"/>
                  </a:cubicBezTo>
                  <a:cubicBezTo>
                    <a:pt x="460" y="600"/>
                    <a:pt x="827" y="1051"/>
                    <a:pt x="1183" y="1466"/>
                  </a:cubicBezTo>
                  <a:cubicBezTo>
                    <a:pt x="2345" y="2842"/>
                    <a:pt x="3472" y="4241"/>
                    <a:pt x="4563" y="5676"/>
                  </a:cubicBezTo>
                  <a:cubicBezTo>
                    <a:pt x="5714" y="7171"/>
                    <a:pt x="6900" y="8606"/>
                    <a:pt x="8062" y="10100"/>
                  </a:cubicBezTo>
                  <a:cubicBezTo>
                    <a:pt x="9201" y="11583"/>
                    <a:pt x="10280" y="13125"/>
                    <a:pt x="11466" y="14560"/>
                  </a:cubicBezTo>
                  <a:cubicBezTo>
                    <a:pt x="12296" y="15556"/>
                    <a:pt x="13198" y="16481"/>
                    <a:pt x="14075" y="17430"/>
                  </a:cubicBezTo>
                  <a:cubicBezTo>
                    <a:pt x="14144" y="17501"/>
                    <a:pt x="14219" y="17531"/>
                    <a:pt x="14290" y="17531"/>
                  </a:cubicBezTo>
                  <a:cubicBezTo>
                    <a:pt x="14505" y="17531"/>
                    <a:pt x="14680" y="17264"/>
                    <a:pt x="14502" y="17051"/>
                  </a:cubicBezTo>
                  <a:cubicBezTo>
                    <a:pt x="14087" y="16576"/>
                    <a:pt x="13696" y="16090"/>
                    <a:pt x="13293" y="15604"/>
                  </a:cubicBezTo>
                  <a:cubicBezTo>
                    <a:pt x="12640" y="14785"/>
                    <a:pt x="11940" y="14002"/>
                    <a:pt x="11300" y="13184"/>
                  </a:cubicBezTo>
                  <a:cubicBezTo>
                    <a:pt x="10683" y="12401"/>
                    <a:pt x="10078" y="11618"/>
                    <a:pt x="9462" y="10848"/>
                  </a:cubicBezTo>
                  <a:cubicBezTo>
                    <a:pt x="8489" y="9578"/>
                    <a:pt x="7434" y="8381"/>
                    <a:pt x="6390" y="7159"/>
                  </a:cubicBezTo>
                  <a:cubicBezTo>
                    <a:pt x="4551" y="4988"/>
                    <a:pt x="2772" y="2771"/>
                    <a:pt x="851" y="671"/>
                  </a:cubicBezTo>
                  <a:cubicBezTo>
                    <a:pt x="626" y="458"/>
                    <a:pt x="436" y="197"/>
                    <a:pt x="175" y="19"/>
                  </a:cubicBezTo>
                  <a:cubicBezTo>
                    <a:pt x="156" y="6"/>
                    <a:pt x="134" y="0"/>
                    <a:pt x="113" y="0"/>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3560;p81">
              <a:extLst>
                <a:ext uri="{FF2B5EF4-FFF2-40B4-BE49-F238E27FC236}">
                  <a16:creationId xmlns:a16="http://schemas.microsoft.com/office/drawing/2014/main" id="{B74CA1A8-6DDB-2879-F238-6B0A4A277AAC}"/>
                </a:ext>
              </a:extLst>
            </p:cNvPr>
            <p:cNvSpPr/>
            <p:nvPr/>
          </p:nvSpPr>
          <p:spPr>
            <a:xfrm>
              <a:off x="4721250" y="3666925"/>
              <a:ext cx="435325" cy="539275"/>
            </a:xfrm>
            <a:custGeom>
              <a:avLst/>
              <a:gdLst/>
              <a:ahLst/>
              <a:cxnLst/>
              <a:rect l="l" t="t" r="r" b="b"/>
              <a:pathLst>
                <a:path w="17413" h="21571" extrusionOk="0">
                  <a:moveTo>
                    <a:pt x="257" y="0"/>
                  </a:moveTo>
                  <a:cubicBezTo>
                    <a:pt x="1" y="0"/>
                    <a:pt x="34" y="418"/>
                    <a:pt x="269" y="418"/>
                  </a:cubicBezTo>
                  <a:cubicBezTo>
                    <a:pt x="275" y="418"/>
                    <a:pt x="281" y="418"/>
                    <a:pt x="288" y="417"/>
                  </a:cubicBezTo>
                  <a:cubicBezTo>
                    <a:pt x="1960" y="2279"/>
                    <a:pt x="3490" y="4260"/>
                    <a:pt x="5008" y="6252"/>
                  </a:cubicBezTo>
                  <a:cubicBezTo>
                    <a:pt x="6657" y="8316"/>
                    <a:pt x="8317" y="10415"/>
                    <a:pt x="9823" y="12586"/>
                  </a:cubicBezTo>
                  <a:cubicBezTo>
                    <a:pt x="11140" y="14460"/>
                    <a:pt x="12658" y="16227"/>
                    <a:pt x="14058" y="18065"/>
                  </a:cubicBezTo>
                  <a:cubicBezTo>
                    <a:pt x="14828" y="19074"/>
                    <a:pt x="15564" y="19999"/>
                    <a:pt x="16370" y="21007"/>
                  </a:cubicBezTo>
                  <a:cubicBezTo>
                    <a:pt x="16548" y="21185"/>
                    <a:pt x="16643" y="21493"/>
                    <a:pt x="16904" y="21564"/>
                  </a:cubicBezTo>
                  <a:cubicBezTo>
                    <a:pt x="16925" y="21569"/>
                    <a:pt x="16946" y="21571"/>
                    <a:pt x="16967" y="21571"/>
                  </a:cubicBezTo>
                  <a:cubicBezTo>
                    <a:pt x="17222" y="21571"/>
                    <a:pt x="17413" y="21249"/>
                    <a:pt x="17248" y="21019"/>
                  </a:cubicBezTo>
                  <a:cubicBezTo>
                    <a:pt x="16845" y="20449"/>
                    <a:pt x="16465" y="19868"/>
                    <a:pt x="16074" y="19287"/>
                  </a:cubicBezTo>
                  <a:cubicBezTo>
                    <a:pt x="14129" y="16357"/>
                    <a:pt x="11768" y="13736"/>
                    <a:pt x="9740" y="10878"/>
                  </a:cubicBezTo>
                  <a:cubicBezTo>
                    <a:pt x="7629" y="8079"/>
                    <a:pt x="5328" y="5422"/>
                    <a:pt x="3039" y="2777"/>
                  </a:cubicBezTo>
                  <a:cubicBezTo>
                    <a:pt x="2446" y="2101"/>
                    <a:pt x="1818" y="1437"/>
                    <a:pt x="1189" y="797"/>
                  </a:cubicBezTo>
                  <a:cubicBezTo>
                    <a:pt x="892" y="536"/>
                    <a:pt x="655" y="132"/>
                    <a:pt x="288" y="2"/>
                  </a:cubicBezTo>
                  <a:cubicBezTo>
                    <a:pt x="277" y="1"/>
                    <a:pt x="267" y="0"/>
                    <a:pt x="257" y="0"/>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3561;p81">
              <a:extLst>
                <a:ext uri="{FF2B5EF4-FFF2-40B4-BE49-F238E27FC236}">
                  <a16:creationId xmlns:a16="http://schemas.microsoft.com/office/drawing/2014/main" id="{88D37BFD-081C-E392-9F68-9F03844AEF7C}"/>
                </a:ext>
              </a:extLst>
            </p:cNvPr>
            <p:cNvSpPr/>
            <p:nvPr/>
          </p:nvSpPr>
          <p:spPr>
            <a:xfrm>
              <a:off x="4707375" y="3669050"/>
              <a:ext cx="540575" cy="706400"/>
            </a:xfrm>
            <a:custGeom>
              <a:avLst/>
              <a:gdLst/>
              <a:ahLst/>
              <a:cxnLst/>
              <a:rect l="l" t="t" r="r" b="b"/>
              <a:pathLst>
                <a:path w="21623" h="28256" extrusionOk="0">
                  <a:moveTo>
                    <a:pt x="437" y="1"/>
                  </a:moveTo>
                  <a:cubicBezTo>
                    <a:pt x="419" y="1"/>
                    <a:pt x="400" y="4"/>
                    <a:pt x="380" y="12"/>
                  </a:cubicBezTo>
                  <a:cubicBezTo>
                    <a:pt x="1" y="154"/>
                    <a:pt x="1554" y="1471"/>
                    <a:pt x="1803" y="1732"/>
                  </a:cubicBezTo>
                  <a:cubicBezTo>
                    <a:pt x="3855" y="3594"/>
                    <a:pt x="5634" y="5717"/>
                    <a:pt x="7449" y="7792"/>
                  </a:cubicBezTo>
                  <a:cubicBezTo>
                    <a:pt x="10224" y="10971"/>
                    <a:pt x="12881" y="14256"/>
                    <a:pt x="15229" y="17767"/>
                  </a:cubicBezTo>
                  <a:cubicBezTo>
                    <a:pt x="17163" y="20483"/>
                    <a:pt x="19606" y="23069"/>
                    <a:pt x="20555" y="26330"/>
                  </a:cubicBezTo>
                  <a:cubicBezTo>
                    <a:pt x="20614" y="26722"/>
                    <a:pt x="20626" y="27137"/>
                    <a:pt x="20602" y="27540"/>
                  </a:cubicBezTo>
                  <a:cubicBezTo>
                    <a:pt x="20590" y="27789"/>
                    <a:pt x="20389" y="28133"/>
                    <a:pt x="20721" y="28252"/>
                  </a:cubicBezTo>
                  <a:cubicBezTo>
                    <a:pt x="20741" y="28254"/>
                    <a:pt x="20761" y="28256"/>
                    <a:pt x="20780" y="28256"/>
                  </a:cubicBezTo>
                  <a:cubicBezTo>
                    <a:pt x="21260" y="28256"/>
                    <a:pt x="21187" y="27419"/>
                    <a:pt x="21278" y="27054"/>
                  </a:cubicBezTo>
                  <a:cubicBezTo>
                    <a:pt x="21622" y="24136"/>
                    <a:pt x="17589" y="19558"/>
                    <a:pt x="15988" y="17091"/>
                  </a:cubicBezTo>
                  <a:cubicBezTo>
                    <a:pt x="14043" y="14066"/>
                    <a:pt x="11730" y="11303"/>
                    <a:pt x="9299" y="8658"/>
                  </a:cubicBezTo>
                  <a:cubicBezTo>
                    <a:pt x="7081" y="6333"/>
                    <a:pt x="4946" y="3890"/>
                    <a:pt x="2479" y="1815"/>
                  </a:cubicBezTo>
                  <a:cubicBezTo>
                    <a:pt x="1898" y="1340"/>
                    <a:pt x="1317" y="866"/>
                    <a:pt x="807" y="320"/>
                  </a:cubicBezTo>
                  <a:cubicBezTo>
                    <a:pt x="680" y="246"/>
                    <a:pt x="590" y="1"/>
                    <a:pt x="437"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3562;p81">
              <a:extLst>
                <a:ext uri="{FF2B5EF4-FFF2-40B4-BE49-F238E27FC236}">
                  <a16:creationId xmlns:a16="http://schemas.microsoft.com/office/drawing/2014/main" id="{E1736B81-8761-4C50-77C8-B37CA74B75CF}"/>
                </a:ext>
              </a:extLst>
            </p:cNvPr>
            <p:cNvSpPr/>
            <p:nvPr/>
          </p:nvSpPr>
          <p:spPr>
            <a:xfrm>
              <a:off x="4410875" y="3519975"/>
              <a:ext cx="358800" cy="362275"/>
            </a:xfrm>
            <a:custGeom>
              <a:avLst/>
              <a:gdLst/>
              <a:ahLst/>
              <a:cxnLst/>
              <a:rect l="l" t="t" r="r" b="b"/>
              <a:pathLst>
                <a:path w="14352" h="14491" extrusionOk="0">
                  <a:moveTo>
                    <a:pt x="6408" y="0"/>
                  </a:moveTo>
                  <a:cubicBezTo>
                    <a:pt x="3913" y="0"/>
                    <a:pt x="612" y="873"/>
                    <a:pt x="1174" y="3733"/>
                  </a:cubicBezTo>
                  <a:cubicBezTo>
                    <a:pt x="1186" y="3804"/>
                    <a:pt x="1234" y="3876"/>
                    <a:pt x="1293" y="3911"/>
                  </a:cubicBezTo>
                  <a:cubicBezTo>
                    <a:pt x="1269" y="3935"/>
                    <a:pt x="1245" y="3959"/>
                    <a:pt x="1222" y="3982"/>
                  </a:cubicBezTo>
                  <a:cubicBezTo>
                    <a:pt x="0" y="5240"/>
                    <a:pt x="546" y="6520"/>
                    <a:pt x="1898" y="6983"/>
                  </a:cubicBezTo>
                  <a:cubicBezTo>
                    <a:pt x="1791" y="7113"/>
                    <a:pt x="1708" y="7244"/>
                    <a:pt x="1637" y="7398"/>
                  </a:cubicBezTo>
                  <a:cubicBezTo>
                    <a:pt x="1554" y="7552"/>
                    <a:pt x="1518" y="7730"/>
                    <a:pt x="1495" y="7908"/>
                  </a:cubicBezTo>
                  <a:cubicBezTo>
                    <a:pt x="1471" y="8252"/>
                    <a:pt x="1589" y="8620"/>
                    <a:pt x="1803" y="8893"/>
                  </a:cubicBezTo>
                  <a:cubicBezTo>
                    <a:pt x="1957" y="9094"/>
                    <a:pt x="2159" y="9260"/>
                    <a:pt x="2360" y="9403"/>
                  </a:cubicBezTo>
                  <a:cubicBezTo>
                    <a:pt x="2550" y="9545"/>
                    <a:pt x="2752" y="9675"/>
                    <a:pt x="2965" y="9794"/>
                  </a:cubicBezTo>
                  <a:cubicBezTo>
                    <a:pt x="2764" y="9996"/>
                    <a:pt x="2586" y="10245"/>
                    <a:pt x="2443" y="10517"/>
                  </a:cubicBezTo>
                  <a:cubicBezTo>
                    <a:pt x="1755" y="11941"/>
                    <a:pt x="3357" y="13364"/>
                    <a:pt x="4732" y="13364"/>
                  </a:cubicBezTo>
                  <a:cubicBezTo>
                    <a:pt x="5005" y="13340"/>
                    <a:pt x="5586" y="13411"/>
                    <a:pt x="5741" y="13139"/>
                  </a:cubicBezTo>
                  <a:cubicBezTo>
                    <a:pt x="5835" y="13139"/>
                    <a:pt x="5942" y="13127"/>
                    <a:pt x="6049" y="13127"/>
                  </a:cubicBezTo>
                  <a:cubicBezTo>
                    <a:pt x="6891" y="13909"/>
                    <a:pt x="8030" y="14419"/>
                    <a:pt x="9144" y="14491"/>
                  </a:cubicBezTo>
                  <a:cubicBezTo>
                    <a:pt x="10746" y="14455"/>
                    <a:pt x="12465" y="13613"/>
                    <a:pt x="13284" y="12213"/>
                  </a:cubicBezTo>
                  <a:lnTo>
                    <a:pt x="13296" y="12213"/>
                  </a:lnTo>
                  <a:cubicBezTo>
                    <a:pt x="13568" y="12154"/>
                    <a:pt x="13628" y="11241"/>
                    <a:pt x="13758" y="10956"/>
                  </a:cubicBezTo>
                  <a:cubicBezTo>
                    <a:pt x="14351" y="8798"/>
                    <a:pt x="14244" y="6497"/>
                    <a:pt x="13521" y="4386"/>
                  </a:cubicBezTo>
                  <a:cubicBezTo>
                    <a:pt x="12750" y="1847"/>
                    <a:pt x="10176" y="377"/>
                    <a:pt x="7662" y="80"/>
                  </a:cubicBezTo>
                  <a:cubicBezTo>
                    <a:pt x="7289" y="29"/>
                    <a:pt x="6862" y="0"/>
                    <a:pt x="6408" y="0"/>
                  </a:cubicBezTo>
                  <a:close/>
                </a:path>
              </a:pathLst>
            </a:custGeom>
            <a:solidFill>
              <a:srgbClr val="F79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3563;p81">
              <a:extLst>
                <a:ext uri="{FF2B5EF4-FFF2-40B4-BE49-F238E27FC236}">
                  <a16:creationId xmlns:a16="http://schemas.microsoft.com/office/drawing/2014/main" id="{88E8D710-B2A8-84E8-B583-F2D9684B8725}"/>
                </a:ext>
              </a:extLst>
            </p:cNvPr>
            <p:cNvSpPr/>
            <p:nvPr/>
          </p:nvSpPr>
          <p:spPr>
            <a:xfrm>
              <a:off x="4412050" y="3597150"/>
              <a:ext cx="138200" cy="98475"/>
            </a:xfrm>
            <a:custGeom>
              <a:avLst/>
              <a:gdLst/>
              <a:ahLst/>
              <a:cxnLst/>
              <a:rect l="l" t="t" r="r" b="b"/>
              <a:pathLst>
                <a:path w="5528" h="3939" extrusionOk="0">
                  <a:moveTo>
                    <a:pt x="4216" y="1"/>
                  </a:moveTo>
                  <a:cubicBezTo>
                    <a:pt x="3981" y="1"/>
                    <a:pt x="3773" y="10"/>
                    <a:pt x="3654" y="18"/>
                  </a:cubicBezTo>
                  <a:cubicBezTo>
                    <a:pt x="2894" y="65"/>
                    <a:pt x="2135" y="172"/>
                    <a:pt x="1471" y="539"/>
                  </a:cubicBezTo>
                  <a:cubicBezTo>
                    <a:pt x="878" y="872"/>
                    <a:pt x="392" y="1465"/>
                    <a:pt x="214" y="2117"/>
                  </a:cubicBezTo>
                  <a:cubicBezTo>
                    <a:pt x="1" y="3078"/>
                    <a:pt x="688" y="3647"/>
                    <a:pt x="1507" y="3932"/>
                  </a:cubicBezTo>
                  <a:cubicBezTo>
                    <a:pt x="1521" y="3936"/>
                    <a:pt x="1537" y="3939"/>
                    <a:pt x="1553" y="3939"/>
                  </a:cubicBezTo>
                  <a:cubicBezTo>
                    <a:pt x="1614" y="3939"/>
                    <a:pt x="1680" y="3903"/>
                    <a:pt x="1708" y="3837"/>
                  </a:cubicBezTo>
                  <a:cubicBezTo>
                    <a:pt x="1756" y="3706"/>
                    <a:pt x="1637" y="3635"/>
                    <a:pt x="1531" y="3599"/>
                  </a:cubicBezTo>
                  <a:cubicBezTo>
                    <a:pt x="1127" y="3422"/>
                    <a:pt x="653" y="3196"/>
                    <a:pt x="546" y="2722"/>
                  </a:cubicBezTo>
                  <a:cubicBezTo>
                    <a:pt x="451" y="2141"/>
                    <a:pt x="854" y="1619"/>
                    <a:pt x="1246" y="1239"/>
                  </a:cubicBezTo>
                  <a:cubicBezTo>
                    <a:pt x="1791" y="706"/>
                    <a:pt x="2586" y="563"/>
                    <a:pt x="3321" y="468"/>
                  </a:cubicBezTo>
                  <a:cubicBezTo>
                    <a:pt x="3774" y="408"/>
                    <a:pt x="4226" y="356"/>
                    <a:pt x="4678" y="356"/>
                  </a:cubicBezTo>
                  <a:cubicBezTo>
                    <a:pt x="4759" y="356"/>
                    <a:pt x="4841" y="358"/>
                    <a:pt x="4923" y="362"/>
                  </a:cubicBezTo>
                  <a:cubicBezTo>
                    <a:pt x="5065" y="373"/>
                    <a:pt x="5207" y="385"/>
                    <a:pt x="5338" y="397"/>
                  </a:cubicBezTo>
                  <a:cubicBezTo>
                    <a:pt x="5352" y="402"/>
                    <a:pt x="5367" y="405"/>
                    <a:pt x="5382" y="405"/>
                  </a:cubicBezTo>
                  <a:cubicBezTo>
                    <a:pt x="5403" y="405"/>
                    <a:pt x="5424" y="399"/>
                    <a:pt x="5444" y="385"/>
                  </a:cubicBezTo>
                  <a:cubicBezTo>
                    <a:pt x="5504" y="350"/>
                    <a:pt x="5527" y="255"/>
                    <a:pt x="5480" y="207"/>
                  </a:cubicBezTo>
                  <a:cubicBezTo>
                    <a:pt x="5304" y="39"/>
                    <a:pt x="4702" y="1"/>
                    <a:pt x="42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3564;p81">
              <a:extLst>
                <a:ext uri="{FF2B5EF4-FFF2-40B4-BE49-F238E27FC236}">
                  <a16:creationId xmlns:a16="http://schemas.microsoft.com/office/drawing/2014/main" id="{5F33B62E-3DF4-92DF-522A-E17D9CFFBE9A}"/>
                </a:ext>
              </a:extLst>
            </p:cNvPr>
            <p:cNvSpPr/>
            <p:nvPr/>
          </p:nvSpPr>
          <p:spPr>
            <a:xfrm>
              <a:off x="4421250" y="3666225"/>
              <a:ext cx="138600" cy="96875"/>
            </a:xfrm>
            <a:custGeom>
              <a:avLst/>
              <a:gdLst/>
              <a:ahLst/>
              <a:cxnLst/>
              <a:rect l="l" t="t" r="r" b="b"/>
              <a:pathLst>
                <a:path w="5544" h="3875" extrusionOk="0">
                  <a:moveTo>
                    <a:pt x="5432" y="255"/>
                  </a:moveTo>
                  <a:cubicBezTo>
                    <a:pt x="5437" y="258"/>
                    <a:pt x="5441" y="260"/>
                    <a:pt x="5446" y="262"/>
                  </a:cubicBezTo>
                  <a:lnTo>
                    <a:pt x="5446" y="262"/>
                  </a:lnTo>
                  <a:cubicBezTo>
                    <a:pt x="5445" y="260"/>
                    <a:pt x="5444" y="258"/>
                    <a:pt x="5444" y="255"/>
                  </a:cubicBezTo>
                  <a:close/>
                  <a:moveTo>
                    <a:pt x="5446" y="262"/>
                  </a:moveTo>
                  <a:cubicBezTo>
                    <a:pt x="5449" y="267"/>
                    <a:pt x="5456" y="267"/>
                    <a:pt x="5456" y="267"/>
                  </a:cubicBezTo>
                  <a:cubicBezTo>
                    <a:pt x="5453" y="265"/>
                    <a:pt x="5449" y="264"/>
                    <a:pt x="5446" y="262"/>
                  </a:cubicBezTo>
                  <a:close/>
                  <a:moveTo>
                    <a:pt x="4099" y="0"/>
                  </a:moveTo>
                  <a:cubicBezTo>
                    <a:pt x="3269" y="0"/>
                    <a:pt x="2366" y="208"/>
                    <a:pt x="1756" y="481"/>
                  </a:cubicBezTo>
                  <a:cubicBezTo>
                    <a:pt x="0" y="1406"/>
                    <a:pt x="451" y="3197"/>
                    <a:pt x="2147" y="3861"/>
                  </a:cubicBezTo>
                  <a:cubicBezTo>
                    <a:pt x="2172" y="3870"/>
                    <a:pt x="2195" y="3874"/>
                    <a:pt x="2218" y="3874"/>
                  </a:cubicBezTo>
                  <a:cubicBezTo>
                    <a:pt x="2402" y="3874"/>
                    <a:pt x="2503" y="3600"/>
                    <a:pt x="2313" y="3505"/>
                  </a:cubicBezTo>
                  <a:cubicBezTo>
                    <a:pt x="1827" y="3220"/>
                    <a:pt x="1293" y="2853"/>
                    <a:pt x="1151" y="2283"/>
                  </a:cubicBezTo>
                  <a:cubicBezTo>
                    <a:pt x="1056" y="789"/>
                    <a:pt x="3072" y="457"/>
                    <a:pt x="4223" y="410"/>
                  </a:cubicBezTo>
                  <a:cubicBezTo>
                    <a:pt x="4578" y="421"/>
                    <a:pt x="4934" y="398"/>
                    <a:pt x="5278" y="493"/>
                  </a:cubicBezTo>
                  <a:cubicBezTo>
                    <a:pt x="5299" y="503"/>
                    <a:pt x="5319" y="507"/>
                    <a:pt x="5339" y="507"/>
                  </a:cubicBezTo>
                  <a:cubicBezTo>
                    <a:pt x="5456" y="507"/>
                    <a:pt x="5544" y="347"/>
                    <a:pt x="5432" y="255"/>
                  </a:cubicBezTo>
                  <a:lnTo>
                    <a:pt x="5432" y="255"/>
                  </a:lnTo>
                  <a:cubicBezTo>
                    <a:pt x="5066" y="75"/>
                    <a:pt x="4596" y="0"/>
                    <a:pt x="409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3565;p81">
              <a:extLst>
                <a:ext uri="{FF2B5EF4-FFF2-40B4-BE49-F238E27FC236}">
                  <a16:creationId xmlns:a16="http://schemas.microsoft.com/office/drawing/2014/main" id="{F13EB269-B22E-5E56-0279-B2A4A77275CB}"/>
                </a:ext>
              </a:extLst>
            </p:cNvPr>
            <p:cNvSpPr/>
            <p:nvPr/>
          </p:nvSpPr>
          <p:spPr>
            <a:xfrm>
              <a:off x="4460150" y="3739025"/>
              <a:ext cx="104575" cy="120425"/>
            </a:xfrm>
            <a:custGeom>
              <a:avLst/>
              <a:gdLst/>
              <a:ahLst/>
              <a:cxnLst/>
              <a:rect l="l" t="t" r="r" b="b"/>
              <a:pathLst>
                <a:path w="4183" h="4817" extrusionOk="0">
                  <a:moveTo>
                    <a:pt x="2563" y="33"/>
                  </a:moveTo>
                  <a:cubicBezTo>
                    <a:pt x="1144" y="33"/>
                    <a:pt x="1" y="915"/>
                    <a:pt x="93" y="2443"/>
                  </a:cubicBezTo>
                  <a:cubicBezTo>
                    <a:pt x="259" y="3867"/>
                    <a:pt x="1801" y="4661"/>
                    <a:pt x="3093" y="4815"/>
                  </a:cubicBezTo>
                  <a:cubicBezTo>
                    <a:pt x="3101" y="4816"/>
                    <a:pt x="3109" y="4817"/>
                    <a:pt x="3116" y="4817"/>
                  </a:cubicBezTo>
                  <a:cubicBezTo>
                    <a:pt x="3227" y="4817"/>
                    <a:pt x="3331" y="4736"/>
                    <a:pt x="3343" y="4614"/>
                  </a:cubicBezTo>
                  <a:cubicBezTo>
                    <a:pt x="3343" y="4282"/>
                    <a:pt x="2880" y="4365"/>
                    <a:pt x="2655" y="4246"/>
                  </a:cubicBezTo>
                  <a:cubicBezTo>
                    <a:pt x="2180" y="4104"/>
                    <a:pt x="1741" y="3855"/>
                    <a:pt x="1350" y="3546"/>
                  </a:cubicBezTo>
                  <a:cubicBezTo>
                    <a:pt x="484" y="2941"/>
                    <a:pt x="437" y="1696"/>
                    <a:pt x="1172" y="973"/>
                  </a:cubicBezTo>
                  <a:cubicBezTo>
                    <a:pt x="1741" y="486"/>
                    <a:pt x="2536" y="439"/>
                    <a:pt x="3248" y="439"/>
                  </a:cubicBezTo>
                  <a:cubicBezTo>
                    <a:pt x="3497" y="451"/>
                    <a:pt x="3758" y="474"/>
                    <a:pt x="3995" y="557"/>
                  </a:cubicBezTo>
                  <a:cubicBezTo>
                    <a:pt x="4008" y="563"/>
                    <a:pt x="4022" y="566"/>
                    <a:pt x="4036" y="566"/>
                  </a:cubicBezTo>
                  <a:cubicBezTo>
                    <a:pt x="4109" y="566"/>
                    <a:pt x="4183" y="495"/>
                    <a:pt x="4173" y="415"/>
                  </a:cubicBezTo>
                  <a:cubicBezTo>
                    <a:pt x="4007" y="0"/>
                    <a:pt x="3093" y="71"/>
                    <a:pt x="2702" y="36"/>
                  </a:cubicBezTo>
                  <a:cubicBezTo>
                    <a:pt x="2656" y="34"/>
                    <a:pt x="2609" y="33"/>
                    <a:pt x="2563" y="33"/>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3566;p81">
              <a:extLst>
                <a:ext uri="{FF2B5EF4-FFF2-40B4-BE49-F238E27FC236}">
                  <a16:creationId xmlns:a16="http://schemas.microsoft.com/office/drawing/2014/main" id="{F11BD190-296B-15B8-0E9F-A77BDA042D0B}"/>
                </a:ext>
              </a:extLst>
            </p:cNvPr>
            <p:cNvSpPr/>
            <p:nvPr/>
          </p:nvSpPr>
          <p:spPr>
            <a:xfrm>
              <a:off x="4521175" y="3795350"/>
              <a:ext cx="125725" cy="90025"/>
            </a:xfrm>
            <a:custGeom>
              <a:avLst/>
              <a:gdLst/>
              <a:ahLst/>
              <a:cxnLst/>
              <a:rect l="l" t="t" r="r" b="b"/>
              <a:pathLst>
                <a:path w="5029" h="3601" extrusionOk="0">
                  <a:moveTo>
                    <a:pt x="128" y="1"/>
                  </a:moveTo>
                  <a:cubicBezTo>
                    <a:pt x="78" y="1"/>
                    <a:pt x="27" y="35"/>
                    <a:pt x="0" y="119"/>
                  </a:cubicBezTo>
                  <a:cubicBezTo>
                    <a:pt x="34" y="2151"/>
                    <a:pt x="2673" y="3601"/>
                    <a:pt x="4573" y="3601"/>
                  </a:cubicBezTo>
                  <a:cubicBezTo>
                    <a:pt x="4647" y="3601"/>
                    <a:pt x="4720" y="3599"/>
                    <a:pt x="4792" y="3594"/>
                  </a:cubicBezTo>
                  <a:cubicBezTo>
                    <a:pt x="5017" y="3594"/>
                    <a:pt x="5029" y="3238"/>
                    <a:pt x="4804" y="3227"/>
                  </a:cubicBezTo>
                  <a:cubicBezTo>
                    <a:pt x="4341" y="3179"/>
                    <a:pt x="3879" y="3084"/>
                    <a:pt x="3428" y="2954"/>
                  </a:cubicBezTo>
                  <a:cubicBezTo>
                    <a:pt x="2194" y="2515"/>
                    <a:pt x="617" y="1578"/>
                    <a:pt x="261" y="226"/>
                  </a:cubicBezTo>
                  <a:cubicBezTo>
                    <a:pt x="298" y="99"/>
                    <a:pt x="214" y="1"/>
                    <a:pt x="12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3567;p81">
              <a:extLst>
                <a:ext uri="{FF2B5EF4-FFF2-40B4-BE49-F238E27FC236}">
                  <a16:creationId xmlns:a16="http://schemas.microsoft.com/office/drawing/2014/main" id="{B6B9BFD5-D52E-4D7A-F8B0-65B1C663BC30}"/>
                </a:ext>
              </a:extLst>
            </p:cNvPr>
            <p:cNvSpPr/>
            <p:nvPr/>
          </p:nvSpPr>
          <p:spPr>
            <a:xfrm>
              <a:off x="4599750" y="3877825"/>
              <a:ext cx="551825" cy="635100"/>
            </a:xfrm>
            <a:custGeom>
              <a:avLst/>
              <a:gdLst/>
              <a:ahLst/>
              <a:cxnLst/>
              <a:rect l="l" t="t" r="r" b="b"/>
              <a:pathLst>
                <a:path w="22073" h="25404" extrusionOk="0">
                  <a:moveTo>
                    <a:pt x="134" y="0"/>
                  </a:moveTo>
                  <a:cubicBezTo>
                    <a:pt x="83" y="0"/>
                    <a:pt x="38" y="44"/>
                    <a:pt x="0" y="141"/>
                  </a:cubicBezTo>
                  <a:cubicBezTo>
                    <a:pt x="842" y="3308"/>
                    <a:pt x="2277" y="6285"/>
                    <a:pt x="3641" y="9250"/>
                  </a:cubicBezTo>
                  <a:cubicBezTo>
                    <a:pt x="5029" y="12464"/>
                    <a:pt x="6867" y="15453"/>
                    <a:pt x="8836" y="18347"/>
                  </a:cubicBezTo>
                  <a:cubicBezTo>
                    <a:pt x="11161" y="21668"/>
                    <a:pt x="14031" y="25072"/>
                    <a:pt x="18372" y="25392"/>
                  </a:cubicBezTo>
                  <a:cubicBezTo>
                    <a:pt x="18541" y="25398"/>
                    <a:pt x="18712" y="25403"/>
                    <a:pt x="18884" y="25403"/>
                  </a:cubicBezTo>
                  <a:cubicBezTo>
                    <a:pt x="19387" y="25403"/>
                    <a:pt x="19893" y="25358"/>
                    <a:pt x="20353" y="25155"/>
                  </a:cubicBezTo>
                  <a:cubicBezTo>
                    <a:pt x="20625" y="24941"/>
                    <a:pt x="22072" y="24550"/>
                    <a:pt x="21823" y="24147"/>
                  </a:cubicBezTo>
                  <a:cubicBezTo>
                    <a:pt x="21778" y="24048"/>
                    <a:pt x="21672" y="23983"/>
                    <a:pt x="21567" y="23983"/>
                  </a:cubicBezTo>
                  <a:cubicBezTo>
                    <a:pt x="21533" y="23983"/>
                    <a:pt x="21499" y="23990"/>
                    <a:pt x="21468" y="24004"/>
                  </a:cubicBezTo>
                  <a:cubicBezTo>
                    <a:pt x="20692" y="24444"/>
                    <a:pt x="19868" y="24629"/>
                    <a:pt x="19037" y="24629"/>
                  </a:cubicBezTo>
                  <a:cubicBezTo>
                    <a:pt x="17223" y="24629"/>
                    <a:pt x="15372" y="23752"/>
                    <a:pt x="13901" y="22735"/>
                  </a:cubicBezTo>
                  <a:cubicBezTo>
                    <a:pt x="11623" y="20826"/>
                    <a:pt x="9880" y="18359"/>
                    <a:pt x="8243" y="15892"/>
                  </a:cubicBezTo>
                  <a:cubicBezTo>
                    <a:pt x="6595" y="13437"/>
                    <a:pt x="5159" y="10863"/>
                    <a:pt x="3938" y="8182"/>
                  </a:cubicBezTo>
                  <a:cubicBezTo>
                    <a:pt x="3060" y="6344"/>
                    <a:pt x="2088" y="4553"/>
                    <a:pt x="1376" y="2644"/>
                  </a:cubicBezTo>
                  <a:cubicBezTo>
                    <a:pt x="1229" y="2445"/>
                    <a:pt x="519" y="0"/>
                    <a:pt x="134" y="0"/>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3568;p81">
              <a:extLst>
                <a:ext uri="{FF2B5EF4-FFF2-40B4-BE49-F238E27FC236}">
                  <a16:creationId xmlns:a16="http://schemas.microsoft.com/office/drawing/2014/main" id="{809E78F9-999A-EDA7-C310-130AC30C907F}"/>
                </a:ext>
              </a:extLst>
            </p:cNvPr>
            <p:cNvSpPr/>
            <p:nvPr/>
          </p:nvSpPr>
          <p:spPr>
            <a:xfrm>
              <a:off x="4623125" y="3743675"/>
              <a:ext cx="182025" cy="187725"/>
            </a:xfrm>
            <a:custGeom>
              <a:avLst/>
              <a:gdLst/>
              <a:ahLst/>
              <a:cxnLst/>
              <a:rect l="l" t="t" r="r" b="b"/>
              <a:pathLst>
                <a:path w="7281" h="7509" extrusionOk="0">
                  <a:moveTo>
                    <a:pt x="6710" y="1"/>
                  </a:moveTo>
                  <a:cubicBezTo>
                    <a:pt x="6697" y="1"/>
                    <a:pt x="6683" y="2"/>
                    <a:pt x="6668" y="4"/>
                  </a:cubicBezTo>
                  <a:cubicBezTo>
                    <a:pt x="6549" y="39"/>
                    <a:pt x="6490" y="158"/>
                    <a:pt x="6525" y="265"/>
                  </a:cubicBezTo>
                  <a:cubicBezTo>
                    <a:pt x="6620" y="609"/>
                    <a:pt x="6680" y="965"/>
                    <a:pt x="6668" y="1320"/>
                  </a:cubicBezTo>
                  <a:cubicBezTo>
                    <a:pt x="6442" y="3953"/>
                    <a:pt x="4521" y="6622"/>
                    <a:pt x="1769" y="6895"/>
                  </a:cubicBezTo>
                  <a:cubicBezTo>
                    <a:pt x="1676" y="6904"/>
                    <a:pt x="1583" y="6908"/>
                    <a:pt x="1490" y="6908"/>
                  </a:cubicBezTo>
                  <a:cubicBezTo>
                    <a:pt x="1097" y="6908"/>
                    <a:pt x="708" y="6832"/>
                    <a:pt x="334" y="6717"/>
                  </a:cubicBezTo>
                  <a:cubicBezTo>
                    <a:pt x="309" y="6707"/>
                    <a:pt x="282" y="6702"/>
                    <a:pt x="256" y="6702"/>
                  </a:cubicBezTo>
                  <a:cubicBezTo>
                    <a:pt x="124" y="6702"/>
                    <a:pt x="0" y="6818"/>
                    <a:pt x="50" y="6966"/>
                  </a:cubicBezTo>
                  <a:cubicBezTo>
                    <a:pt x="346" y="7310"/>
                    <a:pt x="892" y="7428"/>
                    <a:pt x="1342" y="7500"/>
                  </a:cubicBezTo>
                  <a:cubicBezTo>
                    <a:pt x="1439" y="7506"/>
                    <a:pt x="1535" y="7509"/>
                    <a:pt x="1630" y="7509"/>
                  </a:cubicBezTo>
                  <a:cubicBezTo>
                    <a:pt x="4856" y="7509"/>
                    <a:pt x="7280" y="4053"/>
                    <a:pt x="7130" y="988"/>
                  </a:cubicBezTo>
                  <a:cubicBezTo>
                    <a:pt x="7039" y="725"/>
                    <a:pt x="7069" y="1"/>
                    <a:pt x="6710"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3569;p81">
              <a:extLst>
                <a:ext uri="{FF2B5EF4-FFF2-40B4-BE49-F238E27FC236}">
                  <a16:creationId xmlns:a16="http://schemas.microsoft.com/office/drawing/2014/main" id="{5BBA4F6E-62B8-D463-071C-C872B7357ED6}"/>
                </a:ext>
              </a:extLst>
            </p:cNvPr>
            <p:cNvSpPr/>
            <p:nvPr/>
          </p:nvSpPr>
          <p:spPr>
            <a:xfrm>
              <a:off x="4628350" y="3886250"/>
              <a:ext cx="37600" cy="43050"/>
            </a:xfrm>
            <a:custGeom>
              <a:avLst/>
              <a:gdLst/>
              <a:ahLst/>
              <a:cxnLst/>
              <a:rect l="l" t="t" r="r" b="b"/>
              <a:pathLst>
                <a:path w="1504" h="1722" extrusionOk="0">
                  <a:moveTo>
                    <a:pt x="343" y="0"/>
                  </a:moveTo>
                  <a:cubicBezTo>
                    <a:pt x="1" y="0"/>
                    <a:pt x="1074" y="1571"/>
                    <a:pt x="1181" y="1678"/>
                  </a:cubicBezTo>
                  <a:cubicBezTo>
                    <a:pt x="1214" y="1709"/>
                    <a:pt x="1250" y="1722"/>
                    <a:pt x="1284" y="1722"/>
                  </a:cubicBezTo>
                  <a:cubicBezTo>
                    <a:pt x="1406" y="1722"/>
                    <a:pt x="1503" y="1555"/>
                    <a:pt x="1382" y="1453"/>
                  </a:cubicBezTo>
                  <a:cubicBezTo>
                    <a:pt x="1050" y="1014"/>
                    <a:pt x="801" y="528"/>
                    <a:pt x="517" y="65"/>
                  </a:cubicBezTo>
                  <a:cubicBezTo>
                    <a:pt x="438" y="20"/>
                    <a:pt x="382" y="0"/>
                    <a:pt x="343" y="0"/>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3570;p81">
              <a:extLst>
                <a:ext uri="{FF2B5EF4-FFF2-40B4-BE49-F238E27FC236}">
                  <a16:creationId xmlns:a16="http://schemas.microsoft.com/office/drawing/2014/main" id="{0F16BA62-7DB3-9B2C-48A6-92AEB15AC645}"/>
                </a:ext>
              </a:extLst>
            </p:cNvPr>
            <p:cNvSpPr/>
            <p:nvPr/>
          </p:nvSpPr>
          <p:spPr>
            <a:xfrm>
              <a:off x="4670250" y="3885225"/>
              <a:ext cx="25375" cy="37175"/>
            </a:xfrm>
            <a:custGeom>
              <a:avLst/>
              <a:gdLst/>
              <a:ahLst/>
              <a:cxnLst/>
              <a:rect l="l" t="t" r="r" b="b"/>
              <a:pathLst>
                <a:path w="1015" h="1487" extrusionOk="0">
                  <a:moveTo>
                    <a:pt x="166" y="0"/>
                  </a:moveTo>
                  <a:cubicBezTo>
                    <a:pt x="77" y="0"/>
                    <a:pt x="0" y="99"/>
                    <a:pt x="50" y="189"/>
                  </a:cubicBezTo>
                  <a:cubicBezTo>
                    <a:pt x="193" y="497"/>
                    <a:pt x="335" y="782"/>
                    <a:pt x="501" y="1079"/>
                  </a:cubicBezTo>
                  <a:cubicBezTo>
                    <a:pt x="572" y="1185"/>
                    <a:pt x="632" y="1292"/>
                    <a:pt x="703" y="1387"/>
                  </a:cubicBezTo>
                  <a:cubicBezTo>
                    <a:pt x="715" y="1434"/>
                    <a:pt x="750" y="1470"/>
                    <a:pt x="798" y="1482"/>
                  </a:cubicBezTo>
                  <a:cubicBezTo>
                    <a:pt x="809" y="1485"/>
                    <a:pt x="821" y="1486"/>
                    <a:pt x="832" y="1486"/>
                  </a:cubicBezTo>
                  <a:cubicBezTo>
                    <a:pt x="943" y="1486"/>
                    <a:pt x="1015" y="1332"/>
                    <a:pt x="928" y="1256"/>
                  </a:cubicBezTo>
                  <a:cubicBezTo>
                    <a:pt x="892" y="1209"/>
                    <a:pt x="869" y="1150"/>
                    <a:pt x="845" y="1102"/>
                  </a:cubicBezTo>
                  <a:cubicBezTo>
                    <a:pt x="762" y="972"/>
                    <a:pt x="715" y="865"/>
                    <a:pt x="632" y="723"/>
                  </a:cubicBezTo>
                  <a:cubicBezTo>
                    <a:pt x="537" y="533"/>
                    <a:pt x="418" y="319"/>
                    <a:pt x="311" y="118"/>
                  </a:cubicBezTo>
                  <a:cubicBezTo>
                    <a:pt x="288" y="70"/>
                    <a:pt x="264" y="35"/>
                    <a:pt x="216" y="11"/>
                  </a:cubicBezTo>
                  <a:cubicBezTo>
                    <a:pt x="200" y="4"/>
                    <a:pt x="183" y="0"/>
                    <a:pt x="166" y="0"/>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3571;p81">
              <a:extLst>
                <a:ext uri="{FF2B5EF4-FFF2-40B4-BE49-F238E27FC236}">
                  <a16:creationId xmlns:a16="http://schemas.microsoft.com/office/drawing/2014/main" id="{F83BC3F2-1EAD-A3DD-D756-EC0CDBED3BB4}"/>
                </a:ext>
              </a:extLst>
            </p:cNvPr>
            <p:cNvSpPr/>
            <p:nvPr/>
          </p:nvSpPr>
          <p:spPr>
            <a:xfrm>
              <a:off x="4699250" y="3868475"/>
              <a:ext cx="29650" cy="35900"/>
            </a:xfrm>
            <a:custGeom>
              <a:avLst/>
              <a:gdLst/>
              <a:ahLst/>
              <a:cxnLst/>
              <a:rect l="l" t="t" r="r" b="b"/>
              <a:pathLst>
                <a:path w="1186" h="1436" extrusionOk="0">
                  <a:moveTo>
                    <a:pt x="209" y="1"/>
                  </a:moveTo>
                  <a:cubicBezTo>
                    <a:pt x="104" y="1"/>
                    <a:pt x="1" y="113"/>
                    <a:pt x="76" y="230"/>
                  </a:cubicBezTo>
                  <a:cubicBezTo>
                    <a:pt x="337" y="622"/>
                    <a:pt x="598" y="1025"/>
                    <a:pt x="895" y="1393"/>
                  </a:cubicBezTo>
                  <a:cubicBezTo>
                    <a:pt x="922" y="1423"/>
                    <a:pt x="954" y="1435"/>
                    <a:pt x="984" y="1435"/>
                  </a:cubicBezTo>
                  <a:cubicBezTo>
                    <a:pt x="1088" y="1435"/>
                    <a:pt x="1185" y="1294"/>
                    <a:pt x="1085" y="1203"/>
                  </a:cubicBezTo>
                  <a:cubicBezTo>
                    <a:pt x="836" y="823"/>
                    <a:pt x="586" y="444"/>
                    <a:pt x="326" y="64"/>
                  </a:cubicBezTo>
                  <a:cubicBezTo>
                    <a:pt x="294" y="20"/>
                    <a:pt x="251" y="1"/>
                    <a:pt x="209"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3572;p81">
              <a:extLst>
                <a:ext uri="{FF2B5EF4-FFF2-40B4-BE49-F238E27FC236}">
                  <a16:creationId xmlns:a16="http://schemas.microsoft.com/office/drawing/2014/main" id="{87BD03C6-57C1-4EF3-99A4-B004E58BC586}"/>
                </a:ext>
              </a:extLst>
            </p:cNvPr>
            <p:cNvSpPr/>
            <p:nvPr/>
          </p:nvSpPr>
          <p:spPr>
            <a:xfrm>
              <a:off x="4722500" y="3843675"/>
              <a:ext cx="29525" cy="31475"/>
            </a:xfrm>
            <a:custGeom>
              <a:avLst/>
              <a:gdLst/>
              <a:ahLst/>
              <a:cxnLst/>
              <a:rect l="l" t="t" r="r" b="b"/>
              <a:pathLst>
                <a:path w="1181" h="1259" extrusionOk="0">
                  <a:moveTo>
                    <a:pt x="248" y="1"/>
                  </a:moveTo>
                  <a:cubicBezTo>
                    <a:pt x="224" y="1"/>
                    <a:pt x="200" y="8"/>
                    <a:pt x="178" y="25"/>
                  </a:cubicBezTo>
                  <a:cubicBezTo>
                    <a:pt x="0" y="238"/>
                    <a:pt x="451" y="535"/>
                    <a:pt x="534" y="724"/>
                  </a:cubicBezTo>
                  <a:cubicBezTo>
                    <a:pt x="676" y="902"/>
                    <a:pt x="795" y="1092"/>
                    <a:pt x="961" y="1234"/>
                  </a:cubicBezTo>
                  <a:lnTo>
                    <a:pt x="949" y="1234"/>
                  </a:lnTo>
                  <a:cubicBezTo>
                    <a:pt x="972" y="1251"/>
                    <a:pt x="997" y="1259"/>
                    <a:pt x="1022" y="1259"/>
                  </a:cubicBezTo>
                  <a:cubicBezTo>
                    <a:pt x="1103" y="1259"/>
                    <a:pt x="1181" y="1182"/>
                    <a:pt x="1163" y="1092"/>
                  </a:cubicBezTo>
                  <a:cubicBezTo>
                    <a:pt x="1115" y="973"/>
                    <a:pt x="997" y="878"/>
                    <a:pt x="937" y="760"/>
                  </a:cubicBezTo>
                  <a:cubicBezTo>
                    <a:pt x="788" y="631"/>
                    <a:pt x="474" y="1"/>
                    <a:pt x="248"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3573;p81">
              <a:extLst>
                <a:ext uri="{FF2B5EF4-FFF2-40B4-BE49-F238E27FC236}">
                  <a16:creationId xmlns:a16="http://schemas.microsoft.com/office/drawing/2014/main" id="{90B0C80B-A0C5-0BFA-2C67-D0AC255DDF2D}"/>
                </a:ext>
              </a:extLst>
            </p:cNvPr>
            <p:cNvSpPr/>
            <p:nvPr/>
          </p:nvSpPr>
          <p:spPr>
            <a:xfrm>
              <a:off x="4742950" y="3820975"/>
              <a:ext cx="28600" cy="31550"/>
            </a:xfrm>
            <a:custGeom>
              <a:avLst/>
              <a:gdLst/>
              <a:ahLst/>
              <a:cxnLst/>
              <a:rect l="l" t="t" r="r" b="b"/>
              <a:pathLst>
                <a:path w="1144" h="1262" extrusionOk="0">
                  <a:moveTo>
                    <a:pt x="147" y="1"/>
                  </a:moveTo>
                  <a:cubicBezTo>
                    <a:pt x="117" y="1"/>
                    <a:pt x="86" y="10"/>
                    <a:pt x="60" y="31"/>
                  </a:cubicBezTo>
                  <a:cubicBezTo>
                    <a:pt x="13" y="67"/>
                    <a:pt x="1" y="162"/>
                    <a:pt x="48" y="209"/>
                  </a:cubicBezTo>
                  <a:cubicBezTo>
                    <a:pt x="321" y="565"/>
                    <a:pt x="617" y="885"/>
                    <a:pt x="914" y="1217"/>
                  </a:cubicBezTo>
                  <a:cubicBezTo>
                    <a:pt x="937" y="1248"/>
                    <a:pt x="970" y="1261"/>
                    <a:pt x="1003" y="1261"/>
                  </a:cubicBezTo>
                  <a:cubicBezTo>
                    <a:pt x="1073" y="1261"/>
                    <a:pt x="1144" y="1203"/>
                    <a:pt x="1127" y="1122"/>
                  </a:cubicBezTo>
                  <a:cubicBezTo>
                    <a:pt x="1127" y="1099"/>
                    <a:pt x="1116" y="1075"/>
                    <a:pt x="1104" y="1051"/>
                  </a:cubicBezTo>
                  <a:cubicBezTo>
                    <a:pt x="973" y="873"/>
                    <a:pt x="819" y="719"/>
                    <a:pt x="677" y="541"/>
                  </a:cubicBezTo>
                  <a:cubicBezTo>
                    <a:pt x="534" y="375"/>
                    <a:pt x="392" y="221"/>
                    <a:pt x="250" y="43"/>
                  </a:cubicBezTo>
                  <a:cubicBezTo>
                    <a:pt x="223" y="16"/>
                    <a:pt x="185" y="1"/>
                    <a:pt x="147"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3574;p81">
              <a:extLst>
                <a:ext uri="{FF2B5EF4-FFF2-40B4-BE49-F238E27FC236}">
                  <a16:creationId xmlns:a16="http://schemas.microsoft.com/office/drawing/2014/main" id="{57818A3C-F781-29A8-513B-ED00B30349F7}"/>
                </a:ext>
              </a:extLst>
            </p:cNvPr>
            <p:cNvSpPr/>
            <p:nvPr/>
          </p:nvSpPr>
          <p:spPr>
            <a:xfrm>
              <a:off x="4763700" y="3787325"/>
              <a:ext cx="29975" cy="32900"/>
            </a:xfrm>
            <a:custGeom>
              <a:avLst/>
              <a:gdLst/>
              <a:ahLst/>
              <a:cxnLst/>
              <a:rect l="l" t="t" r="r" b="b"/>
              <a:pathLst>
                <a:path w="1199" h="1316" extrusionOk="0">
                  <a:moveTo>
                    <a:pt x="166" y="0"/>
                  </a:moveTo>
                  <a:cubicBezTo>
                    <a:pt x="144" y="0"/>
                    <a:pt x="121" y="7"/>
                    <a:pt x="96" y="25"/>
                  </a:cubicBezTo>
                  <a:cubicBezTo>
                    <a:pt x="25" y="61"/>
                    <a:pt x="1" y="144"/>
                    <a:pt x="48" y="215"/>
                  </a:cubicBezTo>
                  <a:cubicBezTo>
                    <a:pt x="321" y="618"/>
                    <a:pt x="630" y="1009"/>
                    <a:pt x="1021" y="1306"/>
                  </a:cubicBezTo>
                  <a:cubicBezTo>
                    <a:pt x="1036" y="1312"/>
                    <a:pt x="1052" y="1315"/>
                    <a:pt x="1068" y="1315"/>
                  </a:cubicBezTo>
                  <a:cubicBezTo>
                    <a:pt x="1115" y="1315"/>
                    <a:pt x="1161" y="1291"/>
                    <a:pt x="1187" y="1247"/>
                  </a:cubicBezTo>
                  <a:cubicBezTo>
                    <a:pt x="1199" y="1187"/>
                    <a:pt x="1175" y="1128"/>
                    <a:pt x="1128" y="1092"/>
                  </a:cubicBezTo>
                  <a:cubicBezTo>
                    <a:pt x="1057" y="1045"/>
                    <a:pt x="1009" y="986"/>
                    <a:pt x="950" y="915"/>
                  </a:cubicBezTo>
                  <a:cubicBezTo>
                    <a:pt x="736" y="689"/>
                    <a:pt x="547" y="428"/>
                    <a:pt x="357" y="179"/>
                  </a:cubicBezTo>
                  <a:cubicBezTo>
                    <a:pt x="310" y="104"/>
                    <a:pt x="248" y="0"/>
                    <a:pt x="166" y="0"/>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3575;p81">
              <a:extLst>
                <a:ext uri="{FF2B5EF4-FFF2-40B4-BE49-F238E27FC236}">
                  <a16:creationId xmlns:a16="http://schemas.microsoft.com/office/drawing/2014/main" id="{6CC5D9F6-EAA2-9292-8002-BD312C8C5CE6}"/>
                </a:ext>
              </a:extLst>
            </p:cNvPr>
            <p:cNvSpPr/>
            <p:nvPr/>
          </p:nvSpPr>
          <p:spPr>
            <a:xfrm>
              <a:off x="4767175" y="3745400"/>
              <a:ext cx="29950" cy="32675"/>
            </a:xfrm>
            <a:custGeom>
              <a:avLst/>
              <a:gdLst/>
              <a:ahLst/>
              <a:cxnLst/>
              <a:rect l="l" t="t" r="r" b="b"/>
              <a:pathLst>
                <a:path w="1198" h="1307" extrusionOk="0">
                  <a:moveTo>
                    <a:pt x="192" y="0"/>
                  </a:moveTo>
                  <a:cubicBezTo>
                    <a:pt x="88" y="0"/>
                    <a:pt x="0" y="124"/>
                    <a:pt x="64" y="219"/>
                  </a:cubicBezTo>
                  <a:cubicBezTo>
                    <a:pt x="325" y="587"/>
                    <a:pt x="574" y="955"/>
                    <a:pt x="882" y="1263"/>
                  </a:cubicBezTo>
                  <a:cubicBezTo>
                    <a:pt x="922" y="1294"/>
                    <a:pt x="960" y="1307"/>
                    <a:pt x="994" y="1307"/>
                  </a:cubicBezTo>
                  <a:cubicBezTo>
                    <a:pt x="1131" y="1307"/>
                    <a:pt x="1198" y="1097"/>
                    <a:pt x="1036" y="1002"/>
                  </a:cubicBezTo>
                  <a:cubicBezTo>
                    <a:pt x="787" y="718"/>
                    <a:pt x="574" y="433"/>
                    <a:pt x="360" y="125"/>
                  </a:cubicBezTo>
                  <a:cubicBezTo>
                    <a:pt x="336" y="89"/>
                    <a:pt x="289" y="6"/>
                    <a:pt x="230" y="6"/>
                  </a:cubicBezTo>
                  <a:cubicBezTo>
                    <a:pt x="217" y="2"/>
                    <a:pt x="204" y="0"/>
                    <a:pt x="192" y="0"/>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3576;p81">
              <a:extLst>
                <a:ext uri="{FF2B5EF4-FFF2-40B4-BE49-F238E27FC236}">
                  <a16:creationId xmlns:a16="http://schemas.microsoft.com/office/drawing/2014/main" id="{4763C3A8-B0D8-49C6-85CC-DB2FAF4DBB71}"/>
                </a:ext>
              </a:extLst>
            </p:cNvPr>
            <p:cNvSpPr/>
            <p:nvPr/>
          </p:nvSpPr>
          <p:spPr>
            <a:xfrm>
              <a:off x="4710350" y="3957550"/>
              <a:ext cx="41825" cy="33825"/>
            </a:xfrm>
            <a:custGeom>
              <a:avLst/>
              <a:gdLst/>
              <a:ahLst/>
              <a:cxnLst/>
              <a:rect l="l" t="t" r="r" b="b"/>
              <a:pathLst>
                <a:path w="1673" h="1353" extrusionOk="0">
                  <a:moveTo>
                    <a:pt x="308" y="0"/>
                  </a:moveTo>
                  <a:cubicBezTo>
                    <a:pt x="0" y="36"/>
                    <a:pt x="178" y="368"/>
                    <a:pt x="285" y="522"/>
                  </a:cubicBezTo>
                  <a:cubicBezTo>
                    <a:pt x="510" y="795"/>
                    <a:pt x="652" y="1257"/>
                    <a:pt x="1008" y="1352"/>
                  </a:cubicBezTo>
                  <a:cubicBezTo>
                    <a:pt x="1672" y="1246"/>
                    <a:pt x="1079" y="641"/>
                    <a:pt x="830" y="403"/>
                  </a:cubicBezTo>
                  <a:cubicBezTo>
                    <a:pt x="664" y="273"/>
                    <a:pt x="534" y="36"/>
                    <a:pt x="308" y="0"/>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3577;p81">
              <a:extLst>
                <a:ext uri="{FF2B5EF4-FFF2-40B4-BE49-F238E27FC236}">
                  <a16:creationId xmlns:a16="http://schemas.microsoft.com/office/drawing/2014/main" id="{0890EFE9-2823-6C60-3038-A12FA17A55E1}"/>
                </a:ext>
              </a:extLst>
            </p:cNvPr>
            <p:cNvSpPr/>
            <p:nvPr/>
          </p:nvSpPr>
          <p:spPr>
            <a:xfrm>
              <a:off x="4833700" y="4115175"/>
              <a:ext cx="43450" cy="54275"/>
            </a:xfrm>
            <a:custGeom>
              <a:avLst/>
              <a:gdLst/>
              <a:ahLst/>
              <a:cxnLst/>
              <a:rect l="l" t="t" r="r" b="b"/>
              <a:pathLst>
                <a:path w="1738" h="2171" extrusionOk="0">
                  <a:moveTo>
                    <a:pt x="294" y="1"/>
                  </a:moveTo>
                  <a:cubicBezTo>
                    <a:pt x="187" y="1"/>
                    <a:pt x="90" y="59"/>
                    <a:pt x="36" y="159"/>
                  </a:cubicBezTo>
                  <a:cubicBezTo>
                    <a:pt x="0" y="800"/>
                    <a:pt x="747" y="1511"/>
                    <a:pt x="1079" y="2045"/>
                  </a:cubicBezTo>
                  <a:cubicBezTo>
                    <a:pt x="1142" y="2134"/>
                    <a:pt x="1225" y="2171"/>
                    <a:pt x="1308" y="2171"/>
                  </a:cubicBezTo>
                  <a:cubicBezTo>
                    <a:pt x="1524" y="2171"/>
                    <a:pt x="1737" y="1921"/>
                    <a:pt x="1566" y="1689"/>
                  </a:cubicBezTo>
                  <a:cubicBezTo>
                    <a:pt x="1269" y="1298"/>
                    <a:pt x="973" y="894"/>
                    <a:pt x="700" y="479"/>
                  </a:cubicBezTo>
                  <a:cubicBezTo>
                    <a:pt x="581" y="337"/>
                    <a:pt x="605" y="76"/>
                    <a:pt x="391" y="17"/>
                  </a:cubicBezTo>
                  <a:cubicBezTo>
                    <a:pt x="359" y="6"/>
                    <a:pt x="326" y="1"/>
                    <a:pt x="294"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3578;p81">
              <a:extLst>
                <a:ext uri="{FF2B5EF4-FFF2-40B4-BE49-F238E27FC236}">
                  <a16:creationId xmlns:a16="http://schemas.microsoft.com/office/drawing/2014/main" id="{837597FA-C241-0F13-21DC-8F5C1B4D0884}"/>
                </a:ext>
              </a:extLst>
            </p:cNvPr>
            <p:cNvSpPr/>
            <p:nvPr/>
          </p:nvSpPr>
          <p:spPr>
            <a:xfrm>
              <a:off x="4825800" y="3994475"/>
              <a:ext cx="48250" cy="40475"/>
            </a:xfrm>
            <a:custGeom>
              <a:avLst/>
              <a:gdLst/>
              <a:ahLst/>
              <a:cxnLst/>
              <a:rect l="l" t="t" r="r" b="b"/>
              <a:pathLst>
                <a:path w="1930" h="1619" extrusionOk="0">
                  <a:moveTo>
                    <a:pt x="410" y="0"/>
                  </a:moveTo>
                  <a:cubicBezTo>
                    <a:pt x="110" y="0"/>
                    <a:pt x="1" y="409"/>
                    <a:pt x="257" y="587"/>
                  </a:cubicBezTo>
                  <a:cubicBezTo>
                    <a:pt x="577" y="907"/>
                    <a:pt x="755" y="1476"/>
                    <a:pt x="1194" y="1619"/>
                  </a:cubicBezTo>
                  <a:cubicBezTo>
                    <a:pt x="1929" y="1512"/>
                    <a:pt x="1289" y="848"/>
                    <a:pt x="1040" y="563"/>
                  </a:cubicBezTo>
                  <a:cubicBezTo>
                    <a:pt x="850" y="373"/>
                    <a:pt x="719" y="89"/>
                    <a:pt x="470" y="6"/>
                  </a:cubicBezTo>
                  <a:cubicBezTo>
                    <a:pt x="449" y="2"/>
                    <a:pt x="429" y="0"/>
                    <a:pt x="410" y="0"/>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3579;p81">
              <a:extLst>
                <a:ext uri="{FF2B5EF4-FFF2-40B4-BE49-F238E27FC236}">
                  <a16:creationId xmlns:a16="http://schemas.microsoft.com/office/drawing/2014/main" id="{7026D9CC-DAE3-E316-BFEA-D7B101B06705}"/>
                </a:ext>
              </a:extLst>
            </p:cNvPr>
            <p:cNvSpPr/>
            <p:nvPr/>
          </p:nvSpPr>
          <p:spPr>
            <a:xfrm>
              <a:off x="4846450" y="3907775"/>
              <a:ext cx="58125" cy="55875"/>
            </a:xfrm>
            <a:custGeom>
              <a:avLst/>
              <a:gdLst/>
              <a:ahLst/>
              <a:cxnLst/>
              <a:rect l="l" t="t" r="r" b="b"/>
              <a:pathLst>
                <a:path w="2325" h="2235" extrusionOk="0">
                  <a:moveTo>
                    <a:pt x="260" y="0"/>
                  </a:moveTo>
                  <a:cubicBezTo>
                    <a:pt x="219" y="0"/>
                    <a:pt x="180" y="11"/>
                    <a:pt x="142" y="34"/>
                  </a:cubicBezTo>
                  <a:cubicBezTo>
                    <a:pt x="12" y="129"/>
                    <a:pt x="0" y="319"/>
                    <a:pt x="119" y="426"/>
                  </a:cubicBezTo>
                  <a:cubicBezTo>
                    <a:pt x="629" y="971"/>
                    <a:pt x="1056" y="1564"/>
                    <a:pt x="1530" y="2134"/>
                  </a:cubicBezTo>
                  <a:cubicBezTo>
                    <a:pt x="1586" y="2202"/>
                    <a:pt x="1672" y="2235"/>
                    <a:pt x="1756" y="2235"/>
                  </a:cubicBezTo>
                  <a:cubicBezTo>
                    <a:pt x="1832" y="2235"/>
                    <a:pt x="1906" y="2208"/>
                    <a:pt x="1957" y="2157"/>
                  </a:cubicBezTo>
                  <a:cubicBezTo>
                    <a:pt x="2325" y="1766"/>
                    <a:pt x="1423" y="1208"/>
                    <a:pt x="1222" y="876"/>
                  </a:cubicBezTo>
                  <a:cubicBezTo>
                    <a:pt x="989" y="697"/>
                    <a:pt x="588" y="0"/>
                    <a:pt x="260" y="0"/>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3580;p81">
              <a:extLst>
                <a:ext uri="{FF2B5EF4-FFF2-40B4-BE49-F238E27FC236}">
                  <a16:creationId xmlns:a16="http://schemas.microsoft.com/office/drawing/2014/main" id="{63C74722-0E6D-1C17-75FE-6455DF200E6C}"/>
                </a:ext>
              </a:extLst>
            </p:cNvPr>
            <p:cNvSpPr/>
            <p:nvPr/>
          </p:nvSpPr>
          <p:spPr>
            <a:xfrm>
              <a:off x="4968600" y="4109075"/>
              <a:ext cx="35175" cy="34250"/>
            </a:xfrm>
            <a:custGeom>
              <a:avLst/>
              <a:gdLst/>
              <a:ahLst/>
              <a:cxnLst/>
              <a:rect l="l" t="t" r="r" b="b"/>
              <a:pathLst>
                <a:path w="1407" h="1370" extrusionOk="0">
                  <a:moveTo>
                    <a:pt x="211" y="1"/>
                  </a:moveTo>
                  <a:cubicBezTo>
                    <a:pt x="179" y="1"/>
                    <a:pt x="148" y="8"/>
                    <a:pt x="119" y="24"/>
                  </a:cubicBezTo>
                  <a:cubicBezTo>
                    <a:pt x="1" y="107"/>
                    <a:pt x="12" y="249"/>
                    <a:pt x="84" y="356"/>
                  </a:cubicBezTo>
                  <a:cubicBezTo>
                    <a:pt x="273" y="676"/>
                    <a:pt x="499" y="984"/>
                    <a:pt x="736" y="1269"/>
                  </a:cubicBezTo>
                  <a:cubicBezTo>
                    <a:pt x="798" y="1340"/>
                    <a:pt x="872" y="1369"/>
                    <a:pt x="946" y="1369"/>
                  </a:cubicBezTo>
                  <a:cubicBezTo>
                    <a:pt x="1181" y="1369"/>
                    <a:pt x="1406" y="1068"/>
                    <a:pt x="1198" y="842"/>
                  </a:cubicBezTo>
                  <a:cubicBezTo>
                    <a:pt x="973" y="670"/>
                    <a:pt x="523" y="1"/>
                    <a:pt x="211"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3581;p81">
              <a:extLst>
                <a:ext uri="{FF2B5EF4-FFF2-40B4-BE49-F238E27FC236}">
                  <a16:creationId xmlns:a16="http://schemas.microsoft.com/office/drawing/2014/main" id="{10D6BB41-E2F4-0071-841B-00F8736AA073}"/>
                </a:ext>
              </a:extLst>
            </p:cNvPr>
            <p:cNvSpPr/>
            <p:nvPr/>
          </p:nvSpPr>
          <p:spPr>
            <a:xfrm>
              <a:off x="4966575" y="4209700"/>
              <a:ext cx="45625" cy="43200"/>
            </a:xfrm>
            <a:custGeom>
              <a:avLst/>
              <a:gdLst/>
              <a:ahLst/>
              <a:cxnLst/>
              <a:rect l="l" t="t" r="r" b="b"/>
              <a:pathLst>
                <a:path w="1825" h="1728" extrusionOk="0">
                  <a:moveTo>
                    <a:pt x="398" y="1"/>
                  </a:moveTo>
                  <a:cubicBezTo>
                    <a:pt x="331" y="1"/>
                    <a:pt x="261" y="34"/>
                    <a:pt x="188" y="114"/>
                  </a:cubicBezTo>
                  <a:cubicBezTo>
                    <a:pt x="0" y="291"/>
                    <a:pt x="769" y="1727"/>
                    <a:pt x="1024" y="1727"/>
                  </a:cubicBezTo>
                  <a:cubicBezTo>
                    <a:pt x="1026" y="1727"/>
                    <a:pt x="1028" y="1727"/>
                    <a:pt x="1030" y="1727"/>
                  </a:cubicBezTo>
                  <a:cubicBezTo>
                    <a:pt x="1825" y="1703"/>
                    <a:pt x="1291" y="944"/>
                    <a:pt x="1007" y="624"/>
                  </a:cubicBezTo>
                  <a:cubicBezTo>
                    <a:pt x="848" y="456"/>
                    <a:pt x="645" y="1"/>
                    <a:pt x="398"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3582;p81">
              <a:extLst>
                <a:ext uri="{FF2B5EF4-FFF2-40B4-BE49-F238E27FC236}">
                  <a16:creationId xmlns:a16="http://schemas.microsoft.com/office/drawing/2014/main" id="{4AFF4CE3-70E1-4B5C-8FE1-30AFE47955EB}"/>
                </a:ext>
              </a:extLst>
            </p:cNvPr>
            <p:cNvSpPr/>
            <p:nvPr/>
          </p:nvSpPr>
          <p:spPr>
            <a:xfrm>
              <a:off x="4933600" y="4290075"/>
              <a:ext cx="45625" cy="56700"/>
            </a:xfrm>
            <a:custGeom>
              <a:avLst/>
              <a:gdLst/>
              <a:ahLst/>
              <a:cxnLst/>
              <a:rect l="l" t="t" r="r" b="b"/>
              <a:pathLst>
                <a:path w="1825" h="2268" extrusionOk="0">
                  <a:moveTo>
                    <a:pt x="255" y="1"/>
                  </a:moveTo>
                  <a:cubicBezTo>
                    <a:pt x="131" y="1"/>
                    <a:pt x="7" y="78"/>
                    <a:pt x="1" y="232"/>
                  </a:cubicBezTo>
                  <a:cubicBezTo>
                    <a:pt x="203" y="944"/>
                    <a:pt x="748" y="1537"/>
                    <a:pt x="1163" y="2141"/>
                  </a:cubicBezTo>
                  <a:cubicBezTo>
                    <a:pt x="1226" y="2230"/>
                    <a:pt x="1309" y="2267"/>
                    <a:pt x="1392" y="2267"/>
                  </a:cubicBezTo>
                  <a:cubicBezTo>
                    <a:pt x="1609" y="2267"/>
                    <a:pt x="1824" y="2017"/>
                    <a:pt x="1661" y="1786"/>
                  </a:cubicBezTo>
                  <a:cubicBezTo>
                    <a:pt x="1472" y="1548"/>
                    <a:pt x="1270" y="1311"/>
                    <a:pt x="1080" y="1062"/>
                  </a:cubicBezTo>
                  <a:cubicBezTo>
                    <a:pt x="879" y="789"/>
                    <a:pt x="665" y="528"/>
                    <a:pt x="499" y="232"/>
                  </a:cubicBezTo>
                  <a:cubicBezTo>
                    <a:pt x="499" y="78"/>
                    <a:pt x="378" y="1"/>
                    <a:pt x="255"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3583;p81">
              <a:extLst>
                <a:ext uri="{FF2B5EF4-FFF2-40B4-BE49-F238E27FC236}">
                  <a16:creationId xmlns:a16="http://schemas.microsoft.com/office/drawing/2014/main" id="{62E002FC-D80F-46C8-9470-EEF7B83C8635}"/>
                </a:ext>
              </a:extLst>
            </p:cNvPr>
            <p:cNvSpPr/>
            <p:nvPr/>
          </p:nvSpPr>
          <p:spPr>
            <a:xfrm>
              <a:off x="5066750" y="4366250"/>
              <a:ext cx="36800" cy="29725"/>
            </a:xfrm>
            <a:custGeom>
              <a:avLst/>
              <a:gdLst/>
              <a:ahLst/>
              <a:cxnLst/>
              <a:rect l="l" t="t" r="r" b="b"/>
              <a:pathLst>
                <a:path w="1472" h="1189" extrusionOk="0">
                  <a:moveTo>
                    <a:pt x="543" y="0"/>
                  </a:moveTo>
                  <a:cubicBezTo>
                    <a:pt x="469" y="0"/>
                    <a:pt x="397" y="26"/>
                    <a:pt x="344" y="79"/>
                  </a:cubicBezTo>
                  <a:cubicBezTo>
                    <a:pt x="0" y="482"/>
                    <a:pt x="700" y="791"/>
                    <a:pt x="902" y="1087"/>
                  </a:cubicBezTo>
                  <a:cubicBezTo>
                    <a:pt x="961" y="1158"/>
                    <a:pt x="1041" y="1189"/>
                    <a:pt x="1121" y="1189"/>
                  </a:cubicBezTo>
                  <a:cubicBezTo>
                    <a:pt x="1295" y="1189"/>
                    <a:pt x="1472" y="1041"/>
                    <a:pt x="1447" y="838"/>
                  </a:cubicBezTo>
                  <a:cubicBezTo>
                    <a:pt x="1376" y="530"/>
                    <a:pt x="1020" y="387"/>
                    <a:pt x="819" y="162"/>
                  </a:cubicBezTo>
                  <a:cubicBezTo>
                    <a:pt x="762" y="56"/>
                    <a:pt x="651" y="0"/>
                    <a:pt x="543" y="0"/>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3584;p81">
              <a:extLst>
                <a:ext uri="{FF2B5EF4-FFF2-40B4-BE49-F238E27FC236}">
                  <a16:creationId xmlns:a16="http://schemas.microsoft.com/office/drawing/2014/main" id="{3572EDAB-33A1-783C-5B63-9256E2F5FC32}"/>
                </a:ext>
              </a:extLst>
            </p:cNvPr>
            <p:cNvSpPr/>
            <p:nvPr/>
          </p:nvSpPr>
          <p:spPr>
            <a:xfrm>
              <a:off x="5066450" y="4183575"/>
              <a:ext cx="39350" cy="42475"/>
            </a:xfrm>
            <a:custGeom>
              <a:avLst/>
              <a:gdLst/>
              <a:ahLst/>
              <a:cxnLst/>
              <a:rect l="l" t="t" r="r" b="b"/>
              <a:pathLst>
                <a:path w="1574" h="1699" extrusionOk="0">
                  <a:moveTo>
                    <a:pt x="445" y="0"/>
                  </a:moveTo>
                  <a:cubicBezTo>
                    <a:pt x="397" y="0"/>
                    <a:pt x="347" y="14"/>
                    <a:pt x="297" y="44"/>
                  </a:cubicBezTo>
                  <a:cubicBezTo>
                    <a:pt x="0" y="198"/>
                    <a:pt x="107" y="531"/>
                    <a:pt x="297" y="720"/>
                  </a:cubicBezTo>
                  <a:cubicBezTo>
                    <a:pt x="439" y="969"/>
                    <a:pt x="617" y="1290"/>
                    <a:pt x="795" y="1551"/>
                  </a:cubicBezTo>
                  <a:cubicBezTo>
                    <a:pt x="867" y="1655"/>
                    <a:pt x="965" y="1699"/>
                    <a:pt x="1062" y="1699"/>
                  </a:cubicBezTo>
                  <a:cubicBezTo>
                    <a:pt x="1318" y="1699"/>
                    <a:pt x="1574" y="1402"/>
                    <a:pt x="1376" y="1135"/>
                  </a:cubicBezTo>
                  <a:cubicBezTo>
                    <a:pt x="1144" y="872"/>
                    <a:pt x="828" y="0"/>
                    <a:pt x="445" y="0"/>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3585;p81">
              <a:extLst>
                <a:ext uri="{FF2B5EF4-FFF2-40B4-BE49-F238E27FC236}">
                  <a16:creationId xmlns:a16="http://schemas.microsoft.com/office/drawing/2014/main" id="{F64D728E-23C8-2A02-70E5-28003DA28054}"/>
                </a:ext>
              </a:extLst>
            </p:cNvPr>
            <p:cNvSpPr/>
            <p:nvPr/>
          </p:nvSpPr>
          <p:spPr>
            <a:xfrm>
              <a:off x="4954500" y="4004200"/>
              <a:ext cx="46475" cy="49050"/>
            </a:xfrm>
            <a:custGeom>
              <a:avLst/>
              <a:gdLst/>
              <a:ahLst/>
              <a:cxnLst/>
              <a:rect l="l" t="t" r="r" b="b"/>
              <a:pathLst>
                <a:path w="1859" h="1962" extrusionOk="0">
                  <a:moveTo>
                    <a:pt x="293" y="1"/>
                  </a:moveTo>
                  <a:cubicBezTo>
                    <a:pt x="136" y="1"/>
                    <a:pt x="1" y="215"/>
                    <a:pt x="149" y="364"/>
                  </a:cubicBezTo>
                  <a:cubicBezTo>
                    <a:pt x="517" y="838"/>
                    <a:pt x="849" y="1360"/>
                    <a:pt x="1229" y="1847"/>
                  </a:cubicBezTo>
                  <a:cubicBezTo>
                    <a:pt x="1305" y="1926"/>
                    <a:pt x="1392" y="1962"/>
                    <a:pt x="1470" y="1962"/>
                  </a:cubicBezTo>
                  <a:cubicBezTo>
                    <a:pt x="1705" y="1962"/>
                    <a:pt x="1858" y="1634"/>
                    <a:pt x="1395" y="1206"/>
                  </a:cubicBezTo>
                  <a:cubicBezTo>
                    <a:pt x="1075" y="827"/>
                    <a:pt x="766" y="423"/>
                    <a:pt x="422" y="56"/>
                  </a:cubicBezTo>
                  <a:cubicBezTo>
                    <a:pt x="381" y="17"/>
                    <a:pt x="336" y="1"/>
                    <a:pt x="293"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3586;p81">
              <a:extLst>
                <a:ext uri="{FF2B5EF4-FFF2-40B4-BE49-F238E27FC236}">
                  <a16:creationId xmlns:a16="http://schemas.microsoft.com/office/drawing/2014/main" id="{10E22D19-C339-518F-26B6-D52D3A212D8E}"/>
                </a:ext>
              </a:extLst>
            </p:cNvPr>
            <p:cNvSpPr/>
            <p:nvPr/>
          </p:nvSpPr>
          <p:spPr>
            <a:xfrm>
              <a:off x="3443050" y="2578475"/>
              <a:ext cx="864050" cy="957150"/>
            </a:xfrm>
            <a:custGeom>
              <a:avLst/>
              <a:gdLst/>
              <a:ahLst/>
              <a:cxnLst/>
              <a:rect l="l" t="t" r="r" b="b"/>
              <a:pathLst>
                <a:path w="34562" h="38286" extrusionOk="0">
                  <a:moveTo>
                    <a:pt x="16475" y="0"/>
                  </a:moveTo>
                  <a:cubicBezTo>
                    <a:pt x="16404" y="12"/>
                    <a:pt x="16333" y="12"/>
                    <a:pt x="16261" y="24"/>
                  </a:cubicBezTo>
                  <a:cubicBezTo>
                    <a:pt x="16202" y="24"/>
                    <a:pt x="16131" y="24"/>
                    <a:pt x="16060" y="36"/>
                  </a:cubicBezTo>
                  <a:cubicBezTo>
                    <a:pt x="15989" y="36"/>
                    <a:pt x="15906" y="48"/>
                    <a:pt x="15823" y="60"/>
                  </a:cubicBezTo>
                  <a:cubicBezTo>
                    <a:pt x="15751" y="60"/>
                    <a:pt x="15692" y="72"/>
                    <a:pt x="15621" y="83"/>
                  </a:cubicBezTo>
                  <a:cubicBezTo>
                    <a:pt x="15538" y="95"/>
                    <a:pt x="15443" y="107"/>
                    <a:pt x="15360" y="119"/>
                  </a:cubicBezTo>
                  <a:cubicBezTo>
                    <a:pt x="15289" y="131"/>
                    <a:pt x="15230" y="131"/>
                    <a:pt x="15170" y="143"/>
                  </a:cubicBezTo>
                  <a:cubicBezTo>
                    <a:pt x="15016" y="166"/>
                    <a:pt x="14862" y="202"/>
                    <a:pt x="14708" y="226"/>
                  </a:cubicBezTo>
                  <a:cubicBezTo>
                    <a:pt x="14589" y="261"/>
                    <a:pt x="14459" y="285"/>
                    <a:pt x="14328" y="321"/>
                  </a:cubicBezTo>
                  <a:cubicBezTo>
                    <a:pt x="14221" y="344"/>
                    <a:pt x="14126" y="368"/>
                    <a:pt x="14020" y="392"/>
                  </a:cubicBezTo>
                  <a:cubicBezTo>
                    <a:pt x="13925" y="427"/>
                    <a:pt x="13818" y="451"/>
                    <a:pt x="13723" y="475"/>
                  </a:cubicBezTo>
                  <a:cubicBezTo>
                    <a:pt x="13593" y="522"/>
                    <a:pt x="13474" y="558"/>
                    <a:pt x="13344" y="593"/>
                  </a:cubicBezTo>
                  <a:cubicBezTo>
                    <a:pt x="13213" y="641"/>
                    <a:pt x="13071" y="688"/>
                    <a:pt x="12940" y="724"/>
                  </a:cubicBezTo>
                  <a:cubicBezTo>
                    <a:pt x="12810" y="771"/>
                    <a:pt x="12680" y="819"/>
                    <a:pt x="12561" y="866"/>
                  </a:cubicBezTo>
                  <a:cubicBezTo>
                    <a:pt x="12336" y="949"/>
                    <a:pt x="12110" y="1032"/>
                    <a:pt x="11885" y="1127"/>
                  </a:cubicBezTo>
                  <a:cubicBezTo>
                    <a:pt x="11648" y="1222"/>
                    <a:pt x="11410" y="1305"/>
                    <a:pt x="11173" y="1412"/>
                  </a:cubicBezTo>
                  <a:cubicBezTo>
                    <a:pt x="11043" y="1471"/>
                    <a:pt x="10912" y="1518"/>
                    <a:pt x="10782" y="1590"/>
                  </a:cubicBezTo>
                  <a:cubicBezTo>
                    <a:pt x="10663" y="1637"/>
                    <a:pt x="10533" y="1696"/>
                    <a:pt x="10414" y="1756"/>
                  </a:cubicBezTo>
                  <a:cubicBezTo>
                    <a:pt x="10319" y="1803"/>
                    <a:pt x="10224" y="1862"/>
                    <a:pt x="10130" y="1910"/>
                  </a:cubicBezTo>
                  <a:cubicBezTo>
                    <a:pt x="10047" y="1945"/>
                    <a:pt x="9975" y="1993"/>
                    <a:pt x="9892" y="2040"/>
                  </a:cubicBezTo>
                  <a:cubicBezTo>
                    <a:pt x="9726" y="2135"/>
                    <a:pt x="9572" y="2230"/>
                    <a:pt x="9406" y="2325"/>
                  </a:cubicBezTo>
                  <a:cubicBezTo>
                    <a:pt x="9311" y="2396"/>
                    <a:pt x="9204" y="2467"/>
                    <a:pt x="9098" y="2527"/>
                  </a:cubicBezTo>
                  <a:cubicBezTo>
                    <a:pt x="8991" y="2598"/>
                    <a:pt x="8896" y="2681"/>
                    <a:pt x="8789" y="2752"/>
                  </a:cubicBezTo>
                  <a:cubicBezTo>
                    <a:pt x="8600" y="2882"/>
                    <a:pt x="8422" y="3013"/>
                    <a:pt x="8232" y="3155"/>
                  </a:cubicBezTo>
                  <a:cubicBezTo>
                    <a:pt x="8054" y="3286"/>
                    <a:pt x="7864" y="3416"/>
                    <a:pt x="7686" y="3558"/>
                  </a:cubicBezTo>
                  <a:cubicBezTo>
                    <a:pt x="7591" y="3630"/>
                    <a:pt x="7508" y="3689"/>
                    <a:pt x="7414" y="3772"/>
                  </a:cubicBezTo>
                  <a:cubicBezTo>
                    <a:pt x="7307" y="3855"/>
                    <a:pt x="7200" y="3938"/>
                    <a:pt x="7105" y="4021"/>
                  </a:cubicBezTo>
                  <a:cubicBezTo>
                    <a:pt x="6998" y="4104"/>
                    <a:pt x="6904" y="4199"/>
                    <a:pt x="6809" y="4282"/>
                  </a:cubicBezTo>
                  <a:cubicBezTo>
                    <a:pt x="6714" y="4365"/>
                    <a:pt x="6631" y="4448"/>
                    <a:pt x="6536" y="4531"/>
                  </a:cubicBezTo>
                  <a:cubicBezTo>
                    <a:pt x="6382" y="4685"/>
                    <a:pt x="6227" y="4839"/>
                    <a:pt x="6061" y="4994"/>
                  </a:cubicBezTo>
                  <a:cubicBezTo>
                    <a:pt x="5884" y="5160"/>
                    <a:pt x="5706" y="5338"/>
                    <a:pt x="5540" y="5504"/>
                  </a:cubicBezTo>
                  <a:cubicBezTo>
                    <a:pt x="5445" y="5598"/>
                    <a:pt x="5362" y="5693"/>
                    <a:pt x="5267" y="5788"/>
                  </a:cubicBezTo>
                  <a:cubicBezTo>
                    <a:pt x="5184" y="5883"/>
                    <a:pt x="5101" y="5978"/>
                    <a:pt x="5018" y="6061"/>
                  </a:cubicBezTo>
                  <a:cubicBezTo>
                    <a:pt x="4911" y="6191"/>
                    <a:pt x="4816" y="6310"/>
                    <a:pt x="4709" y="6441"/>
                  </a:cubicBezTo>
                  <a:cubicBezTo>
                    <a:pt x="4591" y="6595"/>
                    <a:pt x="4472" y="6749"/>
                    <a:pt x="4354" y="6915"/>
                  </a:cubicBezTo>
                  <a:cubicBezTo>
                    <a:pt x="4176" y="7140"/>
                    <a:pt x="4010" y="7378"/>
                    <a:pt x="3844" y="7615"/>
                  </a:cubicBezTo>
                  <a:cubicBezTo>
                    <a:pt x="3832" y="7638"/>
                    <a:pt x="3820" y="7662"/>
                    <a:pt x="3808" y="7686"/>
                  </a:cubicBezTo>
                  <a:cubicBezTo>
                    <a:pt x="3737" y="7816"/>
                    <a:pt x="3677" y="7935"/>
                    <a:pt x="3606" y="8054"/>
                  </a:cubicBezTo>
                  <a:cubicBezTo>
                    <a:pt x="3571" y="8125"/>
                    <a:pt x="3535" y="8196"/>
                    <a:pt x="3511" y="8267"/>
                  </a:cubicBezTo>
                  <a:cubicBezTo>
                    <a:pt x="3476" y="8338"/>
                    <a:pt x="3452" y="8398"/>
                    <a:pt x="3428" y="8457"/>
                  </a:cubicBezTo>
                  <a:cubicBezTo>
                    <a:pt x="3334" y="8718"/>
                    <a:pt x="3262" y="8979"/>
                    <a:pt x="3179" y="9240"/>
                  </a:cubicBezTo>
                  <a:cubicBezTo>
                    <a:pt x="3096" y="9512"/>
                    <a:pt x="3013" y="9785"/>
                    <a:pt x="2942" y="10058"/>
                  </a:cubicBezTo>
                  <a:cubicBezTo>
                    <a:pt x="2907" y="10248"/>
                    <a:pt x="2859" y="10438"/>
                    <a:pt x="2835" y="10627"/>
                  </a:cubicBezTo>
                  <a:cubicBezTo>
                    <a:pt x="2800" y="10841"/>
                    <a:pt x="2764" y="11042"/>
                    <a:pt x="2741" y="11256"/>
                  </a:cubicBezTo>
                  <a:cubicBezTo>
                    <a:pt x="2741" y="11268"/>
                    <a:pt x="2741" y="11280"/>
                    <a:pt x="2741" y="11303"/>
                  </a:cubicBezTo>
                  <a:cubicBezTo>
                    <a:pt x="2729" y="11303"/>
                    <a:pt x="2729" y="11315"/>
                    <a:pt x="2729" y="11315"/>
                  </a:cubicBezTo>
                  <a:cubicBezTo>
                    <a:pt x="2717" y="11446"/>
                    <a:pt x="2705" y="11576"/>
                    <a:pt x="2693" y="11707"/>
                  </a:cubicBezTo>
                  <a:cubicBezTo>
                    <a:pt x="2681" y="11884"/>
                    <a:pt x="2669" y="12062"/>
                    <a:pt x="2657" y="12240"/>
                  </a:cubicBezTo>
                  <a:cubicBezTo>
                    <a:pt x="2646" y="12561"/>
                    <a:pt x="2622" y="12893"/>
                    <a:pt x="2610" y="13213"/>
                  </a:cubicBezTo>
                  <a:cubicBezTo>
                    <a:pt x="2598" y="13403"/>
                    <a:pt x="2598" y="13581"/>
                    <a:pt x="2598" y="13758"/>
                  </a:cubicBezTo>
                  <a:cubicBezTo>
                    <a:pt x="2586" y="13924"/>
                    <a:pt x="2586" y="14102"/>
                    <a:pt x="2598" y="14268"/>
                  </a:cubicBezTo>
                  <a:cubicBezTo>
                    <a:pt x="2598" y="14280"/>
                    <a:pt x="2598" y="14292"/>
                    <a:pt x="2598" y="14292"/>
                  </a:cubicBezTo>
                  <a:cubicBezTo>
                    <a:pt x="2598" y="14304"/>
                    <a:pt x="2598" y="14304"/>
                    <a:pt x="2598" y="14316"/>
                  </a:cubicBezTo>
                  <a:cubicBezTo>
                    <a:pt x="2598" y="14375"/>
                    <a:pt x="2598" y="14434"/>
                    <a:pt x="2598" y="14494"/>
                  </a:cubicBezTo>
                  <a:cubicBezTo>
                    <a:pt x="2598" y="14624"/>
                    <a:pt x="2598" y="14743"/>
                    <a:pt x="2610" y="14873"/>
                  </a:cubicBezTo>
                  <a:cubicBezTo>
                    <a:pt x="2812" y="15775"/>
                    <a:pt x="3025" y="16664"/>
                    <a:pt x="3262" y="17554"/>
                  </a:cubicBezTo>
                  <a:cubicBezTo>
                    <a:pt x="1673" y="17898"/>
                    <a:pt x="250" y="19214"/>
                    <a:pt x="119" y="20887"/>
                  </a:cubicBezTo>
                  <a:cubicBezTo>
                    <a:pt x="1" y="23520"/>
                    <a:pt x="2847" y="24884"/>
                    <a:pt x="5124" y="25061"/>
                  </a:cubicBezTo>
                  <a:cubicBezTo>
                    <a:pt x="5243" y="25061"/>
                    <a:pt x="5540" y="25085"/>
                    <a:pt x="5884" y="25097"/>
                  </a:cubicBezTo>
                  <a:cubicBezTo>
                    <a:pt x="6133" y="25571"/>
                    <a:pt x="6394" y="26034"/>
                    <a:pt x="6690" y="26485"/>
                  </a:cubicBezTo>
                  <a:cubicBezTo>
                    <a:pt x="8374" y="29106"/>
                    <a:pt x="11731" y="31454"/>
                    <a:pt x="15040" y="32450"/>
                  </a:cubicBezTo>
                  <a:cubicBezTo>
                    <a:pt x="14933" y="33897"/>
                    <a:pt x="14850" y="35344"/>
                    <a:pt x="14743" y="36815"/>
                  </a:cubicBezTo>
                  <a:cubicBezTo>
                    <a:pt x="14767" y="36827"/>
                    <a:pt x="14791" y="36839"/>
                    <a:pt x="14814" y="36863"/>
                  </a:cubicBezTo>
                  <a:cubicBezTo>
                    <a:pt x="14850" y="36898"/>
                    <a:pt x="14897" y="36934"/>
                    <a:pt x="14945" y="36957"/>
                  </a:cubicBezTo>
                  <a:cubicBezTo>
                    <a:pt x="14992" y="36993"/>
                    <a:pt x="15040" y="37029"/>
                    <a:pt x="15099" y="37064"/>
                  </a:cubicBezTo>
                  <a:cubicBezTo>
                    <a:pt x="15170" y="37112"/>
                    <a:pt x="15241" y="37147"/>
                    <a:pt x="15313" y="37195"/>
                  </a:cubicBezTo>
                  <a:cubicBezTo>
                    <a:pt x="15384" y="37230"/>
                    <a:pt x="15455" y="37266"/>
                    <a:pt x="15538" y="37301"/>
                  </a:cubicBezTo>
                  <a:cubicBezTo>
                    <a:pt x="15573" y="37325"/>
                    <a:pt x="15621" y="37349"/>
                    <a:pt x="15656" y="37361"/>
                  </a:cubicBezTo>
                  <a:cubicBezTo>
                    <a:pt x="15704" y="37384"/>
                    <a:pt x="15751" y="37408"/>
                    <a:pt x="15799" y="37420"/>
                  </a:cubicBezTo>
                  <a:cubicBezTo>
                    <a:pt x="15858" y="37444"/>
                    <a:pt x="15906" y="37467"/>
                    <a:pt x="15953" y="37479"/>
                  </a:cubicBezTo>
                  <a:cubicBezTo>
                    <a:pt x="15989" y="37503"/>
                    <a:pt x="16036" y="37515"/>
                    <a:pt x="16072" y="37527"/>
                  </a:cubicBezTo>
                  <a:lnTo>
                    <a:pt x="16083" y="37527"/>
                  </a:lnTo>
                  <a:cubicBezTo>
                    <a:pt x="16250" y="37586"/>
                    <a:pt x="16416" y="37645"/>
                    <a:pt x="16593" y="37705"/>
                  </a:cubicBezTo>
                  <a:cubicBezTo>
                    <a:pt x="16748" y="37752"/>
                    <a:pt x="16914" y="37800"/>
                    <a:pt x="17068" y="37847"/>
                  </a:cubicBezTo>
                  <a:cubicBezTo>
                    <a:pt x="17388" y="37942"/>
                    <a:pt x="17708" y="38025"/>
                    <a:pt x="18029" y="38096"/>
                  </a:cubicBezTo>
                  <a:cubicBezTo>
                    <a:pt x="18100" y="38120"/>
                    <a:pt x="18171" y="38132"/>
                    <a:pt x="18254" y="38143"/>
                  </a:cubicBezTo>
                  <a:cubicBezTo>
                    <a:pt x="18325" y="38167"/>
                    <a:pt x="18408" y="38179"/>
                    <a:pt x="18491" y="38191"/>
                  </a:cubicBezTo>
                  <a:cubicBezTo>
                    <a:pt x="18645" y="38215"/>
                    <a:pt x="18799" y="38226"/>
                    <a:pt x="18954" y="38250"/>
                  </a:cubicBezTo>
                  <a:cubicBezTo>
                    <a:pt x="19049" y="38250"/>
                    <a:pt x="19155" y="38262"/>
                    <a:pt x="19250" y="38274"/>
                  </a:cubicBezTo>
                  <a:lnTo>
                    <a:pt x="19630" y="38274"/>
                  </a:lnTo>
                  <a:cubicBezTo>
                    <a:pt x="19689" y="38286"/>
                    <a:pt x="19760" y="38286"/>
                    <a:pt x="19831" y="38286"/>
                  </a:cubicBezTo>
                  <a:cubicBezTo>
                    <a:pt x="19986" y="38286"/>
                    <a:pt x="20140" y="38274"/>
                    <a:pt x="20294" y="38274"/>
                  </a:cubicBezTo>
                  <a:lnTo>
                    <a:pt x="20448" y="38274"/>
                  </a:lnTo>
                  <a:cubicBezTo>
                    <a:pt x="20673" y="38250"/>
                    <a:pt x="20899" y="38226"/>
                    <a:pt x="21124" y="38191"/>
                  </a:cubicBezTo>
                  <a:cubicBezTo>
                    <a:pt x="21341" y="38168"/>
                    <a:pt x="21558" y="38123"/>
                    <a:pt x="21776" y="38088"/>
                  </a:cubicBezTo>
                  <a:lnTo>
                    <a:pt x="21776" y="38088"/>
                  </a:lnTo>
                  <a:cubicBezTo>
                    <a:pt x="21772" y="38090"/>
                    <a:pt x="21768" y="38092"/>
                    <a:pt x="21765" y="38096"/>
                  </a:cubicBezTo>
                  <a:cubicBezTo>
                    <a:pt x="21788" y="38084"/>
                    <a:pt x="21812" y="38084"/>
                    <a:pt x="21836" y="38084"/>
                  </a:cubicBezTo>
                  <a:cubicBezTo>
                    <a:pt x="21871" y="38072"/>
                    <a:pt x="21907" y="38060"/>
                    <a:pt x="21943" y="38060"/>
                  </a:cubicBezTo>
                  <a:lnTo>
                    <a:pt x="21966" y="38060"/>
                  </a:lnTo>
                  <a:lnTo>
                    <a:pt x="21978" y="38049"/>
                  </a:lnTo>
                  <a:lnTo>
                    <a:pt x="22002" y="38049"/>
                  </a:lnTo>
                  <a:cubicBezTo>
                    <a:pt x="22215" y="38013"/>
                    <a:pt x="22417" y="37977"/>
                    <a:pt x="22630" y="37930"/>
                  </a:cubicBezTo>
                  <a:cubicBezTo>
                    <a:pt x="22749" y="37906"/>
                    <a:pt x="22868" y="37883"/>
                    <a:pt x="22986" y="37847"/>
                  </a:cubicBezTo>
                  <a:cubicBezTo>
                    <a:pt x="23105" y="37823"/>
                    <a:pt x="23212" y="37788"/>
                    <a:pt x="23330" y="37752"/>
                  </a:cubicBezTo>
                  <a:cubicBezTo>
                    <a:pt x="23876" y="37574"/>
                    <a:pt x="24409" y="37349"/>
                    <a:pt x="24931" y="37100"/>
                  </a:cubicBezTo>
                  <a:cubicBezTo>
                    <a:pt x="25062" y="37040"/>
                    <a:pt x="25192" y="36981"/>
                    <a:pt x="25311" y="36910"/>
                  </a:cubicBezTo>
                  <a:cubicBezTo>
                    <a:pt x="25429" y="36851"/>
                    <a:pt x="25548" y="36780"/>
                    <a:pt x="25667" y="36708"/>
                  </a:cubicBezTo>
                  <a:cubicBezTo>
                    <a:pt x="25809" y="36602"/>
                    <a:pt x="25951" y="36495"/>
                    <a:pt x="26094" y="36376"/>
                  </a:cubicBezTo>
                  <a:cubicBezTo>
                    <a:pt x="26260" y="36246"/>
                    <a:pt x="26402" y="36092"/>
                    <a:pt x="26556" y="35937"/>
                  </a:cubicBezTo>
                  <a:cubicBezTo>
                    <a:pt x="26556" y="35831"/>
                    <a:pt x="26568" y="35712"/>
                    <a:pt x="26580" y="35605"/>
                  </a:cubicBezTo>
                  <a:cubicBezTo>
                    <a:pt x="26663" y="34063"/>
                    <a:pt x="26782" y="32522"/>
                    <a:pt x="26912" y="30980"/>
                  </a:cubicBezTo>
                  <a:cubicBezTo>
                    <a:pt x="26948" y="30541"/>
                    <a:pt x="26983" y="30090"/>
                    <a:pt x="27019" y="29640"/>
                  </a:cubicBezTo>
                  <a:cubicBezTo>
                    <a:pt x="29391" y="27635"/>
                    <a:pt x="30340" y="24516"/>
                    <a:pt x="30482" y="21491"/>
                  </a:cubicBezTo>
                  <a:cubicBezTo>
                    <a:pt x="30518" y="20282"/>
                    <a:pt x="30506" y="19072"/>
                    <a:pt x="30446" y="17850"/>
                  </a:cubicBezTo>
                  <a:cubicBezTo>
                    <a:pt x="30695" y="17744"/>
                    <a:pt x="30945" y="17637"/>
                    <a:pt x="31182" y="17518"/>
                  </a:cubicBezTo>
                  <a:cubicBezTo>
                    <a:pt x="32154" y="17103"/>
                    <a:pt x="32973" y="16415"/>
                    <a:pt x="33578" y="15573"/>
                  </a:cubicBezTo>
                  <a:cubicBezTo>
                    <a:pt x="34218" y="14755"/>
                    <a:pt x="34562" y="13735"/>
                    <a:pt x="34503" y="12703"/>
                  </a:cubicBezTo>
                  <a:cubicBezTo>
                    <a:pt x="34467" y="12157"/>
                    <a:pt x="34455" y="11564"/>
                    <a:pt x="34194" y="11078"/>
                  </a:cubicBezTo>
                  <a:cubicBezTo>
                    <a:pt x="33814" y="10389"/>
                    <a:pt x="33103" y="9994"/>
                    <a:pt x="32341" y="9994"/>
                  </a:cubicBezTo>
                  <a:cubicBezTo>
                    <a:pt x="32225" y="9994"/>
                    <a:pt x="32107" y="10003"/>
                    <a:pt x="31988" y="10022"/>
                  </a:cubicBezTo>
                  <a:cubicBezTo>
                    <a:pt x="31122" y="10141"/>
                    <a:pt x="30340" y="10651"/>
                    <a:pt x="29723" y="11303"/>
                  </a:cubicBezTo>
                  <a:cubicBezTo>
                    <a:pt x="29581" y="10651"/>
                    <a:pt x="29415" y="10011"/>
                    <a:pt x="29237" y="9382"/>
                  </a:cubicBezTo>
                  <a:cubicBezTo>
                    <a:pt x="29237" y="9382"/>
                    <a:pt x="29237" y="9370"/>
                    <a:pt x="29225" y="9370"/>
                  </a:cubicBezTo>
                  <a:cubicBezTo>
                    <a:pt x="29189" y="9275"/>
                    <a:pt x="29142" y="9180"/>
                    <a:pt x="29106" y="9085"/>
                  </a:cubicBezTo>
                  <a:cubicBezTo>
                    <a:pt x="29071" y="8991"/>
                    <a:pt x="29035" y="8908"/>
                    <a:pt x="28999" y="8813"/>
                  </a:cubicBezTo>
                  <a:cubicBezTo>
                    <a:pt x="28928" y="8623"/>
                    <a:pt x="28857" y="8433"/>
                    <a:pt x="28774" y="8255"/>
                  </a:cubicBezTo>
                  <a:cubicBezTo>
                    <a:pt x="28703" y="8065"/>
                    <a:pt x="28620" y="7888"/>
                    <a:pt x="28525" y="7710"/>
                  </a:cubicBezTo>
                  <a:cubicBezTo>
                    <a:pt x="28430" y="7532"/>
                    <a:pt x="28335" y="7342"/>
                    <a:pt x="28229" y="7164"/>
                  </a:cubicBezTo>
                  <a:cubicBezTo>
                    <a:pt x="28122" y="6986"/>
                    <a:pt x="28015" y="6796"/>
                    <a:pt x="27908" y="6618"/>
                  </a:cubicBezTo>
                  <a:cubicBezTo>
                    <a:pt x="27695" y="6263"/>
                    <a:pt x="27481" y="5907"/>
                    <a:pt x="27256" y="5563"/>
                  </a:cubicBezTo>
                  <a:cubicBezTo>
                    <a:pt x="27149" y="5385"/>
                    <a:pt x="27042" y="5219"/>
                    <a:pt x="26936" y="5053"/>
                  </a:cubicBezTo>
                  <a:cubicBezTo>
                    <a:pt x="26805" y="4863"/>
                    <a:pt x="26663" y="4650"/>
                    <a:pt x="26521" y="4460"/>
                  </a:cubicBezTo>
                  <a:cubicBezTo>
                    <a:pt x="26438" y="4365"/>
                    <a:pt x="26366" y="4258"/>
                    <a:pt x="26283" y="4163"/>
                  </a:cubicBezTo>
                  <a:cubicBezTo>
                    <a:pt x="26189" y="4057"/>
                    <a:pt x="26106" y="3950"/>
                    <a:pt x="26022" y="3855"/>
                  </a:cubicBezTo>
                  <a:cubicBezTo>
                    <a:pt x="25892" y="3701"/>
                    <a:pt x="25762" y="3558"/>
                    <a:pt x="25631" y="3416"/>
                  </a:cubicBezTo>
                  <a:cubicBezTo>
                    <a:pt x="25548" y="3333"/>
                    <a:pt x="25477" y="3250"/>
                    <a:pt x="25394" y="3167"/>
                  </a:cubicBezTo>
                  <a:cubicBezTo>
                    <a:pt x="25311" y="3084"/>
                    <a:pt x="25228" y="2989"/>
                    <a:pt x="25145" y="2906"/>
                  </a:cubicBezTo>
                  <a:cubicBezTo>
                    <a:pt x="25109" y="2882"/>
                    <a:pt x="25086" y="2859"/>
                    <a:pt x="25062" y="2823"/>
                  </a:cubicBezTo>
                  <a:cubicBezTo>
                    <a:pt x="24991" y="2776"/>
                    <a:pt x="24919" y="2728"/>
                    <a:pt x="24848" y="2681"/>
                  </a:cubicBezTo>
                  <a:cubicBezTo>
                    <a:pt x="24160" y="2230"/>
                    <a:pt x="23449" y="1815"/>
                    <a:pt x="22713" y="1447"/>
                  </a:cubicBezTo>
                  <a:cubicBezTo>
                    <a:pt x="21990" y="1115"/>
                    <a:pt x="21243" y="842"/>
                    <a:pt x="20507" y="582"/>
                  </a:cubicBezTo>
                  <a:cubicBezTo>
                    <a:pt x="20270" y="510"/>
                    <a:pt x="20033" y="439"/>
                    <a:pt x="19784" y="368"/>
                  </a:cubicBezTo>
                  <a:cubicBezTo>
                    <a:pt x="19559" y="297"/>
                    <a:pt x="19321" y="249"/>
                    <a:pt x="19084" y="202"/>
                  </a:cubicBezTo>
                  <a:cubicBezTo>
                    <a:pt x="18977" y="178"/>
                    <a:pt x="18871" y="155"/>
                    <a:pt x="18764" y="131"/>
                  </a:cubicBezTo>
                  <a:cubicBezTo>
                    <a:pt x="18705" y="119"/>
                    <a:pt x="18645" y="119"/>
                    <a:pt x="18574" y="107"/>
                  </a:cubicBezTo>
                  <a:cubicBezTo>
                    <a:pt x="18527" y="95"/>
                    <a:pt x="18479" y="95"/>
                    <a:pt x="18420" y="83"/>
                  </a:cubicBezTo>
                  <a:cubicBezTo>
                    <a:pt x="18301" y="72"/>
                    <a:pt x="18183" y="60"/>
                    <a:pt x="18064" y="48"/>
                  </a:cubicBezTo>
                  <a:cubicBezTo>
                    <a:pt x="17946" y="36"/>
                    <a:pt x="17827" y="24"/>
                    <a:pt x="17708" y="24"/>
                  </a:cubicBezTo>
                  <a:cubicBezTo>
                    <a:pt x="17507" y="12"/>
                    <a:pt x="17293" y="0"/>
                    <a:pt x="17092" y="0"/>
                  </a:cubicBezTo>
                  <a:close/>
                </a:path>
              </a:pathLst>
            </a:custGeom>
            <a:solidFill>
              <a:srgbClr val="F79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3587;p81">
              <a:extLst>
                <a:ext uri="{FF2B5EF4-FFF2-40B4-BE49-F238E27FC236}">
                  <a16:creationId xmlns:a16="http://schemas.microsoft.com/office/drawing/2014/main" id="{305776A4-6168-7E38-82DC-DAFC62F44250}"/>
                </a:ext>
              </a:extLst>
            </p:cNvPr>
            <p:cNvSpPr/>
            <p:nvPr/>
          </p:nvSpPr>
          <p:spPr>
            <a:xfrm>
              <a:off x="3991900" y="3529975"/>
              <a:ext cx="325" cy="25"/>
            </a:xfrm>
            <a:custGeom>
              <a:avLst/>
              <a:gdLst/>
              <a:ahLst/>
              <a:cxnLst/>
              <a:rect l="l" t="t" r="r" b="b"/>
              <a:pathLst>
                <a:path w="13" h="1" extrusionOk="0">
                  <a:moveTo>
                    <a:pt x="12" y="0"/>
                  </a:moveTo>
                  <a:lnTo>
                    <a:pt x="12" y="0"/>
                  </a:lnTo>
                  <a:cubicBezTo>
                    <a:pt x="0" y="0"/>
                    <a:pt x="0" y="0"/>
                    <a:pt x="0" y="0"/>
                  </a:cubicBezTo>
                  <a:cubicBezTo>
                    <a:pt x="0" y="0"/>
                    <a:pt x="0" y="0"/>
                    <a:pt x="12" y="0"/>
                  </a:cubicBezTo>
                  <a:close/>
                </a:path>
              </a:pathLst>
            </a:custGeom>
            <a:solidFill>
              <a:srgbClr val="F79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3588;p81">
              <a:extLst>
                <a:ext uri="{FF2B5EF4-FFF2-40B4-BE49-F238E27FC236}">
                  <a16:creationId xmlns:a16="http://schemas.microsoft.com/office/drawing/2014/main" id="{438184EE-C0E2-5849-4735-5F4E59851201}"/>
                </a:ext>
              </a:extLst>
            </p:cNvPr>
            <p:cNvSpPr/>
            <p:nvPr/>
          </p:nvSpPr>
          <p:spPr>
            <a:xfrm>
              <a:off x="3992500" y="3529675"/>
              <a:ext cx="300" cy="25"/>
            </a:xfrm>
            <a:custGeom>
              <a:avLst/>
              <a:gdLst/>
              <a:ahLst/>
              <a:cxnLst/>
              <a:rect l="l" t="t" r="r" b="b"/>
              <a:pathLst>
                <a:path w="12" h="1" extrusionOk="0">
                  <a:moveTo>
                    <a:pt x="0" y="1"/>
                  </a:moveTo>
                  <a:cubicBezTo>
                    <a:pt x="0" y="1"/>
                    <a:pt x="0" y="1"/>
                    <a:pt x="12" y="1"/>
                  </a:cubicBezTo>
                  <a:cubicBezTo>
                    <a:pt x="0" y="1"/>
                    <a:pt x="0" y="1"/>
                    <a:pt x="0" y="1"/>
                  </a:cubicBezTo>
                  <a:close/>
                </a:path>
              </a:pathLst>
            </a:custGeom>
            <a:solidFill>
              <a:srgbClr val="F79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3589;p81">
              <a:extLst>
                <a:ext uri="{FF2B5EF4-FFF2-40B4-BE49-F238E27FC236}">
                  <a16:creationId xmlns:a16="http://schemas.microsoft.com/office/drawing/2014/main" id="{D6C8E66E-0E1F-C2BF-D5F7-31F0AE0F2D03}"/>
                </a:ext>
              </a:extLst>
            </p:cNvPr>
            <p:cNvSpPr/>
            <p:nvPr/>
          </p:nvSpPr>
          <p:spPr>
            <a:xfrm>
              <a:off x="3992775" y="3529675"/>
              <a:ext cx="325" cy="25"/>
            </a:xfrm>
            <a:custGeom>
              <a:avLst/>
              <a:gdLst/>
              <a:ahLst/>
              <a:cxnLst/>
              <a:rect l="l" t="t" r="r" b="b"/>
              <a:pathLst>
                <a:path w="13" h="1" extrusionOk="0">
                  <a:moveTo>
                    <a:pt x="13" y="1"/>
                  </a:moveTo>
                  <a:cubicBezTo>
                    <a:pt x="13" y="1"/>
                    <a:pt x="13" y="1"/>
                    <a:pt x="13" y="1"/>
                  </a:cubicBezTo>
                  <a:lnTo>
                    <a:pt x="1" y="1"/>
                  </a:lnTo>
                  <a:cubicBezTo>
                    <a:pt x="1" y="1"/>
                    <a:pt x="1" y="1"/>
                    <a:pt x="13" y="1"/>
                  </a:cubicBezTo>
                  <a:close/>
                </a:path>
              </a:pathLst>
            </a:custGeom>
            <a:solidFill>
              <a:srgbClr val="F79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3590;p81">
              <a:extLst>
                <a:ext uri="{FF2B5EF4-FFF2-40B4-BE49-F238E27FC236}">
                  <a16:creationId xmlns:a16="http://schemas.microsoft.com/office/drawing/2014/main" id="{F84B38CA-9E79-DC15-B382-F9FC8A4C1F55}"/>
                </a:ext>
              </a:extLst>
            </p:cNvPr>
            <p:cNvSpPr/>
            <p:nvPr/>
          </p:nvSpPr>
          <p:spPr>
            <a:xfrm>
              <a:off x="3993075" y="3529675"/>
              <a:ext cx="325" cy="25"/>
            </a:xfrm>
            <a:custGeom>
              <a:avLst/>
              <a:gdLst/>
              <a:ahLst/>
              <a:cxnLst/>
              <a:rect l="l" t="t" r="r" b="b"/>
              <a:pathLst>
                <a:path w="13" h="1" extrusionOk="0">
                  <a:moveTo>
                    <a:pt x="1" y="1"/>
                  </a:moveTo>
                  <a:cubicBezTo>
                    <a:pt x="1" y="1"/>
                    <a:pt x="13" y="1"/>
                    <a:pt x="13" y="1"/>
                  </a:cubicBezTo>
                  <a:cubicBezTo>
                    <a:pt x="13" y="1"/>
                    <a:pt x="1" y="1"/>
                    <a:pt x="1" y="1"/>
                  </a:cubicBezTo>
                  <a:cubicBezTo>
                    <a:pt x="1" y="1"/>
                    <a:pt x="1" y="1"/>
                    <a:pt x="1" y="1"/>
                  </a:cubicBezTo>
                  <a:close/>
                </a:path>
              </a:pathLst>
            </a:custGeom>
            <a:solidFill>
              <a:srgbClr val="F79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3591;p81">
              <a:extLst>
                <a:ext uri="{FF2B5EF4-FFF2-40B4-BE49-F238E27FC236}">
                  <a16:creationId xmlns:a16="http://schemas.microsoft.com/office/drawing/2014/main" id="{5ECA3E90-4DA5-6FA7-2C37-FBA0E1E6B1F7}"/>
                </a:ext>
              </a:extLst>
            </p:cNvPr>
            <p:cNvSpPr/>
            <p:nvPr/>
          </p:nvSpPr>
          <p:spPr>
            <a:xfrm>
              <a:off x="3844825" y="3516625"/>
              <a:ext cx="325" cy="25"/>
            </a:xfrm>
            <a:custGeom>
              <a:avLst/>
              <a:gdLst/>
              <a:ahLst/>
              <a:cxnLst/>
              <a:rect l="l" t="t" r="r" b="b"/>
              <a:pathLst>
                <a:path w="13" h="1" extrusionOk="0">
                  <a:moveTo>
                    <a:pt x="1" y="1"/>
                  </a:moveTo>
                  <a:cubicBezTo>
                    <a:pt x="1" y="1"/>
                    <a:pt x="12" y="1"/>
                    <a:pt x="12" y="1"/>
                  </a:cubicBezTo>
                  <a:cubicBezTo>
                    <a:pt x="12" y="1"/>
                    <a:pt x="12" y="1"/>
                    <a:pt x="12" y="1"/>
                  </a:cubicBezTo>
                  <a:cubicBezTo>
                    <a:pt x="12" y="1"/>
                    <a:pt x="12" y="1"/>
                    <a:pt x="12" y="1"/>
                  </a:cubicBezTo>
                  <a:cubicBezTo>
                    <a:pt x="12" y="1"/>
                    <a:pt x="12" y="1"/>
                    <a:pt x="1" y="1"/>
                  </a:cubicBezTo>
                  <a:close/>
                </a:path>
              </a:pathLst>
            </a:custGeom>
            <a:solidFill>
              <a:srgbClr val="F79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3592;p81">
              <a:extLst>
                <a:ext uri="{FF2B5EF4-FFF2-40B4-BE49-F238E27FC236}">
                  <a16:creationId xmlns:a16="http://schemas.microsoft.com/office/drawing/2014/main" id="{1795A442-623E-05A6-B66A-BAEEA058B197}"/>
                </a:ext>
              </a:extLst>
            </p:cNvPr>
            <p:cNvSpPr/>
            <p:nvPr/>
          </p:nvSpPr>
          <p:spPr>
            <a:xfrm>
              <a:off x="4116425" y="2705075"/>
              <a:ext cx="325" cy="325"/>
            </a:xfrm>
            <a:custGeom>
              <a:avLst/>
              <a:gdLst/>
              <a:ahLst/>
              <a:cxnLst/>
              <a:rect l="l" t="t" r="r" b="b"/>
              <a:pathLst>
                <a:path w="13" h="13" extrusionOk="0">
                  <a:moveTo>
                    <a:pt x="1" y="1"/>
                  </a:moveTo>
                  <a:cubicBezTo>
                    <a:pt x="13" y="1"/>
                    <a:pt x="13" y="13"/>
                    <a:pt x="13" y="13"/>
                  </a:cubicBezTo>
                  <a:cubicBezTo>
                    <a:pt x="13" y="13"/>
                    <a:pt x="13" y="1"/>
                    <a:pt x="1" y="1"/>
                  </a:cubicBezTo>
                  <a:close/>
                </a:path>
              </a:pathLst>
            </a:custGeom>
            <a:solidFill>
              <a:srgbClr val="F79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3593;p81">
              <a:extLst>
                <a:ext uri="{FF2B5EF4-FFF2-40B4-BE49-F238E27FC236}">
                  <a16:creationId xmlns:a16="http://schemas.microsoft.com/office/drawing/2014/main" id="{CDAE9F32-3B90-7D4F-66A3-32F50F6DDA1C}"/>
                </a:ext>
              </a:extLst>
            </p:cNvPr>
            <p:cNvSpPr/>
            <p:nvPr/>
          </p:nvSpPr>
          <p:spPr>
            <a:xfrm>
              <a:off x="4010275" y="26143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79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3594;p81">
              <a:extLst>
                <a:ext uri="{FF2B5EF4-FFF2-40B4-BE49-F238E27FC236}">
                  <a16:creationId xmlns:a16="http://schemas.microsoft.com/office/drawing/2014/main" id="{07F341D2-0119-F481-B11B-03BB99C76ED6}"/>
                </a:ext>
              </a:extLst>
            </p:cNvPr>
            <p:cNvSpPr/>
            <p:nvPr/>
          </p:nvSpPr>
          <p:spPr>
            <a:xfrm>
              <a:off x="3702500" y="2970450"/>
              <a:ext cx="85850" cy="50725"/>
            </a:xfrm>
            <a:custGeom>
              <a:avLst/>
              <a:gdLst/>
              <a:ahLst/>
              <a:cxnLst/>
              <a:rect l="l" t="t" r="r" b="b"/>
              <a:pathLst>
                <a:path w="3434" h="2029" extrusionOk="0">
                  <a:moveTo>
                    <a:pt x="1466" y="1"/>
                  </a:moveTo>
                  <a:cubicBezTo>
                    <a:pt x="576" y="1"/>
                    <a:pt x="0" y="1297"/>
                    <a:pt x="428" y="2005"/>
                  </a:cubicBezTo>
                  <a:cubicBezTo>
                    <a:pt x="473" y="2021"/>
                    <a:pt x="510" y="2029"/>
                    <a:pt x="540" y="2029"/>
                  </a:cubicBezTo>
                  <a:cubicBezTo>
                    <a:pt x="755" y="2029"/>
                    <a:pt x="623" y="1663"/>
                    <a:pt x="665" y="1507"/>
                  </a:cubicBezTo>
                  <a:cubicBezTo>
                    <a:pt x="706" y="1135"/>
                    <a:pt x="982" y="618"/>
                    <a:pt x="1383" y="618"/>
                  </a:cubicBezTo>
                  <a:cubicBezTo>
                    <a:pt x="1441" y="618"/>
                    <a:pt x="1503" y="629"/>
                    <a:pt x="1566" y="653"/>
                  </a:cubicBezTo>
                  <a:cubicBezTo>
                    <a:pt x="2022" y="749"/>
                    <a:pt x="2411" y="1705"/>
                    <a:pt x="2802" y="1705"/>
                  </a:cubicBezTo>
                  <a:cubicBezTo>
                    <a:pt x="2849" y="1705"/>
                    <a:pt x="2895" y="1692"/>
                    <a:pt x="2942" y="1661"/>
                  </a:cubicBezTo>
                  <a:cubicBezTo>
                    <a:pt x="3433" y="1287"/>
                    <a:pt x="2112" y="12"/>
                    <a:pt x="1633" y="12"/>
                  </a:cubicBezTo>
                  <a:cubicBezTo>
                    <a:pt x="1626" y="12"/>
                    <a:pt x="1620" y="12"/>
                    <a:pt x="1614" y="13"/>
                  </a:cubicBezTo>
                  <a:cubicBezTo>
                    <a:pt x="1564" y="5"/>
                    <a:pt x="1514" y="1"/>
                    <a:pt x="14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3595;p81">
              <a:extLst>
                <a:ext uri="{FF2B5EF4-FFF2-40B4-BE49-F238E27FC236}">
                  <a16:creationId xmlns:a16="http://schemas.microsoft.com/office/drawing/2014/main" id="{5A71035A-52E6-A9FB-7461-2531C0C5110E}"/>
                </a:ext>
              </a:extLst>
            </p:cNvPr>
            <p:cNvSpPr/>
            <p:nvPr/>
          </p:nvSpPr>
          <p:spPr>
            <a:xfrm>
              <a:off x="3930825" y="2858300"/>
              <a:ext cx="70000" cy="52350"/>
            </a:xfrm>
            <a:custGeom>
              <a:avLst/>
              <a:gdLst/>
              <a:ahLst/>
              <a:cxnLst/>
              <a:rect l="l" t="t" r="r" b="b"/>
              <a:pathLst>
                <a:path w="2800" h="2094" extrusionOk="0">
                  <a:moveTo>
                    <a:pt x="1369" y="1"/>
                  </a:moveTo>
                  <a:cubicBezTo>
                    <a:pt x="1294" y="1"/>
                    <a:pt x="1217" y="9"/>
                    <a:pt x="1139" y="27"/>
                  </a:cubicBezTo>
                  <a:cubicBezTo>
                    <a:pt x="463" y="205"/>
                    <a:pt x="0" y="964"/>
                    <a:pt x="142" y="1652"/>
                  </a:cubicBezTo>
                  <a:cubicBezTo>
                    <a:pt x="178" y="1818"/>
                    <a:pt x="214" y="2044"/>
                    <a:pt x="392" y="2091"/>
                  </a:cubicBezTo>
                  <a:cubicBezTo>
                    <a:pt x="400" y="2093"/>
                    <a:pt x="409" y="2094"/>
                    <a:pt x="417" y="2094"/>
                  </a:cubicBezTo>
                  <a:cubicBezTo>
                    <a:pt x="511" y="2094"/>
                    <a:pt x="577" y="1978"/>
                    <a:pt x="534" y="1901"/>
                  </a:cubicBezTo>
                  <a:cubicBezTo>
                    <a:pt x="486" y="1783"/>
                    <a:pt x="475" y="1664"/>
                    <a:pt x="463" y="1545"/>
                  </a:cubicBezTo>
                  <a:cubicBezTo>
                    <a:pt x="451" y="1130"/>
                    <a:pt x="688" y="703"/>
                    <a:pt x="1079" y="525"/>
                  </a:cubicBezTo>
                  <a:cubicBezTo>
                    <a:pt x="1162" y="489"/>
                    <a:pt x="1242" y="473"/>
                    <a:pt x="1319" y="473"/>
                  </a:cubicBezTo>
                  <a:cubicBezTo>
                    <a:pt x="1692" y="473"/>
                    <a:pt x="1994" y="855"/>
                    <a:pt x="2230" y="1130"/>
                  </a:cubicBezTo>
                  <a:cubicBezTo>
                    <a:pt x="2290" y="1241"/>
                    <a:pt x="2398" y="1328"/>
                    <a:pt x="2517" y="1328"/>
                  </a:cubicBezTo>
                  <a:cubicBezTo>
                    <a:pt x="2563" y="1328"/>
                    <a:pt x="2610" y="1314"/>
                    <a:pt x="2657" y="1285"/>
                  </a:cubicBezTo>
                  <a:cubicBezTo>
                    <a:pt x="2775" y="1201"/>
                    <a:pt x="2799" y="1035"/>
                    <a:pt x="2716" y="917"/>
                  </a:cubicBezTo>
                  <a:cubicBezTo>
                    <a:pt x="2413" y="477"/>
                    <a:pt x="1934" y="1"/>
                    <a:pt x="136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3596;p81">
              <a:extLst>
                <a:ext uri="{FF2B5EF4-FFF2-40B4-BE49-F238E27FC236}">
                  <a16:creationId xmlns:a16="http://schemas.microsoft.com/office/drawing/2014/main" id="{0D7CB501-FE7B-F7C2-4554-598731C22E9E}"/>
                </a:ext>
              </a:extLst>
            </p:cNvPr>
            <p:cNvSpPr/>
            <p:nvPr/>
          </p:nvSpPr>
          <p:spPr>
            <a:xfrm>
              <a:off x="3826450" y="2949650"/>
              <a:ext cx="69400" cy="126525"/>
            </a:xfrm>
            <a:custGeom>
              <a:avLst/>
              <a:gdLst/>
              <a:ahLst/>
              <a:cxnLst/>
              <a:rect l="l" t="t" r="r" b="b"/>
              <a:pathLst>
                <a:path w="2776" h="5061" extrusionOk="0">
                  <a:moveTo>
                    <a:pt x="1232" y="1"/>
                  </a:moveTo>
                  <a:cubicBezTo>
                    <a:pt x="1209" y="1"/>
                    <a:pt x="1186" y="5"/>
                    <a:pt x="1163" y="14"/>
                  </a:cubicBezTo>
                  <a:cubicBezTo>
                    <a:pt x="819" y="169"/>
                    <a:pt x="1305" y="857"/>
                    <a:pt x="1329" y="1153"/>
                  </a:cubicBezTo>
                  <a:cubicBezTo>
                    <a:pt x="1483" y="1639"/>
                    <a:pt x="1684" y="2137"/>
                    <a:pt x="1720" y="2659"/>
                  </a:cubicBezTo>
                  <a:cubicBezTo>
                    <a:pt x="1507" y="3229"/>
                    <a:pt x="712" y="3288"/>
                    <a:pt x="380" y="3786"/>
                  </a:cubicBezTo>
                  <a:cubicBezTo>
                    <a:pt x="0" y="4332"/>
                    <a:pt x="605" y="4842"/>
                    <a:pt x="1127" y="4925"/>
                  </a:cubicBezTo>
                  <a:cubicBezTo>
                    <a:pt x="1327" y="4951"/>
                    <a:pt x="1804" y="5060"/>
                    <a:pt x="2192" y="5060"/>
                  </a:cubicBezTo>
                  <a:cubicBezTo>
                    <a:pt x="2494" y="5060"/>
                    <a:pt x="2743" y="4994"/>
                    <a:pt x="2764" y="4770"/>
                  </a:cubicBezTo>
                  <a:cubicBezTo>
                    <a:pt x="2776" y="4616"/>
                    <a:pt x="2645" y="4474"/>
                    <a:pt x="2491" y="4462"/>
                  </a:cubicBezTo>
                  <a:cubicBezTo>
                    <a:pt x="1957" y="4427"/>
                    <a:pt x="1352" y="4427"/>
                    <a:pt x="890" y="4142"/>
                  </a:cubicBezTo>
                  <a:cubicBezTo>
                    <a:pt x="1934" y="3407"/>
                    <a:pt x="2752" y="3181"/>
                    <a:pt x="2028" y="1722"/>
                  </a:cubicBezTo>
                  <a:cubicBezTo>
                    <a:pt x="1839" y="1200"/>
                    <a:pt x="1613" y="702"/>
                    <a:pt x="1435" y="181"/>
                  </a:cubicBezTo>
                  <a:cubicBezTo>
                    <a:pt x="1416" y="75"/>
                    <a:pt x="1328" y="1"/>
                    <a:pt x="123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3597;p81">
              <a:extLst>
                <a:ext uri="{FF2B5EF4-FFF2-40B4-BE49-F238E27FC236}">
                  <a16:creationId xmlns:a16="http://schemas.microsoft.com/office/drawing/2014/main" id="{7F19356A-CC48-35CA-D5A9-8CD085681556}"/>
                </a:ext>
              </a:extLst>
            </p:cNvPr>
            <p:cNvSpPr/>
            <p:nvPr/>
          </p:nvSpPr>
          <p:spPr>
            <a:xfrm>
              <a:off x="3867075" y="3070175"/>
              <a:ext cx="116850" cy="100425"/>
            </a:xfrm>
            <a:custGeom>
              <a:avLst/>
              <a:gdLst/>
              <a:ahLst/>
              <a:cxnLst/>
              <a:rect l="l" t="t" r="r" b="b"/>
              <a:pathLst>
                <a:path w="4674" h="4017" extrusionOk="0">
                  <a:moveTo>
                    <a:pt x="3830" y="1"/>
                  </a:moveTo>
                  <a:cubicBezTo>
                    <a:pt x="3807" y="1"/>
                    <a:pt x="3784" y="3"/>
                    <a:pt x="3760" y="9"/>
                  </a:cubicBezTo>
                  <a:cubicBezTo>
                    <a:pt x="3155" y="163"/>
                    <a:pt x="4673" y="3021"/>
                    <a:pt x="2135" y="3401"/>
                  </a:cubicBezTo>
                  <a:cubicBezTo>
                    <a:pt x="311" y="3224"/>
                    <a:pt x="610" y="1800"/>
                    <a:pt x="265" y="1800"/>
                  </a:cubicBezTo>
                  <a:cubicBezTo>
                    <a:pt x="239" y="1800"/>
                    <a:pt x="211" y="1807"/>
                    <a:pt x="178" y="1823"/>
                  </a:cubicBezTo>
                  <a:cubicBezTo>
                    <a:pt x="0" y="1930"/>
                    <a:pt x="95" y="2156"/>
                    <a:pt x="131" y="2310"/>
                  </a:cubicBezTo>
                  <a:cubicBezTo>
                    <a:pt x="285" y="3140"/>
                    <a:pt x="996" y="3745"/>
                    <a:pt x="1791" y="3958"/>
                  </a:cubicBezTo>
                  <a:cubicBezTo>
                    <a:pt x="1946" y="3998"/>
                    <a:pt x="2100" y="4017"/>
                    <a:pt x="2251" y="4017"/>
                  </a:cubicBezTo>
                  <a:cubicBezTo>
                    <a:pt x="3500" y="4017"/>
                    <a:pt x="4558" y="2739"/>
                    <a:pt x="4388" y="1479"/>
                  </a:cubicBezTo>
                  <a:cubicBezTo>
                    <a:pt x="4321" y="1140"/>
                    <a:pt x="4296" y="1"/>
                    <a:pt x="383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3598;p81">
              <a:extLst>
                <a:ext uri="{FF2B5EF4-FFF2-40B4-BE49-F238E27FC236}">
                  <a16:creationId xmlns:a16="http://schemas.microsoft.com/office/drawing/2014/main" id="{33856DE9-BC95-7254-A829-B2A2E774630D}"/>
                </a:ext>
              </a:extLst>
            </p:cNvPr>
            <p:cNvSpPr/>
            <p:nvPr/>
          </p:nvSpPr>
          <p:spPr>
            <a:xfrm>
              <a:off x="3621250" y="3075100"/>
              <a:ext cx="200750" cy="140700"/>
            </a:xfrm>
            <a:custGeom>
              <a:avLst/>
              <a:gdLst/>
              <a:ahLst/>
              <a:cxnLst/>
              <a:rect l="l" t="t" r="r" b="b"/>
              <a:pathLst>
                <a:path w="8030" h="5628" extrusionOk="0">
                  <a:moveTo>
                    <a:pt x="4011" y="0"/>
                  </a:moveTo>
                  <a:cubicBezTo>
                    <a:pt x="3895" y="0"/>
                    <a:pt x="3780" y="5"/>
                    <a:pt x="3666" y="13"/>
                  </a:cubicBezTo>
                  <a:cubicBezTo>
                    <a:pt x="3586" y="28"/>
                    <a:pt x="3489" y="30"/>
                    <a:pt x="3386" y="30"/>
                  </a:cubicBezTo>
                  <a:cubicBezTo>
                    <a:pt x="3360" y="30"/>
                    <a:pt x="3334" y="30"/>
                    <a:pt x="3308" y="30"/>
                  </a:cubicBezTo>
                  <a:cubicBezTo>
                    <a:pt x="3020" y="30"/>
                    <a:pt x="2712" y="41"/>
                    <a:pt x="2622" y="310"/>
                  </a:cubicBezTo>
                  <a:cubicBezTo>
                    <a:pt x="724" y="1152"/>
                    <a:pt x="1" y="3548"/>
                    <a:pt x="1804" y="4924"/>
                  </a:cubicBezTo>
                  <a:cubicBezTo>
                    <a:pt x="2210" y="5342"/>
                    <a:pt x="2731" y="5624"/>
                    <a:pt x="3321" y="5624"/>
                  </a:cubicBezTo>
                  <a:cubicBezTo>
                    <a:pt x="3333" y="5624"/>
                    <a:pt x="3345" y="5624"/>
                    <a:pt x="3357" y="5623"/>
                  </a:cubicBezTo>
                  <a:cubicBezTo>
                    <a:pt x="3406" y="5626"/>
                    <a:pt x="3454" y="5628"/>
                    <a:pt x="3503" y="5628"/>
                  </a:cubicBezTo>
                  <a:cubicBezTo>
                    <a:pt x="5714" y="5628"/>
                    <a:pt x="8029" y="2759"/>
                    <a:pt x="6346" y="844"/>
                  </a:cubicBezTo>
                  <a:cubicBezTo>
                    <a:pt x="5731" y="238"/>
                    <a:pt x="4858" y="0"/>
                    <a:pt x="4011" y="0"/>
                  </a:cubicBezTo>
                  <a:close/>
                </a:path>
              </a:pathLst>
            </a:custGeom>
            <a:solidFill>
              <a:srgbClr val="F25C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3599;p81">
              <a:extLst>
                <a:ext uri="{FF2B5EF4-FFF2-40B4-BE49-F238E27FC236}">
                  <a16:creationId xmlns:a16="http://schemas.microsoft.com/office/drawing/2014/main" id="{81AE038A-059B-4754-9D9D-B41B67BCE122}"/>
                </a:ext>
              </a:extLst>
            </p:cNvPr>
            <p:cNvSpPr/>
            <p:nvPr/>
          </p:nvSpPr>
          <p:spPr>
            <a:xfrm>
              <a:off x="3954250" y="2919625"/>
              <a:ext cx="199275" cy="151825"/>
            </a:xfrm>
            <a:custGeom>
              <a:avLst/>
              <a:gdLst/>
              <a:ahLst/>
              <a:cxnLst/>
              <a:rect l="l" t="t" r="r" b="b"/>
              <a:pathLst>
                <a:path w="7971" h="6073" extrusionOk="0">
                  <a:moveTo>
                    <a:pt x="4379" y="0"/>
                  </a:moveTo>
                  <a:cubicBezTo>
                    <a:pt x="4201" y="0"/>
                    <a:pt x="4026" y="17"/>
                    <a:pt x="3867" y="41"/>
                  </a:cubicBezTo>
                  <a:cubicBezTo>
                    <a:pt x="1234" y="373"/>
                    <a:pt x="0" y="4726"/>
                    <a:pt x="2728" y="5829"/>
                  </a:cubicBezTo>
                  <a:cubicBezTo>
                    <a:pt x="3118" y="5995"/>
                    <a:pt x="3540" y="6072"/>
                    <a:pt x="3964" y="6072"/>
                  </a:cubicBezTo>
                  <a:cubicBezTo>
                    <a:pt x="5153" y="6072"/>
                    <a:pt x="6365" y="5465"/>
                    <a:pt x="6986" y="4477"/>
                  </a:cubicBezTo>
                  <a:cubicBezTo>
                    <a:pt x="7970" y="2995"/>
                    <a:pt x="7164" y="931"/>
                    <a:pt x="5515" y="373"/>
                  </a:cubicBezTo>
                  <a:cubicBezTo>
                    <a:pt x="5232" y="90"/>
                    <a:pt x="4798" y="0"/>
                    <a:pt x="4379" y="0"/>
                  </a:cubicBezTo>
                  <a:close/>
                </a:path>
              </a:pathLst>
            </a:custGeom>
            <a:solidFill>
              <a:srgbClr val="F25C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3600;p81">
              <a:extLst>
                <a:ext uri="{FF2B5EF4-FFF2-40B4-BE49-F238E27FC236}">
                  <a16:creationId xmlns:a16="http://schemas.microsoft.com/office/drawing/2014/main" id="{15E9CC5E-AD0D-09F7-916C-12C1C6239228}"/>
                </a:ext>
              </a:extLst>
            </p:cNvPr>
            <p:cNvSpPr/>
            <p:nvPr/>
          </p:nvSpPr>
          <p:spPr>
            <a:xfrm>
              <a:off x="3833850" y="3331825"/>
              <a:ext cx="262450" cy="73650"/>
            </a:xfrm>
            <a:custGeom>
              <a:avLst/>
              <a:gdLst/>
              <a:ahLst/>
              <a:cxnLst/>
              <a:rect l="l" t="t" r="r" b="b"/>
              <a:pathLst>
                <a:path w="10498" h="2946" extrusionOk="0">
                  <a:moveTo>
                    <a:pt x="10350" y="1"/>
                  </a:moveTo>
                  <a:cubicBezTo>
                    <a:pt x="10319" y="1"/>
                    <a:pt x="10290" y="10"/>
                    <a:pt x="10272" y="27"/>
                  </a:cubicBezTo>
                  <a:cubicBezTo>
                    <a:pt x="9916" y="360"/>
                    <a:pt x="9548" y="656"/>
                    <a:pt x="9133" y="905"/>
                  </a:cubicBezTo>
                  <a:cubicBezTo>
                    <a:pt x="8303" y="1368"/>
                    <a:pt x="7414" y="1830"/>
                    <a:pt x="6488" y="2103"/>
                  </a:cubicBezTo>
                  <a:cubicBezTo>
                    <a:pt x="5465" y="2376"/>
                    <a:pt x="4399" y="2507"/>
                    <a:pt x="3330" y="2507"/>
                  </a:cubicBezTo>
                  <a:cubicBezTo>
                    <a:pt x="3284" y="2507"/>
                    <a:pt x="3238" y="2507"/>
                    <a:pt x="3191" y="2506"/>
                  </a:cubicBezTo>
                  <a:cubicBezTo>
                    <a:pt x="2266" y="2494"/>
                    <a:pt x="1341" y="2293"/>
                    <a:pt x="416" y="2186"/>
                  </a:cubicBezTo>
                  <a:cubicBezTo>
                    <a:pt x="345" y="2186"/>
                    <a:pt x="262" y="2174"/>
                    <a:pt x="179" y="2174"/>
                  </a:cubicBezTo>
                  <a:cubicBezTo>
                    <a:pt x="24" y="2186"/>
                    <a:pt x="1" y="2411"/>
                    <a:pt x="155" y="2459"/>
                  </a:cubicBezTo>
                  <a:cubicBezTo>
                    <a:pt x="1234" y="2696"/>
                    <a:pt x="2349" y="2921"/>
                    <a:pt x="3464" y="2945"/>
                  </a:cubicBezTo>
                  <a:cubicBezTo>
                    <a:pt x="3509" y="2946"/>
                    <a:pt x="3554" y="2946"/>
                    <a:pt x="3599" y="2946"/>
                  </a:cubicBezTo>
                  <a:cubicBezTo>
                    <a:pt x="4539" y="2946"/>
                    <a:pt x="5489" y="2828"/>
                    <a:pt x="6417" y="2601"/>
                  </a:cubicBezTo>
                  <a:cubicBezTo>
                    <a:pt x="7176" y="2399"/>
                    <a:pt x="7876" y="2044"/>
                    <a:pt x="8564" y="1664"/>
                  </a:cubicBezTo>
                  <a:cubicBezTo>
                    <a:pt x="9062" y="1379"/>
                    <a:pt x="9560" y="1059"/>
                    <a:pt x="9987" y="668"/>
                  </a:cubicBezTo>
                  <a:cubicBezTo>
                    <a:pt x="10153" y="514"/>
                    <a:pt x="10307" y="360"/>
                    <a:pt x="10450" y="205"/>
                  </a:cubicBezTo>
                  <a:cubicBezTo>
                    <a:pt x="10497" y="158"/>
                    <a:pt x="10485" y="63"/>
                    <a:pt x="10438" y="27"/>
                  </a:cubicBezTo>
                  <a:cubicBezTo>
                    <a:pt x="10414" y="10"/>
                    <a:pt x="10382" y="1"/>
                    <a:pt x="103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3601;p81">
              <a:extLst>
                <a:ext uri="{FF2B5EF4-FFF2-40B4-BE49-F238E27FC236}">
                  <a16:creationId xmlns:a16="http://schemas.microsoft.com/office/drawing/2014/main" id="{701F14A5-9495-09E6-F807-ABF4AD7DE770}"/>
                </a:ext>
              </a:extLst>
            </p:cNvPr>
            <p:cNvSpPr/>
            <p:nvPr/>
          </p:nvSpPr>
          <p:spPr>
            <a:xfrm>
              <a:off x="4204800" y="2876150"/>
              <a:ext cx="67525" cy="65400"/>
            </a:xfrm>
            <a:custGeom>
              <a:avLst/>
              <a:gdLst/>
              <a:ahLst/>
              <a:cxnLst/>
              <a:rect l="l" t="t" r="r" b="b"/>
              <a:pathLst>
                <a:path w="2701" h="2616" extrusionOk="0">
                  <a:moveTo>
                    <a:pt x="2455" y="1"/>
                  </a:moveTo>
                  <a:cubicBezTo>
                    <a:pt x="2451" y="1"/>
                    <a:pt x="2447" y="1"/>
                    <a:pt x="2443" y="1"/>
                  </a:cubicBezTo>
                  <a:cubicBezTo>
                    <a:pt x="1281" y="25"/>
                    <a:pt x="131" y="1413"/>
                    <a:pt x="0" y="2504"/>
                  </a:cubicBezTo>
                  <a:cubicBezTo>
                    <a:pt x="10" y="2564"/>
                    <a:pt x="71" y="2616"/>
                    <a:pt x="133" y="2616"/>
                  </a:cubicBezTo>
                  <a:cubicBezTo>
                    <a:pt x="144" y="2616"/>
                    <a:pt x="155" y="2614"/>
                    <a:pt x="166" y="2611"/>
                  </a:cubicBezTo>
                  <a:cubicBezTo>
                    <a:pt x="332" y="2575"/>
                    <a:pt x="249" y="2385"/>
                    <a:pt x="320" y="2267"/>
                  </a:cubicBezTo>
                  <a:cubicBezTo>
                    <a:pt x="735" y="1377"/>
                    <a:pt x="1471" y="535"/>
                    <a:pt x="2479" y="345"/>
                  </a:cubicBezTo>
                  <a:cubicBezTo>
                    <a:pt x="2700" y="334"/>
                    <a:pt x="2670" y="1"/>
                    <a:pt x="245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3602;p81">
              <a:extLst>
                <a:ext uri="{FF2B5EF4-FFF2-40B4-BE49-F238E27FC236}">
                  <a16:creationId xmlns:a16="http://schemas.microsoft.com/office/drawing/2014/main" id="{F745E684-20A1-BF90-E3F5-99D1135A2F90}"/>
                </a:ext>
              </a:extLst>
            </p:cNvPr>
            <p:cNvSpPr/>
            <p:nvPr/>
          </p:nvSpPr>
          <p:spPr>
            <a:xfrm>
              <a:off x="4220550" y="2904200"/>
              <a:ext cx="29925" cy="72175"/>
            </a:xfrm>
            <a:custGeom>
              <a:avLst/>
              <a:gdLst/>
              <a:ahLst/>
              <a:cxnLst/>
              <a:rect l="l" t="t" r="r" b="b"/>
              <a:pathLst>
                <a:path w="1197" h="2887" extrusionOk="0">
                  <a:moveTo>
                    <a:pt x="372" y="0"/>
                  </a:moveTo>
                  <a:cubicBezTo>
                    <a:pt x="98" y="0"/>
                    <a:pt x="1" y="292"/>
                    <a:pt x="312" y="292"/>
                  </a:cubicBezTo>
                  <a:cubicBezTo>
                    <a:pt x="326" y="292"/>
                    <a:pt x="340" y="292"/>
                    <a:pt x="355" y="291"/>
                  </a:cubicBezTo>
                  <a:cubicBezTo>
                    <a:pt x="1007" y="599"/>
                    <a:pt x="675" y="1583"/>
                    <a:pt x="485" y="2117"/>
                  </a:cubicBezTo>
                  <a:cubicBezTo>
                    <a:pt x="449" y="2354"/>
                    <a:pt x="94" y="2663"/>
                    <a:pt x="343" y="2864"/>
                  </a:cubicBezTo>
                  <a:cubicBezTo>
                    <a:pt x="377" y="2879"/>
                    <a:pt x="409" y="2886"/>
                    <a:pt x="440" y="2886"/>
                  </a:cubicBezTo>
                  <a:cubicBezTo>
                    <a:pt x="772" y="2886"/>
                    <a:pt x="910" y="2071"/>
                    <a:pt x="1019" y="1832"/>
                  </a:cubicBezTo>
                  <a:cubicBezTo>
                    <a:pt x="1149" y="1263"/>
                    <a:pt x="1197" y="504"/>
                    <a:pt x="687" y="113"/>
                  </a:cubicBezTo>
                  <a:cubicBezTo>
                    <a:pt x="568" y="31"/>
                    <a:pt x="461" y="0"/>
                    <a:pt x="37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3603;p81">
              <a:extLst>
                <a:ext uri="{FF2B5EF4-FFF2-40B4-BE49-F238E27FC236}">
                  <a16:creationId xmlns:a16="http://schemas.microsoft.com/office/drawing/2014/main" id="{462BBFEB-7DD9-4491-28EA-A0F728B4FDC1}"/>
                </a:ext>
              </a:extLst>
            </p:cNvPr>
            <p:cNvSpPr/>
            <p:nvPr/>
          </p:nvSpPr>
          <p:spPr>
            <a:xfrm>
              <a:off x="3455600" y="3080625"/>
              <a:ext cx="93325" cy="51575"/>
            </a:xfrm>
            <a:custGeom>
              <a:avLst/>
              <a:gdLst/>
              <a:ahLst/>
              <a:cxnLst/>
              <a:rect l="l" t="t" r="r" b="b"/>
              <a:pathLst>
                <a:path w="3733" h="2063" extrusionOk="0">
                  <a:moveTo>
                    <a:pt x="769" y="1"/>
                  </a:moveTo>
                  <a:cubicBezTo>
                    <a:pt x="570" y="1"/>
                    <a:pt x="370" y="35"/>
                    <a:pt x="175" y="113"/>
                  </a:cubicBezTo>
                  <a:cubicBezTo>
                    <a:pt x="0" y="200"/>
                    <a:pt x="111" y="422"/>
                    <a:pt x="248" y="422"/>
                  </a:cubicBezTo>
                  <a:cubicBezTo>
                    <a:pt x="279" y="422"/>
                    <a:pt x="311" y="411"/>
                    <a:pt x="341" y="385"/>
                  </a:cubicBezTo>
                  <a:cubicBezTo>
                    <a:pt x="451" y="365"/>
                    <a:pt x="558" y="355"/>
                    <a:pt x="662" y="355"/>
                  </a:cubicBezTo>
                  <a:cubicBezTo>
                    <a:pt x="1700" y="355"/>
                    <a:pt x="2497" y="1309"/>
                    <a:pt x="3175" y="1998"/>
                  </a:cubicBezTo>
                  <a:cubicBezTo>
                    <a:pt x="3206" y="2042"/>
                    <a:pt x="3256" y="2062"/>
                    <a:pt x="3309" y="2062"/>
                  </a:cubicBezTo>
                  <a:cubicBezTo>
                    <a:pt x="3357" y="2062"/>
                    <a:pt x="3408" y="2045"/>
                    <a:pt x="3448" y="2010"/>
                  </a:cubicBezTo>
                  <a:cubicBezTo>
                    <a:pt x="3733" y="1749"/>
                    <a:pt x="2677" y="955"/>
                    <a:pt x="2488" y="753"/>
                  </a:cubicBezTo>
                  <a:cubicBezTo>
                    <a:pt x="2020" y="339"/>
                    <a:pt x="1396" y="1"/>
                    <a:pt x="76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3604;p81">
              <a:extLst>
                <a:ext uri="{FF2B5EF4-FFF2-40B4-BE49-F238E27FC236}">
                  <a16:creationId xmlns:a16="http://schemas.microsoft.com/office/drawing/2014/main" id="{E985BA9D-965D-8254-208E-F0D58B5F6D1B}"/>
                </a:ext>
              </a:extLst>
            </p:cNvPr>
            <p:cNvSpPr/>
            <p:nvPr/>
          </p:nvSpPr>
          <p:spPr>
            <a:xfrm>
              <a:off x="3497325" y="3102800"/>
              <a:ext cx="35825" cy="67850"/>
            </a:xfrm>
            <a:custGeom>
              <a:avLst/>
              <a:gdLst/>
              <a:ahLst/>
              <a:cxnLst/>
              <a:rect l="l" t="t" r="r" b="b"/>
              <a:pathLst>
                <a:path w="1433" h="2714" extrusionOk="0">
                  <a:moveTo>
                    <a:pt x="484" y="1"/>
                  </a:moveTo>
                  <a:cubicBezTo>
                    <a:pt x="470" y="1"/>
                    <a:pt x="454" y="3"/>
                    <a:pt x="439" y="8"/>
                  </a:cubicBezTo>
                  <a:cubicBezTo>
                    <a:pt x="0" y="222"/>
                    <a:pt x="36" y="1017"/>
                    <a:pt x="202" y="1408"/>
                  </a:cubicBezTo>
                  <a:cubicBezTo>
                    <a:pt x="332" y="1728"/>
                    <a:pt x="522" y="2013"/>
                    <a:pt x="736" y="2286"/>
                  </a:cubicBezTo>
                  <a:cubicBezTo>
                    <a:pt x="842" y="2416"/>
                    <a:pt x="949" y="2535"/>
                    <a:pt x="1068" y="2653"/>
                  </a:cubicBezTo>
                  <a:cubicBezTo>
                    <a:pt x="1103" y="2689"/>
                    <a:pt x="1139" y="2701"/>
                    <a:pt x="1186" y="2713"/>
                  </a:cubicBezTo>
                  <a:cubicBezTo>
                    <a:pt x="1191" y="2713"/>
                    <a:pt x="1195" y="2713"/>
                    <a:pt x="1199" y="2713"/>
                  </a:cubicBezTo>
                  <a:cubicBezTo>
                    <a:pt x="1346" y="2713"/>
                    <a:pt x="1432" y="2520"/>
                    <a:pt x="1329" y="2416"/>
                  </a:cubicBezTo>
                  <a:cubicBezTo>
                    <a:pt x="1222" y="2309"/>
                    <a:pt x="1127" y="2191"/>
                    <a:pt x="1032" y="2084"/>
                  </a:cubicBezTo>
                  <a:cubicBezTo>
                    <a:pt x="641" y="1574"/>
                    <a:pt x="166" y="851"/>
                    <a:pt x="558" y="234"/>
                  </a:cubicBezTo>
                  <a:cubicBezTo>
                    <a:pt x="674" y="160"/>
                    <a:pt x="602" y="1"/>
                    <a:pt x="48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3605;p81">
              <a:extLst>
                <a:ext uri="{FF2B5EF4-FFF2-40B4-BE49-F238E27FC236}">
                  <a16:creationId xmlns:a16="http://schemas.microsoft.com/office/drawing/2014/main" id="{E05F8901-34D7-8207-73C5-D0DF7F4E0520}"/>
                </a:ext>
              </a:extLst>
            </p:cNvPr>
            <p:cNvSpPr/>
            <p:nvPr/>
          </p:nvSpPr>
          <p:spPr>
            <a:xfrm>
              <a:off x="3612650" y="2880950"/>
              <a:ext cx="146525" cy="86850"/>
            </a:xfrm>
            <a:custGeom>
              <a:avLst/>
              <a:gdLst/>
              <a:ahLst/>
              <a:cxnLst/>
              <a:rect l="l" t="t" r="r" b="b"/>
              <a:pathLst>
                <a:path w="5861" h="3474" extrusionOk="0">
                  <a:moveTo>
                    <a:pt x="3268" y="0"/>
                  </a:moveTo>
                  <a:cubicBezTo>
                    <a:pt x="3159" y="0"/>
                    <a:pt x="3064" y="15"/>
                    <a:pt x="2990" y="46"/>
                  </a:cubicBezTo>
                  <a:cubicBezTo>
                    <a:pt x="2041" y="260"/>
                    <a:pt x="1199" y="972"/>
                    <a:pt x="784" y="1837"/>
                  </a:cubicBezTo>
                  <a:cubicBezTo>
                    <a:pt x="582" y="2169"/>
                    <a:pt x="1" y="3166"/>
                    <a:pt x="440" y="3450"/>
                  </a:cubicBezTo>
                  <a:cubicBezTo>
                    <a:pt x="473" y="3467"/>
                    <a:pt x="504" y="3474"/>
                    <a:pt x="534" y="3474"/>
                  </a:cubicBezTo>
                  <a:cubicBezTo>
                    <a:pt x="656" y="3474"/>
                    <a:pt x="757" y="3356"/>
                    <a:pt x="843" y="3261"/>
                  </a:cubicBezTo>
                  <a:cubicBezTo>
                    <a:pt x="1033" y="3059"/>
                    <a:pt x="1234" y="2881"/>
                    <a:pt x="1436" y="2691"/>
                  </a:cubicBezTo>
                  <a:cubicBezTo>
                    <a:pt x="2361" y="1932"/>
                    <a:pt x="3618" y="1849"/>
                    <a:pt x="4733" y="1517"/>
                  </a:cubicBezTo>
                  <a:cubicBezTo>
                    <a:pt x="5861" y="927"/>
                    <a:pt x="4133" y="0"/>
                    <a:pt x="3268" y="0"/>
                  </a:cubicBezTo>
                  <a:close/>
                </a:path>
              </a:pathLst>
            </a:custGeom>
            <a:solidFill>
              <a:srgbClr val="5E3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3606;p81">
              <a:extLst>
                <a:ext uri="{FF2B5EF4-FFF2-40B4-BE49-F238E27FC236}">
                  <a16:creationId xmlns:a16="http://schemas.microsoft.com/office/drawing/2014/main" id="{637A8EEC-37D6-8537-2F2B-07623D7A27A8}"/>
                </a:ext>
              </a:extLst>
            </p:cNvPr>
            <p:cNvSpPr/>
            <p:nvPr/>
          </p:nvSpPr>
          <p:spPr>
            <a:xfrm>
              <a:off x="3876850" y="2761875"/>
              <a:ext cx="139675" cy="67825"/>
            </a:xfrm>
            <a:custGeom>
              <a:avLst/>
              <a:gdLst/>
              <a:ahLst/>
              <a:cxnLst/>
              <a:rect l="l" t="t" r="r" b="b"/>
              <a:pathLst>
                <a:path w="5587" h="2713" extrusionOk="0">
                  <a:moveTo>
                    <a:pt x="3183" y="0"/>
                  </a:moveTo>
                  <a:cubicBezTo>
                    <a:pt x="2430" y="0"/>
                    <a:pt x="1670" y="260"/>
                    <a:pt x="1080" y="718"/>
                  </a:cubicBezTo>
                  <a:cubicBezTo>
                    <a:pt x="155" y="955"/>
                    <a:pt x="1" y="2592"/>
                    <a:pt x="1080" y="2698"/>
                  </a:cubicBezTo>
                  <a:cubicBezTo>
                    <a:pt x="1132" y="2708"/>
                    <a:pt x="1185" y="2713"/>
                    <a:pt x="1237" y="2713"/>
                  </a:cubicBezTo>
                  <a:cubicBezTo>
                    <a:pt x="2071" y="2713"/>
                    <a:pt x="2886" y="1540"/>
                    <a:pt x="3879" y="1417"/>
                  </a:cubicBezTo>
                  <a:cubicBezTo>
                    <a:pt x="4306" y="1287"/>
                    <a:pt x="4804" y="1429"/>
                    <a:pt x="5207" y="1216"/>
                  </a:cubicBezTo>
                  <a:cubicBezTo>
                    <a:pt x="5587" y="789"/>
                    <a:pt x="4804" y="492"/>
                    <a:pt x="4507" y="302"/>
                  </a:cubicBezTo>
                  <a:cubicBezTo>
                    <a:pt x="4095" y="96"/>
                    <a:pt x="3640" y="0"/>
                    <a:pt x="3183" y="0"/>
                  </a:cubicBezTo>
                  <a:close/>
                </a:path>
              </a:pathLst>
            </a:custGeom>
            <a:solidFill>
              <a:srgbClr val="5E3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3607;p81">
              <a:extLst>
                <a:ext uri="{FF2B5EF4-FFF2-40B4-BE49-F238E27FC236}">
                  <a16:creationId xmlns:a16="http://schemas.microsoft.com/office/drawing/2014/main" id="{66756F1B-37EF-B014-B082-C15E17875D54}"/>
                </a:ext>
              </a:extLst>
            </p:cNvPr>
            <p:cNvSpPr/>
            <p:nvPr/>
          </p:nvSpPr>
          <p:spPr>
            <a:xfrm>
              <a:off x="3314075" y="2373500"/>
              <a:ext cx="984150" cy="675250"/>
            </a:xfrm>
            <a:custGeom>
              <a:avLst/>
              <a:gdLst/>
              <a:ahLst/>
              <a:cxnLst/>
              <a:rect l="l" t="t" r="r" b="b"/>
              <a:pathLst>
                <a:path w="39366" h="27010" extrusionOk="0">
                  <a:moveTo>
                    <a:pt x="25332" y="0"/>
                  </a:moveTo>
                  <a:cubicBezTo>
                    <a:pt x="25130" y="0"/>
                    <a:pt x="24927" y="17"/>
                    <a:pt x="24729" y="51"/>
                  </a:cubicBezTo>
                  <a:cubicBezTo>
                    <a:pt x="24208" y="146"/>
                    <a:pt x="23698" y="360"/>
                    <a:pt x="23235" y="621"/>
                  </a:cubicBezTo>
                  <a:cubicBezTo>
                    <a:pt x="22452" y="1048"/>
                    <a:pt x="21883" y="1759"/>
                    <a:pt x="21159" y="2269"/>
                  </a:cubicBezTo>
                  <a:cubicBezTo>
                    <a:pt x="20705" y="2553"/>
                    <a:pt x="20175" y="2747"/>
                    <a:pt x="19647" y="2747"/>
                  </a:cubicBezTo>
                  <a:cubicBezTo>
                    <a:pt x="19514" y="2747"/>
                    <a:pt x="19381" y="2734"/>
                    <a:pt x="19250" y="2708"/>
                  </a:cubicBezTo>
                  <a:cubicBezTo>
                    <a:pt x="18728" y="2589"/>
                    <a:pt x="18325" y="2210"/>
                    <a:pt x="17910" y="1901"/>
                  </a:cubicBezTo>
                  <a:cubicBezTo>
                    <a:pt x="17471" y="1534"/>
                    <a:pt x="16973" y="1214"/>
                    <a:pt x="16415" y="1071"/>
                  </a:cubicBezTo>
                  <a:cubicBezTo>
                    <a:pt x="16231" y="1010"/>
                    <a:pt x="16044" y="982"/>
                    <a:pt x="15857" y="982"/>
                  </a:cubicBezTo>
                  <a:cubicBezTo>
                    <a:pt x="15323" y="982"/>
                    <a:pt x="14797" y="1212"/>
                    <a:pt x="14375" y="1546"/>
                  </a:cubicBezTo>
                  <a:cubicBezTo>
                    <a:pt x="13652" y="2091"/>
                    <a:pt x="13166" y="2898"/>
                    <a:pt x="12810" y="3716"/>
                  </a:cubicBezTo>
                  <a:cubicBezTo>
                    <a:pt x="12513" y="4428"/>
                    <a:pt x="12288" y="5199"/>
                    <a:pt x="11766" y="5780"/>
                  </a:cubicBezTo>
                  <a:cubicBezTo>
                    <a:pt x="11363" y="6242"/>
                    <a:pt x="10782" y="6551"/>
                    <a:pt x="10177" y="6669"/>
                  </a:cubicBezTo>
                  <a:cubicBezTo>
                    <a:pt x="10047" y="6692"/>
                    <a:pt x="9915" y="6701"/>
                    <a:pt x="9783" y="6701"/>
                  </a:cubicBezTo>
                  <a:cubicBezTo>
                    <a:pt x="9361" y="6701"/>
                    <a:pt x="8932" y="6608"/>
                    <a:pt x="8516" y="6563"/>
                  </a:cubicBezTo>
                  <a:cubicBezTo>
                    <a:pt x="8360" y="6544"/>
                    <a:pt x="8203" y="6532"/>
                    <a:pt x="8048" y="6532"/>
                  </a:cubicBezTo>
                  <a:cubicBezTo>
                    <a:pt x="7816" y="6532"/>
                    <a:pt x="7586" y="6558"/>
                    <a:pt x="7366" y="6622"/>
                  </a:cubicBezTo>
                  <a:cubicBezTo>
                    <a:pt x="6678" y="6847"/>
                    <a:pt x="6180" y="7476"/>
                    <a:pt x="5954" y="8140"/>
                  </a:cubicBezTo>
                  <a:cubicBezTo>
                    <a:pt x="5741" y="8745"/>
                    <a:pt x="5788" y="9409"/>
                    <a:pt x="5658" y="10026"/>
                  </a:cubicBezTo>
                  <a:cubicBezTo>
                    <a:pt x="5527" y="10643"/>
                    <a:pt x="5160" y="11212"/>
                    <a:pt x="4626" y="11568"/>
                  </a:cubicBezTo>
                  <a:cubicBezTo>
                    <a:pt x="4401" y="11710"/>
                    <a:pt x="4152" y="11840"/>
                    <a:pt x="3891" y="11924"/>
                  </a:cubicBezTo>
                  <a:cubicBezTo>
                    <a:pt x="3428" y="12066"/>
                    <a:pt x="2954" y="12113"/>
                    <a:pt x="2503" y="12256"/>
                  </a:cubicBezTo>
                  <a:cubicBezTo>
                    <a:pt x="1364" y="12635"/>
                    <a:pt x="878" y="13940"/>
                    <a:pt x="736" y="15031"/>
                  </a:cubicBezTo>
                  <a:cubicBezTo>
                    <a:pt x="629" y="15695"/>
                    <a:pt x="807" y="16395"/>
                    <a:pt x="1210" y="16940"/>
                  </a:cubicBezTo>
                  <a:cubicBezTo>
                    <a:pt x="1507" y="17367"/>
                    <a:pt x="1886" y="17723"/>
                    <a:pt x="2112" y="18198"/>
                  </a:cubicBezTo>
                  <a:cubicBezTo>
                    <a:pt x="2325" y="18648"/>
                    <a:pt x="2432" y="19218"/>
                    <a:pt x="2135" y="19668"/>
                  </a:cubicBezTo>
                  <a:cubicBezTo>
                    <a:pt x="1685" y="20226"/>
                    <a:pt x="1020" y="20617"/>
                    <a:pt x="700" y="21281"/>
                  </a:cubicBezTo>
                  <a:cubicBezTo>
                    <a:pt x="0" y="23025"/>
                    <a:pt x="1542" y="23737"/>
                    <a:pt x="2776" y="24507"/>
                  </a:cubicBezTo>
                  <a:cubicBezTo>
                    <a:pt x="3298" y="24840"/>
                    <a:pt x="3677" y="25326"/>
                    <a:pt x="3950" y="25871"/>
                  </a:cubicBezTo>
                  <a:cubicBezTo>
                    <a:pt x="4163" y="26310"/>
                    <a:pt x="4436" y="26761"/>
                    <a:pt x="4911" y="26927"/>
                  </a:cubicBezTo>
                  <a:cubicBezTo>
                    <a:pt x="5065" y="26986"/>
                    <a:pt x="5219" y="27010"/>
                    <a:pt x="5373" y="27010"/>
                  </a:cubicBezTo>
                  <a:cubicBezTo>
                    <a:pt x="5587" y="27010"/>
                    <a:pt x="5800" y="26963"/>
                    <a:pt x="6002" y="26903"/>
                  </a:cubicBezTo>
                  <a:cubicBezTo>
                    <a:pt x="6630" y="26713"/>
                    <a:pt x="7176" y="26334"/>
                    <a:pt x="7745" y="26026"/>
                  </a:cubicBezTo>
                  <a:cubicBezTo>
                    <a:pt x="7900" y="25943"/>
                    <a:pt x="8042" y="25883"/>
                    <a:pt x="8208" y="25848"/>
                  </a:cubicBezTo>
                  <a:cubicBezTo>
                    <a:pt x="8255" y="25800"/>
                    <a:pt x="8303" y="25753"/>
                    <a:pt x="8350" y="25705"/>
                  </a:cubicBezTo>
                  <a:cubicBezTo>
                    <a:pt x="8457" y="25599"/>
                    <a:pt x="8564" y="25492"/>
                    <a:pt x="8682" y="25385"/>
                  </a:cubicBezTo>
                  <a:cubicBezTo>
                    <a:pt x="8528" y="24768"/>
                    <a:pt x="8338" y="24163"/>
                    <a:pt x="8196" y="23547"/>
                  </a:cubicBezTo>
                  <a:cubicBezTo>
                    <a:pt x="8872" y="23274"/>
                    <a:pt x="9370" y="22539"/>
                    <a:pt x="9726" y="21946"/>
                  </a:cubicBezTo>
                  <a:cubicBezTo>
                    <a:pt x="10675" y="20297"/>
                    <a:pt x="11114" y="18423"/>
                    <a:pt x="11600" y="16608"/>
                  </a:cubicBezTo>
                  <a:cubicBezTo>
                    <a:pt x="12007" y="17314"/>
                    <a:pt x="12739" y="17736"/>
                    <a:pt x="13531" y="17736"/>
                  </a:cubicBezTo>
                  <a:cubicBezTo>
                    <a:pt x="13684" y="17736"/>
                    <a:pt x="13840" y="17720"/>
                    <a:pt x="13996" y="17688"/>
                  </a:cubicBezTo>
                  <a:cubicBezTo>
                    <a:pt x="14613" y="17557"/>
                    <a:pt x="15134" y="17201"/>
                    <a:pt x="15609" y="16810"/>
                  </a:cubicBezTo>
                  <a:cubicBezTo>
                    <a:pt x="16320" y="16217"/>
                    <a:pt x="16842" y="15434"/>
                    <a:pt x="17340" y="14663"/>
                  </a:cubicBezTo>
                  <a:cubicBezTo>
                    <a:pt x="17839" y="13880"/>
                    <a:pt x="18277" y="13074"/>
                    <a:pt x="18764" y="12291"/>
                  </a:cubicBezTo>
                  <a:cubicBezTo>
                    <a:pt x="19001" y="12694"/>
                    <a:pt x="19119" y="13181"/>
                    <a:pt x="19463" y="13513"/>
                  </a:cubicBezTo>
                  <a:cubicBezTo>
                    <a:pt x="19785" y="13835"/>
                    <a:pt x="20197" y="13971"/>
                    <a:pt x="20619" y="13971"/>
                  </a:cubicBezTo>
                  <a:cubicBezTo>
                    <a:pt x="21037" y="13971"/>
                    <a:pt x="21464" y="13838"/>
                    <a:pt x="21824" y="13620"/>
                  </a:cubicBezTo>
                  <a:cubicBezTo>
                    <a:pt x="22523" y="13228"/>
                    <a:pt x="23010" y="12588"/>
                    <a:pt x="23555" y="12018"/>
                  </a:cubicBezTo>
                  <a:cubicBezTo>
                    <a:pt x="24267" y="11307"/>
                    <a:pt x="25026" y="10619"/>
                    <a:pt x="25927" y="10156"/>
                  </a:cubicBezTo>
                  <a:cubicBezTo>
                    <a:pt x="26053" y="10101"/>
                    <a:pt x="26205" y="10036"/>
                    <a:pt x="26348" y="10036"/>
                  </a:cubicBezTo>
                  <a:cubicBezTo>
                    <a:pt x="26421" y="10036"/>
                    <a:pt x="26492" y="10053"/>
                    <a:pt x="26556" y="10097"/>
                  </a:cubicBezTo>
                  <a:cubicBezTo>
                    <a:pt x="26746" y="10239"/>
                    <a:pt x="26841" y="10465"/>
                    <a:pt x="26959" y="10666"/>
                  </a:cubicBezTo>
                  <a:cubicBezTo>
                    <a:pt x="27054" y="10820"/>
                    <a:pt x="27149" y="10987"/>
                    <a:pt x="27256" y="11141"/>
                  </a:cubicBezTo>
                  <a:cubicBezTo>
                    <a:pt x="27720" y="11815"/>
                    <a:pt x="28390" y="12115"/>
                    <a:pt x="29158" y="12115"/>
                  </a:cubicBezTo>
                  <a:cubicBezTo>
                    <a:pt x="29254" y="12115"/>
                    <a:pt x="29351" y="12111"/>
                    <a:pt x="29450" y="12101"/>
                  </a:cubicBezTo>
                  <a:cubicBezTo>
                    <a:pt x="29720" y="12087"/>
                    <a:pt x="29999" y="12041"/>
                    <a:pt x="30274" y="12041"/>
                  </a:cubicBezTo>
                  <a:cubicBezTo>
                    <a:pt x="30445" y="12041"/>
                    <a:pt x="30614" y="12059"/>
                    <a:pt x="30778" y="12113"/>
                  </a:cubicBezTo>
                  <a:cubicBezTo>
                    <a:pt x="31668" y="12457"/>
                    <a:pt x="31869" y="13489"/>
                    <a:pt x="32047" y="14319"/>
                  </a:cubicBezTo>
                  <a:cubicBezTo>
                    <a:pt x="32142" y="14746"/>
                    <a:pt x="32320" y="15173"/>
                    <a:pt x="32557" y="15553"/>
                  </a:cubicBezTo>
                  <a:cubicBezTo>
                    <a:pt x="32878" y="16004"/>
                    <a:pt x="33281" y="16407"/>
                    <a:pt x="33530" y="16905"/>
                  </a:cubicBezTo>
                  <a:cubicBezTo>
                    <a:pt x="33957" y="17688"/>
                    <a:pt x="34194" y="18565"/>
                    <a:pt x="34526" y="19384"/>
                  </a:cubicBezTo>
                  <a:cubicBezTo>
                    <a:pt x="34574" y="19490"/>
                    <a:pt x="34657" y="19550"/>
                    <a:pt x="34740" y="19550"/>
                  </a:cubicBezTo>
                  <a:lnTo>
                    <a:pt x="34751" y="19550"/>
                  </a:lnTo>
                  <a:cubicBezTo>
                    <a:pt x="34894" y="19479"/>
                    <a:pt x="35048" y="19407"/>
                    <a:pt x="35190" y="19336"/>
                  </a:cubicBezTo>
                  <a:lnTo>
                    <a:pt x="35214" y="19336"/>
                  </a:lnTo>
                  <a:cubicBezTo>
                    <a:pt x="35285" y="19265"/>
                    <a:pt x="35356" y="19206"/>
                    <a:pt x="35439" y="19158"/>
                  </a:cubicBezTo>
                  <a:cubicBezTo>
                    <a:pt x="35938" y="18838"/>
                    <a:pt x="36542" y="18696"/>
                    <a:pt x="37124" y="18660"/>
                  </a:cubicBezTo>
                  <a:cubicBezTo>
                    <a:pt x="37160" y="18659"/>
                    <a:pt x="37196" y="18659"/>
                    <a:pt x="37233" y="18659"/>
                  </a:cubicBezTo>
                  <a:cubicBezTo>
                    <a:pt x="37637" y="18659"/>
                    <a:pt x="38047" y="18719"/>
                    <a:pt x="38428" y="18850"/>
                  </a:cubicBezTo>
                  <a:cubicBezTo>
                    <a:pt x="38586" y="18880"/>
                    <a:pt x="38744" y="19024"/>
                    <a:pt x="38909" y="19024"/>
                  </a:cubicBezTo>
                  <a:cubicBezTo>
                    <a:pt x="38942" y="19024"/>
                    <a:pt x="38975" y="19018"/>
                    <a:pt x="39009" y="19004"/>
                  </a:cubicBezTo>
                  <a:cubicBezTo>
                    <a:pt x="39152" y="18945"/>
                    <a:pt x="39175" y="18779"/>
                    <a:pt x="39187" y="18637"/>
                  </a:cubicBezTo>
                  <a:cubicBezTo>
                    <a:pt x="39187" y="18637"/>
                    <a:pt x="39187" y="18625"/>
                    <a:pt x="39187" y="18613"/>
                  </a:cubicBezTo>
                  <a:cubicBezTo>
                    <a:pt x="39211" y="18589"/>
                    <a:pt x="39235" y="18542"/>
                    <a:pt x="39247" y="18494"/>
                  </a:cubicBezTo>
                  <a:cubicBezTo>
                    <a:pt x="39365" y="18091"/>
                    <a:pt x="39270" y="17652"/>
                    <a:pt x="39092" y="17273"/>
                  </a:cubicBezTo>
                  <a:cubicBezTo>
                    <a:pt x="38784" y="16597"/>
                    <a:pt x="38072" y="16098"/>
                    <a:pt x="38061" y="15292"/>
                  </a:cubicBezTo>
                  <a:cubicBezTo>
                    <a:pt x="38037" y="14723"/>
                    <a:pt x="38262" y="14177"/>
                    <a:pt x="38310" y="13620"/>
                  </a:cubicBezTo>
                  <a:cubicBezTo>
                    <a:pt x="38345" y="13216"/>
                    <a:pt x="38345" y="12801"/>
                    <a:pt x="38250" y="12398"/>
                  </a:cubicBezTo>
                  <a:cubicBezTo>
                    <a:pt x="38084" y="11615"/>
                    <a:pt x="37491" y="11105"/>
                    <a:pt x="36720" y="10951"/>
                  </a:cubicBezTo>
                  <a:cubicBezTo>
                    <a:pt x="36388" y="10892"/>
                    <a:pt x="36056" y="10844"/>
                    <a:pt x="35736" y="10773"/>
                  </a:cubicBezTo>
                  <a:cubicBezTo>
                    <a:pt x="35451" y="10702"/>
                    <a:pt x="35190" y="10619"/>
                    <a:pt x="34977" y="10417"/>
                  </a:cubicBezTo>
                  <a:cubicBezTo>
                    <a:pt x="34550" y="9848"/>
                    <a:pt x="34704" y="9065"/>
                    <a:pt x="34787" y="8401"/>
                  </a:cubicBezTo>
                  <a:cubicBezTo>
                    <a:pt x="34858" y="7915"/>
                    <a:pt x="34953" y="7417"/>
                    <a:pt x="34941" y="6918"/>
                  </a:cubicBezTo>
                  <a:cubicBezTo>
                    <a:pt x="34941" y="5792"/>
                    <a:pt x="34206" y="4629"/>
                    <a:pt x="33008" y="4534"/>
                  </a:cubicBezTo>
                  <a:cubicBezTo>
                    <a:pt x="32934" y="4529"/>
                    <a:pt x="32861" y="4526"/>
                    <a:pt x="32788" y="4526"/>
                  </a:cubicBezTo>
                  <a:cubicBezTo>
                    <a:pt x="32414" y="4526"/>
                    <a:pt x="32047" y="4595"/>
                    <a:pt x="31680" y="4665"/>
                  </a:cubicBezTo>
                  <a:cubicBezTo>
                    <a:pt x="31320" y="4737"/>
                    <a:pt x="30960" y="4800"/>
                    <a:pt x="30600" y="4800"/>
                  </a:cubicBezTo>
                  <a:cubicBezTo>
                    <a:pt x="30544" y="4800"/>
                    <a:pt x="30489" y="4799"/>
                    <a:pt x="30434" y="4795"/>
                  </a:cubicBezTo>
                  <a:cubicBezTo>
                    <a:pt x="29853" y="4760"/>
                    <a:pt x="29462" y="4274"/>
                    <a:pt x="29153" y="3823"/>
                  </a:cubicBezTo>
                  <a:cubicBezTo>
                    <a:pt x="28513" y="2874"/>
                    <a:pt x="28371" y="1617"/>
                    <a:pt x="27505" y="810"/>
                  </a:cubicBezTo>
                  <a:cubicBezTo>
                    <a:pt x="26928" y="262"/>
                    <a:pt x="26126" y="0"/>
                    <a:pt x="25332" y="0"/>
                  </a:cubicBezTo>
                  <a:close/>
                </a:path>
              </a:pathLst>
            </a:custGeom>
            <a:solidFill>
              <a:srgbClr val="5E3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 name="Google Shape;2076;p61">
            <a:extLst>
              <a:ext uri="{FF2B5EF4-FFF2-40B4-BE49-F238E27FC236}">
                <a16:creationId xmlns:a16="http://schemas.microsoft.com/office/drawing/2014/main" id="{C1295F6F-AB3B-39BA-64FB-97C562E97F8F}"/>
              </a:ext>
            </a:extLst>
          </p:cNvPr>
          <p:cNvGrpSpPr/>
          <p:nvPr/>
        </p:nvGrpSpPr>
        <p:grpSpPr>
          <a:xfrm rot="720919">
            <a:off x="521621" y="3810620"/>
            <a:ext cx="1425538" cy="1394125"/>
            <a:chOff x="2891550" y="2212575"/>
            <a:chExt cx="2287300" cy="2103775"/>
          </a:xfrm>
        </p:grpSpPr>
        <p:sp>
          <p:nvSpPr>
            <p:cNvPr id="1274" name="Google Shape;2077;p61">
              <a:extLst>
                <a:ext uri="{FF2B5EF4-FFF2-40B4-BE49-F238E27FC236}">
                  <a16:creationId xmlns:a16="http://schemas.microsoft.com/office/drawing/2014/main" id="{0DD47C3B-6E34-B2CB-5B2D-4CC2462E95E4}"/>
                </a:ext>
              </a:extLst>
            </p:cNvPr>
            <p:cNvSpPr/>
            <p:nvPr/>
          </p:nvSpPr>
          <p:spPr>
            <a:xfrm>
              <a:off x="2891550" y="2243350"/>
              <a:ext cx="2287300" cy="2073000"/>
            </a:xfrm>
            <a:custGeom>
              <a:avLst/>
              <a:gdLst/>
              <a:ahLst/>
              <a:cxnLst/>
              <a:rect l="l" t="t" r="r" b="b"/>
              <a:pathLst>
                <a:path w="91492" h="82920" extrusionOk="0">
                  <a:moveTo>
                    <a:pt x="68134" y="1"/>
                  </a:moveTo>
                  <a:cubicBezTo>
                    <a:pt x="63870" y="1"/>
                    <a:pt x="59903" y="2718"/>
                    <a:pt x="58520" y="7001"/>
                  </a:cubicBezTo>
                  <a:cubicBezTo>
                    <a:pt x="58282" y="7700"/>
                    <a:pt x="58140" y="8424"/>
                    <a:pt x="58069" y="9136"/>
                  </a:cubicBezTo>
                  <a:cubicBezTo>
                    <a:pt x="57978" y="9126"/>
                    <a:pt x="57887" y="9121"/>
                    <a:pt x="57796" y="9121"/>
                  </a:cubicBezTo>
                  <a:cubicBezTo>
                    <a:pt x="57098" y="9121"/>
                    <a:pt x="56428" y="9400"/>
                    <a:pt x="55934" y="9883"/>
                  </a:cubicBezTo>
                  <a:cubicBezTo>
                    <a:pt x="54890" y="9349"/>
                    <a:pt x="53823" y="8922"/>
                    <a:pt x="52732" y="8602"/>
                  </a:cubicBezTo>
                  <a:cubicBezTo>
                    <a:pt x="50518" y="7957"/>
                    <a:pt x="47591" y="7504"/>
                    <a:pt x="44555" y="7504"/>
                  </a:cubicBezTo>
                  <a:cubicBezTo>
                    <a:pt x="39329" y="7504"/>
                    <a:pt x="33778" y="8846"/>
                    <a:pt x="30980" y="12860"/>
                  </a:cubicBezTo>
                  <a:cubicBezTo>
                    <a:pt x="30980" y="12860"/>
                    <a:pt x="29651" y="13216"/>
                    <a:pt x="27955" y="13951"/>
                  </a:cubicBezTo>
                  <a:cubicBezTo>
                    <a:pt x="27659" y="13287"/>
                    <a:pt x="27090" y="12729"/>
                    <a:pt x="26342" y="12492"/>
                  </a:cubicBezTo>
                  <a:cubicBezTo>
                    <a:pt x="26057" y="12402"/>
                    <a:pt x="25766" y="12358"/>
                    <a:pt x="25485" y="12358"/>
                  </a:cubicBezTo>
                  <a:cubicBezTo>
                    <a:pt x="25357" y="12358"/>
                    <a:pt x="25231" y="12367"/>
                    <a:pt x="25109" y="12385"/>
                  </a:cubicBezTo>
                  <a:cubicBezTo>
                    <a:pt x="24468" y="8839"/>
                    <a:pt x="21942" y="5755"/>
                    <a:pt x="18277" y="4557"/>
                  </a:cubicBezTo>
                  <a:cubicBezTo>
                    <a:pt x="17239" y="4222"/>
                    <a:pt x="16186" y="4063"/>
                    <a:pt x="15151" y="4063"/>
                  </a:cubicBezTo>
                  <a:cubicBezTo>
                    <a:pt x="10878" y="4063"/>
                    <a:pt x="6909" y="6780"/>
                    <a:pt x="5516" y="11057"/>
                  </a:cubicBezTo>
                  <a:cubicBezTo>
                    <a:pt x="3796" y="16370"/>
                    <a:pt x="6702" y="22087"/>
                    <a:pt x="12015" y="23807"/>
                  </a:cubicBezTo>
                  <a:cubicBezTo>
                    <a:pt x="12727" y="24044"/>
                    <a:pt x="13450" y="24186"/>
                    <a:pt x="14162" y="24258"/>
                  </a:cubicBezTo>
                  <a:cubicBezTo>
                    <a:pt x="14031" y="25479"/>
                    <a:pt x="14778" y="26665"/>
                    <a:pt x="15988" y="27057"/>
                  </a:cubicBezTo>
                  <a:cubicBezTo>
                    <a:pt x="16267" y="27148"/>
                    <a:pt x="16548" y="27192"/>
                    <a:pt x="16824" y="27192"/>
                  </a:cubicBezTo>
                  <a:cubicBezTo>
                    <a:pt x="17478" y="27192"/>
                    <a:pt x="18102" y="26948"/>
                    <a:pt x="18586" y="26523"/>
                  </a:cubicBezTo>
                  <a:lnTo>
                    <a:pt x="18586" y="26523"/>
                  </a:lnTo>
                  <a:cubicBezTo>
                    <a:pt x="18171" y="30354"/>
                    <a:pt x="19072" y="34292"/>
                    <a:pt x="20839" y="37873"/>
                  </a:cubicBezTo>
                  <a:cubicBezTo>
                    <a:pt x="20821" y="37873"/>
                    <a:pt x="20804" y="37873"/>
                    <a:pt x="20786" y="37873"/>
                  </a:cubicBezTo>
                  <a:cubicBezTo>
                    <a:pt x="18919" y="37873"/>
                    <a:pt x="18348" y="40366"/>
                    <a:pt x="19523" y="41787"/>
                  </a:cubicBezTo>
                  <a:cubicBezTo>
                    <a:pt x="20626" y="43175"/>
                    <a:pt x="22310" y="43839"/>
                    <a:pt x="23947" y="44385"/>
                  </a:cubicBezTo>
                  <a:cubicBezTo>
                    <a:pt x="24136" y="45559"/>
                    <a:pt x="24385" y="46674"/>
                    <a:pt x="24694" y="47670"/>
                  </a:cubicBezTo>
                  <a:cubicBezTo>
                    <a:pt x="24824" y="48109"/>
                    <a:pt x="24967" y="48536"/>
                    <a:pt x="25121" y="48951"/>
                  </a:cubicBezTo>
                  <a:cubicBezTo>
                    <a:pt x="24658" y="49212"/>
                    <a:pt x="24207" y="49485"/>
                    <a:pt x="23757" y="49769"/>
                  </a:cubicBezTo>
                  <a:cubicBezTo>
                    <a:pt x="22262" y="50683"/>
                    <a:pt x="20744" y="51572"/>
                    <a:pt x="19428" y="52723"/>
                  </a:cubicBezTo>
                  <a:cubicBezTo>
                    <a:pt x="17945" y="54063"/>
                    <a:pt x="16308" y="55984"/>
                    <a:pt x="15431" y="58072"/>
                  </a:cubicBezTo>
                  <a:cubicBezTo>
                    <a:pt x="13806" y="58688"/>
                    <a:pt x="12252" y="59519"/>
                    <a:pt x="10675" y="60254"/>
                  </a:cubicBezTo>
                  <a:cubicBezTo>
                    <a:pt x="8065" y="61559"/>
                    <a:pt x="5693" y="63397"/>
                    <a:pt x="3962" y="65781"/>
                  </a:cubicBezTo>
                  <a:cubicBezTo>
                    <a:pt x="1151" y="69897"/>
                    <a:pt x="0" y="76017"/>
                    <a:pt x="6192" y="77167"/>
                  </a:cubicBezTo>
                  <a:cubicBezTo>
                    <a:pt x="6761" y="77286"/>
                    <a:pt x="7330" y="77345"/>
                    <a:pt x="7876" y="77357"/>
                  </a:cubicBezTo>
                  <a:cubicBezTo>
                    <a:pt x="8014" y="77403"/>
                    <a:pt x="8144" y="77420"/>
                    <a:pt x="8268" y="77420"/>
                  </a:cubicBezTo>
                  <a:cubicBezTo>
                    <a:pt x="8304" y="77420"/>
                    <a:pt x="8339" y="77419"/>
                    <a:pt x="8374" y="77416"/>
                  </a:cubicBezTo>
                  <a:cubicBezTo>
                    <a:pt x="8730" y="77369"/>
                    <a:pt x="9109" y="77309"/>
                    <a:pt x="9512" y="77250"/>
                  </a:cubicBezTo>
                  <a:cubicBezTo>
                    <a:pt x="9607" y="77250"/>
                    <a:pt x="9726" y="77238"/>
                    <a:pt x="9833" y="77214"/>
                  </a:cubicBezTo>
                  <a:lnTo>
                    <a:pt x="9845" y="77214"/>
                  </a:lnTo>
                  <a:cubicBezTo>
                    <a:pt x="14814" y="76538"/>
                    <a:pt x="23472" y="75400"/>
                    <a:pt x="27517" y="74581"/>
                  </a:cubicBezTo>
                  <a:lnTo>
                    <a:pt x="27517" y="74581"/>
                  </a:lnTo>
                  <a:cubicBezTo>
                    <a:pt x="26935" y="75922"/>
                    <a:pt x="26402" y="77286"/>
                    <a:pt x="25939" y="78685"/>
                  </a:cubicBezTo>
                  <a:cubicBezTo>
                    <a:pt x="25453" y="80073"/>
                    <a:pt x="25038" y="81496"/>
                    <a:pt x="24658" y="82919"/>
                  </a:cubicBezTo>
                  <a:lnTo>
                    <a:pt x="66715" y="82919"/>
                  </a:lnTo>
                  <a:cubicBezTo>
                    <a:pt x="66359" y="79930"/>
                    <a:pt x="65861" y="76954"/>
                    <a:pt x="65150" y="74036"/>
                  </a:cubicBezTo>
                  <a:lnTo>
                    <a:pt x="65150" y="74036"/>
                  </a:lnTo>
                  <a:cubicBezTo>
                    <a:pt x="65980" y="74320"/>
                    <a:pt x="66846" y="74534"/>
                    <a:pt x="67024" y="74570"/>
                  </a:cubicBezTo>
                  <a:cubicBezTo>
                    <a:pt x="70134" y="75218"/>
                    <a:pt x="73420" y="75852"/>
                    <a:pt x="76664" y="75852"/>
                  </a:cubicBezTo>
                  <a:cubicBezTo>
                    <a:pt x="78343" y="75852"/>
                    <a:pt x="80010" y="75682"/>
                    <a:pt x="81636" y="75257"/>
                  </a:cubicBezTo>
                  <a:cubicBezTo>
                    <a:pt x="81991" y="75139"/>
                    <a:pt x="82312" y="74997"/>
                    <a:pt x="82596" y="74854"/>
                  </a:cubicBezTo>
                  <a:cubicBezTo>
                    <a:pt x="82703" y="74854"/>
                    <a:pt x="82786" y="74830"/>
                    <a:pt x="82833" y="74771"/>
                  </a:cubicBezTo>
                  <a:cubicBezTo>
                    <a:pt x="83197" y="74816"/>
                    <a:pt x="83567" y="74840"/>
                    <a:pt x="83941" y="74840"/>
                  </a:cubicBezTo>
                  <a:cubicBezTo>
                    <a:pt x="84360" y="74840"/>
                    <a:pt x="84785" y="74810"/>
                    <a:pt x="85217" y="74747"/>
                  </a:cubicBezTo>
                  <a:cubicBezTo>
                    <a:pt x="91492" y="74000"/>
                    <a:pt x="90887" y="67821"/>
                    <a:pt x="88455" y="63539"/>
                  </a:cubicBezTo>
                  <a:cubicBezTo>
                    <a:pt x="86937" y="61049"/>
                    <a:pt x="84743" y="59068"/>
                    <a:pt x="82252" y="57597"/>
                  </a:cubicBezTo>
                  <a:cubicBezTo>
                    <a:pt x="80734" y="56767"/>
                    <a:pt x="79263" y="55842"/>
                    <a:pt x="77698" y="55118"/>
                  </a:cubicBezTo>
                  <a:cubicBezTo>
                    <a:pt x="77010" y="52984"/>
                    <a:pt x="75551" y="50967"/>
                    <a:pt x="74199" y="49532"/>
                  </a:cubicBezTo>
                  <a:cubicBezTo>
                    <a:pt x="72977" y="48299"/>
                    <a:pt x="71542" y="47314"/>
                    <a:pt x="70143" y="46306"/>
                  </a:cubicBezTo>
                  <a:cubicBezTo>
                    <a:pt x="69230" y="45654"/>
                    <a:pt x="68293" y="45013"/>
                    <a:pt x="67296" y="44480"/>
                  </a:cubicBezTo>
                  <a:cubicBezTo>
                    <a:pt x="67320" y="44397"/>
                    <a:pt x="67284" y="44302"/>
                    <a:pt x="67201" y="44266"/>
                  </a:cubicBezTo>
                  <a:cubicBezTo>
                    <a:pt x="66917" y="44124"/>
                    <a:pt x="66620" y="43970"/>
                    <a:pt x="66336" y="43839"/>
                  </a:cubicBezTo>
                  <a:cubicBezTo>
                    <a:pt x="66300" y="43792"/>
                    <a:pt x="66264" y="43768"/>
                    <a:pt x="66193" y="43744"/>
                  </a:cubicBezTo>
                  <a:lnTo>
                    <a:pt x="66146" y="43744"/>
                  </a:lnTo>
                  <a:cubicBezTo>
                    <a:pt x="66122" y="43732"/>
                    <a:pt x="66098" y="43732"/>
                    <a:pt x="66075" y="43721"/>
                  </a:cubicBezTo>
                  <a:cubicBezTo>
                    <a:pt x="66015" y="43697"/>
                    <a:pt x="65956" y="43673"/>
                    <a:pt x="65909" y="43649"/>
                  </a:cubicBezTo>
                  <a:cubicBezTo>
                    <a:pt x="66027" y="42950"/>
                    <a:pt x="66098" y="42250"/>
                    <a:pt x="66134" y="41538"/>
                  </a:cubicBezTo>
                  <a:cubicBezTo>
                    <a:pt x="66419" y="41076"/>
                    <a:pt x="66680" y="40613"/>
                    <a:pt x="66917" y="40127"/>
                  </a:cubicBezTo>
                  <a:cubicBezTo>
                    <a:pt x="67652" y="39688"/>
                    <a:pt x="68293" y="39095"/>
                    <a:pt x="68779" y="38383"/>
                  </a:cubicBezTo>
                  <a:cubicBezTo>
                    <a:pt x="69645" y="37340"/>
                    <a:pt x="69823" y="35561"/>
                    <a:pt x="68743" y="34766"/>
                  </a:cubicBezTo>
                  <a:cubicBezTo>
                    <a:pt x="68969" y="33604"/>
                    <a:pt x="69099" y="32382"/>
                    <a:pt x="69111" y="31125"/>
                  </a:cubicBezTo>
                  <a:cubicBezTo>
                    <a:pt x="69158" y="28385"/>
                    <a:pt x="68637" y="25681"/>
                    <a:pt x="67664" y="23131"/>
                  </a:cubicBezTo>
                  <a:cubicBezTo>
                    <a:pt x="68637" y="23000"/>
                    <a:pt x="69514" y="22324"/>
                    <a:pt x="69834" y="21316"/>
                  </a:cubicBezTo>
                  <a:cubicBezTo>
                    <a:pt x="69977" y="20901"/>
                    <a:pt x="70000" y="20486"/>
                    <a:pt x="69941" y="20083"/>
                  </a:cubicBezTo>
                  <a:cubicBezTo>
                    <a:pt x="73487" y="19442"/>
                    <a:pt x="76571" y="16916"/>
                    <a:pt x="77769" y="13251"/>
                  </a:cubicBezTo>
                  <a:cubicBezTo>
                    <a:pt x="79501" y="7938"/>
                    <a:pt x="76583" y="2221"/>
                    <a:pt x="71270" y="501"/>
                  </a:cubicBezTo>
                  <a:cubicBezTo>
                    <a:pt x="70229" y="162"/>
                    <a:pt x="69173" y="1"/>
                    <a:pt x="681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2078;p61">
              <a:extLst>
                <a:ext uri="{FF2B5EF4-FFF2-40B4-BE49-F238E27FC236}">
                  <a16:creationId xmlns:a16="http://schemas.microsoft.com/office/drawing/2014/main" id="{D2466EE8-92C7-D22A-F9BF-24EE351F321C}"/>
                </a:ext>
              </a:extLst>
            </p:cNvPr>
            <p:cNvSpPr/>
            <p:nvPr/>
          </p:nvSpPr>
          <p:spPr>
            <a:xfrm>
              <a:off x="2891550" y="2212575"/>
              <a:ext cx="2287300" cy="2103775"/>
            </a:xfrm>
            <a:custGeom>
              <a:avLst/>
              <a:gdLst/>
              <a:ahLst/>
              <a:cxnLst/>
              <a:rect l="l" t="t" r="r" b="b"/>
              <a:pathLst>
                <a:path w="91492" h="84151" fill="none" extrusionOk="0">
                  <a:moveTo>
                    <a:pt x="85217" y="75978"/>
                  </a:moveTo>
                  <a:cubicBezTo>
                    <a:pt x="84399" y="76097"/>
                    <a:pt x="83604" y="76097"/>
                    <a:pt x="82833" y="76002"/>
                  </a:cubicBezTo>
                  <a:cubicBezTo>
                    <a:pt x="82786" y="76061"/>
                    <a:pt x="82703" y="76085"/>
                    <a:pt x="82596" y="76085"/>
                  </a:cubicBezTo>
                  <a:cubicBezTo>
                    <a:pt x="82312" y="76228"/>
                    <a:pt x="81991" y="76370"/>
                    <a:pt x="81636" y="76488"/>
                  </a:cubicBezTo>
                  <a:cubicBezTo>
                    <a:pt x="76868" y="77734"/>
                    <a:pt x="71744" y="76785"/>
                    <a:pt x="67024" y="75801"/>
                  </a:cubicBezTo>
                  <a:cubicBezTo>
                    <a:pt x="66846" y="75765"/>
                    <a:pt x="65980" y="75551"/>
                    <a:pt x="65150" y="75267"/>
                  </a:cubicBezTo>
                  <a:cubicBezTo>
                    <a:pt x="65861" y="78185"/>
                    <a:pt x="66359" y="81161"/>
                    <a:pt x="66715" y="84150"/>
                  </a:cubicBezTo>
                  <a:lnTo>
                    <a:pt x="24658" y="84150"/>
                  </a:lnTo>
                  <a:cubicBezTo>
                    <a:pt x="25038" y="82727"/>
                    <a:pt x="25453" y="81304"/>
                    <a:pt x="25939" y="79916"/>
                  </a:cubicBezTo>
                  <a:cubicBezTo>
                    <a:pt x="26402" y="78517"/>
                    <a:pt x="26935" y="77153"/>
                    <a:pt x="27517" y="75812"/>
                  </a:cubicBezTo>
                  <a:cubicBezTo>
                    <a:pt x="23472" y="76631"/>
                    <a:pt x="14814" y="77769"/>
                    <a:pt x="9845" y="78445"/>
                  </a:cubicBezTo>
                  <a:cubicBezTo>
                    <a:pt x="9845" y="78445"/>
                    <a:pt x="9833" y="78445"/>
                    <a:pt x="9833" y="78445"/>
                  </a:cubicBezTo>
                  <a:cubicBezTo>
                    <a:pt x="9726" y="78469"/>
                    <a:pt x="9607" y="78481"/>
                    <a:pt x="9512" y="78481"/>
                  </a:cubicBezTo>
                  <a:cubicBezTo>
                    <a:pt x="9109" y="78540"/>
                    <a:pt x="8730" y="78600"/>
                    <a:pt x="8374" y="78647"/>
                  </a:cubicBezTo>
                  <a:cubicBezTo>
                    <a:pt x="8220" y="78659"/>
                    <a:pt x="8054" y="78647"/>
                    <a:pt x="7876" y="78588"/>
                  </a:cubicBezTo>
                  <a:cubicBezTo>
                    <a:pt x="7330" y="78576"/>
                    <a:pt x="6761" y="78517"/>
                    <a:pt x="6192" y="78398"/>
                  </a:cubicBezTo>
                  <a:cubicBezTo>
                    <a:pt x="0" y="77248"/>
                    <a:pt x="1151" y="71128"/>
                    <a:pt x="3962" y="67012"/>
                  </a:cubicBezTo>
                  <a:cubicBezTo>
                    <a:pt x="5693" y="64628"/>
                    <a:pt x="8065" y="62790"/>
                    <a:pt x="10675" y="61485"/>
                  </a:cubicBezTo>
                  <a:cubicBezTo>
                    <a:pt x="12252" y="60750"/>
                    <a:pt x="13806" y="59919"/>
                    <a:pt x="15431" y="59303"/>
                  </a:cubicBezTo>
                  <a:cubicBezTo>
                    <a:pt x="16308" y="57215"/>
                    <a:pt x="17945" y="55294"/>
                    <a:pt x="19428" y="53954"/>
                  </a:cubicBezTo>
                  <a:cubicBezTo>
                    <a:pt x="20744" y="52803"/>
                    <a:pt x="22262" y="51914"/>
                    <a:pt x="23757" y="51000"/>
                  </a:cubicBezTo>
                  <a:cubicBezTo>
                    <a:pt x="24207" y="50716"/>
                    <a:pt x="24658" y="50443"/>
                    <a:pt x="25121" y="50182"/>
                  </a:cubicBezTo>
                  <a:cubicBezTo>
                    <a:pt x="24967" y="49767"/>
                    <a:pt x="24824" y="49340"/>
                    <a:pt x="24694" y="48901"/>
                  </a:cubicBezTo>
                  <a:cubicBezTo>
                    <a:pt x="24385" y="47905"/>
                    <a:pt x="24136" y="46790"/>
                    <a:pt x="23947" y="45616"/>
                  </a:cubicBezTo>
                  <a:cubicBezTo>
                    <a:pt x="22310" y="45070"/>
                    <a:pt x="20626" y="44406"/>
                    <a:pt x="19523" y="43018"/>
                  </a:cubicBezTo>
                  <a:cubicBezTo>
                    <a:pt x="18337" y="41583"/>
                    <a:pt x="18930" y="39057"/>
                    <a:pt x="20839" y="39104"/>
                  </a:cubicBezTo>
                  <a:cubicBezTo>
                    <a:pt x="19072" y="35523"/>
                    <a:pt x="18171" y="31585"/>
                    <a:pt x="18586" y="27754"/>
                  </a:cubicBezTo>
                  <a:cubicBezTo>
                    <a:pt x="17898" y="28359"/>
                    <a:pt x="16925" y="28596"/>
                    <a:pt x="15988" y="28288"/>
                  </a:cubicBezTo>
                  <a:cubicBezTo>
                    <a:pt x="14778" y="27896"/>
                    <a:pt x="14031" y="26710"/>
                    <a:pt x="14162" y="25489"/>
                  </a:cubicBezTo>
                  <a:cubicBezTo>
                    <a:pt x="13450" y="25417"/>
                    <a:pt x="12727" y="25275"/>
                    <a:pt x="12015" y="25038"/>
                  </a:cubicBezTo>
                  <a:cubicBezTo>
                    <a:pt x="6702" y="23318"/>
                    <a:pt x="3796" y="17601"/>
                    <a:pt x="5516" y="12288"/>
                  </a:cubicBezTo>
                  <a:cubicBezTo>
                    <a:pt x="7247" y="6975"/>
                    <a:pt x="12952" y="4069"/>
                    <a:pt x="18277" y="5788"/>
                  </a:cubicBezTo>
                  <a:cubicBezTo>
                    <a:pt x="21942" y="6986"/>
                    <a:pt x="24468" y="10070"/>
                    <a:pt x="25109" y="13616"/>
                  </a:cubicBezTo>
                  <a:cubicBezTo>
                    <a:pt x="25500" y="13557"/>
                    <a:pt x="25927" y="13593"/>
                    <a:pt x="26342" y="13723"/>
                  </a:cubicBezTo>
                  <a:cubicBezTo>
                    <a:pt x="27090" y="13960"/>
                    <a:pt x="27659" y="14518"/>
                    <a:pt x="27955" y="15182"/>
                  </a:cubicBezTo>
                  <a:cubicBezTo>
                    <a:pt x="29651" y="14447"/>
                    <a:pt x="30980" y="14091"/>
                    <a:pt x="30980" y="14091"/>
                  </a:cubicBezTo>
                  <a:cubicBezTo>
                    <a:pt x="35404" y="7745"/>
                    <a:pt x="46707" y="8078"/>
                    <a:pt x="52732" y="9833"/>
                  </a:cubicBezTo>
                  <a:cubicBezTo>
                    <a:pt x="53823" y="10153"/>
                    <a:pt x="54890" y="10580"/>
                    <a:pt x="55934" y="11114"/>
                  </a:cubicBezTo>
                  <a:cubicBezTo>
                    <a:pt x="56492" y="10568"/>
                    <a:pt x="57274" y="10284"/>
                    <a:pt x="58069" y="10367"/>
                  </a:cubicBezTo>
                  <a:cubicBezTo>
                    <a:pt x="58140" y="9655"/>
                    <a:pt x="58282" y="8931"/>
                    <a:pt x="58520" y="8232"/>
                  </a:cubicBezTo>
                  <a:cubicBezTo>
                    <a:pt x="60239" y="2906"/>
                    <a:pt x="65956" y="1"/>
                    <a:pt x="71270" y="1732"/>
                  </a:cubicBezTo>
                  <a:cubicBezTo>
                    <a:pt x="76583" y="3452"/>
                    <a:pt x="79501" y="9169"/>
                    <a:pt x="77769" y="14482"/>
                  </a:cubicBezTo>
                  <a:cubicBezTo>
                    <a:pt x="76571" y="18147"/>
                    <a:pt x="73487" y="20673"/>
                    <a:pt x="69941" y="21314"/>
                  </a:cubicBezTo>
                  <a:cubicBezTo>
                    <a:pt x="70000" y="21717"/>
                    <a:pt x="69977" y="22132"/>
                    <a:pt x="69834" y="22547"/>
                  </a:cubicBezTo>
                  <a:cubicBezTo>
                    <a:pt x="69514" y="23555"/>
                    <a:pt x="68637" y="24231"/>
                    <a:pt x="67664" y="24362"/>
                  </a:cubicBezTo>
                  <a:cubicBezTo>
                    <a:pt x="68637" y="26912"/>
                    <a:pt x="69158" y="29616"/>
                    <a:pt x="69111" y="32356"/>
                  </a:cubicBezTo>
                  <a:cubicBezTo>
                    <a:pt x="69099" y="33613"/>
                    <a:pt x="68969" y="34835"/>
                    <a:pt x="68743" y="35997"/>
                  </a:cubicBezTo>
                  <a:cubicBezTo>
                    <a:pt x="69823" y="36792"/>
                    <a:pt x="69645" y="38571"/>
                    <a:pt x="68779" y="39614"/>
                  </a:cubicBezTo>
                  <a:cubicBezTo>
                    <a:pt x="68293" y="40326"/>
                    <a:pt x="67652" y="40919"/>
                    <a:pt x="66917" y="41358"/>
                  </a:cubicBezTo>
                  <a:cubicBezTo>
                    <a:pt x="66680" y="41844"/>
                    <a:pt x="66419" y="42307"/>
                    <a:pt x="66134" y="42769"/>
                  </a:cubicBezTo>
                  <a:cubicBezTo>
                    <a:pt x="66098" y="43481"/>
                    <a:pt x="66027" y="44181"/>
                    <a:pt x="65909" y="44880"/>
                  </a:cubicBezTo>
                  <a:cubicBezTo>
                    <a:pt x="65956" y="44904"/>
                    <a:pt x="66015" y="44928"/>
                    <a:pt x="66075" y="44952"/>
                  </a:cubicBezTo>
                  <a:cubicBezTo>
                    <a:pt x="66098" y="44963"/>
                    <a:pt x="66122" y="44963"/>
                    <a:pt x="66146" y="44975"/>
                  </a:cubicBezTo>
                  <a:cubicBezTo>
                    <a:pt x="66158" y="44975"/>
                    <a:pt x="66181" y="44975"/>
                    <a:pt x="66193" y="44975"/>
                  </a:cubicBezTo>
                  <a:cubicBezTo>
                    <a:pt x="66264" y="44999"/>
                    <a:pt x="66300" y="45023"/>
                    <a:pt x="66336" y="45070"/>
                  </a:cubicBezTo>
                  <a:cubicBezTo>
                    <a:pt x="66620" y="45201"/>
                    <a:pt x="66917" y="45355"/>
                    <a:pt x="67201" y="45497"/>
                  </a:cubicBezTo>
                  <a:cubicBezTo>
                    <a:pt x="67284" y="45533"/>
                    <a:pt x="67320" y="45628"/>
                    <a:pt x="67296" y="45711"/>
                  </a:cubicBezTo>
                  <a:cubicBezTo>
                    <a:pt x="68293" y="46244"/>
                    <a:pt x="69230" y="46885"/>
                    <a:pt x="70143" y="47537"/>
                  </a:cubicBezTo>
                  <a:cubicBezTo>
                    <a:pt x="71542" y="48545"/>
                    <a:pt x="72977" y="49530"/>
                    <a:pt x="74199" y="50763"/>
                  </a:cubicBezTo>
                  <a:cubicBezTo>
                    <a:pt x="75551" y="52198"/>
                    <a:pt x="77010" y="54215"/>
                    <a:pt x="77698" y="56349"/>
                  </a:cubicBezTo>
                  <a:cubicBezTo>
                    <a:pt x="79263" y="57073"/>
                    <a:pt x="80734" y="57998"/>
                    <a:pt x="82252" y="58828"/>
                  </a:cubicBezTo>
                  <a:cubicBezTo>
                    <a:pt x="84743" y="60299"/>
                    <a:pt x="86937" y="62280"/>
                    <a:pt x="88455" y="64770"/>
                  </a:cubicBezTo>
                  <a:cubicBezTo>
                    <a:pt x="90887" y="69052"/>
                    <a:pt x="91492" y="75231"/>
                    <a:pt x="85217" y="75978"/>
                  </a:cubicBezTo>
                  <a:close/>
                </a:path>
              </a:pathLst>
            </a:custGeom>
            <a:noFill/>
            <a:ln w="112075" cap="flat" cmpd="sng">
              <a:solidFill>
                <a:srgbClr val="FFFFFF"/>
              </a:solidFill>
              <a:prstDash val="solid"/>
              <a:miter lim="11860"/>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2079;p61">
              <a:extLst>
                <a:ext uri="{FF2B5EF4-FFF2-40B4-BE49-F238E27FC236}">
                  <a16:creationId xmlns:a16="http://schemas.microsoft.com/office/drawing/2014/main" id="{4618786B-1029-153A-6670-6D703258236C}"/>
                </a:ext>
              </a:extLst>
            </p:cNvPr>
            <p:cNvSpPr/>
            <p:nvPr/>
          </p:nvSpPr>
          <p:spPr>
            <a:xfrm>
              <a:off x="3232250" y="2430950"/>
              <a:ext cx="1391525" cy="1131200"/>
            </a:xfrm>
            <a:custGeom>
              <a:avLst/>
              <a:gdLst/>
              <a:ahLst/>
              <a:cxnLst/>
              <a:rect l="l" t="t" r="r" b="b"/>
              <a:pathLst>
                <a:path w="55661" h="45248" extrusionOk="0">
                  <a:moveTo>
                    <a:pt x="30927" y="0"/>
                  </a:moveTo>
                  <a:cubicBezTo>
                    <a:pt x="25701" y="0"/>
                    <a:pt x="20150" y="1342"/>
                    <a:pt x="17352" y="5356"/>
                  </a:cubicBezTo>
                  <a:cubicBezTo>
                    <a:pt x="17352" y="5356"/>
                    <a:pt x="11078" y="7052"/>
                    <a:pt x="8314" y="10657"/>
                  </a:cubicBezTo>
                  <a:cubicBezTo>
                    <a:pt x="0" y="21510"/>
                    <a:pt x="7958" y="36667"/>
                    <a:pt x="18645" y="42301"/>
                  </a:cubicBezTo>
                  <a:cubicBezTo>
                    <a:pt x="19831" y="42930"/>
                    <a:pt x="21064" y="43451"/>
                    <a:pt x="22333" y="43878"/>
                  </a:cubicBezTo>
                  <a:cubicBezTo>
                    <a:pt x="25066" y="44803"/>
                    <a:pt x="27944" y="45247"/>
                    <a:pt x="30814" y="45247"/>
                  </a:cubicBezTo>
                  <a:cubicBezTo>
                    <a:pt x="40066" y="45247"/>
                    <a:pt x="49248" y="40631"/>
                    <a:pt x="53313" y="32575"/>
                  </a:cubicBezTo>
                  <a:cubicBezTo>
                    <a:pt x="54653" y="29942"/>
                    <a:pt x="55424" y="26942"/>
                    <a:pt x="55483" y="23621"/>
                  </a:cubicBezTo>
                  <a:cubicBezTo>
                    <a:pt x="55661" y="13480"/>
                    <a:pt x="47857" y="3660"/>
                    <a:pt x="39104" y="1098"/>
                  </a:cubicBezTo>
                  <a:cubicBezTo>
                    <a:pt x="36890" y="453"/>
                    <a:pt x="33963" y="0"/>
                    <a:pt x="3092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2080;p61">
              <a:extLst>
                <a:ext uri="{FF2B5EF4-FFF2-40B4-BE49-F238E27FC236}">
                  <a16:creationId xmlns:a16="http://schemas.microsoft.com/office/drawing/2014/main" id="{D30EE48E-7BAA-BBAB-5E08-3F48685B2AA9}"/>
                </a:ext>
              </a:extLst>
            </p:cNvPr>
            <p:cNvSpPr/>
            <p:nvPr/>
          </p:nvSpPr>
          <p:spPr>
            <a:xfrm>
              <a:off x="4311250" y="2243350"/>
              <a:ext cx="567825" cy="506150"/>
            </a:xfrm>
            <a:custGeom>
              <a:avLst/>
              <a:gdLst/>
              <a:ahLst/>
              <a:cxnLst/>
              <a:rect l="l" t="t" r="r" b="b"/>
              <a:pathLst>
                <a:path w="22713" h="20246" extrusionOk="0">
                  <a:moveTo>
                    <a:pt x="11346" y="1"/>
                  </a:moveTo>
                  <a:cubicBezTo>
                    <a:pt x="7082" y="1"/>
                    <a:pt x="3115" y="2718"/>
                    <a:pt x="1732" y="7001"/>
                  </a:cubicBezTo>
                  <a:cubicBezTo>
                    <a:pt x="0" y="12314"/>
                    <a:pt x="2906" y="18019"/>
                    <a:pt x="8231" y="19751"/>
                  </a:cubicBezTo>
                  <a:cubicBezTo>
                    <a:pt x="9267" y="20086"/>
                    <a:pt x="10318" y="20246"/>
                    <a:pt x="11352" y="20246"/>
                  </a:cubicBezTo>
                  <a:cubicBezTo>
                    <a:pt x="15619" y="20246"/>
                    <a:pt x="19587" y="17528"/>
                    <a:pt x="20981" y="13251"/>
                  </a:cubicBezTo>
                  <a:cubicBezTo>
                    <a:pt x="22713" y="7938"/>
                    <a:pt x="19795" y="2221"/>
                    <a:pt x="14482" y="501"/>
                  </a:cubicBezTo>
                  <a:cubicBezTo>
                    <a:pt x="13441" y="162"/>
                    <a:pt x="12385" y="1"/>
                    <a:pt x="1134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2081;p61">
              <a:extLst>
                <a:ext uri="{FF2B5EF4-FFF2-40B4-BE49-F238E27FC236}">
                  <a16:creationId xmlns:a16="http://schemas.microsoft.com/office/drawing/2014/main" id="{5285D90B-F99B-C7B3-E66F-D6531B29699B}"/>
                </a:ext>
              </a:extLst>
            </p:cNvPr>
            <p:cNvSpPr/>
            <p:nvPr/>
          </p:nvSpPr>
          <p:spPr>
            <a:xfrm>
              <a:off x="4499225" y="2688825"/>
              <a:ext cx="149750" cy="133500"/>
            </a:xfrm>
            <a:custGeom>
              <a:avLst/>
              <a:gdLst/>
              <a:ahLst/>
              <a:cxnLst/>
              <a:rect l="l" t="t" r="r" b="b"/>
              <a:pathLst>
                <a:path w="5990" h="5340" extrusionOk="0">
                  <a:moveTo>
                    <a:pt x="3003" y="0"/>
                  </a:moveTo>
                  <a:cubicBezTo>
                    <a:pt x="1876" y="0"/>
                    <a:pt x="824" y="720"/>
                    <a:pt x="451" y="1849"/>
                  </a:cubicBezTo>
                  <a:cubicBezTo>
                    <a:pt x="1" y="3248"/>
                    <a:pt x="771" y="4754"/>
                    <a:pt x="2171" y="5205"/>
                  </a:cubicBezTo>
                  <a:cubicBezTo>
                    <a:pt x="2447" y="5296"/>
                    <a:pt x="2727" y="5340"/>
                    <a:pt x="3002" y="5340"/>
                  </a:cubicBezTo>
                  <a:cubicBezTo>
                    <a:pt x="4123" y="5340"/>
                    <a:pt x="5166" y="4621"/>
                    <a:pt x="5527" y="3497"/>
                  </a:cubicBezTo>
                  <a:cubicBezTo>
                    <a:pt x="5990" y="2098"/>
                    <a:pt x="5219" y="591"/>
                    <a:pt x="3820" y="129"/>
                  </a:cubicBezTo>
                  <a:cubicBezTo>
                    <a:pt x="3549" y="42"/>
                    <a:pt x="3274" y="0"/>
                    <a:pt x="3003" y="0"/>
                  </a:cubicBezTo>
                  <a:close/>
                </a:path>
              </a:pathLst>
            </a:custGeom>
            <a:solidFill>
              <a:srgbClr val="F8B8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2082;p61">
              <a:extLst>
                <a:ext uri="{FF2B5EF4-FFF2-40B4-BE49-F238E27FC236}">
                  <a16:creationId xmlns:a16="http://schemas.microsoft.com/office/drawing/2014/main" id="{3ACE8BC4-011E-CEA0-E469-75767CAFE511}"/>
                </a:ext>
              </a:extLst>
            </p:cNvPr>
            <p:cNvSpPr/>
            <p:nvPr/>
          </p:nvSpPr>
          <p:spPr>
            <a:xfrm>
              <a:off x="4410575" y="2608325"/>
              <a:ext cx="149750" cy="133525"/>
            </a:xfrm>
            <a:custGeom>
              <a:avLst/>
              <a:gdLst/>
              <a:ahLst/>
              <a:cxnLst/>
              <a:rect l="l" t="t" r="r" b="b"/>
              <a:pathLst>
                <a:path w="5990" h="5341" extrusionOk="0">
                  <a:moveTo>
                    <a:pt x="2989" y="0"/>
                  </a:moveTo>
                  <a:cubicBezTo>
                    <a:pt x="1867" y="0"/>
                    <a:pt x="825" y="719"/>
                    <a:pt x="463" y="1843"/>
                  </a:cubicBezTo>
                  <a:cubicBezTo>
                    <a:pt x="0" y="3242"/>
                    <a:pt x="771" y="4748"/>
                    <a:pt x="2171" y="5211"/>
                  </a:cubicBezTo>
                  <a:cubicBezTo>
                    <a:pt x="2446" y="5299"/>
                    <a:pt x="2724" y="5341"/>
                    <a:pt x="2998" y="5341"/>
                  </a:cubicBezTo>
                  <a:cubicBezTo>
                    <a:pt x="4126" y="5341"/>
                    <a:pt x="5167" y="4627"/>
                    <a:pt x="5539" y="3491"/>
                  </a:cubicBezTo>
                  <a:cubicBezTo>
                    <a:pt x="5990" y="2092"/>
                    <a:pt x="5231" y="585"/>
                    <a:pt x="3819" y="135"/>
                  </a:cubicBezTo>
                  <a:cubicBezTo>
                    <a:pt x="3544" y="44"/>
                    <a:pt x="3264" y="0"/>
                    <a:pt x="2989" y="0"/>
                  </a:cubicBezTo>
                  <a:close/>
                </a:path>
              </a:pathLst>
            </a:custGeom>
            <a:solidFill>
              <a:srgbClr val="F8B8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2083;p61">
              <a:extLst>
                <a:ext uri="{FF2B5EF4-FFF2-40B4-BE49-F238E27FC236}">
                  <a16:creationId xmlns:a16="http://schemas.microsoft.com/office/drawing/2014/main" id="{CD776483-B23F-5B19-D2E1-F3F0EBBB565D}"/>
                </a:ext>
              </a:extLst>
            </p:cNvPr>
            <p:cNvSpPr/>
            <p:nvPr/>
          </p:nvSpPr>
          <p:spPr>
            <a:xfrm>
              <a:off x="4332575" y="2544275"/>
              <a:ext cx="149775" cy="133500"/>
            </a:xfrm>
            <a:custGeom>
              <a:avLst/>
              <a:gdLst/>
              <a:ahLst/>
              <a:cxnLst/>
              <a:rect l="l" t="t" r="r" b="b"/>
              <a:pathLst>
                <a:path w="5991" h="5340" extrusionOk="0">
                  <a:moveTo>
                    <a:pt x="2984" y="0"/>
                  </a:moveTo>
                  <a:cubicBezTo>
                    <a:pt x="1856" y="0"/>
                    <a:pt x="814" y="719"/>
                    <a:pt x="452" y="1843"/>
                  </a:cubicBezTo>
                  <a:cubicBezTo>
                    <a:pt x="1" y="3242"/>
                    <a:pt x="760" y="4749"/>
                    <a:pt x="2171" y="5211"/>
                  </a:cubicBezTo>
                  <a:cubicBezTo>
                    <a:pt x="2442" y="5298"/>
                    <a:pt x="2717" y="5340"/>
                    <a:pt x="2988" y="5340"/>
                  </a:cubicBezTo>
                  <a:cubicBezTo>
                    <a:pt x="4115" y="5340"/>
                    <a:pt x="5164" y="4620"/>
                    <a:pt x="5528" y="3491"/>
                  </a:cubicBezTo>
                  <a:cubicBezTo>
                    <a:pt x="5990" y="2092"/>
                    <a:pt x="5220" y="586"/>
                    <a:pt x="3820" y="135"/>
                  </a:cubicBezTo>
                  <a:cubicBezTo>
                    <a:pt x="3542" y="44"/>
                    <a:pt x="3260" y="0"/>
                    <a:pt x="2984" y="0"/>
                  </a:cubicBezTo>
                  <a:close/>
                </a:path>
              </a:pathLst>
            </a:custGeom>
            <a:solidFill>
              <a:srgbClr val="F8B8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2084;p61">
              <a:extLst>
                <a:ext uri="{FF2B5EF4-FFF2-40B4-BE49-F238E27FC236}">
                  <a16:creationId xmlns:a16="http://schemas.microsoft.com/office/drawing/2014/main" id="{B2B92BDD-DDED-CE00-B01A-AF62A4F9D17A}"/>
                </a:ext>
              </a:extLst>
            </p:cNvPr>
            <p:cNvSpPr/>
            <p:nvPr/>
          </p:nvSpPr>
          <p:spPr>
            <a:xfrm>
              <a:off x="4261725" y="2471450"/>
              <a:ext cx="149750" cy="133425"/>
            </a:xfrm>
            <a:custGeom>
              <a:avLst/>
              <a:gdLst/>
              <a:ahLst/>
              <a:cxnLst/>
              <a:rect l="l" t="t" r="r" b="b"/>
              <a:pathLst>
                <a:path w="5990" h="5337" extrusionOk="0">
                  <a:moveTo>
                    <a:pt x="2996" y="0"/>
                  </a:moveTo>
                  <a:cubicBezTo>
                    <a:pt x="1872" y="0"/>
                    <a:pt x="826" y="712"/>
                    <a:pt x="463" y="1838"/>
                  </a:cubicBezTo>
                  <a:cubicBezTo>
                    <a:pt x="0" y="3249"/>
                    <a:pt x="771" y="4756"/>
                    <a:pt x="2171" y="5206"/>
                  </a:cubicBezTo>
                  <a:cubicBezTo>
                    <a:pt x="2444" y="5294"/>
                    <a:pt x="2721" y="5336"/>
                    <a:pt x="2994" y="5336"/>
                  </a:cubicBezTo>
                  <a:cubicBezTo>
                    <a:pt x="4119" y="5336"/>
                    <a:pt x="5167" y="4625"/>
                    <a:pt x="5539" y="3499"/>
                  </a:cubicBezTo>
                  <a:cubicBezTo>
                    <a:pt x="5990" y="2087"/>
                    <a:pt x="5219" y="581"/>
                    <a:pt x="3819" y="130"/>
                  </a:cubicBezTo>
                  <a:cubicBezTo>
                    <a:pt x="3546" y="42"/>
                    <a:pt x="3269" y="0"/>
                    <a:pt x="2996" y="0"/>
                  </a:cubicBezTo>
                  <a:close/>
                </a:path>
              </a:pathLst>
            </a:custGeom>
            <a:solidFill>
              <a:srgbClr val="F8B8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2085;p61">
              <a:extLst>
                <a:ext uri="{FF2B5EF4-FFF2-40B4-BE49-F238E27FC236}">
                  <a16:creationId xmlns:a16="http://schemas.microsoft.com/office/drawing/2014/main" id="{F27E98D1-D40A-D548-13A8-15EC031A5057}"/>
                </a:ext>
              </a:extLst>
            </p:cNvPr>
            <p:cNvSpPr/>
            <p:nvPr/>
          </p:nvSpPr>
          <p:spPr>
            <a:xfrm>
              <a:off x="2986425" y="2344900"/>
              <a:ext cx="567550" cy="506150"/>
            </a:xfrm>
            <a:custGeom>
              <a:avLst/>
              <a:gdLst/>
              <a:ahLst/>
              <a:cxnLst/>
              <a:rect l="l" t="t" r="r" b="b"/>
              <a:pathLst>
                <a:path w="22702" h="20246" extrusionOk="0">
                  <a:moveTo>
                    <a:pt x="11356" y="1"/>
                  </a:moveTo>
                  <a:cubicBezTo>
                    <a:pt x="7083" y="1"/>
                    <a:pt x="3114" y="2718"/>
                    <a:pt x="1721" y="6995"/>
                  </a:cubicBezTo>
                  <a:cubicBezTo>
                    <a:pt x="1" y="12308"/>
                    <a:pt x="2907" y="18025"/>
                    <a:pt x="8220" y="19745"/>
                  </a:cubicBezTo>
                  <a:cubicBezTo>
                    <a:pt x="9261" y="20084"/>
                    <a:pt x="10318" y="20245"/>
                    <a:pt x="11357" y="20245"/>
                  </a:cubicBezTo>
                  <a:cubicBezTo>
                    <a:pt x="15620" y="20245"/>
                    <a:pt x="19587" y="17530"/>
                    <a:pt x="20970" y="13257"/>
                  </a:cubicBezTo>
                  <a:cubicBezTo>
                    <a:pt x="22702" y="7932"/>
                    <a:pt x="19796" y="2227"/>
                    <a:pt x="14482" y="495"/>
                  </a:cubicBezTo>
                  <a:cubicBezTo>
                    <a:pt x="13444" y="160"/>
                    <a:pt x="12391" y="1"/>
                    <a:pt x="1135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2086;p61">
              <a:extLst>
                <a:ext uri="{FF2B5EF4-FFF2-40B4-BE49-F238E27FC236}">
                  <a16:creationId xmlns:a16="http://schemas.microsoft.com/office/drawing/2014/main" id="{45CBB7BF-E294-6002-CF72-0DE672D672CF}"/>
                </a:ext>
              </a:extLst>
            </p:cNvPr>
            <p:cNvSpPr/>
            <p:nvPr/>
          </p:nvSpPr>
          <p:spPr>
            <a:xfrm>
              <a:off x="3454625" y="2552400"/>
              <a:ext cx="149450" cy="133425"/>
            </a:xfrm>
            <a:custGeom>
              <a:avLst/>
              <a:gdLst/>
              <a:ahLst/>
              <a:cxnLst/>
              <a:rect l="l" t="t" r="r" b="b"/>
              <a:pathLst>
                <a:path w="5978" h="5337" extrusionOk="0">
                  <a:moveTo>
                    <a:pt x="2990" y="0"/>
                  </a:moveTo>
                  <a:cubicBezTo>
                    <a:pt x="1860" y="0"/>
                    <a:pt x="814" y="712"/>
                    <a:pt x="451" y="1838"/>
                  </a:cubicBezTo>
                  <a:cubicBezTo>
                    <a:pt x="0" y="3249"/>
                    <a:pt x="759" y="4756"/>
                    <a:pt x="2171" y="5206"/>
                  </a:cubicBezTo>
                  <a:cubicBezTo>
                    <a:pt x="2444" y="5294"/>
                    <a:pt x="2721" y="5336"/>
                    <a:pt x="2993" y="5336"/>
                  </a:cubicBezTo>
                  <a:cubicBezTo>
                    <a:pt x="4118" y="5336"/>
                    <a:pt x="5164" y="4623"/>
                    <a:pt x="5527" y="3487"/>
                  </a:cubicBezTo>
                  <a:cubicBezTo>
                    <a:pt x="5978" y="2087"/>
                    <a:pt x="5219" y="581"/>
                    <a:pt x="3819" y="130"/>
                  </a:cubicBezTo>
                  <a:cubicBezTo>
                    <a:pt x="3544" y="42"/>
                    <a:pt x="3265" y="0"/>
                    <a:pt x="2990" y="0"/>
                  </a:cubicBezTo>
                  <a:close/>
                </a:path>
              </a:pathLst>
            </a:custGeom>
            <a:solidFill>
              <a:srgbClr val="F8B8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2087;p61">
              <a:extLst>
                <a:ext uri="{FF2B5EF4-FFF2-40B4-BE49-F238E27FC236}">
                  <a16:creationId xmlns:a16="http://schemas.microsoft.com/office/drawing/2014/main" id="{B7535115-4541-7C21-6BA0-3084F5A936F3}"/>
                </a:ext>
              </a:extLst>
            </p:cNvPr>
            <p:cNvSpPr/>
            <p:nvPr/>
          </p:nvSpPr>
          <p:spPr>
            <a:xfrm>
              <a:off x="3373975" y="2640775"/>
              <a:ext cx="149750" cy="133525"/>
            </a:xfrm>
            <a:custGeom>
              <a:avLst/>
              <a:gdLst/>
              <a:ahLst/>
              <a:cxnLst/>
              <a:rect l="l" t="t" r="r" b="b"/>
              <a:pathLst>
                <a:path w="5990" h="5341" extrusionOk="0">
                  <a:moveTo>
                    <a:pt x="3003" y="1"/>
                  </a:moveTo>
                  <a:cubicBezTo>
                    <a:pt x="1876" y="1"/>
                    <a:pt x="824" y="721"/>
                    <a:pt x="451" y="1849"/>
                  </a:cubicBezTo>
                  <a:cubicBezTo>
                    <a:pt x="0" y="3249"/>
                    <a:pt x="771" y="4755"/>
                    <a:pt x="2171" y="5206"/>
                  </a:cubicBezTo>
                  <a:cubicBezTo>
                    <a:pt x="2446" y="5297"/>
                    <a:pt x="2726" y="5340"/>
                    <a:pt x="3002" y="5340"/>
                  </a:cubicBezTo>
                  <a:cubicBezTo>
                    <a:pt x="4123" y="5340"/>
                    <a:pt x="5168" y="4622"/>
                    <a:pt x="5539" y="3498"/>
                  </a:cubicBezTo>
                  <a:cubicBezTo>
                    <a:pt x="5990" y="2098"/>
                    <a:pt x="5219" y="592"/>
                    <a:pt x="3819" y="129"/>
                  </a:cubicBezTo>
                  <a:cubicBezTo>
                    <a:pt x="3548" y="42"/>
                    <a:pt x="3274" y="1"/>
                    <a:pt x="3003" y="1"/>
                  </a:cubicBezTo>
                  <a:close/>
                </a:path>
              </a:pathLst>
            </a:custGeom>
            <a:solidFill>
              <a:srgbClr val="F8B8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2088;p61">
              <a:extLst>
                <a:ext uri="{FF2B5EF4-FFF2-40B4-BE49-F238E27FC236}">
                  <a16:creationId xmlns:a16="http://schemas.microsoft.com/office/drawing/2014/main" id="{4A7FBDD6-DD96-8E37-C2A9-6749C35FD22D}"/>
                </a:ext>
              </a:extLst>
            </p:cNvPr>
            <p:cNvSpPr/>
            <p:nvPr/>
          </p:nvSpPr>
          <p:spPr>
            <a:xfrm>
              <a:off x="3309925" y="2719025"/>
              <a:ext cx="149750" cy="133550"/>
            </a:xfrm>
            <a:custGeom>
              <a:avLst/>
              <a:gdLst/>
              <a:ahLst/>
              <a:cxnLst/>
              <a:rect l="l" t="t" r="r" b="b"/>
              <a:pathLst>
                <a:path w="5990" h="5342" extrusionOk="0">
                  <a:moveTo>
                    <a:pt x="2997" y="1"/>
                  </a:moveTo>
                  <a:cubicBezTo>
                    <a:pt x="1872" y="1"/>
                    <a:pt x="823" y="714"/>
                    <a:pt x="451" y="1850"/>
                  </a:cubicBezTo>
                  <a:cubicBezTo>
                    <a:pt x="0" y="3250"/>
                    <a:pt x="771" y="4756"/>
                    <a:pt x="2171" y="5207"/>
                  </a:cubicBezTo>
                  <a:cubicBezTo>
                    <a:pt x="2447" y="5298"/>
                    <a:pt x="2727" y="5341"/>
                    <a:pt x="3002" y="5341"/>
                  </a:cubicBezTo>
                  <a:cubicBezTo>
                    <a:pt x="4123" y="5341"/>
                    <a:pt x="5165" y="4623"/>
                    <a:pt x="5527" y="3499"/>
                  </a:cubicBezTo>
                  <a:cubicBezTo>
                    <a:pt x="5990" y="2088"/>
                    <a:pt x="5219" y="593"/>
                    <a:pt x="3819" y="131"/>
                  </a:cubicBezTo>
                  <a:cubicBezTo>
                    <a:pt x="3547" y="43"/>
                    <a:pt x="3270" y="1"/>
                    <a:pt x="2997" y="1"/>
                  </a:cubicBezTo>
                  <a:close/>
                </a:path>
              </a:pathLst>
            </a:custGeom>
            <a:solidFill>
              <a:srgbClr val="F8B8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2089;p61">
              <a:extLst>
                <a:ext uri="{FF2B5EF4-FFF2-40B4-BE49-F238E27FC236}">
                  <a16:creationId xmlns:a16="http://schemas.microsoft.com/office/drawing/2014/main" id="{16A0D51F-60EB-6144-8563-E228BA1BD69A}"/>
                </a:ext>
              </a:extLst>
            </p:cNvPr>
            <p:cNvSpPr/>
            <p:nvPr/>
          </p:nvSpPr>
          <p:spPr>
            <a:xfrm>
              <a:off x="3236975" y="2789625"/>
              <a:ext cx="149775" cy="133675"/>
            </a:xfrm>
            <a:custGeom>
              <a:avLst/>
              <a:gdLst/>
              <a:ahLst/>
              <a:cxnLst/>
              <a:rect l="l" t="t" r="r" b="b"/>
              <a:pathLst>
                <a:path w="5991" h="5347" extrusionOk="0">
                  <a:moveTo>
                    <a:pt x="3004" y="1"/>
                  </a:moveTo>
                  <a:cubicBezTo>
                    <a:pt x="1877" y="1"/>
                    <a:pt x="827" y="721"/>
                    <a:pt x="463" y="1849"/>
                  </a:cubicBezTo>
                  <a:cubicBezTo>
                    <a:pt x="1" y="3249"/>
                    <a:pt x="772" y="4755"/>
                    <a:pt x="2171" y="5218"/>
                  </a:cubicBezTo>
                  <a:cubicBezTo>
                    <a:pt x="2442" y="5305"/>
                    <a:pt x="2717" y="5346"/>
                    <a:pt x="2988" y="5346"/>
                  </a:cubicBezTo>
                  <a:cubicBezTo>
                    <a:pt x="4115" y="5346"/>
                    <a:pt x="5167" y="4626"/>
                    <a:pt x="5540" y="3498"/>
                  </a:cubicBezTo>
                  <a:cubicBezTo>
                    <a:pt x="5990" y="2098"/>
                    <a:pt x="5219" y="592"/>
                    <a:pt x="3820" y="129"/>
                  </a:cubicBezTo>
                  <a:cubicBezTo>
                    <a:pt x="3549" y="42"/>
                    <a:pt x="3274" y="1"/>
                    <a:pt x="3004" y="1"/>
                  </a:cubicBezTo>
                  <a:close/>
                </a:path>
              </a:pathLst>
            </a:custGeom>
            <a:solidFill>
              <a:srgbClr val="F8B8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2090;p61">
              <a:extLst>
                <a:ext uri="{FF2B5EF4-FFF2-40B4-BE49-F238E27FC236}">
                  <a16:creationId xmlns:a16="http://schemas.microsoft.com/office/drawing/2014/main" id="{AFE0D14A-86FE-A360-56B2-4EAD585E8278}"/>
                </a:ext>
              </a:extLst>
            </p:cNvPr>
            <p:cNvSpPr/>
            <p:nvPr/>
          </p:nvSpPr>
          <p:spPr>
            <a:xfrm>
              <a:off x="2988450" y="3665500"/>
              <a:ext cx="2054000" cy="650850"/>
            </a:xfrm>
            <a:custGeom>
              <a:avLst/>
              <a:gdLst/>
              <a:ahLst/>
              <a:cxnLst/>
              <a:rect l="l" t="t" r="r" b="b"/>
              <a:pathLst>
                <a:path w="82160" h="26034" extrusionOk="0">
                  <a:moveTo>
                    <a:pt x="45276" y="1"/>
                  </a:moveTo>
                  <a:cubicBezTo>
                    <a:pt x="37875" y="1"/>
                    <a:pt x="29260" y="581"/>
                    <a:pt x="25716" y="1494"/>
                  </a:cubicBezTo>
                  <a:cubicBezTo>
                    <a:pt x="19691" y="3048"/>
                    <a:pt x="5660" y="4151"/>
                    <a:pt x="1462" y="12963"/>
                  </a:cubicBezTo>
                  <a:cubicBezTo>
                    <a:pt x="1" y="16047"/>
                    <a:pt x="2632" y="20537"/>
                    <a:pt x="4379" y="20537"/>
                  </a:cubicBezTo>
                  <a:cubicBezTo>
                    <a:pt x="4419" y="20537"/>
                    <a:pt x="4459" y="20535"/>
                    <a:pt x="4498" y="20530"/>
                  </a:cubicBezTo>
                  <a:cubicBezTo>
                    <a:pt x="9029" y="19901"/>
                    <a:pt x="19157" y="18597"/>
                    <a:pt x="23641" y="17695"/>
                  </a:cubicBezTo>
                  <a:lnTo>
                    <a:pt x="23641" y="17695"/>
                  </a:lnTo>
                  <a:cubicBezTo>
                    <a:pt x="23059" y="19036"/>
                    <a:pt x="22526" y="20400"/>
                    <a:pt x="22063" y="21799"/>
                  </a:cubicBezTo>
                  <a:cubicBezTo>
                    <a:pt x="21577" y="23187"/>
                    <a:pt x="21162" y="24610"/>
                    <a:pt x="20782" y="26033"/>
                  </a:cubicBezTo>
                  <a:lnTo>
                    <a:pt x="62839" y="26033"/>
                  </a:lnTo>
                  <a:cubicBezTo>
                    <a:pt x="62483" y="23044"/>
                    <a:pt x="61985" y="20068"/>
                    <a:pt x="61274" y="17150"/>
                  </a:cubicBezTo>
                  <a:lnTo>
                    <a:pt x="61274" y="17150"/>
                  </a:lnTo>
                  <a:cubicBezTo>
                    <a:pt x="62104" y="17434"/>
                    <a:pt x="62970" y="17648"/>
                    <a:pt x="63148" y="17684"/>
                  </a:cubicBezTo>
                  <a:cubicBezTo>
                    <a:pt x="66258" y="18332"/>
                    <a:pt x="69544" y="18966"/>
                    <a:pt x="72788" y="18966"/>
                  </a:cubicBezTo>
                  <a:cubicBezTo>
                    <a:pt x="74467" y="18966"/>
                    <a:pt x="76134" y="18796"/>
                    <a:pt x="77760" y="18371"/>
                  </a:cubicBezTo>
                  <a:cubicBezTo>
                    <a:pt x="82160" y="16853"/>
                    <a:pt x="81235" y="13188"/>
                    <a:pt x="78222" y="10733"/>
                  </a:cubicBezTo>
                  <a:cubicBezTo>
                    <a:pt x="75174" y="8266"/>
                    <a:pt x="61048" y="2846"/>
                    <a:pt x="57170" y="1055"/>
                  </a:cubicBezTo>
                  <a:cubicBezTo>
                    <a:pt x="55570" y="319"/>
                    <a:pt x="50756" y="1"/>
                    <a:pt x="45276" y="1"/>
                  </a:cubicBezTo>
                  <a:close/>
                </a:path>
              </a:pathLst>
            </a:custGeom>
            <a:solidFill>
              <a:srgbClr val="F8B8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2091;p61">
              <a:extLst>
                <a:ext uri="{FF2B5EF4-FFF2-40B4-BE49-F238E27FC236}">
                  <a16:creationId xmlns:a16="http://schemas.microsoft.com/office/drawing/2014/main" id="{10D0EE88-62E4-6030-289E-505940162C28}"/>
                </a:ext>
              </a:extLst>
            </p:cNvPr>
            <p:cNvSpPr/>
            <p:nvPr/>
          </p:nvSpPr>
          <p:spPr>
            <a:xfrm>
              <a:off x="3763275" y="3645025"/>
              <a:ext cx="523375" cy="469400"/>
            </a:xfrm>
            <a:custGeom>
              <a:avLst/>
              <a:gdLst/>
              <a:ahLst/>
              <a:cxnLst/>
              <a:rect l="l" t="t" r="r" b="b"/>
              <a:pathLst>
                <a:path w="20935" h="18776" extrusionOk="0">
                  <a:moveTo>
                    <a:pt x="10462" y="0"/>
                  </a:moveTo>
                  <a:cubicBezTo>
                    <a:pt x="4686" y="0"/>
                    <a:pt x="1" y="4199"/>
                    <a:pt x="1" y="9382"/>
                  </a:cubicBezTo>
                  <a:cubicBezTo>
                    <a:pt x="1" y="14565"/>
                    <a:pt x="4686" y="18775"/>
                    <a:pt x="10462" y="18775"/>
                  </a:cubicBezTo>
                  <a:cubicBezTo>
                    <a:pt x="16250" y="18775"/>
                    <a:pt x="20935" y="14565"/>
                    <a:pt x="20935" y="9382"/>
                  </a:cubicBezTo>
                  <a:cubicBezTo>
                    <a:pt x="20935" y="4199"/>
                    <a:pt x="16250" y="0"/>
                    <a:pt x="10462" y="0"/>
                  </a:cubicBezTo>
                  <a:close/>
                </a:path>
              </a:pathLst>
            </a:custGeom>
            <a:solidFill>
              <a:srgbClr val="EA9A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2092;p61">
              <a:extLst>
                <a:ext uri="{FF2B5EF4-FFF2-40B4-BE49-F238E27FC236}">
                  <a16:creationId xmlns:a16="http://schemas.microsoft.com/office/drawing/2014/main" id="{4D598984-E56F-BC84-DBF0-05EA2CB93C68}"/>
                </a:ext>
              </a:extLst>
            </p:cNvPr>
            <p:cNvSpPr/>
            <p:nvPr/>
          </p:nvSpPr>
          <p:spPr>
            <a:xfrm>
              <a:off x="3794125" y="3667575"/>
              <a:ext cx="442200" cy="372575"/>
            </a:xfrm>
            <a:custGeom>
              <a:avLst/>
              <a:gdLst/>
              <a:ahLst/>
              <a:cxnLst/>
              <a:rect l="l" t="t" r="r" b="b"/>
              <a:pathLst>
                <a:path w="17688" h="14903" extrusionOk="0">
                  <a:moveTo>
                    <a:pt x="10522" y="1"/>
                  </a:moveTo>
                  <a:cubicBezTo>
                    <a:pt x="7562" y="1"/>
                    <a:pt x="4317" y="2120"/>
                    <a:pt x="2527" y="4779"/>
                  </a:cubicBezTo>
                  <a:cubicBezTo>
                    <a:pt x="0" y="8539"/>
                    <a:pt x="2989" y="14066"/>
                    <a:pt x="8564" y="14825"/>
                  </a:cubicBezTo>
                  <a:cubicBezTo>
                    <a:pt x="8942" y="14877"/>
                    <a:pt x="9311" y="14903"/>
                    <a:pt x="9668" y="14903"/>
                  </a:cubicBezTo>
                  <a:cubicBezTo>
                    <a:pt x="14828" y="14903"/>
                    <a:pt x="17687" y="9657"/>
                    <a:pt x="16190" y="4898"/>
                  </a:cubicBezTo>
                  <a:cubicBezTo>
                    <a:pt x="15082" y="1362"/>
                    <a:pt x="12893" y="1"/>
                    <a:pt x="10522" y="1"/>
                  </a:cubicBezTo>
                  <a:close/>
                </a:path>
              </a:pathLst>
            </a:custGeom>
            <a:solidFill>
              <a:srgbClr val="F79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2093;p61">
              <a:extLst>
                <a:ext uri="{FF2B5EF4-FFF2-40B4-BE49-F238E27FC236}">
                  <a16:creationId xmlns:a16="http://schemas.microsoft.com/office/drawing/2014/main" id="{F354FCCB-033F-3B13-807B-FCF98E18A1E4}"/>
                </a:ext>
              </a:extLst>
            </p:cNvPr>
            <p:cNvSpPr/>
            <p:nvPr/>
          </p:nvSpPr>
          <p:spPr>
            <a:xfrm>
              <a:off x="3350275" y="2704775"/>
              <a:ext cx="1288050" cy="1068550"/>
            </a:xfrm>
            <a:custGeom>
              <a:avLst/>
              <a:gdLst/>
              <a:ahLst/>
              <a:cxnLst/>
              <a:rect l="l" t="t" r="r" b="b"/>
              <a:pathLst>
                <a:path w="51522" h="42742" extrusionOk="0">
                  <a:moveTo>
                    <a:pt x="21277" y="1"/>
                  </a:moveTo>
                  <a:cubicBezTo>
                    <a:pt x="21265" y="25"/>
                    <a:pt x="21241" y="60"/>
                    <a:pt x="21218" y="84"/>
                  </a:cubicBezTo>
                  <a:cubicBezTo>
                    <a:pt x="21206" y="119"/>
                    <a:pt x="21182" y="155"/>
                    <a:pt x="21158" y="179"/>
                  </a:cubicBezTo>
                  <a:cubicBezTo>
                    <a:pt x="21158" y="179"/>
                    <a:pt x="21158" y="191"/>
                    <a:pt x="21158" y="191"/>
                  </a:cubicBezTo>
                  <a:cubicBezTo>
                    <a:pt x="21147" y="214"/>
                    <a:pt x="21135" y="238"/>
                    <a:pt x="21111" y="250"/>
                  </a:cubicBezTo>
                  <a:cubicBezTo>
                    <a:pt x="21099" y="274"/>
                    <a:pt x="21087" y="297"/>
                    <a:pt x="21075" y="321"/>
                  </a:cubicBezTo>
                  <a:cubicBezTo>
                    <a:pt x="19842" y="2159"/>
                    <a:pt x="18039" y="3429"/>
                    <a:pt x="15940" y="4543"/>
                  </a:cubicBezTo>
                  <a:cubicBezTo>
                    <a:pt x="13710" y="5729"/>
                    <a:pt x="11457" y="6880"/>
                    <a:pt x="9049" y="7627"/>
                  </a:cubicBezTo>
                  <a:cubicBezTo>
                    <a:pt x="8397" y="7829"/>
                    <a:pt x="7721" y="8007"/>
                    <a:pt x="7056" y="8173"/>
                  </a:cubicBezTo>
                  <a:cubicBezTo>
                    <a:pt x="7021" y="8173"/>
                    <a:pt x="6973" y="8185"/>
                    <a:pt x="6926" y="8196"/>
                  </a:cubicBezTo>
                  <a:cubicBezTo>
                    <a:pt x="6890" y="8208"/>
                    <a:pt x="6843" y="8220"/>
                    <a:pt x="6807" y="8232"/>
                  </a:cubicBezTo>
                  <a:cubicBezTo>
                    <a:pt x="6712" y="8256"/>
                    <a:pt x="6629" y="8268"/>
                    <a:pt x="6546" y="8291"/>
                  </a:cubicBezTo>
                  <a:cubicBezTo>
                    <a:pt x="6535" y="8339"/>
                    <a:pt x="6523" y="8386"/>
                    <a:pt x="6511" y="8434"/>
                  </a:cubicBezTo>
                  <a:cubicBezTo>
                    <a:pt x="6499" y="8481"/>
                    <a:pt x="6487" y="8517"/>
                    <a:pt x="6475" y="8564"/>
                  </a:cubicBezTo>
                  <a:cubicBezTo>
                    <a:pt x="6475" y="8576"/>
                    <a:pt x="6463" y="8576"/>
                    <a:pt x="6463" y="8588"/>
                  </a:cubicBezTo>
                  <a:cubicBezTo>
                    <a:pt x="6452" y="8635"/>
                    <a:pt x="6440" y="8683"/>
                    <a:pt x="6428" y="8730"/>
                  </a:cubicBezTo>
                  <a:cubicBezTo>
                    <a:pt x="6416" y="8778"/>
                    <a:pt x="6404" y="8837"/>
                    <a:pt x="6392" y="8884"/>
                  </a:cubicBezTo>
                  <a:cubicBezTo>
                    <a:pt x="5479" y="12549"/>
                    <a:pt x="5064" y="16677"/>
                    <a:pt x="5135" y="20531"/>
                  </a:cubicBezTo>
                  <a:cubicBezTo>
                    <a:pt x="4471" y="20081"/>
                    <a:pt x="3747" y="19725"/>
                    <a:pt x="2988" y="19488"/>
                  </a:cubicBezTo>
                  <a:cubicBezTo>
                    <a:pt x="2795" y="19443"/>
                    <a:pt x="2612" y="19422"/>
                    <a:pt x="2440" y="19422"/>
                  </a:cubicBezTo>
                  <a:cubicBezTo>
                    <a:pt x="568" y="19422"/>
                    <a:pt x="0" y="21918"/>
                    <a:pt x="1174" y="23330"/>
                  </a:cubicBezTo>
                  <a:cubicBezTo>
                    <a:pt x="2277" y="24730"/>
                    <a:pt x="3961" y="25382"/>
                    <a:pt x="5598" y="25928"/>
                  </a:cubicBezTo>
                  <a:cubicBezTo>
                    <a:pt x="5787" y="27102"/>
                    <a:pt x="6036" y="28217"/>
                    <a:pt x="6345" y="29213"/>
                  </a:cubicBezTo>
                  <a:cubicBezTo>
                    <a:pt x="7234" y="32238"/>
                    <a:pt x="8835" y="35048"/>
                    <a:pt x="11255" y="37053"/>
                  </a:cubicBezTo>
                  <a:cubicBezTo>
                    <a:pt x="13793" y="39235"/>
                    <a:pt x="16651" y="41085"/>
                    <a:pt x="19877" y="42022"/>
                  </a:cubicBezTo>
                  <a:cubicBezTo>
                    <a:pt x="21506" y="42533"/>
                    <a:pt x="23197" y="42742"/>
                    <a:pt x="24896" y="42742"/>
                  </a:cubicBezTo>
                  <a:cubicBezTo>
                    <a:pt x="26352" y="42742"/>
                    <a:pt x="27813" y="42589"/>
                    <a:pt x="29247" y="42343"/>
                  </a:cubicBezTo>
                  <a:cubicBezTo>
                    <a:pt x="31560" y="41987"/>
                    <a:pt x="33885" y="41453"/>
                    <a:pt x="36019" y="40433"/>
                  </a:cubicBezTo>
                  <a:cubicBezTo>
                    <a:pt x="39222" y="38891"/>
                    <a:pt x="41938" y="36424"/>
                    <a:pt x="44049" y="33542"/>
                  </a:cubicBezTo>
                  <a:cubicBezTo>
                    <a:pt x="45828" y="31229"/>
                    <a:pt x="47026" y="28501"/>
                    <a:pt x="47477" y="25608"/>
                  </a:cubicBezTo>
                  <a:cubicBezTo>
                    <a:pt x="47714" y="24422"/>
                    <a:pt x="47809" y="23235"/>
                    <a:pt x="47809" y="22049"/>
                  </a:cubicBezTo>
                  <a:cubicBezTo>
                    <a:pt x="48864" y="21622"/>
                    <a:pt x="49789" y="20875"/>
                    <a:pt x="50430" y="19926"/>
                  </a:cubicBezTo>
                  <a:cubicBezTo>
                    <a:pt x="51426" y="18717"/>
                    <a:pt x="51521" y="16511"/>
                    <a:pt x="49789" y="16012"/>
                  </a:cubicBezTo>
                  <a:cubicBezTo>
                    <a:pt x="49666" y="15988"/>
                    <a:pt x="49541" y="15976"/>
                    <a:pt x="49416" y="15976"/>
                  </a:cubicBezTo>
                  <a:cubicBezTo>
                    <a:pt x="48695" y="15976"/>
                    <a:pt x="47945" y="16358"/>
                    <a:pt x="47299" y="16843"/>
                  </a:cubicBezTo>
                  <a:cubicBezTo>
                    <a:pt x="47204" y="16345"/>
                    <a:pt x="47097" y="15846"/>
                    <a:pt x="46990" y="15348"/>
                  </a:cubicBezTo>
                  <a:cubicBezTo>
                    <a:pt x="46587" y="13344"/>
                    <a:pt x="45935" y="11387"/>
                    <a:pt x="45022" y="9572"/>
                  </a:cubicBezTo>
                  <a:cubicBezTo>
                    <a:pt x="45010" y="9525"/>
                    <a:pt x="44986" y="9489"/>
                    <a:pt x="44974" y="9454"/>
                  </a:cubicBezTo>
                  <a:cubicBezTo>
                    <a:pt x="44962" y="9442"/>
                    <a:pt x="44950" y="9418"/>
                    <a:pt x="44939" y="9406"/>
                  </a:cubicBezTo>
                  <a:cubicBezTo>
                    <a:pt x="44915" y="9347"/>
                    <a:pt x="44891" y="9288"/>
                    <a:pt x="44855" y="9240"/>
                  </a:cubicBezTo>
                  <a:cubicBezTo>
                    <a:pt x="44844" y="9240"/>
                    <a:pt x="44832" y="9252"/>
                    <a:pt x="44808" y="9252"/>
                  </a:cubicBezTo>
                  <a:cubicBezTo>
                    <a:pt x="44796" y="9252"/>
                    <a:pt x="44784" y="9264"/>
                    <a:pt x="44784" y="9264"/>
                  </a:cubicBezTo>
                  <a:cubicBezTo>
                    <a:pt x="44761" y="9264"/>
                    <a:pt x="44749" y="9276"/>
                    <a:pt x="44737" y="9276"/>
                  </a:cubicBezTo>
                  <a:cubicBezTo>
                    <a:pt x="44713" y="9288"/>
                    <a:pt x="44689" y="9288"/>
                    <a:pt x="44666" y="9299"/>
                  </a:cubicBezTo>
                  <a:cubicBezTo>
                    <a:pt x="44654" y="9299"/>
                    <a:pt x="44630" y="9299"/>
                    <a:pt x="44606" y="9311"/>
                  </a:cubicBezTo>
                  <a:cubicBezTo>
                    <a:pt x="44583" y="9311"/>
                    <a:pt x="44571" y="9323"/>
                    <a:pt x="44547" y="9323"/>
                  </a:cubicBezTo>
                  <a:cubicBezTo>
                    <a:pt x="44523" y="9335"/>
                    <a:pt x="44500" y="9335"/>
                    <a:pt x="44476" y="9347"/>
                  </a:cubicBezTo>
                  <a:cubicBezTo>
                    <a:pt x="43992" y="9459"/>
                    <a:pt x="43485" y="9499"/>
                    <a:pt x="42976" y="9499"/>
                  </a:cubicBezTo>
                  <a:cubicBezTo>
                    <a:pt x="42189" y="9499"/>
                    <a:pt x="41396" y="9402"/>
                    <a:pt x="40669" y="9323"/>
                  </a:cubicBezTo>
                  <a:cubicBezTo>
                    <a:pt x="36399" y="8706"/>
                    <a:pt x="32272" y="7295"/>
                    <a:pt x="28441" y="5326"/>
                  </a:cubicBezTo>
                  <a:cubicBezTo>
                    <a:pt x="26401" y="4259"/>
                    <a:pt x="24301" y="3191"/>
                    <a:pt x="22629" y="1566"/>
                  </a:cubicBezTo>
                  <a:cubicBezTo>
                    <a:pt x="22261" y="1211"/>
                    <a:pt x="21917" y="819"/>
                    <a:pt x="21597" y="416"/>
                  </a:cubicBezTo>
                  <a:cubicBezTo>
                    <a:pt x="21574" y="392"/>
                    <a:pt x="21562" y="357"/>
                    <a:pt x="21538" y="333"/>
                  </a:cubicBezTo>
                  <a:cubicBezTo>
                    <a:pt x="21526" y="321"/>
                    <a:pt x="21526" y="321"/>
                    <a:pt x="21514" y="309"/>
                  </a:cubicBezTo>
                  <a:cubicBezTo>
                    <a:pt x="21514" y="297"/>
                    <a:pt x="21502" y="297"/>
                    <a:pt x="21502" y="286"/>
                  </a:cubicBezTo>
                  <a:cubicBezTo>
                    <a:pt x="21479" y="262"/>
                    <a:pt x="21467" y="238"/>
                    <a:pt x="21443" y="214"/>
                  </a:cubicBezTo>
                  <a:cubicBezTo>
                    <a:pt x="21419" y="179"/>
                    <a:pt x="21384" y="143"/>
                    <a:pt x="21360" y="96"/>
                  </a:cubicBezTo>
                  <a:cubicBezTo>
                    <a:pt x="21336" y="60"/>
                    <a:pt x="21301" y="25"/>
                    <a:pt x="21277" y="1"/>
                  </a:cubicBezTo>
                  <a:close/>
                </a:path>
              </a:pathLst>
            </a:custGeom>
            <a:solidFill>
              <a:srgbClr val="F79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2094;p61">
              <a:extLst>
                <a:ext uri="{FF2B5EF4-FFF2-40B4-BE49-F238E27FC236}">
                  <a16:creationId xmlns:a16="http://schemas.microsoft.com/office/drawing/2014/main" id="{2799F216-8A40-62BB-D44E-7647B1E81000}"/>
                </a:ext>
              </a:extLst>
            </p:cNvPr>
            <p:cNvSpPr/>
            <p:nvPr/>
          </p:nvSpPr>
          <p:spPr>
            <a:xfrm>
              <a:off x="4197075" y="3199300"/>
              <a:ext cx="271050" cy="174150"/>
            </a:xfrm>
            <a:custGeom>
              <a:avLst/>
              <a:gdLst/>
              <a:ahLst/>
              <a:cxnLst/>
              <a:rect l="l" t="t" r="r" b="b"/>
              <a:pathLst>
                <a:path w="10842" h="6966" extrusionOk="0">
                  <a:moveTo>
                    <a:pt x="7232" y="1"/>
                  </a:moveTo>
                  <a:cubicBezTo>
                    <a:pt x="7048" y="1"/>
                    <a:pt x="6866" y="6"/>
                    <a:pt x="6690" y="15"/>
                  </a:cubicBezTo>
                  <a:cubicBezTo>
                    <a:pt x="5623" y="62"/>
                    <a:pt x="4567" y="300"/>
                    <a:pt x="3583" y="691"/>
                  </a:cubicBezTo>
                  <a:cubicBezTo>
                    <a:pt x="3073" y="904"/>
                    <a:pt x="2574" y="1154"/>
                    <a:pt x="2112" y="1450"/>
                  </a:cubicBezTo>
                  <a:cubicBezTo>
                    <a:pt x="1127" y="2079"/>
                    <a:pt x="250" y="2826"/>
                    <a:pt x="131" y="4059"/>
                  </a:cubicBezTo>
                  <a:cubicBezTo>
                    <a:pt x="1" y="5257"/>
                    <a:pt x="867" y="6396"/>
                    <a:pt x="1946" y="6787"/>
                  </a:cubicBezTo>
                  <a:cubicBezTo>
                    <a:pt x="2367" y="6931"/>
                    <a:pt x="2813" y="6966"/>
                    <a:pt x="3261" y="6966"/>
                  </a:cubicBezTo>
                  <a:cubicBezTo>
                    <a:pt x="3443" y="6966"/>
                    <a:pt x="3626" y="6960"/>
                    <a:pt x="3808" y="6953"/>
                  </a:cubicBezTo>
                  <a:cubicBezTo>
                    <a:pt x="5907" y="6870"/>
                    <a:pt x="8090" y="6099"/>
                    <a:pt x="9525" y="4474"/>
                  </a:cubicBezTo>
                  <a:cubicBezTo>
                    <a:pt x="10284" y="3609"/>
                    <a:pt x="10841" y="2233"/>
                    <a:pt x="10165" y="1177"/>
                  </a:cubicBezTo>
                  <a:cubicBezTo>
                    <a:pt x="9525" y="201"/>
                    <a:pt x="8335" y="1"/>
                    <a:pt x="7232" y="1"/>
                  </a:cubicBezTo>
                  <a:close/>
                </a:path>
              </a:pathLst>
            </a:custGeom>
            <a:solidFill>
              <a:srgbClr val="E157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2095;p61">
              <a:extLst>
                <a:ext uri="{FF2B5EF4-FFF2-40B4-BE49-F238E27FC236}">
                  <a16:creationId xmlns:a16="http://schemas.microsoft.com/office/drawing/2014/main" id="{9AA691B0-B5EA-D874-0AB5-945AD712C609}"/>
                </a:ext>
              </a:extLst>
            </p:cNvPr>
            <p:cNvSpPr/>
            <p:nvPr/>
          </p:nvSpPr>
          <p:spPr>
            <a:xfrm>
              <a:off x="3596650" y="3226050"/>
              <a:ext cx="280225" cy="160800"/>
            </a:xfrm>
            <a:custGeom>
              <a:avLst/>
              <a:gdLst/>
              <a:ahLst/>
              <a:cxnLst/>
              <a:rect l="l" t="t" r="r" b="b"/>
              <a:pathLst>
                <a:path w="11209" h="6432" extrusionOk="0">
                  <a:moveTo>
                    <a:pt x="5529" y="0"/>
                  </a:moveTo>
                  <a:cubicBezTo>
                    <a:pt x="5259" y="0"/>
                    <a:pt x="4989" y="12"/>
                    <a:pt x="4721" y="36"/>
                  </a:cubicBezTo>
                  <a:cubicBezTo>
                    <a:pt x="4175" y="84"/>
                    <a:pt x="3642" y="178"/>
                    <a:pt x="3108" y="321"/>
                  </a:cubicBezTo>
                  <a:cubicBezTo>
                    <a:pt x="1993" y="641"/>
                    <a:pt x="937" y="1092"/>
                    <a:pt x="463" y="2242"/>
                  </a:cubicBezTo>
                  <a:cubicBezTo>
                    <a:pt x="0" y="3357"/>
                    <a:pt x="499" y="4697"/>
                    <a:pt x="1412" y="5397"/>
                  </a:cubicBezTo>
                  <a:cubicBezTo>
                    <a:pt x="1922" y="5777"/>
                    <a:pt x="2539" y="5954"/>
                    <a:pt x="3143" y="6109"/>
                  </a:cubicBezTo>
                  <a:cubicBezTo>
                    <a:pt x="3913" y="6317"/>
                    <a:pt x="4725" y="6432"/>
                    <a:pt x="5537" y="6432"/>
                  </a:cubicBezTo>
                  <a:cubicBezTo>
                    <a:pt x="6855" y="6432"/>
                    <a:pt x="8174" y="6130"/>
                    <a:pt x="9311" y="5433"/>
                  </a:cubicBezTo>
                  <a:cubicBezTo>
                    <a:pt x="10283" y="4816"/>
                    <a:pt x="11209" y="3665"/>
                    <a:pt x="10865" y="2456"/>
                  </a:cubicBezTo>
                  <a:cubicBezTo>
                    <a:pt x="10473" y="1139"/>
                    <a:pt x="9074" y="605"/>
                    <a:pt x="7888" y="297"/>
                  </a:cubicBezTo>
                  <a:cubicBezTo>
                    <a:pt x="7118" y="102"/>
                    <a:pt x="6322" y="0"/>
                    <a:pt x="5529" y="0"/>
                  </a:cubicBezTo>
                  <a:close/>
                </a:path>
              </a:pathLst>
            </a:custGeom>
            <a:solidFill>
              <a:srgbClr val="E157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2096;p61">
              <a:extLst>
                <a:ext uri="{FF2B5EF4-FFF2-40B4-BE49-F238E27FC236}">
                  <a16:creationId xmlns:a16="http://schemas.microsoft.com/office/drawing/2014/main" id="{539C8B20-5AEC-076A-2CC9-B1B31FDEEC7D}"/>
                </a:ext>
              </a:extLst>
            </p:cNvPr>
            <p:cNvSpPr/>
            <p:nvPr/>
          </p:nvSpPr>
          <p:spPr>
            <a:xfrm>
              <a:off x="3962250" y="3296400"/>
              <a:ext cx="121600" cy="94925"/>
            </a:xfrm>
            <a:custGeom>
              <a:avLst/>
              <a:gdLst/>
              <a:ahLst/>
              <a:cxnLst/>
              <a:rect l="l" t="t" r="r" b="b"/>
              <a:pathLst>
                <a:path w="4864" h="3797" extrusionOk="0">
                  <a:moveTo>
                    <a:pt x="348" y="0"/>
                  </a:moveTo>
                  <a:cubicBezTo>
                    <a:pt x="182" y="0"/>
                    <a:pt x="23" y="147"/>
                    <a:pt x="12" y="484"/>
                  </a:cubicBezTo>
                  <a:cubicBezTo>
                    <a:pt x="1" y="1874"/>
                    <a:pt x="781" y="3796"/>
                    <a:pt x="2354" y="3796"/>
                  </a:cubicBezTo>
                  <a:cubicBezTo>
                    <a:pt x="2391" y="3796"/>
                    <a:pt x="2429" y="3795"/>
                    <a:pt x="2467" y="3793"/>
                  </a:cubicBezTo>
                  <a:cubicBezTo>
                    <a:pt x="4258" y="3722"/>
                    <a:pt x="4863" y="2085"/>
                    <a:pt x="4733" y="496"/>
                  </a:cubicBezTo>
                  <a:cubicBezTo>
                    <a:pt x="4733" y="352"/>
                    <a:pt x="4624" y="283"/>
                    <a:pt x="4516" y="283"/>
                  </a:cubicBezTo>
                  <a:cubicBezTo>
                    <a:pt x="4401" y="283"/>
                    <a:pt x="4287" y="361"/>
                    <a:pt x="4306" y="507"/>
                  </a:cubicBezTo>
                  <a:cubicBezTo>
                    <a:pt x="4318" y="626"/>
                    <a:pt x="4318" y="733"/>
                    <a:pt x="4318" y="816"/>
                  </a:cubicBezTo>
                  <a:cubicBezTo>
                    <a:pt x="4369" y="2052"/>
                    <a:pt x="3666" y="3188"/>
                    <a:pt x="2487" y="3188"/>
                  </a:cubicBezTo>
                  <a:cubicBezTo>
                    <a:pt x="2320" y="3188"/>
                    <a:pt x="2143" y="3165"/>
                    <a:pt x="1957" y="3117"/>
                  </a:cubicBezTo>
                  <a:cubicBezTo>
                    <a:pt x="1080" y="2690"/>
                    <a:pt x="736" y="1563"/>
                    <a:pt x="712" y="638"/>
                  </a:cubicBezTo>
                  <a:cubicBezTo>
                    <a:pt x="785" y="244"/>
                    <a:pt x="562" y="0"/>
                    <a:pt x="34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2097;p61">
              <a:extLst>
                <a:ext uri="{FF2B5EF4-FFF2-40B4-BE49-F238E27FC236}">
                  <a16:creationId xmlns:a16="http://schemas.microsoft.com/office/drawing/2014/main" id="{1040A640-5DBA-D52C-84AB-D5CC6FEE6EDE}"/>
                </a:ext>
              </a:extLst>
            </p:cNvPr>
            <p:cNvSpPr/>
            <p:nvPr/>
          </p:nvSpPr>
          <p:spPr>
            <a:xfrm>
              <a:off x="4117925" y="2982950"/>
              <a:ext cx="305125" cy="91825"/>
            </a:xfrm>
            <a:custGeom>
              <a:avLst/>
              <a:gdLst/>
              <a:ahLst/>
              <a:cxnLst/>
              <a:rect l="l" t="t" r="r" b="b"/>
              <a:pathLst>
                <a:path w="12205" h="3673" extrusionOk="0">
                  <a:moveTo>
                    <a:pt x="6194" y="1"/>
                  </a:moveTo>
                  <a:cubicBezTo>
                    <a:pt x="4483" y="1"/>
                    <a:pt x="2776" y="506"/>
                    <a:pt x="1494" y="1529"/>
                  </a:cubicBezTo>
                  <a:cubicBezTo>
                    <a:pt x="1127" y="1861"/>
                    <a:pt x="36" y="2893"/>
                    <a:pt x="0" y="3344"/>
                  </a:cubicBezTo>
                  <a:cubicBezTo>
                    <a:pt x="15" y="3546"/>
                    <a:pt x="191" y="3672"/>
                    <a:pt x="366" y="3672"/>
                  </a:cubicBezTo>
                  <a:cubicBezTo>
                    <a:pt x="469" y="3672"/>
                    <a:pt x="571" y="3629"/>
                    <a:pt x="640" y="3533"/>
                  </a:cubicBezTo>
                  <a:cubicBezTo>
                    <a:pt x="2061" y="1680"/>
                    <a:pt x="4347" y="654"/>
                    <a:pt x="6615" y="654"/>
                  </a:cubicBezTo>
                  <a:cubicBezTo>
                    <a:pt x="7888" y="654"/>
                    <a:pt x="9155" y="977"/>
                    <a:pt x="10259" y="1659"/>
                  </a:cubicBezTo>
                  <a:cubicBezTo>
                    <a:pt x="10876" y="2039"/>
                    <a:pt x="11457" y="2513"/>
                    <a:pt x="11849" y="3130"/>
                  </a:cubicBezTo>
                  <a:cubicBezTo>
                    <a:pt x="11882" y="3197"/>
                    <a:pt x="11946" y="3227"/>
                    <a:pt x="12011" y="3227"/>
                  </a:cubicBezTo>
                  <a:cubicBezTo>
                    <a:pt x="12107" y="3227"/>
                    <a:pt x="12204" y="3160"/>
                    <a:pt x="12204" y="3047"/>
                  </a:cubicBezTo>
                  <a:cubicBezTo>
                    <a:pt x="12169" y="2774"/>
                    <a:pt x="11967" y="2549"/>
                    <a:pt x="11813" y="2335"/>
                  </a:cubicBezTo>
                  <a:cubicBezTo>
                    <a:pt x="10476" y="788"/>
                    <a:pt x="8331" y="1"/>
                    <a:pt x="61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2098;p61">
              <a:extLst>
                <a:ext uri="{FF2B5EF4-FFF2-40B4-BE49-F238E27FC236}">
                  <a16:creationId xmlns:a16="http://schemas.microsoft.com/office/drawing/2014/main" id="{DC3B6CC5-73B9-707E-1901-4F30A947BA65}"/>
                </a:ext>
              </a:extLst>
            </p:cNvPr>
            <p:cNvSpPr/>
            <p:nvPr/>
          </p:nvSpPr>
          <p:spPr>
            <a:xfrm>
              <a:off x="3549800" y="2978875"/>
              <a:ext cx="335825" cy="109425"/>
            </a:xfrm>
            <a:custGeom>
              <a:avLst/>
              <a:gdLst/>
              <a:ahLst/>
              <a:cxnLst/>
              <a:rect l="l" t="t" r="r" b="b"/>
              <a:pathLst>
                <a:path w="13433" h="4377" extrusionOk="0">
                  <a:moveTo>
                    <a:pt x="6816" y="0"/>
                  </a:moveTo>
                  <a:cubicBezTo>
                    <a:pt x="5540" y="0"/>
                    <a:pt x="4246" y="293"/>
                    <a:pt x="3072" y="874"/>
                  </a:cubicBezTo>
                  <a:cubicBezTo>
                    <a:pt x="2230" y="1277"/>
                    <a:pt x="1412" y="1751"/>
                    <a:pt x="748" y="2415"/>
                  </a:cubicBezTo>
                  <a:cubicBezTo>
                    <a:pt x="582" y="2605"/>
                    <a:pt x="1" y="3163"/>
                    <a:pt x="226" y="3376"/>
                  </a:cubicBezTo>
                  <a:cubicBezTo>
                    <a:pt x="272" y="3427"/>
                    <a:pt x="336" y="3452"/>
                    <a:pt x="399" y="3452"/>
                  </a:cubicBezTo>
                  <a:cubicBezTo>
                    <a:pt x="483" y="3452"/>
                    <a:pt x="565" y="3410"/>
                    <a:pt x="605" y="3329"/>
                  </a:cubicBezTo>
                  <a:cubicBezTo>
                    <a:pt x="2212" y="1761"/>
                    <a:pt x="4461" y="779"/>
                    <a:pt x="6675" y="779"/>
                  </a:cubicBezTo>
                  <a:cubicBezTo>
                    <a:pt x="7811" y="779"/>
                    <a:pt x="8937" y="1038"/>
                    <a:pt x="9963" y="1609"/>
                  </a:cubicBezTo>
                  <a:cubicBezTo>
                    <a:pt x="10793" y="2060"/>
                    <a:pt x="11529" y="2653"/>
                    <a:pt x="12134" y="3388"/>
                  </a:cubicBezTo>
                  <a:cubicBezTo>
                    <a:pt x="12418" y="3673"/>
                    <a:pt x="12525" y="4171"/>
                    <a:pt x="12869" y="4361"/>
                  </a:cubicBezTo>
                  <a:cubicBezTo>
                    <a:pt x="12902" y="4372"/>
                    <a:pt x="12935" y="4377"/>
                    <a:pt x="12968" y="4377"/>
                  </a:cubicBezTo>
                  <a:cubicBezTo>
                    <a:pt x="13216" y="4377"/>
                    <a:pt x="13432" y="4081"/>
                    <a:pt x="13296" y="3851"/>
                  </a:cubicBezTo>
                  <a:cubicBezTo>
                    <a:pt x="12054" y="1270"/>
                    <a:pt x="9474" y="0"/>
                    <a:pt x="681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2099;p61">
              <a:extLst>
                <a:ext uri="{FF2B5EF4-FFF2-40B4-BE49-F238E27FC236}">
                  <a16:creationId xmlns:a16="http://schemas.microsoft.com/office/drawing/2014/main" id="{8CFBA09C-9FB4-28CD-B4F2-62E6A9A49697}"/>
                </a:ext>
              </a:extLst>
            </p:cNvPr>
            <p:cNvSpPr/>
            <p:nvPr/>
          </p:nvSpPr>
          <p:spPr>
            <a:xfrm>
              <a:off x="3953175" y="3691100"/>
              <a:ext cx="144000" cy="68400"/>
            </a:xfrm>
            <a:custGeom>
              <a:avLst/>
              <a:gdLst/>
              <a:ahLst/>
              <a:cxnLst/>
              <a:rect l="l" t="t" r="r" b="b"/>
              <a:pathLst>
                <a:path w="5760" h="2736" extrusionOk="0">
                  <a:moveTo>
                    <a:pt x="350" y="0"/>
                  </a:moveTo>
                  <a:cubicBezTo>
                    <a:pt x="178" y="0"/>
                    <a:pt x="0" y="179"/>
                    <a:pt x="114" y="375"/>
                  </a:cubicBezTo>
                  <a:cubicBezTo>
                    <a:pt x="705" y="1632"/>
                    <a:pt x="1570" y="2736"/>
                    <a:pt x="2852" y="2736"/>
                  </a:cubicBezTo>
                  <a:cubicBezTo>
                    <a:pt x="3167" y="2736"/>
                    <a:pt x="3507" y="2669"/>
                    <a:pt x="3874" y="2522"/>
                  </a:cubicBezTo>
                  <a:cubicBezTo>
                    <a:pt x="4621" y="2202"/>
                    <a:pt x="5760" y="1134"/>
                    <a:pt x="5653" y="268"/>
                  </a:cubicBezTo>
                  <a:cubicBezTo>
                    <a:pt x="5598" y="159"/>
                    <a:pt x="5502" y="112"/>
                    <a:pt x="5404" y="112"/>
                  </a:cubicBezTo>
                  <a:cubicBezTo>
                    <a:pt x="5224" y="112"/>
                    <a:pt x="5038" y="268"/>
                    <a:pt x="5084" y="482"/>
                  </a:cubicBezTo>
                  <a:cubicBezTo>
                    <a:pt x="4668" y="1334"/>
                    <a:pt x="3764" y="2053"/>
                    <a:pt x="2821" y="2053"/>
                  </a:cubicBezTo>
                  <a:cubicBezTo>
                    <a:pt x="2635" y="2053"/>
                    <a:pt x="2447" y="2025"/>
                    <a:pt x="2261" y="1964"/>
                  </a:cubicBezTo>
                  <a:cubicBezTo>
                    <a:pt x="1419" y="1680"/>
                    <a:pt x="980" y="838"/>
                    <a:pt x="553" y="126"/>
                  </a:cubicBezTo>
                  <a:cubicBezTo>
                    <a:pt x="505" y="37"/>
                    <a:pt x="428" y="0"/>
                    <a:pt x="35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2100;p61">
              <a:extLst>
                <a:ext uri="{FF2B5EF4-FFF2-40B4-BE49-F238E27FC236}">
                  <a16:creationId xmlns:a16="http://schemas.microsoft.com/office/drawing/2014/main" id="{CBFF072E-9C6E-6D99-6763-9F8D00DE1A37}"/>
                </a:ext>
              </a:extLst>
            </p:cNvPr>
            <p:cNvSpPr/>
            <p:nvPr/>
          </p:nvSpPr>
          <p:spPr>
            <a:xfrm>
              <a:off x="3399850" y="3220150"/>
              <a:ext cx="87700" cy="101700"/>
            </a:xfrm>
            <a:custGeom>
              <a:avLst/>
              <a:gdLst/>
              <a:ahLst/>
              <a:cxnLst/>
              <a:rect l="l" t="t" r="r" b="b"/>
              <a:pathLst>
                <a:path w="3508" h="4068" extrusionOk="0">
                  <a:moveTo>
                    <a:pt x="330" y="0"/>
                  </a:moveTo>
                  <a:cubicBezTo>
                    <a:pt x="69" y="0"/>
                    <a:pt x="1" y="454"/>
                    <a:pt x="317" y="486"/>
                  </a:cubicBezTo>
                  <a:cubicBezTo>
                    <a:pt x="744" y="675"/>
                    <a:pt x="1136" y="936"/>
                    <a:pt x="1539" y="1185"/>
                  </a:cubicBezTo>
                  <a:cubicBezTo>
                    <a:pt x="1646" y="1257"/>
                    <a:pt x="1752" y="1340"/>
                    <a:pt x="1859" y="1423"/>
                  </a:cubicBezTo>
                  <a:cubicBezTo>
                    <a:pt x="1693" y="1529"/>
                    <a:pt x="1563" y="1683"/>
                    <a:pt x="1480" y="1850"/>
                  </a:cubicBezTo>
                  <a:cubicBezTo>
                    <a:pt x="1302" y="2229"/>
                    <a:pt x="1420" y="2656"/>
                    <a:pt x="1598" y="3024"/>
                  </a:cubicBezTo>
                  <a:cubicBezTo>
                    <a:pt x="1800" y="3368"/>
                    <a:pt x="1930" y="3901"/>
                    <a:pt x="2322" y="4067"/>
                  </a:cubicBezTo>
                  <a:cubicBezTo>
                    <a:pt x="3496" y="3901"/>
                    <a:pt x="958" y="2336"/>
                    <a:pt x="2203" y="1707"/>
                  </a:cubicBezTo>
                  <a:lnTo>
                    <a:pt x="2203" y="1707"/>
                  </a:lnTo>
                  <a:cubicBezTo>
                    <a:pt x="2417" y="1897"/>
                    <a:pt x="2618" y="2110"/>
                    <a:pt x="2808" y="2312"/>
                  </a:cubicBezTo>
                  <a:cubicBezTo>
                    <a:pt x="2889" y="2420"/>
                    <a:pt x="2991" y="2562"/>
                    <a:pt x="3113" y="2562"/>
                  </a:cubicBezTo>
                  <a:cubicBezTo>
                    <a:pt x="3151" y="2562"/>
                    <a:pt x="3192" y="2548"/>
                    <a:pt x="3235" y="2514"/>
                  </a:cubicBezTo>
                  <a:cubicBezTo>
                    <a:pt x="3508" y="2241"/>
                    <a:pt x="3033" y="1921"/>
                    <a:pt x="2879" y="1707"/>
                  </a:cubicBezTo>
                  <a:cubicBezTo>
                    <a:pt x="2215" y="948"/>
                    <a:pt x="1326" y="450"/>
                    <a:pt x="436" y="23"/>
                  </a:cubicBezTo>
                  <a:cubicBezTo>
                    <a:pt x="398" y="7"/>
                    <a:pt x="362" y="0"/>
                    <a:pt x="33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2101;p61">
              <a:extLst>
                <a:ext uri="{FF2B5EF4-FFF2-40B4-BE49-F238E27FC236}">
                  <a16:creationId xmlns:a16="http://schemas.microsoft.com/office/drawing/2014/main" id="{AED2B9D5-26A4-680D-1CA7-59B811DD7F47}"/>
                </a:ext>
              </a:extLst>
            </p:cNvPr>
            <p:cNvSpPr/>
            <p:nvPr/>
          </p:nvSpPr>
          <p:spPr>
            <a:xfrm>
              <a:off x="4534375" y="3128250"/>
              <a:ext cx="77900" cy="86375"/>
            </a:xfrm>
            <a:custGeom>
              <a:avLst/>
              <a:gdLst/>
              <a:ahLst/>
              <a:cxnLst/>
              <a:rect l="l" t="t" r="r" b="b"/>
              <a:pathLst>
                <a:path w="3116" h="3455" extrusionOk="0">
                  <a:moveTo>
                    <a:pt x="2675" y="1"/>
                  </a:moveTo>
                  <a:cubicBezTo>
                    <a:pt x="2627" y="1"/>
                    <a:pt x="2574" y="15"/>
                    <a:pt x="2520" y="46"/>
                  </a:cubicBezTo>
                  <a:cubicBezTo>
                    <a:pt x="1797" y="414"/>
                    <a:pt x="1168" y="971"/>
                    <a:pt x="658" y="1612"/>
                  </a:cubicBezTo>
                  <a:cubicBezTo>
                    <a:pt x="480" y="1825"/>
                    <a:pt x="314" y="2050"/>
                    <a:pt x="148" y="2276"/>
                  </a:cubicBezTo>
                  <a:cubicBezTo>
                    <a:pt x="1" y="2475"/>
                    <a:pt x="177" y="2700"/>
                    <a:pt x="361" y="2700"/>
                  </a:cubicBezTo>
                  <a:cubicBezTo>
                    <a:pt x="428" y="2700"/>
                    <a:pt x="497" y="2669"/>
                    <a:pt x="551" y="2596"/>
                  </a:cubicBezTo>
                  <a:cubicBezTo>
                    <a:pt x="824" y="2276"/>
                    <a:pt x="1097" y="1956"/>
                    <a:pt x="1394" y="1659"/>
                  </a:cubicBezTo>
                  <a:lnTo>
                    <a:pt x="1394" y="1659"/>
                  </a:lnTo>
                  <a:cubicBezTo>
                    <a:pt x="1654" y="2074"/>
                    <a:pt x="1477" y="2691"/>
                    <a:pt x="1192" y="3059"/>
                  </a:cubicBezTo>
                  <a:cubicBezTo>
                    <a:pt x="1053" y="3241"/>
                    <a:pt x="1219" y="3454"/>
                    <a:pt x="1396" y="3454"/>
                  </a:cubicBezTo>
                  <a:cubicBezTo>
                    <a:pt x="1462" y="3454"/>
                    <a:pt x="1529" y="3425"/>
                    <a:pt x="1583" y="3355"/>
                  </a:cubicBezTo>
                  <a:cubicBezTo>
                    <a:pt x="2022" y="2809"/>
                    <a:pt x="2224" y="1884"/>
                    <a:pt x="1726" y="1327"/>
                  </a:cubicBezTo>
                  <a:cubicBezTo>
                    <a:pt x="1868" y="1196"/>
                    <a:pt x="1998" y="1078"/>
                    <a:pt x="2141" y="959"/>
                  </a:cubicBezTo>
                  <a:cubicBezTo>
                    <a:pt x="2342" y="817"/>
                    <a:pt x="2556" y="686"/>
                    <a:pt x="2781" y="603"/>
                  </a:cubicBezTo>
                  <a:cubicBezTo>
                    <a:pt x="3115" y="462"/>
                    <a:pt x="2957" y="1"/>
                    <a:pt x="267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2102;p61">
              <a:extLst>
                <a:ext uri="{FF2B5EF4-FFF2-40B4-BE49-F238E27FC236}">
                  <a16:creationId xmlns:a16="http://schemas.microsoft.com/office/drawing/2014/main" id="{7E13239D-6DAB-8A8E-47A7-5F0A2AAC0468}"/>
                </a:ext>
              </a:extLst>
            </p:cNvPr>
            <p:cNvSpPr/>
            <p:nvPr/>
          </p:nvSpPr>
          <p:spPr>
            <a:xfrm>
              <a:off x="4005250" y="3187200"/>
              <a:ext cx="60825" cy="123975"/>
            </a:xfrm>
            <a:custGeom>
              <a:avLst/>
              <a:gdLst/>
              <a:ahLst/>
              <a:cxnLst/>
              <a:rect l="l" t="t" r="r" b="b"/>
              <a:pathLst>
                <a:path w="2433" h="4959" extrusionOk="0">
                  <a:moveTo>
                    <a:pt x="166" y="1"/>
                  </a:moveTo>
                  <a:cubicBezTo>
                    <a:pt x="0" y="1"/>
                    <a:pt x="48" y="274"/>
                    <a:pt x="36" y="380"/>
                  </a:cubicBezTo>
                  <a:cubicBezTo>
                    <a:pt x="36" y="511"/>
                    <a:pt x="48" y="629"/>
                    <a:pt x="48" y="748"/>
                  </a:cubicBezTo>
                  <a:cubicBezTo>
                    <a:pt x="83" y="1175"/>
                    <a:pt x="142" y="1602"/>
                    <a:pt x="249" y="2005"/>
                  </a:cubicBezTo>
                  <a:cubicBezTo>
                    <a:pt x="323" y="2361"/>
                    <a:pt x="522" y="2475"/>
                    <a:pt x="762" y="2475"/>
                  </a:cubicBezTo>
                  <a:cubicBezTo>
                    <a:pt x="1027" y="2475"/>
                    <a:pt x="1341" y="2336"/>
                    <a:pt x="1589" y="2231"/>
                  </a:cubicBezTo>
                  <a:cubicBezTo>
                    <a:pt x="1610" y="2223"/>
                    <a:pt x="1629" y="2220"/>
                    <a:pt x="1647" y="2220"/>
                  </a:cubicBezTo>
                  <a:cubicBezTo>
                    <a:pt x="1744" y="2220"/>
                    <a:pt x="1807" y="2318"/>
                    <a:pt x="1827" y="2408"/>
                  </a:cubicBezTo>
                  <a:cubicBezTo>
                    <a:pt x="1874" y="2598"/>
                    <a:pt x="1767" y="2788"/>
                    <a:pt x="1661" y="2942"/>
                  </a:cubicBezTo>
                  <a:cubicBezTo>
                    <a:pt x="1471" y="3191"/>
                    <a:pt x="1269" y="3417"/>
                    <a:pt x="1079" y="3666"/>
                  </a:cubicBezTo>
                  <a:cubicBezTo>
                    <a:pt x="913" y="3903"/>
                    <a:pt x="747" y="4140"/>
                    <a:pt x="569" y="4365"/>
                  </a:cubicBezTo>
                  <a:cubicBezTo>
                    <a:pt x="380" y="4591"/>
                    <a:pt x="546" y="4958"/>
                    <a:pt x="830" y="4958"/>
                  </a:cubicBezTo>
                  <a:cubicBezTo>
                    <a:pt x="1162" y="4958"/>
                    <a:pt x="1364" y="4520"/>
                    <a:pt x="1506" y="4271"/>
                  </a:cubicBezTo>
                  <a:cubicBezTo>
                    <a:pt x="1661" y="3986"/>
                    <a:pt x="1827" y="3713"/>
                    <a:pt x="1993" y="3452"/>
                  </a:cubicBezTo>
                  <a:cubicBezTo>
                    <a:pt x="2111" y="3262"/>
                    <a:pt x="2230" y="3061"/>
                    <a:pt x="2289" y="2847"/>
                  </a:cubicBezTo>
                  <a:cubicBezTo>
                    <a:pt x="2433" y="2395"/>
                    <a:pt x="2175" y="1757"/>
                    <a:pt x="1670" y="1757"/>
                  </a:cubicBezTo>
                  <a:cubicBezTo>
                    <a:pt x="1633" y="1757"/>
                    <a:pt x="1594" y="1761"/>
                    <a:pt x="1554" y="1768"/>
                  </a:cubicBezTo>
                  <a:cubicBezTo>
                    <a:pt x="1289" y="1823"/>
                    <a:pt x="1034" y="2033"/>
                    <a:pt x="761" y="2033"/>
                  </a:cubicBezTo>
                  <a:cubicBezTo>
                    <a:pt x="741" y="2033"/>
                    <a:pt x="720" y="2031"/>
                    <a:pt x="700" y="2029"/>
                  </a:cubicBezTo>
                  <a:cubicBezTo>
                    <a:pt x="439" y="1400"/>
                    <a:pt x="415" y="712"/>
                    <a:pt x="261" y="72"/>
                  </a:cubicBezTo>
                  <a:cubicBezTo>
                    <a:pt x="237" y="25"/>
                    <a:pt x="202" y="1"/>
                    <a:pt x="1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2103;p61">
              <a:extLst>
                <a:ext uri="{FF2B5EF4-FFF2-40B4-BE49-F238E27FC236}">
                  <a16:creationId xmlns:a16="http://schemas.microsoft.com/office/drawing/2014/main" id="{831CD1BB-24CD-0C88-5F15-E688ADB6DC10}"/>
                </a:ext>
              </a:extLst>
            </p:cNvPr>
            <p:cNvSpPr/>
            <p:nvPr/>
          </p:nvSpPr>
          <p:spPr>
            <a:xfrm>
              <a:off x="3634900" y="3100750"/>
              <a:ext cx="200475" cy="99750"/>
            </a:xfrm>
            <a:custGeom>
              <a:avLst/>
              <a:gdLst/>
              <a:ahLst/>
              <a:cxnLst/>
              <a:rect l="l" t="t" r="r" b="b"/>
              <a:pathLst>
                <a:path w="8019" h="3990" extrusionOk="0">
                  <a:moveTo>
                    <a:pt x="4516" y="1"/>
                  </a:moveTo>
                  <a:cubicBezTo>
                    <a:pt x="3487" y="1"/>
                    <a:pt x="2445" y="448"/>
                    <a:pt x="1708" y="1324"/>
                  </a:cubicBezTo>
                  <a:cubicBezTo>
                    <a:pt x="1353" y="1632"/>
                    <a:pt x="0" y="3732"/>
                    <a:pt x="712" y="3981"/>
                  </a:cubicBezTo>
                  <a:cubicBezTo>
                    <a:pt x="735" y="3987"/>
                    <a:pt x="756" y="3990"/>
                    <a:pt x="777" y="3990"/>
                  </a:cubicBezTo>
                  <a:cubicBezTo>
                    <a:pt x="1117" y="3990"/>
                    <a:pt x="1233" y="3207"/>
                    <a:pt x="1412" y="2961"/>
                  </a:cubicBezTo>
                  <a:cubicBezTo>
                    <a:pt x="2037" y="1595"/>
                    <a:pt x="3231" y="715"/>
                    <a:pt x="4654" y="715"/>
                  </a:cubicBezTo>
                  <a:cubicBezTo>
                    <a:pt x="4850" y="715"/>
                    <a:pt x="5051" y="732"/>
                    <a:pt x="5255" y="766"/>
                  </a:cubicBezTo>
                  <a:cubicBezTo>
                    <a:pt x="6002" y="921"/>
                    <a:pt x="6642" y="1419"/>
                    <a:pt x="7093" y="2047"/>
                  </a:cubicBezTo>
                  <a:cubicBezTo>
                    <a:pt x="7269" y="2223"/>
                    <a:pt x="7225" y="2664"/>
                    <a:pt x="7531" y="2664"/>
                  </a:cubicBezTo>
                  <a:cubicBezTo>
                    <a:pt x="7535" y="2664"/>
                    <a:pt x="7540" y="2664"/>
                    <a:pt x="7544" y="2664"/>
                  </a:cubicBezTo>
                  <a:cubicBezTo>
                    <a:pt x="8018" y="2534"/>
                    <a:pt x="7472" y="1727"/>
                    <a:pt x="7330" y="1490"/>
                  </a:cubicBezTo>
                  <a:cubicBezTo>
                    <a:pt x="6651" y="490"/>
                    <a:pt x="5591" y="1"/>
                    <a:pt x="45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2104;p61">
              <a:extLst>
                <a:ext uri="{FF2B5EF4-FFF2-40B4-BE49-F238E27FC236}">
                  <a16:creationId xmlns:a16="http://schemas.microsoft.com/office/drawing/2014/main" id="{E0CA9B9C-DB11-53EF-BB10-23B37DB98E28}"/>
                </a:ext>
              </a:extLst>
            </p:cNvPr>
            <p:cNvSpPr/>
            <p:nvPr/>
          </p:nvSpPr>
          <p:spPr>
            <a:xfrm>
              <a:off x="3632825" y="3144500"/>
              <a:ext cx="45975" cy="19600"/>
            </a:xfrm>
            <a:custGeom>
              <a:avLst/>
              <a:gdLst/>
              <a:ahLst/>
              <a:cxnLst/>
              <a:rect l="l" t="t" r="r" b="b"/>
              <a:pathLst>
                <a:path w="1839" h="784" extrusionOk="0">
                  <a:moveTo>
                    <a:pt x="264" y="1"/>
                  </a:moveTo>
                  <a:cubicBezTo>
                    <a:pt x="188" y="1"/>
                    <a:pt x="124" y="29"/>
                    <a:pt x="83" y="108"/>
                  </a:cubicBezTo>
                  <a:cubicBezTo>
                    <a:pt x="0" y="392"/>
                    <a:pt x="534" y="428"/>
                    <a:pt x="712" y="558"/>
                  </a:cubicBezTo>
                  <a:cubicBezTo>
                    <a:pt x="937" y="618"/>
                    <a:pt x="1139" y="784"/>
                    <a:pt x="1364" y="784"/>
                  </a:cubicBezTo>
                  <a:cubicBezTo>
                    <a:pt x="1839" y="499"/>
                    <a:pt x="1092" y="286"/>
                    <a:pt x="866" y="203"/>
                  </a:cubicBezTo>
                  <a:cubicBezTo>
                    <a:pt x="714" y="177"/>
                    <a:pt x="453" y="1"/>
                    <a:pt x="26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2105;p61">
              <a:extLst>
                <a:ext uri="{FF2B5EF4-FFF2-40B4-BE49-F238E27FC236}">
                  <a16:creationId xmlns:a16="http://schemas.microsoft.com/office/drawing/2014/main" id="{9D9B5D97-5CDA-8041-77F8-612D71B9CAFA}"/>
                </a:ext>
              </a:extLst>
            </p:cNvPr>
            <p:cNvSpPr/>
            <p:nvPr/>
          </p:nvSpPr>
          <p:spPr>
            <a:xfrm>
              <a:off x="3628375" y="3159625"/>
              <a:ext cx="35675" cy="18125"/>
            </a:xfrm>
            <a:custGeom>
              <a:avLst/>
              <a:gdLst/>
              <a:ahLst/>
              <a:cxnLst/>
              <a:rect l="l" t="t" r="r" b="b"/>
              <a:pathLst>
                <a:path w="1427" h="725" extrusionOk="0">
                  <a:moveTo>
                    <a:pt x="202" y="0"/>
                  </a:moveTo>
                  <a:cubicBezTo>
                    <a:pt x="119" y="0"/>
                    <a:pt x="58" y="27"/>
                    <a:pt x="36" y="96"/>
                  </a:cubicBezTo>
                  <a:cubicBezTo>
                    <a:pt x="1" y="191"/>
                    <a:pt x="36" y="297"/>
                    <a:pt x="131" y="333"/>
                  </a:cubicBezTo>
                  <a:cubicBezTo>
                    <a:pt x="463" y="451"/>
                    <a:pt x="771" y="606"/>
                    <a:pt x="1104" y="724"/>
                  </a:cubicBezTo>
                  <a:lnTo>
                    <a:pt x="1104" y="712"/>
                  </a:lnTo>
                  <a:cubicBezTo>
                    <a:pt x="1124" y="718"/>
                    <a:pt x="1143" y="721"/>
                    <a:pt x="1162" y="721"/>
                  </a:cubicBezTo>
                  <a:cubicBezTo>
                    <a:pt x="1375" y="721"/>
                    <a:pt x="1427" y="366"/>
                    <a:pt x="1187" y="333"/>
                  </a:cubicBezTo>
                  <a:cubicBezTo>
                    <a:pt x="1004" y="296"/>
                    <a:pt x="478" y="0"/>
                    <a:pt x="20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2106;p61">
              <a:extLst>
                <a:ext uri="{FF2B5EF4-FFF2-40B4-BE49-F238E27FC236}">
                  <a16:creationId xmlns:a16="http://schemas.microsoft.com/office/drawing/2014/main" id="{BDAA1259-19A4-DF87-007D-51CFA35616B9}"/>
                </a:ext>
              </a:extLst>
            </p:cNvPr>
            <p:cNvSpPr/>
            <p:nvPr/>
          </p:nvSpPr>
          <p:spPr>
            <a:xfrm>
              <a:off x="3626600" y="3183725"/>
              <a:ext cx="34000" cy="9150"/>
            </a:xfrm>
            <a:custGeom>
              <a:avLst/>
              <a:gdLst/>
              <a:ahLst/>
              <a:cxnLst/>
              <a:rect l="l" t="t" r="r" b="b"/>
              <a:pathLst>
                <a:path w="1360" h="366" extrusionOk="0">
                  <a:moveTo>
                    <a:pt x="1086" y="1"/>
                  </a:moveTo>
                  <a:cubicBezTo>
                    <a:pt x="1059" y="1"/>
                    <a:pt x="1032" y="7"/>
                    <a:pt x="1008" y="21"/>
                  </a:cubicBezTo>
                  <a:cubicBezTo>
                    <a:pt x="748" y="45"/>
                    <a:pt x="475" y="33"/>
                    <a:pt x="214" y="45"/>
                  </a:cubicBezTo>
                  <a:cubicBezTo>
                    <a:pt x="4" y="45"/>
                    <a:pt x="0" y="365"/>
                    <a:pt x="203" y="365"/>
                  </a:cubicBezTo>
                  <a:cubicBezTo>
                    <a:pt x="206" y="365"/>
                    <a:pt x="210" y="365"/>
                    <a:pt x="214" y="365"/>
                  </a:cubicBezTo>
                  <a:cubicBezTo>
                    <a:pt x="245" y="358"/>
                    <a:pt x="293" y="356"/>
                    <a:pt x="352" y="356"/>
                  </a:cubicBezTo>
                  <a:cubicBezTo>
                    <a:pt x="449" y="356"/>
                    <a:pt x="574" y="362"/>
                    <a:pt x="700" y="362"/>
                  </a:cubicBezTo>
                  <a:cubicBezTo>
                    <a:pt x="1028" y="362"/>
                    <a:pt x="1359" y="323"/>
                    <a:pt x="1198" y="45"/>
                  </a:cubicBezTo>
                  <a:cubicBezTo>
                    <a:pt x="1170" y="16"/>
                    <a:pt x="1128" y="1"/>
                    <a:pt x="108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2107;p61">
              <a:extLst>
                <a:ext uri="{FF2B5EF4-FFF2-40B4-BE49-F238E27FC236}">
                  <a16:creationId xmlns:a16="http://schemas.microsoft.com/office/drawing/2014/main" id="{C16D99B4-5C85-2699-3872-895DC456AD0C}"/>
                </a:ext>
              </a:extLst>
            </p:cNvPr>
            <p:cNvSpPr/>
            <p:nvPr/>
          </p:nvSpPr>
          <p:spPr>
            <a:xfrm>
              <a:off x="4164175" y="3084650"/>
              <a:ext cx="246125" cy="95950"/>
            </a:xfrm>
            <a:custGeom>
              <a:avLst/>
              <a:gdLst/>
              <a:ahLst/>
              <a:cxnLst/>
              <a:rect l="l" t="t" r="r" b="b"/>
              <a:pathLst>
                <a:path w="9845" h="3838" extrusionOk="0">
                  <a:moveTo>
                    <a:pt x="5139" y="1"/>
                  </a:moveTo>
                  <a:cubicBezTo>
                    <a:pt x="4077" y="1"/>
                    <a:pt x="2999" y="350"/>
                    <a:pt x="2123" y="1031"/>
                  </a:cubicBezTo>
                  <a:cubicBezTo>
                    <a:pt x="1613" y="1410"/>
                    <a:pt x="1127" y="1849"/>
                    <a:pt x="807" y="2395"/>
                  </a:cubicBezTo>
                  <a:cubicBezTo>
                    <a:pt x="664" y="2668"/>
                    <a:pt x="0" y="3711"/>
                    <a:pt x="451" y="3830"/>
                  </a:cubicBezTo>
                  <a:cubicBezTo>
                    <a:pt x="474" y="3835"/>
                    <a:pt x="495" y="3838"/>
                    <a:pt x="515" y="3838"/>
                  </a:cubicBezTo>
                  <a:cubicBezTo>
                    <a:pt x="673" y="3838"/>
                    <a:pt x="749" y="3681"/>
                    <a:pt x="759" y="3533"/>
                  </a:cubicBezTo>
                  <a:cubicBezTo>
                    <a:pt x="854" y="3237"/>
                    <a:pt x="985" y="2964"/>
                    <a:pt x="1151" y="2715"/>
                  </a:cubicBezTo>
                  <a:cubicBezTo>
                    <a:pt x="2068" y="1437"/>
                    <a:pt x="3576" y="621"/>
                    <a:pt x="5065" y="621"/>
                  </a:cubicBezTo>
                  <a:cubicBezTo>
                    <a:pt x="5925" y="621"/>
                    <a:pt x="6778" y="893"/>
                    <a:pt x="7508" y="1505"/>
                  </a:cubicBezTo>
                  <a:cubicBezTo>
                    <a:pt x="7899" y="1873"/>
                    <a:pt x="8243" y="2300"/>
                    <a:pt x="8504" y="2774"/>
                  </a:cubicBezTo>
                  <a:cubicBezTo>
                    <a:pt x="8705" y="3019"/>
                    <a:pt x="8727" y="3588"/>
                    <a:pt x="9102" y="3588"/>
                  </a:cubicBezTo>
                  <a:cubicBezTo>
                    <a:pt x="9127" y="3588"/>
                    <a:pt x="9153" y="3586"/>
                    <a:pt x="9180" y="3581"/>
                  </a:cubicBezTo>
                  <a:cubicBezTo>
                    <a:pt x="9844" y="3356"/>
                    <a:pt x="8860" y="2004"/>
                    <a:pt x="8623" y="1671"/>
                  </a:cubicBezTo>
                  <a:cubicBezTo>
                    <a:pt x="7767" y="545"/>
                    <a:pt x="6465" y="1"/>
                    <a:pt x="513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2108;p61">
              <a:extLst>
                <a:ext uri="{FF2B5EF4-FFF2-40B4-BE49-F238E27FC236}">
                  <a16:creationId xmlns:a16="http://schemas.microsoft.com/office/drawing/2014/main" id="{C0355980-A341-21D4-7E38-D7BE7B199EF1}"/>
                </a:ext>
              </a:extLst>
            </p:cNvPr>
            <p:cNvSpPr/>
            <p:nvPr/>
          </p:nvSpPr>
          <p:spPr>
            <a:xfrm>
              <a:off x="4379175" y="3134250"/>
              <a:ext cx="42575" cy="25850"/>
            </a:xfrm>
            <a:custGeom>
              <a:avLst/>
              <a:gdLst/>
              <a:ahLst/>
              <a:cxnLst/>
              <a:rect l="l" t="t" r="r" b="b"/>
              <a:pathLst>
                <a:path w="1703" h="1034" extrusionOk="0">
                  <a:moveTo>
                    <a:pt x="1390" y="1"/>
                  </a:moveTo>
                  <a:cubicBezTo>
                    <a:pt x="1363" y="1"/>
                    <a:pt x="1334" y="7"/>
                    <a:pt x="1304" y="20"/>
                  </a:cubicBezTo>
                  <a:cubicBezTo>
                    <a:pt x="948" y="162"/>
                    <a:pt x="604" y="304"/>
                    <a:pt x="272" y="494"/>
                  </a:cubicBezTo>
                  <a:cubicBezTo>
                    <a:pt x="1" y="645"/>
                    <a:pt x="163" y="1034"/>
                    <a:pt x="407" y="1034"/>
                  </a:cubicBezTo>
                  <a:cubicBezTo>
                    <a:pt x="451" y="1034"/>
                    <a:pt x="498" y="1021"/>
                    <a:pt x="545" y="992"/>
                  </a:cubicBezTo>
                  <a:cubicBezTo>
                    <a:pt x="853" y="790"/>
                    <a:pt x="1185" y="636"/>
                    <a:pt x="1493" y="435"/>
                  </a:cubicBezTo>
                  <a:cubicBezTo>
                    <a:pt x="1702" y="309"/>
                    <a:pt x="1590" y="1"/>
                    <a:pt x="13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2109;p61">
              <a:extLst>
                <a:ext uri="{FF2B5EF4-FFF2-40B4-BE49-F238E27FC236}">
                  <a16:creationId xmlns:a16="http://schemas.microsoft.com/office/drawing/2014/main" id="{AFA20438-FB92-281D-95F8-99BEC31EE306}"/>
                </a:ext>
              </a:extLst>
            </p:cNvPr>
            <p:cNvSpPr/>
            <p:nvPr/>
          </p:nvSpPr>
          <p:spPr>
            <a:xfrm>
              <a:off x="4370200" y="3117075"/>
              <a:ext cx="37550" cy="26650"/>
            </a:xfrm>
            <a:custGeom>
              <a:avLst/>
              <a:gdLst/>
              <a:ahLst/>
              <a:cxnLst/>
              <a:rect l="l" t="t" r="r" b="b"/>
              <a:pathLst>
                <a:path w="1502" h="1066" extrusionOk="0">
                  <a:moveTo>
                    <a:pt x="1155" y="0"/>
                  </a:moveTo>
                  <a:cubicBezTo>
                    <a:pt x="1107" y="0"/>
                    <a:pt x="1058" y="16"/>
                    <a:pt x="1010" y="54"/>
                  </a:cubicBezTo>
                  <a:cubicBezTo>
                    <a:pt x="773" y="232"/>
                    <a:pt x="524" y="422"/>
                    <a:pt x="251" y="564"/>
                  </a:cubicBezTo>
                  <a:cubicBezTo>
                    <a:pt x="0" y="709"/>
                    <a:pt x="158" y="1066"/>
                    <a:pt x="385" y="1066"/>
                  </a:cubicBezTo>
                  <a:cubicBezTo>
                    <a:pt x="437" y="1066"/>
                    <a:pt x="493" y="1047"/>
                    <a:pt x="548" y="1003"/>
                  </a:cubicBezTo>
                  <a:cubicBezTo>
                    <a:pt x="821" y="837"/>
                    <a:pt x="1093" y="647"/>
                    <a:pt x="1331" y="422"/>
                  </a:cubicBezTo>
                  <a:cubicBezTo>
                    <a:pt x="1502" y="260"/>
                    <a:pt x="1346" y="0"/>
                    <a:pt x="115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2110;p61">
              <a:extLst>
                <a:ext uri="{FF2B5EF4-FFF2-40B4-BE49-F238E27FC236}">
                  <a16:creationId xmlns:a16="http://schemas.microsoft.com/office/drawing/2014/main" id="{DD7A9973-5074-18CB-6F02-B9685966B773}"/>
                </a:ext>
              </a:extLst>
            </p:cNvPr>
            <p:cNvSpPr/>
            <p:nvPr/>
          </p:nvSpPr>
          <p:spPr>
            <a:xfrm>
              <a:off x="4358375" y="3101050"/>
              <a:ext cx="28200" cy="24800"/>
            </a:xfrm>
            <a:custGeom>
              <a:avLst/>
              <a:gdLst/>
              <a:ahLst/>
              <a:cxnLst/>
              <a:rect l="l" t="t" r="r" b="b"/>
              <a:pathLst>
                <a:path w="1128" h="992" extrusionOk="0">
                  <a:moveTo>
                    <a:pt x="911" y="0"/>
                  </a:moveTo>
                  <a:cubicBezTo>
                    <a:pt x="708" y="0"/>
                    <a:pt x="510" y="337"/>
                    <a:pt x="345" y="434"/>
                  </a:cubicBezTo>
                  <a:cubicBezTo>
                    <a:pt x="285" y="494"/>
                    <a:pt x="226" y="541"/>
                    <a:pt x="155" y="588"/>
                  </a:cubicBezTo>
                  <a:cubicBezTo>
                    <a:pt x="1" y="707"/>
                    <a:pt x="72" y="968"/>
                    <a:pt x="262" y="992"/>
                  </a:cubicBezTo>
                  <a:cubicBezTo>
                    <a:pt x="546" y="968"/>
                    <a:pt x="807" y="529"/>
                    <a:pt x="1045" y="351"/>
                  </a:cubicBezTo>
                  <a:cubicBezTo>
                    <a:pt x="1128" y="268"/>
                    <a:pt x="1128" y="138"/>
                    <a:pt x="1045" y="55"/>
                  </a:cubicBezTo>
                  <a:cubicBezTo>
                    <a:pt x="1000" y="16"/>
                    <a:pt x="955" y="0"/>
                    <a:pt x="91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2111;p61">
              <a:extLst>
                <a:ext uri="{FF2B5EF4-FFF2-40B4-BE49-F238E27FC236}">
                  <a16:creationId xmlns:a16="http://schemas.microsoft.com/office/drawing/2014/main" id="{7692EB8D-C9FD-2D47-ED29-430157DAAC62}"/>
                </a:ext>
              </a:extLst>
            </p:cNvPr>
            <p:cNvSpPr/>
            <p:nvPr/>
          </p:nvSpPr>
          <p:spPr>
            <a:xfrm>
              <a:off x="3535575" y="3406800"/>
              <a:ext cx="83325" cy="24450"/>
            </a:xfrm>
            <a:custGeom>
              <a:avLst/>
              <a:gdLst/>
              <a:ahLst/>
              <a:cxnLst/>
              <a:rect l="l" t="t" r="r" b="b"/>
              <a:pathLst>
                <a:path w="3333" h="978" extrusionOk="0">
                  <a:moveTo>
                    <a:pt x="3137" y="0"/>
                  </a:moveTo>
                  <a:cubicBezTo>
                    <a:pt x="2063" y="0"/>
                    <a:pt x="984" y="447"/>
                    <a:pt x="0" y="883"/>
                  </a:cubicBezTo>
                  <a:cubicBezTo>
                    <a:pt x="24" y="907"/>
                    <a:pt x="48" y="942"/>
                    <a:pt x="48" y="978"/>
                  </a:cubicBezTo>
                  <a:cubicBezTo>
                    <a:pt x="902" y="587"/>
                    <a:pt x="1815" y="290"/>
                    <a:pt x="2740" y="136"/>
                  </a:cubicBezTo>
                  <a:cubicBezTo>
                    <a:pt x="2853" y="128"/>
                    <a:pt x="2972" y="109"/>
                    <a:pt x="3093" y="109"/>
                  </a:cubicBezTo>
                  <a:cubicBezTo>
                    <a:pt x="3149" y="109"/>
                    <a:pt x="3205" y="113"/>
                    <a:pt x="3262" y="124"/>
                  </a:cubicBezTo>
                  <a:cubicBezTo>
                    <a:pt x="3274" y="88"/>
                    <a:pt x="3297" y="41"/>
                    <a:pt x="3333" y="5"/>
                  </a:cubicBezTo>
                  <a:cubicBezTo>
                    <a:pt x="3268" y="2"/>
                    <a:pt x="3203" y="0"/>
                    <a:pt x="3137" y="0"/>
                  </a:cubicBezTo>
                  <a:close/>
                </a:path>
              </a:pathLst>
            </a:custGeom>
            <a:solidFill>
              <a:srgbClr val="F79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2112;p61">
              <a:extLst>
                <a:ext uri="{FF2B5EF4-FFF2-40B4-BE49-F238E27FC236}">
                  <a16:creationId xmlns:a16="http://schemas.microsoft.com/office/drawing/2014/main" id="{F35D94EC-DE34-F2A5-10D3-024DC390E6D1}"/>
                </a:ext>
              </a:extLst>
            </p:cNvPr>
            <p:cNvSpPr/>
            <p:nvPr/>
          </p:nvSpPr>
          <p:spPr>
            <a:xfrm>
              <a:off x="2891550" y="3671825"/>
              <a:ext cx="556875" cy="505525"/>
            </a:xfrm>
            <a:custGeom>
              <a:avLst/>
              <a:gdLst/>
              <a:ahLst/>
              <a:cxnLst/>
              <a:rect l="l" t="t" r="r" b="b"/>
              <a:pathLst>
                <a:path w="22275" h="20221" extrusionOk="0">
                  <a:moveTo>
                    <a:pt x="18292" y="0"/>
                  </a:moveTo>
                  <a:cubicBezTo>
                    <a:pt x="17840" y="0"/>
                    <a:pt x="17258" y="312"/>
                    <a:pt x="16700" y="494"/>
                  </a:cubicBezTo>
                  <a:cubicBezTo>
                    <a:pt x="14601" y="1122"/>
                    <a:pt x="12667" y="2202"/>
                    <a:pt x="10675" y="3115"/>
                  </a:cubicBezTo>
                  <a:cubicBezTo>
                    <a:pt x="8065" y="4420"/>
                    <a:pt x="5693" y="6258"/>
                    <a:pt x="3962" y="8642"/>
                  </a:cubicBezTo>
                  <a:cubicBezTo>
                    <a:pt x="1151" y="12758"/>
                    <a:pt x="0" y="18878"/>
                    <a:pt x="6192" y="20028"/>
                  </a:cubicBezTo>
                  <a:cubicBezTo>
                    <a:pt x="6798" y="20160"/>
                    <a:pt x="7397" y="20221"/>
                    <a:pt x="7988" y="20221"/>
                  </a:cubicBezTo>
                  <a:cubicBezTo>
                    <a:pt x="10380" y="20221"/>
                    <a:pt x="12634" y="19218"/>
                    <a:pt x="14660" y="17810"/>
                  </a:cubicBezTo>
                  <a:cubicBezTo>
                    <a:pt x="16225" y="16648"/>
                    <a:pt x="17554" y="15189"/>
                    <a:pt x="18918" y="13801"/>
                  </a:cubicBezTo>
                  <a:cubicBezTo>
                    <a:pt x="19392" y="13256"/>
                    <a:pt x="22274" y="10089"/>
                    <a:pt x="21835" y="9591"/>
                  </a:cubicBezTo>
                  <a:cubicBezTo>
                    <a:pt x="21789" y="9560"/>
                    <a:pt x="21746" y="9547"/>
                    <a:pt x="21706" y="9547"/>
                  </a:cubicBezTo>
                  <a:cubicBezTo>
                    <a:pt x="21591" y="9547"/>
                    <a:pt x="21496" y="9655"/>
                    <a:pt x="21408" y="9769"/>
                  </a:cubicBezTo>
                  <a:cubicBezTo>
                    <a:pt x="21100" y="9591"/>
                    <a:pt x="20732" y="9496"/>
                    <a:pt x="20412" y="9342"/>
                  </a:cubicBezTo>
                  <a:cubicBezTo>
                    <a:pt x="20792" y="8393"/>
                    <a:pt x="21017" y="7420"/>
                    <a:pt x="20934" y="6472"/>
                  </a:cubicBezTo>
                  <a:cubicBezTo>
                    <a:pt x="20851" y="5890"/>
                    <a:pt x="20554" y="5380"/>
                    <a:pt x="20305" y="4859"/>
                  </a:cubicBezTo>
                  <a:cubicBezTo>
                    <a:pt x="19784" y="3637"/>
                    <a:pt x="19226" y="2392"/>
                    <a:pt x="19084" y="1051"/>
                  </a:cubicBezTo>
                  <a:cubicBezTo>
                    <a:pt x="18994" y="247"/>
                    <a:pt x="18695" y="0"/>
                    <a:pt x="18292" y="0"/>
                  </a:cubicBezTo>
                  <a:close/>
                </a:path>
              </a:pathLst>
            </a:custGeom>
            <a:solidFill>
              <a:srgbClr val="F8B8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2113;p61">
              <a:extLst>
                <a:ext uri="{FF2B5EF4-FFF2-40B4-BE49-F238E27FC236}">
                  <a16:creationId xmlns:a16="http://schemas.microsoft.com/office/drawing/2014/main" id="{3C304BC9-BCC9-041F-C125-DF3BA93EAF77}"/>
                </a:ext>
              </a:extLst>
            </p:cNvPr>
            <p:cNvSpPr/>
            <p:nvPr/>
          </p:nvSpPr>
          <p:spPr>
            <a:xfrm>
              <a:off x="3249150" y="3420550"/>
              <a:ext cx="493700" cy="510550"/>
            </a:xfrm>
            <a:custGeom>
              <a:avLst/>
              <a:gdLst/>
              <a:ahLst/>
              <a:cxnLst/>
              <a:rect l="l" t="t" r="r" b="b"/>
              <a:pathLst>
                <a:path w="19748" h="20422" extrusionOk="0">
                  <a:moveTo>
                    <a:pt x="17470" y="1"/>
                  </a:moveTo>
                  <a:lnTo>
                    <a:pt x="17470" y="1"/>
                  </a:lnTo>
                  <a:cubicBezTo>
                    <a:pt x="17565" y="120"/>
                    <a:pt x="17577" y="345"/>
                    <a:pt x="17553" y="475"/>
                  </a:cubicBezTo>
                  <a:cubicBezTo>
                    <a:pt x="17399" y="1389"/>
                    <a:pt x="16391" y="1744"/>
                    <a:pt x="15632" y="1994"/>
                  </a:cubicBezTo>
                  <a:cubicBezTo>
                    <a:pt x="15256" y="2105"/>
                    <a:pt x="14810" y="2269"/>
                    <a:pt x="14432" y="2269"/>
                  </a:cubicBezTo>
                  <a:cubicBezTo>
                    <a:pt x="14048" y="2269"/>
                    <a:pt x="13735" y="2099"/>
                    <a:pt x="13640" y="1531"/>
                  </a:cubicBezTo>
                  <a:cubicBezTo>
                    <a:pt x="13604" y="1317"/>
                    <a:pt x="13390" y="914"/>
                    <a:pt x="13390" y="641"/>
                  </a:cubicBezTo>
                  <a:cubicBezTo>
                    <a:pt x="12003" y="1163"/>
                    <a:pt x="10710" y="1899"/>
                    <a:pt x="9453" y="2681"/>
                  </a:cubicBezTo>
                  <a:cubicBezTo>
                    <a:pt x="7958" y="3595"/>
                    <a:pt x="6440" y="4484"/>
                    <a:pt x="5124" y="5635"/>
                  </a:cubicBezTo>
                  <a:cubicBezTo>
                    <a:pt x="3060" y="7509"/>
                    <a:pt x="688" y="10509"/>
                    <a:pt x="486" y="13498"/>
                  </a:cubicBezTo>
                  <a:cubicBezTo>
                    <a:pt x="0" y="15170"/>
                    <a:pt x="308" y="17056"/>
                    <a:pt x="1423" y="18396"/>
                  </a:cubicBezTo>
                  <a:cubicBezTo>
                    <a:pt x="2579" y="19586"/>
                    <a:pt x="4214" y="20202"/>
                    <a:pt x="5857" y="20202"/>
                  </a:cubicBezTo>
                  <a:cubicBezTo>
                    <a:pt x="6540" y="20202"/>
                    <a:pt x="7224" y="20095"/>
                    <a:pt x="7875" y="19879"/>
                  </a:cubicBezTo>
                  <a:cubicBezTo>
                    <a:pt x="8540" y="19654"/>
                    <a:pt x="9251" y="19393"/>
                    <a:pt x="9903" y="19037"/>
                  </a:cubicBezTo>
                  <a:cubicBezTo>
                    <a:pt x="9915" y="19677"/>
                    <a:pt x="10224" y="20306"/>
                    <a:pt x="10900" y="20401"/>
                  </a:cubicBezTo>
                  <a:cubicBezTo>
                    <a:pt x="10991" y="20415"/>
                    <a:pt x="11081" y="20421"/>
                    <a:pt x="11169" y="20421"/>
                  </a:cubicBezTo>
                  <a:cubicBezTo>
                    <a:pt x="12230" y="20421"/>
                    <a:pt x="13086" y="19480"/>
                    <a:pt x="13699" y="18681"/>
                  </a:cubicBezTo>
                  <a:cubicBezTo>
                    <a:pt x="14422" y="17673"/>
                    <a:pt x="14529" y="16238"/>
                    <a:pt x="13948" y="15182"/>
                  </a:cubicBezTo>
                  <a:cubicBezTo>
                    <a:pt x="14126" y="14886"/>
                    <a:pt x="14292" y="14566"/>
                    <a:pt x="14422" y="14233"/>
                  </a:cubicBezTo>
                  <a:cubicBezTo>
                    <a:pt x="14814" y="13202"/>
                    <a:pt x="14695" y="12288"/>
                    <a:pt x="14244" y="11577"/>
                  </a:cubicBezTo>
                  <a:cubicBezTo>
                    <a:pt x="15336" y="10296"/>
                    <a:pt x="15810" y="8552"/>
                    <a:pt x="14339" y="7366"/>
                  </a:cubicBezTo>
                  <a:cubicBezTo>
                    <a:pt x="13900" y="6987"/>
                    <a:pt x="13402" y="6761"/>
                    <a:pt x="12869" y="6631"/>
                  </a:cubicBezTo>
                  <a:cubicBezTo>
                    <a:pt x="14588" y="6014"/>
                    <a:pt x="16273" y="5196"/>
                    <a:pt x="17684" y="4022"/>
                  </a:cubicBezTo>
                  <a:cubicBezTo>
                    <a:pt x="18906" y="3085"/>
                    <a:pt x="19748" y="985"/>
                    <a:pt x="18004" y="167"/>
                  </a:cubicBezTo>
                  <a:cubicBezTo>
                    <a:pt x="17826" y="96"/>
                    <a:pt x="17648" y="48"/>
                    <a:pt x="17470" y="1"/>
                  </a:cubicBezTo>
                  <a:close/>
                </a:path>
              </a:pathLst>
            </a:custGeom>
            <a:solidFill>
              <a:srgbClr val="F79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2114;p61">
              <a:extLst>
                <a:ext uri="{FF2B5EF4-FFF2-40B4-BE49-F238E27FC236}">
                  <a16:creationId xmlns:a16="http://schemas.microsoft.com/office/drawing/2014/main" id="{F054D070-32DA-E58E-7A0D-5913AC28EE3D}"/>
                </a:ext>
              </a:extLst>
            </p:cNvPr>
            <p:cNvSpPr/>
            <p:nvPr/>
          </p:nvSpPr>
          <p:spPr>
            <a:xfrm>
              <a:off x="3583900" y="3418950"/>
              <a:ext cx="104700" cy="58350"/>
            </a:xfrm>
            <a:custGeom>
              <a:avLst/>
              <a:gdLst/>
              <a:ahLst/>
              <a:cxnLst/>
              <a:rect l="l" t="t" r="r" b="b"/>
              <a:pathLst>
                <a:path w="4188" h="2334" extrusionOk="0">
                  <a:moveTo>
                    <a:pt x="3947" y="1"/>
                  </a:moveTo>
                  <a:cubicBezTo>
                    <a:pt x="3920" y="1"/>
                    <a:pt x="3889" y="6"/>
                    <a:pt x="3855" y="18"/>
                  </a:cubicBezTo>
                  <a:lnTo>
                    <a:pt x="3843" y="18"/>
                  </a:lnTo>
                  <a:cubicBezTo>
                    <a:pt x="3796" y="53"/>
                    <a:pt x="3772" y="89"/>
                    <a:pt x="3760" y="136"/>
                  </a:cubicBezTo>
                  <a:cubicBezTo>
                    <a:pt x="3642" y="94"/>
                    <a:pt x="3511" y="88"/>
                    <a:pt x="3385" y="88"/>
                  </a:cubicBezTo>
                  <a:cubicBezTo>
                    <a:pt x="3335" y="88"/>
                    <a:pt x="3286" y="89"/>
                    <a:pt x="3238" y="89"/>
                  </a:cubicBezTo>
                  <a:cubicBezTo>
                    <a:pt x="2301" y="136"/>
                    <a:pt x="1364" y="338"/>
                    <a:pt x="475" y="646"/>
                  </a:cubicBezTo>
                  <a:cubicBezTo>
                    <a:pt x="475" y="611"/>
                    <a:pt x="463" y="575"/>
                    <a:pt x="439" y="551"/>
                  </a:cubicBezTo>
                  <a:cubicBezTo>
                    <a:pt x="397" y="487"/>
                    <a:pt x="326" y="443"/>
                    <a:pt x="243" y="443"/>
                  </a:cubicBezTo>
                  <a:cubicBezTo>
                    <a:pt x="233" y="443"/>
                    <a:pt x="224" y="443"/>
                    <a:pt x="214" y="444"/>
                  </a:cubicBezTo>
                  <a:cubicBezTo>
                    <a:pt x="72" y="480"/>
                    <a:pt x="12" y="575"/>
                    <a:pt x="0" y="705"/>
                  </a:cubicBezTo>
                  <a:cubicBezTo>
                    <a:pt x="0" y="978"/>
                    <a:pt x="214" y="1381"/>
                    <a:pt x="250" y="1595"/>
                  </a:cubicBezTo>
                  <a:cubicBezTo>
                    <a:pt x="345" y="2163"/>
                    <a:pt x="658" y="2333"/>
                    <a:pt x="1042" y="2333"/>
                  </a:cubicBezTo>
                  <a:cubicBezTo>
                    <a:pt x="1420" y="2333"/>
                    <a:pt x="1866" y="2169"/>
                    <a:pt x="2242" y="2058"/>
                  </a:cubicBezTo>
                  <a:cubicBezTo>
                    <a:pt x="3001" y="1808"/>
                    <a:pt x="4009" y="1453"/>
                    <a:pt x="4163" y="539"/>
                  </a:cubicBezTo>
                  <a:cubicBezTo>
                    <a:pt x="4187" y="409"/>
                    <a:pt x="4175" y="184"/>
                    <a:pt x="4080" y="65"/>
                  </a:cubicBezTo>
                  <a:cubicBezTo>
                    <a:pt x="4048" y="25"/>
                    <a:pt x="4005" y="1"/>
                    <a:pt x="39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2115;p61">
              <a:extLst>
                <a:ext uri="{FF2B5EF4-FFF2-40B4-BE49-F238E27FC236}">
                  <a16:creationId xmlns:a16="http://schemas.microsoft.com/office/drawing/2014/main" id="{69E0D4E5-06DE-BAF3-9035-B77CB8E1781C}"/>
                </a:ext>
              </a:extLst>
            </p:cNvPr>
            <p:cNvSpPr/>
            <p:nvPr/>
          </p:nvSpPr>
          <p:spPr>
            <a:xfrm>
              <a:off x="3559300" y="3413250"/>
              <a:ext cx="195125" cy="171975"/>
            </a:xfrm>
            <a:custGeom>
              <a:avLst/>
              <a:gdLst/>
              <a:ahLst/>
              <a:cxnLst/>
              <a:rect l="l" t="t" r="r" b="b"/>
              <a:pathLst>
                <a:path w="7805" h="6879" extrusionOk="0">
                  <a:moveTo>
                    <a:pt x="4441" y="1"/>
                  </a:moveTo>
                  <a:cubicBezTo>
                    <a:pt x="3388" y="1"/>
                    <a:pt x="2325" y="333"/>
                    <a:pt x="1328" y="649"/>
                  </a:cubicBezTo>
                  <a:cubicBezTo>
                    <a:pt x="925" y="791"/>
                    <a:pt x="546" y="957"/>
                    <a:pt x="154" y="1123"/>
                  </a:cubicBezTo>
                  <a:cubicBezTo>
                    <a:pt x="47" y="1159"/>
                    <a:pt x="0" y="1277"/>
                    <a:pt x="59" y="1372"/>
                  </a:cubicBezTo>
                  <a:cubicBezTo>
                    <a:pt x="91" y="1436"/>
                    <a:pt x="149" y="1467"/>
                    <a:pt x="209" y="1467"/>
                  </a:cubicBezTo>
                  <a:cubicBezTo>
                    <a:pt x="239" y="1467"/>
                    <a:pt x="269" y="1459"/>
                    <a:pt x="297" y="1443"/>
                  </a:cubicBezTo>
                  <a:cubicBezTo>
                    <a:pt x="724" y="1254"/>
                    <a:pt x="1162" y="1088"/>
                    <a:pt x="1613" y="933"/>
                  </a:cubicBezTo>
                  <a:cubicBezTo>
                    <a:pt x="2489" y="711"/>
                    <a:pt x="3433" y="440"/>
                    <a:pt x="4355" y="440"/>
                  </a:cubicBezTo>
                  <a:cubicBezTo>
                    <a:pt x="4806" y="440"/>
                    <a:pt x="5252" y="505"/>
                    <a:pt x="5681" y="672"/>
                  </a:cubicBezTo>
                  <a:cubicBezTo>
                    <a:pt x="7804" y="2036"/>
                    <a:pt x="4590" y="4764"/>
                    <a:pt x="3214" y="5429"/>
                  </a:cubicBezTo>
                  <a:cubicBezTo>
                    <a:pt x="2408" y="5879"/>
                    <a:pt x="1530" y="6164"/>
                    <a:pt x="664" y="6484"/>
                  </a:cubicBezTo>
                  <a:cubicBezTo>
                    <a:pt x="442" y="6569"/>
                    <a:pt x="531" y="6879"/>
                    <a:pt x="729" y="6879"/>
                  </a:cubicBezTo>
                  <a:cubicBezTo>
                    <a:pt x="753" y="6879"/>
                    <a:pt x="779" y="6874"/>
                    <a:pt x="807" y="6864"/>
                  </a:cubicBezTo>
                  <a:cubicBezTo>
                    <a:pt x="2550" y="6294"/>
                    <a:pt x="4258" y="5464"/>
                    <a:pt x="5586" y="4148"/>
                  </a:cubicBezTo>
                  <a:cubicBezTo>
                    <a:pt x="7093" y="2712"/>
                    <a:pt x="7520" y="566"/>
                    <a:pt x="5076" y="44"/>
                  </a:cubicBezTo>
                  <a:cubicBezTo>
                    <a:pt x="4865" y="14"/>
                    <a:pt x="4654" y="1"/>
                    <a:pt x="44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2116;p61">
              <a:extLst>
                <a:ext uri="{FF2B5EF4-FFF2-40B4-BE49-F238E27FC236}">
                  <a16:creationId xmlns:a16="http://schemas.microsoft.com/office/drawing/2014/main" id="{B51A6E9A-B95B-2482-D400-F7018BF523BE}"/>
                </a:ext>
              </a:extLst>
            </p:cNvPr>
            <p:cNvSpPr/>
            <p:nvPr/>
          </p:nvSpPr>
          <p:spPr>
            <a:xfrm>
              <a:off x="3518125" y="3644725"/>
              <a:ext cx="101075" cy="89275"/>
            </a:xfrm>
            <a:custGeom>
              <a:avLst/>
              <a:gdLst/>
              <a:ahLst/>
              <a:cxnLst/>
              <a:rect l="l" t="t" r="r" b="b"/>
              <a:pathLst>
                <a:path w="4043" h="3571" extrusionOk="0">
                  <a:moveTo>
                    <a:pt x="296" y="0"/>
                  </a:moveTo>
                  <a:cubicBezTo>
                    <a:pt x="0" y="0"/>
                    <a:pt x="12" y="478"/>
                    <a:pt x="291" y="478"/>
                  </a:cubicBezTo>
                  <a:cubicBezTo>
                    <a:pt x="304" y="478"/>
                    <a:pt x="317" y="477"/>
                    <a:pt x="331" y="475"/>
                  </a:cubicBezTo>
                  <a:cubicBezTo>
                    <a:pt x="627" y="487"/>
                    <a:pt x="947" y="605"/>
                    <a:pt x="1244" y="700"/>
                  </a:cubicBezTo>
                  <a:cubicBezTo>
                    <a:pt x="2442" y="1092"/>
                    <a:pt x="3130" y="2337"/>
                    <a:pt x="3568" y="3464"/>
                  </a:cubicBezTo>
                  <a:cubicBezTo>
                    <a:pt x="3587" y="3528"/>
                    <a:pt x="3654" y="3571"/>
                    <a:pt x="3722" y="3571"/>
                  </a:cubicBezTo>
                  <a:cubicBezTo>
                    <a:pt x="3743" y="3571"/>
                    <a:pt x="3763" y="3567"/>
                    <a:pt x="3782" y="3559"/>
                  </a:cubicBezTo>
                  <a:cubicBezTo>
                    <a:pt x="4043" y="3416"/>
                    <a:pt x="3699" y="2942"/>
                    <a:pt x="3663" y="2705"/>
                  </a:cubicBezTo>
                  <a:cubicBezTo>
                    <a:pt x="3106" y="1175"/>
                    <a:pt x="1967" y="143"/>
                    <a:pt x="307" y="0"/>
                  </a:cubicBezTo>
                  <a:cubicBezTo>
                    <a:pt x="303" y="0"/>
                    <a:pt x="300" y="0"/>
                    <a:pt x="29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2117;p61">
              <a:extLst>
                <a:ext uri="{FF2B5EF4-FFF2-40B4-BE49-F238E27FC236}">
                  <a16:creationId xmlns:a16="http://schemas.microsoft.com/office/drawing/2014/main" id="{E8366D83-60CC-354D-677D-C5D31664A3EB}"/>
                </a:ext>
              </a:extLst>
            </p:cNvPr>
            <p:cNvSpPr/>
            <p:nvPr/>
          </p:nvSpPr>
          <p:spPr>
            <a:xfrm>
              <a:off x="3528150" y="3578675"/>
              <a:ext cx="82175" cy="28125"/>
            </a:xfrm>
            <a:custGeom>
              <a:avLst/>
              <a:gdLst/>
              <a:ahLst/>
              <a:cxnLst/>
              <a:rect l="l" t="t" r="r" b="b"/>
              <a:pathLst>
                <a:path w="3287" h="1125" extrusionOk="0">
                  <a:moveTo>
                    <a:pt x="758" y="0"/>
                  </a:moveTo>
                  <a:cubicBezTo>
                    <a:pt x="600" y="0"/>
                    <a:pt x="442" y="8"/>
                    <a:pt x="285" y="21"/>
                  </a:cubicBezTo>
                  <a:cubicBezTo>
                    <a:pt x="282" y="21"/>
                    <a:pt x="278" y="21"/>
                    <a:pt x="275" y="21"/>
                  </a:cubicBezTo>
                  <a:cubicBezTo>
                    <a:pt x="1" y="21"/>
                    <a:pt x="32" y="446"/>
                    <a:pt x="270" y="446"/>
                  </a:cubicBezTo>
                  <a:cubicBezTo>
                    <a:pt x="289" y="446"/>
                    <a:pt x="310" y="443"/>
                    <a:pt x="333" y="436"/>
                  </a:cubicBezTo>
                  <a:cubicBezTo>
                    <a:pt x="443" y="424"/>
                    <a:pt x="553" y="419"/>
                    <a:pt x="663" y="419"/>
                  </a:cubicBezTo>
                  <a:cubicBezTo>
                    <a:pt x="1426" y="419"/>
                    <a:pt x="2170" y="696"/>
                    <a:pt x="2823" y="1101"/>
                  </a:cubicBezTo>
                  <a:cubicBezTo>
                    <a:pt x="2851" y="1116"/>
                    <a:pt x="2883" y="1124"/>
                    <a:pt x="2915" y="1124"/>
                  </a:cubicBezTo>
                  <a:cubicBezTo>
                    <a:pt x="2979" y="1124"/>
                    <a:pt x="3045" y="1093"/>
                    <a:pt x="3084" y="1029"/>
                  </a:cubicBezTo>
                  <a:cubicBezTo>
                    <a:pt x="3286" y="650"/>
                    <a:pt x="1863" y="152"/>
                    <a:pt x="1578" y="92"/>
                  </a:cubicBezTo>
                  <a:cubicBezTo>
                    <a:pt x="1307" y="25"/>
                    <a:pt x="1032" y="0"/>
                    <a:pt x="75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2118;p61">
              <a:extLst>
                <a:ext uri="{FF2B5EF4-FFF2-40B4-BE49-F238E27FC236}">
                  <a16:creationId xmlns:a16="http://schemas.microsoft.com/office/drawing/2014/main" id="{69B986E2-8364-2547-6517-EF6A9CB3754F}"/>
                </a:ext>
              </a:extLst>
            </p:cNvPr>
            <p:cNvSpPr/>
            <p:nvPr/>
          </p:nvSpPr>
          <p:spPr>
            <a:xfrm>
              <a:off x="3500000" y="3715375"/>
              <a:ext cx="104675" cy="98675"/>
            </a:xfrm>
            <a:custGeom>
              <a:avLst/>
              <a:gdLst/>
              <a:ahLst/>
              <a:cxnLst/>
              <a:rect l="l" t="t" r="r" b="b"/>
              <a:pathLst>
                <a:path w="4187" h="3947" extrusionOk="0">
                  <a:moveTo>
                    <a:pt x="446" y="1"/>
                  </a:moveTo>
                  <a:cubicBezTo>
                    <a:pt x="337" y="1"/>
                    <a:pt x="233" y="26"/>
                    <a:pt x="142" y="92"/>
                  </a:cubicBezTo>
                  <a:cubicBezTo>
                    <a:pt x="0" y="285"/>
                    <a:pt x="162" y="477"/>
                    <a:pt x="352" y="477"/>
                  </a:cubicBezTo>
                  <a:cubicBezTo>
                    <a:pt x="385" y="477"/>
                    <a:pt x="418" y="472"/>
                    <a:pt x="451" y="460"/>
                  </a:cubicBezTo>
                  <a:cubicBezTo>
                    <a:pt x="783" y="495"/>
                    <a:pt x="1103" y="650"/>
                    <a:pt x="1399" y="827"/>
                  </a:cubicBezTo>
                  <a:cubicBezTo>
                    <a:pt x="2514" y="1503"/>
                    <a:pt x="3356" y="2571"/>
                    <a:pt x="3724" y="3840"/>
                  </a:cubicBezTo>
                  <a:cubicBezTo>
                    <a:pt x="3742" y="3904"/>
                    <a:pt x="3803" y="3947"/>
                    <a:pt x="3868" y="3947"/>
                  </a:cubicBezTo>
                  <a:cubicBezTo>
                    <a:pt x="3887" y="3947"/>
                    <a:pt x="3907" y="3943"/>
                    <a:pt x="3926" y="3935"/>
                  </a:cubicBezTo>
                  <a:cubicBezTo>
                    <a:pt x="4187" y="3816"/>
                    <a:pt x="3795" y="3164"/>
                    <a:pt x="3760" y="2927"/>
                  </a:cubicBezTo>
                  <a:cubicBezTo>
                    <a:pt x="3309" y="1741"/>
                    <a:pt x="2372" y="756"/>
                    <a:pt x="1233" y="223"/>
                  </a:cubicBezTo>
                  <a:cubicBezTo>
                    <a:pt x="1007" y="147"/>
                    <a:pt x="710" y="1"/>
                    <a:pt x="44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2119;p61">
              <a:extLst>
                <a:ext uri="{FF2B5EF4-FFF2-40B4-BE49-F238E27FC236}">
                  <a16:creationId xmlns:a16="http://schemas.microsoft.com/office/drawing/2014/main" id="{F5068D29-76DD-7CDC-0602-3C16D0784AAE}"/>
                </a:ext>
              </a:extLst>
            </p:cNvPr>
            <p:cNvSpPr/>
            <p:nvPr/>
          </p:nvSpPr>
          <p:spPr>
            <a:xfrm>
              <a:off x="3491675" y="3832125"/>
              <a:ext cx="43325" cy="95500"/>
            </a:xfrm>
            <a:custGeom>
              <a:avLst/>
              <a:gdLst/>
              <a:ahLst/>
              <a:cxnLst/>
              <a:rect l="l" t="t" r="r" b="b"/>
              <a:pathLst>
                <a:path w="1733" h="3820" extrusionOk="0">
                  <a:moveTo>
                    <a:pt x="1424" y="0"/>
                  </a:moveTo>
                  <a:cubicBezTo>
                    <a:pt x="890" y="214"/>
                    <a:pt x="558" y="842"/>
                    <a:pt x="345" y="1364"/>
                  </a:cubicBezTo>
                  <a:cubicBezTo>
                    <a:pt x="1" y="2183"/>
                    <a:pt x="72" y="3155"/>
                    <a:pt x="748" y="3760"/>
                  </a:cubicBezTo>
                  <a:cubicBezTo>
                    <a:pt x="784" y="3802"/>
                    <a:pt x="827" y="3819"/>
                    <a:pt x="870" y="3819"/>
                  </a:cubicBezTo>
                  <a:cubicBezTo>
                    <a:pt x="1006" y="3819"/>
                    <a:pt x="1136" y="3635"/>
                    <a:pt x="1009" y="3499"/>
                  </a:cubicBezTo>
                  <a:cubicBezTo>
                    <a:pt x="831" y="3309"/>
                    <a:pt x="724" y="3072"/>
                    <a:pt x="641" y="2823"/>
                  </a:cubicBezTo>
                  <a:cubicBezTo>
                    <a:pt x="487" y="1993"/>
                    <a:pt x="902" y="1056"/>
                    <a:pt x="1495" y="475"/>
                  </a:cubicBezTo>
                  <a:cubicBezTo>
                    <a:pt x="1732" y="392"/>
                    <a:pt x="1685" y="0"/>
                    <a:pt x="14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2120;p61">
              <a:extLst>
                <a:ext uri="{FF2B5EF4-FFF2-40B4-BE49-F238E27FC236}">
                  <a16:creationId xmlns:a16="http://schemas.microsoft.com/office/drawing/2014/main" id="{4533C945-FAFB-347A-91FF-994FC300B3BC}"/>
                </a:ext>
              </a:extLst>
            </p:cNvPr>
            <p:cNvSpPr/>
            <p:nvPr/>
          </p:nvSpPr>
          <p:spPr>
            <a:xfrm>
              <a:off x="3120150" y="3914375"/>
              <a:ext cx="324525" cy="260450"/>
            </a:xfrm>
            <a:custGeom>
              <a:avLst/>
              <a:gdLst/>
              <a:ahLst/>
              <a:cxnLst/>
              <a:rect l="l" t="t" r="r" b="b"/>
              <a:pathLst>
                <a:path w="12981" h="10418" extrusionOk="0">
                  <a:moveTo>
                    <a:pt x="12646" y="1"/>
                  </a:moveTo>
                  <a:cubicBezTo>
                    <a:pt x="12611" y="1"/>
                    <a:pt x="12574" y="10"/>
                    <a:pt x="12537" y="31"/>
                  </a:cubicBezTo>
                  <a:cubicBezTo>
                    <a:pt x="12051" y="624"/>
                    <a:pt x="11600" y="1276"/>
                    <a:pt x="11102" y="1870"/>
                  </a:cubicBezTo>
                  <a:cubicBezTo>
                    <a:pt x="9133" y="4396"/>
                    <a:pt x="6761" y="6673"/>
                    <a:pt x="4140" y="8499"/>
                  </a:cubicBezTo>
                  <a:cubicBezTo>
                    <a:pt x="2907" y="9140"/>
                    <a:pt x="1602" y="9757"/>
                    <a:pt x="214" y="9970"/>
                  </a:cubicBezTo>
                  <a:cubicBezTo>
                    <a:pt x="96" y="9982"/>
                    <a:pt x="1" y="10089"/>
                    <a:pt x="13" y="10207"/>
                  </a:cubicBezTo>
                  <a:cubicBezTo>
                    <a:pt x="38" y="10363"/>
                    <a:pt x="170" y="10418"/>
                    <a:pt x="351" y="10418"/>
                  </a:cubicBezTo>
                  <a:cubicBezTo>
                    <a:pt x="766" y="10418"/>
                    <a:pt x="1438" y="10130"/>
                    <a:pt x="1685" y="10089"/>
                  </a:cubicBezTo>
                  <a:cubicBezTo>
                    <a:pt x="4021" y="9365"/>
                    <a:pt x="5860" y="7989"/>
                    <a:pt x="7627" y="6317"/>
                  </a:cubicBezTo>
                  <a:cubicBezTo>
                    <a:pt x="9442" y="4775"/>
                    <a:pt x="10972" y="2937"/>
                    <a:pt x="12383" y="1016"/>
                  </a:cubicBezTo>
                  <a:cubicBezTo>
                    <a:pt x="12537" y="814"/>
                    <a:pt x="12680" y="612"/>
                    <a:pt x="12822" y="411"/>
                  </a:cubicBezTo>
                  <a:cubicBezTo>
                    <a:pt x="12981" y="252"/>
                    <a:pt x="12832" y="1"/>
                    <a:pt x="12646" y="1"/>
                  </a:cubicBezTo>
                  <a:close/>
                </a:path>
              </a:pathLst>
            </a:custGeom>
            <a:solidFill>
              <a:srgbClr val="EA9A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2121;p61">
              <a:extLst>
                <a:ext uri="{FF2B5EF4-FFF2-40B4-BE49-F238E27FC236}">
                  <a16:creationId xmlns:a16="http://schemas.microsoft.com/office/drawing/2014/main" id="{19B999E2-758E-E531-98D8-3EA2F202ACD8}"/>
                </a:ext>
              </a:extLst>
            </p:cNvPr>
            <p:cNvSpPr/>
            <p:nvPr/>
          </p:nvSpPr>
          <p:spPr>
            <a:xfrm>
              <a:off x="4643025" y="3593475"/>
              <a:ext cx="535825" cy="521000"/>
            </a:xfrm>
            <a:custGeom>
              <a:avLst/>
              <a:gdLst/>
              <a:ahLst/>
              <a:cxnLst/>
              <a:rect l="l" t="t" r="r" b="b"/>
              <a:pathLst>
                <a:path w="21433" h="20840" extrusionOk="0">
                  <a:moveTo>
                    <a:pt x="4804" y="1"/>
                  </a:moveTo>
                  <a:cubicBezTo>
                    <a:pt x="4430" y="1"/>
                    <a:pt x="4134" y="242"/>
                    <a:pt x="3986" y="995"/>
                  </a:cubicBezTo>
                  <a:cubicBezTo>
                    <a:pt x="3725" y="2323"/>
                    <a:pt x="3061" y="3533"/>
                    <a:pt x="2420" y="4719"/>
                  </a:cubicBezTo>
                  <a:cubicBezTo>
                    <a:pt x="2136" y="5229"/>
                    <a:pt x="1792" y="5715"/>
                    <a:pt x="1661" y="6285"/>
                  </a:cubicBezTo>
                  <a:cubicBezTo>
                    <a:pt x="1495" y="7233"/>
                    <a:pt x="1626" y="8218"/>
                    <a:pt x="1922" y="9179"/>
                  </a:cubicBezTo>
                  <a:cubicBezTo>
                    <a:pt x="1590" y="9321"/>
                    <a:pt x="1211" y="9392"/>
                    <a:pt x="890" y="9546"/>
                  </a:cubicBezTo>
                  <a:cubicBezTo>
                    <a:pt x="818" y="9420"/>
                    <a:pt x="733" y="9308"/>
                    <a:pt x="612" y="9308"/>
                  </a:cubicBezTo>
                  <a:cubicBezTo>
                    <a:pt x="574" y="9308"/>
                    <a:pt x="533" y="9319"/>
                    <a:pt x="487" y="9345"/>
                  </a:cubicBezTo>
                  <a:cubicBezTo>
                    <a:pt x="1" y="9807"/>
                    <a:pt x="2598" y="13140"/>
                    <a:pt x="3025" y="13721"/>
                  </a:cubicBezTo>
                  <a:cubicBezTo>
                    <a:pt x="4247" y="15192"/>
                    <a:pt x="5445" y="16734"/>
                    <a:pt x="6904" y="17991"/>
                  </a:cubicBezTo>
                  <a:cubicBezTo>
                    <a:pt x="8946" y="19635"/>
                    <a:pt x="11279" y="20840"/>
                    <a:pt x="13879" y="20840"/>
                  </a:cubicBezTo>
                  <a:cubicBezTo>
                    <a:pt x="14299" y="20840"/>
                    <a:pt x="14725" y="20808"/>
                    <a:pt x="15158" y="20742"/>
                  </a:cubicBezTo>
                  <a:cubicBezTo>
                    <a:pt x="21433" y="19995"/>
                    <a:pt x="20828" y="13816"/>
                    <a:pt x="18396" y="9534"/>
                  </a:cubicBezTo>
                  <a:cubicBezTo>
                    <a:pt x="16878" y="7044"/>
                    <a:pt x="14684" y="5063"/>
                    <a:pt x="12193" y="3592"/>
                  </a:cubicBezTo>
                  <a:cubicBezTo>
                    <a:pt x="10284" y="2549"/>
                    <a:pt x="8457" y="1363"/>
                    <a:pt x="6417" y="592"/>
                  </a:cubicBezTo>
                  <a:cubicBezTo>
                    <a:pt x="5847" y="369"/>
                    <a:pt x="5266" y="1"/>
                    <a:pt x="4804" y="1"/>
                  </a:cubicBezTo>
                  <a:close/>
                </a:path>
              </a:pathLst>
            </a:custGeom>
            <a:solidFill>
              <a:srgbClr val="F8B8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2122;p61">
              <a:extLst>
                <a:ext uri="{FF2B5EF4-FFF2-40B4-BE49-F238E27FC236}">
                  <a16:creationId xmlns:a16="http://schemas.microsoft.com/office/drawing/2014/main" id="{1215DBD6-B744-E39C-D413-D81B085285C9}"/>
                </a:ext>
              </a:extLst>
            </p:cNvPr>
            <p:cNvSpPr/>
            <p:nvPr/>
          </p:nvSpPr>
          <p:spPr>
            <a:xfrm>
              <a:off x="4662800" y="3835075"/>
              <a:ext cx="301675" cy="279600"/>
            </a:xfrm>
            <a:custGeom>
              <a:avLst/>
              <a:gdLst/>
              <a:ahLst/>
              <a:cxnLst/>
              <a:rect l="l" t="t" r="r" b="b"/>
              <a:pathLst>
                <a:path w="12067" h="11184" extrusionOk="0">
                  <a:moveTo>
                    <a:pt x="350" y="0"/>
                  </a:moveTo>
                  <a:cubicBezTo>
                    <a:pt x="167" y="0"/>
                    <a:pt x="0" y="238"/>
                    <a:pt x="147" y="404"/>
                  </a:cubicBezTo>
                  <a:cubicBezTo>
                    <a:pt x="265" y="618"/>
                    <a:pt x="396" y="831"/>
                    <a:pt x="526" y="1033"/>
                  </a:cubicBezTo>
                  <a:cubicBezTo>
                    <a:pt x="1760" y="3037"/>
                    <a:pt x="3124" y="4970"/>
                    <a:pt x="4796" y="6631"/>
                  </a:cubicBezTo>
                  <a:cubicBezTo>
                    <a:pt x="6409" y="8410"/>
                    <a:pt x="8117" y="9904"/>
                    <a:pt x="10382" y="10770"/>
                  </a:cubicBezTo>
                  <a:cubicBezTo>
                    <a:pt x="10632" y="10830"/>
                    <a:pt x="11323" y="11183"/>
                    <a:pt x="11735" y="11183"/>
                  </a:cubicBezTo>
                  <a:cubicBezTo>
                    <a:pt x="11891" y="11183"/>
                    <a:pt x="12007" y="11132"/>
                    <a:pt x="12043" y="10995"/>
                  </a:cubicBezTo>
                  <a:cubicBezTo>
                    <a:pt x="12066" y="10877"/>
                    <a:pt x="11983" y="10758"/>
                    <a:pt x="11865" y="10746"/>
                  </a:cubicBezTo>
                  <a:cubicBezTo>
                    <a:pt x="10501" y="10438"/>
                    <a:pt x="9256" y="9750"/>
                    <a:pt x="8081" y="9015"/>
                  </a:cubicBezTo>
                  <a:cubicBezTo>
                    <a:pt x="5626" y="7034"/>
                    <a:pt x="3468" y="4615"/>
                    <a:pt x="1724" y="1970"/>
                  </a:cubicBezTo>
                  <a:cubicBezTo>
                    <a:pt x="1297" y="1341"/>
                    <a:pt x="894" y="665"/>
                    <a:pt x="467" y="36"/>
                  </a:cubicBezTo>
                  <a:cubicBezTo>
                    <a:pt x="429" y="11"/>
                    <a:pt x="389" y="0"/>
                    <a:pt x="350" y="0"/>
                  </a:cubicBezTo>
                  <a:close/>
                </a:path>
              </a:pathLst>
            </a:custGeom>
            <a:solidFill>
              <a:srgbClr val="EA9A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2123;p61">
              <a:extLst>
                <a:ext uri="{FF2B5EF4-FFF2-40B4-BE49-F238E27FC236}">
                  <a16:creationId xmlns:a16="http://schemas.microsoft.com/office/drawing/2014/main" id="{C7E5D9BE-268C-620D-AC92-D61AE9EF93B1}"/>
                </a:ext>
              </a:extLst>
            </p:cNvPr>
            <p:cNvSpPr/>
            <p:nvPr/>
          </p:nvSpPr>
          <p:spPr>
            <a:xfrm>
              <a:off x="4456825" y="3320500"/>
              <a:ext cx="83650" cy="21225"/>
            </a:xfrm>
            <a:custGeom>
              <a:avLst/>
              <a:gdLst/>
              <a:ahLst/>
              <a:cxnLst/>
              <a:rect l="l" t="t" r="r" b="b"/>
              <a:pathLst>
                <a:path w="3346" h="849" extrusionOk="0">
                  <a:moveTo>
                    <a:pt x="373" y="1"/>
                  </a:moveTo>
                  <a:cubicBezTo>
                    <a:pt x="249" y="1"/>
                    <a:pt x="125" y="6"/>
                    <a:pt x="0" y="18"/>
                  </a:cubicBezTo>
                  <a:cubicBezTo>
                    <a:pt x="48" y="53"/>
                    <a:pt x="72" y="89"/>
                    <a:pt x="83" y="136"/>
                  </a:cubicBezTo>
                  <a:cubicBezTo>
                    <a:pt x="159" y="115"/>
                    <a:pt x="236" y="108"/>
                    <a:pt x="315" y="108"/>
                  </a:cubicBezTo>
                  <a:cubicBezTo>
                    <a:pt x="411" y="108"/>
                    <a:pt x="508" y="118"/>
                    <a:pt x="605" y="125"/>
                  </a:cubicBezTo>
                  <a:cubicBezTo>
                    <a:pt x="1530" y="231"/>
                    <a:pt x="2444" y="492"/>
                    <a:pt x="3310" y="848"/>
                  </a:cubicBezTo>
                  <a:cubicBezTo>
                    <a:pt x="3310" y="813"/>
                    <a:pt x="3333" y="789"/>
                    <a:pt x="3345" y="753"/>
                  </a:cubicBezTo>
                  <a:cubicBezTo>
                    <a:pt x="2414" y="372"/>
                    <a:pt x="1398" y="1"/>
                    <a:pt x="373" y="1"/>
                  </a:cubicBezTo>
                  <a:close/>
                </a:path>
              </a:pathLst>
            </a:custGeom>
            <a:solidFill>
              <a:srgbClr val="F79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2124;p61">
              <a:extLst>
                <a:ext uri="{FF2B5EF4-FFF2-40B4-BE49-F238E27FC236}">
                  <a16:creationId xmlns:a16="http://schemas.microsoft.com/office/drawing/2014/main" id="{AE17B6AE-208C-C2FD-A658-3541B903C0DD}"/>
                </a:ext>
              </a:extLst>
            </p:cNvPr>
            <p:cNvSpPr/>
            <p:nvPr/>
          </p:nvSpPr>
          <p:spPr>
            <a:xfrm>
              <a:off x="4391900" y="3321525"/>
              <a:ext cx="460800" cy="522550"/>
            </a:xfrm>
            <a:custGeom>
              <a:avLst/>
              <a:gdLst/>
              <a:ahLst/>
              <a:cxnLst/>
              <a:rect l="l" t="t" r="r" b="b"/>
              <a:pathLst>
                <a:path w="18432" h="20902" extrusionOk="0">
                  <a:moveTo>
                    <a:pt x="2360" y="1"/>
                  </a:moveTo>
                  <a:cubicBezTo>
                    <a:pt x="2182" y="36"/>
                    <a:pt x="2004" y="72"/>
                    <a:pt x="1815" y="131"/>
                  </a:cubicBezTo>
                  <a:cubicBezTo>
                    <a:pt x="0" y="831"/>
                    <a:pt x="652" y="2978"/>
                    <a:pt x="1791" y="3998"/>
                  </a:cubicBezTo>
                  <a:cubicBezTo>
                    <a:pt x="3096" y="5267"/>
                    <a:pt x="4697" y="6192"/>
                    <a:pt x="6357" y="6915"/>
                  </a:cubicBezTo>
                  <a:cubicBezTo>
                    <a:pt x="5823" y="6998"/>
                    <a:pt x="5302" y="7188"/>
                    <a:pt x="4839" y="7544"/>
                  </a:cubicBezTo>
                  <a:cubicBezTo>
                    <a:pt x="3262" y="8635"/>
                    <a:pt x="3570" y="10402"/>
                    <a:pt x="4554" y="11754"/>
                  </a:cubicBezTo>
                  <a:cubicBezTo>
                    <a:pt x="4044" y="12430"/>
                    <a:pt x="3831" y="13332"/>
                    <a:pt x="4139" y="14387"/>
                  </a:cubicBezTo>
                  <a:cubicBezTo>
                    <a:pt x="4234" y="14731"/>
                    <a:pt x="4377" y="15051"/>
                    <a:pt x="4531" y="15360"/>
                  </a:cubicBezTo>
                  <a:cubicBezTo>
                    <a:pt x="3843" y="16380"/>
                    <a:pt x="3831" y="17815"/>
                    <a:pt x="4460" y="18871"/>
                  </a:cubicBezTo>
                  <a:cubicBezTo>
                    <a:pt x="5014" y="19731"/>
                    <a:pt x="5828" y="20764"/>
                    <a:pt x="6932" y="20764"/>
                  </a:cubicBezTo>
                  <a:cubicBezTo>
                    <a:pt x="6985" y="20764"/>
                    <a:pt x="7038" y="20761"/>
                    <a:pt x="7093" y="20756"/>
                  </a:cubicBezTo>
                  <a:cubicBezTo>
                    <a:pt x="7780" y="20709"/>
                    <a:pt x="8148" y="20092"/>
                    <a:pt x="8219" y="19464"/>
                  </a:cubicBezTo>
                  <a:cubicBezTo>
                    <a:pt x="8836" y="19855"/>
                    <a:pt x="9524" y="20175"/>
                    <a:pt x="10164" y="20436"/>
                  </a:cubicBezTo>
                  <a:cubicBezTo>
                    <a:pt x="10925" y="20747"/>
                    <a:pt x="11748" y="20902"/>
                    <a:pt x="12572" y="20902"/>
                  </a:cubicBezTo>
                  <a:cubicBezTo>
                    <a:pt x="14075" y="20902"/>
                    <a:pt x="15582" y="20387"/>
                    <a:pt x="16723" y="19369"/>
                  </a:cubicBezTo>
                  <a:cubicBezTo>
                    <a:pt x="17957" y="18111"/>
                    <a:pt x="18431" y="16237"/>
                    <a:pt x="18099" y="14541"/>
                  </a:cubicBezTo>
                  <a:cubicBezTo>
                    <a:pt x="18158" y="11553"/>
                    <a:pt x="16071" y="8410"/>
                    <a:pt x="14185" y="6405"/>
                  </a:cubicBezTo>
                  <a:cubicBezTo>
                    <a:pt x="12963" y="5172"/>
                    <a:pt x="11528" y="4187"/>
                    <a:pt x="10129" y="3179"/>
                  </a:cubicBezTo>
                  <a:cubicBezTo>
                    <a:pt x="8931" y="2325"/>
                    <a:pt x="7709" y="1507"/>
                    <a:pt x="6369" y="902"/>
                  </a:cubicBezTo>
                  <a:cubicBezTo>
                    <a:pt x="6357" y="1175"/>
                    <a:pt x="6096" y="1566"/>
                    <a:pt x="6049" y="1768"/>
                  </a:cubicBezTo>
                  <a:cubicBezTo>
                    <a:pt x="5915" y="2293"/>
                    <a:pt x="5620" y="2460"/>
                    <a:pt x="5268" y="2460"/>
                  </a:cubicBezTo>
                  <a:cubicBezTo>
                    <a:pt x="4874" y="2460"/>
                    <a:pt x="4409" y="2250"/>
                    <a:pt x="4021" y="2100"/>
                  </a:cubicBezTo>
                  <a:cubicBezTo>
                    <a:pt x="3285" y="1815"/>
                    <a:pt x="2313" y="1388"/>
                    <a:pt x="2242" y="475"/>
                  </a:cubicBezTo>
                  <a:cubicBezTo>
                    <a:pt x="2230" y="333"/>
                    <a:pt x="2254" y="107"/>
                    <a:pt x="2360" y="1"/>
                  </a:cubicBezTo>
                  <a:close/>
                </a:path>
              </a:pathLst>
            </a:custGeom>
            <a:solidFill>
              <a:srgbClr val="F79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2125;p61">
              <a:extLst>
                <a:ext uri="{FF2B5EF4-FFF2-40B4-BE49-F238E27FC236}">
                  <a16:creationId xmlns:a16="http://schemas.microsoft.com/office/drawing/2014/main" id="{D218ABAF-752E-E21F-AAB7-139DEC180004}"/>
                </a:ext>
              </a:extLst>
            </p:cNvPr>
            <p:cNvSpPr/>
            <p:nvPr/>
          </p:nvSpPr>
          <p:spPr>
            <a:xfrm>
              <a:off x="4563950" y="3741975"/>
              <a:ext cx="39375" cy="96175"/>
            </a:xfrm>
            <a:custGeom>
              <a:avLst/>
              <a:gdLst/>
              <a:ahLst/>
              <a:cxnLst/>
              <a:rect l="l" t="t" r="r" b="b"/>
              <a:pathLst>
                <a:path w="1575" h="3847" extrusionOk="0">
                  <a:moveTo>
                    <a:pt x="329" y="0"/>
                  </a:moveTo>
                  <a:cubicBezTo>
                    <a:pt x="78" y="0"/>
                    <a:pt x="1" y="370"/>
                    <a:pt x="234" y="475"/>
                  </a:cubicBezTo>
                  <a:cubicBezTo>
                    <a:pt x="768" y="1092"/>
                    <a:pt x="1100" y="2053"/>
                    <a:pt x="863" y="2871"/>
                  </a:cubicBezTo>
                  <a:cubicBezTo>
                    <a:pt x="780" y="3108"/>
                    <a:pt x="638" y="3345"/>
                    <a:pt x="448" y="3523"/>
                  </a:cubicBezTo>
                  <a:cubicBezTo>
                    <a:pt x="308" y="3644"/>
                    <a:pt x="425" y="3846"/>
                    <a:pt x="567" y="3846"/>
                  </a:cubicBezTo>
                  <a:cubicBezTo>
                    <a:pt x="606" y="3846"/>
                    <a:pt x="647" y="3831"/>
                    <a:pt x="685" y="3796"/>
                  </a:cubicBezTo>
                  <a:cubicBezTo>
                    <a:pt x="1420" y="3227"/>
                    <a:pt x="1575" y="2266"/>
                    <a:pt x="1302" y="1436"/>
                  </a:cubicBezTo>
                  <a:cubicBezTo>
                    <a:pt x="1136" y="902"/>
                    <a:pt x="851" y="250"/>
                    <a:pt x="341" y="1"/>
                  </a:cubicBezTo>
                  <a:cubicBezTo>
                    <a:pt x="337" y="0"/>
                    <a:pt x="333" y="0"/>
                    <a:pt x="32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2126;p61">
              <a:extLst>
                <a:ext uri="{FF2B5EF4-FFF2-40B4-BE49-F238E27FC236}">
                  <a16:creationId xmlns:a16="http://schemas.microsoft.com/office/drawing/2014/main" id="{70699359-B13A-FA78-969A-10E304E71190}"/>
                </a:ext>
              </a:extLst>
            </p:cNvPr>
            <p:cNvSpPr/>
            <p:nvPr/>
          </p:nvSpPr>
          <p:spPr>
            <a:xfrm>
              <a:off x="4447625" y="3320200"/>
              <a:ext cx="103800" cy="62850"/>
            </a:xfrm>
            <a:custGeom>
              <a:avLst/>
              <a:gdLst/>
              <a:ahLst/>
              <a:cxnLst/>
              <a:rect l="l" t="t" r="r" b="b"/>
              <a:pathLst>
                <a:path w="4152" h="2514" extrusionOk="0">
                  <a:moveTo>
                    <a:pt x="267" y="1"/>
                  </a:moveTo>
                  <a:cubicBezTo>
                    <a:pt x="210" y="1"/>
                    <a:pt x="163" y="22"/>
                    <a:pt x="131" y="54"/>
                  </a:cubicBezTo>
                  <a:cubicBezTo>
                    <a:pt x="25" y="160"/>
                    <a:pt x="1" y="386"/>
                    <a:pt x="13" y="528"/>
                  </a:cubicBezTo>
                  <a:cubicBezTo>
                    <a:pt x="84" y="1441"/>
                    <a:pt x="1056" y="1868"/>
                    <a:pt x="1792" y="2153"/>
                  </a:cubicBezTo>
                  <a:cubicBezTo>
                    <a:pt x="2180" y="2303"/>
                    <a:pt x="2642" y="2513"/>
                    <a:pt x="3035" y="2513"/>
                  </a:cubicBezTo>
                  <a:cubicBezTo>
                    <a:pt x="3385" y="2513"/>
                    <a:pt x="3680" y="2346"/>
                    <a:pt x="3820" y="1821"/>
                  </a:cubicBezTo>
                  <a:cubicBezTo>
                    <a:pt x="3867" y="1619"/>
                    <a:pt x="4128" y="1228"/>
                    <a:pt x="4140" y="955"/>
                  </a:cubicBezTo>
                  <a:cubicBezTo>
                    <a:pt x="4152" y="825"/>
                    <a:pt x="4104" y="718"/>
                    <a:pt x="3950" y="670"/>
                  </a:cubicBezTo>
                  <a:cubicBezTo>
                    <a:pt x="3940" y="669"/>
                    <a:pt x="3929" y="668"/>
                    <a:pt x="3918" y="668"/>
                  </a:cubicBezTo>
                  <a:cubicBezTo>
                    <a:pt x="3844" y="668"/>
                    <a:pt x="3765" y="703"/>
                    <a:pt x="3713" y="765"/>
                  </a:cubicBezTo>
                  <a:cubicBezTo>
                    <a:pt x="3701" y="801"/>
                    <a:pt x="3678" y="825"/>
                    <a:pt x="3678" y="860"/>
                  </a:cubicBezTo>
                  <a:cubicBezTo>
                    <a:pt x="2812" y="504"/>
                    <a:pt x="1898" y="243"/>
                    <a:pt x="973" y="137"/>
                  </a:cubicBezTo>
                  <a:cubicBezTo>
                    <a:pt x="876" y="130"/>
                    <a:pt x="779" y="120"/>
                    <a:pt x="683" y="120"/>
                  </a:cubicBezTo>
                  <a:cubicBezTo>
                    <a:pt x="604" y="120"/>
                    <a:pt x="527" y="127"/>
                    <a:pt x="451" y="148"/>
                  </a:cubicBezTo>
                  <a:cubicBezTo>
                    <a:pt x="440" y="101"/>
                    <a:pt x="416" y="65"/>
                    <a:pt x="368" y="30"/>
                  </a:cubicBezTo>
                  <a:cubicBezTo>
                    <a:pt x="368" y="30"/>
                    <a:pt x="357" y="18"/>
                    <a:pt x="357" y="18"/>
                  </a:cubicBezTo>
                  <a:cubicBezTo>
                    <a:pt x="325" y="6"/>
                    <a:pt x="295" y="1"/>
                    <a:pt x="2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2127;p61">
              <a:extLst>
                <a:ext uri="{FF2B5EF4-FFF2-40B4-BE49-F238E27FC236}">
                  <a16:creationId xmlns:a16="http://schemas.microsoft.com/office/drawing/2014/main" id="{686580B2-2948-5FC9-E6D5-52DB633A44D9}"/>
                </a:ext>
              </a:extLst>
            </p:cNvPr>
            <p:cNvSpPr/>
            <p:nvPr/>
          </p:nvSpPr>
          <p:spPr>
            <a:xfrm>
              <a:off x="4378850" y="3315000"/>
              <a:ext cx="196000" cy="177625"/>
            </a:xfrm>
            <a:custGeom>
              <a:avLst/>
              <a:gdLst/>
              <a:ahLst/>
              <a:cxnLst/>
              <a:rect l="l" t="t" r="r" b="b"/>
              <a:pathLst>
                <a:path w="7840" h="7105" extrusionOk="0">
                  <a:moveTo>
                    <a:pt x="3222" y="1"/>
                  </a:moveTo>
                  <a:cubicBezTo>
                    <a:pt x="3113" y="1"/>
                    <a:pt x="3004" y="4"/>
                    <a:pt x="2894" y="13"/>
                  </a:cubicBezTo>
                  <a:cubicBezTo>
                    <a:pt x="415" y="368"/>
                    <a:pt x="653" y="2551"/>
                    <a:pt x="2028" y="4069"/>
                  </a:cubicBezTo>
                  <a:cubicBezTo>
                    <a:pt x="3226" y="5468"/>
                    <a:pt x="4863" y="6417"/>
                    <a:pt x="6547" y="7081"/>
                  </a:cubicBezTo>
                  <a:cubicBezTo>
                    <a:pt x="6579" y="7097"/>
                    <a:pt x="6609" y="7104"/>
                    <a:pt x="6638" y="7104"/>
                  </a:cubicBezTo>
                  <a:cubicBezTo>
                    <a:pt x="6824" y="7104"/>
                    <a:pt x="6931" y="6806"/>
                    <a:pt x="6725" y="6714"/>
                  </a:cubicBezTo>
                  <a:cubicBezTo>
                    <a:pt x="5895" y="6334"/>
                    <a:pt x="5041" y="6002"/>
                    <a:pt x="4270" y="5504"/>
                  </a:cubicBezTo>
                  <a:cubicBezTo>
                    <a:pt x="2965" y="4745"/>
                    <a:pt x="0" y="1827"/>
                    <a:pt x="2242" y="606"/>
                  </a:cubicBezTo>
                  <a:cubicBezTo>
                    <a:pt x="2591" y="494"/>
                    <a:pt x="2945" y="448"/>
                    <a:pt x="3301" y="448"/>
                  </a:cubicBezTo>
                  <a:cubicBezTo>
                    <a:pt x="4312" y="448"/>
                    <a:pt x="5336" y="820"/>
                    <a:pt x="6274" y="1127"/>
                  </a:cubicBezTo>
                  <a:cubicBezTo>
                    <a:pt x="6701" y="1293"/>
                    <a:pt x="7128" y="1495"/>
                    <a:pt x="7543" y="1720"/>
                  </a:cubicBezTo>
                  <a:cubicBezTo>
                    <a:pt x="7572" y="1737"/>
                    <a:pt x="7603" y="1745"/>
                    <a:pt x="7634" y="1745"/>
                  </a:cubicBezTo>
                  <a:cubicBezTo>
                    <a:pt x="7693" y="1745"/>
                    <a:pt x="7749" y="1716"/>
                    <a:pt x="7781" y="1661"/>
                  </a:cubicBezTo>
                  <a:cubicBezTo>
                    <a:pt x="7840" y="1566"/>
                    <a:pt x="7804" y="1448"/>
                    <a:pt x="7709" y="1400"/>
                  </a:cubicBezTo>
                  <a:cubicBezTo>
                    <a:pt x="7342" y="1210"/>
                    <a:pt x="6962" y="1021"/>
                    <a:pt x="6583" y="855"/>
                  </a:cubicBezTo>
                  <a:cubicBezTo>
                    <a:pt x="5520" y="442"/>
                    <a:pt x="4387" y="1"/>
                    <a:pt x="322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2128;p61">
              <a:extLst>
                <a:ext uri="{FF2B5EF4-FFF2-40B4-BE49-F238E27FC236}">
                  <a16:creationId xmlns:a16="http://schemas.microsoft.com/office/drawing/2014/main" id="{46012F7A-7B1E-23E2-2F0D-CAFA28E593DD}"/>
                </a:ext>
              </a:extLst>
            </p:cNvPr>
            <p:cNvSpPr/>
            <p:nvPr/>
          </p:nvSpPr>
          <p:spPr>
            <a:xfrm>
              <a:off x="4490025" y="3555175"/>
              <a:ext cx="108325" cy="83700"/>
            </a:xfrm>
            <a:custGeom>
              <a:avLst/>
              <a:gdLst/>
              <a:ahLst/>
              <a:cxnLst/>
              <a:rect l="l" t="t" r="r" b="b"/>
              <a:pathLst>
                <a:path w="4333" h="3348" extrusionOk="0">
                  <a:moveTo>
                    <a:pt x="4022" y="1"/>
                  </a:moveTo>
                  <a:lnTo>
                    <a:pt x="4022" y="1"/>
                  </a:lnTo>
                  <a:cubicBezTo>
                    <a:pt x="2361" y="36"/>
                    <a:pt x="1139" y="997"/>
                    <a:pt x="440" y="2491"/>
                  </a:cubicBezTo>
                  <a:cubicBezTo>
                    <a:pt x="380" y="2717"/>
                    <a:pt x="1" y="3167"/>
                    <a:pt x="250" y="3333"/>
                  </a:cubicBezTo>
                  <a:cubicBezTo>
                    <a:pt x="272" y="3343"/>
                    <a:pt x="294" y="3347"/>
                    <a:pt x="316" y="3347"/>
                  </a:cubicBezTo>
                  <a:cubicBezTo>
                    <a:pt x="378" y="3347"/>
                    <a:pt x="437" y="3312"/>
                    <a:pt x="463" y="3250"/>
                  </a:cubicBezTo>
                  <a:cubicBezTo>
                    <a:pt x="997" y="2159"/>
                    <a:pt x="1792" y="961"/>
                    <a:pt x="3025" y="641"/>
                  </a:cubicBezTo>
                  <a:cubicBezTo>
                    <a:pt x="3334" y="570"/>
                    <a:pt x="3666" y="475"/>
                    <a:pt x="3962" y="475"/>
                  </a:cubicBezTo>
                  <a:cubicBezTo>
                    <a:pt x="3982" y="479"/>
                    <a:pt x="4001" y="482"/>
                    <a:pt x="4019" y="482"/>
                  </a:cubicBezTo>
                  <a:cubicBezTo>
                    <a:pt x="4290" y="482"/>
                    <a:pt x="4333" y="12"/>
                    <a:pt x="402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2129;p61">
              <a:extLst>
                <a:ext uri="{FF2B5EF4-FFF2-40B4-BE49-F238E27FC236}">
                  <a16:creationId xmlns:a16="http://schemas.microsoft.com/office/drawing/2014/main" id="{548B956A-07A2-3CD9-5B6B-1AEDB172CA60}"/>
                </a:ext>
              </a:extLst>
            </p:cNvPr>
            <p:cNvSpPr/>
            <p:nvPr/>
          </p:nvSpPr>
          <p:spPr>
            <a:xfrm>
              <a:off x="4510800" y="3487950"/>
              <a:ext cx="83175" cy="24775"/>
            </a:xfrm>
            <a:custGeom>
              <a:avLst/>
              <a:gdLst/>
              <a:ahLst/>
              <a:cxnLst/>
              <a:rect l="l" t="t" r="r" b="b"/>
              <a:pathLst>
                <a:path w="3327" h="991" extrusionOk="0">
                  <a:moveTo>
                    <a:pt x="2316" y="1"/>
                  </a:moveTo>
                  <a:cubicBezTo>
                    <a:pt x="2128" y="1"/>
                    <a:pt x="1941" y="14"/>
                    <a:pt x="1755" y="45"/>
                  </a:cubicBezTo>
                  <a:cubicBezTo>
                    <a:pt x="1459" y="92"/>
                    <a:pt x="0" y="495"/>
                    <a:pt x="178" y="887"/>
                  </a:cubicBezTo>
                  <a:cubicBezTo>
                    <a:pt x="203" y="953"/>
                    <a:pt x="269" y="991"/>
                    <a:pt x="339" y="991"/>
                  </a:cubicBezTo>
                  <a:cubicBezTo>
                    <a:pt x="368" y="991"/>
                    <a:pt x="399" y="984"/>
                    <a:pt x="427" y="970"/>
                  </a:cubicBezTo>
                  <a:cubicBezTo>
                    <a:pt x="1055" y="637"/>
                    <a:pt x="1751" y="418"/>
                    <a:pt x="2449" y="418"/>
                  </a:cubicBezTo>
                  <a:cubicBezTo>
                    <a:pt x="2622" y="418"/>
                    <a:pt x="2794" y="432"/>
                    <a:pt x="2965" y="460"/>
                  </a:cubicBezTo>
                  <a:cubicBezTo>
                    <a:pt x="2994" y="470"/>
                    <a:pt x="3021" y="475"/>
                    <a:pt x="3045" y="475"/>
                  </a:cubicBezTo>
                  <a:cubicBezTo>
                    <a:pt x="3276" y="475"/>
                    <a:pt x="3327" y="67"/>
                    <a:pt x="3048" y="57"/>
                  </a:cubicBezTo>
                  <a:cubicBezTo>
                    <a:pt x="2806" y="23"/>
                    <a:pt x="2561" y="1"/>
                    <a:pt x="23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2130;p61">
              <a:extLst>
                <a:ext uri="{FF2B5EF4-FFF2-40B4-BE49-F238E27FC236}">
                  <a16:creationId xmlns:a16="http://schemas.microsoft.com/office/drawing/2014/main" id="{44A739CA-FD85-8FBD-F000-235AAF7F091D}"/>
                </a:ext>
              </a:extLst>
            </p:cNvPr>
            <p:cNvSpPr/>
            <p:nvPr/>
          </p:nvSpPr>
          <p:spPr>
            <a:xfrm>
              <a:off x="4497150" y="3626675"/>
              <a:ext cx="112350" cy="92850"/>
            </a:xfrm>
            <a:custGeom>
              <a:avLst/>
              <a:gdLst/>
              <a:ahLst/>
              <a:cxnLst/>
              <a:rect l="l" t="t" r="r" b="b"/>
              <a:pathLst>
                <a:path w="4494" h="3714" extrusionOk="0">
                  <a:moveTo>
                    <a:pt x="4015" y="1"/>
                  </a:moveTo>
                  <a:cubicBezTo>
                    <a:pt x="3768" y="1"/>
                    <a:pt x="3487" y="111"/>
                    <a:pt x="3262" y="165"/>
                  </a:cubicBezTo>
                  <a:cubicBezTo>
                    <a:pt x="2088" y="628"/>
                    <a:pt x="1056" y="1553"/>
                    <a:pt x="510" y="2715"/>
                  </a:cubicBezTo>
                  <a:cubicBezTo>
                    <a:pt x="451" y="2940"/>
                    <a:pt x="0" y="3569"/>
                    <a:pt x="250" y="3699"/>
                  </a:cubicBezTo>
                  <a:cubicBezTo>
                    <a:pt x="271" y="3709"/>
                    <a:pt x="295" y="3713"/>
                    <a:pt x="318" y="3713"/>
                  </a:cubicBezTo>
                  <a:cubicBezTo>
                    <a:pt x="383" y="3713"/>
                    <a:pt x="446" y="3678"/>
                    <a:pt x="463" y="3616"/>
                  </a:cubicBezTo>
                  <a:cubicBezTo>
                    <a:pt x="949" y="2371"/>
                    <a:pt x="1874" y="1363"/>
                    <a:pt x="3060" y="758"/>
                  </a:cubicBezTo>
                  <a:cubicBezTo>
                    <a:pt x="3357" y="604"/>
                    <a:pt x="3689" y="473"/>
                    <a:pt x="4033" y="462"/>
                  </a:cubicBezTo>
                  <a:cubicBezTo>
                    <a:pt x="4069" y="477"/>
                    <a:pt x="4106" y="485"/>
                    <a:pt x="4143" y="485"/>
                  </a:cubicBezTo>
                  <a:cubicBezTo>
                    <a:pt x="4326" y="485"/>
                    <a:pt x="4494" y="305"/>
                    <a:pt x="4365" y="118"/>
                  </a:cubicBezTo>
                  <a:cubicBezTo>
                    <a:pt x="4267" y="31"/>
                    <a:pt x="4145" y="1"/>
                    <a:pt x="40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2" name="Google Shape;1303;p32">
            <a:extLst>
              <a:ext uri="{FF2B5EF4-FFF2-40B4-BE49-F238E27FC236}">
                <a16:creationId xmlns:a16="http://schemas.microsoft.com/office/drawing/2014/main" id="{9EC660DC-F872-C0E6-FE5C-C0D6F8A7D0E7}"/>
              </a:ext>
            </a:extLst>
          </p:cNvPr>
          <p:cNvSpPr txBox="1"/>
          <p:nvPr/>
        </p:nvSpPr>
        <p:spPr>
          <a:xfrm>
            <a:off x="1442144" y="2482372"/>
            <a:ext cx="2205537" cy="591411"/>
          </a:xfrm>
          <a:prstGeom prst="rect">
            <a:avLst/>
          </a:prstGeom>
          <a:noFill/>
          <a:ln>
            <a:noFill/>
          </a:ln>
        </p:spPr>
        <p:txBody>
          <a:bodyPr spcFirstLastPara="1" wrap="square" lIns="91425" tIns="91425" rIns="91425" bIns="91425" anchor="t" anchorCtr="0">
            <a:noAutofit/>
          </a:bodyPr>
          <a:lstStyle/>
          <a:p>
            <a:pPr algn="ctr"/>
            <a:r>
              <a:rPr lang="en-US" sz="2800">
                <a:latin typeface="Times New Roman" panose="02020603050405020304" pitchFamily="18" charset="0"/>
                <a:cs typeface="Times New Roman" panose="02020603050405020304" pitchFamily="18" charset="0"/>
              </a:rPr>
              <a:t>Giúp cơ thể khỏe mạnh, phát triển tốt hơn.</a:t>
            </a:r>
          </a:p>
        </p:txBody>
      </p:sp>
      <p:sp>
        <p:nvSpPr>
          <p:cNvPr id="1333" name="Google Shape;1303;p32">
            <a:extLst>
              <a:ext uri="{FF2B5EF4-FFF2-40B4-BE49-F238E27FC236}">
                <a16:creationId xmlns:a16="http://schemas.microsoft.com/office/drawing/2014/main" id="{98FCB60D-AD8C-E1E5-CECD-D0D5CBB74026}"/>
              </a:ext>
            </a:extLst>
          </p:cNvPr>
          <p:cNvSpPr txBox="1"/>
          <p:nvPr/>
        </p:nvSpPr>
        <p:spPr>
          <a:xfrm>
            <a:off x="3467307" y="2521337"/>
            <a:ext cx="2205537" cy="591411"/>
          </a:xfrm>
          <a:prstGeom prst="rect">
            <a:avLst/>
          </a:prstGeom>
          <a:noFill/>
          <a:ln>
            <a:noFill/>
          </a:ln>
        </p:spPr>
        <p:txBody>
          <a:bodyPr spcFirstLastPara="1" wrap="square" lIns="91425" tIns="91425" rIns="91425" bIns="91425" anchor="t" anchorCtr="0">
            <a:noAutofit/>
          </a:bodyPr>
          <a:lstStyle/>
          <a:p>
            <a:pPr algn="ctr"/>
            <a:r>
              <a:rPr lang="en-US" sz="2800">
                <a:latin typeface="Times New Roman" panose="02020603050405020304" pitchFamily="18" charset="0"/>
                <a:cs typeface="Times New Roman" panose="02020603050405020304" pitchFamily="18" charset="0"/>
              </a:rPr>
              <a:t>Giúp trị liệu những căn bệnh tinh thần.</a:t>
            </a:r>
          </a:p>
        </p:txBody>
      </p:sp>
      <p:sp>
        <p:nvSpPr>
          <p:cNvPr id="1334" name="Google Shape;1303;p32">
            <a:extLst>
              <a:ext uri="{FF2B5EF4-FFF2-40B4-BE49-F238E27FC236}">
                <a16:creationId xmlns:a16="http://schemas.microsoft.com/office/drawing/2014/main" id="{FD4CA661-CE51-7CC6-C227-C55E44A66616}"/>
              </a:ext>
            </a:extLst>
          </p:cNvPr>
          <p:cNvSpPr txBox="1"/>
          <p:nvPr/>
        </p:nvSpPr>
        <p:spPr>
          <a:xfrm>
            <a:off x="5492470" y="2453030"/>
            <a:ext cx="2205537" cy="591411"/>
          </a:xfrm>
          <a:prstGeom prst="rect">
            <a:avLst/>
          </a:prstGeom>
          <a:noFill/>
          <a:ln>
            <a:noFill/>
          </a:ln>
        </p:spPr>
        <p:txBody>
          <a:bodyPr spcFirstLastPara="1" wrap="square" lIns="91425" tIns="91425" rIns="91425" bIns="91425" anchor="t" anchorCtr="0">
            <a:noAutofit/>
          </a:bodyPr>
          <a:lstStyle/>
          <a:p>
            <a:pPr lvl="0" algn="ctr">
              <a:defRPr/>
            </a:pPr>
            <a:r>
              <a:rPr lang="en-US" sz="2800">
                <a:latin typeface="Times New Roman" panose="02020603050405020304" pitchFamily="18" charset="0"/>
                <a:cs typeface="Times New Roman" panose="02020603050405020304" pitchFamily="18" charset="0"/>
              </a:rPr>
              <a:t>Mang đến niềm hạnh phúc, gắn kết mọi người với nhau.</a:t>
            </a:r>
            <a:endParaRPr kumimoji="0" sz="5400" i="0" u="none" strike="noStrike" kern="0" cap="none" spc="0" normalizeH="0" baseline="0" noProof="0">
              <a:ln>
                <a:noFill/>
              </a:ln>
              <a:solidFill>
                <a:srgbClr val="844851"/>
              </a:solidFill>
              <a:effectLst/>
              <a:uLnTx/>
              <a:uFillTx/>
              <a:latin typeface="Times New Roman" panose="02020603050405020304" pitchFamily="18" charset="0"/>
              <a:ea typeface="Comfortaa"/>
              <a:cs typeface="Times New Roman" panose="02020603050405020304" pitchFamily="18" charset="0"/>
              <a:sym typeface="Comfortaa"/>
            </a:endParaRPr>
          </a:p>
        </p:txBody>
      </p:sp>
      <p:sp>
        <p:nvSpPr>
          <p:cNvPr id="6" name="Google Shape;1130;p38">
            <a:extLst>
              <a:ext uri="{FF2B5EF4-FFF2-40B4-BE49-F238E27FC236}">
                <a16:creationId xmlns:a16="http://schemas.microsoft.com/office/drawing/2014/main" id="{6D80582E-F2D5-F82E-2555-B30E79BD1D5F}"/>
              </a:ext>
            </a:extLst>
          </p:cNvPr>
          <p:cNvSpPr txBox="1">
            <a:spLocks/>
          </p:cNvSpPr>
          <p:nvPr/>
        </p:nvSpPr>
        <p:spPr>
          <a:xfrm>
            <a:off x="0" y="67846"/>
            <a:ext cx="5421086" cy="841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2"/>
              </a:buClr>
              <a:buSzPts val="3500"/>
              <a:buFont typeface="Titan One"/>
              <a:buNone/>
              <a:defRPr sz="3500" b="0" i="0" u="none" strike="noStrike" cap="none">
                <a:solidFill>
                  <a:schemeClr val="dk2"/>
                </a:solidFill>
                <a:latin typeface="Titan One"/>
                <a:ea typeface="Titan One"/>
                <a:cs typeface="Titan One"/>
                <a:sym typeface="Titan One"/>
              </a:defRPr>
            </a:lvl1pPr>
            <a:lvl2pPr marR="0" lvl="1"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9pPr>
          </a:lstStyle>
          <a:p>
            <a:pPr algn="ctr"/>
            <a:r>
              <a:rPr lang="en-US" sz="3600" b="1" dirty="0" err="1">
                <a:solidFill>
                  <a:schemeClr val="tx1"/>
                </a:solidFill>
                <a:latin typeface="Times New Roman" panose="02020603050405020304" pitchFamily="18" charset="0"/>
                <a:cs typeface="Times New Roman" panose="02020603050405020304" pitchFamily="18" charset="0"/>
              </a:rPr>
              <a:t>II.Suy</a:t>
            </a:r>
            <a:r>
              <a:rPr lang="en-US" sz="3600" b="1" dirty="0">
                <a:solidFill>
                  <a:schemeClr val="accent2"/>
                </a:solidFill>
                <a:latin typeface="Times New Roman" panose="02020603050405020304" pitchFamily="18" charset="0"/>
                <a:cs typeface="Times New Roman" panose="02020603050405020304" pitchFamily="18" charset="0"/>
              </a:rPr>
              <a:t> </a:t>
            </a:r>
            <a:r>
              <a:rPr lang="en-US" sz="3600" b="1" dirty="0" err="1">
                <a:latin typeface="Times New Roman" panose="02020603050405020304" pitchFamily="18" charset="0"/>
                <a:cs typeface="Times New Roman" panose="02020603050405020304" pitchFamily="18" charset="0"/>
              </a:rPr>
              <a:t>ngẫm</a:t>
            </a:r>
            <a:r>
              <a:rPr lang="en-US" sz="3600" b="1" dirty="0">
                <a:latin typeface="Times New Roman" panose="02020603050405020304" pitchFamily="18" charset="0"/>
                <a:cs typeface="Times New Roman" panose="02020603050405020304" pitchFamily="18" charset="0"/>
              </a:rPr>
              <a:t> </a:t>
            </a:r>
            <a:r>
              <a:rPr lang="en-US" sz="3600" b="1" dirty="0" err="1">
                <a:solidFill>
                  <a:schemeClr val="accent6"/>
                </a:solidFill>
                <a:latin typeface="Times New Roman" panose="02020603050405020304" pitchFamily="18" charset="0"/>
                <a:cs typeface="Times New Roman" panose="02020603050405020304" pitchFamily="18" charset="0"/>
              </a:rPr>
              <a:t>và</a:t>
            </a:r>
            <a:r>
              <a:rPr lang="en-US" sz="3600" b="1" dirty="0">
                <a:solidFill>
                  <a:schemeClr val="accent6"/>
                </a:solidFill>
                <a:latin typeface="Times New Roman" panose="02020603050405020304" pitchFamily="18" charset="0"/>
                <a:cs typeface="Times New Roman" panose="02020603050405020304" pitchFamily="18" charset="0"/>
              </a:rPr>
              <a:t> </a:t>
            </a:r>
            <a:r>
              <a:rPr lang="en-US" sz="3600" b="1" dirty="0" err="1">
                <a:solidFill>
                  <a:schemeClr val="accent3"/>
                </a:solidFill>
                <a:latin typeface="Times New Roman" panose="02020603050405020304" pitchFamily="18" charset="0"/>
                <a:cs typeface="Times New Roman" panose="02020603050405020304" pitchFamily="18" charset="0"/>
              </a:rPr>
              <a:t>phản</a:t>
            </a:r>
            <a:r>
              <a:rPr lang="en-US" sz="3600" b="1" dirty="0">
                <a:solidFill>
                  <a:schemeClr val="accent3"/>
                </a:solidFill>
                <a:latin typeface="Times New Roman" panose="02020603050405020304" pitchFamily="18" charset="0"/>
                <a:cs typeface="Times New Roman" panose="02020603050405020304" pitchFamily="18" charset="0"/>
              </a:rPr>
              <a:t> </a:t>
            </a:r>
            <a:r>
              <a:rPr lang="en-US" sz="3600" b="1" dirty="0" err="1">
                <a:solidFill>
                  <a:schemeClr val="accent3"/>
                </a:solidFill>
                <a:latin typeface="Times New Roman" panose="02020603050405020304" pitchFamily="18" charset="0"/>
                <a:cs typeface="Times New Roman" panose="02020603050405020304" pitchFamily="18" charset="0"/>
              </a:rPr>
              <a:t>hồi</a:t>
            </a:r>
            <a:endParaRPr lang="en-US" sz="3600" b="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1900903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122"/>
                                        </p:tgtEl>
                                        <p:attrNameLst>
                                          <p:attrName>style.visibility</p:attrName>
                                        </p:attrNameLst>
                                      </p:cBhvr>
                                      <p:to>
                                        <p:strVal val="visible"/>
                                      </p:to>
                                    </p:set>
                                    <p:animEffect transition="in" filter="barn(inVertical)">
                                      <p:cBhvr>
                                        <p:cTn id="10" dur="500"/>
                                        <p:tgtEl>
                                          <p:spTgt spid="1122"/>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1121"/>
                                        </p:tgtEl>
                                        <p:attrNameLst>
                                          <p:attrName>style.visibility</p:attrName>
                                        </p:attrNameLst>
                                      </p:cBhvr>
                                      <p:to>
                                        <p:strVal val="visible"/>
                                      </p:to>
                                    </p:set>
                                    <p:animEffect transition="in" filter="barn(inVertical)">
                                      <p:cBhvr>
                                        <p:cTn id="13" dur="500"/>
                                        <p:tgtEl>
                                          <p:spTgt spid="1121"/>
                                        </p:tgtEl>
                                      </p:cBhvr>
                                    </p:animEffect>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1332"/>
                                        </p:tgtEl>
                                        <p:attrNameLst>
                                          <p:attrName>style.visibility</p:attrName>
                                        </p:attrNameLst>
                                      </p:cBhvr>
                                      <p:to>
                                        <p:strVal val="visible"/>
                                      </p:to>
                                    </p:set>
                                    <p:anim calcmode="lin" valueType="num">
                                      <p:cBhvr additive="base">
                                        <p:cTn id="18" dur="500" fill="hold"/>
                                        <p:tgtEl>
                                          <p:spTgt spid="1332"/>
                                        </p:tgtEl>
                                        <p:attrNameLst>
                                          <p:attrName>ppt_x</p:attrName>
                                        </p:attrNameLst>
                                      </p:cBhvr>
                                      <p:tavLst>
                                        <p:tav tm="0">
                                          <p:val>
                                            <p:strVal val="#ppt_x"/>
                                          </p:val>
                                        </p:tav>
                                        <p:tav tm="100000">
                                          <p:val>
                                            <p:strVal val="#ppt_x"/>
                                          </p:val>
                                        </p:tav>
                                      </p:tavLst>
                                    </p:anim>
                                    <p:anim calcmode="lin" valueType="num">
                                      <p:cBhvr additive="base">
                                        <p:cTn id="19" dur="500" fill="hold"/>
                                        <p:tgtEl>
                                          <p:spTgt spid="1332"/>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nodeType="click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barn(inVertical)">
                                      <p:cBhvr>
                                        <p:cTn id="24" dur="500"/>
                                        <p:tgtEl>
                                          <p:spTgt spid="3"/>
                                        </p:tgtEl>
                                      </p:cBhvr>
                                    </p:animEffect>
                                  </p:childTnLst>
                                </p:cTn>
                              </p:par>
                              <p:par>
                                <p:cTn id="25" presetID="16" presetClass="entr" presetSubtype="21" fill="hold" grpId="0" nodeType="withEffect">
                                  <p:stCondLst>
                                    <p:cond delay="0"/>
                                  </p:stCondLst>
                                  <p:childTnLst>
                                    <p:set>
                                      <p:cBhvr>
                                        <p:cTn id="26" dur="1" fill="hold">
                                          <p:stCondLst>
                                            <p:cond delay="0"/>
                                          </p:stCondLst>
                                        </p:cTn>
                                        <p:tgtEl>
                                          <p:spTgt spid="1106"/>
                                        </p:tgtEl>
                                        <p:attrNameLst>
                                          <p:attrName>style.visibility</p:attrName>
                                        </p:attrNameLst>
                                      </p:cBhvr>
                                      <p:to>
                                        <p:strVal val="visible"/>
                                      </p:to>
                                    </p:set>
                                    <p:animEffect transition="in" filter="barn(inVertical)">
                                      <p:cBhvr>
                                        <p:cTn id="27" dur="500"/>
                                        <p:tgtEl>
                                          <p:spTgt spid="1106"/>
                                        </p:tgtEl>
                                      </p:cBhvr>
                                    </p:animEffect>
                                  </p:childTnLst>
                                </p:cTn>
                              </p:par>
                              <p:par>
                                <p:cTn id="28" presetID="16" presetClass="entr" presetSubtype="21" fill="hold" grpId="0" nodeType="withEffect">
                                  <p:stCondLst>
                                    <p:cond delay="0"/>
                                  </p:stCondLst>
                                  <p:childTnLst>
                                    <p:set>
                                      <p:cBhvr>
                                        <p:cTn id="29" dur="1" fill="hold">
                                          <p:stCondLst>
                                            <p:cond delay="0"/>
                                          </p:stCondLst>
                                        </p:cTn>
                                        <p:tgtEl>
                                          <p:spTgt spid="1107"/>
                                        </p:tgtEl>
                                        <p:attrNameLst>
                                          <p:attrName>style.visibility</p:attrName>
                                        </p:attrNameLst>
                                      </p:cBhvr>
                                      <p:to>
                                        <p:strVal val="visible"/>
                                      </p:to>
                                    </p:set>
                                    <p:animEffect transition="in" filter="barn(inVertical)">
                                      <p:cBhvr>
                                        <p:cTn id="30" dur="500"/>
                                        <p:tgtEl>
                                          <p:spTgt spid="1107"/>
                                        </p:tgtEl>
                                      </p:cBhvr>
                                    </p:animEffect>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1333"/>
                                        </p:tgtEl>
                                        <p:attrNameLst>
                                          <p:attrName>style.visibility</p:attrName>
                                        </p:attrNameLst>
                                      </p:cBhvr>
                                      <p:to>
                                        <p:strVal val="visible"/>
                                      </p:to>
                                    </p:set>
                                    <p:animEffect transition="in" filter="fade">
                                      <p:cBhvr>
                                        <p:cTn id="35" dur="1000"/>
                                        <p:tgtEl>
                                          <p:spTgt spid="1333"/>
                                        </p:tgtEl>
                                      </p:cBhvr>
                                    </p:animEffect>
                                    <p:anim calcmode="lin" valueType="num">
                                      <p:cBhvr>
                                        <p:cTn id="36" dur="1000" fill="hold"/>
                                        <p:tgtEl>
                                          <p:spTgt spid="1333"/>
                                        </p:tgtEl>
                                        <p:attrNameLst>
                                          <p:attrName>ppt_x</p:attrName>
                                        </p:attrNameLst>
                                      </p:cBhvr>
                                      <p:tavLst>
                                        <p:tav tm="0">
                                          <p:val>
                                            <p:strVal val="#ppt_x"/>
                                          </p:val>
                                        </p:tav>
                                        <p:tav tm="100000">
                                          <p:val>
                                            <p:strVal val="#ppt_x"/>
                                          </p:val>
                                        </p:tav>
                                      </p:tavLst>
                                    </p:anim>
                                    <p:anim calcmode="lin" valueType="num">
                                      <p:cBhvr>
                                        <p:cTn id="37" dur="1000" fill="hold"/>
                                        <p:tgtEl>
                                          <p:spTgt spid="1333"/>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nodeType="click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barn(inVertical)">
                                      <p:cBhvr>
                                        <p:cTn id="42" dur="500"/>
                                        <p:tgtEl>
                                          <p:spTgt spid="4"/>
                                        </p:tgtEl>
                                      </p:cBhvr>
                                    </p:animEffect>
                                  </p:childTnLst>
                                </p:cTn>
                              </p:par>
                              <p:par>
                                <p:cTn id="43" presetID="16" presetClass="entr" presetSubtype="21" fill="hold" grpId="0" nodeType="withEffect">
                                  <p:stCondLst>
                                    <p:cond delay="0"/>
                                  </p:stCondLst>
                                  <p:childTnLst>
                                    <p:set>
                                      <p:cBhvr>
                                        <p:cTn id="44" dur="1" fill="hold">
                                          <p:stCondLst>
                                            <p:cond delay="0"/>
                                          </p:stCondLst>
                                        </p:cTn>
                                        <p:tgtEl>
                                          <p:spTgt spid="1115"/>
                                        </p:tgtEl>
                                        <p:attrNameLst>
                                          <p:attrName>style.visibility</p:attrName>
                                        </p:attrNameLst>
                                      </p:cBhvr>
                                      <p:to>
                                        <p:strVal val="visible"/>
                                      </p:to>
                                    </p:set>
                                    <p:animEffect transition="in" filter="barn(inVertical)">
                                      <p:cBhvr>
                                        <p:cTn id="45" dur="500"/>
                                        <p:tgtEl>
                                          <p:spTgt spid="1115"/>
                                        </p:tgtEl>
                                      </p:cBhvr>
                                    </p:animEffect>
                                  </p:childTnLst>
                                </p:cTn>
                              </p:par>
                              <p:par>
                                <p:cTn id="46" presetID="16" presetClass="entr" presetSubtype="21" fill="hold" grpId="0" nodeType="withEffect">
                                  <p:stCondLst>
                                    <p:cond delay="0"/>
                                  </p:stCondLst>
                                  <p:childTnLst>
                                    <p:set>
                                      <p:cBhvr>
                                        <p:cTn id="47" dur="1" fill="hold">
                                          <p:stCondLst>
                                            <p:cond delay="0"/>
                                          </p:stCondLst>
                                        </p:cTn>
                                        <p:tgtEl>
                                          <p:spTgt spid="1114"/>
                                        </p:tgtEl>
                                        <p:attrNameLst>
                                          <p:attrName>style.visibility</p:attrName>
                                        </p:attrNameLst>
                                      </p:cBhvr>
                                      <p:to>
                                        <p:strVal val="visible"/>
                                      </p:to>
                                    </p:set>
                                    <p:animEffect transition="in" filter="barn(inVertical)">
                                      <p:cBhvr>
                                        <p:cTn id="48" dur="500"/>
                                        <p:tgtEl>
                                          <p:spTgt spid="1114"/>
                                        </p:tgtEl>
                                      </p:cBhvr>
                                    </p:animEffect>
                                  </p:childTnLst>
                                </p:cTn>
                              </p:par>
                              <p:par>
                                <p:cTn id="49" presetID="16" presetClass="entr" presetSubtype="21" fill="hold" nodeType="withEffect">
                                  <p:stCondLst>
                                    <p:cond delay="0"/>
                                  </p:stCondLst>
                                  <p:childTnLst>
                                    <p:set>
                                      <p:cBhvr>
                                        <p:cTn id="50" dur="1" fill="hold">
                                          <p:stCondLst>
                                            <p:cond delay="0"/>
                                          </p:stCondLst>
                                        </p:cTn>
                                        <p:tgtEl>
                                          <p:spTgt spid="2"/>
                                        </p:tgtEl>
                                        <p:attrNameLst>
                                          <p:attrName>style.visibility</p:attrName>
                                        </p:attrNameLst>
                                      </p:cBhvr>
                                      <p:to>
                                        <p:strVal val="visible"/>
                                      </p:to>
                                    </p:set>
                                    <p:animEffect transition="in" filter="barn(inVertical)">
                                      <p:cBhvr>
                                        <p:cTn id="51" dur="500"/>
                                        <p:tgtEl>
                                          <p:spTgt spid="2"/>
                                        </p:tgtEl>
                                      </p:cBhvr>
                                    </p:animEffect>
                                  </p:childTnLst>
                                </p:cTn>
                              </p:par>
                            </p:childTnLst>
                          </p:cTn>
                        </p:par>
                      </p:childTnLst>
                    </p:cTn>
                  </p:par>
                  <p:par>
                    <p:cTn id="52" fill="hold">
                      <p:stCondLst>
                        <p:cond delay="indefinite"/>
                      </p:stCondLst>
                      <p:childTnLst>
                        <p:par>
                          <p:cTn id="53" fill="hold">
                            <p:stCondLst>
                              <p:cond delay="0"/>
                            </p:stCondLst>
                            <p:childTnLst>
                              <p:par>
                                <p:cTn id="54" presetID="2" presetClass="entr" presetSubtype="4" fill="hold" grpId="0" nodeType="clickEffect">
                                  <p:stCondLst>
                                    <p:cond delay="0"/>
                                  </p:stCondLst>
                                  <p:childTnLst>
                                    <p:set>
                                      <p:cBhvr>
                                        <p:cTn id="55" dur="1" fill="hold">
                                          <p:stCondLst>
                                            <p:cond delay="0"/>
                                          </p:stCondLst>
                                        </p:cTn>
                                        <p:tgtEl>
                                          <p:spTgt spid="1334"/>
                                        </p:tgtEl>
                                        <p:attrNameLst>
                                          <p:attrName>style.visibility</p:attrName>
                                        </p:attrNameLst>
                                      </p:cBhvr>
                                      <p:to>
                                        <p:strVal val="visible"/>
                                      </p:to>
                                    </p:set>
                                    <p:anim calcmode="lin" valueType="num">
                                      <p:cBhvr additive="base">
                                        <p:cTn id="56" dur="500" fill="hold"/>
                                        <p:tgtEl>
                                          <p:spTgt spid="1334"/>
                                        </p:tgtEl>
                                        <p:attrNameLst>
                                          <p:attrName>ppt_x</p:attrName>
                                        </p:attrNameLst>
                                      </p:cBhvr>
                                      <p:tavLst>
                                        <p:tav tm="0">
                                          <p:val>
                                            <p:strVal val="#ppt_x"/>
                                          </p:val>
                                        </p:tav>
                                        <p:tav tm="100000">
                                          <p:val>
                                            <p:strVal val="#ppt_x"/>
                                          </p:val>
                                        </p:tav>
                                      </p:tavLst>
                                    </p:anim>
                                    <p:anim calcmode="lin" valueType="num">
                                      <p:cBhvr additive="base">
                                        <p:cTn id="57" dur="500" fill="hold"/>
                                        <p:tgtEl>
                                          <p:spTgt spid="133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6" grpId="0" animBg="1"/>
      <p:bldP spid="1107" grpId="0"/>
      <p:bldP spid="1114" grpId="0" animBg="1"/>
      <p:bldP spid="1115" grpId="0"/>
      <p:bldP spid="1121" grpId="0" animBg="1"/>
      <p:bldP spid="1122" grpId="0"/>
      <p:bldP spid="1332" grpId="0"/>
      <p:bldP spid="1333" grpId="0"/>
      <p:bldP spid="1334"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103"/>
        <p:cNvGrpSpPr/>
        <p:nvPr/>
      </p:nvGrpSpPr>
      <p:grpSpPr>
        <a:xfrm>
          <a:off x="0" y="0"/>
          <a:ext cx="0" cy="0"/>
          <a:chOff x="0" y="0"/>
          <a:chExt cx="0" cy="0"/>
        </a:xfrm>
      </p:grpSpPr>
      <p:sp>
        <p:nvSpPr>
          <p:cNvPr id="26" name="Google Shape;791;p21">
            <a:extLst>
              <a:ext uri="{FF2B5EF4-FFF2-40B4-BE49-F238E27FC236}">
                <a16:creationId xmlns:a16="http://schemas.microsoft.com/office/drawing/2014/main" id="{D0C2DC41-DDD0-113F-E11D-26B8A9731F04}"/>
              </a:ext>
            </a:extLst>
          </p:cNvPr>
          <p:cNvSpPr/>
          <p:nvPr/>
        </p:nvSpPr>
        <p:spPr>
          <a:xfrm>
            <a:off x="379322" y="812010"/>
            <a:ext cx="6198781" cy="572700"/>
          </a:xfrm>
          <a:custGeom>
            <a:avLst/>
            <a:gdLst/>
            <a:ahLst/>
            <a:cxnLst/>
            <a:rect l="l" t="t" r="r" b="b"/>
            <a:pathLst>
              <a:path w="59342" h="90346" extrusionOk="0">
                <a:moveTo>
                  <a:pt x="21484" y="0"/>
                </a:moveTo>
                <a:cubicBezTo>
                  <a:pt x="16291" y="0"/>
                  <a:pt x="8432" y="235"/>
                  <a:pt x="4989" y="2325"/>
                </a:cubicBezTo>
                <a:cubicBezTo>
                  <a:pt x="905" y="4814"/>
                  <a:pt x="1215" y="6814"/>
                  <a:pt x="322" y="20232"/>
                </a:cubicBezTo>
                <a:cubicBezTo>
                  <a:pt x="0" y="24995"/>
                  <a:pt x="1405" y="48628"/>
                  <a:pt x="1917" y="58320"/>
                </a:cubicBezTo>
                <a:cubicBezTo>
                  <a:pt x="2382" y="67071"/>
                  <a:pt x="250" y="79097"/>
                  <a:pt x="6573" y="85145"/>
                </a:cubicBezTo>
                <a:cubicBezTo>
                  <a:pt x="11383" y="89753"/>
                  <a:pt x="21324" y="88824"/>
                  <a:pt x="27944" y="89562"/>
                </a:cubicBezTo>
                <a:cubicBezTo>
                  <a:pt x="32588" y="90085"/>
                  <a:pt x="37273" y="90346"/>
                  <a:pt x="41951" y="90346"/>
                </a:cubicBezTo>
                <a:cubicBezTo>
                  <a:pt x="42922" y="90346"/>
                  <a:pt x="43893" y="90335"/>
                  <a:pt x="44863" y="90312"/>
                </a:cubicBezTo>
                <a:cubicBezTo>
                  <a:pt x="46590" y="90265"/>
                  <a:pt x="48411" y="90169"/>
                  <a:pt x="49852" y="89229"/>
                </a:cubicBezTo>
                <a:cubicBezTo>
                  <a:pt x="50745" y="88657"/>
                  <a:pt x="51423" y="87824"/>
                  <a:pt x="51983" y="86931"/>
                </a:cubicBezTo>
                <a:cubicBezTo>
                  <a:pt x="53924" y="83883"/>
                  <a:pt x="54745" y="80251"/>
                  <a:pt x="55102" y="76668"/>
                </a:cubicBezTo>
                <a:cubicBezTo>
                  <a:pt x="57353" y="53951"/>
                  <a:pt x="59341" y="33091"/>
                  <a:pt x="54626" y="11910"/>
                </a:cubicBezTo>
                <a:cubicBezTo>
                  <a:pt x="54210" y="10052"/>
                  <a:pt x="53781" y="8147"/>
                  <a:pt x="52709" y="6564"/>
                </a:cubicBezTo>
                <a:cubicBezTo>
                  <a:pt x="51614" y="4933"/>
                  <a:pt x="49923" y="3778"/>
                  <a:pt x="48161" y="2897"/>
                </a:cubicBezTo>
                <a:cubicBezTo>
                  <a:pt x="42577" y="111"/>
                  <a:pt x="30314" y="51"/>
                  <a:pt x="24182" y="15"/>
                </a:cubicBezTo>
                <a:cubicBezTo>
                  <a:pt x="23421" y="9"/>
                  <a:pt x="22504" y="0"/>
                  <a:pt x="214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8" name="Google Shape;1108;p37"/>
          <p:cNvSpPr txBox="1">
            <a:spLocks noGrp="1"/>
          </p:cNvSpPr>
          <p:nvPr>
            <p:ph type="title"/>
          </p:nvPr>
        </p:nvSpPr>
        <p:spPr>
          <a:xfrm>
            <a:off x="-150336" y="686380"/>
            <a:ext cx="6345668"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4000" b="1" dirty="0">
                <a:latin typeface="Times New Roman" panose="02020603050405020304" pitchFamily="18" charset="0"/>
                <a:cs typeface="Times New Roman" panose="02020603050405020304" pitchFamily="18" charset="0"/>
              </a:rPr>
              <a:t>1. </a:t>
            </a:r>
            <a:r>
              <a:rPr lang="en-US" sz="4000" b="1" dirty="0" err="1">
                <a:latin typeface="Times New Roman" panose="02020603050405020304" pitchFamily="18" charset="0"/>
                <a:cs typeface="Times New Roman" panose="02020603050405020304" pitchFamily="18" charset="0"/>
              </a:rPr>
              <a:t>Lợi</a:t>
            </a:r>
            <a:r>
              <a:rPr lang="en-US" sz="4000" b="1" dirty="0">
                <a:latin typeface="Times New Roman" panose="02020603050405020304" pitchFamily="18" charset="0"/>
                <a:cs typeface="Times New Roman" panose="02020603050405020304" pitchFamily="18" charset="0"/>
              </a:rPr>
              <a:t> </a:t>
            </a:r>
            <a:r>
              <a:rPr lang="en-US" sz="4000" b="1" dirty="0" err="1">
                <a:latin typeface="Times New Roman" panose="02020603050405020304" pitchFamily="18" charset="0"/>
                <a:cs typeface="Times New Roman" panose="02020603050405020304" pitchFamily="18" charset="0"/>
              </a:rPr>
              <a:t>ích</a:t>
            </a:r>
            <a:r>
              <a:rPr lang="en-US" sz="4000" b="1" dirty="0">
                <a:latin typeface="Times New Roman" panose="02020603050405020304" pitchFamily="18" charset="0"/>
                <a:cs typeface="Times New Roman" panose="02020603050405020304" pitchFamily="18" charset="0"/>
              </a:rPr>
              <a:t> </a:t>
            </a:r>
            <a:r>
              <a:rPr lang="en-US" sz="4000" b="1" dirty="0" err="1">
                <a:latin typeface="Times New Roman" panose="02020603050405020304" pitchFamily="18" charset="0"/>
                <a:cs typeface="Times New Roman" panose="02020603050405020304" pitchFamily="18" charset="0"/>
              </a:rPr>
              <a:t>của</a:t>
            </a:r>
            <a:r>
              <a:rPr lang="en-US" sz="4000" b="1" dirty="0">
                <a:latin typeface="Times New Roman" panose="02020603050405020304" pitchFamily="18" charset="0"/>
                <a:cs typeface="Times New Roman" panose="02020603050405020304" pitchFamily="18" charset="0"/>
              </a:rPr>
              <a:t> </a:t>
            </a:r>
            <a:r>
              <a:rPr lang="en-US" sz="4000" b="1" dirty="0" err="1">
                <a:latin typeface="Times New Roman" panose="02020603050405020304" pitchFamily="18" charset="0"/>
                <a:cs typeface="Times New Roman" panose="02020603050405020304" pitchFamily="18" charset="0"/>
              </a:rPr>
              <a:t>tiếng</a:t>
            </a:r>
            <a:r>
              <a:rPr lang="en-US" sz="4000" b="1" dirty="0">
                <a:latin typeface="Times New Roman" panose="02020603050405020304" pitchFamily="18" charset="0"/>
                <a:cs typeface="Times New Roman" panose="02020603050405020304" pitchFamily="18" charset="0"/>
              </a:rPr>
              <a:t> </a:t>
            </a:r>
            <a:r>
              <a:rPr lang="en-US" sz="4000" b="1" dirty="0" err="1">
                <a:latin typeface="Times New Roman" panose="02020603050405020304" pitchFamily="18" charset="0"/>
                <a:cs typeface="Times New Roman" panose="02020603050405020304" pitchFamily="18" charset="0"/>
              </a:rPr>
              <a:t>cười</a:t>
            </a:r>
            <a:endParaRPr sz="4000" b="1" dirty="0">
              <a:latin typeface="Times New Roman" panose="02020603050405020304" pitchFamily="18" charset="0"/>
              <a:cs typeface="Times New Roman" panose="02020603050405020304" pitchFamily="18" charset="0"/>
            </a:endParaRPr>
          </a:p>
        </p:txBody>
      </p:sp>
      <p:grpSp>
        <p:nvGrpSpPr>
          <p:cNvPr id="3" name="组合 5">
            <a:extLst>
              <a:ext uri="{FF2B5EF4-FFF2-40B4-BE49-F238E27FC236}">
                <a16:creationId xmlns:a16="http://schemas.microsoft.com/office/drawing/2014/main" id="{07C18B36-6ACC-AC15-FFE4-DE7B8DF9EA80}"/>
              </a:ext>
            </a:extLst>
          </p:cNvPr>
          <p:cNvGrpSpPr>
            <a:grpSpLocks/>
          </p:cNvGrpSpPr>
          <p:nvPr/>
        </p:nvGrpSpPr>
        <p:grpSpPr bwMode="auto">
          <a:xfrm>
            <a:off x="4572000" y="1013839"/>
            <a:ext cx="3861884" cy="3126824"/>
            <a:chOff x="5664" y="1974"/>
            <a:chExt cx="8641" cy="6853"/>
          </a:xfrm>
        </p:grpSpPr>
        <p:pic>
          <p:nvPicPr>
            <p:cNvPr id="4" name="图片 3">
              <a:extLst>
                <a:ext uri="{FF2B5EF4-FFF2-40B4-BE49-F238E27FC236}">
                  <a16:creationId xmlns:a16="http://schemas.microsoft.com/office/drawing/2014/main" id="{6B947882-587B-1A32-5030-EADEBDB6213C}"/>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664" y="1974"/>
              <a:ext cx="8641" cy="68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文本框 4">
              <a:extLst>
                <a:ext uri="{FF2B5EF4-FFF2-40B4-BE49-F238E27FC236}">
                  <a16:creationId xmlns:a16="http://schemas.microsoft.com/office/drawing/2014/main" id="{ED8E1D05-C58C-9742-C910-508AA5E020D5}"/>
                </a:ext>
              </a:extLst>
            </p:cNvPr>
            <p:cNvSpPr txBox="1"/>
            <p:nvPr/>
          </p:nvSpPr>
          <p:spPr>
            <a:xfrm>
              <a:off x="6251" y="3875"/>
              <a:ext cx="7467" cy="3980"/>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spcAft>
                  <a:spcPts val="800"/>
                </a:spcAft>
              </a:pPr>
              <a:r>
                <a:rPr lang="en-US" sz="2800" i="1">
                  <a:effectLst/>
                  <a:latin typeface="Times New Roman" panose="02020603050405020304" pitchFamily="18" charset="0"/>
                  <a:ea typeface="Times New Roman" panose="02020603050405020304" pitchFamily="18" charset="0"/>
                  <a:cs typeface="Times New Roman" panose="02020603050405020304" pitchFamily="18" charset="0"/>
                </a:rPr>
                <a:t>Vẽ sơ đồ thể hiện mối quan hệ giữa ý kiến, lí lẽ và bằng chứng trong văn bản.</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p:txBody>
        </p:sp>
      </p:grpSp>
      <p:pic>
        <p:nvPicPr>
          <p:cNvPr id="6" name="Picture 5">
            <a:extLst>
              <a:ext uri="{FF2B5EF4-FFF2-40B4-BE49-F238E27FC236}">
                <a16:creationId xmlns:a16="http://schemas.microsoft.com/office/drawing/2014/main" id="{B52F9367-18AC-228D-4C71-F41575923A50}"/>
              </a:ext>
            </a:extLst>
          </p:cNvPr>
          <p:cNvPicPr>
            <a:picLocks noChangeAspect="1"/>
          </p:cNvPicPr>
          <p:nvPr/>
        </p:nvPicPr>
        <p:blipFill>
          <a:blip r:embed="rId4"/>
          <a:stretch>
            <a:fillRect/>
          </a:stretch>
        </p:blipFill>
        <p:spPr>
          <a:xfrm>
            <a:off x="379322" y="2715847"/>
            <a:ext cx="1628773" cy="2488991"/>
          </a:xfrm>
          <a:prstGeom prst="rect">
            <a:avLst/>
          </a:prstGeom>
        </p:spPr>
      </p:pic>
      <p:pic>
        <p:nvPicPr>
          <p:cNvPr id="7" name="Picture 6">
            <a:extLst>
              <a:ext uri="{FF2B5EF4-FFF2-40B4-BE49-F238E27FC236}">
                <a16:creationId xmlns:a16="http://schemas.microsoft.com/office/drawing/2014/main" id="{D5F850AD-B264-1FC2-4D2F-2B34321F6C84}"/>
              </a:ext>
            </a:extLst>
          </p:cNvPr>
          <p:cNvPicPr>
            <a:picLocks noChangeAspect="1"/>
          </p:cNvPicPr>
          <p:nvPr/>
        </p:nvPicPr>
        <p:blipFill>
          <a:blip r:embed="rId5"/>
          <a:stretch>
            <a:fillRect/>
          </a:stretch>
        </p:blipFill>
        <p:spPr>
          <a:xfrm>
            <a:off x="2008095" y="2808513"/>
            <a:ext cx="1375808" cy="2396325"/>
          </a:xfrm>
          <a:prstGeom prst="rect">
            <a:avLst/>
          </a:prstGeom>
        </p:spPr>
      </p:pic>
      <p:sp>
        <p:nvSpPr>
          <p:cNvPr id="2" name="Google Shape;1130;p38">
            <a:extLst>
              <a:ext uri="{FF2B5EF4-FFF2-40B4-BE49-F238E27FC236}">
                <a16:creationId xmlns:a16="http://schemas.microsoft.com/office/drawing/2014/main" id="{020A140D-6240-AFF9-342A-DDADDF6BDD28}"/>
              </a:ext>
            </a:extLst>
          </p:cNvPr>
          <p:cNvSpPr txBox="1">
            <a:spLocks/>
          </p:cNvSpPr>
          <p:nvPr/>
        </p:nvSpPr>
        <p:spPr>
          <a:xfrm>
            <a:off x="0" y="67846"/>
            <a:ext cx="5421086" cy="841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2"/>
              </a:buClr>
              <a:buSzPts val="3500"/>
              <a:buFont typeface="Titan One"/>
              <a:buNone/>
              <a:defRPr sz="3500" b="0" i="0" u="none" strike="noStrike" cap="none">
                <a:solidFill>
                  <a:schemeClr val="dk2"/>
                </a:solidFill>
                <a:latin typeface="Titan One"/>
                <a:ea typeface="Titan One"/>
                <a:cs typeface="Titan One"/>
                <a:sym typeface="Titan One"/>
              </a:defRPr>
            </a:lvl1pPr>
            <a:lvl2pPr marR="0" lvl="1"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9pPr>
          </a:lstStyle>
          <a:p>
            <a:pPr algn="ctr"/>
            <a:r>
              <a:rPr lang="en-US" sz="3600" b="1" dirty="0" err="1">
                <a:solidFill>
                  <a:schemeClr val="tx1"/>
                </a:solidFill>
                <a:latin typeface="Times New Roman" panose="02020603050405020304" pitchFamily="18" charset="0"/>
                <a:cs typeface="Times New Roman" panose="02020603050405020304" pitchFamily="18" charset="0"/>
              </a:rPr>
              <a:t>II.Suy</a:t>
            </a:r>
            <a:r>
              <a:rPr lang="en-US" sz="3600" b="1" dirty="0">
                <a:solidFill>
                  <a:schemeClr val="accent2"/>
                </a:solidFill>
                <a:latin typeface="Times New Roman" panose="02020603050405020304" pitchFamily="18" charset="0"/>
                <a:cs typeface="Times New Roman" panose="02020603050405020304" pitchFamily="18" charset="0"/>
              </a:rPr>
              <a:t> </a:t>
            </a:r>
            <a:r>
              <a:rPr lang="en-US" sz="3600" b="1" dirty="0" err="1">
                <a:latin typeface="Times New Roman" panose="02020603050405020304" pitchFamily="18" charset="0"/>
                <a:cs typeface="Times New Roman" panose="02020603050405020304" pitchFamily="18" charset="0"/>
              </a:rPr>
              <a:t>ngẫm</a:t>
            </a:r>
            <a:r>
              <a:rPr lang="en-US" sz="3600" b="1" dirty="0">
                <a:latin typeface="Times New Roman" panose="02020603050405020304" pitchFamily="18" charset="0"/>
                <a:cs typeface="Times New Roman" panose="02020603050405020304" pitchFamily="18" charset="0"/>
              </a:rPr>
              <a:t> </a:t>
            </a:r>
            <a:r>
              <a:rPr lang="en-US" sz="3600" b="1" dirty="0" err="1">
                <a:solidFill>
                  <a:schemeClr val="accent6"/>
                </a:solidFill>
                <a:latin typeface="Times New Roman" panose="02020603050405020304" pitchFamily="18" charset="0"/>
                <a:cs typeface="Times New Roman" panose="02020603050405020304" pitchFamily="18" charset="0"/>
              </a:rPr>
              <a:t>và</a:t>
            </a:r>
            <a:r>
              <a:rPr lang="en-US" sz="3600" b="1" dirty="0">
                <a:solidFill>
                  <a:schemeClr val="accent6"/>
                </a:solidFill>
                <a:latin typeface="Times New Roman" panose="02020603050405020304" pitchFamily="18" charset="0"/>
                <a:cs typeface="Times New Roman" panose="02020603050405020304" pitchFamily="18" charset="0"/>
              </a:rPr>
              <a:t> </a:t>
            </a:r>
            <a:r>
              <a:rPr lang="en-US" sz="3600" b="1" dirty="0" err="1">
                <a:solidFill>
                  <a:schemeClr val="accent3"/>
                </a:solidFill>
                <a:latin typeface="Times New Roman" panose="02020603050405020304" pitchFamily="18" charset="0"/>
                <a:cs typeface="Times New Roman" panose="02020603050405020304" pitchFamily="18" charset="0"/>
              </a:rPr>
              <a:t>phản</a:t>
            </a:r>
            <a:r>
              <a:rPr lang="en-US" sz="3600" b="1" dirty="0">
                <a:solidFill>
                  <a:schemeClr val="accent3"/>
                </a:solidFill>
                <a:latin typeface="Times New Roman" panose="02020603050405020304" pitchFamily="18" charset="0"/>
                <a:cs typeface="Times New Roman" panose="02020603050405020304" pitchFamily="18" charset="0"/>
              </a:rPr>
              <a:t> </a:t>
            </a:r>
            <a:r>
              <a:rPr lang="en-US" sz="3600" b="1" dirty="0" err="1">
                <a:solidFill>
                  <a:schemeClr val="accent3"/>
                </a:solidFill>
                <a:latin typeface="Times New Roman" panose="02020603050405020304" pitchFamily="18" charset="0"/>
                <a:cs typeface="Times New Roman" panose="02020603050405020304" pitchFamily="18" charset="0"/>
              </a:rPr>
              <a:t>hồi</a:t>
            </a:r>
            <a:endParaRPr lang="en-US" sz="3600" b="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72496450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par>
                                <p:cTn id="10" presetID="16" presetClass="entr" presetSubtype="21"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arn(inVertical)">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103"/>
        <p:cNvGrpSpPr/>
        <p:nvPr/>
      </p:nvGrpSpPr>
      <p:grpSpPr>
        <a:xfrm>
          <a:off x="0" y="0"/>
          <a:ext cx="0" cy="0"/>
          <a:chOff x="0" y="0"/>
          <a:chExt cx="0" cy="0"/>
        </a:xfrm>
      </p:grpSpPr>
      <p:sp>
        <p:nvSpPr>
          <p:cNvPr id="26" name="Google Shape;791;p21">
            <a:extLst>
              <a:ext uri="{FF2B5EF4-FFF2-40B4-BE49-F238E27FC236}">
                <a16:creationId xmlns:a16="http://schemas.microsoft.com/office/drawing/2014/main" id="{D0C2DC41-DDD0-113F-E11D-26B8A9731F04}"/>
              </a:ext>
            </a:extLst>
          </p:cNvPr>
          <p:cNvSpPr/>
          <p:nvPr/>
        </p:nvSpPr>
        <p:spPr>
          <a:xfrm>
            <a:off x="91420" y="580802"/>
            <a:ext cx="6198781" cy="572700"/>
          </a:xfrm>
          <a:custGeom>
            <a:avLst/>
            <a:gdLst/>
            <a:ahLst/>
            <a:cxnLst/>
            <a:rect l="l" t="t" r="r" b="b"/>
            <a:pathLst>
              <a:path w="59342" h="90346" extrusionOk="0">
                <a:moveTo>
                  <a:pt x="21484" y="0"/>
                </a:moveTo>
                <a:cubicBezTo>
                  <a:pt x="16291" y="0"/>
                  <a:pt x="8432" y="235"/>
                  <a:pt x="4989" y="2325"/>
                </a:cubicBezTo>
                <a:cubicBezTo>
                  <a:pt x="905" y="4814"/>
                  <a:pt x="1215" y="6814"/>
                  <a:pt x="322" y="20232"/>
                </a:cubicBezTo>
                <a:cubicBezTo>
                  <a:pt x="0" y="24995"/>
                  <a:pt x="1405" y="48628"/>
                  <a:pt x="1917" y="58320"/>
                </a:cubicBezTo>
                <a:cubicBezTo>
                  <a:pt x="2382" y="67071"/>
                  <a:pt x="250" y="79097"/>
                  <a:pt x="6573" y="85145"/>
                </a:cubicBezTo>
                <a:cubicBezTo>
                  <a:pt x="11383" y="89753"/>
                  <a:pt x="21324" y="88824"/>
                  <a:pt x="27944" y="89562"/>
                </a:cubicBezTo>
                <a:cubicBezTo>
                  <a:pt x="32588" y="90085"/>
                  <a:pt x="37273" y="90346"/>
                  <a:pt x="41951" y="90346"/>
                </a:cubicBezTo>
                <a:cubicBezTo>
                  <a:pt x="42922" y="90346"/>
                  <a:pt x="43893" y="90335"/>
                  <a:pt x="44863" y="90312"/>
                </a:cubicBezTo>
                <a:cubicBezTo>
                  <a:pt x="46590" y="90265"/>
                  <a:pt x="48411" y="90169"/>
                  <a:pt x="49852" y="89229"/>
                </a:cubicBezTo>
                <a:cubicBezTo>
                  <a:pt x="50745" y="88657"/>
                  <a:pt x="51423" y="87824"/>
                  <a:pt x="51983" y="86931"/>
                </a:cubicBezTo>
                <a:cubicBezTo>
                  <a:pt x="53924" y="83883"/>
                  <a:pt x="54745" y="80251"/>
                  <a:pt x="55102" y="76668"/>
                </a:cubicBezTo>
                <a:cubicBezTo>
                  <a:pt x="57353" y="53951"/>
                  <a:pt x="59341" y="33091"/>
                  <a:pt x="54626" y="11910"/>
                </a:cubicBezTo>
                <a:cubicBezTo>
                  <a:pt x="54210" y="10052"/>
                  <a:pt x="53781" y="8147"/>
                  <a:pt x="52709" y="6564"/>
                </a:cubicBezTo>
                <a:cubicBezTo>
                  <a:pt x="51614" y="4933"/>
                  <a:pt x="49923" y="3778"/>
                  <a:pt x="48161" y="2897"/>
                </a:cubicBezTo>
                <a:cubicBezTo>
                  <a:pt x="42577" y="111"/>
                  <a:pt x="30314" y="51"/>
                  <a:pt x="24182" y="15"/>
                </a:cubicBezTo>
                <a:cubicBezTo>
                  <a:pt x="23421" y="9"/>
                  <a:pt x="22504" y="0"/>
                  <a:pt x="214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8" name="Google Shape;1108;p37"/>
          <p:cNvSpPr txBox="1">
            <a:spLocks noGrp="1"/>
          </p:cNvSpPr>
          <p:nvPr>
            <p:ph type="title"/>
          </p:nvPr>
        </p:nvSpPr>
        <p:spPr>
          <a:xfrm>
            <a:off x="-241904" y="411980"/>
            <a:ext cx="6345668"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4000" b="1">
                <a:latin typeface="Times New Roman" panose="02020603050405020304" pitchFamily="18" charset="0"/>
                <a:cs typeface="Times New Roman" panose="02020603050405020304" pitchFamily="18" charset="0"/>
              </a:rPr>
              <a:t>1. Lợi ích của tiếng cười</a:t>
            </a:r>
            <a:endParaRPr sz="4000" b="1">
              <a:latin typeface="Times New Roman" panose="02020603050405020304" pitchFamily="18" charset="0"/>
              <a:cs typeface="Times New Roman" panose="02020603050405020304" pitchFamily="18" charset="0"/>
            </a:endParaRPr>
          </a:p>
        </p:txBody>
      </p:sp>
      <p:graphicFrame>
        <p:nvGraphicFramePr>
          <p:cNvPr id="2" name="Diagram 1">
            <a:extLst>
              <a:ext uri="{FF2B5EF4-FFF2-40B4-BE49-F238E27FC236}">
                <a16:creationId xmlns:a16="http://schemas.microsoft.com/office/drawing/2014/main" id="{D50ACFD7-0275-2A9B-58F1-BCC30752000A}"/>
              </a:ext>
            </a:extLst>
          </p:cNvPr>
          <p:cNvGraphicFramePr/>
          <p:nvPr>
            <p:extLst>
              <p:ext uri="{D42A27DB-BD31-4B8C-83A1-F6EECF244321}">
                <p14:modId xmlns:p14="http://schemas.microsoft.com/office/powerpoint/2010/main" val="917122982"/>
              </p:ext>
            </p:extLst>
          </p:nvPr>
        </p:nvGraphicFramePr>
        <p:xfrm>
          <a:off x="846539" y="983296"/>
          <a:ext cx="7243211" cy="3771583"/>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3" name="Google Shape;1711;p52">
            <a:extLst>
              <a:ext uri="{FF2B5EF4-FFF2-40B4-BE49-F238E27FC236}">
                <a16:creationId xmlns:a16="http://schemas.microsoft.com/office/drawing/2014/main" id="{CEA4CF1A-1D25-C2B4-144E-2A9B81C3EC8D}"/>
              </a:ext>
            </a:extLst>
          </p:cNvPr>
          <p:cNvGrpSpPr/>
          <p:nvPr/>
        </p:nvGrpSpPr>
        <p:grpSpPr>
          <a:xfrm>
            <a:off x="-167767" y="4119786"/>
            <a:ext cx="1113429" cy="1167092"/>
            <a:chOff x="3023800" y="2396425"/>
            <a:chExt cx="2023400" cy="2004725"/>
          </a:xfrm>
        </p:grpSpPr>
        <p:sp>
          <p:nvSpPr>
            <p:cNvPr id="4" name="Google Shape;1712;p52">
              <a:extLst>
                <a:ext uri="{FF2B5EF4-FFF2-40B4-BE49-F238E27FC236}">
                  <a16:creationId xmlns:a16="http://schemas.microsoft.com/office/drawing/2014/main" id="{2EAA3E41-B217-F501-CC25-7868ED64DEB6}"/>
                </a:ext>
              </a:extLst>
            </p:cNvPr>
            <p:cNvSpPr/>
            <p:nvPr/>
          </p:nvSpPr>
          <p:spPr>
            <a:xfrm>
              <a:off x="3023800" y="2407700"/>
              <a:ext cx="2023400" cy="1993450"/>
            </a:xfrm>
            <a:custGeom>
              <a:avLst/>
              <a:gdLst/>
              <a:ahLst/>
              <a:cxnLst/>
              <a:rect l="l" t="t" r="r" b="b"/>
              <a:pathLst>
                <a:path w="80936" h="79738" extrusionOk="0">
                  <a:moveTo>
                    <a:pt x="53364" y="0"/>
                  </a:moveTo>
                  <a:cubicBezTo>
                    <a:pt x="51914" y="0"/>
                    <a:pt x="50440" y="226"/>
                    <a:pt x="48948" y="652"/>
                  </a:cubicBezTo>
                  <a:cubicBezTo>
                    <a:pt x="46315" y="1423"/>
                    <a:pt x="43729" y="2704"/>
                    <a:pt x="41559" y="4447"/>
                  </a:cubicBezTo>
                  <a:cubicBezTo>
                    <a:pt x="41324" y="3445"/>
                    <a:pt x="40691" y="2822"/>
                    <a:pt x="40156" y="2822"/>
                  </a:cubicBezTo>
                  <a:cubicBezTo>
                    <a:pt x="40071" y="2822"/>
                    <a:pt x="39989" y="2837"/>
                    <a:pt x="39910" y="2870"/>
                  </a:cubicBezTo>
                  <a:cubicBezTo>
                    <a:pt x="39744" y="2645"/>
                    <a:pt x="39555" y="2419"/>
                    <a:pt x="39353" y="2229"/>
                  </a:cubicBezTo>
                  <a:cubicBezTo>
                    <a:pt x="38119" y="1020"/>
                    <a:pt x="36886" y="628"/>
                    <a:pt x="35214" y="474"/>
                  </a:cubicBezTo>
                  <a:cubicBezTo>
                    <a:pt x="34987" y="445"/>
                    <a:pt x="34762" y="431"/>
                    <a:pt x="34538" y="431"/>
                  </a:cubicBezTo>
                  <a:cubicBezTo>
                    <a:pt x="32462" y="431"/>
                    <a:pt x="30516" y="1626"/>
                    <a:pt x="29189" y="3178"/>
                  </a:cubicBezTo>
                  <a:cubicBezTo>
                    <a:pt x="28667" y="3759"/>
                    <a:pt x="28240" y="4424"/>
                    <a:pt x="28003" y="5171"/>
                  </a:cubicBezTo>
                  <a:cubicBezTo>
                    <a:pt x="27825" y="5657"/>
                    <a:pt x="27718" y="6167"/>
                    <a:pt x="27742" y="6677"/>
                  </a:cubicBezTo>
                  <a:cubicBezTo>
                    <a:pt x="27742" y="7163"/>
                    <a:pt x="27931" y="7709"/>
                    <a:pt x="28014" y="8195"/>
                  </a:cubicBezTo>
                  <a:cubicBezTo>
                    <a:pt x="28109" y="8776"/>
                    <a:pt x="28109" y="9358"/>
                    <a:pt x="28038" y="9939"/>
                  </a:cubicBezTo>
                  <a:cubicBezTo>
                    <a:pt x="27979" y="10389"/>
                    <a:pt x="27884" y="10876"/>
                    <a:pt x="27564" y="11220"/>
                  </a:cubicBezTo>
                  <a:cubicBezTo>
                    <a:pt x="27415" y="11385"/>
                    <a:pt x="27212" y="11458"/>
                    <a:pt x="27004" y="11458"/>
                  </a:cubicBezTo>
                  <a:cubicBezTo>
                    <a:pt x="26763" y="11458"/>
                    <a:pt x="26514" y="11361"/>
                    <a:pt x="26330" y="11196"/>
                  </a:cubicBezTo>
                  <a:cubicBezTo>
                    <a:pt x="25986" y="10923"/>
                    <a:pt x="25702" y="10567"/>
                    <a:pt x="25393" y="10235"/>
                  </a:cubicBezTo>
                  <a:cubicBezTo>
                    <a:pt x="25180" y="9998"/>
                    <a:pt x="24943" y="9725"/>
                    <a:pt x="24599" y="9678"/>
                  </a:cubicBezTo>
                  <a:cubicBezTo>
                    <a:pt x="24549" y="9671"/>
                    <a:pt x="24499" y="9668"/>
                    <a:pt x="24450" y="9668"/>
                  </a:cubicBezTo>
                  <a:cubicBezTo>
                    <a:pt x="23729" y="9668"/>
                    <a:pt x="23109" y="10377"/>
                    <a:pt x="23009" y="11066"/>
                  </a:cubicBezTo>
                  <a:cubicBezTo>
                    <a:pt x="22938" y="11504"/>
                    <a:pt x="23021" y="11943"/>
                    <a:pt x="23175" y="12346"/>
                  </a:cubicBezTo>
                  <a:cubicBezTo>
                    <a:pt x="23330" y="12714"/>
                    <a:pt x="23614" y="12987"/>
                    <a:pt x="23863" y="13283"/>
                  </a:cubicBezTo>
                  <a:lnTo>
                    <a:pt x="23863" y="13295"/>
                  </a:lnTo>
                  <a:cubicBezTo>
                    <a:pt x="23780" y="13568"/>
                    <a:pt x="23626" y="13841"/>
                    <a:pt x="23602" y="14137"/>
                  </a:cubicBezTo>
                  <a:cubicBezTo>
                    <a:pt x="23413" y="15240"/>
                    <a:pt x="24065" y="16272"/>
                    <a:pt x="25014" y="16794"/>
                  </a:cubicBezTo>
                  <a:cubicBezTo>
                    <a:pt x="25927" y="17316"/>
                    <a:pt x="26959" y="17612"/>
                    <a:pt x="28014" y="17624"/>
                  </a:cubicBezTo>
                  <a:cubicBezTo>
                    <a:pt x="28041" y="17625"/>
                    <a:pt x="28068" y="17625"/>
                    <a:pt x="28094" y="17625"/>
                  </a:cubicBezTo>
                  <a:cubicBezTo>
                    <a:pt x="29654" y="17625"/>
                    <a:pt x="31132" y="16946"/>
                    <a:pt x="32415" y="16094"/>
                  </a:cubicBezTo>
                  <a:cubicBezTo>
                    <a:pt x="33067" y="15667"/>
                    <a:pt x="33707" y="15240"/>
                    <a:pt x="34277" y="14707"/>
                  </a:cubicBezTo>
                  <a:cubicBezTo>
                    <a:pt x="34668" y="14327"/>
                    <a:pt x="35012" y="13912"/>
                    <a:pt x="35344" y="13485"/>
                  </a:cubicBezTo>
                  <a:cubicBezTo>
                    <a:pt x="35463" y="13485"/>
                    <a:pt x="35581" y="13473"/>
                    <a:pt x="35700" y="13449"/>
                  </a:cubicBezTo>
                  <a:lnTo>
                    <a:pt x="35700" y="13449"/>
                  </a:lnTo>
                  <a:cubicBezTo>
                    <a:pt x="35071" y="15537"/>
                    <a:pt x="34870" y="17743"/>
                    <a:pt x="35712" y="19783"/>
                  </a:cubicBezTo>
                  <a:cubicBezTo>
                    <a:pt x="34962" y="19317"/>
                    <a:pt x="34092" y="19043"/>
                    <a:pt x="33237" y="19043"/>
                  </a:cubicBezTo>
                  <a:cubicBezTo>
                    <a:pt x="32591" y="19043"/>
                    <a:pt x="31954" y="19199"/>
                    <a:pt x="31383" y="19546"/>
                  </a:cubicBezTo>
                  <a:cubicBezTo>
                    <a:pt x="29117" y="21088"/>
                    <a:pt x="29272" y="23827"/>
                    <a:pt x="31371" y="25452"/>
                  </a:cubicBezTo>
                  <a:cubicBezTo>
                    <a:pt x="32676" y="26520"/>
                    <a:pt x="34194" y="27231"/>
                    <a:pt x="35747" y="27836"/>
                  </a:cubicBezTo>
                  <a:cubicBezTo>
                    <a:pt x="35842" y="28702"/>
                    <a:pt x="36032" y="29544"/>
                    <a:pt x="36257" y="30386"/>
                  </a:cubicBezTo>
                  <a:cubicBezTo>
                    <a:pt x="36732" y="32118"/>
                    <a:pt x="37349" y="33861"/>
                    <a:pt x="38499" y="35261"/>
                  </a:cubicBezTo>
                  <a:cubicBezTo>
                    <a:pt x="39163" y="36103"/>
                    <a:pt x="39910" y="36850"/>
                    <a:pt x="40681" y="37585"/>
                  </a:cubicBezTo>
                  <a:cubicBezTo>
                    <a:pt x="41701" y="38558"/>
                    <a:pt x="42852" y="39400"/>
                    <a:pt x="44109" y="40064"/>
                  </a:cubicBezTo>
                  <a:cubicBezTo>
                    <a:pt x="44429" y="40230"/>
                    <a:pt x="44761" y="40408"/>
                    <a:pt x="45082" y="40574"/>
                  </a:cubicBezTo>
                  <a:cubicBezTo>
                    <a:pt x="45070" y="40610"/>
                    <a:pt x="45070" y="40657"/>
                    <a:pt x="45058" y="40693"/>
                  </a:cubicBezTo>
                  <a:cubicBezTo>
                    <a:pt x="44963" y="41096"/>
                    <a:pt x="44856" y="41559"/>
                    <a:pt x="44761" y="41974"/>
                  </a:cubicBezTo>
                  <a:cubicBezTo>
                    <a:pt x="44738" y="42057"/>
                    <a:pt x="44726" y="42140"/>
                    <a:pt x="44702" y="42211"/>
                  </a:cubicBezTo>
                  <a:cubicBezTo>
                    <a:pt x="44216" y="42189"/>
                    <a:pt x="43730" y="42176"/>
                    <a:pt x="43244" y="42176"/>
                  </a:cubicBezTo>
                  <a:cubicBezTo>
                    <a:pt x="41676" y="42176"/>
                    <a:pt x="40112" y="42306"/>
                    <a:pt x="38582" y="42650"/>
                  </a:cubicBezTo>
                  <a:cubicBezTo>
                    <a:pt x="38309" y="42709"/>
                    <a:pt x="38036" y="42780"/>
                    <a:pt x="37776" y="42851"/>
                  </a:cubicBezTo>
                  <a:cubicBezTo>
                    <a:pt x="37740" y="42911"/>
                    <a:pt x="37716" y="42958"/>
                    <a:pt x="37693" y="43018"/>
                  </a:cubicBezTo>
                  <a:cubicBezTo>
                    <a:pt x="37657" y="43089"/>
                    <a:pt x="37621" y="43160"/>
                    <a:pt x="37586" y="43231"/>
                  </a:cubicBezTo>
                  <a:cubicBezTo>
                    <a:pt x="37560" y="43221"/>
                    <a:pt x="37531" y="43216"/>
                    <a:pt x="37499" y="43216"/>
                  </a:cubicBezTo>
                  <a:cubicBezTo>
                    <a:pt x="37191" y="43216"/>
                    <a:pt x="36619" y="43639"/>
                    <a:pt x="36329" y="43682"/>
                  </a:cubicBezTo>
                  <a:cubicBezTo>
                    <a:pt x="34051" y="44417"/>
                    <a:pt x="31857" y="45401"/>
                    <a:pt x="29758" y="46564"/>
                  </a:cubicBezTo>
                  <a:cubicBezTo>
                    <a:pt x="24694" y="49280"/>
                    <a:pt x="20210" y="52980"/>
                    <a:pt x="15976" y="56847"/>
                  </a:cubicBezTo>
                  <a:cubicBezTo>
                    <a:pt x="10651" y="61638"/>
                    <a:pt x="6334" y="67426"/>
                    <a:pt x="2906" y="73700"/>
                  </a:cubicBezTo>
                  <a:cubicBezTo>
                    <a:pt x="1850" y="75669"/>
                    <a:pt x="890" y="77697"/>
                    <a:pt x="0" y="79737"/>
                  </a:cubicBezTo>
                  <a:lnTo>
                    <a:pt x="9951" y="79737"/>
                  </a:lnTo>
                  <a:cubicBezTo>
                    <a:pt x="9738" y="78907"/>
                    <a:pt x="9109" y="76962"/>
                    <a:pt x="9785" y="76381"/>
                  </a:cubicBezTo>
                  <a:cubicBezTo>
                    <a:pt x="10473" y="75693"/>
                    <a:pt x="11149" y="75005"/>
                    <a:pt x="11801" y="74293"/>
                  </a:cubicBezTo>
                  <a:cubicBezTo>
                    <a:pt x="12679" y="73333"/>
                    <a:pt x="13521" y="72348"/>
                    <a:pt x="14446" y="71435"/>
                  </a:cubicBezTo>
                  <a:cubicBezTo>
                    <a:pt x="15229" y="70652"/>
                    <a:pt x="16059" y="69917"/>
                    <a:pt x="16866" y="69170"/>
                  </a:cubicBezTo>
                  <a:cubicBezTo>
                    <a:pt x="18075" y="68031"/>
                    <a:pt x="19261" y="66881"/>
                    <a:pt x="20507" y="65778"/>
                  </a:cubicBezTo>
                  <a:cubicBezTo>
                    <a:pt x="21966" y="64509"/>
                    <a:pt x="23602" y="63465"/>
                    <a:pt x="25227" y="62421"/>
                  </a:cubicBezTo>
                  <a:cubicBezTo>
                    <a:pt x="26994" y="61259"/>
                    <a:pt x="28785" y="60120"/>
                    <a:pt x="30612" y="59029"/>
                  </a:cubicBezTo>
                  <a:cubicBezTo>
                    <a:pt x="31454" y="58531"/>
                    <a:pt x="32308" y="58021"/>
                    <a:pt x="33126" y="57475"/>
                  </a:cubicBezTo>
                  <a:lnTo>
                    <a:pt x="33126" y="57475"/>
                  </a:lnTo>
                  <a:cubicBezTo>
                    <a:pt x="32806" y="58567"/>
                    <a:pt x="32498" y="59658"/>
                    <a:pt x="32177" y="60749"/>
                  </a:cubicBezTo>
                  <a:cubicBezTo>
                    <a:pt x="30991" y="65042"/>
                    <a:pt x="29912" y="69360"/>
                    <a:pt x="28845" y="73689"/>
                  </a:cubicBezTo>
                  <a:cubicBezTo>
                    <a:pt x="28347" y="75705"/>
                    <a:pt x="27860" y="77721"/>
                    <a:pt x="27386" y="79737"/>
                  </a:cubicBezTo>
                  <a:lnTo>
                    <a:pt x="63679" y="79737"/>
                  </a:lnTo>
                  <a:cubicBezTo>
                    <a:pt x="63536" y="79310"/>
                    <a:pt x="63394" y="78872"/>
                    <a:pt x="63264" y="78433"/>
                  </a:cubicBezTo>
                  <a:cubicBezTo>
                    <a:pt x="62765" y="76772"/>
                    <a:pt x="62398" y="75088"/>
                    <a:pt x="62018" y="73404"/>
                  </a:cubicBezTo>
                  <a:cubicBezTo>
                    <a:pt x="61330" y="70380"/>
                    <a:pt x="60547" y="67355"/>
                    <a:pt x="60227" y="64260"/>
                  </a:cubicBezTo>
                  <a:cubicBezTo>
                    <a:pt x="60192" y="63773"/>
                    <a:pt x="60156" y="63275"/>
                    <a:pt x="60121" y="62777"/>
                  </a:cubicBezTo>
                  <a:lnTo>
                    <a:pt x="60121" y="62777"/>
                  </a:lnTo>
                  <a:cubicBezTo>
                    <a:pt x="60464" y="63097"/>
                    <a:pt x="60820" y="63394"/>
                    <a:pt x="61164" y="63726"/>
                  </a:cubicBezTo>
                  <a:cubicBezTo>
                    <a:pt x="61674" y="64236"/>
                    <a:pt x="62137" y="64793"/>
                    <a:pt x="62564" y="65374"/>
                  </a:cubicBezTo>
                  <a:cubicBezTo>
                    <a:pt x="63999" y="67486"/>
                    <a:pt x="65505" y="69573"/>
                    <a:pt x="66750" y="71803"/>
                  </a:cubicBezTo>
                  <a:cubicBezTo>
                    <a:pt x="67604" y="73285"/>
                    <a:pt x="68541" y="74720"/>
                    <a:pt x="69277" y="76262"/>
                  </a:cubicBezTo>
                  <a:cubicBezTo>
                    <a:pt x="69822" y="77413"/>
                    <a:pt x="70320" y="78575"/>
                    <a:pt x="70807" y="79737"/>
                  </a:cubicBezTo>
                  <a:lnTo>
                    <a:pt x="79797" y="79737"/>
                  </a:lnTo>
                  <a:cubicBezTo>
                    <a:pt x="79370" y="78255"/>
                    <a:pt x="79038" y="77140"/>
                    <a:pt x="78967" y="76962"/>
                  </a:cubicBezTo>
                  <a:cubicBezTo>
                    <a:pt x="78089" y="74175"/>
                    <a:pt x="77330" y="71364"/>
                    <a:pt x="76251" y="68648"/>
                  </a:cubicBezTo>
                  <a:cubicBezTo>
                    <a:pt x="74602" y="64603"/>
                    <a:pt x="72455" y="60761"/>
                    <a:pt x="69846" y="57262"/>
                  </a:cubicBezTo>
                  <a:cubicBezTo>
                    <a:pt x="68541" y="55388"/>
                    <a:pt x="67189" y="53573"/>
                    <a:pt x="65659" y="51877"/>
                  </a:cubicBezTo>
                  <a:cubicBezTo>
                    <a:pt x="64248" y="50146"/>
                    <a:pt x="62647" y="48556"/>
                    <a:pt x="60690" y="47465"/>
                  </a:cubicBezTo>
                  <a:cubicBezTo>
                    <a:pt x="60690" y="47394"/>
                    <a:pt x="60690" y="47323"/>
                    <a:pt x="60702" y="47252"/>
                  </a:cubicBezTo>
                  <a:cubicBezTo>
                    <a:pt x="59741" y="46540"/>
                    <a:pt x="58650" y="46006"/>
                    <a:pt x="57594" y="45461"/>
                  </a:cubicBezTo>
                  <a:cubicBezTo>
                    <a:pt x="56029" y="44607"/>
                    <a:pt x="54392" y="43931"/>
                    <a:pt x="52696" y="43433"/>
                  </a:cubicBezTo>
                  <a:cubicBezTo>
                    <a:pt x="52731" y="43219"/>
                    <a:pt x="52755" y="43006"/>
                    <a:pt x="52791" y="42792"/>
                  </a:cubicBezTo>
                  <a:cubicBezTo>
                    <a:pt x="52791" y="42780"/>
                    <a:pt x="52791" y="42757"/>
                    <a:pt x="52803" y="42733"/>
                  </a:cubicBezTo>
                  <a:cubicBezTo>
                    <a:pt x="53006" y="42743"/>
                    <a:pt x="53208" y="42748"/>
                    <a:pt x="53408" y="42748"/>
                  </a:cubicBezTo>
                  <a:cubicBezTo>
                    <a:pt x="58976" y="42748"/>
                    <a:pt x="63000" y="38817"/>
                    <a:pt x="65564" y="34134"/>
                  </a:cubicBezTo>
                  <a:cubicBezTo>
                    <a:pt x="66074" y="34170"/>
                    <a:pt x="66584" y="34205"/>
                    <a:pt x="67106" y="34217"/>
                  </a:cubicBezTo>
                  <a:cubicBezTo>
                    <a:pt x="67137" y="34217"/>
                    <a:pt x="67169" y="34217"/>
                    <a:pt x="67200" y="34217"/>
                  </a:cubicBezTo>
                  <a:cubicBezTo>
                    <a:pt x="69367" y="34217"/>
                    <a:pt x="71675" y="33807"/>
                    <a:pt x="73463" y="32533"/>
                  </a:cubicBezTo>
                  <a:cubicBezTo>
                    <a:pt x="74982" y="31371"/>
                    <a:pt x="75124" y="28951"/>
                    <a:pt x="73736" y="27635"/>
                  </a:cubicBezTo>
                  <a:cubicBezTo>
                    <a:pt x="73072" y="26958"/>
                    <a:pt x="72230" y="26591"/>
                    <a:pt x="71329" y="26437"/>
                  </a:cubicBezTo>
                  <a:cubicBezTo>
                    <a:pt x="71340" y="26389"/>
                    <a:pt x="71340" y="26330"/>
                    <a:pt x="71317" y="26294"/>
                  </a:cubicBezTo>
                  <a:cubicBezTo>
                    <a:pt x="71483" y="25903"/>
                    <a:pt x="71613" y="25262"/>
                    <a:pt x="71708" y="25085"/>
                  </a:cubicBezTo>
                  <a:cubicBezTo>
                    <a:pt x="72028" y="23958"/>
                    <a:pt x="72206" y="22807"/>
                    <a:pt x="72301" y="21633"/>
                  </a:cubicBezTo>
                  <a:cubicBezTo>
                    <a:pt x="73025" y="22878"/>
                    <a:pt x="73997" y="23934"/>
                    <a:pt x="75409" y="24610"/>
                  </a:cubicBezTo>
                  <a:cubicBezTo>
                    <a:pt x="75783" y="24795"/>
                    <a:pt x="76166" y="24882"/>
                    <a:pt x="76521" y="24882"/>
                  </a:cubicBezTo>
                  <a:cubicBezTo>
                    <a:pt x="77602" y="24882"/>
                    <a:pt x="78420" y="24067"/>
                    <a:pt x="77947" y="22701"/>
                  </a:cubicBezTo>
                  <a:lnTo>
                    <a:pt x="77947" y="22701"/>
                  </a:lnTo>
                  <a:cubicBezTo>
                    <a:pt x="78105" y="22734"/>
                    <a:pt x="78268" y="22751"/>
                    <a:pt x="78431" y="22751"/>
                  </a:cubicBezTo>
                  <a:cubicBezTo>
                    <a:pt x="79591" y="22751"/>
                    <a:pt x="80754" y="21927"/>
                    <a:pt x="80141" y="20649"/>
                  </a:cubicBezTo>
                  <a:cubicBezTo>
                    <a:pt x="79643" y="19807"/>
                    <a:pt x="78635" y="19593"/>
                    <a:pt x="78777" y="18383"/>
                  </a:cubicBezTo>
                  <a:cubicBezTo>
                    <a:pt x="79192" y="15608"/>
                    <a:pt x="80936" y="12797"/>
                    <a:pt x="79761" y="9974"/>
                  </a:cubicBezTo>
                  <a:cubicBezTo>
                    <a:pt x="78918" y="7938"/>
                    <a:pt x="77357" y="7051"/>
                    <a:pt x="75666" y="7051"/>
                  </a:cubicBezTo>
                  <a:cubicBezTo>
                    <a:pt x="74668" y="7051"/>
                    <a:pt x="73625" y="7359"/>
                    <a:pt x="72657" y="7923"/>
                  </a:cubicBezTo>
                  <a:cubicBezTo>
                    <a:pt x="72476" y="7838"/>
                    <a:pt x="72282" y="7795"/>
                    <a:pt x="72084" y="7795"/>
                  </a:cubicBezTo>
                  <a:cubicBezTo>
                    <a:pt x="71310" y="7795"/>
                    <a:pt x="70490" y="8460"/>
                    <a:pt x="70273" y="9915"/>
                  </a:cubicBezTo>
                  <a:cubicBezTo>
                    <a:pt x="69644" y="8931"/>
                    <a:pt x="68826" y="8112"/>
                    <a:pt x="67747" y="7579"/>
                  </a:cubicBezTo>
                  <a:cubicBezTo>
                    <a:pt x="67533" y="7507"/>
                    <a:pt x="66822" y="7211"/>
                    <a:pt x="66359" y="7187"/>
                  </a:cubicBezTo>
                  <a:cubicBezTo>
                    <a:pt x="65387" y="4839"/>
                    <a:pt x="62018" y="2716"/>
                    <a:pt x="60073" y="1826"/>
                  </a:cubicBezTo>
                  <a:cubicBezTo>
                    <a:pt x="57917" y="573"/>
                    <a:pt x="55671" y="0"/>
                    <a:pt x="5336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713;p52">
              <a:extLst>
                <a:ext uri="{FF2B5EF4-FFF2-40B4-BE49-F238E27FC236}">
                  <a16:creationId xmlns:a16="http://schemas.microsoft.com/office/drawing/2014/main" id="{EEBFE0BE-E2AB-F06E-C384-24FC2426BA32}"/>
                </a:ext>
              </a:extLst>
            </p:cNvPr>
            <p:cNvSpPr/>
            <p:nvPr/>
          </p:nvSpPr>
          <p:spPr>
            <a:xfrm>
              <a:off x="3023800" y="2396425"/>
              <a:ext cx="2023400" cy="2004725"/>
            </a:xfrm>
            <a:custGeom>
              <a:avLst/>
              <a:gdLst/>
              <a:ahLst/>
              <a:cxnLst/>
              <a:rect l="l" t="t" r="r" b="b"/>
              <a:pathLst>
                <a:path w="80936" h="80189" fill="none" extrusionOk="0">
                  <a:moveTo>
                    <a:pt x="80141" y="21100"/>
                  </a:moveTo>
                  <a:cubicBezTo>
                    <a:pt x="79643" y="20258"/>
                    <a:pt x="78635" y="20044"/>
                    <a:pt x="78777" y="18834"/>
                  </a:cubicBezTo>
                  <a:cubicBezTo>
                    <a:pt x="79192" y="16059"/>
                    <a:pt x="80936" y="13248"/>
                    <a:pt x="79761" y="10425"/>
                  </a:cubicBezTo>
                  <a:cubicBezTo>
                    <a:pt x="78421" y="7187"/>
                    <a:pt x="75266" y="6855"/>
                    <a:pt x="72657" y="8374"/>
                  </a:cubicBezTo>
                  <a:cubicBezTo>
                    <a:pt x="71767" y="7958"/>
                    <a:pt x="70546" y="8540"/>
                    <a:pt x="70273" y="10366"/>
                  </a:cubicBezTo>
                  <a:cubicBezTo>
                    <a:pt x="69644" y="9382"/>
                    <a:pt x="68826" y="8563"/>
                    <a:pt x="67747" y="8030"/>
                  </a:cubicBezTo>
                  <a:cubicBezTo>
                    <a:pt x="67533" y="7958"/>
                    <a:pt x="66822" y="7662"/>
                    <a:pt x="66359" y="7638"/>
                  </a:cubicBezTo>
                  <a:cubicBezTo>
                    <a:pt x="65387" y="5290"/>
                    <a:pt x="62018" y="3167"/>
                    <a:pt x="60073" y="2277"/>
                  </a:cubicBezTo>
                  <a:cubicBezTo>
                    <a:pt x="56562" y="237"/>
                    <a:pt x="52815" y="0"/>
                    <a:pt x="48948" y="1103"/>
                  </a:cubicBezTo>
                  <a:cubicBezTo>
                    <a:pt x="46315" y="1874"/>
                    <a:pt x="43729" y="3155"/>
                    <a:pt x="41559" y="4898"/>
                  </a:cubicBezTo>
                  <a:cubicBezTo>
                    <a:pt x="41286" y="3736"/>
                    <a:pt x="40480" y="3084"/>
                    <a:pt x="39910" y="3321"/>
                  </a:cubicBezTo>
                  <a:cubicBezTo>
                    <a:pt x="39744" y="3096"/>
                    <a:pt x="39555" y="2870"/>
                    <a:pt x="39353" y="2680"/>
                  </a:cubicBezTo>
                  <a:cubicBezTo>
                    <a:pt x="38119" y="1471"/>
                    <a:pt x="36886" y="1079"/>
                    <a:pt x="35214" y="925"/>
                  </a:cubicBezTo>
                  <a:cubicBezTo>
                    <a:pt x="32889" y="629"/>
                    <a:pt x="30659" y="1910"/>
                    <a:pt x="29189" y="3629"/>
                  </a:cubicBezTo>
                  <a:cubicBezTo>
                    <a:pt x="28667" y="4210"/>
                    <a:pt x="28240" y="4875"/>
                    <a:pt x="28003" y="5622"/>
                  </a:cubicBezTo>
                  <a:cubicBezTo>
                    <a:pt x="27825" y="6108"/>
                    <a:pt x="27718" y="6618"/>
                    <a:pt x="27742" y="7128"/>
                  </a:cubicBezTo>
                  <a:cubicBezTo>
                    <a:pt x="27742" y="7614"/>
                    <a:pt x="27931" y="8160"/>
                    <a:pt x="28014" y="8646"/>
                  </a:cubicBezTo>
                  <a:cubicBezTo>
                    <a:pt x="28109" y="9227"/>
                    <a:pt x="28109" y="9809"/>
                    <a:pt x="28038" y="10390"/>
                  </a:cubicBezTo>
                  <a:cubicBezTo>
                    <a:pt x="27979" y="10840"/>
                    <a:pt x="27884" y="11327"/>
                    <a:pt x="27564" y="11671"/>
                  </a:cubicBezTo>
                  <a:cubicBezTo>
                    <a:pt x="27243" y="12027"/>
                    <a:pt x="26674" y="11955"/>
                    <a:pt x="26330" y="11647"/>
                  </a:cubicBezTo>
                  <a:cubicBezTo>
                    <a:pt x="25986" y="11374"/>
                    <a:pt x="25702" y="11018"/>
                    <a:pt x="25393" y="10686"/>
                  </a:cubicBezTo>
                  <a:cubicBezTo>
                    <a:pt x="25180" y="10449"/>
                    <a:pt x="24943" y="10176"/>
                    <a:pt x="24599" y="10129"/>
                  </a:cubicBezTo>
                  <a:cubicBezTo>
                    <a:pt x="23816" y="10022"/>
                    <a:pt x="23116" y="10781"/>
                    <a:pt x="23009" y="11517"/>
                  </a:cubicBezTo>
                  <a:cubicBezTo>
                    <a:pt x="22938" y="11955"/>
                    <a:pt x="23021" y="12394"/>
                    <a:pt x="23175" y="12797"/>
                  </a:cubicBezTo>
                  <a:cubicBezTo>
                    <a:pt x="23330" y="13165"/>
                    <a:pt x="23614" y="13438"/>
                    <a:pt x="23863" y="13734"/>
                  </a:cubicBezTo>
                  <a:lnTo>
                    <a:pt x="23863" y="13746"/>
                  </a:lnTo>
                  <a:cubicBezTo>
                    <a:pt x="23780" y="14019"/>
                    <a:pt x="23626" y="14292"/>
                    <a:pt x="23602" y="14588"/>
                  </a:cubicBezTo>
                  <a:cubicBezTo>
                    <a:pt x="23413" y="15691"/>
                    <a:pt x="24065" y="16723"/>
                    <a:pt x="25014" y="17245"/>
                  </a:cubicBezTo>
                  <a:cubicBezTo>
                    <a:pt x="25927" y="17767"/>
                    <a:pt x="26959" y="18063"/>
                    <a:pt x="28014" y="18075"/>
                  </a:cubicBezTo>
                  <a:cubicBezTo>
                    <a:pt x="29604" y="18099"/>
                    <a:pt x="31110" y="17411"/>
                    <a:pt x="32415" y="16545"/>
                  </a:cubicBezTo>
                  <a:cubicBezTo>
                    <a:pt x="33067" y="16118"/>
                    <a:pt x="33707" y="15691"/>
                    <a:pt x="34277" y="15158"/>
                  </a:cubicBezTo>
                  <a:cubicBezTo>
                    <a:pt x="34668" y="14778"/>
                    <a:pt x="35012" y="14363"/>
                    <a:pt x="35344" y="13936"/>
                  </a:cubicBezTo>
                  <a:cubicBezTo>
                    <a:pt x="35463" y="13936"/>
                    <a:pt x="35581" y="13924"/>
                    <a:pt x="35700" y="13900"/>
                  </a:cubicBezTo>
                  <a:cubicBezTo>
                    <a:pt x="35071" y="15988"/>
                    <a:pt x="34870" y="18194"/>
                    <a:pt x="35712" y="20234"/>
                  </a:cubicBezTo>
                  <a:cubicBezTo>
                    <a:pt x="34395" y="19416"/>
                    <a:pt x="32711" y="19190"/>
                    <a:pt x="31383" y="19997"/>
                  </a:cubicBezTo>
                  <a:cubicBezTo>
                    <a:pt x="29117" y="21539"/>
                    <a:pt x="29272" y="24278"/>
                    <a:pt x="31371" y="25903"/>
                  </a:cubicBezTo>
                  <a:cubicBezTo>
                    <a:pt x="32676" y="26971"/>
                    <a:pt x="34194" y="27682"/>
                    <a:pt x="35747" y="28287"/>
                  </a:cubicBezTo>
                  <a:cubicBezTo>
                    <a:pt x="35842" y="29153"/>
                    <a:pt x="36032" y="29995"/>
                    <a:pt x="36257" y="30837"/>
                  </a:cubicBezTo>
                  <a:cubicBezTo>
                    <a:pt x="36732" y="32569"/>
                    <a:pt x="37349" y="34312"/>
                    <a:pt x="38499" y="35712"/>
                  </a:cubicBezTo>
                  <a:cubicBezTo>
                    <a:pt x="39163" y="36554"/>
                    <a:pt x="39910" y="37301"/>
                    <a:pt x="40681" y="38036"/>
                  </a:cubicBezTo>
                  <a:cubicBezTo>
                    <a:pt x="41701" y="39009"/>
                    <a:pt x="42852" y="39851"/>
                    <a:pt x="44109" y="40515"/>
                  </a:cubicBezTo>
                  <a:cubicBezTo>
                    <a:pt x="44429" y="40681"/>
                    <a:pt x="44761" y="40859"/>
                    <a:pt x="45082" y="41025"/>
                  </a:cubicBezTo>
                  <a:cubicBezTo>
                    <a:pt x="45070" y="41061"/>
                    <a:pt x="45070" y="41108"/>
                    <a:pt x="45058" y="41144"/>
                  </a:cubicBezTo>
                  <a:cubicBezTo>
                    <a:pt x="44963" y="41547"/>
                    <a:pt x="44856" y="42010"/>
                    <a:pt x="44761" y="42425"/>
                  </a:cubicBezTo>
                  <a:cubicBezTo>
                    <a:pt x="44738" y="42508"/>
                    <a:pt x="44726" y="42591"/>
                    <a:pt x="44702" y="42662"/>
                  </a:cubicBezTo>
                  <a:cubicBezTo>
                    <a:pt x="42650" y="42567"/>
                    <a:pt x="40586" y="42650"/>
                    <a:pt x="38582" y="43101"/>
                  </a:cubicBezTo>
                  <a:cubicBezTo>
                    <a:pt x="38309" y="43160"/>
                    <a:pt x="38036" y="43231"/>
                    <a:pt x="37776" y="43302"/>
                  </a:cubicBezTo>
                  <a:cubicBezTo>
                    <a:pt x="37740" y="43362"/>
                    <a:pt x="37716" y="43409"/>
                    <a:pt x="37693" y="43469"/>
                  </a:cubicBezTo>
                  <a:cubicBezTo>
                    <a:pt x="37657" y="43540"/>
                    <a:pt x="37621" y="43611"/>
                    <a:pt x="37586" y="43682"/>
                  </a:cubicBezTo>
                  <a:cubicBezTo>
                    <a:pt x="37313" y="43575"/>
                    <a:pt x="36649" y="44085"/>
                    <a:pt x="36329" y="44133"/>
                  </a:cubicBezTo>
                  <a:cubicBezTo>
                    <a:pt x="34051" y="44868"/>
                    <a:pt x="31857" y="45852"/>
                    <a:pt x="29758" y="47015"/>
                  </a:cubicBezTo>
                  <a:cubicBezTo>
                    <a:pt x="24694" y="49731"/>
                    <a:pt x="20210" y="53431"/>
                    <a:pt x="15976" y="57298"/>
                  </a:cubicBezTo>
                  <a:cubicBezTo>
                    <a:pt x="10651" y="62089"/>
                    <a:pt x="6334" y="67877"/>
                    <a:pt x="2906" y="74151"/>
                  </a:cubicBezTo>
                  <a:cubicBezTo>
                    <a:pt x="1850" y="76120"/>
                    <a:pt x="890" y="78148"/>
                    <a:pt x="0" y="80188"/>
                  </a:cubicBezTo>
                  <a:lnTo>
                    <a:pt x="9951" y="80188"/>
                  </a:lnTo>
                  <a:cubicBezTo>
                    <a:pt x="9738" y="79358"/>
                    <a:pt x="9109" y="77413"/>
                    <a:pt x="9785" y="76832"/>
                  </a:cubicBezTo>
                  <a:cubicBezTo>
                    <a:pt x="10473" y="76144"/>
                    <a:pt x="11149" y="75456"/>
                    <a:pt x="11801" y="74744"/>
                  </a:cubicBezTo>
                  <a:cubicBezTo>
                    <a:pt x="12679" y="73784"/>
                    <a:pt x="13521" y="72799"/>
                    <a:pt x="14446" y="71886"/>
                  </a:cubicBezTo>
                  <a:cubicBezTo>
                    <a:pt x="15229" y="71103"/>
                    <a:pt x="16059" y="70368"/>
                    <a:pt x="16866" y="69621"/>
                  </a:cubicBezTo>
                  <a:cubicBezTo>
                    <a:pt x="18075" y="68482"/>
                    <a:pt x="19261" y="67332"/>
                    <a:pt x="20507" y="66229"/>
                  </a:cubicBezTo>
                  <a:cubicBezTo>
                    <a:pt x="21966" y="64960"/>
                    <a:pt x="23602" y="63916"/>
                    <a:pt x="25227" y="62872"/>
                  </a:cubicBezTo>
                  <a:cubicBezTo>
                    <a:pt x="26994" y="61710"/>
                    <a:pt x="28785" y="60571"/>
                    <a:pt x="30612" y="59480"/>
                  </a:cubicBezTo>
                  <a:cubicBezTo>
                    <a:pt x="31454" y="58982"/>
                    <a:pt x="32308" y="58472"/>
                    <a:pt x="33126" y="57926"/>
                  </a:cubicBezTo>
                  <a:cubicBezTo>
                    <a:pt x="32806" y="59018"/>
                    <a:pt x="32498" y="60109"/>
                    <a:pt x="32177" y="61200"/>
                  </a:cubicBezTo>
                  <a:cubicBezTo>
                    <a:pt x="30991" y="65493"/>
                    <a:pt x="29912" y="69811"/>
                    <a:pt x="28845" y="74140"/>
                  </a:cubicBezTo>
                  <a:cubicBezTo>
                    <a:pt x="28347" y="76156"/>
                    <a:pt x="27860" y="78172"/>
                    <a:pt x="27386" y="80188"/>
                  </a:cubicBezTo>
                  <a:lnTo>
                    <a:pt x="63679" y="80188"/>
                  </a:lnTo>
                  <a:cubicBezTo>
                    <a:pt x="63536" y="79761"/>
                    <a:pt x="63394" y="79323"/>
                    <a:pt x="63264" y="78884"/>
                  </a:cubicBezTo>
                  <a:cubicBezTo>
                    <a:pt x="62765" y="77223"/>
                    <a:pt x="62398" y="75539"/>
                    <a:pt x="62018" y="73855"/>
                  </a:cubicBezTo>
                  <a:cubicBezTo>
                    <a:pt x="61330" y="70831"/>
                    <a:pt x="60547" y="67806"/>
                    <a:pt x="60227" y="64711"/>
                  </a:cubicBezTo>
                  <a:cubicBezTo>
                    <a:pt x="60192" y="64224"/>
                    <a:pt x="60156" y="63726"/>
                    <a:pt x="60121" y="63228"/>
                  </a:cubicBezTo>
                  <a:cubicBezTo>
                    <a:pt x="60464" y="63548"/>
                    <a:pt x="60820" y="63845"/>
                    <a:pt x="61164" y="64177"/>
                  </a:cubicBezTo>
                  <a:cubicBezTo>
                    <a:pt x="61674" y="64687"/>
                    <a:pt x="62137" y="65244"/>
                    <a:pt x="62564" y="65825"/>
                  </a:cubicBezTo>
                  <a:cubicBezTo>
                    <a:pt x="63999" y="67937"/>
                    <a:pt x="65505" y="70024"/>
                    <a:pt x="66750" y="72254"/>
                  </a:cubicBezTo>
                  <a:cubicBezTo>
                    <a:pt x="67604" y="73736"/>
                    <a:pt x="68541" y="75171"/>
                    <a:pt x="69277" y="76713"/>
                  </a:cubicBezTo>
                  <a:cubicBezTo>
                    <a:pt x="69822" y="77864"/>
                    <a:pt x="70320" y="79026"/>
                    <a:pt x="70807" y="80188"/>
                  </a:cubicBezTo>
                  <a:lnTo>
                    <a:pt x="79797" y="80188"/>
                  </a:lnTo>
                  <a:cubicBezTo>
                    <a:pt x="79370" y="78706"/>
                    <a:pt x="79038" y="77591"/>
                    <a:pt x="78967" y="77413"/>
                  </a:cubicBezTo>
                  <a:cubicBezTo>
                    <a:pt x="78089" y="74626"/>
                    <a:pt x="77330" y="71815"/>
                    <a:pt x="76251" y="69099"/>
                  </a:cubicBezTo>
                  <a:cubicBezTo>
                    <a:pt x="74602" y="65054"/>
                    <a:pt x="72455" y="61212"/>
                    <a:pt x="69846" y="57713"/>
                  </a:cubicBezTo>
                  <a:cubicBezTo>
                    <a:pt x="68541" y="55839"/>
                    <a:pt x="67189" y="54024"/>
                    <a:pt x="65659" y="52328"/>
                  </a:cubicBezTo>
                  <a:cubicBezTo>
                    <a:pt x="64248" y="50597"/>
                    <a:pt x="62647" y="49007"/>
                    <a:pt x="60690" y="47916"/>
                  </a:cubicBezTo>
                  <a:cubicBezTo>
                    <a:pt x="60690" y="47845"/>
                    <a:pt x="60690" y="47774"/>
                    <a:pt x="60702" y="47703"/>
                  </a:cubicBezTo>
                  <a:cubicBezTo>
                    <a:pt x="59741" y="46991"/>
                    <a:pt x="58650" y="46457"/>
                    <a:pt x="57594" y="45912"/>
                  </a:cubicBezTo>
                  <a:cubicBezTo>
                    <a:pt x="56029" y="45058"/>
                    <a:pt x="54392" y="44382"/>
                    <a:pt x="52696" y="43884"/>
                  </a:cubicBezTo>
                  <a:cubicBezTo>
                    <a:pt x="52731" y="43670"/>
                    <a:pt x="52755" y="43457"/>
                    <a:pt x="52791" y="43243"/>
                  </a:cubicBezTo>
                  <a:cubicBezTo>
                    <a:pt x="52791" y="43231"/>
                    <a:pt x="52791" y="43208"/>
                    <a:pt x="52803" y="43184"/>
                  </a:cubicBezTo>
                  <a:cubicBezTo>
                    <a:pt x="58685" y="43480"/>
                    <a:pt x="62908" y="39436"/>
                    <a:pt x="65564" y="34585"/>
                  </a:cubicBezTo>
                  <a:cubicBezTo>
                    <a:pt x="66074" y="34621"/>
                    <a:pt x="66584" y="34656"/>
                    <a:pt x="67106" y="34668"/>
                  </a:cubicBezTo>
                  <a:cubicBezTo>
                    <a:pt x="69300" y="34680"/>
                    <a:pt x="71649" y="34277"/>
                    <a:pt x="73463" y="32984"/>
                  </a:cubicBezTo>
                  <a:cubicBezTo>
                    <a:pt x="74982" y="31822"/>
                    <a:pt x="75124" y="29402"/>
                    <a:pt x="73736" y="28086"/>
                  </a:cubicBezTo>
                  <a:cubicBezTo>
                    <a:pt x="73072" y="27409"/>
                    <a:pt x="72230" y="27042"/>
                    <a:pt x="71329" y="26888"/>
                  </a:cubicBezTo>
                  <a:cubicBezTo>
                    <a:pt x="71340" y="26840"/>
                    <a:pt x="71340" y="26781"/>
                    <a:pt x="71317" y="26745"/>
                  </a:cubicBezTo>
                  <a:cubicBezTo>
                    <a:pt x="71483" y="26354"/>
                    <a:pt x="71613" y="25713"/>
                    <a:pt x="71708" y="25536"/>
                  </a:cubicBezTo>
                  <a:cubicBezTo>
                    <a:pt x="72028" y="24409"/>
                    <a:pt x="72206" y="23258"/>
                    <a:pt x="72301" y="22084"/>
                  </a:cubicBezTo>
                  <a:cubicBezTo>
                    <a:pt x="73025" y="23329"/>
                    <a:pt x="73997" y="24385"/>
                    <a:pt x="75409" y="25061"/>
                  </a:cubicBezTo>
                  <a:cubicBezTo>
                    <a:pt x="76927" y="25808"/>
                    <a:pt x="78575" y="24966"/>
                    <a:pt x="77947" y="23152"/>
                  </a:cubicBezTo>
                  <a:cubicBezTo>
                    <a:pt x="79228" y="23424"/>
                    <a:pt x="80841" y="22559"/>
                    <a:pt x="80141" y="21100"/>
                  </a:cubicBezTo>
                  <a:close/>
                </a:path>
              </a:pathLst>
            </a:custGeom>
            <a:noFill/>
            <a:ln w="52475" cap="flat" cmpd="sng">
              <a:solidFill>
                <a:srgbClr val="FCFCFC"/>
              </a:solidFill>
              <a:prstDash val="solid"/>
              <a:miter lim="11860"/>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14;p52">
              <a:extLst>
                <a:ext uri="{FF2B5EF4-FFF2-40B4-BE49-F238E27FC236}">
                  <a16:creationId xmlns:a16="http://schemas.microsoft.com/office/drawing/2014/main" id="{4195D688-3639-7E0E-E5C3-59ACFEEF5944}"/>
                </a:ext>
              </a:extLst>
            </p:cNvPr>
            <p:cNvSpPr/>
            <p:nvPr/>
          </p:nvSpPr>
          <p:spPr>
            <a:xfrm>
              <a:off x="3023800" y="3487975"/>
              <a:ext cx="942025" cy="913175"/>
            </a:xfrm>
            <a:custGeom>
              <a:avLst/>
              <a:gdLst/>
              <a:ahLst/>
              <a:cxnLst/>
              <a:rect l="l" t="t" r="r" b="b"/>
              <a:pathLst>
                <a:path w="37681" h="36527" extrusionOk="0">
                  <a:moveTo>
                    <a:pt x="37502" y="1"/>
                  </a:moveTo>
                  <a:cubicBezTo>
                    <a:pt x="37199" y="1"/>
                    <a:pt x="36626" y="431"/>
                    <a:pt x="36329" y="471"/>
                  </a:cubicBezTo>
                  <a:cubicBezTo>
                    <a:pt x="34051" y="1206"/>
                    <a:pt x="31857" y="2190"/>
                    <a:pt x="29758" y="3353"/>
                  </a:cubicBezTo>
                  <a:cubicBezTo>
                    <a:pt x="24694" y="6081"/>
                    <a:pt x="20210" y="9769"/>
                    <a:pt x="15976" y="13636"/>
                  </a:cubicBezTo>
                  <a:cubicBezTo>
                    <a:pt x="10651" y="18427"/>
                    <a:pt x="6334" y="24215"/>
                    <a:pt x="2906" y="30489"/>
                  </a:cubicBezTo>
                  <a:cubicBezTo>
                    <a:pt x="1850" y="32458"/>
                    <a:pt x="890" y="34486"/>
                    <a:pt x="0" y="36526"/>
                  </a:cubicBezTo>
                  <a:lnTo>
                    <a:pt x="9951" y="36526"/>
                  </a:lnTo>
                  <a:cubicBezTo>
                    <a:pt x="9738" y="35696"/>
                    <a:pt x="9109" y="33751"/>
                    <a:pt x="9785" y="33170"/>
                  </a:cubicBezTo>
                  <a:cubicBezTo>
                    <a:pt x="10473" y="32482"/>
                    <a:pt x="11149" y="31794"/>
                    <a:pt x="11801" y="31082"/>
                  </a:cubicBezTo>
                  <a:cubicBezTo>
                    <a:pt x="12679" y="30122"/>
                    <a:pt x="13521" y="29137"/>
                    <a:pt x="14446" y="28224"/>
                  </a:cubicBezTo>
                  <a:cubicBezTo>
                    <a:pt x="15229" y="27441"/>
                    <a:pt x="16059" y="26706"/>
                    <a:pt x="16866" y="25959"/>
                  </a:cubicBezTo>
                  <a:cubicBezTo>
                    <a:pt x="18075" y="24820"/>
                    <a:pt x="19261" y="23670"/>
                    <a:pt x="20507" y="22567"/>
                  </a:cubicBezTo>
                  <a:cubicBezTo>
                    <a:pt x="21966" y="21298"/>
                    <a:pt x="23602" y="20254"/>
                    <a:pt x="25227" y="19210"/>
                  </a:cubicBezTo>
                  <a:cubicBezTo>
                    <a:pt x="26994" y="18048"/>
                    <a:pt x="28785" y="16909"/>
                    <a:pt x="30612" y="15818"/>
                  </a:cubicBezTo>
                  <a:cubicBezTo>
                    <a:pt x="31644" y="15201"/>
                    <a:pt x="32676" y="14596"/>
                    <a:pt x="33660" y="13909"/>
                  </a:cubicBezTo>
                  <a:cubicBezTo>
                    <a:pt x="34040" y="13624"/>
                    <a:pt x="34443" y="13339"/>
                    <a:pt x="34633" y="12889"/>
                  </a:cubicBezTo>
                  <a:cubicBezTo>
                    <a:pt x="34739" y="12639"/>
                    <a:pt x="34763" y="12379"/>
                    <a:pt x="34846" y="12118"/>
                  </a:cubicBezTo>
                  <a:cubicBezTo>
                    <a:pt x="35415" y="10113"/>
                    <a:pt x="35949" y="8109"/>
                    <a:pt x="36435" y="6081"/>
                  </a:cubicBezTo>
                  <a:cubicBezTo>
                    <a:pt x="36767" y="4705"/>
                    <a:pt x="37064" y="3317"/>
                    <a:pt x="37372" y="1930"/>
                  </a:cubicBezTo>
                  <a:cubicBezTo>
                    <a:pt x="37455" y="1467"/>
                    <a:pt x="37598" y="1016"/>
                    <a:pt x="37598" y="542"/>
                  </a:cubicBezTo>
                  <a:cubicBezTo>
                    <a:pt x="37598" y="483"/>
                    <a:pt x="37550" y="423"/>
                    <a:pt x="37479" y="411"/>
                  </a:cubicBezTo>
                  <a:lnTo>
                    <a:pt x="37467" y="411"/>
                  </a:lnTo>
                  <a:cubicBezTo>
                    <a:pt x="37609" y="293"/>
                    <a:pt x="37681" y="174"/>
                    <a:pt x="37645" y="56"/>
                  </a:cubicBezTo>
                  <a:cubicBezTo>
                    <a:pt x="37610" y="17"/>
                    <a:pt x="37561" y="1"/>
                    <a:pt x="37502" y="1"/>
                  </a:cubicBezTo>
                  <a:close/>
                </a:path>
              </a:pathLst>
            </a:custGeom>
            <a:solidFill>
              <a:srgbClr val="FF99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15;p52">
              <a:extLst>
                <a:ext uri="{FF2B5EF4-FFF2-40B4-BE49-F238E27FC236}">
                  <a16:creationId xmlns:a16="http://schemas.microsoft.com/office/drawing/2014/main" id="{20546918-FA97-4C03-D94E-1277B29306A7}"/>
                </a:ext>
              </a:extLst>
            </p:cNvPr>
            <p:cNvSpPr/>
            <p:nvPr/>
          </p:nvSpPr>
          <p:spPr>
            <a:xfrm>
              <a:off x="4506650" y="3594025"/>
              <a:ext cx="512075" cy="807125"/>
            </a:xfrm>
            <a:custGeom>
              <a:avLst/>
              <a:gdLst/>
              <a:ahLst/>
              <a:cxnLst/>
              <a:rect l="l" t="t" r="r" b="b"/>
              <a:pathLst>
                <a:path w="20483" h="32285" extrusionOk="0">
                  <a:moveTo>
                    <a:pt x="1352" y="0"/>
                  </a:moveTo>
                  <a:cubicBezTo>
                    <a:pt x="1257" y="24"/>
                    <a:pt x="1174" y="48"/>
                    <a:pt x="1091" y="71"/>
                  </a:cubicBezTo>
                  <a:cubicBezTo>
                    <a:pt x="1020" y="202"/>
                    <a:pt x="1139" y="356"/>
                    <a:pt x="1305" y="510"/>
                  </a:cubicBezTo>
                  <a:cubicBezTo>
                    <a:pt x="1293" y="558"/>
                    <a:pt x="1269" y="593"/>
                    <a:pt x="1257" y="629"/>
                  </a:cubicBezTo>
                  <a:cubicBezTo>
                    <a:pt x="854" y="1708"/>
                    <a:pt x="617" y="2847"/>
                    <a:pt x="415" y="3974"/>
                  </a:cubicBezTo>
                  <a:cubicBezTo>
                    <a:pt x="285" y="4839"/>
                    <a:pt x="237" y="5717"/>
                    <a:pt x="178" y="6595"/>
                  </a:cubicBezTo>
                  <a:cubicBezTo>
                    <a:pt x="47" y="8682"/>
                    <a:pt x="0" y="10770"/>
                    <a:pt x="47" y="12857"/>
                  </a:cubicBezTo>
                  <a:cubicBezTo>
                    <a:pt x="36" y="13272"/>
                    <a:pt x="83" y="13687"/>
                    <a:pt x="95" y="14114"/>
                  </a:cubicBezTo>
                  <a:cubicBezTo>
                    <a:pt x="24" y="14506"/>
                    <a:pt x="308" y="14838"/>
                    <a:pt x="557" y="15110"/>
                  </a:cubicBezTo>
                  <a:cubicBezTo>
                    <a:pt x="973" y="15502"/>
                    <a:pt x="1435" y="15870"/>
                    <a:pt x="1850" y="16273"/>
                  </a:cubicBezTo>
                  <a:cubicBezTo>
                    <a:pt x="2360" y="16783"/>
                    <a:pt x="2823" y="17340"/>
                    <a:pt x="3250" y="17921"/>
                  </a:cubicBezTo>
                  <a:cubicBezTo>
                    <a:pt x="4685" y="20033"/>
                    <a:pt x="6191" y="22120"/>
                    <a:pt x="7436" y="24350"/>
                  </a:cubicBezTo>
                  <a:cubicBezTo>
                    <a:pt x="8290" y="25832"/>
                    <a:pt x="9227" y="27267"/>
                    <a:pt x="9963" y="28809"/>
                  </a:cubicBezTo>
                  <a:cubicBezTo>
                    <a:pt x="10508" y="29960"/>
                    <a:pt x="11006" y="31122"/>
                    <a:pt x="11493" y="32284"/>
                  </a:cubicBezTo>
                  <a:lnTo>
                    <a:pt x="20483" y="32284"/>
                  </a:lnTo>
                  <a:cubicBezTo>
                    <a:pt x="20056" y="30802"/>
                    <a:pt x="19724" y="29687"/>
                    <a:pt x="19653" y="29509"/>
                  </a:cubicBezTo>
                  <a:cubicBezTo>
                    <a:pt x="18775" y="26722"/>
                    <a:pt x="18016" y="23911"/>
                    <a:pt x="16937" y="21195"/>
                  </a:cubicBezTo>
                  <a:cubicBezTo>
                    <a:pt x="15288" y="17150"/>
                    <a:pt x="13141" y="13308"/>
                    <a:pt x="10532" y="9809"/>
                  </a:cubicBezTo>
                  <a:cubicBezTo>
                    <a:pt x="9227" y="7935"/>
                    <a:pt x="7875" y="6120"/>
                    <a:pt x="6345" y="4424"/>
                  </a:cubicBezTo>
                  <a:cubicBezTo>
                    <a:pt x="4934" y="2681"/>
                    <a:pt x="3321" y="1091"/>
                    <a:pt x="1352" y="0"/>
                  </a:cubicBezTo>
                  <a:close/>
                </a:path>
              </a:pathLst>
            </a:custGeom>
            <a:solidFill>
              <a:srgbClr val="FF99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16;p52">
              <a:extLst>
                <a:ext uri="{FF2B5EF4-FFF2-40B4-BE49-F238E27FC236}">
                  <a16:creationId xmlns:a16="http://schemas.microsoft.com/office/drawing/2014/main" id="{0423D521-0D50-971D-6869-6BD53DEE040D}"/>
                </a:ext>
              </a:extLst>
            </p:cNvPr>
            <p:cNvSpPr/>
            <p:nvPr/>
          </p:nvSpPr>
          <p:spPr>
            <a:xfrm>
              <a:off x="3708425" y="3462250"/>
              <a:ext cx="907350" cy="938900"/>
            </a:xfrm>
            <a:custGeom>
              <a:avLst/>
              <a:gdLst/>
              <a:ahLst/>
              <a:cxnLst/>
              <a:rect l="l" t="t" r="r" b="b"/>
              <a:pathLst>
                <a:path w="36294" h="37556" extrusionOk="0">
                  <a:moveTo>
                    <a:pt x="15812" y="0"/>
                  </a:moveTo>
                  <a:cubicBezTo>
                    <a:pt x="14260" y="0"/>
                    <a:pt x="12711" y="126"/>
                    <a:pt x="11197" y="468"/>
                  </a:cubicBezTo>
                  <a:cubicBezTo>
                    <a:pt x="10924" y="527"/>
                    <a:pt x="10651" y="598"/>
                    <a:pt x="10391" y="669"/>
                  </a:cubicBezTo>
                  <a:cubicBezTo>
                    <a:pt x="10355" y="729"/>
                    <a:pt x="10331" y="776"/>
                    <a:pt x="10308" y="836"/>
                  </a:cubicBezTo>
                  <a:cubicBezTo>
                    <a:pt x="10224" y="1013"/>
                    <a:pt x="10130" y="1191"/>
                    <a:pt x="10035" y="1357"/>
                  </a:cubicBezTo>
                  <a:cubicBezTo>
                    <a:pt x="10011" y="1452"/>
                    <a:pt x="9987" y="1547"/>
                    <a:pt x="9952" y="1642"/>
                  </a:cubicBezTo>
                  <a:cubicBezTo>
                    <a:pt x="9774" y="2152"/>
                    <a:pt x="9584" y="2662"/>
                    <a:pt x="9394" y="3172"/>
                  </a:cubicBezTo>
                  <a:cubicBezTo>
                    <a:pt x="8244" y="6268"/>
                    <a:pt x="7366" y="9458"/>
                    <a:pt x="6488" y="12648"/>
                  </a:cubicBezTo>
                  <a:cubicBezTo>
                    <a:pt x="5943" y="14617"/>
                    <a:pt x="5362" y="16586"/>
                    <a:pt x="4792" y="18567"/>
                  </a:cubicBezTo>
                  <a:cubicBezTo>
                    <a:pt x="3606" y="22860"/>
                    <a:pt x="2527" y="27178"/>
                    <a:pt x="1460" y="31507"/>
                  </a:cubicBezTo>
                  <a:cubicBezTo>
                    <a:pt x="962" y="33523"/>
                    <a:pt x="475" y="35539"/>
                    <a:pt x="1" y="37555"/>
                  </a:cubicBezTo>
                  <a:lnTo>
                    <a:pt x="36294" y="37555"/>
                  </a:lnTo>
                  <a:cubicBezTo>
                    <a:pt x="36151" y="37128"/>
                    <a:pt x="36009" y="36690"/>
                    <a:pt x="35879" y="36251"/>
                  </a:cubicBezTo>
                  <a:cubicBezTo>
                    <a:pt x="35380" y="34590"/>
                    <a:pt x="35013" y="32906"/>
                    <a:pt x="34633" y="31222"/>
                  </a:cubicBezTo>
                  <a:cubicBezTo>
                    <a:pt x="33945" y="28198"/>
                    <a:pt x="33162" y="25173"/>
                    <a:pt x="32842" y="22078"/>
                  </a:cubicBezTo>
                  <a:cubicBezTo>
                    <a:pt x="32415" y="17452"/>
                    <a:pt x="32629" y="12791"/>
                    <a:pt x="33091" y="8177"/>
                  </a:cubicBezTo>
                  <a:cubicBezTo>
                    <a:pt x="33103" y="8047"/>
                    <a:pt x="33115" y="7904"/>
                    <a:pt x="33127" y="7762"/>
                  </a:cubicBezTo>
                  <a:cubicBezTo>
                    <a:pt x="33115" y="7738"/>
                    <a:pt x="33115" y="7715"/>
                    <a:pt x="33115" y="7691"/>
                  </a:cubicBezTo>
                  <a:cubicBezTo>
                    <a:pt x="33115" y="7643"/>
                    <a:pt x="33127" y="7596"/>
                    <a:pt x="33127" y="7549"/>
                  </a:cubicBezTo>
                  <a:cubicBezTo>
                    <a:pt x="33127" y="7477"/>
                    <a:pt x="33139" y="7394"/>
                    <a:pt x="33139" y="7323"/>
                  </a:cubicBezTo>
                  <a:cubicBezTo>
                    <a:pt x="33151" y="7228"/>
                    <a:pt x="33151" y="7122"/>
                    <a:pt x="33162" y="7015"/>
                  </a:cubicBezTo>
                  <a:cubicBezTo>
                    <a:pt x="33186" y="6766"/>
                    <a:pt x="33198" y="6517"/>
                    <a:pt x="33222" y="6279"/>
                  </a:cubicBezTo>
                  <a:cubicBezTo>
                    <a:pt x="33246" y="5876"/>
                    <a:pt x="33281" y="5473"/>
                    <a:pt x="33317" y="5070"/>
                  </a:cubicBezTo>
                  <a:cubicBezTo>
                    <a:pt x="32356" y="4358"/>
                    <a:pt x="31265" y="3824"/>
                    <a:pt x="30209" y="3279"/>
                  </a:cubicBezTo>
                  <a:cubicBezTo>
                    <a:pt x="26876" y="1452"/>
                    <a:pt x="23176" y="444"/>
                    <a:pt x="19393" y="183"/>
                  </a:cubicBezTo>
                  <a:cubicBezTo>
                    <a:pt x="18206" y="75"/>
                    <a:pt x="17008" y="0"/>
                    <a:pt x="15812" y="0"/>
                  </a:cubicBezTo>
                  <a:close/>
                </a:path>
              </a:pathLst>
            </a:custGeom>
            <a:solidFill>
              <a:srgbClr val="FF5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717;p52">
              <a:extLst>
                <a:ext uri="{FF2B5EF4-FFF2-40B4-BE49-F238E27FC236}">
                  <a16:creationId xmlns:a16="http://schemas.microsoft.com/office/drawing/2014/main" id="{4FB5571B-3F25-3556-5E4F-0DA8E8688B36}"/>
                </a:ext>
              </a:extLst>
            </p:cNvPr>
            <p:cNvSpPr/>
            <p:nvPr/>
          </p:nvSpPr>
          <p:spPr>
            <a:xfrm>
              <a:off x="4051150" y="3464950"/>
              <a:ext cx="369225" cy="184925"/>
            </a:xfrm>
            <a:custGeom>
              <a:avLst/>
              <a:gdLst/>
              <a:ahLst/>
              <a:cxnLst/>
              <a:rect l="l" t="t" r="r" b="b"/>
              <a:pathLst>
                <a:path w="14769" h="7397" extrusionOk="0">
                  <a:moveTo>
                    <a:pt x="5908" y="0"/>
                  </a:moveTo>
                  <a:cubicBezTo>
                    <a:pt x="4414" y="0"/>
                    <a:pt x="2880" y="234"/>
                    <a:pt x="1627" y="822"/>
                  </a:cubicBezTo>
                  <a:cubicBezTo>
                    <a:pt x="1" y="1763"/>
                    <a:pt x="687" y="3447"/>
                    <a:pt x="2288" y="3447"/>
                  </a:cubicBezTo>
                  <a:cubicBezTo>
                    <a:pt x="2403" y="3447"/>
                    <a:pt x="2523" y="3438"/>
                    <a:pt x="2647" y="3420"/>
                  </a:cubicBezTo>
                  <a:lnTo>
                    <a:pt x="2647" y="3420"/>
                  </a:lnTo>
                  <a:cubicBezTo>
                    <a:pt x="1971" y="4226"/>
                    <a:pt x="2232" y="5555"/>
                    <a:pt x="3240" y="5934"/>
                  </a:cubicBezTo>
                  <a:cubicBezTo>
                    <a:pt x="3418" y="5999"/>
                    <a:pt x="3596" y="6027"/>
                    <a:pt x="3772" y="6027"/>
                  </a:cubicBezTo>
                  <a:cubicBezTo>
                    <a:pt x="4539" y="6027"/>
                    <a:pt x="5276" y="5487"/>
                    <a:pt x="5826" y="4985"/>
                  </a:cubicBezTo>
                  <a:cubicBezTo>
                    <a:pt x="5873" y="6041"/>
                    <a:pt x="6419" y="7156"/>
                    <a:pt x="7558" y="7346"/>
                  </a:cubicBezTo>
                  <a:cubicBezTo>
                    <a:pt x="7697" y="7380"/>
                    <a:pt x="7836" y="7397"/>
                    <a:pt x="7973" y="7397"/>
                  </a:cubicBezTo>
                  <a:cubicBezTo>
                    <a:pt x="9011" y="7397"/>
                    <a:pt x="9912" y="6456"/>
                    <a:pt x="9775" y="5377"/>
                  </a:cubicBezTo>
                  <a:lnTo>
                    <a:pt x="9775" y="5377"/>
                  </a:lnTo>
                  <a:cubicBezTo>
                    <a:pt x="10251" y="5749"/>
                    <a:pt x="10856" y="5946"/>
                    <a:pt x="11384" y="5946"/>
                  </a:cubicBezTo>
                  <a:cubicBezTo>
                    <a:pt x="12304" y="5946"/>
                    <a:pt x="12990" y="5348"/>
                    <a:pt x="12349" y="4037"/>
                  </a:cubicBezTo>
                  <a:lnTo>
                    <a:pt x="12349" y="4037"/>
                  </a:lnTo>
                  <a:cubicBezTo>
                    <a:pt x="12764" y="4254"/>
                    <a:pt x="13131" y="4348"/>
                    <a:pt x="13434" y="4348"/>
                  </a:cubicBezTo>
                  <a:cubicBezTo>
                    <a:pt x="14501" y="4348"/>
                    <a:pt x="14769" y="3189"/>
                    <a:pt x="13476" y="2210"/>
                  </a:cubicBezTo>
                  <a:cubicBezTo>
                    <a:pt x="11970" y="1083"/>
                    <a:pt x="10131" y="538"/>
                    <a:pt x="8293" y="194"/>
                  </a:cubicBezTo>
                  <a:cubicBezTo>
                    <a:pt x="7546" y="71"/>
                    <a:pt x="6733" y="0"/>
                    <a:pt x="5908" y="0"/>
                  </a:cubicBezTo>
                  <a:close/>
                </a:path>
              </a:pathLst>
            </a:custGeom>
            <a:solidFill>
              <a:srgbClr val="FFB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718;p52">
              <a:extLst>
                <a:ext uri="{FF2B5EF4-FFF2-40B4-BE49-F238E27FC236}">
                  <a16:creationId xmlns:a16="http://schemas.microsoft.com/office/drawing/2014/main" id="{09B5D83D-D2E9-FECC-BE75-93B091476BBB}"/>
                </a:ext>
              </a:extLst>
            </p:cNvPr>
            <p:cNvSpPr/>
            <p:nvPr/>
          </p:nvSpPr>
          <p:spPr>
            <a:xfrm>
              <a:off x="4184625" y="3688900"/>
              <a:ext cx="34125" cy="32950"/>
            </a:xfrm>
            <a:custGeom>
              <a:avLst/>
              <a:gdLst/>
              <a:ahLst/>
              <a:cxnLst/>
              <a:rect l="l" t="t" r="r" b="b"/>
              <a:pathLst>
                <a:path w="1365" h="1318" extrusionOk="0">
                  <a:moveTo>
                    <a:pt x="653" y="1"/>
                  </a:moveTo>
                  <a:cubicBezTo>
                    <a:pt x="285" y="1"/>
                    <a:pt x="1" y="345"/>
                    <a:pt x="24" y="689"/>
                  </a:cubicBezTo>
                  <a:cubicBezTo>
                    <a:pt x="36" y="866"/>
                    <a:pt x="119" y="1032"/>
                    <a:pt x="250" y="1151"/>
                  </a:cubicBezTo>
                  <a:cubicBezTo>
                    <a:pt x="380" y="1270"/>
                    <a:pt x="546" y="1317"/>
                    <a:pt x="712" y="1317"/>
                  </a:cubicBezTo>
                  <a:cubicBezTo>
                    <a:pt x="1080" y="1317"/>
                    <a:pt x="1365" y="961"/>
                    <a:pt x="1341" y="617"/>
                  </a:cubicBezTo>
                  <a:cubicBezTo>
                    <a:pt x="1329" y="439"/>
                    <a:pt x="1246" y="273"/>
                    <a:pt x="1116" y="155"/>
                  </a:cubicBezTo>
                  <a:cubicBezTo>
                    <a:pt x="985" y="48"/>
                    <a:pt x="819" y="1"/>
                    <a:pt x="653" y="1"/>
                  </a:cubicBezTo>
                  <a:close/>
                </a:path>
              </a:pathLst>
            </a:custGeom>
            <a:solidFill>
              <a:srgbClr val="FFB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19;p52">
              <a:extLst>
                <a:ext uri="{FF2B5EF4-FFF2-40B4-BE49-F238E27FC236}">
                  <a16:creationId xmlns:a16="http://schemas.microsoft.com/office/drawing/2014/main" id="{A3CEC21C-5610-E6C9-925A-B4D22948459E}"/>
                </a:ext>
              </a:extLst>
            </p:cNvPr>
            <p:cNvSpPr/>
            <p:nvPr/>
          </p:nvSpPr>
          <p:spPr>
            <a:xfrm>
              <a:off x="4165050" y="3788225"/>
              <a:ext cx="33825" cy="32950"/>
            </a:xfrm>
            <a:custGeom>
              <a:avLst/>
              <a:gdLst/>
              <a:ahLst/>
              <a:cxnLst/>
              <a:rect l="l" t="t" r="r" b="b"/>
              <a:pathLst>
                <a:path w="1353" h="1318" extrusionOk="0">
                  <a:moveTo>
                    <a:pt x="641" y="1"/>
                  </a:moveTo>
                  <a:cubicBezTo>
                    <a:pt x="285" y="1"/>
                    <a:pt x="1" y="345"/>
                    <a:pt x="13" y="689"/>
                  </a:cubicBezTo>
                  <a:cubicBezTo>
                    <a:pt x="25" y="867"/>
                    <a:pt x="108" y="1033"/>
                    <a:pt x="238" y="1151"/>
                  </a:cubicBezTo>
                  <a:cubicBezTo>
                    <a:pt x="369" y="1270"/>
                    <a:pt x="535" y="1317"/>
                    <a:pt x="712" y="1317"/>
                  </a:cubicBezTo>
                  <a:cubicBezTo>
                    <a:pt x="1068" y="1317"/>
                    <a:pt x="1353" y="973"/>
                    <a:pt x="1341" y="618"/>
                  </a:cubicBezTo>
                  <a:cubicBezTo>
                    <a:pt x="1329" y="452"/>
                    <a:pt x="1246" y="274"/>
                    <a:pt x="1116" y="155"/>
                  </a:cubicBezTo>
                  <a:cubicBezTo>
                    <a:pt x="973" y="48"/>
                    <a:pt x="819" y="1"/>
                    <a:pt x="641" y="1"/>
                  </a:cubicBezTo>
                  <a:close/>
                </a:path>
              </a:pathLst>
            </a:custGeom>
            <a:solidFill>
              <a:srgbClr val="FFB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20;p52">
              <a:extLst>
                <a:ext uri="{FF2B5EF4-FFF2-40B4-BE49-F238E27FC236}">
                  <a16:creationId xmlns:a16="http://schemas.microsoft.com/office/drawing/2014/main" id="{AE7251AA-9612-8917-F64D-AE12F96D4B1E}"/>
                </a:ext>
              </a:extLst>
            </p:cNvPr>
            <p:cNvSpPr/>
            <p:nvPr/>
          </p:nvSpPr>
          <p:spPr>
            <a:xfrm>
              <a:off x="4144000" y="3908925"/>
              <a:ext cx="33825" cy="32925"/>
            </a:xfrm>
            <a:custGeom>
              <a:avLst/>
              <a:gdLst/>
              <a:ahLst/>
              <a:cxnLst/>
              <a:rect l="l" t="t" r="r" b="b"/>
              <a:pathLst>
                <a:path w="1353" h="1317" extrusionOk="0">
                  <a:moveTo>
                    <a:pt x="641" y="0"/>
                  </a:moveTo>
                  <a:cubicBezTo>
                    <a:pt x="285" y="0"/>
                    <a:pt x="1" y="344"/>
                    <a:pt x="13" y="688"/>
                  </a:cubicBezTo>
                  <a:cubicBezTo>
                    <a:pt x="24" y="866"/>
                    <a:pt x="107" y="1032"/>
                    <a:pt x="238" y="1151"/>
                  </a:cubicBezTo>
                  <a:cubicBezTo>
                    <a:pt x="368" y="1269"/>
                    <a:pt x="534" y="1317"/>
                    <a:pt x="712" y="1317"/>
                  </a:cubicBezTo>
                  <a:cubicBezTo>
                    <a:pt x="1068" y="1317"/>
                    <a:pt x="1353" y="973"/>
                    <a:pt x="1341" y="617"/>
                  </a:cubicBezTo>
                  <a:cubicBezTo>
                    <a:pt x="1329" y="451"/>
                    <a:pt x="1246" y="273"/>
                    <a:pt x="1116" y="154"/>
                  </a:cubicBezTo>
                  <a:cubicBezTo>
                    <a:pt x="973" y="48"/>
                    <a:pt x="819" y="0"/>
                    <a:pt x="641" y="0"/>
                  </a:cubicBezTo>
                  <a:close/>
                </a:path>
              </a:pathLst>
            </a:custGeom>
            <a:solidFill>
              <a:srgbClr val="FFB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21;p52">
              <a:extLst>
                <a:ext uri="{FF2B5EF4-FFF2-40B4-BE49-F238E27FC236}">
                  <a16:creationId xmlns:a16="http://schemas.microsoft.com/office/drawing/2014/main" id="{4F6CCB19-AE0B-520A-AA05-F647C70EAF3F}"/>
                </a:ext>
              </a:extLst>
            </p:cNvPr>
            <p:cNvSpPr/>
            <p:nvPr/>
          </p:nvSpPr>
          <p:spPr>
            <a:xfrm>
              <a:off x="4128875" y="4031975"/>
              <a:ext cx="34125" cy="32925"/>
            </a:xfrm>
            <a:custGeom>
              <a:avLst/>
              <a:gdLst/>
              <a:ahLst/>
              <a:cxnLst/>
              <a:rect l="l" t="t" r="r" b="b"/>
              <a:pathLst>
                <a:path w="1365" h="1317" extrusionOk="0">
                  <a:moveTo>
                    <a:pt x="653" y="0"/>
                  </a:moveTo>
                  <a:cubicBezTo>
                    <a:pt x="286" y="0"/>
                    <a:pt x="1" y="344"/>
                    <a:pt x="25" y="688"/>
                  </a:cubicBezTo>
                  <a:cubicBezTo>
                    <a:pt x="36" y="866"/>
                    <a:pt x="119" y="1032"/>
                    <a:pt x="250" y="1151"/>
                  </a:cubicBezTo>
                  <a:cubicBezTo>
                    <a:pt x="380" y="1269"/>
                    <a:pt x="546" y="1317"/>
                    <a:pt x="712" y="1317"/>
                  </a:cubicBezTo>
                  <a:cubicBezTo>
                    <a:pt x="1080" y="1317"/>
                    <a:pt x="1365" y="961"/>
                    <a:pt x="1341" y="617"/>
                  </a:cubicBezTo>
                  <a:cubicBezTo>
                    <a:pt x="1329" y="451"/>
                    <a:pt x="1246" y="273"/>
                    <a:pt x="1116" y="154"/>
                  </a:cubicBezTo>
                  <a:cubicBezTo>
                    <a:pt x="985" y="48"/>
                    <a:pt x="819" y="0"/>
                    <a:pt x="653" y="0"/>
                  </a:cubicBezTo>
                  <a:close/>
                </a:path>
              </a:pathLst>
            </a:custGeom>
            <a:solidFill>
              <a:srgbClr val="FFB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722;p52">
              <a:extLst>
                <a:ext uri="{FF2B5EF4-FFF2-40B4-BE49-F238E27FC236}">
                  <a16:creationId xmlns:a16="http://schemas.microsoft.com/office/drawing/2014/main" id="{2901891F-FC16-B82A-FA27-F1614FEED530}"/>
                </a:ext>
              </a:extLst>
            </p:cNvPr>
            <p:cNvSpPr/>
            <p:nvPr/>
          </p:nvSpPr>
          <p:spPr>
            <a:xfrm>
              <a:off x="4110800" y="4170425"/>
              <a:ext cx="33825" cy="32950"/>
            </a:xfrm>
            <a:custGeom>
              <a:avLst/>
              <a:gdLst/>
              <a:ahLst/>
              <a:cxnLst/>
              <a:rect l="l" t="t" r="r" b="b"/>
              <a:pathLst>
                <a:path w="1353" h="1318" extrusionOk="0">
                  <a:moveTo>
                    <a:pt x="641" y="1"/>
                  </a:moveTo>
                  <a:cubicBezTo>
                    <a:pt x="285" y="1"/>
                    <a:pt x="0" y="345"/>
                    <a:pt x="12" y="689"/>
                  </a:cubicBezTo>
                  <a:cubicBezTo>
                    <a:pt x="24" y="867"/>
                    <a:pt x="107" y="1033"/>
                    <a:pt x="238" y="1151"/>
                  </a:cubicBezTo>
                  <a:cubicBezTo>
                    <a:pt x="368" y="1270"/>
                    <a:pt x="534" y="1317"/>
                    <a:pt x="712" y="1317"/>
                  </a:cubicBezTo>
                  <a:cubicBezTo>
                    <a:pt x="1068" y="1317"/>
                    <a:pt x="1352" y="962"/>
                    <a:pt x="1329" y="618"/>
                  </a:cubicBezTo>
                  <a:cubicBezTo>
                    <a:pt x="1329" y="440"/>
                    <a:pt x="1246" y="274"/>
                    <a:pt x="1115" y="155"/>
                  </a:cubicBezTo>
                  <a:cubicBezTo>
                    <a:pt x="973" y="37"/>
                    <a:pt x="819" y="1"/>
                    <a:pt x="641" y="1"/>
                  </a:cubicBezTo>
                  <a:close/>
                </a:path>
              </a:pathLst>
            </a:custGeom>
            <a:solidFill>
              <a:srgbClr val="FFB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723;p52">
              <a:extLst>
                <a:ext uri="{FF2B5EF4-FFF2-40B4-BE49-F238E27FC236}">
                  <a16:creationId xmlns:a16="http://schemas.microsoft.com/office/drawing/2014/main" id="{89F23F04-5B7F-E859-469B-E9AEA46C8966}"/>
                </a:ext>
              </a:extLst>
            </p:cNvPr>
            <p:cNvSpPr/>
            <p:nvPr/>
          </p:nvSpPr>
          <p:spPr>
            <a:xfrm>
              <a:off x="4098650" y="4302675"/>
              <a:ext cx="33825" cy="32950"/>
            </a:xfrm>
            <a:custGeom>
              <a:avLst/>
              <a:gdLst/>
              <a:ahLst/>
              <a:cxnLst/>
              <a:rect l="l" t="t" r="r" b="b"/>
              <a:pathLst>
                <a:path w="1353" h="1318" extrusionOk="0">
                  <a:moveTo>
                    <a:pt x="641" y="1"/>
                  </a:moveTo>
                  <a:cubicBezTo>
                    <a:pt x="273" y="1"/>
                    <a:pt x="0" y="357"/>
                    <a:pt x="12" y="700"/>
                  </a:cubicBezTo>
                  <a:cubicBezTo>
                    <a:pt x="24" y="867"/>
                    <a:pt x="107" y="1044"/>
                    <a:pt x="237" y="1163"/>
                  </a:cubicBezTo>
                  <a:cubicBezTo>
                    <a:pt x="368" y="1270"/>
                    <a:pt x="534" y="1317"/>
                    <a:pt x="712" y="1317"/>
                  </a:cubicBezTo>
                  <a:cubicBezTo>
                    <a:pt x="1068" y="1317"/>
                    <a:pt x="1352" y="973"/>
                    <a:pt x="1328" y="629"/>
                  </a:cubicBezTo>
                  <a:cubicBezTo>
                    <a:pt x="1328" y="451"/>
                    <a:pt x="1245" y="285"/>
                    <a:pt x="1115" y="167"/>
                  </a:cubicBezTo>
                  <a:cubicBezTo>
                    <a:pt x="973" y="48"/>
                    <a:pt x="818" y="1"/>
                    <a:pt x="641" y="1"/>
                  </a:cubicBezTo>
                  <a:close/>
                </a:path>
              </a:pathLst>
            </a:custGeom>
            <a:solidFill>
              <a:srgbClr val="FFB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724;p52">
              <a:extLst>
                <a:ext uri="{FF2B5EF4-FFF2-40B4-BE49-F238E27FC236}">
                  <a16:creationId xmlns:a16="http://schemas.microsoft.com/office/drawing/2014/main" id="{D1078F7F-E111-984F-6480-20BFEBABE393}"/>
                </a:ext>
              </a:extLst>
            </p:cNvPr>
            <p:cNvSpPr/>
            <p:nvPr/>
          </p:nvSpPr>
          <p:spPr>
            <a:xfrm>
              <a:off x="3751725" y="2501975"/>
              <a:ext cx="1150175" cy="1043750"/>
            </a:xfrm>
            <a:custGeom>
              <a:avLst/>
              <a:gdLst/>
              <a:ahLst/>
              <a:cxnLst/>
              <a:rect l="l" t="t" r="r" b="b"/>
              <a:pathLst>
                <a:path w="46007" h="41750" extrusionOk="0">
                  <a:moveTo>
                    <a:pt x="23627" y="0"/>
                  </a:moveTo>
                  <a:cubicBezTo>
                    <a:pt x="21505" y="0"/>
                    <a:pt x="19442" y="531"/>
                    <a:pt x="17495" y="1341"/>
                  </a:cubicBezTo>
                  <a:cubicBezTo>
                    <a:pt x="16332" y="1791"/>
                    <a:pt x="15182" y="2313"/>
                    <a:pt x="14197" y="3096"/>
                  </a:cubicBezTo>
                  <a:cubicBezTo>
                    <a:pt x="11102" y="5681"/>
                    <a:pt x="8813" y="8504"/>
                    <a:pt x="8042" y="12549"/>
                  </a:cubicBezTo>
                  <a:cubicBezTo>
                    <a:pt x="7698" y="13806"/>
                    <a:pt x="7366" y="15087"/>
                    <a:pt x="7117" y="16380"/>
                  </a:cubicBezTo>
                  <a:cubicBezTo>
                    <a:pt x="6269" y="15694"/>
                    <a:pt x="5182" y="15274"/>
                    <a:pt x="4120" y="15274"/>
                  </a:cubicBezTo>
                  <a:cubicBezTo>
                    <a:pt x="3473" y="15274"/>
                    <a:pt x="2836" y="15429"/>
                    <a:pt x="2266" y="15775"/>
                  </a:cubicBezTo>
                  <a:cubicBezTo>
                    <a:pt x="0" y="17317"/>
                    <a:pt x="155" y="20056"/>
                    <a:pt x="2254" y="21681"/>
                  </a:cubicBezTo>
                  <a:cubicBezTo>
                    <a:pt x="3559" y="22749"/>
                    <a:pt x="5077" y="23460"/>
                    <a:pt x="6630" y="24077"/>
                  </a:cubicBezTo>
                  <a:cubicBezTo>
                    <a:pt x="6725" y="24931"/>
                    <a:pt x="6915" y="25773"/>
                    <a:pt x="7140" y="26615"/>
                  </a:cubicBezTo>
                  <a:cubicBezTo>
                    <a:pt x="7615" y="28347"/>
                    <a:pt x="8232" y="30090"/>
                    <a:pt x="9382" y="31490"/>
                  </a:cubicBezTo>
                  <a:cubicBezTo>
                    <a:pt x="10046" y="32332"/>
                    <a:pt x="10793" y="33079"/>
                    <a:pt x="11564" y="33814"/>
                  </a:cubicBezTo>
                  <a:cubicBezTo>
                    <a:pt x="12584" y="34787"/>
                    <a:pt x="13735" y="35629"/>
                    <a:pt x="14992" y="36293"/>
                  </a:cubicBezTo>
                  <a:cubicBezTo>
                    <a:pt x="15312" y="36459"/>
                    <a:pt x="15644" y="36637"/>
                    <a:pt x="15965" y="36803"/>
                  </a:cubicBezTo>
                  <a:cubicBezTo>
                    <a:pt x="15953" y="36839"/>
                    <a:pt x="15953" y="36886"/>
                    <a:pt x="15941" y="36922"/>
                  </a:cubicBezTo>
                  <a:cubicBezTo>
                    <a:pt x="15846" y="37325"/>
                    <a:pt x="15739" y="37788"/>
                    <a:pt x="15644" y="38203"/>
                  </a:cubicBezTo>
                  <a:cubicBezTo>
                    <a:pt x="15502" y="38808"/>
                    <a:pt x="15360" y="39413"/>
                    <a:pt x="15229" y="40017"/>
                  </a:cubicBezTo>
                  <a:cubicBezTo>
                    <a:pt x="15253" y="40041"/>
                    <a:pt x="15277" y="40065"/>
                    <a:pt x="15288" y="40100"/>
                  </a:cubicBezTo>
                  <a:cubicBezTo>
                    <a:pt x="15383" y="40207"/>
                    <a:pt x="15478" y="40302"/>
                    <a:pt x="15573" y="40409"/>
                  </a:cubicBezTo>
                  <a:cubicBezTo>
                    <a:pt x="15632" y="40456"/>
                    <a:pt x="15680" y="40516"/>
                    <a:pt x="15751" y="40563"/>
                  </a:cubicBezTo>
                  <a:cubicBezTo>
                    <a:pt x="15810" y="40610"/>
                    <a:pt x="15882" y="40670"/>
                    <a:pt x="15941" y="40717"/>
                  </a:cubicBezTo>
                  <a:cubicBezTo>
                    <a:pt x="16024" y="40765"/>
                    <a:pt x="16095" y="40824"/>
                    <a:pt x="16166" y="40871"/>
                  </a:cubicBezTo>
                  <a:cubicBezTo>
                    <a:pt x="16261" y="40919"/>
                    <a:pt x="16344" y="40978"/>
                    <a:pt x="16439" y="41026"/>
                  </a:cubicBezTo>
                  <a:cubicBezTo>
                    <a:pt x="16546" y="41073"/>
                    <a:pt x="16652" y="41132"/>
                    <a:pt x="16759" y="41180"/>
                  </a:cubicBezTo>
                  <a:cubicBezTo>
                    <a:pt x="16878" y="41227"/>
                    <a:pt x="16985" y="41275"/>
                    <a:pt x="17103" y="41322"/>
                  </a:cubicBezTo>
                  <a:cubicBezTo>
                    <a:pt x="17222" y="41370"/>
                    <a:pt x="17340" y="41405"/>
                    <a:pt x="17471" y="41441"/>
                  </a:cubicBezTo>
                  <a:cubicBezTo>
                    <a:pt x="17589" y="41476"/>
                    <a:pt x="17720" y="41512"/>
                    <a:pt x="17838" y="41547"/>
                  </a:cubicBezTo>
                  <a:cubicBezTo>
                    <a:pt x="17993" y="41583"/>
                    <a:pt x="18159" y="41619"/>
                    <a:pt x="18313" y="41642"/>
                  </a:cubicBezTo>
                  <a:cubicBezTo>
                    <a:pt x="18467" y="41678"/>
                    <a:pt x="18621" y="41690"/>
                    <a:pt x="18775" y="41713"/>
                  </a:cubicBezTo>
                  <a:cubicBezTo>
                    <a:pt x="19131" y="41737"/>
                    <a:pt x="19487" y="41749"/>
                    <a:pt x="19843" y="41749"/>
                  </a:cubicBezTo>
                  <a:cubicBezTo>
                    <a:pt x="19985" y="41749"/>
                    <a:pt x="20116" y="41749"/>
                    <a:pt x="20258" y="41737"/>
                  </a:cubicBezTo>
                  <a:cubicBezTo>
                    <a:pt x="20412" y="41725"/>
                    <a:pt x="20555" y="41713"/>
                    <a:pt x="20697" y="41690"/>
                  </a:cubicBezTo>
                  <a:cubicBezTo>
                    <a:pt x="20827" y="41666"/>
                    <a:pt x="20946" y="41642"/>
                    <a:pt x="21076" y="41619"/>
                  </a:cubicBezTo>
                  <a:cubicBezTo>
                    <a:pt x="21195" y="41595"/>
                    <a:pt x="21325" y="41571"/>
                    <a:pt x="21444" y="41536"/>
                  </a:cubicBezTo>
                  <a:cubicBezTo>
                    <a:pt x="21895" y="41405"/>
                    <a:pt x="22345" y="41251"/>
                    <a:pt x="22784" y="41061"/>
                  </a:cubicBezTo>
                  <a:cubicBezTo>
                    <a:pt x="22962" y="40978"/>
                    <a:pt x="23152" y="40883"/>
                    <a:pt x="23318" y="40777"/>
                  </a:cubicBezTo>
                  <a:cubicBezTo>
                    <a:pt x="23354" y="40753"/>
                    <a:pt x="23389" y="40729"/>
                    <a:pt x="23425" y="40717"/>
                  </a:cubicBezTo>
                  <a:cubicBezTo>
                    <a:pt x="23508" y="40148"/>
                    <a:pt x="23591" y="39590"/>
                    <a:pt x="23674" y="39033"/>
                  </a:cubicBezTo>
                  <a:cubicBezTo>
                    <a:pt x="23674" y="39009"/>
                    <a:pt x="23674" y="38986"/>
                    <a:pt x="23686" y="38962"/>
                  </a:cubicBezTo>
                  <a:cubicBezTo>
                    <a:pt x="23889" y="38972"/>
                    <a:pt x="24091" y="38977"/>
                    <a:pt x="24291" y="38977"/>
                  </a:cubicBezTo>
                  <a:cubicBezTo>
                    <a:pt x="29859" y="38977"/>
                    <a:pt x="33883" y="35046"/>
                    <a:pt x="36447" y="30363"/>
                  </a:cubicBezTo>
                  <a:cubicBezTo>
                    <a:pt x="36957" y="30399"/>
                    <a:pt x="37467" y="30434"/>
                    <a:pt x="37989" y="30446"/>
                  </a:cubicBezTo>
                  <a:cubicBezTo>
                    <a:pt x="38020" y="30446"/>
                    <a:pt x="38052" y="30446"/>
                    <a:pt x="38083" y="30446"/>
                  </a:cubicBezTo>
                  <a:cubicBezTo>
                    <a:pt x="40250" y="30446"/>
                    <a:pt x="42558" y="30036"/>
                    <a:pt x="44346" y="28762"/>
                  </a:cubicBezTo>
                  <a:cubicBezTo>
                    <a:pt x="45865" y="27600"/>
                    <a:pt x="46007" y="25180"/>
                    <a:pt x="44619" y="23864"/>
                  </a:cubicBezTo>
                  <a:cubicBezTo>
                    <a:pt x="43713" y="22942"/>
                    <a:pt x="42467" y="22579"/>
                    <a:pt x="41204" y="22579"/>
                  </a:cubicBezTo>
                  <a:cubicBezTo>
                    <a:pt x="40582" y="22579"/>
                    <a:pt x="39956" y="22667"/>
                    <a:pt x="39365" y="22820"/>
                  </a:cubicBezTo>
                  <a:cubicBezTo>
                    <a:pt x="40160" y="19404"/>
                    <a:pt x="40089" y="16119"/>
                    <a:pt x="39057" y="12359"/>
                  </a:cubicBezTo>
                  <a:cubicBezTo>
                    <a:pt x="38570" y="10438"/>
                    <a:pt x="38120" y="8433"/>
                    <a:pt x="36957" y="6785"/>
                  </a:cubicBezTo>
                  <a:cubicBezTo>
                    <a:pt x="34004" y="2455"/>
                    <a:pt x="28869" y="60"/>
                    <a:pt x="23698" y="0"/>
                  </a:cubicBezTo>
                  <a:cubicBezTo>
                    <a:pt x="23674" y="0"/>
                    <a:pt x="23651" y="0"/>
                    <a:pt x="23627" y="0"/>
                  </a:cubicBezTo>
                  <a:close/>
                </a:path>
              </a:pathLst>
            </a:custGeom>
            <a:solidFill>
              <a:srgbClr val="FF99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25;p52">
              <a:extLst>
                <a:ext uri="{FF2B5EF4-FFF2-40B4-BE49-F238E27FC236}">
                  <a16:creationId xmlns:a16="http://schemas.microsoft.com/office/drawing/2014/main" id="{F60DC159-83CC-1B31-8EDF-CF7D67C0AE21}"/>
                </a:ext>
              </a:extLst>
            </p:cNvPr>
            <p:cNvSpPr/>
            <p:nvPr/>
          </p:nvSpPr>
          <p:spPr>
            <a:xfrm>
              <a:off x="4274175" y="2973525"/>
              <a:ext cx="82225" cy="115600"/>
            </a:xfrm>
            <a:custGeom>
              <a:avLst/>
              <a:gdLst/>
              <a:ahLst/>
              <a:cxnLst/>
              <a:rect l="l" t="t" r="r" b="b"/>
              <a:pathLst>
                <a:path w="3289" h="4624" extrusionOk="0">
                  <a:moveTo>
                    <a:pt x="2993" y="1"/>
                  </a:moveTo>
                  <a:cubicBezTo>
                    <a:pt x="2949" y="1"/>
                    <a:pt x="2902" y="17"/>
                    <a:pt x="2859" y="56"/>
                  </a:cubicBezTo>
                  <a:cubicBezTo>
                    <a:pt x="2598" y="601"/>
                    <a:pt x="2716" y="1313"/>
                    <a:pt x="2539" y="1906"/>
                  </a:cubicBezTo>
                  <a:cubicBezTo>
                    <a:pt x="2503" y="2072"/>
                    <a:pt x="2408" y="2250"/>
                    <a:pt x="2242" y="2285"/>
                  </a:cubicBezTo>
                  <a:cubicBezTo>
                    <a:pt x="2121" y="2317"/>
                    <a:pt x="2001" y="2324"/>
                    <a:pt x="1880" y="2324"/>
                  </a:cubicBezTo>
                  <a:cubicBezTo>
                    <a:pt x="1763" y="2324"/>
                    <a:pt x="1645" y="2317"/>
                    <a:pt x="1528" y="2317"/>
                  </a:cubicBezTo>
                  <a:cubicBezTo>
                    <a:pt x="1446" y="2317"/>
                    <a:pt x="1364" y="2321"/>
                    <a:pt x="1281" y="2333"/>
                  </a:cubicBezTo>
                  <a:cubicBezTo>
                    <a:pt x="0" y="2724"/>
                    <a:pt x="843" y="4219"/>
                    <a:pt x="1720" y="4575"/>
                  </a:cubicBezTo>
                  <a:cubicBezTo>
                    <a:pt x="1776" y="4609"/>
                    <a:pt x="1831" y="4624"/>
                    <a:pt x="1884" y="4624"/>
                  </a:cubicBezTo>
                  <a:cubicBezTo>
                    <a:pt x="2157" y="4624"/>
                    <a:pt x="2351" y="4218"/>
                    <a:pt x="2052" y="4029"/>
                  </a:cubicBezTo>
                  <a:cubicBezTo>
                    <a:pt x="1768" y="3792"/>
                    <a:pt x="1270" y="3460"/>
                    <a:pt x="1376" y="3033"/>
                  </a:cubicBezTo>
                  <a:cubicBezTo>
                    <a:pt x="1898" y="2950"/>
                    <a:pt x="2598" y="3068"/>
                    <a:pt x="2906" y="2499"/>
                  </a:cubicBezTo>
                  <a:cubicBezTo>
                    <a:pt x="3215" y="1847"/>
                    <a:pt x="3072" y="1064"/>
                    <a:pt x="3167" y="364"/>
                  </a:cubicBezTo>
                  <a:cubicBezTo>
                    <a:pt x="3288" y="215"/>
                    <a:pt x="3154" y="1"/>
                    <a:pt x="29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726;p52">
              <a:extLst>
                <a:ext uri="{FF2B5EF4-FFF2-40B4-BE49-F238E27FC236}">
                  <a16:creationId xmlns:a16="http://schemas.microsoft.com/office/drawing/2014/main" id="{7666602C-A4E4-FDB7-CE84-2AD2AAF51C2F}"/>
                </a:ext>
              </a:extLst>
            </p:cNvPr>
            <p:cNvSpPr/>
            <p:nvPr/>
          </p:nvSpPr>
          <p:spPr>
            <a:xfrm>
              <a:off x="4437250" y="2999900"/>
              <a:ext cx="73425" cy="49125"/>
            </a:xfrm>
            <a:custGeom>
              <a:avLst/>
              <a:gdLst/>
              <a:ahLst/>
              <a:cxnLst/>
              <a:rect l="l" t="t" r="r" b="b"/>
              <a:pathLst>
                <a:path w="2937" h="1965" extrusionOk="0">
                  <a:moveTo>
                    <a:pt x="1494" y="0"/>
                  </a:moveTo>
                  <a:cubicBezTo>
                    <a:pt x="1430" y="0"/>
                    <a:pt x="1363" y="7"/>
                    <a:pt x="1293" y="21"/>
                  </a:cubicBezTo>
                  <a:cubicBezTo>
                    <a:pt x="938" y="92"/>
                    <a:pt x="665" y="377"/>
                    <a:pt x="499" y="697"/>
                  </a:cubicBezTo>
                  <a:cubicBezTo>
                    <a:pt x="404" y="934"/>
                    <a:pt x="1" y="1515"/>
                    <a:pt x="380" y="1646"/>
                  </a:cubicBezTo>
                  <a:cubicBezTo>
                    <a:pt x="394" y="1649"/>
                    <a:pt x="408" y="1650"/>
                    <a:pt x="422" y="1650"/>
                  </a:cubicBezTo>
                  <a:cubicBezTo>
                    <a:pt x="514" y="1650"/>
                    <a:pt x="597" y="1586"/>
                    <a:pt x="617" y="1503"/>
                  </a:cubicBezTo>
                  <a:cubicBezTo>
                    <a:pt x="928" y="913"/>
                    <a:pt x="1196" y="657"/>
                    <a:pt x="1438" y="657"/>
                  </a:cubicBezTo>
                  <a:cubicBezTo>
                    <a:pt x="1749" y="657"/>
                    <a:pt x="2017" y="1083"/>
                    <a:pt x="2278" y="1764"/>
                  </a:cubicBezTo>
                  <a:cubicBezTo>
                    <a:pt x="2326" y="1905"/>
                    <a:pt x="2437" y="1964"/>
                    <a:pt x="2549" y="1964"/>
                  </a:cubicBezTo>
                  <a:cubicBezTo>
                    <a:pt x="2740" y="1964"/>
                    <a:pt x="2937" y="1794"/>
                    <a:pt x="2847" y="1563"/>
                  </a:cubicBezTo>
                  <a:cubicBezTo>
                    <a:pt x="2628" y="928"/>
                    <a:pt x="2258" y="0"/>
                    <a:pt x="14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727;p52">
              <a:extLst>
                <a:ext uri="{FF2B5EF4-FFF2-40B4-BE49-F238E27FC236}">
                  <a16:creationId xmlns:a16="http://schemas.microsoft.com/office/drawing/2014/main" id="{38A304A5-0543-7C4B-95FE-9B7843A72F9A}"/>
                </a:ext>
              </a:extLst>
            </p:cNvPr>
            <p:cNvSpPr/>
            <p:nvPr/>
          </p:nvSpPr>
          <p:spPr>
            <a:xfrm>
              <a:off x="4263975" y="3116825"/>
              <a:ext cx="153675" cy="76600"/>
            </a:xfrm>
            <a:custGeom>
              <a:avLst/>
              <a:gdLst/>
              <a:ahLst/>
              <a:cxnLst/>
              <a:rect l="l" t="t" r="r" b="b"/>
              <a:pathLst>
                <a:path w="6147" h="3064" extrusionOk="0">
                  <a:moveTo>
                    <a:pt x="250" y="0"/>
                  </a:moveTo>
                  <a:cubicBezTo>
                    <a:pt x="129" y="0"/>
                    <a:pt x="1" y="119"/>
                    <a:pt x="29" y="290"/>
                  </a:cubicBezTo>
                  <a:cubicBezTo>
                    <a:pt x="148" y="1416"/>
                    <a:pt x="954" y="2472"/>
                    <a:pt x="2010" y="2887"/>
                  </a:cubicBezTo>
                  <a:cubicBezTo>
                    <a:pt x="2328" y="3007"/>
                    <a:pt x="2666" y="3064"/>
                    <a:pt x="3004" y="3064"/>
                  </a:cubicBezTo>
                  <a:cubicBezTo>
                    <a:pt x="4141" y="3064"/>
                    <a:pt x="5281" y="2416"/>
                    <a:pt x="5674" y="1310"/>
                  </a:cubicBezTo>
                  <a:cubicBezTo>
                    <a:pt x="5812" y="982"/>
                    <a:pt x="6146" y="17"/>
                    <a:pt x="5658" y="17"/>
                  </a:cubicBezTo>
                  <a:cubicBezTo>
                    <a:pt x="5598" y="17"/>
                    <a:pt x="5525" y="32"/>
                    <a:pt x="5437" y="64"/>
                  </a:cubicBezTo>
                  <a:cubicBezTo>
                    <a:pt x="5117" y="598"/>
                    <a:pt x="4998" y="1298"/>
                    <a:pt x="4536" y="1760"/>
                  </a:cubicBezTo>
                  <a:cubicBezTo>
                    <a:pt x="4109" y="2175"/>
                    <a:pt x="3522" y="2386"/>
                    <a:pt x="2936" y="2386"/>
                  </a:cubicBezTo>
                  <a:cubicBezTo>
                    <a:pt x="2351" y="2386"/>
                    <a:pt x="1766" y="2175"/>
                    <a:pt x="1345" y="1748"/>
                  </a:cubicBezTo>
                  <a:cubicBezTo>
                    <a:pt x="918" y="1321"/>
                    <a:pt x="563" y="776"/>
                    <a:pt x="432" y="183"/>
                  </a:cubicBezTo>
                  <a:cubicBezTo>
                    <a:pt x="408" y="54"/>
                    <a:pt x="331" y="0"/>
                    <a:pt x="25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728;p52">
              <a:extLst>
                <a:ext uri="{FF2B5EF4-FFF2-40B4-BE49-F238E27FC236}">
                  <a16:creationId xmlns:a16="http://schemas.microsoft.com/office/drawing/2014/main" id="{52FF148B-DED1-7812-E598-0CB10E2532FC}"/>
                </a:ext>
              </a:extLst>
            </p:cNvPr>
            <p:cNvSpPr/>
            <p:nvPr/>
          </p:nvSpPr>
          <p:spPr>
            <a:xfrm>
              <a:off x="4031925" y="3024750"/>
              <a:ext cx="193075" cy="121075"/>
            </a:xfrm>
            <a:custGeom>
              <a:avLst/>
              <a:gdLst/>
              <a:ahLst/>
              <a:cxnLst/>
              <a:rect l="l" t="t" r="r" b="b"/>
              <a:pathLst>
                <a:path w="7723" h="4843" extrusionOk="0">
                  <a:moveTo>
                    <a:pt x="3554" y="0"/>
                  </a:moveTo>
                  <a:cubicBezTo>
                    <a:pt x="2742" y="0"/>
                    <a:pt x="1911" y="278"/>
                    <a:pt x="1364" y="818"/>
                  </a:cubicBezTo>
                  <a:cubicBezTo>
                    <a:pt x="1" y="2193"/>
                    <a:pt x="1222" y="4210"/>
                    <a:pt x="2835" y="4660"/>
                  </a:cubicBezTo>
                  <a:cubicBezTo>
                    <a:pt x="3215" y="4786"/>
                    <a:pt x="3577" y="4843"/>
                    <a:pt x="3916" y="4843"/>
                  </a:cubicBezTo>
                  <a:cubicBezTo>
                    <a:pt x="6490" y="4843"/>
                    <a:pt x="7723" y="1571"/>
                    <a:pt x="5029" y="355"/>
                  </a:cubicBezTo>
                  <a:cubicBezTo>
                    <a:pt x="4600" y="117"/>
                    <a:pt x="4081" y="0"/>
                    <a:pt x="3554" y="0"/>
                  </a:cubicBezTo>
                  <a:close/>
                </a:path>
              </a:pathLst>
            </a:custGeom>
            <a:solidFill>
              <a:srgbClr val="FF5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729;p52">
              <a:extLst>
                <a:ext uri="{FF2B5EF4-FFF2-40B4-BE49-F238E27FC236}">
                  <a16:creationId xmlns:a16="http://schemas.microsoft.com/office/drawing/2014/main" id="{664E7351-FF9C-E62B-64DC-658D18E17E35}"/>
                </a:ext>
              </a:extLst>
            </p:cNvPr>
            <p:cNvSpPr/>
            <p:nvPr/>
          </p:nvSpPr>
          <p:spPr>
            <a:xfrm>
              <a:off x="4445850" y="3110375"/>
              <a:ext cx="166975" cy="132975"/>
            </a:xfrm>
            <a:custGeom>
              <a:avLst/>
              <a:gdLst/>
              <a:ahLst/>
              <a:cxnLst/>
              <a:rect l="l" t="t" r="r" b="b"/>
              <a:pathLst>
                <a:path w="6679" h="5319" extrusionOk="0">
                  <a:moveTo>
                    <a:pt x="2936" y="1"/>
                  </a:moveTo>
                  <a:cubicBezTo>
                    <a:pt x="2283" y="1"/>
                    <a:pt x="1652" y="184"/>
                    <a:pt x="1151" y="595"/>
                  </a:cubicBezTo>
                  <a:cubicBezTo>
                    <a:pt x="1" y="1544"/>
                    <a:pt x="333" y="2884"/>
                    <a:pt x="1056" y="3963"/>
                  </a:cubicBezTo>
                  <a:cubicBezTo>
                    <a:pt x="1646" y="4845"/>
                    <a:pt x="2823" y="5318"/>
                    <a:pt x="3939" y="5318"/>
                  </a:cubicBezTo>
                  <a:cubicBezTo>
                    <a:pt x="5359" y="5318"/>
                    <a:pt x="6679" y="4551"/>
                    <a:pt x="6559" y="2884"/>
                  </a:cubicBezTo>
                  <a:cubicBezTo>
                    <a:pt x="6448" y="1218"/>
                    <a:pt x="4619" y="1"/>
                    <a:pt x="2936" y="1"/>
                  </a:cubicBezTo>
                  <a:close/>
                </a:path>
              </a:pathLst>
            </a:custGeom>
            <a:solidFill>
              <a:srgbClr val="FF5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730;p52">
              <a:extLst>
                <a:ext uri="{FF2B5EF4-FFF2-40B4-BE49-F238E27FC236}">
                  <a16:creationId xmlns:a16="http://schemas.microsoft.com/office/drawing/2014/main" id="{D0C526FB-90A7-596B-727C-209E6C4917F1}"/>
                </a:ext>
              </a:extLst>
            </p:cNvPr>
            <p:cNvSpPr/>
            <p:nvPr/>
          </p:nvSpPr>
          <p:spPr>
            <a:xfrm>
              <a:off x="4468975" y="2873425"/>
              <a:ext cx="101425" cy="60575"/>
            </a:xfrm>
            <a:custGeom>
              <a:avLst/>
              <a:gdLst/>
              <a:ahLst/>
              <a:cxnLst/>
              <a:rect l="l" t="t" r="r" b="b"/>
              <a:pathLst>
                <a:path w="4057" h="2423" extrusionOk="0">
                  <a:moveTo>
                    <a:pt x="1454" y="0"/>
                  </a:moveTo>
                  <a:cubicBezTo>
                    <a:pt x="1181" y="0"/>
                    <a:pt x="946" y="106"/>
                    <a:pt x="807" y="383"/>
                  </a:cubicBezTo>
                  <a:cubicBezTo>
                    <a:pt x="1" y="1486"/>
                    <a:pt x="2266" y="1960"/>
                    <a:pt x="2930" y="2364"/>
                  </a:cubicBezTo>
                  <a:cubicBezTo>
                    <a:pt x="3063" y="2404"/>
                    <a:pt x="3177" y="2422"/>
                    <a:pt x="3274" y="2422"/>
                  </a:cubicBezTo>
                  <a:cubicBezTo>
                    <a:pt x="4056" y="2422"/>
                    <a:pt x="3704" y="1223"/>
                    <a:pt x="3156" y="822"/>
                  </a:cubicBezTo>
                  <a:cubicBezTo>
                    <a:pt x="2815" y="497"/>
                    <a:pt x="2046" y="0"/>
                    <a:pt x="1454" y="0"/>
                  </a:cubicBezTo>
                  <a:close/>
                </a:path>
              </a:pathLst>
            </a:custGeom>
            <a:solidFill>
              <a:srgbClr val="FFB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731;p52">
              <a:extLst>
                <a:ext uri="{FF2B5EF4-FFF2-40B4-BE49-F238E27FC236}">
                  <a16:creationId xmlns:a16="http://schemas.microsoft.com/office/drawing/2014/main" id="{8F6760CA-3867-5A14-6E74-DA9504F11EDC}"/>
                </a:ext>
              </a:extLst>
            </p:cNvPr>
            <p:cNvSpPr/>
            <p:nvPr/>
          </p:nvSpPr>
          <p:spPr>
            <a:xfrm>
              <a:off x="4164525" y="2950100"/>
              <a:ext cx="71650" cy="50050"/>
            </a:xfrm>
            <a:custGeom>
              <a:avLst/>
              <a:gdLst/>
              <a:ahLst/>
              <a:cxnLst/>
              <a:rect l="l" t="t" r="r" b="b"/>
              <a:pathLst>
                <a:path w="2866" h="2002" extrusionOk="0">
                  <a:moveTo>
                    <a:pt x="1697" y="1"/>
                  </a:moveTo>
                  <a:cubicBezTo>
                    <a:pt x="1107" y="1"/>
                    <a:pt x="560" y="591"/>
                    <a:pt x="188" y="1028"/>
                  </a:cubicBezTo>
                  <a:cubicBezTo>
                    <a:pt x="0" y="1252"/>
                    <a:pt x="210" y="1535"/>
                    <a:pt x="441" y="1535"/>
                  </a:cubicBezTo>
                  <a:cubicBezTo>
                    <a:pt x="517" y="1535"/>
                    <a:pt x="595" y="1505"/>
                    <a:pt x="662" y="1432"/>
                  </a:cubicBezTo>
                  <a:cubicBezTo>
                    <a:pt x="1077" y="959"/>
                    <a:pt x="1433" y="669"/>
                    <a:pt x="1710" y="669"/>
                  </a:cubicBezTo>
                  <a:cubicBezTo>
                    <a:pt x="2003" y="669"/>
                    <a:pt x="2208" y="995"/>
                    <a:pt x="2299" y="1776"/>
                  </a:cubicBezTo>
                  <a:cubicBezTo>
                    <a:pt x="2287" y="1882"/>
                    <a:pt x="2358" y="1977"/>
                    <a:pt x="2465" y="2001"/>
                  </a:cubicBezTo>
                  <a:cubicBezTo>
                    <a:pt x="2469" y="2001"/>
                    <a:pt x="2472" y="2001"/>
                    <a:pt x="2475" y="2001"/>
                  </a:cubicBezTo>
                  <a:cubicBezTo>
                    <a:pt x="2866" y="2001"/>
                    <a:pt x="2702" y="1323"/>
                    <a:pt x="2702" y="1064"/>
                  </a:cubicBezTo>
                  <a:cubicBezTo>
                    <a:pt x="2655" y="708"/>
                    <a:pt x="2501" y="352"/>
                    <a:pt x="2192" y="151"/>
                  </a:cubicBezTo>
                  <a:cubicBezTo>
                    <a:pt x="2026" y="46"/>
                    <a:pt x="1860" y="1"/>
                    <a:pt x="169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732;p52">
              <a:extLst>
                <a:ext uri="{FF2B5EF4-FFF2-40B4-BE49-F238E27FC236}">
                  <a16:creationId xmlns:a16="http://schemas.microsoft.com/office/drawing/2014/main" id="{34377657-23BC-33D7-7797-AEAF5DD0A8AF}"/>
                </a:ext>
              </a:extLst>
            </p:cNvPr>
            <p:cNvSpPr/>
            <p:nvPr/>
          </p:nvSpPr>
          <p:spPr>
            <a:xfrm>
              <a:off x="4153800" y="2827925"/>
              <a:ext cx="104675" cy="42925"/>
            </a:xfrm>
            <a:custGeom>
              <a:avLst/>
              <a:gdLst/>
              <a:ahLst/>
              <a:cxnLst/>
              <a:rect l="l" t="t" r="r" b="b"/>
              <a:pathLst>
                <a:path w="4187" h="1717" extrusionOk="0">
                  <a:moveTo>
                    <a:pt x="2838" y="0"/>
                  </a:moveTo>
                  <a:cubicBezTo>
                    <a:pt x="2395" y="0"/>
                    <a:pt x="1928" y="102"/>
                    <a:pt x="1649" y="210"/>
                  </a:cubicBezTo>
                  <a:cubicBezTo>
                    <a:pt x="902" y="376"/>
                    <a:pt x="0" y="1586"/>
                    <a:pt x="1257" y="1717"/>
                  </a:cubicBezTo>
                  <a:cubicBezTo>
                    <a:pt x="1362" y="1702"/>
                    <a:pt x="1497" y="1698"/>
                    <a:pt x="1649" y="1698"/>
                  </a:cubicBezTo>
                  <a:cubicBezTo>
                    <a:pt x="1864" y="1698"/>
                    <a:pt x="2114" y="1706"/>
                    <a:pt x="2370" y="1706"/>
                  </a:cubicBezTo>
                  <a:cubicBezTo>
                    <a:pt x="3246" y="1706"/>
                    <a:pt x="4187" y="1606"/>
                    <a:pt x="3973" y="720"/>
                  </a:cubicBezTo>
                  <a:cubicBezTo>
                    <a:pt x="3947" y="171"/>
                    <a:pt x="3413" y="0"/>
                    <a:pt x="2838" y="0"/>
                  </a:cubicBezTo>
                  <a:close/>
                </a:path>
              </a:pathLst>
            </a:custGeom>
            <a:solidFill>
              <a:srgbClr val="FFB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33;p52">
              <a:extLst>
                <a:ext uri="{FF2B5EF4-FFF2-40B4-BE49-F238E27FC236}">
                  <a16:creationId xmlns:a16="http://schemas.microsoft.com/office/drawing/2014/main" id="{B491E5F8-805E-4B37-08B7-FD8A911AF1E3}"/>
                </a:ext>
              </a:extLst>
            </p:cNvPr>
            <p:cNvSpPr/>
            <p:nvPr/>
          </p:nvSpPr>
          <p:spPr>
            <a:xfrm>
              <a:off x="3819875" y="2937475"/>
              <a:ext cx="85750" cy="61700"/>
            </a:xfrm>
            <a:custGeom>
              <a:avLst/>
              <a:gdLst/>
              <a:ahLst/>
              <a:cxnLst/>
              <a:rect l="l" t="t" r="r" b="b"/>
              <a:pathLst>
                <a:path w="3430" h="2468" extrusionOk="0">
                  <a:moveTo>
                    <a:pt x="496" y="1"/>
                  </a:moveTo>
                  <a:cubicBezTo>
                    <a:pt x="0" y="1"/>
                    <a:pt x="116" y="360"/>
                    <a:pt x="304" y="360"/>
                  </a:cubicBezTo>
                  <a:cubicBezTo>
                    <a:pt x="336" y="360"/>
                    <a:pt x="371" y="349"/>
                    <a:pt x="406" y="324"/>
                  </a:cubicBezTo>
                  <a:cubicBezTo>
                    <a:pt x="975" y="371"/>
                    <a:pt x="1532" y="656"/>
                    <a:pt x="1947" y="1047"/>
                  </a:cubicBezTo>
                  <a:cubicBezTo>
                    <a:pt x="2339" y="1438"/>
                    <a:pt x="2659" y="1889"/>
                    <a:pt x="2944" y="2364"/>
                  </a:cubicBezTo>
                  <a:cubicBezTo>
                    <a:pt x="2977" y="2430"/>
                    <a:pt x="3045" y="2467"/>
                    <a:pt x="3120" y="2467"/>
                  </a:cubicBezTo>
                  <a:cubicBezTo>
                    <a:pt x="3152" y="2467"/>
                    <a:pt x="3185" y="2461"/>
                    <a:pt x="3216" y="2447"/>
                  </a:cubicBezTo>
                  <a:cubicBezTo>
                    <a:pt x="3430" y="2316"/>
                    <a:pt x="3240" y="2091"/>
                    <a:pt x="3157" y="1937"/>
                  </a:cubicBezTo>
                  <a:cubicBezTo>
                    <a:pt x="2956" y="1581"/>
                    <a:pt x="2718" y="1249"/>
                    <a:pt x="2446" y="952"/>
                  </a:cubicBezTo>
                  <a:cubicBezTo>
                    <a:pt x="2066" y="549"/>
                    <a:pt x="1592" y="241"/>
                    <a:pt x="1058" y="98"/>
                  </a:cubicBezTo>
                  <a:cubicBezTo>
                    <a:pt x="816" y="28"/>
                    <a:pt x="633" y="1"/>
                    <a:pt x="49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34;p52">
              <a:extLst>
                <a:ext uri="{FF2B5EF4-FFF2-40B4-BE49-F238E27FC236}">
                  <a16:creationId xmlns:a16="http://schemas.microsoft.com/office/drawing/2014/main" id="{E782BE5C-45C3-5ADF-F175-97B98F9A42B6}"/>
                </a:ext>
              </a:extLst>
            </p:cNvPr>
            <p:cNvSpPr/>
            <p:nvPr/>
          </p:nvSpPr>
          <p:spPr>
            <a:xfrm>
              <a:off x="3847100" y="2964100"/>
              <a:ext cx="37400" cy="64575"/>
            </a:xfrm>
            <a:custGeom>
              <a:avLst/>
              <a:gdLst/>
              <a:ahLst/>
              <a:cxnLst/>
              <a:rect l="l" t="t" r="r" b="b"/>
              <a:pathLst>
                <a:path w="1496" h="2583" extrusionOk="0">
                  <a:moveTo>
                    <a:pt x="1287" y="41"/>
                  </a:moveTo>
                  <a:lnTo>
                    <a:pt x="1287" y="41"/>
                  </a:lnTo>
                  <a:cubicBezTo>
                    <a:pt x="1288" y="42"/>
                    <a:pt x="1289" y="42"/>
                    <a:pt x="1290" y="42"/>
                  </a:cubicBezTo>
                  <a:lnTo>
                    <a:pt x="1290" y="42"/>
                  </a:lnTo>
                  <a:cubicBezTo>
                    <a:pt x="1300" y="44"/>
                    <a:pt x="1309" y="47"/>
                    <a:pt x="1318" y="50"/>
                  </a:cubicBezTo>
                  <a:lnTo>
                    <a:pt x="1318" y="50"/>
                  </a:lnTo>
                  <a:cubicBezTo>
                    <a:pt x="1314" y="46"/>
                    <a:pt x="1309" y="41"/>
                    <a:pt x="1309" y="41"/>
                  </a:cubicBezTo>
                  <a:close/>
                  <a:moveTo>
                    <a:pt x="1043" y="1"/>
                  </a:moveTo>
                  <a:cubicBezTo>
                    <a:pt x="426" y="1"/>
                    <a:pt x="0" y="791"/>
                    <a:pt x="218" y="1382"/>
                  </a:cubicBezTo>
                  <a:cubicBezTo>
                    <a:pt x="348" y="1844"/>
                    <a:pt x="692" y="2212"/>
                    <a:pt x="1036" y="2532"/>
                  </a:cubicBezTo>
                  <a:cubicBezTo>
                    <a:pt x="1078" y="2567"/>
                    <a:pt x="1127" y="2582"/>
                    <a:pt x="1177" y="2582"/>
                  </a:cubicBezTo>
                  <a:cubicBezTo>
                    <a:pt x="1315" y="2582"/>
                    <a:pt x="1457" y="2466"/>
                    <a:pt x="1440" y="2319"/>
                  </a:cubicBezTo>
                  <a:cubicBezTo>
                    <a:pt x="1416" y="2152"/>
                    <a:pt x="1238" y="2081"/>
                    <a:pt x="1155" y="1951"/>
                  </a:cubicBezTo>
                  <a:cubicBezTo>
                    <a:pt x="681" y="1559"/>
                    <a:pt x="313" y="445"/>
                    <a:pt x="1191" y="350"/>
                  </a:cubicBezTo>
                  <a:cubicBezTo>
                    <a:pt x="1217" y="363"/>
                    <a:pt x="1243" y="369"/>
                    <a:pt x="1267" y="369"/>
                  </a:cubicBezTo>
                  <a:cubicBezTo>
                    <a:pt x="1422" y="369"/>
                    <a:pt x="1495" y="112"/>
                    <a:pt x="1318" y="50"/>
                  </a:cubicBezTo>
                  <a:lnTo>
                    <a:pt x="1318" y="50"/>
                  </a:lnTo>
                  <a:cubicBezTo>
                    <a:pt x="1320" y="52"/>
                    <a:pt x="1321" y="53"/>
                    <a:pt x="1321" y="53"/>
                  </a:cubicBezTo>
                  <a:cubicBezTo>
                    <a:pt x="1311" y="49"/>
                    <a:pt x="1301" y="46"/>
                    <a:pt x="1290" y="42"/>
                  </a:cubicBezTo>
                  <a:lnTo>
                    <a:pt x="1290" y="42"/>
                  </a:lnTo>
                  <a:cubicBezTo>
                    <a:pt x="1289" y="42"/>
                    <a:pt x="1287" y="42"/>
                    <a:pt x="1285" y="41"/>
                  </a:cubicBezTo>
                  <a:lnTo>
                    <a:pt x="1287" y="41"/>
                  </a:lnTo>
                  <a:cubicBezTo>
                    <a:pt x="1203" y="14"/>
                    <a:pt x="1122" y="1"/>
                    <a:pt x="104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35;p52">
              <a:extLst>
                <a:ext uri="{FF2B5EF4-FFF2-40B4-BE49-F238E27FC236}">
                  <a16:creationId xmlns:a16="http://schemas.microsoft.com/office/drawing/2014/main" id="{6B9A7632-D570-3581-FAE6-212DB04BF8F4}"/>
                </a:ext>
              </a:extLst>
            </p:cNvPr>
            <p:cNvSpPr/>
            <p:nvPr/>
          </p:nvSpPr>
          <p:spPr>
            <a:xfrm>
              <a:off x="4718650" y="3121875"/>
              <a:ext cx="130400" cy="47600"/>
            </a:xfrm>
            <a:custGeom>
              <a:avLst/>
              <a:gdLst/>
              <a:ahLst/>
              <a:cxnLst/>
              <a:rect l="l" t="t" r="r" b="b"/>
              <a:pathLst>
                <a:path w="5216" h="1904" extrusionOk="0">
                  <a:moveTo>
                    <a:pt x="3761" y="0"/>
                  </a:moveTo>
                  <a:cubicBezTo>
                    <a:pt x="2758" y="0"/>
                    <a:pt x="1746" y="274"/>
                    <a:pt x="937" y="847"/>
                  </a:cubicBezTo>
                  <a:cubicBezTo>
                    <a:pt x="700" y="1096"/>
                    <a:pt x="0" y="1392"/>
                    <a:pt x="285" y="1807"/>
                  </a:cubicBezTo>
                  <a:cubicBezTo>
                    <a:pt x="354" y="1876"/>
                    <a:pt x="421" y="1903"/>
                    <a:pt x="488" y="1903"/>
                  </a:cubicBezTo>
                  <a:cubicBezTo>
                    <a:pt x="685" y="1903"/>
                    <a:pt x="869" y="1662"/>
                    <a:pt x="1020" y="1546"/>
                  </a:cubicBezTo>
                  <a:cubicBezTo>
                    <a:pt x="1246" y="1368"/>
                    <a:pt x="1483" y="1202"/>
                    <a:pt x="1732" y="1060"/>
                  </a:cubicBezTo>
                  <a:cubicBezTo>
                    <a:pt x="2432" y="656"/>
                    <a:pt x="3254" y="470"/>
                    <a:pt x="4071" y="470"/>
                  </a:cubicBezTo>
                  <a:cubicBezTo>
                    <a:pt x="4333" y="470"/>
                    <a:pt x="4594" y="489"/>
                    <a:pt x="4851" y="526"/>
                  </a:cubicBezTo>
                  <a:cubicBezTo>
                    <a:pt x="4877" y="536"/>
                    <a:pt x="4902" y="540"/>
                    <a:pt x="4925" y="540"/>
                  </a:cubicBezTo>
                  <a:cubicBezTo>
                    <a:pt x="5134" y="540"/>
                    <a:pt x="5215" y="188"/>
                    <a:pt x="4970" y="135"/>
                  </a:cubicBezTo>
                  <a:cubicBezTo>
                    <a:pt x="4578" y="46"/>
                    <a:pt x="4170" y="0"/>
                    <a:pt x="376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36;p52">
              <a:extLst>
                <a:ext uri="{FF2B5EF4-FFF2-40B4-BE49-F238E27FC236}">
                  <a16:creationId xmlns:a16="http://schemas.microsoft.com/office/drawing/2014/main" id="{AE0A79EF-F04A-8011-B8F7-F613D9BDCD89}"/>
                </a:ext>
              </a:extLst>
            </p:cNvPr>
            <p:cNvSpPr/>
            <p:nvPr/>
          </p:nvSpPr>
          <p:spPr>
            <a:xfrm>
              <a:off x="4729325" y="3140325"/>
              <a:ext cx="54875" cy="66550"/>
            </a:xfrm>
            <a:custGeom>
              <a:avLst/>
              <a:gdLst/>
              <a:ahLst/>
              <a:cxnLst/>
              <a:rect l="l" t="t" r="r" b="b"/>
              <a:pathLst>
                <a:path w="2195" h="2662" extrusionOk="0">
                  <a:moveTo>
                    <a:pt x="1304" y="0"/>
                  </a:moveTo>
                  <a:cubicBezTo>
                    <a:pt x="1074" y="0"/>
                    <a:pt x="960" y="232"/>
                    <a:pt x="1257" y="322"/>
                  </a:cubicBezTo>
                  <a:cubicBezTo>
                    <a:pt x="2194" y="1046"/>
                    <a:pt x="0" y="2101"/>
                    <a:pt x="380" y="2599"/>
                  </a:cubicBezTo>
                  <a:cubicBezTo>
                    <a:pt x="428" y="2643"/>
                    <a:pt x="479" y="2662"/>
                    <a:pt x="532" y="2662"/>
                  </a:cubicBezTo>
                  <a:cubicBezTo>
                    <a:pt x="872" y="2662"/>
                    <a:pt x="1291" y="1883"/>
                    <a:pt x="1506" y="1698"/>
                  </a:cubicBezTo>
                  <a:cubicBezTo>
                    <a:pt x="1791" y="1378"/>
                    <a:pt x="2052" y="927"/>
                    <a:pt x="1862" y="488"/>
                  </a:cubicBezTo>
                  <a:cubicBezTo>
                    <a:pt x="1690" y="118"/>
                    <a:pt x="1468" y="0"/>
                    <a:pt x="130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737;p52">
              <a:extLst>
                <a:ext uri="{FF2B5EF4-FFF2-40B4-BE49-F238E27FC236}">
                  <a16:creationId xmlns:a16="http://schemas.microsoft.com/office/drawing/2014/main" id="{6314C001-B19A-713A-AA1B-1316B3B91159}"/>
                </a:ext>
              </a:extLst>
            </p:cNvPr>
            <p:cNvSpPr/>
            <p:nvPr/>
          </p:nvSpPr>
          <p:spPr>
            <a:xfrm>
              <a:off x="4173075" y="3421350"/>
              <a:ext cx="126725" cy="49950"/>
            </a:xfrm>
            <a:custGeom>
              <a:avLst/>
              <a:gdLst/>
              <a:ahLst/>
              <a:cxnLst/>
              <a:rect l="l" t="t" r="r" b="b"/>
              <a:pathLst>
                <a:path w="5069" h="1998" extrusionOk="0">
                  <a:moveTo>
                    <a:pt x="192" y="1"/>
                  </a:moveTo>
                  <a:cubicBezTo>
                    <a:pt x="170" y="1"/>
                    <a:pt x="145" y="6"/>
                    <a:pt x="119" y="16"/>
                  </a:cubicBezTo>
                  <a:cubicBezTo>
                    <a:pt x="24" y="64"/>
                    <a:pt x="0" y="171"/>
                    <a:pt x="59" y="254"/>
                  </a:cubicBezTo>
                  <a:cubicBezTo>
                    <a:pt x="890" y="1463"/>
                    <a:pt x="2704" y="1938"/>
                    <a:pt x="4104" y="1997"/>
                  </a:cubicBezTo>
                  <a:cubicBezTo>
                    <a:pt x="4329" y="1997"/>
                    <a:pt x="4543" y="1985"/>
                    <a:pt x="4768" y="1973"/>
                  </a:cubicBezTo>
                  <a:cubicBezTo>
                    <a:pt x="5069" y="1950"/>
                    <a:pt x="5031" y="1486"/>
                    <a:pt x="4742" y="1486"/>
                  </a:cubicBezTo>
                  <a:cubicBezTo>
                    <a:pt x="4735" y="1486"/>
                    <a:pt x="4728" y="1487"/>
                    <a:pt x="4721" y="1487"/>
                  </a:cubicBezTo>
                  <a:cubicBezTo>
                    <a:pt x="4553" y="1497"/>
                    <a:pt x="4385" y="1502"/>
                    <a:pt x="4218" y="1502"/>
                  </a:cubicBezTo>
                  <a:cubicBezTo>
                    <a:pt x="3403" y="1502"/>
                    <a:pt x="2594" y="1377"/>
                    <a:pt x="1827" y="1072"/>
                  </a:cubicBezTo>
                  <a:cubicBezTo>
                    <a:pt x="1388" y="906"/>
                    <a:pt x="937" y="704"/>
                    <a:pt x="581" y="384"/>
                  </a:cubicBezTo>
                  <a:cubicBezTo>
                    <a:pt x="434" y="300"/>
                    <a:pt x="371" y="1"/>
                    <a:pt x="19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738;p52">
              <a:extLst>
                <a:ext uri="{FF2B5EF4-FFF2-40B4-BE49-F238E27FC236}">
                  <a16:creationId xmlns:a16="http://schemas.microsoft.com/office/drawing/2014/main" id="{0A3EFD11-A437-1CC2-602E-222958CE361F}"/>
                </a:ext>
              </a:extLst>
            </p:cNvPr>
            <p:cNvSpPr/>
            <p:nvPr/>
          </p:nvSpPr>
          <p:spPr>
            <a:xfrm>
              <a:off x="3597250" y="2407700"/>
              <a:ext cx="1449950" cy="667975"/>
            </a:xfrm>
            <a:custGeom>
              <a:avLst/>
              <a:gdLst/>
              <a:ahLst/>
              <a:cxnLst/>
              <a:rect l="l" t="t" r="r" b="b"/>
              <a:pathLst>
                <a:path w="57998" h="26719" extrusionOk="0">
                  <a:moveTo>
                    <a:pt x="30426" y="0"/>
                  </a:moveTo>
                  <a:cubicBezTo>
                    <a:pt x="28976" y="0"/>
                    <a:pt x="27502" y="226"/>
                    <a:pt x="26010" y="652"/>
                  </a:cubicBezTo>
                  <a:cubicBezTo>
                    <a:pt x="22986" y="1542"/>
                    <a:pt x="20021" y="3095"/>
                    <a:pt x="17672" y="5266"/>
                  </a:cubicBezTo>
                  <a:cubicBezTo>
                    <a:pt x="17684" y="5159"/>
                    <a:pt x="17672" y="5052"/>
                    <a:pt x="17672" y="4946"/>
                  </a:cubicBezTo>
                  <a:cubicBezTo>
                    <a:pt x="17708" y="3890"/>
                    <a:pt x="17150" y="2929"/>
                    <a:pt x="16415" y="2229"/>
                  </a:cubicBezTo>
                  <a:cubicBezTo>
                    <a:pt x="15181" y="1020"/>
                    <a:pt x="13948" y="628"/>
                    <a:pt x="12276" y="474"/>
                  </a:cubicBezTo>
                  <a:cubicBezTo>
                    <a:pt x="12049" y="445"/>
                    <a:pt x="11824" y="431"/>
                    <a:pt x="11600" y="431"/>
                  </a:cubicBezTo>
                  <a:cubicBezTo>
                    <a:pt x="9524" y="431"/>
                    <a:pt x="7578" y="1626"/>
                    <a:pt x="6251" y="3178"/>
                  </a:cubicBezTo>
                  <a:cubicBezTo>
                    <a:pt x="5729" y="3759"/>
                    <a:pt x="5302" y="4424"/>
                    <a:pt x="5065" y="5171"/>
                  </a:cubicBezTo>
                  <a:cubicBezTo>
                    <a:pt x="4887" y="5657"/>
                    <a:pt x="4780" y="6167"/>
                    <a:pt x="4804" y="6677"/>
                  </a:cubicBezTo>
                  <a:cubicBezTo>
                    <a:pt x="4804" y="7163"/>
                    <a:pt x="4993" y="7709"/>
                    <a:pt x="5076" y="8195"/>
                  </a:cubicBezTo>
                  <a:cubicBezTo>
                    <a:pt x="5171" y="8776"/>
                    <a:pt x="5171" y="9358"/>
                    <a:pt x="5100" y="9939"/>
                  </a:cubicBezTo>
                  <a:cubicBezTo>
                    <a:pt x="5041" y="10389"/>
                    <a:pt x="4946" y="10876"/>
                    <a:pt x="4626" y="11220"/>
                  </a:cubicBezTo>
                  <a:cubicBezTo>
                    <a:pt x="4477" y="11385"/>
                    <a:pt x="4274" y="11458"/>
                    <a:pt x="4066" y="11458"/>
                  </a:cubicBezTo>
                  <a:cubicBezTo>
                    <a:pt x="3825" y="11458"/>
                    <a:pt x="3576" y="11361"/>
                    <a:pt x="3392" y="11196"/>
                  </a:cubicBezTo>
                  <a:cubicBezTo>
                    <a:pt x="3048" y="10923"/>
                    <a:pt x="2764" y="10567"/>
                    <a:pt x="2455" y="10235"/>
                  </a:cubicBezTo>
                  <a:cubicBezTo>
                    <a:pt x="2242" y="9998"/>
                    <a:pt x="2005" y="9725"/>
                    <a:pt x="1661" y="9678"/>
                  </a:cubicBezTo>
                  <a:cubicBezTo>
                    <a:pt x="1611" y="9671"/>
                    <a:pt x="1561" y="9668"/>
                    <a:pt x="1512" y="9668"/>
                  </a:cubicBezTo>
                  <a:cubicBezTo>
                    <a:pt x="791" y="9668"/>
                    <a:pt x="171" y="10377"/>
                    <a:pt x="71" y="11066"/>
                  </a:cubicBezTo>
                  <a:cubicBezTo>
                    <a:pt x="0" y="11504"/>
                    <a:pt x="83" y="11943"/>
                    <a:pt x="237" y="12346"/>
                  </a:cubicBezTo>
                  <a:cubicBezTo>
                    <a:pt x="392" y="12714"/>
                    <a:pt x="676" y="12987"/>
                    <a:pt x="925" y="13283"/>
                  </a:cubicBezTo>
                  <a:lnTo>
                    <a:pt x="925" y="13295"/>
                  </a:lnTo>
                  <a:cubicBezTo>
                    <a:pt x="842" y="13568"/>
                    <a:pt x="688" y="13841"/>
                    <a:pt x="664" y="14137"/>
                  </a:cubicBezTo>
                  <a:cubicBezTo>
                    <a:pt x="475" y="15240"/>
                    <a:pt x="1127" y="16272"/>
                    <a:pt x="2076" y="16794"/>
                  </a:cubicBezTo>
                  <a:cubicBezTo>
                    <a:pt x="2989" y="17316"/>
                    <a:pt x="4021" y="17612"/>
                    <a:pt x="5076" y="17624"/>
                  </a:cubicBezTo>
                  <a:cubicBezTo>
                    <a:pt x="5103" y="17625"/>
                    <a:pt x="5130" y="17625"/>
                    <a:pt x="5156" y="17625"/>
                  </a:cubicBezTo>
                  <a:cubicBezTo>
                    <a:pt x="6716" y="17625"/>
                    <a:pt x="8194" y="16946"/>
                    <a:pt x="9477" y="16094"/>
                  </a:cubicBezTo>
                  <a:cubicBezTo>
                    <a:pt x="10129" y="15667"/>
                    <a:pt x="10769" y="15240"/>
                    <a:pt x="11339" y="14707"/>
                  </a:cubicBezTo>
                  <a:cubicBezTo>
                    <a:pt x="11979" y="14090"/>
                    <a:pt x="12513" y="13366"/>
                    <a:pt x="13023" y="12631"/>
                  </a:cubicBezTo>
                  <a:lnTo>
                    <a:pt x="13023" y="12631"/>
                  </a:lnTo>
                  <a:cubicBezTo>
                    <a:pt x="12169" y="15039"/>
                    <a:pt x="11789" y="17684"/>
                    <a:pt x="12881" y="20044"/>
                  </a:cubicBezTo>
                  <a:cubicBezTo>
                    <a:pt x="12935" y="20126"/>
                    <a:pt x="13025" y="20159"/>
                    <a:pt x="13112" y="20159"/>
                  </a:cubicBezTo>
                  <a:cubicBezTo>
                    <a:pt x="13139" y="20159"/>
                    <a:pt x="13164" y="20156"/>
                    <a:pt x="13189" y="20151"/>
                  </a:cubicBezTo>
                  <a:cubicBezTo>
                    <a:pt x="13308" y="20174"/>
                    <a:pt x="13438" y="20162"/>
                    <a:pt x="13533" y="20174"/>
                  </a:cubicBezTo>
                  <a:cubicBezTo>
                    <a:pt x="19878" y="19451"/>
                    <a:pt x="29971" y="16213"/>
                    <a:pt x="34953" y="11706"/>
                  </a:cubicBezTo>
                  <a:cubicBezTo>
                    <a:pt x="35510" y="14671"/>
                    <a:pt x="37230" y="17352"/>
                    <a:pt x="39104" y="19700"/>
                  </a:cubicBezTo>
                  <a:cubicBezTo>
                    <a:pt x="40669" y="21728"/>
                    <a:pt x="42425" y="23590"/>
                    <a:pt x="44239" y="25381"/>
                  </a:cubicBezTo>
                  <a:cubicBezTo>
                    <a:pt x="44678" y="25832"/>
                    <a:pt x="45022" y="26401"/>
                    <a:pt x="45592" y="26698"/>
                  </a:cubicBezTo>
                  <a:cubicBezTo>
                    <a:pt x="45647" y="26712"/>
                    <a:pt x="45697" y="26719"/>
                    <a:pt x="45741" y="26719"/>
                  </a:cubicBezTo>
                  <a:cubicBezTo>
                    <a:pt x="45876" y="26719"/>
                    <a:pt x="45959" y="26656"/>
                    <a:pt x="45995" y="26567"/>
                  </a:cubicBezTo>
                  <a:cubicBezTo>
                    <a:pt x="46249" y="26525"/>
                    <a:pt x="46504" y="26482"/>
                    <a:pt x="46759" y="26482"/>
                  </a:cubicBezTo>
                  <a:cubicBezTo>
                    <a:pt x="46789" y="26482"/>
                    <a:pt x="46819" y="26483"/>
                    <a:pt x="46849" y="26484"/>
                  </a:cubicBezTo>
                  <a:cubicBezTo>
                    <a:pt x="47252" y="26484"/>
                    <a:pt x="47643" y="26532"/>
                    <a:pt x="48059" y="26579"/>
                  </a:cubicBezTo>
                  <a:cubicBezTo>
                    <a:pt x="48070" y="26591"/>
                    <a:pt x="48082" y="26591"/>
                    <a:pt x="48106" y="26603"/>
                  </a:cubicBezTo>
                  <a:cubicBezTo>
                    <a:pt x="48130" y="26603"/>
                    <a:pt x="48142" y="26603"/>
                    <a:pt x="48165" y="26591"/>
                  </a:cubicBezTo>
                  <a:cubicBezTo>
                    <a:pt x="48180" y="26594"/>
                    <a:pt x="48195" y="26595"/>
                    <a:pt x="48208" y="26595"/>
                  </a:cubicBezTo>
                  <a:cubicBezTo>
                    <a:pt x="48369" y="26595"/>
                    <a:pt x="48444" y="26414"/>
                    <a:pt x="48379" y="26294"/>
                  </a:cubicBezTo>
                  <a:cubicBezTo>
                    <a:pt x="48545" y="25903"/>
                    <a:pt x="48675" y="25262"/>
                    <a:pt x="48770" y="25085"/>
                  </a:cubicBezTo>
                  <a:cubicBezTo>
                    <a:pt x="49090" y="23958"/>
                    <a:pt x="49268" y="22807"/>
                    <a:pt x="49363" y="21633"/>
                  </a:cubicBezTo>
                  <a:cubicBezTo>
                    <a:pt x="50087" y="22878"/>
                    <a:pt x="51059" y="23934"/>
                    <a:pt x="52471" y="24610"/>
                  </a:cubicBezTo>
                  <a:cubicBezTo>
                    <a:pt x="52845" y="24795"/>
                    <a:pt x="53228" y="24882"/>
                    <a:pt x="53583" y="24882"/>
                  </a:cubicBezTo>
                  <a:cubicBezTo>
                    <a:pt x="54664" y="24882"/>
                    <a:pt x="55482" y="24067"/>
                    <a:pt x="55009" y="22701"/>
                  </a:cubicBezTo>
                  <a:lnTo>
                    <a:pt x="55009" y="22701"/>
                  </a:lnTo>
                  <a:cubicBezTo>
                    <a:pt x="55167" y="22734"/>
                    <a:pt x="55330" y="22751"/>
                    <a:pt x="55493" y="22751"/>
                  </a:cubicBezTo>
                  <a:cubicBezTo>
                    <a:pt x="56653" y="22751"/>
                    <a:pt x="57816" y="21927"/>
                    <a:pt x="57203" y="20649"/>
                  </a:cubicBezTo>
                  <a:cubicBezTo>
                    <a:pt x="56705" y="19807"/>
                    <a:pt x="55697" y="19593"/>
                    <a:pt x="55839" y="18383"/>
                  </a:cubicBezTo>
                  <a:cubicBezTo>
                    <a:pt x="56254" y="15608"/>
                    <a:pt x="57998" y="12797"/>
                    <a:pt x="56823" y="9974"/>
                  </a:cubicBezTo>
                  <a:cubicBezTo>
                    <a:pt x="55978" y="7940"/>
                    <a:pt x="54414" y="7052"/>
                    <a:pt x="52719" y="7052"/>
                  </a:cubicBezTo>
                  <a:cubicBezTo>
                    <a:pt x="51322" y="7052"/>
                    <a:pt x="49836" y="7656"/>
                    <a:pt x="48592" y="8717"/>
                  </a:cubicBezTo>
                  <a:cubicBezTo>
                    <a:pt x="48426" y="8824"/>
                    <a:pt x="47821" y="9476"/>
                    <a:pt x="47442" y="10057"/>
                  </a:cubicBezTo>
                  <a:cubicBezTo>
                    <a:pt x="46789" y="9014"/>
                    <a:pt x="45936" y="8136"/>
                    <a:pt x="44809" y="7579"/>
                  </a:cubicBezTo>
                  <a:cubicBezTo>
                    <a:pt x="44595" y="7507"/>
                    <a:pt x="43884" y="7211"/>
                    <a:pt x="43421" y="7187"/>
                  </a:cubicBezTo>
                  <a:cubicBezTo>
                    <a:pt x="42449" y="4839"/>
                    <a:pt x="39080" y="2716"/>
                    <a:pt x="37135" y="1826"/>
                  </a:cubicBezTo>
                  <a:cubicBezTo>
                    <a:pt x="34979" y="573"/>
                    <a:pt x="32733" y="0"/>
                    <a:pt x="30426" y="0"/>
                  </a:cubicBezTo>
                  <a:close/>
                </a:path>
              </a:pathLst>
            </a:custGeom>
            <a:solidFill>
              <a:srgbClr val="FFB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739;p52">
              <a:extLst>
                <a:ext uri="{FF2B5EF4-FFF2-40B4-BE49-F238E27FC236}">
                  <a16:creationId xmlns:a16="http://schemas.microsoft.com/office/drawing/2014/main" id="{34DB4018-66CF-6801-B13C-A802F2625A61}"/>
                </a:ext>
              </a:extLst>
            </p:cNvPr>
            <p:cNvSpPr/>
            <p:nvPr/>
          </p:nvSpPr>
          <p:spPr>
            <a:xfrm>
              <a:off x="3857875" y="2478150"/>
              <a:ext cx="270150" cy="292775"/>
            </a:xfrm>
            <a:custGeom>
              <a:avLst/>
              <a:gdLst/>
              <a:ahLst/>
              <a:cxnLst/>
              <a:rect l="l" t="t" r="r" b="b"/>
              <a:pathLst>
                <a:path w="10806" h="11711" extrusionOk="0">
                  <a:moveTo>
                    <a:pt x="6799" y="0"/>
                  </a:moveTo>
                  <a:cubicBezTo>
                    <a:pt x="6326" y="0"/>
                    <a:pt x="5931" y="490"/>
                    <a:pt x="5954" y="1641"/>
                  </a:cubicBezTo>
                  <a:cubicBezTo>
                    <a:pt x="5433" y="1515"/>
                    <a:pt x="4884" y="1362"/>
                    <a:pt x="4345" y="1362"/>
                  </a:cubicBezTo>
                  <a:cubicBezTo>
                    <a:pt x="4075" y="1362"/>
                    <a:pt x="3808" y="1400"/>
                    <a:pt x="3547" y="1499"/>
                  </a:cubicBezTo>
                  <a:cubicBezTo>
                    <a:pt x="2491" y="1926"/>
                    <a:pt x="2337" y="3397"/>
                    <a:pt x="3511" y="3788"/>
                  </a:cubicBezTo>
                  <a:cubicBezTo>
                    <a:pt x="1566" y="4108"/>
                    <a:pt x="0" y="5496"/>
                    <a:pt x="2610" y="6516"/>
                  </a:cubicBezTo>
                  <a:cubicBezTo>
                    <a:pt x="1602" y="7228"/>
                    <a:pt x="463" y="8473"/>
                    <a:pt x="760" y="9789"/>
                  </a:cubicBezTo>
                  <a:cubicBezTo>
                    <a:pt x="1096" y="10406"/>
                    <a:pt x="1543" y="10668"/>
                    <a:pt x="2013" y="10668"/>
                  </a:cubicBezTo>
                  <a:cubicBezTo>
                    <a:pt x="2519" y="10668"/>
                    <a:pt x="3050" y="10364"/>
                    <a:pt x="3499" y="9872"/>
                  </a:cubicBezTo>
                  <a:cubicBezTo>
                    <a:pt x="3594" y="10608"/>
                    <a:pt x="4021" y="11557"/>
                    <a:pt x="4828" y="11711"/>
                  </a:cubicBezTo>
                  <a:cubicBezTo>
                    <a:pt x="6049" y="11640"/>
                    <a:pt x="6405" y="9979"/>
                    <a:pt x="6156" y="8995"/>
                  </a:cubicBezTo>
                  <a:lnTo>
                    <a:pt x="6156" y="8995"/>
                  </a:lnTo>
                  <a:cubicBezTo>
                    <a:pt x="6536" y="9285"/>
                    <a:pt x="6961" y="9415"/>
                    <a:pt x="7349" y="9415"/>
                  </a:cubicBezTo>
                  <a:cubicBezTo>
                    <a:pt x="8338" y="9415"/>
                    <a:pt x="9079" y="8567"/>
                    <a:pt x="8184" y="7382"/>
                  </a:cubicBezTo>
                  <a:lnTo>
                    <a:pt x="8184" y="7382"/>
                  </a:lnTo>
                  <a:cubicBezTo>
                    <a:pt x="8364" y="7431"/>
                    <a:pt x="8538" y="7453"/>
                    <a:pt x="8703" y="7453"/>
                  </a:cubicBezTo>
                  <a:cubicBezTo>
                    <a:pt x="9932" y="7453"/>
                    <a:pt x="10624" y="6188"/>
                    <a:pt x="9441" y="5247"/>
                  </a:cubicBezTo>
                  <a:cubicBezTo>
                    <a:pt x="10106" y="5069"/>
                    <a:pt x="10805" y="4523"/>
                    <a:pt x="10782" y="3776"/>
                  </a:cubicBezTo>
                  <a:cubicBezTo>
                    <a:pt x="10663" y="2991"/>
                    <a:pt x="9883" y="2758"/>
                    <a:pt x="9136" y="2758"/>
                  </a:cubicBezTo>
                  <a:cubicBezTo>
                    <a:pt x="8834" y="2758"/>
                    <a:pt x="8537" y="2796"/>
                    <a:pt x="8291" y="2851"/>
                  </a:cubicBezTo>
                  <a:cubicBezTo>
                    <a:pt x="8435" y="1156"/>
                    <a:pt x="7526" y="0"/>
                    <a:pt x="6799" y="0"/>
                  </a:cubicBezTo>
                  <a:close/>
                </a:path>
              </a:pathLst>
            </a:custGeom>
            <a:solidFill>
              <a:srgbClr val="0067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740;p52">
              <a:extLst>
                <a:ext uri="{FF2B5EF4-FFF2-40B4-BE49-F238E27FC236}">
                  <a16:creationId xmlns:a16="http://schemas.microsoft.com/office/drawing/2014/main" id="{8E1602F5-7C9D-0E33-9F2A-818CCBF59B6A}"/>
                </a:ext>
              </a:extLst>
            </p:cNvPr>
            <p:cNvSpPr/>
            <p:nvPr/>
          </p:nvSpPr>
          <p:spPr>
            <a:xfrm>
              <a:off x="4706025" y="2602450"/>
              <a:ext cx="218625" cy="246875"/>
            </a:xfrm>
            <a:custGeom>
              <a:avLst/>
              <a:gdLst/>
              <a:ahLst/>
              <a:cxnLst/>
              <a:rect l="l" t="t" r="r" b="b"/>
              <a:pathLst>
                <a:path w="8745" h="9875" extrusionOk="0">
                  <a:moveTo>
                    <a:pt x="4798" y="0"/>
                  </a:moveTo>
                  <a:cubicBezTo>
                    <a:pt x="3997" y="0"/>
                    <a:pt x="3141" y="704"/>
                    <a:pt x="2960" y="2256"/>
                  </a:cubicBezTo>
                  <a:cubicBezTo>
                    <a:pt x="2432" y="1921"/>
                    <a:pt x="1969" y="1787"/>
                    <a:pt x="1592" y="1787"/>
                  </a:cubicBezTo>
                  <a:cubicBezTo>
                    <a:pt x="218" y="1787"/>
                    <a:pt x="1" y="3569"/>
                    <a:pt x="2011" y="3904"/>
                  </a:cubicBezTo>
                  <a:cubicBezTo>
                    <a:pt x="977" y="4728"/>
                    <a:pt x="873" y="6454"/>
                    <a:pt x="2194" y="6454"/>
                  </a:cubicBezTo>
                  <a:cubicBezTo>
                    <a:pt x="2356" y="6454"/>
                    <a:pt x="2540" y="6428"/>
                    <a:pt x="2747" y="6371"/>
                  </a:cubicBezTo>
                  <a:lnTo>
                    <a:pt x="2747" y="6371"/>
                  </a:lnTo>
                  <a:cubicBezTo>
                    <a:pt x="1992" y="7600"/>
                    <a:pt x="2777" y="8672"/>
                    <a:pt x="3802" y="8672"/>
                  </a:cubicBezTo>
                  <a:cubicBezTo>
                    <a:pt x="4210" y="8672"/>
                    <a:pt x="4657" y="8502"/>
                    <a:pt x="5060" y="8103"/>
                  </a:cubicBezTo>
                  <a:cubicBezTo>
                    <a:pt x="5083" y="8743"/>
                    <a:pt x="5261" y="9526"/>
                    <a:pt x="5914" y="9811"/>
                  </a:cubicBezTo>
                  <a:cubicBezTo>
                    <a:pt x="6049" y="9854"/>
                    <a:pt x="6181" y="9874"/>
                    <a:pt x="6308" y="9874"/>
                  </a:cubicBezTo>
                  <a:cubicBezTo>
                    <a:pt x="7392" y="9874"/>
                    <a:pt x="8134" y="8400"/>
                    <a:pt x="7954" y="7391"/>
                  </a:cubicBezTo>
                  <a:cubicBezTo>
                    <a:pt x="7847" y="6893"/>
                    <a:pt x="7550" y="6454"/>
                    <a:pt x="7242" y="6051"/>
                  </a:cubicBezTo>
                  <a:cubicBezTo>
                    <a:pt x="8745" y="4767"/>
                    <a:pt x="8614" y="2905"/>
                    <a:pt x="6653" y="2905"/>
                  </a:cubicBezTo>
                  <a:cubicBezTo>
                    <a:pt x="6493" y="2905"/>
                    <a:pt x="6322" y="2918"/>
                    <a:pt x="6139" y="2943"/>
                  </a:cubicBezTo>
                  <a:cubicBezTo>
                    <a:pt x="6689" y="1071"/>
                    <a:pt x="5786" y="0"/>
                    <a:pt x="4798" y="0"/>
                  </a:cubicBezTo>
                  <a:close/>
                </a:path>
              </a:pathLst>
            </a:custGeom>
            <a:solidFill>
              <a:srgbClr val="0067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 name="Google Shape;1829;p55">
            <a:extLst>
              <a:ext uri="{FF2B5EF4-FFF2-40B4-BE49-F238E27FC236}">
                <a16:creationId xmlns:a16="http://schemas.microsoft.com/office/drawing/2014/main" id="{BB166249-F02D-1359-9415-17960817EC28}"/>
              </a:ext>
            </a:extLst>
          </p:cNvPr>
          <p:cNvGrpSpPr/>
          <p:nvPr/>
        </p:nvGrpSpPr>
        <p:grpSpPr>
          <a:xfrm rot="516589">
            <a:off x="7940454" y="3997727"/>
            <a:ext cx="1308918" cy="1156237"/>
            <a:chOff x="2761675" y="2348375"/>
            <a:chExt cx="2226825" cy="2188875"/>
          </a:xfrm>
        </p:grpSpPr>
        <p:sp>
          <p:nvSpPr>
            <p:cNvPr id="35" name="Google Shape;1830;p55">
              <a:extLst>
                <a:ext uri="{FF2B5EF4-FFF2-40B4-BE49-F238E27FC236}">
                  <a16:creationId xmlns:a16="http://schemas.microsoft.com/office/drawing/2014/main" id="{A0059D54-FA4F-503F-7643-628410DF3E74}"/>
                </a:ext>
              </a:extLst>
            </p:cNvPr>
            <p:cNvSpPr/>
            <p:nvPr/>
          </p:nvSpPr>
          <p:spPr>
            <a:xfrm>
              <a:off x="2761675" y="2363700"/>
              <a:ext cx="2226825" cy="2173550"/>
            </a:xfrm>
            <a:custGeom>
              <a:avLst/>
              <a:gdLst/>
              <a:ahLst/>
              <a:cxnLst/>
              <a:rect l="l" t="t" r="r" b="b"/>
              <a:pathLst>
                <a:path w="89073" h="86942" extrusionOk="0">
                  <a:moveTo>
                    <a:pt x="45973" y="0"/>
                  </a:moveTo>
                  <a:cubicBezTo>
                    <a:pt x="42903" y="0"/>
                    <a:pt x="39830" y="715"/>
                    <a:pt x="37041" y="2080"/>
                  </a:cubicBezTo>
                  <a:cubicBezTo>
                    <a:pt x="36019" y="1952"/>
                    <a:pt x="34990" y="1882"/>
                    <a:pt x="33965" y="1882"/>
                  </a:cubicBezTo>
                  <a:cubicBezTo>
                    <a:pt x="32609" y="1882"/>
                    <a:pt x="31259" y="2005"/>
                    <a:pt x="29936" y="2282"/>
                  </a:cubicBezTo>
                  <a:cubicBezTo>
                    <a:pt x="27019" y="2792"/>
                    <a:pt x="24089" y="4001"/>
                    <a:pt x="21954" y="6172"/>
                  </a:cubicBezTo>
                  <a:cubicBezTo>
                    <a:pt x="21100" y="7121"/>
                    <a:pt x="20650" y="8461"/>
                    <a:pt x="20733" y="9754"/>
                  </a:cubicBezTo>
                  <a:cubicBezTo>
                    <a:pt x="21017" y="12897"/>
                    <a:pt x="24457" y="14427"/>
                    <a:pt x="27007" y="15316"/>
                  </a:cubicBezTo>
                  <a:cubicBezTo>
                    <a:pt x="27212" y="15336"/>
                    <a:pt x="27555" y="15452"/>
                    <a:pt x="27836" y="15452"/>
                  </a:cubicBezTo>
                  <a:cubicBezTo>
                    <a:pt x="27895" y="15452"/>
                    <a:pt x="27951" y="15447"/>
                    <a:pt x="28003" y="15435"/>
                  </a:cubicBezTo>
                  <a:lnTo>
                    <a:pt x="28003" y="15435"/>
                  </a:lnTo>
                  <a:cubicBezTo>
                    <a:pt x="27991" y="15447"/>
                    <a:pt x="27991" y="15459"/>
                    <a:pt x="27979" y="15459"/>
                  </a:cubicBezTo>
                  <a:cubicBezTo>
                    <a:pt x="27967" y="15530"/>
                    <a:pt x="27944" y="15589"/>
                    <a:pt x="27920" y="15648"/>
                  </a:cubicBezTo>
                  <a:cubicBezTo>
                    <a:pt x="27849" y="15886"/>
                    <a:pt x="27766" y="16135"/>
                    <a:pt x="27695" y="16372"/>
                  </a:cubicBezTo>
                  <a:cubicBezTo>
                    <a:pt x="27635" y="16573"/>
                    <a:pt x="27588" y="16775"/>
                    <a:pt x="27529" y="16977"/>
                  </a:cubicBezTo>
                  <a:cubicBezTo>
                    <a:pt x="27481" y="17166"/>
                    <a:pt x="27434" y="17356"/>
                    <a:pt x="27386" y="17546"/>
                  </a:cubicBezTo>
                  <a:cubicBezTo>
                    <a:pt x="27351" y="17700"/>
                    <a:pt x="27315" y="17866"/>
                    <a:pt x="27279" y="18020"/>
                  </a:cubicBezTo>
                  <a:cubicBezTo>
                    <a:pt x="27256" y="18103"/>
                    <a:pt x="27244" y="18186"/>
                    <a:pt x="27220" y="18258"/>
                  </a:cubicBezTo>
                  <a:cubicBezTo>
                    <a:pt x="27161" y="18542"/>
                    <a:pt x="27113" y="18815"/>
                    <a:pt x="27054" y="19100"/>
                  </a:cubicBezTo>
                  <a:cubicBezTo>
                    <a:pt x="27030" y="19242"/>
                    <a:pt x="27007" y="19384"/>
                    <a:pt x="26983" y="19539"/>
                  </a:cubicBezTo>
                  <a:cubicBezTo>
                    <a:pt x="26959" y="19681"/>
                    <a:pt x="26936" y="19823"/>
                    <a:pt x="26912" y="19965"/>
                  </a:cubicBezTo>
                  <a:cubicBezTo>
                    <a:pt x="26900" y="20013"/>
                    <a:pt x="26900" y="20060"/>
                    <a:pt x="26900" y="20108"/>
                  </a:cubicBezTo>
                  <a:cubicBezTo>
                    <a:pt x="26888" y="20203"/>
                    <a:pt x="26864" y="20298"/>
                    <a:pt x="26853" y="20404"/>
                  </a:cubicBezTo>
                  <a:cubicBezTo>
                    <a:pt x="26841" y="20547"/>
                    <a:pt x="26829" y="20689"/>
                    <a:pt x="26805" y="20831"/>
                  </a:cubicBezTo>
                  <a:cubicBezTo>
                    <a:pt x="26793" y="20879"/>
                    <a:pt x="26793" y="20926"/>
                    <a:pt x="26793" y="20974"/>
                  </a:cubicBezTo>
                  <a:cubicBezTo>
                    <a:pt x="26781" y="21069"/>
                    <a:pt x="26781" y="21163"/>
                    <a:pt x="26769" y="21270"/>
                  </a:cubicBezTo>
                  <a:cubicBezTo>
                    <a:pt x="26758" y="21401"/>
                    <a:pt x="26746" y="21543"/>
                    <a:pt x="26734" y="21673"/>
                  </a:cubicBezTo>
                  <a:cubicBezTo>
                    <a:pt x="26710" y="21958"/>
                    <a:pt x="26698" y="22255"/>
                    <a:pt x="26686" y="22539"/>
                  </a:cubicBezTo>
                  <a:cubicBezTo>
                    <a:pt x="26663" y="22812"/>
                    <a:pt x="26663" y="23085"/>
                    <a:pt x="26651" y="23369"/>
                  </a:cubicBezTo>
                  <a:cubicBezTo>
                    <a:pt x="26639" y="23642"/>
                    <a:pt x="26639" y="23915"/>
                    <a:pt x="26627" y="24200"/>
                  </a:cubicBezTo>
                  <a:cubicBezTo>
                    <a:pt x="26627" y="24378"/>
                    <a:pt x="26556" y="24722"/>
                    <a:pt x="26627" y="24888"/>
                  </a:cubicBezTo>
                  <a:cubicBezTo>
                    <a:pt x="26734" y="25125"/>
                    <a:pt x="26734" y="25054"/>
                    <a:pt x="26983" y="25160"/>
                  </a:cubicBezTo>
                  <a:cubicBezTo>
                    <a:pt x="27054" y="25184"/>
                    <a:pt x="27125" y="25220"/>
                    <a:pt x="27208" y="25243"/>
                  </a:cubicBezTo>
                  <a:cubicBezTo>
                    <a:pt x="27219" y="25309"/>
                    <a:pt x="27230" y="25365"/>
                    <a:pt x="27251" y="25382"/>
                  </a:cubicBezTo>
                  <a:lnTo>
                    <a:pt x="27251" y="25382"/>
                  </a:lnTo>
                  <a:cubicBezTo>
                    <a:pt x="26600" y="24945"/>
                    <a:pt x="25854" y="24650"/>
                    <a:pt x="25073" y="24532"/>
                  </a:cubicBezTo>
                  <a:cubicBezTo>
                    <a:pt x="24798" y="24480"/>
                    <a:pt x="24513" y="24455"/>
                    <a:pt x="24224" y="24455"/>
                  </a:cubicBezTo>
                  <a:cubicBezTo>
                    <a:pt x="22310" y="24455"/>
                    <a:pt x="20264" y="25574"/>
                    <a:pt x="20306" y="27687"/>
                  </a:cubicBezTo>
                  <a:cubicBezTo>
                    <a:pt x="20365" y="29964"/>
                    <a:pt x="22393" y="31506"/>
                    <a:pt x="24220" y="32490"/>
                  </a:cubicBezTo>
                  <a:cubicBezTo>
                    <a:pt x="24220" y="32490"/>
                    <a:pt x="24220" y="32487"/>
                    <a:pt x="24218" y="32484"/>
                  </a:cubicBezTo>
                  <a:lnTo>
                    <a:pt x="24218" y="32484"/>
                  </a:lnTo>
                  <a:cubicBezTo>
                    <a:pt x="25187" y="33003"/>
                    <a:pt x="26204" y="33416"/>
                    <a:pt x="27244" y="33724"/>
                  </a:cubicBezTo>
                  <a:cubicBezTo>
                    <a:pt x="27612" y="36570"/>
                    <a:pt x="28454" y="39357"/>
                    <a:pt x="29889" y="41884"/>
                  </a:cubicBezTo>
                  <a:cubicBezTo>
                    <a:pt x="30826" y="43508"/>
                    <a:pt x="32225" y="44778"/>
                    <a:pt x="33637" y="45987"/>
                  </a:cubicBezTo>
                  <a:cubicBezTo>
                    <a:pt x="35499" y="47600"/>
                    <a:pt x="37788" y="48454"/>
                    <a:pt x="40184" y="48905"/>
                  </a:cubicBezTo>
                  <a:cubicBezTo>
                    <a:pt x="40195" y="49024"/>
                    <a:pt x="40195" y="49130"/>
                    <a:pt x="40195" y="49249"/>
                  </a:cubicBezTo>
                  <a:cubicBezTo>
                    <a:pt x="39745" y="49284"/>
                    <a:pt x="39294" y="49332"/>
                    <a:pt x="38855" y="49379"/>
                  </a:cubicBezTo>
                  <a:cubicBezTo>
                    <a:pt x="38796" y="49142"/>
                    <a:pt x="38689" y="48941"/>
                    <a:pt x="38440" y="48881"/>
                  </a:cubicBezTo>
                  <a:cubicBezTo>
                    <a:pt x="37883" y="49000"/>
                    <a:pt x="37313" y="49047"/>
                    <a:pt x="36756" y="49083"/>
                  </a:cubicBezTo>
                  <a:cubicBezTo>
                    <a:pt x="36519" y="49142"/>
                    <a:pt x="35748" y="49012"/>
                    <a:pt x="35760" y="49344"/>
                  </a:cubicBezTo>
                  <a:cubicBezTo>
                    <a:pt x="35760" y="49415"/>
                    <a:pt x="35807" y="49462"/>
                    <a:pt x="35890" y="49498"/>
                  </a:cubicBezTo>
                  <a:cubicBezTo>
                    <a:pt x="35890" y="49628"/>
                    <a:pt x="35878" y="49759"/>
                    <a:pt x="35878" y="49889"/>
                  </a:cubicBezTo>
                  <a:cubicBezTo>
                    <a:pt x="32154" y="50755"/>
                    <a:pt x="28620" y="52404"/>
                    <a:pt x="25655" y="54930"/>
                  </a:cubicBezTo>
                  <a:cubicBezTo>
                    <a:pt x="23318" y="56768"/>
                    <a:pt x="21207" y="58868"/>
                    <a:pt x="19191" y="61050"/>
                  </a:cubicBezTo>
                  <a:cubicBezTo>
                    <a:pt x="19143" y="61145"/>
                    <a:pt x="18135" y="62141"/>
                    <a:pt x="17471" y="62912"/>
                  </a:cubicBezTo>
                  <a:cubicBezTo>
                    <a:pt x="17518" y="62960"/>
                    <a:pt x="17554" y="63007"/>
                    <a:pt x="17590" y="63054"/>
                  </a:cubicBezTo>
                  <a:cubicBezTo>
                    <a:pt x="17637" y="63126"/>
                    <a:pt x="17684" y="63185"/>
                    <a:pt x="17732" y="63256"/>
                  </a:cubicBezTo>
                  <a:cubicBezTo>
                    <a:pt x="17815" y="63363"/>
                    <a:pt x="17886" y="63481"/>
                    <a:pt x="17957" y="63588"/>
                  </a:cubicBezTo>
                  <a:cubicBezTo>
                    <a:pt x="18052" y="63719"/>
                    <a:pt x="18147" y="63861"/>
                    <a:pt x="18242" y="63991"/>
                  </a:cubicBezTo>
                  <a:cubicBezTo>
                    <a:pt x="18076" y="64074"/>
                    <a:pt x="17898" y="64205"/>
                    <a:pt x="17684" y="64418"/>
                  </a:cubicBezTo>
                  <a:cubicBezTo>
                    <a:pt x="16890" y="65094"/>
                    <a:pt x="16071" y="65747"/>
                    <a:pt x="15289" y="66458"/>
                  </a:cubicBezTo>
                  <a:cubicBezTo>
                    <a:pt x="15028" y="66660"/>
                    <a:pt x="14767" y="66862"/>
                    <a:pt x="14494" y="67063"/>
                  </a:cubicBezTo>
                  <a:cubicBezTo>
                    <a:pt x="14885" y="65557"/>
                    <a:pt x="15300" y="64063"/>
                    <a:pt x="15680" y="62556"/>
                  </a:cubicBezTo>
                  <a:cubicBezTo>
                    <a:pt x="16581" y="58524"/>
                    <a:pt x="17720" y="54562"/>
                    <a:pt x="18633" y="50542"/>
                  </a:cubicBezTo>
                  <a:cubicBezTo>
                    <a:pt x="18728" y="50186"/>
                    <a:pt x="18811" y="49842"/>
                    <a:pt x="18906" y="49486"/>
                  </a:cubicBezTo>
                  <a:cubicBezTo>
                    <a:pt x="19736" y="48869"/>
                    <a:pt x="20578" y="48264"/>
                    <a:pt x="21409" y="47671"/>
                  </a:cubicBezTo>
                  <a:cubicBezTo>
                    <a:pt x="22571" y="46853"/>
                    <a:pt x="23757" y="46106"/>
                    <a:pt x="24896" y="45264"/>
                  </a:cubicBezTo>
                  <a:cubicBezTo>
                    <a:pt x="25477" y="44837"/>
                    <a:pt x="27220" y="43568"/>
                    <a:pt x="26876" y="42749"/>
                  </a:cubicBezTo>
                  <a:cubicBezTo>
                    <a:pt x="26710" y="42438"/>
                    <a:pt x="26412" y="42337"/>
                    <a:pt x="26077" y="42337"/>
                  </a:cubicBezTo>
                  <a:cubicBezTo>
                    <a:pt x="25621" y="42337"/>
                    <a:pt x="25097" y="42523"/>
                    <a:pt x="24741" y="42619"/>
                  </a:cubicBezTo>
                  <a:cubicBezTo>
                    <a:pt x="23721" y="42915"/>
                    <a:pt x="22796" y="43449"/>
                    <a:pt x="21812" y="43852"/>
                  </a:cubicBezTo>
                  <a:cubicBezTo>
                    <a:pt x="21883" y="43746"/>
                    <a:pt x="21942" y="43627"/>
                    <a:pt x="22002" y="43508"/>
                  </a:cubicBezTo>
                  <a:cubicBezTo>
                    <a:pt x="22844" y="41943"/>
                    <a:pt x="23555" y="40306"/>
                    <a:pt x="24136" y="38610"/>
                  </a:cubicBezTo>
                  <a:cubicBezTo>
                    <a:pt x="24421" y="37804"/>
                    <a:pt x="24706" y="36973"/>
                    <a:pt x="24741" y="36108"/>
                  </a:cubicBezTo>
                  <a:cubicBezTo>
                    <a:pt x="24741" y="35930"/>
                    <a:pt x="24741" y="35740"/>
                    <a:pt x="24646" y="35586"/>
                  </a:cubicBezTo>
                  <a:cubicBezTo>
                    <a:pt x="24552" y="35420"/>
                    <a:pt x="24397" y="35265"/>
                    <a:pt x="24196" y="35254"/>
                  </a:cubicBezTo>
                  <a:cubicBezTo>
                    <a:pt x="24189" y="35253"/>
                    <a:pt x="24183" y="35253"/>
                    <a:pt x="24176" y="35253"/>
                  </a:cubicBezTo>
                  <a:cubicBezTo>
                    <a:pt x="23736" y="35253"/>
                    <a:pt x="23409" y="35649"/>
                    <a:pt x="23128" y="35953"/>
                  </a:cubicBezTo>
                  <a:cubicBezTo>
                    <a:pt x="22571" y="36558"/>
                    <a:pt x="22203" y="37305"/>
                    <a:pt x="21800" y="38017"/>
                  </a:cubicBezTo>
                  <a:cubicBezTo>
                    <a:pt x="21349" y="38812"/>
                    <a:pt x="20993" y="39654"/>
                    <a:pt x="20673" y="40520"/>
                  </a:cubicBezTo>
                  <a:cubicBezTo>
                    <a:pt x="20851" y="39251"/>
                    <a:pt x="21005" y="37981"/>
                    <a:pt x="21100" y="36712"/>
                  </a:cubicBezTo>
                  <a:cubicBezTo>
                    <a:pt x="21171" y="35681"/>
                    <a:pt x="21385" y="34637"/>
                    <a:pt x="21278" y="33593"/>
                  </a:cubicBezTo>
                  <a:cubicBezTo>
                    <a:pt x="21170" y="32716"/>
                    <a:pt x="20843" y="32364"/>
                    <a:pt x="20457" y="32364"/>
                  </a:cubicBezTo>
                  <a:cubicBezTo>
                    <a:pt x="19991" y="32364"/>
                    <a:pt x="19440" y="32874"/>
                    <a:pt x="19084" y="33593"/>
                  </a:cubicBezTo>
                  <a:cubicBezTo>
                    <a:pt x="18443" y="34993"/>
                    <a:pt x="18242" y="36535"/>
                    <a:pt x="17756" y="37993"/>
                  </a:cubicBezTo>
                  <a:cubicBezTo>
                    <a:pt x="17898" y="36451"/>
                    <a:pt x="18313" y="34886"/>
                    <a:pt x="17922" y="33356"/>
                  </a:cubicBezTo>
                  <a:cubicBezTo>
                    <a:pt x="17779" y="32881"/>
                    <a:pt x="17530" y="32182"/>
                    <a:pt x="17080" y="31956"/>
                  </a:cubicBezTo>
                  <a:cubicBezTo>
                    <a:pt x="16992" y="31924"/>
                    <a:pt x="16908" y="31909"/>
                    <a:pt x="16827" y="31909"/>
                  </a:cubicBezTo>
                  <a:cubicBezTo>
                    <a:pt x="16314" y="31909"/>
                    <a:pt x="15931" y="32497"/>
                    <a:pt x="15716" y="32917"/>
                  </a:cubicBezTo>
                  <a:cubicBezTo>
                    <a:pt x="15348" y="33700"/>
                    <a:pt x="15265" y="34566"/>
                    <a:pt x="15146" y="35408"/>
                  </a:cubicBezTo>
                  <a:cubicBezTo>
                    <a:pt x="14968" y="36523"/>
                    <a:pt x="14826" y="37661"/>
                    <a:pt x="14684" y="38788"/>
                  </a:cubicBezTo>
                  <a:cubicBezTo>
                    <a:pt x="14589" y="37756"/>
                    <a:pt x="14352" y="36748"/>
                    <a:pt x="14150" y="35740"/>
                  </a:cubicBezTo>
                  <a:cubicBezTo>
                    <a:pt x="14031" y="35218"/>
                    <a:pt x="13996" y="34637"/>
                    <a:pt x="13687" y="34186"/>
                  </a:cubicBezTo>
                  <a:cubicBezTo>
                    <a:pt x="13485" y="33875"/>
                    <a:pt x="13251" y="33683"/>
                    <a:pt x="12990" y="33683"/>
                  </a:cubicBezTo>
                  <a:cubicBezTo>
                    <a:pt x="12822" y="33683"/>
                    <a:pt x="12644" y="33761"/>
                    <a:pt x="12454" y="33937"/>
                  </a:cubicBezTo>
                  <a:cubicBezTo>
                    <a:pt x="12217" y="34257"/>
                    <a:pt x="12134" y="34672"/>
                    <a:pt x="12086" y="35052"/>
                  </a:cubicBezTo>
                  <a:cubicBezTo>
                    <a:pt x="12051" y="35479"/>
                    <a:pt x="12039" y="35894"/>
                    <a:pt x="11991" y="36309"/>
                  </a:cubicBezTo>
                  <a:cubicBezTo>
                    <a:pt x="11932" y="36890"/>
                    <a:pt x="11861" y="37471"/>
                    <a:pt x="11837" y="38053"/>
                  </a:cubicBezTo>
                  <a:cubicBezTo>
                    <a:pt x="11825" y="39096"/>
                    <a:pt x="11802" y="40140"/>
                    <a:pt x="11659" y="41184"/>
                  </a:cubicBezTo>
                  <a:cubicBezTo>
                    <a:pt x="11576" y="42002"/>
                    <a:pt x="11564" y="42821"/>
                    <a:pt x="11481" y="43639"/>
                  </a:cubicBezTo>
                  <a:cubicBezTo>
                    <a:pt x="11398" y="44398"/>
                    <a:pt x="11244" y="45145"/>
                    <a:pt x="11244" y="45916"/>
                  </a:cubicBezTo>
                  <a:cubicBezTo>
                    <a:pt x="11244" y="46462"/>
                    <a:pt x="11327" y="47007"/>
                    <a:pt x="11387" y="47553"/>
                  </a:cubicBezTo>
                  <a:cubicBezTo>
                    <a:pt x="11398" y="47648"/>
                    <a:pt x="11410" y="47743"/>
                    <a:pt x="11422" y="47826"/>
                  </a:cubicBezTo>
                  <a:cubicBezTo>
                    <a:pt x="10829" y="49474"/>
                    <a:pt x="10023" y="51040"/>
                    <a:pt x="9358" y="52653"/>
                  </a:cubicBezTo>
                  <a:cubicBezTo>
                    <a:pt x="7900" y="56294"/>
                    <a:pt x="6654" y="60006"/>
                    <a:pt x="5409" y="63719"/>
                  </a:cubicBezTo>
                  <a:cubicBezTo>
                    <a:pt x="3677" y="69352"/>
                    <a:pt x="1" y="80122"/>
                    <a:pt x="7923" y="82470"/>
                  </a:cubicBezTo>
                  <a:cubicBezTo>
                    <a:pt x="8089" y="82482"/>
                    <a:pt x="8244" y="82494"/>
                    <a:pt x="8410" y="82494"/>
                  </a:cubicBezTo>
                  <a:cubicBezTo>
                    <a:pt x="12620" y="82494"/>
                    <a:pt x="17091" y="79019"/>
                    <a:pt x="20258" y="76563"/>
                  </a:cubicBezTo>
                  <a:cubicBezTo>
                    <a:pt x="20650" y="76255"/>
                    <a:pt x="21029" y="75935"/>
                    <a:pt x="21409" y="75603"/>
                  </a:cubicBezTo>
                  <a:cubicBezTo>
                    <a:pt x="21527" y="75460"/>
                    <a:pt x="21658" y="75330"/>
                    <a:pt x="21788" y="75199"/>
                  </a:cubicBezTo>
                  <a:cubicBezTo>
                    <a:pt x="21847" y="75140"/>
                    <a:pt x="21907" y="75081"/>
                    <a:pt x="21966" y="75010"/>
                  </a:cubicBezTo>
                  <a:cubicBezTo>
                    <a:pt x="22085" y="74903"/>
                    <a:pt x="22191" y="74796"/>
                    <a:pt x="22310" y="74678"/>
                  </a:cubicBezTo>
                  <a:cubicBezTo>
                    <a:pt x="22452" y="74535"/>
                    <a:pt x="22595" y="74405"/>
                    <a:pt x="22737" y="74263"/>
                  </a:cubicBezTo>
                  <a:cubicBezTo>
                    <a:pt x="22879" y="74120"/>
                    <a:pt x="23022" y="73978"/>
                    <a:pt x="23176" y="73847"/>
                  </a:cubicBezTo>
                  <a:cubicBezTo>
                    <a:pt x="23366" y="73670"/>
                    <a:pt x="23567" y="73480"/>
                    <a:pt x="23769" y="73302"/>
                  </a:cubicBezTo>
                  <a:cubicBezTo>
                    <a:pt x="23828" y="73243"/>
                    <a:pt x="23899" y="73195"/>
                    <a:pt x="23959" y="73136"/>
                  </a:cubicBezTo>
                  <a:cubicBezTo>
                    <a:pt x="24053" y="73053"/>
                    <a:pt x="24160" y="72970"/>
                    <a:pt x="24255" y="72887"/>
                  </a:cubicBezTo>
                  <a:cubicBezTo>
                    <a:pt x="24338" y="73005"/>
                    <a:pt x="24433" y="73136"/>
                    <a:pt x="24528" y="73266"/>
                  </a:cubicBezTo>
                  <a:cubicBezTo>
                    <a:pt x="24718" y="73551"/>
                    <a:pt x="24907" y="73836"/>
                    <a:pt x="25097" y="74108"/>
                  </a:cubicBezTo>
                  <a:cubicBezTo>
                    <a:pt x="25121" y="74096"/>
                    <a:pt x="25145" y="74085"/>
                    <a:pt x="25168" y="74073"/>
                  </a:cubicBezTo>
                  <a:cubicBezTo>
                    <a:pt x="27446" y="72626"/>
                    <a:pt x="29450" y="70787"/>
                    <a:pt x="31537" y="69068"/>
                  </a:cubicBezTo>
                  <a:lnTo>
                    <a:pt x="31537" y="69068"/>
                  </a:lnTo>
                  <a:cubicBezTo>
                    <a:pt x="31407" y="70218"/>
                    <a:pt x="31276" y="71357"/>
                    <a:pt x="31146" y="72507"/>
                  </a:cubicBezTo>
                  <a:cubicBezTo>
                    <a:pt x="30648" y="72875"/>
                    <a:pt x="30079" y="73171"/>
                    <a:pt x="30007" y="73812"/>
                  </a:cubicBezTo>
                  <a:cubicBezTo>
                    <a:pt x="29984" y="74049"/>
                    <a:pt x="29972" y="74274"/>
                    <a:pt x="29948" y="74512"/>
                  </a:cubicBezTo>
                  <a:cubicBezTo>
                    <a:pt x="29936" y="74523"/>
                    <a:pt x="29924" y="74547"/>
                    <a:pt x="29912" y="74559"/>
                  </a:cubicBezTo>
                  <a:cubicBezTo>
                    <a:pt x="29912" y="74559"/>
                    <a:pt x="29912" y="74559"/>
                    <a:pt x="29912" y="74547"/>
                  </a:cubicBezTo>
                  <a:cubicBezTo>
                    <a:pt x="29912" y="74559"/>
                    <a:pt x="29901" y="74571"/>
                    <a:pt x="29901" y="74583"/>
                  </a:cubicBezTo>
                  <a:cubicBezTo>
                    <a:pt x="29901" y="74583"/>
                    <a:pt x="29912" y="74571"/>
                    <a:pt x="29912" y="74571"/>
                  </a:cubicBezTo>
                  <a:lnTo>
                    <a:pt x="29912" y="74571"/>
                  </a:lnTo>
                  <a:cubicBezTo>
                    <a:pt x="29901" y="74606"/>
                    <a:pt x="29912" y="74642"/>
                    <a:pt x="29936" y="74678"/>
                  </a:cubicBezTo>
                  <a:cubicBezTo>
                    <a:pt x="29640" y="78758"/>
                    <a:pt x="29284" y="82849"/>
                    <a:pt x="29047" y="86941"/>
                  </a:cubicBezTo>
                  <a:lnTo>
                    <a:pt x="60987" y="86941"/>
                  </a:lnTo>
                  <a:cubicBezTo>
                    <a:pt x="60560" y="84344"/>
                    <a:pt x="60204" y="81735"/>
                    <a:pt x="59718" y="79161"/>
                  </a:cubicBezTo>
                  <a:cubicBezTo>
                    <a:pt x="59409" y="77216"/>
                    <a:pt x="59753" y="78022"/>
                    <a:pt x="58555" y="76694"/>
                  </a:cubicBezTo>
                  <a:cubicBezTo>
                    <a:pt x="58342" y="74998"/>
                    <a:pt x="58128" y="73290"/>
                    <a:pt x="57915" y="71594"/>
                  </a:cubicBezTo>
                  <a:lnTo>
                    <a:pt x="57915" y="71594"/>
                  </a:lnTo>
                  <a:cubicBezTo>
                    <a:pt x="59255" y="72934"/>
                    <a:pt x="60583" y="74274"/>
                    <a:pt x="61864" y="75662"/>
                  </a:cubicBezTo>
                  <a:cubicBezTo>
                    <a:pt x="62315" y="76125"/>
                    <a:pt x="62790" y="76552"/>
                    <a:pt x="63240" y="77014"/>
                  </a:cubicBezTo>
                  <a:cubicBezTo>
                    <a:pt x="63449" y="77292"/>
                    <a:pt x="63755" y="77517"/>
                    <a:pt x="64038" y="77517"/>
                  </a:cubicBezTo>
                  <a:cubicBezTo>
                    <a:pt x="64237" y="77517"/>
                    <a:pt x="64424" y="77405"/>
                    <a:pt x="64557" y="77121"/>
                  </a:cubicBezTo>
                  <a:cubicBezTo>
                    <a:pt x="64782" y="76777"/>
                    <a:pt x="65019" y="76445"/>
                    <a:pt x="65268" y="76113"/>
                  </a:cubicBezTo>
                  <a:cubicBezTo>
                    <a:pt x="65280" y="76125"/>
                    <a:pt x="65292" y="76136"/>
                    <a:pt x="65304" y="76148"/>
                  </a:cubicBezTo>
                  <a:cubicBezTo>
                    <a:pt x="65506" y="76326"/>
                    <a:pt x="65707" y="76516"/>
                    <a:pt x="65909" y="76694"/>
                  </a:cubicBezTo>
                  <a:cubicBezTo>
                    <a:pt x="66051" y="76824"/>
                    <a:pt x="66193" y="76967"/>
                    <a:pt x="66336" y="77109"/>
                  </a:cubicBezTo>
                  <a:cubicBezTo>
                    <a:pt x="66490" y="77239"/>
                    <a:pt x="66632" y="77382"/>
                    <a:pt x="66775" y="77524"/>
                  </a:cubicBezTo>
                  <a:cubicBezTo>
                    <a:pt x="66881" y="77631"/>
                    <a:pt x="67000" y="77749"/>
                    <a:pt x="67107" y="77856"/>
                  </a:cubicBezTo>
                  <a:cubicBezTo>
                    <a:pt x="67178" y="77927"/>
                    <a:pt x="67237" y="77987"/>
                    <a:pt x="67308" y="78058"/>
                  </a:cubicBezTo>
                  <a:cubicBezTo>
                    <a:pt x="67427" y="78176"/>
                    <a:pt x="67546" y="78319"/>
                    <a:pt x="67676" y="78449"/>
                  </a:cubicBezTo>
                  <a:cubicBezTo>
                    <a:pt x="68044" y="78781"/>
                    <a:pt x="68423" y="79102"/>
                    <a:pt x="68826" y="79398"/>
                  </a:cubicBezTo>
                  <a:cubicBezTo>
                    <a:pt x="71981" y="81865"/>
                    <a:pt x="76465" y="85340"/>
                    <a:pt x="80675" y="85340"/>
                  </a:cubicBezTo>
                  <a:cubicBezTo>
                    <a:pt x="80829" y="85340"/>
                    <a:pt x="80995" y="85328"/>
                    <a:pt x="81149" y="85316"/>
                  </a:cubicBezTo>
                  <a:cubicBezTo>
                    <a:pt x="89072" y="82968"/>
                    <a:pt x="85407" y="72187"/>
                    <a:pt x="83664" y="66565"/>
                  </a:cubicBezTo>
                  <a:cubicBezTo>
                    <a:pt x="82430" y="62853"/>
                    <a:pt x="81173" y="59140"/>
                    <a:pt x="79714" y="55499"/>
                  </a:cubicBezTo>
                  <a:cubicBezTo>
                    <a:pt x="79062" y="53886"/>
                    <a:pt x="78244" y="52321"/>
                    <a:pt x="77662" y="50672"/>
                  </a:cubicBezTo>
                  <a:cubicBezTo>
                    <a:pt x="77674" y="50589"/>
                    <a:pt x="77686" y="50494"/>
                    <a:pt x="77698" y="50399"/>
                  </a:cubicBezTo>
                  <a:cubicBezTo>
                    <a:pt x="77757" y="49854"/>
                    <a:pt x="77829" y="49308"/>
                    <a:pt x="77829" y="48763"/>
                  </a:cubicBezTo>
                  <a:cubicBezTo>
                    <a:pt x="77840" y="47992"/>
                    <a:pt x="77686" y="47244"/>
                    <a:pt x="77591" y="46485"/>
                  </a:cubicBezTo>
                  <a:cubicBezTo>
                    <a:pt x="77508" y="45667"/>
                    <a:pt x="77508" y="44837"/>
                    <a:pt x="77413" y="44030"/>
                  </a:cubicBezTo>
                  <a:cubicBezTo>
                    <a:pt x="77283" y="42987"/>
                    <a:pt x="77247" y="41943"/>
                    <a:pt x="77235" y="40899"/>
                  </a:cubicBezTo>
                  <a:cubicBezTo>
                    <a:pt x="77224" y="40318"/>
                    <a:pt x="77152" y="39737"/>
                    <a:pt x="77081" y="39156"/>
                  </a:cubicBezTo>
                  <a:cubicBezTo>
                    <a:pt x="77046" y="38741"/>
                    <a:pt x="77034" y="38314"/>
                    <a:pt x="76998" y="37898"/>
                  </a:cubicBezTo>
                  <a:cubicBezTo>
                    <a:pt x="76939" y="37519"/>
                    <a:pt x="76868" y="37104"/>
                    <a:pt x="76619" y="36784"/>
                  </a:cubicBezTo>
                  <a:cubicBezTo>
                    <a:pt x="76428" y="36607"/>
                    <a:pt x="76251" y="36529"/>
                    <a:pt x="76084" y="36529"/>
                  </a:cubicBezTo>
                  <a:cubicBezTo>
                    <a:pt x="75826" y="36529"/>
                    <a:pt x="75595" y="36718"/>
                    <a:pt x="75385" y="37021"/>
                  </a:cubicBezTo>
                  <a:cubicBezTo>
                    <a:pt x="75089" y="37483"/>
                    <a:pt x="75041" y="38053"/>
                    <a:pt x="74923" y="38586"/>
                  </a:cubicBezTo>
                  <a:cubicBezTo>
                    <a:pt x="74733" y="39594"/>
                    <a:pt x="74484" y="40603"/>
                    <a:pt x="74389" y="41634"/>
                  </a:cubicBezTo>
                  <a:cubicBezTo>
                    <a:pt x="74247" y="40508"/>
                    <a:pt x="74104" y="39369"/>
                    <a:pt x="73938" y="38242"/>
                  </a:cubicBezTo>
                  <a:cubicBezTo>
                    <a:pt x="73820" y="37412"/>
                    <a:pt x="73737" y="36546"/>
                    <a:pt x="73357" y="35764"/>
                  </a:cubicBezTo>
                  <a:cubicBezTo>
                    <a:pt x="73151" y="35331"/>
                    <a:pt x="72758" y="34748"/>
                    <a:pt x="72247" y="34748"/>
                  </a:cubicBezTo>
                  <a:cubicBezTo>
                    <a:pt x="72169" y="34748"/>
                    <a:pt x="72088" y="34761"/>
                    <a:pt x="72005" y="34791"/>
                  </a:cubicBezTo>
                  <a:cubicBezTo>
                    <a:pt x="71542" y="35028"/>
                    <a:pt x="71293" y="35728"/>
                    <a:pt x="71163" y="36202"/>
                  </a:cubicBezTo>
                  <a:cubicBezTo>
                    <a:pt x="70760" y="37721"/>
                    <a:pt x="71187" y="39298"/>
                    <a:pt x="71317" y="40840"/>
                  </a:cubicBezTo>
                  <a:cubicBezTo>
                    <a:pt x="70843" y="39381"/>
                    <a:pt x="70629" y="37839"/>
                    <a:pt x="70001" y="36440"/>
                  </a:cubicBezTo>
                  <a:cubicBezTo>
                    <a:pt x="69644" y="35721"/>
                    <a:pt x="69090" y="35210"/>
                    <a:pt x="68623" y="35210"/>
                  </a:cubicBezTo>
                  <a:cubicBezTo>
                    <a:pt x="68236" y="35210"/>
                    <a:pt x="67909" y="35562"/>
                    <a:pt x="67806" y="36440"/>
                  </a:cubicBezTo>
                  <a:cubicBezTo>
                    <a:pt x="67688" y="37483"/>
                    <a:pt x="67901" y="38515"/>
                    <a:pt x="67973" y="39559"/>
                  </a:cubicBezTo>
                  <a:cubicBezTo>
                    <a:pt x="68067" y="40828"/>
                    <a:pt x="68222" y="42097"/>
                    <a:pt x="68411" y="43354"/>
                  </a:cubicBezTo>
                  <a:cubicBezTo>
                    <a:pt x="68091" y="42500"/>
                    <a:pt x="67735" y="41658"/>
                    <a:pt x="67273" y="40864"/>
                  </a:cubicBezTo>
                  <a:cubicBezTo>
                    <a:pt x="66869" y="40152"/>
                    <a:pt x="66502" y="39405"/>
                    <a:pt x="65944" y="38800"/>
                  </a:cubicBezTo>
                  <a:cubicBezTo>
                    <a:pt x="65676" y="38484"/>
                    <a:pt x="65349" y="38100"/>
                    <a:pt x="64897" y="38100"/>
                  </a:cubicBezTo>
                  <a:cubicBezTo>
                    <a:pt x="64891" y="38100"/>
                    <a:pt x="64884" y="38100"/>
                    <a:pt x="64877" y="38100"/>
                  </a:cubicBezTo>
                  <a:cubicBezTo>
                    <a:pt x="64675" y="38112"/>
                    <a:pt x="64521" y="38266"/>
                    <a:pt x="64426" y="38432"/>
                  </a:cubicBezTo>
                  <a:cubicBezTo>
                    <a:pt x="64343" y="38586"/>
                    <a:pt x="64331" y="38776"/>
                    <a:pt x="64331" y="38954"/>
                  </a:cubicBezTo>
                  <a:cubicBezTo>
                    <a:pt x="64367" y="39820"/>
                    <a:pt x="64663" y="40650"/>
                    <a:pt x="64948" y="41457"/>
                  </a:cubicBezTo>
                  <a:cubicBezTo>
                    <a:pt x="65517" y="43153"/>
                    <a:pt x="66229" y="44789"/>
                    <a:pt x="67071" y="46355"/>
                  </a:cubicBezTo>
                  <a:cubicBezTo>
                    <a:pt x="67130" y="46474"/>
                    <a:pt x="67202" y="46580"/>
                    <a:pt x="67261" y="46699"/>
                  </a:cubicBezTo>
                  <a:cubicBezTo>
                    <a:pt x="66288" y="46296"/>
                    <a:pt x="65363" y="45762"/>
                    <a:pt x="64343" y="45465"/>
                  </a:cubicBezTo>
                  <a:cubicBezTo>
                    <a:pt x="63989" y="45363"/>
                    <a:pt x="63462" y="45175"/>
                    <a:pt x="63004" y="45175"/>
                  </a:cubicBezTo>
                  <a:cubicBezTo>
                    <a:pt x="62665" y="45175"/>
                    <a:pt x="62363" y="45278"/>
                    <a:pt x="62197" y="45596"/>
                  </a:cubicBezTo>
                  <a:cubicBezTo>
                    <a:pt x="61853" y="46414"/>
                    <a:pt x="63608" y="47683"/>
                    <a:pt x="64189" y="48110"/>
                  </a:cubicBezTo>
                  <a:cubicBezTo>
                    <a:pt x="65328" y="48941"/>
                    <a:pt x="66514" y="49700"/>
                    <a:pt x="67664" y="50518"/>
                  </a:cubicBezTo>
                  <a:cubicBezTo>
                    <a:pt x="68506" y="51111"/>
                    <a:pt x="69336" y="51716"/>
                    <a:pt x="70167" y="52333"/>
                  </a:cubicBezTo>
                  <a:cubicBezTo>
                    <a:pt x="70262" y="52677"/>
                    <a:pt x="70356" y="53032"/>
                    <a:pt x="70439" y="53388"/>
                  </a:cubicBezTo>
                  <a:cubicBezTo>
                    <a:pt x="71353" y="57409"/>
                    <a:pt x="72503" y="61370"/>
                    <a:pt x="73405" y="65403"/>
                  </a:cubicBezTo>
                  <a:cubicBezTo>
                    <a:pt x="73784" y="66909"/>
                    <a:pt x="74199" y="68403"/>
                    <a:pt x="74579" y="69898"/>
                  </a:cubicBezTo>
                  <a:cubicBezTo>
                    <a:pt x="74318" y="69708"/>
                    <a:pt x="74045" y="69506"/>
                    <a:pt x="73784" y="69293"/>
                  </a:cubicBezTo>
                  <a:cubicBezTo>
                    <a:pt x="73120" y="68700"/>
                    <a:pt x="72420" y="68119"/>
                    <a:pt x="71732" y="67538"/>
                  </a:cubicBezTo>
                  <a:cubicBezTo>
                    <a:pt x="71863" y="67289"/>
                    <a:pt x="71946" y="67087"/>
                    <a:pt x="71875" y="67004"/>
                  </a:cubicBezTo>
                  <a:cubicBezTo>
                    <a:pt x="71886" y="66921"/>
                    <a:pt x="71851" y="66826"/>
                    <a:pt x="71792" y="66743"/>
                  </a:cubicBezTo>
                  <a:cubicBezTo>
                    <a:pt x="71104" y="65782"/>
                    <a:pt x="70214" y="64976"/>
                    <a:pt x="69538" y="63991"/>
                  </a:cubicBezTo>
                  <a:cubicBezTo>
                    <a:pt x="67368" y="60931"/>
                    <a:pt x="64889" y="58073"/>
                    <a:pt x="62398" y="55262"/>
                  </a:cubicBezTo>
                  <a:cubicBezTo>
                    <a:pt x="60631" y="53780"/>
                    <a:pt x="58627" y="52522"/>
                    <a:pt x="56527" y="51585"/>
                  </a:cubicBezTo>
                  <a:cubicBezTo>
                    <a:pt x="56373" y="51526"/>
                    <a:pt x="56231" y="51479"/>
                    <a:pt x="56077" y="51419"/>
                  </a:cubicBezTo>
                  <a:cubicBezTo>
                    <a:pt x="56100" y="51265"/>
                    <a:pt x="56124" y="51111"/>
                    <a:pt x="56148" y="50957"/>
                  </a:cubicBezTo>
                  <a:cubicBezTo>
                    <a:pt x="56183" y="50803"/>
                    <a:pt x="56243" y="50648"/>
                    <a:pt x="56183" y="50494"/>
                  </a:cubicBezTo>
                  <a:cubicBezTo>
                    <a:pt x="56088" y="50304"/>
                    <a:pt x="55875" y="50210"/>
                    <a:pt x="55685" y="50162"/>
                  </a:cubicBezTo>
                  <a:cubicBezTo>
                    <a:pt x="55282" y="50079"/>
                    <a:pt x="54879" y="50008"/>
                    <a:pt x="54464" y="49937"/>
                  </a:cubicBezTo>
                  <a:cubicBezTo>
                    <a:pt x="53906" y="49854"/>
                    <a:pt x="53349" y="49759"/>
                    <a:pt x="52791" y="49688"/>
                  </a:cubicBezTo>
                  <a:cubicBezTo>
                    <a:pt x="52590" y="49652"/>
                    <a:pt x="52388" y="49640"/>
                    <a:pt x="52186" y="49640"/>
                  </a:cubicBezTo>
                  <a:cubicBezTo>
                    <a:pt x="52174" y="49581"/>
                    <a:pt x="52163" y="49522"/>
                    <a:pt x="52115" y="49498"/>
                  </a:cubicBezTo>
                  <a:cubicBezTo>
                    <a:pt x="52091" y="49489"/>
                    <a:pt x="52069" y="49485"/>
                    <a:pt x="52050" y="49485"/>
                  </a:cubicBezTo>
                  <a:cubicBezTo>
                    <a:pt x="51908" y="49485"/>
                    <a:pt x="51887" y="49693"/>
                    <a:pt x="51866" y="49818"/>
                  </a:cubicBezTo>
                  <a:cubicBezTo>
                    <a:pt x="51842" y="49996"/>
                    <a:pt x="51819" y="50174"/>
                    <a:pt x="51807" y="50340"/>
                  </a:cubicBezTo>
                  <a:cubicBezTo>
                    <a:pt x="51012" y="50198"/>
                    <a:pt x="50217" y="50079"/>
                    <a:pt x="49423" y="49949"/>
                  </a:cubicBezTo>
                  <a:cubicBezTo>
                    <a:pt x="49411" y="49818"/>
                    <a:pt x="49399" y="49688"/>
                    <a:pt x="49399" y="49557"/>
                  </a:cubicBezTo>
                  <a:cubicBezTo>
                    <a:pt x="49387" y="49332"/>
                    <a:pt x="49375" y="49095"/>
                    <a:pt x="49375" y="48857"/>
                  </a:cubicBezTo>
                  <a:cubicBezTo>
                    <a:pt x="50075" y="48680"/>
                    <a:pt x="50763" y="48454"/>
                    <a:pt x="51427" y="48170"/>
                  </a:cubicBezTo>
                  <a:cubicBezTo>
                    <a:pt x="53396" y="47221"/>
                    <a:pt x="55317" y="46023"/>
                    <a:pt x="56871" y="44457"/>
                  </a:cubicBezTo>
                  <a:cubicBezTo>
                    <a:pt x="58947" y="42180"/>
                    <a:pt x="60216" y="39286"/>
                    <a:pt x="60702" y="36250"/>
                  </a:cubicBezTo>
                  <a:cubicBezTo>
                    <a:pt x="60833" y="35692"/>
                    <a:pt x="60927" y="35123"/>
                    <a:pt x="61010" y="34554"/>
                  </a:cubicBezTo>
                  <a:cubicBezTo>
                    <a:pt x="61046" y="34542"/>
                    <a:pt x="61082" y="34530"/>
                    <a:pt x="61117" y="34530"/>
                  </a:cubicBezTo>
                  <a:cubicBezTo>
                    <a:pt x="61319" y="34471"/>
                    <a:pt x="61520" y="34411"/>
                    <a:pt x="61722" y="34352"/>
                  </a:cubicBezTo>
                  <a:cubicBezTo>
                    <a:pt x="61766" y="34355"/>
                    <a:pt x="61811" y="34356"/>
                    <a:pt x="61857" y="34356"/>
                  </a:cubicBezTo>
                  <a:cubicBezTo>
                    <a:pt x="62468" y="34356"/>
                    <a:pt x="63174" y="34147"/>
                    <a:pt x="63715" y="34103"/>
                  </a:cubicBezTo>
                  <a:cubicBezTo>
                    <a:pt x="65280" y="33830"/>
                    <a:pt x="66834" y="33225"/>
                    <a:pt x="67949" y="32063"/>
                  </a:cubicBezTo>
                  <a:cubicBezTo>
                    <a:pt x="69775" y="30343"/>
                    <a:pt x="69882" y="26204"/>
                    <a:pt x="66976" y="25623"/>
                  </a:cubicBezTo>
                  <a:cubicBezTo>
                    <a:pt x="66705" y="25590"/>
                    <a:pt x="66434" y="25574"/>
                    <a:pt x="66164" y="25574"/>
                  </a:cubicBezTo>
                  <a:cubicBezTo>
                    <a:pt x="65267" y="25574"/>
                    <a:pt x="64382" y="25749"/>
                    <a:pt x="63525" y="26050"/>
                  </a:cubicBezTo>
                  <a:cubicBezTo>
                    <a:pt x="63560" y="25255"/>
                    <a:pt x="63987" y="24520"/>
                    <a:pt x="63845" y="23725"/>
                  </a:cubicBezTo>
                  <a:lnTo>
                    <a:pt x="63845" y="23725"/>
                  </a:lnTo>
                  <a:cubicBezTo>
                    <a:pt x="63893" y="23785"/>
                    <a:pt x="63940" y="23856"/>
                    <a:pt x="63987" y="23915"/>
                  </a:cubicBezTo>
                  <a:cubicBezTo>
                    <a:pt x="64652" y="21436"/>
                    <a:pt x="64996" y="18803"/>
                    <a:pt x="64841" y="16229"/>
                  </a:cubicBezTo>
                  <a:cubicBezTo>
                    <a:pt x="64699" y="13869"/>
                    <a:pt x="64130" y="11556"/>
                    <a:pt x="63003" y="9505"/>
                  </a:cubicBezTo>
                  <a:cubicBezTo>
                    <a:pt x="61615" y="6978"/>
                    <a:pt x="59563" y="4950"/>
                    <a:pt x="57203" y="3420"/>
                  </a:cubicBezTo>
                  <a:cubicBezTo>
                    <a:pt x="57452" y="3349"/>
                    <a:pt x="57630" y="3230"/>
                    <a:pt x="57701" y="3053"/>
                  </a:cubicBezTo>
                  <a:cubicBezTo>
                    <a:pt x="57915" y="2483"/>
                    <a:pt x="56919" y="1594"/>
                    <a:pt x="55484" y="1048"/>
                  </a:cubicBezTo>
                  <a:cubicBezTo>
                    <a:pt x="54801" y="794"/>
                    <a:pt x="54142" y="669"/>
                    <a:pt x="53616" y="669"/>
                  </a:cubicBezTo>
                  <a:cubicBezTo>
                    <a:pt x="53037" y="669"/>
                    <a:pt x="52618" y="821"/>
                    <a:pt x="52507" y="1119"/>
                  </a:cubicBezTo>
                  <a:cubicBezTo>
                    <a:pt x="52507" y="1119"/>
                    <a:pt x="52507" y="1131"/>
                    <a:pt x="52507" y="1131"/>
                  </a:cubicBezTo>
                  <a:cubicBezTo>
                    <a:pt x="52091" y="989"/>
                    <a:pt x="51688" y="846"/>
                    <a:pt x="51273" y="740"/>
                  </a:cubicBezTo>
                  <a:cubicBezTo>
                    <a:pt x="49545" y="242"/>
                    <a:pt x="47760" y="0"/>
                    <a:pt x="459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831;p55">
              <a:extLst>
                <a:ext uri="{FF2B5EF4-FFF2-40B4-BE49-F238E27FC236}">
                  <a16:creationId xmlns:a16="http://schemas.microsoft.com/office/drawing/2014/main" id="{2F3DCA0B-C04C-B9EF-E618-F9E2251F02A7}"/>
                </a:ext>
              </a:extLst>
            </p:cNvPr>
            <p:cNvSpPr/>
            <p:nvPr/>
          </p:nvSpPr>
          <p:spPr>
            <a:xfrm>
              <a:off x="2761675" y="2348375"/>
              <a:ext cx="2226825" cy="2188875"/>
            </a:xfrm>
            <a:custGeom>
              <a:avLst/>
              <a:gdLst/>
              <a:ahLst/>
              <a:cxnLst/>
              <a:rect l="l" t="t" r="r" b="b"/>
              <a:pathLst>
                <a:path w="89073" h="87555" fill="none" extrusionOk="0">
                  <a:moveTo>
                    <a:pt x="81149" y="85929"/>
                  </a:moveTo>
                  <a:cubicBezTo>
                    <a:pt x="80995" y="85941"/>
                    <a:pt x="80829" y="85953"/>
                    <a:pt x="80675" y="85953"/>
                  </a:cubicBezTo>
                  <a:cubicBezTo>
                    <a:pt x="76465" y="85953"/>
                    <a:pt x="71981" y="82478"/>
                    <a:pt x="68826" y="80011"/>
                  </a:cubicBezTo>
                  <a:cubicBezTo>
                    <a:pt x="68423" y="79715"/>
                    <a:pt x="68044" y="79394"/>
                    <a:pt x="67676" y="79062"/>
                  </a:cubicBezTo>
                  <a:cubicBezTo>
                    <a:pt x="67546" y="78932"/>
                    <a:pt x="67427" y="78789"/>
                    <a:pt x="67308" y="78671"/>
                  </a:cubicBezTo>
                  <a:cubicBezTo>
                    <a:pt x="67237" y="78600"/>
                    <a:pt x="67178" y="78540"/>
                    <a:pt x="67107" y="78469"/>
                  </a:cubicBezTo>
                  <a:cubicBezTo>
                    <a:pt x="67000" y="78362"/>
                    <a:pt x="66881" y="78244"/>
                    <a:pt x="66775" y="78137"/>
                  </a:cubicBezTo>
                  <a:cubicBezTo>
                    <a:pt x="66632" y="77995"/>
                    <a:pt x="66490" y="77852"/>
                    <a:pt x="66336" y="77722"/>
                  </a:cubicBezTo>
                  <a:cubicBezTo>
                    <a:pt x="66193" y="77580"/>
                    <a:pt x="66051" y="77437"/>
                    <a:pt x="65909" y="77307"/>
                  </a:cubicBezTo>
                  <a:cubicBezTo>
                    <a:pt x="65707" y="77129"/>
                    <a:pt x="65506" y="76939"/>
                    <a:pt x="65304" y="76761"/>
                  </a:cubicBezTo>
                  <a:cubicBezTo>
                    <a:pt x="65292" y="76749"/>
                    <a:pt x="65280" y="76738"/>
                    <a:pt x="65268" y="76726"/>
                  </a:cubicBezTo>
                  <a:cubicBezTo>
                    <a:pt x="65019" y="77058"/>
                    <a:pt x="64782" y="77390"/>
                    <a:pt x="64557" y="77734"/>
                  </a:cubicBezTo>
                  <a:cubicBezTo>
                    <a:pt x="64236" y="78422"/>
                    <a:pt x="63596" y="78102"/>
                    <a:pt x="63240" y="77627"/>
                  </a:cubicBezTo>
                  <a:cubicBezTo>
                    <a:pt x="62790" y="77165"/>
                    <a:pt x="62315" y="76738"/>
                    <a:pt x="61864" y="76275"/>
                  </a:cubicBezTo>
                  <a:cubicBezTo>
                    <a:pt x="60583" y="74887"/>
                    <a:pt x="59255" y="73547"/>
                    <a:pt x="57915" y="72207"/>
                  </a:cubicBezTo>
                  <a:cubicBezTo>
                    <a:pt x="58128" y="73903"/>
                    <a:pt x="58342" y="75611"/>
                    <a:pt x="58555" y="77307"/>
                  </a:cubicBezTo>
                  <a:cubicBezTo>
                    <a:pt x="59753" y="78635"/>
                    <a:pt x="59409" y="77829"/>
                    <a:pt x="59718" y="79774"/>
                  </a:cubicBezTo>
                  <a:cubicBezTo>
                    <a:pt x="60204" y="82348"/>
                    <a:pt x="60560" y="84957"/>
                    <a:pt x="60987" y="87554"/>
                  </a:cubicBezTo>
                  <a:lnTo>
                    <a:pt x="29047" y="87554"/>
                  </a:lnTo>
                  <a:cubicBezTo>
                    <a:pt x="29284" y="83462"/>
                    <a:pt x="29640" y="79371"/>
                    <a:pt x="29936" y="75291"/>
                  </a:cubicBezTo>
                  <a:cubicBezTo>
                    <a:pt x="29912" y="75255"/>
                    <a:pt x="29901" y="75219"/>
                    <a:pt x="29912" y="75184"/>
                  </a:cubicBezTo>
                  <a:cubicBezTo>
                    <a:pt x="29912" y="75184"/>
                    <a:pt x="29901" y="75196"/>
                    <a:pt x="29901" y="75196"/>
                  </a:cubicBezTo>
                  <a:cubicBezTo>
                    <a:pt x="29901" y="75184"/>
                    <a:pt x="29912" y="75172"/>
                    <a:pt x="29912" y="75160"/>
                  </a:cubicBezTo>
                  <a:cubicBezTo>
                    <a:pt x="29912" y="75172"/>
                    <a:pt x="29912" y="75172"/>
                    <a:pt x="29912" y="75172"/>
                  </a:cubicBezTo>
                  <a:cubicBezTo>
                    <a:pt x="29924" y="75160"/>
                    <a:pt x="29936" y="75136"/>
                    <a:pt x="29948" y="75125"/>
                  </a:cubicBezTo>
                  <a:cubicBezTo>
                    <a:pt x="29972" y="74887"/>
                    <a:pt x="29984" y="74662"/>
                    <a:pt x="30007" y="74425"/>
                  </a:cubicBezTo>
                  <a:cubicBezTo>
                    <a:pt x="30079" y="73784"/>
                    <a:pt x="30648" y="73488"/>
                    <a:pt x="31146" y="73120"/>
                  </a:cubicBezTo>
                  <a:cubicBezTo>
                    <a:pt x="31276" y="71970"/>
                    <a:pt x="31407" y="70831"/>
                    <a:pt x="31537" y="69681"/>
                  </a:cubicBezTo>
                  <a:cubicBezTo>
                    <a:pt x="29450" y="71400"/>
                    <a:pt x="27446" y="73239"/>
                    <a:pt x="25168" y="74686"/>
                  </a:cubicBezTo>
                  <a:cubicBezTo>
                    <a:pt x="25145" y="74698"/>
                    <a:pt x="25121" y="74709"/>
                    <a:pt x="25097" y="74721"/>
                  </a:cubicBezTo>
                  <a:cubicBezTo>
                    <a:pt x="24907" y="74449"/>
                    <a:pt x="24718" y="74164"/>
                    <a:pt x="24528" y="73879"/>
                  </a:cubicBezTo>
                  <a:cubicBezTo>
                    <a:pt x="24433" y="73749"/>
                    <a:pt x="24338" y="73618"/>
                    <a:pt x="24255" y="73500"/>
                  </a:cubicBezTo>
                  <a:cubicBezTo>
                    <a:pt x="24160" y="73583"/>
                    <a:pt x="24053" y="73666"/>
                    <a:pt x="23959" y="73749"/>
                  </a:cubicBezTo>
                  <a:cubicBezTo>
                    <a:pt x="23899" y="73808"/>
                    <a:pt x="23828" y="73856"/>
                    <a:pt x="23769" y="73915"/>
                  </a:cubicBezTo>
                  <a:cubicBezTo>
                    <a:pt x="23567" y="74093"/>
                    <a:pt x="23366" y="74283"/>
                    <a:pt x="23176" y="74460"/>
                  </a:cubicBezTo>
                  <a:cubicBezTo>
                    <a:pt x="23022" y="74591"/>
                    <a:pt x="22879" y="74733"/>
                    <a:pt x="22737" y="74876"/>
                  </a:cubicBezTo>
                  <a:cubicBezTo>
                    <a:pt x="22595" y="75018"/>
                    <a:pt x="22452" y="75148"/>
                    <a:pt x="22310" y="75291"/>
                  </a:cubicBezTo>
                  <a:cubicBezTo>
                    <a:pt x="22191" y="75409"/>
                    <a:pt x="22085" y="75516"/>
                    <a:pt x="21966" y="75623"/>
                  </a:cubicBezTo>
                  <a:cubicBezTo>
                    <a:pt x="21907" y="75694"/>
                    <a:pt x="21847" y="75753"/>
                    <a:pt x="21788" y="75812"/>
                  </a:cubicBezTo>
                  <a:cubicBezTo>
                    <a:pt x="21658" y="75943"/>
                    <a:pt x="21527" y="76073"/>
                    <a:pt x="21409" y="76216"/>
                  </a:cubicBezTo>
                  <a:cubicBezTo>
                    <a:pt x="21029" y="76548"/>
                    <a:pt x="20650" y="76868"/>
                    <a:pt x="20258" y="77176"/>
                  </a:cubicBezTo>
                  <a:cubicBezTo>
                    <a:pt x="17091" y="79632"/>
                    <a:pt x="12620" y="83107"/>
                    <a:pt x="8410" y="83107"/>
                  </a:cubicBezTo>
                  <a:cubicBezTo>
                    <a:pt x="8244" y="83107"/>
                    <a:pt x="8089" y="83095"/>
                    <a:pt x="7923" y="83083"/>
                  </a:cubicBezTo>
                  <a:cubicBezTo>
                    <a:pt x="1" y="80735"/>
                    <a:pt x="3677" y="69965"/>
                    <a:pt x="5409" y="64332"/>
                  </a:cubicBezTo>
                  <a:cubicBezTo>
                    <a:pt x="6654" y="60619"/>
                    <a:pt x="7900" y="56907"/>
                    <a:pt x="9358" y="53266"/>
                  </a:cubicBezTo>
                  <a:cubicBezTo>
                    <a:pt x="10023" y="51653"/>
                    <a:pt x="10829" y="50087"/>
                    <a:pt x="11422" y="48439"/>
                  </a:cubicBezTo>
                  <a:cubicBezTo>
                    <a:pt x="11410" y="48356"/>
                    <a:pt x="11398" y="48261"/>
                    <a:pt x="11387" y="48166"/>
                  </a:cubicBezTo>
                  <a:cubicBezTo>
                    <a:pt x="11327" y="47620"/>
                    <a:pt x="11244" y="47075"/>
                    <a:pt x="11244" y="46529"/>
                  </a:cubicBezTo>
                  <a:cubicBezTo>
                    <a:pt x="11244" y="45758"/>
                    <a:pt x="11398" y="45011"/>
                    <a:pt x="11481" y="44252"/>
                  </a:cubicBezTo>
                  <a:cubicBezTo>
                    <a:pt x="11564" y="43434"/>
                    <a:pt x="11576" y="42615"/>
                    <a:pt x="11659" y="41797"/>
                  </a:cubicBezTo>
                  <a:cubicBezTo>
                    <a:pt x="11802" y="40753"/>
                    <a:pt x="11825" y="39709"/>
                    <a:pt x="11837" y="38666"/>
                  </a:cubicBezTo>
                  <a:cubicBezTo>
                    <a:pt x="11861" y="38084"/>
                    <a:pt x="11932" y="37503"/>
                    <a:pt x="11991" y="36922"/>
                  </a:cubicBezTo>
                  <a:cubicBezTo>
                    <a:pt x="12039" y="36507"/>
                    <a:pt x="12051" y="36092"/>
                    <a:pt x="12086" y="35665"/>
                  </a:cubicBezTo>
                  <a:cubicBezTo>
                    <a:pt x="12134" y="35285"/>
                    <a:pt x="12217" y="34870"/>
                    <a:pt x="12454" y="34550"/>
                  </a:cubicBezTo>
                  <a:cubicBezTo>
                    <a:pt x="12940" y="34099"/>
                    <a:pt x="13355" y="34289"/>
                    <a:pt x="13687" y="34799"/>
                  </a:cubicBezTo>
                  <a:cubicBezTo>
                    <a:pt x="13996" y="35250"/>
                    <a:pt x="14031" y="35831"/>
                    <a:pt x="14150" y="36353"/>
                  </a:cubicBezTo>
                  <a:cubicBezTo>
                    <a:pt x="14352" y="37361"/>
                    <a:pt x="14589" y="38369"/>
                    <a:pt x="14684" y="39401"/>
                  </a:cubicBezTo>
                  <a:cubicBezTo>
                    <a:pt x="14826" y="38274"/>
                    <a:pt x="14968" y="37136"/>
                    <a:pt x="15146" y="36021"/>
                  </a:cubicBezTo>
                  <a:cubicBezTo>
                    <a:pt x="15265" y="35179"/>
                    <a:pt x="15348" y="34313"/>
                    <a:pt x="15716" y="33530"/>
                  </a:cubicBezTo>
                  <a:cubicBezTo>
                    <a:pt x="15965" y="33044"/>
                    <a:pt x="16439" y="32332"/>
                    <a:pt x="17080" y="32569"/>
                  </a:cubicBezTo>
                  <a:cubicBezTo>
                    <a:pt x="17530" y="32795"/>
                    <a:pt x="17779" y="33494"/>
                    <a:pt x="17922" y="33969"/>
                  </a:cubicBezTo>
                  <a:cubicBezTo>
                    <a:pt x="18313" y="35499"/>
                    <a:pt x="17898" y="37064"/>
                    <a:pt x="17756" y="38606"/>
                  </a:cubicBezTo>
                  <a:cubicBezTo>
                    <a:pt x="18242" y="37148"/>
                    <a:pt x="18443" y="35606"/>
                    <a:pt x="19084" y="34206"/>
                  </a:cubicBezTo>
                  <a:cubicBezTo>
                    <a:pt x="19736" y="32890"/>
                    <a:pt x="21041" y="32273"/>
                    <a:pt x="21278" y="34206"/>
                  </a:cubicBezTo>
                  <a:cubicBezTo>
                    <a:pt x="21385" y="35250"/>
                    <a:pt x="21171" y="36294"/>
                    <a:pt x="21100" y="37325"/>
                  </a:cubicBezTo>
                  <a:cubicBezTo>
                    <a:pt x="21005" y="38594"/>
                    <a:pt x="20851" y="39864"/>
                    <a:pt x="20673" y="41133"/>
                  </a:cubicBezTo>
                  <a:cubicBezTo>
                    <a:pt x="20993" y="40267"/>
                    <a:pt x="21349" y="39425"/>
                    <a:pt x="21800" y="38630"/>
                  </a:cubicBezTo>
                  <a:cubicBezTo>
                    <a:pt x="22203" y="37918"/>
                    <a:pt x="22571" y="37171"/>
                    <a:pt x="23128" y="36566"/>
                  </a:cubicBezTo>
                  <a:cubicBezTo>
                    <a:pt x="23413" y="36258"/>
                    <a:pt x="23745" y="35855"/>
                    <a:pt x="24196" y="35867"/>
                  </a:cubicBezTo>
                  <a:cubicBezTo>
                    <a:pt x="24397" y="35878"/>
                    <a:pt x="24552" y="36033"/>
                    <a:pt x="24646" y="36199"/>
                  </a:cubicBezTo>
                  <a:cubicBezTo>
                    <a:pt x="24741" y="36353"/>
                    <a:pt x="24741" y="36543"/>
                    <a:pt x="24741" y="36721"/>
                  </a:cubicBezTo>
                  <a:cubicBezTo>
                    <a:pt x="24706" y="37586"/>
                    <a:pt x="24421" y="38417"/>
                    <a:pt x="24136" y="39223"/>
                  </a:cubicBezTo>
                  <a:cubicBezTo>
                    <a:pt x="23555" y="40919"/>
                    <a:pt x="22844" y="42556"/>
                    <a:pt x="22002" y="44121"/>
                  </a:cubicBezTo>
                  <a:cubicBezTo>
                    <a:pt x="21942" y="44240"/>
                    <a:pt x="21883" y="44359"/>
                    <a:pt x="21812" y="44465"/>
                  </a:cubicBezTo>
                  <a:cubicBezTo>
                    <a:pt x="22796" y="44062"/>
                    <a:pt x="23721" y="43528"/>
                    <a:pt x="24741" y="43232"/>
                  </a:cubicBezTo>
                  <a:cubicBezTo>
                    <a:pt x="25358" y="43066"/>
                    <a:pt x="26485" y="42627"/>
                    <a:pt x="26876" y="43362"/>
                  </a:cubicBezTo>
                  <a:cubicBezTo>
                    <a:pt x="27220" y="44181"/>
                    <a:pt x="25477" y="45450"/>
                    <a:pt x="24896" y="45877"/>
                  </a:cubicBezTo>
                  <a:cubicBezTo>
                    <a:pt x="23757" y="46719"/>
                    <a:pt x="22571" y="47466"/>
                    <a:pt x="21409" y="48284"/>
                  </a:cubicBezTo>
                  <a:cubicBezTo>
                    <a:pt x="20578" y="48877"/>
                    <a:pt x="19736" y="49482"/>
                    <a:pt x="18906" y="50099"/>
                  </a:cubicBezTo>
                  <a:cubicBezTo>
                    <a:pt x="18811" y="50455"/>
                    <a:pt x="18728" y="50799"/>
                    <a:pt x="18633" y="51155"/>
                  </a:cubicBezTo>
                  <a:cubicBezTo>
                    <a:pt x="17720" y="55175"/>
                    <a:pt x="16581" y="59137"/>
                    <a:pt x="15680" y="63169"/>
                  </a:cubicBezTo>
                  <a:cubicBezTo>
                    <a:pt x="15300" y="64676"/>
                    <a:pt x="14885" y="66170"/>
                    <a:pt x="14494" y="67676"/>
                  </a:cubicBezTo>
                  <a:cubicBezTo>
                    <a:pt x="14767" y="67475"/>
                    <a:pt x="15028" y="67273"/>
                    <a:pt x="15289" y="67071"/>
                  </a:cubicBezTo>
                  <a:cubicBezTo>
                    <a:pt x="16071" y="66360"/>
                    <a:pt x="16890" y="65707"/>
                    <a:pt x="17684" y="65031"/>
                  </a:cubicBezTo>
                  <a:cubicBezTo>
                    <a:pt x="17898" y="64818"/>
                    <a:pt x="18076" y="64687"/>
                    <a:pt x="18242" y="64604"/>
                  </a:cubicBezTo>
                  <a:cubicBezTo>
                    <a:pt x="18147" y="64474"/>
                    <a:pt x="18052" y="64332"/>
                    <a:pt x="17957" y="64201"/>
                  </a:cubicBezTo>
                  <a:cubicBezTo>
                    <a:pt x="17886" y="64094"/>
                    <a:pt x="17815" y="63976"/>
                    <a:pt x="17732" y="63869"/>
                  </a:cubicBezTo>
                  <a:cubicBezTo>
                    <a:pt x="17684" y="63798"/>
                    <a:pt x="17637" y="63739"/>
                    <a:pt x="17590" y="63667"/>
                  </a:cubicBezTo>
                  <a:cubicBezTo>
                    <a:pt x="17554" y="63620"/>
                    <a:pt x="17518" y="63573"/>
                    <a:pt x="17471" y="63525"/>
                  </a:cubicBezTo>
                  <a:cubicBezTo>
                    <a:pt x="18135" y="62754"/>
                    <a:pt x="19143" y="61758"/>
                    <a:pt x="19191" y="61663"/>
                  </a:cubicBezTo>
                  <a:cubicBezTo>
                    <a:pt x="21207" y="59481"/>
                    <a:pt x="23318" y="57381"/>
                    <a:pt x="25655" y="55543"/>
                  </a:cubicBezTo>
                  <a:cubicBezTo>
                    <a:pt x="28620" y="53017"/>
                    <a:pt x="32154" y="51368"/>
                    <a:pt x="35878" y="50502"/>
                  </a:cubicBezTo>
                  <a:cubicBezTo>
                    <a:pt x="35878" y="50372"/>
                    <a:pt x="35890" y="50241"/>
                    <a:pt x="35890" y="50111"/>
                  </a:cubicBezTo>
                  <a:cubicBezTo>
                    <a:pt x="35807" y="50075"/>
                    <a:pt x="35760" y="50028"/>
                    <a:pt x="35760" y="49957"/>
                  </a:cubicBezTo>
                  <a:cubicBezTo>
                    <a:pt x="35748" y="49625"/>
                    <a:pt x="36519" y="49755"/>
                    <a:pt x="36756" y="49696"/>
                  </a:cubicBezTo>
                  <a:cubicBezTo>
                    <a:pt x="37313" y="49660"/>
                    <a:pt x="37883" y="49613"/>
                    <a:pt x="38440" y="49494"/>
                  </a:cubicBezTo>
                  <a:cubicBezTo>
                    <a:pt x="38689" y="49554"/>
                    <a:pt x="38796" y="49755"/>
                    <a:pt x="38855" y="49992"/>
                  </a:cubicBezTo>
                  <a:cubicBezTo>
                    <a:pt x="39294" y="49945"/>
                    <a:pt x="39745" y="49897"/>
                    <a:pt x="40195" y="49862"/>
                  </a:cubicBezTo>
                  <a:cubicBezTo>
                    <a:pt x="40195" y="49743"/>
                    <a:pt x="40195" y="49637"/>
                    <a:pt x="40184" y="49518"/>
                  </a:cubicBezTo>
                  <a:cubicBezTo>
                    <a:pt x="37788" y="49067"/>
                    <a:pt x="35499" y="48213"/>
                    <a:pt x="33637" y="46600"/>
                  </a:cubicBezTo>
                  <a:cubicBezTo>
                    <a:pt x="32225" y="45391"/>
                    <a:pt x="30826" y="44121"/>
                    <a:pt x="29889" y="42497"/>
                  </a:cubicBezTo>
                  <a:cubicBezTo>
                    <a:pt x="28454" y="39970"/>
                    <a:pt x="27612" y="37183"/>
                    <a:pt x="27244" y="34337"/>
                  </a:cubicBezTo>
                  <a:cubicBezTo>
                    <a:pt x="26200" y="34028"/>
                    <a:pt x="25180" y="33613"/>
                    <a:pt x="24208" y="33091"/>
                  </a:cubicBezTo>
                  <a:cubicBezTo>
                    <a:pt x="24220" y="33091"/>
                    <a:pt x="24220" y="33103"/>
                    <a:pt x="24220" y="33103"/>
                  </a:cubicBezTo>
                  <a:cubicBezTo>
                    <a:pt x="22393" y="32119"/>
                    <a:pt x="20365" y="30577"/>
                    <a:pt x="20306" y="28300"/>
                  </a:cubicBezTo>
                  <a:cubicBezTo>
                    <a:pt x="20258" y="25868"/>
                    <a:pt x="22974" y="24753"/>
                    <a:pt x="25073" y="25145"/>
                  </a:cubicBezTo>
                  <a:cubicBezTo>
                    <a:pt x="25856" y="25263"/>
                    <a:pt x="26603" y="25560"/>
                    <a:pt x="27256" y="25999"/>
                  </a:cubicBezTo>
                  <a:cubicBezTo>
                    <a:pt x="27232" y="25987"/>
                    <a:pt x="27220" y="25928"/>
                    <a:pt x="27208" y="25856"/>
                  </a:cubicBezTo>
                  <a:cubicBezTo>
                    <a:pt x="27125" y="25833"/>
                    <a:pt x="27054" y="25797"/>
                    <a:pt x="26983" y="25773"/>
                  </a:cubicBezTo>
                  <a:cubicBezTo>
                    <a:pt x="26734" y="25667"/>
                    <a:pt x="26734" y="25738"/>
                    <a:pt x="26627" y="25501"/>
                  </a:cubicBezTo>
                  <a:cubicBezTo>
                    <a:pt x="26556" y="25335"/>
                    <a:pt x="26627" y="24991"/>
                    <a:pt x="26627" y="24813"/>
                  </a:cubicBezTo>
                  <a:cubicBezTo>
                    <a:pt x="26639" y="24528"/>
                    <a:pt x="26639" y="24255"/>
                    <a:pt x="26651" y="23982"/>
                  </a:cubicBezTo>
                  <a:cubicBezTo>
                    <a:pt x="26663" y="23698"/>
                    <a:pt x="26663" y="23425"/>
                    <a:pt x="26686" y="23152"/>
                  </a:cubicBezTo>
                  <a:cubicBezTo>
                    <a:pt x="26698" y="22868"/>
                    <a:pt x="26710" y="22571"/>
                    <a:pt x="26734" y="22286"/>
                  </a:cubicBezTo>
                  <a:cubicBezTo>
                    <a:pt x="26746" y="22156"/>
                    <a:pt x="26758" y="22014"/>
                    <a:pt x="26769" y="21883"/>
                  </a:cubicBezTo>
                  <a:cubicBezTo>
                    <a:pt x="26781" y="21776"/>
                    <a:pt x="26781" y="21682"/>
                    <a:pt x="26793" y="21587"/>
                  </a:cubicBezTo>
                  <a:cubicBezTo>
                    <a:pt x="26793" y="21539"/>
                    <a:pt x="26793" y="21492"/>
                    <a:pt x="26805" y="21444"/>
                  </a:cubicBezTo>
                  <a:cubicBezTo>
                    <a:pt x="26829" y="21302"/>
                    <a:pt x="26841" y="21160"/>
                    <a:pt x="26853" y="21017"/>
                  </a:cubicBezTo>
                  <a:cubicBezTo>
                    <a:pt x="26864" y="20911"/>
                    <a:pt x="26888" y="20816"/>
                    <a:pt x="26900" y="20721"/>
                  </a:cubicBezTo>
                  <a:cubicBezTo>
                    <a:pt x="26900" y="20673"/>
                    <a:pt x="26900" y="20626"/>
                    <a:pt x="26912" y="20578"/>
                  </a:cubicBezTo>
                  <a:cubicBezTo>
                    <a:pt x="26936" y="20436"/>
                    <a:pt x="26959" y="20294"/>
                    <a:pt x="26983" y="20152"/>
                  </a:cubicBezTo>
                  <a:cubicBezTo>
                    <a:pt x="27007" y="19997"/>
                    <a:pt x="27030" y="19855"/>
                    <a:pt x="27054" y="19713"/>
                  </a:cubicBezTo>
                  <a:cubicBezTo>
                    <a:pt x="27113" y="19428"/>
                    <a:pt x="27161" y="19155"/>
                    <a:pt x="27220" y="18871"/>
                  </a:cubicBezTo>
                  <a:cubicBezTo>
                    <a:pt x="27244" y="18799"/>
                    <a:pt x="27256" y="18716"/>
                    <a:pt x="27279" y="18633"/>
                  </a:cubicBezTo>
                  <a:cubicBezTo>
                    <a:pt x="27315" y="18479"/>
                    <a:pt x="27351" y="18313"/>
                    <a:pt x="27386" y="18159"/>
                  </a:cubicBezTo>
                  <a:cubicBezTo>
                    <a:pt x="27434" y="17969"/>
                    <a:pt x="27481" y="17779"/>
                    <a:pt x="27529" y="17590"/>
                  </a:cubicBezTo>
                  <a:cubicBezTo>
                    <a:pt x="27588" y="17388"/>
                    <a:pt x="27635" y="17186"/>
                    <a:pt x="27695" y="16985"/>
                  </a:cubicBezTo>
                  <a:cubicBezTo>
                    <a:pt x="27766" y="16748"/>
                    <a:pt x="27849" y="16499"/>
                    <a:pt x="27920" y="16261"/>
                  </a:cubicBezTo>
                  <a:cubicBezTo>
                    <a:pt x="27944" y="16202"/>
                    <a:pt x="27967" y="16143"/>
                    <a:pt x="27979" y="16072"/>
                  </a:cubicBezTo>
                  <a:cubicBezTo>
                    <a:pt x="27991" y="16072"/>
                    <a:pt x="27991" y="16060"/>
                    <a:pt x="28003" y="16048"/>
                  </a:cubicBezTo>
                  <a:cubicBezTo>
                    <a:pt x="27706" y="16119"/>
                    <a:pt x="27256" y="15953"/>
                    <a:pt x="27007" y="15929"/>
                  </a:cubicBezTo>
                  <a:cubicBezTo>
                    <a:pt x="24457" y="15040"/>
                    <a:pt x="21017" y="13510"/>
                    <a:pt x="20733" y="10367"/>
                  </a:cubicBezTo>
                  <a:cubicBezTo>
                    <a:pt x="20650" y="9074"/>
                    <a:pt x="21100" y="7734"/>
                    <a:pt x="21954" y="6785"/>
                  </a:cubicBezTo>
                  <a:cubicBezTo>
                    <a:pt x="24089" y="4614"/>
                    <a:pt x="27019" y="3405"/>
                    <a:pt x="29936" y="2895"/>
                  </a:cubicBezTo>
                  <a:cubicBezTo>
                    <a:pt x="32261" y="2408"/>
                    <a:pt x="34669" y="2396"/>
                    <a:pt x="37041" y="2693"/>
                  </a:cubicBezTo>
                  <a:cubicBezTo>
                    <a:pt x="41453" y="534"/>
                    <a:pt x="46576" y="1"/>
                    <a:pt x="51273" y="1353"/>
                  </a:cubicBezTo>
                  <a:cubicBezTo>
                    <a:pt x="51688" y="1459"/>
                    <a:pt x="52091" y="1602"/>
                    <a:pt x="52507" y="1744"/>
                  </a:cubicBezTo>
                  <a:cubicBezTo>
                    <a:pt x="52507" y="1744"/>
                    <a:pt x="52507" y="1732"/>
                    <a:pt x="52507" y="1732"/>
                  </a:cubicBezTo>
                  <a:cubicBezTo>
                    <a:pt x="52720" y="1163"/>
                    <a:pt x="54048" y="1127"/>
                    <a:pt x="55484" y="1661"/>
                  </a:cubicBezTo>
                  <a:cubicBezTo>
                    <a:pt x="56919" y="2207"/>
                    <a:pt x="57915" y="3096"/>
                    <a:pt x="57701" y="3666"/>
                  </a:cubicBezTo>
                  <a:cubicBezTo>
                    <a:pt x="57630" y="3843"/>
                    <a:pt x="57452" y="3962"/>
                    <a:pt x="57203" y="4033"/>
                  </a:cubicBezTo>
                  <a:cubicBezTo>
                    <a:pt x="59563" y="5563"/>
                    <a:pt x="61615" y="7591"/>
                    <a:pt x="63003" y="10118"/>
                  </a:cubicBezTo>
                  <a:cubicBezTo>
                    <a:pt x="64130" y="12169"/>
                    <a:pt x="64699" y="14482"/>
                    <a:pt x="64841" y="16842"/>
                  </a:cubicBezTo>
                  <a:cubicBezTo>
                    <a:pt x="64996" y="19416"/>
                    <a:pt x="64652" y="22049"/>
                    <a:pt x="63987" y="24528"/>
                  </a:cubicBezTo>
                  <a:cubicBezTo>
                    <a:pt x="63940" y="24469"/>
                    <a:pt x="63893" y="24398"/>
                    <a:pt x="63845" y="24338"/>
                  </a:cubicBezTo>
                  <a:cubicBezTo>
                    <a:pt x="63987" y="25133"/>
                    <a:pt x="63560" y="25868"/>
                    <a:pt x="63525" y="26663"/>
                  </a:cubicBezTo>
                  <a:cubicBezTo>
                    <a:pt x="64640" y="26271"/>
                    <a:pt x="65802" y="26094"/>
                    <a:pt x="66976" y="26236"/>
                  </a:cubicBezTo>
                  <a:cubicBezTo>
                    <a:pt x="69882" y="26817"/>
                    <a:pt x="69775" y="30956"/>
                    <a:pt x="67949" y="32676"/>
                  </a:cubicBezTo>
                  <a:cubicBezTo>
                    <a:pt x="66834" y="33838"/>
                    <a:pt x="65280" y="34443"/>
                    <a:pt x="63715" y="34716"/>
                  </a:cubicBezTo>
                  <a:cubicBezTo>
                    <a:pt x="63133" y="34764"/>
                    <a:pt x="62363" y="35001"/>
                    <a:pt x="61722" y="34965"/>
                  </a:cubicBezTo>
                  <a:cubicBezTo>
                    <a:pt x="61520" y="35024"/>
                    <a:pt x="61319" y="35084"/>
                    <a:pt x="61117" y="35143"/>
                  </a:cubicBezTo>
                  <a:cubicBezTo>
                    <a:pt x="61082" y="35143"/>
                    <a:pt x="61046" y="35155"/>
                    <a:pt x="61010" y="35167"/>
                  </a:cubicBezTo>
                  <a:cubicBezTo>
                    <a:pt x="60927" y="35736"/>
                    <a:pt x="60833" y="36305"/>
                    <a:pt x="60702" y="36863"/>
                  </a:cubicBezTo>
                  <a:cubicBezTo>
                    <a:pt x="60216" y="39899"/>
                    <a:pt x="58947" y="42793"/>
                    <a:pt x="56871" y="45070"/>
                  </a:cubicBezTo>
                  <a:cubicBezTo>
                    <a:pt x="55317" y="46636"/>
                    <a:pt x="53396" y="47834"/>
                    <a:pt x="51427" y="48783"/>
                  </a:cubicBezTo>
                  <a:cubicBezTo>
                    <a:pt x="50763" y="49067"/>
                    <a:pt x="50075" y="49293"/>
                    <a:pt x="49375" y="49470"/>
                  </a:cubicBezTo>
                  <a:cubicBezTo>
                    <a:pt x="49375" y="49708"/>
                    <a:pt x="49387" y="49945"/>
                    <a:pt x="49399" y="50170"/>
                  </a:cubicBezTo>
                  <a:cubicBezTo>
                    <a:pt x="49399" y="50301"/>
                    <a:pt x="49411" y="50431"/>
                    <a:pt x="49423" y="50562"/>
                  </a:cubicBezTo>
                  <a:cubicBezTo>
                    <a:pt x="50217" y="50692"/>
                    <a:pt x="51012" y="50811"/>
                    <a:pt x="51807" y="50953"/>
                  </a:cubicBezTo>
                  <a:cubicBezTo>
                    <a:pt x="51819" y="50787"/>
                    <a:pt x="51842" y="50609"/>
                    <a:pt x="51866" y="50431"/>
                  </a:cubicBezTo>
                  <a:cubicBezTo>
                    <a:pt x="51890" y="50289"/>
                    <a:pt x="51914" y="50040"/>
                    <a:pt x="52115" y="50111"/>
                  </a:cubicBezTo>
                  <a:cubicBezTo>
                    <a:pt x="52163" y="50135"/>
                    <a:pt x="52174" y="50194"/>
                    <a:pt x="52186" y="50253"/>
                  </a:cubicBezTo>
                  <a:cubicBezTo>
                    <a:pt x="52388" y="50253"/>
                    <a:pt x="52590" y="50265"/>
                    <a:pt x="52791" y="50301"/>
                  </a:cubicBezTo>
                  <a:cubicBezTo>
                    <a:pt x="53349" y="50372"/>
                    <a:pt x="53906" y="50467"/>
                    <a:pt x="54464" y="50550"/>
                  </a:cubicBezTo>
                  <a:cubicBezTo>
                    <a:pt x="54879" y="50621"/>
                    <a:pt x="55282" y="50692"/>
                    <a:pt x="55685" y="50775"/>
                  </a:cubicBezTo>
                  <a:cubicBezTo>
                    <a:pt x="55875" y="50823"/>
                    <a:pt x="56088" y="50917"/>
                    <a:pt x="56183" y="51107"/>
                  </a:cubicBezTo>
                  <a:cubicBezTo>
                    <a:pt x="56243" y="51261"/>
                    <a:pt x="56183" y="51416"/>
                    <a:pt x="56148" y="51570"/>
                  </a:cubicBezTo>
                  <a:cubicBezTo>
                    <a:pt x="56124" y="51724"/>
                    <a:pt x="56100" y="51878"/>
                    <a:pt x="56077" y="52032"/>
                  </a:cubicBezTo>
                  <a:cubicBezTo>
                    <a:pt x="56231" y="52092"/>
                    <a:pt x="56373" y="52139"/>
                    <a:pt x="56527" y="52198"/>
                  </a:cubicBezTo>
                  <a:cubicBezTo>
                    <a:pt x="58627" y="53135"/>
                    <a:pt x="60631" y="54393"/>
                    <a:pt x="62398" y="55875"/>
                  </a:cubicBezTo>
                  <a:cubicBezTo>
                    <a:pt x="64889" y="58686"/>
                    <a:pt x="67368" y="61544"/>
                    <a:pt x="69538" y="64604"/>
                  </a:cubicBezTo>
                  <a:cubicBezTo>
                    <a:pt x="70214" y="65589"/>
                    <a:pt x="71104" y="66395"/>
                    <a:pt x="71792" y="67356"/>
                  </a:cubicBezTo>
                  <a:cubicBezTo>
                    <a:pt x="71851" y="67439"/>
                    <a:pt x="71886" y="67534"/>
                    <a:pt x="71875" y="67617"/>
                  </a:cubicBezTo>
                  <a:cubicBezTo>
                    <a:pt x="71946" y="67700"/>
                    <a:pt x="71863" y="67902"/>
                    <a:pt x="71732" y="68151"/>
                  </a:cubicBezTo>
                  <a:cubicBezTo>
                    <a:pt x="72420" y="68732"/>
                    <a:pt x="73120" y="69313"/>
                    <a:pt x="73784" y="69906"/>
                  </a:cubicBezTo>
                  <a:cubicBezTo>
                    <a:pt x="74045" y="70119"/>
                    <a:pt x="74318" y="70321"/>
                    <a:pt x="74579" y="70511"/>
                  </a:cubicBezTo>
                  <a:cubicBezTo>
                    <a:pt x="74199" y="69016"/>
                    <a:pt x="73784" y="67522"/>
                    <a:pt x="73405" y="66016"/>
                  </a:cubicBezTo>
                  <a:cubicBezTo>
                    <a:pt x="72503" y="61983"/>
                    <a:pt x="71353" y="58022"/>
                    <a:pt x="70439" y="54001"/>
                  </a:cubicBezTo>
                  <a:cubicBezTo>
                    <a:pt x="70356" y="53645"/>
                    <a:pt x="70262" y="53290"/>
                    <a:pt x="70167" y="52946"/>
                  </a:cubicBezTo>
                  <a:cubicBezTo>
                    <a:pt x="69336" y="52329"/>
                    <a:pt x="68506" y="51724"/>
                    <a:pt x="67664" y="51131"/>
                  </a:cubicBezTo>
                  <a:cubicBezTo>
                    <a:pt x="66514" y="50313"/>
                    <a:pt x="65328" y="49554"/>
                    <a:pt x="64189" y="48723"/>
                  </a:cubicBezTo>
                  <a:cubicBezTo>
                    <a:pt x="63608" y="48296"/>
                    <a:pt x="61853" y="47027"/>
                    <a:pt x="62197" y="46209"/>
                  </a:cubicBezTo>
                  <a:cubicBezTo>
                    <a:pt x="62588" y="45462"/>
                    <a:pt x="63726" y="45901"/>
                    <a:pt x="64343" y="46078"/>
                  </a:cubicBezTo>
                  <a:cubicBezTo>
                    <a:pt x="65363" y="46375"/>
                    <a:pt x="66288" y="46909"/>
                    <a:pt x="67261" y="47312"/>
                  </a:cubicBezTo>
                  <a:cubicBezTo>
                    <a:pt x="67202" y="47193"/>
                    <a:pt x="67130" y="47087"/>
                    <a:pt x="67071" y="46968"/>
                  </a:cubicBezTo>
                  <a:cubicBezTo>
                    <a:pt x="66229" y="45402"/>
                    <a:pt x="65517" y="43766"/>
                    <a:pt x="64948" y="42070"/>
                  </a:cubicBezTo>
                  <a:cubicBezTo>
                    <a:pt x="64663" y="41263"/>
                    <a:pt x="64367" y="40433"/>
                    <a:pt x="64331" y="39567"/>
                  </a:cubicBezTo>
                  <a:cubicBezTo>
                    <a:pt x="64331" y="39389"/>
                    <a:pt x="64343" y="39199"/>
                    <a:pt x="64426" y="39045"/>
                  </a:cubicBezTo>
                  <a:cubicBezTo>
                    <a:pt x="64521" y="38879"/>
                    <a:pt x="64675" y="38725"/>
                    <a:pt x="64877" y="38713"/>
                  </a:cubicBezTo>
                  <a:cubicBezTo>
                    <a:pt x="65340" y="38701"/>
                    <a:pt x="65672" y="39093"/>
                    <a:pt x="65944" y="39413"/>
                  </a:cubicBezTo>
                  <a:cubicBezTo>
                    <a:pt x="66502" y="40018"/>
                    <a:pt x="66869" y="40765"/>
                    <a:pt x="67273" y="41477"/>
                  </a:cubicBezTo>
                  <a:cubicBezTo>
                    <a:pt x="67735" y="42271"/>
                    <a:pt x="68091" y="43113"/>
                    <a:pt x="68411" y="43967"/>
                  </a:cubicBezTo>
                  <a:cubicBezTo>
                    <a:pt x="68222" y="42710"/>
                    <a:pt x="68067" y="41441"/>
                    <a:pt x="67973" y="40172"/>
                  </a:cubicBezTo>
                  <a:cubicBezTo>
                    <a:pt x="67901" y="39128"/>
                    <a:pt x="67688" y="38096"/>
                    <a:pt x="67806" y="37053"/>
                  </a:cubicBezTo>
                  <a:cubicBezTo>
                    <a:pt x="68032" y="35119"/>
                    <a:pt x="69348" y="35736"/>
                    <a:pt x="70001" y="37053"/>
                  </a:cubicBezTo>
                  <a:cubicBezTo>
                    <a:pt x="70629" y="38452"/>
                    <a:pt x="70843" y="39994"/>
                    <a:pt x="71317" y="41453"/>
                  </a:cubicBezTo>
                  <a:cubicBezTo>
                    <a:pt x="71187" y="39911"/>
                    <a:pt x="70760" y="38334"/>
                    <a:pt x="71163" y="36815"/>
                  </a:cubicBezTo>
                  <a:cubicBezTo>
                    <a:pt x="71293" y="36341"/>
                    <a:pt x="71542" y="35641"/>
                    <a:pt x="72005" y="35404"/>
                  </a:cubicBezTo>
                  <a:cubicBezTo>
                    <a:pt x="72634" y="35179"/>
                    <a:pt x="73120" y="35878"/>
                    <a:pt x="73357" y="36377"/>
                  </a:cubicBezTo>
                  <a:cubicBezTo>
                    <a:pt x="73737" y="37159"/>
                    <a:pt x="73820" y="38025"/>
                    <a:pt x="73938" y="38855"/>
                  </a:cubicBezTo>
                  <a:cubicBezTo>
                    <a:pt x="74104" y="39982"/>
                    <a:pt x="74247" y="41121"/>
                    <a:pt x="74389" y="42247"/>
                  </a:cubicBezTo>
                  <a:cubicBezTo>
                    <a:pt x="74484" y="41216"/>
                    <a:pt x="74733" y="40207"/>
                    <a:pt x="74923" y="39199"/>
                  </a:cubicBezTo>
                  <a:cubicBezTo>
                    <a:pt x="75041" y="38666"/>
                    <a:pt x="75089" y="38096"/>
                    <a:pt x="75385" y="37634"/>
                  </a:cubicBezTo>
                  <a:cubicBezTo>
                    <a:pt x="75729" y="37136"/>
                    <a:pt x="76132" y="36946"/>
                    <a:pt x="76619" y="37397"/>
                  </a:cubicBezTo>
                  <a:cubicBezTo>
                    <a:pt x="76868" y="37717"/>
                    <a:pt x="76939" y="38132"/>
                    <a:pt x="76998" y="38511"/>
                  </a:cubicBezTo>
                  <a:cubicBezTo>
                    <a:pt x="77034" y="38927"/>
                    <a:pt x="77046" y="39354"/>
                    <a:pt x="77081" y="39769"/>
                  </a:cubicBezTo>
                  <a:cubicBezTo>
                    <a:pt x="77152" y="40350"/>
                    <a:pt x="77224" y="40931"/>
                    <a:pt x="77235" y="41512"/>
                  </a:cubicBezTo>
                  <a:cubicBezTo>
                    <a:pt x="77247" y="42556"/>
                    <a:pt x="77283" y="43600"/>
                    <a:pt x="77413" y="44643"/>
                  </a:cubicBezTo>
                  <a:cubicBezTo>
                    <a:pt x="77508" y="45450"/>
                    <a:pt x="77508" y="46280"/>
                    <a:pt x="77591" y="47098"/>
                  </a:cubicBezTo>
                  <a:cubicBezTo>
                    <a:pt x="77686" y="47857"/>
                    <a:pt x="77840" y="48605"/>
                    <a:pt x="77829" y="49376"/>
                  </a:cubicBezTo>
                  <a:cubicBezTo>
                    <a:pt x="77829" y="49921"/>
                    <a:pt x="77757" y="50467"/>
                    <a:pt x="77698" y="51012"/>
                  </a:cubicBezTo>
                  <a:cubicBezTo>
                    <a:pt x="77686" y="51107"/>
                    <a:pt x="77674" y="51202"/>
                    <a:pt x="77662" y="51285"/>
                  </a:cubicBezTo>
                  <a:cubicBezTo>
                    <a:pt x="78244" y="52934"/>
                    <a:pt x="79062" y="54499"/>
                    <a:pt x="79714" y="56112"/>
                  </a:cubicBezTo>
                  <a:cubicBezTo>
                    <a:pt x="81173" y="59753"/>
                    <a:pt x="82430" y="63466"/>
                    <a:pt x="83664" y="67178"/>
                  </a:cubicBezTo>
                  <a:cubicBezTo>
                    <a:pt x="85407" y="72800"/>
                    <a:pt x="89072" y="83581"/>
                    <a:pt x="81149" y="85929"/>
                  </a:cubicBezTo>
                  <a:close/>
                </a:path>
              </a:pathLst>
            </a:custGeom>
            <a:noFill/>
            <a:ln w="64925" cap="flat" cmpd="sng">
              <a:solidFill>
                <a:srgbClr val="FFFFFF"/>
              </a:solidFill>
              <a:prstDash val="solid"/>
              <a:miter lim="11860"/>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832;p55">
              <a:extLst>
                <a:ext uri="{FF2B5EF4-FFF2-40B4-BE49-F238E27FC236}">
                  <a16:creationId xmlns:a16="http://schemas.microsoft.com/office/drawing/2014/main" id="{89D8EB48-CE81-524E-2FB4-8A045AF67EE4}"/>
                </a:ext>
              </a:extLst>
            </p:cNvPr>
            <p:cNvSpPr/>
            <p:nvPr/>
          </p:nvSpPr>
          <p:spPr>
            <a:xfrm>
              <a:off x="3107250" y="3361150"/>
              <a:ext cx="55325" cy="134750"/>
            </a:xfrm>
            <a:custGeom>
              <a:avLst/>
              <a:gdLst/>
              <a:ahLst/>
              <a:cxnLst/>
              <a:rect l="l" t="t" r="r" b="b"/>
              <a:pathLst>
                <a:path w="2213" h="5390" extrusionOk="0">
                  <a:moveTo>
                    <a:pt x="456" y="1"/>
                  </a:moveTo>
                  <a:cubicBezTo>
                    <a:pt x="223" y="1"/>
                    <a:pt x="0" y="289"/>
                    <a:pt x="208" y="515"/>
                  </a:cubicBezTo>
                  <a:cubicBezTo>
                    <a:pt x="481" y="835"/>
                    <a:pt x="647" y="1226"/>
                    <a:pt x="825" y="1606"/>
                  </a:cubicBezTo>
                  <a:cubicBezTo>
                    <a:pt x="1205" y="2496"/>
                    <a:pt x="1466" y="3444"/>
                    <a:pt x="1501" y="4417"/>
                  </a:cubicBezTo>
                  <a:cubicBezTo>
                    <a:pt x="1560" y="4737"/>
                    <a:pt x="1288" y="5318"/>
                    <a:pt x="1750" y="5390"/>
                  </a:cubicBezTo>
                  <a:cubicBezTo>
                    <a:pt x="2213" y="5354"/>
                    <a:pt x="2059" y="4749"/>
                    <a:pt x="2106" y="4429"/>
                  </a:cubicBezTo>
                  <a:cubicBezTo>
                    <a:pt x="2130" y="3231"/>
                    <a:pt x="1715" y="2069"/>
                    <a:pt x="1193" y="1001"/>
                  </a:cubicBezTo>
                  <a:cubicBezTo>
                    <a:pt x="1039" y="705"/>
                    <a:pt x="896" y="396"/>
                    <a:pt x="695" y="135"/>
                  </a:cubicBezTo>
                  <a:cubicBezTo>
                    <a:pt x="628" y="40"/>
                    <a:pt x="541" y="1"/>
                    <a:pt x="456" y="1"/>
                  </a:cubicBezTo>
                  <a:close/>
                </a:path>
              </a:pathLst>
            </a:custGeom>
            <a:solidFill>
              <a:srgbClr val="FF99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833;p55">
              <a:extLst>
                <a:ext uri="{FF2B5EF4-FFF2-40B4-BE49-F238E27FC236}">
                  <a16:creationId xmlns:a16="http://schemas.microsoft.com/office/drawing/2014/main" id="{C79CB348-D6BA-0ABE-5B55-E0BE22E27E17}"/>
                </a:ext>
              </a:extLst>
            </p:cNvPr>
            <p:cNvSpPr/>
            <p:nvPr/>
          </p:nvSpPr>
          <p:spPr>
            <a:xfrm>
              <a:off x="3144275" y="3349725"/>
              <a:ext cx="162400" cy="40625"/>
            </a:xfrm>
            <a:custGeom>
              <a:avLst/>
              <a:gdLst/>
              <a:ahLst/>
              <a:cxnLst/>
              <a:rect l="l" t="t" r="r" b="b"/>
              <a:pathLst>
                <a:path w="6496" h="1625" extrusionOk="0">
                  <a:moveTo>
                    <a:pt x="442" y="1"/>
                  </a:moveTo>
                  <a:cubicBezTo>
                    <a:pt x="190" y="1"/>
                    <a:pt x="33" y="43"/>
                    <a:pt x="20" y="142"/>
                  </a:cubicBezTo>
                  <a:cubicBezTo>
                    <a:pt x="1" y="308"/>
                    <a:pt x="103" y="336"/>
                    <a:pt x="229" y="336"/>
                  </a:cubicBezTo>
                  <a:cubicBezTo>
                    <a:pt x="293" y="336"/>
                    <a:pt x="363" y="329"/>
                    <a:pt x="427" y="329"/>
                  </a:cubicBezTo>
                  <a:cubicBezTo>
                    <a:pt x="470" y="329"/>
                    <a:pt x="509" y="332"/>
                    <a:pt x="542" y="343"/>
                  </a:cubicBezTo>
                  <a:cubicBezTo>
                    <a:pt x="2036" y="545"/>
                    <a:pt x="3436" y="1150"/>
                    <a:pt x="4859" y="1624"/>
                  </a:cubicBezTo>
                  <a:cubicBezTo>
                    <a:pt x="6496" y="1402"/>
                    <a:pt x="1894" y="1"/>
                    <a:pt x="442" y="1"/>
                  </a:cubicBezTo>
                  <a:close/>
                </a:path>
              </a:pathLst>
            </a:custGeom>
            <a:solidFill>
              <a:srgbClr val="FF99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834;p55">
              <a:extLst>
                <a:ext uri="{FF2B5EF4-FFF2-40B4-BE49-F238E27FC236}">
                  <a16:creationId xmlns:a16="http://schemas.microsoft.com/office/drawing/2014/main" id="{B16A0109-FFEE-43D9-79EA-4390682FB010}"/>
                </a:ext>
              </a:extLst>
            </p:cNvPr>
            <p:cNvSpPr/>
            <p:nvPr/>
          </p:nvSpPr>
          <p:spPr>
            <a:xfrm>
              <a:off x="3184500" y="3440725"/>
              <a:ext cx="91850" cy="59050"/>
            </a:xfrm>
            <a:custGeom>
              <a:avLst/>
              <a:gdLst/>
              <a:ahLst/>
              <a:cxnLst/>
              <a:rect l="l" t="t" r="r" b="b"/>
              <a:pathLst>
                <a:path w="3674" h="2362" extrusionOk="0">
                  <a:moveTo>
                    <a:pt x="3417" y="0"/>
                  </a:moveTo>
                  <a:cubicBezTo>
                    <a:pt x="3413" y="0"/>
                    <a:pt x="3409" y="0"/>
                    <a:pt x="3404" y="0"/>
                  </a:cubicBezTo>
                  <a:cubicBezTo>
                    <a:pt x="2764" y="12"/>
                    <a:pt x="2195" y="273"/>
                    <a:pt x="1697" y="677"/>
                  </a:cubicBezTo>
                  <a:cubicBezTo>
                    <a:pt x="1424" y="890"/>
                    <a:pt x="1139" y="1103"/>
                    <a:pt x="902" y="1364"/>
                  </a:cubicBezTo>
                  <a:cubicBezTo>
                    <a:pt x="771" y="1507"/>
                    <a:pt x="0" y="2266"/>
                    <a:pt x="439" y="2361"/>
                  </a:cubicBezTo>
                  <a:cubicBezTo>
                    <a:pt x="445" y="2361"/>
                    <a:pt x="451" y="2362"/>
                    <a:pt x="457" y="2362"/>
                  </a:cubicBezTo>
                  <a:cubicBezTo>
                    <a:pt x="540" y="2362"/>
                    <a:pt x="582" y="2284"/>
                    <a:pt x="594" y="2207"/>
                  </a:cubicBezTo>
                  <a:cubicBezTo>
                    <a:pt x="665" y="2088"/>
                    <a:pt x="760" y="1993"/>
                    <a:pt x="854" y="1886"/>
                  </a:cubicBezTo>
                  <a:cubicBezTo>
                    <a:pt x="1270" y="1447"/>
                    <a:pt x="1780" y="1044"/>
                    <a:pt x="2290" y="712"/>
                  </a:cubicBezTo>
                  <a:cubicBezTo>
                    <a:pt x="2633" y="499"/>
                    <a:pt x="3037" y="392"/>
                    <a:pt x="3440" y="368"/>
                  </a:cubicBezTo>
                  <a:cubicBezTo>
                    <a:pt x="3673" y="333"/>
                    <a:pt x="3654" y="0"/>
                    <a:pt x="3417" y="0"/>
                  </a:cubicBezTo>
                  <a:close/>
                </a:path>
              </a:pathLst>
            </a:custGeom>
            <a:solidFill>
              <a:srgbClr val="FF99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835;p55">
              <a:extLst>
                <a:ext uri="{FF2B5EF4-FFF2-40B4-BE49-F238E27FC236}">
                  <a16:creationId xmlns:a16="http://schemas.microsoft.com/office/drawing/2014/main" id="{FD12C955-D4D6-B10E-6BFE-72CD7288ECE5}"/>
                </a:ext>
              </a:extLst>
            </p:cNvPr>
            <p:cNvSpPr/>
            <p:nvPr/>
          </p:nvSpPr>
          <p:spPr>
            <a:xfrm>
              <a:off x="3107250" y="3361150"/>
              <a:ext cx="55325" cy="134750"/>
            </a:xfrm>
            <a:custGeom>
              <a:avLst/>
              <a:gdLst/>
              <a:ahLst/>
              <a:cxnLst/>
              <a:rect l="l" t="t" r="r" b="b"/>
              <a:pathLst>
                <a:path w="2213" h="5390" extrusionOk="0">
                  <a:moveTo>
                    <a:pt x="456" y="1"/>
                  </a:moveTo>
                  <a:cubicBezTo>
                    <a:pt x="223" y="1"/>
                    <a:pt x="0" y="289"/>
                    <a:pt x="208" y="515"/>
                  </a:cubicBezTo>
                  <a:cubicBezTo>
                    <a:pt x="481" y="835"/>
                    <a:pt x="647" y="1226"/>
                    <a:pt x="825" y="1606"/>
                  </a:cubicBezTo>
                  <a:cubicBezTo>
                    <a:pt x="1205" y="2496"/>
                    <a:pt x="1466" y="3444"/>
                    <a:pt x="1501" y="4417"/>
                  </a:cubicBezTo>
                  <a:cubicBezTo>
                    <a:pt x="1560" y="4737"/>
                    <a:pt x="1288" y="5318"/>
                    <a:pt x="1750" y="5390"/>
                  </a:cubicBezTo>
                  <a:cubicBezTo>
                    <a:pt x="2213" y="5354"/>
                    <a:pt x="2059" y="4749"/>
                    <a:pt x="2106" y="4429"/>
                  </a:cubicBezTo>
                  <a:cubicBezTo>
                    <a:pt x="2130" y="3231"/>
                    <a:pt x="1715" y="2069"/>
                    <a:pt x="1193" y="1001"/>
                  </a:cubicBezTo>
                  <a:cubicBezTo>
                    <a:pt x="1039" y="705"/>
                    <a:pt x="896" y="396"/>
                    <a:pt x="695" y="135"/>
                  </a:cubicBezTo>
                  <a:cubicBezTo>
                    <a:pt x="628" y="40"/>
                    <a:pt x="541" y="1"/>
                    <a:pt x="45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836;p55">
              <a:extLst>
                <a:ext uri="{FF2B5EF4-FFF2-40B4-BE49-F238E27FC236}">
                  <a16:creationId xmlns:a16="http://schemas.microsoft.com/office/drawing/2014/main" id="{8A90F817-11FC-632C-CE49-1FAAE01406ED}"/>
                </a:ext>
              </a:extLst>
            </p:cNvPr>
            <p:cNvSpPr/>
            <p:nvPr/>
          </p:nvSpPr>
          <p:spPr>
            <a:xfrm>
              <a:off x="3184500" y="3440725"/>
              <a:ext cx="91850" cy="59050"/>
            </a:xfrm>
            <a:custGeom>
              <a:avLst/>
              <a:gdLst/>
              <a:ahLst/>
              <a:cxnLst/>
              <a:rect l="l" t="t" r="r" b="b"/>
              <a:pathLst>
                <a:path w="3674" h="2362" extrusionOk="0">
                  <a:moveTo>
                    <a:pt x="3417" y="0"/>
                  </a:moveTo>
                  <a:cubicBezTo>
                    <a:pt x="3413" y="0"/>
                    <a:pt x="3409" y="0"/>
                    <a:pt x="3404" y="0"/>
                  </a:cubicBezTo>
                  <a:cubicBezTo>
                    <a:pt x="2764" y="12"/>
                    <a:pt x="2195" y="273"/>
                    <a:pt x="1697" y="677"/>
                  </a:cubicBezTo>
                  <a:cubicBezTo>
                    <a:pt x="1424" y="890"/>
                    <a:pt x="1139" y="1103"/>
                    <a:pt x="902" y="1364"/>
                  </a:cubicBezTo>
                  <a:cubicBezTo>
                    <a:pt x="771" y="1507"/>
                    <a:pt x="0" y="2266"/>
                    <a:pt x="439" y="2361"/>
                  </a:cubicBezTo>
                  <a:cubicBezTo>
                    <a:pt x="445" y="2361"/>
                    <a:pt x="451" y="2362"/>
                    <a:pt x="457" y="2362"/>
                  </a:cubicBezTo>
                  <a:cubicBezTo>
                    <a:pt x="540" y="2362"/>
                    <a:pt x="582" y="2284"/>
                    <a:pt x="594" y="2207"/>
                  </a:cubicBezTo>
                  <a:cubicBezTo>
                    <a:pt x="665" y="2088"/>
                    <a:pt x="760" y="1993"/>
                    <a:pt x="854" y="1886"/>
                  </a:cubicBezTo>
                  <a:cubicBezTo>
                    <a:pt x="1270" y="1447"/>
                    <a:pt x="1780" y="1044"/>
                    <a:pt x="2290" y="712"/>
                  </a:cubicBezTo>
                  <a:cubicBezTo>
                    <a:pt x="2633" y="499"/>
                    <a:pt x="3037" y="392"/>
                    <a:pt x="3440" y="368"/>
                  </a:cubicBezTo>
                  <a:cubicBezTo>
                    <a:pt x="3673" y="333"/>
                    <a:pt x="3654" y="0"/>
                    <a:pt x="341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837;p55">
              <a:extLst>
                <a:ext uri="{FF2B5EF4-FFF2-40B4-BE49-F238E27FC236}">
                  <a16:creationId xmlns:a16="http://schemas.microsoft.com/office/drawing/2014/main" id="{D3FDE175-C119-B78F-F8A2-753042A1B3FE}"/>
                </a:ext>
              </a:extLst>
            </p:cNvPr>
            <p:cNvSpPr/>
            <p:nvPr/>
          </p:nvSpPr>
          <p:spPr>
            <a:xfrm>
              <a:off x="3144275" y="3349725"/>
              <a:ext cx="162400" cy="40625"/>
            </a:xfrm>
            <a:custGeom>
              <a:avLst/>
              <a:gdLst/>
              <a:ahLst/>
              <a:cxnLst/>
              <a:rect l="l" t="t" r="r" b="b"/>
              <a:pathLst>
                <a:path w="6496" h="1625" extrusionOk="0">
                  <a:moveTo>
                    <a:pt x="442" y="1"/>
                  </a:moveTo>
                  <a:cubicBezTo>
                    <a:pt x="190" y="1"/>
                    <a:pt x="33" y="43"/>
                    <a:pt x="20" y="142"/>
                  </a:cubicBezTo>
                  <a:cubicBezTo>
                    <a:pt x="1" y="308"/>
                    <a:pt x="103" y="336"/>
                    <a:pt x="229" y="336"/>
                  </a:cubicBezTo>
                  <a:cubicBezTo>
                    <a:pt x="293" y="336"/>
                    <a:pt x="363" y="329"/>
                    <a:pt x="427" y="329"/>
                  </a:cubicBezTo>
                  <a:cubicBezTo>
                    <a:pt x="470" y="329"/>
                    <a:pt x="509" y="332"/>
                    <a:pt x="542" y="343"/>
                  </a:cubicBezTo>
                  <a:cubicBezTo>
                    <a:pt x="2036" y="545"/>
                    <a:pt x="3436" y="1150"/>
                    <a:pt x="4859" y="1624"/>
                  </a:cubicBezTo>
                  <a:cubicBezTo>
                    <a:pt x="6496" y="1402"/>
                    <a:pt x="1894" y="1"/>
                    <a:pt x="44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838;p55">
              <a:extLst>
                <a:ext uri="{FF2B5EF4-FFF2-40B4-BE49-F238E27FC236}">
                  <a16:creationId xmlns:a16="http://schemas.microsoft.com/office/drawing/2014/main" id="{B31AB567-1727-0797-6D50-1CE095FBE293}"/>
                </a:ext>
              </a:extLst>
            </p:cNvPr>
            <p:cNvSpPr/>
            <p:nvPr/>
          </p:nvSpPr>
          <p:spPr>
            <a:xfrm>
              <a:off x="2761675" y="3161425"/>
              <a:ext cx="680525" cy="1264625"/>
            </a:xfrm>
            <a:custGeom>
              <a:avLst/>
              <a:gdLst/>
              <a:ahLst/>
              <a:cxnLst/>
              <a:rect l="l" t="t" r="r" b="b"/>
              <a:pathLst>
                <a:path w="27221" h="50585" extrusionOk="0">
                  <a:moveTo>
                    <a:pt x="15746" y="7533"/>
                  </a:moveTo>
                  <a:cubicBezTo>
                    <a:pt x="17198" y="7533"/>
                    <a:pt x="21800" y="8934"/>
                    <a:pt x="20163" y="9156"/>
                  </a:cubicBezTo>
                  <a:cubicBezTo>
                    <a:pt x="18740" y="8682"/>
                    <a:pt x="17340" y="8077"/>
                    <a:pt x="15846" y="7875"/>
                  </a:cubicBezTo>
                  <a:cubicBezTo>
                    <a:pt x="15810" y="7863"/>
                    <a:pt x="15775" y="7852"/>
                    <a:pt x="15739" y="7852"/>
                  </a:cubicBezTo>
                  <a:cubicBezTo>
                    <a:pt x="15704" y="7852"/>
                    <a:pt x="15668" y="7863"/>
                    <a:pt x="15633" y="7863"/>
                  </a:cubicBezTo>
                  <a:cubicBezTo>
                    <a:pt x="15594" y="7866"/>
                    <a:pt x="15556" y="7869"/>
                    <a:pt x="15521" y="7869"/>
                  </a:cubicBezTo>
                  <a:cubicBezTo>
                    <a:pt x="15400" y="7869"/>
                    <a:pt x="15306" y="7838"/>
                    <a:pt x="15324" y="7674"/>
                  </a:cubicBezTo>
                  <a:cubicBezTo>
                    <a:pt x="15337" y="7575"/>
                    <a:pt x="15494" y="7533"/>
                    <a:pt x="15746" y="7533"/>
                  </a:cubicBezTo>
                  <a:close/>
                  <a:moveTo>
                    <a:pt x="14280" y="7994"/>
                  </a:moveTo>
                  <a:cubicBezTo>
                    <a:pt x="14364" y="7994"/>
                    <a:pt x="14447" y="8029"/>
                    <a:pt x="14518" y="8124"/>
                  </a:cubicBezTo>
                  <a:cubicBezTo>
                    <a:pt x="14719" y="8385"/>
                    <a:pt x="14862" y="8694"/>
                    <a:pt x="15016" y="8990"/>
                  </a:cubicBezTo>
                  <a:cubicBezTo>
                    <a:pt x="15538" y="10058"/>
                    <a:pt x="15953" y="11220"/>
                    <a:pt x="15929" y="12418"/>
                  </a:cubicBezTo>
                  <a:cubicBezTo>
                    <a:pt x="15882" y="12738"/>
                    <a:pt x="16036" y="13355"/>
                    <a:pt x="15573" y="13379"/>
                  </a:cubicBezTo>
                  <a:cubicBezTo>
                    <a:pt x="15111" y="13307"/>
                    <a:pt x="15383" y="12726"/>
                    <a:pt x="15324" y="12406"/>
                  </a:cubicBezTo>
                  <a:cubicBezTo>
                    <a:pt x="15289" y="11433"/>
                    <a:pt x="15028" y="10485"/>
                    <a:pt x="14648" y="9595"/>
                  </a:cubicBezTo>
                  <a:cubicBezTo>
                    <a:pt x="14470" y="9215"/>
                    <a:pt x="14304" y="8824"/>
                    <a:pt x="14031" y="8504"/>
                  </a:cubicBezTo>
                  <a:cubicBezTo>
                    <a:pt x="13830" y="8279"/>
                    <a:pt x="14043" y="7994"/>
                    <a:pt x="14280" y="7994"/>
                  </a:cubicBezTo>
                  <a:close/>
                  <a:moveTo>
                    <a:pt x="20329" y="11172"/>
                  </a:moveTo>
                  <a:cubicBezTo>
                    <a:pt x="20566" y="11172"/>
                    <a:pt x="20590" y="11505"/>
                    <a:pt x="20353" y="11540"/>
                  </a:cubicBezTo>
                  <a:cubicBezTo>
                    <a:pt x="19950" y="11564"/>
                    <a:pt x="19546" y="11671"/>
                    <a:pt x="19203" y="11884"/>
                  </a:cubicBezTo>
                  <a:cubicBezTo>
                    <a:pt x="18693" y="12216"/>
                    <a:pt x="18183" y="12619"/>
                    <a:pt x="17767" y="13058"/>
                  </a:cubicBezTo>
                  <a:cubicBezTo>
                    <a:pt x="17673" y="13165"/>
                    <a:pt x="17578" y="13260"/>
                    <a:pt x="17507" y="13379"/>
                  </a:cubicBezTo>
                  <a:cubicBezTo>
                    <a:pt x="17495" y="13456"/>
                    <a:pt x="17453" y="13534"/>
                    <a:pt x="17370" y="13534"/>
                  </a:cubicBezTo>
                  <a:cubicBezTo>
                    <a:pt x="17364" y="13534"/>
                    <a:pt x="17358" y="13533"/>
                    <a:pt x="17352" y="13533"/>
                  </a:cubicBezTo>
                  <a:cubicBezTo>
                    <a:pt x="16913" y="13438"/>
                    <a:pt x="17684" y="12679"/>
                    <a:pt x="17815" y="12536"/>
                  </a:cubicBezTo>
                  <a:cubicBezTo>
                    <a:pt x="18052" y="12275"/>
                    <a:pt x="18337" y="12062"/>
                    <a:pt x="18610" y="11849"/>
                  </a:cubicBezTo>
                  <a:cubicBezTo>
                    <a:pt x="19108" y="11445"/>
                    <a:pt x="19677" y="11184"/>
                    <a:pt x="20317" y="11172"/>
                  </a:cubicBezTo>
                  <a:close/>
                  <a:moveTo>
                    <a:pt x="16827" y="0"/>
                  </a:moveTo>
                  <a:cubicBezTo>
                    <a:pt x="16314" y="0"/>
                    <a:pt x="15931" y="588"/>
                    <a:pt x="15716" y="1008"/>
                  </a:cubicBezTo>
                  <a:cubicBezTo>
                    <a:pt x="15348" y="1791"/>
                    <a:pt x="15265" y="2657"/>
                    <a:pt x="15134" y="3499"/>
                  </a:cubicBezTo>
                  <a:cubicBezTo>
                    <a:pt x="14968" y="4614"/>
                    <a:pt x="14826" y="5752"/>
                    <a:pt x="14684" y="6879"/>
                  </a:cubicBezTo>
                  <a:cubicBezTo>
                    <a:pt x="14589" y="5847"/>
                    <a:pt x="14352" y="4839"/>
                    <a:pt x="14150" y="3831"/>
                  </a:cubicBezTo>
                  <a:cubicBezTo>
                    <a:pt x="14031" y="3309"/>
                    <a:pt x="13996" y="2740"/>
                    <a:pt x="13687" y="2277"/>
                  </a:cubicBezTo>
                  <a:cubicBezTo>
                    <a:pt x="13485" y="1966"/>
                    <a:pt x="13251" y="1774"/>
                    <a:pt x="12990" y="1774"/>
                  </a:cubicBezTo>
                  <a:cubicBezTo>
                    <a:pt x="12822" y="1774"/>
                    <a:pt x="12644" y="1852"/>
                    <a:pt x="12454" y="2028"/>
                  </a:cubicBezTo>
                  <a:cubicBezTo>
                    <a:pt x="12217" y="2348"/>
                    <a:pt x="12134" y="2763"/>
                    <a:pt x="12086" y="3143"/>
                  </a:cubicBezTo>
                  <a:cubicBezTo>
                    <a:pt x="12051" y="3570"/>
                    <a:pt x="12039" y="3985"/>
                    <a:pt x="11991" y="4400"/>
                  </a:cubicBezTo>
                  <a:cubicBezTo>
                    <a:pt x="11932" y="4981"/>
                    <a:pt x="11861" y="5562"/>
                    <a:pt x="11837" y="6144"/>
                  </a:cubicBezTo>
                  <a:cubicBezTo>
                    <a:pt x="11825" y="7187"/>
                    <a:pt x="11802" y="8231"/>
                    <a:pt x="11659" y="9275"/>
                  </a:cubicBezTo>
                  <a:cubicBezTo>
                    <a:pt x="11576" y="10093"/>
                    <a:pt x="11564" y="10912"/>
                    <a:pt x="11481" y="11730"/>
                  </a:cubicBezTo>
                  <a:cubicBezTo>
                    <a:pt x="11398" y="12489"/>
                    <a:pt x="11244" y="13236"/>
                    <a:pt x="11244" y="14007"/>
                  </a:cubicBezTo>
                  <a:cubicBezTo>
                    <a:pt x="11244" y="14553"/>
                    <a:pt x="11327" y="15098"/>
                    <a:pt x="11387" y="15644"/>
                  </a:cubicBezTo>
                  <a:cubicBezTo>
                    <a:pt x="11398" y="15739"/>
                    <a:pt x="11410" y="15834"/>
                    <a:pt x="11422" y="15928"/>
                  </a:cubicBezTo>
                  <a:cubicBezTo>
                    <a:pt x="10829" y="17565"/>
                    <a:pt x="10023" y="19131"/>
                    <a:pt x="9358" y="20744"/>
                  </a:cubicBezTo>
                  <a:cubicBezTo>
                    <a:pt x="7900" y="24385"/>
                    <a:pt x="6654" y="28097"/>
                    <a:pt x="5409" y="31810"/>
                  </a:cubicBezTo>
                  <a:cubicBezTo>
                    <a:pt x="3677" y="37443"/>
                    <a:pt x="1" y="48213"/>
                    <a:pt x="7923" y="50561"/>
                  </a:cubicBezTo>
                  <a:cubicBezTo>
                    <a:pt x="8089" y="50573"/>
                    <a:pt x="8244" y="50585"/>
                    <a:pt x="8410" y="50585"/>
                  </a:cubicBezTo>
                  <a:cubicBezTo>
                    <a:pt x="12620" y="50585"/>
                    <a:pt x="17091" y="47110"/>
                    <a:pt x="20258" y="44654"/>
                  </a:cubicBezTo>
                  <a:cubicBezTo>
                    <a:pt x="20650" y="44346"/>
                    <a:pt x="21029" y="44026"/>
                    <a:pt x="21409" y="43694"/>
                  </a:cubicBezTo>
                  <a:cubicBezTo>
                    <a:pt x="21527" y="43551"/>
                    <a:pt x="21658" y="43421"/>
                    <a:pt x="21788" y="43290"/>
                  </a:cubicBezTo>
                  <a:cubicBezTo>
                    <a:pt x="21787" y="43290"/>
                    <a:pt x="21787" y="43290"/>
                    <a:pt x="21786" y="43290"/>
                  </a:cubicBezTo>
                  <a:lnTo>
                    <a:pt x="21786" y="43290"/>
                  </a:lnTo>
                  <a:cubicBezTo>
                    <a:pt x="21844" y="43225"/>
                    <a:pt x="21910" y="43169"/>
                    <a:pt x="21966" y="43113"/>
                  </a:cubicBezTo>
                  <a:cubicBezTo>
                    <a:pt x="22085" y="42994"/>
                    <a:pt x="22191" y="42887"/>
                    <a:pt x="22310" y="42769"/>
                  </a:cubicBezTo>
                  <a:cubicBezTo>
                    <a:pt x="22452" y="42626"/>
                    <a:pt x="22595" y="42496"/>
                    <a:pt x="22737" y="42354"/>
                  </a:cubicBezTo>
                  <a:cubicBezTo>
                    <a:pt x="22879" y="42211"/>
                    <a:pt x="23022" y="42069"/>
                    <a:pt x="23164" y="41938"/>
                  </a:cubicBezTo>
                  <a:cubicBezTo>
                    <a:pt x="23366" y="41761"/>
                    <a:pt x="23567" y="41571"/>
                    <a:pt x="23769" y="41393"/>
                  </a:cubicBezTo>
                  <a:cubicBezTo>
                    <a:pt x="23828" y="41334"/>
                    <a:pt x="23899" y="41286"/>
                    <a:pt x="23959" y="41227"/>
                  </a:cubicBezTo>
                  <a:cubicBezTo>
                    <a:pt x="24077" y="41132"/>
                    <a:pt x="24196" y="41025"/>
                    <a:pt x="24314" y="40918"/>
                  </a:cubicBezTo>
                  <a:cubicBezTo>
                    <a:pt x="24433" y="40812"/>
                    <a:pt x="24552" y="40717"/>
                    <a:pt x="24670" y="40622"/>
                  </a:cubicBezTo>
                  <a:cubicBezTo>
                    <a:pt x="24670" y="40610"/>
                    <a:pt x="24658" y="40586"/>
                    <a:pt x="24658" y="40574"/>
                  </a:cubicBezTo>
                  <a:cubicBezTo>
                    <a:pt x="23105" y="37847"/>
                    <a:pt x="21349" y="35214"/>
                    <a:pt x="19416" y="32735"/>
                  </a:cubicBezTo>
                  <a:cubicBezTo>
                    <a:pt x="19076" y="32250"/>
                    <a:pt x="18829" y="31997"/>
                    <a:pt x="18541" y="31997"/>
                  </a:cubicBezTo>
                  <a:cubicBezTo>
                    <a:pt x="18307" y="31997"/>
                    <a:pt x="18046" y="32164"/>
                    <a:pt x="17684" y="32509"/>
                  </a:cubicBezTo>
                  <a:cubicBezTo>
                    <a:pt x="16890" y="33185"/>
                    <a:pt x="16071" y="33838"/>
                    <a:pt x="15289" y="34549"/>
                  </a:cubicBezTo>
                  <a:cubicBezTo>
                    <a:pt x="15028" y="34751"/>
                    <a:pt x="14767" y="34953"/>
                    <a:pt x="14494" y="35154"/>
                  </a:cubicBezTo>
                  <a:cubicBezTo>
                    <a:pt x="14885" y="33648"/>
                    <a:pt x="15300" y="32154"/>
                    <a:pt x="15680" y="30647"/>
                  </a:cubicBezTo>
                  <a:cubicBezTo>
                    <a:pt x="16581" y="26627"/>
                    <a:pt x="17720" y="22653"/>
                    <a:pt x="18633" y="18633"/>
                  </a:cubicBezTo>
                  <a:cubicBezTo>
                    <a:pt x="18728" y="18277"/>
                    <a:pt x="18811" y="17933"/>
                    <a:pt x="18906" y="17577"/>
                  </a:cubicBezTo>
                  <a:cubicBezTo>
                    <a:pt x="19736" y="16960"/>
                    <a:pt x="20578" y="16355"/>
                    <a:pt x="21409" y="15762"/>
                  </a:cubicBezTo>
                  <a:cubicBezTo>
                    <a:pt x="22571" y="14944"/>
                    <a:pt x="23757" y="14197"/>
                    <a:pt x="24896" y="13355"/>
                  </a:cubicBezTo>
                  <a:cubicBezTo>
                    <a:pt x="25477" y="12928"/>
                    <a:pt x="27220" y="11659"/>
                    <a:pt x="26876" y="10840"/>
                  </a:cubicBezTo>
                  <a:cubicBezTo>
                    <a:pt x="26710" y="10529"/>
                    <a:pt x="26412" y="10428"/>
                    <a:pt x="26077" y="10428"/>
                  </a:cubicBezTo>
                  <a:cubicBezTo>
                    <a:pt x="25621" y="10428"/>
                    <a:pt x="25097" y="10614"/>
                    <a:pt x="24741" y="10710"/>
                  </a:cubicBezTo>
                  <a:cubicBezTo>
                    <a:pt x="23721" y="11006"/>
                    <a:pt x="22796" y="11540"/>
                    <a:pt x="21812" y="11943"/>
                  </a:cubicBezTo>
                  <a:cubicBezTo>
                    <a:pt x="21883" y="11837"/>
                    <a:pt x="21942" y="11718"/>
                    <a:pt x="22002" y="11599"/>
                  </a:cubicBezTo>
                  <a:cubicBezTo>
                    <a:pt x="22844" y="10034"/>
                    <a:pt x="23555" y="8397"/>
                    <a:pt x="24136" y="6701"/>
                  </a:cubicBezTo>
                  <a:cubicBezTo>
                    <a:pt x="24421" y="5895"/>
                    <a:pt x="24706" y="5064"/>
                    <a:pt x="24741" y="4199"/>
                  </a:cubicBezTo>
                  <a:cubicBezTo>
                    <a:pt x="24753" y="4021"/>
                    <a:pt x="24741" y="3831"/>
                    <a:pt x="24646" y="3677"/>
                  </a:cubicBezTo>
                  <a:cubicBezTo>
                    <a:pt x="24552" y="3511"/>
                    <a:pt x="24397" y="3356"/>
                    <a:pt x="24196" y="3345"/>
                  </a:cubicBezTo>
                  <a:cubicBezTo>
                    <a:pt x="24189" y="3344"/>
                    <a:pt x="24183" y="3344"/>
                    <a:pt x="24176" y="3344"/>
                  </a:cubicBezTo>
                  <a:cubicBezTo>
                    <a:pt x="23736" y="3344"/>
                    <a:pt x="23409" y="3740"/>
                    <a:pt x="23128" y="4044"/>
                  </a:cubicBezTo>
                  <a:cubicBezTo>
                    <a:pt x="22571" y="4649"/>
                    <a:pt x="22203" y="5396"/>
                    <a:pt x="21800" y="6108"/>
                  </a:cubicBezTo>
                  <a:cubicBezTo>
                    <a:pt x="21349" y="6903"/>
                    <a:pt x="20993" y="7745"/>
                    <a:pt x="20673" y="8611"/>
                  </a:cubicBezTo>
                  <a:cubicBezTo>
                    <a:pt x="20851" y="7342"/>
                    <a:pt x="21005" y="6072"/>
                    <a:pt x="21100" y="4803"/>
                  </a:cubicBezTo>
                  <a:cubicBezTo>
                    <a:pt x="21171" y="3772"/>
                    <a:pt x="21385" y="2728"/>
                    <a:pt x="21278" y="1684"/>
                  </a:cubicBezTo>
                  <a:cubicBezTo>
                    <a:pt x="21171" y="809"/>
                    <a:pt x="20845" y="459"/>
                    <a:pt x="20459" y="459"/>
                  </a:cubicBezTo>
                  <a:cubicBezTo>
                    <a:pt x="19993" y="459"/>
                    <a:pt x="19441" y="970"/>
                    <a:pt x="19084" y="1684"/>
                  </a:cubicBezTo>
                  <a:cubicBezTo>
                    <a:pt x="18443" y="3084"/>
                    <a:pt x="18242" y="4626"/>
                    <a:pt x="17756" y="6084"/>
                  </a:cubicBezTo>
                  <a:cubicBezTo>
                    <a:pt x="17898" y="4542"/>
                    <a:pt x="18313" y="2977"/>
                    <a:pt x="17922" y="1447"/>
                  </a:cubicBezTo>
                  <a:cubicBezTo>
                    <a:pt x="17779" y="972"/>
                    <a:pt x="17530" y="273"/>
                    <a:pt x="17080" y="47"/>
                  </a:cubicBezTo>
                  <a:cubicBezTo>
                    <a:pt x="16992" y="15"/>
                    <a:pt x="16908" y="0"/>
                    <a:pt x="16827" y="0"/>
                  </a:cubicBezTo>
                  <a:close/>
                </a:path>
              </a:pathLst>
            </a:custGeom>
            <a:solidFill>
              <a:srgbClr val="FF99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839;p55">
              <a:extLst>
                <a:ext uri="{FF2B5EF4-FFF2-40B4-BE49-F238E27FC236}">
                  <a16:creationId xmlns:a16="http://schemas.microsoft.com/office/drawing/2014/main" id="{4F677B28-A629-21A8-6E99-C9656B9FD11F}"/>
                </a:ext>
              </a:extLst>
            </p:cNvPr>
            <p:cNvSpPr/>
            <p:nvPr/>
          </p:nvSpPr>
          <p:spPr>
            <a:xfrm>
              <a:off x="4587875" y="3432325"/>
              <a:ext cx="55050" cy="134450"/>
            </a:xfrm>
            <a:custGeom>
              <a:avLst/>
              <a:gdLst/>
              <a:ahLst/>
              <a:cxnLst/>
              <a:rect l="l" t="t" r="r" b="b"/>
              <a:pathLst>
                <a:path w="2202" h="5378" extrusionOk="0">
                  <a:moveTo>
                    <a:pt x="1756" y="0"/>
                  </a:moveTo>
                  <a:cubicBezTo>
                    <a:pt x="1672" y="0"/>
                    <a:pt x="1586" y="39"/>
                    <a:pt x="1519" y="135"/>
                  </a:cubicBezTo>
                  <a:cubicBezTo>
                    <a:pt x="1317" y="396"/>
                    <a:pt x="1163" y="692"/>
                    <a:pt x="1009" y="1001"/>
                  </a:cubicBezTo>
                  <a:cubicBezTo>
                    <a:pt x="499" y="2068"/>
                    <a:pt x="84" y="3230"/>
                    <a:pt x="96" y="4428"/>
                  </a:cubicBezTo>
                  <a:cubicBezTo>
                    <a:pt x="155" y="4749"/>
                    <a:pt x="1" y="5353"/>
                    <a:pt x="451" y="5377"/>
                  </a:cubicBezTo>
                  <a:cubicBezTo>
                    <a:pt x="926" y="5318"/>
                    <a:pt x="653" y="4737"/>
                    <a:pt x="701" y="4416"/>
                  </a:cubicBezTo>
                  <a:cubicBezTo>
                    <a:pt x="736" y="3444"/>
                    <a:pt x="997" y="2495"/>
                    <a:pt x="1388" y="1594"/>
                  </a:cubicBezTo>
                  <a:cubicBezTo>
                    <a:pt x="1554" y="1226"/>
                    <a:pt x="1721" y="835"/>
                    <a:pt x="1993" y="514"/>
                  </a:cubicBezTo>
                  <a:cubicBezTo>
                    <a:pt x="2201" y="289"/>
                    <a:pt x="1985" y="0"/>
                    <a:pt x="1756" y="0"/>
                  </a:cubicBezTo>
                  <a:close/>
                </a:path>
              </a:pathLst>
            </a:custGeom>
            <a:solidFill>
              <a:srgbClr val="FF99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840;p55">
              <a:extLst>
                <a:ext uri="{FF2B5EF4-FFF2-40B4-BE49-F238E27FC236}">
                  <a16:creationId xmlns:a16="http://schemas.microsoft.com/office/drawing/2014/main" id="{BD7EEB72-CBE2-0CD5-1EBB-AAB649F04C84}"/>
                </a:ext>
              </a:extLst>
            </p:cNvPr>
            <p:cNvSpPr/>
            <p:nvPr/>
          </p:nvSpPr>
          <p:spPr>
            <a:xfrm>
              <a:off x="4443825" y="3420875"/>
              <a:ext cx="162325" cy="40625"/>
            </a:xfrm>
            <a:custGeom>
              <a:avLst/>
              <a:gdLst/>
              <a:ahLst/>
              <a:cxnLst/>
              <a:rect l="l" t="t" r="r" b="b"/>
              <a:pathLst>
                <a:path w="6493" h="1625" extrusionOk="0">
                  <a:moveTo>
                    <a:pt x="6045" y="1"/>
                  </a:moveTo>
                  <a:cubicBezTo>
                    <a:pt x="4585" y="1"/>
                    <a:pt x="0" y="1393"/>
                    <a:pt x="1635" y="1625"/>
                  </a:cubicBezTo>
                  <a:cubicBezTo>
                    <a:pt x="3047" y="1138"/>
                    <a:pt x="4458" y="545"/>
                    <a:pt x="5941" y="332"/>
                  </a:cubicBezTo>
                  <a:cubicBezTo>
                    <a:pt x="5971" y="322"/>
                    <a:pt x="6007" y="319"/>
                    <a:pt x="6045" y="319"/>
                  </a:cubicBezTo>
                  <a:cubicBezTo>
                    <a:pt x="6119" y="319"/>
                    <a:pt x="6204" y="330"/>
                    <a:pt x="6279" y="330"/>
                  </a:cubicBezTo>
                  <a:cubicBezTo>
                    <a:pt x="6399" y="330"/>
                    <a:pt x="6493" y="300"/>
                    <a:pt x="6474" y="142"/>
                  </a:cubicBezTo>
                  <a:cubicBezTo>
                    <a:pt x="6460" y="43"/>
                    <a:pt x="6300" y="1"/>
                    <a:pt x="6045" y="1"/>
                  </a:cubicBezTo>
                  <a:close/>
                </a:path>
              </a:pathLst>
            </a:custGeom>
            <a:solidFill>
              <a:srgbClr val="FF99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841;p55">
              <a:extLst>
                <a:ext uri="{FF2B5EF4-FFF2-40B4-BE49-F238E27FC236}">
                  <a16:creationId xmlns:a16="http://schemas.microsoft.com/office/drawing/2014/main" id="{822424EF-D7AC-6FB3-86AA-08305DE8921F}"/>
                </a:ext>
              </a:extLst>
            </p:cNvPr>
            <p:cNvSpPr/>
            <p:nvPr/>
          </p:nvSpPr>
          <p:spPr>
            <a:xfrm>
              <a:off x="4473825" y="3511875"/>
              <a:ext cx="91850" cy="59050"/>
            </a:xfrm>
            <a:custGeom>
              <a:avLst/>
              <a:gdLst/>
              <a:ahLst/>
              <a:cxnLst/>
              <a:rect l="l" t="t" r="r" b="b"/>
              <a:pathLst>
                <a:path w="3674" h="2362" extrusionOk="0">
                  <a:moveTo>
                    <a:pt x="257" y="1"/>
                  </a:moveTo>
                  <a:cubicBezTo>
                    <a:pt x="31" y="1"/>
                    <a:pt x="1" y="334"/>
                    <a:pt x="234" y="369"/>
                  </a:cubicBezTo>
                  <a:cubicBezTo>
                    <a:pt x="649" y="392"/>
                    <a:pt x="1040" y="499"/>
                    <a:pt x="1384" y="713"/>
                  </a:cubicBezTo>
                  <a:cubicBezTo>
                    <a:pt x="1906" y="1045"/>
                    <a:pt x="2416" y="1448"/>
                    <a:pt x="2819" y="1887"/>
                  </a:cubicBezTo>
                  <a:cubicBezTo>
                    <a:pt x="2914" y="1994"/>
                    <a:pt x="3009" y="2088"/>
                    <a:pt x="3080" y="2207"/>
                  </a:cubicBezTo>
                  <a:cubicBezTo>
                    <a:pt x="3104" y="2290"/>
                    <a:pt x="3140" y="2361"/>
                    <a:pt x="3234" y="2361"/>
                  </a:cubicBezTo>
                  <a:cubicBezTo>
                    <a:pt x="3673" y="2266"/>
                    <a:pt x="2914" y="1507"/>
                    <a:pt x="2784" y="1365"/>
                  </a:cubicBezTo>
                  <a:cubicBezTo>
                    <a:pt x="2535" y="1104"/>
                    <a:pt x="2262" y="890"/>
                    <a:pt x="1977" y="677"/>
                  </a:cubicBezTo>
                  <a:cubicBezTo>
                    <a:pt x="1479" y="274"/>
                    <a:pt x="910" y="13"/>
                    <a:pt x="269" y="1"/>
                  </a:cubicBezTo>
                  <a:cubicBezTo>
                    <a:pt x="265" y="1"/>
                    <a:pt x="261" y="1"/>
                    <a:pt x="257" y="1"/>
                  </a:cubicBezTo>
                  <a:close/>
                </a:path>
              </a:pathLst>
            </a:custGeom>
            <a:solidFill>
              <a:srgbClr val="FF99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842;p55">
              <a:extLst>
                <a:ext uri="{FF2B5EF4-FFF2-40B4-BE49-F238E27FC236}">
                  <a16:creationId xmlns:a16="http://schemas.microsoft.com/office/drawing/2014/main" id="{BA86BA45-8B37-2027-32CC-43CEC6B98B48}"/>
                </a:ext>
              </a:extLst>
            </p:cNvPr>
            <p:cNvSpPr/>
            <p:nvPr/>
          </p:nvSpPr>
          <p:spPr>
            <a:xfrm>
              <a:off x="4587875" y="3432325"/>
              <a:ext cx="55050" cy="134450"/>
            </a:xfrm>
            <a:custGeom>
              <a:avLst/>
              <a:gdLst/>
              <a:ahLst/>
              <a:cxnLst/>
              <a:rect l="l" t="t" r="r" b="b"/>
              <a:pathLst>
                <a:path w="2202" h="5378" extrusionOk="0">
                  <a:moveTo>
                    <a:pt x="1756" y="0"/>
                  </a:moveTo>
                  <a:cubicBezTo>
                    <a:pt x="1672" y="0"/>
                    <a:pt x="1586" y="39"/>
                    <a:pt x="1519" y="135"/>
                  </a:cubicBezTo>
                  <a:cubicBezTo>
                    <a:pt x="1317" y="396"/>
                    <a:pt x="1163" y="692"/>
                    <a:pt x="1009" y="1001"/>
                  </a:cubicBezTo>
                  <a:cubicBezTo>
                    <a:pt x="499" y="2068"/>
                    <a:pt x="84" y="3230"/>
                    <a:pt x="96" y="4428"/>
                  </a:cubicBezTo>
                  <a:cubicBezTo>
                    <a:pt x="155" y="4749"/>
                    <a:pt x="1" y="5353"/>
                    <a:pt x="451" y="5377"/>
                  </a:cubicBezTo>
                  <a:cubicBezTo>
                    <a:pt x="926" y="5318"/>
                    <a:pt x="653" y="4737"/>
                    <a:pt x="701" y="4416"/>
                  </a:cubicBezTo>
                  <a:cubicBezTo>
                    <a:pt x="736" y="3444"/>
                    <a:pt x="997" y="2495"/>
                    <a:pt x="1388" y="1594"/>
                  </a:cubicBezTo>
                  <a:cubicBezTo>
                    <a:pt x="1554" y="1226"/>
                    <a:pt x="1721" y="835"/>
                    <a:pt x="1993" y="514"/>
                  </a:cubicBezTo>
                  <a:cubicBezTo>
                    <a:pt x="2201" y="289"/>
                    <a:pt x="1985" y="0"/>
                    <a:pt x="175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843;p55">
              <a:extLst>
                <a:ext uri="{FF2B5EF4-FFF2-40B4-BE49-F238E27FC236}">
                  <a16:creationId xmlns:a16="http://schemas.microsoft.com/office/drawing/2014/main" id="{3020F080-BDFF-70E3-E383-5364F0E1D9BD}"/>
                </a:ext>
              </a:extLst>
            </p:cNvPr>
            <p:cNvSpPr/>
            <p:nvPr/>
          </p:nvSpPr>
          <p:spPr>
            <a:xfrm>
              <a:off x="4473825" y="3511875"/>
              <a:ext cx="91850" cy="59050"/>
            </a:xfrm>
            <a:custGeom>
              <a:avLst/>
              <a:gdLst/>
              <a:ahLst/>
              <a:cxnLst/>
              <a:rect l="l" t="t" r="r" b="b"/>
              <a:pathLst>
                <a:path w="3674" h="2362" extrusionOk="0">
                  <a:moveTo>
                    <a:pt x="257" y="1"/>
                  </a:moveTo>
                  <a:cubicBezTo>
                    <a:pt x="31" y="1"/>
                    <a:pt x="1" y="334"/>
                    <a:pt x="234" y="369"/>
                  </a:cubicBezTo>
                  <a:cubicBezTo>
                    <a:pt x="649" y="392"/>
                    <a:pt x="1040" y="499"/>
                    <a:pt x="1384" y="713"/>
                  </a:cubicBezTo>
                  <a:cubicBezTo>
                    <a:pt x="1906" y="1045"/>
                    <a:pt x="2416" y="1448"/>
                    <a:pt x="2819" y="1887"/>
                  </a:cubicBezTo>
                  <a:cubicBezTo>
                    <a:pt x="2914" y="1994"/>
                    <a:pt x="3009" y="2088"/>
                    <a:pt x="3080" y="2207"/>
                  </a:cubicBezTo>
                  <a:cubicBezTo>
                    <a:pt x="3104" y="2290"/>
                    <a:pt x="3140" y="2361"/>
                    <a:pt x="3234" y="2361"/>
                  </a:cubicBezTo>
                  <a:cubicBezTo>
                    <a:pt x="3673" y="2266"/>
                    <a:pt x="2914" y="1507"/>
                    <a:pt x="2784" y="1365"/>
                  </a:cubicBezTo>
                  <a:cubicBezTo>
                    <a:pt x="2535" y="1104"/>
                    <a:pt x="2262" y="890"/>
                    <a:pt x="1977" y="677"/>
                  </a:cubicBezTo>
                  <a:cubicBezTo>
                    <a:pt x="1479" y="274"/>
                    <a:pt x="910" y="13"/>
                    <a:pt x="269" y="1"/>
                  </a:cubicBezTo>
                  <a:cubicBezTo>
                    <a:pt x="265" y="1"/>
                    <a:pt x="261" y="1"/>
                    <a:pt x="25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844;p55">
              <a:extLst>
                <a:ext uri="{FF2B5EF4-FFF2-40B4-BE49-F238E27FC236}">
                  <a16:creationId xmlns:a16="http://schemas.microsoft.com/office/drawing/2014/main" id="{1E7554D1-AA3C-C208-CD85-D914BA81817D}"/>
                </a:ext>
              </a:extLst>
            </p:cNvPr>
            <p:cNvSpPr/>
            <p:nvPr/>
          </p:nvSpPr>
          <p:spPr>
            <a:xfrm>
              <a:off x="4443825" y="3420875"/>
              <a:ext cx="162325" cy="40625"/>
            </a:xfrm>
            <a:custGeom>
              <a:avLst/>
              <a:gdLst/>
              <a:ahLst/>
              <a:cxnLst/>
              <a:rect l="l" t="t" r="r" b="b"/>
              <a:pathLst>
                <a:path w="6493" h="1625" extrusionOk="0">
                  <a:moveTo>
                    <a:pt x="6045" y="1"/>
                  </a:moveTo>
                  <a:cubicBezTo>
                    <a:pt x="4585" y="1"/>
                    <a:pt x="0" y="1393"/>
                    <a:pt x="1635" y="1625"/>
                  </a:cubicBezTo>
                  <a:cubicBezTo>
                    <a:pt x="3047" y="1138"/>
                    <a:pt x="4458" y="545"/>
                    <a:pt x="5941" y="332"/>
                  </a:cubicBezTo>
                  <a:cubicBezTo>
                    <a:pt x="5971" y="322"/>
                    <a:pt x="6007" y="319"/>
                    <a:pt x="6045" y="319"/>
                  </a:cubicBezTo>
                  <a:cubicBezTo>
                    <a:pt x="6119" y="319"/>
                    <a:pt x="6204" y="330"/>
                    <a:pt x="6279" y="330"/>
                  </a:cubicBezTo>
                  <a:cubicBezTo>
                    <a:pt x="6399" y="330"/>
                    <a:pt x="6493" y="300"/>
                    <a:pt x="6474" y="142"/>
                  </a:cubicBezTo>
                  <a:cubicBezTo>
                    <a:pt x="6460" y="43"/>
                    <a:pt x="6300" y="1"/>
                    <a:pt x="604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845;p55">
              <a:extLst>
                <a:ext uri="{FF2B5EF4-FFF2-40B4-BE49-F238E27FC236}">
                  <a16:creationId xmlns:a16="http://schemas.microsoft.com/office/drawing/2014/main" id="{1169A244-BE9F-352C-F448-4DA83BB07EFA}"/>
                </a:ext>
              </a:extLst>
            </p:cNvPr>
            <p:cNvSpPr/>
            <p:nvPr/>
          </p:nvSpPr>
          <p:spPr>
            <a:xfrm>
              <a:off x="4307975" y="3232400"/>
              <a:ext cx="680525" cy="1264825"/>
            </a:xfrm>
            <a:custGeom>
              <a:avLst/>
              <a:gdLst/>
              <a:ahLst/>
              <a:cxnLst/>
              <a:rect l="l" t="t" r="r" b="b"/>
              <a:pathLst>
                <a:path w="27221" h="50593" extrusionOk="0">
                  <a:moveTo>
                    <a:pt x="11479" y="7540"/>
                  </a:moveTo>
                  <a:cubicBezTo>
                    <a:pt x="11734" y="7540"/>
                    <a:pt x="11894" y="7582"/>
                    <a:pt x="11908" y="7681"/>
                  </a:cubicBezTo>
                  <a:cubicBezTo>
                    <a:pt x="11927" y="7846"/>
                    <a:pt x="11832" y="7876"/>
                    <a:pt x="11712" y="7876"/>
                  </a:cubicBezTo>
                  <a:cubicBezTo>
                    <a:pt x="11676" y="7876"/>
                    <a:pt x="11638" y="7874"/>
                    <a:pt x="11600" y="7871"/>
                  </a:cubicBezTo>
                  <a:cubicBezTo>
                    <a:pt x="11564" y="7859"/>
                    <a:pt x="11517" y="7859"/>
                    <a:pt x="11493" y="7859"/>
                  </a:cubicBezTo>
                  <a:cubicBezTo>
                    <a:pt x="11446" y="7859"/>
                    <a:pt x="11410" y="7871"/>
                    <a:pt x="11375" y="7871"/>
                  </a:cubicBezTo>
                  <a:cubicBezTo>
                    <a:pt x="9892" y="8084"/>
                    <a:pt x="8481" y="8677"/>
                    <a:pt x="7069" y="9164"/>
                  </a:cubicBezTo>
                  <a:cubicBezTo>
                    <a:pt x="5434" y="8932"/>
                    <a:pt x="10019" y="7540"/>
                    <a:pt x="11479" y="7540"/>
                  </a:cubicBezTo>
                  <a:close/>
                  <a:moveTo>
                    <a:pt x="12952" y="8001"/>
                  </a:moveTo>
                  <a:cubicBezTo>
                    <a:pt x="13177" y="8001"/>
                    <a:pt x="13403" y="8286"/>
                    <a:pt x="13189" y="8511"/>
                  </a:cubicBezTo>
                  <a:cubicBezTo>
                    <a:pt x="12917" y="8832"/>
                    <a:pt x="12750" y="9223"/>
                    <a:pt x="12584" y="9603"/>
                  </a:cubicBezTo>
                  <a:cubicBezTo>
                    <a:pt x="12193" y="10492"/>
                    <a:pt x="11932" y="11441"/>
                    <a:pt x="11897" y="12413"/>
                  </a:cubicBezTo>
                  <a:cubicBezTo>
                    <a:pt x="11849" y="12734"/>
                    <a:pt x="12122" y="13315"/>
                    <a:pt x="11647" y="13374"/>
                  </a:cubicBezTo>
                  <a:cubicBezTo>
                    <a:pt x="11197" y="13350"/>
                    <a:pt x="11351" y="12746"/>
                    <a:pt x="11292" y="12425"/>
                  </a:cubicBezTo>
                  <a:cubicBezTo>
                    <a:pt x="11280" y="11227"/>
                    <a:pt x="11695" y="10065"/>
                    <a:pt x="12205" y="8998"/>
                  </a:cubicBezTo>
                  <a:cubicBezTo>
                    <a:pt x="12359" y="8689"/>
                    <a:pt x="12513" y="8393"/>
                    <a:pt x="12715" y="8132"/>
                  </a:cubicBezTo>
                  <a:cubicBezTo>
                    <a:pt x="12774" y="8037"/>
                    <a:pt x="12869" y="8001"/>
                    <a:pt x="12952" y="8001"/>
                  </a:cubicBezTo>
                  <a:close/>
                  <a:moveTo>
                    <a:pt x="6903" y="11180"/>
                  </a:moveTo>
                  <a:cubicBezTo>
                    <a:pt x="7544" y="11192"/>
                    <a:pt x="8113" y="11453"/>
                    <a:pt x="8611" y="11856"/>
                  </a:cubicBezTo>
                  <a:cubicBezTo>
                    <a:pt x="8896" y="12069"/>
                    <a:pt x="9169" y="12283"/>
                    <a:pt x="9418" y="12544"/>
                  </a:cubicBezTo>
                  <a:cubicBezTo>
                    <a:pt x="9548" y="12686"/>
                    <a:pt x="10307" y="13445"/>
                    <a:pt x="9868" y="13540"/>
                  </a:cubicBezTo>
                  <a:cubicBezTo>
                    <a:pt x="9774" y="13540"/>
                    <a:pt x="9738" y="13469"/>
                    <a:pt x="9714" y="13386"/>
                  </a:cubicBezTo>
                  <a:cubicBezTo>
                    <a:pt x="9643" y="13267"/>
                    <a:pt x="9548" y="13173"/>
                    <a:pt x="9453" y="13066"/>
                  </a:cubicBezTo>
                  <a:cubicBezTo>
                    <a:pt x="9050" y="12627"/>
                    <a:pt x="8540" y="12224"/>
                    <a:pt x="8018" y="11892"/>
                  </a:cubicBezTo>
                  <a:cubicBezTo>
                    <a:pt x="7674" y="11678"/>
                    <a:pt x="7283" y="11571"/>
                    <a:pt x="6868" y="11548"/>
                  </a:cubicBezTo>
                  <a:cubicBezTo>
                    <a:pt x="6642" y="11512"/>
                    <a:pt x="6666" y="11180"/>
                    <a:pt x="6891" y="11180"/>
                  </a:cubicBezTo>
                  <a:close/>
                  <a:moveTo>
                    <a:pt x="10392" y="0"/>
                  </a:moveTo>
                  <a:cubicBezTo>
                    <a:pt x="10315" y="0"/>
                    <a:pt x="10235" y="14"/>
                    <a:pt x="10153" y="43"/>
                  </a:cubicBezTo>
                  <a:cubicBezTo>
                    <a:pt x="9690" y="280"/>
                    <a:pt x="9441" y="980"/>
                    <a:pt x="9311" y="1454"/>
                  </a:cubicBezTo>
                  <a:cubicBezTo>
                    <a:pt x="8908" y="2973"/>
                    <a:pt x="9323" y="4550"/>
                    <a:pt x="9465" y="6092"/>
                  </a:cubicBezTo>
                  <a:cubicBezTo>
                    <a:pt x="8991" y="4633"/>
                    <a:pt x="8777" y="3091"/>
                    <a:pt x="8149" y="1692"/>
                  </a:cubicBezTo>
                  <a:cubicBezTo>
                    <a:pt x="7792" y="973"/>
                    <a:pt x="7238" y="462"/>
                    <a:pt x="6771" y="462"/>
                  </a:cubicBezTo>
                  <a:cubicBezTo>
                    <a:pt x="6384" y="462"/>
                    <a:pt x="6057" y="814"/>
                    <a:pt x="5954" y="1692"/>
                  </a:cubicBezTo>
                  <a:cubicBezTo>
                    <a:pt x="5836" y="2735"/>
                    <a:pt x="6049" y="3767"/>
                    <a:pt x="6121" y="4811"/>
                  </a:cubicBezTo>
                  <a:cubicBezTo>
                    <a:pt x="6215" y="6080"/>
                    <a:pt x="6370" y="7349"/>
                    <a:pt x="6559" y="8606"/>
                  </a:cubicBezTo>
                  <a:cubicBezTo>
                    <a:pt x="6239" y="7752"/>
                    <a:pt x="5883" y="6910"/>
                    <a:pt x="5421" y="6116"/>
                  </a:cubicBezTo>
                  <a:cubicBezTo>
                    <a:pt x="5017" y="5404"/>
                    <a:pt x="4650" y="4657"/>
                    <a:pt x="4092" y="4052"/>
                  </a:cubicBezTo>
                  <a:cubicBezTo>
                    <a:pt x="3824" y="3736"/>
                    <a:pt x="3497" y="3352"/>
                    <a:pt x="3045" y="3352"/>
                  </a:cubicBezTo>
                  <a:cubicBezTo>
                    <a:pt x="3039" y="3352"/>
                    <a:pt x="3032" y="3352"/>
                    <a:pt x="3025" y="3352"/>
                  </a:cubicBezTo>
                  <a:cubicBezTo>
                    <a:pt x="2823" y="3364"/>
                    <a:pt x="2669" y="3518"/>
                    <a:pt x="2574" y="3684"/>
                  </a:cubicBezTo>
                  <a:cubicBezTo>
                    <a:pt x="2491" y="3838"/>
                    <a:pt x="2479" y="4028"/>
                    <a:pt x="2479" y="4206"/>
                  </a:cubicBezTo>
                  <a:cubicBezTo>
                    <a:pt x="2515" y="5072"/>
                    <a:pt x="2811" y="5902"/>
                    <a:pt x="3096" y="6709"/>
                  </a:cubicBezTo>
                  <a:cubicBezTo>
                    <a:pt x="3665" y="8405"/>
                    <a:pt x="4377" y="10041"/>
                    <a:pt x="5219" y="11607"/>
                  </a:cubicBezTo>
                  <a:cubicBezTo>
                    <a:pt x="5278" y="11726"/>
                    <a:pt x="5350" y="11832"/>
                    <a:pt x="5409" y="11951"/>
                  </a:cubicBezTo>
                  <a:cubicBezTo>
                    <a:pt x="4436" y="11548"/>
                    <a:pt x="3511" y="11014"/>
                    <a:pt x="2491" y="10717"/>
                  </a:cubicBezTo>
                  <a:cubicBezTo>
                    <a:pt x="2130" y="10615"/>
                    <a:pt x="1604" y="10427"/>
                    <a:pt x="1148" y="10427"/>
                  </a:cubicBezTo>
                  <a:cubicBezTo>
                    <a:pt x="811" y="10427"/>
                    <a:pt x="511" y="10530"/>
                    <a:pt x="345" y="10848"/>
                  </a:cubicBezTo>
                  <a:cubicBezTo>
                    <a:pt x="1" y="11666"/>
                    <a:pt x="1756" y="12935"/>
                    <a:pt x="2337" y="13362"/>
                  </a:cubicBezTo>
                  <a:cubicBezTo>
                    <a:pt x="3476" y="14193"/>
                    <a:pt x="4662" y="14952"/>
                    <a:pt x="5812" y="15770"/>
                  </a:cubicBezTo>
                  <a:cubicBezTo>
                    <a:pt x="6654" y="16363"/>
                    <a:pt x="7484" y="16968"/>
                    <a:pt x="8315" y="17585"/>
                  </a:cubicBezTo>
                  <a:cubicBezTo>
                    <a:pt x="8410" y="17929"/>
                    <a:pt x="8504" y="18284"/>
                    <a:pt x="8587" y="18640"/>
                  </a:cubicBezTo>
                  <a:cubicBezTo>
                    <a:pt x="9501" y="22661"/>
                    <a:pt x="10651" y="26622"/>
                    <a:pt x="11553" y="30655"/>
                  </a:cubicBezTo>
                  <a:cubicBezTo>
                    <a:pt x="11932" y="32161"/>
                    <a:pt x="12335" y="33655"/>
                    <a:pt x="12727" y="35150"/>
                  </a:cubicBezTo>
                  <a:cubicBezTo>
                    <a:pt x="12466" y="34960"/>
                    <a:pt x="12193" y="34758"/>
                    <a:pt x="11932" y="34545"/>
                  </a:cubicBezTo>
                  <a:cubicBezTo>
                    <a:pt x="11149" y="33845"/>
                    <a:pt x="10343" y="33193"/>
                    <a:pt x="9548" y="32505"/>
                  </a:cubicBezTo>
                  <a:cubicBezTo>
                    <a:pt x="9189" y="32167"/>
                    <a:pt x="8928" y="32003"/>
                    <a:pt x="8695" y="32003"/>
                  </a:cubicBezTo>
                  <a:cubicBezTo>
                    <a:pt x="8405" y="32003"/>
                    <a:pt x="8158" y="32256"/>
                    <a:pt x="7817" y="32742"/>
                  </a:cubicBezTo>
                  <a:cubicBezTo>
                    <a:pt x="5871" y="35221"/>
                    <a:pt x="4116" y="37854"/>
                    <a:pt x="2562" y="40582"/>
                  </a:cubicBezTo>
                  <a:cubicBezTo>
                    <a:pt x="2562" y="40594"/>
                    <a:pt x="2562" y="40606"/>
                    <a:pt x="2562" y="40629"/>
                  </a:cubicBezTo>
                  <a:cubicBezTo>
                    <a:pt x="2681" y="40724"/>
                    <a:pt x="2788" y="40819"/>
                    <a:pt x="2906" y="40926"/>
                  </a:cubicBezTo>
                  <a:cubicBezTo>
                    <a:pt x="3025" y="41033"/>
                    <a:pt x="3144" y="41128"/>
                    <a:pt x="3274" y="41234"/>
                  </a:cubicBezTo>
                  <a:cubicBezTo>
                    <a:pt x="3333" y="41294"/>
                    <a:pt x="3393" y="41341"/>
                    <a:pt x="3452" y="41400"/>
                  </a:cubicBezTo>
                  <a:cubicBezTo>
                    <a:pt x="3654" y="41578"/>
                    <a:pt x="3855" y="41768"/>
                    <a:pt x="4057" y="41946"/>
                  </a:cubicBezTo>
                  <a:cubicBezTo>
                    <a:pt x="4199" y="42076"/>
                    <a:pt x="4341" y="42219"/>
                    <a:pt x="4484" y="42361"/>
                  </a:cubicBezTo>
                  <a:cubicBezTo>
                    <a:pt x="4638" y="42491"/>
                    <a:pt x="4780" y="42634"/>
                    <a:pt x="4923" y="42776"/>
                  </a:cubicBezTo>
                  <a:cubicBezTo>
                    <a:pt x="5029" y="42883"/>
                    <a:pt x="5148" y="43001"/>
                    <a:pt x="5255" y="43108"/>
                  </a:cubicBezTo>
                  <a:cubicBezTo>
                    <a:pt x="5326" y="43179"/>
                    <a:pt x="5385" y="43239"/>
                    <a:pt x="5444" y="43310"/>
                  </a:cubicBezTo>
                  <a:cubicBezTo>
                    <a:pt x="5444" y="43298"/>
                    <a:pt x="5444" y="43298"/>
                    <a:pt x="5444" y="43298"/>
                  </a:cubicBezTo>
                  <a:cubicBezTo>
                    <a:pt x="5563" y="43428"/>
                    <a:pt x="5694" y="43559"/>
                    <a:pt x="5824" y="43701"/>
                  </a:cubicBezTo>
                  <a:cubicBezTo>
                    <a:pt x="6192" y="44033"/>
                    <a:pt x="6571" y="44354"/>
                    <a:pt x="6974" y="44650"/>
                  </a:cubicBezTo>
                  <a:cubicBezTo>
                    <a:pt x="10129" y="47117"/>
                    <a:pt x="14613" y="50592"/>
                    <a:pt x="18823" y="50592"/>
                  </a:cubicBezTo>
                  <a:cubicBezTo>
                    <a:pt x="18977" y="50592"/>
                    <a:pt x="19143" y="50580"/>
                    <a:pt x="19297" y="50568"/>
                  </a:cubicBezTo>
                  <a:cubicBezTo>
                    <a:pt x="27220" y="48220"/>
                    <a:pt x="23555" y="37439"/>
                    <a:pt x="21812" y="31817"/>
                  </a:cubicBezTo>
                  <a:cubicBezTo>
                    <a:pt x="20578" y="28105"/>
                    <a:pt x="19321" y="24392"/>
                    <a:pt x="17862" y="20751"/>
                  </a:cubicBezTo>
                  <a:cubicBezTo>
                    <a:pt x="17210" y="19138"/>
                    <a:pt x="16392" y="17573"/>
                    <a:pt x="15810" y="15924"/>
                  </a:cubicBezTo>
                  <a:cubicBezTo>
                    <a:pt x="15822" y="15841"/>
                    <a:pt x="15834" y="15746"/>
                    <a:pt x="15846" y="15651"/>
                  </a:cubicBezTo>
                  <a:cubicBezTo>
                    <a:pt x="15905" y="15106"/>
                    <a:pt x="15977" y="14560"/>
                    <a:pt x="15977" y="14015"/>
                  </a:cubicBezTo>
                  <a:cubicBezTo>
                    <a:pt x="15988" y="13244"/>
                    <a:pt x="15834" y="12496"/>
                    <a:pt x="15739" y="11737"/>
                  </a:cubicBezTo>
                  <a:cubicBezTo>
                    <a:pt x="15656" y="10919"/>
                    <a:pt x="15656" y="10089"/>
                    <a:pt x="15561" y="9282"/>
                  </a:cubicBezTo>
                  <a:cubicBezTo>
                    <a:pt x="15431" y="8239"/>
                    <a:pt x="15395" y="7195"/>
                    <a:pt x="15383" y="6151"/>
                  </a:cubicBezTo>
                  <a:cubicBezTo>
                    <a:pt x="15372" y="5570"/>
                    <a:pt x="15300" y="4989"/>
                    <a:pt x="15229" y="4408"/>
                  </a:cubicBezTo>
                  <a:cubicBezTo>
                    <a:pt x="15194" y="3993"/>
                    <a:pt x="15182" y="3566"/>
                    <a:pt x="15134" y="3150"/>
                  </a:cubicBezTo>
                  <a:cubicBezTo>
                    <a:pt x="15087" y="2771"/>
                    <a:pt x="15016" y="2356"/>
                    <a:pt x="14767" y="2036"/>
                  </a:cubicBezTo>
                  <a:cubicBezTo>
                    <a:pt x="14576" y="1859"/>
                    <a:pt x="14399" y="1781"/>
                    <a:pt x="14232" y="1781"/>
                  </a:cubicBezTo>
                  <a:cubicBezTo>
                    <a:pt x="13974" y="1781"/>
                    <a:pt x="13743" y="1970"/>
                    <a:pt x="13533" y="2273"/>
                  </a:cubicBezTo>
                  <a:cubicBezTo>
                    <a:pt x="13237" y="2735"/>
                    <a:pt x="13189" y="3305"/>
                    <a:pt x="13071" y="3838"/>
                  </a:cubicBezTo>
                  <a:cubicBezTo>
                    <a:pt x="12881" y="4846"/>
                    <a:pt x="12632" y="5855"/>
                    <a:pt x="12537" y="6886"/>
                  </a:cubicBezTo>
                  <a:cubicBezTo>
                    <a:pt x="12395" y="5760"/>
                    <a:pt x="12252" y="4621"/>
                    <a:pt x="12086" y="3494"/>
                  </a:cubicBezTo>
                  <a:cubicBezTo>
                    <a:pt x="11968" y="2664"/>
                    <a:pt x="11885" y="1798"/>
                    <a:pt x="11505" y="1016"/>
                  </a:cubicBezTo>
                  <a:cubicBezTo>
                    <a:pt x="11299" y="593"/>
                    <a:pt x="10905" y="0"/>
                    <a:pt x="10392" y="0"/>
                  </a:cubicBezTo>
                  <a:close/>
                </a:path>
              </a:pathLst>
            </a:custGeom>
            <a:solidFill>
              <a:srgbClr val="FF99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846;p55">
              <a:extLst>
                <a:ext uri="{FF2B5EF4-FFF2-40B4-BE49-F238E27FC236}">
                  <a16:creationId xmlns:a16="http://schemas.microsoft.com/office/drawing/2014/main" id="{083F4D2F-A591-8B01-BAD7-2492DAB4E5E9}"/>
                </a:ext>
              </a:extLst>
            </p:cNvPr>
            <p:cNvSpPr/>
            <p:nvPr/>
          </p:nvSpPr>
          <p:spPr>
            <a:xfrm>
              <a:off x="3198425" y="3593075"/>
              <a:ext cx="1364875" cy="944175"/>
            </a:xfrm>
            <a:custGeom>
              <a:avLst/>
              <a:gdLst/>
              <a:ahLst/>
              <a:cxnLst/>
              <a:rect l="l" t="t" r="r" b="b"/>
              <a:pathLst>
                <a:path w="54595" h="37767" extrusionOk="0">
                  <a:moveTo>
                    <a:pt x="24795" y="1"/>
                  </a:moveTo>
                  <a:cubicBezTo>
                    <a:pt x="18798" y="1"/>
                    <a:pt x="12812" y="1831"/>
                    <a:pt x="8185" y="5755"/>
                  </a:cubicBezTo>
                  <a:cubicBezTo>
                    <a:pt x="5848" y="7593"/>
                    <a:pt x="3737" y="9693"/>
                    <a:pt x="1721" y="11875"/>
                  </a:cubicBezTo>
                  <a:cubicBezTo>
                    <a:pt x="1673" y="11970"/>
                    <a:pt x="665" y="12966"/>
                    <a:pt x="1" y="13737"/>
                  </a:cubicBezTo>
                  <a:cubicBezTo>
                    <a:pt x="48" y="13785"/>
                    <a:pt x="84" y="13832"/>
                    <a:pt x="120" y="13879"/>
                  </a:cubicBezTo>
                  <a:cubicBezTo>
                    <a:pt x="167" y="13951"/>
                    <a:pt x="214" y="14010"/>
                    <a:pt x="262" y="14081"/>
                  </a:cubicBezTo>
                  <a:cubicBezTo>
                    <a:pt x="345" y="14188"/>
                    <a:pt x="416" y="14306"/>
                    <a:pt x="487" y="14413"/>
                  </a:cubicBezTo>
                  <a:cubicBezTo>
                    <a:pt x="618" y="14603"/>
                    <a:pt x="748" y="14793"/>
                    <a:pt x="879" y="14982"/>
                  </a:cubicBezTo>
                  <a:cubicBezTo>
                    <a:pt x="1175" y="15409"/>
                    <a:pt x="1472" y="15836"/>
                    <a:pt x="1756" y="16275"/>
                  </a:cubicBezTo>
                  <a:cubicBezTo>
                    <a:pt x="1899" y="16489"/>
                    <a:pt x="2041" y="16702"/>
                    <a:pt x="2171" y="16928"/>
                  </a:cubicBezTo>
                  <a:cubicBezTo>
                    <a:pt x="2314" y="17153"/>
                    <a:pt x="2456" y="17378"/>
                    <a:pt x="2598" y="17604"/>
                  </a:cubicBezTo>
                  <a:cubicBezTo>
                    <a:pt x="2681" y="17746"/>
                    <a:pt x="2776" y="17876"/>
                    <a:pt x="2871" y="18019"/>
                  </a:cubicBezTo>
                  <a:cubicBezTo>
                    <a:pt x="2930" y="18114"/>
                    <a:pt x="2990" y="18220"/>
                    <a:pt x="3061" y="18315"/>
                  </a:cubicBezTo>
                  <a:cubicBezTo>
                    <a:pt x="3227" y="18552"/>
                    <a:pt x="3381" y="18801"/>
                    <a:pt x="3547" y="19039"/>
                  </a:cubicBezTo>
                  <a:cubicBezTo>
                    <a:pt x="3690" y="19252"/>
                    <a:pt x="3844" y="19454"/>
                    <a:pt x="3986" y="19655"/>
                  </a:cubicBezTo>
                  <a:cubicBezTo>
                    <a:pt x="4116" y="19845"/>
                    <a:pt x="4247" y="20023"/>
                    <a:pt x="4377" y="20213"/>
                  </a:cubicBezTo>
                  <a:cubicBezTo>
                    <a:pt x="4686" y="20664"/>
                    <a:pt x="4994" y="21114"/>
                    <a:pt x="5314" y="21565"/>
                  </a:cubicBezTo>
                  <a:cubicBezTo>
                    <a:pt x="5611" y="22004"/>
                    <a:pt x="5919" y="22455"/>
                    <a:pt x="6228" y="22893"/>
                  </a:cubicBezTo>
                  <a:cubicBezTo>
                    <a:pt x="6500" y="23297"/>
                    <a:pt x="6785" y="23700"/>
                    <a:pt x="7058" y="24091"/>
                  </a:cubicBezTo>
                  <a:cubicBezTo>
                    <a:pt x="7248" y="24376"/>
                    <a:pt x="7437" y="24661"/>
                    <a:pt x="7627" y="24933"/>
                  </a:cubicBezTo>
                  <a:cubicBezTo>
                    <a:pt x="7651" y="24921"/>
                    <a:pt x="7675" y="24910"/>
                    <a:pt x="7698" y="24898"/>
                  </a:cubicBezTo>
                  <a:cubicBezTo>
                    <a:pt x="9976" y="23451"/>
                    <a:pt x="11980" y="21612"/>
                    <a:pt x="14067" y="19893"/>
                  </a:cubicBezTo>
                  <a:lnTo>
                    <a:pt x="14067" y="19893"/>
                  </a:lnTo>
                  <a:cubicBezTo>
                    <a:pt x="13379" y="25847"/>
                    <a:pt x="12692" y="31789"/>
                    <a:pt x="12241" y="37766"/>
                  </a:cubicBezTo>
                  <a:lnTo>
                    <a:pt x="42556" y="37766"/>
                  </a:lnTo>
                  <a:cubicBezTo>
                    <a:pt x="41714" y="32666"/>
                    <a:pt x="41073" y="27543"/>
                    <a:pt x="40445" y="22419"/>
                  </a:cubicBezTo>
                  <a:lnTo>
                    <a:pt x="40445" y="22419"/>
                  </a:lnTo>
                  <a:cubicBezTo>
                    <a:pt x="41785" y="23759"/>
                    <a:pt x="43113" y="25099"/>
                    <a:pt x="44394" y="26487"/>
                  </a:cubicBezTo>
                  <a:cubicBezTo>
                    <a:pt x="44845" y="26950"/>
                    <a:pt x="45320" y="27377"/>
                    <a:pt x="45770" y="27839"/>
                  </a:cubicBezTo>
                  <a:cubicBezTo>
                    <a:pt x="45979" y="28117"/>
                    <a:pt x="46285" y="28342"/>
                    <a:pt x="46568" y="28342"/>
                  </a:cubicBezTo>
                  <a:cubicBezTo>
                    <a:pt x="46767" y="28342"/>
                    <a:pt x="46954" y="28230"/>
                    <a:pt x="47087" y="27946"/>
                  </a:cubicBezTo>
                  <a:cubicBezTo>
                    <a:pt x="48332" y="26072"/>
                    <a:pt x="49886" y="24447"/>
                    <a:pt x="51226" y="22644"/>
                  </a:cubicBezTo>
                  <a:cubicBezTo>
                    <a:pt x="51973" y="21577"/>
                    <a:pt x="52709" y="20498"/>
                    <a:pt x="53515" y="19478"/>
                  </a:cubicBezTo>
                  <a:cubicBezTo>
                    <a:pt x="53634" y="19323"/>
                    <a:pt x="54594" y="18042"/>
                    <a:pt x="54405" y="17829"/>
                  </a:cubicBezTo>
                  <a:cubicBezTo>
                    <a:pt x="54416" y="17746"/>
                    <a:pt x="54381" y="17651"/>
                    <a:pt x="54322" y="17568"/>
                  </a:cubicBezTo>
                  <a:cubicBezTo>
                    <a:pt x="53634" y="16607"/>
                    <a:pt x="52744" y="15801"/>
                    <a:pt x="52068" y="14816"/>
                  </a:cubicBezTo>
                  <a:cubicBezTo>
                    <a:pt x="49898" y="11756"/>
                    <a:pt x="47419" y="8898"/>
                    <a:pt x="44928" y="6087"/>
                  </a:cubicBezTo>
                  <a:cubicBezTo>
                    <a:pt x="43161" y="4605"/>
                    <a:pt x="41157" y="3347"/>
                    <a:pt x="39057" y="2410"/>
                  </a:cubicBezTo>
                  <a:cubicBezTo>
                    <a:pt x="36116" y="1260"/>
                    <a:pt x="32914" y="975"/>
                    <a:pt x="29830" y="430"/>
                  </a:cubicBezTo>
                  <a:cubicBezTo>
                    <a:pt x="28171" y="146"/>
                    <a:pt x="26482" y="1"/>
                    <a:pt x="24795" y="1"/>
                  </a:cubicBezTo>
                  <a:close/>
                </a:path>
              </a:pathLst>
            </a:custGeom>
            <a:solidFill>
              <a:srgbClr val="0067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847;p55">
              <a:extLst>
                <a:ext uri="{FF2B5EF4-FFF2-40B4-BE49-F238E27FC236}">
                  <a16:creationId xmlns:a16="http://schemas.microsoft.com/office/drawing/2014/main" id="{22B6C003-98B2-DCB5-8E71-608579064A52}"/>
                </a:ext>
              </a:extLst>
            </p:cNvPr>
            <p:cNvSpPr/>
            <p:nvPr/>
          </p:nvSpPr>
          <p:spPr>
            <a:xfrm>
              <a:off x="3487825" y="3585725"/>
              <a:ext cx="798525" cy="951525"/>
            </a:xfrm>
            <a:custGeom>
              <a:avLst/>
              <a:gdLst/>
              <a:ahLst/>
              <a:cxnLst/>
              <a:rect l="l" t="t" r="r" b="b"/>
              <a:pathLst>
                <a:path w="31941" h="38061" extrusionOk="0">
                  <a:moveTo>
                    <a:pt x="9394" y="0"/>
                  </a:moveTo>
                  <a:cubicBezTo>
                    <a:pt x="8837" y="119"/>
                    <a:pt x="8267" y="166"/>
                    <a:pt x="7698" y="202"/>
                  </a:cubicBezTo>
                  <a:cubicBezTo>
                    <a:pt x="7473" y="261"/>
                    <a:pt x="6702" y="131"/>
                    <a:pt x="6714" y="463"/>
                  </a:cubicBezTo>
                  <a:cubicBezTo>
                    <a:pt x="6714" y="534"/>
                    <a:pt x="6761" y="581"/>
                    <a:pt x="6844" y="617"/>
                  </a:cubicBezTo>
                  <a:cubicBezTo>
                    <a:pt x="6844" y="1696"/>
                    <a:pt x="6797" y="2776"/>
                    <a:pt x="6749" y="3843"/>
                  </a:cubicBezTo>
                  <a:cubicBezTo>
                    <a:pt x="6571" y="6820"/>
                    <a:pt x="6216" y="9809"/>
                    <a:pt x="5931" y="12786"/>
                  </a:cubicBezTo>
                  <a:cubicBezTo>
                    <a:pt x="5634" y="15099"/>
                    <a:pt x="5492" y="17471"/>
                    <a:pt x="4662" y="19689"/>
                  </a:cubicBezTo>
                  <a:cubicBezTo>
                    <a:pt x="4187" y="20922"/>
                    <a:pt x="3500" y="22061"/>
                    <a:pt x="2669" y="23069"/>
                  </a:cubicBezTo>
                  <a:cubicBezTo>
                    <a:pt x="2207" y="23804"/>
                    <a:pt x="1056" y="24006"/>
                    <a:pt x="961" y="24931"/>
                  </a:cubicBezTo>
                  <a:cubicBezTo>
                    <a:pt x="653" y="29295"/>
                    <a:pt x="250" y="33684"/>
                    <a:pt x="1" y="38060"/>
                  </a:cubicBezTo>
                  <a:lnTo>
                    <a:pt x="31941" y="38060"/>
                  </a:lnTo>
                  <a:cubicBezTo>
                    <a:pt x="31514" y="35463"/>
                    <a:pt x="31158" y="32854"/>
                    <a:pt x="30672" y="30280"/>
                  </a:cubicBezTo>
                  <a:cubicBezTo>
                    <a:pt x="30351" y="28275"/>
                    <a:pt x="30743" y="29201"/>
                    <a:pt x="29403" y="27694"/>
                  </a:cubicBezTo>
                  <a:cubicBezTo>
                    <a:pt x="28584" y="26793"/>
                    <a:pt x="27944" y="25737"/>
                    <a:pt x="27410" y="24634"/>
                  </a:cubicBezTo>
                  <a:cubicBezTo>
                    <a:pt x="26924" y="23579"/>
                    <a:pt x="26532" y="22476"/>
                    <a:pt x="26271" y="21337"/>
                  </a:cubicBezTo>
                  <a:cubicBezTo>
                    <a:pt x="26094" y="20400"/>
                    <a:pt x="25951" y="19428"/>
                    <a:pt x="26011" y="18467"/>
                  </a:cubicBezTo>
                  <a:cubicBezTo>
                    <a:pt x="26224" y="14541"/>
                    <a:pt x="26497" y="10580"/>
                    <a:pt x="26639" y="6642"/>
                  </a:cubicBezTo>
                  <a:cubicBezTo>
                    <a:pt x="26734" y="5124"/>
                    <a:pt x="26805" y="3582"/>
                    <a:pt x="27102" y="2076"/>
                  </a:cubicBezTo>
                  <a:cubicBezTo>
                    <a:pt x="27137" y="1933"/>
                    <a:pt x="27197" y="1767"/>
                    <a:pt x="27125" y="1613"/>
                  </a:cubicBezTo>
                  <a:cubicBezTo>
                    <a:pt x="27042" y="1423"/>
                    <a:pt x="26829" y="1329"/>
                    <a:pt x="26639" y="1281"/>
                  </a:cubicBezTo>
                  <a:cubicBezTo>
                    <a:pt x="26236" y="1198"/>
                    <a:pt x="25833" y="1127"/>
                    <a:pt x="25418" y="1056"/>
                  </a:cubicBezTo>
                  <a:cubicBezTo>
                    <a:pt x="24860" y="973"/>
                    <a:pt x="24303" y="878"/>
                    <a:pt x="23745" y="807"/>
                  </a:cubicBezTo>
                  <a:cubicBezTo>
                    <a:pt x="23544" y="771"/>
                    <a:pt x="23342" y="759"/>
                    <a:pt x="23140" y="759"/>
                  </a:cubicBezTo>
                  <a:cubicBezTo>
                    <a:pt x="23128" y="700"/>
                    <a:pt x="23117" y="641"/>
                    <a:pt x="23069" y="617"/>
                  </a:cubicBezTo>
                  <a:cubicBezTo>
                    <a:pt x="23045" y="608"/>
                    <a:pt x="23023" y="604"/>
                    <a:pt x="23004" y="604"/>
                  </a:cubicBezTo>
                  <a:cubicBezTo>
                    <a:pt x="22862" y="604"/>
                    <a:pt x="22841" y="812"/>
                    <a:pt x="22820" y="937"/>
                  </a:cubicBezTo>
                  <a:cubicBezTo>
                    <a:pt x="22785" y="1210"/>
                    <a:pt x="22749" y="1483"/>
                    <a:pt x="22725" y="1756"/>
                  </a:cubicBezTo>
                  <a:cubicBezTo>
                    <a:pt x="22334" y="5385"/>
                    <a:pt x="22346" y="9038"/>
                    <a:pt x="21978" y="12679"/>
                  </a:cubicBezTo>
                  <a:cubicBezTo>
                    <a:pt x="21907" y="13497"/>
                    <a:pt x="21824" y="14328"/>
                    <a:pt x="21753" y="15146"/>
                  </a:cubicBezTo>
                  <a:cubicBezTo>
                    <a:pt x="18752" y="15253"/>
                    <a:pt x="15751" y="15193"/>
                    <a:pt x="12751" y="15336"/>
                  </a:cubicBezTo>
                  <a:cubicBezTo>
                    <a:pt x="12063" y="15359"/>
                    <a:pt x="11375" y="15383"/>
                    <a:pt x="10687" y="15383"/>
                  </a:cubicBezTo>
                  <a:cubicBezTo>
                    <a:pt x="10675" y="14826"/>
                    <a:pt x="10651" y="14268"/>
                    <a:pt x="10628" y="13723"/>
                  </a:cubicBezTo>
                  <a:cubicBezTo>
                    <a:pt x="10521" y="10520"/>
                    <a:pt x="10450" y="7330"/>
                    <a:pt x="10141" y="4140"/>
                  </a:cubicBezTo>
                  <a:cubicBezTo>
                    <a:pt x="10058" y="3167"/>
                    <a:pt x="9975" y="2206"/>
                    <a:pt x="9892" y="1234"/>
                  </a:cubicBezTo>
                  <a:cubicBezTo>
                    <a:pt x="9809" y="819"/>
                    <a:pt x="9916" y="119"/>
                    <a:pt x="9394" y="0"/>
                  </a:cubicBezTo>
                  <a:close/>
                </a:path>
              </a:pathLst>
            </a:custGeom>
            <a:solidFill>
              <a:srgbClr val="FFB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848;p55">
              <a:extLst>
                <a:ext uri="{FF2B5EF4-FFF2-40B4-BE49-F238E27FC236}">
                  <a16:creationId xmlns:a16="http://schemas.microsoft.com/office/drawing/2014/main" id="{8AD51275-1EDD-416F-DB7C-9B42B7B8AFF4}"/>
                </a:ext>
              </a:extLst>
            </p:cNvPr>
            <p:cNvSpPr/>
            <p:nvPr/>
          </p:nvSpPr>
          <p:spPr>
            <a:xfrm>
              <a:off x="3640825" y="3601650"/>
              <a:ext cx="43325" cy="470750"/>
            </a:xfrm>
            <a:custGeom>
              <a:avLst/>
              <a:gdLst/>
              <a:ahLst/>
              <a:cxnLst/>
              <a:rect l="l" t="t" r="r" b="b"/>
              <a:pathLst>
                <a:path w="1733" h="18830" extrusionOk="0">
                  <a:moveTo>
                    <a:pt x="1261" y="1"/>
                  </a:moveTo>
                  <a:cubicBezTo>
                    <a:pt x="1164" y="1"/>
                    <a:pt x="1057" y="100"/>
                    <a:pt x="1092" y="241"/>
                  </a:cubicBezTo>
                  <a:cubicBezTo>
                    <a:pt x="1222" y="3514"/>
                    <a:pt x="1009" y="6776"/>
                    <a:pt x="760" y="10038"/>
                  </a:cubicBezTo>
                  <a:cubicBezTo>
                    <a:pt x="558" y="12872"/>
                    <a:pt x="1" y="15731"/>
                    <a:pt x="428" y="18589"/>
                  </a:cubicBezTo>
                  <a:cubicBezTo>
                    <a:pt x="438" y="18729"/>
                    <a:pt x="566" y="18829"/>
                    <a:pt x="705" y="18829"/>
                  </a:cubicBezTo>
                  <a:cubicBezTo>
                    <a:pt x="719" y="18829"/>
                    <a:pt x="733" y="18828"/>
                    <a:pt x="748" y="18826"/>
                  </a:cubicBezTo>
                  <a:cubicBezTo>
                    <a:pt x="1270" y="18743"/>
                    <a:pt x="783" y="17510"/>
                    <a:pt x="831" y="17095"/>
                  </a:cubicBezTo>
                  <a:cubicBezTo>
                    <a:pt x="772" y="16335"/>
                    <a:pt x="795" y="15541"/>
                    <a:pt x="843" y="14770"/>
                  </a:cubicBezTo>
                  <a:cubicBezTo>
                    <a:pt x="1175" y="9919"/>
                    <a:pt x="1732" y="5021"/>
                    <a:pt x="1400" y="158"/>
                  </a:cubicBezTo>
                  <a:cubicBezTo>
                    <a:pt x="1391" y="47"/>
                    <a:pt x="1328" y="1"/>
                    <a:pt x="1261" y="1"/>
                  </a:cubicBezTo>
                  <a:close/>
                </a:path>
              </a:pathLst>
            </a:custGeom>
            <a:solidFill>
              <a:srgbClr val="FFA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849;p55">
              <a:extLst>
                <a:ext uri="{FF2B5EF4-FFF2-40B4-BE49-F238E27FC236}">
                  <a16:creationId xmlns:a16="http://schemas.microsoft.com/office/drawing/2014/main" id="{47BEA04F-57F1-A642-B56E-CBEE108E7882}"/>
                </a:ext>
              </a:extLst>
            </p:cNvPr>
            <p:cNvSpPr/>
            <p:nvPr/>
          </p:nvSpPr>
          <p:spPr>
            <a:xfrm>
              <a:off x="3674975" y="3970850"/>
              <a:ext cx="44250" cy="79375"/>
            </a:xfrm>
            <a:custGeom>
              <a:avLst/>
              <a:gdLst/>
              <a:ahLst/>
              <a:cxnLst/>
              <a:rect l="l" t="t" r="r" b="b"/>
              <a:pathLst>
                <a:path w="1770" h="3175" extrusionOk="0">
                  <a:moveTo>
                    <a:pt x="1026" y="1"/>
                  </a:moveTo>
                  <a:cubicBezTo>
                    <a:pt x="970" y="1"/>
                    <a:pt x="912" y="26"/>
                    <a:pt x="853" y="85"/>
                  </a:cubicBezTo>
                  <a:cubicBezTo>
                    <a:pt x="722" y="275"/>
                    <a:pt x="971" y="393"/>
                    <a:pt x="1030" y="547"/>
                  </a:cubicBezTo>
                  <a:cubicBezTo>
                    <a:pt x="1315" y="1235"/>
                    <a:pt x="1220" y="2149"/>
                    <a:pt x="841" y="2777"/>
                  </a:cubicBezTo>
                  <a:cubicBezTo>
                    <a:pt x="366" y="2137"/>
                    <a:pt x="485" y="1081"/>
                    <a:pt x="686" y="334"/>
                  </a:cubicBezTo>
                  <a:cubicBezTo>
                    <a:pt x="619" y="228"/>
                    <a:pt x="557" y="181"/>
                    <a:pt x="501" y="181"/>
                  </a:cubicBezTo>
                  <a:cubicBezTo>
                    <a:pt x="75" y="181"/>
                    <a:pt x="0" y="2918"/>
                    <a:pt x="556" y="3086"/>
                  </a:cubicBezTo>
                  <a:cubicBezTo>
                    <a:pt x="666" y="3147"/>
                    <a:pt x="766" y="3174"/>
                    <a:pt x="858" y="3174"/>
                  </a:cubicBezTo>
                  <a:cubicBezTo>
                    <a:pt x="1655" y="3174"/>
                    <a:pt x="1770" y="1068"/>
                    <a:pt x="1493" y="536"/>
                  </a:cubicBezTo>
                  <a:cubicBezTo>
                    <a:pt x="1418" y="357"/>
                    <a:pt x="1239" y="1"/>
                    <a:pt x="1026" y="1"/>
                  </a:cubicBezTo>
                  <a:close/>
                </a:path>
              </a:pathLst>
            </a:custGeom>
            <a:solidFill>
              <a:srgbClr val="FFA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850;p55">
              <a:extLst>
                <a:ext uri="{FF2B5EF4-FFF2-40B4-BE49-F238E27FC236}">
                  <a16:creationId xmlns:a16="http://schemas.microsoft.com/office/drawing/2014/main" id="{634F35C8-2DE2-3713-981D-8E2F2081DD0E}"/>
                </a:ext>
              </a:extLst>
            </p:cNvPr>
            <p:cNvSpPr/>
            <p:nvPr/>
          </p:nvSpPr>
          <p:spPr>
            <a:xfrm>
              <a:off x="4036975" y="3613875"/>
              <a:ext cx="112400" cy="476525"/>
            </a:xfrm>
            <a:custGeom>
              <a:avLst/>
              <a:gdLst/>
              <a:ahLst/>
              <a:cxnLst/>
              <a:rect l="l" t="t" r="r" b="b"/>
              <a:pathLst>
                <a:path w="4496" h="19061" extrusionOk="0">
                  <a:moveTo>
                    <a:pt x="1293" y="1"/>
                  </a:moveTo>
                  <a:cubicBezTo>
                    <a:pt x="1222" y="1"/>
                    <a:pt x="1162" y="60"/>
                    <a:pt x="1162" y="131"/>
                  </a:cubicBezTo>
                  <a:cubicBezTo>
                    <a:pt x="949" y="2195"/>
                    <a:pt x="949" y="4283"/>
                    <a:pt x="783" y="6358"/>
                  </a:cubicBezTo>
                  <a:cubicBezTo>
                    <a:pt x="629" y="8552"/>
                    <a:pt x="380" y="10735"/>
                    <a:pt x="178" y="12929"/>
                  </a:cubicBezTo>
                  <a:cubicBezTo>
                    <a:pt x="83" y="14032"/>
                    <a:pt x="0" y="15147"/>
                    <a:pt x="107" y="16262"/>
                  </a:cubicBezTo>
                  <a:cubicBezTo>
                    <a:pt x="166" y="16819"/>
                    <a:pt x="225" y="17376"/>
                    <a:pt x="427" y="17898"/>
                  </a:cubicBezTo>
                  <a:cubicBezTo>
                    <a:pt x="629" y="18456"/>
                    <a:pt x="1091" y="19025"/>
                    <a:pt x="1732" y="19061"/>
                  </a:cubicBezTo>
                  <a:cubicBezTo>
                    <a:pt x="3191" y="19061"/>
                    <a:pt x="3345" y="17139"/>
                    <a:pt x="3535" y="16048"/>
                  </a:cubicBezTo>
                  <a:cubicBezTo>
                    <a:pt x="3807" y="14020"/>
                    <a:pt x="3724" y="11968"/>
                    <a:pt x="3914" y="9940"/>
                  </a:cubicBezTo>
                  <a:cubicBezTo>
                    <a:pt x="4080" y="7864"/>
                    <a:pt x="4163" y="5789"/>
                    <a:pt x="4317" y="3713"/>
                  </a:cubicBezTo>
                  <a:cubicBezTo>
                    <a:pt x="4353" y="3073"/>
                    <a:pt x="4365" y="2409"/>
                    <a:pt x="4400" y="1744"/>
                  </a:cubicBezTo>
                  <a:cubicBezTo>
                    <a:pt x="4412" y="1246"/>
                    <a:pt x="4495" y="701"/>
                    <a:pt x="4412" y="191"/>
                  </a:cubicBezTo>
                  <a:cubicBezTo>
                    <a:pt x="4402" y="127"/>
                    <a:pt x="4343" y="82"/>
                    <a:pt x="4280" y="82"/>
                  </a:cubicBezTo>
                  <a:cubicBezTo>
                    <a:pt x="4273" y="82"/>
                    <a:pt x="4265" y="83"/>
                    <a:pt x="4258" y="84"/>
                  </a:cubicBezTo>
                  <a:cubicBezTo>
                    <a:pt x="4116" y="108"/>
                    <a:pt x="4128" y="262"/>
                    <a:pt x="4116" y="369"/>
                  </a:cubicBezTo>
                  <a:cubicBezTo>
                    <a:pt x="4080" y="1045"/>
                    <a:pt x="4021" y="1721"/>
                    <a:pt x="3985" y="2397"/>
                  </a:cubicBezTo>
                  <a:cubicBezTo>
                    <a:pt x="3926" y="4022"/>
                    <a:pt x="3784" y="5635"/>
                    <a:pt x="3712" y="7260"/>
                  </a:cubicBezTo>
                  <a:cubicBezTo>
                    <a:pt x="3712" y="7260"/>
                    <a:pt x="3712" y="7271"/>
                    <a:pt x="3712" y="7283"/>
                  </a:cubicBezTo>
                  <a:cubicBezTo>
                    <a:pt x="3618" y="9228"/>
                    <a:pt x="3404" y="11197"/>
                    <a:pt x="3345" y="13154"/>
                  </a:cubicBezTo>
                  <a:cubicBezTo>
                    <a:pt x="3285" y="14649"/>
                    <a:pt x="3202" y="16155"/>
                    <a:pt x="2764" y="17590"/>
                  </a:cubicBezTo>
                  <a:cubicBezTo>
                    <a:pt x="2623" y="18056"/>
                    <a:pt x="2267" y="18574"/>
                    <a:pt x="1827" y="18574"/>
                  </a:cubicBezTo>
                  <a:cubicBezTo>
                    <a:pt x="1673" y="18574"/>
                    <a:pt x="1509" y="18511"/>
                    <a:pt x="1340" y="18361"/>
                  </a:cubicBezTo>
                  <a:cubicBezTo>
                    <a:pt x="320" y="17424"/>
                    <a:pt x="581" y="14222"/>
                    <a:pt x="664" y="12893"/>
                  </a:cubicBezTo>
                  <a:cubicBezTo>
                    <a:pt x="854" y="10237"/>
                    <a:pt x="1115" y="7592"/>
                    <a:pt x="1245" y="4935"/>
                  </a:cubicBezTo>
                  <a:cubicBezTo>
                    <a:pt x="1329" y="3524"/>
                    <a:pt x="1317" y="2100"/>
                    <a:pt x="1388" y="689"/>
                  </a:cubicBezTo>
                  <a:cubicBezTo>
                    <a:pt x="1400" y="523"/>
                    <a:pt x="1412" y="345"/>
                    <a:pt x="1423" y="167"/>
                  </a:cubicBezTo>
                  <a:cubicBezTo>
                    <a:pt x="1435" y="131"/>
                    <a:pt x="1435" y="108"/>
                    <a:pt x="1423" y="84"/>
                  </a:cubicBezTo>
                  <a:cubicBezTo>
                    <a:pt x="1400" y="37"/>
                    <a:pt x="1352" y="1"/>
                    <a:pt x="1293" y="1"/>
                  </a:cubicBezTo>
                  <a:close/>
                </a:path>
              </a:pathLst>
            </a:custGeom>
            <a:solidFill>
              <a:srgbClr val="FFA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851;p55">
              <a:extLst>
                <a:ext uri="{FF2B5EF4-FFF2-40B4-BE49-F238E27FC236}">
                  <a16:creationId xmlns:a16="http://schemas.microsoft.com/office/drawing/2014/main" id="{52AB83DC-6503-BEF0-C560-9D90EDE1478F}"/>
                </a:ext>
              </a:extLst>
            </p:cNvPr>
            <p:cNvSpPr/>
            <p:nvPr/>
          </p:nvSpPr>
          <p:spPr>
            <a:xfrm>
              <a:off x="4060675" y="3952075"/>
              <a:ext cx="45700" cy="81950"/>
            </a:xfrm>
            <a:custGeom>
              <a:avLst/>
              <a:gdLst/>
              <a:ahLst/>
              <a:cxnLst/>
              <a:rect l="l" t="t" r="r" b="b"/>
              <a:pathLst>
                <a:path w="1828" h="3278" extrusionOk="0">
                  <a:moveTo>
                    <a:pt x="1244" y="1"/>
                  </a:moveTo>
                  <a:cubicBezTo>
                    <a:pt x="1171" y="1"/>
                    <a:pt x="1100" y="35"/>
                    <a:pt x="1057" y="101"/>
                  </a:cubicBezTo>
                  <a:cubicBezTo>
                    <a:pt x="914" y="302"/>
                    <a:pt x="1128" y="397"/>
                    <a:pt x="1199" y="563"/>
                  </a:cubicBezTo>
                  <a:cubicBezTo>
                    <a:pt x="1401" y="1038"/>
                    <a:pt x="1282" y="1725"/>
                    <a:pt x="1140" y="2200"/>
                  </a:cubicBezTo>
                  <a:cubicBezTo>
                    <a:pt x="1119" y="2282"/>
                    <a:pt x="932" y="2776"/>
                    <a:pt x="804" y="2776"/>
                  </a:cubicBezTo>
                  <a:cubicBezTo>
                    <a:pt x="784" y="2776"/>
                    <a:pt x="765" y="2763"/>
                    <a:pt x="748" y="2734"/>
                  </a:cubicBezTo>
                  <a:lnTo>
                    <a:pt x="748" y="2722"/>
                  </a:lnTo>
                  <a:cubicBezTo>
                    <a:pt x="558" y="2224"/>
                    <a:pt x="570" y="1666"/>
                    <a:pt x="618" y="1132"/>
                  </a:cubicBezTo>
                  <a:cubicBezTo>
                    <a:pt x="653" y="883"/>
                    <a:pt x="689" y="622"/>
                    <a:pt x="784" y="373"/>
                  </a:cubicBezTo>
                  <a:cubicBezTo>
                    <a:pt x="819" y="314"/>
                    <a:pt x="879" y="278"/>
                    <a:pt x="855" y="195"/>
                  </a:cubicBezTo>
                  <a:cubicBezTo>
                    <a:pt x="836" y="129"/>
                    <a:pt x="780" y="93"/>
                    <a:pt x="716" y="93"/>
                  </a:cubicBezTo>
                  <a:cubicBezTo>
                    <a:pt x="699" y="93"/>
                    <a:pt x="682" y="96"/>
                    <a:pt x="665" y="101"/>
                  </a:cubicBezTo>
                  <a:cubicBezTo>
                    <a:pt x="428" y="231"/>
                    <a:pt x="333" y="836"/>
                    <a:pt x="262" y="1097"/>
                  </a:cubicBezTo>
                  <a:cubicBezTo>
                    <a:pt x="155" y="1631"/>
                    <a:pt x="1" y="2840"/>
                    <a:pt x="511" y="3196"/>
                  </a:cubicBezTo>
                  <a:cubicBezTo>
                    <a:pt x="618" y="3252"/>
                    <a:pt x="718" y="3277"/>
                    <a:pt x="811" y="3277"/>
                  </a:cubicBezTo>
                  <a:cubicBezTo>
                    <a:pt x="1447" y="3277"/>
                    <a:pt x="1751" y="2101"/>
                    <a:pt x="1792" y="1583"/>
                  </a:cubicBezTo>
                  <a:cubicBezTo>
                    <a:pt x="1827" y="1061"/>
                    <a:pt x="1827" y="397"/>
                    <a:pt x="1377" y="41"/>
                  </a:cubicBezTo>
                  <a:cubicBezTo>
                    <a:pt x="1336" y="14"/>
                    <a:pt x="1290" y="1"/>
                    <a:pt x="1244" y="1"/>
                  </a:cubicBezTo>
                  <a:close/>
                </a:path>
              </a:pathLst>
            </a:custGeom>
            <a:solidFill>
              <a:srgbClr val="FFA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852;p55">
              <a:extLst>
                <a:ext uri="{FF2B5EF4-FFF2-40B4-BE49-F238E27FC236}">
                  <a16:creationId xmlns:a16="http://schemas.microsoft.com/office/drawing/2014/main" id="{544A1D54-0346-69BE-6D10-B8A6274DFB5D}"/>
                </a:ext>
              </a:extLst>
            </p:cNvPr>
            <p:cNvSpPr/>
            <p:nvPr/>
          </p:nvSpPr>
          <p:spPr>
            <a:xfrm>
              <a:off x="3667225" y="3602400"/>
              <a:ext cx="366200" cy="494225"/>
            </a:xfrm>
            <a:custGeom>
              <a:avLst/>
              <a:gdLst/>
              <a:ahLst/>
              <a:cxnLst/>
              <a:rect l="l" t="t" r="r" b="b"/>
              <a:pathLst>
                <a:path w="14648" h="19769" extrusionOk="0">
                  <a:moveTo>
                    <a:pt x="2147" y="0"/>
                  </a:moveTo>
                  <a:cubicBezTo>
                    <a:pt x="2101" y="0"/>
                    <a:pt x="2058" y="25"/>
                    <a:pt x="2040" y="69"/>
                  </a:cubicBezTo>
                  <a:cubicBezTo>
                    <a:pt x="1945" y="377"/>
                    <a:pt x="1993" y="721"/>
                    <a:pt x="1993" y="1041"/>
                  </a:cubicBezTo>
                  <a:cubicBezTo>
                    <a:pt x="2016" y="1788"/>
                    <a:pt x="2076" y="2524"/>
                    <a:pt x="2123" y="3271"/>
                  </a:cubicBezTo>
                  <a:cubicBezTo>
                    <a:pt x="2194" y="4540"/>
                    <a:pt x="2242" y="5809"/>
                    <a:pt x="2337" y="7078"/>
                  </a:cubicBezTo>
                  <a:cubicBezTo>
                    <a:pt x="2408" y="8774"/>
                    <a:pt x="2432" y="10470"/>
                    <a:pt x="2491" y="12166"/>
                  </a:cubicBezTo>
                  <a:cubicBezTo>
                    <a:pt x="2503" y="13803"/>
                    <a:pt x="2645" y="15452"/>
                    <a:pt x="2586" y="17088"/>
                  </a:cubicBezTo>
                  <a:cubicBezTo>
                    <a:pt x="2550" y="17598"/>
                    <a:pt x="2491" y="18120"/>
                    <a:pt x="2218" y="18559"/>
                  </a:cubicBezTo>
                  <a:cubicBezTo>
                    <a:pt x="1962" y="18995"/>
                    <a:pt x="1472" y="19295"/>
                    <a:pt x="976" y="19295"/>
                  </a:cubicBezTo>
                  <a:cubicBezTo>
                    <a:pt x="852" y="19295"/>
                    <a:pt x="727" y="19276"/>
                    <a:pt x="605" y="19235"/>
                  </a:cubicBezTo>
                  <a:cubicBezTo>
                    <a:pt x="503" y="19199"/>
                    <a:pt x="392" y="19131"/>
                    <a:pt x="294" y="19131"/>
                  </a:cubicBezTo>
                  <a:cubicBezTo>
                    <a:pt x="233" y="19131"/>
                    <a:pt x="176" y="19157"/>
                    <a:pt x="131" y="19235"/>
                  </a:cubicBezTo>
                  <a:cubicBezTo>
                    <a:pt x="0" y="19532"/>
                    <a:pt x="463" y="19662"/>
                    <a:pt x="664" y="19721"/>
                  </a:cubicBezTo>
                  <a:cubicBezTo>
                    <a:pt x="785" y="19753"/>
                    <a:pt x="907" y="19769"/>
                    <a:pt x="1029" y="19769"/>
                  </a:cubicBezTo>
                  <a:cubicBezTo>
                    <a:pt x="1626" y="19769"/>
                    <a:pt x="2213" y="19405"/>
                    <a:pt x="2538" y="18903"/>
                  </a:cubicBezTo>
                  <a:cubicBezTo>
                    <a:pt x="2942" y="18345"/>
                    <a:pt x="3060" y="17456"/>
                    <a:pt x="3072" y="16543"/>
                  </a:cubicBezTo>
                  <a:cubicBezTo>
                    <a:pt x="3084" y="16555"/>
                    <a:pt x="3108" y="16578"/>
                    <a:pt x="3131" y="16578"/>
                  </a:cubicBezTo>
                  <a:cubicBezTo>
                    <a:pt x="3321" y="16602"/>
                    <a:pt x="3511" y="16626"/>
                    <a:pt x="3713" y="16649"/>
                  </a:cubicBezTo>
                  <a:cubicBezTo>
                    <a:pt x="5990" y="17041"/>
                    <a:pt x="8314" y="17076"/>
                    <a:pt x="10615" y="17136"/>
                  </a:cubicBezTo>
                  <a:cubicBezTo>
                    <a:pt x="10786" y="17139"/>
                    <a:pt x="10956" y="17140"/>
                    <a:pt x="11126" y="17140"/>
                  </a:cubicBezTo>
                  <a:cubicBezTo>
                    <a:pt x="12186" y="17140"/>
                    <a:pt x="13239" y="17083"/>
                    <a:pt x="14292" y="17053"/>
                  </a:cubicBezTo>
                  <a:cubicBezTo>
                    <a:pt x="14648" y="17029"/>
                    <a:pt x="14624" y="16519"/>
                    <a:pt x="14292" y="16519"/>
                  </a:cubicBezTo>
                  <a:cubicBezTo>
                    <a:pt x="13889" y="16555"/>
                    <a:pt x="13486" y="16578"/>
                    <a:pt x="13082" y="16602"/>
                  </a:cubicBezTo>
                  <a:cubicBezTo>
                    <a:pt x="12221" y="16681"/>
                    <a:pt x="11357" y="16707"/>
                    <a:pt x="10493" y="16707"/>
                  </a:cubicBezTo>
                  <a:cubicBezTo>
                    <a:pt x="9679" y="16707"/>
                    <a:pt x="8865" y="16684"/>
                    <a:pt x="8053" y="16661"/>
                  </a:cubicBezTo>
                  <a:cubicBezTo>
                    <a:pt x="6796" y="16638"/>
                    <a:pt x="5551" y="16555"/>
                    <a:pt x="4294" y="16412"/>
                  </a:cubicBezTo>
                  <a:cubicBezTo>
                    <a:pt x="3975" y="16382"/>
                    <a:pt x="3639" y="16336"/>
                    <a:pt x="3307" y="16336"/>
                  </a:cubicBezTo>
                  <a:cubicBezTo>
                    <a:pt x="3244" y="16336"/>
                    <a:pt x="3182" y="16337"/>
                    <a:pt x="3120" y="16341"/>
                  </a:cubicBezTo>
                  <a:cubicBezTo>
                    <a:pt x="3108" y="16341"/>
                    <a:pt x="3084" y="16365"/>
                    <a:pt x="3072" y="16377"/>
                  </a:cubicBezTo>
                  <a:cubicBezTo>
                    <a:pt x="3072" y="15523"/>
                    <a:pt x="3001" y="14657"/>
                    <a:pt x="2977" y="14028"/>
                  </a:cubicBezTo>
                  <a:cubicBezTo>
                    <a:pt x="2870" y="11514"/>
                    <a:pt x="2823" y="8999"/>
                    <a:pt x="2669" y="6485"/>
                  </a:cubicBezTo>
                  <a:cubicBezTo>
                    <a:pt x="2574" y="5204"/>
                    <a:pt x="2550" y="3923"/>
                    <a:pt x="2432" y="2642"/>
                  </a:cubicBezTo>
                  <a:cubicBezTo>
                    <a:pt x="2384" y="1812"/>
                    <a:pt x="2254" y="982"/>
                    <a:pt x="2277" y="152"/>
                  </a:cubicBezTo>
                  <a:cubicBezTo>
                    <a:pt x="2289" y="92"/>
                    <a:pt x="2254" y="21"/>
                    <a:pt x="2194" y="9"/>
                  </a:cubicBezTo>
                  <a:cubicBezTo>
                    <a:pt x="2179" y="3"/>
                    <a:pt x="2163" y="0"/>
                    <a:pt x="2147" y="0"/>
                  </a:cubicBezTo>
                  <a:close/>
                </a:path>
              </a:pathLst>
            </a:custGeom>
            <a:solidFill>
              <a:srgbClr val="FFA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853;p55">
              <a:extLst>
                <a:ext uri="{FF2B5EF4-FFF2-40B4-BE49-F238E27FC236}">
                  <a16:creationId xmlns:a16="http://schemas.microsoft.com/office/drawing/2014/main" id="{F2B1E399-CFB5-5D7F-54E2-D5B66C40E031}"/>
                </a:ext>
              </a:extLst>
            </p:cNvPr>
            <p:cNvSpPr/>
            <p:nvPr/>
          </p:nvSpPr>
          <p:spPr>
            <a:xfrm>
              <a:off x="3509175" y="4067550"/>
              <a:ext cx="140875" cy="469700"/>
            </a:xfrm>
            <a:custGeom>
              <a:avLst/>
              <a:gdLst/>
              <a:ahLst/>
              <a:cxnLst/>
              <a:rect l="l" t="t" r="r" b="b"/>
              <a:pathLst>
                <a:path w="5635" h="18788" extrusionOk="0">
                  <a:moveTo>
                    <a:pt x="5446" y="1"/>
                  </a:moveTo>
                  <a:cubicBezTo>
                    <a:pt x="5355" y="1"/>
                    <a:pt x="5284" y="89"/>
                    <a:pt x="5255" y="178"/>
                  </a:cubicBezTo>
                  <a:cubicBezTo>
                    <a:pt x="5136" y="416"/>
                    <a:pt x="5018" y="653"/>
                    <a:pt x="4899" y="914"/>
                  </a:cubicBezTo>
                  <a:cubicBezTo>
                    <a:pt x="4543" y="1708"/>
                    <a:pt x="4069" y="2444"/>
                    <a:pt x="3571" y="3143"/>
                  </a:cubicBezTo>
                  <a:cubicBezTo>
                    <a:pt x="3167" y="3701"/>
                    <a:pt x="2752" y="4246"/>
                    <a:pt x="2254" y="4733"/>
                  </a:cubicBezTo>
                  <a:cubicBezTo>
                    <a:pt x="1851" y="5124"/>
                    <a:pt x="1400" y="5492"/>
                    <a:pt x="938" y="5824"/>
                  </a:cubicBezTo>
                  <a:cubicBezTo>
                    <a:pt x="890" y="5859"/>
                    <a:pt x="831" y="5895"/>
                    <a:pt x="772" y="5942"/>
                  </a:cubicBezTo>
                  <a:cubicBezTo>
                    <a:pt x="700" y="5990"/>
                    <a:pt x="617" y="6026"/>
                    <a:pt x="546" y="6073"/>
                  </a:cubicBezTo>
                  <a:cubicBezTo>
                    <a:pt x="392" y="6156"/>
                    <a:pt x="238" y="6239"/>
                    <a:pt x="84" y="6334"/>
                  </a:cubicBezTo>
                  <a:cubicBezTo>
                    <a:pt x="48" y="6346"/>
                    <a:pt x="24" y="6369"/>
                    <a:pt x="12" y="6405"/>
                  </a:cubicBezTo>
                  <a:cubicBezTo>
                    <a:pt x="1" y="6464"/>
                    <a:pt x="12" y="6512"/>
                    <a:pt x="48" y="6547"/>
                  </a:cubicBezTo>
                  <a:cubicBezTo>
                    <a:pt x="74" y="6564"/>
                    <a:pt x="101" y="6571"/>
                    <a:pt x="128" y="6571"/>
                  </a:cubicBezTo>
                  <a:cubicBezTo>
                    <a:pt x="176" y="6571"/>
                    <a:pt x="224" y="6551"/>
                    <a:pt x="262" y="6535"/>
                  </a:cubicBezTo>
                  <a:cubicBezTo>
                    <a:pt x="392" y="6488"/>
                    <a:pt x="522" y="6429"/>
                    <a:pt x="653" y="6369"/>
                  </a:cubicBezTo>
                  <a:cubicBezTo>
                    <a:pt x="831" y="6298"/>
                    <a:pt x="1009" y="6192"/>
                    <a:pt x="1175" y="6085"/>
                  </a:cubicBezTo>
                  <a:lnTo>
                    <a:pt x="1175" y="6085"/>
                  </a:lnTo>
                  <a:cubicBezTo>
                    <a:pt x="1068" y="6535"/>
                    <a:pt x="1080" y="7129"/>
                    <a:pt x="997" y="7496"/>
                  </a:cubicBezTo>
                  <a:cubicBezTo>
                    <a:pt x="760" y="9465"/>
                    <a:pt x="783" y="11458"/>
                    <a:pt x="795" y="13438"/>
                  </a:cubicBezTo>
                  <a:cubicBezTo>
                    <a:pt x="807" y="15217"/>
                    <a:pt x="807" y="16996"/>
                    <a:pt x="807" y="18787"/>
                  </a:cubicBezTo>
                  <a:lnTo>
                    <a:pt x="1234" y="18787"/>
                  </a:lnTo>
                  <a:cubicBezTo>
                    <a:pt x="1258" y="15324"/>
                    <a:pt x="1116" y="11861"/>
                    <a:pt x="1282" y="8409"/>
                  </a:cubicBezTo>
                  <a:cubicBezTo>
                    <a:pt x="1353" y="7579"/>
                    <a:pt x="1424" y="6749"/>
                    <a:pt x="1531" y="5919"/>
                  </a:cubicBezTo>
                  <a:cubicBezTo>
                    <a:pt x="1554" y="5895"/>
                    <a:pt x="1554" y="5859"/>
                    <a:pt x="1554" y="5824"/>
                  </a:cubicBezTo>
                  <a:cubicBezTo>
                    <a:pt x="1792" y="5670"/>
                    <a:pt x="2017" y="5504"/>
                    <a:pt x="2230" y="5338"/>
                  </a:cubicBezTo>
                  <a:cubicBezTo>
                    <a:pt x="3203" y="4543"/>
                    <a:pt x="3938" y="3499"/>
                    <a:pt x="4602" y="2444"/>
                  </a:cubicBezTo>
                  <a:cubicBezTo>
                    <a:pt x="4923" y="1934"/>
                    <a:pt x="5172" y="1388"/>
                    <a:pt x="5385" y="831"/>
                  </a:cubicBezTo>
                  <a:cubicBezTo>
                    <a:pt x="5456" y="629"/>
                    <a:pt x="5528" y="439"/>
                    <a:pt x="5599" y="238"/>
                  </a:cubicBezTo>
                  <a:cubicBezTo>
                    <a:pt x="5634" y="155"/>
                    <a:pt x="5587" y="48"/>
                    <a:pt x="5504" y="12"/>
                  </a:cubicBezTo>
                  <a:cubicBezTo>
                    <a:pt x="5484" y="4"/>
                    <a:pt x="5465" y="1"/>
                    <a:pt x="5446" y="1"/>
                  </a:cubicBezTo>
                  <a:close/>
                </a:path>
              </a:pathLst>
            </a:custGeom>
            <a:solidFill>
              <a:srgbClr val="FFA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854;p55">
              <a:extLst>
                <a:ext uri="{FF2B5EF4-FFF2-40B4-BE49-F238E27FC236}">
                  <a16:creationId xmlns:a16="http://schemas.microsoft.com/office/drawing/2014/main" id="{0832173B-E9BD-CD89-F46E-6B52F4B0868A}"/>
                </a:ext>
              </a:extLst>
            </p:cNvPr>
            <p:cNvSpPr/>
            <p:nvPr/>
          </p:nvSpPr>
          <p:spPr>
            <a:xfrm>
              <a:off x="3929625" y="4474350"/>
              <a:ext cx="1225" cy="25"/>
            </a:xfrm>
            <a:custGeom>
              <a:avLst/>
              <a:gdLst/>
              <a:ahLst/>
              <a:cxnLst/>
              <a:rect l="l" t="t" r="r" b="b"/>
              <a:pathLst>
                <a:path w="49" h="1" extrusionOk="0">
                  <a:moveTo>
                    <a:pt x="48" y="1"/>
                  </a:moveTo>
                  <a:cubicBezTo>
                    <a:pt x="36" y="1"/>
                    <a:pt x="24" y="1"/>
                    <a:pt x="13" y="1"/>
                  </a:cubicBezTo>
                  <a:cubicBezTo>
                    <a:pt x="13" y="1"/>
                    <a:pt x="1" y="1"/>
                    <a:pt x="1" y="1"/>
                  </a:cubicBezTo>
                  <a:cubicBezTo>
                    <a:pt x="13" y="1"/>
                    <a:pt x="24" y="1"/>
                    <a:pt x="48" y="1"/>
                  </a:cubicBezTo>
                  <a:close/>
                </a:path>
              </a:pathLst>
            </a:custGeom>
            <a:solidFill>
              <a:srgbClr val="FFA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855;p55">
              <a:extLst>
                <a:ext uri="{FF2B5EF4-FFF2-40B4-BE49-F238E27FC236}">
                  <a16:creationId xmlns:a16="http://schemas.microsoft.com/office/drawing/2014/main" id="{AB2A8F38-293E-E67E-D5C7-B7230F1DB395}"/>
                </a:ext>
              </a:extLst>
            </p:cNvPr>
            <p:cNvSpPr/>
            <p:nvPr/>
          </p:nvSpPr>
          <p:spPr>
            <a:xfrm>
              <a:off x="3738675" y="4112100"/>
              <a:ext cx="316700" cy="366175"/>
            </a:xfrm>
            <a:custGeom>
              <a:avLst/>
              <a:gdLst/>
              <a:ahLst/>
              <a:cxnLst/>
              <a:rect l="l" t="t" r="r" b="b"/>
              <a:pathLst>
                <a:path w="12668" h="14647" extrusionOk="0">
                  <a:moveTo>
                    <a:pt x="522" y="353"/>
                  </a:moveTo>
                  <a:cubicBezTo>
                    <a:pt x="558" y="353"/>
                    <a:pt x="594" y="365"/>
                    <a:pt x="641" y="365"/>
                  </a:cubicBezTo>
                  <a:cubicBezTo>
                    <a:pt x="2218" y="650"/>
                    <a:pt x="3831" y="662"/>
                    <a:pt x="5445" y="697"/>
                  </a:cubicBezTo>
                  <a:cubicBezTo>
                    <a:pt x="6464" y="709"/>
                    <a:pt x="7484" y="745"/>
                    <a:pt x="8504" y="768"/>
                  </a:cubicBezTo>
                  <a:cubicBezTo>
                    <a:pt x="8862" y="777"/>
                    <a:pt x="9217" y="781"/>
                    <a:pt x="9572" y="781"/>
                  </a:cubicBezTo>
                  <a:cubicBezTo>
                    <a:pt x="10218" y="781"/>
                    <a:pt x="10862" y="768"/>
                    <a:pt x="11505" y="745"/>
                  </a:cubicBezTo>
                  <a:cubicBezTo>
                    <a:pt x="11529" y="745"/>
                    <a:pt x="11553" y="745"/>
                    <a:pt x="11576" y="733"/>
                  </a:cubicBezTo>
                  <a:lnTo>
                    <a:pt x="11576" y="733"/>
                  </a:lnTo>
                  <a:cubicBezTo>
                    <a:pt x="11541" y="1006"/>
                    <a:pt x="11493" y="1267"/>
                    <a:pt x="11434" y="1527"/>
                  </a:cubicBezTo>
                  <a:cubicBezTo>
                    <a:pt x="11114" y="3034"/>
                    <a:pt x="10284" y="4006"/>
                    <a:pt x="8742" y="4291"/>
                  </a:cubicBezTo>
                  <a:cubicBezTo>
                    <a:pt x="7927" y="4438"/>
                    <a:pt x="7091" y="4553"/>
                    <a:pt x="6264" y="4553"/>
                  </a:cubicBezTo>
                  <a:cubicBezTo>
                    <a:pt x="6224" y="4553"/>
                    <a:pt x="6184" y="4552"/>
                    <a:pt x="6144" y="4552"/>
                  </a:cubicBezTo>
                  <a:cubicBezTo>
                    <a:pt x="5385" y="4516"/>
                    <a:pt x="4650" y="4350"/>
                    <a:pt x="3915" y="4196"/>
                  </a:cubicBezTo>
                  <a:cubicBezTo>
                    <a:pt x="2966" y="3959"/>
                    <a:pt x="1792" y="3686"/>
                    <a:pt x="1092" y="2974"/>
                  </a:cubicBezTo>
                  <a:cubicBezTo>
                    <a:pt x="570" y="2405"/>
                    <a:pt x="439" y="1148"/>
                    <a:pt x="428" y="377"/>
                  </a:cubicBezTo>
                  <a:lnTo>
                    <a:pt x="428" y="377"/>
                  </a:lnTo>
                  <a:cubicBezTo>
                    <a:pt x="437" y="380"/>
                    <a:pt x="447" y="382"/>
                    <a:pt x="456" y="382"/>
                  </a:cubicBezTo>
                  <a:cubicBezTo>
                    <a:pt x="481" y="382"/>
                    <a:pt x="505" y="371"/>
                    <a:pt x="522" y="353"/>
                  </a:cubicBezTo>
                  <a:close/>
                  <a:moveTo>
                    <a:pt x="12039" y="1480"/>
                  </a:moveTo>
                  <a:cubicBezTo>
                    <a:pt x="12063" y="1765"/>
                    <a:pt x="12063" y="2049"/>
                    <a:pt x="12051" y="2334"/>
                  </a:cubicBezTo>
                  <a:cubicBezTo>
                    <a:pt x="11956" y="3805"/>
                    <a:pt x="11778" y="5275"/>
                    <a:pt x="11576" y="6734"/>
                  </a:cubicBezTo>
                  <a:cubicBezTo>
                    <a:pt x="11375" y="8134"/>
                    <a:pt x="11149" y="9533"/>
                    <a:pt x="10734" y="10885"/>
                  </a:cubicBezTo>
                  <a:cubicBezTo>
                    <a:pt x="10556" y="11395"/>
                    <a:pt x="10367" y="11905"/>
                    <a:pt x="10011" y="12309"/>
                  </a:cubicBezTo>
                  <a:cubicBezTo>
                    <a:pt x="9216" y="13198"/>
                    <a:pt x="8078" y="13708"/>
                    <a:pt x="6915" y="13862"/>
                  </a:cubicBezTo>
                  <a:cubicBezTo>
                    <a:pt x="6644" y="13892"/>
                    <a:pt x="6380" y="13907"/>
                    <a:pt x="6122" y="13907"/>
                  </a:cubicBezTo>
                  <a:cubicBezTo>
                    <a:pt x="4621" y="13907"/>
                    <a:pt x="3346" y="13388"/>
                    <a:pt x="2313" y="12143"/>
                  </a:cubicBezTo>
                  <a:cubicBezTo>
                    <a:pt x="1732" y="11502"/>
                    <a:pt x="1507" y="10992"/>
                    <a:pt x="1341" y="10150"/>
                  </a:cubicBezTo>
                  <a:cubicBezTo>
                    <a:pt x="1009" y="8478"/>
                    <a:pt x="855" y="6782"/>
                    <a:pt x="712" y="5097"/>
                  </a:cubicBezTo>
                  <a:cubicBezTo>
                    <a:pt x="665" y="4469"/>
                    <a:pt x="629" y="3828"/>
                    <a:pt x="605" y="3200"/>
                  </a:cubicBezTo>
                  <a:lnTo>
                    <a:pt x="605" y="3200"/>
                  </a:lnTo>
                  <a:cubicBezTo>
                    <a:pt x="1080" y="3793"/>
                    <a:pt x="1827" y="4113"/>
                    <a:pt x="2586" y="4362"/>
                  </a:cubicBezTo>
                  <a:cubicBezTo>
                    <a:pt x="3630" y="4682"/>
                    <a:pt x="4697" y="4931"/>
                    <a:pt x="5788" y="5074"/>
                  </a:cubicBezTo>
                  <a:cubicBezTo>
                    <a:pt x="6016" y="5102"/>
                    <a:pt x="6244" y="5113"/>
                    <a:pt x="6472" y="5113"/>
                  </a:cubicBezTo>
                  <a:cubicBezTo>
                    <a:pt x="7110" y="5113"/>
                    <a:pt x="7748" y="5022"/>
                    <a:pt x="8386" y="4943"/>
                  </a:cubicBezTo>
                  <a:cubicBezTo>
                    <a:pt x="9145" y="4837"/>
                    <a:pt x="9940" y="4647"/>
                    <a:pt x="10556" y="4172"/>
                  </a:cubicBezTo>
                  <a:cubicBezTo>
                    <a:pt x="10971" y="3852"/>
                    <a:pt x="11339" y="3449"/>
                    <a:pt x="11576" y="2974"/>
                  </a:cubicBezTo>
                  <a:cubicBezTo>
                    <a:pt x="11814" y="2500"/>
                    <a:pt x="11968" y="2002"/>
                    <a:pt x="12039" y="1480"/>
                  </a:cubicBezTo>
                  <a:close/>
                  <a:moveTo>
                    <a:pt x="149" y="1"/>
                  </a:moveTo>
                  <a:cubicBezTo>
                    <a:pt x="76" y="1"/>
                    <a:pt x="1" y="72"/>
                    <a:pt x="1" y="152"/>
                  </a:cubicBezTo>
                  <a:cubicBezTo>
                    <a:pt x="1" y="235"/>
                    <a:pt x="60" y="282"/>
                    <a:pt x="143" y="294"/>
                  </a:cubicBezTo>
                  <a:cubicBezTo>
                    <a:pt x="72" y="436"/>
                    <a:pt x="84" y="638"/>
                    <a:pt x="72" y="757"/>
                  </a:cubicBezTo>
                  <a:cubicBezTo>
                    <a:pt x="48" y="1267"/>
                    <a:pt x="72" y="1788"/>
                    <a:pt x="190" y="2287"/>
                  </a:cubicBezTo>
                  <a:cubicBezTo>
                    <a:pt x="214" y="2429"/>
                    <a:pt x="262" y="2547"/>
                    <a:pt x="309" y="2678"/>
                  </a:cubicBezTo>
                  <a:cubicBezTo>
                    <a:pt x="297" y="2808"/>
                    <a:pt x="297" y="2927"/>
                    <a:pt x="285" y="3057"/>
                  </a:cubicBezTo>
                  <a:cubicBezTo>
                    <a:pt x="214" y="4896"/>
                    <a:pt x="297" y="6746"/>
                    <a:pt x="475" y="8584"/>
                  </a:cubicBezTo>
                  <a:cubicBezTo>
                    <a:pt x="594" y="9498"/>
                    <a:pt x="677" y="10435"/>
                    <a:pt x="985" y="11300"/>
                  </a:cubicBezTo>
                  <a:cubicBezTo>
                    <a:pt x="1258" y="12048"/>
                    <a:pt x="1827" y="12629"/>
                    <a:pt x="2361" y="13186"/>
                  </a:cubicBezTo>
                  <a:cubicBezTo>
                    <a:pt x="3357" y="14183"/>
                    <a:pt x="4768" y="14645"/>
                    <a:pt x="6168" y="14645"/>
                  </a:cubicBezTo>
                  <a:cubicBezTo>
                    <a:pt x="6210" y="14646"/>
                    <a:pt x="6252" y="14647"/>
                    <a:pt x="6294" y="14647"/>
                  </a:cubicBezTo>
                  <a:cubicBezTo>
                    <a:pt x="6750" y="14647"/>
                    <a:pt x="7205" y="14589"/>
                    <a:pt x="7651" y="14491"/>
                  </a:cubicBezTo>
                  <a:cubicBezTo>
                    <a:pt x="8516" y="14313"/>
                    <a:pt x="9335" y="13945"/>
                    <a:pt x="10023" y="13400"/>
                  </a:cubicBezTo>
                  <a:cubicBezTo>
                    <a:pt x="10402" y="13103"/>
                    <a:pt x="10746" y="12759"/>
                    <a:pt x="11007" y="12344"/>
                  </a:cubicBezTo>
                  <a:cubicBezTo>
                    <a:pt x="11173" y="12071"/>
                    <a:pt x="11292" y="11775"/>
                    <a:pt x="11410" y="11478"/>
                  </a:cubicBezTo>
                  <a:cubicBezTo>
                    <a:pt x="12015" y="9747"/>
                    <a:pt x="12264" y="7932"/>
                    <a:pt x="12442" y="6117"/>
                  </a:cubicBezTo>
                  <a:cubicBezTo>
                    <a:pt x="12561" y="4635"/>
                    <a:pt x="12667" y="3152"/>
                    <a:pt x="12537" y="1670"/>
                  </a:cubicBezTo>
                  <a:cubicBezTo>
                    <a:pt x="12501" y="1409"/>
                    <a:pt x="12466" y="1148"/>
                    <a:pt x="12395" y="899"/>
                  </a:cubicBezTo>
                  <a:cubicBezTo>
                    <a:pt x="12364" y="806"/>
                    <a:pt x="12279" y="740"/>
                    <a:pt x="12179" y="740"/>
                  </a:cubicBezTo>
                  <a:cubicBezTo>
                    <a:pt x="12164" y="740"/>
                    <a:pt x="12149" y="742"/>
                    <a:pt x="12134" y="745"/>
                  </a:cubicBezTo>
                  <a:cubicBezTo>
                    <a:pt x="12122" y="757"/>
                    <a:pt x="12110" y="757"/>
                    <a:pt x="12098" y="768"/>
                  </a:cubicBezTo>
                  <a:cubicBezTo>
                    <a:pt x="12098" y="757"/>
                    <a:pt x="12110" y="745"/>
                    <a:pt x="12110" y="721"/>
                  </a:cubicBezTo>
                  <a:cubicBezTo>
                    <a:pt x="12099" y="554"/>
                    <a:pt x="11963" y="471"/>
                    <a:pt x="11838" y="471"/>
                  </a:cubicBezTo>
                  <a:cubicBezTo>
                    <a:pt x="11830" y="471"/>
                    <a:pt x="11822" y="471"/>
                    <a:pt x="11814" y="472"/>
                  </a:cubicBezTo>
                  <a:cubicBezTo>
                    <a:pt x="11825" y="377"/>
                    <a:pt x="11802" y="282"/>
                    <a:pt x="11719" y="211"/>
                  </a:cubicBezTo>
                  <a:cubicBezTo>
                    <a:pt x="11622" y="128"/>
                    <a:pt x="11501" y="114"/>
                    <a:pt x="11377" y="114"/>
                  </a:cubicBezTo>
                  <a:cubicBezTo>
                    <a:pt x="11311" y="114"/>
                    <a:pt x="11243" y="118"/>
                    <a:pt x="11178" y="118"/>
                  </a:cubicBezTo>
                  <a:cubicBezTo>
                    <a:pt x="11156" y="118"/>
                    <a:pt x="11135" y="117"/>
                    <a:pt x="11114" y="116"/>
                  </a:cubicBezTo>
                  <a:cubicBezTo>
                    <a:pt x="10782" y="116"/>
                    <a:pt x="10438" y="140"/>
                    <a:pt x="10106" y="164"/>
                  </a:cubicBezTo>
                  <a:cubicBezTo>
                    <a:pt x="8588" y="270"/>
                    <a:pt x="7069" y="223"/>
                    <a:pt x="5551" y="247"/>
                  </a:cubicBezTo>
                  <a:cubicBezTo>
                    <a:pt x="5022" y="251"/>
                    <a:pt x="4493" y="259"/>
                    <a:pt x="3964" y="259"/>
                  </a:cubicBezTo>
                  <a:cubicBezTo>
                    <a:pt x="3070" y="259"/>
                    <a:pt x="2176" y="237"/>
                    <a:pt x="1282" y="140"/>
                  </a:cubicBezTo>
                  <a:cubicBezTo>
                    <a:pt x="914" y="92"/>
                    <a:pt x="558" y="45"/>
                    <a:pt x="190" y="9"/>
                  </a:cubicBezTo>
                  <a:cubicBezTo>
                    <a:pt x="177" y="4"/>
                    <a:pt x="163" y="1"/>
                    <a:pt x="149" y="1"/>
                  </a:cubicBezTo>
                  <a:close/>
                </a:path>
              </a:pathLst>
            </a:custGeom>
            <a:solidFill>
              <a:srgbClr val="FFA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856;p55">
              <a:extLst>
                <a:ext uri="{FF2B5EF4-FFF2-40B4-BE49-F238E27FC236}">
                  <a16:creationId xmlns:a16="http://schemas.microsoft.com/office/drawing/2014/main" id="{48DD13C6-46F9-121C-BF7B-553FEA75C472}"/>
                </a:ext>
              </a:extLst>
            </p:cNvPr>
            <p:cNvSpPr/>
            <p:nvPr/>
          </p:nvSpPr>
          <p:spPr>
            <a:xfrm>
              <a:off x="4092575" y="4087300"/>
              <a:ext cx="145750" cy="449950"/>
            </a:xfrm>
            <a:custGeom>
              <a:avLst/>
              <a:gdLst/>
              <a:ahLst/>
              <a:cxnLst/>
              <a:rect l="l" t="t" r="r" b="b"/>
              <a:pathLst>
                <a:path w="5830" h="17998" extrusionOk="0">
                  <a:moveTo>
                    <a:pt x="248" y="0"/>
                  </a:moveTo>
                  <a:cubicBezTo>
                    <a:pt x="124" y="0"/>
                    <a:pt x="1" y="186"/>
                    <a:pt x="113" y="432"/>
                  </a:cubicBezTo>
                  <a:cubicBezTo>
                    <a:pt x="670" y="2745"/>
                    <a:pt x="1311" y="5093"/>
                    <a:pt x="2864" y="6955"/>
                  </a:cubicBezTo>
                  <a:cubicBezTo>
                    <a:pt x="3351" y="7655"/>
                    <a:pt x="3884" y="8331"/>
                    <a:pt x="4596" y="8782"/>
                  </a:cubicBezTo>
                  <a:cubicBezTo>
                    <a:pt x="4418" y="8972"/>
                    <a:pt x="4596" y="9410"/>
                    <a:pt x="4548" y="9648"/>
                  </a:cubicBezTo>
                  <a:cubicBezTo>
                    <a:pt x="4608" y="10857"/>
                    <a:pt x="4655" y="12067"/>
                    <a:pt x="4774" y="13277"/>
                  </a:cubicBezTo>
                  <a:cubicBezTo>
                    <a:pt x="4964" y="14854"/>
                    <a:pt x="5165" y="16420"/>
                    <a:pt x="5355" y="17997"/>
                  </a:cubicBezTo>
                  <a:lnTo>
                    <a:pt x="5829" y="17997"/>
                  </a:lnTo>
                  <a:cubicBezTo>
                    <a:pt x="5723" y="16918"/>
                    <a:pt x="5604" y="15839"/>
                    <a:pt x="5462" y="14759"/>
                  </a:cubicBezTo>
                  <a:cubicBezTo>
                    <a:pt x="5284" y="13336"/>
                    <a:pt x="5165" y="11901"/>
                    <a:pt x="5047" y="10466"/>
                  </a:cubicBezTo>
                  <a:cubicBezTo>
                    <a:pt x="4987" y="10264"/>
                    <a:pt x="4999" y="9387"/>
                    <a:pt x="4904" y="8960"/>
                  </a:cubicBezTo>
                  <a:lnTo>
                    <a:pt x="4904" y="8960"/>
                  </a:lnTo>
                  <a:cubicBezTo>
                    <a:pt x="4975" y="8995"/>
                    <a:pt x="5047" y="9031"/>
                    <a:pt x="5118" y="9055"/>
                  </a:cubicBezTo>
                  <a:cubicBezTo>
                    <a:pt x="5156" y="9072"/>
                    <a:pt x="5194" y="9079"/>
                    <a:pt x="5229" y="9079"/>
                  </a:cubicBezTo>
                  <a:cubicBezTo>
                    <a:pt x="5487" y="9079"/>
                    <a:pt x="5638" y="8668"/>
                    <a:pt x="5367" y="8533"/>
                  </a:cubicBezTo>
                  <a:cubicBezTo>
                    <a:pt x="5224" y="8473"/>
                    <a:pt x="5094" y="8402"/>
                    <a:pt x="4975" y="8319"/>
                  </a:cubicBezTo>
                  <a:cubicBezTo>
                    <a:pt x="4264" y="7892"/>
                    <a:pt x="3801" y="7216"/>
                    <a:pt x="3315" y="6576"/>
                  </a:cubicBezTo>
                  <a:cubicBezTo>
                    <a:pt x="1785" y="4749"/>
                    <a:pt x="1038" y="2472"/>
                    <a:pt x="421" y="219"/>
                  </a:cubicBezTo>
                  <a:cubicBezTo>
                    <a:pt x="395" y="65"/>
                    <a:pt x="321" y="0"/>
                    <a:pt x="248" y="0"/>
                  </a:cubicBezTo>
                  <a:close/>
                </a:path>
              </a:pathLst>
            </a:custGeom>
            <a:solidFill>
              <a:srgbClr val="FFA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857;p55">
              <a:extLst>
                <a:ext uri="{FF2B5EF4-FFF2-40B4-BE49-F238E27FC236}">
                  <a16:creationId xmlns:a16="http://schemas.microsoft.com/office/drawing/2014/main" id="{9655B3E4-335C-89AF-B8FF-9D7B80B54E75}"/>
                </a:ext>
              </a:extLst>
            </p:cNvPr>
            <p:cNvSpPr/>
            <p:nvPr/>
          </p:nvSpPr>
          <p:spPr>
            <a:xfrm>
              <a:off x="3810425" y="4294750"/>
              <a:ext cx="155600" cy="19225"/>
            </a:xfrm>
            <a:custGeom>
              <a:avLst/>
              <a:gdLst/>
              <a:ahLst/>
              <a:cxnLst/>
              <a:rect l="l" t="t" r="r" b="b"/>
              <a:pathLst>
                <a:path w="6224" h="769" extrusionOk="0">
                  <a:moveTo>
                    <a:pt x="242" y="0"/>
                  </a:moveTo>
                  <a:cubicBezTo>
                    <a:pt x="142" y="0"/>
                    <a:pt x="65" y="31"/>
                    <a:pt x="36" y="128"/>
                  </a:cubicBezTo>
                  <a:cubicBezTo>
                    <a:pt x="1" y="460"/>
                    <a:pt x="1531" y="448"/>
                    <a:pt x="1839" y="531"/>
                  </a:cubicBezTo>
                  <a:cubicBezTo>
                    <a:pt x="3215" y="638"/>
                    <a:pt x="4567" y="733"/>
                    <a:pt x="5967" y="768"/>
                  </a:cubicBezTo>
                  <a:cubicBezTo>
                    <a:pt x="6224" y="768"/>
                    <a:pt x="6216" y="365"/>
                    <a:pt x="5966" y="365"/>
                  </a:cubicBezTo>
                  <a:cubicBezTo>
                    <a:pt x="5962" y="365"/>
                    <a:pt x="5958" y="365"/>
                    <a:pt x="5955" y="365"/>
                  </a:cubicBezTo>
                  <a:cubicBezTo>
                    <a:pt x="4828" y="341"/>
                    <a:pt x="3701" y="294"/>
                    <a:pt x="2563" y="235"/>
                  </a:cubicBezTo>
                  <a:cubicBezTo>
                    <a:pt x="2005" y="211"/>
                    <a:pt x="1424" y="152"/>
                    <a:pt x="855" y="92"/>
                  </a:cubicBezTo>
                  <a:cubicBezTo>
                    <a:pt x="841" y="95"/>
                    <a:pt x="826" y="96"/>
                    <a:pt x="811" y="96"/>
                  </a:cubicBezTo>
                  <a:cubicBezTo>
                    <a:pt x="657" y="96"/>
                    <a:pt x="416" y="0"/>
                    <a:pt x="242" y="0"/>
                  </a:cubicBezTo>
                  <a:close/>
                </a:path>
              </a:pathLst>
            </a:custGeom>
            <a:solidFill>
              <a:srgbClr val="FFA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858;p55">
              <a:extLst>
                <a:ext uri="{FF2B5EF4-FFF2-40B4-BE49-F238E27FC236}">
                  <a16:creationId xmlns:a16="http://schemas.microsoft.com/office/drawing/2014/main" id="{36229EA7-352A-85A7-1855-6DEDB0036535}"/>
                </a:ext>
              </a:extLst>
            </p:cNvPr>
            <p:cNvSpPr/>
            <p:nvPr/>
          </p:nvSpPr>
          <p:spPr>
            <a:xfrm>
              <a:off x="3840375" y="4348225"/>
              <a:ext cx="54425" cy="13525"/>
            </a:xfrm>
            <a:custGeom>
              <a:avLst/>
              <a:gdLst/>
              <a:ahLst/>
              <a:cxnLst/>
              <a:rect l="l" t="t" r="r" b="b"/>
              <a:pathLst>
                <a:path w="2177" h="541" extrusionOk="0">
                  <a:moveTo>
                    <a:pt x="292" y="0"/>
                  </a:moveTo>
                  <a:cubicBezTo>
                    <a:pt x="153" y="0"/>
                    <a:pt x="46" y="37"/>
                    <a:pt x="24" y="159"/>
                  </a:cubicBezTo>
                  <a:cubicBezTo>
                    <a:pt x="1" y="420"/>
                    <a:pt x="1614" y="480"/>
                    <a:pt x="1887" y="539"/>
                  </a:cubicBezTo>
                  <a:cubicBezTo>
                    <a:pt x="1895" y="540"/>
                    <a:pt x="1904" y="541"/>
                    <a:pt x="1913" y="541"/>
                  </a:cubicBezTo>
                  <a:cubicBezTo>
                    <a:pt x="2086" y="541"/>
                    <a:pt x="2177" y="319"/>
                    <a:pt x="2053" y="195"/>
                  </a:cubicBezTo>
                  <a:cubicBezTo>
                    <a:pt x="1744" y="65"/>
                    <a:pt x="1365" y="148"/>
                    <a:pt x="1033" y="88"/>
                  </a:cubicBezTo>
                  <a:cubicBezTo>
                    <a:pt x="1017" y="90"/>
                    <a:pt x="1001" y="91"/>
                    <a:pt x="983" y="91"/>
                  </a:cubicBezTo>
                  <a:cubicBezTo>
                    <a:pt x="806" y="91"/>
                    <a:pt x="509" y="0"/>
                    <a:pt x="292" y="0"/>
                  </a:cubicBezTo>
                  <a:close/>
                </a:path>
              </a:pathLst>
            </a:custGeom>
            <a:solidFill>
              <a:srgbClr val="FFA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859;p55">
              <a:extLst>
                <a:ext uri="{FF2B5EF4-FFF2-40B4-BE49-F238E27FC236}">
                  <a16:creationId xmlns:a16="http://schemas.microsoft.com/office/drawing/2014/main" id="{8EFB06D5-7A88-4474-2FDC-68327BAFC634}"/>
                </a:ext>
              </a:extLst>
            </p:cNvPr>
            <p:cNvSpPr/>
            <p:nvPr/>
          </p:nvSpPr>
          <p:spPr>
            <a:xfrm>
              <a:off x="3509175" y="4227375"/>
              <a:ext cx="325" cy="900"/>
            </a:xfrm>
            <a:custGeom>
              <a:avLst/>
              <a:gdLst/>
              <a:ahLst/>
              <a:cxnLst/>
              <a:rect l="l" t="t" r="r" b="b"/>
              <a:pathLst>
                <a:path w="13" h="36" extrusionOk="0">
                  <a:moveTo>
                    <a:pt x="12" y="0"/>
                  </a:moveTo>
                  <a:cubicBezTo>
                    <a:pt x="12" y="12"/>
                    <a:pt x="1" y="24"/>
                    <a:pt x="1" y="36"/>
                  </a:cubicBezTo>
                  <a:cubicBezTo>
                    <a:pt x="1" y="36"/>
                    <a:pt x="12" y="24"/>
                    <a:pt x="12" y="12"/>
                  </a:cubicBezTo>
                  <a:cubicBezTo>
                    <a:pt x="12" y="12"/>
                    <a:pt x="12" y="12"/>
                    <a:pt x="12" y="0"/>
                  </a:cubicBezTo>
                  <a:close/>
                </a:path>
              </a:pathLst>
            </a:custGeom>
            <a:solidFill>
              <a:srgbClr val="FFA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860;p55">
              <a:extLst>
                <a:ext uri="{FF2B5EF4-FFF2-40B4-BE49-F238E27FC236}">
                  <a16:creationId xmlns:a16="http://schemas.microsoft.com/office/drawing/2014/main" id="{840BD97B-0501-00B1-B949-AC1BEC093F47}"/>
                </a:ext>
              </a:extLst>
            </p:cNvPr>
            <p:cNvSpPr/>
            <p:nvPr/>
          </p:nvSpPr>
          <p:spPr>
            <a:xfrm>
              <a:off x="3268275" y="2623825"/>
              <a:ext cx="1240475" cy="1076375"/>
            </a:xfrm>
            <a:custGeom>
              <a:avLst/>
              <a:gdLst/>
              <a:ahLst/>
              <a:cxnLst/>
              <a:rect l="l" t="t" r="r" b="b"/>
              <a:pathLst>
                <a:path w="49619" h="43055" extrusionOk="0">
                  <a:moveTo>
                    <a:pt x="24306" y="0"/>
                  </a:moveTo>
                  <a:cubicBezTo>
                    <a:pt x="23529" y="0"/>
                    <a:pt x="22752" y="42"/>
                    <a:pt x="21983" y="120"/>
                  </a:cubicBezTo>
                  <a:cubicBezTo>
                    <a:pt x="19801" y="333"/>
                    <a:pt x="17619" y="748"/>
                    <a:pt x="15567" y="1543"/>
                  </a:cubicBezTo>
                  <a:cubicBezTo>
                    <a:pt x="13551" y="2326"/>
                    <a:pt x="11653" y="3500"/>
                    <a:pt x="10194" y="5101"/>
                  </a:cubicBezTo>
                  <a:cubicBezTo>
                    <a:pt x="8545" y="6868"/>
                    <a:pt x="7858" y="8754"/>
                    <a:pt x="7442" y="11114"/>
                  </a:cubicBezTo>
                  <a:cubicBezTo>
                    <a:pt x="7371" y="11541"/>
                    <a:pt x="6721" y="14793"/>
                    <a:pt x="6991" y="14980"/>
                  </a:cubicBezTo>
                  <a:lnTo>
                    <a:pt x="6991" y="14980"/>
                  </a:lnTo>
                  <a:cubicBezTo>
                    <a:pt x="6339" y="14542"/>
                    <a:pt x="5592" y="14245"/>
                    <a:pt x="4809" y="14127"/>
                  </a:cubicBezTo>
                  <a:cubicBezTo>
                    <a:pt x="4534" y="14075"/>
                    <a:pt x="4249" y="14050"/>
                    <a:pt x="3960" y="14050"/>
                  </a:cubicBezTo>
                  <a:cubicBezTo>
                    <a:pt x="2046" y="14050"/>
                    <a:pt x="0" y="15169"/>
                    <a:pt x="42" y="17282"/>
                  </a:cubicBezTo>
                  <a:cubicBezTo>
                    <a:pt x="101" y="19559"/>
                    <a:pt x="2129" y="21101"/>
                    <a:pt x="3956" y="22085"/>
                  </a:cubicBezTo>
                  <a:cubicBezTo>
                    <a:pt x="3956" y="22085"/>
                    <a:pt x="3944" y="22073"/>
                    <a:pt x="3944" y="22073"/>
                  </a:cubicBezTo>
                  <a:lnTo>
                    <a:pt x="3944" y="22073"/>
                  </a:lnTo>
                  <a:cubicBezTo>
                    <a:pt x="4916" y="22595"/>
                    <a:pt x="5936" y="23010"/>
                    <a:pt x="6980" y="23319"/>
                  </a:cubicBezTo>
                  <a:cubicBezTo>
                    <a:pt x="7348" y="26165"/>
                    <a:pt x="8190" y="28952"/>
                    <a:pt x="9625" y="31479"/>
                  </a:cubicBezTo>
                  <a:cubicBezTo>
                    <a:pt x="10562" y="33103"/>
                    <a:pt x="11961" y="34373"/>
                    <a:pt x="13373" y="35582"/>
                  </a:cubicBezTo>
                  <a:cubicBezTo>
                    <a:pt x="15235" y="37195"/>
                    <a:pt x="17524" y="38049"/>
                    <a:pt x="19920" y="38500"/>
                  </a:cubicBezTo>
                  <a:cubicBezTo>
                    <a:pt x="19967" y="39544"/>
                    <a:pt x="19979" y="40587"/>
                    <a:pt x="20003" y="41631"/>
                  </a:cubicBezTo>
                  <a:cubicBezTo>
                    <a:pt x="20109" y="41714"/>
                    <a:pt x="20216" y="41797"/>
                    <a:pt x="20323" y="41880"/>
                  </a:cubicBezTo>
                  <a:cubicBezTo>
                    <a:pt x="20465" y="41975"/>
                    <a:pt x="20596" y="42070"/>
                    <a:pt x="20738" y="42165"/>
                  </a:cubicBezTo>
                  <a:cubicBezTo>
                    <a:pt x="20809" y="42212"/>
                    <a:pt x="20892" y="42260"/>
                    <a:pt x="20963" y="42307"/>
                  </a:cubicBezTo>
                  <a:cubicBezTo>
                    <a:pt x="21011" y="42331"/>
                    <a:pt x="21046" y="42355"/>
                    <a:pt x="21094" y="42378"/>
                  </a:cubicBezTo>
                  <a:cubicBezTo>
                    <a:pt x="21153" y="42414"/>
                    <a:pt x="21201" y="42438"/>
                    <a:pt x="21260" y="42461"/>
                  </a:cubicBezTo>
                  <a:cubicBezTo>
                    <a:pt x="21260" y="42473"/>
                    <a:pt x="21260" y="42473"/>
                    <a:pt x="21272" y="42473"/>
                  </a:cubicBezTo>
                  <a:cubicBezTo>
                    <a:pt x="21367" y="42521"/>
                    <a:pt x="21438" y="42556"/>
                    <a:pt x="21521" y="42592"/>
                  </a:cubicBezTo>
                  <a:cubicBezTo>
                    <a:pt x="21639" y="42627"/>
                    <a:pt x="21746" y="42675"/>
                    <a:pt x="21853" y="42722"/>
                  </a:cubicBezTo>
                  <a:cubicBezTo>
                    <a:pt x="21912" y="42746"/>
                    <a:pt x="21971" y="42758"/>
                    <a:pt x="22031" y="42770"/>
                  </a:cubicBezTo>
                  <a:cubicBezTo>
                    <a:pt x="22078" y="42793"/>
                    <a:pt x="22126" y="42805"/>
                    <a:pt x="22185" y="42817"/>
                  </a:cubicBezTo>
                  <a:cubicBezTo>
                    <a:pt x="22304" y="42853"/>
                    <a:pt x="22422" y="42888"/>
                    <a:pt x="22541" y="42912"/>
                  </a:cubicBezTo>
                  <a:cubicBezTo>
                    <a:pt x="22600" y="42924"/>
                    <a:pt x="22647" y="42936"/>
                    <a:pt x="22707" y="42948"/>
                  </a:cubicBezTo>
                  <a:cubicBezTo>
                    <a:pt x="22766" y="42959"/>
                    <a:pt x="22825" y="42959"/>
                    <a:pt x="22873" y="42971"/>
                  </a:cubicBezTo>
                  <a:cubicBezTo>
                    <a:pt x="22991" y="42995"/>
                    <a:pt x="23110" y="43007"/>
                    <a:pt x="23217" y="43019"/>
                  </a:cubicBezTo>
                  <a:cubicBezTo>
                    <a:pt x="23335" y="43031"/>
                    <a:pt x="23442" y="43042"/>
                    <a:pt x="23549" y="43054"/>
                  </a:cubicBezTo>
                  <a:lnTo>
                    <a:pt x="24201" y="43054"/>
                  </a:lnTo>
                  <a:cubicBezTo>
                    <a:pt x="24284" y="43042"/>
                    <a:pt x="24367" y="43042"/>
                    <a:pt x="24438" y="43031"/>
                  </a:cubicBezTo>
                  <a:cubicBezTo>
                    <a:pt x="24581" y="43019"/>
                    <a:pt x="24723" y="42995"/>
                    <a:pt x="24865" y="42971"/>
                  </a:cubicBezTo>
                  <a:cubicBezTo>
                    <a:pt x="25020" y="42948"/>
                    <a:pt x="25174" y="42924"/>
                    <a:pt x="25316" y="42888"/>
                  </a:cubicBezTo>
                  <a:cubicBezTo>
                    <a:pt x="25530" y="42841"/>
                    <a:pt x="25743" y="42793"/>
                    <a:pt x="25945" y="42734"/>
                  </a:cubicBezTo>
                  <a:cubicBezTo>
                    <a:pt x="26158" y="42675"/>
                    <a:pt x="26372" y="42604"/>
                    <a:pt x="26573" y="42532"/>
                  </a:cubicBezTo>
                  <a:cubicBezTo>
                    <a:pt x="26834" y="42438"/>
                    <a:pt x="27095" y="42343"/>
                    <a:pt x="27356" y="42236"/>
                  </a:cubicBezTo>
                  <a:cubicBezTo>
                    <a:pt x="27605" y="42129"/>
                    <a:pt x="27842" y="42011"/>
                    <a:pt x="28080" y="41892"/>
                  </a:cubicBezTo>
                  <a:cubicBezTo>
                    <a:pt x="28210" y="41821"/>
                    <a:pt x="28340" y="41750"/>
                    <a:pt x="28459" y="41679"/>
                  </a:cubicBezTo>
                  <a:cubicBezTo>
                    <a:pt x="28578" y="41619"/>
                    <a:pt x="28696" y="41548"/>
                    <a:pt x="28803" y="41465"/>
                  </a:cubicBezTo>
                  <a:cubicBezTo>
                    <a:pt x="28874" y="41406"/>
                    <a:pt x="28945" y="41358"/>
                    <a:pt x="29028" y="41299"/>
                  </a:cubicBezTo>
                  <a:cubicBezTo>
                    <a:pt x="29088" y="41240"/>
                    <a:pt x="29147" y="41192"/>
                    <a:pt x="29218" y="41133"/>
                  </a:cubicBezTo>
                  <a:cubicBezTo>
                    <a:pt x="29218" y="41121"/>
                    <a:pt x="29230" y="41121"/>
                    <a:pt x="29230" y="41109"/>
                  </a:cubicBezTo>
                  <a:cubicBezTo>
                    <a:pt x="29242" y="41097"/>
                    <a:pt x="29242" y="41086"/>
                    <a:pt x="29242" y="41062"/>
                  </a:cubicBezTo>
                  <a:cubicBezTo>
                    <a:pt x="29206" y="40433"/>
                    <a:pt x="29159" y="39793"/>
                    <a:pt x="29135" y="39152"/>
                  </a:cubicBezTo>
                  <a:cubicBezTo>
                    <a:pt x="29123" y="38927"/>
                    <a:pt x="29111" y="38690"/>
                    <a:pt x="29111" y="38452"/>
                  </a:cubicBezTo>
                  <a:cubicBezTo>
                    <a:pt x="29811" y="38275"/>
                    <a:pt x="30499" y="38049"/>
                    <a:pt x="31163" y="37765"/>
                  </a:cubicBezTo>
                  <a:cubicBezTo>
                    <a:pt x="33132" y="36816"/>
                    <a:pt x="35053" y="35618"/>
                    <a:pt x="36607" y="34052"/>
                  </a:cubicBezTo>
                  <a:cubicBezTo>
                    <a:pt x="38683" y="31775"/>
                    <a:pt x="39952" y="28881"/>
                    <a:pt x="40438" y="25845"/>
                  </a:cubicBezTo>
                  <a:cubicBezTo>
                    <a:pt x="40628" y="25038"/>
                    <a:pt x="40758" y="24232"/>
                    <a:pt x="40853" y="23413"/>
                  </a:cubicBezTo>
                  <a:lnTo>
                    <a:pt x="40865" y="23413"/>
                  </a:lnTo>
                  <a:cubicBezTo>
                    <a:pt x="40829" y="23568"/>
                    <a:pt x="40865" y="23757"/>
                    <a:pt x="41019" y="23864"/>
                  </a:cubicBezTo>
                  <a:cubicBezTo>
                    <a:pt x="41188" y="23927"/>
                    <a:pt x="41381" y="23952"/>
                    <a:pt x="41587" y="23952"/>
                  </a:cubicBezTo>
                  <a:cubicBezTo>
                    <a:pt x="42193" y="23952"/>
                    <a:pt x="42911" y="23742"/>
                    <a:pt x="43451" y="23698"/>
                  </a:cubicBezTo>
                  <a:cubicBezTo>
                    <a:pt x="45016" y="23425"/>
                    <a:pt x="46570" y="22820"/>
                    <a:pt x="47685" y="21658"/>
                  </a:cubicBezTo>
                  <a:cubicBezTo>
                    <a:pt x="49499" y="19938"/>
                    <a:pt x="49618" y="15799"/>
                    <a:pt x="46712" y="15218"/>
                  </a:cubicBezTo>
                  <a:cubicBezTo>
                    <a:pt x="46441" y="15186"/>
                    <a:pt x="46171" y="15170"/>
                    <a:pt x="45901" y="15170"/>
                  </a:cubicBezTo>
                  <a:cubicBezTo>
                    <a:pt x="44089" y="15170"/>
                    <a:pt x="42311" y="15870"/>
                    <a:pt x="40794" y="16902"/>
                  </a:cubicBezTo>
                  <a:cubicBezTo>
                    <a:pt x="40663" y="15835"/>
                    <a:pt x="40486" y="14779"/>
                    <a:pt x="40260" y="13724"/>
                  </a:cubicBezTo>
                  <a:cubicBezTo>
                    <a:pt x="39406" y="9762"/>
                    <a:pt x="37995" y="6311"/>
                    <a:pt x="34864" y="3571"/>
                  </a:cubicBezTo>
                  <a:cubicBezTo>
                    <a:pt x="33737" y="2587"/>
                    <a:pt x="32444" y="1804"/>
                    <a:pt x="31057" y="1234"/>
                  </a:cubicBezTo>
                  <a:cubicBezTo>
                    <a:pt x="28919" y="365"/>
                    <a:pt x="26610" y="0"/>
                    <a:pt x="24306" y="0"/>
                  </a:cubicBezTo>
                  <a:close/>
                </a:path>
              </a:pathLst>
            </a:custGeom>
            <a:solidFill>
              <a:srgbClr val="FF99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861;p55">
              <a:extLst>
                <a:ext uri="{FF2B5EF4-FFF2-40B4-BE49-F238E27FC236}">
                  <a16:creationId xmlns:a16="http://schemas.microsoft.com/office/drawing/2014/main" id="{A30CA52C-BF4F-9262-D620-EC746F416CE3}"/>
                </a:ext>
              </a:extLst>
            </p:cNvPr>
            <p:cNvSpPr/>
            <p:nvPr/>
          </p:nvSpPr>
          <p:spPr>
            <a:xfrm>
              <a:off x="3970550" y="3670825"/>
              <a:ext cx="625" cy="325"/>
            </a:xfrm>
            <a:custGeom>
              <a:avLst/>
              <a:gdLst/>
              <a:ahLst/>
              <a:cxnLst/>
              <a:rect l="l" t="t" r="r" b="b"/>
              <a:pathLst>
                <a:path w="25" h="13" extrusionOk="0">
                  <a:moveTo>
                    <a:pt x="24" y="0"/>
                  </a:moveTo>
                  <a:cubicBezTo>
                    <a:pt x="12" y="0"/>
                    <a:pt x="12" y="0"/>
                    <a:pt x="0" y="12"/>
                  </a:cubicBezTo>
                  <a:cubicBezTo>
                    <a:pt x="12" y="0"/>
                    <a:pt x="12" y="0"/>
                    <a:pt x="24" y="0"/>
                  </a:cubicBezTo>
                  <a:close/>
                </a:path>
              </a:pathLst>
            </a:custGeom>
            <a:solidFill>
              <a:srgbClr val="FF99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862;p55">
              <a:extLst>
                <a:ext uri="{FF2B5EF4-FFF2-40B4-BE49-F238E27FC236}">
                  <a16:creationId xmlns:a16="http://schemas.microsoft.com/office/drawing/2014/main" id="{B5DECB94-B33F-AC15-44B6-EB40D439CDFD}"/>
                </a:ext>
              </a:extLst>
            </p:cNvPr>
            <p:cNvSpPr/>
            <p:nvPr/>
          </p:nvSpPr>
          <p:spPr>
            <a:xfrm>
              <a:off x="4234750" y="3198800"/>
              <a:ext cx="107050" cy="38675"/>
            </a:xfrm>
            <a:custGeom>
              <a:avLst/>
              <a:gdLst/>
              <a:ahLst/>
              <a:cxnLst/>
              <a:rect l="l" t="t" r="r" b="b"/>
              <a:pathLst>
                <a:path w="4282" h="1547" extrusionOk="0">
                  <a:moveTo>
                    <a:pt x="4037" y="1"/>
                  </a:moveTo>
                  <a:cubicBezTo>
                    <a:pt x="4016" y="1"/>
                    <a:pt x="3995" y="4"/>
                    <a:pt x="3973" y="11"/>
                  </a:cubicBezTo>
                  <a:cubicBezTo>
                    <a:pt x="3617" y="106"/>
                    <a:pt x="3274" y="213"/>
                    <a:pt x="2918" y="320"/>
                  </a:cubicBezTo>
                  <a:cubicBezTo>
                    <a:pt x="2597" y="438"/>
                    <a:pt x="2277" y="486"/>
                    <a:pt x="1933" y="557"/>
                  </a:cubicBezTo>
                  <a:cubicBezTo>
                    <a:pt x="1838" y="581"/>
                    <a:pt x="1744" y="592"/>
                    <a:pt x="1649" y="628"/>
                  </a:cubicBezTo>
                  <a:cubicBezTo>
                    <a:pt x="1554" y="628"/>
                    <a:pt x="1447" y="675"/>
                    <a:pt x="1423" y="782"/>
                  </a:cubicBezTo>
                  <a:cubicBezTo>
                    <a:pt x="1008" y="889"/>
                    <a:pt x="593" y="1007"/>
                    <a:pt x="190" y="1114"/>
                  </a:cubicBezTo>
                  <a:cubicBezTo>
                    <a:pt x="71" y="1138"/>
                    <a:pt x="0" y="1268"/>
                    <a:pt x="36" y="1387"/>
                  </a:cubicBezTo>
                  <a:cubicBezTo>
                    <a:pt x="56" y="1488"/>
                    <a:pt x="154" y="1546"/>
                    <a:pt x="256" y="1546"/>
                  </a:cubicBezTo>
                  <a:cubicBezTo>
                    <a:pt x="274" y="1546"/>
                    <a:pt x="291" y="1545"/>
                    <a:pt x="308" y="1541"/>
                  </a:cubicBezTo>
                  <a:cubicBezTo>
                    <a:pt x="771" y="1411"/>
                    <a:pt x="1234" y="1280"/>
                    <a:pt x="1696" y="1150"/>
                  </a:cubicBezTo>
                  <a:cubicBezTo>
                    <a:pt x="1756" y="1184"/>
                    <a:pt x="1817" y="1197"/>
                    <a:pt x="1878" y="1197"/>
                  </a:cubicBezTo>
                  <a:cubicBezTo>
                    <a:pt x="1987" y="1197"/>
                    <a:pt x="2095" y="1156"/>
                    <a:pt x="2194" y="1126"/>
                  </a:cubicBezTo>
                  <a:cubicBezTo>
                    <a:pt x="2408" y="1055"/>
                    <a:pt x="2621" y="996"/>
                    <a:pt x="2835" y="936"/>
                  </a:cubicBezTo>
                  <a:cubicBezTo>
                    <a:pt x="2977" y="903"/>
                    <a:pt x="3110" y="840"/>
                    <a:pt x="3260" y="840"/>
                  </a:cubicBezTo>
                  <a:cubicBezTo>
                    <a:pt x="3272" y="840"/>
                    <a:pt x="3285" y="841"/>
                    <a:pt x="3297" y="841"/>
                  </a:cubicBezTo>
                  <a:cubicBezTo>
                    <a:pt x="3329" y="849"/>
                    <a:pt x="3363" y="854"/>
                    <a:pt x="3396" y="854"/>
                  </a:cubicBezTo>
                  <a:cubicBezTo>
                    <a:pt x="3472" y="854"/>
                    <a:pt x="3542" y="826"/>
                    <a:pt x="3558" y="735"/>
                  </a:cubicBezTo>
                  <a:cubicBezTo>
                    <a:pt x="3712" y="687"/>
                    <a:pt x="3950" y="675"/>
                    <a:pt x="3973" y="474"/>
                  </a:cubicBezTo>
                  <a:cubicBezTo>
                    <a:pt x="4021" y="450"/>
                    <a:pt x="4068" y="438"/>
                    <a:pt x="4116" y="414"/>
                  </a:cubicBezTo>
                  <a:cubicBezTo>
                    <a:pt x="4234" y="379"/>
                    <a:pt x="4282" y="237"/>
                    <a:pt x="4234" y="130"/>
                  </a:cubicBezTo>
                  <a:cubicBezTo>
                    <a:pt x="4196" y="54"/>
                    <a:pt x="4120" y="1"/>
                    <a:pt x="4037" y="1"/>
                  </a:cubicBezTo>
                  <a:close/>
                </a:path>
              </a:pathLst>
            </a:custGeom>
            <a:solidFill>
              <a:srgbClr val="FF99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863;p55">
              <a:extLst>
                <a:ext uri="{FF2B5EF4-FFF2-40B4-BE49-F238E27FC236}">
                  <a16:creationId xmlns:a16="http://schemas.microsoft.com/office/drawing/2014/main" id="{035F187E-0E03-EE78-A328-0549CA3EEDBA}"/>
                </a:ext>
              </a:extLst>
            </p:cNvPr>
            <p:cNvSpPr/>
            <p:nvPr/>
          </p:nvSpPr>
          <p:spPr>
            <a:xfrm>
              <a:off x="3699250" y="2974600"/>
              <a:ext cx="31450" cy="31175"/>
            </a:xfrm>
            <a:custGeom>
              <a:avLst/>
              <a:gdLst/>
              <a:ahLst/>
              <a:cxnLst/>
              <a:rect l="l" t="t" r="r" b="b"/>
              <a:pathLst>
                <a:path w="1258" h="1247" extrusionOk="0">
                  <a:moveTo>
                    <a:pt x="641" y="1"/>
                  </a:moveTo>
                  <a:cubicBezTo>
                    <a:pt x="309" y="1"/>
                    <a:pt x="12" y="262"/>
                    <a:pt x="12" y="606"/>
                  </a:cubicBezTo>
                  <a:cubicBezTo>
                    <a:pt x="0" y="938"/>
                    <a:pt x="273" y="1246"/>
                    <a:pt x="617" y="1246"/>
                  </a:cubicBezTo>
                  <a:cubicBezTo>
                    <a:pt x="949" y="1246"/>
                    <a:pt x="1245" y="985"/>
                    <a:pt x="1245" y="641"/>
                  </a:cubicBezTo>
                  <a:cubicBezTo>
                    <a:pt x="1257" y="309"/>
                    <a:pt x="985" y="1"/>
                    <a:pt x="6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864;p55">
              <a:extLst>
                <a:ext uri="{FF2B5EF4-FFF2-40B4-BE49-F238E27FC236}">
                  <a16:creationId xmlns:a16="http://schemas.microsoft.com/office/drawing/2014/main" id="{543BBBFD-E499-EAD7-75BF-39673146411B}"/>
                </a:ext>
              </a:extLst>
            </p:cNvPr>
            <p:cNvSpPr/>
            <p:nvPr/>
          </p:nvSpPr>
          <p:spPr>
            <a:xfrm>
              <a:off x="4033700" y="2974600"/>
              <a:ext cx="31450" cy="31175"/>
            </a:xfrm>
            <a:custGeom>
              <a:avLst/>
              <a:gdLst/>
              <a:ahLst/>
              <a:cxnLst/>
              <a:rect l="l" t="t" r="r" b="b"/>
              <a:pathLst>
                <a:path w="1258" h="1247" extrusionOk="0">
                  <a:moveTo>
                    <a:pt x="641" y="1"/>
                  </a:moveTo>
                  <a:cubicBezTo>
                    <a:pt x="309" y="1"/>
                    <a:pt x="13" y="262"/>
                    <a:pt x="13" y="606"/>
                  </a:cubicBezTo>
                  <a:cubicBezTo>
                    <a:pt x="1" y="938"/>
                    <a:pt x="273" y="1246"/>
                    <a:pt x="617" y="1246"/>
                  </a:cubicBezTo>
                  <a:cubicBezTo>
                    <a:pt x="950" y="1246"/>
                    <a:pt x="1246" y="985"/>
                    <a:pt x="1246" y="641"/>
                  </a:cubicBezTo>
                  <a:cubicBezTo>
                    <a:pt x="1258" y="309"/>
                    <a:pt x="985" y="1"/>
                    <a:pt x="6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865;p55">
              <a:extLst>
                <a:ext uri="{FF2B5EF4-FFF2-40B4-BE49-F238E27FC236}">
                  <a16:creationId xmlns:a16="http://schemas.microsoft.com/office/drawing/2014/main" id="{EAC1D764-1BBD-67EF-C3BC-96120C4A9942}"/>
                </a:ext>
              </a:extLst>
            </p:cNvPr>
            <p:cNvSpPr/>
            <p:nvPr/>
          </p:nvSpPr>
          <p:spPr>
            <a:xfrm>
              <a:off x="3832375" y="2965050"/>
              <a:ext cx="72075" cy="123175"/>
            </a:xfrm>
            <a:custGeom>
              <a:avLst/>
              <a:gdLst/>
              <a:ahLst/>
              <a:cxnLst/>
              <a:rect l="l" t="t" r="r" b="b"/>
              <a:pathLst>
                <a:path w="2883" h="4927" extrusionOk="0">
                  <a:moveTo>
                    <a:pt x="2626" y="1"/>
                  </a:moveTo>
                  <a:cubicBezTo>
                    <a:pt x="2254" y="1"/>
                    <a:pt x="2405" y="606"/>
                    <a:pt x="2313" y="857"/>
                  </a:cubicBezTo>
                  <a:cubicBezTo>
                    <a:pt x="2231" y="1525"/>
                    <a:pt x="2230" y="2217"/>
                    <a:pt x="2001" y="2851"/>
                  </a:cubicBezTo>
                  <a:lnTo>
                    <a:pt x="2001" y="2851"/>
                  </a:lnTo>
                  <a:cubicBezTo>
                    <a:pt x="1790" y="3024"/>
                    <a:pt x="1504" y="3038"/>
                    <a:pt x="1215" y="3038"/>
                  </a:cubicBezTo>
                  <a:cubicBezTo>
                    <a:pt x="1161" y="3038"/>
                    <a:pt x="1106" y="3037"/>
                    <a:pt x="1052" y="3037"/>
                  </a:cubicBezTo>
                  <a:cubicBezTo>
                    <a:pt x="892" y="3037"/>
                    <a:pt x="735" y="3042"/>
                    <a:pt x="593" y="3075"/>
                  </a:cubicBezTo>
                  <a:cubicBezTo>
                    <a:pt x="0" y="3170"/>
                    <a:pt x="48" y="3894"/>
                    <a:pt x="487" y="4178"/>
                  </a:cubicBezTo>
                  <a:cubicBezTo>
                    <a:pt x="985" y="4581"/>
                    <a:pt x="1625" y="4736"/>
                    <a:pt x="2230" y="4914"/>
                  </a:cubicBezTo>
                  <a:cubicBezTo>
                    <a:pt x="2261" y="4923"/>
                    <a:pt x="2291" y="4927"/>
                    <a:pt x="2319" y="4927"/>
                  </a:cubicBezTo>
                  <a:cubicBezTo>
                    <a:pt x="2622" y="4927"/>
                    <a:pt x="2733" y="4442"/>
                    <a:pt x="2396" y="4344"/>
                  </a:cubicBezTo>
                  <a:cubicBezTo>
                    <a:pt x="1886" y="4166"/>
                    <a:pt x="1353" y="3977"/>
                    <a:pt x="902" y="3668"/>
                  </a:cubicBezTo>
                  <a:cubicBezTo>
                    <a:pt x="2135" y="3644"/>
                    <a:pt x="2669" y="3514"/>
                    <a:pt x="2681" y="2150"/>
                  </a:cubicBezTo>
                  <a:cubicBezTo>
                    <a:pt x="2728" y="1581"/>
                    <a:pt x="2740" y="1011"/>
                    <a:pt x="2788" y="454"/>
                  </a:cubicBezTo>
                  <a:cubicBezTo>
                    <a:pt x="2800" y="288"/>
                    <a:pt x="2883" y="63"/>
                    <a:pt x="2669" y="3"/>
                  </a:cubicBezTo>
                  <a:cubicBezTo>
                    <a:pt x="2654" y="2"/>
                    <a:pt x="2640" y="1"/>
                    <a:pt x="262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866;p55">
              <a:extLst>
                <a:ext uri="{FF2B5EF4-FFF2-40B4-BE49-F238E27FC236}">
                  <a16:creationId xmlns:a16="http://schemas.microsoft.com/office/drawing/2014/main" id="{470653EE-7B29-790C-3CFC-947971D7B3B3}"/>
                </a:ext>
              </a:extLst>
            </p:cNvPr>
            <p:cNvSpPr/>
            <p:nvPr/>
          </p:nvSpPr>
          <p:spPr>
            <a:xfrm>
              <a:off x="3796500" y="3122525"/>
              <a:ext cx="206700" cy="147525"/>
            </a:xfrm>
            <a:custGeom>
              <a:avLst/>
              <a:gdLst/>
              <a:ahLst/>
              <a:cxnLst/>
              <a:rect l="l" t="t" r="r" b="b"/>
              <a:pathLst>
                <a:path w="8268" h="5901" extrusionOk="0">
                  <a:moveTo>
                    <a:pt x="7685" y="0"/>
                  </a:moveTo>
                  <a:cubicBezTo>
                    <a:pt x="7595" y="0"/>
                    <a:pt x="7506" y="42"/>
                    <a:pt x="7461" y="133"/>
                  </a:cubicBezTo>
                  <a:cubicBezTo>
                    <a:pt x="7378" y="275"/>
                    <a:pt x="7461" y="441"/>
                    <a:pt x="7449" y="595"/>
                  </a:cubicBezTo>
                  <a:cubicBezTo>
                    <a:pt x="7461" y="1046"/>
                    <a:pt x="7413" y="1508"/>
                    <a:pt x="7354" y="1959"/>
                  </a:cubicBezTo>
                  <a:cubicBezTo>
                    <a:pt x="7295" y="2445"/>
                    <a:pt x="7176" y="2944"/>
                    <a:pt x="6951" y="3394"/>
                  </a:cubicBezTo>
                  <a:cubicBezTo>
                    <a:pt x="6459" y="4388"/>
                    <a:pt x="5390" y="5006"/>
                    <a:pt x="4290" y="5006"/>
                  </a:cubicBezTo>
                  <a:cubicBezTo>
                    <a:pt x="4169" y="5006"/>
                    <a:pt x="4047" y="4999"/>
                    <a:pt x="3926" y="4984"/>
                  </a:cubicBezTo>
                  <a:cubicBezTo>
                    <a:pt x="2740" y="4877"/>
                    <a:pt x="1590" y="4485"/>
                    <a:pt x="1092" y="3299"/>
                  </a:cubicBezTo>
                  <a:cubicBezTo>
                    <a:pt x="748" y="2481"/>
                    <a:pt x="487" y="1592"/>
                    <a:pt x="475" y="690"/>
                  </a:cubicBezTo>
                  <a:cubicBezTo>
                    <a:pt x="475" y="583"/>
                    <a:pt x="475" y="489"/>
                    <a:pt x="498" y="394"/>
                  </a:cubicBezTo>
                  <a:cubicBezTo>
                    <a:pt x="522" y="346"/>
                    <a:pt x="522" y="287"/>
                    <a:pt x="498" y="239"/>
                  </a:cubicBezTo>
                  <a:cubicBezTo>
                    <a:pt x="468" y="193"/>
                    <a:pt x="412" y="167"/>
                    <a:pt x="358" y="167"/>
                  </a:cubicBezTo>
                  <a:cubicBezTo>
                    <a:pt x="328" y="167"/>
                    <a:pt x="298" y="175"/>
                    <a:pt x="273" y="192"/>
                  </a:cubicBezTo>
                  <a:cubicBezTo>
                    <a:pt x="143" y="299"/>
                    <a:pt x="119" y="465"/>
                    <a:pt x="83" y="619"/>
                  </a:cubicBezTo>
                  <a:cubicBezTo>
                    <a:pt x="0" y="1022"/>
                    <a:pt x="0" y="1425"/>
                    <a:pt x="36" y="1829"/>
                  </a:cubicBezTo>
                  <a:cubicBezTo>
                    <a:pt x="131" y="2659"/>
                    <a:pt x="297" y="3525"/>
                    <a:pt x="724" y="4260"/>
                  </a:cubicBezTo>
                  <a:cubicBezTo>
                    <a:pt x="1412" y="5434"/>
                    <a:pt x="2835" y="5849"/>
                    <a:pt x="4116" y="5897"/>
                  </a:cubicBezTo>
                  <a:cubicBezTo>
                    <a:pt x="4170" y="5899"/>
                    <a:pt x="4224" y="5901"/>
                    <a:pt x="4278" y="5901"/>
                  </a:cubicBezTo>
                  <a:cubicBezTo>
                    <a:pt x="5716" y="5901"/>
                    <a:pt x="7114" y="4993"/>
                    <a:pt x="7686" y="3667"/>
                  </a:cubicBezTo>
                  <a:cubicBezTo>
                    <a:pt x="8148" y="2635"/>
                    <a:pt x="8267" y="1295"/>
                    <a:pt x="7959" y="204"/>
                  </a:cubicBezTo>
                  <a:cubicBezTo>
                    <a:pt x="7932" y="75"/>
                    <a:pt x="7807" y="0"/>
                    <a:pt x="768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867;p55">
              <a:extLst>
                <a:ext uri="{FF2B5EF4-FFF2-40B4-BE49-F238E27FC236}">
                  <a16:creationId xmlns:a16="http://schemas.microsoft.com/office/drawing/2014/main" id="{ECFB0538-2DBF-4496-ACF6-B16E333A86F1}"/>
                </a:ext>
              </a:extLst>
            </p:cNvPr>
            <p:cNvSpPr/>
            <p:nvPr/>
          </p:nvSpPr>
          <p:spPr>
            <a:xfrm>
              <a:off x="3331575" y="3021750"/>
              <a:ext cx="98275" cy="66125"/>
            </a:xfrm>
            <a:custGeom>
              <a:avLst/>
              <a:gdLst/>
              <a:ahLst/>
              <a:cxnLst/>
              <a:rect l="l" t="t" r="r" b="b"/>
              <a:pathLst>
                <a:path w="3931" h="2645" extrusionOk="0">
                  <a:moveTo>
                    <a:pt x="273" y="1"/>
                  </a:moveTo>
                  <a:cubicBezTo>
                    <a:pt x="0" y="36"/>
                    <a:pt x="71" y="404"/>
                    <a:pt x="320" y="416"/>
                  </a:cubicBezTo>
                  <a:cubicBezTo>
                    <a:pt x="1483" y="938"/>
                    <a:pt x="2443" y="1780"/>
                    <a:pt x="3416" y="2586"/>
                  </a:cubicBezTo>
                  <a:cubicBezTo>
                    <a:pt x="3464" y="2627"/>
                    <a:pt x="3516" y="2645"/>
                    <a:pt x="3566" y="2645"/>
                  </a:cubicBezTo>
                  <a:cubicBezTo>
                    <a:pt x="3761" y="2645"/>
                    <a:pt x="3930" y="2377"/>
                    <a:pt x="3760" y="2207"/>
                  </a:cubicBezTo>
                  <a:cubicBezTo>
                    <a:pt x="2740" y="1293"/>
                    <a:pt x="1601" y="380"/>
                    <a:pt x="27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868;p55">
              <a:extLst>
                <a:ext uri="{FF2B5EF4-FFF2-40B4-BE49-F238E27FC236}">
                  <a16:creationId xmlns:a16="http://schemas.microsoft.com/office/drawing/2014/main" id="{178E4AC4-2F4E-5D03-DBB2-7F5387AF95ED}"/>
                </a:ext>
              </a:extLst>
            </p:cNvPr>
            <p:cNvSpPr/>
            <p:nvPr/>
          </p:nvSpPr>
          <p:spPr>
            <a:xfrm>
              <a:off x="3359150" y="3054150"/>
              <a:ext cx="49400" cy="65875"/>
            </a:xfrm>
            <a:custGeom>
              <a:avLst/>
              <a:gdLst/>
              <a:ahLst/>
              <a:cxnLst/>
              <a:rect l="l" t="t" r="r" b="b"/>
              <a:pathLst>
                <a:path w="1976" h="2635" extrusionOk="0">
                  <a:moveTo>
                    <a:pt x="1286" y="1"/>
                  </a:moveTo>
                  <a:cubicBezTo>
                    <a:pt x="1224" y="1"/>
                    <a:pt x="1158" y="17"/>
                    <a:pt x="1091" y="57"/>
                  </a:cubicBezTo>
                  <a:cubicBezTo>
                    <a:pt x="0" y="733"/>
                    <a:pt x="570" y="2049"/>
                    <a:pt x="1483" y="2595"/>
                  </a:cubicBezTo>
                  <a:cubicBezTo>
                    <a:pt x="1526" y="2622"/>
                    <a:pt x="1569" y="2634"/>
                    <a:pt x="1610" y="2634"/>
                  </a:cubicBezTo>
                  <a:cubicBezTo>
                    <a:pt x="1819" y="2634"/>
                    <a:pt x="1975" y="2328"/>
                    <a:pt x="1767" y="2180"/>
                  </a:cubicBezTo>
                  <a:cubicBezTo>
                    <a:pt x="1174" y="1800"/>
                    <a:pt x="629" y="899"/>
                    <a:pt x="1317" y="353"/>
                  </a:cubicBezTo>
                  <a:cubicBezTo>
                    <a:pt x="1732" y="315"/>
                    <a:pt x="1558" y="1"/>
                    <a:pt x="128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869;p55">
              <a:extLst>
                <a:ext uri="{FF2B5EF4-FFF2-40B4-BE49-F238E27FC236}">
                  <a16:creationId xmlns:a16="http://schemas.microsoft.com/office/drawing/2014/main" id="{673F04BC-23E2-C3BB-74EB-B93FBD3F6BEA}"/>
                </a:ext>
              </a:extLst>
            </p:cNvPr>
            <p:cNvSpPr/>
            <p:nvPr/>
          </p:nvSpPr>
          <p:spPr>
            <a:xfrm>
              <a:off x="4306500" y="3051175"/>
              <a:ext cx="132550" cy="65775"/>
            </a:xfrm>
            <a:custGeom>
              <a:avLst/>
              <a:gdLst/>
              <a:ahLst/>
              <a:cxnLst/>
              <a:rect l="l" t="t" r="r" b="b"/>
              <a:pathLst>
                <a:path w="5302" h="2631" extrusionOk="0">
                  <a:moveTo>
                    <a:pt x="4987" y="0"/>
                  </a:moveTo>
                  <a:cubicBezTo>
                    <a:pt x="4163" y="0"/>
                    <a:pt x="2011" y="1241"/>
                    <a:pt x="1590" y="1397"/>
                  </a:cubicBezTo>
                  <a:cubicBezTo>
                    <a:pt x="1127" y="1635"/>
                    <a:pt x="676" y="1884"/>
                    <a:pt x="214" y="2109"/>
                  </a:cubicBezTo>
                  <a:cubicBezTo>
                    <a:pt x="0" y="2216"/>
                    <a:pt x="36" y="2572"/>
                    <a:pt x="273" y="2631"/>
                  </a:cubicBezTo>
                  <a:cubicBezTo>
                    <a:pt x="1542" y="2263"/>
                    <a:pt x="2693" y="1397"/>
                    <a:pt x="3914" y="852"/>
                  </a:cubicBezTo>
                  <a:cubicBezTo>
                    <a:pt x="4270" y="686"/>
                    <a:pt x="4638" y="520"/>
                    <a:pt x="5029" y="401"/>
                  </a:cubicBezTo>
                  <a:cubicBezTo>
                    <a:pt x="5148" y="389"/>
                    <a:pt x="5290" y="342"/>
                    <a:pt x="5302" y="188"/>
                  </a:cubicBezTo>
                  <a:cubicBezTo>
                    <a:pt x="5275" y="55"/>
                    <a:pt x="5160" y="0"/>
                    <a:pt x="498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870;p55">
              <a:extLst>
                <a:ext uri="{FF2B5EF4-FFF2-40B4-BE49-F238E27FC236}">
                  <a16:creationId xmlns:a16="http://schemas.microsoft.com/office/drawing/2014/main" id="{2F739515-633A-F5F5-76A8-8285A63F88EB}"/>
                </a:ext>
              </a:extLst>
            </p:cNvPr>
            <p:cNvSpPr/>
            <p:nvPr/>
          </p:nvSpPr>
          <p:spPr>
            <a:xfrm>
              <a:off x="4333475" y="3091975"/>
              <a:ext cx="38875" cy="63875"/>
            </a:xfrm>
            <a:custGeom>
              <a:avLst/>
              <a:gdLst/>
              <a:ahLst/>
              <a:cxnLst/>
              <a:rect l="l" t="t" r="r" b="b"/>
              <a:pathLst>
                <a:path w="1555" h="2555" extrusionOk="0">
                  <a:moveTo>
                    <a:pt x="580" y="0"/>
                  </a:moveTo>
                  <a:cubicBezTo>
                    <a:pt x="557" y="0"/>
                    <a:pt x="534" y="1"/>
                    <a:pt x="511" y="3"/>
                  </a:cubicBezTo>
                  <a:cubicBezTo>
                    <a:pt x="463" y="3"/>
                    <a:pt x="404" y="50"/>
                    <a:pt x="404" y="121"/>
                  </a:cubicBezTo>
                  <a:cubicBezTo>
                    <a:pt x="404" y="252"/>
                    <a:pt x="534" y="240"/>
                    <a:pt x="629" y="275"/>
                  </a:cubicBezTo>
                  <a:cubicBezTo>
                    <a:pt x="1388" y="536"/>
                    <a:pt x="854" y="1414"/>
                    <a:pt x="522" y="1829"/>
                  </a:cubicBezTo>
                  <a:cubicBezTo>
                    <a:pt x="380" y="2031"/>
                    <a:pt x="1" y="2221"/>
                    <a:pt x="214" y="2481"/>
                  </a:cubicBezTo>
                  <a:cubicBezTo>
                    <a:pt x="263" y="2530"/>
                    <a:pt x="328" y="2554"/>
                    <a:pt x="392" y="2554"/>
                  </a:cubicBezTo>
                  <a:cubicBezTo>
                    <a:pt x="452" y="2554"/>
                    <a:pt x="512" y="2533"/>
                    <a:pt x="558" y="2493"/>
                  </a:cubicBezTo>
                  <a:cubicBezTo>
                    <a:pt x="819" y="2232"/>
                    <a:pt x="1056" y="1948"/>
                    <a:pt x="1222" y="1627"/>
                  </a:cubicBezTo>
                  <a:cubicBezTo>
                    <a:pt x="1412" y="1260"/>
                    <a:pt x="1554" y="785"/>
                    <a:pt x="1329" y="406"/>
                  </a:cubicBezTo>
                  <a:cubicBezTo>
                    <a:pt x="1175" y="142"/>
                    <a:pt x="878" y="0"/>
                    <a:pt x="58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871;p55">
              <a:extLst>
                <a:ext uri="{FF2B5EF4-FFF2-40B4-BE49-F238E27FC236}">
                  <a16:creationId xmlns:a16="http://schemas.microsoft.com/office/drawing/2014/main" id="{8B02C2C6-2609-FE34-1FEB-E1CBEF3F2AE9}"/>
                </a:ext>
              </a:extLst>
            </p:cNvPr>
            <p:cNvSpPr/>
            <p:nvPr/>
          </p:nvSpPr>
          <p:spPr>
            <a:xfrm>
              <a:off x="3647650" y="2854475"/>
              <a:ext cx="122175" cy="45075"/>
            </a:xfrm>
            <a:custGeom>
              <a:avLst/>
              <a:gdLst/>
              <a:ahLst/>
              <a:cxnLst/>
              <a:rect l="l" t="t" r="r" b="b"/>
              <a:pathLst>
                <a:path w="4887" h="1803" extrusionOk="0">
                  <a:moveTo>
                    <a:pt x="3249" y="1"/>
                  </a:moveTo>
                  <a:cubicBezTo>
                    <a:pt x="2430" y="1"/>
                    <a:pt x="1608" y="377"/>
                    <a:pt x="914" y="785"/>
                  </a:cubicBezTo>
                  <a:cubicBezTo>
                    <a:pt x="760" y="880"/>
                    <a:pt x="617" y="975"/>
                    <a:pt x="475" y="1082"/>
                  </a:cubicBezTo>
                  <a:cubicBezTo>
                    <a:pt x="333" y="1200"/>
                    <a:pt x="155" y="1283"/>
                    <a:pt x="83" y="1449"/>
                  </a:cubicBezTo>
                  <a:cubicBezTo>
                    <a:pt x="0" y="1639"/>
                    <a:pt x="190" y="1793"/>
                    <a:pt x="368" y="1793"/>
                  </a:cubicBezTo>
                  <a:cubicBezTo>
                    <a:pt x="433" y="1799"/>
                    <a:pt x="499" y="1802"/>
                    <a:pt x="563" y="1802"/>
                  </a:cubicBezTo>
                  <a:cubicBezTo>
                    <a:pt x="875" y="1802"/>
                    <a:pt x="1181" y="1742"/>
                    <a:pt x="1495" y="1722"/>
                  </a:cubicBezTo>
                  <a:cubicBezTo>
                    <a:pt x="2135" y="1663"/>
                    <a:pt x="2788" y="1651"/>
                    <a:pt x="3428" y="1639"/>
                  </a:cubicBezTo>
                  <a:cubicBezTo>
                    <a:pt x="3689" y="1627"/>
                    <a:pt x="3962" y="1615"/>
                    <a:pt x="4199" y="1521"/>
                  </a:cubicBezTo>
                  <a:cubicBezTo>
                    <a:pt x="4887" y="1212"/>
                    <a:pt x="4792" y="453"/>
                    <a:pt x="4140" y="168"/>
                  </a:cubicBezTo>
                  <a:cubicBezTo>
                    <a:pt x="3848" y="51"/>
                    <a:pt x="3549" y="1"/>
                    <a:pt x="324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872;p55">
              <a:extLst>
                <a:ext uri="{FF2B5EF4-FFF2-40B4-BE49-F238E27FC236}">
                  <a16:creationId xmlns:a16="http://schemas.microsoft.com/office/drawing/2014/main" id="{12E2D55A-5875-1E6D-52B1-4D88169433C8}"/>
                </a:ext>
              </a:extLst>
            </p:cNvPr>
            <p:cNvSpPr/>
            <p:nvPr/>
          </p:nvSpPr>
          <p:spPr>
            <a:xfrm>
              <a:off x="4002875" y="2855650"/>
              <a:ext cx="113650" cy="42750"/>
            </a:xfrm>
            <a:custGeom>
              <a:avLst/>
              <a:gdLst/>
              <a:ahLst/>
              <a:cxnLst/>
              <a:rect l="l" t="t" r="r" b="b"/>
              <a:pathLst>
                <a:path w="4546" h="1710" extrusionOk="0">
                  <a:moveTo>
                    <a:pt x="1530" y="1"/>
                  </a:moveTo>
                  <a:cubicBezTo>
                    <a:pt x="1486" y="1"/>
                    <a:pt x="1442" y="1"/>
                    <a:pt x="1400" y="3"/>
                  </a:cubicBezTo>
                  <a:cubicBezTo>
                    <a:pt x="1210" y="15"/>
                    <a:pt x="1032" y="62"/>
                    <a:pt x="854" y="110"/>
                  </a:cubicBezTo>
                  <a:cubicBezTo>
                    <a:pt x="830" y="110"/>
                    <a:pt x="807" y="121"/>
                    <a:pt x="783" y="145"/>
                  </a:cubicBezTo>
                  <a:cubicBezTo>
                    <a:pt x="143" y="525"/>
                    <a:pt x="0" y="1296"/>
                    <a:pt x="854" y="1497"/>
                  </a:cubicBezTo>
                  <a:cubicBezTo>
                    <a:pt x="1246" y="1592"/>
                    <a:pt x="1649" y="1568"/>
                    <a:pt x="2052" y="1580"/>
                  </a:cubicBezTo>
                  <a:cubicBezTo>
                    <a:pt x="2681" y="1580"/>
                    <a:pt x="3321" y="1640"/>
                    <a:pt x="3950" y="1699"/>
                  </a:cubicBezTo>
                  <a:cubicBezTo>
                    <a:pt x="3997" y="1706"/>
                    <a:pt x="4048" y="1710"/>
                    <a:pt x="4100" y="1710"/>
                  </a:cubicBezTo>
                  <a:cubicBezTo>
                    <a:pt x="4319" y="1710"/>
                    <a:pt x="4546" y="1634"/>
                    <a:pt x="4507" y="1355"/>
                  </a:cubicBezTo>
                  <a:cubicBezTo>
                    <a:pt x="4412" y="999"/>
                    <a:pt x="3973" y="703"/>
                    <a:pt x="3677" y="513"/>
                  </a:cubicBezTo>
                  <a:cubicBezTo>
                    <a:pt x="3074" y="178"/>
                    <a:pt x="2230" y="1"/>
                    <a:pt x="153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873;p55">
              <a:extLst>
                <a:ext uri="{FF2B5EF4-FFF2-40B4-BE49-F238E27FC236}">
                  <a16:creationId xmlns:a16="http://schemas.microsoft.com/office/drawing/2014/main" id="{6752E8F6-D9AC-7F2C-0A61-D49E63E558A9}"/>
                </a:ext>
              </a:extLst>
            </p:cNvPr>
            <p:cNvSpPr/>
            <p:nvPr/>
          </p:nvSpPr>
          <p:spPr>
            <a:xfrm>
              <a:off x="3508000" y="3047225"/>
              <a:ext cx="237050" cy="159300"/>
            </a:xfrm>
            <a:custGeom>
              <a:avLst/>
              <a:gdLst/>
              <a:ahLst/>
              <a:cxnLst/>
              <a:rect l="l" t="t" r="r" b="b"/>
              <a:pathLst>
                <a:path w="9482" h="6372" extrusionOk="0">
                  <a:moveTo>
                    <a:pt x="5940" y="0"/>
                  </a:moveTo>
                  <a:cubicBezTo>
                    <a:pt x="5463" y="0"/>
                    <a:pt x="4986" y="58"/>
                    <a:pt x="4519" y="156"/>
                  </a:cubicBezTo>
                  <a:cubicBezTo>
                    <a:pt x="3499" y="369"/>
                    <a:pt x="2526" y="832"/>
                    <a:pt x="1791" y="1567"/>
                  </a:cubicBezTo>
                  <a:cubicBezTo>
                    <a:pt x="0" y="3655"/>
                    <a:pt x="1435" y="5967"/>
                    <a:pt x="3926" y="6335"/>
                  </a:cubicBezTo>
                  <a:cubicBezTo>
                    <a:pt x="4111" y="6360"/>
                    <a:pt x="4299" y="6372"/>
                    <a:pt x="4491" y="6372"/>
                  </a:cubicBezTo>
                  <a:cubicBezTo>
                    <a:pt x="6808" y="6372"/>
                    <a:pt x="9481" y="4621"/>
                    <a:pt x="9109" y="2101"/>
                  </a:cubicBezTo>
                  <a:cubicBezTo>
                    <a:pt x="8979" y="1437"/>
                    <a:pt x="8575" y="832"/>
                    <a:pt x="8018" y="452"/>
                  </a:cubicBezTo>
                  <a:cubicBezTo>
                    <a:pt x="7389" y="25"/>
                    <a:pt x="6796" y="14"/>
                    <a:pt x="6073" y="2"/>
                  </a:cubicBezTo>
                  <a:cubicBezTo>
                    <a:pt x="6029" y="1"/>
                    <a:pt x="5984" y="0"/>
                    <a:pt x="5940" y="0"/>
                  </a:cubicBezTo>
                  <a:close/>
                </a:path>
              </a:pathLst>
            </a:custGeom>
            <a:solidFill>
              <a:srgbClr val="FF5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874;p55">
              <a:extLst>
                <a:ext uri="{FF2B5EF4-FFF2-40B4-BE49-F238E27FC236}">
                  <a16:creationId xmlns:a16="http://schemas.microsoft.com/office/drawing/2014/main" id="{A5967602-4AF3-C378-B722-8EF7872748BD}"/>
                </a:ext>
              </a:extLst>
            </p:cNvPr>
            <p:cNvSpPr/>
            <p:nvPr/>
          </p:nvSpPr>
          <p:spPr>
            <a:xfrm>
              <a:off x="4015925" y="3055300"/>
              <a:ext cx="229325" cy="149650"/>
            </a:xfrm>
            <a:custGeom>
              <a:avLst/>
              <a:gdLst/>
              <a:ahLst/>
              <a:cxnLst/>
              <a:rect l="l" t="t" r="r" b="b"/>
              <a:pathLst>
                <a:path w="9173" h="5986" extrusionOk="0">
                  <a:moveTo>
                    <a:pt x="3759" y="1"/>
                  </a:moveTo>
                  <a:cubicBezTo>
                    <a:pt x="2591" y="1"/>
                    <a:pt x="1449" y="389"/>
                    <a:pt x="676" y="1232"/>
                  </a:cubicBezTo>
                  <a:cubicBezTo>
                    <a:pt x="190" y="1814"/>
                    <a:pt x="0" y="2644"/>
                    <a:pt x="273" y="3367"/>
                  </a:cubicBezTo>
                  <a:cubicBezTo>
                    <a:pt x="878" y="4992"/>
                    <a:pt x="2681" y="5858"/>
                    <a:pt x="4329" y="5977"/>
                  </a:cubicBezTo>
                  <a:cubicBezTo>
                    <a:pt x="4409" y="5983"/>
                    <a:pt x="4491" y="5985"/>
                    <a:pt x="4573" y="5985"/>
                  </a:cubicBezTo>
                  <a:cubicBezTo>
                    <a:pt x="6616" y="5985"/>
                    <a:pt x="9173" y="4170"/>
                    <a:pt x="7816" y="2003"/>
                  </a:cubicBezTo>
                  <a:cubicBezTo>
                    <a:pt x="6995" y="724"/>
                    <a:pt x="5353" y="1"/>
                    <a:pt x="3759" y="1"/>
                  </a:cubicBezTo>
                  <a:close/>
                </a:path>
              </a:pathLst>
            </a:custGeom>
            <a:solidFill>
              <a:srgbClr val="FF5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875;p55">
              <a:extLst>
                <a:ext uri="{FF2B5EF4-FFF2-40B4-BE49-F238E27FC236}">
                  <a16:creationId xmlns:a16="http://schemas.microsoft.com/office/drawing/2014/main" id="{506770A5-43AE-FE25-CD27-95AE1213B071}"/>
                </a:ext>
              </a:extLst>
            </p:cNvPr>
            <p:cNvSpPr/>
            <p:nvPr/>
          </p:nvSpPr>
          <p:spPr>
            <a:xfrm>
              <a:off x="3816850" y="3559800"/>
              <a:ext cx="103700" cy="30600"/>
            </a:xfrm>
            <a:custGeom>
              <a:avLst/>
              <a:gdLst/>
              <a:ahLst/>
              <a:cxnLst/>
              <a:rect l="l" t="t" r="r" b="b"/>
              <a:pathLst>
                <a:path w="4148" h="1224" extrusionOk="0">
                  <a:moveTo>
                    <a:pt x="248" y="1"/>
                  </a:moveTo>
                  <a:cubicBezTo>
                    <a:pt x="126" y="1"/>
                    <a:pt x="0" y="123"/>
                    <a:pt x="88" y="266"/>
                  </a:cubicBezTo>
                  <a:cubicBezTo>
                    <a:pt x="467" y="729"/>
                    <a:pt x="1072" y="1025"/>
                    <a:pt x="1653" y="1168"/>
                  </a:cubicBezTo>
                  <a:cubicBezTo>
                    <a:pt x="1762" y="1200"/>
                    <a:pt x="2043" y="1223"/>
                    <a:pt x="2376" y="1223"/>
                  </a:cubicBezTo>
                  <a:cubicBezTo>
                    <a:pt x="3129" y="1223"/>
                    <a:pt x="4148" y="1107"/>
                    <a:pt x="4049" y="729"/>
                  </a:cubicBezTo>
                  <a:cubicBezTo>
                    <a:pt x="4005" y="626"/>
                    <a:pt x="3893" y="591"/>
                    <a:pt x="3731" y="591"/>
                  </a:cubicBezTo>
                  <a:cubicBezTo>
                    <a:pt x="3391" y="591"/>
                    <a:pt x="2828" y="746"/>
                    <a:pt x="2198" y="746"/>
                  </a:cubicBezTo>
                  <a:cubicBezTo>
                    <a:pt x="1614" y="746"/>
                    <a:pt x="973" y="613"/>
                    <a:pt x="396" y="100"/>
                  </a:cubicBezTo>
                  <a:cubicBezTo>
                    <a:pt x="365" y="30"/>
                    <a:pt x="307" y="1"/>
                    <a:pt x="2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876;p55">
              <a:extLst>
                <a:ext uri="{FF2B5EF4-FFF2-40B4-BE49-F238E27FC236}">
                  <a16:creationId xmlns:a16="http://schemas.microsoft.com/office/drawing/2014/main" id="{5E712C8B-BE2C-DCBE-B43C-2B78ECAC1C73}"/>
                </a:ext>
              </a:extLst>
            </p:cNvPr>
            <p:cNvSpPr/>
            <p:nvPr/>
          </p:nvSpPr>
          <p:spPr>
            <a:xfrm>
              <a:off x="3425550" y="2594175"/>
              <a:ext cx="939075" cy="474750"/>
            </a:xfrm>
            <a:custGeom>
              <a:avLst/>
              <a:gdLst/>
              <a:ahLst/>
              <a:cxnLst/>
              <a:rect l="l" t="t" r="r" b="b"/>
              <a:pathLst>
                <a:path w="37563" h="18990" extrusionOk="0">
                  <a:moveTo>
                    <a:pt x="14526" y="0"/>
                  </a:moveTo>
                  <a:cubicBezTo>
                    <a:pt x="11967" y="0"/>
                    <a:pt x="9298" y="435"/>
                    <a:pt x="7010" y="1578"/>
                  </a:cubicBezTo>
                  <a:cubicBezTo>
                    <a:pt x="4804" y="2670"/>
                    <a:pt x="2919" y="4306"/>
                    <a:pt x="1424" y="6240"/>
                  </a:cubicBezTo>
                  <a:cubicBezTo>
                    <a:pt x="1412" y="6311"/>
                    <a:pt x="1389" y="6370"/>
                    <a:pt x="1365" y="6429"/>
                  </a:cubicBezTo>
                  <a:cubicBezTo>
                    <a:pt x="1294" y="6667"/>
                    <a:pt x="1211" y="6916"/>
                    <a:pt x="1140" y="7153"/>
                  </a:cubicBezTo>
                  <a:cubicBezTo>
                    <a:pt x="1080" y="7354"/>
                    <a:pt x="1033" y="7556"/>
                    <a:pt x="974" y="7758"/>
                  </a:cubicBezTo>
                  <a:cubicBezTo>
                    <a:pt x="926" y="7947"/>
                    <a:pt x="879" y="8137"/>
                    <a:pt x="831" y="8327"/>
                  </a:cubicBezTo>
                  <a:cubicBezTo>
                    <a:pt x="796" y="8481"/>
                    <a:pt x="760" y="8647"/>
                    <a:pt x="724" y="8801"/>
                  </a:cubicBezTo>
                  <a:cubicBezTo>
                    <a:pt x="701" y="8884"/>
                    <a:pt x="689" y="8967"/>
                    <a:pt x="665" y="9039"/>
                  </a:cubicBezTo>
                  <a:cubicBezTo>
                    <a:pt x="606" y="9323"/>
                    <a:pt x="558" y="9596"/>
                    <a:pt x="499" y="9881"/>
                  </a:cubicBezTo>
                  <a:cubicBezTo>
                    <a:pt x="475" y="10023"/>
                    <a:pt x="452" y="10165"/>
                    <a:pt x="428" y="10320"/>
                  </a:cubicBezTo>
                  <a:cubicBezTo>
                    <a:pt x="404" y="10462"/>
                    <a:pt x="381" y="10604"/>
                    <a:pt x="357" y="10746"/>
                  </a:cubicBezTo>
                  <a:cubicBezTo>
                    <a:pt x="345" y="10794"/>
                    <a:pt x="345" y="10841"/>
                    <a:pt x="345" y="10889"/>
                  </a:cubicBezTo>
                  <a:cubicBezTo>
                    <a:pt x="333" y="10984"/>
                    <a:pt x="309" y="11079"/>
                    <a:pt x="298" y="11185"/>
                  </a:cubicBezTo>
                  <a:cubicBezTo>
                    <a:pt x="286" y="11328"/>
                    <a:pt x="262" y="11470"/>
                    <a:pt x="250" y="11612"/>
                  </a:cubicBezTo>
                  <a:cubicBezTo>
                    <a:pt x="238" y="11660"/>
                    <a:pt x="238" y="11707"/>
                    <a:pt x="238" y="11755"/>
                  </a:cubicBezTo>
                  <a:cubicBezTo>
                    <a:pt x="226" y="11850"/>
                    <a:pt x="214" y="11956"/>
                    <a:pt x="214" y="12051"/>
                  </a:cubicBezTo>
                  <a:cubicBezTo>
                    <a:pt x="203" y="12182"/>
                    <a:pt x="191" y="12324"/>
                    <a:pt x="179" y="12454"/>
                  </a:cubicBezTo>
                  <a:cubicBezTo>
                    <a:pt x="155" y="12739"/>
                    <a:pt x="143" y="13036"/>
                    <a:pt x="131" y="13320"/>
                  </a:cubicBezTo>
                  <a:cubicBezTo>
                    <a:pt x="108" y="13593"/>
                    <a:pt x="108" y="13866"/>
                    <a:pt x="96" y="14150"/>
                  </a:cubicBezTo>
                  <a:cubicBezTo>
                    <a:pt x="84" y="14423"/>
                    <a:pt x="84" y="14696"/>
                    <a:pt x="72" y="14981"/>
                  </a:cubicBezTo>
                  <a:cubicBezTo>
                    <a:pt x="72" y="15159"/>
                    <a:pt x="1" y="15503"/>
                    <a:pt x="72" y="15669"/>
                  </a:cubicBezTo>
                  <a:cubicBezTo>
                    <a:pt x="179" y="15906"/>
                    <a:pt x="167" y="15835"/>
                    <a:pt x="428" y="15941"/>
                  </a:cubicBezTo>
                  <a:cubicBezTo>
                    <a:pt x="567" y="15995"/>
                    <a:pt x="756" y="16085"/>
                    <a:pt x="921" y="16085"/>
                  </a:cubicBezTo>
                  <a:cubicBezTo>
                    <a:pt x="1009" y="16085"/>
                    <a:pt x="1089" y="16059"/>
                    <a:pt x="1151" y="15989"/>
                  </a:cubicBezTo>
                  <a:cubicBezTo>
                    <a:pt x="1329" y="15799"/>
                    <a:pt x="1199" y="14993"/>
                    <a:pt x="1199" y="14743"/>
                  </a:cubicBezTo>
                  <a:cubicBezTo>
                    <a:pt x="1211" y="14376"/>
                    <a:pt x="1223" y="13973"/>
                    <a:pt x="1246" y="13640"/>
                  </a:cubicBezTo>
                  <a:cubicBezTo>
                    <a:pt x="1258" y="13261"/>
                    <a:pt x="1282" y="12881"/>
                    <a:pt x="1318" y="12502"/>
                  </a:cubicBezTo>
                  <a:cubicBezTo>
                    <a:pt x="1484" y="12526"/>
                    <a:pt x="1650" y="12537"/>
                    <a:pt x="1816" y="12537"/>
                  </a:cubicBezTo>
                  <a:cubicBezTo>
                    <a:pt x="1838" y="12538"/>
                    <a:pt x="1861" y="12538"/>
                    <a:pt x="1884" y="12538"/>
                  </a:cubicBezTo>
                  <a:cubicBezTo>
                    <a:pt x="2489" y="12538"/>
                    <a:pt x="3082" y="12387"/>
                    <a:pt x="3654" y="12170"/>
                  </a:cubicBezTo>
                  <a:cubicBezTo>
                    <a:pt x="4176" y="11980"/>
                    <a:pt x="4674" y="11731"/>
                    <a:pt x="5172" y="11494"/>
                  </a:cubicBezTo>
                  <a:cubicBezTo>
                    <a:pt x="6275" y="10948"/>
                    <a:pt x="7331" y="10331"/>
                    <a:pt x="8327" y="9596"/>
                  </a:cubicBezTo>
                  <a:cubicBezTo>
                    <a:pt x="9703" y="8588"/>
                    <a:pt x="10972" y="7414"/>
                    <a:pt x="12182" y="6180"/>
                  </a:cubicBezTo>
                  <a:cubicBezTo>
                    <a:pt x="12277" y="6062"/>
                    <a:pt x="12383" y="5943"/>
                    <a:pt x="12490" y="5836"/>
                  </a:cubicBezTo>
                  <a:lnTo>
                    <a:pt x="12490" y="5836"/>
                  </a:lnTo>
                  <a:cubicBezTo>
                    <a:pt x="11918" y="7551"/>
                    <a:pt x="12223" y="9419"/>
                    <a:pt x="14272" y="9419"/>
                  </a:cubicBezTo>
                  <a:cubicBezTo>
                    <a:pt x="14434" y="9419"/>
                    <a:pt x="14607" y="9407"/>
                    <a:pt x="14791" y="9383"/>
                  </a:cubicBezTo>
                  <a:cubicBezTo>
                    <a:pt x="17388" y="9003"/>
                    <a:pt x="19499" y="6999"/>
                    <a:pt x="21290" y="5113"/>
                  </a:cubicBezTo>
                  <a:lnTo>
                    <a:pt x="21290" y="5113"/>
                  </a:lnTo>
                  <a:cubicBezTo>
                    <a:pt x="20377" y="6916"/>
                    <a:pt x="19926" y="9857"/>
                    <a:pt x="22548" y="10059"/>
                  </a:cubicBezTo>
                  <a:cubicBezTo>
                    <a:pt x="22586" y="10060"/>
                    <a:pt x="22623" y="10060"/>
                    <a:pt x="22661" y="10060"/>
                  </a:cubicBezTo>
                  <a:cubicBezTo>
                    <a:pt x="24918" y="10060"/>
                    <a:pt x="26631" y="8326"/>
                    <a:pt x="28276" y="6833"/>
                  </a:cubicBezTo>
                  <a:lnTo>
                    <a:pt x="28276" y="6833"/>
                  </a:lnTo>
                  <a:cubicBezTo>
                    <a:pt x="27861" y="7212"/>
                    <a:pt x="27825" y="8612"/>
                    <a:pt x="27802" y="9133"/>
                  </a:cubicBezTo>
                  <a:cubicBezTo>
                    <a:pt x="27754" y="9987"/>
                    <a:pt x="27814" y="10853"/>
                    <a:pt x="28063" y="11660"/>
                  </a:cubicBezTo>
                  <a:cubicBezTo>
                    <a:pt x="28514" y="13162"/>
                    <a:pt x="29552" y="14041"/>
                    <a:pt x="31011" y="14041"/>
                  </a:cubicBezTo>
                  <a:cubicBezTo>
                    <a:pt x="31200" y="14041"/>
                    <a:pt x="31395" y="14026"/>
                    <a:pt x="31597" y="13996"/>
                  </a:cubicBezTo>
                  <a:cubicBezTo>
                    <a:pt x="31740" y="13977"/>
                    <a:pt x="31835" y="13959"/>
                    <a:pt x="31900" y="13959"/>
                  </a:cubicBezTo>
                  <a:cubicBezTo>
                    <a:pt x="32035" y="13959"/>
                    <a:pt x="32040" y="14036"/>
                    <a:pt x="32072" y="14340"/>
                  </a:cubicBezTo>
                  <a:cubicBezTo>
                    <a:pt x="32107" y="14708"/>
                    <a:pt x="32143" y="15064"/>
                    <a:pt x="32214" y="15419"/>
                  </a:cubicBezTo>
                  <a:cubicBezTo>
                    <a:pt x="32368" y="16131"/>
                    <a:pt x="32593" y="16819"/>
                    <a:pt x="32914" y="17471"/>
                  </a:cubicBezTo>
                  <a:cubicBezTo>
                    <a:pt x="33175" y="18017"/>
                    <a:pt x="33637" y="18420"/>
                    <a:pt x="33768" y="18989"/>
                  </a:cubicBezTo>
                  <a:cubicBezTo>
                    <a:pt x="34242" y="18266"/>
                    <a:pt x="36531" y="17104"/>
                    <a:pt x="36839" y="17033"/>
                  </a:cubicBezTo>
                  <a:cubicBezTo>
                    <a:pt x="36887" y="17021"/>
                    <a:pt x="36922" y="17009"/>
                    <a:pt x="36970" y="16997"/>
                  </a:cubicBezTo>
                  <a:cubicBezTo>
                    <a:pt x="36922" y="16048"/>
                    <a:pt x="37563" y="15194"/>
                    <a:pt x="37231" y="14245"/>
                  </a:cubicBezTo>
                  <a:cubicBezTo>
                    <a:pt x="36911" y="13356"/>
                    <a:pt x="36104" y="12549"/>
                    <a:pt x="35594" y="11743"/>
                  </a:cubicBezTo>
                  <a:cubicBezTo>
                    <a:pt x="34242" y="9620"/>
                    <a:pt x="32629" y="7853"/>
                    <a:pt x="30731" y="6216"/>
                  </a:cubicBezTo>
                  <a:cubicBezTo>
                    <a:pt x="26414" y="2456"/>
                    <a:pt x="20472" y="60"/>
                    <a:pt x="14732" y="1"/>
                  </a:cubicBezTo>
                  <a:cubicBezTo>
                    <a:pt x="14663" y="0"/>
                    <a:pt x="14595" y="0"/>
                    <a:pt x="145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877;p55">
              <a:extLst>
                <a:ext uri="{FF2B5EF4-FFF2-40B4-BE49-F238E27FC236}">
                  <a16:creationId xmlns:a16="http://schemas.microsoft.com/office/drawing/2014/main" id="{A2972E8E-A907-E27F-E659-3BA96D503228}"/>
                </a:ext>
              </a:extLst>
            </p:cNvPr>
            <p:cNvSpPr/>
            <p:nvPr/>
          </p:nvSpPr>
          <p:spPr>
            <a:xfrm>
              <a:off x="4069000" y="2380425"/>
              <a:ext cx="140550" cy="70850"/>
            </a:xfrm>
            <a:custGeom>
              <a:avLst/>
              <a:gdLst/>
              <a:ahLst/>
              <a:cxnLst/>
              <a:rect l="l" t="t" r="r" b="b"/>
              <a:pathLst>
                <a:path w="5622" h="2834" extrusionOk="0">
                  <a:moveTo>
                    <a:pt x="1323" y="0"/>
                  </a:moveTo>
                  <a:cubicBezTo>
                    <a:pt x="744" y="0"/>
                    <a:pt x="325" y="152"/>
                    <a:pt x="214" y="450"/>
                  </a:cubicBezTo>
                  <a:cubicBezTo>
                    <a:pt x="0" y="1020"/>
                    <a:pt x="996" y="1909"/>
                    <a:pt x="2420" y="2455"/>
                  </a:cubicBezTo>
                  <a:cubicBezTo>
                    <a:pt x="3102" y="2709"/>
                    <a:pt x="3764" y="2834"/>
                    <a:pt x="4293" y="2834"/>
                  </a:cubicBezTo>
                  <a:cubicBezTo>
                    <a:pt x="4875" y="2834"/>
                    <a:pt x="5297" y="2682"/>
                    <a:pt x="5408" y="2384"/>
                  </a:cubicBezTo>
                  <a:cubicBezTo>
                    <a:pt x="5622" y="1814"/>
                    <a:pt x="4626" y="925"/>
                    <a:pt x="3191" y="379"/>
                  </a:cubicBezTo>
                  <a:cubicBezTo>
                    <a:pt x="2508" y="125"/>
                    <a:pt x="1849" y="0"/>
                    <a:pt x="1323" y="0"/>
                  </a:cubicBezTo>
                  <a:close/>
                </a:path>
              </a:pathLst>
            </a:custGeom>
            <a:solidFill>
              <a:srgbClr val="0067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878;p55">
              <a:extLst>
                <a:ext uri="{FF2B5EF4-FFF2-40B4-BE49-F238E27FC236}">
                  <a16:creationId xmlns:a16="http://schemas.microsoft.com/office/drawing/2014/main" id="{6F415C2B-1F26-E02E-7EEA-A81835C11F7E}"/>
                </a:ext>
              </a:extLst>
            </p:cNvPr>
            <p:cNvSpPr/>
            <p:nvPr/>
          </p:nvSpPr>
          <p:spPr>
            <a:xfrm>
              <a:off x="3462325" y="2363650"/>
              <a:ext cx="924250" cy="597950"/>
            </a:xfrm>
            <a:custGeom>
              <a:avLst/>
              <a:gdLst/>
              <a:ahLst/>
              <a:cxnLst/>
              <a:rect l="l" t="t" r="r" b="b"/>
              <a:pathLst>
                <a:path w="36970" h="23918" extrusionOk="0">
                  <a:moveTo>
                    <a:pt x="17949" y="1"/>
                  </a:moveTo>
                  <a:cubicBezTo>
                    <a:pt x="14593" y="1"/>
                    <a:pt x="11231" y="856"/>
                    <a:pt x="8244" y="2473"/>
                  </a:cubicBezTo>
                  <a:cubicBezTo>
                    <a:pt x="3879" y="4845"/>
                    <a:pt x="570" y="9495"/>
                    <a:pt x="1" y="14737"/>
                  </a:cubicBezTo>
                  <a:cubicBezTo>
                    <a:pt x="1827" y="13515"/>
                    <a:pt x="3654" y="12294"/>
                    <a:pt x="5646" y="11452"/>
                  </a:cubicBezTo>
                  <a:cubicBezTo>
                    <a:pt x="7947" y="10466"/>
                    <a:pt x="10406" y="10012"/>
                    <a:pt x="12880" y="10012"/>
                  </a:cubicBezTo>
                  <a:cubicBezTo>
                    <a:pt x="16208" y="10012"/>
                    <a:pt x="19566" y="10833"/>
                    <a:pt x="22607" y="12282"/>
                  </a:cubicBezTo>
                  <a:cubicBezTo>
                    <a:pt x="27920" y="14808"/>
                    <a:pt x="32344" y="19090"/>
                    <a:pt x="35961" y="23917"/>
                  </a:cubicBezTo>
                  <a:cubicBezTo>
                    <a:pt x="36626" y="21438"/>
                    <a:pt x="36970" y="18805"/>
                    <a:pt x="36815" y="16231"/>
                  </a:cubicBezTo>
                  <a:cubicBezTo>
                    <a:pt x="36673" y="13871"/>
                    <a:pt x="36104" y="11558"/>
                    <a:pt x="34977" y="9507"/>
                  </a:cubicBezTo>
                  <a:cubicBezTo>
                    <a:pt x="32498" y="5000"/>
                    <a:pt x="27896" y="2070"/>
                    <a:pt x="23247" y="742"/>
                  </a:cubicBezTo>
                  <a:cubicBezTo>
                    <a:pt x="21521" y="243"/>
                    <a:pt x="19735" y="1"/>
                    <a:pt x="17949" y="1"/>
                  </a:cubicBezTo>
                  <a:close/>
                </a:path>
              </a:pathLst>
            </a:custGeom>
            <a:solidFill>
              <a:srgbClr val="FFB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879;p55">
              <a:extLst>
                <a:ext uri="{FF2B5EF4-FFF2-40B4-BE49-F238E27FC236}">
                  <a16:creationId xmlns:a16="http://schemas.microsoft.com/office/drawing/2014/main" id="{B46CEA65-9558-49AF-889B-657A1354041A}"/>
                </a:ext>
              </a:extLst>
            </p:cNvPr>
            <p:cNvSpPr/>
            <p:nvPr/>
          </p:nvSpPr>
          <p:spPr>
            <a:xfrm>
              <a:off x="3277900" y="2410725"/>
              <a:ext cx="1001925" cy="455675"/>
            </a:xfrm>
            <a:custGeom>
              <a:avLst/>
              <a:gdLst/>
              <a:ahLst/>
              <a:cxnLst/>
              <a:rect l="l" t="t" r="r" b="b"/>
              <a:pathLst>
                <a:path w="40077" h="18227" extrusionOk="0">
                  <a:moveTo>
                    <a:pt x="13353" y="0"/>
                  </a:moveTo>
                  <a:cubicBezTo>
                    <a:pt x="11986" y="0"/>
                    <a:pt x="10624" y="125"/>
                    <a:pt x="9287" y="401"/>
                  </a:cubicBezTo>
                  <a:cubicBezTo>
                    <a:pt x="6370" y="911"/>
                    <a:pt x="3440" y="2120"/>
                    <a:pt x="1305" y="4291"/>
                  </a:cubicBezTo>
                  <a:cubicBezTo>
                    <a:pt x="451" y="5240"/>
                    <a:pt x="1" y="6580"/>
                    <a:pt x="84" y="7873"/>
                  </a:cubicBezTo>
                  <a:cubicBezTo>
                    <a:pt x="368" y="11016"/>
                    <a:pt x="3808" y="12546"/>
                    <a:pt x="6358" y="13435"/>
                  </a:cubicBezTo>
                  <a:cubicBezTo>
                    <a:pt x="6560" y="13450"/>
                    <a:pt x="6918" y="13579"/>
                    <a:pt x="7203" y="13579"/>
                  </a:cubicBezTo>
                  <a:cubicBezTo>
                    <a:pt x="7369" y="13579"/>
                    <a:pt x="7509" y="13535"/>
                    <a:pt x="7579" y="13400"/>
                  </a:cubicBezTo>
                  <a:cubicBezTo>
                    <a:pt x="8042" y="13115"/>
                    <a:pt x="8599" y="12403"/>
                    <a:pt x="8920" y="12214"/>
                  </a:cubicBezTo>
                  <a:cubicBezTo>
                    <a:pt x="10212" y="11122"/>
                    <a:pt x="11766" y="10197"/>
                    <a:pt x="13332" y="9569"/>
                  </a:cubicBezTo>
                  <a:cubicBezTo>
                    <a:pt x="15796" y="8606"/>
                    <a:pt x="18486" y="8203"/>
                    <a:pt x="21133" y="8203"/>
                  </a:cubicBezTo>
                  <a:cubicBezTo>
                    <a:pt x="21519" y="8203"/>
                    <a:pt x="21903" y="8212"/>
                    <a:pt x="22286" y="8228"/>
                  </a:cubicBezTo>
                  <a:cubicBezTo>
                    <a:pt x="24884" y="8466"/>
                    <a:pt x="27303" y="9628"/>
                    <a:pt x="29758" y="10506"/>
                  </a:cubicBezTo>
                  <a:cubicBezTo>
                    <a:pt x="34286" y="12118"/>
                    <a:pt x="39915" y="17721"/>
                    <a:pt x="40076" y="18226"/>
                  </a:cubicBezTo>
                  <a:lnTo>
                    <a:pt x="40076" y="18226"/>
                  </a:lnTo>
                  <a:cubicBezTo>
                    <a:pt x="39056" y="14988"/>
                    <a:pt x="37444" y="11632"/>
                    <a:pt x="35095" y="9201"/>
                  </a:cubicBezTo>
                  <a:cubicBezTo>
                    <a:pt x="31763" y="5762"/>
                    <a:pt x="27434" y="3342"/>
                    <a:pt x="22998" y="1788"/>
                  </a:cubicBezTo>
                  <a:cubicBezTo>
                    <a:pt x="19935" y="717"/>
                    <a:pt x="16629" y="0"/>
                    <a:pt x="13353" y="0"/>
                  </a:cubicBezTo>
                  <a:close/>
                  <a:moveTo>
                    <a:pt x="40076" y="18226"/>
                  </a:moveTo>
                  <a:lnTo>
                    <a:pt x="40076" y="18226"/>
                  </a:lnTo>
                  <a:cubicBezTo>
                    <a:pt x="40077" y="18226"/>
                    <a:pt x="40077" y="18226"/>
                    <a:pt x="40077" y="18227"/>
                  </a:cubicBezTo>
                  <a:cubicBezTo>
                    <a:pt x="40077" y="18226"/>
                    <a:pt x="40077" y="18226"/>
                    <a:pt x="40076" y="18226"/>
                  </a:cubicBezTo>
                  <a:close/>
                </a:path>
              </a:pathLst>
            </a:custGeom>
            <a:solidFill>
              <a:srgbClr val="0067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0" name="Google Shape;1130;p38">
            <a:extLst>
              <a:ext uri="{FF2B5EF4-FFF2-40B4-BE49-F238E27FC236}">
                <a16:creationId xmlns:a16="http://schemas.microsoft.com/office/drawing/2014/main" id="{AD307B59-0A76-0CC6-4AE0-0A06A8C70361}"/>
              </a:ext>
            </a:extLst>
          </p:cNvPr>
          <p:cNvSpPr txBox="1">
            <a:spLocks/>
          </p:cNvSpPr>
          <p:nvPr/>
        </p:nvSpPr>
        <p:spPr>
          <a:xfrm>
            <a:off x="-241904" y="-41340"/>
            <a:ext cx="5421086" cy="841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2"/>
              </a:buClr>
              <a:buSzPts val="3500"/>
              <a:buFont typeface="Titan One"/>
              <a:buNone/>
              <a:defRPr sz="3500" b="0" i="0" u="none" strike="noStrike" cap="none">
                <a:solidFill>
                  <a:schemeClr val="dk2"/>
                </a:solidFill>
                <a:latin typeface="Titan One"/>
                <a:ea typeface="Titan One"/>
                <a:cs typeface="Titan One"/>
                <a:sym typeface="Titan One"/>
              </a:defRPr>
            </a:lvl1pPr>
            <a:lvl2pPr marR="0" lvl="1"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9pPr>
          </a:lstStyle>
          <a:p>
            <a:pPr algn="ctr"/>
            <a:r>
              <a:rPr lang="en-US" sz="3600" b="1" dirty="0" err="1">
                <a:solidFill>
                  <a:schemeClr val="tx1"/>
                </a:solidFill>
                <a:latin typeface="Times New Roman" panose="02020603050405020304" pitchFamily="18" charset="0"/>
                <a:cs typeface="Times New Roman" panose="02020603050405020304" pitchFamily="18" charset="0"/>
              </a:rPr>
              <a:t>II.Suy</a:t>
            </a:r>
            <a:r>
              <a:rPr lang="en-US" sz="3600" b="1" dirty="0">
                <a:solidFill>
                  <a:schemeClr val="accent2"/>
                </a:solidFill>
                <a:latin typeface="Times New Roman" panose="02020603050405020304" pitchFamily="18" charset="0"/>
                <a:cs typeface="Times New Roman" panose="02020603050405020304" pitchFamily="18" charset="0"/>
              </a:rPr>
              <a:t> </a:t>
            </a:r>
            <a:r>
              <a:rPr lang="en-US" sz="3600" b="1" dirty="0" err="1">
                <a:latin typeface="Times New Roman" panose="02020603050405020304" pitchFamily="18" charset="0"/>
                <a:cs typeface="Times New Roman" panose="02020603050405020304" pitchFamily="18" charset="0"/>
              </a:rPr>
              <a:t>ngẫm</a:t>
            </a:r>
            <a:r>
              <a:rPr lang="en-US" sz="3600" b="1" dirty="0">
                <a:latin typeface="Times New Roman" panose="02020603050405020304" pitchFamily="18" charset="0"/>
                <a:cs typeface="Times New Roman" panose="02020603050405020304" pitchFamily="18" charset="0"/>
              </a:rPr>
              <a:t> </a:t>
            </a:r>
            <a:r>
              <a:rPr lang="en-US" sz="3600" b="1" dirty="0" err="1">
                <a:solidFill>
                  <a:schemeClr val="accent6"/>
                </a:solidFill>
                <a:latin typeface="Times New Roman" panose="02020603050405020304" pitchFamily="18" charset="0"/>
                <a:cs typeface="Times New Roman" panose="02020603050405020304" pitchFamily="18" charset="0"/>
              </a:rPr>
              <a:t>và</a:t>
            </a:r>
            <a:r>
              <a:rPr lang="en-US" sz="3600" b="1" dirty="0">
                <a:solidFill>
                  <a:schemeClr val="accent6"/>
                </a:solidFill>
                <a:latin typeface="Times New Roman" panose="02020603050405020304" pitchFamily="18" charset="0"/>
                <a:cs typeface="Times New Roman" panose="02020603050405020304" pitchFamily="18" charset="0"/>
              </a:rPr>
              <a:t> </a:t>
            </a:r>
            <a:r>
              <a:rPr lang="en-US" sz="3600" b="1" dirty="0" err="1">
                <a:solidFill>
                  <a:schemeClr val="accent3"/>
                </a:solidFill>
                <a:latin typeface="Times New Roman" panose="02020603050405020304" pitchFamily="18" charset="0"/>
                <a:cs typeface="Times New Roman" panose="02020603050405020304" pitchFamily="18" charset="0"/>
              </a:rPr>
              <a:t>phản</a:t>
            </a:r>
            <a:r>
              <a:rPr lang="en-US" sz="3600" b="1" dirty="0">
                <a:solidFill>
                  <a:schemeClr val="accent3"/>
                </a:solidFill>
                <a:latin typeface="Times New Roman" panose="02020603050405020304" pitchFamily="18" charset="0"/>
                <a:cs typeface="Times New Roman" panose="02020603050405020304" pitchFamily="18" charset="0"/>
              </a:rPr>
              <a:t> </a:t>
            </a:r>
            <a:r>
              <a:rPr lang="en-US" sz="3600" b="1" dirty="0" err="1">
                <a:solidFill>
                  <a:schemeClr val="accent3"/>
                </a:solidFill>
                <a:latin typeface="Times New Roman" panose="02020603050405020304" pitchFamily="18" charset="0"/>
                <a:cs typeface="Times New Roman" panose="02020603050405020304" pitchFamily="18" charset="0"/>
              </a:rPr>
              <a:t>hồi</a:t>
            </a:r>
            <a:endParaRPr lang="en-US" sz="3600" b="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23237052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103"/>
        <p:cNvGrpSpPr/>
        <p:nvPr/>
      </p:nvGrpSpPr>
      <p:grpSpPr>
        <a:xfrm>
          <a:off x="0" y="0"/>
          <a:ext cx="0" cy="0"/>
          <a:chOff x="0" y="0"/>
          <a:chExt cx="0" cy="0"/>
        </a:xfrm>
      </p:grpSpPr>
      <p:graphicFrame>
        <p:nvGraphicFramePr>
          <p:cNvPr id="48" name="Diagram 47">
            <a:extLst>
              <a:ext uri="{FF2B5EF4-FFF2-40B4-BE49-F238E27FC236}">
                <a16:creationId xmlns:a16="http://schemas.microsoft.com/office/drawing/2014/main" id="{B50172B8-8FD0-AFB3-753C-FF45B9CD8F0D}"/>
              </a:ext>
            </a:extLst>
          </p:cNvPr>
          <p:cNvGraphicFramePr/>
          <p:nvPr>
            <p:extLst>
              <p:ext uri="{D42A27DB-BD31-4B8C-83A1-F6EECF244321}">
                <p14:modId xmlns:p14="http://schemas.microsoft.com/office/powerpoint/2010/main" val="1781173516"/>
              </p:ext>
            </p:extLst>
          </p:nvPr>
        </p:nvGraphicFramePr>
        <p:xfrm>
          <a:off x="-126496" y="0"/>
          <a:ext cx="9219696" cy="49784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19080269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8">
                                            <p:graphicEl>
                                              <a:dgm id="{A6CED89C-7244-4581-8762-60D10C30BFF1}"/>
                                            </p:graphicEl>
                                          </p:spTgt>
                                        </p:tgtEl>
                                        <p:attrNameLst>
                                          <p:attrName>style.visibility</p:attrName>
                                        </p:attrNameLst>
                                      </p:cBhvr>
                                      <p:to>
                                        <p:strVal val="visible"/>
                                      </p:to>
                                    </p:set>
                                    <p:animEffect transition="in" filter="fade">
                                      <p:cBhvr>
                                        <p:cTn id="7" dur="1000"/>
                                        <p:tgtEl>
                                          <p:spTgt spid="48">
                                            <p:graphicEl>
                                              <a:dgm id="{A6CED89C-7244-4581-8762-60D10C30BFF1}"/>
                                            </p:graphicEl>
                                          </p:spTgt>
                                        </p:tgtEl>
                                      </p:cBhvr>
                                    </p:animEffect>
                                    <p:anim calcmode="lin" valueType="num">
                                      <p:cBhvr>
                                        <p:cTn id="8" dur="1000" fill="hold"/>
                                        <p:tgtEl>
                                          <p:spTgt spid="48">
                                            <p:graphicEl>
                                              <a:dgm id="{A6CED89C-7244-4581-8762-60D10C30BFF1}"/>
                                            </p:graphicEl>
                                          </p:spTgt>
                                        </p:tgtEl>
                                        <p:attrNameLst>
                                          <p:attrName>ppt_x</p:attrName>
                                        </p:attrNameLst>
                                      </p:cBhvr>
                                      <p:tavLst>
                                        <p:tav tm="0">
                                          <p:val>
                                            <p:strVal val="#ppt_x"/>
                                          </p:val>
                                        </p:tav>
                                        <p:tav tm="100000">
                                          <p:val>
                                            <p:strVal val="#ppt_x"/>
                                          </p:val>
                                        </p:tav>
                                      </p:tavLst>
                                    </p:anim>
                                    <p:anim calcmode="lin" valueType="num">
                                      <p:cBhvr>
                                        <p:cTn id="9" dur="1000" fill="hold"/>
                                        <p:tgtEl>
                                          <p:spTgt spid="48">
                                            <p:graphicEl>
                                              <a:dgm id="{A6CED89C-7244-4581-8762-60D10C30BFF1}"/>
                                            </p:graphic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8">
                                            <p:graphicEl>
                                              <a:dgm id="{473C589D-E356-45DD-82D0-5A64BBB66093}"/>
                                            </p:graphicEl>
                                          </p:spTgt>
                                        </p:tgtEl>
                                        <p:attrNameLst>
                                          <p:attrName>style.visibility</p:attrName>
                                        </p:attrNameLst>
                                      </p:cBhvr>
                                      <p:to>
                                        <p:strVal val="visible"/>
                                      </p:to>
                                    </p:set>
                                    <p:animEffect transition="in" filter="fade">
                                      <p:cBhvr>
                                        <p:cTn id="12" dur="1000"/>
                                        <p:tgtEl>
                                          <p:spTgt spid="48">
                                            <p:graphicEl>
                                              <a:dgm id="{473C589D-E356-45DD-82D0-5A64BBB66093}"/>
                                            </p:graphicEl>
                                          </p:spTgt>
                                        </p:tgtEl>
                                      </p:cBhvr>
                                    </p:animEffect>
                                    <p:anim calcmode="lin" valueType="num">
                                      <p:cBhvr>
                                        <p:cTn id="13" dur="1000" fill="hold"/>
                                        <p:tgtEl>
                                          <p:spTgt spid="48">
                                            <p:graphicEl>
                                              <a:dgm id="{473C589D-E356-45DD-82D0-5A64BBB66093}"/>
                                            </p:graphicEl>
                                          </p:spTgt>
                                        </p:tgtEl>
                                        <p:attrNameLst>
                                          <p:attrName>ppt_x</p:attrName>
                                        </p:attrNameLst>
                                      </p:cBhvr>
                                      <p:tavLst>
                                        <p:tav tm="0">
                                          <p:val>
                                            <p:strVal val="#ppt_x"/>
                                          </p:val>
                                        </p:tav>
                                        <p:tav tm="100000">
                                          <p:val>
                                            <p:strVal val="#ppt_x"/>
                                          </p:val>
                                        </p:tav>
                                      </p:tavLst>
                                    </p:anim>
                                    <p:anim calcmode="lin" valueType="num">
                                      <p:cBhvr>
                                        <p:cTn id="14" dur="1000" fill="hold"/>
                                        <p:tgtEl>
                                          <p:spTgt spid="48">
                                            <p:graphicEl>
                                              <a:dgm id="{473C589D-E356-45DD-82D0-5A64BBB66093}"/>
                                            </p:graphicEl>
                                          </p:spTgt>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48">
                                            <p:graphicEl>
                                              <a:dgm id="{4E1758D2-9861-447E-9F72-6FF78E7D582F}"/>
                                            </p:graphicEl>
                                          </p:spTgt>
                                        </p:tgtEl>
                                        <p:attrNameLst>
                                          <p:attrName>style.visibility</p:attrName>
                                        </p:attrNameLst>
                                      </p:cBhvr>
                                      <p:to>
                                        <p:strVal val="visible"/>
                                      </p:to>
                                    </p:set>
                                    <p:animEffect transition="in" filter="fade">
                                      <p:cBhvr>
                                        <p:cTn id="19" dur="1000"/>
                                        <p:tgtEl>
                                          <p:spTgt spid="48">
                                            <p:graphicEl>
                                              <a:dgm id="{4E1758D2-9861-447E-9F72-6FF78E7D582F}"/>
                                            </p:graphicEl>
                                          </p:spTgt>
                                        </p:tgtEl>
                                      </p:cBhvr>
                                    </p:animEffect>
                                    <p:anim calcmode="lin" valueType="num">
                                      <p:cBhvr>
                                        <p:cTn id="20" dur="1000" fill="hold"/>
                                        <p:tgtEl>
                                          <p:spTgt spid="48">
                                            <p:graphicEl>
                                              <a:dgm id="{4E1758D2-9861-447E-9F72-6FF78E7D582F}"/>
                                            </p:graphicEl>
                                          </p:spTgt>
                                        </p:tgtEl>
                                        <p:attrNameLst>
                                          <p:attrName>ppt_x</p:attrName>
                                        </p:attrNameLst>
                                      </p:cBhvr>
                                      <p:tavLst>
                                        <p:tav tm="0">
                                          <p:val>
                                            <p:strVal val="#ppt_x"/>
                                          </p:val>
                                        </p:tav>
                                        <p:tav tm="100000">
                                          <p:val>
                                            <p:strVal val="#ppt_x"/>
                                          </p:val>
                                        </p:tav>
                                      </p:tavLst>
                                    </p:anim>
                                    <p:anim calcmode="lin" valueType="num">
                                      <p:cBhvr>
                                        <p:cTn id="21" dur="1000" fill="hold"/>
                                        <p:tgtEl>
                                          <p:spTgt spid="48">
                                            <p:graphicEl>
                                              <a:dgm id="{4E1758D2-9861-447E-9F72-6FF78E7D582F}"/>
                                            </p:graphicEl>
                                          </p:spTgt>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48">
                                            <p:graphicEl>
                                              <a:dgm id="{04BD7061-0E20-48CF-B52D-14F82B2E812A}"/>
                                            </p:graphicEl>
                                          </p:spTgt>
                                        </p:tgtEl>
                                        <p:attrNameLst>
                                          <p:attrName>style.visibility</p:attrName>
                                        </p:attrNameLst>
                                      </p:cBhvr>
                                      <p:to>
                                        <p:strVal val="visible"/>
                                      </p:to>
                                    </p:set>
                                    <p:animEffect transition="in" filter="fade">
                                      <p:cBhvr>
                                        <p:cTn id="24" dur="1000"/>
                                        <p:tgtEl>
                                          <p:spTgt spid="48">
                                            <p:graphicEl>
                                              <a:dgm id="{04BD7061-0E20-48CF-B52D-14F82B2E812A}"/>
                                            </p:graphicEl>
                                          </p:spTgt>
                                        </p:tgtEl>
                                      </p:cBhvr>
                                    </p:animEffect>
                                    <p:anim calcmode="lin" valueType="num">
                                      <p:cBhvr>
                                        <p:cTn id="25" dur="1000" fill="hold"/>
                                        <p:tgtEl>
                                          <p:spTgt spid="48">
                                            <p:graphicEl>
                                              <a:dgm id="{04BD7061-0E20-48CF-B52D-14F82B2E812A}"/>
                                            </p:graphicEl>
                                          </p:spTgt>
                                        </p:tgtEl>
                                        <p:attrNameLst>
                                          <p:attrName>ppt_x</p:attrName>
                                        </p:attrNameLst>
                                      </p:cBhvr>
                                      <p:tavLst>
                                        <p:tav tm="0">
                                          <p:val>
                                            <p:strVal val="#ppt_x"/>
                                          </p:val>
                                        </p:tav>
                                        <p:tav tm="100000">
                                          <p:val>
                                            <p:strVal val="#ppt_x"/>
                                          </p:val>
                                        </p:tav>
                                      </p:tavLst>
                                    </p:anim>
                                    <p:anim calcmode="lin" valueType="num">
                                      <p:cBhvr>
                                        <p:cTn id="26" dur="1000" fill="hold"/>
                                        <p:tgtEl>
                                          <p:spTgt spid="48">
                                            <p:graphicEl>
                                              <a:dgm id="{04BD7061-0E20-48CF-B52D-14F82B2E812A}"/>
                                            </p:graphicEl>
                                          </p:spTgt>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48">
                                            <p:graphicEl>
                                              <a:dgm id="{17BD19FC-74F6-45DA-BEA0-1839AAAFF344}"/>
                                            </p:graphicEl>
                                          </p:spTgt>
                                        </p:tgtEl>
                                        <p:attrNameLst>
                                          <p:attrName>style.visibility</p:attrName>
                                        </p:attrNameLst>
                                      </p:cBhvr>
                                      <p:to>
                                        <p:strVal val="visible"/>
                                      </p:to>
                                    </p:set>
                                    <p:animEffect transition="in" filter="fade">
                                      <p:cBhvr>
                                        <p:cTn id="29" dur="1000"/>
                                        <p:tgtEl>
                                          <p:spTgt spid="48">
                                            <p:graphicEl>
                                              <a:dgm id="{17BD19FC-74F6-45DA-BEA0-1839AAAFF344}"/>
                                            </p:graphicEl>
                                          </p:spTgt>
                                        </p:tgtEl>
                                      </p:cBhvr>
                                    </p:animEffect>
                                    <p:anim calcmode="lin" valueType="num">
                                      <p:cBhvr>
                                        <p:cTn id="30" dur="1000" fill="hold"/>
                                        <p:tgtEl>
                                          <p:spTgt spid="48">
                                            <p:graphicEl>
                                              <a:dgm id="{17BD19FC-74F6-45DA-BEA0-1839AAAFF344}"/>
                                            </p:graphicEl>
                                          </p:spTgt>
                                        </p:tgtEl>
                                        <p:attrNameLst>
                                          <p:attrName>ppt_x</p:attrName>
                                        </p:attrNameLst>
                                      </p:cBhvr>
                                      <p:tavLst>
                                        <p:tav tm="0">
                                          <p:val>
                                            <p:strVal val="#ppt_x"/>
                                          </p:val>
                                        </p:tav>
                                        <p:tav tm="100000">
                                          <p:val>
                                            <p:strVal val="#ppt_x"/>
                                          </p:val>
                                        </p:tav>
                                      </p:tavLst>
                                    </p:anim>
                                    <p:anim calcmode="lin" valueType="num">
                                      <p:cBhvr>
                                        <p:cTn id="31" dur="1000" fill="hold"/>
                                        <p:tgtEl>
                                          <p:spTgt spid="48">
                                            <p:graphicEl>
                                              <a:dgm id="{17BD19FC-74F6-45DA-BEA0-1839AAAFF344}"/>
                                            </p:graphicEl>
                                          </p:spTgt>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grpId="0" nodeType="clickEffect">
                                  <p:stCondLst>
                                    <p:cond delay="0"/>
                                  </p:stCondLst>
                                  <p:childTnLst>
                                    <p:set>
                                      <p:cBhvr>
                                        <p:cTn id="35" dur="1" fill="hold">
                                          <p:stCondLst>
                                            <p:cond delay="0"/>
                                          </p:stCondLst>
                                        </p:cTn>
                                        <p:tgtEl>
                                          <p:spTgt spid="48">
                                            <p:graphicEl>
                                              <a:dgm id="{2CE3E998-F71C-4922-BB31-5B30E8F024FA}"/>
                                            </p:graphicEl>
                                          </p:spTgt>
                                        </p:tgtEl>
                                        <p:attrNameLst>
                                          <p:attrName>style.visibility</p:attrName>
                                        </p:attrNameLst>
                                      </p:cBhvr>
                                      <p:to>
                                        <p:strVal val="visible"/>
                                      </p:to>
                                    </p:set>
                                    <p:animEffect transition="in" filter="fade">
                                      <p:cBhvr>
                                        <p:cTn id="36" dur="1000"/>
                                        <p:tgtEl>
                                          <p:spTgt spid="48">
                                            <p:graphicEl>
                                              <a:dgm id="{2CE3E998-F71C-4922-BB31-5B30E8F024FA}"/>
                                            </p:graphicEl>
                                          </p:spTgt>
                                        </p:tgtEl>
                                      </p:cBhvr>
                                    </p:animEffect>
                                    <p:anim calcmode="lin" valueType="num">
                                      <p:cBhvr>
                                        <p:cTn id="37" dur="1000" fill="hold"/>
                                        <p:tgtEl>
                                          <p:spTgt spid="48">
                                            <p:graphicEl>
                                              <a:dgm id="{2CE3E998-F71C-4922-BB31-5B30E8F024FA}"/>
                                            </p:graphicEl>
                                          </p:spTgt>
                                        </p:tgtEl>
                                        <p:attrNameLst>
                                          <p:attrName>ppt_x</p:attrName>
                                        </p:attrNameLst>
                                      </p:cBhvr>
                                      <p:tavLst>
                                        <p:tav tm="0">
                                          <p:val>
                                            <p:strVal val="#ppt_x"/>
                                          </p:val>
                                        </p:tav>
                                        <p:tav tm="100000">
                                          <p:val>
                                            <p:strVal val="#ppt_x"/>
                                          </p:val>
                                        </p:tav>
                                      </p:tavLst>
                                    </p:anim>
                                    <p:anim calcmode="lin" valueType="num">
                                      <p:cBhvr>
                                        <p:cTn id="38" dur="1000" fill="hold"/>
                                        <p:tgtEl>
                                          <p:spTgt spid="48">
                                            <p:graphicEl>
                                              <a:dgm id="{2CE3E998-F71C-4922-BB31-5B30E8F024FA}"/>
                                            </p:graphicEl>
                                          </p:spTgt>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48">
                                            <p:graphicEl>
                                              <a:dgm id="{799484AD-49BC-4C03-94BF-11CE2F0C1C74}"/>
                                            </p:graphicEl>
                                          </p:spTgt>
                                        </p:tgtEl>
                                        <p:attrNameLst>
                                          <p:attrName>style.visibility</p:attrName>
                                        </p:attrNameLst>
                                      </p:cBhvr>
                                      <p:to>
                                        <p:strVal val="visible"/>
                                      </p:to>
                                    </p:set>
                                    <p:animEffect transition="in" filter="fade">
                                      <p:cBhvr>
                                        <p:cTn id="41" dur="1000"/>
                                        <p:tgtEl>
                                          <p:spTgt spid="48">
                                            <p:graphicEl>
                                              <a:dgm id="{799484AD-49BC-4C03-94BF-11CE2F0C1C74}"/>
                                            </p:graphicEl>
                                          </p:spTgt>
                                        </p:tgtEl>
                                      </p:cBhvr>
                                    </p:animEffect>
                                    <p:anim calcmode="lin" valueType="num">
                                      <p:cBhvr>
                                        <p:cTn id="42" dur="1000" fill="hold"/>
                                        <p:tgtEl>
                                          <p:spTgt spid="48">
                                            <p:graphicEl>
                                              <a:dgm id="{799484AD-49BC-4C03-94BF-11CE2F0C1C74}"/>
                                            </p:graphicEl>
                                          </p:spTgt>
                                        </p:tgtEl>
                                        <p:attrNameLst>
                                          <p:attrName>ppt_x</p:attrName>
                                        </p:attrNameLst>
                                      </p:cBhvr>
                                      <p:tavLst>
                                        <p:tav tm="0">
                                          <p:val>
                                            <p:strVal val="#ppt_x"/>
                                          </p:val>
                                        </p:tav>
                                        <p:tav tm="100000">
                                          <p:val>
                                            <p:strVal val="#ppt_x"/>
                                          </p:val>
                                        </p:tav>
                                      </p:tavLst>
                                    </p:anim>
                                    <p:anim calcmode="lin" valueType="num">
                                      <p:cBhvr>
                                        <p:cTn id="43" dur="1000" fill="hold"/>
                                        <p:tgtEl>
                                          <p:spTgt spid="48">
                                            <p:graphicEl>
                                              <a:dgm id="{799484AD-49BC-4C03-94BF-11CE2F0C1C74}"/>
                                            </p:graphicEl>
                                          </p:spTgt>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48">
                                            <p:graphicEl>
                                              <a:dgm id="{C053D995-8BA3-4DEF-B0BF-B4E9EAB5A1E4}"/>
                                            </p:graphicEl>
                                          </p:spTgt>
                                        </p:tgtEl>
                                        <p:attrNameLst>
                                          <p:attrName>style.visibility</p:attrName>
                                        </p:attrNameLst>
                                      </p:cBhvr>
                                      <p:to>
                                        <p:strVal val="visible"/>
                                      </p:to>
                                    </p:set>
                                    <p:animEffect transition="in" filter="fade">
                                      <p:cBhvr>
                                        <p:cTn id="46" dur="1000"/>
                                        <p:tgtEl>
                                          <p:spTgt spid="48">
                                            <p:graphicEl>
                                              <a:dgm id="{C053D995-8BA3-4DEF-B0BF-B4E9EAB5A1E4}"/>
                                            </p:graphicEl>
                                          </p:spTgt>
                                        </p:tgtEl>
                                      </p:cBhvr>
                                    </p:animEffect>
                                    <p:anim calcmode="lin" valueType="num">
                                      <p:cBhvr>
                                        <p:cTn id="47" dur="1000" fill="hold"/>
                                        <p:tgtEl>
                                          <p:spTgt spid="48">
                                            <p:graphicEl>
                                              <a:dgm id="{C053D995-8BA3-4DEF-B0BF-B4E9EAB5A1E4}"/>
                                            </p:graphicEl>
                                          </p:spTgt>
                                        </p:tgtEl>
                                        <p:attrNameLst>
                                          <p:attrName>ppt_x</p:attrName>
                                        </p:attrNameLst>
                                      </p:cBhvr>
                                      <p:tavLst>
                                        <p:tav tm="0">
                                          <p:val>
                                            <p:strVal val="#ppt_x"/>
                                          </p:val>
                                        </p:tav>
                                        <p:tav tm="100000">
                                          <p:val>
                                            <p:strVal val="#ppt_x"/>
                                          </p:val>
                                        </p:tav>
                                      </p:tavLst>
                                    </p:anim>
                                    <p:anim calcmode="lin" valueType="num">
                                      <p:cBhvr>
                                        <p:cTn id="48" dur="1000" fill="hold"/>
                                        <p:tgtEl>
                                          <p:spTgt spid="48">
                                            <p:graphicEl>
                                              <a:dgm id="{C053D995-8BA3-4DEF-B0BF-B4E9EAB5A1E4}"/>
                                            </p:graphicEl>
                                          </p:spTgt>
                                        </p:tgtEl>
                                        <p:attrNameLst>
                                          <p:attrName>ppt_y</p:attrName>
                                        </p:attrNameLst>
                                      </p:cBhvr>
                                      <p:tavLst>
                                        <p:tav tm="0">
                                          <p:val>
                                            <p:strVal val="#ppt_y+.1"/>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42" presetClass="entr" presetSubtype="0" fill="hold" grpId="0" nodeType="clickEffect">
                                  <p:stCondLst>
                                    <p:cond delay="0"/>
                                  </p:stCondLst>
                                  <p:childTnLst>
                                    <p:set>
                                      <p:cBhvr>
                                        <p:cTn id="52" dur="1" fill="hold">
                                          <p:stCondLst>
                                            <p:cond delay="0"/>
                                          </p:stCondLst>
                                        </p:cTn>
                                        <p:tgtEl>
                                          <p:spTgt spid="48">
                                            <p:graphicEl>
                                              <a:dgm id="{FD21A271-769B-471B-A308-89989BAC9DD7}"/>
                                            </p:graphicEl>
                                          </p:spTgt>
                                        </p:tgtEl>
                                        <p:attrNameLst>
                                          <p:attrName>style.visibility</p:attrName>
                                        </p:attrNameLst>
                                      </p:cBhvr>
                                      <p:to>
                                        <p:strVal val="visible"/>
                                      </p:to>
                                    </p:set>
                                    <p:animEffect transition="in" filter="fade">
                                      <p:cBhvr>
                                        <p:cTn id="53" dur="1000"/>
                                        <p:tgtEl>
                                          <p:spTgt spid="48">
                                            <p:graphicEl>
                                              <a:dgm id="{FD21A271-769B-471B-A308-89989BAC9DD7}"/>
                                            </p:graphicEl>
                                          </p:spTgt>
                                        </p:tgtEl>
                                      </p:cBhvr>
                                    </p:animEffect>
                                    <p:anim calcmode="lin" valueType="num">
                                      <p:cBhvr>
                                        <p:cTn id="54" dur="1000" fill="hold"/>
                                        <p:tgtEl>
                                          <p:spTgt spid="48">
                                            <p:graphicEl>
                                              <a:dgm id="{FD21A271-769B-471B-A308-89989BAC9DD7}"/>
                                            </p:graphicEl>
                                          </p:spTgt>
                                        </p:tgtEl>
                                        <p:attrNameLst>
                                          <p:attrName>ppt_x</p:attrName>
                                        </p:attrNameLst>
                                      </p:cBhvr>
                                      <p:tavLst>
                                        <p:tav tm="0">
                                          <p:val>
                                            <p:strVal val="#ppt_x"/>
                                          </p:val>
                                        </p:tav>
                                        <p:tav tm="100000">
                                          <p:val>
                                            <p:strVal val="#ppt_x"/>
                                          </p:val>
                                        </p:tav>
                                      </p:tavLst>
                                    </p:anim>
                                    <p:anim calcmode="lin" valueType="num">
                                      <p:cBhvr>
                                        <p:cTn id="55" dur="1000" fill="hold"/>
                                        <p:tgtEl>
                                          <p:spTgt spid="48">
                                            <p:graphicEl>
                                              <a:dgm id="{FD21A271-769B-471B-A308-89989BAC9DD7}"/>
                                            </p:graphicEl>
                                          </p:spTgt>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48">
                                            <p:graphicEl>
                                              <a:dgm id="{AE4F7E55-E9AF-4591-B18F-E859C2EF787F}"/>
                                            </p:graphicEl>
                                          </p:spTgt>
                                        </p:tgtEl>
                                        <p:attrNameLst>
                                          <p:attrName>style.visibility</p:attrName>
                                        </p:attrNameLst>
                                      </p:cBhvr>
                                      <p:to>
                                        <p:strVal val="visible"/>
                                      </p:to>
                                    </p:set>
                                    <p:animEffect transition="in" filter="fade">
                                      <p:cBhvr>
                                        <p:cTn id="58" dur="1000"/>
                                        <p:tgtEl>
                                          <p:spTgt spid="48">
                                            <p:graphicEl>
                                              <a:dgm id="{AE4F7E55-E9AF-4591-B18F-E859C2EF787F}"/>
                                            </p:graphicEl>
                                          </p:spTgt>
                                        </p:tgtEl>
                                      </p:cBhvr>
                                    </p:animEffect>
                                    <p:anim calcmode="lin" valueType="num">
                                      <p:cBhvr>
                                        <p:cTn id="59" dur="1000" fill="hold"/>
                                        <p:tgtEl>
                                          <p:spTgt spid="48">
                                            <p:graphicEl>
                                              <a:dgm id="{AE4F7E55-E9AF-4591-B18F-E859C2EF787F}"/>
                                            </p:graphicEl>
                                          </p:spTgt>
                                        </p:tgtEl>
                                        <p:attrNameLst>
                                          <p:attrName>ppt_x</p:attrName>
                                        </p:attrNameLst>
                                      </p:cBhvr>
                                      <p:tavLst>
                                        <p:tav tm="0">
                                          <p:val>
                                            <p:strVal val="#ppt_x"/>
                                          </p:val>
                                        </p:tav>
                                        <p:tav tm="100000">
                                          <p:val>
                                            <p:strVal val="#ppt_x"/>
                                          </p:val>
                                        </p:tav>
                                      </p:tavLst>
                                    </p:anim>
                                    <p:anim calcmode="lin" valueType="num">
                                      <p:cBhvr>
                                        <p:cTn id="60" dur="1000" fill="hold"/>
                                        <p:tgtEl>
                                          <p:spTgt spid="48">
                                            <p:graphicEl>
                                              <a:dgm id="{AE4F7E55-E9AF-4591-B18F-E859C2EF787F}"/>
                                            </p:graphicEl>
                                          </p:spTgt>
                                        </p:tgtEl>
                                        <p:attrNameLst>
                                          <p:attrName>ppt_y</p:attrName>
                                        </p:attrNameLst>
                                      </p:cBhvr>
                                      <p:tavLst>
                                        <p:tav tm="0">
                                          <p:val>
                                            <p:strVal val="#ppt_y+.1"/>
                                          </p:val>
                                        </p:tav>
                                        <p:tav tm="100000">
                                          <p:val>
                                            <p:strVal val="#ppt_y"/>
                                          </p:val>
                                        </p:tav>
                                      </p:tavLst>
                                    </p:anim>
                                  </p:childTnLst>
                                </p:cTn>
                              </p:par>
                              <p:par>
                                <p:cTn id="61" presetID="42" presetClass="entr" presetSubtype="0" fill="hold" grpId="0" nodeType="withEffect">
                                  <p:stCondLst>
                                    <p:cond delay="0"/>
                                  </p:stCondLst>
                                  <p:childTnLst>
                                    <p:set>
                                      <p:cBhvr>
                                        <p:cTn id="62" dur="1" fill="hold">
                                          <p:stCondLst>
                                            <p:cond delay="0"/>
                                          </p:stCondLst>
                                        </p:cTn>
                                        <p:tgtEl>
                                          <p:spTgt spid="48">
                                            <p:graphicEl>
                                              <a:dgm id="{E8EF3B9B-0441-41C7-9EE1-C4DEB6EFF37E}"/>
                                            </p:graphicEl>
                                          </p:spTgt>
                                        </p:tgtEl>
                                        <p:attrNameLst>
                                          <p:attrName>style.visibility</p:attrName>
                                        </p:attrNameLst>
                                      </p:cBhvr>
                                      <p:to>
                                        <p:strVal val="visible"/>
                                      </p:to>
                                    </p:set>
                                    <p:animEffect transition="in" filter="fade">
                                      <p:cBhvr>
                                        <p:cTn id="63" dur="1000"/>
                                        <p:tgtEl>
                                          <p:spTgt spid="48">
                                            <p:graphicEl>
                                              <a:dgm id="{E8EF3B9B-0441-41C7-9EE1-C4DEB6EFF37E}"/>
                                            </p:graphicEl>
                                          </p:spTgt>
                                        </p:tgtEl>
                                      </p:cBhvr>
                                    </p:animEffect>
                                    <p:anim calcmode="lin" valueType="num">
                                      <p:cBhvr>
                                        <p:cTn id="64" dur="1000" fill="hold"/>
                                        <p:tgtEl>
                                          <p:spTgt spid="48">
                                            <p:graphicEl>
                                              <a:dgm id="{E8EF3B9B-0441-41C7-9EE1-C4DEB6EFF37E}"/>
                                            </p:graphicEl>
                                          </p:spTgt>
                                        </p:tgtEl>
                                        <p:attrNameLst>
                                          <p:attrName>ppt_x</p:attrName>
                                        </p:attrNameLst>
                                      </p:cBhvr>
                                      <p:tavLst>
                                        <p:tav tm="0">
                                          <p:val>
                                            <p:strVal val="#ppt_x"/>
                                          </p:val>
                                        </p:tav>
                                        <p:tav tm="100000">
                                          <p:val>
                                            <p:strVal val="#ppt_x"/>
                                          </p:val>
                                        </p:tav>
                                      </p:tavLst>
                                    </p:anim>
                                    <p:anim calcmode="lin" valueType="num">
                                      <p:cBhvr>
                                        <p:cTn id="65" dur="1000" fill="hold"/>
                                        <p:tgtEl>
                                          <p:spTgt spid="48">
                                            <p:graphicEl>
                                              <a:dgm id="{E8EF3B9B-0441-41C7-9EE1-C4DEB6EFF37E}"/>
                                            </p:graphicEl>
                                          </p:spTgt>
                                        </p:tgtEl>
                                        <p:attrNameLst>
                                          <p:attrName>ppt_y</p:attrName>
                                        </p:attrNameLst>
                                      </p:cBhvr>
                                      <p:tavLst>
                                        <p:tav tm="0">
                                          <p:val>
                                            <p:strVal val="#ppt_y+.1"/>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42" presetClass="entr" presetSubtype="0" fill="hold" grpId="0" nodeType="clickEffect">
                                  <p:stCondLst>
                                    <p:cond delay="0"/>
                                  </p:stCondLst>
                                  <p:childTnLst>
                                    <p:set>
                                      <p:cBhvr>
                                        <p:cTn id="69" dur="1" fill="hold">
                                          <p:stCondLst>
                                            <p:cond delay="0"/>
                                          </p:stCondLst>
                                        </p:cTn>
                                        <p:tgtEl>
                                          <p:spTgt spid="48">
                                            <p:graphicEl>
                                              <a:dgm id="{072644BD-1785-47C0-9E88-E069809A9BF0}"/>
                                            </p:graphicEl>
                                          </p:spTgt>
                                        </p:tgtEl>
                                        <p:attrNameLst>
                                          <p:attrName>style.visibility</p:attrName>
                                        </p:attrNameLst>
                                      </p:cBhvr>
                                      <p:to>
                                        <p:strVal val="visible"/>
                                      </p:to>
                                    </p:set>
                                    <p:animEffect transition="in" filter="fade">
                                      <p:cBhvr>
                                        <p:cTn id="70" dur="1000"/>
                                        <p:tgtEl>
                                          <p:spTgt spid="48">
                                            <p:graphicEl>
                                              <a:dgm id="{072644BD-1785-47C0-9E88-E069809A9BF0}"/>
                                            </p:graphicEl>
                                          </p:spTgt>
                                        </p:tgtEl>
                                      </p:cBhvr>
                                    </p:animEffect>
                                    <p:anim calcmode="lin" valueType="num">
                                      <p:cBhvr>
                                        <p:cTn id="71" dur="1000" fill="hold"/>
                                        <p:tgtEl>
                                          <p:spTgt spid="48">
                                            <p:graphicEl>
                                              <a:dgm id="{072644BD-1785-47C0-9E88-E069809A9BF0}"/>
                                            </p:graphicEl>
                                          </p:spTgt>
                                        </p:tgtEl>
                                        <p:attrNameLst>
                                          <p:attrName>ppt_x</p:attrName>
                                        </p:attrNameLst>
                                      </p:cBhvr>
                                      <p:tavLst>
                                        <p:tav tm="0">
                                          <p:val>
                                            <p:strVal val="#ppt_x"/>
                                          </p:val>
                                        </p:tav>
                                        <p:tav tm="100000">
                                          <p:val>
                                            <p:strVal val="#ppt_x"/>
                                          </p:val>
                                        </p:tav>
                                      </p:tavLst>
                                    </p:anim>
                                    <p:anim calcmode="lin" valueType="num">
                                      <p:cBhvr>
                                        <p:cTn id="72" dur="1000" fill="hold"/>
                                        <p:tgtEl>
                                          <p:spTgt spid="48">
                                            <p:graphicEl>
                                              <a:dgm id="{072644BD-1785-47C0-9E88-E069809A9BF0}"/>
                                            </p:graphicEl>
                                          </p:spTgt>
                                        </p:tgtEl>
                                        <p:attrNameLst>
                                          <p:attrName>ppt_y</p:attrName>
                                        </p:attrNameLst>
                                      </p:cBhvr>
                                      <p:tavLst>
                                        <p:tav tm="0">
                                          <p:val>
                                            <p:strVal val="#ppt_y+.1"/>
                                          </p:val>
                                        </p:tav>
                                        <p:tav tm="100000">
                                          <p:val>
                                            <p:strVal val="#ppt_y"/>
                                          </p:val>
                                        </p:tav>
                                      </p:tavLst>
                                    </p:anim>
                                  </p:childTnLst>
                                </p:cTn>
                              </p:par>
                              <p:par>
                                <p:cTn id="73" presetID="42" presetClass="entr" presetSubtype="0" fill="hold" grpId="0" nodeType="withEffect">
                                  <p:stCondLst>
                                    <p:cond delay="0"/>
                                  </p:stCondLst>
                                  <p:childTnLst>
                                    <p:set>
                                      <p:cBhvr>
                                        <p:cTn id="74" dur="1" fill="hold">
                                          <p:stCondLst>
                                            <p:cond delay="0"/>
                                          </p:stCondLst>
                                        </p:cTn>
                                        <p:tgtEl>
                                          <p:spTgt spid="48">
                                            <p:graphicEl>
                                              <a:dgm id="{05821640-6733-4664-9C94-7C592EE2A46D}"/>
                                            </p:graphicEl>
                                          </p:spTgt>
                                        </p:tgtEl>
                                        <p:attrNameLst>
                                          <p:attrName>style.visibility</p:attrName>
                                        </p:attrNameLst>
                                      </p:cBhvr>
                                      <p:to>
                                        <p:strVal val="visible"/>
                                      </p:to>
                                    </p:set>
                                    <p:animEffect transition="in" filter="fade">
                                      <p:cBhvr>
                                        <p:cTn id="75" dur="1000"/>
                                        <p:tgtEl>
                                          <p:spTgt spid="48">
                                            <p:graphicEl>
                                              <a:dgm id="{05821640-6733-4664-9C94-7C592EE2A46D}"/>
                                            </p:graphicEl>
                                          </p:spTgt>
                                        </p:tgtEl>
                                      </p:cBhvr>
                                    </p:animEffect>
                                    <p:anim calcmode="lin" valueType="num">
                                      <p:cBhvr>
                                        <p:cTn id="76" dur="1000" fill="hold"/>
                                        <p:tgtEl>
                                          <p:spTgt spid="48">
                                            <p:graphicEl>
                                              <a:dgm id="{05821640-6733-4664-9C94-7C592EE2A46D}"/>
                                            </p:graphicEl>
                                          </p:spTgt>
                                        </p:tgtEl>
                                        <p:attrNameLst>
                                          <p:attrName>ppt_x</p:attrName>
                                        </p:attrNameLst>
                                      </p:cBhvr>
                                      <p:tavLst>
                                        <p:tav tm="0">
                                          <p:val>
                                            <p:strVal val="#ppt_x"/>
                                          </p:val>
                                        </p:tav>
                                        <p:tav tm="100000">
                                          <p:val>
                                            <p:strVal val="#ppt_x"/>
                                          </p:val>
                                        </p:tav>
                                      </p:tavLst>
                                    </p:anim>
                                    <p:anim calcmode="lin" valueType="num">
                                      <p:cBhvr>
                                        <p:cTn id="77" dur="1000" fill="hold"/>
                                        <p:tgtEl>
                                          <p:spTgt spid="48">
                                            <p:graphicEl>
                                              <a:dgm id="{05821640-6733-4664-9C94-7C592EE2A46D}"/>
                                            </p:graphicEl>
                                          </p:spTgt>
                                        </p:tgtEl>
                                        <p:attrNameLst>
                                          <p:attrName>ppt_y</p:attrName>
                                        </p:attrNameLst>
                                      </p:cBhvr>
                                      <p:tavLst>
                                        <p:tav tm="0">
                                          <p:val>
                                            <p:strVal val="#ppt_y+.1"/>
                                          </p:val>
                                        </p:tav>
                                        <p:tav tm="100000">
                                          <p:val>
                                            <p:strVal val="#ppt_y"/>
                                          </p:val>
                                        </p:tav>
                                      </p:tavLst>
                                    </p:anim>
                                  </p:childTnLst>
                                </p:cTn>
                              </p:par>
                              <p:par>
                                <p:cTn id="78" presetID="42" presetClass="entr" presetSubtype="0" fill="hold" grpId="0" nodeType="withEffect">
                                  <p:stCondLst>
                                    <p:cond delay="0"/>
                                  </p:stCondLst>
                                  <p:childTnLst>
                                    <p:set>
                                      <p:cBhvr>
                                        <p:cTn id="79" dur="1" fill="hold">
                                          <p:stCondLst>
                                            <p:cond delay="0"/>
                                          </p:stCondLst>
                                        </p:cTn>
                                        <p:tgtEl>
                                          <p:spTgt spid="48">
                                            <p:graphicEl>
                                              <a:dgm id="{BA75FF1B-B24D-4693-BBDD-4D89AC1350E0}"/>
                                            </p:graphicEl>
                                          </p:spTgt>
                                        </p:tgtEl>
                                        <p:attrNameLst>
                                          <p:attrName>style.visibility</p:attrName>
                                        </p:attrNameLst>
                                      </p:cBhvr>
                                      <p:to>
                                        <p:strVal val="visible"/>
                                      </p:to>
                                    </p:set>
                                    <p:animEffect transition="in" filter="fade">
                                      <p:cBhvr>
                                        <p:cTn id="80" dur="1000"/>
                                        <p:tgtEl>
                                          <p:spTgt spid="48">
                                            <p:graphicEl>
                                              <a:dgm id="{BA75FF1B-B24D-4693-BBDD-4D89AC1350E0}"/>
                                            </p:graphicEl>
                                          </p:spTgt>
                                        </p:tgtEl>
                                      </p:cBhvr>
                                    </p:animEffect>
                                    <p:anim calcmode="lin" valueType="num">
                                      <p:cBhvr>
                                        <p:cTn id="81" dur="1000" fill="hold"/>
                                        <p:tgtEl>
                                          <p:spTgt spid="48">
                                            <p:graphicEl>
                                              <a:dgm id="{BA75FF1B-B24D-4693-BBDD-4D89AC1350E0}"/>
                                            </p:graphicEl>
                                          </p:spTgt>
                                        </p:tgtEl>
                                        <p:attrNameLst>
                                          <p:attrName>ppt_x</p:attrName>
                                        </p:attrNameLst>
                                      </p:cBhvr>
                                      <p:tavLst>
                                        <p:tav tm="0">
                                          <p:val>
                                            <p:strVal val="#ppt_x"/>
                                          </p:val>
                                        </p:tav>
                                        <p:tav tm="100000">
                                          <p:val>
                                            <p:strVal val="#ppt_x"/>
                                          </p:val>
                                        </p:tav>
                                      </p:tavLst>
                                    </p:anim>
                                    <p:anim calcmode="lin" valueType="num">
                                      <p:cBhvr>
                                        <p:cTn id="82" dur="1000" fill="hold"/>
                                        <p:tgtEl>
                                          <p:spTgt spid="48">
                                            <p:graphicEl>
                                              <a:dgm id="{BA75FF1B-B24D-4693-BBDD-4D89AC1350E0}"/>
                                            </p:graphicEl>
                                          </p:spTgt>
                                        </p:tgtEl>
                                        <p:attrNameLst>
                                          <p:attrName>ppt_y</p:attrName>
                                        </p:attrNameLst>
                                      </p:cBhvr>
                                      <p:tavLst>
                                        <p:tav tm="0">
                                          <p:val>
                                            <p:strVal val="#ppt_y+.1"/>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42" presetClass="entr" presetSubtype="0" fill="hold" grpId="0" nodeType="clickEffect">
                                  <p:stCondLst>
                                    <p:cond delay="0"/>
                                  </p:stCondLst>
                                  <p:childTnLst>
                                    <p:set>
                                      <p:cBhvr>
                                        <p:cTn id="86" dur="1" fill="hold">
                                          <p:stCondLst>
                                            <p:cond delay="0"/>
                                          </p:stCondLst>
                                        </p:cTn>
                                        <p:tgtEl>
                                          <p:spTgt spid="48">
                                            <p:graphicEl>
                                              <a:dgm id="{4B190877-CB41-466D-860E-872066D00045}"/>
                                            </p:graphicEl>
                                          </p:spTgt>
                                        </p:tgtEl>
                                        <p:attrNameLst>
                                          <p:attrName>style.visibility</p:attrName>
                                        </p:attrNameLst>
                                      </p:cBhvr>
                                      <p:to>
                                        <p:strVal val="visible"/>
                                      </p:to>
                                    </p:set>
                                    <p:animEffect transition="in" filter="fade">
                                      <p:cBhvr>
                                        <p:cTn id="87" dur="1000"/>
                                        <p:tgtEl>
                                          <p:spTgt spid="48">
                                            <p:graphicEl>
                                              <a:dgm id="{4B190877-CB41-466D-860E-872066D00045}"/>
                                            </p:graphicEl>
                                          </p:spTgt>
                                        </p:tgtEl>
                                      </p:cBhvr>
                                    </p:animEffect>
                                    <p:anim calcmode="lin" valueType="num">
                                      <p:cBhvr>
                                        <p:cTn id="88" dur="1000" fill="hold"/>
                                        <p:tgtEl>
                                          <p:spTgt spid="48">
                                            <p:graphicEl>
                                              <a:dgm id="{4B190877-CB41-466D-860E-872066D00045}"/>
                                            </p:graphicEl>
                                          </p:spTgt>
                                        </p:tgtEl>
                                        <p:attrNameLst>
                                          <p:attrName>ppt_x</p:attrName>
                                        </p:attrNameLst>
                                      </p:cBhvr>
                                      <p:tavLst>
                                        <p:tav tm="0">
                                          <p:val>
                                            <p:strVal val="#ppt_x"/>
                                          </p:val>
                                        </p:tav>
                                        <p:tav tm="100000">
                                          <p:val>
                                            <p:strVal val="#ppt_x"/>
                                          </p:val>
                                        </p:tav>
                                      </p:tavLst>
                                    </p:anim>
                                    <p:anim calcmode="lin" valueType="num">
                                      <p:cBhvr>
                                        <p:cTn id="89" dur="1000" fill="hold"/>
                                        <p:tgtEl>
                                          <p:spTgt spid="48">
                                            <p:graphicEl>
                                              <a:dgm id="{4B190877-CB41-466D-860E-872066D00045}"/>
                                            </p:graphicEl>
                                          </p:spTgt>
                                        </p:tgtEl>
                                        <p:attrNameLst>
                                          <p:attrName>ppt_y</p:attrName>
                                        </p:attrNameLst>
                                      </p:cBhvr>
                                      <p:tavLst>
                                        <p:tav tm="0">
                                          <p:val>
                                            <p:strVal val="#ppt_y+.1"/>
                                          </p:val>
                                        </p:tav>
                                        <p:tav tm="100000">
                                          <p:val>
                                            <p:strVal val="#ppt_y"/>
                                          </p:val>
                                        </p:tav>
                                      </p:tavLst>
                                    </p:anim>
                                  </p:childTnLst>
                                </p:cTn>
                              </p:par>
                              <p:par>
                                <p:cTn id="90" presetID="42" presetClass="entr" presetSubtype="0" fill="hold" grpId="0" nodeType="withEffect">
                                  <p:stCondLst>
                                    <p:cond delay="0"/>
                                  </p:stCondLst>
                                  <p:childTnLst>
                                    <p:set>
                                      <p:cBhvr>
                                        <p:cTn id="91" dur="1" fill="hold">
                                          <p:stCondLst>
                                            <p:cond delay="0"/>
                                          </p:stCondLst>
                                        </p:cTn>
                                        <p:tgtEl>
                                          <p:spTgt spid="48">
                                            <p:graphicEl>
                                              <a:dgm id="{BE51CF9F-950E-48A3-AD83-DD99D440759F}"/>
                                            </p:graphicEl>
                                          </p:spTgt>
                                        </p:tgtEl>
                                        <p:attrNameLst>
                                          <p:attrName>style.visibility</p:attrName>
                                        </p:attrNameLst>
                                      </p:cBhvr>
                                      <p:to>
                                        <p:strVal val="visible"/>
                                      </p:to>
                                    </p:set>
                                    <p:animEffect transition="in" filter="fade">
                                      <p:cBhvr>
                                        <p:cTn id="92" dur="1000"/>
                                        <p:tgtEl>
                                          <p:spTgt spid="48">
                                            <p:graphicEl>
                                              <a:dgm id="{BE51CF9F-950E-48A3-AD83-DD99D440759F}"/>
                                            </p:graphicEl>
                                          </p:spTgt>
                                        </p:tgtEl>
                                      </p:cBhvr>
                                    </p:animEffect>
                                    <p:anim calcmode="lin" valueType="num">
                                      <p:cBhvr>
                                        <p:cTn id="93" dur="1000" fill="hold"/>
                                        <p:tgtEl>
                                          <p:spTgt spid="48">
                                            <p:graphicEl>
                                              <a:dgm id="{BE51CF9F-950E-48A3-AD83-DD99D440759F}"/>
                                            </p:graphicEl>
                                          </p:spTgt>
                                        </p:tgtEl>
                                        <p:attrNameLst>
                                          <p:attrName>ppt_x</p:attrName>
                                        </p:attrNameLst>
                                      </p:cBhvr>
                                      <p:tavLst>
                                        <p:tav tm="0">
                                          <p:val>
                                            <p:strVal val="#ppt_x"/>
                                          </p:val>
                                        </p:tav>
                                        <p:tav tm="100000">
                                          <p:val>
                                            <p:strVal val="#ppt_x"/>
                                          </p:val>
                                        </p:tav>
                                      </p:tavLst>
                                    </p:anim>
                                    <p:anim calcmode="lin" valueType="num">
                                      <p:cBhvr>
                                        <p:cTn id="94" dur="1000" fill="hold"/>
                                        <p:tgtEl>
                                          <p:spTgt spid="48">
                                            <p:graphicEl>
                                              <a:dgm id="{BE51CF9F-950E-48A3-AD83-DD99D440759F}"/>
                                            </p:graphicEl>
                                          </p:spTgt>
                                        </p:tgtEl>
                                        <p:attrNameLst>
                                          <p:attrName>ppt_y</p:attrName>
                                        </p:attrNameLst>
                                      </p:cBhvr>
                                      <p:tavLst>
                                        <p:tav tm="0">
                                          <p:val>
                                            <p:strVal val="#ppt_y+.1"/>
                                          </p:val>
                                        </p:tav>
                                        <p:tav tm="100000">
                                          <p:val>
                                            <p:strVal val="#ppt_y"/>
                                          </p:val>
                                        </p:tav>
                                      </p:tavLst>
                                    </p:anim>
                                  </p:childTnLst>
                                </p:cTn>
                              </p:par>
                              <p:par>
                                <p:cTn id="95" presetID="42" presetClass="entr" presetSubtype="0" fill="hold" grpId="0" nodeType="withEffect">
                                  <p:stCondLst>
                                    <p:cond delay="0"/>
                                  </p:stCondLst>
                                  <p:childTnLst>
                                    <p:set>
                                      <p:cBhvr>
                                        <p:cTn id="96" dur="1" fill="hold">
                                          <p:stCondLst>
                                            <p:cond delay="0"/>
                                          </p:stCondLst>
                                        </p:cTn>
                                        <p:tgtEl>
                                          <p:spTgt spid="48">
                                            <p:graphicEl>
                                              <a:dgm id="{56E0E534-267E-408F-AC3B-E7A2978D61AC}"/>
                                            </p:graphicEl>
                                          </p:spTgt>
                                        </p:tgtEl>
                                        <p:attrNameLst>
                                          <p:attrName>style.visibility</p:attrName>
                                        </p:attrNameLst>
                                      </p:cBhvr>
                                      <p:to>
                                        <p:strVal val="visible"/>
                                      </p:to>
                                    </p:set>
                                    <p:animEffect transition="in" filter="fade">
                                      <p:cBhvr>
                                        <p:cTn id="97" dur="1000"/>
                                        <p:tgtEl>
                                          <p:spTgt spid="48">
                                            <p:graphicEl>
                                              <a:dgm id="{56E0E534-267E-408F-AC3B-E7A2978D61AC}"/>
                                            </p:graphicEl>
                                          </p:spTgt>
                                        </p:tgtEl>
                                      </p:cBhvr>
                                    </p:animEffect>
                                    <p:anim calcmode="lin" valueType="num">
                                      <p:cBhvr>
                                        <p:cTn id="98" dur="1000" fill="hold"/>
                                        <p:tgtEl>
                                          <p:spTgt spid="48">
                                            <p:graphicEl>
                                              <a:dgm id="{56E0E534-267E-408F-AC3B-E7A2978D61AC}"/>
                                            </p:graphicEl>
                                          </p:spTgt>
                                        </p:tgtEl>
                                        <p:attrNameLst>
                                          <p:attrName>ppt_x</p:attrName>
                                        </p:attrNameLst>
                                      </p:cBhvr>
                                      <p:tavLst>
                                        <p:tav tm="0">
                                          <p:val>
                                            <p:strVal val="#ppt_x"/>
                                          </p:val>
                                        </p:tav>
                                        <p:tav tm="100000">
                                          <p:val>
                                            <p:strVal val="#ppt_x"/>
                                          </p:val>
                                        </p:tav>
                                      </p:tavLst>
                                    </p:anim>
                                    <p:anim calcmode="lin" valueType="num">
                                      <p:cBhvr>
                                        <p:cTn id="99" dur="1000" fill="hold"/>
                                        <p:tgtEl>
                                          <p:spTgt spid="48">
                                            <p:graphicEl>
                                              <a:dgm id="{56E0E534-267E-408F-AC3B-E7A2978D61AC}"/>
                                            </p:graphicEl>
                                          </p:spTgt>
                                        </p:tgtEl>
                                        <p:attrNameLst>
                                          <p:attrName>ppt_y</p:attrName>
                                        </p:attrNameLst>
                                      </p:cBhvr>
                                      <p:tavLst>
                                        <p:tav tm="0">
                                          <p:val>
                                            <p:strVal val="#ppt_y+.1"/>
                                          </p:val>
                                        </p:tav>
                                        <p:tav tm="100000">
                                          <p:val>
                                            <p:strVal val="#ppt_y"/>
                                          </p:val>
                                        </p:tav>
                                      </p:tavLst>
                                    </p:anim>
                                  </p:childTnLst>
                                </p:cTn>
                              </p:par>
                            </p:childTnLst>
                          </p:cTn>
                        </p:par>
                      </p:childTnLst>
                    </p:cTn>
                  </p:par>
                  <p:par>
                    <p:cTn id="100" fill="hold">
                      <p:stCondLst>
                        <p:cond delay="indefinite"/>
                      </p:stCondLst>
                      <p:childTnLst>
                        <p:par>
                          <p:cTn id="101" fill="hold">
                            <p:stCondLst>
                              <p:cond delay="0"/>
                            </p:stCondLst>
                            <p:childTnLst>
                              <p:par>
                                <p:cTn id="102" presetID="42" presetClass="entr" presetSubtype="0" fill="hold" grpId="0" nodeType="clickEffect">
                                  <p:stCondLst>
                                    <p:cond delay="0"/>
                                  </p:stCondLst>
                                  <p:childTnLst>
                                    <p:set>
                                      <p:cBhvr>
                                        <p:cTn id="103" dur="1" fill="hold">
                                          <p:stCondLst>
                                            <p:cond delay="0"/>
                                          </p:stCondLst>
                                        </p:cTn>
                                        <p:tgtEl>
                                          <p:spTgt spid="48">
                                            <p:graphicEl>
                                              <a:dgm id="{D7113522-8E3B-40EC-AE75-F0294B86E904}"/>
                                            </p:graphicEl>
                                          </p:spTgt>
                                        </p:tgtEl>
                                        <p:attrNameLst>
                                          <p:attrName>style.visibility</p:attrName>
                                        </p:attrNameLst>
                                      </p:cBhvr>
                                      <p:to>
                                        <p:strVal val="visible"/>
                                      </p:to>
                                    </p:set>
                                    <p:animEffect transition="in" filter="fade">
                                      <p:cBhvr>
                                        <p:cTn id="104" dur="1000"/>
                                        <p:tgtEl>
                                          <p:spTgt spid="48">
                                            <p:graphicEl>
                                              <a:dgm id="{D7113522-8E3B-40EC-AE75-F0294B86E904}"/>
                                            </p:graphicEl>
                                          </p:spTgt>
                                        </p:tgtEl>
                                      </p:cBhvr>
                                    </p:animEffect>
                                    <p:anim calcmode="lin" valueType="num">
                                      <p:cBhvr>
                                        <p:cTn id="105" dur="1000" fill="hold"/>
                                        <p:tgtEl>
                                          <p:spTgt spid="48">
                                            <p:graphicEl>
                                              <a:dgm id="{D7113522-8E3B-40EC-AE75-F0294B86E904}"/>
                                            </p:graphicEl>
                                          </p:spTgt>
                                        </p:tgtEl>
                                        <p:attrNameLst>
                                          <p:attrName>ppt_x</p:attrName>
                                        </p:attrNameLst>
                                      </p:cBhvr>
                                      <p:tavLst>
                                        <p:tav tm="0">
                                          <p:val>
                                            <p:strVal val="#ppt_x"/>
                                          </p:val>
                                        </p:tav>
                                        <p:tav tm="100000">
                                          <p:val>
                                            <p:strVal val="#ppt_x"/>
                                          </p:val>
                                        </p:tav>
                                      </p:tavLst>
                                    </p:anim>
                                    <p:anim calcmode="lin" valueType="num">
                                      <p:cBhvr>
                                        <p:cTn id="106" dur="1000" fill="hold"/>
                                        <p:tgtEl>
                                          <p:spTgt spid="48">
                                            <p:graphicEl>
                                              <a:dgm id="{D7113522-8E3B-40EC-AE75-F0294B86E904}"/>
                                            </p:graphicEl>
                                          </p:spTgt>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48">
                                            <p:graphicEl>
                                              <a:dgm id="{F9891942-4916-4FC8-8FA0-14FC53FBFF09}"/>
                                            </p:graphicEl>
                                          </p:spTgt>
                                        </p:tgtEl>
                                        <p:attrNameLst>
                                          <p:attrName>style.visibility</p:attrName>
                                        </p:attrNameLst>
                                      </p:cBhvr>
                                      <p:to>
                                        <p:strVal val="visible"/>
                                      </p:to>
                                    </p:set>
                                    <p:animEffect transition="in" filter="fade">
                                      <p:cBhvr>
                                        <p:cTn id="109" dur="1000"/>
                                        <p:tgtEl>
                                          <p:spTgt spid="48">
                                            <p:graphicEl>
                                              <a:dgm id="{F9891942-4916-4FC8-8FA0-14FC53FBFF09}"/>
                                            </p:graphicEl>
                                          </p:spTgt>
                                        </p:tgtEl>
                                      </p:cBhvr>
                                    </p:animEffect>
                                    <p:anim calcmode="lin" valueType="num">
                                      <p:cBhvr>
                                        <p:cTn id="110" dur="1000" fill="hold"/>
                                        <p:tgtEl>
                                          <p:spTgt spid="48">
                                            <p:graphicEl>
                                              <a:dgm id="{F9891942-4916-4FC8-8FA0-14FC53FBFF09}"/>
                                            </p:graphicEl>
                                          </p:spTgt>
                                        </p:tgtEl>
                                        <p:attrNameLst>
                                          <p:attrName>ppt_x</p:attrName>
                                        </p:attrNameLst>
                                      </p:cBhvr>
                                      <p:tavLst>
                                        <p:tav tm="0">
                                          <p:val>
                                            <p:strVal val="#ppt_x"/>
                                          </p:val>
                                        </p:tav>
                                        <p:tav tm="100000">
                                          <p:val>
                                            <p:strVal val="#ppt_x"/>
                                          </p:val>
                                        </p:tav>
                                      </p:tavLst>
                                    </p:anim>
                                    <p:anim calcmode="lin" valueType="num">
                                      <p:cBhvr>
                                        <p:cTn id="111" dur="1000" fill="hold"/>
                                        <p:tgtEl>
                                          <p:spTgt spid="48">
                                            <p:graphicEl>
                                              <a:dgm id="{F9891942-4916-4FC8-8FA0-14FC53FBFF09}"/>
                                            </p:graphicEl>
                                          </p:spTgt>
                                        </p:tgtEl>
                                        <p:attrNameLst>
                                          <p:attrName>ppt_y</p:attrName>
                                        </p:attrNameLst>
                                      </p:cBhvr>
                                      <p:tavLst>
                                        <p:tav tm="0">
                                          <p:val>
                                            <p:strVal val="#ppt_y+.1"/>
                                          </p:val>
                                        </p:tav>
                                        <p:tav tm="100000">
                                          <p:val>
                                            <p:strVal val="#ppt_y"/>
                                          </p:val>
                                        </p:tav>
                                      </p:tavLst>
                                    </p:anim>
                                  </p:childTnLst>
                                </p:cTn>
                              </p:par>
                              <p:par>
                                <p:cTn id="112" presetID="42" presetClass="entr" presetSubtype="0" fill="hold" grpId="0" nodeType="withEffect">
                                  <p:stCondLst>
                                    <p:cond delay="0"/>
                                  </p:stCondLst>
                                  <p:childTnLst>
                                    <p:set>
                                      <p:cBhvr>
                                        <p:cTn id="113" dur="1" fill="hold">
                                          <p:stCondLst>
                                            <p:cond delay="0"/>
                                          </p:stCondLst>
                                        </p:cTn>
                                        <p:tgtEl>
                                          <p:spTgt spid="48">
                                            <p:graphicEl>
                                              <a:dgm id="{C1D89775-AC55-4463-9C25-156E53D87004}"/>
                                            </p:graphicEl>
                                          </p:spTgt>
                                        </p:tgtEl>
                                        <p:attrNameLst>
                                          <p:attrName>style.visibility</p:attrName>
                                        </p:attrNameLst>
                                      </p:cBhvr>
                                      <p:to>
                                        <p:strVal val="visible"/>
                                      </p:to>
                                    </p:set>
                                    <p:animEffect transition="in" filter="fade">
                                      <p:cBhvr>
                                        <p:cTn id="114" dur="1000"/>
                                        <p:tgtEl>
                                          <p:spTgt spid="48">
                                            <p:graphicEl>
                                              <a:dgm id="{C1D89775-AC55-4463-9C25-156E53D87004}"/>
                                            </p:graphicEl>
                                          </p:spTgt>
                                        </p:tgtEl>
                                      </p:cBhvr>
                                    </p:animEffect>
                                    <p:anim calcmode="lin" valueType="num">
                                      <p:cBhvr>
                                        <p:cTn id="115" dur="1000" fill="hold"/>
                                        <p:tgtEl>
                                          <p:spTgt spid="48">
                                            <p:graphicEl>
                                              <a:dgm id="{C1D89775-AC55-4463-9C25-156E53D87004}"/>
                                            </p:graphicEl>
                                          </p:spTgt>
                                        </p:tgtEl>
                                        <p:attrNameLst>
                                          <p:attrName>ppt_x</p:attrName>
                                        </p:attrNameLst>
                                      </p:cBhvr>
                                      <p:tavLst>
                                        <p:tav tm="0">
                                          <p:val>
                                            <p:strVal val="#ppt_x"/>
                                          </p:val>
                                        </p:tav>
                                        <p:tav tm="100000">
                                          <p:val>
                                            <p:strVal val="#ppt_x"/>
                                          </p:val>
                                        </p:tav>
                                      </p:tavLst>
                                    </p:anim>
                                    <p:anim calcmode="lin" valueType="num">
                                      <p:cBhvr>
                                        <p:cTn id="116" dur="1000" fill="hold"/>
                                        <p:tgtEl>
                                          <p:spTgt spid="48">
                                            <p:graphicEl>
                                              <a:dgm id="{C1D89775-AC55-4463-9C25-156E53D87004}"/>
                                            </p:graphicEl>
                                          </p:spTgt>
                                        </p:tgtEl>
                                        <p:attrNameLst>
                                          <p:attrName>ppt_y</p:attrName>
                                        </p:attrNameLst>
                                      </p:cBhvr>
                                      <p:tavLst>
                                        <p:tav tm="0">
                                          <p:val>
                                            <p:strVal val="#ppt_y+.1"/>
                                          </p:val>
                                        </p:tav>
                                        <p:tav tm="100000">
                                          <p:val>
                                            <p:strVal val="#ppt_y"/>
                                          </p:val>
                                        </p:tav>
                                      </p:tavLst>
                                    </p:anim>
                                  </p:childTnLst>
                                </p:cTn>
                              </p:par>
                            </p:childTnLst>
                          </p:cTn>
                        </p:par>
                      </p:childTnLst>
                    </p:cTn>
                  </p:par>
                  <p:par>
                    <p:cTn id="117" fill="hold">
                      <p:stCondLst>
                        <p:cond delay="indefinite"/>
                      </p:stCondLst>
                      <p:childTnLst>
                        <p:par>
                          <p:cTn id="118" fill="hold">
                            <p:stCondLst>
                              <p:cond delay="0"/>
                            </p:stCondLst>
                            <p:childTnLst>
                              <p:par>
                                <p:cTn id="119" presetID="42" presetClass="entr" presetSubtype="0" fill="hold" grpId="0" nodeType="clickEffect">
                                  <p:stCondLst>
                                    <p:cond delay="0"/>
                                  </p:stCondLst>
                                  <p:childTnLst>
                                    <p:set>
                                      <p:cBhvr>
                                        <p:cTn id="120" dur="1" fill="hold">
                                          <p:stCondLst>
                                            <p:cond delay="0"/>
                                          </p:stCondLst>
                                        </p:cTn>
                                        <p:tgtEl>
                                          <p:spTgt spid="48">
                                            <p:graphicEl>
                                              <a:dgm id="{61ED9828-DFBE-4F2C-B63E-BC754F873B93}"/>
                                            </p:graphicEl>
                                          </p:spTgt>
                                        </p:tgtEl>
                                        <p:attrNameLst>
                                          <p:attrName>style.visibility</p:attrName>
                                        </p:attrNameLst>
                                      </p:cBhvr>
                                      <p:to>
                                        <p:strVal val="visible"/>
                                      </p:to>
                                    </p:set>
                                    <p:animEffect transition="in" filter="fade">
                                      <p:cBhvr>
                                        <p:cTn id="121" dur="1000"/>
                                        <p:tgtEl>
                                          <p:spTgt spid="48">
                                            <p:graphicEl>
                                              <a:dgm id="{61ED9828-DFBE-4F2C-B63E-BC754F873B93}"/>
                                            </p:graphicEl>
                                          </p:spTgt>
                                        </p:tgtEl>
                                      </p:cBhvr>
                                    </p:animEffect>
                                    <p:anim calcmode="lin" valueType="num">
                                      <p:cBhvr>
                                        <p:cTn id="122" dur="1000" fill="hold"/>
                                        <p:tgtEl>
                                          <p:spTgt spid="48">
                                            <p:graphicEl>
                                              <a:dgm id="{61ED9828-DFBE-4F2C-B63E-BC754F873B93}"/>
                                            </p:graphicEl>
                                          </p:spTgt>
                                        </p:tgtEl>
                                        <p:attrNameLst>
                                          <p:attrName>ppt_x</p:attrName>
                                        </p:attrNameLst>
                                      </p:cBhvr>
                                      <p:tavLst>
                                        <p:tav tm="0">
                                          <p:val>
                                            <p:strVal val="#ppt_x"/>
                                          </p:val>
                                        </p:tav>
                                        <p:tav tm="100000">
                                          <p:val>
                                            <p:strVal val="#ppt_x"/>
                                          </p:val>
                                        </p:tav>
                                      </p:tavLst>
                                    </p:anim>
                                    <p:anim calcmode="lin" valueType="num">
                                      <p:cBhvr>
                                        <p:cTn id="123" dur="1000" fill="hold"/>
                                        <p:tgtEl>
                                          <p:spTgt spid="48">
                                            <p:graphicEl>
                                              <a:dgm id="{61ED9828-DFBE-4F2C-B63E-BC754F873B93}"/>
                                            </p:graphicEl>
                                          </p:spTgt>
                                        </p:tgtEl>
                                        <p:attrNameLst>
                                          <p:attrName>ppt_y</p:attrName>
                                        </p:attrNameLst>
                                      </p:cBhvr>
                                      <p:tavLst>
                                        <p:tav tm="0">
                                          <p:val>
                                            <p:strVal val="#ppt_y+.1"/>
                                          </p:val>
                                        </p:tav>
                                        <p:tav tm="100000">
                                          <p:val>
                                            <p:strVal val="#ppt_y"/>
                                          </p:val>
                                        </p:tav>
                                      </p:tavLst>
                                    </p:anim>
                                  </p:childTnLst>
                                </p:cTn>
                              </p:par>
                              <p:par>
                                <p:cTn id="124" presetID="42" presetClass="entr" presetSubtype="0" fill="hold" grpId="0" nodeType="withEffect">
                                  <p:stCondLst>
                                    <p:cond delay="0"/>
                                  </p:stCondLst>
                                  <p:childTnLst>
                                    <p:set>
                                      <p:cBhvr>
                                        <p:cTn id="125" dur="1" fill="hold">
                                          <p:stCondLst>
                                            <p:cond delay="0"/>
                                          </p:stCondLst>
                                        </p:cTn>
                                        <p:tgtEl>
                                          <p:spTgt spid="48">
                                            <p:graphicEl>
                                              <a:dgm id="{9D9589A1-E26F-4DC6-BC45-CE69A196BCB0}"/>
                                            </p:graphicEl>
                                          </p:spTgt>
                                        </p:tgtEl>
                                        <p:attrNameLst>
                                          <p:attrName>style.visibility</p:attrName>
                                        </p:attrNameLst>
                                      </p:cBhvr>
                                      <p:to>
                                        <p:strVal val="visible"/>
                                      </p:to>
                                    </p:set>
                                    <p:animEffect transition="in" filter="fade">
                                      <p:cBhvr>
                                        <p:cTn id="126" dur="1000"/>
                                        <p:tgtEl>
                                          <p:spTgt spid="48">
                                            <p:graphicEl>
                                              <a:dgm id="{9D9589A1-E26F-4DC6-BC45-CE69A196BCB0}"/>
                                            </p:graphicEl>
                                          </p:spTgt>
                                        </p:tgtEl>
                                      </p:cBhvr>
                                    </p:animEffect>
                                    <p:anim calcmode="lin" valueType="num">
                                      <p:cBhvr>
                                        <p:cTn id="127" dur="1000" fill="hold"/>
                                        <p:tgtEl>
                                          <p:spTgt spid="48">
                                            <p:graphicEl>
                                              <a:dgm id="{9D9589A1-E26F-4DC6-BC45-CE69A196BCB0}"/>
                                            </p:graphicEl>
                                          </p:spTgt>
                                        </p:tgtEl>
                                        <p:attrNameLst>
                                          <p:attrName>ppt_x</p:attrName>
                                        </p:attrNameLst>
                                      </p:cBhvr>
                                      <p:tavLst>
                                        <p:tav tm="0">
                                          <p:val>
                                            <p:strVal val="#ppt_x"/>
                                          </p:val>
                                        </p:tav>
                                        <p:tav tm="100000">
                                          <p:val>
                                            <p:strVal val="#ppt_x"/>
                                          </p:val>
                                        </p:tav>
                                      </p:tavLst>
                                    </p:anim>
                                    <p:anim calcmode="lin" valueType="num">
                                      <p:cBhvr>
                                        <p:cTn id="128" dur="1000" fill="hold"/>
                                        <p:tgtEl>
                                          <p:spTgt spid="48">
                                            <p:graphicEl>
                                              <a:dgm id="{9D9589A1-E26F-4DC6-BC45-CE69A196BCB0}"/>
                                            </p:graphicEl>
                                          </p:spTgt>
                                        </p:tgtEl>
                                        <p:attrNameLst>
                                          <p:attrName>ppt_y</p:attrName>
                                        </p:attrNameLst>
                                      </p:cBhvr>
                                      <p:tavLst>
                                        <p:tav tm="0">
                                          <p:val>
                                            <p:strVal val="#ppt_y+.1"/>
                                          </p:val>
                                        </p:tav>
                                        <p:tav tm="100000">
                                          <p:val>
                                            <p:strVal val="#ppt_y"/>
                                          </p:val>
                                        </p:tav>
                                      </p:tavLst>
                                    </p:anim>
                                  </p:childTnLst>
                                </p:cTn>
                              </p:par>
                              <p:par>
                                <p:cTn id="129" presetID="42" presetClass="entr" presetSubtype="0" fill="hold" grpId="0" nodeType="withEffect">
                                  <p:stCondLst>
                                    <p:cond delay="0"/>
                                  </p:stCondLst>
                                  <p:childTnLst>
                                    <p:set>
                                      <p:cBhvr>
                                        <p:cTn id="130" dur="1" fill="hold">
                                          <p:stCondLst>
                                            <p:cond delay="0"/>
                                          </p:stCondLst>
                                        </p:cTn>
                                        <p:tgtEl>
                                          <p:spTgt spid="48">
                                            <p:graphicEl>
                                              <a:dgm id="{DA25FDEB-FA8C-4D29-86D3-24B61BA94AB0}"/>
                                            </p:graphicEl>
                                          </p:spTgt>
                                        </p:tgtEl>
                                        <p:attrNameLst>
                                          <p:attrName>style.visibility</p:attrName>
                                        </p:attrNameLst>
                                      </p:cBhvr>
                                      <p:to>
                                        <p:strVal val="visible"/>
                                      </p:to>
                                    </p:set>
                                    <p:animEffect transition="in" filter="fade">
                                      <p:cBhvr>
                                        <p:cTn id="131" dur="1000"/>
                                        <p:tgtEl>
                                          <p:spTgt spid="48">
                                            <p:graphicEl>
                                              <a:dgm id="{DA25FDEB-FA8C-4D29-86D3-24B61BA94AB0}"/>
                                            </p:graphicEl>
                                          </p:spTgt>
                                        </p:tgtEl>
                                      </p:cBhvr>
                                    </p:animEffect>
                                    <p:anim calcmode="lin" valueType="num">
                                      <p:cBhvr>
                                        <p:cTn id="132" dur="1000" fill="hold"/>
                                        <p:tgtEl>
                                          <p:spTgt spid="48">
                                            <p:graphicEl>
                                              <a:dgm id="{DA25FDEB-FA8C-4D29-86D3-24B61BA94AB0}"/>
                                            </p:graphicEl>
                                          </p:spTgt>
                                        </p:tgtEl>
                                        <p:attrNameLst>
                                          <p:attrName>ppt_x</p:attrName>
                                        </p:attrNameLst>
                                      </p:cBhvr>
                                      <p:tavLst>
                                        <p:tav tm="0">
                                          <p:val>
                                            <p:strVal val="#ppt_x"/>
                                          </p:val>
                                        </p:tav>
                                        <p:tav tm="100000">
                                          <p:val>
                                            <p:strVal val="#ppt_x"/>
                                          </p:val>
                                        </p:tav>
                                      </p:tavLst>
                                    </p:anim>
                                    <p:anim calcmode="lin" valueType="num">
                                      <p:cBhvr>
                                        <p:cTn id="133" dur="1000" fill="hold"/>
                                        <p:tgtEl>
                                          <p:spTgt spid="48">
                                            <p:graphicEl>
                                              <a:dgm id="{DA25FDEB-FA8C-4D29-86D3-24B61BA94AB0}"/>
                                            </p:graphicEl>
                                          </p:spTgt>
                                        </p:tgtEl>
                                        <p:attrNameLst>
                                          <p:attrName>ppt_y</p:attrName>
                                        </p:attrNameLst>
                                      </p:cBhvr>
                                      <p:tavLst>
                                        <p:tav tm="0">
                                          <p:val>
                                            <p:strVal val="#ppt_y+.1"/>
                                          </p:val>
                                        </p:tav>
                                        <p:tav tm="100000">
                                          <p:val>
                                            <p:strVal val="#ppt_y"/>
                                          </p:val>
                                        </p:tav>
                                      </p:tavLst>
                                    </p:anim>
                                  </p:childTnLst>
                                </p:cTn>
                              </p:par>
                            </p:childTnLst>
                          </p:cTn>
                        </p:par>
                      </p:childTnLst>
                    </p:cTn>
                  </p:par>
                  <p:par>
                    <p:cTn id="134" fill="hold">
                      <p:stCondLst>
                        <p:cond delay="indefinite"/>
                      </p:stCondLst>
                      <p:childTnLst>
                        <p:par>
                          <p:cTn id="135" fill="hold">
                            <p:stCondLst>
                              <p:cond delay="0"/>
                            </p:stCondLst>
                            <p:childTnLst>
                              <p:par>
                                <p:cTn id="136" presetID="42" presetClass="entr" presetSubtype="0" fill="hold" grpId="0" nodeType="clickEffect">
                                  <p:stCondLst>
                                    <p:cond delay="0"/>
                                  </p:stCondLst>
                                  <p:childTnLst>
                                    <p:set>
                                      <p:cBhvr>
                                        <p:cTn id="137" dur="1" fill="hold">
                                          <p:stCondLst>
                                            <p:cond delay="0"/>
                                          </p:stCondLst>
                                        </p:cTn>
                                        <p:tgtEl>
                                          <p:spTgt spid="48">
                                            <p:graphicEl>
                                              <a:dgm id="{29F6E326-12F0-49A6-9092-8792F31401C0}"/>
                                            </p:graphicEl>
                                          </p:spTgt>
                                        </p:tgtEl>
                                        <p:attrNameLst>
                                          <p:attrName>style.visibility</p:attrName>
                                        </p:attrNameLst>
                                      </p:cBhvr>
                                      <p:to>
                                        <p:strVal val="visible"/>
                                      </p:to>
                                    </p:set>
                                    <p:animEffect transition="in" filter="fade">
                                      <p:cBhvr>
                                        <p:cTn id="138" dur="1000"/>
                                        <p:tgtEl>
                                          <p:spTgt spid="48">
                                            <p:graphicEl>
                                              <a:dgm id="{29F6E326-12F0-49A6-9092-8792F31401C0}"/>
                                            </p:graphicEl>
                                          </p:spTgt>
                                        </p:tgtEl>
                                      </p:cBhvr>
                                    </p:animEffect>
                                    <p:anim calcmode="lin" valueType="num">
                                      <p:cBhvr>
                                        <p:cTn id="139" dur="1000" fill="hold"/>
                                        <p:tgtEl>
                                          <p:spTgt spid="48">
                                            <p:graphicEl>
                                              <a:dgm id="{29F6E326-12F0-49A6-9092-8792F31401C0}"/>
                                            </p:graphicEl>
                                          </p:spTgt>
                                        </p:tgtEl>
                                        <p:attrNameLst>
                                          <p:attrName>ppt_x</p:attrName>
                                        </p:attrNameLst>
                                      </p:cBhvr>
                                      <p:tavLst>
                                        <p:tav tm="0">
                                          <p:val>
                                            <p:strVal val="#ppt_x"/>
                                          </p:val>
                                        </p:tav>
                                        <p:tav tm="100000">
                                          <p:val>
                                            <p:strVal val="#ppt_x"/>
                                          </p:val>
                                        </p:tav>
                                      </p:tavLst>
                                    </p:anim>
                                    <p:anim calcmode="lin" valueType="num">
                                      <p:cBhvr>
                                        <p:cTn id="140" dur="1000" fill="hold"/>
                                        <p:tgtEl>
                                          <p:spTgt spid="48">
                                            <p:graphicEl>
                                              <a:dgm id="{29F6E326-12F0-49A6-9092-8792F31401C0}"/>
                                            </p:graphicEl>
                                          </p:spTgt>
                                        </p:tgtEl>
                                        <p:attrNameLst>
                                          <p:attrName>ppt_y</p:attrName>
                                        </p:attrNameLst>
                                      </p:cBhvr>
                                      <p:tavLst>
                                        <p:tav tm="0">
                                          <p:val>
                                            <p:strVal val="#ppt_y+.1"/>
                                          </p:val>
                                        </p:tav>
                                        <p:tav tm="100000">
                                          <p:val>
                                            <p:strVal val="#ppt_y"/>
                                          </p:val>
                                        </p:tav>
                                      </p:tavLst>
                                    </p:anim>
                                  </p:childTnLst>
                                </p:cTn>
                              </p:par>
                              <p:par>
                                <p:cTn id="141" presetID="42" presetClass="entr" presetSubtype="0" fill="hold" grpId="0" nodeType="withEffect">
                                  <p:stCondLst>
                                    <p:cond delay="0"/>
                                  </p:stCondLst>
                                  <p:childTnLst>
                                    <p:set>
                                      <p:cBhvr>
                                        <p:cTn id="142" dur="1" fill="hold">
                                          <p:stCondLst>
                                            <p:cond delay="0"/>
                                          </p:stCondLst>
                                        </p:cTn>
                                        <p:tgtEl>
                                          <p:spTgt spid="48">
                                            <p:graphicEl>
                                              <a:dgm id="{460BD908-D366-46CA-9595-AF41BE131231}"/>
                                            </p:graphicEl>
                                          </p:spTgt>
                                        </p:tgtEl>
                                        <p:attrNameLst>
                                          <p:attrName>style.visibility</p:attrName>
                                        </p:attrNameLst>
                                      </p:cBhvr>
                                      <p:to>
                                        <p:strVal val="visible"/>
                                      </p:to>
                                    </p:set>
                                    <p:animEffect transition="in" filter="fade">
                                      <p:cBhvr>
                                        <p:cTn id="143" dur="1000"/>
                                        <p:tgtEl>
                                          <p:spTgt spid="48">
                                            <p:graphicEl>
                                              <a:dgm id="{460BD908-D366-46CA-9595-AF41BE131231}"/>
                                            </p:graphicEl>
                                          </p:spTgt>
                                        </p:tgtEl>
                                      </p:cBhvr>
                                    </p:animEffect>
                                    <p:anim calcmode="lin" valueType="num">
                                      <p:cBhvr>
                                        <p:cTn id="144" dur="1000" fill="hold"/>
                                        <p:tgtEl>
                                          <p:spTgt spid="48">
                                            <p:graphicEl>
                                              <a:dgm id="{460BD908-D366-46CA-9595-AF41BE131231}"/>
                                            </p:graphicEl>
                                          </p:spTgt>
                                        </p:tgtEl>
                                        <p:attrNameLst>
                                          <p:attrName>ppt_x</p:attrName>
                                        </p:attrNameLst>
                                      </p:cBhvr>
                                      <p:tavLst>
                                        <p:tav tm="0">
                                          <p:val>
                                            <p:strVal val="#ppt_x"/>
                                          </p:val>
                                        </p:tav>
                                        <p:tav tm="100000">
                                          <p:val>
                                            <p:strVal val="#ppt_x"/>
                                          </p:val>
                                        </p:tav>
                                      </p:tavLst>
                                    </p:anim>
                                    <p:anim calcmode="lin" valueType="num">
                                      <p:cBhvr>
                                        <p:cTn id="145" dur="1000" fill="hold"/>
                                        <p:tgtEl>
                                          <p:spTgt spid="48">
                                            <p:graphicEl>
                                              <a:dgm id="{460BD908-D366-46CA-9595-AF41BE131231}"/>
                                            </p:graphicEl>
                                          </p:spTgt>
                                        </p:tgtEl>
                                        <p:attrNameLst>
                                          <p:attrName>ppt_y</p:attrName>
                                        </p:attrNameLst>
                                      </p:cBhvr>
                                      <p:tavLst>
                                        <p:tav tm="0">
                                          <p:val>
                                            <p:strVal val="#ppt_y+.1"/>
                                          </p:val>
                                        </p:tav>
                                        <p:tav tm="100000">
                                          <p:val>
                                            <p:strVal val="#ppt_y"/>
                                          </p:val>
                                        </p:tav>
                                      </p:tavLst>
                                    </p:anim>
                                  </p:childTnLst>
                                </p:cTn>
                              </p:par>
                              <p:par>
                                <p:cTn id="146" presetID="42" presetClass="entr" presetSubtype="0" fill="hold" grpId="0" nodeType="withEffect">
                                  <p:stCondLst>
                                    <p:cond delay="0"/>
                                  </p:stCondLst>
                                  <p:childTnLst>
                                    <p:set>
                                      <p:cBhvr>
                                        <p:cTn id="147" dur="1" fill="hold">
                                          <p:stCondLst>
                                            <p:cond delay="0"/>
                                          </p:stCondLst>
                                        </p:cTn>
                                        <p:tgtEl>
                                          <p:spTgt spid="48">
                                            <p:graphicEl>
                                              <a:dgm id="{1A8A9BAA-5B8C-46B5-A227-EBA3D527656F}"/>
                                            </p:graphicEl>
                                          </p:spTgt>
                                        </p:tgtEl>
                                        <p:attrNameLst>
                                          <p:attrName>style.visibility</p:attrName>
                                        </p:attrNameLst>
                                      </p:cBhvr>
                                      <p:to>
                                        <p:strVal val="visible"/>
                                      </p:to>
                                    </p:set>
                                    <p:animEffect transition="in" filter="fade">
                                      <p:cBhvr>
                                        <p:cTn id="148" dur="1000"/>
                                        <p:tgtEl>
                                          <p:spTgt spid="48">
                                            <p:graphicEl>
                                              <a:dgm id="{1A8A9BAA-5B8C-46B5-A227-EBA3D527656F}"/>
                                            </p:graphicEl>
                                          </p:spTgt>
                                        </p:tgtEl>
                                      </p:cBhvr>
                                    </p:animEffect>
                                    <p:anim calcmode="lin" valueType="num">
                                      <p:cBhvr>
                                        <p:cTn id="149" dur="1000" fill="hold"/>
                                        <p:tgtEl>
                                          <p:spTgt spid="48">
                                            <p:graphicEl>
                                              <a:dgm id="{1A8A9BAA-5B8C-46B5-A227-EBA3D527656F}"/>
                                            </p:graphicEl>
                                          </p:spTgt>
                                        </p:tgtEl>
                                        <p:attrNameLst>
                                          <p:attrName>ppt_x</p:attrName>
                                        </p:attrNameLst>
                                      </p:cBhvr>
                                      <p:tavLst>
                                        <p:tav tm="0">
                                          <p:val>
                                            <p:strVal val="#ppt_x"/>
                                          </p:val>
                                        </p:tav>
                                        <p:tav tm="100000">
                                          <p:val>
                                            <p:strVal val="#ppt_x"/>
                                          </p:val>
                                        </p:tav>
                                      </p:tavLst>
                                    </p:anim>
                                    <p:anim calcmode="lin" valueType="num">
                                      <p:cBhvr>
                                        <p:cTn id="150" dur="1000" fill="hold"/>
                                        <p:tgtEl>
                                          <p:spTgt spid="48">
                                            <p:graphicEl>
                                              <a:dgm id="{1A8A9BAA-5B8C-46B5-A227-EBA3D527656F}"/>
                                            </p:graphicEl>
                                          </p:spTgt>
                                        </p:tgtEl>
                                        <p:attrNameLst>
                                          <p:attrName>ppt_y</p:attrName>
                                        </p:attrNameLst>
                                      </p:cBhvr>
                                      <p:tavLst>
                                        <p:tav tm="0">
                                          <p:val>
                                            <p:strVal val="#ppt_y+.1"/>
                                          </p:val>
                                        </p:tav>
                                        <p:tav tm="100000">
                                          <p:val>
                                            <p:strVal val="#ppt_y"/>
                                          </p:val>
                                        </p:tav>
                                      </p:tavLst>
                                    </p:anim>
                                  </p:childTnLst>
                                </p:cTn>
                              </p:par>
                            </p:childTnLst>
                          </p:cTn>
                        </p:par>
                      </p:childTnLst>
                    </p:cTn>
                  </p:par>
                  <p:par>
                    <p:cTn id="151" fill="hold">
                      <p:stCondLst>
                        <p:cond delay="indefinite"/>
                      </p:stCondLst>
                      <p:childTnLst>
                        <p:par>
                          <p:cTn id="152" fill="hold">
                            <p:stCondLst>
                              <p:cond delay="0"/>
                            </p:stCondLst>
                            <p:childTnLst>
                              <p:par>
                                <p:cTn id="153" presetID="42" presetClass="entr" presetSubtype="0" fill="hold" grpId="0" nodeType="clickEffect">
                                  <p:stCondLst>
                                    <p:cond delay="0"/>
                                  </p:stCondLst>
                                  <p:childTnLst>
                                    <p:set>
                                      <p:cBhvr>
                                        <p:cTn id="154" dur="1" fill="hold">
                                          <p:stCondLst>
                                            <p:cond delay="0"/>
                                          </p:stCondLst>
                                        </p:cTn>
                                        <p:tgtEl>
                                          <p:spTgt spid="48">
                                            <p:graphicEl>
                                              <a:dgm id="{C5E156F5-510E-4425-A42C-7CEC6ABFF439}"/>
                                            </p:graphicEl>
                                          </p:spTgt>
                                        </p:tgtEl>
                                        <p:attrNameLst>
                                          <p:attrName>style.visibility</p:attrName>
                                        </p:attrNameLst>
                                      </p:cBhvr>
                                      <p:to>
                                        <p:strVal val="visible"/>
                                      </p:to>
                                    </p:set>
                                    <p:animEffect transition="in" filter="fade">
                                      <p:cBhvr>
                                        <p:cTn id="155" dur="1000"/>
                                        <p:tgtEl>
                                          <p:spTgt spid="48">
                                            <p:graphicEl>
                                              <a:dgm id="{C5E156F5-510E-4425-A42C-7CEC6ABFF439}"/>
                                            </p:graphicEl>
                                          </p:spTgt>
                                        </p:tgtEl>
                                      </p:cBhvr>
                                    </p:animEffect>
                                    <p:anim calcmode="lin" valueType="num">
                                      <p:cBhvr>
                                        <p:cTn id="156" dur="1000" fill="hold"/>
                                        <p:tgtEl>
                                          <p:spTgt spid="48">
                                            <p:graphicEl>
                                              <a:dgm id="{C5E156F5-510E-4425-A42C-7CEC6ABFF439}"/>
                                            </p:graphicEl>
                                          </p:spTgt>
                                        </p:tgtEl>
                                        <p:attrNameLst>
                                          <p:attrName>ppt_x</p:attrName>
                                        </p:attrNameLst>
                                      </p:cBhvr>
                                      <p:tavLst>
                                        <p:tav tm="0">
                                          <p:val>
                                            <p:strVal val="#ppt_x"/>
                                          </p:val>
                                        </p:tav>
                                        <p:tav tm="100000">
                                          <p:val>
                                            <p:strVal val="#ppt_x"/>
                                          </p:val>
                                        </p:tav>
                                      </p:tavLst>
                                    </p:anim>
                                    <p:anim calcmode="lin" valueType="num">
                                      <p:cBhvr>
                                        <p:cTn id="157" dur="1000" fill="hold"/>
                                        <p:tgtEl>
                                          <p:spTgt spid="48">
                                            <p:graphicEl>
                                              <a:dgm id="{C5E156F5-510E-4425-A42C-7CEC6ABFF439}"/>
                                            </p:graphicEl>
                                          </p:spTgt>
                                        </p:tgtEl>
                                        <p:attrNameLst>
                                          <p:attrName>ppt_y</p:attrName>
                                        </p:attrNameLst>
                                      </p:cBhvr>
                                      <p:tavLst>
                                        <p:tav tm="0">
                                          <p:val>
                                            <p:strVal val="#ppt_y+.1"/>
                                          </p:val>
                                        </p:tav>
                                        <p:tav tm="100000">
                                          <p:val>
                                            <p:strVal val="#ppt_y"/>
                                          </p:val>
                                        </p:tav>
                                      </p:tavLst>
                                    </p:anim>
                                  </p:childTnLst>
                                </p:cTn>
                              </p:par>
                              <p:par>
                                <p:cTn id="158" presetID="42" presetClass="entr" presetSubtype="0" fill="hold" grpId="0" nodeType="withEffect">
                                  <p:stCondLst>
                                    <p:cond delay="0"/>
                                  </p:stCondLst>
                                  <p:childTnLst>
                                    <p:set>
                                      <p:cBhvr>
                                        <p:cTn id="159" dur="1" fill="hold">
                                          <p:stCondLst>
                                            <p:cond delay="0"/>
                                          </p:stCondLst>
                                        </p:cTn>
                                        <p:tgtEl>
                                          <p:spTgt spid="48">
                                            <p:graphicEl>
                                              <a:dgm id="{1E0957F0-7D14-4CAB-86D9-615325A7C684}"/>
                                            </p:graphicEl>
                                          </p:spTgt>
                                        </p:tgtEl>
                                        <p:attrNameLst>
                                          <p:attrName>style.visibility</p:attrName>
                                        </p:attrNameLst>
                                      </p:cBhvr>
                                      <p:to>
                                        <p:strVal val="visible"/>
                                      </p:to>
                                    </p:set>
                                    <p:animEffect transition="in" filter="fade">
                                      <p:cBhvr>
                                        <p:cTn id="160" dur="1000"/>
                                        <p:tgtEl>
                                          <p:spTgt spid="48">
                                            <p:graphicEl>
                                              <a:dgm id="{1E0957F0-7D14-4CAB-86D9-615325A7C684}"/>
                                            </p:graphicEl>
                                          </p:spTgt>
                                        </p:tgtEl>
                                      </p:cBhvr>
                                    </p:animEffect>
                                    <p:anim calcmode="lin" valueType="num">
                                      <p:cBhvr>
                                        <p:cTn id="161" dur="1000" fill="hold"/>
                                        <p:tgtEl>
                                          <p:spTgt spid="48">
                                            <p:graphicEl>
                                              <a:dgm id="{1E0957F0-7D14-4CAB-86D9-615325A7C684}"/>
                                            </p:graphicEl>
                                          </p:spTgt>
                                        </p:tgtEl>
                                        <p:attrNameLst>
                                          <p:attrName>ppt_x</p:attrName>
                                        </p:attrNameLst>
                                      </p:cBhvr>
                                      <p:tavLst>
                                        <p:tav tm="0">
                                          <p:val>
                                            <p:strVal val="#ppt_x"/>
                                          </p:val>
                                        </p:tav>
                                        <p:tav tm="100000">
                                          <p:val>
                                            <p:strVal val="#ppt_x"/>
                                          </p:val>
                                        </p:tav>
                                      </p:tavLst>
                                    </p:anim>
                                    <p:anim calcmode="lin" valueType="num">
                                      <p:cBhvr>
                                        <p:cTn id="162" dur="1000" fill="hold"/>
                                        <p:tgtEl>
                                          <p:spTgt spid="48">
                                            <p:graphicEl>
                                              <a:dgm id="{1E0957F0-7D14-4CAB-86D9-615325A7C684}"/>
                                            </p:graphicEl>
                                          </p:spTgt>
                                        </p:tgtEl>
                                        <p:attrNameLst>
                                          <p:attrName>ppt_y</p:attrName>
                                        </p:attrNameLst>
                                      </p:cBhvr>
                                      <p:tavLst>
                                        <p:tav tm="0">
                                          <p:val>
                                            <p:strVal val="#ppt_y+.1"/>
                                          </p:val>
                                        </p:tav>
                                        <p:tav tm="100000">
                                          <p:val>
                                            <p:strVal val="#ppt_y"/>
                                          </p:val>
                                        </p:tav>
                                      </p:tavLst>
                                    </p:anim>
                                  </p:childTnLst>
                                </p:cTn>
                              </p:par>
                              <p:par>
                                <p:cTn id="163" presetID="42" presetClass="entr" presetSubtype="0" fill="hold" grpId="0" nodeType="withEffect">
                                  <p:stCondLst>
                                    <p:cond delay="0"/>
                                  </p:stCondLst>
                                  <p:childTnLst>
                                    <p:set>
                                      <p:cBhvr>
                                        <p:cTn id="164" dur="1" fill="hold">
                                          <p:stCondLst>
                                            <p:cond delay="0"/>
                                          </p:stCondLst>
                                        </p:cTn>
                                        <p:tgtEl>
                                          <p:spTgt spid="48">
                                            <p:graphicEl>
                                              <a:dgm id="{65AA1E0F-E086-4111-8068-9F2087AA1928}"/>
                                            </p:graphicEl>
                                          </p:spTgt>
                                        </p:tgtEl>
                                        <p:attrNameLst>
                                          <p:attrName>style.visibility</p:attrName>
                                        </p:attrNameLst>
                                      </p:cBhvr>
                                      <p:to>
                                        <p:strVal val="visible"/>
                                      </p:to>
                                    </p:set>
                                    <p:animEffect transition="in" filter="fade">
                                      <p:cBhvr>
                                        <p:cTn id="165" dur="1000"/>
                                        <p:tgtEl>
                                          <p:spTgt spid="48">
                                            <p:graphicEl>
                                              <a:dgm id="{65AA1E0F-E086-4111-8068-9F2087AA1928}"/>
                                            </p:graphicEl>
                                          </p:spTgt>
                                        </p:tgtEl>
                                      </p:cBhvr>
                                    </p:animEffect>
                                    <p:anim calcmode="lin" valueType="num">
                                      <p:cBhvr>
                                        <p:cTn id="166" dur="1000" fill="hold"/>
                                        <p:tgtEl>
                                          <p:spTgt spid="48">
                                            <p:graphicEl>
                                              <a:dgm id="{65AA1E0F-E086-4111-8068-9F2087AA1928}"/>
                                            </p:graphicEl>
                                          </p:spTgt>
                                        </p:tgtEl>
                                        <p:attrNameLst>
                                          <p:attrName>ppt_x</p:attrName>
                                        </p:attrNameLst>
                                      </p:cBhvr>
                                      <p:tavLst>
                                        <p:tav tm="0">
                                          <p:val>
                                            <p:strVal val="#ppt_x"/>
                                          </p:val>
                                        </p:tav>
                                        <p:tav tm="100000">
                                          <p:val>
                                            <p:strVal val="#ppt_x"/>
                                          </p:val>
                                        </p:tav>
                                      </p:tavLst>
                                    </p:anim>
                                    <p:anim calcmode="lin" valueType="num">
                                      <p:cBhvr>
                                        <p:cTn id="167" dur="1000" fill="hold"/>
                                        <p:tgtEl>
                                          <p:spTgt spid="48">
                                            <p:graphicEl>
                                              <a:dgm id="{65AA1E0F-E086-4111-8068-9F2087AA1928}"/>
                                            </p:graphicEl>
                                          </p:spTgt>
                                        </p:tgtEl>
                                        <p:attrNameLst>
                                          <p:attrName>ppt_y</p:attrName>
                                        </p:attrNameLst>
                                      </p:cBhvr>
                                      <p:tavLst>
                                        <p:tav tm="0">
                                          <p:val>
                                            <p:strVal val="#ppt_y+.1"/>
                                          </p:val>
                                        </p:tav>
                                        <p:tav tm="100000">
                                          <p:val>
                                            <p:strVal val="#ppt_y"/>
                                          </p:val>
                                        </p:tav>
                                      </p:tavLst>
                                    </p:anim>
                                  </p:childTnLst>
                                </p:cTn>
                              </p:par>
                            </p:childTnLst>
                          </p:cTn>
                        </p:par>
                      </p:childTnLst>
                    </p:cTn>
                  </p:par>
                  <p:par>
                    <p:cTn id="168" fill="hold">
                      <p:stCondLst>
                        <p:cond delay="indefinite"/>
                      </p:stCondLst>
                      <p:childTnLst>
                        <p:par>
                          <p:cTn id="169" fill="hold">
                            <p:stCondLst>
                              <p:cond delay="0"/>
                            </p:stCondLst>
                            <p:childTnLst>
                              <p:par>
                                <p:cTn id="170" presetID="42" presetClass="entr" presetSubtype="0" fill="hold" grpId="0" nodeType="clickEffect">
                                  <p:stCondLst>
                                    <p:cond delay="0"/>
                                  </p:stCondLst>
                                  <p:childTnLst>
                                    <p:set>
                                      <p:cBhvr>
                                        <p:cTn id="171" dur="1" fill="hold">
                                          <p:stCondLst>
                                            <p:cond delay="0"/>
                                          </p:stCondLst>
                                        </p:cTn>
                                        <p:tgtEl>
                                          <p:spTgt spid="48">
                                            <p:graphicEl>
                                              <a:dgm id="{2AB50760-E442-48BD-933B-7D53ACD92E93}"/>
                                            </p:graphicEl>
                                          </p:spTgt>
                                        </p:tgtEl>
                                        <p:attrNameLst>
                                          <p:attrName>style.visibility</p:attrName>
                                        </p:attrNameLst>
                                      </p:cBhvr>
                                      <p:to>
                                        <p:strVal val="visible"/>
                                      </p:to>
                                    </p:set>
                                    <p:animEffect transition="in" filter="fade">
                                      <p:cBhvr>
                                        <p:cTn id="172" dur="1000"/>
                                        <p:tgtEl>
                                          <p:spTgt spid="48">
                                            <p:graphicEl>
                                              <a:dgm id="{2AB50760-E442-48BD-933B-7D53ACD92E93}"/>
                                            </p:graphicEl>
                                          </p:spTgt>
                                        </p:tgtEl>
                                      </p:cBhvr>
                                    </p:animEffect>
                                    <p:anim calcmode="lin" valueType="num">
                                      <p:cBhvr>
                                        <p:cTn id="173" dur="1000" fill="hold"/>
                                        <p:tgtEl>
                                          <p:spTgt spid="48">
                                            <p:graphicEl>
                                              <a:dgm id="{2AB50760-E442-48BD-933B-7D53ACD92E93}"/>
                                            </p:graphicEl>
                                          </p:spTgt>
                                        </p:tgtEl>
                                        <p:attrNameLst>
                                          <p:attrName>ppt_x</p:attrName>
                                        </p:attrNameLst>
                                      </p:cBhvr>
                                      <p:tavLst>
                                        <p:tav tm="0">
                                          <p:val>
                                            <p:strVal val="#ppt_x"/>
                                          </p:val>
                                        </p:tav>
                                        <p:tav tm="100000">
                                          <p:val>
                                            <p:strVal val="#ppt_x"/>
                                          </p:val>
                                        </p:tav>
                                      </p:tavLst>
                                    </p:anim>
                                    <p:anim calcmode="lin" valueType="num">
                                      <p:cBhvr>
                                        <p:cTn id="174" dur="1000" fill="hold"/>
                                        <p:tgtEl>
                                          <p:spTgt spid="48">
                                            <p:graphicEl>
                                              <a:dgm id="{2AB50760-E442-48BD-933B-7D53ACD92E93}"/>
                                            </p:graphicEl>
                                          </p:spTgt>
                                        </p:tgtEl>
                                        <p:attrNameLst>
                                          <p:attrName>ppt_y</p:attrName>
                                        </p:attrNameLst>
                                      </p:cBhvr>
                                      <p:tavLst>
                                        <p:tav tm="0">
                                          <p:val>
                                            <p:strVal val="#ppt_y+.1"/>
                                          </p:val>
                                        </p:tav>
                                        <p:tav tm="100000">
                                          <p:val>
                                            <p:strVal val="#ppt_y"/>
                                          </p:val>
                                        </p:tav>
                                      </p:tavLst>
                                    </p:anim>
                                  </p:childTnLst>
                                </p:cTn>
                              </p:par>
                              <p:par>
                                <p:cTn id="175" presetID="42" presetClass="entr" presetSubtype="0" fill="hold" grpId="0" nodeType="withEffect">
                                  <p:stCondLst>
                                    <p:cond delay="0"/>
                                  </p:stCondLst>
                                  <p:childTnLst>
                                    <p:set>
                                      <p:cBhvr>
                                        <p:cTn id="176" dur="1" fill="hold">
                                          <p:stCondLst>
                                            <p:cond delay="0"/>
                                          </p:stCondLst>
                                        </p:cTn>
                                        <p:tgtEl>
                                          <p:spTgt spid="48">
                                            <p:graphicEl>
                                              <a:dgm id="{B0BB76B3-5FB2-47A8-9C1C-6AB32B1C4C03}"/>
                                            </p:graphicEl>
                                          </p:spTgt>
                                        </p:tgtEl>
                                        <p:attrNameLst>
                                          <p:attrName>style.visibility</p:attrName>
                                        </p:attrNameLst>
                                      </p:cBhvr>
                                      <p:to>
                                        <p:strVal val="visible"/>
                                      </p:to>
                                    </p:set>
                                    <p:animEffect transition="in" filter="fade">
                                      <p:cBhvr>
                                        <p:cTn id="177" dur="1000"/>
                                        <p:tgtEl>
                                          <p:spTgt spid="48">
                                            <p:graphicEl>
                                              <a:dgm id="{B0BB76B3-5FB2-47A8-9C1C-6AB32B1C4C03}"/>
                                            </p:graphicEl>
                                          </p:spTgt>
                                        </p:tgtEl>
                                      </p:cBhvr>
                                    </p:animEffect>
                                    <p:anim calcmode="lin" valueType="num">
                                      <p:cBhvr>
                                        <p:cTn id="178" dur="1000" fill="hold"/>
                                        <p:tgtEl>
                                          <p:spTgt spid="48">
                                            <p:graphicEl>
                                              <a:dgm id="{B0BB76B3-5FB2-47A8-9C1C-6AB32B1C4C03}"/>
                                            </p:graphicEl>
                                          </p:spTgt>
                                        </p:tgtEl>
                                        <p:attrNameLst>
                                          <p:attrName>ppt_x</p:attrName>
                                        </p:attrNameLst>
                                      </p:cBhvr>
                                      <p:tavLst>
                                        <p:tav tm="0">
                                          <p:val>
                                            <p:strVal val="#ppt_x"/>
                                          </p:val>
                                        </p:tav>
                                        <p:tav tm="100000">
                                          <p:val>
                                            <p:strVal val="#ppt_x"/>
                                          </p:val>
                                        </p:tav>
                                      </p:tavLst>
                                    </p:anim>
                                    <p:anim calcmode="lin" valueType="num">
                                      <p:cBhvr>
                                        <p:cTn id="179" dur="1000" fill="hold"/>
                                        <p:tgtEl>
                                          <p:spTgt spid="48">
                                            <p:graphicEl>
                                              <a:dgm id="{B0BB76B3-5FB2-47A8-9C1C-6AB32B1C4C03}"/>
                                            </p:graphicEl>
                                          </p:spTgt>
                                        </p:tgtEl>
                                        <p:attrNameLst>
                                          <p:attrName>ppt_y</p:attrName>
                                        </p:attrNameLst>
                                      </p:cBhvr>
                                      <p:tavLst>
                                        <p:tav tm="0">
                                          <p:val>
                                            <p:strVal val="#ppt_y+.1"/>
                                          </p:val>
                                        </p:tav>
                                        <p:tav tm="100000">
                                          <p:val>
                                            <p:strVal val="#ppt_y"/>
                                          </p:val>
                                        </p:tav>
                                      </p:tavLst>
                                    </p:anim>
                                  </p:childTnLst>
                                </p:cTn>
                              </p:par>
                              <p:par>
                                <p:cTn id="180" presetID="42" presetClass="entr" presetSubtype="0" fill="hold" grpId="0" nodeType="withEffect">
                                  <p:stCondLst>
                                    <p:cond delay="0"/>
                                  </p:stCondLst>
                                  <p:childTnLst>
                                    <p:set>
                                      <p:cBhvr>
                                        <p:cTn id="181" dur="1" fill="hold">
                                          <p:stCondLst>
                                            <p:cond delay="0"/>
                                          </p:stCondLst>
                                        </p:cTn>
                                        <p:tgtEl>
                                          <p:spTgt spid="48">
                                            <p:graphicEl>
                                              <a:dgm id="{855003F8-2E3B-4AEF-B357-0D833B8F53B5}"/>
                                            </p:graphicEl>
                                          </p:spTgt>
                                        </p:tgtEl>
                                        <p:attrNameLst>
                                          <p:attrName>style.visibility</p:attrName>
                                        </p:attrNameLst>
                                      </p:cBhvr>
                                      <p:to>
                                        <p:strVal val="visible"/>
                                      </p:to>
                                    </p:set>
                                    <p:animEffect transition="in" filter="fade">
                                      <p:cBhvr>
                                        <p:cTn id="182" dur="1000"/>
                                        <p:tgtEl>
                                          <p:spTgt spid="48">
                                            <p:graphicEl>
                                              <a:dgm id="{855003F8-2E3B-4AEF-B357-0D833B8F53B5}"/>
                                            </p:graphicEl>
                                          </p:spTgt>
                                        </p:tgtEl>
                                      </p:cBhvr>
                                    </p:animEffect>
                                    <p:anim calcmode="lin" valueType="num">
                                      <p:cBhvr>
                                        <p:cTn id="183" dur="1000" fill="hold"/>
                                        <p:tgtEl>
                                          <p:spTgt spid="48">
                                            <p:graphicEl>
                                              <a:dgm id="{855003F8-2E3B-4AEF-B357-0D833B8F53B5}"/>
                                            </p:graphicEl>
                                          </p:spTgt>
                                        </p:tgtEl>
                                        <p:attrNameLst>
                                          <p:attrName>ppt_x</p:attrName>
                                        </p:attrNameLst>
                                      </p:cBhvr>
                                      <p:tavLst>
                                        <p:tav tm="0">
                                          <p:val>
                                            <p:strVal val="#ppt_x"/>
                                          </p:val>
                                        </p:tav>
                                        <p:tav tm="100000">
                                          <p:val>
                                            <p:strVal val="#ppt_x"/>
                                          </p:val>
                                        </p:tav>
                                      </p:tavLst>
                                    </p:anim>
                                    <p:anim calcmode="lin" valueType="num">
                                      <p:cBhvr>
                                        <p:cTn id="184" dur="1000" fill="hold"/>
                                        <p:tgtEl>
                                          <p:spTgt spid="48">
                                            <p:graphicEl>
                                              <a:dgm id="{855003F8-2E3B-4AEF-B357-0D833B8F53B5}"/>
                                            </p:graphicEl>
                                          </p:spTgt>
                                        </p:tgtEl>
                                        <p:attrNameLst>
                                          <p:attrName>ppt_y</p:attrName>
                                        </p:attrNameLst>
                                      </p:cBhvr>
                                      <p:tavLst>
                                        <p:tav tm="0">
                                          <p:val>
                                            <p:strVal val="#ppt_y+.1"/>
                                          </p:val>
                                        </p:tav>
                                        <p:tav tm="100000">
                                          <p:val>
                                            <p:strVal val="#ppt_y"/>
                                          </p:val>
                                        </p:tav>
                                      </p:tavLst>
                                    </p:anim>
                                  </p:childTnLst>
                                </p:cTn>
                              </p:par>
                            </p:childTnLst>
                          </p:cTn>
                        </p:par>
                      </p:childTnLst>
                    </p:cTn>
                  </p:par>
                  <p:par>
                    <p:cTn id="185" fill="hold">
                      <p:stCondLst>
                        <p:cond delay="indefinite"/>
                      </p:stCondLst>
                      <p:childTnLst>
                        <p:par>
                          <p:cTn id="186" fill="hold">
                            <p:stCondLst>
                              <p:cond delay="0"/>
                            </p:stCondLst>
                            <p:childTnLst>
                              <p:par>
                                <p:cTn id="187" presetID="42" presetClass="entr" presetSubtype="0" fill="hold" grpId="0" nodeType="clickEffect">
                                  <p:stCondLst>
                                    <p:cond delay="0"/>
                                  </p:stCondLst>
                                  <p:childTnLst>
                                    <p:set>
                                      <p:cBhvr>
                                        <p:cTn id="188" dur="1" fill="hold">
                                          <p:stCondLst>
                                            <p:cond delay="0"/>
                                          </p:stCondLst>
                                        </p:cTn>
                                        <p:tgtEl>
                                          <p:spTgt spid="48">
                                            <p:graphicEl>
                                              <a:dgm id="{BCA4AC6C-54AB-46BD-959A-AD94CB818257}"/>
                                            </p:graphicEl>
                                          </p:spTgt>
                                        </p:tgtEl>
                                        <p:attrNameLst>
                                          <p:attrName>style.visibility</p:attrName>
                                        </p:attrNameLst>
                                      </p:cBhvr>
                                      <p:to>
                                        <p:strVal val="visible"/>
                                      </p:to>
                                    </p:set>
                                    <p:animEffect transition="in" filter="fade">
                                      <p:cBhvr>
                                        <p:cTn id="189" dur="1000"/>
                                        <p:tgtEl>
                                          <p:spTgt spid="48">
                                            <p:graphicEl>
                                              <a:dgm id="{BCA4AC6C-54AB-46BD-959A-AD94CB818257}"/>
                                            </p:graphicEl>
                                          </p:spTgt>
                                        </p:tgtEl>
                                      </p:cBhvr>
                                    </p:animEffect>
                                    <p:anim calcmode="lin" valueType="num">
                                      <p:cBhvr>
                                        <p:cTn id="190" dur="1000" fill="hold"/>
                                        <p:tgtEl>
                                          <p:spTgt spid="48">
                                            <p:graphicEl>
                                              <a:dgm id="{BCA4AC6C-54AB-46BD-959A-AD94CB818257}"/>
                                            </p:graphicEl>
                                          </p:spTgt>
                                        </p:tgtEl>
                                        <p:attrNameLst>
                                          <p:attrName>ppt_x</p:attrName>
                                        </p:attrNameLst>
                                      </p:cBhvr>
                                      <p:tavLst>
                                        <p:tav tm="0">
                                          <p:val>
                                            <p:strVal val="#ppt_x"/>
                                          </p:val>
                                        </p:tav>
                                        <p:tav tm="100000">
                                          <p:val>
                                            <p:strVal val="#ppt_x"/>
                                          </p:val>
                                        </p:tav>
                                      </p:tavLst>
                                    </p:anim>
                                    <p:anim calcmode="lin" valueType="num">
                                      <p:cBhvr>
                                        <p:cTn id="191" dur="1000" fill="hold"/>
                                        <p:tgtEl>
                                          <p:spTgt spid="48">
                                            <p:graphicEl>
                                              <a:dgm id="{BCA4AC6C-54AB-46BD-959A-AD94CB818257}"/>
                                            </p:graphicEl>
                                          </p:spTgt>
                                        </p:tgtEl>
                                        <p:attrNameLst>
                                          <p:attrName>ppt_y</p:attrName>
                                        </p:attrNameLst>
                                      </p:cBhvr>
                                      <p:tavLst>
                                        <p:tav tm="0">
                                          <p:val>
                                            <p:strVal val="#ppt_y+.1"/>
                                          </p:val>
                                        </p:tav>
                                        <p:tav tm="100000">
                                          <p:val>
                                            <p:strVal val="#ppt_y"/>
                                          </p:val>
                                        </p:tav>
                                      </p:tavLst>
                                    </p:anim>
                                  </p:childTnLst>
                                </p:cTn>
                              </p:par>
                              <p:par>
                                <p:cTn id="192" presetID="42" presetClass="entr" presetSubtype="0" fill="hold" grpId="0" nodeType="withEffect">
                                  <p:stCondLst>
                                    <p:cond delay="0"/>
                                  </p:stCondLst>
                                  <p:childTnLst>
                                    <p:set>
                                      <p:cBhvr>
                                        <p:cTn id="193" dur="1" fill="hold">
                                          <p:stCondLst>
                                            <p:cond delay="0"/>
                                          </p:stCondLst>
                                        </p:cTn>
                                        <p:tgtEl>
                                          <p:spTgt spid="48">
                                            <p:graphicEl>
                                              <a:dgm id="{9F6F28F7-7AC6-46B6-AF79-340267BEAC40}"/>
                                            </p:graphicEl>
                                          </p:spTgt>
                                        </p:tgtEl>
                                        <p:attrNameLst>
                                          <p:attrName>style.visibility</p:attrName>
                                        </p:attrNameLst>
                                      </p:cBhvr>
                                      <p:to>
                                        <p:strVal val="visible"/>
                                      </p:to>
                                    </p:set>
                                    <p:animEffect transition="in" filter="fade">
                                      <p:cBhvr>
                                        <p:cTn id="194" dur="1000"/>
                                        <p:tgtEl>
                                          <p:spTgt spid="48">
                                            <p:graphicEl>
                                              <a:dgm id="{9F6F28F7-7AC6-46B6-AF79-340267BEAC40}"/>
                                            </p:graphicEl>
                                          </p:spTgt>
                                        </p:tgtEl>
                                      </p:cBhvr>
                                    </p:animEffect>
                                    <p:anim calcmode="lin" valueType="num">
                                      <p:cBhvr>
                                        <p:cTn id="195" dur="1000" fill="hold"/>
                                        <p:tgtEl>
                                          <p:spTgt spid="48">
                                            <p:graphicEl>
                                              <a:dgm id="{9F6F28F7-7AC6-46B6-AF79-340267BEAC40}"/>
                                            </p:graphicEl>
                                          </p:spTgt>
                                        </p:tgtEl>
                                        <p:attrNameLst>
                                          <p:attrName>ppt_x</p:attrName>
                                        </p:attrNameLst>
                                      </p:cBhvr>
                                      <p:tavLst>
                                        <p:tav tm="0">
                                          <p:val>
                                            <p:strVal val="#ppt_x"/>
                                          </p:val>
                                        </p:tav>
                                        <p:tav tm="100000">
                                          <p:val>
                                            <p:strVal val="#ppt_x"/>
                                          </p:val>
                                        </p:tav>
                                      </p:tavLst>
                                    </p:anim>
                                    <p:anim calcmode="lin" valueType="num">
                                      <p:cBhvr>
                                        <p:cTn id="196" dur="1000" fill="hold"/>
                                        <p:tgtEl>
                                          <p:spTgt spid="48">
                                            <p:graphicEl>
                                              <a:dgm id="{9F6F28F7-7AC6-46B6-AF79-340267BEAC40}"/>
                                            </p:graphicEl>
                                          </p:spTgt>
                                        </p:tgtEl>
                                        <p:attrNameLst>
                                          <p:attrName>ppt_y</p:attrName>
                                        </p:attrNameLst>
                                      </p:cBhvr>
                                      <p:tavLst>
                                        <p:tav tm="0">
                                          <p:val>
                                            <p:strVal val="#ppt_y+.1"/>
                                          </p:val>
                                        </p:tav>
                                        <p:tav tm="100000">
                                          <p:val>
                                            <p:strVal val="#ppt_y"/>
                                          </p:val>
                                        </p:tav>
                                      </p:tavLst>
                                    </p:anim>
                                  </p:childTnLst>
                                </p:cTn>
                              </p:par>
                              <p:par>
                                <p:cTn id="197" presetID="42" presetClass="entr" presetSubtype="0" fill="hold" grpId="0" nodeType="withEffect">
                                  <p:stCondLst>
                                    <p:cond delay="0"/>
                                  </p:stCondLst>
                                  <p:childTnLst>
                                    <p:set>
                                      <p:cBhvr>
                                        <p:cTn id="198" dur="1" fill="hold">
                                          <p:stCondLst>
                                            <p:cond delay="0"/>
                                          </p:stCondLst>
                                        </p:cTn>
                                        <p:tgtEl>
                                          <p:spTgt spid="48">
                                            <p:graphicEl>
                                              <a:dgm id="{D3FF5AC6-4198-44BC-BA4D-71D6B047CAF9}"/>
                                            </p:graphicEl>
                                          </p:spTgt>
                                        </p:tgtEl>
                                        <p:attrNameLst>
                                          <p:attrName>style.visibility</p:attrName>
                                        </p:attrNameLst>
                                      </p:cBhvr>
                                      <p:to>
                                        <p:strVal val="visible"/>
                                      </p:to>
                                    </p:set>
                                    <p:animEffect transition="in" filter="fade">
                                      <p:cBhvr>
                                        <p:cTn id="199" dur="1000"/>
                                        <p:tgtEl>
                                          <p:spTgt spid="48">
                                            <p:graphicEl>
                                              <a:dgm id="{D3FF5AC6-4198-44BC-BA4D-71D6B047CAF9}"/>
                                            </p:graphicEl>
                                          </p:spTgt>
                                        </p:tgtEl>
                                      </p:cBhvr>
                                    </p:animEffect>
                                    <p:anim calcmode="lin" valueType="num">
                                      <p:cBhvr>
                                        <p:cTn id="200" dur="1000" fill="hold"/>
                                        <p:tgtEl>
                                          <p:spTgt spid="48">
                                            <p:graphicEl>
                                              <a:dgm id="{D3FF5AC6-4198-44BC-BA4D-71D6B047CAF9}"/>
                                            </p:graphicEl>
                                          </p:spTgt>
                                        </p:tgtEl>
                                        <p:attrNameLst>
                                          <p:attrName>ppt_x</p:attrName>
                                        </p:attrNameLst>
                                      </p:cBhvr>
                                      <p:tavLst>
                                        <p:tav tm="0">
                                          <p:val>
                                            <p:strVal val="#ppt_x"/>
                                          </p:val>
                                        </p:tav>
                                        <p:tav tm="100000">
                                          <p:val>
                                            <p:strVal val="#ppt_x"/>
                                          </p:val>
                                        </p:tav>
                                      </p:tavLst>
                                    </p:anim>
                                    <p:anim calcmode="lin" valueType="num">
                                      <p:cBhvr>
                                        <p:cTn id="201" dur="1000" fill="hold"/>
                                        <p:tgtEl>
                                          <p:spTgt spid="48">
                                            <p:graphicEl>
                                              <a:dgm id="{D3FF5AC6-4198-44BC-BA4D-71D6B047CAF9}"/>
                                            </p:graphicEl>
                                          </p:spTgt>
                                        </p:tgtEl>
                                        <p:attrNameLst>
                                          <p:attrName>ppt_y</p:attrName>
                                        </p:attrNameLst>
                                      </p:cBhvr>
                                      <p:tavLst>
                                        <p:tav tm="0">
                                          <p:val>
                                            <p:strVal val="#ppt_y+.1"/>
                                          </p:val>
                                        </p:tav>
                                        <p:tav tm="100000">
                                          <p:val>
                                            <p:strVal val="#ppt_y"/>
                                          </p:val>
                                        </p:tav>
                                      </p:tavLst>
                                    </p:anim>
                                  </p:childTnLst>
                                </p:cTn>
                              </p:par>
                            </p:childTnLst>
                          </p:cTn>
                        </p:par>
                      </p:childTnLst>
                    </p:cTn>
                  </p:par>
                  <p:par>
                    <p:cTn id="202" fill="hold">
                      <p:stCondLst>
                        <p:cond delay="indefinite"/>
                      </p:stCondLst>
                      <p:childTnLst>
                        <p:par>
                          <p:cTn id="203" fill="hold">
                            <p:stCondLst>
                              <p:cond delay="0"/>
                            </p:stCondLst>
                            <p:childTnLst>
                              <p:par>
                                <p:cTn id="204" presetID="42" presetClass="entr" presetSubtype="0" fill="hold" grpId="0" nodeType="clickEffect">
                                  <p:stCondLst>
                                    <p:cond delay="0"/>
                                  </p:stCondLst>
                                  <p:childTnLst>
                                    <p:set>
                                      <p:cBhvr>
                                        <p:cTn id="205" dur="1" fill="hold">
                                          <p:stCondLst>
                                            <p:cond delay="0"/>
                                          </p:stCondLst>
                                        </p:cTn>
                                        <p:tgtEl>
                                          <p:spTgt spid="48">
                                            <p:graphicEl>
                                              <a:dgm id="{2A69B23D-80A1-4071-8A0D-30F5C0814A7C}"/>
                                            </p:graphicEl>
                                          </p:spTgt>
                                        </p:tgtEl>
                                        <p:attrNameLst>
                                          <p:attrName>style.visibility</p:attrName>
                                        </p:attrNameLst>
                                      </p:cBhvr>
                                      <p:to>
                                        <p:strVal val="visible"/>
                                      </p:to>
                                    </p:set>
                                    <p:animEffect transition="in" filter="fade">
                                      <p:cBhvr>
                                        <p:cTn id="206" dur="1000"/>
                                        <p:tgtEl>
                                          <p:spTgt spid="48">
                                            <p:graphicEl>
                                              <a:dgm id="{2A69B23D-80A1-4071-8A0D-30F5C0814A7C}"/>
                                            </p:graphicEl>
                                          </p:spTgt>
                                        </p:tgtEl>
                                      </p:cBhvr>
                                    </p:animEffect>
                                    <p:anim calcmode="lin" valueType="num">
                                      <p:cBhvr>
                                        <p:cTn id="207" dur="1000" fill="hold"/>
                                        <p:tgtEl>
                                          <p:spTgt spid="48">
                                            <p:graphicEl>
                                              <a:dgm id="{2A69B23D-80A1-4071-8A0D-30F5C0814A7C}"/>
                                            </p:graphicEl>
                                          </p:spTgt>
                                        </p:tgtEl>
                                        <p:attrNameLst>
                                          <p:attrName>ppt_x</p:attrName>
                                        </p:attrNameLst>
                                      </p:cBhvr>
                                      <p:tavLst>
                                        <p:tav tm="0">
                                          <p:val>
                                            <p:strVal val="#ppt_x"/>
                                          </p:val>
                                        </p:tav>
                                        <p:tav tm="100000">
                                          <p:val>
                                            <p:strVal val="#ppt_x"/>
                                          </p:val>
                                        </p:tav>
                                      </p:tavLst>
                                    </p:anim>
                                    <p:anim calcmode="lin" valueType="num">
                                      <p:cBhvr>
                                        <p:cTn id="208" dur="1000" fill="hold"/>
                                        <p:tgtEl>
                                          <p:spTgt spid="48">
                                            <p:graphicEl>
                                              <a:dgm id="{2A69B23D-80A1-4071-8A0D-30F5C0814A7C}"/>
                                            </p:graphicEl>
                                          </p:spTgt>
                                        </p:tgtEl>
                                        <p:attrNameLst>
                                          <p:attrName>ppt_y</p:attrName>
                                        </p:attrNameLst>
                                      </p:cBhvr>
                                      <p:tavLst>
                                        <p:tav tm="0">
                                          <p:val>
                                            <p:strVal val="#ppt_y+.1"/>
                                          </p:val>
                                        </p:tav>
                                        <p:tav tm="100000">
                                          <p:val>
                                            <p:strVal val="#ppt_y"/>
                                          </p:val>
                                        </p:tav>
                                      </p:tavLst>
                                    </p:anim>
                                  </p:childTnLst>
                                </p:cTn>
                              </p:par>
                              <p:par>
                                <p:cTn id="209" presetID="42" presetClass="entr" presetSubtype="0" fill="hold" grpId="0" nodeType="withEffect">
                                  <p:stCondLst>
                                    <p:cond delay="0"/>
                                  </p:stCondLst>
                                  <p:childTnLst>
                                    <p:set>
                                      <p:cBhvr>
                                        <p:cTn id="210" dur="1" fill="hold">
                                          <p:stCondLst>
                                            <p:cond delay="0"/>
                                          </p:stCondLst>
                                        </p:cTn>
                                        <p:tgtEl>
                                          <p:spTgt spid="48">
                                            <p:graphicEl>
                                              <a:dgm id="{7E1120F7-69C7-4BA4-863C-07C1CC9A1376}"/>
                                            </p:graphicEl>
                                          </p:spTgt>
                                        </p:tgtEl>
                                        <p:attrNameLst>
                                          <p:attrName>style.visibility</p:attrName>
                                        </p:attrNameLst>
                                      </p:cBhvr>
                                      <p:to>
                                        <p:strVal val="visible"/>
                                      </p:to>
                                    </p:set>
                                    <p:animEffect transition="in" filter="fade">
                                      <p:cBhvr>
                                        <p:cTn id="211" dur="1000"/>
                                        <p:tgtEl>
                                          <p:spTgt spid="48">
                                            <p:graphicEl>
                                              <a:dgm id="{7E1120F7-69C7-4BA4-863C-07C1CC9A1376}"/>
                                            </p:graphicEl>
                                          </p:spTgt>
                                        </p:tgtEl>
                                      </p:cBhvr>
                                    </p:animEffect>
                                    <p:anim calcmode="lin" valueType="num">
                                      <p:cBhvr>
                                        <p:cTn id="212" dur="1000" fill="hold"/>
                                        <p:tgtEl>
                                          <p:spTgt spid="48">
                                            <p:graphicEl>
                                              <a:dgm id="{7E1120F7-69C7-4BA4-863C-07C1CC9A1376}"/>
                                            </p:graphicEl>
                                          </p:spTgt>
                                        </p:tgtEl>
                                        <p:attrNameLst>
                                          <p:attrName>ppt_x</p:attrName>
                                        </p:attrNameLst>
                                      </p:cBhvr>
                                      <p:tavLst>
                                        <p:tav tm="0">
                                          <p:val>
                                            <p:strVal val="#ppt_x"/>
                                          </p:val>
                                        </p:tav>
                                        <p:tav tm="100000">
                                          <p:val>
                                            <p:strVal val="#ppt_x"/>
                                          </p:val>
                                        </p:tav>
                                      </p:tavLst>
                                    </p:anim>
                                    <p:anim calcmode="lin" valueType="num">
                                      <p:cBhvr>
                                        <p:cTn id="213" dur="1000" fill="hold"/>
                                        <p:tgtEl>
                                          <p:spTgt spid="48">
                                            <p:graphicEl>
                                              <a:dgm id="{7E1120F7-69C7-4BA4-863C-07C1CC9A1376}"/>
                                            </p:graphicEl>
                                          </p:spTgt>
                                        </p:tgtEl>
                                        <p:attrNameLst>
                                          <p:attrName>ppt_y</p:attrName>
                                        </p:attrNameLst>
                                      </p:cBhvr>
                                      <p:tavLst>
                                        <p:tav tm="0">
                                          <p:val>
                                            <p:strVal val="#ppt_y+.1"/>
                                          </p:val>
                                        </p:tav>
                                        <p:tav tm="100000">
                                          <p:val>
                                            <p:strVal val="#ppt_y"/>
                                          </p:val>
                                        </p:tav>
                                      </p:tavLst>
                                    </p:anim>
                                  </p:childTnLst>
                                </p:cTn>
                              </p:par>
                              <p:par>
                                <p:cTn id="214" presetID="42" presetClass="entr" presetSubtype="0" fill="hold" grpId="0" nodeType="withEffect">
                                  <p:stCondLst>
                                    <p:cond delay="0"/>
                                  </p:stCondLst>
                                  <p:childTnLst>
                                    <p:set>
                                      <p:cBhvr>
                                        <p:cTn id="215" dur="1" fill="hold">
                                          <p:stCondLst>
                                            <p:cond delay="0"/>
                                          </p:stCondLst>
                                        </p:cTn>
                                        <p:tgtEl>
                                          <p:spTgt spid="48">
                                            <p:graphicEl>
                                              <a:dgm id="{81393E50-B653-4CD6-B3E1-7955EB5D9AA1}"/>
                                            </p:graphicEl>
                                          </p:spTgt>
                                        </p:tgtEl>
                                        <p:attrNameLst>
                                          <p:attrName>style.visibility</p:attrName>
                                        </p:attrNameLst>
                                      </p:cBhvr>
                                      <p:to>
                                        <p:strVal val="visible"/>
                                      </p:to>
                                    </p:set>
                                    <p:animEffect transition="in" filter="fade">
                                      <p:cBhvr>
                                        <p:cTn id="216" dur="1000"/>
                                        <p:tgtEl>
                                          <p:spTgt spid="48">
                                            <p:graphicEl>
                                              <a:dgm id="{81393E50-B653-4CD6-B3E1-7955EB5D9AA1}"/>
                                            </p:graphicEl>
                                          </p:spTgt>
                                        </p:tgtEl>
                                      </p:cBhvr>
                                    </p:animEffect>
                                    <p:anim calcmode="lin" valueType="num">
                                      <p:cBhvr>
                                        <p:cTn id="217" dur="1000" fill="hold"/>
                                        <p:tgtEl>
                                          <p:spTgt spid="48">
                                            <p:graphicEl>
                                              <a:dgm id="{81393E50-B653-4CD6-B3E1-7955EB5D9AA1}"/>
                                            </p:graphicEl>
                                          </p:spTgt>
                                        </p:tgtEl>
                                        <p:attrNameLst>
                                          <p:attrName>ppt_x</p:attrName>
                                        </p:attrNameLst>
                                      </p:cBhvr>
                                      <p:tavLst>
                                        <p:tav tm="0">
                                          <p:val>
                                            <p:strVal val="#ppt_x"/>
                                          </p:val>
                                        </p:tav>
                                        <p:tav tm="100000">
                                          <p:val>
                                            <p:strVal val="#ppt_x"/>
                                          </p:val>
                                        </p:tav>
                                      </p:tavLst>
                                    </p:anim>
                                    <p:anim calcmode="lin" valueType="num">
                                      <p:cBhvr>
                                        <p:cTn id="218" dur="1000" fill="hold"/>
                                        <p:tgtEl>
                                          <p:spTgt spid="48">
                                            <p:graphicEl>
                                              <a:dgm id="{81393E50-B653-4CD6-B3E1-7955EB5D9AA1}"/>
                                            </p:graphicEl>
                                          </p:spTgt>
                                        </p:tgtEl>
                                        <p:attrNameLst>
                                          <p:attrName>ppt_y</p:attrName>
                                        </p:attrNameLst>
                                      </p:cBhvr>
                                      <p:tavLst>
                                        <p:tav tm="0">
                                          <p:val>
                                            <p:strVal val="#ppt_y+.1"/>
                                          </p:val>
                                        </p:tav>
                                        <p:tav tm="100000">
                                          <p:val>
                                            <p:strVal val="#ppt_y"/>
                                          </p:val>
                                        </p:tav>
                                      </p:tavLst>
                                    </p:anim>
                                  </p:childTnLst>
                                </p:cTn>
                              </p:par>
                            </p:childTnLst>
                          </p:cTn>
                        </p:par>
                      </p:childTnLst>
                    </p:cTn>
                  </p:par>
                  <p:par>
                    <p:cTn id="219" fill="hold">
                      <p:stCondLst>
                        <p:cond delay="indefinite"/>
                      </p:stCondLst>
                      <p:childTnLst>
                        <p:par>
                          <p:cTn id="220" fill="hold">
                            <p:stCondLst>
                              <p:cond delay="0"/>
                            </p:stCondLst>
                            <p:childTnLst>
                              <p:par>
                                <p:cTn id="221" presetID="42" presetClass="entr" presetSubtype="0" fill="hold" grpId="0" nodeType="clickEffect">
                                  <p:stCondLst>
                                    <p:cond delay="0"/>
                                  </p:stCondLst>
                                  <p:childTnLst>
                                    <p:set>
                                      <p:cBhvr>
                                        <p:cTn id="222" dur="1" fill="hold">
                                          <p:stCondLst>
                                            <p:cond delay="0"/>
                                          </p:stCondLst>
                                        </p:cTn>
                                        <p:tgtEl>
                                          <p:spTgt spid="48">
                                            <p:graphicEl>
                                              <a:dgm id="{C9DFA5CE-CFBB-4E62-A0CD-BB830CCCF97F}"/>
                                            </p:graphicEl>
                                          </p:spTgt>
                                        </p:tgtEl>
                                        <p:attrNameLst>
                                          <p:attrName>style.visibility</p:attrName>
                                        </p:attrNameLst>
                                      </p:cBhvr>
                                      <p:to>
                                        <p:strVal val="visible"/>
                                      </p:to>
                                    </p:set>
                                    <p:animEffect transition="in" filter="fade">
                                      <p:cBhvr>
                                        <p:cTn id="223" dur="1000"/>
                                        <p:tgtEl>
                                          <p:spTgt spid="48">
                                            <p:graphicEl>
                                              <a:dgm id="{C9DFA5CE-CFBB-4E62-A0CD-BB830CCCF97F}"/>
                                            </p:graphicEl>
                                          </p:spTgt>
                                        </p:tgtEl>
                                      </p:cBhvr>
                                    </p:animEffect>
                                    <p:anim calcmode="lin" valueType="num">
                                      <p:cBhvr>
                                        <p:cTn id="224" dur="1000" fill="hold"/>
                                        <p:tgtEl>
                                          <p:spTgt spid="48">
                                            <p:graphicEl>
                                              <a:dgm id="{C9DFA5CE-CFBB-4E62-A0CD-BB830CCCF97F}"/>
                                            </p:graphicEl>
                                          </p:spTgt>
                                        </p:tgtEl>
                                        <p:attrNameLst>
                                          <p:attrName>ppt_x</p:attrName>
                                        </p:attrNameLst>
                                      </p:cBhvr>
                                      <p:tavLst>
                                        <p:tav tm="0">
                                          <p:val>
                                            <p:strVal val="#ppt_x"/>
                                          </p:val>
                                        </p:tav>
                                        <p:tav tm="100000">
                                          <p:val>
                                            <p:strVal val="#ppt_x"/>
                                          </p:val>
                                        </p:tav>
                                      </p:tavLst>
                                    </p:anim>
                                    <p:anim calcmode="lin" valueType="num">
                                      <p:cBhvr>
                                        <p:cTn id="225" dur="1000" fill="hold"/>
                                        <p:tgtEl>
                                          <p:spTgt spid="48">
                                            <p:graphicEl>
                                              <a:dgm id="{C9DFA5CE-CFBB-4E62-A0CD-BB830CCCF97F}"/>
                                            </p:graphicEl>
                                          </p:spTgt>
                                        </p:tgtEl>
                                        <p:attrNameLst>
                                          <p:attrName>ppt_y</p:attrName>
                                        </p:attrNameLst>
                                      </p:cBhvr>
                                      <p:tavLst>
                                        <p:tav tm="0">
                                          <p:val>
                                            <p:strVal val="#ppt_y+.1"/>
                                          </p:val>
                                        </p:tav>
                                        <p:tav tm="100000">
                                          <p:val>
                                            <p:strVal val="#ppt_y"/>
                                          </p:val>
                                        </p:tav>
                                      </p:tavLst>
                                    </p:anim>
                                  </p:childTnLst>
                                </p:cTn>
                              </p:par>
                              <p:par>
                                <p:cTn id="226" presetID="42" presetClass="entr" presetSubtype="0" fill="hold" grpId="0" nodeType="withEffect">
                                  <p:stCondLst>
                                    <p:cond delay="0"/>
                                  </p:stCondLst>
                                  <p:childTnLst>
                                    <p:set>
                                      <p:cBhvr>
                                        <p:cTn id="227" dur="1" fill="hold">
                                          <p:stCondLst>
                                            <p:cond delay="0"/>
                                          </p:stCondLst>
                                        </p:cTn>
                                        <p:tgtEl>
                                          <p:spTgt spid="48">
                                            <p:graphicEl>
                                              <a:dgm id="{8BF4FAF2-5A3E-45E0-B362-272EC805F61A}"/>
                                            </p:graphicEl>
                                          </p:spTgt>
                                        </p:tgtEl>
                                        <p:attrNameLst>
                                          <p:attrName>style.visibility</p:attrName>
                                        </p:attrNameLst>
                                      </p:cBhvr>
                                      <p:to>
                                        <p:strVal val="visible"/>
                                      </p:to>
                                    </p:set>
                                    <p:animEffect transition="in" filter="fade">
                                      <p:cBhvr>
                                        <p:cTn id="228" dur="1000"/>
                                        <p:tgtEl>
                                          <p:spTgt spid="48">
                                            <p:graphicEl>
                                              <a:dgm id="{8BF4FAF2-5A3E-45E0-B362-272EC805F61A}"/>
                                            </p:graphicEl>
                                          </p:spTgt>
                                        </p:tgtEl>
                                      </p:cBhvr>
                                    </p:animEffect>
                                    <p:anim calcmode="lin" valueType="num">
                                      <p:cBhvr>
                                        <p:cTn id="229" dur="1000" fill="hold"/>
                                        <p:tgtEl>
                                          <p:spTgt spid="48">
                                            <p:graphicEl>
                                              <a:dgm id="{8BF4FAF2-5A3E-45E0-B362-272EC805F61A}"/>
                                            </p:graphicEl>
                                          </p:spTgt>
                                        </p:tgtEl>
                                        <p:attrNameLst>
                                          <p:attrName>ppt_x</p:attrName>
                                        </p:attrNameLst>
                                      </p:cBhvr>
                                      <p:tavLst>
                                        <p:tav tm="0">
                                          <p:val>
                                            <p:strVal val="#ppt_x"/>
                                          </p:val>
                                        </p:tav>
                                        <p:tav tm="100000">
                                          <p:val>
                                            <p:strVal val="#ppt_x"/>
                                          </p:val>
                                        </p:tav>
                                      </p:tavLst>
                                    </p:anim>
                                    <p:anim calcmode="lin" valueType="num">
                                      <p:cBhvr>
                                        <p:cTn id="230" dur="1000" fill="hold"/>
                                        <p:tgtEl>
                                          <p:spTgt spid="48">
                                            <p:graphicEl>
                                              <a:dgm id="{8BF4FAF2-5A3E-45E0-B362-272EC805F61A}"/>
                                            </p:graphicEl>
                                          </p:spTgt>
                                        </p:tgtEl>
                                        <p:attrNameLst>
                                          <p:attrName>ppt_y</p:attrName>
                                        </p:attrNameLst>
                                      </p:cBhvr>
                                      <p:tavLst>
                                        <p:tav tm="0">
                                          <p:val>
                                            <p:strVal val="#ppt_y+.1"/>
                                          </p:val>
                                        </p:tav>
                                        <p:tav tm="100000">
                                          <p:val>
                                            <p:strVal val="#ppt_y"/>
                                          </p:val>
                                        </p:tav>
                                      </p:tavLst>
                                    </p:anim>
                                  </p:childTnLst>
                                </p:cTn>
                              </p:par>
                              <p:par>
                                <p:cTn id="231" presetID="42" presetClass="entr" presetSubtype="0" fill="hold" grpId="0" nodeType="withEffect">
                                  <p:stCondLst>
                                    <p:cond delay="0"/>
                                  </p:stCondLst>
                                  <p:childTnLst>
                                    <p:set>
                                      <p:cBhvr>
                                        <p:cTn id="232" dur="1" fill="hold">
                                          <p:stCondLst>
                                            <p:cond delay="0"/>
                                          </p:stCondLst>
                                        </p:cTn>
                                        <p:tgtEl>
                                          <p:spTgt spid="48">
                                            <p:graphicEl>
                                              <a:dgm id="{4CC56B2F-C276-487F-8A54-F893B7E8EE83}"/>
                                            </p:graphicEl>
                                          </p:spTgt>
                                        </p:tgtEl>
                                        <p:attrNameLst>
                                          <p:attrName>style.visibility</p:attrName>
                                        </p:attrNameLst>
                                      </p:cBhvr>
                                      <p:to>
                                        <p:strVal val="visible"/>
                                      </p:to>
                                    </p:set>
                                    <p:animEffect transition="in" filter="fade">
                                      <p:cBhvr>
                                        <p:cTn id="233" dur="1000"/>
                                        <p:tgtEl>
                                          <p:spTgt spid="48">
                                            <p:graphicEl>
                                              <a:dgm id="{4CC56B2F-C276-487F-8A54-F893B7E8EE83}"/>
                                            </p:graphicEl>
                                          </p:spTgt>
                                        </p:tgtEl>
                                      </p:cBhvr>
                                    </p:animEffect>
                                    <p:anim calcmode="lin" valueType="num">
                                      <p:cBhvr>
                                        <p:cTn id="234" dur="1000" fill="hold"/>
                                        <p:tgtEl>
                                          <p:spTgt spid="48">
                                            <p:graphicEl>
                                              <a:dgm id="{4CC56B2F-C276-487F-8A54-F893B7E8EE83}"/>
                                            </p:graphicEl>
                                          </p:spTgt>
                                        </p:tgtEl>
                                        <p:attrNameLst>
                                          <p:attrName>ppt_x</p:attrName>
                                        </p:attrNameLst>
                                      </p:cBhvr>
                                      <p:tavLst>
                                        <p:tav tm="0">
                                          <p:val>
                                            <p:strVal val="#ppt_x"/>
                                          </p:val>
                                        </p:tav>
                                        <p:tav tm="100000">
                                          <p:val>
                                            <p:strVal val="#ppt_x"/>
                                          </p:val>
                                        </p:tav>
                                      </p:tavLst>
                                    </p:anim>
                                    <p:anim calcmode="lin" valueType="num">
                                      <p:cBhvr>
                                        <p:cTn id="235" dur="1000" fill="hold"/>
                                        <p:tgtEl>
                                          <p:spTgt spid="48">
                                            <p:graphicEl>
                                              <a:dgm id="{4CC56B2F-C276-487F-8A54-F893B7E8EE83}"/>
                                            </p:graphic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8" grpId="0">
        <p:bldSub>
          <a:bldDgm bld="one"/>
        </p:bldSub>
      </p:bldGraphic>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3043"/>
        <p:cNvGrpSpPr/>
        <p:nvPr/>
      </p:nvGrpSpPr>
      <p:grpSpPr>
        <a:xfrm>
          <a:off x="0" y="0"/>
          <a:ext cx="0" cy="0"/>
          <a:chOff x="0" y="0"/>
          <a:chExt cx="0" cy="0"/>
        </a:xfrm>
      </p:grpSpPr>
      <p:grpSp>
        <p:nvGrpSpPr>
          <p:cNvPr id="3058" name="Google Shape;3058;p69"/>
          <p:cNvGrpSpPr/>
          <p:nvPr/>
        </p:nvGrpSpPr>
        <p:grpSpPr>
          <a:xfrm>
            <a:off x="6178911" y="2304375"/>
            <a:ext cx="1646325" cy="1118279"/>
            <a:chOff x="669286" y="1573888"/>
            <a:chExt cx="1646325" cy="1118279"/>
          </a:xfrm>
        </p:grpSpPr>
        <p:sp>
          <p:nvSpPr>
            <p:cNvPr id="3059" name="Google Shape;3059;p69"/>
            <p:cNvSpPr/>
            <p:nvPr/>
          </p:nvSpPr>
          <p:spPr>
            <a:xfrm>
              <a:off x="669286" y="1573888"/>
              <a:ext cx="1646321" cy="1118250"/>
            </a:xfrm>
            <a:custGeom>
              <a:avLst/>
              <a:gdLst/>
              <a:ahLst/>
              <a:cxnLst/>
              <a:rect l="l" t="t" r="r" b="b"/>
              <a:pathLst>
                <a:path w="76422" h="51909" extrusionOk="0">
                  <a:moveTo>
                    <a:pt x="40463" y="0"/>
                  </a:moveTo>
                  <a:cubicBezTo>
                    <a:pt x="37460" y="34"/>
                    <a:pt x="34492" y="634"/>
                    <a:pt x="31756" y="1735"/>
                  </a:cubicBezTo>
                  <a:cubicBezTo>
                    <a:pt x="29288" y="2769"/>
                    <a:pt x="23184" y="5471"/>
                    <a:pt x="22750" y="10808"/>
                  </a:cubicBezTo>
                  <a:cubicBezTo>
                    <a:pt x="22750" y="10755"/>
                    <a:pt x="22707" y="10732"/>
                    <a:pt x="22635" y="10732"/>
                  </a:cubicBezTo>
                  <a:cubicBezTo>
                    <a:pt x="22256" y="10732"/>
                    <a:pt x="21061" y="11358"/>
                    <a:pt x="20949" y="11442"/>
                  </a:cubicBezTo>
                  <a:cubicBezTo>
                    <a:pt x="20482" y="11876"/>
                    <a:pt x="20015" y="12242"/>
                    <a:pt x="19614" y="12776"/>
                  </a:cubicBezTo>
                  <a:cubicBezTo>
                    <a:pt x="18147" y="14811"/>
                    <a:pt x="18147" y="17413"/>
                    <a:pt x="18647" y="19815"/>
                  </a:cubicBezTo>
                  <a:cubicBezTo>
                    <a:pt x="18780" y="20315"/>
                    <a:pt x="18914" y="20815"/>
                    <a:pt x="19047" y="21316"/>
                  </a:cubicBezTo>
                  <a:cubicBezTo>
                    <a:pt x="19214" y="21816"/>
                    <a:pt x="19381" y="22316"/>
                    <a:pt x="19581" y="22817"/>
                  </a:cubicBezTo>
                  <a:cubicBezTo>
                    <a:pt x="19748" y="23350"/>
                    <a:pt x="19981" y="23851"/>
                    <a:pt x="20181" y="24351"/>
                  </a:cubicBezTo>
                  <a:cubicBezTo>
                    <a:pt x="18680" y="25152"/>
                    <a:pt x="17413" y="26319"/>
                    <a:pt x="16846" y="27954"/>
                  </a:cubicBezTo>
                  <a:cubicBezTo>
                    <a:pt x="15912" y="30756"/>
                    <a:pt x="16512" y="33191"/>
                    <a:pt x="17246" y="35993"/>
                  </a:cubicBezTo>
                  <a:cubicBezTo>
                    <a:pt x="17379" y="36493"/>
                    <a:pt x="17546" y="36960"/>
                    <a:pt x="17680" y="37461"/>
                  </a:cubicBezTo>
                  <a:cubicBezTo>
                    <a:pt x="16445" y="37794"/>
                    <a:pt x="15311" y="38461"/>
                    <a:pt x="14778" y="39562"/>
                  </a:cubicBezTo>
                  <a:cubicBezTo>
                    <a:pt x="13977" y="41130"/>
                    <a:pt x="14411" y="42464"/>
                    <a:pt x="14411" y="44132"/>
                  </a:cubicBezTo>
                  <a:cubicBezTo>
                    <a:pt x="13944" y="43865"/>
                    <a:pt x="13410" y="43565"/>
                    <a:pt x="12876" y="43498"/>
                  </a:cubicBezTo>
                  <a:cubicBezTo>
                    <a:pt x="12741" y="43481"/>
                    <a:pt x="12612" y="43472"/>
                    <a:pt x="12488" y="43472"/>
                  </a:cubicBezTo>
                  <a:cubicBezTo>
                    <a:pt x="11666" y="43472"/>
                    <a:pt x="11075" y="43839"/>
                    <a:pt x="10408" y="44332"/>
                  </a:cubicBezTo>
                  <a:cubicBezTo>
                    <a:pt x="9774" y="44766"/>
                    <a:pt x="9174" y="45166"/>
                    <a:pt x="8540" y="45633"/>
                  </a:cubicBezTo>
                  <a:cubicBezTo>
                    <a:pt x="8440" y="45533"/>
                    <a:pt x="8306" y="45400"/>
                    <a:pt x="8173" y="45299"/>
                  </a:cubicBezTo>
                  <a:cubicBezTo>
                    <a:pt x="7706" y="44232"/>
                    <a:pt x="7539" y="43398"/>
                    <a:pt x="7539" y="41964"/>
                  </a:cubicBezTo>
                  <a:cubicBezTo>
                    <a:pt x="7539" y="41463"/>
                    <a:pt x="7606" y="39462"/>
                    <a:pt x="7639" y="38728"/>
                  </a:cubicBezTo>
                  <a:cubicBezTo>
                    <a:pt x="7228" y="38663"/>
                    <a:pt x="6821" y="38632"/>
                    <a:pt x="6420" y="38632"/>
                  </a:cubicBezTo>
                  <a:cubicBezTo>
                    <a:pt x="4348" y="38632"/>
                    <a:pt x="2454" y="39476"/>
                    <a:pt x="1168" y="40930"/>
                  </a:cubicBezTo>
                  <a:cubicBezTo>
                    <a:pt x="701" y="41530"/>
                    <a:pt x="301" y="42197"/>
                    <a:pt x="0" y="42931"/>
                  </a:cubicBezTo>
                  <a:cubicBezTo>
                    <a:pt x="2312" y="44917"/>
                    <a:pt x="5195" y="46871"/>
                    <a:pt x="8247" y="46871"/>
                  </a:cubicBezTo>
                  <a:cubicBezTo>
                    <a:pt x="8322" y="46871"/>
                    <a:pt x="8398" y="46870"/>
                    <a:pt x="8473" y="46867"/>
                  </a:cubicBezTo>
                  <a:cubicBezTo>
                    <a:pt x="8873" y="47801"/>
                    <a:pt x="9541" y="48702"/>
                    <a:pt x="10308" y="49369"/>
                  </a:cubicBezTo>
                  <a:cubicBezTo>
                    <a:pt x="11442" y="50336"/>
                    <a:pt x="12776" y="51137"/>
                    <a:pt x="14177" y="51404"/>
                  </a:cubicBezTo>
                  <a:cubicBezTo>
                    <a:pt x="14427" y="51454"/>
                    <a:pt x="14659" y="51477"/>
                    <a:pt x="14878" y="51477"/>
                  </a:cubicBezTo>
                  <a:cubicBezTo>
                    <a:pt x="15534" y="51477"/>
                    <a:pt x="16079" y="51270"/>
                    <a:pt x="16679" y="50970"/>
                  </a:cubicBezTo>
                  <a:cubicBezTo>
                    <a:pt x="17913" y="51437"/>
                    <a:pt x="19181" y="51871"/>
                    <a:pt x="20482" y="51904"/>
                  </a:cubicBezTo>
                  <a:cubicBezTo>
                    <a:pt x="20584" y="51907"/>
                    <a:pt x="20685" y="51908"/>
                    <a:pt x="20787" y="51908"/>
                  </a:cubicBezTo>
                  <a:cubicBezTo>
                    <a:pt x="23227" y="51908"/>
                    <a:pt x="25347" y="51131"/>
                    <a:pt x="26853" y="49369"/>
                  </a:cubicBezTo>
                  <a:cubicBezTo>
                    <a:pt x="27987" y="48035"/>
                    <a:pt x="28154" y="46534"/>
                    <a:pt x="27954" y="44832"/>
                  </a:cubicBezTo>
                  <a:cubicBezTo>
                    <a:pt x="30022" y="44099"/>
                    <a:pt x="31856" y="42864"/>
                    <a:pt x="33391" y="41363"/>
                  </a:cubicBezTo>
                  <a:cubicBezTo>
                    <a:pt x="35714" y="42283"/>
                    <a:pt x="38249" y="42711"/>
                    <a:pt x="40853" y="42711"/>
                  </a:cubicBezTo>
                  <a:cubicBezTo>
                    <a:pt x="41839" y="42711"/>
                    <a:pt x="42834" y="42650"/>
                    <a:pt x="43832" y="42531"/>
                  </a:cubicBezTo>
                  <a:lnTo>
                    <a:pt x="44065" y="42497"/>
                  </a:lnTo>
                  <a:cubicBezTo>
                    <a:pt x="47468" y="42064"/>
                    <a:pt x="50770" y="40730"/>
                    <a:pt x="53205" y="38561"/>
                  </a:cubicBezTo>
                  <a:cubicBezTo>
                    <a:pt x="53672" y="38561"/>
                    <a:pt x="54172" y="38528"/>
                    <a:pt x="54639" y="38461"/>
                  </a:cubicBezTo>
                  <a:cubicBezTo>
                    <a:pt x="55073" y="39929"/>
                    <a:pt x="55673" y="41030"/>
                    <a:pt x="57074" y="41664"/>
                  </a:cubicBezTo>
                  <a:cubicBezTo>
                    <a:pt x="57803" y="41989"/>
                    <a:pt x="58562" y="42142"/>
                    <a:pt x="59338" y="42142"/>
                  </a:cubicBezTo>
                  <a:cubicBezTo>
                    <a:pt x="60551" y="42142"/>
                    <a:pt x="61804" y="41768"/>
                    <a:pt x="63045" y="41096"/>
                  </a:cubicBezTo>
                  <a:cubicBezTo>
                    <a:pt x="64046" y="40563"/>
                    <a:pt x="64947" y="39695"/>
                    <a:pt x="65781" y="38828"/>
                  </a:cubicBezTo>
                  <a:cubicBezTo>
                    <a:pt x="66548" y="38828"/>
                    <a:pt x="67182" y="38728"/>
                    <a:pt x="67916" y="38161"/>
                  </a:cubicBezTo>
                  <a:cubicBezTo>
                    <a:pt x="68916" y="37427"/>
                    <a:pt x="69683" y="36326"/>
                    <a:pt x="70251" y="35126"/>
                  </a:cubicBezTo>
                  <a:cubicBezTo>
                    <a:pt x="70284" y="35092"/>
                    <a:pt x="70317" y="35025"/>
                    <a:pt x="70351" y="34992"/>
                  </a:cubicBezTo>
                  <a:cubicBezTo>
                    <a:pt x="70718" y="34158"/>
                    <a:pt x="70951" y="33157"/>
                    <a:pt x="70951" y="32257"/>
                  </a:cubicBezTo>
                  <a:cubicBezTo>
                    <a:pt x="71018" y="32223"/>
                    <a:pt x="71084" y="32190"/>
                    <a:pt x="71151" y="32157"/>
                  </a:cubicBezTo>
                  <a:cubicBezTo>
                    <a:pt x="73586" y="30923"/>
                    <a:pt x="75221" y="28187"/>
                    <a:pt x="76422" y="25685"/>
                  </a:cubicBezTo>
                  <a:cubicBezTo>
                    <a:pt x="76121" y="25385"/>
                    <a:pt x="75788" y="25118"/>
                    <a:pt x="75421" y="24885"/>
                  </a:cubicBezTo>
                  <a:cubicBezTo>
                    <a:pt x="74601" y="24381"/>
                    <a:pt x="73669" y="24132"/>
                    <a:pt x="72703" y="24132"/>
                  </a:cubicBezTo>
                  <a:cubicBezTo>
                    <a:pt x="71429" y="24132"/>
                    <a:pt x="70097" y="24565"/>
                    <a:pt x="68883" y="25419"/>
                  </a:cubicBezTo>
                  <a:cubicBezTo>
                    <a:pt x="69150" y="25986"/>
                    <a:pt x="69884" y="27520"/>
                    <a:pt x="70050" y="27920"/>
                  </a:cubicBezTo>
                  <a:cubicBezTo>
                    <a:pt x="70584" y="29255"/>
                    <a:pt x="70718" y="30022"/>
                    <a:pt x="70651" y="31323"/>
                  </a:cubicBezTo>
                  <a:cubicBezTo>
                    <a:pt x="69950" y="31189"/>
                    <a:pt x="69250" y="31089"/>
                    <a:pt x="68549" y="30989"/>
                  </a:cubicBezTo>
                  <a:cubicBezTo>
                    <a:pt x="68253" y="30940"/>
                    <a:pt x="67975" y="30904"/>
                    <a:pt x="67702" y="30904"/>
                  </a:cubicBezTo>
                  <a:cubicBezTo>
                    <a:pt x="67237" y="30904"/>
                    <a:pt x="66785" y="31008"/>
                    <a:pt x="66281" y="31323"/>
                  </a:cubicBezTo>
                  <a:cubicBezTo>
                    <a:pt x="65881" y="31590"/>
                    <a:pt x="65547" y="32057"/>
                    <a:pt x="65280" y="32457"/>
                  </a:cubicBezTo>
                  <a:cubicBezTo>
                    <a:pt x="64713" y="31123"/>
                    <a:pt x="64613" y="29888"/>
                    <a:pt x="63446" y="28954"/>
                  </a:cubicBezTo>
                  <a:cubicBezTo>
                    <a:pt x="62896" y="28496"/>
                    <a:pt x="62174" y="28321"/>
                    <a:pt x="61419" y="28321"/>
                  </a:cubicBezTo>
                  <a:cubicBezTo>
                    <a:pt x="61074" y="28321"/>
                    <a:pt x="60722" y="28358"/>
                    <a:pt x="60377" y="28421"/>
                  </a:cubicBezTo>
                  <a:cubicBezTo>
                    <a:pt x="60343" y="27987"/>
                    <a:pt x="60310" y="27553"/>
                    <a:pt x="60243" y="27120"/>
                  </a:cubicBezTo>
                  <a:cubicBezTo>
                    <a:pt x="59876" y="24551"/>
                    <a:pt x="59543" y="22350"/>
                    <a:pt x="57808" y="20515"/>
                  </a:cubicBezTo>
                  <a:cubicBezTo>
                    <a:pt x="57508" y="20181"/>
                    <a:pt x="57175" y="19915"/>
                    <a:pt x="56774" y="19714"/>
                  </a:cubicBezTo>
                  <a:cubicBezTo>
                    <a:pt x="56908" y="18747"/>
                    <a:pt x="56941" y="17913"/>
                    <a:pt x="56941" y="17680"/>
                  </a:cubicBezTo>
                  <a:cubicBezTo>
                    <a:pt x="56941" y="15778"/>
                    <a:pt x="56708" y="13877"/>
                    <a:pt x="56207" y="12076"/>
                  </a:cubicBezTo>
                  <a:cubicBezTo>
                    <a:pt x="56074" y="11575"/>
                    <a:pt x="55940" y="11042"/>
                    <a:pt x="55740" y="10541"/>
                  </a:cubicBezTo>
                  <a:cubicBezTo>
                    <a:pt x="55340" y="9307"/>
                    <a:pt x="54773" y="8006"/>
                    <a:pt x="54106" y="6839"/>
                  </a:cubicBezTo>
                  <a:cubicBezTo>
                    <a:pt x="53272" y="5304"/>
                    <a:pt x="52271" y="3903"/>
                    <a:pt x="51070" y="2869"/>
                  </a:cubicBezTo>
                  <a:cubicBezTo>
                    <a:pt x="48101" y="367"/>
                    <a:pt x="43965" y="0"/>
                    <a:pt x="40463" y="0"/>
                  </a:cubicBezTo>
                  <a:close/>
                </a:path>
              </a:pathLst>
            </a:custGeom>
            <a:solidFill>
              <a:schemeClr val="lt2"/>
            </a:solidFill>
            <a:ln w="228600" cap="flat" cmpd="sng">
              <a:solidFill>
                <a:schemeClr val="lt2"/>
              </a:solidFill>
              <a:prstDash val="solid"/>
              <a:round/>
              <a:headEnd type="none" w="sm" len="sm"/>
              <a:tailEnd type="none" w="sm" len="sm"/>
            </a:ln>
            <a:effectLst>
              <a:outerShdw dist="47625" dir="2460000" algn="bl" rotWithShape="0">
                <a:schemeClr val="dk1">
                  <a:alpha val="19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60" name="Google Shape;3060;p69"/>
            <p:cNvGrpSpPr/>
            <p:nvPr/>
          </p:nvGrpSpPr>
          <p:grpSpPr>
            <a:xfrm>
              <a:off x="669290" y="1573917"/>
              <a:ext cx="1646321" cy="1118250"/>
              <a:chOff x="669290" y="1689555"/>
              <a:chExt cx="1646321" cy="1118250"/>
            </a:xfrm>
          </p:grpSpPr>
          <p:grpSp>
            <p:nvGrpSpPr>
              <p:cNvPr id="3061" name="Google Shape;3061;p69"/>
              <p:cNvGrpSpPr/>
              <p:nvPr/>
            </p:nvGrpSpPr>
            <p:grpSpPr>
              <a:xfrm>
                <a:off x="669290" y="1689555"/>
                <a:ext cx="1646321" cy="1118250"/>
                <a:chOff x="415175" y="1554775"/>
                <a:chExt cx="1910550" cy="1297725"/>
              </a:xfrm>
            </p:grpSpPr>
            <p:sp>
              <p:nvSpPr>
                <p:cNvPr id="3062" name="Google Shape;3062;p69"/>
                <p:cNvSpPr/>
                <p:nvPr/>
              </p:nvSpPr>
              <p:spPr>
                <a:xfrm>
                  <a:off x="415175" y="2150200"/>
                  <a:ext cx="894825" cy="702300"/>
                </a:xfrm>
                <a:custGeom>
                  <a:avLst/>
                  <a:gdLst/>
                  <a:ahLst/>
                  <a:cxnLst/>
                  <a:rect l="l" t="t" r="r" b="b"/>
                  <a:pathLst>
                    <a:path w="35793" h="28092" extrusionOk="0">
                      <a:moveTo>
                        <a:pt x="21382" y="0"/>
                      </a:moveTo>
                      <a:cubicBezTo>
                        <a:pt x="19314" y="768"/>
                        <a:pt x="17546" y="2102"/>
                        <a:pt x="16846" y="4137"/>
                      </a:cubicBezTo>
                      <a:cubicBezTo>
                        <a:pt x="15878" y="6939"/>
                        <a:pt x="16512" y="9374"/>
                        <a:pt x="17246" y="12176"/>
                      </a:cubicBezTo>
                      <a:cubicBezTo>
                        <a:pt x="17379" y="12676"/>
                        <a:pt x="17546" y="13143"/>
                        <a:pt x="17680" y="13644"/>
                      </a:cubicBezTo>
                      <a:cubicBezTo>
                        <a:pt x="16445" y="13977"/>
                        <a:pt x="15311" y="14644"/>
                        <a:pt x="14778" y="15745"/>
                      </a:cubicBezTo>
                      <a:cubicBezTo>
                        <a:pt x="13977" y="17313"/>
                        <a:pt x="14411" y="18647"/>
                        <a:pt x="14411" y="20315"/>
                      </a:cubicBezTo>
                      <a:cubicBezTo>
                        <a:pt x="13944" y="20048"/>
                        <a:pt x="13410" y="19748"/>
                        <a:pt x="12876" y="19681"/>
                      </a:cubicBezTo>
                      <a:cubicBezTo>
                        <a:pt x="12741" y="19664"/>
                        <a:pt x="12612" y="19655"/>
                        <a:pt x="12488" y="19655"/>
                      </a:cubicBezTo>
                      <a:cubicBezTo>
                        <a:pt x="11666" y="19655"/>
                        <a:pt x="11075" y="20022"/>
                        <a:pt x="10408" y="20515"/>
                      </a:cubicBezTo>
                      <a:cubicBezTo>
                        <a:pt x="9774" y="20949"/>
                        <a:pt x="9174" y="21349"/>
                        <a:pt x="8540" y="21816"/>
                      </a:cubicBezTo>
                      <a:cubicBezTo>
                        <a:pt x="8506" y="21849"/>
                        <a:pt x="8440" y="21883"/>
                        <a:pt x="8406" y="21949"/>
                      </a:cubicBezTo>
                      <a:cubicBezTo>
                        <a:pt x="8306" y="21783"/>
                        <a:pt x="8240" y="21616"/>
                        <a:pt x="8173" y="21482"/>
                      </a:cubicBezTo>
                      <a:cubicBezTo>
                        <a:pt x="7706" y="20415"/>
                        <a:pt x="7539" y="19581"/>
                        <a:pt x="7539" y="18147"/>
                      </a:cubicBezTo>
                      <a:cubicBezTo>
                        <a:pt x="7539" y="17613"/>
                        <a:pt x="7606" y="15645"/>
                        <a:pt x="7639" y="14911"/>
                      </a:cubicBezTo>
                      <a:cubicBezTo>
                        <a:pt x="7228" y="14846"/>
                        <a:pt x="6821" y="14815"/>
                        <a:pt x="6420" y="14815"/>
                      </a:cubicBezTo>
                      <a:cubicBezTo>
                        <a:pt x="4348" y="14815"/>
                        <a:pt x="2454" y="15659"/>
                        <a:pt x="1168" y="17113"/>
                      </a:cubicBezTo>
                      <a:cubicBezTo>
                        <a:pt x="701" y="17713"/>
                        <a:pt x="301" y="18380"/>
                        <a:pt x="0" y="19114"/>
                      </a:cubicBezTo>
                      <a:cubicBezTo>
                        <a:pt x="2312" y="21100"/>
                        <a:pt x="5195" y="23054"/>
                        <a:pt x="8247" y="23054"/>
                      </a:cubicBezTo>
                      <a:cubicBezTo>
                        <a:pt x="8322" y="23054"/>
                        <a:pt x="8398" y="23053"/>
                        <a:pt x="8473" y="23050"/>
                      </a:cubicBezTo>
                      <a:cubicBezTo>
                        <a:pt x="8873" y="23984"/>
                        <a:pt x="9541" y="24885"/>
                        <a:pt x="10308" y="25552"/>
                      </a:cubicBezTo>
                      <a:cubicBezTo>
                        <a:pt x="11442" y="26519"/>
                        <a:pt x="12776" y="27320"/>
                        <a:pt x="14177" y="27587"/>
                      </a:cubicBezTo>
                      <a:cubicBezTo>
                        <a:pt x="14427" y="27637"/>
                        <a:pt x="14659" y="27660"/>
                        <a:pt x="14878" y="27660"/>
                      </a:cubicBezTo>
                      <a:cubicBezTo>
                        <a:pt x="15534" y="27660"/>
                        <a:pt x="16079" y="27453"/>
                        <a:pt x="16679" y="27153"/>
                      </a:cubicBezTo>
                      <a:cubicBezTo>
                        <a:pt x="17913" y="27620"/>
                        <a:pt x="19181" y="28054"/>
                        <a:pt x="20482" y="28087"/>
                      </a:cubicBezTo>
                      <a:cubicBezTo>
                        <a:pt x="20584" y="28090"/>
                        <a:pt x="20685" y="28091"/>
                        <a:pt x="20787" y="28091"/>
                      </a:cubicBezTo>
                      <a:cubicBezTo>
                        <a:pt x="23227" y="28091"/>
                        <a:pt x="25347" y="27314"/>
                        <a:pt x="26853" y="25552"/>
                      </a:cubicBezTo>
                      <a:cubicBezTo>
                        <a:pt x="27987" y="24218"/>
                        <a:pt x="28154" y="22717"/>
                        <a:pt x="27954" y="21015"/>
                      </a:cubicBezTo>
                      <a:cubicBezTo>
                        <a:pt x="30622" y="20081"/>
                        <a:pt x="32924" y="18314"/>
                        <a:pt x="34658" y="16145"/>
                      </a:cubicBezTo>
                      <a:cubicBezTo>
                        <a:pt x="35192" y="15445"/>
                        <a:pt x="35459" y="14711"/>
                        <a:pt x="35793" y="13877"/>
                      </a:cubicBezTo>
                      <a:cubicBezTo>
                        <a:pt x="35693" y="13644"/>
                        <a:pt x="35626" y="13410"/>
                        <a:pt x="35559" y="13210"/>
                      </a:cubicBezTo>
                      <a:cubicBezTo>
                        <a:pt x="34492" y="10341"/>
                        <a:pt x="32991" y="7839"/>
                        <a:pt x="30689" y="5671"/>
                      </a:cubicBezTo>
                      <a:cubicBezTo>
                        <a:pt x="27954" y="3069"/>
                        <a:pt x="24785" y="1535"/>
                        <a:pt x="21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69"/>
                <p:cNvSpPr/>
                <p:nvPr/>
              </p:nvSpPr>
              <p:spPr>
                <a:xfrm>
                  <a:off x="1561825" y="2029600"/>
                  <a:ext cx="763900" cy="578725"/>
                </a:xfrm>
                <a:custGeom>
                  <a:avLst/>
                  <a:gdLst/>
                  <a:ahLst/>
                  <a:cxnLst/>
                  <a:rect l="l" t="t" r="r" b="b"/>
                  <a:pathLst>
                    <a:path w="30556" h="23149" extrusionOk="0">
                      <a:moveTo>
                        <a:pt x="7926" y="1"/>
                      </a:moveTo>
                      <a:cubicBezTo>
                        <a:pt x="7600" y="1"/>
                        <a:pt x="7270" y="19"/>
                        <a:pt x="6939" y="54"/>
                      </a:cubicBezTo>
                      <a:cubicBezTo>
                        <a:pt x="4704" y="2656"/>
                        <a:pt x="2702" y="5158"/>
                        <a:pt x="1368" y="8327"/>
                      </a:cubicBezTo>
                      <a:cubicBezTo>
                        <a:pt x="534" y="10362"/>
                        <a:pt x="101" y="12363"/>
                        <a:pt x="34" y="14398"/>
                      </a:cubicBezTo>
                      <a:cubicBezTo>
                        <a:pt x="0" y="15232"/>
                        <a:pt x="0" y="16099"/>
                        <a:pt x="67" y="16966"/>
                      </a:cubicBezTo>
                      <a:cubicBezTo>
                        <a:pt x="601" y="17467"/>
                        <a:pt x="1068" y="17934"/>
                        <a:pt x="1735" y="18301"/>
                      </a:cubicBezTo>
                      <a:cubicBezTo>
                        <a:pt x="3385" y="19112"/>
                        <a:pt x="5260" y="19575"/>
                        <a:pt x="7184" y="19575"/>
                      </a:cubicBezTo>
                      <a:cubicBezTo>
                        <a:pt x="7712" y="19575"/>
                        <a:pt x="8242" y="19540"/>
                        <a:pt x="8773" y="19468"/>
                      </a:cubicBezTo>
                      <a:cubicBezTo>
                        <a:pt x="9207" y="20936"/>
                        <a:pt x="9807" y="22037"/>
                        <a:pt x="11208" y="22671"/>
                      </a:cubicBezTo>
                      <a:cubicBezTo>
                        <a:pt x="11937" y="22996"/>
                        <a:pt x="12696" y="23149"/>
                        <a:pt x="13472" y="23149"/>
                      </a:cubicBezTo>
                      <a:cubicBezTo>
                        <a:pt x="14685" y="23149"/>
                        <a:pt x="15938" y="22775"/>
                        <a:pt x="17179" y="22103"/>
                      </a:cubicBezTo>
                      <a:cubicBezTo>
                        <a:pt x="18180" y="21570"/>
                        <a:pt x="19081" y="20702"/>
                        <a:pt x="19915" y="19835"/>
                      </a:cubicBezTo>
                      <a:cubicBezTo>
                        <a:pt x="20682" y="19835"/>
                        <a:pt x="21316" y="19735"/>
                        <a:pt x="22050" y="19168"/>
                      </a:cubicBezTo>
                      <a:cubicBezTo>
                        <a:pt x="23050" y="18434"/>
                        <a:pt x="23817" y="17333"/>
                        <a:pt x="24385" y="16133"/>
                      </a:cubicBezTo>
                      <a:cubicBezTo>
                        <a:pt x="24418" y="16099"/>
                        <a:pt x="24451" y="16032"/>
                        <a:pt x="24485" y="15999"/>
                      </a:cubicBezTo>
                      <a:cubicBezTo>
                        <a:pt x="24852" y="15165"/>
                        <a:pt x="25118" y="14164"/>
                        <a:pt x="25118" y="13264"/>
                      </a:cubicBezTo>
                      <a:cubicBezTo>
                        <a:pt x="25152" y="13230"/>
                        <a:pt x="25218" y="13197"/>
                        <a:pt x="25285" y="13164"/>
                      </a:cubicBezTo>
                      <a:cubicBezTo>
                        <a:pt x="27720" y="11930"/>
                        <a:pt x="29388" y="9194"/>
                        <a:pt x="30556" y="6692"/>
                      </a:cubicBezTo>
                      <a:cubicBezTo>
                        <a:pt x="30255" y="6392"/>
                        <a:pt x="29922" y="6125"/>
                        <a:pt x="29555" y="5892"/>
                      </a:cubicBezTo>
                      <a:cubicBezTo>
                        <a:pt x="28735" y="5388"/>
                        <a:pt x="27803" y="5139"/>
                        <a:pt x="26837" y="5139"/>
                      </a:cubicBezTo>
                      <a:cubicBezTo>
                        <a:pt x="25563" y="5139"/>
                        <a:pt x="24231" y="5572"/>
                        <a:pt x="23017" y="6426"/>
                      </a:cubicBezTo>
                      <a:cubicBezTo>
                        <a:pt x="23284" y="6993"/>
                        <a:pt x="24018" y="8527"/>
                        <a:pt x="24184" y="8927"/>
                      </a:cubicBezTo>
                      <a:cubicBezTo>
                        <a:pt x="24718" y="10262"/>
                        <a:pt x="24852" y="11029"/>
                        <a:pt x="24785" y="12330"/>
                      </a:cubicBezTo>
                      <a:cubicBezTo>
                        <a:pt x="24084" y="12196"/>
                        <a:pt x="23384" y="12096"/>
                        <a:pt x="22683" y="11996"/>
                      </a:cubicBezTo>
                      <a:cubicBezTo>
                        <a:pt x="22387" y="11947"/>
                        <a:pt x="22109" y="11911"/>
                        <a:pt x="21836" y="11911"/>
                      </a:cubicBezTo>
                      <a:cubicBezTo>
                        <a:pt x="21371" y="11911"/>
                        <a:pt x="20919" y="12015"/>
                        <a:pt x="20415" y="12330"/>
                      </a:cubicBezTo>
                      <a:cubicBezTo>
                        <a:pt x="20015" y="12597"/>
                        <a:pt x="19681" y="13064"/>
                        <a:pt x="19414" y="13464"/>
                      </a:cubicBezTo>
                      <a:cubicBezTo>
                        <a:pt x="18847" y="12130"/>
                        <a:pt x="18714" y="10895"/>
                        <a:pt x="17580" y="9961"/>
                      </a:cubicBezTo>
                      <a:cubicBezTo>
                        <a:pt x="17030" y="9503"/>
                        <a:pt x="16308" y="9328"/>
                        <a:pt x="15553" y="9328"/>
                      </a:cubicBezTo>
                      <a:cubicBezTo>
                        <a:pt x="15208" y="9328"/>
                        <a:pt x="14856" y="9365"/>
                        <a:pt x="14511" y="9428"/>
                      </a:cubicBezTo>
                      <a:cubicBezTo>
                        <a:pt x="14477" y="8994"/>
                        <a:pt x="14444" y="8560"/>
                        <a:pt x="14377" y="8127"/>
                      </a:cubicBezTo>
                      <a:cubicBezTo>
                        <a:pt x="14010" y="5558"/>
                        <a:pt x="13677" y="3357"/>
                        <a:pt x="11942" y="1522"/>
                      </a:cubicBezTo>
                      <a:cubicBezTo>
                        <a:pt x="10923" y="420"/>
                        <a:pt x="9472" y="1"/>
                        <a:pt x="79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69"/>
                <p:cNvSpPr/>
                <p:nvPr/>
              </p:nvSpPr>
              <p:spPr>
                <a:xfrm>
                  <a:off x="415175" y="2480425"/>
                  <a:ext cx="894825" cy="372075"/>
                </a:xfrm>
                <a:custGeom>
                  <a:avLst/>
                  <a:gdLst/>
                  <a:ahLst/>
                  <a:cxnLst/>
                  <a:rect l="l" t="t" r="r" b="b"/>
                  <a:pathLst>
                    <a:path w="35793" h="14883" extrusionOk="0">
                      <a:moveTo>
                        <a:pt x="35559" y="1"/>
                      </a:moveTo>
                      <a:cubicBezTo>
                        <a:pt x="32257" y="2636"/>
                        <a:pt x="28221" y="4304"/>
                        <a:pt x="24018" y="4604"/>
                      </a:cubicBezTo>
                      <a:cubicBezTo>
                        <a:pt x="24284" y="6672"/>
                        <a:pt x="23284" y="8841"/>
                        <a:pt x="21549" y="10008"/>
                      </a:cubicBezTo>
                      <a:cubicBezTo>
                        <a:pt x="20642" y="10601"/>
                        <a:pt x="19563" y="10902"/>
                        <a:pt x="18481" y="10902"/>
                      </a:cubicBezTo>
                      <a:cubicBezTo>
                        <a:pt x="17494" y="10902"/>
                        <a:pt x="16505" y="10651"/>
                        <a:pt x="15645" y="10141"/>
                      </a:cubicBezTo>
                      <a:cubicBezTo>
                        <a:pt x="14811" y="10716"/>
                        <a:pt x="13655" y="11143"/>
                        <a:pt x="12626" y="11143"/>
                      </a:cubicBezTo>
                      <a:cubicBezTo>
                        <a:pt x="12461" y="11143"/>
                        <a:pt x="12299" y="11132"/>
                        <a:pt x="12142" y="11109"/>
                      </a:cubicBezTo>
                      <a:cubicBezTo>
                        <a:pt x="11008" y="10909"/>
                        <a:pt x="9941" y="10275"/>
                        <a:pt x="9240" y="9374"/>
                      </a:cubicBezTo>
                      <a:cubicBezTo>
                        <a:pt x="9040" y="9107"/>
                        <a:pt x="8807" y="8841"/>
                        <a:pt x="8540" y="8607"/>
                      </a:cubicBezTo>
                      <a:cubicBezTo>
                        <a:pt x="8440" y="8507"/>
                        <a:pt x="8306" y="8374"/>
                        <a:pt x="8173" y="8273"/>
                      </a:cubicBezTo>
                      <a:cubicBezTo>
                        <a:pt x="6372" y="6772"/>
                        <a:pt x="3903" y="6039"/>
                        <a:pt x="2002" y="4537"/>
                      </a:cubicBezTo>
                      <a:cubicBezTo>
                        <a:pt x="1735" y="4337"/>
                        <a:pt x="1468" y="4137"/>
                        <a:pt x="1168" y="3904"/>
                      </a:cubicBezTo>
                      <a:cubicBezTo>
                        <a:pt x="701" y="4504"/>
                        <a:pt x="301" y="5171"/>
                        <a:pt x="0" y="5905"/>
                      </a:cubicBezTo>
                      <a:cubicBezTo>
                        <a:pt x="2312" y="7891"/>
                        <a:pt x="5195" y="9845"/>
                        <a:pt x="8247" y="9845"/>
                      </a:cubicBezTo>
                      <a:cubicBezTo>
                        <a:pt x="8322" y="9845"/>
                        <a:pt x="8398" y="9844"/>
                        <a:pt x="8473" y="9841"/>
                      </a:cubicBezTo>
                      <a:cubicBezTo>
                        <a:pt x="8873" y="10775"/>
                        <a:pt x="9541" y="11676"/>
                        <a:pt x="10308" y="12343"/>
                      </a:cubicBezTo>
                      <a:cubicBezTo>
                        <a:pt x="11442" y="13310"/>
                        <a:pt x="12776" y="14111"/>
                        <a:pt x="14177" y="14378"/>
                      </a:cubicBezTo>
                      <a:cubicBezTo>
                        <a:pt x="14427" y="14428"/>
                        <a:pt x="14659" y="14451"/>
                        <a:pt x="14878" y="14451"/>
                      </a:cubicBezTo>
                      <a:cubicBezTo>
                        <a:pt x="15534" y="14451"/>
                        <a:pt x="16079" y="14244"/>
                        <a:pt x="16679" y="13944"/>
                      </a:cubicBezTo>
                      <a:cubicBezTo>
                        <a:pt x="17913" y="14411"/>
                        <a:pt x="19181" y="14845"/>
                        <a:pt x="20482" y="14878"/>
                      </a:cubicBezTo>
                      <a:cubicBezTo>
                        <a:pt x="20584" y="14881"/>
                        <a:pt x="20685" y="14882"/>
                        <a:pt x="20787" y="14882"/>
                      </a:cubicBezTo>
                      <a:cubicBezTo>
                        <a:pt x="23227" y="14882"/>
                        <a:pt x="25347" y="14105"/>
                        <a:pt x="26853" y="12343"/>
                      </a:cubicBezTo>
                      <a:cubicBezTo>
                        <a:pt x="27987" y="11009"/>
                        <a:pt x="28154" y="9508"/>
                        <a:pt x="27954" y="7806"/>
                      </a:cubicBezTo>
                      <a:cubicBezTo>
                        <a:pt x="30622" y="6872"/>
                        <a:pt x="32924" y="5105"/>
                        <a:pt x="34658" y="2936"/>
                      </a:cubicBezTo>
                      <a:cubicBezTo>
                        <a:pt x="35192" y="2236"/>
                        <a:pt x="35459" y="1502"/>
                        <a:pt x="35793" y="668"/>
                      </a:cubicBezTo>
                      <a:cubicBezTo>
                        <a:pt x="35693" y="435"/>
                        <a:pt x="35626" y="201"/>
                        <a:pt x="35559"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69"/>
                <p:cNvSpPr/>
                <p:nvPr/>
              </p:nvSpPr>
              <p:spPr>
                <a:xfrm>
                  <a:off x="1561825" y="2389525"/>
                  <a:ext cx="609625" cy="218800"/>
                </a:xfrm>
                <a:custGeom>
                  <a:avLst/>
                  <a:gdLst/>
                  <a:ahLst/>
                  <a:cxnLst/>
                  <a:rect l="l" t="t" r="r" b="b"/>
                  <a:pathLst>
                    <a:path w="24385" h="8752" extrusionOk="0">
                      <a:moveTo>
                        <a:pt x="34" y="1"/>
                      </a:moveTo>
                      <a:cubicBezTo>
                        <a:pt x="0" y="835"/>
                        <a:pt x="0" y="1702"/>
                        <a:pt x="67" y="2569"/>
                      </a:cubicBezTo>
                      <a:cubicBezTo>
                        <a:pt x="601" y="3070"/>
                        <a:pt x="1068" y="3537"/>
                        <a:pt x="1735" y="3904"/>
                      </a:cubicBezTo>
                      <a:cubicBezTo>
                        <a:pt x="3385" y="4715"/>
                        <a:pt x="5260" y="5178"/>
                        <a:pt x="7184" y="5178"/>
                      </a:cubicBezTo>
                      <a:cubicBezTo>
                        <a:pt x="7712" y="5178"/>
                        <a:pt x="8242" y="5143"/>
                        <a:pt x="8773" y="5071"/>
                      </a:cubicBezTo>
                      <a:cubicBezTo>
                        <a:pt x="9207" y="6539"/>
                        <a:pt x="9807" y="7640"/>
                        <a:pt x="11208" y="8274"/>
                      </a:cubicBezTo>
                      <a:cubicBezTo>
                        <a:pt x="11937" y="8599"/>
                        <a:pt x="12696" y="8752"/>
                        <a:pt x="13472" y="8752"/>
                      </a:cubicBezTo>
                      <a:cubicBezTo>
                        <a:pt x="14685" y="8752"/>
                        <a:pt x="15938" y="8378"/>
                        <a:pt x="17179" y="7706"/>
                      </a:cubicBezTo>
                      <a:cubicBezTo>
                        <a:pt x="18180" y="7173"/>
                        <a:pt x="19081" y="6305"/>
                        <a:pt x="19915" y="5438"/>
                      </a:cubicBezTo>
                      <a:cubicBezTo>
                        <a:pt x="20682" y="5438"/>
                        <a:pt x="21316" y="5338"/>
                        <a:pt x="22050" y="4771"/>
                      </a:cubicBezTo>
                      <a:cubicBezTo>
                        <a:pt x="23050" y="4037"/>
                        <a:pt x="23817" y="2936"/>
                        <a:pt x="24385" y="1736"/>
                      </a:cubicBezTo>
                      <a:lnTo>
                        <a:pt x="24385" y="1736"/>
                      </a:lnTo>
                      <a:cubicBezTo>
                        <a:pt x="24218" y="1936"/>
                        <a:pt x="24051" y="2136"/>
                        <a:pt x="23817" y="2303"/>
                      </a:cubicBezTo>
                      <a:cubicBezTo>
                        <a:pt x="23167" y="2786"/>
                        <a:pt x="22350" y="3028"/>
                        <a:pt x="21532" y="3028"/>
                      </a:cubicBezTo>
                      <a:cubicBezTo>
                        <a:pt x="20715" y="3028"/>
                        <a:pt x="19898" y="2786"/>
                        <a:pt x="19248" y="2303"/>
                      </a:cubicBezTo>
                      <a:cubicBezTo>
                        <a:pt x="18495" y="3635"/>
                        <a:pt x="17211" y="4175"/>
                        <a:pt x="15830" y="4175"/>
                      </a:cubicBezTo>
                      <a:cubicBezTo>
                        <a:pt x="13719" y="4175"/>
                        <a:pt x="11383" y="2915"/>
                        <a:pt x="10375" y="1302"/>
                      </a:cubicBezTo>
                      <a:cubicBezTo>
                        <a:pt x="10352" y="1271"/>
                        <a:pt x="10115" y="1260"/>
                        <a:pt x="9759" y="1260"/>
                      </a:cubicBezTo>
                      <a:cubicBezTo>
                        <a:pt x="8766" y="1260"/>
                        <a:pt x="6842" y="1347"/>
                        <a:pt x="6000" y="1347"/>
                      </a:cubicBezTo>
                      <a:cubicBezTo>
                        <a:pt x="5829" y="1347"/>
                        <a:pt x="5703" y="1344"/>
                        <a:pt x="5638" y="1335"/>
                      </a:cubicBezTo>
                      <a:cubicBezTo>
                        <a:pt x="4003" y="1168"/>
                        <a:pt x="2402" y="835"/>
                        <a:pt x="834" y="301"/>
                      </a:cubicBezTo>
                      <a:cubicBezTo>
                        <a:pt x="568" y="201"/>
                        <a:pt x="301" y="101"/>
                        <a:pt x="34"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69"/>
                <p:cNvSpPr/>
                <p:nvPr/>
              </p:nvSpPr>
              <p:spPr>
                <a:xfrm>
                  <a:off x="2188100" y="2176875"/>
                  <a:ext cx="137625" cy="181825"/>
                </a:xfrm>
                <a:custGeom>
                  <a:avLst/>
                  <a:gdLst/>
                  <a:ahLst/>
                  <a:cxnLst/>
                  <a:rect l="l" t="t" r="r" b="b"/>
                  <a:pathLst>
                    <a:path w="5505" h="7273" extrusionOk="0">
                      <a:moveTo>
                        <a:pt x="4504" y="1"/>
                      </a:moveTo>
                      <a:cubicBezTo>
                        <a:pt x="3770" y="2569"/>
                        <a:pt x="2202" y="4871"/>
                        <a:pt x="1" y="6372"/>
                      </a:cubicBezTo>
                      <a:cubicBezTo>
                        <a:pt x="101" y="6672"/>
                        <a:pt x="201" y="6973"/>
                        <a:pt x="234" y="7273"/>
                      </a:cubicBezTo>
                      <a:cubicBezTo>
                        <a:pt x="2669" y="6039"/>
                        <a:pt x="4337" y="3303"/>
                        <a:pt x="5505" y="801"/>
                      </a:cubicBezTo>
                      <a:cubicBezTo>
                        <a:pt x="5204" y="501"/>
                        <a:pt x="4871" y="234"/>
                        <a:pt x="4504"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69"/>
                <p:cNvSpPr/>
                <p:nvPr/>
              </p:nvSpPr>
              <p:spPr>
                <a:xfrm>
                  <a:off x="1691075" y="2092025"/>
                  <a:ext cx="219350" cy="324475"/>
                </a:xfrm>
                <a:custGeom>
                  <a:avLst/>
                  <a:gdLst/>
                  <a:ahLst/>
                  <a:cxnLst/>
                  <a:rect l="l" t="t" r="r" b="b"/>
                  <a:pathLst>
                    <a:path w="8774" h="12979" extrusionOk="0">
                      <a:moveTo>
                        <a:pt x="3871" y="1"/>
                      </a:moveTo>
                      <a:cubicBezTo>
                        <a:pt x="3323" y="1"/>
                        <a:pt x="2792" y="118"/>
                        <a:pt x="2336" y="359"/>
                      </a:cubicBezTo>
                      <a:cubicBezTo>
                        <a:pt x="935" y="1093"/>
                        <a:pt x="434" y="3061"/>
                        <a:pt x="268" y="4529"/>
                      </a:cubicBezTo>
                      <a:cubicBezTo>
                        <a:pt x="1" y="6764"/>
                        <a:pt x="34" y="9066"/>
                        <a:pt x="234" y="11334"/>
                      </a:cubicBezTo>
                      <a:cubicBezTo>
                        <a:pt x="268" y="11901"/>
                        <a:pt x="434" y="12601"/>
                        <a:pt x="1035" y="12868"/>
                      </a:cubicBezTo>
                      <a:cubicBezTo>
                        <a:pt x="1211" y="12946"/>
                        <a:pt x="1398" y="12979"/>
                        <a:pt x="1583" y="12979"/>
                      </a:cubicBezTo>
                      <a:cubicBezTo>
                        <a:pt x="1714" y="12979"/>
                        <a:pt x="1845" y="12963"/>
                        <a:pt x="1969" y="12935"/>
                      </a:cubicBezTo>
                      <a:cubicBezTo>
                        <a:pt x="4137" y="12635"/>
                        <a:pt x="6038" y="11534"/>
                        <a:pt x="7206" y="9933"/>
                      </a:cubicBezTo>
                      <a:cubicBezTo>
                        <a:pt x="8340" y="8332"/>
                        <a:pt x="8774" y="6230"/>
                        <a:pt x="8340" y="4195"/>
                      </a:cubicBezTo>
                      <a:cubicBezTo>
                        <a:pt x="8073" y="2894"/>
                        <a:pt x="7439" y="1560"/>
                        <a:pt x="6239" y="760"/>
                      </a:cubicBezTo>
                      <a:cubicBezTo>
                        <a:pt x="5540" y="261"/>
                        <a:pt x="4687" y="1"/>
                        <a:pt x="3871" y="1"/>
                      </a:cubicBezTo>
                      <a:close/>
                    </a:path>
                  </a:pathLst>
                </a:custGeom>
                <a:solidFill>
                  <a:srgbClr val="ED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69"/>
                <p:cNvSpPr/>
                <p:nvPr/>
              </p:nvSpPr>
              <p:spPr>
                <a:xfrm>
                  <a:off x="1758625" y="2172675"/>
                  <a:ext cx="110100" cy="192950"/>
                </a:xfrm>
                <a:custGeom>
                  <a:avLst/>
                  <a:gdLst/>
                  <a:ahLst/>
                  <a:cxnLst/>
                  <a:rect l="l" t="t" r="r" b="b"/>
                  <a:pathLst>
                    <a:path w="4404" h="7718" extrusionOk="0">
                      <a:moveTo>
                        <a:pt x="3045" y="0"/>
                      </a:moveTo>
                      <a:cubicBezTo>
                        <a:pt x="2152" y="0"/>
                        <a:pt x="1516" y="852"/>
                        <a:pt x="1035" y="1670"/>
                      </a:cubicBezTo>
                      <a:cubicBezTo>
                        <a:pt x="568" y="2437"/>
                        <a:pt x="301" y="3304"/>
                        <a:pt x="134" y="4238"/>
                      </a:cubicBezTo>
                      <a:cubicBezTo>
                        <a:pt x="67" y="4605"/>
                        <a:pt x="34" y="5006"/>
                        <a:pt x="34" y="5439"/>
                      </a:cubicBezTo>
                      <a:cubicBezTo>
                        <a:pt x="1" y="6040"/>
                        <a:pt x="34" y="6674"/>
                        <a:pt x="134" y="7307"/>
                      </a:cubicBezTo>
                      <a:cubicBezTo>
                        <a:pt x="170" y="7574"/>
                        <a:pt x="385" y="7718"/>
                        <a:pt x="569" y="7718"/>
                      </a:cubicBezTo>
                      <a:cubicBezTo>
                        <a:pt x="730" y="7718"/>
                        <a:pt x="866" y="7608"/>
                        <a:pt x="835" y="7374"/>
                      </a:cubicBezTo>
                      <a:cubicBezTo>
                        <a:pt x="701" y="6407"/>
                        <a:pt x="701" y="5506"/>
                        <a:pt x="801" y="4639"/>
                      </a:cubicBezTo>
                      <a:cubicBezTo>
                        <a:pt x="1489" y="4042"/>
                        <a:pt x="2414" y="3446"/>
                        <a:pt x="3271" y="3446"/>
                      </a:cubicBezTo>
                      <a:cubicBezTo>
                        <a:pt x="3661" y="3446"/>
                        <a:pt x="4037" y="3569"/>
                        <a:pt x="4371" y="3872"/>
                      </a:cubicBezTo>
                      <a:cubicBezTo>
                        <a:pt x="4404" y="3872"/>
                        <a:pt x="4404" y="3872"/>
                        <a:pt x="4404" y="3838"/>
                      </a:cubicBezTo>
                      <a:cubicBezTo>
                        <a:pt x="3994" y="3066"/>
                        <a:pt x="3473" y="2793"/>
                        <a:pt x="2922" y="2793"/>
                      </a:cubicBezTo>
                      <a:cubicBezTo>
                        <a:pt x="2305" y="2793"/>
                        <a:pt x="1649" y="3135"/>
                        <a:pt x="1068" y="3505"/>
                      </a:cubicBezTo>
                      <a:cubicBezTo>
                        <a:pt x="1068" y="3471"/>
                        <a:pt x="1102" y="3471"/>
                        <a:pt x="1102" y="3438"/>
                      </a:cubicBezTo>
                      <a:cubicBezTo>
                        <a:pt x="1462" y="2296"/>
                        <a:pt x="2310" y="396"/>
                        <a:pt x="3718" y="396"/>
                      </a:cubicBezTo>
                      <a:cubicBezTo>
                        <a:pt x="3873" y="396"/>
                        <a:pt x="4035" y="419"/>
                        <a:pt x="4204" y="469"/>
                      </a:cubicBezTo>
                      <a:cubicBezTo>
                        <a:pt x="4204" y="469"/>
                        <a:pt x="4237" y="436"/>
                        <a:pt x="4204" y="436"/>
                      </a:cubicBezTo>
                      <a:cubicBezTo>
                        <a:pt x="3775" y="128"/>
                        <a:pt x="3391" y="0"/>
                        <a:pt x="3045"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69"/>
                <p:cNvSpPr/>
                <p:nvPr/>
              </p:nvSpPr>
              <p:spPr>
                <a:xfrm>
                  <a:off x="953050" y="1704750"/>
                  <a:ext cx="891500" cy="917975"/>
                </a:xfrm>
                <a:custGeom>
                  <a:avLst/>
                  <a:gdLst/>
                  <a:ahLst/>
                  <a:cxnLst/>
                  <a:rect l="l" t="t" r="r" b="b"/>
                  <a:pathLst>
                    <a:path w="35660" h="36719" extrusionOk="0">
                      <a:moveTo>
                        <a:pt x="22305" y="0"/>
                      </a:moveTo>
                      <a:cubicBezTo>
                        <a:pt x="22187" y="0"/>
                        <a:pt x="22068" y="2"/>
                        <a:pt x="21950" y="6"/>
                      </a:cubicBezTo>
                      <a:cubicBezTo>
                        <a:pt x="17113" y="206"/>
                        <a:pt x="12443" y="1006"/>
                        <a:pt x="7840" y="2541"/>
                      </a:cubicBezTo>
                      <a:cubicBezTo>
                        <a:pt x="5171" y="3408"/>
                        <a:pt x="2903" y="5309"/>
                        <a:pt x="1569" y="7778"/>
                      </a:cubicBezTo>
                      <a:cubicBezTo>
                        <a:pt x="101" y="10446"/>
                        <a:pt x="1" y="13582"/>
                        <a:pt x="301" y="16551"/>
                      </a:cubicBezTo>
                      <a:cubicBezTo>
                        <a:pt x="801" y="21054"/>
                        <a:pt x="1969" y="25691"/>
                        <a:pt x="4537" y="29493"/>
                      </a:cubicBezTo>
                      <a:cubicBezTo>
                        <a:pt x="7980" y="34586"/>
                        <a:pt x="13484" y="36718"/>
                        <a:pt x="19292" y="36718"/>
                      </a:cubicBezTo>
                      <a:cubicBezTo>
                        <a:pt x="20294" y="36718"/>
                        <a:pt x="21305" y="36655"/>
                        <a:pt x="22317" y="36532"/>
                      </a:cubicBezTo>
                      <a:lnTo>
                        <a:pt x="22550" y="36498"/>
                      </a:lnTo>
                      <a:cubicBezTo>
                        <a:pt x="28921" y="35698"/>
                        <a:pt x="34992" y="31728"/>
                        <a:pt x="35593" y="24857"/>
                      </a:cubicBezTo>
                      <a:cubicBezTo>
                        <a:pt x="35660" y="24056"/>
                        <a:pt x="35660" y="23256"/>
                        <a:pt x="35559" y="22488"/>
                      </a:cubicBezTo>
                      <a:cubicBezTo>
                        <a:pt x="35026" y="17785"/>
                        <a:pt x="34192" y="13115"/>
                        <a:pt x="33091" y="8512"/>
                      </a:cubicBezTo>
                      <a:cubicBezTo>
                        <a:pt x="31885" y="3491"/>
                        <a:pt x="27397" y="0"/>
                        <a:pt x="22305" y="0"/>
                      </a:cubicBezTo>
                      <a:close/>
                    </a:path>
                  </a:pathLst>
                </a:custGeom>
                <a:solidFill>
                  <a:srgbClr val="ED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69"/>
                <p:cNvSpPr/>
                <p:nvPr/>
              </p:nvSpPr>
              <p:spPr>
                <a:xfrm>
                  <a:off x="1566825" y="2331025"/>
                  <a:ext cx="101775" cy="75225"/>
                </a:xfrm>
                <a:custGeom>
                  <a:avLst/>
                  <a:gdLst/>
                  <a:ahLst/>
                  <a:cxnLst/>
                  <a:rect l="l" t="t" r="r" b="b"/>
                  <a:pathLst>
                    <a:path w="4071" h="3009" extrusionOk="0">
                      <a:moveTo>
                        <a:pt x="2244" y="0"/>
                      </a:moveTo>
                      <a:cubicBezTo>
                        <a:pt x="2055" y="0"/>
                        <a:pt x="1862" y="33"/>
                        <a:pt x="1668" y="106"/>
                      </a:cubicBezTo>
                      <a:cubicBezTo>
                        <a:pt x="1402" y="206"/>
                        <a:pt x="1168" y="340"/>
                        <a:pt x="935" y="540"/>
                      </a:cubicBezTo>
                      <a:cubicBezTo>
                        <a:pt x="734" y="740"/>
                        <a:pt x="534" y="1007"/>
                        <a:pt x="401" y="1274"/>
                      </a:cubicBezTo>
                      <a:cubicBezTo>
                        <a:pt x="134" y="1807"/>
                        <a:pt x="1" y="2408"/>
                        <a:pt x="1" y="3008"/>
                      </a:cubicBezTo>
                      <a:cubicBezTo>
                        <a:pt x="201" y="2474"/>
                        <a:pt x="434" y="1941"/>
                        <a:pt x="734" y="1540"/>
                      </a:cubicBezTo>
                      <a:cubicBezTo>
                        <a:pt x="1001" y="1140"/>
                        <a:pt x="1368" y="840"/>
                        <a:pt x="1769" y="706"/>
                      </a:cubicBezTo>
                      <a:cubicBezTo>
                        <a:pt x="1969" y="640"/>
                        <a:pt x="2169" y="606"/>
                        <a:pt x="2369" y="606"/>
                      </a:cubicBezTo>
                      <a:cubicBezTo>
                        <a:pt x="2569" y="606"/>
                        <a:pt x="2769" y="640"/>
                        <a:pt x="2969" y="706"/>
                      </a:cubicBezTo>
                      <a:cubicBezTo>
                        <a:pt x="3370" y="873"/>
                        <a:pt x="3770" y="1107"/>
                        <a:pt x="4070" y="1507"/>
                      </a:cubicBezTo>
                      <a:cubicBezTo>
                        <a:pt x="3937" y="940"/>
                        <a:pt x="3603" y="506"/>
                        <a:pt x="3170" y="273"/>
                      </a:cubicBezTo>
                      <a:cubicBezTo>
                        <a:pt x="2893" y="103"/>
                        <a:pt x="2576" y="0"/>
                        <a:pt x="2244"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69"/>
                <p:cNvSpPr/>
                <p:nvPr/>
              </p:nvSpPr>
              <p:spPr>
                <a:xfrm>
                  <a:off x="1167575" y="2057275"/>
                  <a:ext cx="213300" cy="107675"/>
                </a:xfrm>
                <a:custGeom>
                  <a:avLst/>
                  <a:gdLst/>
                  <a:ahLst/>
                  <a:cxnLst/>
                  <a:rect l="l" t="t" r="r" b="b"/>
                  <a:pathLst>
                    <a:path w="8532" h="4307" extrusionOk="0">
                      <a:moveTo>
                        <a:pt x="6911" y="0"/>
                      </a:moveTo>
                      <a:cubicBezTo>
                        <a:pt x="3897" y="0"/>
                        <a:pt x="1155" y="1748"/>
                        <a:pt x="26" y="4184"/>
                      </a:cubicBezTo>
                      <a:cubicBezTo>
                        <a:pt x="0" y="4236"/>
                        <a:pt x="73" y="4307"/>
                        <a:pt x="153" y="4307"/>
                      </a:cubicBezTo>
                      <a:cubicBezTo>
                        <a:pt x="178" y="4307"/>
                        <a:pt x="203" y="4300"/>
                        <a:pt x="226" y="4284"/>
                      </a:cubicBezTo>
                      <a:cubicBezTo>
                        <a:pt x="2261" y="2116"/>
                        <a:pt x="4863" y="1282"/>
                        <a:pt x="8032" y="1015"/>
                      </a:cubicBezTo>
                      <a:cubicBezTo>
                        <a:pt x="8198" y="1015"/>
                        <a:pt x="8399" y="949"/>
                        <a:pt x="8465" y="782"/>
                      </a:cubicBezTo>
                      <a:cubicBezTo>
                        <a:pt x="8499" y="615"/>
                        <a:pt x="8532" y="582"/>
                        <a:pt x="8465" y="415"/>
                      </a:cubicBezTo>
                      <a:cubicBezTo>
                        <a:pt x="8399" y="282"/>
                        <a:pt x="8198" y="115"/>
                        <a:pt x="8032" y="81"/>
                      </a:cubicBezTo>
                      <a:cubicBezTo>
                        <a:pt x="7656" y="27"/>
                        <a:pt x="7281" y="0"/>
                        <a:pt x="69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69"/>
                <p:cNvSpPr/>
                <p:nvPr/>
              </p:nvSpPr>
              <p:spPr>
                <a:xfrm>
                  <a:off x="1571000" y="1977875"/>
                  <a:ext cx="149125" cy="58850"/>
                </a:xfrm>
                <a:custGeom>
                  <a:avLst/>
                  <a:gdLst/>
                  <a:ahLst/>
                  <a:cxnLst/>
                  <a:rect l="l" t="t" r="r" b="b"/>
                  <a:pathLst>
                    <a:path w="5965" h="2354" extrusionOk="0">
                      <a:moveTo>
                        <a:pt x="2807" y="1"/>
                      </a:moveTo>
                      <a:cubicBezTo>
                        <a:pt x="1753" y="1"/>
                        <a:pt x="777" y="475"/>
                        <a:pt x="100" y="1490"/>
                      </a:cubicBezTo>
                      <a:cubicBezTo>
                        <a:pt x="34" y="1590"/>
                        <a:pt x="0" y="1823"/>
                        <a:pt x="67" y="1990"/>
                      </a:cubicBezTo>
                      <a:cubicBezTo>
                        <a:pt x="100" y="2157"/>
                        <a:pt x="134" y="2190"/>
                        <a:pt x="234" y="2290"/>
                      </a:cubicBezTo>
                      <a:cubicBezTo>
                        <a:pt x="279" y="2335"/>
                        <a:pt x="331" y="2353"/>
                        <a:pt x="384" y="2353"/>
                      </a:cubicBezTo>
                      <a:cubicBezTo>
                        <a:pt x="448" y="2353"/>
                        <a:pt x="513" y="2327"/>
                        <a:pt x="567" y="2290"/>
                      </a:cubicBezTo>
                      <a:cubicBezTo>
                        <a:pt x="1628" y="1489"/>
                        <a:pt x="2688" y="1012"/>
                        <a:pt x="3858" y="1012"/>
                      </a:cubicBezTo>
                      <a:cubicBezTo>
                        <a:pt x="4491" y="1012"/>
                        <a:pt x="5157" y="1152"/>
                        <a:pt x="5871" y="1456"/>
                      </a:cubicBezTo>
                      <a:cubicBezTo>
                        <a:pt x="5878" y="1460"/>
                        <a:pt x="5885" y="1461"/>
                        <a:pt x="5892" y="1461"/>
                      </a:cubicBezTo>
                      <a:cubicBezTo>
                        <a:pt x="5944" y="1461"/>
                        <a:pt x="5964" y="1349"/>
                        <a:pt x="5905" y="1289"/>
                      </a:cubicBezTo>
                      <a:cubicBezTo>
                        <a:pt x="4934" y="450"/>
                        <a:pt x="3833" y="1"/>
                        <a:pt x="28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69"/>
                <p:cNvSpPr/>
                <p:nvPr/>
              </p:nvSpPr>
              <p:spPr>
                <a:xfrm>
                  <a:off x="1561825" y="2408725"/>
                  <a:ext cx="119275" cy="51000"/>
                </a:xfrm>
                <a:custGeom>
                  <a:avLst/>
                  <a:gdLst/>
                  <a:ahLst/>
                  <a:cxnLst/>
                  <a:rect l="l" t="t" r="r" b="b"/>
                  <a:pathLst>
                    <a:path w="4771" h="2040" extrusionOk="0">
                      <a:moveTo>
                        <a:pt x="4771" y="0"/>
                      </a:moveTo>
                      <a:lnTo>
                        <a:pt x="4771" y="0"/>
                      </a:lnTo>
                      <a:cubicBezTo>
                        <a:pt x="4504" y="334"/>
                        <a:pt x="4203" y="667"/>
                        <a:pt x="3870" y="968"/>
                      </a:cubicBezTo>
                      <a:cubicBezTo>
                        <a:pt x="3770" y="1001"/>
                        <a:pt x="3703" y="1068"/>
                        <a:pt x="3636" y="1101"/>
                      </a:cubicBezTo>
                      <a:cubicBezTo>
                        <a:pt x="3336" y="1301"/>
                        <a:pt x="2969" y="1468"/>
                        <a:pt x="2602" y="1568"/>
                      </a:cubicBezTo>
                      <a:cubicBezTo>
                        <a:pt x="2469" y="1601"/>
                        <a:pt x="2335" y="1635"/>
                        <a:pt x="2202" y="1635"/>
                      </a:cubicBezTo>
                      <a:cubicBezTo>
                        <a:pt x="2007" y="1674"/>
                        <a:pt x="1811" y="1690"/>
                        <a:pt x="1616" y="1690"/>
                      </a:cubicBezTo>
                      <a:cubicBezTo>
                        <a:pt x="1478" y="1690"/>
                        <a:pt x="1339" y="1682"/>
                        <a:pt x="1201" y="1668"/>
                      </a:cubicBezTo>
                      <a:cubicBezTo>
                        <a:pt x="768" y="1635"/>
                        <a:pt x="334" y="1501"/>
                        <a:pt x="0" y="1334"/>
                      </a:cubicBezTo>
                      <a:lnTo>
                        <a:pt x="0" y="1334"/>
                      </a:lnTo>
                      <a:cubicBezTo>
                        <a:pt x="101" y="1635"/>
                        <a:pt x="501" y="1868"/>
                        <a:pt x="1001" y="1968"/>
                      </a:cubicBezTo>
                      <a:cubicBezTo>
                        <a:pt x="1218" y="2015"/>
                        <a:pt x="1463" y="2040"/>
                        <a:pt x="1728" y="2040"/>
                      </a:cubicBezTo>
                      <a:cubicBezTo>
                        <a:pt x="2033" y="2040"/>
                        <a:pt x="2363" y="2006"/>
                        <a:pt x="2702" y="1935"/>
                      </a:cubicBezTo>
                      <a:cubicBezTo>
                        <a:pt x="2736" y="1902"/>
                        <a:pt x="2769" y="1902"/>
                        <a:pt x="2802" y="1902"/>
                      </a:cubicBezTo>
                      <a:cubicBezTo>
                        <a:pt x="3069" y="1801"/>
                        <a:pt x="3336" y="1701"/>
                        <a:pt x="3570" y="1568"/>
                      </a:cubicBezTo>
                      <a:cubicBezTo>
                        <a:pt x="3770" y="1468"/>
                        <a:pt x="3937" y="1334"/>
                        <a:pt x="4070" y="1201"/>
                      </a:cubicBezTo>
                      <a:cubicBezTo>
                        <a:pt x="4137" y="1168"/>
                        <a:pt x="4170" y="1101"/>
                        <a:pt x="4203" y="1068"/>
                      </a:cubicBezTo>
                      <a:cubicBezTo>
                        <a:pt x="4537" y="734"/>
                        <a:pt x="4737" y="334"/>
                        <a:pt x="4771"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69"/>
                <p:cNvSpPr/>
                <p:nvPr/>
              </p:nvSpPr>
              <p:spPr>
                <a:xfrm>
                  <a:off x="1214900" y="2284625"/>
                  <a:ext cx="220875" cy="121400"/>
                </a:xfrm>
                <a:custGeom>
                  <a:avLst/>
                  <a:gdLst/>
                  <a:ahLst/>
                  <a:cxnLst/>
                  <a:rect l="l" t="t" r="r" b="b"/>
                  <a:pathLst>
                    <a:path w="8835" h="4856" extrusionOk="0">
                      <a:moveTo>
                        <a:pt x="4357" y="0"/>
                      </a:moveTo>
                      <a:cubicBezTo>
                        <a:pt x="2128" y="0"/>
                        <a:pt x="159" y="1722"/>
                        <a:pt x="1" y="4831"/>
                      </a:cubicBezTo>
                      <a:cubicBezTo>
                        <a:pt x="1" y="4847"/>
                        <a:pt x="9" y="4856"/>
                        <a:pt x="22" y="4856"/>
                      </a:cubicBezTo>
                      <a:cubicBezTo>
                        <a:pt x="34" y="4856"/>
                        <a:pt x="51" y="4847"/>
                        <a:pt x="68" y="4831"/>
                      </a:cubicBezTo>
                      <a:cubicBezTo>
                        <a:pt x="780" y="2442"/>
                        <a:pt x="2847" y="1054"/>
                        <a:pt x="5022" y="1054"/>
                      </a:cubicBezTo>
                      <a:cubicBezTo>
                        <a:pt x="6310" y="1054"/>
                        <a:pt x="7636" y="1541"/>
                        <a:pt x="8740" y="2596"/>
                      </a:cubicBezTo>
                      <a:cubicBezTo>
                        <a:pt x="8747" y="2602"/>
                        <a:pt x="8754" y="2605"/>
                        <a:pt x="8762" y="2605"/>
                      </a:cubicBezTo>
                      <a:cubicBezTo>
                        <a:pt x="8796" y="2605"/>
                        <a:pt x="8834" y="2556"/>
                        <a:pt x="8807" y="2529"/>
                      </a:cubicBezTo>
                      <a:cubicBezTo>
                        <a:pt x="7533" y="807"/>
                        <a:pt x="5884" y="0"/>
                        <a:pt x="4357"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69"/>
                <p:cNvSpPr/>
                <p:nvPr/>
              </p:nvSpPr>
              <p:spPr>
                <a:xfrm>
                  <a:off x="1360850" y="2259300"/>
                  <a:ext cx="64225" cy="25175"/>
                </a:xfrm>
                <a:custGeom>
                  <a:avLst/>
                  <a:gdLst/>
                  <a:ahLst/>
                  <a:cxnLst/>
                  <a:rect l="l" t="t" r="r" b="b"/>
                  <a:pathLst>
                    <a:path w="2569" h="1007" extrusionOk="0">
                      <a:moveTo>
                        <a:pt x="1373" y="0"/>
                      </a:moveTo>
                      <a:cubicBezTo>
                        <a:pt x="937" y="0"/>
                        <a:pt x="455" y="169"/>
                        <a:pt x="34" y="440"/>
                      </a:cubicBezTo>
                      <a:cubicBezTo>
                        <a:pt x="0" y="473"/>
                        <a:pt x="0" y="540"/>
                        <a:pt x="34" y="540"/>
                      </a:cubicBezTo>
                      <a:cubicBezTo>
                        <a:pt x="193" y="506"/>
                        <a:pt x="345" y="491"/>
                        <a:pt x="492" y="491"/>
                      </a:cubicBezTo>
                      <a:cubicBezTo>
                        <a:pt x="1210" y="491"/>
                        <a:pt x="1810" y="841"/>
                        <a:pt x="2502" y="1007"/>
                      </a:cubicBezTo>
                      <a:cubicBezTo>
                        <a:pt x="2536" y="1007"/>
                        <a:pt x="2569" y="940"/>
                        <a:pt x="2569" y="874"/>
                      </a:cubicBezTo>
                      <a:cubicBezTo>
                        <a:pt x="2367" y="251"/>
                        <a:pt x="1904" y="0"/>
                        <a:pt x="1373"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69"/>
                <p:cNvSpPr/>
                <p:nvPr/>
              </p:nvSpPr>
              <p:spPr>
                <a:xfrm>
                  <a:off x="1666075" y="2177125"/>
                  <a:ext cx="139875" cy="125225"/>
                </a:xfrm>
                <a:custGeom>
                  <a:avLst/>
                  <a:gdLst/>
                  <a:ahLst/>
                  <a:cxnLst/>
                  <a:rect l="l" t="t" r="r" b="b"/>
                  <a:pathLst>
                    <a:path w="5595" h="5009" extrusionOk="0">
                      <a:moveTo>
                        <a:pt x="3035" y="1"/>
                      </a:moveTo>
                      <a:cubicBezTo>
                        <a:pt x="1695" y="1"/>
                        <a:pt x="372" y="1793"/>
                        <a:pt x="0" y="4961"/>
                      </a:cubicBezTo>
                      <a:cubicBezTo>
                        <a:pt x="0" y="4985"/>
                        <a:pt x="17" y="5008"/>
                        <a:pt x="38" y="5008"/>
                      </a:cubicBezTo>
                      <a:cubicBezTo>
                        <a:pt x="47" y="5008"/>
                        <a:pt x="57" y="5004"/>
                        <a:pt x="67" y="4994"/>
                      </a:cubicBezTo>
                      <a:cubicBezTo>
                        <a:pt x="618" y="2525"/>
                        <a:pt x="1931" y="1179"/>
                        <a:pt x="3249" y="1179"/>
                      </a:cubicBezTo>
                      <a:cubicBezTo>
                        <a:pt x="4085" y="1179"/>
                        <a:pt x="4923" y="1720"/>
                        <a:pt x="5571" y="2860"/>
                      </a:cubicBezTo>
                      <a:cubicBezTo>
                        <a:pt x="5571" y="2869"/>
                        <a:pt x="5574" y="2873"/>
                        <a:pt x="5577" y="2873"/>
                      </a:cubicBezTo>
                      <a:cubicBezTo>
                        <a:pt x="5585" y="2873"/>
                        <a:pt x="5594" y="2850"/>
                        <a:pt x="5571" y="2826"/>
                      </a:cubicBezTo>
                      <a:cubicBezTo>
                        <a:pt x="4936" y="894"/>
                        <a:pt x="3981" y="1"/>
                        <a:pt x="3035" y="1"/>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69"/>
                <p:cNvSpPr/>
                <p:nvPr/>
              </p:nvSpPr>
              <p:spPr>
                <a:xfrm>
                  <a:off x="1651250" y="2194250"/>
                  <a:ext cx="36525" cy="42925"/>
                </a:xfrm>
                <a:custGeom>
                  <a:avLst/>
                  <a:gdLst/>
                  <a:ahLst/>
                  <a:cxnLst/>
                  <a:rect l="l" t="t" r="r" b="b"/>
                  <a:pathLst>
                    <a:path w="1461" h="1717" extrusionOk="0">
                      <a:moveTo>
                        <a:pt x="1297" y="0"/>
                      </a:moveTo>
                      <a:cubicBezTo>
                        <a:pt x="639" y="0"/>
                        <a:pt x="1" y="483"/>
                        <a:pt x="126" y="1641"/>
                      </a:cubicBezTo>
                      <a:cubicBezTo>
                        <a:pt x="126" y="1668"/>
                        <a:pt x="148" y="1717"/>
                        <a:pt x="174" y="1717"/>
                      </a:cubicBezTo>
                      <a:cubicBezTo>
                        <a:pt x="180" y="1717"/>
                        <a:pt x="186" y="1714"/>
                        <a:pt x="193" y="1708"/>
                      </a:cubicBezTo>
                      <a:cubicBezTo>
                        <a:pt x="593" y="1107"/>
                        <a:pt x="860" y="373"/>
                        <a:pt x="1427" y="73"/>
                      </a:cubicBezTo>
                      <a:cubicBezTo>
                        <a:pt x="1460" y="73"/>
                        <a:pt x="1460" y="6"/>
                        <a:pt x="1427" y="6"/>
                      </a:cubicBezTo>
                      <a:cubicBezTo>
                        <a:pt x="1384" y="2"/>
                        <a:pt x="1341" y="0"/>
                        <a:pt x="1297"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69"/>
                <p:cNvSpPr/>
                <p:nvPr/>
              </p:nvSpPr>
              <p:spPr>
                <a:xfrm>
                  <a:off x="864650" y="2269675"/>
                  <a:ext cx="262725" cy="297475"/>
                </a:xfrm>
                <a:custGeom>
                  <a:avLst/>
                  <a:gdLst/>
                  <a:ahLst/>
                  <a:cxnLst/>
                  <a:rect l="l" t="t" r="r" b="b"/>
                  <a:pathLst>
                    <a:path w="10509" h="11899" extrusionOk="0">
                      <a:moveTo>
                        <a:pt x="4135" y="0"/>
                      </a:moveTo>
                      <a:cubicBezTo>
                        <a:pt x="2988" y="0"/>
                        <a:pt x="1720" y="676"/>
                        <a:pt x="968" y="1759"/>
                      </a:cubicBezTo>
                      <a:cubicBezTo>
                        <a:pt x="134" y="2927"/>
                        <a:pt x="1" y="4395"/>
                        <a:pt x="201" y="5696"/>
                      </a:cubicBezTo>
                      <a:cubicBezTo>
                        <a:pt x="501" y="7764"/>
                        <a:pt x="1602" y="9598"/>
                        <a:pt x="3270" y="10699"/>
                      </a:cubicBezTo>
                      <a:cubicBezTo>
                        <a:pt x="4439" y="11486"/>
                        <a:pt x="5881" y="11898"/>
                        <a:pt x="7376" y="11898"/>
                      </a:cubicBezTo>
                      <a:cubicBezTo>
                        <a:pt x="7971" y="11898"/>
                        <a:pt x="8575" y="11833"/>
                        <a:pt x="9174" y="11700"/>
                      </a:cubicBezTo>
                      <a:cubicBezTo>
                        <a:pt x="9474" y="11633"/>
                        <a:pt x="9808" y="11566"/>
                        <a:pt x="10041" y="11333"/>
                      </a:cubicBezTo>
                      <a:cubicBezTo>
                        <a:pt x="10508" y="10866"/>
                        <a:pt x="10408" y="10165"/>
                        <a:pt x="10275" y="9598"/>
                      </a:cubicBezTo>
                      <a:cubicBezTo>
                        <a:pt x="9674" y="7397"/>
                        <a:pt x="8874" y="5229"/>
                        <a:pt x="7873" y="3227"/>
                      </a:cubicBezTo>
                      <a:cubicBezTo>
                        <a:pt x="7206" y="1893"/>
                        <a:pt x="6105" y="225"/>
                        <a:pt x="4504" y="25"/>
                      </a:cubicBezTo>
                      <a:cubicBezTo>
                        <a:pt x="4383" y="8"/>
                        <a:pt x="4259" y="0"/>
                        <a:pt x="4135" y="0"/>
                      </a:cubicBezTo>
                      <a:close/>
                    </a:path>
                  </a:pathLst>
                </a:custGeom>
                <a:solidFill>
                  <a:srgbClr val="ED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69"/>
                <p:cNvSpPr/>
                <p:nvPr/>
              </p:nvSpPr>
              <p:spPr>
                <a:xfrm>
                  <a:off x="903025" y="2377475"/>
                  <a:ext cx="171550" cy="148425"/>
                </a:xfrm>
                <a:custGeom>
                  <a:avLst/>
                  <a:gdLst/>
                  <a:ahLst/>
                  <a:cxnLst/>
                  <a:rect l="l" t="t" r="r" b="b"/>
                  <a:pathLst>
                    <a:path w="6862" h="5937" extrusionOk="0">
                      <a:moveTo>
                        <a:pt x="1494" y="0"/>
                      </a:moveTo>
                      <a:cubicBezTo>
                        <a:pt x="933" y="0"/>
                        <a:pt x="408" y="284"/>
                        <a:pt x="0" y="1083"/>
                      </a:cubicBezTo>
                      <a:cubicBezTo>
                        <a:pt x="0" y="1083"/>
                        <a:pt x="0" y="1098"/>
                        <a:pt x="10" y="1098"/>
                      </a:cubicBezTo>
                      <a:cubicBezTo>
                        <a:pt x="15" y="1098"/>
                        <a:pt x="23" y="1094"/>
                        <a:pt x="34" y="1083"/>
                      </a:cubicBezTo>
                      <a:cubicBezTo>
                        <a:pt x="376" y="776"/>
                        <a:pt x="758" y="651"/>
                        <a:pt x="1151" y="651"/>
                      </a:cubicBezTo>
                      <a:cubicBezTo>
                        <a:pt x="2253" y="651"/>
                        <a:pt x="3448" y="1629"/>
                        <a:pt x="4137" y="2318"/>
                      </a:cubicBezTo>
                      <a:cubicBezTo>
                        <a:pt x="4167" y="2348"/>
                        <a:pt x="4170" y="2378"/>
                        <a:pt x="4195" y="2383"/>
                      </a:cubicBezTo>
                      <a:lnTo>
                        <a:pt x="4195" y="2383"/>
                      </a:lnTo>
                      <a:cubicBezTo>
                        <a:pt x="3964" y="2360"/>
                        <a:pt x="3728" y="2344"/>
                        <a:pt x="3495" y="2344"/>
                      </a:cubicBezTo>
                      <a:cubicBezTo>
                        <a:pt x="2421" y="2344"/>
                        <a:pt x="1429" y="2687"/>
                        <a:pt x="1401" y="4219"/>
                      </a:cubicBezTo>
                      <a:cubicBezTo>
                        <a:pt x="1401" y="4219"/>
                        <a:pt x="1401" y="4234"/>
                        <a:pt x="1411" y="4234"/>
                      </a:cubicBezTo>
                      <a:cubicBezTo>
                        <a:pt x="1416" y="4234"/>
                        <a:pt x="1424" y="4230"/>
                        <a:pt x="1435" y="4219"/>
                      </a:cubicBezTo>
                      <a:cubicBezTo>
                        <a:pt x="1753" y="3349"/>
                        <a:pt x="2570" y="3073"/>
                        <a:pt x="3449" y="3073"/>
                      </a:cubicBezTo>
                      <a:cubicBezTo>
                        <a:pt x="3952" y="3073"/>
                        <a:pt x="4476" y="3164"/>
                        <a:pt x="4937" y="3285"/>
                      </a:cubicBezTo>
                      <a:cubicBezTo>
                        <a:pt x="5438" y="3985"/>
                        <a:pt x="5838" y="4819"/>
                        <a:pt x="6138" y="5720"/>
                      </a:cubicBezTo>
                      <a:cubicBezTo>
                        <a:pt x="6193" y="5873"/>
                        <a:pt x="6294" y="5936"/>
                        <a:pt x="6400" y="5936"/>
                      </a:cubicBezTo>
                      <a:cubicBezTo>
                        <a:pt x="6619" y="5936"/>
                        <a:pt x="6862" y="5667"/>
                        <a:pt x="6772" y="5353"/>
                      </a:cubicBezTo>
                      <a:cubicBezTo>
                        <a:pt x="6538" y="4753"/>
                        <a:pt x="6305" y="4152"/>
                        <a:pt x="6005" y="3619"/>
                      </a:cubicBezTo>
                      <a:cubicBezTo>
                        <a:pt x="5804" y="3252"/>
                        <a:pt x="5604" y="2918"/>
                        <a:pt x="5371" y="2618"/>
                      </a:cubicBezTo>
                      <a:cubicBezTo>
                        <a:pt x="4804" y="1851"/>
                        <a:pt x="4137" y="1217"/>
                        <a:pt x="3403" y="750"/>
                      </a:cubicBezTo>
                      <a:cubicBezTo>
                        <a:pt x="2802" y="361"/>
                        <a:pt x="2126" y="0"/>
                        <a:pt x="1494"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69"/>
                <p:cNvSpPr/>
                <p:nvPr/>
              </p:nvSpPr>
              <p:spPr>
                <a:xfrm>
                  <a:off x="868825" y="1554775"/>
                  <a:ext cx="970725" cy="804875"/>
                </a:xfrm>
                <a:custGeom>
                  <a:avLst/>
                  <a:gdLst/>
                  <a:ahLst/>
                  <a:cxnLst/>
                  <a:rect l="l" t="t" r="r" b="b"/>
                  <a:pathLst>
                    <a:path w="38829" h="32195" extrusionOk="0">
                      <a:moveTo>
                        <a:pt x="22317" y="0"/>
                      </a:moveTo>
                      <a:cubicBezTo>
                        <a:pt x="19314" y="34"/>
                        <a:pt x="16346" y="634"/>
                        <a:pt x="13610" y="1735"/>
                      </a:cubicBezTo>
                      <a:cubicBezTo>
                        <a:pt x="11142" y="2769"/>
                        <a:pt x="5038" y="5471"/>
                        <a:pt x="4604" y="10808"/>
                      </a:cubicBezTo>
                      <a:cubicBezTo>
                        <a:pt x="4604" y="10755"/>
                        <a:pt x="4561" y="10732"/>
                        <a:pt x="4489" y="10732"/>
                      </a:cubicBezTo>
                      <a:cubicBezTo>
                        <a:pt x="4110" y="10732"/>
                        <a:pt x="2915" y="11358"/>
                        <a:pt x="2803" y="11442"/>
                      </a:cubicBezTo>
                      <a:cubicBezTo>
                        <a:pt x="2336" y="11876"/>
                        <a:pt x="1869" y="12242"/>
                        <a:pt x="1468" y="12776"/>
                      </a:cubicBezTo>
                      <a:cubicBezTo>
                        <a:pt x="1" y="14811"/>
                        <a:pt x="1" y="17413"/>
                        <a:pt x="501" y="19815"/>
                      </a:cubicBezTo>
                      <a:cubicBezTo>
                        <a:pt x="634" y="20315"/>
                        <a:pt x="768" y="20815"/>
                        <a:pt x="901" y="21316"/>
                      </a:cubicBezTo>
                      <a:cubicBezTo>
                        <a:pt x="1068" y="21816"/>
                        <a:pt x="1235" y="22316"/>
                        <a:pt x="1435" y="22817"/>
                      </a:cubicBezTo>
                      <a:cubicBezTo>
                        <a:pt x="2236" y="24985"/>
                        <a:pt x="3336" y="27020"/>
                        <a:pt x="4737" y="28854"/>
                      </a:cubicBezTo>
                      <a:cubicBezTo>
                        <a:pt x="5236" y="29547"/>
                        <a:pt x="6792" y="32194"/>
                        <a:pt x="7440" y="32194"/>
                      </a:cubicBezTo>
                      <a:cubicBezTo>
                        <a:pt x="7572" y="32194"/>
                        <a:pt x="7667" y="32084"/>
                        <a:pt x="7706" y="31823"/>
                      </a:cubicBezTo>
                      <a:cubicBezTo>
                        <a:pt x="8140" y="29088"/>
                        <a:pt x="9040" y="26519"/>
                        <a:pt x="10175" y="24151"/>
                      </a:cubicBezTo>
                      <a:cubicBezTo>
                        <a:pt x="11109" y="22150"/>
                        <a:pt x="12243" y="20315"/>
                        <a:pt x="13410" y="18680"/>
                      </a:cubicBezTo>
                      <a:cubicBezTo>
                        <a:pt x="16746" y="13944"/>
                        <a:pt x="20282" y="10942"/>
                        <a:pt x="20482" y="10942"/>
                      </a:cubicBezTo>
                      <a:cubicBezTo>
                        <a:pt x="21549" y="11042"/>
                        <a:pt x="24485" y="11575"/>
                        <a:pt x="27754" y="13143"/>
                      </a:cubicBezTo>
                      <a:cubicBezTo>
                        <a:pt x="29055" y="13744"/>
                        <a:pt x="30389" y="14511"/>
                        <a:pt x="31690" y="15445"/>
                      </a:cubicBezTo>
                      <a:cubicBezTo>
                        <a:pt x="34058" y="17179"/>
                        <a:pt x="36327" y="19514"/>
                        <a:pt x="37961" y="22683"/>
                      </a:cubicBezTo>
                      <a:cubicBezTo>
                        <a:pt x="37991" y="22713"/>
                        <a:pt x="38035" y="22730"/>
                        <a:pt x="38076" y="22730"/>
                      </a:cubicBezTo>
                      <a:cubicBezTo>
                        <a:pt x="38128" y="22730"/>
                        <a:pt x="38176" y="22705"/>
                        <a:pt x="38195" y="22650"/>
                      </a:cubicBezTo>
                      <a:cubicBezTo>
                        <a:pt x="38562" y="21216"/>
                        <a:pt x="38795" y="18180"/>
                        <a:pt x="38795" y="17680"/>
                      </a:cubicBezTo>
                      <a:cubicBezTo>
                        <a:pt x="38828" y="15778"/>
                        <a:pt x="38562" y="13877"/>
                        <a:pt x="38061" y="12076"/>
                      </a:cubicBezTo>
                      <a:cubicBezTo>
                        <a:pt x="37928" y="11575"/>
                        <a:pt x="37794" y="11042"/>
                        <a:pt x="37594" y="10541"/>
                      </a:cubicBezTo>
                      <a:cubicBezTo>
                        <a:pt x="37194" y="9307"/>
                        <a:pt x="36627" y="8006"/>
                        <a:pt x="35960" y="6839"/>
                      </a:cubicBezTo>
                      <a:cubicBezTo>
                        <a:pt x="35126" y="5304"/>
                        <a:pt x="34125" y="3903"/>
                        <a:pt x="32924" y="2869"/>
                      </a:cubicBezTo>
                      <a:cubicBezTo>
                        <a:pt x="29955" y="367"/>
                        <a:pt x="25819" y="0"/>
                        <a:pt x="22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69"/>
                <p:cNvSpPr/>
                <p:nvPr/>
              </p:nvSpPr>
              <p:spPr>
                <a:xfrm>
                  <a:off x="881350" y="2049300"/>
                  <a:ext cx="53375" cy="88425"/>
                </a:xfrm>
                <a:custGeom>
                  <a:avLst/>
                  <a:gdLst/>
                  <a:ahLst/>
                  <a:cxnLst/>
                  <a:rect l="l" t="t" r="r" b="b"/>
                  <a:pathLst>
                    <a:path w="2135" h="3537" extrusionOk="0">
                      <a:moveTo>
                        <a:pt x="0" y="0"/>
                      </a:moveTo>
                      <a:lnTo>
                        <a:pt x="0" y="0"/>
                      </a:lnTo>
                      <a:cubicBezTo>
                        <a:pt x="133" y="534"/>
                        <a:pt x="267" y="1034"/>
                        <a:pt x="400" y="1535"/>
                      </a:cubicBezTo>
                      <a:cubicBezTo>
                        <a:pt x="567" y="2035"/>
                        <a:pt x="734" y="2535"/>
                        <a:pt x="934" y="3036"/>
                      </a:cubicBezTo>
                      <a:cubicBezTo>
                        <a:pt x="1334" y="3236"/>
                        <a:pt x="1735" y="3369"/>
                        <a:pt x="2135" y="3536"/>
                      </a:cubicBezTo>
                      <a:cubicBezTo>
                        <a:pt x="2035" y="3036"/>
                        <a:pt x="1935" y="2535"/>
                        <a:pt x="1868" y="2035"/>
                      </a:cubicBezTo>
                      <a:cubicBezTo>
                        <a:pt x="1768" y="1535"/>
                        <a:pt x="1701" y="1001"/>
                        <a:pt x="1668" y="467"/>
                      </a:cubicBezTo>
                      <a:cubicBezTo>
                        <a:pt x="1234" y="367"/>
                        <a:pt x="801" y="267"/>
                        <a:pt x="400" y="134"/>
                      </a:cubicBezTo>
                      <a:cubicBezTo>
                        <a:pt x="267" y="100"/>
                        <a:pt x="133" y="67"/>
                        <a:pt x="0"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69"/>
                <p:cNvSpPr/>
                <p:nvPr/>
              </p:nvSpPr>
              <p:spPr>
                <a:xfrm>
                  <a:off x="937200" y="2063475"/>
                  <a:ext cx="103450" cy="96750"/>
                </a:xfrm>
                <a:custGeom>
                  <a:avLst/>
                  <a:gdLst/>
                  <a:ahLst/>
                  <a:cxnLst/>
                  <a:rect l="l" t="t" r="r" b="b"/>
                  <a:pathLst>
                    <a:path w="4138" h="3870" extrusionOk="0">
                      <a:moveTo>
                        <a:pt x="1" y="0"/>
                      </a:moveTo>
                      <a:lnTo>
                        <a:pt x="1" y="0"/>
                      </a:lnTo>
                      <a:cubicBezTo>
                        <a:pt x="134" y="1068"/>
                        <a:pt x="368" y="2135"/>
                        <a:pt x="668" y="3136"/>
                      </a:cubicBezTo>
                      <a:cubicBezTo>
                        <a:pt x="668" y="3169"/>
                        <a:pt x="668" y="3203"/>
                        <a:pt x="668" y="3236"/>
                      </a:cubicBezTo>
                      <a:cubicBezTo>
                        <a:pt x="1469" y="3469"/>
                        <a:pt x="2269" y="3670"/>
                        <a:pt x="3070" y="3803"/>
                      </a:cubicBezTo>
                      <a:cubicBezTo>
                        <a:pt x="3270" y="3836"/>
                        <a:pt x="3470" y="3836"/>
                        <a:pt x="3670" y="3870"/>
                      </a:cubicBezTo>
                      <a:cubicBezTo>
                        <a:pt x="3770" y="2602"/>
                        <a:pt x="3937" y="1368"/>
                        <a:pt x="4137" y="134"/>
                      </a:cubicBezTo>
                      <a:lnTo>
                        <a:pt x="4137" y="134"/>
                      </a:lnTo>
                      <a:cubicBezTo>
                        <a:pt x="3608" y="197"/>
                        <a:pt x="3084" y="226"/>
                        <a:pt x="2563" y="226"/>
                      </a:cubicBezTo>
                      <a:cubicBezTo>
                        <a:pt x="1704" y="226"/>
                        <a:pt x="852" y="146"/>
                        <a:pt x="1"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69"/>
                <p:cNvSpPr/>
                <p:nvPr/>
              </p:nvSpPr>
              <p:spPr>
                <a:xfrm>
                  <a:off x="1059800" y="2021775"/>
                  <a:ext cx="144300" cy="140950"/>
                </a:xfrm>
                <a:custGeom>
                  <a:avLst/>
                  <a:gdLst/>
                  <a:ahLst/>
                  <a:cxnLst/>
                  <a:rect l="l" t="t" r="r" b="b"/>
                  <a:pathLst>
                    <a:path w="5772" h="5638" extrusionOk="0">
                      <a:moveTo>
                        <a:pt x="5771" y="0"/>
                      </a:moveTo>
                      <a:cubicBezTo>
                        <a:pt x="4003" y="768"/>
                        <a:pt x="2135" y="1301"/>
                        <a:pt x="34" y="1668"/>
                      </a:cubicBezTo>
                      <a:cubicBezTo>
                        <a:pt x="34" y="3003"/>
                        <a:pt x="0" y="4303"/>
                        <a:pt x="0" y="5638"/>
                      </a:cubicBezTo>
                      <a:cubicBezTo>
                        <a:pt x="868" y="5638"/>
                        <a:pt x="1702" y="5604"/>
                        <a:pt x="2536" y="5471"/>
                      </a:cubicBezTo>
                      <a:cubicBezTo>
                        <a:pt x="3470" y="3470"/>
                        <a:pt x="4604" y="1635"/>
                        <a:pt x="5771"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69"/>
                <p:cNvSpPr/>
                <p:nvPr/>
              </p:nvSpPr>
              <p:spPr>
                <a:xfrm>
                  <a:off x="1562650" y="1839975"/>
                  <a:ext cx="156800" cy="100925"/>
                </a:xfrm>
                <a:custGeom>
                  <a:avLst/>
                  <a:gdLst/>
                  <a:ahLst/>
                  <a:cxnLst/>
                  <a:rect l="l" t="t" r="r" b="b"/>
                  <a:pathLst>
                    <a:path w="6272" h="4037" extrusionOk="0">
                      <a:moveTo>
                        <a:pt x="3103" y="1"/>
                      </a:moveTo>
                      <a:cubicBezTo>
                        <a:pt x="3003" y="67"/>
                        <a:pt x="2903" y="134"/>
                        <a:pt x="2836" y="201"/>
                      </a:cubicBezTo>
                      <a:cubicBezTo>
                        <a:pt x="1869" y="868"/>
                        <a:pt x="968" y="1368"/>
                        <a:pt x="1" y="1735"/>
                      </a:cubicBezTo>
                      <a:cubicBezTo>
                        <a:pt x="1268" y="2336"/>
                        <a:pt x="2636" y="3103"/>
                        <a:pt x="3937" y="4037"/>
                      </a:cubicBezTo>
                      <a:cubicBezTo>
                        <a:pt x="4771" y="3803"/>
                        <a:pt x="5538" y="3470"/>
                        <a:pt x="6272" y="3036"/>
                      </a:cubicBezTo>
                      <a:cubicBezTo>
                        <a:pt x="5905" y="2602"/>
                        <a:pt x="5505" y="2202"/>
                        <a:pt x="5071" y="1802"/>
                      </a:cubicBezTo>
                      <a:cubicBezTo>
                        <a:pt x="4471" y="1235"/>
                        <a:pt x="3804" y="601"/>
                        <a:pt x="3103"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69"/>
                <p:cNvSpPr/>
                <p:nvPr/>
              </p:nvSpPr>
              <p:spPr>
                <a:xfrm>
                  <a:off x="1749450" y="1724900"/>
                  <a:ext cx="59250" cy="106750"/>
                </a:xfrm>
                <a:custGeom>
                  <a:avLst/>
                  <a:gdLst/>
                  <a:ahLst/>
                  <a:cxnLst/>
                  <a:rect l="l" t="t" r="r" b="b"/>
                  <a:pathLst>
                    <a:path w="2370" h="4270" extrusionOk="0">
                      <a:moveTo>
                        <a:pt x="768" y="0"/>
                      </a:moveTo>
                      <a:cubicBezTo>
                        <a:pt x="501" y="334"/>
                        <a:pt x="268" y="601"/>
                        <a:pt x="1" y="901"/>
                      </a:cubicBezTo>
                      <a:cubicBezTo>
                        <a:pt x="801" y="1935"/>
                        <a:pt x="1469" y="3069"/>
                        <a:pt x="2069" y="4270"/>
                      </a:cubicBezTo>
                      <a:cubicBezTo>
                        <a:pt x="2169" y="4070"/>
                        <a:pt x="2269" y="3903"/>
                        <a:pt x="2369" y="3703"/>
                      </a:cubicBezTo>
                      <a:cubicBezTo>
                        <a:pt x="1969" y="2502"/>
                        <a:pt x="1402" y="1201"/>
                        <a:pt x="768"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69"/>
                <p:cNvSpPr/>
                <p:nvPr/>
              </p:nvSpPr>
              <p:spPr>
                <a:xfrm>
                  <a:off x="1654400" y="1754925"/>
                  <a:ext cx="133450" cy="144275"/>
                </a:xfrm>
                <a:custGeom>
                  <a:avLst/>
                  <a:gdLst/>
                  <a:ahLst/>
                  <a:cxnLst/>
                  <a:rect l="l" t="t" r="r" b="b"/>
                  <a:pathLst>
                    <a:path w="5338" h="5771" extrusionOk="0">
                      <a:moveTo>
                        <a:pt x="3503" y="0"/>
                      </a:moveTo>
                      <a:cubicBezTo>
                        <a:pt x="2469" y="1068"/>
                        <a:pt x="1301" y="2035"/>
                        <a:pt x="0" y="2969"/>
                      </a:cubicBezTo>
                      <a:cubicBezTo>
                        <a:pt x="601" y="3403"/>
                        <a:pt x="1134" y="3836"/>
                        <a:pt x="1701" y="4270"/>
                      </a:cubicBezTo>
                      <a:cubicBezTo>
                        <a:pt x="2302" y="4737"/>
                        <a:pt x="2902" y="5237"/>
                        <a:pt x="3503" y="5771"/>
                      </a:cubicBezTo>
                      <a:cubicBezTo>
                        <a:pt x="4203" y="5204"/>
                        <a:pt x="4804" y="4537"/>
                        <a:pt x="5337" y="3836"/>
                      </a:cubicBezTo>
                      <a:cubicBezTo>
                        <a:pt x="4837" y="2502"/>
                        <a:pt x="4236" y="1234"/>
                        <a:pt x="3503"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87" name="Google Shape;3087;p69"/>
              <p:cNvSpPr/>
              <p:nvPr/>
            </p:nvSpPr>
            <p:spPr>
              <a:xfrm>
                <a:off x="1426500" y="2425950"/>
                <a:ext cx="130854" cy="130854"/>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rgbClr val="E69EA1">
                  <a:alpha val="45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69"/>
              <p:cNvSpPr/>
              <p:nvPr/>
            </p:nvSpPr>
            <p:spPr>
              <a:xfrm>
                <a:off x="1784625" y="2328950"/>
                <a:ext cx="107100" cy="107078"/>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rgbClr val="E69EA1">
                  <a:alpha val="45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89" name="Google Shape;3089;p69"/>
          <p:cNvGrpSpPr/>
          <p:nvPr/>
        </p:nvGrpSpPr>
        <p:grpSpPr>
          <a:xfrm>
            <a:off x="7110843" y="563474"/>
            <a:ext cx="1127502" cy="1379505"/>
            <a:chOff x="5377293" y="1541949"/>
            <a:chExt cx="1127502" cy="1379505"/>
          </a:xfrm>
        </p:grpSpPr>
        <p:sp>
          <p:nvSpPr>
            <p:cNvPr id="3090" name="Google Shape;3090;p69"/>
            <p:cNvSpPr/>
            <p:nvPr/>
          </p:nvSpPr>
          <p:spPr>
            <a:xfrm>
              <a:off x="5387701" y="1541949"/>
              <a:ext cx="1106650" cy="1379484"/>
            </a:xfrm>
            <a:custGeom>
              <a:avLst/>
              <a:gdLst/>
              <a:ahLst/>
              <a:cxnLst/>
              <a:rect l="l" t="t" r="r" b="b"/>
              <a:pathLst>
                <a:path w="49570" h="61791" extrusionOk="0">
                  <a:moveTo>
                    <a:pt x="24764" y="1"/>
                  </a:moveTo>
                  <a:cubicBezTo>
                    <a:pt x="23558" y="1"/>
                    <a:pt x="22347" y="82"/>
                    <a:pt x="21149" y="180"/>
                  </a:cubicBezTo>
                  <a:cubicBezTo>
                    <a:pt x="17447" y="480"/>
                    <a:pt x="13711" y="1114"/>
                    <a:pt x="10408" y="2949"/>
                  </a:cubicBezTo>
                  <a:cubicBezTo>
                    <a:pt x="5471" y="5684"/>
                    <a:pt x="1" y="10287"/>
                    <a:pt x="2202" y="26766"/>
                  </a:cubicBezTo>
                  <a:cubicBezTo>
                    <a:pt x="1969" y="26933"/>
                    <a:pt x="1769" y="27166"/>
                    <a:pt x="1569" y="27400"/>
                  </a:cubicBezTo>
                  <a:cubicBezTo>
                    <a:pt x="701" y="28567"/>
                    <a:pt x="535" y="30035"/>
                    <a:pt x="668" y="31303"/>
                  </a:cubicBezTo>
                  <a:cubicBezTo>
                    <a:pt x="935" y="33404"/>
                    <a:pt x="1969" y="35239"/>
                    <a:pt x="3570" y="36406"/>
                  </a:cubicBezTo>
                  <a:cubicBezTo>
                    <a:pt x="3737" y="36506"/>
                    <a:pt x="3870" y="36606"/>
                    <a:pt x="4037" y="36706"/>
                  </a:cubicBezTo>
                  <a:cubicBezTo>
                    <a:pt x="4404" y="38574"/>
                    <a:pt x="4771" y="40476"/>
                    <a:pt x="4971" y="42344"/>
                  </a:cubicBezTo>
                  <a:cubicBezTo>
                    <a:pt x="5038" y="42777"/>
                    <a:pt x="5071" y="43211"/>
                    <a:pt x="5105" y="43645"/>
                  </a:cubicBezTo>
                  <a:cubicBezTo>
                    <a:pt x="5438" y="48048"/>
                    <a:pt x="5438" y="52418"/>
                    <a:pt x="5772" y="56821"/>
                  </a:cubicBezTo>
                  <a:cubicBezTo>
                    <a:pt x="5772" y="56866"/>
                    <a:pt x="5799" y="56884"/>
                    <a:pt x="5832" y="56884"/>
                  </a:cubicBezTo>
                  <a:cubicBezTo>
                    <a:pt x="5872" y="56884"/>
                    <a:pt x="5920" y="56857"/>
                    <a:pt x="5938" y="56821"/>
                  </a:cubicBezTo>
                  <a:cubicBezTo>
                    <a:pt x="6205" y="54319"/>
                    <a:pt x="6372" y="51717"/>
                    <a:pt x="6472" y="49082"/>
                  </a:cubicBezTo>
                  <a:cubicBezTo>
                    <a:pt x="6539" y="49882"/>
                    <a:pt x="6639" y="50650"/>
                    <a:pt x="6806" y="51417"/>
                  </a:cubicBezTo>
                  <a:cubicBezTo>
                    <a:pt x="7239" y="53485"/>
                    <a:pt x="7440" y="55453"/>
                    <a:pt x="7840" y="57521"/>
                  </a:cubicBezTo>
                  <a:cubicBezTo>
                    <a:pt x="8073" y="58655"/>
                    <a:pt x="8173" y="60890"/>
                    <a:pt x="8974" y="61791"/>
                  </a:cubicBezTo>
                  <a:cubicBezTo>
                    <a:pt x="11176" y="60890"/>
                    <a:pt x="13344" y="60123"/>
                    <a:pt x="15545" y="59489"/>
                  </a:cubicBezTo>
                  <a:cubicBezTo>
                    <a:pt x="15012" y="55787"/>
                    <a:pt x="14978" y="52084"/>
                    <a:pt x="13811" y="48515"/>
                  </a:cubicBezTo>
                  <a:cubicBezTo>
                    <a:pt x="13789" y="48450"/>
                    <a:pt x="13838" y="48399"/>
                    <a:pt x="13893" y="48399"/>
                  </a:cubicBezTo>
                  <a:cubicBezTo>
                    <a:pt x="13923" y="48399"/>
                    <a:pt x="13954" y="48413"/>
                    <a:pt x="13978" y="48448"/>
                  </a:cubicBezTo>
                  <a:cubicBezTo>
                    <a:pt x="15345" y="51917"/>
                    <a:pt x="15712" y="55587"/>
                    <a:pt x="16413" y="59222"/>
                  </a:cubicBezTo>
                  <a:cubicBezTo>
                    <a:pt x="17013" y="59056"/>
                    <a:pt x="17647" y="58889"/>
                    <a:pt x="18281" y="58722"/>
                  </a:cubicBezTo>
                  <a:cubicBezTo>
                    <a:pt x="18014" y="57688"/>
                    <a:pt x="17747" y="56687"/>
                    <a:pt x="17580" y="55687"/>
                  </a:cubicBezTo>
                  <a:cubicBezTo>
                    <a:pt x="17558" y="55598"/>
                    <a:pt x="17625" y="55524"/>
                    <a:pt x="17691" y="55524"/>
                  </a:cubicBezTo>
                  <a:cubicBezTo>
                    <a:pt x="17725" y="55524"/>
                    <a:pt x="17758" y="55542"/>
                    <a:pt x="17780" y="55587"/>
                  </a:cubicBezTo>
                  <a:cubicBezTo>
                    <a:pt x="18381" y="56420"/>
                    <a:pt x="18714" y="57488"/>
                    <a:pt x="19014" y="58522"/>
                  </a:cubicBezTo>
                  <a:cubicBezTo>
                    <a:pt x="23851" y="57321"/>
                    <a:pt x="28821" y="56621"/>
                    <a:pt x="34059" y="56387"/>
                  </a:cubicBezTo>
                  <a:cubicBezTo>
                    <a:pt x="33925" y="55253"/>
                    <a:pt x="33825" y="54152"/>
                    <a:pt x="33758" y="53085"/>
                  </a:cubicBezTo>
                  <a:cubicBezTo>
                    <a:pt x="33740" y="52960"/>
                    <a:pt x="33818" y="52892"/>
                    <a:pt x="33905" y="52892"/>
                  </a:cubicBezTo>
                  <a:cubicBezTo>
                    <a:pt x="33980" y="52892"/>
                    <a:pt x="34061" y="52943"/>
                    <a:pt x="34092" y="53051"/>
                  </a:cubicBezTo>
                  <a:cubicBezTo>
                    <a:pt x="34359" y="54119"/>
                    <a:pt x="34659" y="55220"/>
                    <a:pt x="34959" y="56354"/>
                  </a:cubicBezTo>
                  <a:cubicBezTo>
                    <a:pt x="35960" y="56320"/>
                    <a:pt x="36969" y="56304"/>
                    <a:pt x="37986" y="56304"/>
                  </a:cubicBezTo>
                  <a:cubicBezTo>
                    <a:pt x="39004" y="56304"/>
                    <a:pt x="40029" y="56320"/>
                    <a:pt x="41064" y="56354"/>
                  </a:cubicBezTo>
                  <a:cubicBezTo>
                    <a:pt x="41064" y="55653"/>
                    <a:pt x="41064" y="54953"/>
                    <a:pt x="40997" y="54219"/>
                  </a:cubicBezTo>
                  <a:cubicBezTo>
                    <a:pt x="40830" y="52251"/>
                    <a:pt x="40430" y="50249"/>
                    <a:pt x="40396" y="48281"/>
                  </a:cubicBezTo>
                  <a:cubicBezTo>
                    <a:pt x="40396" y="48223"/>
                    <a:pt x="40453" y="48188"/>
                    <a:pt x="40506" y="48188"/>
                  </a:cubicBezTo>
                  <a:cubicBezTo>
                    <a:pt x="40545" y="48188"/>
                    <a:pt x="40583" y="48206"/>
                    <a:pt x="40597" y="48248"/>
                  </a:cubicBezTo>
                  <a:cubicBezTo>
                    <a:pt x="41197" y="50416"/>
                    <a:pt x="41497" y="52684"/>
                    <a:pt x="41731" y="54919"/>
                  </a:cubicBezTo>
                  <a:cubicBezTo>
                    <a:pt x="41797" y="55386"/>
                    <a:pt x="41864" y="55887"/>
                    <a:pt x="41897" y="56387"/>
                  </a:cubicBezTo>
                  <a:cubicBezTo>
                    <a:pt x="42164" y="56420"/>
                    <a:pt x="42398" y="56420"/>
                    <a:pt x="42631" y="56420"/>
                  </a:cubicBezTo>
                  <a:cubicBezTo>
                    <a:pt x="42698" y="55553"/>
                    <a:pt x="42698" y="54719"/>
                    <a:pt x="42665" y="53852"/>
                  </a:cubicBezTo>
                  <a:cubicBezTo>
                    <a:pt x="42565" y="50950"/>
                    <a:pt x="42264" y="48014"/>
                    <a:pt x="41531" y="45212"/>
                  </a:cubicBezTo>
                  <a:cubicBezTo>
                    <a:pt x="41509" y="45147"/>
                    <a:pt x="41572" y="45096"/>
                    <a:pt x="41628" y="45096"/>
                  </a:cubicBezTo>
                  <a:cubicBezTo>
                    <a:pt x="41658" y="45096"/>
                    <a:pt x="41686" y="45111"/>
                    <a:pt x="41697" y="45146"/>
                  </a:cubicBezTo>
                  <a:cubicBezTo>
                    <a:pt x="42798" y="48048"/>
                    <a:pt x="43298" y="51017"/>
                    <a:pt x="43499" y="54119"/>
                  </a:cubicBezTo>
                  <a:cubicBezTo>
                    <a:pt x="43565" y="54886"/>
                    <a:pt x="43632" y="55687"/>
                    <a:pt x="43665" y="56487"/>
                  </a:cubicBezTo>
                  <a:cubicBezTo>
                    <a:pt x="44966" y="56554"/>
                    <a:pt x="46301" y="56654"/>
                    <a:pt x="47668" y="56787"/>
                  </a:cubicBezTo>
                  <a:cubicBezTo>
                    <a:pt x="47602" y="56787"/>
                    <a:pt x="47068" y="47514"/>
                    <a:pt x="46934" y="46780"/>
                  </a:cubicBezTo>
                  <a:cubicBezTo>
                    <a:pt x="46334" y="43912"/>
                    <a:pt x="45400" y="41176"/>
                    <a:pt x="44633" y="38374"/>
                  </a:cubicBezTo>
                  <a:cubicBezTo>
                    <a:pt x="44366" y="37474"/>
                    <a:pt x="44132" y="36573"/>
                    <a:pt x="43932" y="35639"/>
                  </a:cubicBezTo>
                  <a:lnTo>
                    <a:pt x="43932" y="35639"/>
                  </a:lnTo>
                  <a:cubicBezTo>
                    <a:pt x="44199" y="36506"/>
                    <a:pt x="44499" y="37407"/>
                    <a:pt x="44800" y="38274"/>
                  </a:cubicBezTo>
                  <a:cubicBezTo>
                    <a:pt x="45066" y="38975"/>
                    <a:pt x="45333" y="39675"/>
                    <a:pt x="45600" y="40409"/>
                  </a:cubicBezTo>
                  <a:cubicBezTo>
                    <a:pt x="46668" y="43144"/>
                    <a:pt x="47702" y="46180"/>
                    <a:pt x="49536" y="48448"/>
                  </a:cubicBezTo>
                  <a:lnTo>
                    <a:pt x="49570" y="48448"/>
                  </a:lnTo>
                  <a:cubicBezTo>
                    <a:pt x="49069" y="45346"/>
                    <a:pt x="47702" y="42377"/>
                    <a:pt x="46801" y="39342"/>
                  </a:cubicBezTo>
                  <a:cubicBezTo>
                    <a:pt x="46601" y="38674"/>
                    <a:pt x="46401" y="37974"/>
                    <a:pt x="46234" y="37273"/>
                  </a:cubicBezTo>
                  <a:cubicBezTo>
                    <a:pt x="45600" y="35005"/>
                    <a:pt x="45033" y="32737"/>
                    <a:pt x="44533" y="30469"/>
                  </a:cubicBezTo>
                  <a:cubicBezTo>
                    <a:pt x="44533" y="30435"/>
                    <a:pt x="44566" y="30402"/>
                    <a:pt x="44599" y="30402"/>
                  </a:cubicBezTo>
                  <a:cubicBezTo>
                    <a:pt x="45800" y="28834"/>
                    <a:pt x="46267" y="26733"/>
                    <a:pt x="45900" y="24664"/>
                  </a:cubicBezTo>
                  <a:cubicBezTo>
                    <a:pt x="45667" y="23397"/>
                    <a:pt x="45066" y="22029"/>
                    <a:pt x="43932" y="21195"/>
                  </a:cubicBezTo>
                  <a:cubicBezTo>
                    <a:pt x="43599" y="20928"/>
                    <a:pt x="43232" y="20762"/>
                    <a:pt x="42865" y="20628"/>
                  </a:cubicBezTo>
                  <a:cubicBezTo>
                    <a:pt x="42298" y="10955"/>
                    <a:pt x="38695" y="3249"/>
                    <a:pt x="29655" y="614"/>
                  </a:cubicBezTo>
                  <a:cubicBezTo>
                    <a:pt x="28057" y="152"/>
                    <a:pt x="26414" y="1"/>
                    <a:pt x="24764" y="1"/>
                  </a:cubicBezTo>
                  <a:close/>
                </a:path>
              </a:pathLst>
            </a:custGeom>
            <a:solidFill>
              <a:schemeClr val="lt2"/>
            </a:solidFill>
            <a:ln w="228600" cap="flat" cmpd="sng">
              <a:solidFill>
                <a:schemeClr val="lt2"/>
              </a:solidFill>
              <a:prstDash val="solid"/>
              <a:round/>
              <a:headEnd type="none" w="sm" len="sm"/>
              <a:tailEnd type="none" w="sm" len="sm"/>
            </a:ln>
            <a:effectLst>
              <a:outerShdw dist="38100" dir="2400000" algn="bl" rotWithShape="0">
                <a:schemeClr val="dk1">
                  <a:alpha val="19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91" name="Google Shape;3091;p69"/>
            <p:cNvGrpSpPr/>
            <p:nvPr/>
          </p:nvGrpSpPr>
          <p:grpSpPr>
            <a:xfrm>
              <a:off x="5377293" y="1541970"/>
              <a:ext cx="1127502" cy="1379484"/>
              <a:chOff x="831475" y="3598725"/>
              <a:chExt cx="1262600" cy="1544775"/>
            </a:xfrm>
          </p:grpSpPr>
          <p:sp>
            <p:nvSpPr>
              <p:cNvPr id="3092" name="Google Shape;3092;p69"/>
              <p:cNvSpPr/>
              <p:nvPr/>
            </p:nvSpPr>
            <p:spPr>
              <a:xfrm>
                <a:off x="831475" y="3598725"/>
                <a:ext cx="1262600" cy="1544775"/>
              </a:xfrm>
              <a:custGeom>
                <a:avLst/>
                <a:gdLst/>
                <a:ahLst/>
                <a:cxnLst/>
                <a:rect l="l" t="t" r="r" b="b"/>
                <a:pathLst>
                  <a:path w="50504" h="61791" extrusionOk="0">
                    <a:moveTo>
                      <a:pt x="25698" y="1"/>
                    </a:moveTo>
                    <a:cubicBezTo>
                      <a:pt x="24492" y="1"/>
                      <a:pt x="23281" y="82"/>
                      <a:pt x="22083" y="180"/>
                    </a:cubicBezTo>
                    <a:cubicBezTo>
                      <a:pt x="18381" y="480"/>
                      <a:pt x="14645" y="1114"/>
                      <a:pt x="11342" y="2949"/>
                    </a:cubicBezTo>
                    <a:cubicBezTo>
                      <a:pt x="6005" y="5918"/>
                      <a:pt x="1" y="11055"/>
                      <a:pt x="3837" y="31136"/>
                    </a:cubicBezTo>
                    <a:cubicBezTo>
                      <a:pt x="4537" y="34838"/>
                      <a:pt x="5505" y="38574"/>
                      <a:pt x="5905" y="42344"/>
                    </a:cubicBezTo>
                    <a:cubicBezTo>
                      <a:pt x="5972" y="42777"/>
                      <a:pt x="6005" y="43211"/>
                      <a:pt x="6039" y="43645"/>
                    </a:cubicBezTo>
                    <a:cubicBezTo>
                      <a:pt x="6405" y="48048"/>
                      <a:pt x="6372" y="52418"/>
                      <a:pt x="6706" y="56821"/>
                    </a:cubicBezTo>
                    <a:cubicBezTo>
                      <a:pt x="6706" y="56871"/>
                      <a:pt x="6747" y="56896"/>
                      <a:pt x="6789" y="56896"/>
                    </a:cubicBezTo>
                    <a:cubicBezTo>
                      <a:pt x="6831" y="56896"/>
                      <a:pt x="6872" y="56871"/>
                      <a:pt x="6872" y="56821"/>
                    </a:cubicBezTo>
                    <a:cubicBezTo>
                      <a:pt x="7139" y="54319"/>
                      <a:pt x="7306" y="51717"/>
                      <a:pt x="7406" y="49115"/>
                    </a:cubicBezTo>
                    <a:cubicBezTo>
                      <a:pt x="7473" y="49882"/>
                      <a:pt x="7573" y="50650"/>
                      <a:pt x="7740" y="51417"/>
                    </a:cubicBezTo>
                    <a:cubicBezTo>
                      <a:pt x="8173" y="53485"/>
                      <a:pt x="8407" y="55486"/>
                      <a:pt x="8807" y="57555"/>
                    </a:cubicBezTo>
                    <a:cubicBezTo>
                      <a:pt x="9007" y="58655"/>
                      <a:pt x="9107" y="60890"/>
                      <a:pt x="9908" y="61791"/>
                    </a:cubicBezTo>
                    <a:cubicBezTo>
                      <a:pt x="12110" y="60890"/>
                      <a:pt x="14278" y="60123"/>
                      <a:pt x="16479" y="59489"/>
                    </a:cubicBezTo>
                    <a:cubicBezTo>
                      <a:pt x="15946" y="55787"/>
                      <a:pt x="15912" y="52117"/>
                      <a:pt x="14745" y="48515"/>
                    </a:cubicBezTo>
                    <a:cubicBezTo>
                      <a:pt x="14723" y="48450"/>
                      <a:pt x="14772" y="48399"/>
                      <a:pt x="14827" y="48399"/>
                    </a:cubicBezTo>
                    <a:cubicBezTo>
                      <a:pt x="14857" y="48399"/>
                      <a:pt x="14888" y="48413"/>
                      <a:pt x="14912" y="48448"/>
                    </a:cubicBezTo>
                    <a:cubicBezTo>
                      <a:pt x="16279" y="51917"/>
                      <a:pt x="16646" y="55587"/>
                      <a:pt x="17347" y="59222"/>
                    </a:cubicBezTo>
                    <a:cubicBezTo>
                      <a:pt x="17980" y="59056"/>
                      <a:pt x="18581" y="58889"/>
                      <a:pt x="19215" y="58722"/>
                    </a:cubicBezTo>
                    <a:cubicBezTo>
                      <a:pt x="18981" y="57721"/>
                      <a:pt x="18681" y="56721"/>
                      <a:pt x="18514" y="55687"/>
                    </a:cubicBezTo>
                    <a:cubicBezTo>
                      <a:pt x="18492" y="55598"/>
                      <a:pt x="18559" y="55538"/>
                      <a:pt x="18635" y="55538"/>
                    </a:cubicBezTo>
                    <a:cubicBezTo>
                      <a:pt x="18673" y="55538"/>
                      <a:pt x="18714" y="55553"/>
                      <a:pt x="18748" y="55587"/>
                    </a:cubicBezTo>
                    <a:cubicBezTo>
                      <a:pt x="19348" y="56420"/>
                      <a:pt x="19648" y="57488"/>
                      <a:pt x="19948" y="58555"/>
                    </a:cubicBezTo>
                    <a:cubicBezTo>
                      <a:pt x="24785" y="57321"/>
                      <a:pt x="29755" y="56621"/>
                      <a:pt x="34993" y="56420"/>
                    </a:cubicBezTo>
                    <a:cubicBezTo>
                      <a:pt x="34859" y="55286"/>
                      <a:pt x="34759" y="54152"/>
                      <a:pt x="34692" y="53118"/>
                    </a:cubicBezTo>
                    <a:cubicBezTo>
                      <a:pt x="34674" y="52971"/>
                      <a:pt x="34756" y="52895"/>
                      <a:pt x="34846" y="52895"/>
                    </a:cubicBezTo>
                    <a:cubicBezTo>
                      <a:pt x="34918" y="52895"/>
                      <a:pt x="34996" y="52946"/>
                      <a:pt x="35026" y="53051"/>
                    </a:cubicBezTo>
                    <a:cubicBezTo>
                      <a:pt x="35293" y="54119"/>
                      <a:pt x="35593" y="55220"/>
                      <a:pt x="35893" y="56354"/>
                    </a:cubicBezTo>
                    <a:cubicBezTo>
                      <a:pt x="36894" y="56320"/>
                      <a:pt x="37903" y="56304"/>
                      <a:pt x="38920" y="56304"/>
                    </a:cubicBezTo>
                    <a:cubicBezTo>
                      <a:pt x="39938" y="56304"/>
                      <a:pt x="40963" y="56320"/>
                      <a:pt x="41998" y="56354"/>
                    </a:cubicBezTo>
                    <a:cubicBezTo>
                      <a:pt x="41998" y="55653"/>
                      <a:pt x="41998" y="54953"/>
                      <a:pt x="41931" y="54219"/>
                    </a:cubicBezTo>
                    <a:cubicBezTo>
                      <a:pt x="41764" y="52251"/>
                      <a:pt x="41364" y="50283"/>
                      <a:pt x="41330" y="48281"/>
                    </a:cubicBezTo>
                    <a:cubicBezTo>
                      <a:pt x="41330" y="48223"/>
                      <a:pt x="41387" y="48188"/>
                      <a:pt x="41440" y="48188"/>
                    </a:cubicBezTo>
                    <a:cubicBezTo>
                      <a:pt x="41479" y="48188"/>
                      <a:pt x="41517" y="48206"/>
                      <a:pt x="41531" y="48248"/>
                    </a:cubicBezTo>
                    <a:cubicBezTo>
                      <a:pt x="42131" y="50416"/>
                      <a:pt x="42431" y="52718"/>
                      <a:pt x="42698" y="54919"/>
                    </a:cubicBezTo>
                    <a:cubicBezTo>
                      <a:pt x="42731" y="55386"/>
                      <a:pt x="42798" y="55887"/>
                      <a:pt x="42831" y="56387"/>
                    </a:cubicBezTo>
                    <a:cubicBezTo>
                      <a:pt x="43098" y="56420"/>
                      <a:pt x="43332" y="56420"/>
                      <a:pt x="43599" y="56420"/>
                    </a:cubicBezTo>
                    <a:cubicBezTo>
                      <a:pt x="43632" y="55587"/>
                      <a:pt x="43632" y="54719"/>
                      <a:pt x="43599" y="53852"/>
                    </a:cubicBezTo>
                    <a:cubicBezTo>
                      <a:pt x="43532" y="50950"/>
                      <a:pt x="43232" y="48014"/>
                      <a:pt x="42465" y="45212"/>
                    </a:cubicBezTo>
                    <a:cubicBezTo>
                      <a:pt x="42443" y="45148"/>
                      <a:pt x="42505" y="45111"/>
                      <a:pt x="42560" y="45111"/>
                    </a:cubicBezTo>
                    <a:cubicBezTo>
                      <a:pt x="42591" y="45111"/>
                      <a:pt x="42619" y="45122"/>
                      <a:pt x="42631" y="45146"/>
                    </a:cubicBezTo>
                    <a:cubicBezTo>
                      <a:pt x="43732" y="48048"/>
                      <a:pt x="44232" y="51017"/>
                      <a:pt x="44466" y="54119"/>
                    </a:cubicBezTo>
                    <a:cubicBezTo>
                      <a:pt x="44499" y="54886"/>
                      <a:pt x="44566" y="55687"/>
                      <a:pt x="44599" y="56487"/>
                    </a:cubicBezTo>
                    <a:cubicBezTo>
                      <a:pt x="45900" y="56554"/>
                      <a:pt x="47235" y="56654"/>
                      <a:pt x="48602" y="56787"/>
                    </a:cubicBezTo>
                    <a:cubicBezTo>
                      <a:pt x="48536" y="56787"/>
                      <a:pt x="48002" y="47547"/>
                      <a:pt x="47868" y="46780"/>
                    </a:cubicBezTo>
                    <a:cubicBezTo>
                      <a:pt x="47268" y="43912"/>
                      <a:pt x="46334" y="41176"/>
                      <a:pt x="45567" y="38374"/>
                    </a:cubicBezTo>
                    <a:cubicBezTo>
                      <a:pt x="45300" y="37474"/>
                      <a:pt x="45066" y="36573"/>
                      <a:pt x="44866" y="35639"/>
                    </a:cubicBezTo>
                    <a:lnTo>
                      <a:pt x="44866" y="35639"/>
                    </a:lnTo>
                    <a:cubicBezTo>
                      <a:pt x="45166" y="36540"/>
                      <a:pt x="45433" y="37407"/>
                      <a:pt x="45734" y="38274"/>
                    </a:cubicBezTo>
                    <a:cubicBezTo>
                      <a:pt x="46000" y="38975"/>
                      <a:pt x="46267" y="39709"/>
                      <a:pt x="46534" y="40409"/>
                    </a:cubicBezTo>
                    <a:cubicBezTo>
                      <a:pt x="47602" y="43144"/>
                      <a:pt x="48636" y="46180"/>
                      <a:pt x="50470" y="48448"/>
                    </a:cubicBezTo>
                    <a:cubicBezTo>
                      <a:pt x="50470" y="48459"/>
                      <a:pt x="50474" y="48463"/>
                      <a:pt x="50479" y="48463"/>
                    </a:cubicBezTo>
                    <a:cubicBezTo>
                      <a:pt x="50489" y="48463"/>
                      <a:pt x="50504" y="48448"/>
                      <a:pt x="50504" y="48448"/>
                    </a:cubicBezTo>
                    <a:cubicBezTo>
                      <a:pt x="50003" y="45346"/>
                      <a:pt x="48636" y="42377"/>
                      <a:pt x="47735" y="39342"/>
                    </a:cubicBezTo>
                    <a:cubicBezTo>
                      <a:pt x="47535" y="38674"/>
                      <a:pt x="47335" y="37974"/>
                      <a:pt x="47168" y="37273"/>
                    </a:cubicBezTo>
                    <a:cubicBezTo>
                      <a:pt x="46434" y="34605"/>
                      <a:pt x="45767" y="31903"/>
                      <a:pt x="45166" y="29201"/>
                    </a:cubicBezTo>
                    <a:cubicBezTo>
                      <a:pt x="44599" y="26532"/>
                      <a:pt x="44232" y="23864"/>
                      <a:pt x="43832" y="21162"/>
                    </a:cubicBezTo>
                    <a:cubicBezTo>
                      <a:pt x="43799" y="21095"/>
                      <a:pt x="43799" y="21028"/>
                      <a:pt x="43799" y="20962"/>
                    </a:cubicBezTo>
                    <a:cubicBezTo>
                      <a:pt x="43332" y="11155"/>
                      <a:pt x="39763" y="3282"/>
                      <a:pt x="30589" y="614"/>
                    </a:cubicBezTo>
                    <a:cubicBezTo>
                      <a:pt x="28991" y="152"/>
                      <a:pt x="27348" y="1"/>
                      <a:pt x="25698" y="1"/>
                    </a:cubicBezTo>
                    <a:close/>
                  </a:path>
                </a:pathLst>
              </a:custGeom>
              <a:solidFill>
                <a:srgbClr val="3341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69"/>
              <p:cNvSpPr/>
              <p:nvPr/>
            </p:nvSpPr>
            <p:spPr>
              <a:xfrm>
                <a:off x="979100" y="4558075"/>
                <a:ext cx="1067450" cy="585425"/>
              </a:xfrm>
              <a:custGeom>
                <a:avLst/>
                <a:gdLst/>
                <a:ahLst/>
                <a:cxnLst/>
                <a:rect l="l" t="t" r="r" b="b"/>
                <a:pathLst>
                  <a:path w="42698" h="23417" extrusionOk="0">
                    <a:moveTo>
                      <a:pt x="39662" y="0"/>
                    </a:moveTo>
                    <a:cubicBezTo>
                      <a:pt x="33424" y="4170"/>
                      <a:pt x="26085" y="6638"/>
                      <a:pt x="18613" y="7105"/>
                    </a:cubicBezTo>
                    <a:cubicBezTo>
                      <a:pt x="17805" y="7152"/>
                      <a:pt x="16997" y="7175"/>
                      <a:pt x="16189" y="7175"/>
                    </a:cubicBezTo>
                    <a:cubicBezTo>
                      <a:pt x="13496" y="7175"/>
                      <a:pt x="10808" y="6918"/>
                      <a:pt x="8139" y="6405"/>
                    </a:cubicBezTo>
                    <a:cubicBezTo>
                      <a:pt x="5371" y="5871"/>
                      <a:pt x="2635" y="5037"/>
                      <a:pt x="0" y="3970"/>
                    </a:cubicBezTo>
                    <a:lnTo>
                      <a:pt x="0" y="3970"/>
                    </a:lnTo>
                    <a:cubicBezTo>
                      <a:pt x="67" y="4403"/>
                      <a:pt x="100" y="4837"/>
                      <a:pt x="134" y="5271"/>
                    </a:cubicBezTo>
                    <a:cubicBezTo>
                      <a:pt x="500" y="9674"/>
                      <a:pt x="467" y="14044"/>
                      <a:pt x="801" y="18447"/>
                    </a:cubicBezTo>
                    <a:cubicBezTo>
                      <a:pt x="801" y="18492"/>
                      <a:pt x="835" y="18510"/>
                      <a:pt x="872" y="18510"/>
                    </a:cubicBezTo>
                    <a:cubicBezTo>
                      <a:pt x="917" y="18510"/>
                      <a:pt x="967" y="18483"/>
                      <a:pt x="967" y="18447"/>
                    </a:cubicBezTo>
                    <a:cubicBezTo>
                      <a:pt x="1234" y="15945"/>
                      <a:pt x="1401" y="13343"/>
                      <a:pt x="1501" y="10708"/>
                    </a:cubicBezTo>
                    <a:cubicBezTo>
                      <a:pt x="1568" y="11508"/>
                      <a:pt x="1668" y="12276"/>
                      <a:pt x="1835" y="13043"/>
                    </a:cubicBezTo>
                    <a:cubicBezTo>
                      <a:pt x="2268" y="15111"/>
                      <a:pt x="2502" y="17079"/>
                      <a:pt x="2902" y="19147"/>
                    </a:cubicBezTo>
                    <a:cubicBezTo>
                      <a:pt x="3102" y="20281"/>
                      <a:pt x="3202" y="22516"/>
                      <a:pt x="4003" y="23417"/>
                    </a:cubicBezTo>
                    <a:cubicBezTo>
                      <a:pt x="6205" y="22516"/>
                      <a:pt x="8373" y="21749"/>
                      <a:pt x="10574" y="21115"/>
                    </a:cubicBezTo>
                    <a:cubicBezTo>
                      <a:pt x="10041" y="17413"/>
                      <a:pt x="10007" y="13743"/>
                      <a:pt x="8840" y="10141"/>
                    </a:cubicBezTo>
                    <a:cubicBezTo>
                      <a:pt x="8818" y="10076"/>
                      <a:pt x="8867" y="10025"/>
                      <a:pt x="8922" y="10025"/>
                    </a:cubicBezTo>
                    <a:cubicBezTo>
                      <a:pt x="8952" y="10025"/>
                      <a:pt x="8983" y="10039"/>
                      <a:pt x="9007" y="10074"/>
                    </a:cubicBezTo>
                    <a:cubicBezTo>
                      <a:pt x="10374" y="13543"/>
                      <a:pt x="10741" y="17213"/>
                      <a:pt x="11442" y="20848"/>
                    </a:cubicBezTo>
                    <a:cubicBezTo>
                      <a:pt x="12075" y="20682"/>
                      <a:pt x="12676" y="20515"/>
                      <a:pt x="13310" y="20348"/>
                    </a:cubicBezTo>
                    <a:cubicBezTo>
                      <a:pt x="13076" y="19347"/>
                      <a:pt x="12776" y="18347"/>
                      <a:pt x="12609" y="17313"/>
                    </a:cubicBezTo>
                    <a:cubicBezTo>
                      <a:pt x="12587" y="17224"/>
                      <a:pt x="12654" y="17164"/>
                      <a:pt x="12730" y="17164"/>
                    </a:cubicBezTo>
                    <a:cubicBezTo>
                      <a:pt x="12768" y="17164"/>
                      <a:pt x="12809" y="17179"/>
                      <a:pt x="12843" y="17213"/>
                    </a:cubicBezTo>
                    <a:cubicBezTo>
                      <a:pt x="13443" y="18046"/>
                      <a:pt x="13743" y="19114"/>
                      <a:pt x="14043" y="20148"/>
                    </a:cubicBezTo>
                    <a:cubicBezTo>
                      <a:pt x="18880" y="18947"/>
                      <a:pt x="23850" y="18247"/>
                      <a:pt x="29088" y="18013"/>
                    </a:cubicBezTo>
                    <a:cubicBezTo>
                      <a:pt x="28954" y="16912"/>
                      <a:pt x="28854" y="15778"/>
                      <a:pt x="28787" y="14744"/>
                    </a:cubicBezTo>
                    <a:cubicBezTo>
                      <a:pt x="28769" y="14597"/>
                      <a:pt x="28851" y="14521"/>
                      <a:pt x="28941" y="14521"/>
                    </a:cubicBezTo>
                    <a:cubicBezTo>
                      <a:pt x="29013" y="14521"/>
                      <a:pt x="29091" y="14572"/>
                      <a:pt x="29121" y="14677"/>
                    </a:cubicBezTo>
                    <a:cubicBezTo>
                      <a:pt x="29388" y="15745"/>
                      <a:pt x="29688" y="16846"/>
                      <a:pt x="29988" y="17980"/>
                    </a:cubicBezTo>
                    <a:cubicBezTo>
                      <a:pt x="30989" y="17946"/>
                      <a:pt x="31998" y="17930"/>
                      <a:pt x="33015" y="17930"/>
                    </a:cubicBezTo>
                    <a:cubicBezTo>
                      <a:pt x="34033" y="17930"/>
                      <a:pt x="35058" y="17946"/>
                      <a:pt x="36093" y="17980"/>
                    </a:cubicBezTo>
                    <a:cubicBezTo>
                      <a:pt x="36093" y="17279"/>
                      <a:pt x="36093" y="16579"/>
                      <a:pt x="36026" y="15845"/>
                    </a:cubicBezTo>
                    <a:cubicBezTo>
                      <a:pt x="35859" y="13877"/>
                      <a:pt x="35459" y="11909"/>
                      <a:pt x="35425" y="9907"/>
                    </a:cubicBezTo>
                    <a:cubicBezTo>
                      <a:pt x="35425" y="9849"/>
                      <a:pt x="35482" y="9814"/>
                      <a:pt x="35535" y="9814"/>
                    </a:cubicBezTo>
                    <a:cubicBezTo>
                      <a:pt x="35574" y="9814"/>
                      <a:pt x="35612" y="9832"/>
                      <a:pt x="35626" y="9874"/>
                    </a:cubicBezTo>
                    <a:cubicBezTo>
                      <a:pt x="36226" y="12042"/>
                      <a:pt x="36526" y="14344"/>
                      <a:pt x="36793" y="16545"/>
                    </a:cubicBezTo>
                    <a:cubicBezTo>
                      <a:pt x="36826" y="17012"/>
                      <a:pt x="36893" y="17513"/>
                      <a:pt x="36926" y="18013"/>
                    </a:cubicBezTo>
                    <a:cubicBezTo>
                      <a:pt x="37193" y="18046"/>
                      <a:pt x="37427" y="18046"/>
                      <a:pt x="37694" y="18046"/>
                    </a:cubicBezTo>
                    <a:cubicBezTo>
                      <a:pt x="37727" y="17213"/>
                      <a:pt x="37727" y="16345"/>
                      <a:pt x="37694" y="15478"/>
                    </a:cubicBezTo>
                    <a:cubicBezTo>
                      <a:pt x="37627" y="12576"/>
                      <a:pt x="37327" y="9640"/>
                      <a:pt x="36560" y="6838"/>
                    </a:cubicBezTo>
                    <a:cubicBezTo>
                      <a:pt x="36538" y="6774"/>
                      <a:pt x="36600" y="6737"/>
                      <a:pt x="36655" y="6737"/>
                    </a:cubicBezTo>
                    <a:cubicBezTo>
                      <a:pt x="36686" y="6737"/>
                      <a:pt x="36714" y="6748"/>
                      <a:pt x="36726" y="6772"/>
                    </a:cubicBezTo>
                    <a:cubicBezTo>
                      <a:pt x="37827" y="9674"/>
                      <a:pt x="38327" y="12643"/>
                      <a:pt x="38561" y="15745"/>
                    </a:cubicBezTo>
                    <a:cubicBezTo>
                      <a:pt x="38594" y="16512"/>
                      <a:pt x="38661" y="17313"/>
                      <a:pt x="38694" y="18113"/>
                    </a:cubicBezTo>
                    <a:cubicBezTo>
                      <a:pt x="39995" y="18180"/>
                      <a:pt x="41330" y="18280"/>
                      <a:pt x="42697" y="18413"/>
                    </a:cubicBezTo>
                    <a:cubicBezTo>
                      <a:pt x="42631" y="18413"/>
                      <a:pt x="42097" y="9173"/>
                      <a:pt x="41963" y="8406"/>
                    </a:cubicBezTo>
                    <a:cubicBezTo>
                      <a:pt x="41363" y="5538"/>
                      <a:pt x="40429" y="2802"/>
                      <a:pt x="39662"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69"/>
              <p:cNvSpPr/>
              <p:nvPr/>
            </p:nvSpPr>
            <p:spPr>
              <a:xfrm>
                <a:off x="1974800" y="4530550"/>
                <a:ext cx="119275" cy="279750"/>
              </a:xfrm>
              <a:custGeom>
                <a:avLst/>
                <a:gdLst/>
                <a:ahLst/>
                <a:cxnLst/>
                <a:rect l="l" t="t" r="r" b="b"/>
                <a:pathLst>
                  <a:path w="4771" h="11190" extrusionOk="0">
                    <a:moveTo>
                      <a:pt x="1435" y="0"/>
                    </a:moveTo>
                    <a:cubicBezTo>
                      <a:pt x="968" y="334"/>
                      <a:pt x="501" y="668"/>
                      <a:pt x="1" y="1001"/>
                    </a:cubicBezTo>
                    <a:cubicBezTo>
                      <a:pt x="267" y="1702"/>
                      <a:pt x="534" y="2436"/>
                      <a:pt x="801" y="3136"/>
                    </a:cubicBezTo>
                    <a:cubicBezTo>
                      <a:pt x="1869" y="5871"/>
                      <a:pt x="2903" y="8907"/>
                      <a:pt x="4737" y="11175"/>
                    </a:cubicBezTo>
                    <a:cubicBezTo>
                      <a:pt x="4737" y="11186"/>
                      <a:pt x="4741" y="11190"/>
                      <a:pt x="4746" y="11190"/>
                    </a:cubicBezTo>
                    <a:cubicBezTo>
                      <a:pt x="4756" y="11190"/>
                      <a:pt x="4771" y="11175"/>
                      <a:pt x="4771" y="11175"/>
                    </a:cubicBezTo>
                    <a:cubicBezTo>
                      <a:pt x="4270" y="8073"/>
                      <a:pt x="2903" y="5104"/>
                      <a:pt x="2002" y="2069"/>
                    </a:cubicBezTo>
                    <a:cubicBezTo>
                      <a:pt x="1802" y="1401"/>
                      <a:pt x="1602" y="701"/>
                      <a:pt x="1435"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69"/>
              <p:cNvSpPr/>
              <p:nvPr/>
            </p:nvSpPr>
            <p:spPr>
              <a:xfrm>
                <a:off x="1187575" y="4277450"/>
                <a:ext cx="550425" cy="391775"/>
              </a:xfrm>
              <a:custGeom>
                <a:avLst/>
                <a:gdLst/>
                <a:ahLst/>
                <a:cxnLst/>
                <a:rect l="l" t="t" r="r" b="b"/>
                <a:pathLst>
                  <a:path w="22017" h="15671" extrusionOk="0">
                    <a:moveTo>
                      <a:pt x="15792" y="1"/>
                    </a:moveTo>
                    <a:cubicBezTo>
                      <a:pt x="14486" y="1"/>
                      <a:pt x="13163" y="250"/>
                      <a:pt x="11876" y="518"/>
                    </a:cubicBezTo>
                    <a:cubicBezTo>
                      <a:pt x="10441" y="818"/>
                      <a:pt x="8973" y="1218"/>
                      <a:pt x="7472" y="1218"/>
                    </a:cubicBezTo>
                    <a:cubicBezTo>
                      <a:pt x="6901" y="1198"/>
                      <a:pt x="6379" y="1115"/>
                      <a:pt x="5838" y="1115"/>
                    </a:cubicBezTo>
                    <a:cubicBezTo>
                      <a:pt x="5496" y="1115"/>
                      <a:pt x="5146" y="1148"/>
                      <a:pt x="4770" y="1251"/>
                    </a:cubicBezTo>
                    <a:cubicBezTo>
                      <a:pt x="2636" y="1885"/>
                      <a:pt x="801" y="3787"/>
                      <a:pt x="401" y="5988"/>
                    </a:cubicBezTo>
                    <a:cubicBezTo>
                      <a:pt x="0" y="8256"/>
                      <a:pt x="1068" y="10625"/>
                      <a:pt x="2669" y="12293"/>
                    </a:cubicBezTo>
                    <a:cubicBezTo>
                      <a:pt x="4745" y="14469"/>
                      <a:pt x="7741" y="15670"/>
                      <a:pt x="10742" y="15670"/>
                    </a:cubicBezTo>
                    <a:cubicBezTo>
                      <a:pt x="11742" y="15670"/>
                      <a:pt x="12743" y="15537"/>
                      <a:pt x="13710" y="15261"/>
                    </a:cubicBezTo>
                    <a:cubicBezTo>
                      <a:pt x="17546" y="14161"/>
                      <a:pt x="20682" y="10858"/>
                      <a:pt x="21616" y="6956"/>
                    </a:cubicBezTo>
                    <a:cubicBezTo>
                      <a:pt x="21949" y="5688"/>
                      <a:pt x="22016" y="4254"/>
                      <a:pt x="21482" y="3053"/>
                    </a:cubicBezTo>
                    <a:cubicBezTo>
                      <a:pt x="20749" y="1418"/>
                      <a:pt x="19014" y="418"/>
                      <a:pt x="17246" y="117"/>
                    </a:cubicBezTo>
                    <a:cubicBezTo>
                      <a:pt x="16765" y="36"/>
                      <a:pt x="16280" y="1"/>
                      <a:pt x="15792"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69"/>
              <p:cNvSpPr/>
              <p:nvPr/>
            </p:nvSpPr>
            <p:spPr>
              <a:xfrm>
                <a:off x="1792175" y="4107900"/>
                <a:ext cx="220175" cy="322450"/>
              </a:xfrm>
              <a:custGeom>
                <a:avLst/>
                <a:gdLst/>
                <a:ahLst/>
                <a:cxnLst/>
                <a:rect l="l" t="t" r="r" b="b"/>
                <a:pathLst>
                  <a:path w="8807" h="12898" extrusionOk="0">
                    <a:moveTo>
                      <a:pt x="3949" y="0"/>
                    </a:moveTo>
                    <a:cubicBezTo>
                      <a:pt x="3443" y="0"/>
                      <a:pt x="2955" y="97"/>
                      <a:pt x="2535" y="295"/>
                    </a:cubicBezTo>
                    <a:cubicBezTo>
                      <a:pt x="1101" y="995"/>
                      <a:pt x="567" y="2930"/>
                      <a:pt x="367" y="4397"/>
                    </a:cubicBezTo>
                    <a:cubicBezTo>
                      <a:pt x="34" y="6632"/>
                      <a:pt x="0" y="8934"/>
                      <a:pt x="100" y="11202"/>
                    </a:cubicBezTo>
                    <a:cubicBezTo>
                      <a:pt x="134" y="11803"/>
                      <a:pt x="267" y="12503"/>
                      <a:pt x="868" y="12770"/>
                    </a:cubicBezTo>
                    <a:cubicBezTo>
                      <a:pt x="1045" y="12869"/>
                      <a:pt x="1235" y="12897"/>
                      <a:pt x="1422" y="12897"/>
                    </a:cubicBezTo>
                    <a:cubicBezTo>
                      <a:pt x="1551" y="12897"/>
                      <a:pt x="1679" y="12884"/>
                      <a:pt x="1802" y="12870"/>
                    </a:cubicBezTo>
                    <a:cubicBezTo>
                      <a:pt x="3970" y="12637"/>
                      <a:pt x="5905" y="11603"/>
                      <a:pt x="7105" y="10035"/>
                    </a:cubicBezTo>
                    <a:cubicBezTo>
                      <a:pt x="8306" y="8467"/>
                      <a:pt x="8807" y="6366"/>
                      <a:pt x="8440" y="4297"/>
                    </a:cubicBezTo>
                    <a:cubicBezTo>
                      <a:pt x="8206" y="3030"/>
                      <a:pt x="7606" y="1662"/>
                      <a:pt x="6438" y="828"/>
                    </a:cubicBezTo>
                    <a:cubicBezTo>
                      <a:pt x="5724" y="282"/>
                      <a:pt x="4810" y="0"/>
                      <a:pt x="3949" y="0"/>
                    </a:cubicBezTo>
                    <a:close/>
                  </a:path>
                </a:pathLst>
              </a:custGeom>
              <a:solidFill>
                <a:srgbClr val="EC8D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69"/>
              <p:cNvSpPr/>
              <p:nvPr/>
            </p:nvSpPr>
            <p:spPr>
              <a:xfrm>
                <a:off x="868175" y="4242800"/>
                <a:ext cx="257700" cy="299750"/>
              </a:xfrm>
              <a:custGeom>
                <a:avLst/>
                <a:gdLst/>
                <a:ahLst/>
                <a:cxnLst/>
                <a:rect l="l" t="t" r="r" b="b"/>
                <a:pathLst>
                  <a:path w="10308" h="11990" extrusionOk="0">
                    <a:moveTo>
                      <a:pt x="4179" y="0"/>
                    </a:moveTo>
                    <a:cubicBezTo>
                      <a:pt x="3030" y="0"/>
                      <a:pt x="1799" y="637"/>
                      <a:pt x="1035" y="1637"/>
                    </a:cubicBezTo>
                    <a:cubicBezTo>
                      <a:pt x="167" y="2804"/>
                      <a:pt x="1" y="4272"/>
                      <a:pt x="134" y="5573"/>
                    </a:cubicBezTo>
                    <a:cubicBezTo>
                      <a:pt x="401" y="7641"/>
                      <a:pt x="1435" y="9509"/>
                      <a:pt x="3069" y="10643"/>
                    </a:cubicBezTo>
                    <a:cubicBezTo>
                      <a:pt x="4281" y="11526"/>
                      <a:pt x="5797" y="11990"/>
                      <a:pt x="7388" y="11990"/>
                    </a:cubicBezTo>
                    <a:cubicBezTo>
                      <a:pt x="7900" y="11990"/>
                      <a:pt x="8420" y="11942"/>
                      <a:pt x="8940" y="11844"/>
                    </a:cubicBezTo>
                    <a:cubicBezTo>
                      <a:pt x="9241" y="11811"/>
                      <a:pt x="9607" y="11711"/>
                      <a:pt x="9841" y="11477"/>
                    </a:cubicBezTo>
                    <a:cubicBezTo>
                      <a:pt x="10308" y="11043"/>
                      <a:pt x="10241" y="10343"/>
                      <a:pt x="10108" y="9776"/>
                    </a:cubicBezTo>
                    <a:cubicBezTo>
                      <a:pt x="9574" y="7541"/>
                      <a:pt x="8840" y="5373"/>
                      <a:pt x="7906" y="3338"/>
                    </a:cubicBezTo>
                    <a:cubicBezTo>
                      <a:pt x="7272" y="2004"/>
                      <a:pt x="6205" y="269"/>
                      <a:pt x="4637" y="36"/>
                    </a:cubicBezTo>
                    <a:cubicBezTo>
                      <a:pt x="4487" y="12"/>
                      <a:pt x="4334" y="0"/>
                      <a:pt x="4179" y="0"/>
                    </a:cubicBezTo>
                    <a:close/>
                  </a:path>
                </a:pathLst>
              </a:custGeom>
              <a:solidFill>
                <a:srgbClr val="EC8D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69"/>
              <p:cNvSpPr/>
              <p:nvPr/>
            </p:nvSpPr>
            <p:spPr>
              <a:xfrm>
                <a:off x="971575" y="3693275"/>
                <a:ext cx="897350" cy="913175"/>
              </a:xfrm>
              <a:custGeom>
                <a:avLst/>
                <a:gdLst/>
                <a:ahLst/>
                <a:cxnLst/>
                <a:rect l="l" t="t" r="r" b="b"/>
                <a:pathLst>
                  <a:path w="35894" h="36527" extrusionOk="0">
                    <a:moveTo>
                      <a:pt x="22554" y="1"/>
                    </a:moveTo>
                    <a:cubicBezTo>
                      <a:pt x="22531" y="1"/>
                      <a:pt x="22507" y="1"/>
                      <a:pt x="22484" y="1"/>
                    </a:cubicBezTo>
                    <a:cubicBezTo>
                      <a:pt x="17647" y="34"/>
                      <a:pt x="12977" y="701"/>
                      <a:pt x="8340" y="2069"/>
                    </a:cubicBezTo>
                    <a:cubicBezTo>
                      <a:pt x="3270" y="3570"/>
                      <a:pt x="1" y="8407"/>
                      <a:pt x="435" y="13644"/>
                    </a:cubicBezTo>
                    <a:cubicBezTo>
                      <a:pt x="835" y="18381"/>
                      <a:pt x="1535" y="23051"/>
                      <a:pt x="2503" y="27687"/>
                    </a:cubicBezTo>
                    <a:cubicBezTo>
                      <a:pt x="3570" y="32858"/>
                      <a:pt x="8140" y="36527"/>
                      <a:pt x="13377" y="36527"/>
                    </a:cubicBezTo>
                    <a:cubicBezTo>
                      <a:pt x="18214" y="36494"/>
                      <a:pt x="22917" y="35793"/>
                      <a:pt x="27554" y="34425"/>
                    </a:cubicBezTo>
                    <a:cubicBezTo>
                      <a:pt x="32591" y="32958"/>
                      <a:pt x="35893" y="28121"/>
                      <a:pt x="35460" y="22851"/>
                    </a:cubicBezTo>
                    <a:cubicBezTo>
                      <a:pt x="35059" y="18147"/>
                      <a:pt x="34359" y="13444"/>
                      <a:pt x="33391" y="8807"/>
                    </a:cubicBezTo>
                    <a:cubicBezTo>
                      <a:pt x="32296" y="3693"/>
                      <a:pt x="27795" y="1"/>
                      <a:pt x="22554" y="1"/>
                    </a:cubicBezTo>
                    <a:close/>
                  </a:path>
                </a:pathLst>
              </a:custGeom>
              <a:solidFill>
                <a:srgbClr val="EC8D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69"/>
              <p:cNvSpPr/>
              <p:nvPr/>
            </p:nvSpPr>
            <p:spPr>
              <a:xfrm>
                <a:off x="1388550" y="4302350"/>
                <a:ext cx="122600" cy="63100"/>
              </a:xfrm>
              <a:custGeom>
                <a:avLst/>
                <a:gdLst/>
                <a:ahLst/>
                <a:cxnLst/>
                <a:rect l="l" t="t" r="r" b="b"/>
                <a:pathLst>
                  <a:path w="4904" h="2524" extrusionOk="0">
                    <a:moveTo>
                      <a:pt x="2535" y="0"/>
                    </a:moveTo>
                    <a:cubicBezTo>
                      <a:pt x="2406" y="0"/>
                      <a:pt x="2273" y="8"/>
                      <a:pt x="2135" y="22"/>
                    </a:cubicBezTo>
                    <a:cubicBezTo>
                      <a:pt x="1535" y="122"/>
                      <a:pt x="968" y="489"/>
                      <a:pt x="601" y="923"/>
                    </a:cubicBezTo>
                    <a:cubicBezTo>
                      <a:pt x="234" y="1390"/>
                      <a:pt x="0" y="1957"/>
                      <a:pt x="34" y="2524"/>
                    </a:cubicBezTo>
                    <a:cubicBezTo>
                      <a:pt x="234" y="2023"/>
                      <a:pt x="568" y="1590"/>
                      <a:pt x="934" y="1256"/>
                    </a:cubicBezTo>
                    <a:cubicBezTo>
                      <a:pt x="1335" y="923"/>
                      <a:pt x="1768" y="689"/>
                      <a:pt x="2235" y="622"/>
                    </a:cubicBezTo>
                    <a:cubicBezTo>
                      <a:pt x="2349" y="606"/>
                      <a:pt x="2464" y="598"/>
                      <a:pt x="2580" y="598"/>
                    </a:cubicBezTo>
                    <a:cubicBezTo>
                      <a:pt x="2941" y="598"/>
                      <a:pt x="3308" y="679"/>
                      <a:pt x="3636" y="856"/>
                    </a:cubicBezTo>
                    <a:cubicBezTo>
                      <a:pt x="4103" y="1089"/>
                      <a:pt x="4504" y="1423"/>
                      <a:pt x="4904" y="1823"/>
                    </a:cubicBezTo>
                    <a:cubicBezTo>
                      <a:pt x="4704" y="1290"/>
                      <a:pt x="4370" y="823"/>
                      <a:pt x="3903" y="456"/>
                    </a:cubicBezTo>
                    <a:cubicBezTo>
                      <a:pt x="3670" y="255"/>
                      <a:pt x="3370" y="122"/>
                      <a:pt x="3069" y="55"/>
                    </a:cubicBezTo>
                    <a:cubicBezTo>
                      <a:pt x="2893" y="16"/>
                      <a:pt x="2718" y="0"/>
                      <a:pt x="2535"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69"/>
              <p:cNvSpPr/>
              <p:nvPr/>
            </p:nvSpPr>
            <p:spPr>
              <a:xfrm>
                <a:off x="1537825" y="3954050"/>
                <a:ext cx="214125" cy="67675"/>
              </a:xfrm>
              <a:custGeom>
                <a:avLst/>
                <a:gdLst/>
                <a:ahLst/>
                <a:cxnLst/>
                <a:rect l="l" t="t" r="r" b="b"/>
                <a:pathLst>
                  <a:path w="8565" h="2707" extrusionOk="0">
                    <a:moveTo>
                      <a:pt x="4812" y="1"/>
                    </a:moveTo>
                    <a:cubicBezTo>
                      <a:pt x="3192" y="1"/>
                      <a:pt x="1520" y="584"/>
                      <a:pt x="201" y="1812"/>
                    </a:cubicBezTo>
                    <a:cubicBezTo>
                      <a:pt x="67" y="1912"/>
                      <a:pt x="0" y="2145"/>
                      <a:pt x="34" y="2312"/>
                    </a:cubicBezTo>
                    <a:cubicBezTo>
                      <a:pt x="67" y="2479"/>
                      <a:pt x="100" y="2512"/>
                      <a:pt x="234" y="2646"/>
                    </a:cubicBezTo>
                    <a:cubicBezTo>
                      <a:pt x="276" y="2688"/>
                      <a:pt x="335" y="2706"/>
                      <a:pt x="400" y="2706"/>
                    </a:cubicBezTo>
                    <a:cubicBezTo>
                      <a:pt x="490" y="2706"/>
                      <a:pt x="590" y="2671"/>
                      <a:pt x="668" y="2612"/>
                    </a:cubicBezTo>
                    <a:cubicBezTo>
                      <a:pt x="2533" y="1597"/>
                      <a:pt x="4298" y="983"/>
                      <a:pt x="6117" y="983"/>
                    </a:cubicBezTo>
                    <a:cubicBezTo>
                      <a:pt x="6867" y="983"/>
                      <a:pt x="7627" y="1087"/>
                      <a:pt x="8406" y="1312"/>
                    </a:cubicBezTo>
                    <a:cubicBezTo>
                      <a:pt x="8415" y="1315"/>
                      <a:pt x="8424" y="1316"/>
                      <a:pt x="8433" y="1316"/>
                    </a:cubicBezTo>
                    <a:cubicBezTo>
                      <a:pt x="8517" y="1316"/>
                      <a:pt x="8564" y="1175"/>
                      <a:pt x="8473" y="1145"/>
                    </a:cubicBezTo>
                    <a:cubicBezTo>
                      <a:pt x="7436" y="393"/>
                      <a:pt x="6141" y="1"/>
                      <a:pt x="4812" y="1"/>
                    </a:cubicBezTo>
                    <a:close/>
                  </a:path>
                </a:pathLst>
              </a:custGeom>
              <a:solidFill>
                <a:srgbClr val="3341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69"/>
              <p:cNvSpPr/>
              <p:nvPr/>
            </p:nvSpPr>
            <p:spPr>
              <a:xfrm>
                <a:off x="1054450" y="4023725"/>
                <a:ext cx="212375" cy="64475"/>
              </a:xfrm>
              <a:custGeom>
                <a:avLst/>
                <a:gdLst/>
                <a:ahLst/>
                <a:cxnLst/>
                <a:rect l="l" t="t" r="r" b="b"/>
                <a:pathLst>
                  <a:path w="8495" h="2579" extrusionOk="0">
                    <a:moveTo>
                      <a:pt x="5191" y="1"/>
                    </a:moveTo>
                    <a:cubicBezTo>
                      <a:pt x="3160" y="1"/>
                      <a:pt x="1240" y="907"/>
                      <a:pt x="55" y="2427"/>
                    </a:cubicBezTo>
                    <a:cubicBezTo>
                      <a:pt x="1" y="2481"/>
                      <a:pt x="56" y="2579"/>
                      <a:pt x="132" y="2579"/>
                    </a:cubicBezTo>
                    <a:cubicBezTo>
                      <a:pt x="150" y="2579"/>
                      <a:pt x="169" y="2574"/>
                      <a:pt x="188" y="2561"/>
                    </a:cubicBezTo>
                    <a:cubicBezTo>
                      <a:pt x="1657" y="1616"/>
                      <a:pt x="3205" y="1240"/>
                      <a:pt x="4874" y="1240"/>
                    </a:cubicBezTo>
                    <a:cubicBezTo>
                      <a:pt x="5858" y="1240"/>
                      <a:pt x="6884" y="1371"/>
                      <a:pt x="7961" y="1593"/>
                    </a:cubicBezTo>
                    <a:cubicBezTo>
                      <a:pt x="8016" y="1605"/>
                      <a:pt x="8075" y="1612"/>
                      <a:pt x="8132" y="1612"/>
                    </a:cubicBezTo>
                    <a:cubicBezTo>
                      <a:pt x="8246" y="1612"/>
                      <a:pt x="8350" y="1582"/>
                      <a:pt x="8394" y="1493"/>
                    </a:cubicBezTo>
                    <a:cubicBezTo>
                      <a:pt x="8494" y="1327"/>
                      <a:pt x="8494" y="1293"/>
                      <a:pt x="8494" y="1126"/>
                    </a:cubicBezTo>
                    <a:cubicBezTo>
                      <a:pt x="8461" y="960"/>
                      <a:pt x="8328" y="759"/>
                      <a:pt x="8194" y="693"/>
                    </a:cubicBezTo>
                    <a:cubicBezTo>
                      <a:pt x="7215" y="220"/>
                      <a:pt x="6190" y="1"/>
                      <a:pt x="5191" y="1"/>
                    </a:cubicBezTo>
                    <a:close/>
                  </a:path>
                </a:pathLst>
              </a:custGeom>
              <a:solidFill>
                <a:srgbClr val="3341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69"/>
              <p:cNvSpPr/>
              <p:nvPr/>
            </p:nvSpPr>
            <p:spPr>
              <a:xfrm>
                <a:off x="1253450" y="4372925"/>
                <a:ext cx="413650" cy="200650"/>
              </a:xfrm>
              <a:custGeom>
                <a:avLst/>
                <a:gdLst/>
                <a:ahLst/>
                <a:cxnLst/>
                <a:rect l="l" t="t" r="r" b="b"/>
                <a:pathLst>
                  <a:path w="16546" h="8026" extrusionOk="0">
                    <a:moveTo>
                      <a:pt x="16546" y="1"/>
                    </a:moveTo>
                    <a:lnTo>
                      <a:pt x="16546" y="1"/>
                    </a:lnTo>
                    <a:cubicBezTo>
                      <a:pt x="15145" y="101"/>
                      <a:pt x="13677" y="134"/>
                      <a:pt x="12276" y="234"/>
                    </a:cubicBezTo>
                    <a:cubicBezTo>
                      <a:pt x="9874" y="335"/>
                      <a:pt x="7573" y="668"/>
                      <a:pt x="5304" y="1235"/>
                    </a:cubicBezTo>
                    <a:cubicBezTo>
                      <a:pt x="5104" y="1269"/>
                      <a:pt x="4904" y="1335"/>
                      <a:pt x="4704" y="1369"/>
                    </a:cubicBezTo>
                    <a:lnTo>
                      <a:pt x="4704" y="1402"/>
                    </a:lnTo>
                    <a:cubicBezTo>
                      <a:pt x="3136" y="1802"/>
                      <a:pt x="1568" y="2236"/>
                      <a:pt x="1" y="2603"/>
                    </a:cubicBezTo>
                    <a:cubicBezTo>
                      <a:pt x="1380" y="5031"/>
                      <a:pt x="4780" y="8026"/>
                      <a:pt x="8336" y="8026"/>
                    </a:cubicBezTo>
                    <a:cubicBezTo>
                      <a:pt x="8737" y="8026"/>
                      <a:pt x="9139" y="7988"/>
                      <a:pt x="9541" y="7907"/>
                    </a:cubicBezTo>
                    <a:cubicBezTo>
                      <a:pt x="13410" y="7173"/>
                      <a:pt x="15945" y="2903"/>
                      <a:pt x="1654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69"/>
              <p:cNvSpPr/>
              <p:nvPr/>
            </p:nvSpPr>
            <p:spPr>
              <a:xfrm>
                <a:off x="1299325" y="4375450"/>
                <a:ext cx="327750" cy="198250"/>
              </a:xfrm>
              <a:custGeom>
                <a:avLst/>
                <a:gdLst/>
                <a:ahLst/>
                <a:cxnLst/>
                <a:rect l="l" t="t" r="r" b="b"/>
                <a:pathLst>
                  <a:path w="13110" h="7930" extrusionOk="0">
                    <a:moveTo>
                      <a:pt x="12643" y="0"/>
                    </a:moveTo>
                    <a:cubicBezTo>
                      <a:pt x="11909" y="67"/>
                      <a:pt x="11175" y="67"/>
                      <a:pt x="10441" y="133"/>
                    </a:cubicBezTo>
                    <a:cubicBezTo>
                      <a:pt x="8039" y="234"/>
                      <a:pt x="5738" y="567"/>
                      <a:pt x="3469" y="1134"/>
                    </a:cubicBezTo>
                    <a:cubicBezTo>
                      <a:pt x="3269" y="1168"/>
                      <a:pt x="3069" y="1234"/>
                      <a:pt x="2836" y="1268"/>
                    </a:cubicBezTo>
                    <a:cubicBezTo>
                      <a:pt x="1902" y="1534"/>
                      <a:pt x="968" y="1801"/>
                      <a:pt x="0" y="2035"/>
                    </a:cubicBezTo>
                    <a:cubicBezTo>
                      <a:pt x="300" y="2669"/>
                      <a:pt x="567" y="3302"/>
                      <a:pt x="834" y="3936"/>
                    </a:cubicBezTo>
                    <a:cubicBezTo>
                      <a:pt x="734" y="4437"/>
                      <a:pt x="667" y="4904"/>
                      <a:pt x="567" y="5371"/>
                    </a:cubicBezTo>
                    <a:cubicBezTo>
                      <a:pt x="2169" y="6804"/>
                      <a:pt x="4339" y="7929"/>
                      <a:pt x="6499" y="7929"/>
                    </a:cubicBezTo>
                    <a:cubicBezTo>
                      <a:pt x="6903" y="7929"/>
                      <a:pt x="7306" y="7890"/>
                      <a:pt x="7706" y="7806"/>
                    </a:cubicBezTo>
                    <a:cubicBezTo>
                      <a:pt x="9974" y="7372"/>
                      <a:pt x="11909" y="5637"/>
                      <a:pt x="13110" y="3736"/>
                    </a:cubicBezTo>
                    <a:cubicBezTo>
                      <a:pt x="12843" y="3269"/>
                      <a:pt x="12609" y="2769"/>
                      <a:pt x="12376" y="2302"/>
                    </a:cubicBezTo>
                    <a:cubicBezTo>
                      <a:pt x="12476" y="1534"/>
                      <a:pt x="12576" y="767"/>
                      <a:pt x="12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69"/>
              <p:cNvSpPr/>
              <p:nvPr/>
            </p:nvSpPr>
            <p:spPr>
              <a:xfrm>
                <a:off x="1330175" y="4434650"/>
                <a:ext cx="269375" cy="51375"/>
              </a:xfrm>
              <a:custGeom>
                <a:avLst/>
                <a:gdLst/>
                <a:ahLst/>
                <a:cxnLst/>
                <a:rect l="l" t="t" r="r" b="b"/>
                <a:pathLst>
                  <a:path w="10775" h="2055" extrusionOk="0">
                    <a:moveTo>
                      <a:pt x="10775" y="0"/>
                    </a:moveTo>
                    <a:lnTo>
                      <a:pt x="10775" y="0"/>
                    </a:lnTo>
                    <a:cubicBezTo>
                      <a:pt x="9040" y="601"/>
                      <a:pt x="7306" y="1168"/>
                      <a:pt x="5504" y="1435"/>
                    </a:cubicBezTo>
                    <a:cubicBezTo>
                      <a:pt x="4545" y="1574"/>
                      <a:pt x="3585" y="1623"/>
                      <a:pt x="2625" y="1623"/>
                    </a:cubicBezTo>
                    <a:cubicBezTo>
                      <a:pt x="1750" y="1623"/>
                      <a:pt x="875" y="1583"/>
                      <a:pt x="0" y="1535"/>
                    </a:cubicBezTo>
                    <a:lnTo>
                      <a:pt x="0" y="1535"/>
                    </a:lnTo>
                    <a:cubicBezTo>
                      <a:pt x="1251" y="1859"/>
                      <a:pt x="2550" y="2055"/>
                      <a:pt x="3852" y="2055"/>
                    </a:cubicBezTo>
                    <a:cubicBezTo>
                      <a:pt x="4426" y="2055"/>
                      <a:pt x="5000" y="2017"/>
                      <a:pt x="5571" y="1935"/>
                    </a:cubicBezTo>
                    <a:cubicBezTo>
                      <a:pt x="7406" y="1668"/>
                      <a:pt x="9174" y="968"/>
                      <a:pt x="1077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69"/>
              <p:cNvSpPr/>
              <p:nvPr/>
            </p:nvSpPr>
            <p:spPr>
              <a:xfrm>
                <a:off x="1570350" y="4184825"/>
                <a:ext cx="194325" cy="71625"/>
              </a:xfrm>
              <a:custGeom>
                <a:avLst/>
                <a:gdLst/>
                <a:ahLst/>
                <a:cxnLst/>
                <a:rect l="l" t="t" r="r" b="b"/>
                <a:pathLst>
                  <a:path w="7773" h="2865" extrusionOk="0">
                    <a:moveTo>
                      <a:pt x="5180" y="1"/>
                    </a:moveTo>
                    <a:cubicBezTo>
                      <a:pt x="3182" y="1"/>
                      <a:pt x="837" y="1380"/>
                      <a:pt x="0" y="2788"/>
                    </a:cubicBezTo>
                    <a:cubicBezTo>
                      <a:pt x="0" y="2815"/>
                      <a:pt x="22" y="2864"/>
                      <a:pt x="48" y="2864"/>
                    </a:cubicBezTo>
                    <a:cubicBezTo>
                      <a:pt x="54" y="2864"/>
                      <a:pt x="61" y="2861"/>
                      <a:pt x="67" y="2855"/>
                    </a:cubicBezTo>
                    <a:cubicBezTo>
                      <a:pt x="1368" y="2221"/>
                      <a:pt x="2469" y="1421"/>
                      <a:pt x="3936" y="1187"/>
                    </a:cubicBezTo>
                    <a:cubicBezTo>
                      <a:pt x="4195" y="1141"/>
                      <a:pt x="4447" y="1122"/>
                      <a:pt x="4694" y="1122"/>
                    </a:cubicBezTo>
                    <a:cubicBezTo>
                      <a:pt x="5693" y="1122"/>
                      <a:pt x="6623" y="1427"/>
                      <a:pt x="7639" y="1454"/>
                    </a:cubicBezTo>
                    <a:cubicBezTo>
                      <a:pt x="7739" y="1454"/>
                      <a:pt x="7773" y="1354"/>
                      <a:pt x="7739" y="1287"/>
                    </a:cubicBezTo>
                    <a:cubicBezTo>
                      <a:pt x="7149" y="368"/>
                      <a:pt x="6211" y="1"/>
                      <a:pt x="5180" y="1"/>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69"/>
              <p:cNvSpPr/>
              <p:nvPr/>
            </p:nvSpPr>
            <p:spPr>
              <a:xfrm>
                <a:off x="1583700" y="4148375"/>
                <a:ext cx="55875" cy="36950"/>
              </a:xfrm>
              <a:custGeom>
                <a:avLst/>
                <a:gdLst/>
                <a:ahLst/>
                <a:cxnLst/>
                <a:rect l="l" t="t" r="r" b="b"/>
                <a:pathLst>
                  <a:path w="2235" h="1478" extrusionOk="0">
                    <a:moveTo>
                      <a:pt x="1925" y="1"/>
                    </a:moveTo>
                    <a:cubicBezTo>
                      <a:pt x="1585" y="1"/>
                      <a:pt x="1181" y="273"/>
                      <a:pt x="934" y="410"/>
                    </a:cubicBezTo>
                    <a:cubicBezTo>
                      <a:pt x="467" y="710"/>
                      <a:pt x="234" y="977"/>
                      <a:pt x="0" y="1444"/>
                    </a:cubicBezTo>
                    <a:cubicBezTo>
                      <a:pt x="0" y="1478"/>
                      <a:pt x="33" y="1478"/>
                      <a:pt x="33" y="1478"/>
                    </a:cubicBezTo>
                    <a:cubicBezTo>
                      <a:pt x="200" y="1377"/>
                      <a:pt x="400" y="1311"/>
                      <a:pt x="567" y="1211"/>
                    </a:cubicBezTo>
                    <a:cubicBezTo>
                      <a:pt x="767" y="1111"/>
                      <a:pt x="967" y="944"/>
                      <a:pt x="1168" y="844"/>
                    </a:cubicBezTo>
                    <a:cubicBezTo>
                      <a:pt x="1468" y="677"/>
                      <a:pt x="2001" y="610"/>
                      <a:pt x="2202" y="310"/>
                    </a:cubicBezTo>
                    <a:cubicBezTo>
                      <a:pt x="2235" y="210"/>
                      <a:pt x="2235" y="110"/>
                      <a:pt x="2135" y="43"/>
                    </a:cubicBezTo>
                    <a:cubicBezTo>
                      <a:pt x="2070" y="14"/>
                      <a:pt x="1999" y="1"/>
                      <a:pt x="1925" y="1"/>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69"/>
              <p:cNvSpPr/>
              <p:nvPr/>
            </p:nvSpPr>
            <p:spPr>
              <a:xfrm>
                <a:off x="1105150" y="4258575"/>
                <a:ext cx="197525" cy="57900"/>
              </a:xfrm>
              <a:custGeom>
                <a:avLst/>
                <a:gdLst/>
                <a:ahLst/>
                <a:cxnLst/>
                <a:rect l="l" t="t" r="r" b="b"/>
                <a:pathLst>
                  <a:path w="7901" h="2316" extrusionOk="0">
                    <a:moveTo>
                      <a:pt x="3683" y="0"/>
                    </a:moveTo>
                    <a:cubicBezTo>
                      <a:pt x="2025" y="0"/>
                      <a:pt x="470" y="612"/>
                      <a:pt x="28" y="2173"/>
                    </a:cubicBezTo>
                    <a:cubicBezTo>
                      <a:pt x="1" y="2256"/>
                      <a:pt x="64" y="2315"/>
                      <a:pt x="124" y="2315"/>
                    </a:cubicBezTo>
                    <a:cubicBezTo>
                      <a:pt x="137" y="2315"/>
                      <a:pt x="150" y="2313"/>
                      <a:pt x="162" y="2307"/>
                    </a:cubicBezTo>
                    <a:cubicBezTo>
                      <a:pt x="1396" y="1906"/>
                      <a:pt x="2330" y="1139"/>
                      <a:pt x="3664" y="972"/>
                    </a:cubicBezTo>
                    <a:cubicBezTo>
                      <a:pt x="3890" y="947"/>
                      <a:pt x="4112" y="935"/>
                      <a:pt x="4330" y="935"/>
                    </a:cubicBezTo>
                    <a:cubicBezTo>
                      <a:pt x="5527" y="935"/>
                      <a:pt x="6621" y="1280"/>
                      <a:pt x="7834" y="1506"/>
                    </a:cubicBezTo>
                    <a:cubicBezTo>
                      <a:pt x="7901" y="1506"/>
                      <a:pt x="7901" y="1439"/>
                      <a:pt x="7867" y="1406"/>
                    </a:cubicBezTo>
                    <a:cubicBezTo>
                      <a:pt x="6982" y="570"/>
                      <a:pt x="5285" y="0"/>
                      <a:pt x="3683"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69"/>
              <p:cNvSpPr/>
              <p:nvPr/>
            </p:nvSpPr>
            <p:spPr>
              <a:xfrm>
                <a:off x="1206750" y="4208650"/>
                <a:ext cx="62575" cy="23375"/>
              </a:xfrm>
              <a:custGeom>
                <a:avLst/>
                <a:gdLst/>
                <a:ahLst/>
                <a:cxnLst/>
                <a:rect l="l" t="t" r="r" b="b"/>
                <a:pathLst>
                  <a:path w="2503" h="935" extrusionOk="0">
                    <a:moveTo>
                      <a:pt x="494" y="1"/>
                    </a:moveTo>
                    <a:cubicBezTo>
                      <a:pt x="329" y="1"/>
                      <a:pt x="178" y="36"/>
                      <a:pt x="67" y="134"/>
                    </a:cubicBezTo>
                    <a:cubicBezTo>
                      <a:pt x="1" y="234"/>
                      <a:pt x="1" y="334"/>
                      <a:pt x="67" y="401"/>
                    </a:cubicBezTo>
                    <a:cubicBezTo>
                      <a:pt x="334" y="634"/>
                      <a:pt x="868" y="568"/>
                      <a:pt x="1201" y="634"/>
                    </a:cubicBezTo>
                    <a:cubicBezTo>
                      <a:pt x="1435" y="668"/>
                      <a:pt x="1635" y="768"/>
                      <a:pt x="1869" y="834"/>
                    </a:cubicBezTo>
                    <a:cubicBezTo>
                      <a:pt x="2069" y="868"/>
                      <a:pt x="2269" y="868"/>
                      <a:pt x="2469" y="935"/>
                    </a:cubicBezTo>
                    <a:cubicBezTo>
                      <a:pt x="2502" y="935"/>
                      <a:pt x="2502" y="901"/>
                      <a:pt x="2502" y="901"/>
                    </a:cubicBezTo>
                    <a:cubicBezTo>
                      <a:pt x="2135" y="501"/>
                      <a:pt x="1835" y="301"/>
                      <a:pt x="1335" y="167"/>
                    </a:cubicBezTo>
                    <a:cubicBezTo>
                      <a:pt x="1103" y="104"/>
                      <a:pt x="778" y="1"/>
                      <a:pt x="494" y="1"/>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69"/>
              <p:cNvSpPr/>
              <p:nvPr/>
            </p:nvSpPr>
            <p:spPr>
              <a:xfrm>
                <a:off x="1835025" y="4191750"/>
                <a:ext cx="130625" cy="180125"/>
              </a:xfrm>
              <a:custGeom>
                <a:avLst/>
                <a:gdLst/>
                <a:ahLst/>
                <a:cxnLst/>
                <a:rect l="l" t="t" r="r" b="b"/>
                <a:pathLst>
                  <a:path w="5225" h="7205" extrusionOk="0">
                    <a:moveTo>
                      <a:pt x="3909" y="0"/>
                    </a:moveTo>
                    <a:cubicBezTo>
                      <a:pt x="3124" y="0"/>
                      <a:pt x="2435" y="655"/>
                      <a:pt x="1889" y="1310"/>
                    </a:cubicBezTo>
                    <a:cubicBezTo>
                      <a:pt x="1288" y="2011"/>
                      <a:pt x="855" y="2811"/>
                      <a:pt x="555" y="3679"/>
                    </a:cubicBezTo>
                    <a:cubicBezTo>
                      <a:pt x="421" y="4079"/>
                      <a:pt x="321" y="4446"/>
                      <a:pt x="221" y="4846"/>
                    </a:cubicBezTo>
                    <a:cubicBezTo>
                      <a:pt x="88" y="5447"/>
                      <a:pt x="21" y="6080"/>
                      <a:pt x="21" y="6714"/>
                    </a:cubicBezTo>
                    <a:cubicBezTo>
                      <a:pt x="1" y="7013"/>
                      <a:pt x="242" y="7204"/>
                      <a:pt x="447" y="7204"/>
                    </a:cubicBezTo>
                    <a:cubicBezTo>
                      <a:pt x="586" y="7204"/>
                      <a:pt x="708" y="7116"/>
                      <a:pt x="721" y="6914"/>
                    </a:cubicBezTo>
                    <a:cubicBezTo>
                      <a:pt x="721" y="5947"/>
                      <a:pt x="888" y="5046"/>
                      <a:pt x="1155" y="4212"/>
                    </a:cubicBezTo>
                    <a:cubicBezTo>
                      <a:pt x="1825" y="3799"/>
                      <a:pt x="2658" y="3420"/>
                      <a:pt x="3414" y="3420"/>
                    </a:cubicBezTo>
                    <a:cubicBezTo>
                      <a:pt x="3937" y="3420"/>
                      <a:pt x="4422" y="3601"/>
                      <a:pt x="4791" y="4079"/>
                    </a:cubicBezTo>
                    <a:cubicBezTo>
                      <a:pt x="4791" y="4079"/>
                      <a:pt x="4824" y="4079"/>
                      <a:pt x="4824" y="4046"/>
                    </a:cubicBezTo>
                    <a:cubicBezTo>
                      <a:pt x="4504" y="3047"/>
                      <a:pt x="3896" y="2719"/>
                      <a:pt x="3211" y="2719"/>
                    </a:cubicBezTo>
                    <a:cubicBezTo>
                      <a:pt x="2684" y="2719"/>
                      <a:pt x="2111" y="2913"/>
                      <a:pt x="1589" y="3145"/>
                    </a:cubicBezTo>
                    <a:lnTo>
                      <a:pt x="1622" y="3078"/>
                    </a:lnTo>
                    <a:cubicBezTo>
                      <a:pt x="2157" y="2064"/>
                      <a:pt x="3215" y="504"/>
                      <a:pt x="4475" y="504"/>
                    </a:cubicBezTo>
                    <a:cubicBezTo>
                      <a:pt x="4708" y="504"/>
                      <a:pt x="4947" y="557"/>
                      <a:pt x="5191" y="677"/>
                    </a:cubicBezTo>
                    <a:cubicBezTo>
                      <a:pt x="5225" y="677"/>
                      <a:pt x="5225" y="643"/>
                      <a:pt x="5225" y="643"/>
                    </a:cubicBezTo>
                    <a:cubicBezTo>
                      <a:pt x="4764" y="182"/>
                      <a:pt x="4323" y="0"/>
                      <a:pt x="3909"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69"/>
              <p:cNvSpPr/>
              <p:nvPr/>
            </p:nvSpPr>
            <p:spPr>
              <a:xfrm>
                <a:off x="920725" y="4337950"/>
                <a:ext cx="155075" cy="163450"/>
              </a:xfrm>
              <a:custGeom>
                <a:avLst/>
                <a:gdLst/>
                <a:ahLst/>
                <a:cxnLst/>
                <a:rect l="l" t="t" r="r" b="b"/>
                <a:pathLst>
                  <a:path w="6203" h="6538" extrusionOk="0">
                    <a:moveTo>
                      <a:pt x="1408" y="0"/>
                    </a:moveTo>
                    <a:cubicBezTo>
                      <a:pt x="921" y="0"/>
                      <a:pt x="438" y="237"/>
                      <a:pt x="0" y="866"/>
                    </a:cubicBezTo>
                    <a:cubicBezTo>
                      <a:pt x="0" y="900"/>
                      <a:pt x="0" y="900"/>
                      <a:pt x="33" y="900"/>
                    </a:cubicBezTo>
                    <a:cubicBezTo>
                      <a:pt x="332" y="686"/>
                      <a:pt x="645" y="596"/>
                      <a:pt x="959" y="596"/>
                    </a:cubicBezTo>
                    <a:cubicBezTo>
                      <a:pt x="2119" y="596"/>
                      <a:pt x="3306" y="1828"/>
                      <a:pt x="3936" y="2668"/>
                    </a:cubicBezTo>
                    <a:cubicBezTo>
                      <a:pt x="3936" y="2701"/>
                      <a:pt x="3970" y="2701"/>
                      <a:pt x="3970" y="2734"/>
                    </a:cubicBezTo>
                    <a:cubicBezTo>
                      <a:pt x="3569" y="2639"/>
                      <a:pt x="3148" y="2564"/>
                      <a:pt x="2751" y="2564"/>
                    </a:cubicBezTo>
                    <a:cubicBezTo>
                      <a:pt x="1894" y="2564"/>
                      <a:pt x="1150" y="2914"/>
                      <a:pt x="967" y="4169"/>
                    </a:cubicBezTo>
                    <a:cubicBezTo>
                      <a:pt x="945" y="4169"/>
                      <a:pt x="953" y="4183"/>
                      <a:pt x="970" y="4183"/>
                    </a:cubicBezTo>
                    <a:cubicBezTo>
                      <a:pt x="979" y="4183"/>
                      <a:pt x="990" y="4180"/>
                      <a:pt x="1001" y="4169"/>
                    </a:cubicBezTo>
                    <a:cubicBezTo>
                      <a:pt x="1347" y="3510"/>
                      <a:pt x="1973" y="3284"/>
                      <a:pt x="2668" y="3284"/>
                    </a:cubicBezTo>
                    <a:cubicBezTo>
                      <a:pt x="3310" y="3284"/>
                      <a:pt x="4010" y="3477"/>
                      <a:pt x="4603" y="3702"/>
                    </a:cubicBezTo>
                    <a:cubicBezTo>
                      <a:pt x="5004" y="4469"/>
                      <a:pt x="5304" y="5369"/>
                      <a:pt x="5471" y="6303"/>
                    </a:cubicBezTo>
                    <a:cubicBezTo>
                      <a:pt x="5506" y="6468"/>
                      <a:pt x="5612" y="6538"/>
                      <a:pt x="5730" y="6538"/>
                    </a:cubicBezTo>
                    <a:cubicBezTo>
                      <a:pt x="5946" y="6538"/>
                      <a:pt x="6203" y="6305"/>
                      <a:pt x="6138" y="6003"/>
                    </a:cubicBezTo>
                    <a:cubicBezTo>
                      <a:pt x="6004" y="5369"/>
                      <a:pt x="5838" y="4769"/>
                      <a:pt x="5604" y="4202"/>
                    </a:cubicBezTo>
                    <a:cubicBezTo>
                      <a:pt x="5471" y="3802"/>
                      <a:pt x="5304" y="3435"/>
                      <a:pt x="5104" y="3101"/>
                    </a:cubicBezTo>
                    <a:cubicBezTo>
                      <a:pt x="4637" y="2301"/>
                      <a:pt x="4070" y="1567"/>
                      <a:pt x="3403" y="1000"/>
                    </a:cubicBezTo>
                    <a:cubicBezTo>
                      <a:pt x="2812" y="488"/>
                      <a:pt x="2106" y="0"/>
                      <a:pt x="1408"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69"/>
              <p:cNvSpPr/>
              <p:nvPr/>
            </p:nvSpPr>
            <p:spPr>
              <a:xfrm>
                <a:off x="932400" y="3627150"/>
                <a:ext cx="926500" cy="625725"/>
              </a:xfrm>
              <a:custGeom>
                <a:avLst/>
                <a:gdLst/>
                <a:ahLst/>
                <a:cxnLst/>
                <a:rect l="l" t="t" r="r" b="b"/>
                <a:pathLst>
                  <a:path w="37060" h="25029" extrusionOk="0">
                    <a:moveTo>
                      <a:pt x="22165" y="1"/>
                    </a:moveTo>
                    <a:cubicBezTo>
                      <a:pt x="20678" y="1"/>
                      <a:pt x="19179" y="157"/>
                      <a:pt x="17679" y="344"/>
                    </a:cubicBezTo>
                    <a:cubicBezTo>
                      <a:pt x="14244" y="778"/>
                      <a:pt x="10774" y="1478"/>
                      <a:pt x="7706" y="3180"/>
                    </a:cubicBezTo>
                    <a:cubicBezTo>
                      <a:pt x="4170" y="5148"/>
                      <a:pt x="1068" y="8950"/>
                      <a:pt x="267" y="13087"/>
                    </a:cubicBezTo>
                    <a:cubicBezTo>
                      <a:pt x="167" y="13620"/>
                      <a:pt x="100" y="14121"/>
                      <a:pt x="67" y="14654"/>
                    </a:cubicBezTo>
                    <a:cubicBezTo>
                      <a:pt x="0" y="15288"/>
                      <a:pt x="0" y="15955"/>
                      <a:pt x="33" y="16589"/>
                    </a:cubicBezTo>
                    <a:cubicBezTo>
                      <a:pt x="100" y="17690"/>
                      <a:pt x="267" y="18757"/>
                      <a:pt x="534" y="19791"/>
                    </a:cubicBezTo>
                    <a:cubicBezTo>
                      <a:pt x="1034" y="21693"/>
                      <a:pt x="1635" y="23627"/>
                      <a:pt x="3069" y="25028"/>
                    </a:cubicBezTo>
                    <a:cubicBezTo>
                      <a:pt x="3269" y="23961"/>
                      <a:pt x="3769" y="22527"/>
                      <a:pt x="3903" y="22226"/>
                    </a:cubicBezTo>
                    <a:cubicBezTo>
                      <a:pt x="4437" y="20692"/>
                      <a:pt x="4470" y="18991"/>
                      <a:pt x="4737" y="17390"/>
                    </a:cubicBezTo>
                    <a:cubicBezTo>
                      <a:pt x="4737" y="17356"/>
                      <a:pt x="4737" y="17323"/>
                      <a:pt x="4737" y="17290"/>
                    </a:cubicBezTo>
                    <a:cubicBezTo>
                      <a:pt x="4870" y="16456"/>
                      <a:pt x="5037" y="15622"/>
                      <a:pt x="5237" y="14821"/>
                    </a:cubicBezTo>
                    <a:cubicBezTo>
                      <a:pt x="5237" y="14821"/>
                      <a:pt x="5237" y="14788"/>
                      <a:pt x="5237" y="14788"/>
                    </a:cubicBezTo>
                    <a:cubicBezTo>
                      <a:pt x="5304" y="14522"/>
                      <a:pt x="5935" y="12661"/>
                      <a:pt x="5838" y="12554"/>
                    </a:cubicBezTo>
                    <a:lnTo>
                      <a:pt x="5838" y="12554"/>
                    </a:lnTo>
                    <a:cubicBezTo>
                      <a:pt x="6472" y="13221"/>
                      <a:pt x="6905" y="13988"/>
                      <a:pt x="7272" y="14821"/>
                    </a:cubicBezTo>
                    <a:cubicBezTo>
                      <a:pt x="7606" y="15688"/>
                      <a:pt x="7839" y="16622"/>
                      <a:pt x="8039" y="17590"/>
                    </a:cubicBezTo>
                    <a:cubicBezTo>
                      <a:pt x="8139" y="18224"/>
                      <a:pt x="8239" y="18891"/>
                      <a:pt x="8306" y="19525"/>
                    </a:cubicBezTo>
                    <a:cubicBezTo>
                      <a:pt x="8319" y="19592"/>
                      <a:pt x="8637" y="19621"/>
                      <a:pt x="9161" y="19621"/>
                    </a:cubicBezTo>
                    <a:cubicBezTo>
                      <a:pt x="9934" y="19621"/>
                      <a:pt x="11156" y="19557"/>
                      <a:pt x="12509" y="19458"/>
                    </a:cubicBezTo>
                    <a:cubicBezTo>
                      <a:pt x="12442" y="18891"/>
                      <a:pt x="12376" y="18357"/>
                      <a:pt x="12276" y="17823"/>
                    </a:cubicBezTo>
                    <a:cubicBezTo>
                      <a:pt x="12109" y="16756"/>
                      <a:pt x="11842" y="15688"/>
                      <a:pt x="11542" y="14654"/>
                    </a:cubicBezTo>
                    <a:cubicBezTo>
                      <a:pt x="11308" y="13854"/>
                      <a:pt x="11041" y="13020"/>
                      <a:pt x="10774" y="12219"/>
                    </a:cubicBezTo>
                    <a:cubicBezTo>
                      <a:pt x="10753" y="12154"/>
                      <a:pt x="10831" y="12088"/>
                      <a:pt x="10897" y="12088"/>
                    </a:cubicBezTo>
                    <a:cubicBezTo>
                      <a:pt x="10932" y="12088"/>
                      <a:pt x="10963" y="12107"/>
                      <a:pt x="10975" y="12153"/>
                    </a:cubicBezTo>
                    <a:cubicBezTo>
                      <a:pt x="11241" y="12920"/>
                      <a:pt x="11575" y="13754"/>
                      <a:pt x="11875" y="14621"/>
                    </a:cubicBezTo>
                    <a:cubicBezTo>
                      <a:pt x="12242" y="15655"/>
                      <a:pt x="12609" y="16723"/>
                      <a:pt x="12876" y="17823"/>
                    </a:cubicBezTo>
                    <a:cubicBezTo>
                      <a:pt x="12976" y="18357"/>
                      <a:pt x="13109" y="18891"/>
                      <a:pt x="13176" y="19424"/>
                    </a:cubicBezTo>
                    <a:cubicBezTo>
                      <a:pt x="16245" y="19191"/>
                      <a:pt x="19714" y="18857"/>
                      <a:pt x="20281" y="18791"/>
                    </a:cubicBezTo>
                    <a:cubicBezTo>
                      <a:pt x="21349" y="18691"/>
                      <a:pt x="22416" y="18557"/>
                      <a:pt x="23484" y="18424"/>
                    </a:cubicBezTo>
                    <a:cubicBezTo>
                      <a:pt x="23484" y="18357"/>
                      <a:pt x="23484" y="18257"/>
                      <a:pt x="23450" y="18190"/>
                    </a:cubicBezTo>
                    <a:cubicBezTo>
                      <a:pt x="23383" y="17890"/>
                      <a:pt x="23317" y="17590"/>
                      <a:pt x="23250" y="17256"/>
                    </a:cubicBezTo>
                    <a:cubicBezTo>
                      <a:pt x="23017" y="16189"/>
                      <a:pt x="22783" y="15155"/>
                      <a:pt x="22750" y="14021"/>
                    </a:cubicBezTo>
                    <a:cubicBezTo>
                      <a:pt x="22728" y="13955"/>
                      <a:pt x="22806" y="13890"/>
                      <a:pt x="22872" y="13890"/>
                    </a:cubicBezTo>
                    <a:cubicBezTo>
                      <a:pt x="22907" y="13890"/>
                      <a:pt x="22938" y="13908"/>
                      <a:pt x="22950" y="13954"/>
                    </a:cubicBezTo>
                    <a:cubicBezTo>
                      <a:pt x="23183" y="14821"/>
                      <a:pt x="23684" y="15955"/>
                      <a:pt x="24117" y="17156"/>
                    </a:cubicBezTo>
                    <a:cubicBezTo>
                      <a:pt x="24251" y="17523"/>
                      <a:pt x="24384" y="17890"/>
                      <a:pt x="24484" y="18257"/>
                    </a:cubicBezTo>
                    <a:cubicBezTo>
                      <a:pt x="25218" y="18190"/>
                      <a:pt x="25919" y="18057"/>
                      <a:pt x="26619" y="17957"/>
                    </a:cubicBezTo>
                    <a:cubicBezTo>
                      <a:pt x="26552" y="17590"/>
                      <a:pt x="26486" y="17190"/>
                      <a:pt x="26419" y="16789"/>
                    </a:cubicBezTo>
                    <a:cubicBezTo>
                      <a:pt x="26352" y="16489"/>
                      <a:pt x="26286" y="16189"/>
                      <a:pt x="26252" y="15889"/>
                    </a:cubicBezTo>
                    <a:cubicBezTo>
                      <a:pt x="26232" y="15789"/>
                      <a:pt x="26307" y="15725"/>
                      <a:pt x="26385" y="15725"/>
                    </a:cubicBezTo>
                    <a:cubicBezTo>
                      <a:pt x="26438" y="15725"/>
                      <a:pt x="26492" y="15755"/>
                      <a:pt x="26519" y="15822"/>
                    </a:cubicBezTo>
                    <a:cubicBezTo>
                      <a:pt x="26652" y="16089"/>
                      <a:pt x="26786" y="16389"/>
                      <a:pt x="26953" y="16723"/>
                    </a:cubicBezTo>
                    <a:cubicBezTo>
                      <a:pt x="27086" y="17056"/>
                      <a:pt x="27253" y="17456"/>
                      <a:pt x="27386" y="17823"/>
                    </a:cubicBezTo>
                    <a:cubicBezTo>
                      <a:pt x="28754" y="17623"/>
                      <a:pt x="30122" y="17356"/>
                      <a:pt x="31489" y="17089"/>
                    </a:cubicBezTo>
                    <a:cubicBezTo>
                      <a:pt x="31456" y="16656"/>
                      <a:pt x="31423" y="16222"/>
                      <a:pt x="31389" y="15789"/>
                    </a:cubicBezTo>
                    <a:cubicBezTo>
                      <a:pt x="31222" y="14388"/>
                      <a:pt x="30956" y="13020"/>
                      <a:pt x="30455" y="11686"/>
                    </a:cubicBezTo>
                    <a:cubicBezTo>
                      <a:pt x="30022" y="10618"/>
                      <a:pt x="29454" y="9551"/>
                      <a:pt x="28654" y="8517"/>
                    </a:cubicBezTo>
                    <a:cubicBezTo>
                      <a:pt x="28654" y="8493"/>
                      <a:pt x="28671" y="8470"/>
                      <a:pt x="28680" y="8470"/>
                    </a:cubicBezTo>
                    <a:cubicBezTo>
                      <a:pt x="28684" y="8470"/>
                      <a:pt x="28687" y="8474"/>
                      <a:pt x="28687" y="8483"/>
                    </a:cubicBezTo>
                    <a:cubicBezTo>
                      <a:pt x="29454" y="9417"/>
                      <a:pt x="30155" y="10485"/>
                      <a:pt x="30755" y="11619"/>
                    </a:cubicBezTo>
                    <a:cubicBezTo>
                      <a:pt x="31389" y="12853"/>
                      <a:pt x="31956" y="14221"/>
                      <a:pt x="32290" y="15588"/>
                    </a:cubicBezTo>
                    <a:cubicBezTo>
                      <a:pt x="32390" y="16022"/>
                      <a:pt x="32490" y="16456"/>
                      <a:pt x="32557" y="16889"/>
                    </a:cubicBezTo>
                    <a:cubicBezTo>
                      <a:pt x="32890" y="16823"/>
                      <a:pt x="33224" y="16756"/>
                      <a:pt x="33557" y="16689"/>
                    </a:cubicBezTo>
                    <a:lnTo>
                      <a:pt x="36193" y="19791"/>
                    </a:lnTo>
                    <a:cubicBezTo>
                      <a:pt x="36259" y="19858"/>
                      <a:pt x="36326" y="19925"/>
                      <a:pt x="36459" y="19925"/>
                    </a:cubicBezTo>
                    <a:cubicBezTo>
                      <a:pt x="36593" y="19925"/>
                      <a:pt x="36626" y="19725"/>
                      <a:pt x="36660" y="19591"/>
                    </a:cubicBezTo>
                    <a:cubicBezTo>
                      <a:pt x="36860" y="17857"/>
                      <a:pt x="37060" y="16089"/>
                      <a:pt x="37060" y="14321"/>
                    </a:cubicBezTo>
                    <a:cubicBezTo>
                      <a:pt x="37060" y="13820"/>
                      <a:pt x="37060" y="13320"/>
                      <a:pt x="37027" y="12820"/>
                    </a:cubicBezTo>
                    <a:cubicBezTo>
                      <a:pt x="36960" y="11886"/>
                      <a:pt x="36826" y="10918"/>
                      <a:pt x="36593" y="9951"/>
                    </a:cubicBezTo>
                    <a:cubicBezTo>
                      <a:pt x="36293" y="8683"/>
                      <a:pt x="35859" y="7483"/>
                      <a:pt x="35159" y="6482"/>
                    </a:cubicBezTo>
                    <a:cubicBezTo>
                      <a:pt x="33090" y="3046"/>
                      <a:pt x="29421" y="1178"/>
                      <a:pt x="25618" y="344"/>
                    </a:cubicBezTo>
                    <a:cubicBezTo>
                      <a:pt x="24478" y="96"/>
                      <a:pt x="23326" y="1"/>
                      <a:pt x="22165" y="1"/>
                    </a:cubicBezTo>
                    <a:close/>
                  </a:path>
                </a:pathLst>
              </a:custGeom>
              <a:solidFill>
                <a:srgbClr val="3341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69"/>
              <p:cNvSpPr/>
              <p:nvPr/>
            </p:nvSpPr>
            <p:spPr>
              <a:xfrm>
                <a:off x="932400" y="3993500"/>
                <a:ext cx="74225" cy="58400"/>
              </a:xfrm>
              <a:custGeom>
                <a:avLst/>
                <a:gdLst/>
                <a:ahLst/>
                <a:cxnLst/>
                <a:rect l="l" t="t" r="r" b="b"/>
                <a:pathLst>
                  <a:path w="2969" h="2336" extrusionOk="0">
                    <a:moveTo>
                      <a:pt x="67" y="0"/>
                    </a:moveTo>
                    <a:cubicBezTo>
                      <a:pt x="0" y="634"/>
                      <a:pt x="0" y="1301"/>
                      <a:pt x="33" y="1935"/>
                    </a:cubicBezTo>
                    <a:cubicBezTo>
                      <a:pt x="901" y="2102"/>
                      <a:pt x="1735" y="2235"/>
                      <a:pt x="2602" y="2335"/>
                    </a:cubicBezTo>
                    <a:cubicBezTo>
                      <a:pt x="2702" y="1602"/>
                      <a:pt x="2835" y="868"/>
                      <a:pt x="2969" y="134"/>
                    </a:cubicBezTo>
                    <a:cubicBezTo>
                      <a:pt x="2002" y="100"/>
                      <a:pt x="1034" y="67"/>
                      <a:pt x="67"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69"/>
              <p:cNvSpPr/>
              <p:nvPr/>
            </p:nvSpPr>
            <p:spPr>
              <a:xfrm>
                <a:off x="1011625" y="3996825"/>
                <a:ext cx="51725" cy="62575"/>
              </a:xfrm>
              <a:custGeom>
                <a:avLst/>
                <a:gdLst/>
                <a:ahLst/>
                <a:cxnLst/>
                <a:rect l="l" t="t" r="r" b="b"/>
                <a:pathLst>
                  <a:path w="2069" h="2503" extrusionOk="0">
                    <a:moveTo>
                      <a:pt x="267" y="1"/>
                    </a:moveTo>
                    <a:cubicBezTo>
                      <a:pt x="167" y="768"/>
                      <a:pt x="100" y="1535"/>
                      <a:pt x="0" y="2302"/>
                    </a:cubicBezTo>
                    <a:cubicBezTo>
                      <a:pt x="167" y="2302"/>
                      <a:pt x="300" y="2336"/>
                      <a:pt x="467" y="2369"/>
                    </a:cubicBezTo>
                    <a:cubicBezTo>
                      <a:pt x="834" y="2403"/>
                      <a:pt x="1201" y="2469"/>
                      <a:pt x="1568" y="2503"/>
                    </a:cubicBezTo>
                    <a:cubicBezTo>
                      <a:pt x="1701" y="1669"/>
                      <a:pt x="1868" y="835"/>
                      <a:pt x="2068" y="34"/>
                    </a:cubicBezTo>
                    <a:lnTo>
                      <a:pt x="1568" y="34"/>
                    </a:lnTo>
                    <a:cubicBezTo>
                      <a:pt x="1134" y="34"/>
                      <a:pt x="701" y="1"/>
                      <a:pt x="267"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69"/>
              <p:cNvSpPr/>
              <p:nvPr/>
            </p:nvSpPr>
            <p:spPr>
              <a:xfrm>
                <a:off x="1195075" y="3993500"/>
                <a:ext cx="44225" cy="79250"/>
              </a:xfrm>
              <a:custGeom>
                <a:avLst/>
                <a:gdLst/>
                <a:ahLst/>
                <a:cxnLst/>
                <a:rect l="l" t="t" r="r" b="b"/>
                <a:pathLst>
                  <a:path w="1769" h="3170" extrusionOk="0">
                    <a:moveTo>
                      <a:pt x="1035" y="0"/>
                    </a:moveTo>
                    <a:cubicBezTo>
                      <a:pt x="701" y="34"/>
                      <a:pt x="334" y="34"/>
                      <a:pt x="1" y="34"/>
                    </a:cubicBezTo>
                    <a:cubicBezTo>
                      <a:pt x="334" y="1068"/>
                      <a:pt x="601" y="2102"/>
                      <a:pt x="835" y="3136"/>
                    </a:cubicBezTo>
                    <a:cubicBezTo>
                      <a:pt x="1168" y="3136"/>
                      <a:pt x="1468" y="3136"/>
                      <a:pt x="1769" y="3169"/>
                    </a:cubicBezTo>
                    <a:cubicBezTo>
                      <a:pt x="1602" y="2102"/>
                      <a:pt x="1335" y="1034"/>
                      <a:pt x="1035"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69"/>
              <p:cNvSpPr/>
              <p:nvPr/>
            </p:nvSpPr>
            <p:spPr>
              <a:xfrm>
                <a:off x="1114175" y="3995175"/>
                <a:ext cx="90100" cy="75900"/>
              </a:xfrm>
              <a:custGeom>
                <a:avLst/>
                <a:gdLst/>
                <a:ahLst/>
                <a:cxnLst/>
                <a:rect l="l" t="t" r="r" b="b"/>
                <a:pathLst>
                  <a:path w="3604" h="3036" extrusionOk="0">
                    <a:moveTo>
                      <a:pt x="2836" y="0"/>
                    </a:moveTo>
                    <a:cubicBezTo>
                      <a:pt x="1902" y="33"/>
                      <a:pt x="935" y="67"/>
                      <a:pt x="1" y="100"/>
                    </a:cubicBezTo>
                    <a:cubicBezTo>
                      <a:pt x="335" y="967"/>
                      <a:pt x="568" y="1901"/>
                      <a:pt x="768" y="2869"/>
                    </a:cubicBezTo>
                    <a:cubicBezTo>
                      <a:pt x="1702" y="2936"/>
                      <a:pt x="2670" y="3002"/>
                      <a:pt x="3604" y="3036"/>
                    </a:cubicBezTo>
                    <a:cubicBezTo>
                      <a:pt x="3437" y="2002"/>
                      <a:pt x="3170" y="1001"/>
                      <a:pt x="2836"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69"/>
              <p:cNvSpPr/>
              <p:nvPr/>
            </p:nvSpPr>
            <p:spPr>
              <a:xfrm>
                <a:off x="1229275" y="3988500"/>
                <a:ext cx="73400" cy="84250"/>
              </a:xfrm>
              <a:custGeom>
                <a:avLst/>
                <a:gdLst/>
                <a:ahLst/>
                <a:cxnLst/>
                <a:rect l="l" t="t" r="r" b="b"/>
                <a:pathLst>
                  <a:path w="2936" h="3370" extrusionOk="0">
                    <a:moveTo>
                      <a:pt x="2269" y="0"/>
                    </a:moveTo>
                    <a:cubicBezTo>
                      <a:pt x="1501" y="67"/>
                      <a:pt x="767" y="134"/>
                      <a:pt x="0" y="167"/>
                    </a:cubicBezTo>
                    <a:cubicBezTo>
                      <a:pt x="367" y="1201"/>
                      <a:pt x="734" y="2269"/>
                      <a:pt x="1001" y="3369"/>
                    </a:cubicBezTo>
                    <a:lnTo>
                      <a:pt x="2936" y="3369"/>
                    </a:lnTo>
                    <a:cubicBezTo>
                      <a:pt x="2802" y="2235"/>
                      <a:pt x="2535" y="1134"/>
                      <a:pt x="2269"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69"/>
              <p:cNvSpPr/>
              <p:nvPr/>
            </p:nvSpPr>
            <p:spPr>
              <a:xfrm>
                <a:off x="1295150" y="3971825"/>
                <a:ext cx="155125" cy="100925"/>
              </a:xfrm>
              <a:custGeom>
                <a:avLst/>
                <a:gdLst/>
                <a:ahLst/>
                <a:cxnLst/>
                <a:rect l="l" t="t" r="r" b="b"/>
                <a:pathLst>
                  <a:path w="6205" h="4037" extrusionOk="0">
                    <a:moveTo>
                      <a:pt x="5438" y="0"/>
                    </a:moveTo>
                    <a:lnTo>
                      <a:pt x="5037" y="33"/>
                    </a:lnTo>
                    <a:cubicBezTo>
                      <a:pt x="3370" y="300"/>
                      <a:pt x="1668" y="500"/>
                      <a:pt x="0" y="634"/>
                    </a:cubicBezTo>
                    <a:cubicBezTo>
                      <a:pt x="334" y="1635"/>
                      <a:pt x="634" y="2669"/>
                      <a:pt x="801" y="3736"/>
                    </a:cubicBezTo>
                    <a:cubicBezTo>
                      <a:pt x="801" y="3836"/>
                      <a:pt x="801" y="3936"/>
                      <a:pt x="834" y="4036"/>
                    </a:cubicBezTo>
                    <a:cubicBezTo>
                      <a:pt x="2035" y="4003"/>
                      <a:pt x="3236" y="3970"/>
                      <a:pt x="4437" y="3903"/>
                    </a:cubicBezTo>
                    <a:cubicBezTo>
                      <a:pt x="5037" y="3836"/>
                      <a:pt x="5638" y="3803"/>
                      <a:pt x="6205" y="3736"/>
                    </a:cubicBezTo>
                    <a:cubicBezTo>
                      <a:pt x="6172" y="3536"/>
                      <a:pt x="6138" y="3336"/>
                      <a:pt x="6071" y="3136"/>
                    </a:cubicBezTo>
                    <a:cubicBezTo>
                      <a:pt x="5838" y="2102"/>
                      <a:pt x="5638" y="1034"/>
                      <a:pt x="5438"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69"/>
              <p:cNvSpPr/>
              <p:nvPr/>
            </p:nvSpPr>
            <p:spPr>
              <a:xfrm>
                <a:off x="1647075" y="3919275"/>
                <a:ext cx="70075" cy="109275"/>
              </a:xfrm>
              <a:custGeom>
                <a:avLst/>
                <a:gdLst/>
                <a:ahLst/>
                <a:cxnLst/>
                <a:rect l="l" t="t" r="r" b="b"/>
                <a:pathLst>
                  <a:path w="2803" h="4371" extrusionOk="0">
                    <a:moveTo>
                      <a:pt x="1868" y="1"/>
                    </a:moveTo>
                    <a:cubicBezTo>
                      <a:pt x="1234" y="167"/>
                      <a:pt x="634" y="301"/>
                      <a:pt x="0" y="434"/>
                    </a:cubicBezTo>
                    <a:cubicBezTo>
                      <a:pt x="567" y="1602"/>
                      <a:pt x="1068" y="2803"/>
                      <a:pt x="1501" y="4003"/>
                    </a:cubicBezTo>
                    <a:cubicBezTo>
                      <a:pt x="1535" y="4104"/>
                      <a:pt x="1568" y="4237"/>
                      <a:pt x="1601" y="4370"/>
                    </a:cubicBezTo>
                    <a:cubicBezTo>
                      <a:pt x="2002" y="4304"/>
                      <a:pt x="2402" y="4204"/>
                      <a:pt x="2802" y="4104"/>
                    </a:cubicBezTo>
                    <a:cubicBezTo>
                      <a:pt x="2635" y="2703"/>
                      <a:pt x="2369" y="1335"/>
                      <a:pt x="1868"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69"/>
              <p:cNvSpPr/>
              <p:nvPr/>
            </p:nvSpPr>
            <p:spPr>
              <a:xfrm>
                <a:off x="1446925" y="3932625"/>
                <a:ext cx="221025" cy="130950"/>
              </a:xfrm>
              <a:custGeom>
                <a:avLst/>
                <a:gdLst/>
                <a:ahLst/>
                <a:cxnLst/>
                <a:rect l="l" t="t" r="r" b="b"/>
                <a:pathLst>
                  <a:path w="8841" h="5238" extrusionOk="0">
                    <a:moveTo>
                      <a:pt x="7639" y="0"/>
                    </a:moveTo>
                    <a:cubicBezTo>
                      <a:pt x="5104" y="567"/>
                      <a:pt x="2569" y="1068"/>
                      <a:pt x="0" y="1468"/>
                    </a:cubicBezTo>
                    <a:cubicBezTo>
                      <a:pt x="234" y="2202"/>
                      <a:pt x="467" y="2969"/>
                      <a:pt x="668" y="3736"/>
                    </a:cubicBezTo>
                    <a:cubicBezTo>
                      <a:pt x="801" y="4237"/>
                      <a:pt x="901" y="4737"/>
                      <a:pt x="1035" y="5237"/>
                    </a:cubicBezTo>
                    <a:cubicBezTo>
                      <a:pt x="1568" y="5171"/>
                      <a:pt x="2135" y="5104"/>
                      <a:pt x="2669" y="5037"/>
                    </a:cubicBezTo>
                    <a:cubicBezTo>
                      <a:pt x="2436" y="3970"/>
                      <a:pt x="2202" y="2936"/>
                      <a:pt x="2135" y="1802"/>
                    </a:cubicBezTo>
                    <a:cubicBezTo>
                      <a:pt x="2135" y="1736"/>
                      <a:pt x="2221" y="1671"/>
                      <a:pt x="2290" y="1671"/>
                    </a:cubicBezTo>
                    <a:cubicBezTo>
                      <a:pt x="2326" y="1671"/>
                      <a:pt x="2357" y="1689"/>
                      <a:pt x="2369" y="1735"/>
                    </a:cubicBezTo>
                    <a:cubicBezTo>
                      <a:pt x="2602" y="2602"/>
                      <a:pt x="3103" y="3736"/>
                      <a:pt x="3536" y="4937"/>
                    </a:cubicBezTo>
                    <a:cubicBezTo>
                      <a:pt x="4304" y="4837"/>
                      <a:pt x="5071" y="4704"/>
                      <a:pt x="5805" y="4570"/>
                    </a:cubicBezTo>
                    <a:cubicBezTo>
                      <a:pt x="5771" y="4270"/>
                      <a:pt x="5705" y="3970"/>
                      <a:pt x="5671" y="3670"/>
                    </a:cubicBezTo>
                    <a:cubicBezTo>
                      <a:pt x="5651" y="3570"/>
                      <a:pt x="5726" y="3506"/>
                      <a:pt x="5804" y="3506"/>
                    </a:cubicBezTo>
                    <a:cubicBezTo>
                      <a:pt x="5857" y="3506"/>
                      <a:pt x="5911" y="3536"/>
                      <a:pt x="5938" y="3603"/>
                    </a:cubicBezTo>
                    <a:cubicBezTo>
                      <a:pt x="6071" y="3870"/>
                      <a:pt x="6205" y="4170"/>
                      <a:pt x="6372" y="4504"/>
                    </a:cubicBezTo>
                    <a:cubicBezTo>
                      <a:pt x="7206" y="4337"/>
                      <a:pt x="8040" y="4170"/>
                      <a:pt x="8840" y="4003"/>
                    </a:cubicBezTo>
                    <a:cubicBezTo>
                      <a:pt x="8540" y="2669"/>
                      <a:pt x="8140" y="1301"/>
                      <a:pt x="7639"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69"/>
              <p:cNvSpPr/>
              <p:nvPr/>
            </p:nvSpPr>
            <p:spPr>
              <a:xfrm>
                <a:off x="1701275" y="3894250"/>
                <a:ext cx="98425" cy="122625"/>
              </a:xfrm>
              <a:custGeom>
                <a:avLst/>
                <a:gdLst/>
                <a:ahLst/>
                <a:cxnLst/>
                <a:rect l="l" t="t" r="r" b="b"/>
                <a:pathLst>
                  <a:path w="3937" h="4905" extrusionOk="0">
                    <a:moveTo>
                      <a:pt x="3369" y="1"/>
                    </a:moveTo>
                    <a:cubicBezTo>
                      <a:pt x="2235" y="334"/>
                      <a:pt x="1135" y="635"/>
                      <a:pt x="0" y="935"/>
                    </a:cubicBezTo>
                    <a:cubicBezTo>
                      <a:pt x="668" y="2202"/>
                      <a:pt x="1201" y="3537"/>
                      <a:pt x="1535" y="4904"/>
                    </a:cubicBezTo>
                    <a:cubicBezTo>
                      <a:pt x="1935" y="4804"/>
                      <a:pt x="2335" y="4704"/>
                      <a:pt x="2769" y="4604"/>
                    </a:cubicBezTo>
                    <a:cubicBezTo>
                      <a:pt x="3136" y="4504"/>
                      <a:pt x="3536" y="4404"/>
                      <a:pt x="3937" y="4304"/>
                    </a:cubicBezTo>
                    <a:cubicBezTo>
                      <a:pt x="3903" y="4037"/>
                      <a:pt x="3903" y="3770"/>
                      <a:pt x="3870" y="3503"/>
                    </a:cubicBezTo>
                    <a:cubicBezTo>
                      <a:pt x="3770" y="2303"/>
                      <a:pt x="3603" y="1135"/>
                      <a:pt x="3369"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69"/>
              <p:cNvSpPr/>
              <p:nvPr/>
            </p:nvSpPr>
            <p:spPr>
              <a:xfrm>
                <a:off x="1803000" y="3875075"/>
                <a:ext cx="55900" cy="120125"/>
              </a:xfrm>
              <a:custGeom>
                <a:avLst/>
                <a:gdLst/>
                <a:ahLst/>
                <a:cxnLst/>
                <a:rect l="l" t="t" r="r" b="b"/>
                <a:pathLst>
                  <a:path w="2236" h="4805" extrusionOk="0">
                    <a:moveTo>
                      <a:pt x="1769" y="1"/>
                    </a:moveTo>
                    <a:cubicBezTo>
                      <a:pt x="1202" y="201"/>
                      <a:pt x="601" y="368"/>
                      <a:pt x="1" y="568"/>
                    </a:cubicBezTo>
                    <a:cubicBezTo>
                      <a:pt x="201" y="1235"/>
                      <a:pt x="368" y="1902"/>
                      <a:pt x="468" y="2603"/>
                    </a:cubicBezTo>
                    <a:cubicBezTo>
                      <a:pt x="568" y="3336"/>
                      <a:pt x="668" y="4070"/>
                      <a:pt x="768" y="4804"/>
                    </a:cubicBezTo>
                    <a:cubicBezTo>
                      <a:pt x="1269" y="4671"/>
                      <a:pt x="1769" y="4537"/>
                      <a:pt x="2236" y="4404"/>
                    </a:cubicBezTo>
                    <a:cubicBezTo>
                      <a:pt x="2236" y="3903"/>
                      <a:pt x="2236" y="3403"/>
                      <a:pt x="2203" y="2903"/>
                    </a:cubicBezTo>
                    <a:cubicBezTo>
                      <a:pt x="2136" y="1969"/>
                      <a:pt x="2002" y="968"/>
                      <a:pt x="1769"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22" name="Google Shape;3122;p69"/>
          <p:cNvGrpSpPr/>
          <p:nvPr/>
        </p:nvGrpSpPr>
        <p:grpSpPr>
          <a:xfrm>
            <a:off x="7352526" y="3422648"/>
            <a:ext cx="1057184" cy="1181351"/>
            <a:chOff x="6558026" y="3674348"/>
            <a:chExt cx="1057184" cy="1181351"/>
          </a:xfrm>
        </p:grpSpPr>
        <p:sp>
          <p:nvSpPr>
            <p:cNvPr id="3123" name="Google Shape;3123;p69"/>
            <p:cNvSpPr/>
            <p:nvPr/>
          </p:nvSpPr>
          <p:spPr>
            <a:xfrm rot="201225">
              <a:off x="6590456" y="3707914"/>
              <a:ext cx="992852" cy="1119702"/>
            </a:xfrm>
            <a:custGeom>
              <a:avLst/>
              <a:gdLst/>
              <a:ahLst/>
              <a:cxnLst/>
              <a:rect l="l" t="t" r="r" b="b"/>
              <a:pathLst>
                <a:path w="48402" h="54586" extrusionOk="0">
                  <a:moveTo>
                    <a:pt x="6739" y="33492"/>
                  </a:moveTo>
                  <a:lnTo>
                    <a:pt x="7005" y="34325"/>
                  </a:lnTo>
                  <a:cubicBezTo>
                    <a:pt x="6905" y="34259"/>
                    <a:pt x="6805" y="34159"/>
                    <a:pt x="6672" y="34092"/>
                  </a:cubicBezTo>
                  <a:lnTo>
                    <a:pt x="6672" y="33992"/>
                  </a:lnTo>
                  <a:cubicBezTo>
                    <a:pt x="6705" y="33825"/>
                    <a:pt x="6739" y="33658"/>
                    <a:pt x="6739" y="33492"/>
                  </a:cubicBezTo>
                  <a:close/>
                  <a:moveTo>
                    <a:pt x="28054" y="1"/>
                  </a:moveTo>
                  <a:cubicBezTo>
                    <a:pt x="24485" y="1735"/>
                    <a:pt x="21716" y="4471"/>
                    <a:pt x="20248" y="7606"/>
                  </a:cubicBezTo>
                  <a:cubicBezTo>
                    <a:pt x="17513" y="8607"/>
                    <a:pt x="14878" y="9708"/>
                    <a:pt x="12743" y="11309"/>
                  </a:cubicBezTo>
                  <a:cubicBezTo>
                    <a:pt x="10808" y="12743"/>
                    <a:pt x="9307" y="14645"/>
                    <a:pt x="8773" y="16746"/>
                  </a:cubicBezTo>
                  <a:cubicBezTo>
                    <a:pt x="8340" y="16946"/>
                    <a:pt x="7939" y="17147"/>
                    <a:pt x="7572" y="17413"/>
                  </a:cubicBezTo>
                  <a:cubicBezTo>
                    <a:pt x="5371" y="19015"/>
                    <a:pt x="5071" y="22050"/>
                    <a:pt x="5204" y="24685"/>
                  </a:cubicBezTo>
                  <a:cubicBezTo>
                    <a:pt x="5304" y="26253"/>
                    <a:pt x="5471" y="27787"/>
                    <a:pt x="5738" y="29322"/>
                  </a:cubicBezTo>
                  <a:cubicBezTo>
                    <a:pt x="5905" y="30189"/>
                    <a:pt x="6105" y="31056"/>
                    <a:pt x="6305" y="31890"/>
                  </a:cubicBezTo>
                  <a:cubicBezTo>
                    <a:pt x="6138" y="32491"/>
                    <a:pt x="6005" y="33125"/>
                    <a:pt x="5938" y="33758"/>
                  </a:cubicBezTo>
                  <a:cubicBezTo>
                    <a:pt x="5625" y="33667"/>
                    <a:pt x="5287" y="33622"/>
                    <a:pt x="4940" y="33622"/>
                  </a:cubicBezTo>
                  <a:cubicBezTo>
                    <a:pt x="4143" y="33622"/>
                    <a:pt x="3300" y="33861"/>
                    <a:pt x="2602" y="34325"/>
                  </a:cubicBezTo>
                  <a:cubicBezTo>
                    <a:pt x="1401" y="35159"/>
                    <a:pt x="734" y="36460"/>
                    <a:pt x="467" y="37761"/>
                  </a:cubicBezTo>
                  <a:cubicBezTo>
                    <a:pt x="0" y="39796"/>
                    <a:pt x="401" y="41898"/>
                    <a:pt x="1568" y="43499"/>
                  </a:cubicBezTo>
                  <a:cubicBezTo>
                    <a:pt x="2702" y="45133"/>
                    <a:pt x="4570" y="46234"/>
                    <a:pt x="6739" y="46568"/>
                  </a:cubicBezTo>
                  <a:cubicBezTo>
                    <a:pt x="6878" y="46599"/>
                    <a:pt x="7024" y="46622"/>
                    <a:pt x="7171" y="46622"/>
                  </a:cubicBezTo>
                  <a:cubicBezTo>
                    <a:pt x="7341" y="46622"/>
                    <a:pt x="7511" y="46590"/>
                    <a:pt x="7673" y="46501"/>
                  </a:cubicBezTo>
                  <a:lnTo>
                    <a:pt x="7706" y="46501"/>
                  </a:lnTo>
                  <a:cubicBezTo>
                    <a:pt x="8973" y="48969"/>
                    <a:pt x="11175" y="50971"/>
                    <a:pt x="13944" y="51905"/>
                  </a:cubicBezTo>
                  <a:cubicBezTo>
                    <a:pt x="18547" y="53473"/>
                    <a:pt x="23184" y="54340"/>
                    <a:pt x="28020" y="54573"/>
                  </a:cubicBezTo>
                  <a:cubicBezTo>
                    <a:pt x="28191" y="54581"/>
                    <a:pt x="28361" y="54585"/>
                    <a:pt x="28530" y="54585"/>
                  </a:cubicBezTo>
                  <a:cubicBezTo>
                    <a:pt x="31208" y="54585"/>
                    <a:pt x="33716" y="53601"/>
                    <a:pt x="35693" y="51938"/>
                  </a:cubicBezTo>
                  <a:cubicBezTo>
                    <a:pt x="35893" y="52072"/>
                    <a:pt x="36093" y="52138"/>
                    <a:pt x="36326" y="52172"/>
                  </a:cubicBezTo>
                  <a:cubicBezTo>
                    <a:pt x="36953" y="52309"/>
                    <a:pt x="37579" y="52377"/>
                    <a:pt x="38194" y="52377"/>
                  </a:cubicBezTo>
                  <a:cubicBezTo>
                    <a:pt x="39674" y="52377"/>
                    <a:pt x="41086" y="51982"/>
                    <a:pt x="42264" y="51204"/>
                  </a:cubicBezTo>
                  <a:cubicBezTo>
                    <a:pt x="43932" y="50137"/>
                    <a:pt x="45066" y="48336"/>
                    <a:pt x="45400" y="46234"/>
                  </a:cubicBezTo>
                  <a:cubicBezTo>
                    <a:pt x="45600" y="44966"/>
                    <a:pt x="45466" y="43465"/>
                    <a:pt x="44666" y="42298"/>
                  </a:cubicBezTo>
                  <a:cubicBezTo>
                    <a:pt x="44065" y="41397"/>
                    <a:pt x="43098" y="40797"/>
                    <a:pt x="42131" y="40597"/>
                  </a:cubicBezTo>
                  <a:cubicBezTo>
                    <a:pt x="42131" y="40563"/>
                    <a:pt x="42131" y="40563"/>
                    <a:pt x="42131" y="40563"/>
                  </a:cubicBezTo>
                  <a:cubicBezTo>
                    <a:pt x="42231" y="40263"/>
                    <a:pt x="42297" y="39963"/>
                    <a:pt x="42364" y="39629"/>
                  </a:cubicBezTo>
                  <a:cubicBezTo>
                    <a:pt x="43098" y="38462"/>
                    <a:pt x="43832" y="37161"/>
                    <a:pt x="44532" y="35927"/>
                  </a:cubicBezTo>
                  <a:cubicBezTo>
                    <a:pt x="45166" y="34692"/>
                    <a:pt x="45766" y="33492"/>
                    <a:pt x="46300" y="32491"/>
                  </a:cubicBezTo>
                  <a:cubicBezTo>
                    <a:pt x="47468" y="30089"/>
                    <a:pt x="48402" y="27187"/>
                    <a:pt x="46967" y="24885"/>
                  </a:cubicBezTo>
                  <a:cubicBezTo>
                    <a:pt x="46767" y="24585"/>
                    <a:pt x="46567" y="24318"/>
                    <a:pt x="46334" y="24051"/>
                  </a:cubicBezTo>
                  <a:cubicBezTo>
                    <a:pt x="46300" y="22617"/>
                    <a:pt x="45666" y="21149"/>
                    <a:pt x="44732" y="19815"/>
                  </a:cubicBezTo>
                  <a:cubicBezTo>
                    <a:pt x="43565" y="18247"/>
                    <a:pt x="41964" y="16880"/>
                    <a:pt x="40262" y="15612"/>
                  </a:cubicBezTo>
                  <a:cubicBezTo>
                    <a:pt x="37661" y="13677"/>
                    <a:pt x="34859" y="11876"/>
                    <a:pt x="31823" y="10308"/>
                  </a:cubicBezTo>
                  <a:cubicBezTo>
                    <a:pt x="29788" y="7173"/>
                    <a:pt x="28454" y="3637"/>
                    <a:pt x="28054" y="1"/>
                  </a:cubicBezTo>
                  <a:close/>
                </a:path>
              </a:pathLst>
            </a:custGeom>
            <a:solidFill>
              <a:schemeClr val="lt2"/>
            </a:solidFill>
            <a:ln w="228600" cap="flat" cmpd="sng">
              <a:solidFill>
                <a:srgbClr val="FFFFFF"/>
              </a:solidFill>
              <a:prstDash val="solid"/>
              <a:round/>
              <a:headEnd type="none" w="sm" len="sm"/>
              <a:tailEnd type="none" w="sm" len="sm"/>
            </a:ln>
            <a:effectLst>
              <a:outerShdw dist="47625" dir="2400000" algn="bl" rotWithShape="0">
                <a:schemeClr val="dk1">
                  <a:alpha val="2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24" name="Google Shape;3124;p69"/>
            <p:cNvGrpSpPr/>
            <p:nvPr/>
          </p:nvGrpSpPr>
          <p:grpSpPr>
            <a:xfrm>
              <a:off x="6558026" y="3674348"/>
              <a:ext cx="1056654" cy="1175847"/>
              <a:chOff x="6558026" y="3674348"/>
              <a:chExt cx="1056654" cy="1175847"/>
            </a:xfrm>
          </p:grpSpPr>
          <p:grpSp>
            <p:nvGrpSpPr>
              <p:cNvPr id="3125" name="Google Shape;3125;p69"/>
              <p:cNvGrpSpPr/>
              <p:nvPr/>
            </p:nvGrpSpPr>
            <p:grpSpPr>
              <a:xfrm rot="201225">
                <a:off x="6589927" y="3702430"/>
                <a:ext cx="992852" cy="1119682"/>
                <a:chOff x="2768850" y="3921688"/>
                <a:chExt cx="1210050" cy="1364625"/>
              </a:xfrm>
            </p:grpSpPr>
            <p:sp>
              <p:nvSpPr>
                <p:cNvPr id="3126" name="Google Shape;3126;p69"/>
                <p:cNvSpPr/>
                <p:nvPr/>
              </p:nvSpPr>
              <p:spPr>
                <a:xfrm>
                  <a:off x="3644475" y="4934513"/>
                  <a:ext cx="264375" cy="296600"/>
                </a:xfrm>
                <a:custGeom>
                  <a:avLst/>
                  <a:gdLst/>
                  <a:ahLst/>
                  <a:cxnLst/>
                  <a:rect l="l" t="t" r="r" b="b"/>
                  <a:pathLst>
                    <a:path w="10575" h="11864" extrusionOk="0">
                      <a:moveTo>
                        <a:pt x="6418" y="1"/>
                      </a:moveTo>
                      <a:cubicBezTo>
                        <a:pt x="6312" y="1"/>
                        <a:pt x="6208" y="6"/>
                        <a:pt x="6105" y="17"/>
                      </a:cubicBezTo>
                      <a:cubicBezTo>
                        <a:pt x="4537" y="217"/>
                        <a:pt x="3403" y="1885"/>
                        <a:pt x="2702" y="3186"/>
                      </a:cubicBezTo>
                      <a:cubicBezTo>
                        <a:pt x="1668" y="5187"/>
                        <a:pt x="868" y="7356"/>
                        <a:pt x="234" y="9557"/>
                      </a:cubicBezTo>
                      <a:cubicBezTo>
                        <a:pt x="100" y="10091"/>
                        <a:pt x="0" y="10791"/>
                        <a:pt x="434" y="11258"/>
                      </a:cubicBezTo>
                      <a:cubicBezTo>
                        <a:pt x="668" y="11492"/>
                        <a:pt x="1001" y="11592"/>
                        <a:pt x="1301" y="11659"/>
                      </a:cubicBezTo>
                      <a:cubicBezTo>
                        <a:pt x="1928" y="11796"/>
                        <a:pt x="2557" y="11864"/>
                        <a:pt x="3175" y="11864"/>
                      </a:cubicBezTo>
                      <a:cubicBezTo>
                        <a:pt x="4663" y="11864"/>
                        <a:pt x="6084" y="11469"/>
                        <a:pt x="7239" y="10691"/>
                      </a:cubicBezTo>
                      <a:cubicBezTo>
                        <a:pt x="8907" y="9624"/>
                        <a:pt x="10041" y="7823"/>
                        <a:pt x="10375" y="5721"/>
                      </a:cubicBezTo>
                      <a:cubicBezTo>
                        <a:pt x="10575" y="4453"/>
                        <a:pt x="10441" y="2986"/>
                        <a:pt x="9641" y="1785"/>
                      </a:cubicBezTo>
                      <a:cubicBezTo>
                        <a:pt x="8905" y="682"/>
                        <a:pt x="7607" y="1"/>
                        <a:pt x="6418" y="1"/>
                      </a:cubicBezTo>
                      <a:close/>
                    </a:path>
                  </a:pathLst>
                </a:custGeom>
                <a:solidFill>
                  <a:srgbClr val="965A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69"/>
                <p:cNvSpPr/>
                <p:nvPr/>
              </p:nvSpPr>
              <p:spPr>
                <a:xfrm>
                  <a:off x="2768850" y="4762213"/>
                  <a:ext cx="219350" cy="325125"/>
                </a:xfrm>
                <a:custGeom>
                  <a:avLst/>
                  <a:gdLst/>
                  <a:ahLst/>
                  <a:cxnLst/>
                  <a:rect l="l" t="t" r="r" b="b"/>
                  <a:pathLst>
                    <a:path w="8774" h="13005" extrusionOk="0">
                      <a:moveTo>
                        <a:pt x="4939" y="0"/>
                      </a:moveTo>
                      <a:cubicBezTo>
                        <a:pt x="4134" y="0"/>
                        <a:pt x="3288" y="248"/>
                        <a:pt x="2602" y="738"/>
                      </a:cubicBezTo>
                      <a:cubicBezTo>
                        <a:pt x="1401" y="1538"/>
                        <a:pt x="734" y="2873"/>
                        <a:pt x="467" y="4140"/>
                      </a:cubicBezTo>
                      <a:cubicBezTo>
                        <a:pt x="0" y="6175"/>
                        <a:pt x="401" y="8277"/>
                        <a:pt x="1568" y="9878"/>
                      </a:cubicBezTo>
                      <a:cubicBezTo>
                        <a:pt x="2702" y="11512"/>
                        <a:pt x="4570" y="12613"/>
                        <a:pt x="6739" y="12947"/>
                      </a:cubicBezTo>
                      <a:cubicBezTo>
                        <a:pt x="6889" y="12980"/>
                        <a:pt x="7047" y="13005"/>
                        <a:pt x="7210" y="13005"/>
                      </a:cubicBezTo>
                      <a:cubicBezTo>
                        <a:pt x="7372" y="13005"/>
                        <a:pt x="7539" y="12980"/>
                        <a:pt x="7706" y="12913"/>
                      </a:cubicBezTo>
                      <a:cubicBezTo>
                        <a:pt x="8273" y="12646"/>
                        <a:pt x="8440" y="11946"/>
                        <a:pt x="8506" y="11379"/>
                      </a:cubicBezTo>
                      <a:cubicBezTo>
                        <a:pt x="8707" y="9077"/>
                        <a:pt x="8773" y="6776"/>
                        <a:pt x="8540" y="4574"/>
                      </a:cubicBezTo>
                      <a:cubicBezTo>
                        <a:pt x="8373" y="3106"/>
                        <a:pt x="7906" y="1105"/>
                        <a:pt x="6505" y="371"/>
                      </a:cubicBezTo>
                      <a:cubicBezTo>
                        <a:pt x="6050" y="123"/>
                        <a:pt x="5505" y="0"/>
                        <a:pt x="4939" y="0"/>
                      </a:cubicBezTo>
                      <a:close/>
                    </a:path>
                  </a:pathLst>
                </a:custGeom>
                <a:solidFill>
                  <a:srgbClr val="965A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69"/>
                <p:cNvSpPr/>
                <p:nvPr/>
              </p:nvSpPr>
              <p:spPr>
                <a:xfrm>
                  <a:off x="2916450" y="4364163"/>
                  <a:ext cx="916525" cy="922150"/>
                </a:xfrm>
                <a:custGeom>
                  <a:avLst/>
                  <a:gdLst/>
                  <a:ahLst/>
                  <a:cxnLst/>
                  <a:rect l="l" t="t" r="r" b="b"/>
                  <a:pathLst>
                    <a:path w="36661" h="36886" extrusionOk="0">
                      <a:moveTo>
                        <a:pt x="13956" y="0"/>
                      </a:moveTo>
                      <a:cubicBezTo>
                        <a:pt x="8945" y="0"/>
                        <a:pt x="4524" y="3463"/>
                        <a:pt x="3270" y="8354"/>
                      </a:cubicBezTo>
                      <a:cubicBezTo>
                        <a:pt x="2102" y="12957"/>
                        <a:pt x="1235" y="17627"/>
                        <a:pt x="634" y="22331"/>
                      </a:cubicBezTo>
                      <a:cubicBezTo>
                        <a:pt x="1" y="27534"/>
                        <a:pt x="3069" y="32538"/>
                        <a:pt x="8073" y="34206"/>
                      </a:cubicBezTo>
                      <a:cubicBezTo>
                        <a:pt x="12643" y="35774"/>
                        <a:pt x="17280" y="36641"/>
                        <a:pt x="22116" y="36874"/>
                      </a:cubicBezTo>
                      <a:cubicBezTo>
                        <a:pt x="22283" y="36882"/>
                        <a:pt x="22448" y="36885"/>
                        <a:pt x="22613" y="36885"/>
                      </a:cubicBezTo>
                      <a:cubicBezTo>
                        <a:pt x="27678" y="36885"/>
                        <a:pt x="32098" y="33444"/>
                        <a:pt x="33358" y="28502"/>
                      </a:cubicBezTo>
                      <a:cubicBezTo>
                        <a:pt x="34525" y="23932"/>
                        <a:pt x="35426" y="19262"/>
                        <a:pt x="35993" y="14558"/>
                      </a:cubicBezTo>
                      <a:cubicBezTo>
                        <a:pt x="36660" y="9321"/>
                        <a:pt x="33558" y="4351"/>
                        <a:pt x="28588" y="2683"/>
                      </a:cubicBezTo>
                      <a:cubicBezTo>
                        <a:pt x="24018" y="1115"/>
                        <a:pt x="19348" y="248"/>
                        <a:pt x="14511" y="15"/>
                      </a:cubicBezTo>
                      <a:cubicBezTo>
                        <a:pt x="14325" y="5"/>
                        <a:pt x="14140" y="0"/>
                        <a:pt x="13956" y="0"/>
                      </a:cubicBezTo>
                      <a:close/>
                    </a:path>
                  </a:pathLst>
                </a:custGeom>
                <a:solidFill>
                  <a:srgbClr val="965A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69"/>
                <p:cNvSpPr/>
                <p:nvPr/>
              </p:nvSpPr>
              <p:spPr>
                <a:xfrm>
                  <a:off x="3039200" y="4675838"/>
                  <a:ext cx="212525" cy="71925"/>
                </a:xfrm>
                <a:custGeom>
                  <a:avLst/>
                  <a:gdLst/>
                  <a:ahLst/>
                  <a:cxnLst/>
                  <a:rect l="l" t="t" r="r" b="b"/>
                  <a:pathLst>
                    <a:path w="8501" h="2877" extrusionOk="0">
                      <a:moveTo>
                        <a:pt x="3494" y="1"/>
                      </a:moveTo>
                      <a:cubicBezTo>
                        <a:pt x="2265" y="1"/>
                        <a:pt x="1064" y="336"/>
                        <a:pt x="61" y="991"/>
                      </a:cubicBezTo>
                      <a:cubicBezTo>
                        <a:pt x="0" y="1021"/>
                        <a:pt x="50" y="1162"/>
                        <a:pt x="110" y="1162"/>
                      </a:cubicBezTo>
                      <a:cubicBezTo>
                        <a:pt x="116" y="1162"/>
                        <a:pt x="122" y="1160"/>
                        <a:pt x="128" y="1157"/>
                      </a:cubicBezTo>
                      <a:cubicBezTo>
                        <a:pt x="787" y="1003"/>
                        <a:pt x="1431" y="929"/>
                        <a:pt x="2063" y="929"/>
                      </a:cubicBezTo>
                      <a:cubicBezTo>
                        <a:pt x="4024" y="929"/>
                        <a:pt x="5883" y="1632"/>
                        <a:pt x="7800" y="2792"/>
                      </a:cubicBezTo>
                      <a:cubicBezTo>
                        <a:pt x="7905" y="2834"/>
                        <a:pt x="8011" y="2876"/>
                        <a:pt x="8108" y="2876"/>
                      </a:cubicBezTo>
                      <a:cubicBezTo>
                        <a:pt x="8164" y="2876"/>
                        <a:pt x="8218" y="2862"/>
                        <a:pt x="8267" y="2825"/>
                      </a:cubicBezTo>
                      <a:cubicBezTo>
                        <a:pt x="8400" y="2725"/>
                        <a:pt x="8433" y="2692"/>
                        <a:pt x="8467" y="2525"/>
                      </a:cubicBezTo>
                      <a:cubicBezTo>
                        <a:pt x="8500" y="2358"/>
                        <a:pt x="8433" y="2125"/>
                        <a:pt x="8333" y="1991"/>
                      </a:cubicBezTo>
                      <a:cubicBezTo>
                        <a:pt x="6974" y="651"/>
                        <a:pt x="5207" y="1"/>
                        <a:pt x="3494" y="1"/>
                      </a:cubicBezTo>
                      <a:close/>
                    </a:path>
                  </a:pathLst>
                </a:custGeom>
                <a:solidFill>
                  <a:srgbClr val="3341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69"/>
                <p:cNvSpPr/>
                <p:nvPr/>
              </p:nvSpPr>
              <p:spPr>
                <a:xfrm>
                  <a:off x="3695825" y="5030288"/>
                  <a:ext cx="175225" cy="144200"/>
                </a:xfrm>
                <a:custGeom>
                  <a:avLst/>
                  <a:gdLst/>
                  <a:ahLst/>
                  <a:cxnLst/>
                  <a:rect l="l" t="t" r="r" b="b"/>
                  <a:pathLst>
                    <a:path w="7009" h="5768" extrusionOk="0">
                      <a:moveTo>
                        <a:pt x="6986" y="1123"/>
                      </a:moveTo>
                      <a:cubicBezTo>
                        <a:pt x="6986" y="1134"/>
                        <a:pt x="6990" y="1138"/>
                        <a:pt x="6994" y="1138"/>
                      </a:cubicBezTo>
                      <a:cubicBezTo>
                        <a:pt x="7001" y="1138"/>
                        <a:pt x="7008" y="1123"/>
                        <a:pt x="6986" y="1123"/>
                      </a:cubicBezTo>
                      <a:close/>
                      <a:moveTo>
                        <a:pt x="5477" y="1"/>
                      </a:moveTo>
                      <a:cubicBezTo>
                        <a:pt x="4870" y="1"/>
                        <a:pt x="4213" y="315"/>
                        <a:pt x="3617" y="656"/>
                      </a:cubicBezTo>
                      <a:cubicBezTo>
                        <a:pt x="2850" y="1123"/>
                        <a:pt x="2183" y="1757"/>
                        <a:pt x="1616" y="2457"/>
                      </a:cubicBezTo>
                      <a:cubicBezTo>
                        <a:pt x="1349" y="2791"/>
                        <a:pt x="1149" y="3124"/>
                        <a:pt x="915" y="3458"/>
                      </a:cubicBezTo>
                      <a:cubicBezTo>
                        <a:pt x="615" y="3992"/>
                        <a:pt x="348" y="4559"/>
                        <a:pt x="115" y="5159"/>
                      </a:cubicBezTo>
                      <a:cubicBezTo>
                        <a:pt x="0" y="5479"/>
                        <a:pt x="230" y="5767"/>
                        <a:pt x="451" y="5767"/>
                      </a:cubicBezTo>
                      <a:cubicBezTo>
                        <a:pt x="553" y="5767"/>
                        <a:pt x="652" y="5706"/>
                        <a:pt x="715" y="5559"/>
                      </a:cubicBezTo>
                      <a:cubicBezTo>
                        <a:pt x="1049" y="4659"/>
                        <a:pt x="1482" y="3858"/>
                        <a:pt x="2016" y="3158"/>
                      </a:cubicBezTo>
                      <a:cubicBezTo>
                        <a:pt x="2431" y="3070"/>
                        <a:pt x="2896" y="3004"/>
                        <a:pt x="3350" y="3004"/>
                      </a:cubicBezTo>
                      <a:cubicBezTo>
                        <a:pt x="4283" y="3004"/>
                        <a:pt x="5171" y="3283"/>
                        <a:pt x="5485" y="4225"/>
                      </a:cubicBezTo>
                      <a:cubicBezTo>
                        <a:pt x="5485" y="4225"/>
                        <a:pt x="5519" y="4225"/>
                        <a:pt x="5519" y="4192"/>
                      </a:cubicBezTo>
                      <a:cubicBezTo>
                        <a:pt x="5547" y="2610"/>
                        <a:pt x="4460" y="2268"/>
                        <a:pt x="3326" y="2268"/>
                      </a:cubicBezTo>
                      <a:cubicBezTo>
                        <a:pt x="3145" y="2268"/>
                        <a:pt x="2962" y="2277"/>
                        <a:pt x="2783" y="2290"/>
                      </a:cubicBezTo>
                      <a:cubicBezTo>
                        <a:pt x="2783" y="2257"/>
                        <a:pt x="2817" y="2257"/>
                        <a:pt x="2817" y="2224"/>
                      </a:cubicBezTo>
                      <a:cubicBezTo>
                        <a:pt x="3541" y="1572"/>
                        <a:pt x="4737" y="658"/>
                        <a:pt x="5823" y="658"/>
                      </a:cubicBezTo>
                      <a:cubicBezTo>
                        <a:pt x="6237" y="658"/>
                        <a:pt x="6636" y="791"/>
                        <a:pt x="6986" y="1123"/>
                      </a:cubicBezTo>
                      <a:cubicBezTo>
                        <a:pt x="6594" y="290"/>
                        <a:pt x="6059" y="1"/>
                        <a:pt x="5477"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69"/>
                <p:cNvSpPr/>
                <p:nvPr/>
              </p:nvSpPr>
              <p:spPr>
                <a:xfrm>
                  <a:off x="2828900" y="4849663"/>
                  <a:ext cx="110925" cy="192275"/>
                </a:xfrm>
                <a:custGeom>
                  <a:avLst/>
                  <a:gdLst/>
                  <a:ahLst/>
                  <a:cxnLst/>
                  <a:rect l="l" t="t" r="r" b="b"/>
                  <a:pathLst>
                    <a:path w="4437" h="7691" extrusionOk="0">
                      <a:moveTo>
                        <a:pt x="1374" y="0"/>
                      </a:moveTo>
                      <a:cubicBezTo>
                        <a:pt x="1024" y="0"/>
                        <a:pt x="635" y="130"/>
                        <a:pt x="200" y="442"/>
                      </a:cubicBezTo>
                      <a:cubicBezTo>
                        <a:pt x="167" y="442"/>
                        <a:pt x="200" y="476"/>
                        <a:pt x="200" y="476"/>
                      </a:cubicBezTo>
                      <a:cubicBezTo>
                        <a:pt x="371" y="425"/>
                        <a:pt x="535" y="402"/>
                        <a:pt x="692" y="402"/>
                      </a:cubicBezTo>
                      <a:cubicBezTo>
                        <a:pt x="2097" y="402"/>
                        <a:pt x="2946" y="2271"/>
                        <a:pt x="3336" y="3411"/>
                      </a:cubicBezTo>
                      <a:cubicBezTo>
                        <a:pt x="3336" y="3429"/>
                        <a:pt x="3336" y="3448"/>
                        <a:pt x="3341" y="3461"/>
                      </a:cubicBezTo>
                      <a:lnTo>
                        <a:pt x="3341" y="3461"/>
                      </a:lnTo>
                      <a:cubicBezTo>
                        <a:pt x="2758" y="3102"/>
                        <a:pt x="2114" y="2784"/>
                        <a:pt x="1515" y="2784"/>
                      </a:cubicBezTo>
                      <a:cubicBezTo>
                        <a:pt x="955" y="2784"/>
                        <a:pt x="433" y="3062"/>
                        <a:pt x="33" y="3845"/>
                      </a:cubicBezTo>
                      <a:cubicBezTo>
                        <a:pt x="0" y="3878"/>
                        <a:pt x="33" y="3878"/>
                        <a:pt x="67" y="3878"/>
                      </a:cubicBezTo>
                      <a:cubicBezTo>
                        <a:pt x="407" y="3559"/>
                        <a:pt x="788" y="3430"/>
                        <a:pt x="1181" y="3430"/>
                      </a:cubicBezTo>
                      <a:cubicBezTo>
                        <a:pt x="2022" y="3430"/>
                        <a:pt x="2921" y="4021"/>
                        <a:pt x="3603" y="4612"/>
                      </a:cubicBezTo>
                      <a:cubicBezTo>
                        <a:pt x="3736" y="5479"/>
                        <a:pt x="3736" y="6380"/>
                        <a:pt x="3603" y="7347"/>
                      </a:cubicBezTo>
                      <a:cubicBezTo>
                        <a:pt x="3572" y="7581"/>
                        <a:pt x="3715" y="7691"/>
                        <a:pt x="3883" y="7691"/>
                      </a:cubicBezTo>
                      <a:cubicBezTo>
                        <a:pt x="4076" y="7691"/>
                        <a:pt x="4301" y="7547"/>
                        <a:pt x="4337" y="7280"/>
                      </a:cubicBezTo>
                      <a:cubicBezTo>
                        <a:pt x="4403" y="6647"/>
                        <a:pt x="4437" y="6013"/>
                        <a:pt x="4403" y="5412"/>
                      </a:cubicBezTo>
                      <a:cubicBezTo>
                        <a:pt x="4403" y="4979"/>
                        <a:pt x="4370" y="4578"/>
                        <a:pt x="4303" y="4212"/>
                      </a:cubicBezTo>
                      <a:cubicBezTo>
                        <a:pt x="4136" y="3278"/>
                        <a:pt x="3836" y="2410"/>
                        <a:pt x="3369" y="1643"/>
                      </a:cubicBezTo>
                      <a:cubicBezTo>
                        <a:pt x="2891" y="830"/>
                        <a:pt x="2259" y="0"/>
                        <a:pt x="1374"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69"/>
                <p:cNvSpPr/>
                <p:nvPr/>
              </p:nvSpPr>
              <p:spPr>
                <a:xfrm>
                  <a:off x="2895600" y="3921688"/>
                  <a:ext cx="1083300" cy="1069125"/>
                </a:xfrm>
                <a:custGeom>
                  <a:avLst/>
                  <a:gdLst/>
                  <a:ahLst/>
                  <a:cxnLst/>
                  <a:rect l="l" t="t" r="r" b="b"/>
                  <a:pathLst>
                    <a:path w="43332" h="42765" extrusionOk="0">
                      <a:moveTo>
                        <a:pt x="22984" y="1"/>
                      </a:moveTo>
                      <a:cubicBezTo>
                        <a:pt x="19415" y="1735"/>
                        <a:pt x="16646" y="4471"/>
                        <a:pt x="15178" y="7606"/>
                      </a:cubicBezTo>
                      <a:cubicBezTo>
                        <a:pt x="12443" y="8607"/>
                        <a:pt x="9808" y="9708"/>
                        <a:pt x="7673" y="11309"/>
                      </a:cubicBezTo>
                      <a:cubicBezTo>
                        <a:pt x="5738" y="12743"/>
                        <a:pt x="4237" y="14645"/>
                        <a:pt x="3737" y="16746"/>
                      </a:cubicBezTo>
                      <a:cubicBezTo>
                        <a:pt x="3303" y="16913"/>
                        <a:pt x="2903" y="17147"/>
                        <a:pt x="2502" y="17413"/>
                      </a:cubicBezTo>
                      <a:cubicBezTo>
                        <a:pt x="301" y="19015"/>
                        <a:pt x="1" y="22050"/>
                        <a:pt x="134" y="24685"/>
                      </a:cubicBezTo>
                      <a:cubicBezTo>
                        <a:pt x="234" y="26220"/>
                        <a:pt x="401" y="27787"/>
                        <a:pt x="701" y="29322"/>
                      </a:cubicBezTo>
                      <a:cubicBezTo>
                        <a:pt x="1135" y="31824"/>
                        <a:pt x="1835" y="34325"/>
                        <a:pt x="2769" y="36661"/>
                      </a:cubicBezTo>
                      <a:cubicBezTo>
                        <a:pt x="4604" y="35326"/>
                        <a:pt x="3870" y="32858"/>
                        <a:pt x="3970" y="30589"/>
                      </a:cubicBezTo>
                      <a:cubicBezTo>
                        <a:pt x="3970" y="30589"/>
                        <a:pt x="4004" y="30589"/>
                        <a:pt x="4004" y="30556"/>
                      </a:cubicBezTo>
                      <a:cubicBezTo>
                        <a:pt x="5438" y="29889"/>
                        <a:pt x="6639" y="28888"/>
                        <a:pt x="7439" y="27654"/>
                      </a:cubicBezTo>
                      <a:cubicBezTo>
                        <a:pt x="8473" y="26120"/>
                        <a:pt x="8907" y="24252"/>
                        <a:pt x="8740" y="22284"/>
                      </a:cubicBezTo>
                      <a:cubicBezTo>
                        <a:pt x="9608" y="21683"/>
                        <a:pt x="10675" y="21249"/>
                        <a:pt x="11842" y="21049"/>
                      </a:cubicBezTo>
                      <a:cubicBezTo>
                        <a:pt x="12196" y="20993"/>
                        <a:pt x="12597" y="20967"/>
                        <a:pt x="13031" y="20967"/>
                      </a:cubicBezTo>
                      <a:cubicBezTo>
                        <a:pt x="15702" y="20967"/>
                        <a:pt x="19617" y="21978"/>
                        <a:pt x="21483" y="23384"/>
                      </a:cubicBezTo>
                      <a:cubicBezTo>
                        <a:pt x="22311" y="23135"/>
                        <a:pt x="23202" y="23012"/>
                        <a:pt x="24110" y="23012"/>
                      </a:cubicBezTo>
                      <a:cubicBezTo>
                        <a:pt x="25869" y="23012"/>
                        <a:pt x="27693" y="23472"/>
                        <a:pt x="29255" y="24352"/>
                      </a:cubicBezTo>
                      <a:cubicBezTo>
                        <a:pt x="30322" y="24952"/>
                        <a:pt x="32224" y="25953"/>
                        <a:pt x="32958" y="26887"/>
                      </a:cubicBezTo>
                      <a:cubicBezTo>
                        <a:pt x="32390" y="28688"/>
                        <a:pt x="32424" y="30656"/>
                        <a:pt x="33058" y="32491"/>
                      </a:cubicBezTo>
                      <a:cubicBezTo>
                        <a:pt x="33358" y="33391"/>
                        <a:pt x="33658" y="34826"/>
                        <a:pt x="34092" y="36127"/>
                      </a:cubicBezTo>
                      <a:cubicBezTo>
                        <a:pt x="34392" y="37061"/>
                        <a:pt x="34759" y="37895"/>
                        <a:pt x="35293" y="38395"/>
                      </a:cubicBezTo>
                      <a:cubicBezTo>
                        <a:pt x="35026" y="39896"/>
                        <a:pt x="34359" y="41297"/>
                        <a:pt x="34992" y="42765"/>
                      </a:cubicBezTo>
                      <a:cubicBezTo>
                        <a:pt x="36493" y="41064"/>
                        <a:pt x="38095" y="38428"/>
                        <a:pt x="39462" y="35927"/>
                      </a:cubicBezTo>
                      <a:cubicBezTo>
                        <a:pt x="40129" y="34692"/>
                        <a:pt x="40730" y="33492"/>
                        <a:pt x="41230" y="32491"/>
                      </a:cubicBezTo>
                      <a:cubicBezTo>
                        <a:pt x="42398" y="30089"/>
                        <a:pt x="43332" y="27187"/>
                        <a:pt x="41897" y="24885"/>
                      </a:cubicBezTo>
                      <a:cubicBezTo>
                        <a:pt x="41697" y="24585"/>
                        <a:pt x="41497" y="24318"/>
                        <a:pt x="41264" y="24051"/>
                      </a:cubicBezTo>
                      <a:cubicBezTo>
                        <a:pt x="41230" y="22617"/>
                        <a:pt x="40596" y="21149"/>
                        <a:pt x="39662" y="19815"/>
                      </a:cubicBezTo>
                      <a:cubicBezTo>
                        <a:pt x="38495" y="18247"/>
                        <a:pt x="36894" y="16880"/>
                        <a:pt x="35192" y="15612"/>
                      </a:cubicBezTo>
                      <a:cubicBezTo>
                        <a:pt x="32591" y="13677"/>
                        <a:pt x="29789" y="11876"/>
                        <a:pt x="26753" y="10308"/>
                      </a:cubicBezTo>
                      <a:cubicBezTo>
                        <a:pt x="24718" y="7173"/>
                        <a:pt x="23384" y="3637"/>
                        <a:pt x="22984" y="1"/>
                      </a:cubicBezTo>
                      <a:close/>
                    </a:path>
                  </a:pathLst>
                </a:custGeom>
                <a:solidFill>
                  <a:srgbClr val="3341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69"/>
                <p:cNvSpPr/>
                <p:nvPr/>
              </p:nvSpPr>
              <p:spPr>
                <a:xfrm>
                  <a:off x="2913125" y="4654713"/>
                  <a:ext cx="97575" cy="183500"/>
                </a:xfrm>
                <a:custGeom>
                  <a:avLst/>
                  <a:gdLst/>
                  <a:ahLst/>
                  <a:cxnLst/>
                  <a:rect l="l" t="t" r="r" b="b"/>
                  <a:pathLst>
                    <a:path w="3903" h="7340" extrusionOk="0">
                      <a:moveTo>
                        <a:pt x="0" y="1"/>
                      </a:moveTo>
                      <a:cubicBezTo>
                        <a:pt x="434" y="2536"/>
                        <a:pt x="1134" y="5004"/>
                        <a:pt x="2068" y="7340"/>
                      </a:cubicBezTo>
                      <a:cubicBezTo>
                        <a:pt x="3903" y="6005"/>
                        <a:pt x="3169" y="3537"/>
                        <a:pt x="3269" y="1268"/>
                      </a:cubicBezTo>
                      <a:cubicBezTo>
                        <a:pt x="3269" y="1268"/>
                        <a:pt x="3303" y="1268"/>
                        <a:pt x="3303" y="1235"/>
                      </a:cubicBezTo>
                      <a:cubicBezTo>
                        <a:pt x="2168" y="902"/>
                        <a:pt x="1034" y="535"/>
                        <a:pt x="0"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69"/>
                <p:cNvSpPr/>
                <p:nvPr/>
              </p:nvSpPr>
              <p:spPr>
                <a:xfrm>
                  <a:off x="3747875" y="4819838"/>
                  <a:ext cx="134300" cy="170975"/>
                </a:xfrm>
                <a:custGeom>
                  <a:avLst/>
                  <a:gdLst/>
                  <a:ahLst/>
                  <a:cxnLst/>
                  <a:rect l="l" t="t" r="r" b="b"/>
                  <a:pathLst>
                    <a:path w="5372" h="6839" extrusionOk="0">
                      <a:moveTo>
                        <a:pt x="5371" y="1"/>
                      </a:moveTo>
                      <a:cubicBezTo>
                        <a:pt x="3870" y="140"/>
                        <a:pt x="2392" y="209"/>
                        <a:pt x="899" y="209"/>
                      </a:cubicBezTo>
                      <a:cubicBezTo>
                        <a:pt x="600" y="209"/>
                        <a:pt x="301" y="206"/>
                        <a:pt x="1" y="201"/>
                      </a:cubicBezTo>
                      <a:lnTo>
                        <a:pt x="1" y="201"/>
                      </a:lnTo>
                      <a:cubicBezTo>
                        <a:pt x="301" y="1135"/>
                        <a:pt x="668" y="1969"/>
                        <a:pt x="1202" y="2469"/>
                      </a:cubicBezTo>
                      <a:cubicBezTo>
                        <a:pt x="935" y="3970"/>
                        <a:pt x="268" y="5371"/>
                        <a:pt x="901" y="6839"/>
                      </a:cubicBezTo>
                      <a:cubicBezTo>
                        <a:pt x="2436" y="5138"/>
                        <a:pt x="4004" y="2502"/>
                        <a:pt x="5371"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69"/>
                <p:cNvSpPr/>
                <p:nvPr/>
              </p:nvSpPr>
              <p:spPr>
                <a:xfrm>
                  <a:off x="3431825" y="3998088"/>
                  <a:ext cx="441775" cy="519600"/>
                </a:xfrm>
                <a:custGeom>
                  <a:avLst/>
                  <a:gdLst/>
                  <a:ahLst/>
                  <a:cxnLst/>
                  <a:rect l="l" t="t" r="r" b="b"/>
                  <a:pathLst>
                    <a:path w="17671" h="20784" extrusionOk="0">
                      <a:moveTo>
                        <a:pt x="1010" y="1"/>
                      </a:moveTo>
                      <a:cubicBezTo>
                        <a:pt x="988" y="1"/>
                        <a:pt x="968" y="17"/>
                        <a:pt x="968" y="47"/>
                      </a:cubicBezTo>
                      <a:cubicBezTo>
                        <a:pt x="0" y="4717"/>
                        <a:pt x="2302" y="8453"/>
                        <a:pt x="5504" y="11589"/>
                      </a:cubicBezTo>
                      <a:cubicBezTo>
                        <a:pt x="7239" y="13323"/>
                        <a:pt x="9374" y="14558"/>
                        <a:pt x="11408" y="15825"/>
                      </a:cubicBezTo>
                      <a:cubicBezTo>
                        <a:pt x="13610" y="17193"/>
                        <a:pt x="15478" y="18894"/>
                        <a:pt x="17379" y="20729"/>
                      </a:cubicBezTo>
                      <a:cubicBezTo>
                        <a:pt x="17418" y="20767"/>
                        <a:pt x="17458" y="20783"/>
                        <a:pt x="17497" y="20783"/>
                      </a:cubicBezTo>
                      <a:cubicBezTo>
                        <a:pt x="17592" y="20783"/>
                        <a:pt x="17670" y="20681"/>
                        <a:pt x="17646" y="20562"/>
                      </a:cubicBezTo>
                      <a:cubicBezTo>
                        <a:pt x="16912" y="16626"/>
                        <a:pt x="13143" y="13590"/>
                        <a:pt x="10108" y="11589"/>
                      </a:cubicBezTo>
                      <a:cubicBezTo>
                        <a:pt x="6171" y="8954"/>
                        <a:pt x="667" y="5818"/>
                        <a:pt x="1068" y="81"/>
                      </a:cubicBezTo>
                      <a:cubicBezTo>
                        <a:pt x="1068" y="25"/>
                        <a:pt x="1037" y="1"/>
                        <a:pt x="1010"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69"/>
                <p:cNvSpPr/>
                <p:nvPr/>
              </p:nvSpPr>
              <p:spPr>
                <a:xfrm>
                  <a:off x="2989000" y="4165938"/>
                  <a:ext cx="245825" cy="257200"/>
                </a:xfrm>
                <a:custGeom>
                  <a:avLst/>
                  <a:gdLst/>
                  <a:ahLst/>
                  <a:cxnLst/>
                  <a:rect l="l" t="t" r="r" b="b"/>
                  <a:pathLst>
                    <a:path w="9833" h="10288" extrusionOk="0">
                      <a:moveTo>
                        <a:pt x="9609" y="0"/>
                      </a:moveTo>
                      <a:cubicBezTo>
                        <a:pt x="9598" y="0"/>
                        <a:pt x="9586" y="2"/>
                        <a:pt x="9574" y="5"/>
                      </a:cubicBezTo>
                      <a:cubicBezTo>
                        <a:pt x="5204" y="1172"/>
                        <a:pt x="1" y="5442"/>
                        <a:pt x="1001" y="10045"/>
                      </a:cubicBezTo>
                      <a:cubicBezTo>
                        <a:pt x="1024" y="10182"/>
                        <a:pt x="1172" y="10287"/>
                        <a:pt x="1316" y="10287"/>
                      </a:cubicBezTo>
                      <a:cubicBezTo>
                        <a:pt x="1383" y="10287"/>
                        <a:pt x="1449" y="10265"/>
                        <a:pt x="1502" y="10212"/>
                      </a:cubicBezTo>
                      <a:cubicBezTo>
                        <a:pt x="3003" y="8878"/>
                        <a:pt x="3970" y="6943"/>
                        <a:pt x="5138" y="5342"/>
                      </a:cubicBezTo>
                      <a:cubicBezTo>
                        <a:pt x="6472" y="3474"/>
                        <a:pt x="8073" y="1839"/>
                        <a:pt x="9741" y="238"/>
                      </a:cubicBezTo>
                      <a:cubicBezTo>
                        <a:pt x="9832" y="147"/>
                        <a:pt x="9729" y="0"/>
                        <a:pt x="9609"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69"/>
                <p:cNvSpPr/>
                <p:nvPr/>
              </p:nvSpPr>
              <p:spPr>
                <a:xfrm>
                  <a:off x="3295900" y="3982238"/>
                  <a:ext cx="138925" cy="470625"/>
                </a:xfrm>
                <a:custGeom>
                  <a:avLst/>
                  <a:gdLst/>
                  <a:ahLst/>
                  <a:cxnLst/>
                  <a:rect l="l" t="t" r="r" b="b"/>
                  <a:pathLst>
                    <a:path w="5557" h="18825" extrusionOk="0">
                      <a:moveTo>
                        <a:pt x="5265" y="0"/>
                      </a:moveTo>
                      <a:cubicBezTo>
                        <a:pt x="5257" y="0"/>
                        <a:pt x="5247" y="4"/>
                        <a:pt x="5237" y="14"/>
                      </a:cubicBezTo>
                      <a:cubicBezTo>
                        <a:pt x="2035" y="1248"/>
                        <a:pt x="334" y="5885"/>
                        <a:pt x="200" y="9054"/>
                      </a:cubicBezTo>
                      <a:cubicBezTo>
                        <a:pt x="0" y="12790"/>
                        <a:pt x="1768" y="17093"/>
                        <a:pt x="5271" y="18794"/>
                      </a:cubicBezTo>
                      <a:cubicBezTo>
                        <a:pt x="5299" y="18815"/>
                        <a:pt x="5329" y="18825"/>
                        <a:pt x="5358" y="18825"/>
                      </a:cubicBezTo>
                      <a:cubicBezTo>
                        <a:pt x="5464" y="18825"/>
                        <a:pt x="5557" y="18699"/>
                        <a:pt x="5504" y="18594"/>
                      </a:cubicBezTo>
                      <a:cubicBezTo>
                        <a:pt x="3769" y="15659"/>
                        <a:pt x="2168" y="12890"/>
                        <a:pt x="2068" y="9354"/>
                      </a:cubicBezTo>
                      <a:cubicBezTo>
                        <a:pt x="2002" y="7720"/>
                        <a:pt x="2302" y="5985"/>
                        <a:pt x="2869" y="4451"/>
                      </a:cubicBezTo>
                      <a:cubicBezTo>
                        <a:pt x="3436" y="2816"/>
                        <a:pt x="4570" y="1582"/>
                        <a:pt x="5271" y="47"/>
                      </a:cubicBezTo>
                      <a:cubicBezTo>
                        <a:pt x="5294" y="24"/>
                        <a:pt x="5284" y="0"/>
                        <a:pt x="5265"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69"/>
                <p:cNvSpPr/>
                <p:nvPr/>
              </p:nvSpPr>
              <p:spPr>
                <a:xfrm>
                  <a:off x="2954675" y="4455188"/>
                  <a:ext cx="115250" cy="194150"/>
                </a:xfrm>
                <a:custGeom>
                  <a:avLst/>
                  <a:gdLst/>
                  <a:ahLst/>
                  <a:cxnLst/>
                  <a:rect l="l" t="t" r="r" b="b"/>
                  <a:pathLst>
                    <a:path w="4610" h="7766" extrusionOk="0">
                      <a:moveTo>
                        <a:pt x="4289" y="1"/>
                      </a:moveTo>
                      <a:cubicBezTo>
                        <a:pt x="4226" y="1"/>
                        <a:pt x="4160" y="33"/>
                        <a:pt x="4109" y="110"/>
                      </a:cubicBezTo>
                      <a:cubicBezTo>
                        <a:pt x="3375" y="1277"/>
                        <a:pt x="2941" y="2678"/>
                        <a:pt x="2241" y="3879"/>
                      </a:cubicBezTo>
                      <a:cubicBezTo>
                        <a:pt x="1574" y="5013"/>
                        <a:pt x="473" y="5980"/>
                        <a:pt x="106" y="7181"/>
                      </a:cubicBezTo>
                      <a:cubicBezTo>
                        <a:pt x="0" y="7526"/>
                        <a:pt x="273" y="7765"/>
                        <a:pt x="574" y="7765"/>
                      </a:cubicBezTo>
                      <a:cubicBezTo>
                        <a:pt x="652" y="7765"/>
                        <a:pt x="731" y="7749"/>
                        <a:pt x="807" y="7715"/>
                      </a:cubicBezTo>
                      <a:cubicBezTo>
                        <a:pt x="2007" y="7148"/>
                        <a:pt x="2841" y="5447"/>
                        <a:pt x="3408" y="4313"/>
                      </a:cubicBezTo>
                      <a:cubicBezTo>
                        <a:pt x="3976" y="3112"/>
                        <a:pt x="4609" y="1544"/>
                        <a:pt x="4509" y="210"/>
                      </a:cubicBezTo>
                      <a:cubicBezTo>
                        <a:pt x="4489" y="86"/>
                        <a:pt x="4392" y="1"/>
                        <a:pt x="4289"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69"/>
                <p:cNvSpPr/>
                <p:nvPr/>
              </p:nvSpPr>
              <p:spPr>
                <a:xfrm>
                  <a:off x="3740375" y="4557988"/>
                  <a:ext cx="91750" cy="239500"/>
                </a:xfrm>
                <a:custGeom>
                  <a:avLst/>
                  <a:gdLst/>
                  <a:ahLst/>
                  <a:cxnLst/>
                  <a:rect l="l" t="t" r="r" b="b"/>
                  <a:pathLst>
                    <a:path w="3670" h="9580" extrusionOk="0">
                      <a:moveTo>
                        <a:pt x="401" y="0"/>
                      </a:moveTo>
                      <a:cubicBezTo>
                        <a:pt x="0" y="167"/>
                        <a:pt x="367" y="701"/>
                        <a:pt x="467" y="934"/>
                      </a:cubicBezTo>
                      <a:cubicBezTo>
                        <a:pt x="634" y="1335"/>
                        <a:pt x="801" y="1802"/>
                        <a:pt x="968" y="2235"/>
                      </a:cubicBezTo>
                      <a:cubicBezTo>
                        <a:pt x="1535" y="4003"/>
                        <a:pt x="1802" y="5871"/>
                        <a:pt x="1768" y="7739"/>
                      </a:cubicBezTo>
                      <a:cubicBezTo>
                        <a:pt x="1768" y="8106"/>
                        <a:pt x="1735" y="8507"/>
                        <a:pt x="1702" y="8907"/>
                      </a:cubicBezTo>
                      <a:cubicBezTo>
                        <a:pt x="1702" y="9040"/>
                        <a:pt x="1702" y="9207"/>
                        <a:pt x="1735" y="9340"/>
                      </a:cubicBezTo>
                      <a:cubicBezTo>
                        <a:pt x="1795" y="9460"/>
                        <a:pt x="1908" y="9579"/>
                        <a:pt x="2050" y="9579"/>
                      </a:cubicBezTo>
                      <a:cubicBezTo>
                        <a:pt x="2067" y="9579"/>
                        <a:pt x="2084" y="9578"/>
                        <a:pt x="2102" y="9574"/>
                      </a:cubicBezTo>
                      <a:cubicBezTo>
                        <a:pt x="2169" y="9541"/>
                        <a:pt x="2269" y="9474"/>
                        <a:pt x="2302" y="9374"/>
                      </a:cubicBezTo>
                      <a:cubicBezTo>
                        <a:pt x="3203" y="8273"/>
                        <a:pt x="3670" y="6839"/>
                        <a:pt x="3636" y="5404"/>
                      </a:cubicBezTo>
                      <a:cubicBezTo>
                        <a:pt x="3570" y="3636"/>
                        <a:pt x="2803" y="1735"/>
                        <a:pt x="1435" y="568"/>
                      </a:cubicBezTo>
                      <a:cubicBezTo>
                        <a:pt x="1268" y="434"/>
                        <a:pt x="868" y="67"/>
                        <a:pt x="601"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69"/>
                <p:cNvSpPr/>
                <p:nvPr/>
              </p:nvSpPr>
              <p:spPr>
                <a:xfrm>
                  <a:off x="3282550" y="4915913"/>
                  <a:ext cx="143450" cy="40725"/>
                </a:xfrm>
                <a:custGeom>
                  <a:avLst/>
                  <a:gdLst/>
                  <a:ahLst/>
                  <a:cxnLst/>
                  <a:rect l="l" t="t" r="r" b="b"/>
                  <a:pathLst>
                    <a:path w="5738" h="1629" extrusionOk="0">
                      <a:moveTo>
                        <a:pt x="1367" y="1"/>
                      </a:moveTo>
                      <a:cubicBezTo>
                        <a:pt x="907" y="1"/>
                        <a:pt x="450" y="34"/>
                        <a:pt x="0" y="94"/>
                      </a:cubicBezTo>
                      <a:lnTo>
                        <a:pt x="167" y="728"/>
                      </a:lnTo>
                      <a:cubicBezTo>
                        <a:pt x="543" y="672"/>
                        <a:pt x="925" y="645"/>
                        <a:pt x="1310" y="645"/>
                      </a:cubicBezTo>
                      <a:cubicBezTo>
                        <a:pt x="1848" y="645"/>
                        <a:pt x="2392" y="697"/>
                        <a:pt x="2936" y="794"/>
                      </a:cubicBezTo>
                      <a:cubicBezTo>
                        <a:pt x="3803" y="961"/>
                        <a:pt x="4604" y="1228"/>
                        <a:pt x="5371" y="1628"/>
                      </a:cubicBezTo>
                      <a:lnTo>
                        <a:pt x="5738" y="1061"/>
                      </a:lnTo>
                      <a:cubicBezTo>
                        <a:pt x="4904" y="628"/>
                        <a:pt x="4003" y="327"/>
                        <a:pt x="3069" y="161"/>
                      </a:cubicBezTo>
                      <a:cubicBezTo>
                        <a:pt x="2500" y="50"/>
                        <a:pt x="1931" y="1"/>
                        <a:pt x="13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69"/>
                <p:cNvSpPr/>
                <p:nvPr/>
              </p:nvSpPr>
              <p:spPr>
                <a:xfrm>
                  <a:off x="3386800" y="4679413"/>
                  <a:ext cx="452000" cy="414200"/>
                </a:xfrm>
                <a:custGeom>
                  <a:avLst/>
                  <a:gdLst/>
                  <a:ahLst/>
                  <a:cxnLst/>
                  <a:rect l="l" t="t" r="r" b="b"/>
                  <a:pathLst>
                    <a:path w="18080" h="16568" extrusionOk="0">
                      <a:moveTo>
                        <a:pt x="9407" y="747"/>
                      </a:moveTo>
                      <a:cubicBezTo>
                        <a:pt x="9974" y="747"/>
                        <a:pt x="10541" y="781"/>
                        <a:pt x="11108" y="881"/>
                      </a:cubicBezTo>
                      <a:cubicBezTo>
                        <a:pt x="13243" y="1281"/>
                        <a:pt x="14977" y="2482"/>
                        <a:pt x="16045" y="4283"/>
                      </a:cubicBezTo>
                      <a:cubicBezTo>
                        <a:pt x="17079" y="6051"/>
                        <a:pt x="17279" y="8119"/>
                        <a:pt x="16679" y="10121"/>
                      </a:cubicBezTo>
                      <a:cubicBezTo>
                        <a:pt x="16078" y="12089"/>
                        <a:pt x="14744" y="13723"/>
                        <a:pt x="12976" y="14791"/>
                      </a:cubicBezTo>
                      <a:cubicBezTo>
                        <a:pt x="11672" y="15568"/>
                        <a:pt x="10218" y="15950"/>
                        <a:pt x="8769" y="15950"/>
                      </a:cubicBezTo>
                      <a:cubicBezTo>
                        <a:pt x="8290" y="15950"/>
                        <a:pt x="7811" y="15908"/>
                        <a:pt x="7339" y="15825"/>
                      </a:cubicBezTo>
                      <a:cubicBezTo>
                        <a:pt x="3369" y="15091"/>
                        <a:pt x="801" y="11355"/>
                        <a:pt x="1601" y="7319"/>
                      </a:cubicBezTo>
                      <a:cubicBezTo>
                        <a:pt x="2001" y="5284"/>
                        <a:pt x="3202" y="3483"/>
                        <a:pt x="5004" y="2249"/>
                      </a:cubicBezTo>
                      <a:cubicBezTo>
                        <a:pt x="6338" y="1315"/>
                        <a:pt x="7872" y="814"/>
                        <a:pt x="9407" y="747"/>
                      </a:cubicBezTo>
                      <a:close/>
                      <a:moveTo>
                        <a:pt x="9710" y="0"/>
                      </a:moveTo>
                      <a:cubicBezTo>
                        <a:pt x="7891" y="0"/>
                        <a:pt x="6084" y="565"/>
                        <a:pt x="4537" y="1648"/>
                      </a:cubicBezTo>
                      <a:cubicBezTo>
                        <a:pt x="2602" y="2982"/>
                        <a:pt x="1301" y="4984"/>
                        <a:pt x="867" y="7185"/>
                      </a:cubicBezTo>
                      <a:cubicBezTo>
                        <a:pt x="0" y="11589"/>
                        <a:pt x="2869" y="15625"/>
                        <a:pt x="7172" y="16425"/>
                      </a:cubicBezTo>
                      <a:cubicBezTo>
                        <a:pt x="7638" y="16508"/>
                        <a:pt x="8105" y="16567"/>
                        <a:pt x="8572" y="16567"/>
                      </a:cubicBezTo>
                      <a:cubicBezTo>
                        <a:pt x="8672" y="16567"/>
                        <a:pt x="8773" y="16565"/>
                        <a:pt x="8873" y="16559"/>
                      </a:cubicBezTo>
                      <a:cubicBezTo>
                        <a:pt x="10407" y="16559"/>
                        <a:pt x="11975" y="16125"/>
                        <a:pt x="13376" y="15291"/>
                      </a:cubicBezTo>
                      <a:cubicBezTo>
                        <a:pt x="15311" y="14157"/>
                        <a:pt x="16745" y="12356"/>
                        <a:pt x="17413" y="10254"/>
                      </a:cubicBezTo>
                      <a:cubicBezTo>
                        <a:pt x="18080" y="8086"/>
                        <a:pt x="17880" y="5818"/>
                        <a:pt x="16745" y="3916"/>
                      </a:cubicBezTo>
                      <a:cubicBezTo>
                        <a:pt x="15578" y="1915"/>
                        <a:pt x="13643" y="581"/>
                        <a:pt x="11308" y="147"/>
                      </a:cubicBezTo>
                      <a:cubicBezTo>
                        <a:pt x="10779" y="49"/>
                        <a:pt x="10244" y="0"/>
                        <a:pt x="971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69"/>
                <p:cNvSpPr/>
                <p:nvPr/>
              </p:nvSpPr>
              <p:spPr>
                <a:xfrm>
                  <a:off x="2910625" y="4583163"/>
                  <a:ext cx="430325" cy="424350"/>
                </a:xfrm>
                <a:custGeom>
                  <a:avLst/>
                  <a:gdLst/>
                  <a:ahLst/>
                  <a:cxnLst/>
                  <a:rect l="l" t="t" r="r" b="b"/>
                  <a:pathLst>
                    <a:path w="17213" h="16974" extrusionOk="0">
                      <a:moveTo>
                        <a:pt x="8099" y="764"/>
                      </a:moveTo>
                      <a:cubicBezTo>
                        <a:pt x="8553" y="764"/>
                        <a:pt x="9012" y="807"/>
                        <a:pt x="9474" y="895"/>
                      </a:cubicBezTo>
                      <a:cubicBezTo>
                        <a:pt x="11575" y="1295"/>
                        <a:pt x="13443" y="2529"/>
                        <a:pt x="14711" y="4364"/>
                      </a:cubicBezTo>
                      <a:cubicBezTo>
                        <a:pt x="15945" y="6132"/>
                        <a:pt x="16412" y="8267"/>
                        <a:pt x="16078" y="10335"/>
                      </a:cubicBezTo>
                      <a:cubicBezTo>
                        <a:pt x="15745" y="12336"/>
                        <a:pt x="14644" y="14038"/>
                        <a:pt x="13043" y="15105"/>
                      </a:cubicBezTo>
                      <a:cubicBezTo>
                        <a:pt x="11881" y="15913"/>
                        <a:pt x="10509" y="16339"/>
                        <a:pt x="9086" y="16339"/>
                      </a:cubicBezTo>
                      <a:cubicBezTo>
                        <a:pt x="8630" y="16339"/>
                        <a:pt x="8168" y="16295"/>
                        <a:pt x="7706" y="16206"/>
                      </a:cubicBezTo>
                      <a:cubicBezTo>
                        <a:pt x="3736" y="15472"/>
                        <a:pt x="734" y="11669"/>
                        <a:pt x="1001" y="7533"/>
                      </a:cubicBezTo>
                      <a:cubicBezTo>
                        <a:pt x="1168" y="5465"/>
                        <a:pt x="2102" y="3597"/>
                        <a:pt x="3703" y="2296"/>
                      </a:cubicBezTo>
                      <a:cubicBezTo>
                        <a:pt x="4953" y="1306"/>
                        <a:pt x="6487" y="764"/>
                        <a:pt x="8099" y="764"/>
                      </a:cubicBezTo>
                      <a:close/>
                      <a:moveTo>
                        <a:pt x="7973" y="1"/>
                      </a:moveTo>
                      <a:cubicBezTo>
                        <a:pt x="6208" y="1"/>
                        <a:pt x="4530" y="591"/>
                        <a:pt x="3169" y="1695"/>
                      </a:cubicBezTo>
                      <a:cubicBezTo>
                        <a:pt x="1434" y="3096"/>
                        <a:pt x="400" y="5131"/>
                        <a:pt x="267" y="7399"/>
                      </a:cubicBezTo>
                      <a:cubicBezTo>
                        <a:pt x="0" y="11903"/>
                        <a:pt x="3302" y="16006"/>
                        <a:pt x="7606" y="16806"/>
                      </a:cubicBezTo>
                      <a:cubicBezTo>
                        <a:pt x="8173" y="16906"/>
                        <a:pt x="8740" y="16973"/>
                        <a:pt x="9307" y="16973"/>
                      </a:cubicBezTo>
                      <a:cubicBezTo>
                        <a:pt x="10808" y="16940"/>
                        <a:pt x="12276" y="16473"/>
                        <a:pt x="13510" y="15639"/>
                      </a:cubicBezTo>
                      <a:cubicBezTo>
                        <a:pt x="15278" y="14471"/>
                        <a:pt x="16445" y="12637"/>
                        <a:pt x="16812" y="10468"/>
                      </a:cubicBezTo>
                      <a:cubicBezTo>
                        <a:pt x="17212" y="8267"/>
                        <a:pt x="16679" y="5932"/>
                        <a:pt x="15344" y="3964"/>
                      </a:cubicBezTo>
                      <a:cubicBezTo>
                        <a:pt x="13977" y="1962"/>
                        <a:pt x="11909" y="595"/>
                        <a:pt x="9574" y="161"/>
                      </a:cubicBezTo>
                      <a:cubicBezTo>
                        <a:pt x="9036" y="54"/>
                        <a:pt x="8501" y="1"/>
                        <a:pt x="797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69"/>
                <p:cNvSpPr/>
                <p:nvPr/>
              </p:nvSpPr>
              <p:spPr>
                <a:xfrm>
                  <a:off x="3520225" y="4764763"/>
                  <a:ext cx="211525" cy="69725"/>
                </a:xfrm>
                <a:custGeom>
                  <a:avLst/>
                  <a:gdLst/>
                  <a:ahLst/>
                  <a:cxnLst/>
                  <a:rect l="l" t="t" r="r" b="b"/>
                  <a:pathLst>
                    <a:path w="8461" h="2789" extrusionOk="0">
                      <a:moveTo>
                        <a:pt x="3097" y="1"/>
                      </a:moveTo>
                      <a:cubicBezTo>
                        <a:pt x="2191" y="1"/>
                        <a:pt x="1263" y="181"/>
                        <a:pt x="367" y="569"/>
                      </a:cubicBezTo>
                      <a:cubicBezTo>
                        <a:pt x="200" y="636"/>
                        <a:pt x="67" y="836"/>
                        <a:pt x="34" y="1003"/>
                      </a:cubicBezTo>
                      <a:cubicBezTo>
                        <a:pt x="0" y="1170"/>
                        <a:pt x="34" y="1203"/>
                        <a:pt x="100" y="1370"/>
                      </a:cubicBezTo>
                      <a:cubicBezTo>
                        <a:pt x="177" y="1472"/>
                        <a:pt x="292" y="1515"/>
                        <a:pt x="417" y="1515"/>
                      </a:cubicBezTo>
                      <a:cubicBezTo>
                        <a:pt x="455" y="1515"/>
                        <a:pt x="495" y="1511"/>
                        <a:pt x="534" y="1503"/>
                      </a:cubicBezTo>
                      <a:cubicBezTo>
                        <a:pt x="1465" y="1344"/>
                        <a:pt x="2356" y="1253"/>
                        <a:pt x="3210" y="1253"/>
                      </a:cubicBezTo>
                      <a:cubicBezTo>
                        <a:pt x="5051" y="1253"/>
                        <a:pt x="6724" y="1677"/>
                        <a:pt x="8273" y="2771"/>
                      </a:cubicBezTo>
                      <a:cubicBezTo>
                        <a:pt x="8286" y="2783"/>
                        <a:pt x="8301" y="2789"/>
                        <a:pt x="8316" y="2789"/>
                      </a:cubicBezTo>
                      <a:cubicBezTo>
                        <a:pt x="8383" y="2789"/>
                        <a:pt x="8460" y="2691"/>
                        <a:pt x="8406" y="2637"/>
                      </a:cubicBezTo>
                      <a:cubicBezTo>
                        <a:pt x="7236" y="999"/>
                        <a:pt x="5228" y="1"/>
                        <a:pt x="3097" y="1"/>
                      </a:cubicBezTo>
                      <a:close/>
                    </a:path>
                  </a:pathLst>
                </a:custGeom>
                <a:solidFill>
                  <a:srgbClr val="3341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44" name="Google Shape;3144;p69"/>
              <p:cNvSpPr/>
              <p:nvPr/>
            </p:nvSpPr>
            <p:spPr>
              <a:xfrm rot="1529996">
                <a:off x="6990377" y="4541807"/>
                <a:ext cx="98220" cy="50552"/>
              </a:xfrm>
              <a:custGeom>
                <a:avLst/>
                <a:gdLst/>
                <a:ahLst/>
                <a:cxnLst/>
                <a:rect l="l" t="t" r="r" b="b"/>
                <a:pathLst>
                  <a:path w="4904" h="2524" extrusionOk="0">
                    <a:moveTo>
                      <a:pt x="2535" y="0"/>
                    </a:moveTo>
                    <a:cubicBezTo>
                      <a:pt x="2406" y="0"/>
                      <a:pt x="2273" y="8"/>
                      <a:pt x="2135" y="22"/>
                    </a:cubicBezTo>
                    <a:cubicBezTo>
                      <a:pt x="1535" y="122"/>
                      <a:pt x="968" y="489"/>
                      <a:pt x="601" y="923"/>
                    </a:cubicBezTo>
                    <a:cubicBezTo>
                      <a:pt x="234" y="1390"/>
                      <a:pt x="0" y="1957"/>
                      <a:pt x="34" y="2524"/>
                    </a:cubicBezTo>
                    <a:cubicBezTo>
                      <a:pt x="234" y="2023"/>
                      <a:pt x="568" y="1590"/>
                      <a:pt x="934" y="1256"/>
                    </a:cubicBezTo>
                    <a:cubicBezTo>
                      <a:pt x="1335" y="923"/>
                      <a:pt x="1768" y="689"/>
                      <a:pt x="2235" y="622"/>
                    </a:cubicBezTo>
                    <a:cubicBezTo>
                      <a:pt x="2349" y="606"/>
                      <a:pt x="2464" y="598"/>
                      <a:pt x="2580" y="598"/>
                    </a:cubicBezTo>
                    <a:cubicBezTo>
                      <a:pt x="2941" y="598"/>
                      <a:pt x="3308" y="679"/>
                      <a:pt x="3636" y="856"/>
                    </a:cubicBezTo>
                    <a:cubicBezTo>
                      <a:pt x="4103" y="1089"/>
                      <a:pt x="4504" y="1423"/>
                      <a:pt x="4904" y="1823"/>
                    </a:cubicBezTo>
                    <a:cubicBezTo>
                      <a:pt x="4704" y="1290"/>
                      <a:pt x="4370" y="823"/>
                      <a:pt x="3903" y="456"/>
                    </a:cubicBezTo>
                    <a:cubicBezTo>
                      <a:pt x="3670" y="255"/>
                      <a:pt x="3370" y="122"/>
                      <a:pt x="3069" y="55"/>
                    </a:cubicBezTo>
                    <a:cubicBezTo>
                      <a:pt x="2893" y="16"/>
                      <a:pt x="2718" y="0"/>
                      <a:pt x="2535"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69"/>
              <p:cNvSpPr/>
              <p:nvPr/>
            </p:nvSpPr>
            <p:spPr>
              <a:xfrm rot="1529996">
                <a:off x="6833271" y="4591068"/>
                <a:ext cx="331393" cy="160749"/>
              </a:xfrm>
              <a:custGeom>
                <a:avLst/>
                <a:gdLst/>
                <a:ahLst/>
                <a:cxnLst/>
                <a:rect l="l" t="t" r="r" b="b"/>
                <a:pathLst>
                  <a:path w="16546" h="8026" extrusionOk="0">
                    <a:moveTo>
                      <a:pt x="16546" y="1"/>
                    </a:moveTo>
                    <a:lnTo>
                      <a:pt x="16546" y="1"/>
                    </a:lnTo>
                    <a:cubicBezTo>
                      <a:pt x="15145" y="101"/>
                      <a:pt x="13677" y="134"/>
                      <a:pt x="12276" y="234"/>
                    </a:cubicBezTo>
                    <a:cubicBezTo>
                      <a:pt x="9874" y="335"/>
                      <a:pt x="7573" y="668"/>
                      <a:pt x="5304" y="1235"/>
                    </a:cubicBezTo>
                    <a:cubicBezTo>
                      <a:pt x="5104" y="1269"/>
                      <a:pt x="4904" y="1335"/>
                      <a:pt x="4704" y="1369"/>
                    </a:cubicBezTo>
                    <a:lnTo>
                      <a:pt x="4704" y="1402"/>
                    </a:lnTo>
                    <a:cubicBezTo>
                      <a:pt x="3136" y="1802"/>
                      <a:pt x="1568" y="2236"/>
                      <a:pt x="1" y="2603"/>
                    </a:cubicBezTo>
                    <a:cubicBezTo>
                      <a:pt x="1380" y="5031"/>
                      <a:pt x="4780" y="8026"/>
                      <a:pt x="8336" y="8026"/>
                    </a:cubicBezTo>
                    <a:cubicBezTo>
                      <a:pt x="8737" y="8026"/>
                      <a:pt x="9139" y="7988"/>
                      <a:pt x="9541" y="7907"/>
                    </a:cubicBezTo>
                    <a:cubicBezTo>
                      <a:pt x="13410" y="7173"/>
                      <a:pt x="15945" y="2903"/>
                      <a:pt x="1654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69"/>
              <p:cNvSpPr/>
              <p:nvPr/>
            </p:nvSpPr>
            <p:spPr>
              <a:xfrm rot="1529996">
                <a:off x="6869337" y="4593996"/>
                <a:ext cx="262575" cy="158827"/>
              </a:xfrm>
              <a:custGeom>
                <a:avLst/>
                <a:gdLst/>
                <a:ahLst/>
                <a:cxnLst/>
                <a:rect l="l" t="t" r="r" b="b"/>
                <a:pathLst>
                  <a:path w="13110" h="7930" extrusionOk="0">
                    <a:moveTo>
                      <a:pt x="12643" y="0"/>
                    </a:moveTo>
                    <a:cubicBezTo>
                      <a:pt x="11909" y="67"/>
                      <a:pt x="11175" y="67"/>
                      <a:pt x="10441" y="133"/>
                    </a:cubicBezTo>
                    <a:cubicBezTo>
                      <a:pt x="8039" y="234"/>
                      <a:pt x="5738" y="567"/>
                      <a:pt x="3469" y="1134"/>
                    </a:cubicBezTo>
                    <a:cubicBezTo>
                      <a:pt x="3269" y="1168"/>
                      <a:pt x="3069" y="1234"/>
                      <a:pt x="2836" y="1268"/>
                    </a:cubicBezTo>
                    <a:cubicBezTo>
                      <a:pt x="1902" y="1534"/>
                      <a:pt x="968" y="1801"/>
                      <a:pt x="0" y="2035"/>
                    </a:cubicBezTo>
                    <a:cubicBezTo>
                      <a:pt x="300" y="2669"/>
                      <a:pt x="567" y="3302"/>
                      <a:pt x="834" y="3936"/>
                    </a:cubicBezTo>
                    <a:cubicBezTo>
                      <a:pt x="734" y="4437"/>
                      <a:pt x="667" y="4904"/>
                      <a:pt x="567" y="5371"/>
                    </a:cubicBezTo>
                    <a:cubicBezTo>
                      <a:pt x="2169" y="6804"/>
                      <a:pt x="4339" y="7929"/>
                      <a:pt x="6499" y="7929"/>
                    </a:cubicBezTo>
                    <a:cubicBezTo>
                      <a:pt x="6903" y="7929"/>
                      <a:pt x="7306" y="7890"/>
                      <a:pt x="7706" y="7806"/>
                    </a:cubicBezTo>
                    <a:cubicBezTo>
                      <a:pt x="9974" y="7372"/>
                      <a:pt x="11909" y="5637"/>
                      <a:pt x="13110" y="3736"/>
                    </a:cubicBezTo>
                    <a:cubicBezTo>
                      <a:pt x="12843" y="3269"/>
                      <a:pt x="12609" y="2769"/>
                      <a:pt x="12376" y="2302"/>
                    </a:cubicBezTo>
                    <a:cubicBezTo>
                      <a:pt x="12476" y="1534"/>
                      <a:pt x="12576" y="767"/>
                      <a:pt x="12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69"/>
              <p:cNvSpPr/>
              <p:nvPr/>
            </p:nvSpPr>
            <p:spPr>
              <a:xfrm rot="1529996">
                <a:off x="6898832" y="4643106"/>
                <a:ext cx="215808" cy="41159"/>
              </a:xfrm>
              <a:custGeom>
                <a:avLst/>
                <a:gdLst/>
                <a:ahLst/>
                <a:cxnLst/>
                <a:rect l="l" t="t" r="r" b="b"/>
                <a:pathLst>
                  <a:path w="10775" h="2055" extrusionOk="0">
                    <a:moveTo>
                      <a:pt x="10775" y="0"/>
                    </a:moveTo>
                    <a:lnTo>
                      <a:pt x="10775" y="0"/>
                    </a:lnTo>
                    <a:cubicBezTo>
                      <a:pt x="9040" y="601"/>
                      <a:pt x="7306" y="1168"/>
                      <a:pt x="5504" y="1435"/>
                    </a:cubicBezTo>
                    <a:cubicBezTo>
                      <a:pt x="4545" y="1574"/>
                      <a:pt x="3585" y="1623"/>
                      <a:pt x="2625" y="1623"/>
                    </a:cubicBezTo>
                    <a:cubicBezTo>
                      <a:pt x="1750" y="1623"/>
                      <a:pt x="875" y="1583"/>
                      <a:pt x="0" y="1535"/>
                    </a:cubicBezTo>
                    <a:lnTo>
                      <a:pt x="0" y="1535"/>
                    </a:lnTo>
                    <a:cubicBezTo>
                      <a:pt x="1251" y="1859"/>
                      <a:pt x="2550" y="2055"/>
                      <a:pt x="3852" y="2055"/>
                    </a:cubicBezTo>
                    <a:cubicBezTo>
                      <a:pt x="4426" y="2055"/>
                      <a:pt x="5000" y="2017"/>
                      <a:pt x="5571" y="1935"/>
                    </a:cubicBezTo>
                    <a:cubicBezTo>
                      <a:pt x="7406" y="1668"/>
                      <a:pt x="9174" y="968"/>
                      <a:pt x="1077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69"/>
              <p:cNvSpPr/>
              <p:nvPr/>
            </p:nvSpPr>
            <p:spPr>
              <a:xfrm rot="1529996">
                <a:off x="7158098" y="4531565"/>
                <a:ext cx="155682" cy="57382"/>
              </a:xfrm>
              <a:custGeom>
                <a:avLst/>
                <a:gdLst/>
                <a:ahLst/>
                <a:cxnLst/>
                <a:rect l="l" t="t" r="r" b="b"/>
                <a:pathLst>
                  <a:path w="7773" h="2865" extrusionOk="0">
                    <a:moveTo>
                      <a:pt x="5180" y="1"/>
                    </a:moveTo>
                    <a:cubicBezTo>
                      <a:pt x="3182" y="1"/>
                      <a:pt x="837" y="1380"/>
                      <a:pt x="0" y="2788"/>
                    </a:cubicBezTo>
                    <a:cubicBezTo>
                      <a:pt x="0" y="2815"/>
                      <a:pt x="22" y="2864"/>
                      <a:pt x="48" y="2864"/>
                    </a:cubicBezTo>
                    <a:cubicBezTo>
                      <a:pt x="54" y="2864"/>
                      <a:pt x="61" y="2861"/>
                      <a:pt x="67" y="2855"/>
                    </a:cubicBezTo>
                    <a:cubicBezTo>
                      <a:pt x="1368" y="2221"/>
                      <a:pt x="2469" y="1421"/>
                      <a:pt x="3936" y="1187"/>
                    </a:cubicBezTo>
                    <a:cubicBezTo>
                      <a:pt x="4195" y="1141"/>
                      <a:pt x="4447" y="1122"/>
                      <a:pt x="4694" y="1122"/>
                    </a:cubicBezTo>
                    <a:cubicBezTo>
                      <a:pt x="5693" y="1122"/>
                      <a:pt x="6623" y="1427"/>
                      <a:pt x="7639" y="1454"/>
                    </a:cubicBezTo>
                    <a:cubicBezTo>
                      <a:pt x="7739" y="1454"/>
                      <a:pt x="7773" y="1354"/>
                      <a:pt x="7739" y="1287"/>
                    </a:cubicBezTo>
                    <a:cubicBezTo>
                      <a:pt x="7149" y="368"/>
                      <a:pt x="6211" y="1"/>
                      <a:pt x="5180" y="1"/>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69"/>
              <p:cNvSpPr/>
              <p:nvPr/>
            </p:nvSpPr>
            <p:spPr>
              <a:xfrm rot="1529996">
                <a:off x="7191705" y="4487291"/>
                <a:ext cx="44764" cy="29602"/>
              </a:xfrm>
              <a:custGeom>
                <a:avLst/>
                <a:gdLst/>
                <a:ahLst/>
                <a:cxnLst/>
                <a:rect l="l" t="t" r="r" b="b"/>
                <a:pathLst>
                  <a:path w="2235" h="1478" extrusionOk="0">
                    <a:moveTo>
                      <a:pt x="1925" y="1"/>
                    </a:moveTo>
                    <a:cubicBezTo>
                      <a:pt x="1585" y="1"/>
                      <a:pt x="1181" y="273"/>
                      <a:pt x="934" y="410"/>
                    </a:cubicBezTo>
                    <a:cubicBezTo>
                      <a:pt x="467" y="710"/>
                      <a:pt x="234" y="977"/>
                      <a:pt x="0" y="1444"/>
                    </a:cubicBezTo>
                    <a:cubicBezTo>
                      <a:pt x="0" y="1478"/>
                      <a:pt x="33" y="1478"/>
                      <a:pt x="33" y="1478"/>
                    </a:cubicBezTo>
                    <a:cubicBezTo>
                      <a:pt x="200" y="1377"/>
                      <a:pt x="400" y="1311"/>
                      <a:pt x="567" y="1211"/>
                    </a:cubicBezTo>
                    <a:cubicBezTo>
                      <a:pt x="767" y="1111"/>
                      <a:pt x="967" y="944"/>
                      <a:pt x="1168" y="844"/>
                    </a:cubicBezTo>
                    <a:cubicBezTo>
                      <a:pt x="1468" y="677"/>
                      <a:pt x="2001" y="610"/>
                      <a:pt x="2202" y="310"/>
                    </a:cubicBezTo>
                    <a:cubicBezTo>
                      <a:pt x="2235" y="210"/>
                      <a:pt x="2235" y="110"/>
                      <a:pt x="2135" y="43"/>
                    </a:cubicBezTo>
                    <a:cubicBezTo>
                      <a:pt x="2070" y="14"/>
                      <a:pt x="1999" y="1"/>
                      <a:pt x="1925" y="1"/>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69"/>
              <p:cNvSpPr/>
              <p:nvPr/>
            </p:nvSpPr>
            <p:spPr>
              <a:xfrm rot="1529996">
                <a:off x="6798529" y="4425538"/>
                <a:ext cx="158246" cy="46386"/>
              </a:xfrm>
              <a:custGeom>
                <a:avLst/>
                <a:gdLst/>
                <a:ahLst/>
                <a:cxnLst/>
                <a:rect l="l" t="t" r="r" b="b"/>
                <a:pathLst>
                  <a:path w="7901" h="2316" extrusionOk="0">
                    <a:moveTo>
                      <a:pt x="3683" y="0"/>
                    </a:moveTo>
                    <a:cubicBezTo>
                      <a:pt x="2025" y="0"/>
                      <a:pt x="470" y="612"/>
                      <a:pt x="28" y="2173"/>
                    </a:cubicBezTo>
                    <a:cubicBezTo>
                      <a:pt x="1" y="2256"/>
                      <a:pt x="64" y="2315"/>
                      <a:pt x="124" y="2315"/>
                    </a:cubicBezTo>
                    <a:cubicBezTo>
                      <a:pt x="137" y="2315"/>
                      <a:pt x="150" y="2313"/>
                      <a:pt x="162" y="2307"/>
                    </a:cubicBezTo>
                    <a:cubicBezTo>
                      <a:pt x="1396" y="1906"/>
                      <a:pt x="2330" y="1139"/>
                      <a:pt x="3664" y="972"/>
                    </a:cubicBezTo>
                    <a:cubicBezTo>
                      <a:pt x="3890" y="947"/>
                      <a:pt x="4112" y="935"/>
                      <a:pt x="4330" y="935"/>
                    </a:cubicBezTo>
                    <a:cubicBezTo>
                      <a:pt x="5527" y="935"/>
                      <a:pt x="6621" y="1280"/>
                      <a:pt x="7834" y="1506"/>
                    </a:cubicBezTo>
                    <a:cubicBezTo>
                      <a:pt x="7901" y="1506"/>
                      <a:pt x="7901" y="1439"/>
                      <a:pt x="7867" y="1406"/>
                    </a:cubicBezTo>
                    <a:cubicBezTo>
                      <a:pt x="6982" y="570"/>
                      <a:pt x="5285" y="0"/>
                      <a:pt x="3683"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69"/>
              <p:cNvSpPr/>
              <p:nvPr/>
            </p:nvSpPr>
            <p:spPr>
              <a:xfrm rot="1529996">
                <a:off x="6900432" y="4402554"/>
                <a:ext cx="50132" cy="18727"/>
              </a:xfrm>
              <a:custGeom>
                <a:avLst/>
                <a:gdLst/>
                <a:ahLst/>
                <a:cxnLst/>
                <a:rect l="l" t="t" r="r" b="b"/>
                <a:pathLst>
                  <a:path w="2503" h="935" extrusionOk="0">
                    <a:moveTo>
                      <a:pt x="494" y="1"/>
                    </a:moveTo>
                    <a:cubicBezTo>
                      <a:pt x="329" y="1"/>
                      <a:pt x="178" y="36"/>
                      <a:pt x="67" y="134"/>
                    </a:cubicBezTo>
                    <a:cubicBezTo>
                      <a:pt x="1" y="234"/>
                      <a:pt x="1" y="334"/>
                      <a:pt x="67" y="401"/>
                    </a:cubicBezTo>
                    <a:cubicBezTo>
                      <a:pt x="334" y="634"/>
                      <a:pt x="868" y="568"/>
                      <a:pt x="1201" y="634"/>
                    </a:cubicBezTo>
                    <a:cubicBezTo>
                      <a:pt x="1435" y="668"/>
                      <a:pt x="1635" y="768"/>
                      <a:pt x="1869" y="834"/>
                    </a:cubicBezTo>
                    <a:cubicBezTo>
                      <a:pt x="2069" y="868"/>
                      <a:pt x="2269" y="868"/>
                      <a:pt x="2469" y="935"/>
                    </a:cubicBezTo>
                    <a:cubicBezTo>
                      <a:pt x="2502" y="935"/>
                      <a:pt x="2502" y="901"/>
                      <a:pt x="2502" y="901"/>
                    </a:cubicBezTo>
                    <a:cubicBezTo>
                      <a:pt x="2135" y="501"/>
                      <a:pt x="1835" y="301"/>
                      <a:pt x="1335" y="167"/>
                    </a:cubicBezTo>
                    <a:cubicBezTo>
                      <a:pt x="1103" y="104"/>
                      <a:pt x="778" y="1"/>
                      <a:pt x="494" y="1"/>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 name="Google Shape;2589;p65">
            <a:extLst>
              <a:ext uri="{FF2B5EF4-FFF2-40B4-BE49-F238E27FC236}">
                <a16:creationId xmlns:a16="http://schemas.microsoft.com/office/drawing/2014/main" id="{33400018-6627-D1B6-3E08-64B2DD34C5A0}"/>
              </a:ext>
            </a:extLst>
          </p:cNvPr>
          <p:cNvSpPr/>
          <p:nvPr/>
        </p:nvSpPr>
        <p:spPr>
          <a:xfrm rot="3363349">
            <a:off x="1750756" y="516029"/>
            <a:ext cx="1434824" cy="1415187"/>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2590;p65">
            <a:extLst>
              <a:ext uri="{FF2B5EF4-FFF2-40B4-BE49-F238E27FC236}">
                <a16:creationId xmlns:a16="http://schemas.microsoft.com/office/drawing/2014/main" id="{DBC0A84F-3D54-9172-0955-C4C5F1034043}"/>
              </a:ext>
            </a:extLst>
          </p:cNvPr>
          <p:cNvSpPr txBox="1">
            <a:spLocks noGrp="1"/>
          </p:cNvSpPr>
          <p:nvPr>
            <p:ph type="title"/>
          </p:nvPr>
        </p:nvSpPr>
        <p:spPr>
          <a:xfrm>
            <a:off x="-169087" y="2387233"/>
            <a:ext cx="5953643"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4800" b="1">
                <a:solidFill>
                  <a:schemeClr val="accent6"/>
                </a:solidFill>
                <a:latin typeface="Times New Roman" panose="02020603050405020304" pitchFamily="18" charset="0"/>
                <a:cs typeface="Times New Roman" panose="02020603050405020304" pitchFamily="18" charset="0"/>
              </a:rPr>
              <a:t>Ý</a:t>
            </a:r>
            <a:r>
              <a:rPr lang="en" sz="4800" b="1">
                <a:solidFill>
                  <a:schemeClr val="accent6"/>
                </a:solidFill>
                <a:latin typeface="Times New Roman" panose="02020603050405020304" pitchFamily="18" charset="0"/>
                <a:cs typeface="Times New Roman" panose="02020603050405020304" pitchFamily="18" charset="0"/>
              </a:rPr>
              <a:t> nghĩa quan trọng của tiếng cười trong cuộc sống</a:t>
            </a:r>
            <a:endParaRPr sz="4800" b="1">
              <a:latin typeface="Times New Roman" panose="02020603050405020304" pitchFamily="18" charset="0"/>
              <a:cs typeface="Times New Roman" panose="02020603050405020304" pitchFamily="18" charset="0"/>
            </a:endParaRPr>
          </a:p>
        </p:txBody>
      </p:sp>
      <p:sp>
        <p:nvSpPr>
          <p:cNvPr id="6" name="Google Shape;2591;p65">
            <a:extLst>
              <a:ext uri="{FF2B5EF4-FFF2-40B4-BE49-F238E27FC236}">
                <a16:creationId xmlns:a16="http://schemas.microsoft.com/office/drawing/2014/main" id="{F83367A0-F989-422B-2484-4F6CD650CD8B}"/>
              </a:ext>
            </a:extLst>
          </p:cNvPr>
          <p:cNvSpPr txBox="1">
            <a:spLocks/>
          </p:cNvSpPr>
          <p:nvPr/>
        </p:nvSpPr>
        <p:spPr>
          <a:xfrm>
            <a:off x="1763316" y="506860"/>
            <a:ext cx="1337646" cy="1095396"/>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 sz="5400" b="1">
                <a:solidFill>
                  <a:schemeClr val="bg1"/>
                </a:solidFill>
              </a:rPr>
              <a:t>2</a:t>
            </a:r>
          </a:p>
        </p:txBody>
      </p:sp>
      <p:grpSp>
        <p:nvGrpSpPr>
          <p:cNvPr id="7" name="Google Shape;2601;p65">
            <a:extLst>
              <a:ext uri="{FF2B5EF4-FFF2-40B4-BE49-F238E27FC236}">
                <a16:creationId xmlns:a16="http://schemas.microsoft.com/office/drawing/2014/main" id="{14B37BB8-168B-2660-09B3-DDDC67ED47B6}"/>
              </a:ext>
            </a:extLst>
          </p:cNvPr>
          <p:cNvGrpSpPr/>
          <p:nvPr/>
        </p:nvGrpSpPr>
        <p:grpSpPr>
          <a:xfrm rot="2699837">
            <a:off x="1222742" y="4186918"/>
            <a:ext cx="1206275" cy="1570845"/>
            <a:chOff x="5494100" y="1966950"/>
            <a:chExt cx="808000" cy="1052350"/>
          </a:xfrm>
        </p:grpSpPr>
        <p:sp>
          <p:nvSpPr>
            <p:cNvPr id="8" name="Google Shape;2602;p65">
              <a:extLst>
                <a:ext uri="{FF2B5EF4-FFF2-40B4-BE49-F238E27FC236}">
                  <a16:creationId xmlns:a16="http://schemas.microsoft.com/office/drawing/2014/main" id="{0FA470B4-B9EE-C7EF-57DB-59371711F726}"/>
                </a:ext>
              </a:extLst>
            </p:cNvPr>
            <p:cNvSpPr/>
            <p:nvPr/>
          </p:nvSpPr>
          <p:spPr>
            <a:xfrm>
              <a:off x="5494100" y="2244025"/>
              <a:ext cx="392200" cy="338625"/>
            </a:xfrm>
            <a:custGeom>
              <a:avLst/>
              <a:gdLst/>
              <a:ahLst/>
              <a:cxnLst/>
              <a:rect l="l" t="t" r="r" b="b"/>
              <a:pathLst>
                <a:path w="15688" h="13545" extrusionOk="0">
                  <a:moveTo>
                    <a:pt x="13821" y="1"/>
                  </a:moveTo>
                  <a:cubicBezTo>
                    <a:pt x="12519" y="1"/>
                    <a:pt x="10010" y="271"/>
                    <a:pt x="7406" y="2023"/>
                  </a:cubicBezTo>
                  <a:cubicBezTo>
                    <a:pt x="3636" y="4591"/>
                    <a:pt x="0" y="10696"/>
                    <a:pt x="1635" y="13031"/>
                  </a:cubicBezTo>
                  <a:cubicBezTo>
                    <a:pt x="1889" y="13394"/>
                    <a:pt x="2199" y="13544"/>
                    <a:pt x="2553" y="13544"/>
                  </a:cubicBezTo>
                  <a:cubicBezTo>
                    <a:pt x="4244" y="13544"/>
                    <a:pt x="6941" y="10119"/>
                    <a:pt x="9388" y="10119"/>
                  </a:cubicBezTo>
                  <a:cubicBezTo>
                    <a:pt x="9722" y="10119"/>
                    <a:pt x="10052" y="10183"/>
                    <a:pt x="10374" y="10329"/>
                  </a:cubicBezTo>
                  <a:cubicBezTo>
                    <a:pt x="10555" y="10409"/>
                    <a:pt x="10732" y="10446"/>
                    <a:pt x="10905" y="10446"/>
                  </a:cubicBezTo>
                  <a:cubicBezTo>
                    <a:pt x="13783" y="10446"/>
                    <a:pt x="15688" y="118"/>
                    <a:pt x="14744" y="55"/>
                  </a:cubicBezTo>
                  <a:cubicBezTo>
                    <a:pt x="14744" y="55"/>
                    <a:pt x="14403" y="1"/>
                    <a:pt x="138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2603;p65">
              <a:extLst>
                <a:ext uri="{FF2B5EF4-FFF2-40B4-BE49-F238E27FC236}">
                  <a16:creationId xmlns:a16="http://schemas.microsoft.com/office/drawing/2014/main" id="{8A97F23B-1945-C7C9-E3BF-4F6BF096C8A7}"/>
                </a:ext>
              </a:extLst>
            </p:cNvPr>
            <p:cNvSpPr/>
            <p:nvPr/>
          </p:nvSpPr>
          <p:spPr>
            <a:xfrm>
              <a:off x="6027800" y="2285400"/>
              <a:ext cx="273475" cy="450550"/>
            </a:xfrm>
            <a:custGeom>
              <a:avLst/>
              <a:gdLst/>
              <a:ahLst/>
              <a:cxnLst/>
              <a:rect l="l" t="t" r="r" b="b"/>
              <a:pathLst>
                <a:path w="10939" h="18022" extrusionOk="0">
                  <a:moveTo>
                    <a:pt x="3603" y="1"/>
                  </a:moveTo>
                  <a:cubicBezTo>
                    <a:pt x="3603" y="1"/>
                    <a:pt x="1" y="11042"/>
                    <a:pt x="2102" y="12210"/>
                  </a:cubicBezTo>
                  <a:cubicBezTo>
                    <a:pt x="4171" y="13377"/>
                    <a:pt x="2903" y="15846"/>
                    <a:pt x="4537" y="17680"/>
                  </a:cubicBezTo>
                  <a:cubicBezTo>
                    <a:pt x="4745" y="17913"/>
                    <a:pt x="5007" y="18022"/>
                    <a:pt x="5302" y="18022"/>
                  </a:cubicBezTo>
                  <a:cubicBezTo>
                    <a:pt x="7329" y="18022"/>
                    <a:pt x="10939" y="12916"/>
                    <a:pt x="9541" y="8140"/>
                  </a:cubicBezTo>
                  <a:cubicBezTo>
                    <a:pt x="7973" y="2670"/>
                    <a:pt x="3603" y="1"/>
                    <a:pt x="36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2604;p65">
              <a:extLst>
                <a:ext uri="{FF2B5EF4-FFF2-40B4-BE49-F238E27FC236}">
                  <a16:creationId xmlns:a16="http://schemas.microsoft.com/office/drawing/2014/main" id="{9E95E1C0-621B-E34D-0F9E-2BF6C27FD593}"/>
                </a:ext>
              </a:extLst>
            </p:cNvPr>
            <p:cNvSpPr/>
            <p:nvPr/>
          </p:nvSpPr>
          <p:spPr>
            <a:xfrm>
              <a:off x="5605000" y="1993000"/>
              <a:ext cx="697100" cy="676675"/>
            </a:xfrm>
            <a:custGeom>
              <a:avLst/>
              <a:gdLst/>
              <a:ahLst/>
              <a:cxnLst/>
              <a:rect l="l" t="t" r="r" b="b"/>
              <a:pathLst>
                <a:path w="27884" h="27067" extrusionOk="0">
                  <a:moveTo>
                    <a:pt x="18900" y="0"/>
                  </a:moveTo>
                  <a:cubicBezTo>
                    <a:pt x="18598" y="0"/>
                    <a:pt x="18290" y="72"/>
                    <a:pt x="17980" y="222"/>
                  </a:cubicBezTo>
                  <a:cubicBezTo>
                    <a:pt x="1" y="8962"/>
                    <a:pt x="5872" y="22638"/>
                    <a:pt x="5872" y="22638"/>
                  </a:cubicBezTo>
                  <a:cubicBezTo>
                    <a:pt x="6483" y="26238"/>
                    <a:pt x="9518" y="27066"/>
                    <a:pt x="11745" y="27066"/>
                  </a:cubicBezTo>
                  <a:cubicBezTo>
                    <a:pt x="12675" y="27066"/>
                    <a:pt x="13465" y="26922"/>
                    <a:pt x="13877" y="26774"/>
                  </a:cubicBezTo>
                  <a:cubicBezTo>
                    <a:pt x="27884" y="21696"/>
                    <a:pt x="24169" y="0"/>
                    <a:pt x="189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2605;p65">
              <a:extLst>
                <a:ext uri="{FF2B5EF4-FFF2-40B4-BE49-F238E27FC236}">
                  <a16:creationId xmlns:a16="http://schemas.microsoft.com/office/drawing/2014/main" id="{4216A761-4B34-6E5F-CC47-08F539AF5E82}"/>
                </a:ext>
              </a:extLst>
            </p:cNvPr>
            <p:cNvSpPr/>
            <p:nvPr/>
          </p:nvSpPr>
          <p:spPr>
            <a:xfrm>
              <a:off x="5843000" y="2203150"/>
              <a:ext cx="283225" cy="234100"/>
            </a:xfrm>
            <a:custGeom>
              <a:avLst/>
              <a:gdLst/>
              <a:ahLst/>
              <a:cxnLst/>
              <a:rect l="l" t="t" r="r" b="b"/>
              <a:pathLst>
                <a:path w="11329" h="9364" extrusionOk="0">
                  <a:moveTo>
                    <a:pt x="4324" y="0"/>
                  </a:moveTo>
                  <a:cubicBezTo>
                    <a:pt x="115" y="0"/>
                    <a:pt x="88" y="4792"/>
                    <a:pt x="88" y="4792"/>
                  </a:cubicBezTo>
                  <a:cubicBezTo>
                    <a:pt x="1" y="7078"/>
                    <a:pt x="2700" y="9364"/>
                    <a:pt x="5311" y="9364"/>
                  </a:cubicBezTo>
                  <a:cubicBezTo>
                    <a:pt x="5710" y="9364"/>
                    <a:pt x="6107" y="9310"/>
                    <a:pt x="6492" y="9195"/>
                  </a:cubicBezTo>
                  <a:cubicBezTo>
                    <a:pt x="9394" y="8361"/>
                    <a:pt x="11329" y="1356"/>
                    <a:pt x="5725" y="155"/>
                  </a:cubicBezTo>
                  <a:cubicBezTo>
                    <a:pt x="5213" y="49"/>
                    <a:pt x="4747" y="0"/>
                    <a:pt x="43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2606;p65">
              <a:extLst>
                <a:ext uri="{FF2B5EF4-FFF2-40B4-BE49-F238E27FC236}">
                  <a16:creationId xmlns:a16="http://schemas.microsoft.com/office/drawing/2014/main" id="{617FEE6D-558D-728B-170A-DE8E1EE00189}"/>
                </a:ext>
              </a:extLst>
            </p:cNvPr>
            <p:cNvSpPr/>
            <p:nvPr/>
          </p:nvSpPr>
          <p:spPr>
            <a:xfrm>
              <a:off x="5884600" y="2241700"/>
              <a:ext cx="194100" cy="159850"/>
            </a:xfrm>
            <a:custGeom>
              <a:avLst/>
              <a:gdLst/>
              <a:ahLst/>
              <a:cxnLst/>
              <a:rect l="l" t="t" r="r" b="b"/>
              <a:pathLst>
                <a:path w="7764" h="6394" extrusionOk="0">
                  <a:moveTo>
                    <a:pt x="2940" y="0"/>
                  </a:moveTo>
                  <a:cubicBezTo>
                    <a:pt x="86" y="0"/>
                    <a:pt x="58" y="3283"/>
                    <a:pt x="58" y="3283"/>
                  </a:cubicBezTo>
                  <a:cubicBezTo>
                    <a:pt x="0" y="4851"/>
                    <a:pt x="1862" y="6393"/>
                    <a:pt x="3665" y="6393"/>
                  </a:cubicBezTo>
                  <a:cubicBezTo>
                    <a:pt x="3934" y="6393"/>
                    <a:pt x="4202" y="6359"/>
                    <a:pt x="4461" y="6286"/>
                  </a:cubicBezTo>
                  <a:cubicBezTo>
                    <a:pt x="6429" y="5718"/>
                    <a:pt x="7764" y="915"/>
                    <a:pt x="3928" y="114"/>
                  </a:cubicBezTo>
                  <a:cubicBezTo>
                    <a:pt x="3566" y="36"/>
                    <a:pt x="3238" y="0"/>
                    <a:pt x="29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2607;p65">
              <a:extLst>
                <a:ext uri="{FF2B5EF4-FFF2-40B4-BE49-F238E27FC236}">
                  <a16:creationId xmlns:a16="http://schemas.microsoft.com/office/drawing/2014/main" id="{5A0B6883-3557-D181-ABA7-E98C46F2E1FC}"/>
                </a:ext>
              </a:extLst>
            </p:cNvPr>
            <p:cNvSpPr/>
            <p:nvPr/>
          </p:nvSpPr>
          <p:spPr>
            <a:xfrm>
              <a:off x="5872700" y="1966950"/>
              <a:ext cx="321075" cy="256775"/>
            </a:xfrm>
            <a:custGeom>
              <a:avLst/>
              <a:gdLst/>
              <a:ahLst/>
              <a:cxnLst/>
              <a:rect l="l" t="t" r="r" b="b"/>
              <a:pathLst>
                <a:path w="12843" h="10271" extrusionOk="0">
                  <a:moveTo>
                    <a:pt x="9130" y="1"/>
                  </a:moveTo>
                  <a:cubicBezTo>
                    <a:pt x="6650" y="1"/>
                    <a:pt x="722" y="5139"/>
                    <a:pt x="0" y="6101"/>
                  </a:cubicBezTo>
                  <a:lnTo>
                    <a:pt x="12843" y="10271"/>
                  </a:lnTo>
                  <a:cubicBezTo>
                    <a:pt x="12843" y="6801"/>
                    <a:pt x="11609" y="1598"/>
                    <a:pt x="9807" y="197"/>
                  </a:cubicBezTo>
                  <a:cubicBezTo>
                    <a:pt x="9630" y="62"/>
                    <a:pt x="9400" y="1"/>
                    <a:pt x="9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2608;p65">
              <a:extLst>
                <a:ext uri="{FF2B5EF4-FFF2-40B4-BE49-F238E27FC236}">
                  <a16:creationId xmlns:a16="http://schemas.microsoft.com/office/drawing/2014/main" id="{2392313B-CEA3-6CA3-F8E4-A4F62526A26C}"/>
                </a:ext>
              </a:extLst>
            </p:cNvPr>
            <p:cNvSpPr/>
            <p:nvPr/>
          </p:nvSpPr>
          <p:spPr>
            <a:xfrm>
              <a:off x="5714250" y="2558950"/>
              <a:ext cx="247700" cy="168150"/>
            </a:xfrm>
            <a:custGeom>
              <a:avLst/>
              <a:gdLst/>
              <a:ahLst/>
              <a:cxnLst/>
              <a:rect l="l" t="t" r="r" b="b"/>
              <a:pathLst>
                <a:path w="9908" h="6726" extrusionOk="0">
                  <a:moveTo>
                    <a:pt x="1502" y="0"/>
                  </a:moveTo>
                  <a:cubicBezTo>
                    <a:pt x="1502" y="0"/>
                    <a:pt x="1" y="1134"/>
                    <a:pt x="434" y="3169"/>
                  </a:cubicBezTo>
                  <a:cubicBezTo>
                    <a:pt x="828" y="4989"/>
                    <a:pt x="6461" y="6725"/>
                    <a:pt x="7707" y="6725"/>
                  </a:cubicBezTo>
                  <a:cubicBezTo>
                    <a:pt x="7832" y="6725"/>
                    <a:pt x="7912" y="6708"/>
                    <a:pt x="7940" y="6672"/>
                  </a:cubicBezTo>
                  <a:cubicBezTo>
                    <a:pt x="8273" y="6338"/>
                    <a:pt x="9908" y="5337"/>
                    <a:pt x="9507" y="4136"/>
                  </a:cubicBezTo>
                  <a:cubicBezTo>
                    <a:pt x="9107" y="2902"/>
                    <a:pt x="1502" y="0"/>
                    <a:pt x="1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609;p65">
              <a:extLst>
                <a:ext uri="{FF2B5EF4-FFF2-40B4-BE49-F238E27FC236}">
                  <a16:creationId xmlns:a16="http://schemas.microsoft.com/office/drawing/2014/main" id="{F7B26C74-1A67-8612-DB02-AAB18F15F890}"/>
                </a:ext>
              </a:extLst>
            </p:cNvPr>
            <p:cNvSpPr/>
            <p:nvPr/>
          </p:nvSpPr>
          <p:spPr>
            <a:xfrm>
              <a:off x="5761175" y="2450925"/>
              <a:ext cx="194950" cy="290950"/>
            </a:xfrm>
            <a:custGeom>
              <a:avLst/>
              <a:gdLst/>
              <a:ahLst/>
              <a:cxnLst/>
              <a:rect l="l" t="t" r="r" b="b"/>
              <a:pathLst>
                <a:path w="7798" h="11638" extrusionOk="0">
                  <a:moveTo>
                    <a:pt x="5364" y="0"/>
                  </a:moveTo>
                  <a:cubicBezTo>
                    <a:pt x="3955" y="0"/>
                    <a:pt x="1613" y="3894"/>
                    <a:pt x="892" y="6356"/>
                  </a:cubicBezTo>
                  <a:cubicBezTo>
                    <a:pt x="1" y="9450"/>
                    <a:pt x="470" y="11637"/>
                    <a:pt x="1570" y="11637"/>
                  </a:cubicBezTo>
                  <a:cubicBezTo>
                    <a:pt x="1869" y="11637"/>
                    <a:pt x="2215" y="11476"/>
                    <a:pt x="2593" y="11126"/>
                  </a:cubicBezTo>
                  <a:cubicBezTo>
                    <a:pt x="4728" y="9125"/>
                    <a:pt x="7797" y="1753"/>
                    <a:pt x="5796" y="151"/>
                  </a:cubicBezTo>
                  <a:cubicBezTo>
                    <a:pt x="5666" y="48"/>
                    <a:pt x="5521" y="0"/>
                    <a:pt x="5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2610;p65">
              <a:extLst>
                <a:ext uri="{FF2B5EF4-FFF2-40B4-BE49-F238E27FC236}">
                  <a16:creationId xmlns:a16="http://schemas.microsoft.com/office/drawing/2014/main" id="{0BE2F011-C1F1-1643-6CEA-E3F9ED83342B}"/>
                </a:ext>
              </a:extLst>
            </p:cNvPr>
            <p:cNvSpPr/>
            <p:nvPr/>
          </p:nvSpPr>
          <p:spPr>
            <a:xfrm>
              <a:off x="5957900" y="2265175"/>
              <a:ext cx="66125" cy="61200"/>
            </a:xfrm>
            <a:custGeom>
              <a:avLst/>
              <a:gdLst/>
              <a:ahLst/>
              <a:cxnLst/>
              <a:rect l="l" t="t" r="r" b="b"/>
              <a:pathLst>
                <a:path w="2645" h="2448" extrusionOk="0">
                  <a:moveTo>
                    <a:pt x="640" y="0"/>
                  </a:moveTo>
                  <a:cubicBezTo>
                    <a:pt x="265" y="0"/>
                    <a:pt x="1" y="173"/>
                    <a:pt x="62" y="476"/>
                  </a:cubicBezTo>
                  <a:cubicBezTo>
                    <a:pt x="62" y="476"/>
                    <a:pt x="1162" y="1210"/>
                    <a:pt x="1763" y="2111"/>
                  </a:cubicBezTo>
                  <a:cubicBezTo>
                    <a:pt x="1923" y="2348"/>
                    <a:pt x="2071" y="2447"/>
                    <a:pt x="2190" y="2447"/>
                  </a:cubicBezTo>
                  <a:cubicBezTo>
                    <a:pt x="2541" y="2447"/>
                    <a:pt x="2644" y="1582"/>
                    <a:pt x="2096" y="810"/>
                  </a:cubicBezTo>
                  <a:cubicBezTo>
                    <a:pt x="1697" y="247"/>
                    <a:pt x="1089" y="0"/>
                    <a:pt x="6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2611;p65">
              <a:extLst>
                <a:ext uri="{FF2B5EF4-FFF2-40B4-BE49-F238E27FC236}">
                  <a16:creationId xmlns:a16="http://schemas.microsoft.com/office/drawing/2014/main" id="{A98F3CF8-4BC7-D201-751F-41C804E69E28}"/>
                </a:ext>
              </a:extLst>
            </p:cNvPr>
            <p:cNvSpPr/>
            <p:nvPr/>
          </p:nvSpPr>
          <p:spPr>
            <a:xfrm>
              <a:off x="5512450" y="2703125"/>
              <a:ext cx="370275" cy="316175"/>
            </a:xfrm>
            <a:custGeom>
              <a:avLst/>
              <a:gdLst/>
              <a:ahLst/>
              <a:cxnLst/>
              <a:rect l="l" t="t" r="r" b="b"/>
              <a:pathLst>
                <a:path w="14811" h="12647" extrusionOk="0">
                  <a:moveTo>
                    <a:pt x="7226" y="1"/>
                  </a:moveTo>
                  <a:cubicBezTo>
                    <a:pt x="5810" y="1"/>
                    <a:pt x="4051" y="605"/>
                    <a:pt x="2802" y="2739"/>
                  </a:cubicBezTo>
                  <a:cubicBezTo>
                    <a:pt x="2168" y="3840"/>
                    <a:pt x="1601" y="4674"/>
                    <a:pt x="1134" y="5308"/>
                  </a:cubicBezTo>
                  <a:cubicBezTo>
                    <a:pt x="400" y="6375"/>
                    <a:pt x="0" y="6942"/>
                    <a:pt x="200" y="7576"/>
                  </a:cubicBezTo>
                  <a:cubicBezTo>
                    <a:pt x="367" y="8076"/>
                    <a:pt x="801" y="8277"/>
                    <a:pt x="1134" y="8410"/>
                  </a:cubicBezTo>
                  <a:cubicBezTo>
                    <a:pt x="1410" y="8520"/>
                    <a:pt x="1714" y="8591"/>
                    <a:pt x="2039" y="8591"/>
                  </a:cubicBezTo>
                  <a:cubicBezTo>
                    <a:pt x="2502" y="8591"/>
                    <a:pt x="3007" y="8448"/>
                    <a:pt x="3536" y="8076"/>
                  </a:cubicBezTo>
                  <a:lnTo>
                    <a:pt x="3536" y="8076"/>
                  </a:lnTo>
                  <a:cubicBezTo>
                    <a:pt x="3336" y="9311"/>
                    <a:pt x="3302" y="10612"/>
                    <a:pt x="3769" y="11479"/>
                  </a:cubicBezTo>
                  <a:cubicBezTo>
                    <a:pt x="4070" y="12046"/>
                    <a:pt x="4537" y="12446"/>
                    <a:pt x="5137" y="12580"/>
                  </a:cubicBezTo>
                  <a:cubicBezTo>
                    <a:pt x="5371" y="12613"/>
                    <a:pt x="5571" y="12646"/>
                    <a:pt x="5771" y="12646"/>
                  </a:cubicBezTo>
                  <a:cubicBezTo>
                    <a:pt x="6972" y="12646"/>
                    <a:pt x="8239" y="11879"/>
                    <a:pt x="9474" y="10411"/>
                  </a:cubicBezTo>
                  <a:cubicBezTo>
                    <a:pt x="9474" y="10411"/>
                    <a:pt x="9507" y="10378"/>
                    <a:pt x="9507" y="10378"/>
                  </a:cubicBezTo>
                  <a:cubicBezTo>
                    <a:pt x="9540" y="10712"/>
                    <a:pt x="9640" y="10978"/>
                    <a:pt x="9807" y="11179"/>
                  </a:cubicBezTo>
                  <a:cubicBezTo>
                    <a:pt x="9951" y="11322"/>
                    <a:pt x="10219" y="11565"/>
                    <a:pt x="10696" y="11565"/>
                  </a:cubicBezTo>
                  <a:cubicBezTo>
                    <a:pt x="10773" y="11565"/>
                    <a:pt x="10854" y="11559"/>
                    <a:pt x="10941" y="11546"/>
                  </a:cubicBezTo>
                  <a:cubicBezTo>
                    <a:pt x="12109" y="11345"/>
                    <a:pt x="13410" y="9678"/>
                    <a:pt x="14044" y="8210"/>
                  </a:cubicBezTo>
                  <a:cubicBezTo>
                    <a:pt x="14811" y="6475"/>
                    <a:pt x="14811" y="4841"/>
                    <a:pt x="14010" y="3606"/>
                  </a:cubicBezTo>
                  <a:lnTo>
                    <a:pt x="12943" y="4274"/>
                  </a:lnTo>
                  <a:cubicBezTo>
                    <a:pt x="13710" y="5441"/>
                    <a:pt x="13243" y="6942"/>
                    <a:pt x="12909" y="7709"/>
                  </a:cubicBezTo>
                  <a:cubicBezTo>
                    <a:pt x="12276" y="9144"/>
                    <a:pt x="11308" y="10145"/>
                    <a:pt x="10741" y="10278"/>
                  </a:cubicBezTo>
                  <a:cubicBezTo>
                    <a:pt x="10674" y="9911"/>
                    <a:pt x="10875" y="8777"/>
                    <a:pt x="11208" y="7810"/>
                  </a:cubicBezTo>
                  <a:lnTo>
                    <a:pt x="10074" y="7309"/>
                  </a:lnTo>
                  <a:cubicBezTo>
                    <a:pt x="9449" y="8497"/>
                    <a:pt x="7592" y="11385"/>
                    <a:pt x="5796" y="11385"/>
                  </a:cubicBezTo>
                  <a:cubicBezTo>
                    <a:pt x="5676" y="11385"/>
                    <a:pt x="5556" y="11373"/>
                    <a:pt x="5437" y="11345"/>
                  </a:cubicBezTo>
                  <a:cubicBezTo>
                    <a:pt x="5170" y="11279"/>
                    <a:pt x="5004" y="11145"/>
                    <a:pt x="4870" y="10912"/>
                  </a:cubicBezTo>
                  <a:cubicBezTo>
                    <a:pt x="4236" y="9711"/>
                    <a:pt x="5037" y="6609"/>
                    <a:pt x="5704" y="4941"/>
                  </a:cubicBezTo>
                  <a:lnTo>
                    <a:pt x="4537" y="4474"/>
                  </a:lnTo>
                  <a:cubicBezTo>
                    <a:pt x="3737" y="6386"/>
                    <a:pt x="2889" y="7322"/>
                    <a:pt x="2013" y="7322"/>
                  </a:cubicBezTo>
                  <a:cubicBezTo>
                    <a:pt x="1865" y="7322"/>
                    <a:pt x="1717" y="7295"/>
                    <a:pt x="1568" y="7242"/>
                  </a:cubicBezTo>
                  <a:cubicBezTo>
                    <a:pt x="1501" y="7209"/>
                    <a:pt x="1468" y="7209"/>
                    <a:pt x="1434" y="7176"/>
                  </a:cubicBezTo>
                  <a:cubicBezTo>
                    <a:pt x="1535" y="6942"/>
                    <a:pt x="1868" y="6475"/>
                    <a:pt x="2168" y="6042"/>
                  </a:cubicBezTo>
                  <a:cubicBezTo>
                    <a:pt x="2635" y="5408"/>
                    <a:pt x="3236" y="4507"/>
                    <a:pt x="3903" y="3373"/>
                  </a:cubicBezTo>
                  <a:cubicBezTo>
                    <a:pt x="4896" y="1639"/>
                    <a:pt x="6231" y="1271"/>
                    <a:pt x="7196" y="1271"/>
                  </a:cubicBezTo>
                  <a:cubicBezTo>
                    <a:pt x="7884" y="1271"/>
                    <a:pt x="8384" y="1458"/>
                    <a:pt x="8439" y="1472"/>
                  </a:cubicBezTo>
                  <a:lnTo>
                    <a:pt x="8906" y="304"/>
                  </a:lnTo>
                  <a:cubicBezTo>
                    <a:pt x="8480" y="134"/>
                    <a:pt x="7891" y="1"/>
                    <a:pt x="72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 name="Google Shape;409;p19">
            <a:extLst>
              <a:ext uri="{FF2B5EF4-FFF2-40B4-BE49-F238E27FC236}">
                <a16:creationId xmlns:a16="http://schemas.microsoft.com/office/drawing/2014/main" id="{A9304496-4EB1-5C8C-1E6A-7F4877F04232}"/>
              </a:ext>
            </a:extLst>
          </p:cNvPr>
          <p:cNvGrpSpPr/>
          <p:nvPr/>
        </p:nvGrpSpPr>
        <p:grpSpPr>
          <a:xfrm>
            <a:off x="155053" y="562623"/>
            <a:ext cx="263100" cy="263100"/>
            <a:chOff x="8381125" y="1746400"/>
            <a:chExt cx="263100" cy="263100"/>
          </a:xfrm>
        </p:grpSpPr>
        <p:sp>
          <p:nvSpPr>
            <p:cNvPr id="37" name="Google Shape;410;p19">
              <a:extLst>
                <a:ext uri="{FF2B5EF4-FFF2-40B4-BE49-F238E27FC236}">
                  <a16:creationId xmlns:a16="http://schemas.microsoft.com/office/drawing/2014/main" id="{569F8A12-4238-C239-CA31-2B124CCE23B4}"/>
                </a:ext>
              </a:extLst>
            </p:cNvPr>
            <p:cNvSpPr/>
            <p:nvPr/>
          </p:nvSpPr>
          <p:spPr>
            <a:xfrm>
              <a:off x="8381125" y="1746400"/>
              <a:ext cx="263100" cy="263100"/>
            </a:xfrm>
            <a:prstGeom prst="star4">
              <a:avLst>
                <a:gd name="adj" fmla="val 12500"/>
              </a:avLst>
            </a:prstGeom>
            <a:solidFill>
              <a:srgbClr val="FFB820"/>
            </a:solidFill>
            <a:ln w="76200" cap="flat" cmpd="sng">
              <a:solidFill>
                <a:srgbClr val="FFFFFF"/>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411;p19">
              <a:extLst>
                <a:ext uri="{FF2B5EF4-FFF2-40B4-BE49-F238E27FC236}">
                  <a16:creationId xmlns:a16="http://schemas.microsoft.com/office/drawing/2014/main" id="{6609475E-E61A-F17E-22C3-F1DFB429B7F9}"/>
                </a:ext>
              </a:extLst>
            </p:cNvPr>
            <p:cNvSpPr/>
            <p:nvPr/>
          </p:nvSpPr>
          <p:spPr>
            <a:xfrm>
              <a:off x="8381125" y="1746400"/>
              <a:ext cx="263100" cy="263100"/>
            </a:xfrm>
            <a:prstGeom prst="star4">
              <a:avLst>
                <a:gd name="adj" fmla="val 12500"/>
              </a:avLst>
            </a:prstGeom>
            <a:solidFill>
              <a:srgbClr val="FFB82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39" name="Google Shape;412;p19">
            <a:extLst>
              <a:ext uri="{FF2B5EF4-FFF2-40B4-BE49-F238E27FC236}">
                <a16:creationId xmlns:a16="http://schemas.microsoft.com/office/drawing/2014/main" id="{46E1DFA1-88B2-CB33-D7FE-F44A3E5C3FF8}"/>
              </a:ext>
            </a:extLst>
          </p:cNvPr>
          <p:cNvGrpSpPr/>
          <p:nvPr/>
        </p:nvGrpSpPr>
        <p:grpSpPr>
          <a:xfrm>
            <a:off x="1071778" y="212623"/>
            <a:ext cx="263100" cy="263100"/>
            <a:chOff x="8381125" y="1746400"/>
            <a:chExt cx="263100" cy="263100"/>
          </a:xfrm>
        </p:grpSpPr>
        <p:sp>
          <p:nvSpPr>
            <p:cNvPr id="40" name="Google Shape;413;p19">
              <a:extLst>
                <a:ext uri="{FF2B5EF4-FFF2-40B4-BE49-F238E27FC236}">
                  <a16:creationId xmlns:a16="http://schemas.microsoft.com/office/drawing/2014/main" id="{BD312B3D-7669-945F-80D8-BD806AEF49EE}"/>
                </a:ext>
              </a:extLst>
            </p:cNvPr>
            <p:cNvSpPr/>
            <p:nvPr/>
          </p:nvSpPr>
          <p:spPr>
            <a:xfrm>
              <a:off x="8381125" y="1746400"/>
              <a:ext cx="263100" cy="263100"/>
            </a:xfrm>
            <a:prstGeom prst="star4">
              <a:avLst>
                <a:gd name="adj" fmla="val 12500"/>
              </a:avLst>
            </a:prstGeom>
            <a:solidFill>
              <a:srgbClr val="FFB820"/>
            </a:solidFill>
            <a:ln w="76200" cap="flat" cmpd="sng">
              <a:solidFill>
                <a:srgbClr val="FFFFFF"/>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14;p19">
              <a:extLst>
                <a:ext uri="{FF2B5EF4-FFF2-40B4-BE49-F238E27FC236}">
                  <a16:creationId xmlns:a16="http://schemas.microsoft.com/office/drawing/2014/main" id="{871872B3-CB2D-1B0C-61C2-5078CEB3F76E}"/>
                </a:ext>
              </a:extLst>
            </p:cNvPr>
            <p:cNvSpPr/>
            <p:nvPr/>
          </p:nvSpPr>
          <p:spPr>
            <a:xfrm>
              <a:off x="8381125" y="1746400"/>
              <a:ext cx="263100" cy="263100"/>
            </a:xfrm>
            <a:prstGeom prst="star4">
              <a:avLst>
                <a:gd name="adj" fmla="val 12500"/>
              </a:avLst>
            </a:prstGeom>
            <a:solidFill>
              <a:srgbClr val="FFB82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42" name="Google Shape;415;p19">
            <a:extLst>
              <a:ext uri="{FF2B5EF4-FFF2-40B4-BE49-F238E27FC236}">
                <a16:creationId xmlns:a16="http://schemas.microsoft.com/office/drawing/2014/main" id="{62BE129A-FE96-5FAB-FD03-18EC5D0CFB22}"/>
              </a:ext>
            </a:extLst>
          </p:cNvPr>
          <p:cNvGrpSpPr/>
          <p:nvPr/>
        </p:nvGrpSpPr>
        <p:grpSpPr>
          <a:xfrm>
            <a:off x="245983" y="-24001"/>
            <a:ext cx="580102" cy="586623"/>
            <a:chOff x="482850" y="1704875"/>
            <a:chExt cx="438850" cy="407300"/>
          </a:xfrm>
        </p:grpSpPr>
        <p:sp>
          <p:nvSpPr>
            <p:cNvPr id="43" name="Google Shape;416;p19">
              <a:extLst>
                <a:ext uri="{FF2B5EF4-FFF2-40B4-BE49-F238E27FC236}">
                  <a16:creationId xmlns:a16="http://schemas.microsoft.com/office/drawing/2014/main" id="{71E6B406-344D-D3AC-666B-1DA22A9D5D7B}"/>
                </a:ext>
              </a:extLst>
            </p:cNvPr>
            <p:cNvSpPr/>
            <p:nvPr/>
          </p:nvSpPr>
          <p:spPr>
            <a:xfrm>
              <a:off x="482850" y="1716600"/>
              <a:ext cx="438850" cy="383825"/>
            </a:xfrm>
            <a:custGeom>
              <a:avLst/>
              <a:gdLst/>
              <a:ahLst/>
              <a:cxnLst/>
              <a:rect l="l" t="t" r="r" b="b"/>
              <a:pathLst>
                <a:path w="17554" h="15353" extrusionOk="0">
                  <a:moveTo>
                    <a:pt x="9039" y="1"/>
                  </a:moveTo>
                  <a:cubicBezTo>
                    <a:pt x="8688" y="1"/>
                    <a:pt x="8333" y="21"/>
                    <a:pt x="7974" y="62"/>
                  </a:cubicBezTo>
                  <a:cubicBezTo>
                    <a:pt x="3352" y="584"/>
                    <a:pt x="1" y="4427"/>
                    <a:pt x="476" y="8636"/>
                  </a:cubicBezTo>
                  <a:cubicBezTo>
                    <a:pt x="922" y="12512"/>
                    <a:pt x="4480" y="15353"/>
                    <a:pt x="8658" y="15353"/>
                  </a:cubicBezTo>
                  <a:cubicBezTo>
                    <a:pt x="9008" y="15353"/>
                    <a:pt x="9363" y="15333"/>
                    <a:pt x="9720" y="15292"/>
                  </a:cubicBezTo>
                  <a:cubicBezTo>
                    <a:pt x="11084" y="15136"/>
                    <a:pt x="12339" y="14692"/>
                    <a:pt x="13415" y="14037"/>
                  </a:cubicBezTo>
                  <a:cubicBezTo>
                    <a:pt x="15987" y="12470"/>
                    <a:pt x="17554" y="9688"/>
                    <a:pt x="17211" y="6718"/>
                  </a:cubicBezTo>
                  <a:cubicBezTo>
                    <a:pt x="16772" y="2835"/>
                    <a:pt x="13216" y="1"/>
                    <a:pt x="9039" y="1"/>
                  </a:cubicBezTo>
                  <a:close/>
                </a:path>
              </a:pathLst>
            </a:custGeom>
            <a:solidFill>
              <a:srgbClr val="FCFCF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17;p19">
              <a:extLst>
                <a:ext uri="{FF2B5EF4-FFF2-40B4-BE49-F238E27FC236}">
                  <a16:creationId xmlns:a16="http://schemas.microsoft.com/office/drawing/2014/main" id="{6FF80C8E-FAB0-8755-D6F4-5FFD538E26D7}"/>
                </a:ext>
              </a:extLst>
            </p:cNvPr>
            <p:cNvSpPr/>
            <p:nvPr/>
          </p:nvSpPr>
          <p:spPr>
            <a:xfrm>
              <a:off x="482850" y="1704875"/>
              <a:ext cx="438850" cy="407300"/>
            </a:xfrm>
            <a:custGeom>
              <a:avLst/>
              <a:gdLst/>
              <a:ahLst/>
              <a:cxnLst/>
              <a:rect l="l" t="t" r="r" b="b"/>
              <a:pathLst>
                <a:path w="17554" h="16292" fill="none" extrusionOk="0">
                  <a:moveTo>
                    <a:pt x="17211" y="7187"/>
                  </a:moveTo>
                  <a:cubicBezTo>
                    <a:pt x="16735" y="2978"/>
                    <a:pt x="12596" y="1"/>
                    <a:pt x="7974" y="531"/>
                  </a:cubicBezTo>
                  <a:cubicBezTo>
                    <a:pt x="3352" y="1053"/>
                    <a:pt x="1" y="4896"/>
                    <a:pt x="476" y="9105"/>
                  </a:cubicBezTo>
                  <a:cubicBezTo>
                    <a:pt x="959" y="13306"/>
                    <a:pt x="5098" y="16291"/>
                    <a:pt x="9720" y="15761"/>
                  </a:cubicBezTo>
                  <a:cubicBezTo>
                    <a:pt x="11084" y="15605"/>
                    <a:pt x="12339" y="15161"/>
                    <a:pt x="13415" y="14506"/>
                  </a:cubicBezTo>
                  <a:cubicBezTo>
                    <a:pt x="15987" y="12939"/>
                    <a:pt x="17554" y="10157"/>
                    <a:pt x="17211" y="7187"/>
                  </a:cubicBezTo>
                  <a:close/>
                </a:path>
              </a:pathLst>
            </a:custGeom>
            <a:noFill/>
            <a:ln w="76200" cap="flat" cmpd="sng">
              <a:solidFill>
                <a:srgbClr val="FCFCFC"/>
              </a:solidFill>
              <a:prstDash val="solid"/>
              <a:miter lim="7794"/>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18;p19">
              <a:extLst>
                <a:ext uri="{FF2B5EF4-FFF2-40B4-BE49-F238E27FC236}">
                  <a16:creationId xmlns:a16="http://schemas.microsoft.com/office/drawing/2014/main" id="{82B028EE-4468-2C07-6449-83C6B78FEF3C}"/>
                </a:ext>
              </a:extLst>
            </p:cNvPr>
            <p:cNvSpPr/>
            <p:nvPr/>
          </p:nvSpPr>
          <p:spPr>
            <a:xfrm>
              <a:off x="482850" y="1716600"/>
              <a:ext cx="438850" cy="383825"/>
            </a:xfrm>
            <a:custGeom>
              <a:avLst/>
              <a:gdLst/>
              <a:ahLst/>
              <a:cxnLst/>
              <a:rect l="l" t="t" r="r" b="b"/>
              <a:pathLst>
                <a:path w="17554" h="15353" extrusionOk="0">
                  <a:moveTo>
                    <a:pt x="9039" y="1"/>
                  </a:moveTo>
                  <a:cubicBezTo>
                    <a:pt x="8688" y="1"/>
                    <a:pt x="8333" y="21"/>
                    <a:pt x="7974" y="62"/>
                  </a:cubicBezTo>
                  <a:cubicBezTo>
                    <a:pt x="3352" y="584"/>
                    <a:pt x="1" y="4427"/>
                    <a:pt x="476" y="8636"/>
                  </a:cubicBezTo>
                  <a:cubicBezTo>
                    <a:pt x="922" y="12512"/>
                    <a:pt x="4480" y="15353"/>
                    <a:pt x="8658" y="15353"/>
                  </a:cubicBezTo>
                  <a:cubicBezTo>
                    <a:pt x="9008" y="15353"/>
                    <a:pt x="9363" y="15333"/>
                    <a:pt x="9720" y="15292"/>
                  </a:cubicBezTo>
                  <a:cubicBezTo>
                    <a:pt x="11084" y="15136"/>
                    <a:pt x="12339" y="14692"/>
                    <a:pt x="13415" y="14037"/>
                  </a:cubicBezTo>
                  <a:cubicBezTo>
                    <a:pt x="15987" y="12470"/>
                    <a:pt x="17554" y="9688"/>
                    <a:pt x="17211" y="6718"/>
                  </a:cubicBezTo>
                  <a:cubicBezTo>
                    <a:pt x="16772" y="2835"/>
                    <a:pt x="13216" y="1"/>
                    <a:pt x="9039" y="1"/>
                  </a:cubicBezTo>
                  <a:close/>
                </a:path>
              </a:pathLst>
            </a:custGeom>
            <a:solidFill>
              <a:srgbClr val="FFB82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419;p19">
              <a:extLst>
                <a:ext uri="{FF2B5EF4-FFF2-40B4-BE49-F238E27FC236}">
                  <a16:creationId xmlns:a16="http://schemas.microsoft.com/office/drawing/2014/main" id="{92F56D30-B555-71AD-A990-3013F9787DAD}"/>
                </a:ext>
              </a:extLst>
            </p:cNvPr>
            <p:cNvSpPr/>
            <p:nvPr/>
          </p:nvSpPr>
          <p:spPr>
            <a:xfrm>
              <a:off x="750400" y="1845650"/>
              <a:ext cx="16000" cy="14225"/>
            </a:xfrm>
            <a:custGeom>
              <a:avLst/>
              <a:gdLst/>
              <a:ahLst/>
              <a:cxnLst/>
              <a:rect l="l" t="t" r="r" b="b"/>
              <a:pathLst>
                <a:path w="640" h="569" extrusionOk="0">
                  <a:moveTo>
                    <a:pt x="326" y="0"/>
                  </a:moveTo>
                  <a:cubicBezTo>
                    <a:pt x="267" y="0"/>
                    <a:pt x="213" y="21"/>
                    <a:pt x="164" y="52"/>
                  </a:cubicBezTo>
                  <a:cubicBezTo>
                    <a:pt x="32" y="130"/>
                    <a:pt x="0" y="317"/>
                    <a:pt x="86" y="442"/>
                  </a:cubicBezTo>
                  <a:cubicBezTo>
                    <a:pt x="125" y="504"/>
                    <a:pt x="195" y="551"/>
                    <a:pt x="265" y="566"/>
                  </a:cubicBezTo>
                  <a:cubicBezTo>
                    <a:pt x="278" y="568"/>
                    <a:pt x="291" y="568"/>
                    <a:pt x="304" y="568"/>
                  </a:cubicBezTo>
                  <a:cubicBezTo>
                    <a:pt x="367" y="568"/>
                    <a:pt x="424" y="552"/>
                    <a:pt x="476" y="520"/>
                  </a:cubicBezTo>
                  <a:cubicBezTo>
                    <a:pt x="608" y="442"/>
                    <a:pt x="640" y="255"/>
                    <a:pt x="554" y="130"/>
                  </a:cubicBezTo>
                  <a:cubicBezTo>
                    <a:pt x="515" y="68"/>
                    <a:pt x="445" y="21"/>
                    <a:pt x="375" y="5"/>
                  </a:cubicBezTo>
                  <a:cubicBezTo>
                    <a:pt x="358" y="2"/>
                    <a:pt x="342" y="0"/>
                    <a:pt x="326"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20;p19">
              <a:extLst>
                <a:ext uri="{FF2B5EF4-FFF2-40B4-BE49-F238E27FC236}">
                  <a16:creationId xmlns:a16="http://schemas.microsoft.com/office/drawing/2014/main" id="{8F42DDC9-0DED-FEB6-3E9D-9F765647517D}"/>
                </a:ext>
              </a:extLst>
            </p:cNvPr>
            <p:cNvSpPr/>
            <p:nvPr/>
          </p:nvSpPr>
          <p:spPr>
            <a:xfrm>
              <a:off x="673825" y="1846875"/>
              <a:ext cx="15800" cy="14225"/>
            </a:xfrm>
            <a:custGeom>
              <a:avLst/>
              <a:gdLst/>
              <a:ahLst/>
              <a:cxnLst/>
              <a:rect l="l" t="t" r="r" b="b"/>
              <a:pathLst>
                <a:path w="632" h="569" extrusionOk="0">
                  <a:moveTo>
                    <a:pt x="332" y="1"/>
                  </a:moveTo>
                  <a:cubicBezTo>
                    <a:pt x="273" y="1"/>
                    <a:pt x="215" y="17"/>
                    <a:pt x="156" y="50"/>
                  </a:cubicBezTo>
                  <a:cubicBezTo>
                    <a:pt x="31" y="128"/>
                    <a:pt x="0" y="315"/>
                    <a:pt x="78" y="439"/>
                  </a:cubicBezTo>
                  <a:cubicBezTo>
                    <a:pt x="125" y="502"/>
                    <a:pt x="187" y="549"/>
                    <a:pt x="265" y="564"/>
                  </a:cubicBezTo>
                  <a:cubicBezTo>
                    <a:pt x="280" y="567"/>
                    <a:pt x="296" y="569"/>
                    <a:pt x="311" y="569"/>
                  </a:cubicBezTo>
                  <a:cubicBezTo>
                    <a:pt x="368" y="569"/>
                    <a:pt x="427" y="548"/>
                    <a:pt x="476" y="517"/>
                  </a:cubicBezTo>
                  <a:cubicBezTo>
                    <a:pt x="608" y="439"/>
                    <a:pt x="632" y="252"/>
                    <a:pt x="554" y="128"/>
                  </a:cubicBezTo>
                  <a:cubicBezTo>
                    <a:pt x="507" y="65"/>
                    <a:pt x="445" y="19"/>
                    <a:pt x="367" y="3"/>
                  </a:cubicBezTo>
                  <a:cubicBezTo>
                    <a:pt x="355" y="2"/>
                    <a:pt x="343" y="1"/>
                    <a:pt x="332"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21;p19">
              <a:extLst>
                <a:ext uri="{FF2B5EF4-FFF2-40B4-BE49-F238E27FC236}">
                  <a16:creationId xmlns:a16="http://schemas.microsoft.com/office/drawing/2014/main" id="{358D312A-4DED-FE1F-53D2-11329CA5E4EC}"/>
                </a:ext>
              </a:extLst>
            </p:cNvPr>
            <p:cNvSpPr/>
            <p:nvPr/>
          </p:nvSpPr>
          <p:spPr>
            <a:xfrm>
              <a:off x="666225" y="1803625"/>
              <a:ext cx="25750" cy="15375"/>
            </a:xfrm>
            <a:custGeom>
              <a:avLst/>
              <a:gdLst/>
              <a:ahLst/>
              <a:cxnLst/>
              <a:rect l="l" t="t" r="r" b="b"/>
              <a:pathLst>
                <a:path w="1030" h="615" extrusionOk="0">
                  <a:moveTo>
                    <a:pt x="631" y="1"/>
                  </a:moveTo>
                  <a:cubicBezTo>
                    <a:pt x="480" y="1"/>
                    <a:pt x="324" y="72"/>
                    <a:pt x="234" y="213"/>
                  </a:cubicBezTo>
                  <a:cubicBezTo>
                    <a:pt x="172" y="314"/>
                    <a:pt x="0" y="525"/>
                    <a:pt x="156" y="611"/>
                  </a:cubicBezTo>
                  <a:cubicBezTo>
                    <a:pt x="164" y="613"/>
                    <a:pt x="173" y="615"/>
                    <a:pt x="181" y="615"/>
                  </a:cubicBezTo>
                  <a:cubicBezTo>
                    <a:pt x="219" y="615"/>
                    <a:pt x="252" y="587"/>
                    <a:pt x="265" y="548"/>
                  </a:cubicBezTo>
                  <a:cubicBezTo>
                    <a:pt x="299" y="384"/>
                    <a:pt x="472" y="184"/>
                    <a:pt x="639" y="184"/>
                  </a:cubicBezTo>
                  <a:cubicBezTo>
                    <a:pt x="703" y="184"/>
                    <a:pt x="765" y="212"/>
                    <a:pt x="819" y="283"/>
                  </a:cubicBezTo>
                  <a:cubicBezTo>
                    <a:pt x="881" y="330"/>
                    <a:pt x="858" y="447"/>
                    <a:pt x="943" y="455"/>
                  </a:cubicBezTo>
                  <a:cubicBezTo>
                    <a:pt x="998" y="455"/>
                    <a:pt x="1029" y="400"/>
                    <a:pt x="1029" y="346"/>
                  </a:cubicBezTo>
                  <a:cubicBezTo>
                    <a:pt x="1003" y="115"/>
                    <a:pt x="821" y="1"/>
                    <a:pt x="63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22;p19">
              <a:extLst>
                <a:ext uri="{FF2B5EF4-FFF2-40B4-BE49-F238E27FC236}">
                  <a16:creationId xmlns:a16="http://schemas.microsoft.com/office/drawing/2014/main" id="{4A44F5AF-2F7A-18E2-B513-E4FEC983A8D0}"/>
                </a:ext>
              </a:extLst>
            </p:cNvPr>
            <p:cNvSpPr/>
            <p:nvPr/>
          </p:nvSpPr>
          <p:spPr>
            <a:xfrm>
              <a:off x="741725" y="1802725"/>
              <a:ext cx="31425" cy="15575"/>
            </a:xfrm>
            <a:custGeom>
              <a:avLst/>
              <a:gdLst/>
              <a:ahLst/>
              <a:cxnLst/>
              <a:rect l="l" t="t" r="r" b="b"/>
              <a:pathLst>
                <a:path w="1257" h="623" extrusionOk="0">
                  <a:moveTo>
                    <a:pt x="608" y="0"/>
                  </a:moveTo>
                  <a:cubicBezTo>
                    <a:pt x="312" y="0"/>
                    <a:pt x="1" y="398"/>
                    <a:pt x="363" y="405"/>
                  </a:cubicBezTo>
                  <a:cubicBezTo>
                    <a:pt x="439" y="312"/>
                    <a:pt x="557" y="246"/>
                    <a:pt x="671" y="246"/>
                  </a:cubicBezTo>
                  <a:cubicBezTo>
                    <a:pt x="757" y="246"/>
                    <a:pt x="841" y="283"/>
                    <a:pt x="901" y="374"/>
                  </a:cubicBezTo>
                  <a:cubicBezTo>
                    <a:pt x="975" y="434"/>
                    <a:pt x="944" y="623"/>
                    <a:pt x="1040" y="623"/>
                  </a:cubicBezTo>
                  <a:cubicBezTo>
                    <a:pt x="1055" y="623"/>
                    <a:pt x="1073" y="618"/>
                    <a:pt x="1096" y="608"/>
                  </a:cubicBezTo>
                  <a:cubicBezTo>
                    <a:pt x="1256" y="378"/>
                    <a:pt x="960" y="7"/>
                    <a:pt x="691" y="7"/>
                  </a:cubicBezTo>
                  <a:cubicBezTo>
                    <a:pt x="686" y="7"/>
                    <a:pt x="680" y="7"/>
                    <a:pt x="675" y="7"/>
                  </a:cubicBezTo>
                  <a:cubicBezTo>
                    <a:pt x="653" y="2"/>
                    <a:pt x="630" y="0"/>
                    <a:pt x="608"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423;p19">
              <a:extLst>
                <a:ext uri="{FF2B5EF4-FFF2-40B4-BE49-F238E27FC236}">
                  <a16:creationId xmlns:a16="http://schemas.microsoft.com/office/drawing/2014/main" id="{0FB61144-A79B-EAB3-813E-77D892DDF865}"/>
                </a:ext>
              </a:extLst>
            </p:cNvPr>
            <p:cNvSpPr/>
            <p:nvPr/>
          </p:nvSpPr>
          <p:spPr>
            <a:xfrm>
              <a:off x="694275" y="1877475"/>
              <a:ext cx="55375" cy="47325"/>
            </a:xfrm>
            <a:custGeom>
              <a:avLst/>
              <a:gdLst/>
              <a:ahLst/>
              <a:cxnLst/>
              <a:rect l="l" t="t" r="r" b="b"/>
              <a:pathLst>
                <a:path w="2215" h="1893" extrusionOk="0">
                  <a:moveTo>
                    <a:pt x="1912" y="1"/>
                  </a:moveTo>
                  <a:cubicBezTo>
                    <a:pt x="1809" y="1"/>
                    <a:pt x="1833" y="203"/>
                    <a:pt x="1840" y="283"/>
                  </a:cubicBezTo>
                  <a:cubicBezTo>
                    <a:pt x="1840" y="533"/>
                    <a:pt x="1840" y="790"/>
                    <a:pt x="1739" y="1024"/>
                  </a:cubicBezTo>
                  <a:cubicBezTo>
                    <a:pt x="1631" y="1369"/>
                    <a:pt x="1297" y="1624"/>
                    <a:pt x="952" y="1624"/>
                  </a:cubicBezTo>
                  <a:cubicBezTo>
                    <a:pt x="823" y="1624"/>
                    <a:pt x="691" y="1588"/>
                    <a:pt x="570" y="1507"/>
                  </a:cubicBezTo>
                  <a:cubicBezTo>
                    <a:pt x="227" y="1187"/>
                    <a:pt x="297" y="665"/>
                    <a:pt x="281" y="244"/>
                  </a:cubicBezTo>
                  <a:cubicBezTo>
                    <a:pt x="277" y="174"/>
                    <a:pt x="221" y="139"/>
                    <a:pt x="164" y="139"/>
                  </a:cubicBezTo>
                  <a:cubicBezTo>
                    <a:pt x="108" y="139"/>
                    <a:pt x="51" y="174"/>
                    <a:pt x="47" y="244"/>
                  </a:cubicBezTo>
                  <a:cubicBezTo>
                    <a:pt x="1" y="829"/>
                    <a:pt x="24" y="1694"/>
                    <a:pt x="726" y="1858"/>
                  </a:cubicBezTo>
                  <a:cubicBezTo>
                    <a:pt x="813" y="1881"/>
                    <a:pt x="902" y="1893"/>
                    <a:pt x="991" y="1893"/>
                  </a:cubicBezTo>
                  <a:cubicBezTo>
                    <a:pt x="1197" y="1893"/>
                    <a:pt x="1401" y="1832"/>
                    <a:pt x="1575" y="1717"/>
                  </a:cubicBezTo>
                  <a:cubicBezTo>
                    <a:pt x="2097" y="1351"/>
                    <a:pt x="2214" y="572"/>
                    <a:pt x="1973" y="18"/>
                  </a:cubicBezTo>
                  <a:cubicBezTo>
                    <a:pt x="1949" y="6"/>
                    <a:pt x="1929" y="1"/>
                    <a:pt x="1912"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424;p19">
              <a:extLst>
                <a:ext uri="{FF2B5EF4-FFF2-40B4-BE49-F238E27FC236}">
                  <a16:creationId xmlns:a16="http://schemas.microsoft.com/office/drawing/2014/main" id="{21F47CCA-F66D-82A4-1601-65DCEE4A53BC}"/>
                </a:ext>
              </a:extLst>
            </p:cNvPr>
            <p:cNvSpPr/>
            <p:nvPr/>
          </p:nvSpPr>
          <p:spPr>
            <a:xfrm>
              <a:off x="771450" y="1871225"/>
              <a:ext cx="97450" cy="62450"/>
            </a:xfrm>
            <a:custGeom>
              <a:avLst/>
              <a:gdLst/>
              <a:ahLst/>
              <a:cxnLst/>
              <a:rect l="l" t="t" r="r" b="b"/>
              <a:pathLst>
                <a:path w="3898" h="2498" extrusionOk="0">
                  <a:moveTo>
                    <a:pt x="1971" y="0"/>
                  </a:moveTo>
                  <a:cubicBezTo>
                    <a:pt x="1818" y="0"/>
                    <a:pt x="1666" y="15"/>
                    <a:pt x="1520" y="42"/>
                  </a:cubicBezTo>
                  <a:cubicBezTo>
                    <a:pt x="1232" y="128"/>
                    <a:pt x="928" y="221"/>
                    <a:pt x="678" y="393"/>
                  </a:cubicBezTo>
                  <a:cubicBezTo>
                    <a:pt x="0" y="900"/>
                    <a:pt x="335" y="1967"/>
                    <a:pt x="1052" y="2264"/>
                  </a:cubicBezTo>
                  <a:cubicBezTo>
                    <a:pt x="1359" y="2409"/>
                    <a:pt x="1714" y="2498"/>
                    <a:pt x="2065" y="2498"/>
                  </a:cubicBezTo>
                  <a:cubicBezTo>
                    <a:pt x="2444" y="2498"/>
                    <a:pt x="2818" y="2394"/>
                    <a:pt x="3118" y="2147"/>
                  </a:cubicBezTo>
                  <a:cubicBezTo>
                    <a:pt x="3897" y="1562"/>
                    <a:pt x="3632" y="557"/>
                    <a:pt x="2806" y="175"/>
                  </a:cubicBezTo>
                  <a:cubicBezTo>
                    <a:pt x="2547" y="53"/>
                    <a:pt x="2258" y="0"/>
                    <a:pt x="1971" y="0"/>
                  </a:cubicBezTo>
                  <a:close/>
                </a:path>
              </a:pathLst>
            </a:custGeom>
            <a:solidFill>
              <a:srgbClr val="F25C0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25;p19">
              <a:extLst>
                <a:ext uri="{FF2B5EF4-FFF2-40B4-BE49-F238E27FC236}">
                  <a16:creationId xmlns:a16="http://schemas.microsoft.com/office/drawing/2014/main" id="{A33CDC93-3D3F-9700-4181-AB7AA262F0D0}"/>
                </a:ext>
              </a:extLst>
            </p:cNvPr>
            <p:cNvSpPr/>
            <p:nvPr/>
          </p:nvSpPr>
          <p:spPr>
            <a:xfrm>
              <a:off x="571700" y="1836000"/>
              <a:ext cx="84025" cy="62575"/>
            </a:xfrm>
            <a:custGeom>
              <a:avLst/>
              <a:gdLst/>
              <a:ahLst/>
              <a:cxnLst/>
              <a:rect l="l" t="t" r="r" b="b"/>
              <a:pathLst>
                <a:path w="3361" h="2503" extrusionOk="0">
                  <a:moveTo>
                    <a:pt x="1589" y="0"/>
                  </a:moveTo>
                  <a:cubicBezTo>
                    <a:pt x="1582" y="0"/>
                    <a:pt x="1575" y="1"/>
                    <a:pt x="1568" y="1"/>
                  </a:cubicBezTo>
                  <a:cubicBezTo>
                    <a:pt x="1435" y="33"/>
                    <a:pt x="1310" y="72"/>
                    <a:pt x="1186" y="111"/>
                  </a:cubicBezTo>
                  <a:cubicBezTo>
                    <a:pt x="1045" y="157"/>
                    <a:pt x="905" y="204"/>
                    <a:pt x="780" y="274"/>
                  </a:cubicBezTo>
                  <a:cubicBezTo>
                    <a:pt x="461" y="461"/>
                    <a:pt x="188" y="773"/>
                    <a:pt x="110" y="1139"/>
                  </a:cubicBezTo>
                  <a:cubicBezTo>
                    <a:pt x="1" y="1755"/>
                    <a:pt x="547" y="2277"/>
                    <a:pt x="1108" y="2402"/>
                  </a:cubicBezTo>
                  <a:cubicBezTo>
                    <a:pt x="1337" y="2467"/>
                    <a:pt x="1560" y="2503"/>
                    <a:pt x="1778" y="2503"/>
                  </a:cubicBezTo>
                  <a:cubicBezTo>
                    <a:pt x="2139" y="2503"/>
                    <a:pt x="2484" y="2404"/>
                    <a:pt x="2815" y="2176"/>
                  </a:cubicBezTo>
                  <a:cubicBezTo>
                    <a:pt x="3134" y="1966"/>
                    <a:pt x="3337" y="1716"/>
                    <a:pt x="3345" y="1326"/>
                  </a:cubicBezTo>
                  <a:cubicBezTo>
                    <a:pt x="3360" y="945"/>
                    <a:pt x="3134" y="633"/>
                    <a:pt x="2830" y="430"/>
                  </a:cubicBezTo>
                  <a:cubicBezTo>
                    <a:pt x="2519" y="204"/>
                    <a:pt x="2129" y="87"/>
                    <a:pt x="1739" y="87"/>
                  </a:cubicBezTo>
                  <a:cubicBezTo>
                    <a:pt x="1711" y="31"/>
                    <a:pt x="1652" y="0"/>
                    <a:pt x="1589" y="0"/>
                  </a:cubicBezTo>
                  <a:close/>
                </a:path>
              </a:pathLst>
            </a:custGeom>
            <a:solidFill>
              <a:srgbClr val="F25C0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animEffect transition="in" filter="fade">
                                      <p:cBhvr>
                                        <p:cTn id="19" dur="500"/>
                                        <p:tgtEl>
                                          <p:spTgt spid="6"/>
                                        </p:tgtEl>
                                      </p:cBhvr>
                                    </p:animEffect>
                                  </p:childTnLst>
                                </p:cTn>
                              </p:par>
                              <p:par>
                                <p:cTn id="20" presetID="53" presetClass="entr" presetSubtype="16" fill="hold"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fltVal val="0"/>
                                          </p:val>
                                        </p:tav>
                                        <p:tav tm="100000">
                                          <p:val>
                                            <p:strVal val="#ppt_w"/>
                                          </p:val>
                                        </p:tav>
                                      </p:tavLst>
                                    </p:anim>
                                    <p:anim calcmode="lin" valueType="num">
                                      <p:cBhvr>
                                        <p:cTn id="23" dur="500" fill="hold"/>
                                        <p:tgtEl>
                                          <p:spTgt spid="7"/>
                                        </p:tgtEl>
                                        <p:attrNameLst>
                                          <p:attrName>ppt_h</p:attrName>
                                        </p:attrNameLst>
                                      </p:cBhvr>
                                      <p:tavLst>
                                        <p:tav tm="0">
                                          <p:val>
                                            <p:fltVal val="0"/>
                                          </p:val>
                                        </p:tav>
                                        <p:tav tm="100000">
                                          <p:val>
                                            <p:strVal val="#ppt_h"/>
                                          </p:val>
                                        </p:tav>
                                      </p:tavLst>
                                    </p:anim>
                                    <p:animEffect transition="in" filter="fade">
                                      <p:cBhvr>
                                        <p:cTn id="2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103"/>
        <p:cNvGrpSpPr/>
        <p:nvPr/>
      </p:nvGrpSpPr>
      <p:grpSpPr>
        <a:xfrm>
          <a:off x="0" y="0"/>
          <a:ext cx="0" cy="0"/>
          <a:chOff x="0" y="0"/>
          <a:chExt cx="0" cy="0"/>
        </a:xfrm>
      </p:grpSpPr>
      <p:sp>
        <p:nvSpPr>
          <p:cNvPr id="26" name="Google Shape;791;p21">
            <a:extLst>
              <a:ext uri="{FF2B5EF4-FFF2-40B4-BE49-F238E27FC236}">
                <a16:creationId xmlns:a16="http://schemas.microsoft.com/office/drawing/2014/main" id="{D0C2DC41-DDD0-113F-E11D-26B8A9731F04}"/>
              </a:ext>
            </a:extLst>
          </p:cNvPr>
          <p:cNvSpPr/>
          <p:nvPr/>
        </p:nvSpPr>
        <p:spPr>
          <a:xfrm>
            <a:off x="706968" y="125630"/>
            <a:ext cx="8233832" cy="572700"/>
          </a:xfrm>
          <a:custGeom>
            <a:avLst/>
            <a:gdLst/>
            <a:ahLst/>
            <a:cxnLst/>
            <a:rect l="l" t="t" r="r" b="b"/>
            <a:pathLst>
              <a:path w="59342" h="90346" extrusionOk="0">
                <a:moveTo>
                  <a:pt x="21484" y="0"/>
                </a:moveTo>
                <a:cubicBezTo>
                  <a:pt x="16291" y="0"/>
                  <a:pt x="8432" y="235"/>
                  <a:pt x="4989" y="2325"/>
                </a:cubicBezTo>
                <a:cubicBezTo>
                  <a:pt x="905" y="4814"/>
                  <a:pt x="1215" y="6814"/>
                  <a:pt x="322" y="20232"/>
                </a:cubicBezTo>
                <a:cubicBezTo>
                  <a:pt x="0" y="24995"/>
                  <a:pt x="1405" y="48628"/>
                  <a:pt x="1917" y="58320"/>
                </a:cubicBezTo>
                <a:cubicBezTo>
                  <a:pt x="2382" y="67071"/>
                  <a:pt x="250" y="79097"/>
                  <a:pt x="6573" y="85145"/>
                </a:cubicBezTo>
                <a:cubicBezTo>
                  <a:pt x="11383" y="89753"/>
                  <a:pt x="21324" y="88824"/>
                  <a:pt x="27944" y="89562"/>
                </a:cubicBezTo>
                <a:cubicBezTo>
                  <a:pt x="32588" y="90085"/>
                  <a:pt x="37273" y="90346"/>
                  <a:pt x="41951" y="90346"/>
                </a:cubicBezTo>
                <a:cubicBezTo>
                  <a:pt x="42922" y="90346"/>
                  <a:pt x="43893" y="90335"/>
                  <a:pt x="44863" y="90312"/>
                </a:cubicBezTo>
                <a:cubicBezTo>
                  <a:pt x="46590" y="90265"/>
                  <a:pt x="48411" y="90169"/>
                  <a:pt x="49852" y="89229"/>
                </a:cubicBezTo>
                <a:cubicBezTo>
                  <a:pt x="50745" y="88657"/>
                  <a:pt x="51423" y="87824"/>
                  <a:pt x="51983" y="86931"/>
                </a:cubicBezTo>
                <a:cubicBezTo>
                  <a:pt x="53924" y="83883"/>
                  <a:pt x="54745" y="80251"/>
                  <a:pt x="55102" y="76668"/>
                </a:cubicBezTo>
                <a:cubicBezTo>
                  <a:pt x="57353" y="53951"/>
                  <a:pt x="59341" y="33091"/>
                  <a:pt x="54626" y="11910"/>
                </a:cubicBezTo>
                <a:cubicBezTo>
                  <a:pt x="54210" y="10052"/>
                  <a:pt x="53781" y="8147"/>
                  <a:pt x="52709" y="6564"/>
                </a:cubicBezTo>
                <a:cubicBezTo>
                  <a:pt x="51614" y="4933"/>
                  <a:pt x="49923" y="3778"/>
                  <a:pt x="48161" y="2897"/>
                </a:cubicBezTo>
                <a:cubicBezTo>
                  <a:pt x="42577" y="111"/>
                  <a:pt x="30314" y="51"/>
                  <a:pt x="24182" y="15"/>
                </a:cubicBezTo>
                <a:cubicBezTo>
                  <a:pt x="23421" y="9"/>
                  <a:pt x="22504" y="0"/>
                  <a:pt x="214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8" name="Google Shape;1108;p37"/>
          <p:cNvSpPr txBox="1">
            <a:spLocks noGrp="1"/>
          </p:cNvSpPr>
          <p:nvPr>
            <p:ph type="title"/>
          </p:nvPr>
        </p:nvSpPr>
        <p:spPr>
          <a:xfrm>
            <a:off x="656168" y="100230"/>
            <a:ext cx="8335432"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2800" b="1">
                <a:latin typeface="Times New Roman" panose="02020603050405020304" pitchFamily="18" charset="0"/>
                <a:cs typeface="Times New Roman" panose="02020603050405020304" pitchFamily="18" charset="0"/>
              </a:rPr>
              <a:t>2. Ý nghĩa quan trọng của tiếng cười trong cuộc sống</a:t>
            </a:r>
            <a:endParaRPr sz="2800" b="1">
              <a:latin typeface="Times New Roman" panose="02020603050405020304" pitchFamily="18" charset="0"/>
              <a:cs typeface="Times New Roman" panose="02020603050405020304" pitchFamily="18" charset="0"/>
            </a:endParaRPr>
          </a:p>
        </p:txBody>
      </p:sp>
      <p:grpSp>
        <p:nvGrpSpPr>
          <p:cNvPr id="2" name="Google Shape;2167;p41">
            <a:extLst>
              <a:ext uri="{FF2B5EF4-FFF2-40B4-BE49-F238E27FC236}">
                <a16:creationId xmlns:a16="http://schemas.microsoft.com/office/drawing/2014/main" id="{9FBE743F-8BE1-A140-C06B-AF0415F40DA0}"/>
              </a:ext>
            </a:extLst>
          </p:cNvPr>
          <p:cNvGrpSpPr/>
          <p:nvPr/>
        </p:nvGrpSpPr>
        <p:grpSpPr>
          <a:xfrm>
            <a:off x="3739421" y="2209800"/>
            <a:ext cx="1720968" cy="2996138"/>
            <a:chOff x="3658847" y="1805024"/>
            <a:chExt cx="1732303" cy="2927050"/>
          </a:xfrm>
        </p:grpSpPr>
        <p:sp>
          <p:nvSpPr>
            <p:cNvPr id="3" name="Google Shape;2168;p41">
              <a:extLst>
                <a:ext uri="{FF2B5EF4-FFF2-40B4-BE49-F238E27FC236}">
                  <a16:creationId xmlns:a16="http://schemas.microsoft.com/office/drawing/2014/main" id="{7EEFAE0E-1B7A-A49D-D31B-70A6123A99B8}"/>
                </a:ext>
              </a:extLst>
            </p:cNvPr>
            <p:cNvSpPr/>
            <p:nvPr/>
          </p:nvSpPr>
          <p:spPr>
            <a:xfrm>
              <a:off x="3741767" y="4486773"/>
              <a:ext cx="1430464" cy="245300"/>
            </a:xfrm>
            <a:custGeom>
              <a:avLst/>
              <a:gdLst/>
              <a:ahLst/>
              <a:cxnLst/>
              <a:rect l="l" t="t" r="r" b="b"/>
              <a:pathLst>
                <a:path w="58758" h="10076" extrusionOk="0">
                  <a:moveTo>
                    <a:pt x="28469" y="0"/>
                  </a:moveTo>
                  <a:lnTo>
                    <a:pt x="26805" y="16"/>
                  </a:lnTo>
                  <a:lnTo>
                    <a:pt x="25205" y="31"/>
                  </a:lnTo>
                  <a:lnTo>
                    <a:pt x="23635" y="63"/>
                  </a:lnTo>
                  <a:lnTo>
                    <a:pt x="22129" y="110"/>
                  </a:lnTo>
                  <a:lnTo>
                    <a:pt x="20653" y="157"/>
                  </a:lnTo>
                  <a:lnTo>
                    <a:pt x="19241" y="235"/>
                  </a:lnTo>
                  <a:lnTo>
                    <a:pt x="17876" y="314"/>
                  </a:lnTo>
                  <a:lnTo>
                    <a:pt x="16542" y="392"/>
                  </a:lnTo>
                  <a:lnTo>
                    <a:pt x="15270" y="502"/>
                  </a:lnTo>
                  <a:lnTo>
                    <a:pt x="14046" y="612"/>
                  </a:lnTo>
                  <a:lnTo>
                    <a:pt x="12869" y="738"/>
                  </a:lnTo>
                  <a:lnTo>
                    <a:pt x="11755" y="863"/>
                  </a:lnTo>
                  <a:lnTo>
                    <a:pt x="10672" y="989"/>
                  </a:lnTo>
                  <a:lnTo>
                    <a:pt x="9652" y="1146"/>
                  </a:lnTo>
                  <a:lnTo>
                    <a:pt x="8679" y="1303"/>
                  </a:lnTo>
                  <a:lnTo>
                    <a:pt x="7753" y="1460"/>
                  </a:lnTo>
                  <a:lnTo>
                    <a:pt x="6874" y="1632"/>
                  </a:lnTo>
                  <a:lnTo>
                    <a:pt x="6058" y="1805"/>
                  </a:lnTo>
                  <a:lnTo>
                    <a:pt x="5289" y="1977"/>
                  </a:lnTo>
                  <a:lnTo>
                    <a:pt x="4567" y="2166"/>
                  </a:lnTo>
                  <a:lnTo>
                    <a:pt x="3893" y="2354"/>
                  </a:lnTo>
                  <a:lnTo>
                    <a:pt x="3280" y="2558"/>
                  </a:lnTo>
                  <a:lnTo>
                    <a:pt x="2716" y="2762"/>
                  </a:lnTo>
                  <a:lnTo>
                    <a:pt x="2198" y="2966"/>
                  </a:lnTo>
                  <a:lnTo>
                    <a:pt x="1743" y="3170"/>
                  </a:lnTo>
                  <a:lnTo>
                    <a:pt x="1334" y="3390"/>
                  </a:lnTo>
                  <a:lnTo>
                    <a:pt x="989" y="3610"/>
                  </a:lnTo>
                  <a:lnTo>
                    <a:pt x="691" y="3829"/>
                  </a:lnTo>
                  <a:lnTo>
                    <a:pt x="440" y="4049"/>
                  </a:lnTo>
                  <a:lnTo>
                    <a:pt x="346" y="4159"/>
                  </a:lnTo>
                  <a:lnTo>
                    <a:pt x="252" y="4269"/>
                  </a:lnTo>
                  <a:lnTo>
                    <a:pt x="173" y="4379"/>
                  </a:lnTo>
                  <a:lnTo>
                    <a:pt x="110" y="4488"/>
                  </a:lnTo>
                  <a:lnTo>
                    <a:pt x="63" y="4598"/>
                  </a:lnTo>
                  <a:lnTo>
                    <a:pt x="32" y="4724"/>
                  </a:lnTo>
                  <a:lnTo>
                    <a:pt x="16" y="4834"/>
                  </a:lnTo>
                  <a:lnTo>
                    <a:pt x="1" y="4944"/>
                  </a:lnTo>
                  <a:lnTo>
                    <a:pt x="16" y="5053"/>
                  </a:lnTo>
                  <a:lnTo>
                    <a:pt x="32" y="5163"/>
                  </a:lnTo>
                  <a:lnTo>
                    <a:pt x="63" y="5289"/>
                  </a:lnTo>
                  <a:lnTo>
                    <a:pt x="126" y="5399"/>
                  </a:lnTo>
                  <a:lnTo>
                    <a:pt x="173" y="5509"/>
                  </a:lnTo>
                  <a:lnTo>
                    <a:pt x="252" y="5618"/>
                  </a:lnTo>
                  <a:lnTo>
                    <a:pt x="346" y="5728"/>
                  </a:lnTo>
                  <a:lnTo>
                    <a:pt x="456" y="5838"/>
                  </a:lnTo>
                  <a:lnTo>
                    <a:pt x="565" y="5964"/>
                  </a:lnTo>
                  <a:lnTo>
                    <a:pt x="707" y="6074"/>
                  </a:lnTo>
                  <a:lnTo>
                    <a:pt x="1005" y="6293"/>
                  </a:lnTo>
                  <a:lnTo>
                    <a:pt x="1366" y="6513"/>
                  </a:lnTo>
                  <a:lnTo>
                    <a:pt x="1790" y="6717"/>
                  </a:lnTo>
                  <a:lnTo>
                    <a:pt x="2260" y="6937"/>
                  </a:lnTo>
                  <a:lnTo>
                    <a:pt x="2794" y="7141"/>
                  </a:lnTo>
                  <a:lnTo>
                    <a:pt x="3390" y="7345"/>
                  </a:lnTo>
                  <a:lnTo>
                    <a:pt x="4034" y="7549"/>
                  </a:lnTo>
                  <a:lnTo>
                    <a:pt x="4740" y="7753"/>
                  </a:lnTo>
                  <a:lnTo>
                    <a:pt x="5509" y="7941"/>
                  </a:lnTo>
                  <a:lnTo>
                    <a:pt x="6325" y="8129"/>
                  </a:lnTo>
                  <a:lnTo>
                    <a:pt x="7204" y="8302"/>
                  </a:lnTo>
                  <a:lnTo>
                    <a:pt x="8146" y="8475"/>
                  </a:lnTo>
                  <a:lnTo>
                    <a:pt x="9150" y="8647"/>
                  </a:lnTo>
                  <a:lnTo>
                    <a:pt x="10201" y="8804"/>
                  </a:lnTo>
                  <a:lnTo>
                    <a:pt x="11331" y="8961"/>
                  </a:lnTo>
                  <a:lnTo>
                    <a:pt x="12508" y="9102"/>
                  </a:lnTo>
                  <a:lnTo>
                    <a:pt x="13748" y="9244"/>
                  </a:lnTo>
                  <a:lnTo>
                    <a:pt x="15035" y="9369"/>
                  </a:lnTo>
                  <a:lnTo>
                    <a:pt x="16400" y="9495"/>
                  </a:lnTo>
                  <a:lnTo>
                    <a:pt x="17813" y="9605"/>
                  </a:lnTo>
                  <a:lnTo>
                    <a:pt x="19304" y="9699"/>
                  </a:lnTo>
                  <a:lnTo>
                    <a:pt x="20842" y="9793"/>
                  </a:lnTo>
                  <a:lnTo>
                    <a:pt x="22442" y="9856"/>
                  </a:lnTo>
                  <a:lnTo>
                    <a:pt x="24106" y="9934"/>
                  </a:lnTo>
                  <a:lnTo>
                    <a:pt x="25832" y="9981"/>
                  </a:lnTo>
                  <a:lnTo>
                    <a:pt x="27621" y="10028"/>
                  </a:lnTo>
                  <a:lnTo>
                    <a:pt x="29787" y="10060"/>
                  </a:lnTo>
                  <a:lnTo>
                    <a:pt x="31859" y="10075"/>
                  </a:lnTo>
                  <a:lnTo>
                    <a:pt x="33444" y="10060"/>
                  </a:lnTo>
                  <a:lnTo>
                    <a:pt x="34997" y="10044"/>
                  </a:lnTo>
                  <a:lnTo>
                    <a:pt x="36488" y="10013"/>
                  </a:lnTo>
                  <a:lnTo>
                    <a:pt x="37932" y="9966"/>
                  </a:lnTo>
                  <a:lnTo>
                    <a:pt x="39329" y="9918"/>
                  </a:lnTo>
                  <a:lnTo>
                    <a:pt x="40678" y="9840"/>
                  </a:lnTo>
                  <a:lnTo>
                    <a:pt x="41997" y="9762"/>
                  </a:lnTo>
                  <a:lnTo>
                    <a:pt x="43252" y="9683"/>
                  </a:lnTo>
                  <a:lnTo>
                    <a:pt x="44461" y="9573"/>
                  </a:lnTo>
                  <a:lnTo>
                    <a:pt x="45622" y="9463"/>
                  </a:lnTo>
                  <a:lnTo>
                    <a:pt x="46736" y="9353"/>
                  </a:lnTo>
                  <a:lnTo>
                    <a:pt x="47788" y="9212"/>
                  </a:lnTo>
                  <a:lnTo>
                    <a:pt x="48808" y="9087"/>
                  </a:lnTo>
                  <a:lnTo>
                    <a:pt x="49781" y="8930"/>
                  </a:lnTo>
                  <a:lnTo>
                    <a:pt x="50691" y="8789"/>
                  </a:lnTo>
                  <a:lnTo>
                    <a:pt x="51570" y="8616"/>
                  </a:lnTo>
                  <a:lnTo>
                    <a:pt x="52386" y="8459"/>
                  </a:lnTo>
                  <a:lnTo>
                    <a:pt x="53155" y="8286"/>
                  </a:lnTo>
                  <a:lnTo>
                    <a:pt x="53877" y="8098"/>
                  </a:lnTo>
                  <a:lnTo>
                    <a:pt x="54552" y="7910"/>
                  </a:lnTo>
                  <a:lnTo>
                    <a:pt x="55179" y="7721"/>
                  </a:lnTo>
                  <a:lnTo>
                    <a:pt x="55760" y="7517"/>
                  </a:lnTo>
                  <a:lnTo>
                    <a:pt x="56278" y="7329"/>
                  </a:lnTo>
                  <a:lnTo>
                    <a:pt x="56749" y="7125"/>
                  </a:lnTo>
                  <a:lnTo>
                    <a:pt x="57172" y="6905"/>
                  </a:lnTo>
                  <a:lnTo>
                    <a:pt x="57549" y="6701"/>
                  </a:lnTo>
                  <a:lnTo>
                    <a:pt x="57879" y="6482"/>
                  </a:lnTo>
                  <a:lnTo>
                    <a:pt x="58146" y="6262"/>
                  </a:lnTo>
                  <a:lnTo>
                    <a:pt x="58381" y="6042"/>
                  </a:lnTo>
                  <a:lnTo>
                    <a:pt x="58459" y="5932"/>
                  </a:lnTo>
                  <a:lnTo>
                    <a:pt x="58554" y="5822"/>
                  </a:lnTo>
                  <a:lnTo>
                    <a:pt x="58616" y="5713"/>
                  </a:lnTo>
                  <a:lnTo>
                    <a:pt x="58663" y="5603"/>
                  </a:lnTo>
                  <a:lnTo>
                    <a:pt x="58710" y="5477"/>
                  </a:lnTo>
                  <a:lnTo>
                    <a:pt x="58742" y="5367"/>
                  </a:lnTo>
                  <a:lnTo>
                    <a:pt x="58758" y="5257"/>
                  </a:lnTo>
                  <a:lnTo>
                    <a:pt x="58758" y="5148"/>
                  </a:lnTo>
                  <a:lnTo>
                    <a:pt x="58758" y="5038"/>
                  </a:lnTo>
                  <a:lnTo>
                    <a:pt x="58726" y="4912"/>
                  </a:lnTo>
                  <a:lnTo>
                    <a:pt x="58695" y="4802"/>
                  </a:lnTo>
                  <a:lnTo>
                    <a:pt x="58648" y="4692"/>
                  </a:lnTo>
                  <a:lnTo>
                    <a:pt x="58585" y="4583"/>
                  </a:lnTo>
                  <a:lnTo>
                    <a:pt x="58522" y="4473"/>
                  </a:lnTo>
                  <a:lnTo>
                    <a:pt x="58428" y="4363"/>
                  </a:lnTo>
                  <a:lnTo>
                    <a:pt x="58334" y="4237"/>
                  </a:lnTo>
                  <a:lnTo>
                    <a:pt x="58098" y="4018"/>
                  </a:lnTo>
                  <a:lnTo>
                    <a:pt x="57816" y="3798"/>
                  </a:lnTo>
                  <a:lnTo>
                    <a:pt x="57471" y="3578"/>
                  </a:lnTo>
                  <a:lnTo>
                    <a:pt x="57078" y="3374"/>
                  </a:lnTo>
                  <a:lnTo>
                    <a:pt x="56639" y="3155"/>
                  </a:lnTo>
                  <a:lnTo>
                    <a:pt x="56137" y="2950"/>
                  </a:lnTo>
                  <a:lnTo>
                    <a:pt x="55603" y="2746"/>
                  </a:lnTo>
                  <a:lnTo>
                    <a:pt x="54991" y="2542"/>
                  </a:lnTo>
                  <a:lnTo>
                    <a:pt x="54348" y="2338"/>
                  </a:lnTo>
                  <a:lnTo>
                    <a:pt x="53641" y="2150"/>
                  </a:lnTo>
                  <a:lnTo>
                    <a:pt x="52888" y="1962"/>
                  </a:lnTo>
                  <a:lnTo>
                    <a:pt x="52072" y="1789"/>
                  </a:lnTo>
                  <a:lnTo>
                    <a:pt x="51209" y="1617"/>
                  </a:lnTo>
                  <a:lnTo>
                    <a:pt x="50299" y="1444"/>
                  </a:lnTo>
                  <a:lnTo>
                    <a:pt x="49326" y="1287"/>
                  </a:lnTo>
                  <a:lnTo>
                    <a:pt x="48306" y="1130"/>
                  </a:lnTo>
                  <a:lnTo>
                    <a:pt x="47223" y="989"/>
                  </a:lnTo>
                  <a:lnTo>
                    <a:pt x="46093" y="848"/>
                  </a:lnTo>
                  <a:lnTo>
                    <a:pt x="44916" y="722"/>
                  </a:lnTo>
                  <a:lnTo>
                    <a:pt x="43676" y="596"/>
                  </a:lnTo>
                  <a:lnTo>
                    <a:pt x="42373" y="487"/>
                  </a:lnTo>
                  <a:lnTo>
                    <a:pt x="41039" y="392"/>
                  </a:lnTo>
                  <a:lnTo>
                    <a:pt x="39627" y="298"/>
                  </a:lnTo>
                  <a:lnTo>
                    <a:pt x="38183" y="220"/>
                  </a:lnTo>
                  <a:lnTo>
                    <a:pt x="36677" y="157"/>
                  </a:lnTo>
                  <a:lnTo>
                    <a:pt x="35107" y="110"/>
                  </a:lnTo>
                  <a:lnTo>
                    <a:pt x="33491" y="63"/>
                  </a:lnTo>
                  <a:lnTo>
                    <a:pt x="30933" y="16"/>
                  </a:lnTo>
                  <a:lnTo>
                    <a:pt x="28469" y="0"/>
                  </a:lnTo>
                  <a:close/>
                </a:path>
              </a:pathLst>
            </a:custGeom>
            <a:solidFill>
              <a:srgbClr val="666666">
                <a:alpha val="1254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 name="Google Shape;2169;p41">
              <a:extLst>
                <a:ext uri="{FF2B5EF4-FFF2-40B4-BE49-F238E27FC236}">
                  <a16:creationId xmlns:a16="http://schemas.microsoft.com/office/drawing/2014/main" id="{39BFEACF-13DC-FE7C-1003-3B67FAC26D5E}"/>
                </a:ext>
              </a:extLst>
            </p:cNvPr>
            <p:cNvSpPr/>
            <p:nvPr/>
          </p:nvSpPr>
          <p:spPr>
            <a:xfrm>
              <a:off x="3741767" y="4486773"/>
              <a:ext cx="1430464" cy="245300"/>
            </a:xfrm>
            <a:custGeom>
              <a:avLst/>
              <a:gdLst/>
              <a:ahLst/>
              <a:cxnLst/>
              <a:rect l="l" t="t" r="r" b="b"/>
              <a:pathLst>
                <a:path w="58758" h="10076" fill="none" extrusionOk="0">
                  <a:moveTo>
                    <a:pt x="28469" y="0"/>
                  </a:moveTo>
                  <a:lnTo>
                    <a:pt x="28469" y="0"/>
                  </a:lnTo>
                  <a:lnTo>
                    <a:pt x="26805" y="16"/>
                  </a:lnTo>
                  <a:lnTo>
                    <a:pt x="25205" y="31"/>
                  </a:lnTo>
                  <a:lnTo>
                    <a:pt x="23635" y="63"/>
                  </a:lnTo>
                  <a:lnTo>
                    <a:pt x="22129" y="110"/>
                  </a:lnTo>
                  <a:lnTo>
                    <a:pt x="20653" y="157"/>
                  </a:lnTo>
                  <a:lnTo>
                    <a:pt x="19241" y="235"/>
                  </a:lnTo>
                  <a:lnTo>
                    <a:pt x="17876" y="314"/>
                  </a:lnTo>
                  <a:lnTo>
                    <a:pt x="16542" y="392"/>
                  </a:lnTo>
                  <a:lnTo>
                    <a:pt x="15270" y="502"/>
                  </a:lnTo>
                  <a:lnTo>
                    <a:pt x="14046" y="612"/>
                  </a:lnTo>
                  <a:lnTo>
                    <a:pt x="12869" y="738"/>
                  </a:lnTo>
                  <a:lnTo>
                    <a:pt x="11755" y="863"/>
                  </a:lnTo>
                  <a:lnTo>
                    <a:pt x="10672" y="989"/>
                  </a:lnTo>
                  <a:lnTo>
                    <a:pt x="9652" y="1146"/>
                  </a:lnTo>
                  <a:lnTo>
                    <a:pt x="8679" y="1303"/>
                  </a:lnTo>
                  <a:lnTo>
                    <a:pt x="7753" y="1460"/>
                  </a:lnTo>
                  <a:lnTo>
                    <a:pt x="6874" y="1632"/>
                  </a:lnTo>
                  <a:lnTo>
                    <a:pt x="6058" y="1805"/>
                  </a:lnTo>
                  <a:lnTo>
                    <a:pt x="5289" y="1977"/>
                  </a:lnTo>
                  <a:lnTo>
                    <a:pt x="4567" y="2166"/>
                  </a:lnTo>
                  <a:lnTo>
                    <a:pt x="3893" y="2354"/>
                  </a:lnTo>
                  <a:lnTo>
                    <a:pt x="3280" y="2558"/>
                  </a:lnTo>
                  <a:lnTo>
                    <a:pt x="2716" y="2762"/>
                  </a:lnTo>
                  <a:lnTo>
                    <a:pt x="2198" y="2966"/>
                  </a:lnTo>
                  <a:lnTo>
                    <a:pt x="1743" y="3170"/>
                  </a:lnTo>
                  <a:lnTo>
                    <a:pt x="1334" y="3390"/>
                  </a:lnTo>
                  <a:lnTo>
                    <a:pt x="989" y="3610"/>
                  </a:lnTo>
                  <a:lnTo>
                    <a:pt x="691" y="3829"/>
                  </a:lnTo>
                  <a:lnTo>
                    <a:pt x="440" y="4049"/>
                  </a:lnTo>
                  <a:lnTo>
                    <a:pt x="346" y="4159"/>
                  </a:lnTo>
                  <a:lnTo>
                    <a:pt x="252" y="4269"/>
                  </a:lnTo>
                  <a:lnTo>
                    <a:pt x="173" y="4379"/>
                  </a:lnTo>
                  <a:lnTo>
                    <a:pt x="110" y="4488"/>
                  </a:lnTo>
                  <a:lnTo>
                    <a:pt x="63" y="4598"/>
                  </a:lnTo>
                  <a:lnTo>
                    <a:pt x="32" y="4724"/>
                  </a:lnTo>
                  <a:lnTo>
                    <a:pt x="16" y="4834"/>
                  </a:lnTo>
                  <a:lnTo>
                    <a:pt x="1" y="4944"/>
                  </a:lnTo>
                  <a:lnTo>
                    <a:pt x="16" y="5053"/>
                  </a:lnTo>
                  <a:lnTo>
                    <a:pt x="32" y="5163"/>
                  </a:lnTo>
                  <a:lnTo>
                    <a:pt x="63" y="5289"/>
                  </a:lnTo>
                  <a:lnTo>
                    <a:pt x="126" y="5399"/>
                  </a:lnTo>
                  <a:lnTo>
                    <a:pt x="173" y="5509"/>
                  </a:lnTo>
                  <a:lnTo>
                    <a:pt x="252" y="5618"/>
                  </a:lnTo>
                  <a:lnTo>
                    <a:pt x="346" y="5728"/>
                  </a:lnTo>
                  <a:lnTo>
                    <a:pt x="456" y="5838"/>
                  </a:lnTo>
                  <a:lnTo>
                    <a:pt x="565" y="5964"/>
                  </a:lnTo>
                  <a:lnTo>
                    <a:pt x="707" y="6074"/>
                  </a:lnTo>
                  <a:lnTo>
                    <a:pt x="1005" y="6293"/>
                  </a:lnTo>
                  <a:lnTo>
                    <a:pt x="1366" y="6513"/>
                  </a:lnTo>
                  <a:lnTo>
                    <a:pt x="1790" y="6717"/>
                  </a:lnTo>
                  <a:lnTo>
                    <a:pt x="2260" y="6937"/>
                  </a:lnTo>
                  <a:lnTo>
                    <a:pt x="2794" y="7141"/>
                  </a:lnTo>
                  <a:lnTo>
                    <a:pt x="3390" y="7345"/>
                  </a:lnTo>
                  <a:lnTo>
                    <a:pt x="4034" y="7549"/>
                  </a:lnTo>
                  <a:lnTo>
                    <a:pt x="4740" y="7753"/>
                  </a:lnTo>
                  <a:lnTo>
                    <a:pt x="5509" y="7941"/>
                  </a:lnTo>
                  <a:lnTo>
                    <a:pt x="6325" y="8129"/>
                  </a:lnTo>
                  <a:lnTo>
                    <a:pt x="7204" y="8302"/>
                  </a:lnTo>
                  <a:lnTo>
                    <a:pt x="8146" y="8475"/>
                  </a:lnTo>
                  <a:lnTo>
                    <a:pt x="9150" y="8647"/>
                  </a:lnTo>
                  <a:lnTo>
                    <a:pt x="10201" y="8804"/>
                  </a:lnTo>
                  <a:lnTo>
                    <a:pt x="11331" y="8961"/>
                  </a:lnTo>
                  <a:lnTo>
                    <a:pt x="12508" y="9102"/>
                  </a:lnTo>
                  <a:lnTo>
                    <a:pt x="13748" y="9244"/>
                  </a:lnTo>
                  <a:lnTo>
                    <a:pt x="15035" y="9369"/>
                  </a:lnTo>
                  <a:lnTo>
                    <a:pt x="16400" y="9495"/>
                  </a:lnTo>
                  <a:lnTo>
                    <a:pt x="17813" y="9605"/>
                  </a:lnTo>
                  <a:lnTo>
                    <a:pt x="19304" y="9699"/>
                  </a:lnTo>
                  <a:lnTo>
                    <a:pt x="20842" y="9793"/>
                  </a:lnTo>
                  <a:lnTo>
                    <a:pt x="22442" y="9856"/>
                  </a:lnTo>
                  <a:lnTo>
                    <a:pt x="24106" y="9934"/>
                  </a:lnTo>
                  <a:lnTo>
                    <a:pt x="25832" y="9981"/>
                  </a:lnTo>
                  <a:lnTo>
                    <a:pt x="27621" y="10028"/>
                  </a:lnTo>
                  <a:lnTo>
                    <a:pt x="27621" y="10028"/>
                  </a:lnTo>
                  <a:lnTo>
                    <a:pt x="29787" y="10060"/>
                  </a:lnTo>
                  <a:lnTo>
                    <a:pt x="31859" y="10075"/>
                  </a:lnTo>
                  <a:lnTo>
                    <a:pt x="31859" y="10075"/>
                  </a:lnTo>
                  <a:lnTo>
                    <a:pt x="33444" y="10060"/>
                  </a:lnTo>
                  <a:lnTo>
                    <a:pt x="34997" y="10044"/>
                  </a:lnTo>
                  <a:lnTo>
                    <a:pt x="36488" y="10013"/>
                  </a:lnTo>
                  <a:lnTo>
                    <a:pt x="37932" y="9966"/>
                  </a:lnTo>
                  <a:lnTo>
                    <a:pt x="39329" y="9918"/>
                  </a:lnTo>
                  <a:lnTo>
                    <a:pt x="40678" y="9840"/>
                  </a:lnTo>
                  <a:lnTo>
                    <a:pt x="41997" y="9762"/>
                  </a:lnTo>
                  <a:lnTo>
                    <a:pt x="43252" y="9683"/>
                  </a:lnTo>
                  <a:lnTo>
                    <a:pt x="44461" y="9573"/>
                  </a:lnTo>
                  <a:lnTo>
                    <a:pt x="45622" y="9463"/>
                  </a:lnTo>
                  <a:lnTo>
                    <a:pt x="46736" y="9353"/>
                  </a:lnTo>
                  <a:lnTo>
                    <a:pt x="47788" y="9212"/>
                  </a:lnTo>
                  <a:lnTo>
                    <a:pt x="48808" y="9087"/>
                  </a:lnTo>
                  <a:lnTo>
                    <a:pt x="49781" y="8930"/>
                  </a:lnTo>
                  <a:lnTo>
                    <a:pt x="50691" y="8789"/>
                  </a:lnTo>
                  <a:lnTo>
                    <a:pt x="51570" y="8616"/>
                  </a:lnTo>
                  <a:lnTo>
                    <a:pt x="52386" y="8459"/>
                  </a:lnTo>
                  <a:lnTo>
                    <a:pt x="53155" y="8286"/>
                  </a:lnTo>
                  <a:lnTo>
                    <a:pt x="53877" y="8098"/>
                  </a:lnTo>
                  <a:lnTo>
                    <a:pt x="54552" y="7910"/>
                  </a:lnTo>
                  <a:lnTo>
                    <a:pt x="55179" y="7721"/>
                  </a:lnTo>
                  <a:lnTo>
                    <a:pt x="55760" y="7517"/>
                  </a:lnTo>
                  <a:lnTo>
                    <a:pt x="56278" y="7329"/>
                  </a:lnTo>
                  <a:lnTo>
                    <a:pt x="56749" y="7125"/>
                  </a:lnTo>
                  <a:lnTo>
                    <a:pt x="57172" y="6905"/>
                  </a:lnTo>
                  <a:lnTo>
                    <a:pt x="57549" y="6701"/>
                  </a:lnTo>
                  <a:lnTo>
                    <a:pt x="57879" y="6482"/>
                  </a:lnTo>
                  <a:lnTo>
                    <a:pt x="58146" y="6262"/>
                  </a:lnTo>
                  <a:lnTo>
                    <a:pt x="58381" y="6042"/>
                  </a:lnTo>
                  <a:lnTo>
                    <a:pt x="58459" y="5932"/>
                  </a:lnTo>
                  <a:lnTo>
                    <a:pt x="58554" y="5822"/>
                  </a:lnTo>
                  <a:lnTo>
                    <a:pt x="58616" y="5713"/>
                  </a:lnTo>
                  <a:lnTo>
                    <a:pt x="58663" y="5603"/>
                  </a:lnTo>
                  <a:lnTo>
                    <a:pt x="58710" y="5477"/>
                  </a:lnTo>
                  <a:lnTo>
                    <a:pt x="58742" y="5367"/>
                  </a:lnTo>
                  <a:lnTo>
                    <a:pt x="58758" y="5257"/>
                  </a:lnTo>
                  <a:lnTo>
                    <a:pt x="58758" y="5148"/>
                  </a:lnTo>
                  <a:lnTo>
                    <a:pt x="58758" y="5038"/>
                  </a:lnTo>
                  <a:lnTo>
                    <a:pt x="58726" y="4912"/>
                  </a:lnTo>
                  <a:lnTo>
                    <a:pt x="58695" y="4802"/>
                  </a:lnTo>
                  <a:lnTo>
                    <a:pt x="58648" y="4692"/>
                  </a:lnTo>
                  <a:lnTo>
                    <a:pt x="58585" y="4583"/>
                  </a:lnTo>
                  <a:lnTo>
                    <a:pt x="58522" y="4473"/>
                  </a:lnTo>
                  <a:lnTo>
                    <a:pt x="58428" y="4363"/>
                  </a:lnTo>
                  <a:lnTo>
                    <a:pt x="58334" y="4237"/>
                  </a:lnTo>
                  <a:lnTo>
                    <a:pt x="58098" y="4018"/>
                  </a:lnTo>
                  <a:lnTo>
                    <a:pt x="57816" y="3798"/>
                  </a:lnTo>
                  <a:lnTo>
                    <a:pt x="57471" y="3578"/>
                  </a:lnTo>
                  <a:lnTo>
                    <a:pt x="57078" y="3374"/>
                  </a:lnTo>
                  <a:lnTo>
                    <a:pt x="56639" y="3155"/>
                  </a:lnTo>
                  <a:lnTo>
                    <a:pt x="56137" y="2950"/>
                  </a:lnTo>
                  <a:lnTo>
                    <a:pt x="55603" y="2746"/>
                  </a:lnTo>
                  <a:lnTo>
                    <a:pt x="54991" y="2542"/>
                  </a:lnTo>
                  <a:lnTo>
                    <a:pt x="54348" y="2338"/>
                  </a:lnTo>
                  <a:lnTo>
                    <a:pt x="53641" y="2150"/>
                  </a:lnTo>
                  <a:lnTo>
                    <a:pt x="52888" y="1962"/>
                  </a:lnTo>
                  <a:lnTo>
                    <a:pt x="52072" y="1789"/>
                  </a:lnTo>
                  <a:lnTo>
                    <a:pt x="51209" y="1617"/>
                  </a:lnTo>
                  <a:lnTo>
                    <a:pt x="50299" y="1444"/>
                  </a:lnTo>
                  <a:lnTo>
                    <a:pt x="49326" y="1287"/>
                  </a:lnTo>
                  <a:lnTo>
                    <a:pt x="48306" y="1130"/>
                  </a:lnTo>
                  <a:lnTo>
                    <a:pt x="47223" y="989"/>
                  </a:lnTo>
                  <a:lnTo>
                    <a:pt x="46093" y="848"/>
                  </a:lnTo>
                  <a:lnTo>
                    <a:pt x="44916" y="722"/>
                  </a:lnTo>
                  <a:lnTo>
                    <a:pt x="43676" y="596"/>
                  </a:lnTo>
                  <a:lnTo>
                    <a:pt x="42373" y="487"/>
                  </a:lnTo>
                  <a:lnTo>
                    <a:pt x="41039" y="392"/>
                  </a:lnTo>
                  <a:lnTo>
                    <a:pt x="39627" y="298"/>
                  </a:lnTo>
                  <a:lnTo>
                    <a:pt x="38183" y="220"/>
                  </a:lnTo>
                  <a:lnTo>
                    <a:pt x="36677" y="157"/>
                  </a:lnTo>
                  <a:lnTo>
                    <a:pt x="35107" y="110"/>
                  </a:lnTo>
                  <a:lnTo>
                    <a:pt x="33491" y="63"/>
                  </a:lnTo>
                  <a:lnTo>
                    <a:pt x="33491" y="63"/>
                  </a:lnTo>
                  <a:lnTo>
                    <a:pt x="30933" y="16"/>
                  </a:lnTo>
                  <a:lnTo>
                    <a:pt x="28469" y="0"/>
                  </a:lnTo>
                </a:path>
              </a:pathLst>
            </a:custGeom>
            <a:solidFill>
              <a:srgbClr val="666666">
                <a:alpha val="1254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Google Shape;2170;p41">
              <a:extLst>
                <a:ext uri="{FF2B5EF4-FFF2-40B4-BE49-F238E27FC236}">
                  <a16:creationId xmlns:a16="http://schemas.microsoft.com/office/drawing/2014/main" id="{67D3976E-D0FD-D78E-C1DF-D5D4296D2511}"/>
                </a:ext>
              </a:extLst>
            </p:cNvPr>
            <p:cNvSpPr/>
            <p:nvPr/>
          </p:nvSpPr>
          <p:spPr>
            <a:xfrm>
              <a:off x="4030988" y="2855336"/>
              <a:ext cx="883358" cy="835204"/>
            </a:xfrm>
            <a:custGeom>
              <a:avLst/>
              <a:gdLst/>
              <a:ahLst/>
              <a:cxnLst/>
              <a:rect l="l" t="t" r="r" b="b"/>
              <a:pathLst>
                <a:path w="36285" h="34307" extrusionOk="0">
                  <a:moveTo>
                    <a:pt x="17248" y="0"/>
                  </a:moveTo>
                  <a:lnTo>
                    <a:pt x="15836" y="16"/>
                  </a:lnTo>
                  <a:lnTo>
                    <a:pt x="14423" y="63"/>
                  </a:lnTo>
                  <a:lnTo>
                    <a:pt x="13058" y="126"/>
                  </a:lnTo>
                  <a:lnTo>
                    <a:pt x="11708" y="236"/>
                  </a:lnTo>
                  <a:lnTo>
                    <a:pt x="10406" y="361"/>
                  </a:lnTo>
                  <a:lnTo>
                    <a:pt x="9762" y="455"/>
                  </a:lnTo>
                  <a:lnTo>
                    <a:pt x="9150" y="534"/>
                  </a:lnTo>
                  <a:lnTo>
                    <a:pt x="8538" y="628"/>
                  </a:lnTo>
                  <a:lnTo>
                    <a:pt x="7957" y="738"/>
                  </a:lnTo>
                  <a:lnTo>
                    <a:pt x="7377" y="848"/>
                  </a:lnTo>
                  <a:lnTo>
                    <a:pt x="6827" y="973"/>
                  </a:lnTo>
                  <a:lnTo>
                    <a:pt x="6294" y="1099"/>
                  </a:lnTo>
                  <a:lnTo>
                    <a:pt x="5776" y="1224"/>
                  </a:lnTo>
                  <a:lnTo>
                    <a:pt x="5289" y="1381"/>
                  </a:lnTo>
                  <a:lnTo>
                    <a:pt x="4819" y="1523"/>
                  </a:lnTo>
                  <a:lnTo>
                    <a:pt x="4379" y="1695"/>
                  </a:lnTo>
                  <a:lnTo>
                    <a:pt x="3955" y="1852"/>
                  </a:lnTo>
                  <a:lnTo>
                    <a:pt x="3563" y="2040"/>
                  </a:lnTo>
                  <a:lnTo>
                    <a:pt x="3202" y="2229"/>
                  </a:lnTo>
                  <a:lnTo>
                    <a:pt x="2857" y="2417"/>
                  </a:lnTo>
                  <a:lnTo>
                    <a:pt x="2559" y="2621"/>
                  </a:lnTo>
                  <a:lnTo>
                    <a:pt x="2276" y="2841"/>
                  </a:lnTo>
                  <a:lnTo>
                    <a:pt x="2041" y="3061"/>
                  </a:lnTo>
                  <a:lnTo>
                    <a:pt x="1821" y="3280"/>
                  </a:lnTo>
                  <a:lnTo>
                    <a:pt x="1648" y="3516"/>
                  </a:lnTo>
                  <a:lnTo>
                    <a:pt x="1507" y="3767"/>
                  </a:lnTo>
                  <a:lnTo>
                    <a:pt x="1444" y="3892"/>
                  </a:lnTo>
                  <a:lnTo>
                    <a:pt x="1397" y="4034"/>
                  </a:lnTo>
                  <a:lnTo>
                    <a:pt x="1225" y="5320"/>
                  </a:lnTo>
                  <a:lnTo>
                    <a:pt x="1021" y="6749"/>
                  </a:lnTo>
                  <a:lnTo>
                    <a:pt x="832" y="8287"/>
                  </a:lnTo>
                  <a:lnTo>
                    <a:pt x="644" y="9934"/>
                  </a:lnTo>
                  <a:lnTo>
                    <a:pt x="456" y="11645"/>
                  </a:lnTo>
                  <a:lnTo>
                    <a:pt x="299" y="13418"/>
                  </a:lnTo>
                  <a:lnTo>
                    <a:pt x="158" y="15223"/>
                  </a:lnTo>
                  <a:lnTo>
                    <a:pt x="110" y="16133"/>
                  </a:lnTo>
                  <a:lnTo>
                    <a:pt x="63" y="17044"/>
                  </a:lnTo>
                  <a:lnTo>
                    <a:pt x="32" y="17954"/>
                  </a:lnTo>
                  <a:lnTo>
                    <a:pt x="16" y="18864"/>
                  </a:lnTo>
                  <a:lnTo>
                    <a:pt x="1" y="19759"/>
                  </a:lnTo>
                  <a:lnTo>
                    <a:pt x="1" y="20637"/>
                  </a:lnTo>
                  <a:lnTo>
                    <a:pt x="16" y="21516"/>
                  </a:lnTo>
                  <a:lnTo>
                    <a:pt x="48" y="22379"/>
                  </a:lnTo>
                  <a:lnTo>
                    <a:pt x="95" y="23211"/>
                  </a:lnTo>
                  <a:lnTo>
                    <a:pt x="158" y="24027"/>
                  </a:lnTo>
                  <a:lnTo>
                    <a:pt x="252" y="24828"/>
                  </a:lnTo>
                  <a:lnTo>
                    <a:pt x="346" y="25597"/>
                  </a:lnTo>
                  <a:lnTo>
                    <a:pt x="471" y="26350"/>
                  </a:lnTo>
                  <a:lnTo>
                    <a:pt x="613" y="27056"/>
                  </a:lnTo>
                  <a:lnTo>
                    <a:pt x="770" y="27731"/>
                  </a:lnTo>
                  <a:lnTo>
                    <a:pt x="958" y="28374"/>
                  </a:lnTo>
                  <a:lnTo>
                    <a:pt x="1162" y="28986"/>
                  </a:lnTo>
                  <a:lnTo>
                    <a:pt x="1287" y="29269"/>
                  </a:lnTo>
                  <a:lnTo>
                    <a:pt x="1397" y="29551"/>
                  </a:lnTo>
                  <a:lnTo>
                    <a:pt x="1539" y="29850"/>
                  </a:lnTo>
                  <a:lnTo>
                    <a:pt x="1711" y="30132"/>
                  </a:lnTo>
                  <a:lnTo>
                    <a:pt x="1915" y="30415"/>
                  </a:lnTo>
                  <a:lnTo>
                    <a:pt x="2166" y="30681"/>
                  </a:lnTo>
                  <a:lnTo>
                    <a:pt x="2433" y="30948"/>
                  </a:lnTo>
                  <a:lnTo>
                    <a:pt x="2731" y="31199"/>
                  </a:lnTo>
                  <a:lnTo>
                    <a:pt x="3061" y="31435"/>
                  </a:lnTo>
                  <a:lnTo>
                    <a:pt x="3406" y="31654"/>
                  </a:lnTo>
                  <a:lnTo>
                    <a:pt x="3783" y="31874"/>
                  </a:lnTo>
                  <a:lnTo>
                    <a:pt x="4191" y="32094"/>
                  </a:lnTo>
                  <a:lnTo>
                    <a:pt x="4630" y="32282"/>
                  </a:lnTo>
                  <a:lnTo>
                    <a:pt x="5085" y="32470"/>
                  </a:lnTo>
                  <a:lnTo>
                    <a:pt x="5556" y="32659"/>
                  </a:lnTo>
                  <a:lnTo>
                    <a:pt x="6058" y="32831"/>
                  </a:lnTo>
                  <a:lnTo>
                    <a:pt x="6576" y="32988"/>
                  </a:lnTo>
                  <a:lnTo>
                    <a:pt x="7110" y="33130"/>
                  </a:lnTo>
                  <a:lnTo>
                    <a:pt x="7659" y="33286"/>
                  </a:lnTo>
                  <a:lnTo>
                    <a:pt x="8240" y="33412"/>
                  </a:lnTo>
                  <a:lnTo>
                    <a:pt x="8820" y="33538"/>
                  </a:lnTo>
                  <a:lnTo>
                    <a:pt x="9432" y="33647"/>
                  </a:lnTo>
                  <a:lnTo>
                    <a:pt x="10045" y="33757"/>
                  </a:lnTo>
                  <a:lnTo>
                    <a:pt x="10672" y="33851"/>
                  </a:lnTo>
                  <a:lnTo>
                    <a:pt x="11316" y="33930"/>
                  </a:lnTo>
                  <a:lnTo>
                    <a:pt x="11975" y="34008"/>
                  </a:lnTo>
                  <a:lnTo>
                    <a:pt x="12634" y="34071"/>
                  </a:lnTo>
                  <a:lnTo>
                    <a:pt x="13309" y="34134"/>
                  </a:lnTo>
                  <a:lnTo>
                    <a:pt x="14674" y="34228"/>
                  </a:lnTo>
                  <a:lnTo>
                    <a:pt x="16055" y="34291"/>
                  </a:lnTo>
                  <a:lnTo>
                    <a:pt x="17452" y="34307"/>
                  </a:lnTo>
                  <a:lnTo>
                    <a:pt x="18864" y="34307"/>
                  </a:lnTo>
                  <a:lnTo>
                    <a:pt x="20261" y="34259"/>
                  </a:lnTo>
                  <a:lnTo>
                    <a:pt x="21658" y="34181"/>
                  </a:lnTo>
                  <a:lnTo>
                    <a:pt x="23023" y="34071"/>
                  </a:lnTo>
                  <a:lnTo>
                    <a:pt x="24373" y="33930"/>
                  </a:lnTo>
                  <a:lnTo>
                    <a:pt x="25675" y="33757"/>
                  </a:lnTo>
                  <a:lnTo>
                    <a:pt x="26319" y="33663"/>
                  </a:lnTo>
                  <a:lnTo>
                    <a:pt x="26947" y="33553"/>
                  </a:lnTo>
                  <a:lnTo>
                    <a:pt x="27559" y="33443"/>
                  </a:lnTo>
                  <a:lnTo>
                    <a:pt x="28155" y="33318"/>
                  </a:lnTo>
                  <a:lnTo>
                    <a:pt x="28736" y="33192"/>
                  </a:lnTo>
                  <a:lnTo>
                    <a:pt x="29301" y="33051"/>
                  </a:lnTo>
                  <a:lnTo>
                    <a:pt x="29850" y="32910"/>
                  </a:lnTo>
                  <a:lnTo>
                    <a:pt x="30384" y="32753"/>
                  </a:lnTo>
                  <a:lnTo>
                    <a:pt x="30886" y="32596"/>
                  </a:lnTo>
                  <a:lnTo>
                    <a:pt x="31372" y="32439"/>
                  </a:lnTo>
                  <a:lnTo>
                    <a:pt x="31843" y="32266"/>
                  </a:lnTo>
                  <a:lnTo>
                    <a:pt x="32298" y="32078"/>
                  </a:lnTo>
                  <a:lnTo>
                    <a:pt x="32722" y="31890"/>
                  </a:lnTo>
                  <a:lnTo>
                    <a:pt x="33114" y="31701"/>
                  </a:lnTo>
                  <a:lnTo>
                    <a:pt x="33491" y="31497"/>
                  </a:lnTo>
                  <a:lnTo>
                    <a:pt x="33820" y="31293"/>
                  </a:lnTo>
                  <a:lnTo>
                    <a:pt x="34150" y="31089"/>
                  </a:lnTo>
                  <a:lnTo>
                    <a:pt x="34432" y="30854"/>
                  </a:lnTo>
                  <a:lnTo>
                    <a:pt x="34684" y="30634"/>
                  </a:lnTo>
                  <a:lnTo>
                    <a:pt x="34919" y="30399"/>
                  </a:lnTo>
                  <a:lnTo>
                    <a:pt x="34997" y="30273"/>
                  </a:lnTo>
                  <a:lnTo>
                    <a:pt x="35092" y="30116"/>
                  </a:lnTo>
                  <a:lnTo>
                    <a:pt x="35170" y="29928"/>
                  </a:lnTo>
                  <a:lnTo>
                    <a:pt x="35249" y="29708"/>
                  </a:lnTo>
                  <a:lnTo>
                    <a:pt x="35327" y="29489"/>
                  </a:lnTo>
                  <a:lnTo>
                    <a:pt x="35390" y="29222"/>
                  </a:lnTo>
                  <a:lnTo>
                    <a:pt x="35531" y="28641"/>
                  </a:lnTo>
                  <a:lnTo>
                    <a:pt x="35657" y="27982"/>
                  </a:lnTo>
                  <a:lnTo>
                    <a:pt x="35766" y="27244"/>
                  </a:lnTo>
                  <a:lnTo>
                    <a:pt x="35876" y="26428"/>
                  </a:lnTo>
                  <a:lnTo>
                    <a:pt x="35970" y="25565"/>
                  </a:lnTo>
                  <a:lnTo>
                    <a:pt x="36049" y="24639"/>
                  </a:lnTo>
                  <a:lnTo>
                    <a:pt x="36112" y="23666"/>
                  </a:lnTo>
                  <a:lnTo>
                    <a:pt x="36174" y="22646"/>
                  </a:lnTo>
                  <a:lnTo>
                    <a:pt x="36206" y="21595"/>
                  </a:lnTo>
                  <a:lnTo>
                    <a:pt x="36253" y="20512"/>
                  </a:lnTo>
                  <a:lnTo>
                    <a:pt x="36269" y="19413"/>
                  </a:lnTo>
                  <a:lnTo>
                    <a:pt x="36284" y="18299"/>
                  </a:lnTo>
                  <a:lnTo>
                    <a:pt x="36269" y="17169"/>
                  </a:lnTo>
                  <a:lnTo>
                    <a:pt x="36253" y="16039"/>
                  </a:lnTo>
                  <a:lnTo>
                    <a:pt x="36237" y="14925"/>
                  </a:lnTo>
                  <a:lnTo>
                    <a:pt x="36190" y="13811"/>
                  </a:lnTo>
                  <a:lnTo>
                    <a:pt x="36143" y="12728"/>
                  </a:lnTo>
                  <a:lnTo>
                    <a:pt x="36080" y="11661"/>
                  </a:lnTo>
                  <a:lnTo>
                    <a:pt x="36002" y="10641"/>
                  </a:lnTo>
                  <a:lnTo>
                    <a:pt x="35908" y="9652"/>
                  </a:lnTo>
                  <a:lnTo>
                    <a:pt x="35814" y="8710"/>
                  </a:lnTo>
                  <a:lnTo>
                    <a:pt x="35704" y="7816"/>
                  </a:lnTo>
                  <a:lnTo>
                    <a:pt x="35578" y="6984"/>
                  </a:lnTo>
                  <a:lnTo>
                    <a:pt x="35437" y="6231"/>
                  </a:lnTo>
                  <a:lnTo>
                    <a:pt x="35280" y="5540"/>
                  </a:lnTo>
                  <a:lnTo>
                    <a:pt x="35107" y="4928"/>
                  </a:lnTo>
                  <a:lnTo>
                    <a:pt x="35029" y="4661"/>
                  </a:lnTo>
                  <a:lnTo>
                    <a:pt x="34935" y="4410"/>
                  </a:lnTo>
                  <a:lnTo>
                    <a:pt x="34841" y="4191"/>
                  </a:lnTo>
                  <a:lnTo>
                    <a:pt x="34746" y="3986"/>
                  </a:lnTo>
                  <a:lnTo>
                    <a:pt x="34652" y="3814"/>
                  </a:lnTo>
                  <a:lnTo>
                    <a:pt x="34542" y="3657"/>
                  </a:lnTo>
                  <a:lnTo>
                    <a:pt x="34354" y="3453"/>
                  </a:lnTo>
                  <a:lnTo>
                    <a:pt x="34119" y="3233"/>
                  </a:lnTo>
                  <a:lnTo>
                    <a:pt x="33868" y="3029"/>
                  </a:lnTo>
                  <a:lnTo>
                    <a:pt x="33569" y="2841"/>
                  </a:lnTo>
                  <a:lnTo>
                    <a:pt x="33255" y="2637"/>
                  </a:lnTo>
                  <a:lnTo>
                    <a:pt x="32895" y="2449"/>
                  </a:lnTo>
                  <a:lnTo>
                    <a:pt x="32518" y="2276"/>
                  </a:lnTo>
                  <a:lnTo>
                    <a:pt x="32126" y="2103"/>
                  </a:lnTo>
                  <a:lnTo>
                    <a:pt x="31686" y="1931"/>
                  </a:lnTo>
                  <a:lnTo>
                    <a:pt x="31231" y="1774"/>
                  </a:lnTo>
                  <a:lnTo>
                    <a:pt x="30744" y="1632"/>
                  </a:lnTo>
                  <a:lnTo>
                    <a:pt x="30242" y="1476"/>
                  </a:lnTo>
                  <a:lnTo>
                    <a:pt x="29724" y="1334"/>
                  </a:lnTo>
                  <a:lnTo>
                    <a:pt x="29191" y="1209"/>
                  </a:lnTo>
                  <a:lnTo>
                    <a:pt x="28626" y="1083"/>
                  </a:lnTo>
                  <a:lnTo>
                    <a:pt x="28045" y="958"/>
                  </a:lnTo>
                  <a:lnTo>
                    <a:pt x="27449" y="848"/>
                  </a:lnTo>
                  <a:lnTo>
                    <a:pt x="26837" y="738"/>
                  </a:lnTo>
                  <a:lnTo>
                    <a:pt x="25566" y="550"/>
                  </a:lnTo>
                  <a:lnTo>
                    <a:pt x="24247" y="393"/>
                  </a:lnTo>
                  <a:lnTo>
                    <a:pt x="22898" y="251"/>
                  </a:lnTo>
                  <a:lnTo>
                    <a:pt x="21501" y="142"/>
                  </a:lnTo>
                  <a:lnTo>
                    <a:pt x="20104" y="63"/>
                  </a:lnTo>
                  <a:lnTo>
                    <a:pt x="18676" y="16"/>
                  </a:lnTo>
                  <a:lnTo>
                    <a:pt x="17248"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Google Shape;2171;p41">
              <a:extLst>
                <a:ext uri="{FF2B5EF4-FFF2-40B4-BE49-F238E27FC236}">
                  <a16:creationId xmlns:a16="http://schemas.microsoft.com/office/drawing/2014/main" id="{4651EDBC-FA63-8CAD-8799-D33A8F16431E}"/>
                </a:ext>
              </a:extLst>
            </p:cNvPr>
            <p:cNvSpPr/>
            <p:nvPr/>
          </p:nvSpPr>
          <p:spPr>
            <a:xfrm>
              <a:off x="4030988" y="2855336"/>
              <a:ext cx="883358" cy="835204"/>
            </a:xfrm>
            <a:custGeom>
              <a:avLst/>
              <a:gdLst/>
              <a:ahLst/>
              <a:cxnLst/>
              <a:rect l="l" t="t" r="r" b="b"/>
              <a:pathLst>
                <a:path w="36285" h="34307" fill="none" extrusionOk="0">
                  <a:moveTo>
                    <a:pt x="1397" y="4034"/>
                  </a:moveTo>
                  <a:lnTo>
                    <a:pt x="1397" y="4034"/>
                  </a:lnTo>
                  <a:lnTo>
                    <a:pt x="1225" y="5320"/>
                  </a:lnTo>
                  <a:lnTo>
                    <a:pt x="1021" y="6749"/>
                  </a:lnTo>
                  <a:lnTo>
                    <a:pt x="832" y="8287"/>
                  </a:lnTo>
                  <a:lnTo>
                    <a:pt x="644" y="9934"/>
                  </a:lnTo>
                  <a:lnTo>
                    <a:pt x="456" y="11645"/>
                  </a:lnTo>
                  <a:lnTo>
                    <a:pt x="299" y="13418"/>
                  </a:lnTo>
                  <a:lnTo>
                    <a:pt x="158" y="15223"/>
                  </a:lnTo>
                  <a:lnTo>
                    <a:pt x="110" y="16133"/>
                  </a:lnTo>
                  <a:lnTo>
                    <a:pt x="63" y="17044"/>
                  </a:lnTo>
                  <a:lnTo>
                    <a:pt x="32" y="17954"/>
                  </a:lnTo>
                  <a:lnTo>
                    <a:pt x="16" y="18864"/>
                  </a:lnTo>
                  <a:lnTo>
                    <a:pt x="1" y="19759"/>
                  </a:lnTo>
                  <a:lnTo>
                    <a:pt x="1" y="20637"/>
                  </a:lnTo>
                  <a:lnTo>
                    <a:pt x="16" y="21516"/>
                  </a:lnTo>
                  <a:lnTo>
                    <a:pt x="48" y="22379"/>
                  </a:lnTo>
                  <a:lnTo>
                    <a:pt x="95" y="23211"/>
                  </a:lnTo>
                  <a:lnTo>
                    <a:pt x="158" y="24027"/>
                  </a:lnTo>
                  <a:lnTo>
                    <a:pt x="252" y="24828"/>
                  </a:lnTo>
                  <a:lnTo>
                    <a:pt x="346" y="25597"/>
                  </a:lnTo>
                  <a:lnTo>
                    <a:pt x="471" y="26350"/>
                  </a:lnTo>
                  <a:lnTo>
                    <a:pt x="613" y="27056"/>
                  </a:lnTo>
                  <a:lnTo>
                    <a:pt x="770" y="27731"/>
                  </a:lnTo>
                  <a:lnTo>
                    <a:pt x="958" y="28374"/>
                  </a:lnTo>
                  <a:lnTo>
                    <a:pt x="1162" y="28986"/>
                  </a:lnTo>
                  <a:lnTo>
                    <a:pt x="1287" y="29269"/>
                  </a:lnTo>
                  <a:lnTo>
                    <a:pt x="1397" y="29551"/>
                  </a:lnTo>
                  <a:lnTo>
                    <a:pt x="1397" y="29551"/>
                  </a:lnTo>
                  <a:lnTo>
                    <a:pt x="1539" y="29850"/>
                  </a:lnTo>
                  <a:lnTo>
                    <a:pt x="1711" y="30132"/>
                  </a:lnTo>
                  <a:lnTo>
                    <a:pt x="1915" y="30415"/>
                  </a:lnTo>
                  <a:lnTo>
                    <a:pt x="2166" y="30681"/>
                  </a:lnTo>
                  <a:lnTo>
                    <a:pt x="2433" y="30948"/>
                  </a:lnTo>
                  <a:lnTo>
                    <a:pt x="2731" y="31199"/>
                  </a:lnTo>
                  <a:lnTo>
                    <a:pt x="3061" y="31435"/>
                  </a:lnTo>
                  <a:lnTo>
                    <a:pt x="3406" y="31654"/>
                  </a:lnTo>
                  <a:lnTo>
                    <a:pt x="3783" y="31874"/>
                  </a:lnTo>
                  <a:lnTo>
                    <a:pt x="4191" y="32094"/>
                  </a:lnTo>
                  <a:lnTo>
                    <a:pt x="4630" y="32282"/>
                  </a:lnTo>
                  <a:lnTo>
                    <a:pt x="5085" y="32470"/>
                  </a:lnTo>
                  <a:lnTo>
                    <a:pt x="5556" y="32659"/>
                  </a:lnTo>
                  <a:lnTo>
                    <a:pt x="6058" y="32831"/>
                  </a:lnTo>
                  <a:lnTo>
                    <a:pt x="6576" y="32988"/>
                  </a:lnTo>
                  <a:lnTo>
                    <a:pt x="7110" y="33130"/>
                  </a:lnTo>
                  <a:lnTo>
                    <a:pt x="7659" y="33286"/>
                  </a:lnTo>
                  <a:lnTo>
                    <a:pt x="8240" y="33412"/>
                  </a:lnTo>
                  <a:lnTo>
                    <a:pt x="8820" y="33538"/>
                  </a:lnTo>
                  <a:lnTo>
                    <a:pt x="9432" y="33647"/>
                  </a:lnTo>
                  <a:lnTo>
                    <a:pt x="10045" y="33757"/>
                  </a:lnTo>
                  <a:lnTo>
                    <a:pt x="10672" y="33851"/>
                  </a:lnTo>
                  <a:lnTo>
                    <a:pt x="11316" y="33930"/>
                  </a:lnTo>
                  <a:lnTo>
                    <a:pt x="11975" y="34008"/>
                  </a:lnTo>
                  <a:lnTo>
                    <a:pt x="12634" y="34071"/>
                  </a:lnTo>
                  <a:lnTo>
                    <a:pt x="13309" y="34134"/>
                  </a:lnTo>
                  <a:lnTo>
                    <a:pt x="14674" y="34228"/>
                  </a:lnTo>
                  <a:lnTo>
                    <a:pt x="16055" y="34291"/>
                  </a:lnTo>
                  <a:lnTo>
                    <a:pt x="17452" y="34307"/>
                  </a:lnTo>
                  <a:lnTo>
                    <a:pt x="18864" y="34307"/>
                  </a:lnTo>
                  <a:lnTo>
                    <a:pt x="20261" y="34259"/>
                  </a:lnTo>
                  <a:lnTo>
                    <a:pt x="21658" y="34181"/>
                  </a:lnTo>
                  <a:lnTo>
                    <a:pt x="23023" y="34071"/>
                  </a:lnTo>
                  <a:lnTo>
                    <a:pt x="24373" y="33930"/>
                  </a:lnTo>
                  <a:lnTo>
                    <a:pt x="25675" y="33757"/>
                  </a:lnTo>
                  <a:lnTo>
                    <a:pt x="26319" y="33663"/>
                  </a:lnTo>
                  <a:lnTo>
                    <a:pt x="26947" y="33553"/>
                  </a:lnTo>
                  <a:lnTo>
                    <a:pt x="27559" y="33443"/>
                  </a:lnTo>
                  <a:lnTo>
                    <a:pt x="28155" y="33318"/>
                  </a:lnTo>
                  <a:lnTo>
                    <a:pt x="28736" y="33192"/>
                  </a:lnTo>
                  <a:lnTo>
                    <a:pt x="29301" y="33051"/>
                  </a:lnTo>
                  <a:lnTo>
                    <a:pt x="29850" y="32910"/>
                  </a:lnTo>
                  <a:lnTo>
                    <a:pt x="30384" y="32753"/>
                  </a:lnTo>
                  <a:lnTo>
                    <a:pt x="30886" y="32596"/>
                  </a:lnTo>
                  <a:lnTo>
                    <a:pt x="31372" y="32439"/>
                  </a:lnTo>
                  <a:lnTo>
                    <a:pt x="31843" y="32266"/>
                  </a:lnTo>
                  <a:lnTo>
                    <a:pt x="32298" y="32078"/>
                  </a:lnTo>
                  <a:lnTo>
                    <a:pt x="32722" y="31890"/>
                  </a:lnTo>
                  <a:lnTo>
                    <a:pt x="33114" y="31701"/>
                  </a:lnTo>
                  <a:lnTo>
                    <a:pt x="33491" y="31497"/>
                  </a:lnTo>
                  <a:lnTo>
                    <a:pt x="33820" y="31293"/>
                  </a:lnTo>
                  <a:lnTo>
                    <a:pt x="34150" y="31089"/>
                  </a:lnTo>
                  <a:lnTo>
                    <a:pt x="34432" y="30854"/>
                  </a:lnTo>
                  <a:lnTo>
                    <a:pt x="34684" y="30634"/>
                  </a:lnTo>
                  <a:lnTo>
                    <a:pt x="34919" y="30399"/>
                  </a:lnTo>
                  <a:lnTo>
                    <a:pt x="34919" y="30399"/>
                  </a:lnTo>
                  <a:lnTo>
                    <a:pt x="34997" y="30273"/>
                  </a:lnTo>
                  <a:lnTo>
                    <a:pt x="35092" y="30116"/>
                  </a:lnTo>
                  <a:lnTo>
                    <a:pt x="35170" y="29928"/>
                  </a:lnTo>
                  <a:lnTo>
                    <a:pt x="35249" y="29708"/>
                  </a:lnTo>
                  <a:lnTo>
                    <a:pt x="35327" y="29489"/>
                  </a:lnTo>
                  <a:lnTo>
                    <a:pt x="35390" y="29222"/>
                  </a:lnTo>
                  <a:lnTo>
                    <a:pt x="35531" y="28641"/>
                  </a:lnTo>
                  <a:lnTo>
                    <a:pt x="35657" y="27982"/>
                  </a:lnTo>
                  <a:lnTo>
                    <a:pt x="35766" y="27244"/>
                  </a:lnTo>
                  <a:lnTo>
                    <a:pt x="35876" y="26428"/>
                  </a:lnTo>
                  <a:lnTo>
                    <a:pt x="35970" y="25565"/>
                  </a:lnTo>
                  <a:lnTo>
                    <a:pt x="36049" y="24639"/>
                  </a:lnTo>
                  <a:lnTo>
                    <a:pt x="36112" y="23666"/>
                  </a:lnTo>
                  <a:lnTo>
                    <a:pt x="36174" y="22646"/>
                  </a:lnTo>
                  <a:lnTo>
                    <a:pt x="36206" y="21595"/>
                  </a:lnTo>
                  <a:lnTo>
                    <a:pt x="36253" y="20512"/>
                  </a:lnTo>
                  <a:lnTo>
                    <a:pt x="36269" y="19413"/>
                  </a:lnTo>
                  <a:lnTo>
                    <a:pt x="36284" y="18299"/>
                  </a:lnTo>
                  <a:lnTo>
                    <a:pt x="36269" y="17169"/>
                  </a:lnTo>
                  <a:lnTo>
                    <a:pt x="36253" y="16039"/>
                  </a:lnTo>
                  <a:lnTo>
                    <a:pt x="36237" y="14925"/>
                  </a:lnTo>
                  <a:lnTo>
                    <a:pt x="36190" y="13811"/>
                  </a:lnTo>
                  <a:lnTo>
                    <a:pt x="36143" y="12728"/>
                  </a:lnTo>
                  <a:lnTo>
                    <a:pt x="36080" y="11661"/>
                  </a:lnTo>
                  <a:lnTo>
                    <a:pt x="36002" y="10641"/>
                  </a:lnTo>
                  <a:lnTo>
                    <a:pt x="35908" y="9652"/>
                  </a:lnTo>
                  <a:lnTo>
                    <a:pt x="35814" y="8710"/>
                  </a:lnTo>
                  <a:lnTo>
                    <a:pt x="35704" y="7816"/>
                  </a:lnTo>
                  <a:lnTo>
                    <a:pt x="35578" y="6984"/>
                  </a:lnTo>
                  <a:lnTo>
                    <a:pt x="35437" y="6231"/>
                  </a:lnTo>
                  <a:lnTo>
                    <a:pt x="35280" y="5540"/>
                  </a:lnTo>
                  <a:lnTo>
                    <a:pt x="35107" y="4928"/>
                  </a:lnTo>
                  <a:lnTo>
                    <a:pt x="35029" y="4661"/>
                  </a:lnTo>
                  <a:lnTo>
                    <a:pt x="34935" y="4410"/>
                  </a:lnTo>
                  <a:lnTo>
                    <a:pt x="34841" y="4191"/>
                  </a:lnTo>
                  <a:lnTo>
                    <a:pt x="34746" y="3986"/>
                  </a:lnTo>
                  <a:lnTo>
                    <a:pt x="34652" y="3814"/>
                  </a:lnTo>
                  <a:lnTo>
                    <a:pt x="34542" y="3657"/>
                  </a:lnTo>
                  <a:lnTo>
                    <a:pt x="34542" y="3657"/>
                  </a:lnTo>
                  <a:lnTo>
                    <a:pt x="34354" y="3453"/>
                  </a:lnTo>
                  <a:lnTo>
                    <a:pt x="34119" y="3233"/>
                  </a:lnTo>
                  <a:lnTo>
                    <a:pt x="33868" y="3029"/>
                  </a:lnTo>
                  <a:lnTo>
                    <a:pt x="33569" y="2841"/>
                  </a:lnTo>
                  <a:lnTo>
                    <a:pt x="33255" y="2637"/>
                  </a:lnTo>
                  <a:lnTo>
                    <a:pt x="32895" y="2449"/>
                  </a:lnTo>
                  <a:lnTo>
                    <a:pt x="32518" y="2276"/>
                  </a:lnTo>
                  <a:lnTo>
                    <a:pt x="32126" y="2103"/>
                  </a:lnTo>
                  <a:lnTo>
                    <a:pt x="31686" y="1931"/>
                  </a:lnTo>
                  <a:lnTo>
                    <a:pt x="31231" y="1774"/>
                  </a:lnTo>
                  <a:lnTo>
                    <a:pt x="30744" y="1632"/>
                  </a:lnTo>
                  <a:lnTo>
                    <a:pt x="30242" y="1476"/>
                  </a:lnTo>
                  <a:lnTo>
                    <a:pt x="29724" y="1334"/>
                  </a:lnTo>
                  <a:lnTo>
                    <a:pt x="29191" y="1209"/>
                  </a:lnTo>
                  <a:lnTo>
                    <a:pt x="28626" y="1083"/>
                  </a:lnTo>
                  <a:lnTo>
                    <a:pt x="28045" y="958"/>
                  </a:lnTo>
                  <a:lnTo>
                    <a:pt x="27449" y="848"/>
                  </a:lnTo>
                  <a:lnTo>
                    <a:pt x="26837" y="738"/>
                  </a:lnTo>
                  <a:lnTo>
                    <a:pt x="25566" y="550"/>
                  </a:lnTo>
                  <a:lnTo>
                    <a:pt x="24247" y="393"/>
                  </a:lnTo>
                  <a:lnTo>
                    <a:pt x="22898" y="251"/>
                  </a:lnTo>
                  <a:lnTo>
                    <a:pt x="21501" y="142"/>
                  </a:lnTo>
                  <a:lnTo>
                    <a:pt x="20104" y="63"/>
                  </a:lnTo>
                  <a:lnTo>
                    <a:pt x="18676" y="16"/>
                  </a:lnTo>
                  <a:lnTo>
                    <a:pt x="17248" y="0"/>
                  </a:lnTo>
                  <a:lnTo>
                    <a:pt x="15836" y="16"/>
                  </a:lnTo>
                  <a:lnTo>
                    <a:pt x="14423" y="63"/>
                  </a:lnTo>
                  <a:lnTo>
                    <a:pt x="13058" y="126"/>
                  </a:lnTo>
                  <a:lnTo>
                    <a:pt x="11708" y="236"/>
                  </a:lnTo>
                  <a:lnTo>
                    <a:pt x="10406" y="361"/>
                  </a:lnTo>
                  <a:lnTo>
                    <a:pt x="9762" y="455"/>
                  </a:lnTo>
                  <a:lnTo>
                    <a:pt x="9150" y="534"/>
                  </a:lnTo>
                  <a:lnTo>
                    <a:pt x="8538" y="628"/>
                  </a:lnTo>
                  <a:lnTo>
                    <a:pt x="7957" y="738"/>
                  </a:lnTo>
                  <a:lnTo>
                    <a:pt x="7377" y="848"/>
                  </a:lnTo>
                  <a:lnTo>
                    <a:pt x="6827" y="973"/>
                  </a:lnTo>
                  <a:lnTo>
                    <a:pt x="6294" y="1099"/>
                  </a:lnTo>
                  <a:lnTo>
                    <a:pt x="5776" y="1224"/>
                  </a:lnTo>
                  <a:lnTo>
                    <a:pt x="5289" y="1381"/>
                  </a:lnTo>
                  <a:lnTo>
                    <a:pt x="4819" y="1523"/>
                  </a:lnTo>
                  <a:lnTo>
                    <a:pt x="4379" y="1695"/>
                  </a:lnTo>
                  <a:lnTo>
                    <a:pt x="3955" y="1852"/>
                  </a:lnTo>
                  <a:lnTo>
                    <a:pt x="3563" y="2040"/>
                  </a:lnTo>
                  <a:lnTo>
                    <a:pt x="3202" y="2229"/>
                  </a:lnTo>
                  <a:lnTo>
                    <a:pt x="2857" y="2417"/>
                  </a:lnTo>
                  <a:lnTo>
                    <a:pt x="2559" y="2621"/>
                  </a:lnTo>
                  <a:lnTo>
                    <a:pt x="2276" y="2841"/>
                  </a:lnTo>
                  <a:lnTo>
                    <a:pt x="2041" y="3061"/>
                  </a:lnTo>
                  <a:lnTo>
                    <a:pt x="1821" y="3280"/>
                  </a:lnTo>
                  <a:lnTo>
                    <a:pt x="1648" y="3516"/>
                  </a:lnTo>
                  <a:lnTo>
                    <a:pt x="1507" y="3767"/>
                  </a:lnTo>
                  <a:lnTo>
                    <a:pt x="1444" y="3892"/>
                  </a:lnTo>
                  <a:lnTo>
                    <a:pt x="1397" y="4034"/>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2172;p41">
              <a:extLst>
                <a:ext uri="{FF2B5EF4-FFF2-40B4-BE49-F238E27FC236}">
                  <a16:creationId xmlns:a16="http://schemas.microsoft.com/office/drawing/2014/main" id="{4272B717-0B2B-05A9-66CE-AB3FEA28371D}"/>
                </a:ext>
              </a:extLst>
            </p:cNvPr>
            <p:cNvSpPr/>
            <p:nvPr/>
          </p:nvSpPr>
          <p:spPr>
            <a:xfrm>
              <a:off x="3693247" y="2464104"/>
              <a:ext cx="510466" cy="764896"/>
            </a:xfrm>
            <a:custGeom>
              <a:avLst/>
              <a:gdLst/>
              <a:ahLst/>
              <a:cxnLst/>
              <a:rect l="l" t="t" r="r" b="b"/>
              <a:pathLst>
                <a:path w="20968" h="31419" extrusionOk="0">
                  <a:moveTo>
                    <a:pt x="6447" y="19645"/>
                  </a:moveTo>
                  <a:lnTo>
                    <a:pt x="6449" y="19666"/>
                  </a:lnTo>
                  <a:lnTo>
                    <a:pt x="6457" y="19728"/>
                  </a:lnTo>
                  <a:lnTo>
                    <a:pt x="6510" y="20109"/>
                  </a:lnTo>
                  <a:lnTo>
                    <a:pt x="6513" y="20120"/>
                  </a:lnTo>
                  <a:lnTo>
                    <a:pt x="6447" y="19645"/>
                  </a:lnTo>
                  <a:close/>
                  <a:moveTo>
                    <a:pt x="3123" y="0"/>
                  </a:moveTo>
                  <a:lnTo>
                    <a:pt x="2825" y="31"/>
                  </a:lnTo>
                  <a:lnTo>
                    <a:pt x="2511" y="79"/>
                  </a:lnTo>
                  <a:lnTo>
                    <a:pt x="2229" y="157"/>
                  </a:lnTo>
                  <a:lnTo>
                    <a:pt x="1946" y="267"/>
                  </a:lnTo>
                  <a:lnTo>
                    <a:pt x="1680" y="392"/>
                  </a:lnTo>
                  <a:lnTo>
                    <a:pt x="1429" y="549"/>
                  </a:lnTo>
                  <a:lnTo>
                    <a:pt x="1193" y="722"/>
                  </a:lnTo>
                  <a:lnTo>
                    <a:pt x="973" y="910"/>
                  </a:lnTo>
                  <a:lnTo>
                    <a:pt x="785" y="1130"/>
                  </a:lnTo>
                  <a:lnTo>
                    <a:pt x="597" y="1350"/>
                  </a:lnTo>
                  <a:lnTo>
                    <a:pt x="456" y="1601"/>
                  </a:lnTo>
                  <a:lnTo>
                    <a:pt x="314" y="1868"/>
                  </a:lnTo>
                  <a:lnTo>
                    <a:pt x="220" y="2150"/>
                  </a:lnTo>
                  <a:lnTo>
                    <a:pt x="142" y="2433"/>
                  </a:lnTo>
                  <a:lnTo>
                    <a:pt x="79" y="2746"/>
                  </a:lnTo>
                  <a:lnTo>
                    <a:pt x="63" y="3060"/>
                  </a:lnTo>
                  <a:lnTo>
                    <a:pt x="16" y="8694"/>
                  </a:lnTo>
                  <a:lnTo>
                    <a:pt x="0" y="11503"/>
                  </a:lnTo>
                  <a:lnTo>
                    <a:pt x="16" y="12916"/>
                  </a:lnTo>
                  <a:lnTo>
                    <a:pt x="32" y="14328"/>
                  </a:lnTo>
                  <a:lnTo>
                    <a:pt x="63" y="15380"/>
                  </a:lnTo>
                  <a:lnTo>
                    <a:pt x="95" y="16431"/>
                  </a:lnTo>
                  <a:lnTo>
                    <a:pt x="142" y="17483"/>
                  </a:lnTo>
                  <a:lnTo>
                    <a:pt x="220" y="18519"/>
                  </a:lnTo>
                  <a:lnTo>
                    <a:pt x="314" y="19570"/>
                  </a:lnTo>
                  <a:lnTo>
                    <a:pt x="440" y="20621"/>
                  </a:lnTo>
                  <a:lnTo>
                    <a:pt x="597" y="21657"/>
                  </a:lnTo>
                  <a:lnTo>
                    <a:pt x="675" y="22175"/>
                  </a:lnTo>
                  <a:lnTo>
                    <a:pt x="785" y="22693"/>
                  </a:lnTo>
                  <a:lnTo>
                    <a:pt x="864" y="23085"/>
                  </a:lnTo>
                  <a:lnTo>
                    <a:pt x="958" y="23493"/>
                  </a:lnTo>
                  <a:lnTo>
                    <a:pt x="1068" y="23886"/>
                  </a:lnTo>
                  <a:lnTo>
                    <a:pt x="1193" y="24278"/>
                  </a:lnTo>
                  <a:lnTo>
                    <a:pt x="1319" y="24670"/>
                  </a:lnTo>
                  <a:lnTo>
                    <a:pt x="1460" y="25047"/>
                  </a:lnTo>
                  <a:lnTo>
                    <a:pt x="1617" y="25424"/>
                  </a:lnTo>
                  <a:lnTo>
                    <a:pt x="1789" y="25800"/>
                  </a:lnTo>
                  <a:lnTo>
                    <a:pt x="1962" y="26161"/>
                  </a:lnTo>
                  <a:lnTo>
                    <a:pt x="2150" y="26522"/>
                  </a:lnTo>
                  <a:lnTo>
                    <a:pt x="2354" y="26883"/>
                  </a:lnTo>
                  <a:lnTo>
                    <a:pt x="2574" y="27228"/>
                  </a:lnTo>
                  <a:lnTo>
                    <a:pt x="2810" y="27558"/>
                  </a:lnTo>
                  <a:lnTo>
                    <a:pt x="3061" y="27888"/>
                  </a:lnTo>
                  <a:lnTo>
                    <a:pt x="3312" y="28201"/>
                  </a:lnTo>
                  <a:lnTo>
                    <a:pt x="3594" y="28500"/>
                  </a:lnTo>
                  <a:lnTo>
                    <a:pt x="3877" y="28782"/>
                  </a:lnTo>
                  <a:lnTo>
                    <a:pt x="4159" y="29033"/>
                  </a:lnTo>
                  <a:lnTo>
                    <a:pt x="4457" y="29284"/>
                  </a:lnTo>
                  <a:lnTo>
                    <a:pt x="4771" y="29504"/>
                  </a:lnTo>
                  <a:lnTo>
                    <a:pt x="5085" y="29724"/>
                  </a:lnTo>
                  <a:lnTo>
                    <a:pt x="5415" y="29928"/>
                  </a:lnTo>
                  <a:lnTo>
                    <a:pt x="5760" y="30116"/>
                  </a:lnTo>
                  <a:lnTo>
                    <a:pt x="6105" y="30289"/>
                  </a:lnTo>
                  <a:lnTo>
                    <a:pt x="6466" y="30446"/>
                  </a:lnTo>
                  <a:lnTo>
                    <a:pt x="6811" y="30587"/>
                  </a:lnTo>
                  <a:lnTo>
                    <a:pt x="7188" y="30728"/>
                  </a:lnTo>
                  <a:lnTo>
                    <a:pt x="7549" y="30838"/>
                  </a:lnTo>
                  <a:lnTo>
                    <a:pt x="7926" y="30948"/>
                  </a:lnTo>
                  <a:lnTo>
                    <a:pt x="8302" y="31042"/>
                  </a:lnTo>
                  <a:lnTo>
                    <a:pt x="8679" y="31105"/>
                  </a:lnTo>
                  <a:lnTo>
                    <a:pt x="9056" y="31168"/>
                  </a:lnTo>
                  <a:lnTo>
                    <a:pt x="10029" y="31293"/>
                  </a:lnTo>
                  <a:lnTo>
                    <a:pt x="10515" y="31340"/>
                  </a:lnTo>
                  <a:lnTo>
                    <a:pt x="11002" y="31372"/>
                  </a:lnTo>
                  <a:lnTo>
                    <a:pt x="11472" y="31403"/>
                  </a:lnTo>
                  <a:lnTo>
                    <a:pt x="11959" y="31419"/>
                  </a:lnTo>
                  <a:lnTo>
                    <a:pt x="12445" y="31419"/>
                  </a:lnTo>
                  <a:lnTo>
                    <a:pt x="12932" y="31403"/>
                  </a:lnTo>
                  <a:lnTo>
                    <a:pt x="13921" y="31356"/>
                  </a:lnTo>
                  <a:lnTo>
                    <a:pt x="14909" y="31277"/>
                  </a:lnTo>
                  <a:lnTo>
                    <a:pt x="15882" y="31183"/>
                  </a:lnTo>
                  <a:lnTo>
                    <a:pt x="16855" y="31058"/>
                  </a:lnTo>
                  <a:lnTo>
                    <a:pt x="18723" y="30807"/>
                  </a:lnTo>
                  <a:lnTo>
                    <a:pt x="18848" y="30775"/>
                  </a:lnTo>
                  <a:lnTo>
                    <a:pt x="18990" y="30744"/>
                  </a:lnTo>
                  <a:lnTo>
                    <a:pt x="19115" y="30681"/>
                  </a:lnTo>
                  <a:lnTo>
                    <a:pt x="19257" y="30618"/>
                  </a:lnTo>
                  <a:lnTo>
                    <a:pt x="19523" y="30461"/>
                  </a:lnTo>
                  <a:lnTo>
                    <a:pt x="19774" y="30273"/>
                  </a:lnTo>
                  <a:lnTo>
                    <a:pt x="20010" y="30069"/>
                  </a:lnTo>
                  <a:lnTo>
                    <a:pt x="20214" y="29849"/>
                  </a:lnTo>
                  <a:lnTo>
                    <a:pt x="20402" y="29614"/>
                  </a:lnTo>
                  <a:lnTo>
                    <a:pt x="20543" y="29394"/>
                  </a:lnTo>
                  <a:lnTo>
                    <a:pt x="20685" y="29143"/>
                  </a:lnTo>
                  <a:lnTo>
                    <a:pt x="20795" y="28861"/>
                  </a:lnTo>
                  <a:lnTo>
                    <a:pt x="20873" y="28562"/>
                  </a:lnTo>
                  <a:lnTo>
                    <a:pt x="20936" y="28249"/>
                  </a:lnTo>
                  <a:lnTo>
                    <a:pt x="20967" y="27935"/>
                  </a:lnTo>
                  <a:lnTo>
                    <a:pt x="20967" y="27621"/>
                  </a:lnTo>
                  <a:lnTo>
                    <a:pt x="20936" y="27323"/>
                  </a:lnTo>
                  <a:lnTo>
                    <a:pt x="20904" y="27181"/>
                  </a:lnTo>
                  <a:lnTo>
                    <a:pt x="20857" y="27040"/>
                  </a:lnTo>
                  <a:lnTo>
                    <a:pt x="20763" y="26758"/>
                  </a:lnTo>
                  <a:lnTo>
                    <a:pt x="20638" y="26491"/>
                  </a:lnTo>
                  <a:lnTo>
                    <a:pt x="20496" y="26224"/>
                  </a:lnTo>
                  <a:lnTo>
                    <a:pt x="20324" y="25989"/>
                  </a:lnTo>
                  <a:lnTo>
                    <a:pt x="20151" y="25753"/>
                  </a:lnTo>
                  <a:lnTo>
                    <a:pt x="19931" y="25549"/>
                  </a:lnTo>
                  <a:lnTo>
                    <a:pt x="19712" y="25361"/>
                  </a:lnTo>
                  <a:lnTo>
                    <a:pt x="19586" y="25282"/>
                  </a:lnTo>
                  <a:lnTo>
                    <a:pt x="19445" y="25204"/>
                  </a:lnTo>
                  <a:lnTo>
                    <a:pt x="18723" y="24906"/>
                  </a:lnTo>
                  <a:lnTo>
                    <a:pt x="18519" y="24843"/>
                  </a:lnTo>
                  <a:lnTo>
                    <a:pt x="18315" y="24812"/>
                  </a:lnTo>
                  <a:lnTo>
                    <a:pt x="18111" y="24796"/>
                  </a:lnTo>
                  <a:lnTo>
                    <a:pt x="17703" y="24796"/>
                  </a:lnTo>
                  <a:lnTo>
                    <a:pt x="17499" y="24812"/>
                  </a:lnTo>
                  <a:lnTo>
                    <a:pt x="17295" y="24843"/>
                  </a:lnTo>
                  <a:lnTo>
                    <a:pt x="17091" y="24906"/>
                  </a:lnTo>
                  <a:lnTo>
                    <a:pt x="16322" y="25000"/>
                  </a:lnTo>
                  <a:lnTo>
                    <a:pt x="17138" y="24890"/>
                  </a:lnTo>
                  <a:lnTo>
                    <a:pt x="17138" y="24890"/>
                  </a:lnTo>
                  <a:lnTo>
                    <a:pt x="15663" y="25078"/>
                  </a:lnTo>
                  <a:lnTo>
                    <a:pt x="14925" y="25157"/>
                  </a:lnTo>
                  <a:lnTo>
                    <a:pt x="14187" y="25220"/>
                  </a:lnTo>
                  <a:lnTo>
                    <a:pt x="13450" y="25267"/>
                  </a:lnTo>
                  <a:lnTo>
                    <a:pt x="12712" y="25298"/>
                  </a:lnTo>
                  <a:lnTo>
                    <a:pt x="11975" y="25298"/>
                  </a:lnTo>
                  <a:lnTo>
                    <a:pt x="11237" y="25282"/>
                  </a:lnTo>
                  <a:lnTo>
                    <a:pt x="10578" y="25235"/>
                  </a:lnTo>
                  <a:lnTo>
                    <a:pt x="10440" y="25219"/>
                  </a:lnTo>
                  <a:lnTo>
                    <a:pt x="10154" y="25173"/>
                  </a:lnTo>
                  <a:lnTo>
                    <a:pt x="9589" y="25047"/>
                  </a:lnTo>
                  <a:lnTo>
                    <a:pt x="9307" y="24984"/>
                  </a:lnTo>
                  <a:lnTo>
                    <a:pt x="9040" y="24890"/>
                  </a:lnTo>
                  <a:lnTo>
                    <a:pt x="8858" y="24830"/>
                  </a:lnTo>
                  <a:lnTo>
                    <a:pt x="8858" y="24830"/>
                  </a:lnTo>
                  <a:lnTo>
                    <a:pt x="8538" y="24655"/>
                  </a:lnTo>
                  <a:lnTo>
                    <a:pt x="8266" y="24492"/>
                  </a:lnTo>
                  <a:lnTo>
                    <a:pt x="8255" y="24482"/>
                  </a:lnTo>
                  <a:lnTo>
                    <a:pt x="7988" y="24247"/>
                  </a:lnTo>
                  <a:lnTo>
                    <a:pt x="7786" y="24017"/>
                  </a:lnTo>
                  <a:lnTo>
                    <a:pt x="7737" y="23949"/>
                  </a:lnTo>
                  <a:lnTo>
                    <a:pt x="7486" y="23556"/>
                  </a:lnTo>
                  <a:lnTo>
                    <a:pt x="7282" y="23132"/>
                  </a:lnTo>
                  <a:lnTo>
                    <a:pt x="7197" y="22956"/>
                  </a:lnTo>
                  <a:lnTo>
                    <a:pt x="7047" y="22505"/>
                  </a:lnTo>
                  <a:lnTo>
                    <a:pt x="6906" y="22018"/>
                  </a:lnTo>
                  <a:lnTo>
                    <a:pt x="6780" y="21532"/>
                  </a:lnTo>
                  <a:lnTo>
                    <a:pt x="6686" y="21029"/>
                  </a:lnTo>
                  <a:lnTo>
                    <a:pt x="6592" y="20543"/>
                  </a:lnTo>
                  <a:lnTo>
                    <a:pt x="6513" y="20120"/>
                  </a:lnTo>
                  <a:lnTo>
                    <a:pt x="6545" y="20355"/>
                  </a:lnTo>
                  <a:lnTo>
                    <a:pt x="6510" y="20109"/>
                  </a:lnTo>
                  <a:lnTo>
                    <a:pt x="6498" y="20041"/>
                  </a:lnTo>
                  <a:lnTo>
                    <a:pt x="6457" y="19728"/>
                  </a:lnTo>
                  <a:lnTo>
                    <a:pt x="6451" y="19680"/>
                  </a:lnTo>
                  <a:lnTo>
                    <a:pt x="6449" y="19666"/>
                  </a:lnTo>
                  <a:lnTo>
                    <a:pt x="6435" y="19554"/>
                  </a:lnTo>
                  <a:lnTo>
                    <a:pt x="6435" y="19554"/>
                  </a:lnTo>
                  <a:lnTo>
                    <a:pt x="6447" y="19645"/>
                  </a:lnTo>
                  <a:lnTo>
                    <a:pt x="6447" y="19645"/>
                  </a:lnTo>
                  <a:lnTo>
                    <a:pt x="6388" y="19005"/>
                  </a:lnTo>
                  <a:lnTo>
                    <a:pt x="6325" y="18330"/>
                  </a:lnTo>
                  <a:lnTo>
                    <a:pt x="6278" y="17655"/>
                  </a:lnTo>
                  <a:lnTo>
                    <a:pt x="6215" y="16290"/>
                  </a:lnTo>
                  <a:lnTo>
                    <a:pt x="6168" y="14940"/>
                  </a:lnTo>
                  <a:lnTo>
                    <a:pt x="6137" y="13167"/>
                  </a:lnTo>
                  <a:lnTo>
                    <a:pt x="6121" y="11394"/>
                  </a:lnTo>
                  <a:lnTo>
                    <a:pt x="6137" y="9636"/>
                  </a:lnTo>
                  <a:lnTo>
                    <a:pt x="6137" y="7863"/>
                  </a:lnTo>
                  <a:lnTo>
                    <a:pt x="6184" y="3060"/>
                  </a:lnTo>
                  <a:lnTo>
                    <a:pt x="6184" y="2762"/>
                  </a:lnTo>
                  <a:lnTo>
                    <a:pt x="6137" y="2464"/>
                  </a:lnTo>
                  <a:lnTo>
                    <a:pt x="6058" y="2181"/>
                  </a:lnTo>
                  <a:lnTo>
                    <a:pt x="5948" y="1883"/>
                  </a:lnTo>
                  <a:lnTo>
                    <a:pt x="5823" y="1616"/>
                  </a:lnTo>
                  <a:lnTo>
                    <a:pt x="5666" y="1350"/>
                  </a:lnTo>
                  <a:lnTo>
                    <a:pt x="5493" y="1114"/>
                  </a:lnTo>
                  <a:lnTo>
                    <a:pt x="5289" y="895"/>
                  </a:lnTo>
                  <a:lnTo>
                    <a:pt x="5085" y="706"/>
                  </a:lnTo>
                  <a:lnTo>
                    <a:pt x="4834" y="518"/>
                  </a:lnTo>
                  <a:lnTo>
                    <a:pt x="4583" y="361"/>
                  </a:lnTo>
                  <a:lnTo>
                    <a:pt x="4300" y="235"/>
                  </a:lnTo>
                  <a:lnTo>
                    <a:pt x="4002" y="126"/>
                  </a:lnTo>
                  <a:lnTo>
                    <a:pt x="3720" y="47"/>
                  </a:lnTo>
                  <a:lnTo>
                    <a:pt x="3422" y="0"/>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2173;p41">
              <a:extLst>
                <a:ext uri="{FF2B5EF4-FFF2-40B4-BE49-F238E27FC236}">
                  <a16:creationId xmlns:a16="http://schemas.microsoft.com/office/drawing/2014/main" id="{612474EE-5240-860D-62E8-AD9B3C16E48D}"/>
                </a:ext>
              </a:extLst>
            </p:cNvPr>
            <p:cNvSpPr/>
            <p:nvPr/>
          </p:nvSpPr>
          <p:spPr>
            <a:xfrm>
              <a:off x="3658847" y="2242877"/>
              <a:ext cx="274733" cy="293065"/>
            </a:xfrm>
            <a:custGeom>
              <a:avLst/>
              <a:gdLst/>
              <a:ahLst/>
              <a:cxnLst/>
              <a:rect l="l" t="t" r="r" b="b"/>
              <a:pathLst>
                <a:path w="11285" h="12038" extrusionOk="0">
                  <a:moveTo>
                    <a:pt x="4976" y="0"/>
                  </a:moveTo>
                  <a:lnTo>
                    <a:pt x="4913" y="16"/>
                  </a:lnTo>
                  <a:lnTo>
                    <a:pt x="4803" y="79"/>
                  </a:lnTo>
                  <a:lnTo>
                    <a:pt x="4678" y="173"/>
                  </a:lnTo>
                  <a:lnTo>
                    <a:pt x="4568" y="299"/>
                  </a:lnTo>
                  <a:lnTo>
                    <a:pt x="4474" y="456"/>
                  </a:lnTo>
                  <a:lnTo>
                    <a:pt x="4380" y="660"/>
                  </a:lnTo>
                  <a:lnTo>
                    <a:pt x="4285" y="879"/>
                  </a:lnTo>
                  <a:lnTo>
                    <a:pt x="4223" y="1130"/>
                  </a:lnTo>
                  <a:lnTo>
                    <a:pt x="4160" y="1413"/>
                  </a:lnTo>
                  <a:lnTo>
                    <a:pt x="4113" y="1727"/>
                  </a:lnTo>
                  <a:lnTo>
                    <a:pt x="4081" y="2056"/>
                  </a:lnTo>
                  <a:lnTo>
                    <a:pt x="4066" y="2402"/>
                  </a:lnTo>
                  <a:lnTo>
                    <a:pt x="4066" y="2778"/>
                  </a:lnTo>
                  <a:lnTo>
                    <a:pt x="4081" y="3171"/>
                  </a:lnTo>
                  <a:lnTo>
                    <a:pt x="4128" y="3594"/>
                  </a:lnTo>
                  <a:lnTo>
                    <a:pt x="4191" y="4018"/>
                  </a:lnTo>
                  <a:lnTo>
                    <a:pt x="4270" y="4457"/>
                  </a:lnTo>
                  <a:lnTo>
                    <a:pt x="4380" y="4913"/>
                  </a:lnTo>
                  <a:lnTo>
                    <a:pt x="4270" y="4724"/>
                  </a:lnTo>
                  <a:lnTo>
                    <a:pt x="4176" y="4489"/>
                  </a:lnTo>
                  <a:lnTo>
                    <a:pt x="4066" y="4206"/>
                  </a:lnTo>
                  <a:lnTo>
                    <a:pt x="3971" y="3877"/>
                  </a:lnTo>
                  <a:lnTo>
                    <a:pt x="3767" y="3139"/>
                  </a:lnTo>
                  <a:lnTo>
                    <a:pt x="3548" y="2370"/>
                  </a:lnTo>
                  <a:lnTo>
                    <a:pt x="3438" y="1994"/>
                  </a:lnTo>
                  <a:lnTo>
                    <a:pt x="3328" y="1633"/>
                  </a:lnTo>
                  <a:lnTo>
                    <a:pt x="3202" y="1303"/>
                  </a:lnTo>
                  <a:lnTo>
                    <a:pt x="3077" y="1005"/>
                  </a:lnTo>
                  <a:lnTo>
                    <a:pt x="2936" y="769"/>
                  </a:lnTo>
                  <a:lnTo>
                    <a:pt x="2873" y="660"/>
                  </a:lnTo>
                  <a:lnTo>
                    <a:pt x="2794" y="581"/>
                  </a:lnTo>
                  <a:lnTo>
                    <a:pt x="2716" y="518"/>
                  </a:lnTo>
                  <a:lnTo>
                    <a:pt x="2638" y="456"/>
                  </a:lnTo>
                  <a:lnTo>
                    <a:pt x="2559" y="424"/>
                  </a:lnTo>
                  <a:lnTo>
                    <a:pt x="2481" y="424"/>
                  </a:lnTo>
                  <a:lnTo>
                    <a:pt x="2386" y="440"/>
                  </a:lnTo>
                  <a:lnTo>
                    <a:pt x="2292" y="487"/>
                  </a:lnTo>
                  <a:lnTo>
                    <a:pt x="2214" y="550"/>
                  </a:lnTo>
                  <a:lnTo>
                    <a:pt x="2135" y="628"/>
                  </a:lnTo>
                  <a:lnTo>
                    <a:pt x="2073" y="722"/>
                  </a:lnTo>
                  <a:lnTo>
                    <a:pt x="2025" y="832"/>
                  </a:lnTo>
                  <a:lnTo>
                    <a:pt x="1978" y="958"/>
                  </a:lnTo>
                  <a:lnTo>
                    <a:pt x="1931" y="1099"/>
                  </a:lnTo>
                  <a:lnTo>
                    <a:pt x="1853" y="1413"/>
                  </a:lnTo>
                  <a:lnTo>
                    <a:pt x="1821" y="1774"/>
                  </a:lnTo>
                  <a:lnTo>
                    <a:pt x="1790" y="2150"/>
                  </a:lnTo>
                  <a:lnTo>
                    <a:pt x="1774" y="2558"/>
                  </a:lnTo>
                  <a:lnTo>
                    <a:pt x="1790" y="2982"/>
                  </a:lnTo>
                  <a:lnTo>
                    <a:pt x="1806" y="3390"/>
                  </a:lnTo>
                  <a:lnTo>
                    <a:pt x="1853" y="4191"/>
                  </a:lnTo>
                  <a:lnTo>
                    <a:pt x="1931" y="4897"/>
                  </a:lnTo>
                  <a:lnTo>
                    <a:pt x="1994" y="5430"/>
                  </a:lnTo>
                  <a:lnTo>
                    <a:pt x="1774" y="4599"/>
                  </a:lnTo>
                  <a:lnTo>
                    <a:pt x="1555" y="3861"/>
                  </a:lnTo>
                  <a:lnTo>
                    <a:pt x="1319" y="3218"/>
                  </a:lnTo>
                  <a:lnTo>
                    <a:pt x="1100" y="2684"/>
                  </a:lnTo>
                  <a:lnTo>
                    <a:pt x="990" y="2449"/>
                  </a:lnTo>
                  <a:lnTo>
                    <a:pt x="880" y="2245"/>
                  </a:lnTo>
                  <a:lnTo>
                    <a:pt x="786" y="2072"/>
                  </a:lnTo>
                  <a:lnTo>
                    <a:pt x="676" y="1931"/>
                  </a:lnTo>
                  <a:lnTo>
                    <a:pt x="582" y="1837"/>
                  </a:lnTo>
                  <a:lnTo>
                    <a:pt x="487" y="1758"/>
                  </a:lnTo>
                  <a:lnTo>
                    <a:pt x="409" y="1711"/>
                  </a:lnTo>
                  <a:lnTo>
                    <a:pt x="331" y="1695"/>
                  </a:lnTo>
                  <a:lnTo>
                    <a:pt x="252" y="1727"/>
                  </a:lnTo>
                  <a:lnTo>
                    <a:pt x="189" y="1790"/>
                  </a:lnTo>
                  <a:lnTo>
                    <a:pt x="127" y="1884"/>
                  </a:lnTo>
                  <a:lnTo>
                    <a:pt x="79" y="2025"/>
                  </a:lnTo>
                  <a:lnTo>
                    <a:pt x="48" y="2198"/>
                  </a:lnTo>
                  <a:lnTo>
                    <a:pt x="17" y="2402"/>
                  </a:lnTo>
                  <a:lnTo>
                    <a:pt x="1" y="2653"/>
                  </a:lnTo>
                  <a:lnTo>
                    <a:pt x="1" y="2951"/>
                  </a:lnTo>
                  <a:lnTo>
                    <a:pt x="1" y="3280"/>
                  </a:lnTo>
                  <a:lnTo>
                    <a:pt x="17" y="3657"/>
                  </a:lnTo>
                  <a:lnTo>
                    <a:pt x="48" y="4081"/>
                  </a:lnTo>
                  <a:lnTo>
                    <a:pt x="95" y="4552"/>
                  </a:lnTo>
                  <a:lnTo>
                    <a:pt x="221" y="5619"/>
                  </a:lnTo>
                  <a:lnTo>
                    <a:pt x="425" y="6874"/>
                  </a:lnTo>
                  <a:lnTo>
                    <a:pt x="566" y="7769"/>
                  </a:lnTo>
                  <a:lnTo>
                    <a:pt x="644" y="8240"/>
                  </a:lnTo>
                  <a:lnTo>
                    <a:pt x="754" y="8726"/>
                  </a:lnTo>
                  <a:lnTo>
                    <a:pt x="880" y="9213"/>
                  </a:lnTo>
                  <a:lnTo>
                    <a:pt x="943" y="9448"/>
                  </a:lnTo>
                  <a:lnTo>
                    <a:pt x="1037" y="9683"/>
                  </a:lnTo>
                  <a:lnTo>
                    <a:pt x="1115" y="9919"/>
                  </a:lnTo>
                  <a:lnTo>
                    <a:pt x="1225" y="10154"/>
                  </a:lnTo>
                  <a:lnTo>
                    <a:pt x="1335" y="10358"/>
                  </a:lnTo>
                  <a:lnTo>
                    <a:pt x="1461" y="10578"/>
                  </a:lnTo>
                  <a:lnTo>
                    <a:pt x="1602" y="10782"/>
                  </a:lnTo>
                  <a:lnTo>
                    <a:pt x="1759" y="10970"/>
                  </a:lnTo>
                  <a:lnTo>
                    <a:pt x="1916" y="11143"/>
                  </a:lnTo>
                  <a:lnTo>
                    <a:pt x="2104" y="11316"/>
                  </a:lnTo>
                  <a:lnTo>
                    <a:pt x="2308" y="11472"/>
                  </a:lnTo>
                  <a:lnTo>
                    <a:pt x="2528" y="11598"/>
                  </a:lnTo>
                  <a:lnTo>
                    <a:pt x="2763" y="11724"/>
                  </a:lnTo>
                  <a:lnTo>
                    <a:pt x="3014" y="11833"/>
                  </a:lnTo>
                  <a:lnTo>
                    <a:pt x="3281" y="11912"/>
                  </a:lnTo>
                  <a:lnTo>
                    <a:pt x="3579" y="11975"/>
                  </a:lnTo>
                  <a:lnTo>
                    <a:pt x="3909" y="12022"/>
                  </a:lnTo>
                  <a:lnTo>
                    <a:pt x="4238" y="12037"/>
                  </a:lnTo>
                  <a:lnTo>
                    <a:pt x="4615" y="12037"/>
                  </a:lnTo>
                  <a:lnTo>
                    <a:pt x="4992" y="12022"/>
                  </a:lnTo>
                  <a:lnTo>
                    <a:pt x="5415" y="11959"/>
                  </a:lnTo>
                  <a:lnTo>
                    <a:pt x="5855" y="11881"/>
                  </a:lnTo>
                  <a:lnTo>
                    <a:pt x="6357" y="11881"/>
                  </a:lnTo>
                  <a:lnTo>
                    <a:pt x="6514" y="11865"/>
                  </a:lnTo>
                  <a:lnTo>
                    <a:pt x="6671" y="11818"/>
                  </a:lnTo>
                  <a:lnTo>
                    <a:pt x="6828" y="11739"/>
                  </a:lnTo>
                  <a:lnTo>
                    <a:pt x="6985" y="11661"/>
                  </a:lnTo>
                  <a:lnTo>
                    <a:pt x="7142" y="11551"/>
                  </a:lnTo>
                  <a:lnTo>
                    <a:pt x="7299" y="11425"/>
                  </a:lnTo>
                  <a:lnTo>
                    <a:pt x="7455" y="11284"/>
                  </a:lnTo>
                  <a:lnTo>
                    <a:pt x="7612" y="11127"/>
                  </a:lnTo>
                  <a:lnTo>
                    <a:pt x="7942" y="10782"/>
                  </a:lnTo>
                  <a:lnTo>
                    <a:pt x="8256" y="10374"/>
                  </a:lnTo>
                  <a:lnTo>
                    <a:pt x="8554" y="9934"/>
                  </a:lnTo>
                  <a:lnTo>
                    <a:pt x="8868" y="9464"/>
                  </a:lnTo>
                  <a:lnTo>
                    <a:pt x="9166" y="8977"/>
                  </a:lnTo>
                  <a:lnTo>
                    <a:pt x="9464" y="8475"/>
                  </a:lnTo>
                  <a:lnTo>
                    <a:pt x="10029" y="7471"/>
                  </a:lnTo>
                  <a:lnTo>
                    <a:pt x="10563" y="6513"/>
                  </a:lnTo>
                  <a:lnTo>
                    <a:pt x="10814" y="6074"/>
                  </a:lnTo>
                  <a:lnTo>
                    <a:pt x="11049" y="5682"/>
                  </a:lnTo>
                  <a:lnTo>
                    <a:pt x="11143" y="5509"/>
                  </a:lnTo>
                  <a:lnTo>
                    <a:pt x="11222" y="5368"/>
                  </a:lnTo>
                  <a:lnTo>
                    <a:pt x="11269" y="5226"/>
                  </a:lnTo>
                  <a:lnTo>
                    <a:pt x="11285" y="5117"/>
                  </a:lnTo>
                  <a:lnTo>
                    <a:pt x="11285" y="5022"/>
                  </a:lnTo>
                  <a:lnTo>
                    <a:pt x="11269" y="4944"/>
                  </a:lnTo>
                  <a:lnTo>
                    <a:pt x="11238" y="4881"/>
                  </a:lnTo>
                  <a:lnTo>
                    <a:pt x="11191" y="4834"/>
                  </a:lnTo>
                  <a:lnTo>
                    <a:pt x="11128" y="4787"/>
                  </a:lnTo>
                  <a:lnTo>
                    <a:pt x="11034" y="4771"/>
                  </a:lnTo>
                  <a:lnTo>
                    <a:pt x="10939" y="4756"/>
                  </a:lnTo>
                  <a:lnTo>
                    <a:pt x="10830" y="4740"/>
                  </a:lnTo>
                  <a:lnTo>
                    <a:pt x="10594" y="4771"/>
                  </a:lnTo>
                  <a:lnTo>
                    <a:pt x="10312" y="4818"/>
                  </a:lnTo>
                  <a:lnTo>
                    <a:pt x="10014" y="4897"/>
                  </a:lnTo>
                  <a:lnTo>
                    <a:pt x="9715" y="4991"/>
                  </a:lnTo>
                  <a:lnTo>
                    <a:pt x="9119" y="5195"/>
                  </a:lnTo>
                  <a:lnTo>
                    <a:pt x="8601" y="5383"/>
                  </a:lnTo>
                  <a:lnTo>
                    <a:pt x="8256" y="5509"/>
                  </a:lnTo>
                  <a:lnTo>
                    <a:pt x="8256" y="5336"/>
                  </a:lnTo>
                  <a:lnTo>
                    <a:pt x="8256" y="5101"/>
                  </a:lnTo>
                  <a:lnTo>
                    <a:pt x="8319" y="4457"/>
                  </a:lnTo>
                  <a:lnTo>
                    <a:pt x="8413" y="3657"/>
                  </a:lnTo>
                  <a:lnTo>
                    <a:pt x="8491" y="2778"/>
                  </a:lnTo>
                  <a:lnTo>
                    <a:pt x="8507" y="2354"/>
                  </a:lnTo>
                  <a:lnTo>
                    <a:pt x="8523" y="1931"/>
                  </a:lnTo>
                  <a:lnTo>
                    <a:pt x="8523" y="1538"/>
                  </a:lnTo>
                  <a:lnTo>
                    <a:pt x="8491" y="1177"/>
                  </a:lnTo>
                  <a:lnTo>
                    <a:pt x="8444" y="864"/>
                  </a:lnTo>
                  <a:lnTo>
                    <a:pt x="8413" y="722"/>
                  </a:lnTo>
                  <a:lnTo>
                    <a:pt x="8366" y="612"/>
                  </a:lnTo>
                  <a:lnTo>
                    <a:pt x="8319" y="503"/>
                  </a:lnTo>
                  <a:lnTo>
                    <a:pt x="8256" y="424"/>
                  </a:lnTo>
                  <a:lnTo>
                    <a:pt x="8177" y="361"/>
                  </a:lnTo>
                  <a:lnTo>
                    <a:pt x="8099" y="314"/>
                  </a:lnTo>
                  <a:lnTo>
                    <a:pt x="7989" y="283"/>
                  </a:lnTo>
                  <a:lnTo>
                    <a:pt x="7879" y="267"/>
                  </a:lnTo>
                  <a:lnTo>
                    <a:pt x="7769" y="283"/>
                  </a:lnTo>
                  <a:lnTo>
                    <a:pt x="7659" y="330"/>
                  </a:lnTo>
                  <a:lnTo>
                    <a:pt x="7565" y="377"/>
                  </a:lnTo>
                  <a:lnTo>
                    <a:pt x="7471" y="456"/>
                  </a:lnTo>
                  <a:lnTo>
                    <a:pt x="7393" y="550"/>
                  </a:lnTo>
                  <a:lnTo>
                    <a:pt x="7299" y="660"/>
                  </a:lnTo>
                  <a:lnTo>
                    <a:pt x="7220" y="785"/>
                  </a:lnTo>
                  <a:lnTo>
                    <a:pt x="7142" y="926"/>
                  </a:lnTo>
                  <a:lnTo>
                    <a:pt x="7000" y="1256"/>
                  </a:lnTo>
                  <a:lnTo>
                    <a:pt x="6891" y="1601"/>
                  </a:lnTo>
                  <a:lnTo>
                    <a:pt x="6781" y="1994"/>
                  </a:lnTo>
                  <a:lnTo>
                    <a:pt x="6702" y="2386"/>
                  </a:lnTo>
                  <a:lnTo>
                    <a:pt x="6624" y="2794"/>
                  </a:lnTo>
                  <a:lnTo>
                    <a:pt x="6577" y="3186"/>
                  </a:lnTo>
                  <a:lnTo>
                    <a:pt x="6545" y="3579"/>
                  </a:lnTo>
                  <a:lnTo>
                    <a:pt x="6530" y="3926"/>
                  </a:lnTo>
                  <a:lnTo>
                    <a:pt x="6467" y="3406"/>
                  </a:lnTo>
                  <a:lnTo>
                    <a:pt x="6388" y="2841"/>
                  </a:lnTo>
                  <a:lnTo>
                    <a:pt x="6278" y="2323"/>
                  </a:lnTo>
                  <a:lnTo>
                    <a:pt x="6184" y="1868"/>
                  </a:lnTo>
                  <a:lnTo>
                    <a:pt x="6074" y="1460"/>
                  </a:lnTo>
                  <a:lnTo>
                    <a:pt x="5949" y="1099"/>
                  </a:lnTo>
                  <a:lnTo>
                    <a:pt x="5823" y="801"/>
                  </a:lnTo>
                  <a:lnTo>
                    <a:pt x="5698" y="550"/>
                  </a:lnTo>
                  <a:lnTo>
                    <a:pt x="5572" y="361"/>
                  </a:lnTo>
                  <a:lnTo>
                    <a:pt x="5447" y="204"/>
                  </a:lnTo>
                  <a:lnTo>
                    <a:pt x="5305" y="95"/>
                  </a:lnTo>
                  <a:lnTo>
                    <a:pt x="5243" y="48"/>
                  </a:lnTo>
                  <a:lnTo>
                    <a:pt x="5180" y="32"/>
                  </a:lnTo>
                  <a:lnTo>
                    <a:pt x="5117" y="16"/>
                  </a:lnTo>
                  <a:lnTo>
                    <a:pt x="5039" y="0"/>
                  </a:lnTo>
                  <a:close/>
                </a:path>
              </a:pathLst>
            </a:custGeom>
            <a:solidFill>
              <a:srgbClr val="F7B2A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2174;p41">
              <a:extLst>
                <a:ext uri="{FF2B5EF4-FFF2-40B4-BE49-F238E27FC236}">
                  <a16:creationId xmlns:a16="http://schemas.microsoft.com/office/drawing/2014/main" id="{D9DA5399-EC49-B5E4-3D16-07E9DFEFE133}"/>
                </a:ext>
              </a:extLst>
            </p:cNvPr>
            <p:cNvSpPr/>
            <p:nvPr/>
          </p:nvSpPr>
          <p:spPr>
            <a:xfrm>
              <a:off x="3658847" y="2242877"/>
              <a:ext cx="274733" cy="293065"/>
            </a:xfrm>
            <a:custGeom>
              <a:avLst/>
              <a:gdLst/>
              <a:ahLst/>
              <a:cxnLst/>
              <a:rect l="l" t="t" r="r" b="b"/>
              <a:pathLst>
                <a:path w="11285" h="12038" fill="none" extrusionOk="0">
                  <a:moveTo>
                    <a:pt x="5855" y="11881"/>
                  </a:moveTo>
                  <a:lnTo>
                    <a:pt x="5855" y="11881"/>
                  </a:lnTo>
                  <a:lnTo>
                    <a:pt x="5415" y="11959"/>
                  </a:lnTo>
                  <a:lnTo>
                    <a:pt x="4992" y="12022"/>
                  </a:lnTo>
                  <a:lnTo>
                    <a:pt x="4615" y="12037"/>
                  </a:lnTo>
                  <a:lnTo>
                    <a:pt x="4238" y="12037"/>
                  </a:lnTo>
                  <a:lnTo>
                    <a:pt x="3909" y="12022"/>
                  </a:lnTo>
                  <a:lnTo>
                    <a:pt x="3579" y="11975"/>
                  </a:lnTo>
                  <a:lnTo>
                    <a:pt x="3281" y="11912"/>
                  </a:lnTo>
                  <a:lnTo>
                    <a:pt x="3014" y="11833"/>
                  </a:lnTo>
                  <a:lnTo>
                    <a:pt x="2763" y="11724"/>
                  </a:lnTo>
                  <a:lnTo>
                    <a:pt x="2528" y="11598"/>
                  </a:lnTo>
                  <a:lnTo>
                    <a:pt x="2308" y="11472"/>
                  </a:lnTo>
                  <a:lnTo>
                    <a:pt x="2104" y="11316"/>
                  </a:lnTo>
                  <a:lnTo>
                    <a:pt x="1916" y="11143"/>
                  </a:lnTo>
                  <a:lnTo>
                    <a:pt x="1759" y="10970"/>
                  </a:lnTo>
                  <a:lnTo>
                    <a:pt x="1602" y="10782"/>
                  </a:lnTo>
                  <a:lnTo>
                    <a:pt x="1461" y="10578"/>
                  </a:lnTo>
                  <a:lnTo>
                    <a:pt x="1335" y="10358"/>
                  </a:lnTo>
                  <a:lnTo>
                    <a:pt x="1225" y="10154"/>
                  </a:lnTo>
                  <a:lnTo>
                    <a:pt x="1115" y="9919"/>
                  </a:lnTo>
                  <a:lnTo>
                    <a:pt x="1037" y="9683"/>
                  </a:lnTo>
                  <a:lnTo>
                    <a:pt x="943" y="9448"/>
                  </a:lnTo>
                  <a:lnTo>
                    <a:pt x="880" y="9213"/>
                  </a:lnTo>
                  <a:lnTo>
                    <a:pt x="754" y="8726"/>
                  </a:lnTo>
                  <a:lnTo>
                    <a:pt x="644" y="8240"/>
                  </a:lnTo>
                  <a:lnTo>
                    <a:pt x="566" y="7769"/>
                  </a:lnTo>
                  <a:lnTo>
                    <a:pt x="425" y="6874"/>
                  </a:lnTo>
                  <a:lnTo>
                    <a:pt x="425" y="6874"/>
                  </a:lnTo>
                  <a:lnTo>
                    <a:pt x="221" y="5619"/>
                  </a:lnTo>
                  <a:lnTo>
                    <a:pt x="95" y="4552"/>
                  </a:lnTo>
                  <a:lnTo>
                    <a:pt x="48" y="4081"/>
                  </a:lnTo>
                  <a:lnTo>
                    <a:pt x="17" y="3657"/>
                  </a:lnTo>
                  <a:lnTo>
                    <a:pt x="1" y="3280"/>
                  </a:lnTo>
                  <a:lnTo>
                    <a:pt x="1" y="2951"/>
                  </a:lnTo>
                  <a:lnTo>
                    <a:pt x="1" y="2653"/>
                  </a:lnTo>
                  <a:lnTo>
                    <a:pt x="17" y="2402"/>
                  </a:lnTo>
                  <a:lnTo>
                    <a:pt x="48" y="2198"/>
                  </a:lnTo>
                  <a:lnTo>
                    <a:pt x="79" y="2025"/>
                  </a:lnTo>
                  <a:lnTo>
                    <a:pt x="127" y="1884"/>
                  </a:lnTo>
                  <a:lnTo>
                    <a:pt x="189" y="1790"/>
                  </a:lnTo>
                  <a:lnTo>
                    <a:pt x="252" y="1727"/>
                  </a:lnTo>
                  <a:lnTo>
                    <a:pt x="331" y="1695"/>
                  </a:lnTo>
                  <a:lnTo>
                    <a:pt x="409" y="1711"/>
                  </a:lnTo>
                  <a:lnTo>
                    <a:pt x="487" y="1758"/>
                  </a:lnTo>
                  <a:lnTo>
                    <a:pt x="582" y="1837"/>
                  </a:lnTo>
                  <a:lnTo>
                    <a:pt x="676" y="1931"/>
                  </a:lnTo>
                  <a:lnTo>
                    <a:pt x="786" y="2072"/>
                  </a:lnTo>
                  <a:lnTo>
                    <a:pt x="880" y="2245"/>
                  </a:lnTo>
                  <a:lnTo>
                    <a:pt x="990" y="2449"/>
                  </a:lnTo>
                  <a:lnTo>
                    <a:pt x="1100" y="2684"/>
                  </a:lnTo>
                  <a:lnTo>
                    <a:pt x="1319" y="3218"/>
                  </a:lnTo>
                  <a:lnTo>
                    <a:pt x="1555" y="3861"/>
                  </a:lnTo>
                  <a:lnTo>
                    <a:pt x="1774" y="4599"/>
                  </a:lnTo>
                  <a:lnTo>
                    <a:pt x="1994" y="5430"/>
                  </a:lnTo>
                  <a:lnTo>
                    <a:pt x="1994" y="5430"/>
                  </a:lnTo>
                  <a:lnTo>
                    <a:pt x="1931" y="4897"/>
                  </a:lnTo>
                  <a:lnTo>
                    <a:pt x="1853" y="4191"/>
                  </a:lnTo>
                  <a:lnTo>
                    <a:pt x="1806" y="3390"/>
                  </a:lnTo>
                  <a:lnTo>
                    <a:pt x="1790" y="2982"/>
                  </a:lnTo>
                  <a:lnTo>
                    <a:pt x="1774" y="2558"/>
                  </a:lnTo>
                  <a:lnTo>
                    <a:pt x="1790" y="2150"/>
                  </a:lnTo>
                  <a:lnTo>
                    <a:pt x="1821" y="1774"/>
                  </a:lnTo>
                  <a:lnTo>
                    <a:pt x="1853" y="1413"/>
                  </a:lnTo>
                  <a:lnTo>
                    <a:pt x="1931" y="1099"/>
                  </a:lnTo>
                  <a:lnTo>
                    <a:pt x="1978" y="958"/>
                  </a:lnTo>
                  <a:lnTo>
                    <a:pt x="2025" y="832"/>
                  </a:lnTo>
                  <a:lnTo>
                    <a:pt x="2073" y="722"/>
                  </a:lnTo>
                  <a:lnTo>
                    <a:pt x="2135" y="628"/>
                  </a:lnTo>
                  <a:lnTo>
                    <a:pt x="2214" y="550"/>
                  </a:lnTo>
                  <a:lnTo>
                    <a:pt x="2292" y="487"/>
                  </a:lnTo>
                  <a:lnTo>
                    <a:pt x="2386" y="440"/>
                  </a:lnTo>
                  <a:lnTo>
                    <a:pt x="2481" y="424"/>
                  </a:lnTo>
                  <a:lnTo>
                    <a:pt x="2481" y="424"/>
                  </a:lnTo>
                  <a:lnTo>
                    <a:pt x="2559" y="424"/>
                  </a:lnTo>
                  <a:lnTo>
                    <a:pt x="2638" y="456"/>
                  </a:lnTo>
                  <a:lnTo>
                    <a:pt x="2716" y="518"/>
                  </a:lnTo>
                  <a:lnTo>
                    <a:pt x="2794" y="581"/>
                  </a:lnTo>
                  <a:lnTo>
                    <a:pt x="2873" y="660"/>
                  </a:lnTo>
                  <a:lnTo>
                    <a:pt x="2936" y="769"/>
                  </a:lnTo>
                  <a:lnTo>
                    <a:pt x="3077" y="1005"/>
                  </a:lnTo>
                  <a:lnTo>
                    <a:pt x="3202" y="1303"/>
                  </a:lnTo>
                  <a:lnTo>
                    <a:pt x="3328" y="1633"/>
                  </a:lnTo>
                  <a:lnTo>
                    <a:pt x="3438" y="1994"/>
                  </a:lnTo>
                  <a:lnTo>
                    <a:pt x="3548" y="2370"/>
                  </a:lnTo>
                  <a:lnTo>
                    <a:pt x="3767" y="3139"/>
                  </a:lnTo>
                  <a:lnTo>
                    <a:pt x="3971" y="3877"/>
                  </a:lnTo>
                  <a:lnTo>
                    <a:pt x="4066" y="4206"/>
                  </a:lnTo>
                  <a:lnTo>
                    <a:pt x="4176" y="4489"/>
                  </a:lnTo>
                  <a:lnTo>
                    <a:pt x="4270" y="4724"/>
                  </a:lnTo>
                  <a:lnTo>
                    <a:pt x="4380" y="4913"/>
                  </a:lnTo>
                  <a:lnTo>
                    <a:pt x="4380" y="4913"/>
                  </a:lnTo>
                  <a:lnTo>
                    <a:pt x="4270" y="4457"/>
                  </a:lnTo>
                  <a:lnTo>
                    <a:pt x="4191" y="4018"/>
                  </a:lnTo>
                  <a:lnTo>
                    <a:pt x="4128" y="3594"/>
                  </a:lnTo>
                  <a:lnTo>
                    <a:pt x="4081" y="3171"/>
                  </a:lnTo>
                  <a:lnTo>
                    <a:pt x="4066" y="2778"/>
                  </a:lnTo>
                  <a:lnTo>
                    <a:pt x="4066" y="2402"/>
                  </a:lnTo>
                  <a:lnTo>
                    <a:pt x="4081" y="2056"/>
                  </a:lnTo>
                  <a:lnTo>
                    <a:pt x="4113" y="1727"/>
                  </a:lnTo>
                  <a:lnTo>
                    <a:pt x="4160" y="1413"/>
                  </a:lnTo>
                  <a:lnTo>
                    <a:pt x="4223" y="1130"/>
                  </a:lnTo>
                  <a:lnTo>
                    <a:pt x="4285" y="879"/>
                  </a:lnTo>
                  <a:lnTo>
                    <a:pt x="4380" y="660"/>
                  </a:lnTo>
                  <a:lnTo>
                    <a:pt x="4474" y="456"/>
                  </a:lnTo>
                  <a:lnTo>
                    <a:pt x="4568" y="299"/>
                  </a:lnTo>
                  <a:lnTo>
                    <a:pt x="4678" y="173"/>
                  </a:lnTo>
                  <a:lnTo>
                    <a:pt x="4803" y="79"/>
                  </a:lnTo>
                  <a:lnTo>
                    <a:pt x="4913" y="16"/>
                  </a:lnTo>
                  <a:lnTo>
                    <a:pt x="4976" y="0"/>
                  </a:lnTo>
                  <a:lnTo>
                    <a:pt x="5039" y="0"/>
                  </a:lnTo>
                  <a:lnTo>
                    <a:pt x="5117" y="16"/>
                  </a:lnTo>
                  <a:lnTo>
                    <a:pt x="5180" y="32"/>
                  </a:lnTo>
                  <a:lnTo>
                    <a:pt x="5243" y="48"/>
                  </a:lnTo>
                  <a:lnTo>
                    <a:pt x="5305" y="95"/>
                  </a:lnTo>
                  <a:lnTo>
                    <a:pt x="5447" y="204"/>
                  </a:lnTo>
                  <a:lnTo>
                    <a:pt x="5572" y="361"/>
                  </a:lnTo>
                  <a:lnTo>
                    <a:pt x="5698" y="550"/>
                  </a:lnTo>
                  <a:lnTo>
                    <a:pt x="5823" y="801"/>
                  </a:lnTo>
                  <a:lnTo>
                    <a:pt x="5949" y="1099"/>
                  </a:lnTo>
                  <a:lnTo>
                    <a:pt x="6074" y="1460"/>
                  </a:lnTo>
                  <a:lnTo>
                    <a:pt x="6184" y="1868"/>
                  </a:lnTo>
                  <a:lnTo>
                    <a:pt x="6278" y="2323"/>
                  </a:lnTo>
                  <a:lnTo>
                    <a:pt x="6388" y="2841"/>
                  </a:lnTo>
                  <a:lnTo>
                    <a:pt x="6467" y="3406"/>
                  </a:lnTo>
                  <a:lnTo>
                    <a:pt x="6545" y="4049"/>
                  </a:lnTo>
                  <a:lnTo>
                    <a:pt x="6608" y="4740"/>
                  </a:lnTo>
                  <a:lnTo>
                    <a:pt x="6608" y="4740"/>
                  </a:lnTo>
                  <a:lnTo>
                    <a:pt x="6561" y="4520"/>
                  </a:lnTo>
                  <a:lnTo>
                    <a:pt x="6545" y="4253"/>
                  </a:lnTo>
                  <a:lnTo>
                    <a:pt x="6530" y="3940"/>
                  </a:lnTo>
                  <a:lnTo>
                    <a:pt x="6545" y="3579"/>
                  </a:lnTo>
                  <a:lnTo>
                    <a:pt x="6577" y="3186"/>
                  </a:lnTo>
                  <a:lnTo>
                    <a:pt x="6624" y="2794"/>
                  </a:lnTo>
                  <a:lnTo>
                    <a:pt x="6702" y="2386"/>
                  </a:lnTo>
                  <a:lnTo>
                    <a:pt x="6781" y="1994"/>
                  </a:lnTo>
                  <a:lnTo>
                    <a:pt x="6891" y="1601"/>
                  </a:lnTo>
                  <a:lnTo>
                    <a:pt x="7000" y="1256"/>
                  </a:lnTo>
                  <a:lnTo>
                    <a:pt x="7142" y="926"/>
                  </a:lnTo>
                  <a:lnTo>
                    <a:pt x="7220" y="785"/>
                  </a:lnTo>
                  <a:lnTo>
                    <a:pt x="7299" y="660"/>
                  </a:lnTo>
                  <a:lnTo>
                    <a:pt x="7393" y="550"/>
                  </a:lnTo>
                  <a:lnTo>
                    <a:pt x="7471" y="456"/>
                  </a:lnTo>
                  <a:lnTo>
                    <a:pt x="7565" y="377"/>
                  </a:lnTo>
                  <a:lnTo>
                    <a:pt x="7659" y="330"/>
                  </a:lnTo>
                  <a:lnTo>
                    <a:pt x="7769" y="283"/>
                  </a:lnTo>
                  <a:lnTo>
                    <a:pt x="7879" y="267"/>
                  </a:lnTo>
                  <a:lnTo>
                    <a:pt x="7989" y="283"/>
                  </a:lnTo>
                  <a:lnTo>
                    <a:pt x="8099" y="314"/>
                  </a:lnTo>
                  <a:lnTo>
                    <a:pt x="8099" y="314"/>
                  </a:lnTo>
                  <a:lnTo>
                    <a:pt x="8177" y="361"/>
                  </a:lnTo>
                  <a:lnTo>
                    <a:pt x="8256" y="424"/>
                  </a:lnTo>
                  <a:lnTo>
                    <a:pt x="8319" y="503"/>
                  </a:lnTo>
                  <a:lnTo>
                    <a:pt x="8366" y="612"/>
                  </a:lnTo>
                  <a:lnTo>
                    <a:pt x="8413" y="722"/>
                  </a:lnTo>
                  <a:lnTo>
                    <a:pt x="8444" y="864"/>
                  </a:lnTo>
                  <a:lnTo>
                    <a:pt x="8491" y="1177"/>
                  </a:lnTo>
                  <a:lnTo>
                    <a:pt x="8523" y="1538"/>
                  </a:lnTo>
                  <a:lnTo>
                    <a:pt x="8523" y="1931"/>
                  </a:lnTo>
                  <a:lnTo>
                    <a:pt x="8507" y="2354"/>
                  </a:lnTo>
                  <a:lnTo>
                    <a:pt x="8491" y="2778"/>
                  </a:lnTo>
                  <a:lnTo>
                    <a:pt x="8413" y="3657"/>
                  </a:lnTo>
                  <a:lnTo>
                    <a:pt x="8319" y="4457"/>
                  </a:lnTo>
                  <a:lnTo>
                    <a:pt x="8256" y="5101"/>
                  </a:lnTo>
                  <a:lnTo>
                    <a:pt x="8256" y="5336"/>
                  </a:lnTo>
                  <a:lnTo>
                    <a:pt x="8256" y="5509"/>
                  </a:lnTo>
                  <a:lnTo>
                    <a:pt x="8256" y="5509"/>
                  </a:lnTo>
                  <a:lnTo>
                    <a:pt x="8601" y="5383"/>
                  </a:lnTo>
                  <a:lnTo>
                    <a:pt x="9119" y="5195"/>
                  </a:lnTo>
                  <a:lnTo>
                    <a:pt x="9715" y="4991"/>
                  </a:lnTo>
                  <a:lnTo>
                    <a:pt x="10014" y="4897"/>
                  </a:lnTo>
                  <a:lnTo>
                    <a:pt x="10312" y="4818"/>
                  </a:lnTo>
                  <a:lnTo>
                    <a:pt x="10594" y="4771"/>
                  </a:lnTo>
                  <a:lnTo>
                    <a:pt x="10830" y="4740"/>
                  </a:lnTo>
                  <a:lnTo>
                    <a:pt x="10939" y="4756"/>
                  </a:lnTo>
                  <a:lnTo>
                    <a:pt x="11034" y="4771"/>
                  </a:lnTo>
                  <a:lnTo>
                    <a:pt x="11128" y="4787"/>
                  </a:lnTo>
                  <a:lnTo>
                    <a:pt x="11191" y="4834"/>
                  </a:lnTo>
                  <a:lnTo>
                    <a:pt x="11238" y="4881"/>
                  </a:lnTo>
                  <a:lnTo>
                    <a:pt x="11269" y="4944"/>
                  </a:lnTo>
                  <a:lnTo>
                    <a:pt x="11285" y="5022"/>
                  </a:lnTo>
                  <a:lnTo>
                    <a:pt x="11285" y="5117"/>
                  </a:lnTo>
                  <a:lnTo>
                    <a:pt x="11269" y="5226"/>
                  </a:lnTo>
                  <a:lnTo>
                    <a:pt x="11222" y="5368"/>
                  </a:lnTo>
                  <a:lnTo>
                    <a:pt x="11143" y="5509"/>
                  </a:lnTo>
                  <a:lnTo>
                    <a:pt x="11049" y="5682"/>
                  </a:lnTo>
                  <a:lnTo>
                    <a:pt x="11049" y="5682"/>
                  </a:lnTo>
                  <a:lnTo>
                    <a:pt x="10814" y="6074"/>
                  </a:lnTo>
                  <a:lnTo>
                    <a:pt x="10563" y="6513"/>
                  </a:lnTo>
                  <a:lnTo>
                    <a:pt x="10029" y="7471"/>
                  </a:lnTo>
                  <a:lnTo>
                    <a:pt x="9464" y="8475"/>
                  </a:lnTo>
                  <a:lnTo>
                    <a:pt x="9166" y="8977"/>
                  </a:lnTo>
                  <a:lnTo>
                    <a:pt x="8868" y="9464"/>
                  </a:lnTo>
                  <a:lnTo>
                    <a:pt x="8554" y="9934"/>
                  </a:lnTo>
                  <a:lnTo>
                    <a:pt x="8256" y="10374"/>
                  </a:lnTo>
                  <a:lnTo>
                    <a:pt x="7942" y="10782"/>
                  </a:lnTo>
                  <a:lnTo>
                    <a:pt x="7612" y="11127"/>
                  </a:lnTo>
                  <a:lnTo>
                    <a:pt x="7455" y="11284"/>
                  </a:lnTo>
                  <a:lnTo>
                    <a:pt x="7299" y="11425"/>
                  </a:lnTo>
                  <a:lnTo>
                    <a:pt x="7142" y="11551"/>
                  </a:lnTo>
                  <a:lnTo>
                    <a:pt x="6985" y="11661"/>
                  </a:lnTo>
                  <a:lnTo>
                    <a:pt x="6828" y="11739"/>
                  </a:lnTo>
                  <a:lnTo>
                    <a:pt x="6671" y="11818"/>
                  </a:lnTo>
                  <a:lnTo>
                    <a:pt x="6514" y="11865"/>
                  </a:lnTo>
                  <a:lnTo>
                    <a:pt x="6357" y="1188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2175;p41">
              <a:extLst>
                <a:ext uri="{FF2B5EF4-FFF2-40B4-BE49-F238E27FC236}">
                  <a16:creationId xmlns:a16="http://schemas.microsoft.com/office/drawing/2014/main" id="{892206DA-DDC1-895E-9FEA-F32FA34A946B}"/>
                </a:ext>
              </a:extLst>
            </p:cNvPr>
            <p:cNvSpPr/>
            <p:nvPr/>
          </p:nvSpPr>
          <p:spPr>
            <a:xfrm>
              <a:off x="4737801" y="2435060"/>
              <a:ext cx="608284" cy="797761"/>
            </a:xfrm>
            <a:custGeom>
              <a:avLst/>
              <a:gdLst/>
              <a:ahLst/>
              <a:cxnLst/>
              <a:rect l="l" t="t" r="r" b="b"/>
              <a:pathLst>
                <a:path w="24986" h="32769" extrusionOk="0">
                  <a:moveTo>
                    <a:pt x="14313" y="24624"/>
                  </a:moveTo>
                  <a:lnTo>
                    <a:pt x="14078" y="24812"/>
                  </a:lnTo>
                  <a:lnTo>
                    <a:pt x="13989" y="24873"/>
                  </a:lnTo>
                  <a:lnTo>
                    <a:pt x="14313" y="24624"/>
                  </a:lnTo>
                  <a:close/>
                  <a:moveTo>
                    <a:pt x="21925" y="0"/>
                  </a:moveTo>
                  <a:lnTo>
                    <a:pt x="21627" y="32"/>
                  </a:lnTo>
                  <a:lnTo>
                    <a:pt x="21329" y="63"/>
                  </a:lnTo>
                  <a:lnTo>
                    <a:pt x="21030" y="142"/>
                  </a:lnTo>
                  <a:lnTo>
                    <a:pt x="20748" y="236"/>
                  </a:lnTo>
                  <a:lnTo>
                    <a:pt x="20481" y="361"/>
                  </a:lnTo>
                  <a:lnTo>
                    <a:pt x="20214" y="503"/>
                  </a:lnTo>
                  <a:lnTo>
                    <a:pt x="19979" y="691"/>
                  </a:lnTo>
                  <a:lnTo>
                    <a:pt x="19869" y="785"/>
                  </a:lnTo>
                  <a:lnTo>
                    <a:pt x="19759" y="895"/>
                  </a:lnTo>
                  <a:lnTo>
                    <a:pt x="19273" y="1523"/>
                  </a:lnTo>
                  <a:lnTo>
                    <a:pt x="19179" y="1695"/>
                  </a:lnTo>
                  <a:lnTo>
                    <a:pt x="19100" y="1884"/>
                  </a:lnTo>
                  <a:lnTo>
                    <a:pt x="19022" y="2072"/>
                  </a:lnTo>
                  <a:lnTo>
                    <a:pt x="18974" y="2260"/>
                  </a:lnTo>
                  <a:lnTo>
                    <a:pt x="18927" y="2449"/>
                  </a:lnTo>
                  <a:lnTo>
                    <a:pt x="18880" y="2653"/>
                  </a:lnTo>
                  <a:lnTo>
                    <a:pt x="18865" y="2857"/>
                  </a:lnTo>
                  <a:lnTo>
                    <a:pt x="18865" y="3061"/>
                  </a:lnTo>
                  <a:lnTo>
                    <a:pt x="18598" y="5619"/>
                  </a:lnTo>
                  <a:lnTo>
                    <a:pt x="18362" y="8192"/>
                  </a:lnTo>
                  <a:lnTo>
                    <a:pt x="18111" y="10766"/>
                  </a:lnTo>
                  <a:lnTo>
                    <a:pt x="17860" y="13324"/>
                  </a:lnTo>
                  <a:lnTo>
                    <a:pt x="17719" y="14548"/>
                  </a:lnTo>
                  <a:lnTo>
                    <a:pt x="17622" y="15313"/>
                  </a:lnTo>
                  <a:lnTo>
                    <a:pt x="17562" y="15725"/>
                  </a:lnTo>
                  <a:lnTo>
                    <a:pt x="17452" y="16479"/>
                  </a:lnTo>
                  <a:lnTo>
                    <a:pt x="17327" y="17248"/>
                  </a:lnTo>
                  <a:lnTo>
                    <a:pt x="17185" y="18001"/>
                  </a:lnTo>
                  <a:lnTo>
                    <a:pt x="17028" y="18739"/>
                  </a:lnTo>
                  <a:lnTo>
                    <a:pt x="16856" y="19492"/>
                  </a:lnTo>
                  <a:lnTo>
                    <a:pt x="16652" y="20229"/>
                  </a:lnTo>
                  <a:lnTo>
                    <a:pt x="16432" y="20967"/>
                  </a:lnTo>
                  <a:lnTo>
                    <a:pt x="16197" y="21658"/>
                  </a:lnTo>
                  <a:lnTo>
                    <a:pt x="16091" y="21932"/>
                  </a:lnTo>
                  <a:lnTo>
                    <a:pt x="16087" y="21940"/>
                  </a:lnTo>
                  <a:lnTo>
                    <a:pt x="15930" y="22285"/>
                  </a:lnTo>
                  <a:lnTo>
                    <a:pt x="15773" y="22599"/>
                  </a:lnTo>
                  <a:lnTo>
                    <a:pt x="15600" y="22929"/>
                  </a:lnTo>
                  <a:lnTo>
                    <a:pt x="15412" y="23243"/>
                  </a:lnTo>
                  <a:lnTo>
                    <a:pt x="15208" y="23556"/>
                  </a:lnTo>
                  <a:lnTo>
                    <a:pt x="15024" y="23826"/>
                  </a:lnTo>
                  <a:lnTo>
                    <a:pt x="14910" y="23964"/>
                  </a:lnTo>
                  <a:lnTo>
                    <a:pt x="14533" y="24357"/>
                  </a:lnTo>
                  <a:lnTo>
                    <a:pt x="14125" y="24749"/>
                  </a:lnTo>
                  <a:lnTo>
                    <a:pt x="13886" y="24944"/>
                  </a:lnTo>
                  <a:lnTo>
                    <a:pt x="13886" y="24944"/>
                  </a:lnTo>
                  <a:lnTo>
                    <a:pt x="13827" y="24985"/>
                  </a:lnTo>
                  <a:lnTo>
                    <a:pt x="13560" y="25142"/>
                  </a:lnTo>
                  <a:lnTo>
                    <a:pt x="13309" y="25298"/>
                  </a:lnTo>
                  <a:lnTo>
                    <a:pt x="12760" y="25581"/>
                  </a:lnTo>
                  <a:lnTo>
                    <a:pt x="12451" y="25731"/>
                  </a:lnTo>
                  <a:lnTo>
                    <a:pt x="12451" y="25731"/>
                  </a:lnTo>
                  <a:lnTo>
                    <a:pt x="12007" y="25879"/>
                  </a:lnTo>
                  <a:lnTo>
                    <a:pt x="11536" y="26020"/>
                  </a:lnTo>
                  <a:lnTo>
                    <a:pt x="11049" y="26146"/>
                  </a:lnTo>
                  <a:lnTo>
                    <a:pt x="10578" y="26271"/>
                  </a:lnTo>
                  <a:lnTo>
                    <a:pt x="10076" y="26366"/>
                  </a:lnTo>
                  <a:lnTo>
                    <a:pt x="9590" y="26444"/>
                  </a:lnTo>
                  <a:lnTo>
                    <a:pt x="9502" y="26458"/>
                  </a:lnTo>
                  <a:lnTo>
                    <a:pt x="9502" y="26458"/>
                  </a:lnTo>
                  <a:lnTo>
                    <a:pt x="9056" y="26507"/>
                  </a:lnTo>
                  <a:lnTo>
                    <a:pt x="8209" y="26585"/>
                  </a:lnTo>
                  <a:lnTo>
                    <a:pt x="7346" y="26617"/>
                  </a:lnTo>
                  <a:lnTo>
                    <a:pt x="6498" y="26648"/>
                  </a:lnTo>
                  <a:lnTo>
                    <a:pt x="5635" y="26632"/>
                  </a:lnTo>
                  <a:lnTo>
                    <a:pt x="4772" y="26617"/>
                  </a:lnTo>
                  <a:lnTo>
                    <a:pt x="3924" y="26585"/>
                  </a:lnTo>
                  <a:lnTo>
                    <a:pt x="3061" y="26538"/>
                  </a:lnTo>
                  <a:lnTo>
                    <a:pt x="2779" y="26538"/>
                  </a:lnTo>
                  <a:lnTo>
                    <a:pt x="2480" y="26585"/>
                  </a:lnTo>
                  <a:lnTo>
                    <a:pt x="2182" y="26664"/>
                  </a:lnTo>
                  <a:lnTo>
                    <a:pt x="1900" y="26774"/>
                  </a:lnTo>
                  <a:lnTo>
                    <a:pt x="1617" y="26899"/>
                  </a:lnTo>
                  <a:lnTo>
                    <a:pt x="1351" y="27072"/>
                  </a:lnTo>
                  <a:lnTo>
                    <a:pt x="1115" y="27244"/>
                  </a:lnTo>
                  <a:lnTo>
                    <a:pt x="895" y="27433"/>
                  </a:lnTo>
                  <a:lnTo>
                    <a:pt x="707" y="27652"/>
                  </a:lnTo>
                  <a:lnTo>
                    <a:pt x="534" y="27888"/>
                  </a:lnTo>
                  <a:lnTo>
                    <a:pt x="378" y="28155"/>
                  </a:lnTo>
                  <a:lnTo>
                    <a:pt x="236" y="28421"/>
                  </a:lnTo>
                  <a:lnTo>
                    <a:pt x="126" y="28720"/>
                  </a:lnTo>
                  <a:lnTo>
                    <a:pt x="48" y="29018"/>
                  </a:lnTo>
                  <a:lnTo>
                    <a:pt x="17" y="29300"/>
                  </a:lnTo>
                  <a:lnTo>
                    <a:pt x="1" y="29457"/>
                  </a:lnTo>
                  <a:lnTo>
                    <a:pt x="1" y="29598"/>
                  </a:lnTo>
                  <a:lnTo>
                    <a:pt x="32" y="29897"/>
                  </a:lnTo>
                  <a:lnTo>
                    <a:pt x="79" y="30195"/>
                  </a:lnTo>
                  <a:lnTo>
                    <a:pt x="142" y="30477"/>
                  </a:lnTo>
                  <a:lnTo>
                    <a:pt x="236" y="30776"/>
                  </a:lnTo>
                  <a:lnTo>
                    <a:pt x="362" y="31042"/>
                  </a:lnTo>
                  <a:lnTo>
                    <a:pt x="503" y="31293"/>
                  </a:lnTo>
                  <a:lnTo>
                    <a:pt x="691" y="31545"/>
                  </a:lnTo>
                  <a:lnTo>
                    <a:pt x="786" y="31654"/>
                  </a:lnTo>
                  <a:lnTo>
                    <a:pt x="895" y="31764"/>
                  </a:lnTo>
                  <a:lnTo>
                    <a:pt x="1131" y="31953"/>
                  </a:lnTo>
                  <a:lnTo>
                    <a:pt x="1382" y="32141"/>
                  </a:lnTo>
                  <a:lnTo>
                    <a:pt x="1633" y="32282"/>
                  </a:lnTo>
                  <a:lnTo>
                    <a:pt x="1900" y="32408"/>
                  </a:lnTo>
                  <a:lnTo>
                    <a:pt x="2167" y="32502"/>
                  </a:lnTo>
                  <a:lnTo>
                    <a:pt x="2449" y="32580"/>
                  </a:lnTo>
                  <a:lnTo>
                    <a:pt x="2747" y="32627"/>
                  </a:lnTo>
                  <a:lnTo>
                    <a:pt x="3061" y="32659"/>
                  </a:lnTo>
                  <a:lnTo>
                    <a:pt x="4238" y="32722"/>
                  </a:lnTo>
                  <a:lnTo>
                    <a:pt x="5415" y="32753"/>
                  </a:lnTo>
                  <a:lnTo>
                    <a:pt x="6592" y="32769"/>
                  </a:lnTo>
                  <a:lnTo>
                    <a:pt x="7173" y="32753"/>
                  </a:lnTo>
                  <a:lnTo>
                    <a:pt x="7769" y="32737"/>
                  </a:lnTo>
                  <a:lnTo>
                    <a:pt x="8350" y="32706"/>
                  </a:lnTo>
                  <a:lnTo>
                    <a:pt x="8946" y="32659"/>
                  </a:lnTo>
                  <a:lnTo>
                    <a:pt x="9527" y="32596"/>
                  </a:lnTo>
                  <a:lnTo>
                    <a:pt x="10108" y="32533"/>
                  </a:lnTo>
                  <a:lnTo>
                    <a:pt x="10688" y="32455"/>
                  </a:lnTo>
                  <a:lnTo>
                    <a:pt x="11269" y="32361"/>
                  </a:lnTo>
                  <a:lnTo>
                    <a:pt x="11850" y="32251"/>
                  </a:lnTo>
                  <a:lnTo>
                    <a:pt x="12430" y="32125"/>
                  </a:lnTo>
                  <a:lnTo>
                    <a:pt x="12870" y="32015"/>
                  </a:lnTo>
                  <a:lnTo>
                    <a:pt x="13309" y="31890"/>
                  </a:lnTo>
                  <a:lnTo>
                    <a:pt x="13764" y="31749"/>
                  </a:lnTo>
                  <a:lnTo>
                    <a:pt x="14204" y="31592"/>
                  </a:lnTo>
                  <a:lnTo>
                    <a:pt x="14627" y="31435"/>
                  </a:lnTo>
                  <a:lnTo>
                    <a:pt x="15051" y="31246"/>
                  </a:lnTo>
                  <a:lnTo>
                    <a:pt x="15475" y="31058"/>
                  </a:lnTo>
                  <a:lnTo>
                    <a:pt x="15899" y="30854"/>
                  </a:lnTo>
                  <a:lnTo>
                    <a:pt x="16307" y="30634"/>
                  </a:lnTo>
                  <a:lnTo>
                    <a:pt x="16699" y="30399"/>
                  </a:lnTo>
                  <a:lnTo>
                    <a:pt x="17091" y="30148"/>
                  </a:lnTo>
                  <a:lnTo>
                    <a:pt x="17468" y="29881"/>
                  </a:lnTo>
                  <a:lnTo>
                    <a:pt x="17845" y="29598"/>
                  </a:lnTo>
                  <a:lnTo>
                    <a:pt x="18206" y="29316"/>
                  </a:lnTo>
                  <a:lnTo>
                    <a:pt x="18551" y="29002"/>
                  </a:lnTo>
                  <a:lnTo>
                    <a:pt x="18880" y="28673"/>
                  </a:lnTo>
                  <a:lnTo>
                    <a:pt x="19194" y="28343"/>
                  </a:lnTo>
                  <a:lnTo>
                    <a:pt x="19492" y="28013"/>
                  </a:lnTo>
                  <a:lnTo>
                    <a:pt x="19775" y="27652"/>
                  </a:lnTo>
                  <a:lnTo>
                    <a:pt x="20057" y="27292"/>
                  </a:lnTo>
                  <a:lnTo>
                    <a:pt x="20308" y="26931"/>
                  </a:lnTo>
                  <a:lnTo>
                    <a:pt x="20560" y="26538"/>
                  </a:lnTo>
                  <a:lnTo>
                    <a:pt x="20795" y="26162"/>
                  </a:lnTo>
                  <a:lnTo>
                    <a:pt x="21015" y="25769"/>
                  </a:lnTo>
                  <a:lnTo>
                    <a:pt x="21219" y="25361"/>
                  </a:lnTo>
                  <a:lnTo>
                    <a:pt x="21423" y="24953"/>
                  </a:lnTo>
                  <a:lnTo>
                    <a:pt x="21611" y="24545"/>
                  </a:lnTo>
                  <a:lnTo>
                    <a:pt x="21784" y="24121"/>
                  </a:lnTo>
                  <a:lnTo>
                    <a:pt x="21956" y="23698"/>
                  </a:lnTo>
                  <a:lnTo>
                    <a:pt x="22113" y="23274"/>
                  </a:lnTo>
                  <a:lnTo>
                    <a:pt x="22254" y="22850"/>
                  </a:lnTo>
                  <a:lnTo>
                    <a:pt x="22396" y="22411"/>
                  </a:lnTo>
                  <a:lnTo>
                    <a:pt x="22537" y="21924"/>
                  </a:lnTo>
                  <a:lnTo>
                    <a:pt x="22678" y="21422"/>
                  </a:lnTo>
                  <a:lnTo>
                    <a:pt x="22804" y="20920"/>
                  </a:lnTo>
                  <a:lnTo>
                    <a:pt x="22929" y="20418"/>
                  </a:lnTo>
                  <a:lnTo>
                    <a:pt x="23133" y="19413"/>
                  </a:lnTo>
                  <a:lnTo>
                    <a:pt x="23322" y="18393"/>
                  </a:lnTo>
                  <a:lnTo>
                    <a:pt x="23479" y="17373"/>
                  </a:lnTo>
                  <a:lnTo>
                    <a:pt x="23620" y="16353"/>
                  </a:lnTo>
                  <a:lnTo>
                    <a:pt x="23871" y="14297"/>
                  </a:lnTo>
                  <a:lnTo>
                    <a:pt x="24012" y="13073"/>
                  </a:lnTo>
                  <a:lnTo>
                    <a:pt x="24138" y="11849"/>
                  </a:lnTo>
                  <a:lnTo>
                    <a:pt x="24373" y="9385"/>
                  </a:lnTo>
                  <a:lnTo>
                    <a:pt x="24609" y="6921"/>
                  </a:lnTo>
                  <a:lnTo>
                    <a:pt x="24844" y="4457"/>
                  </a:lnTo>
                  <a:lnTo>
                    <a:pt x="24985" y="3061"/>
                  </a:lnTo>
                  <a:lnTo>
                    <a:pt x="24985" y="2919"/>
                  </a:lnTo>
                  <a:lnTo>
                    <a:pt x="24985" y="2778"/>
                  </a:lnTo>
                  <a:lnTo>
                    <a:pt x="24969" y="2637"/>
                  </a:lnTo>
                  <a:lnTo>
                    <a:pt x="24954" y="2480"/>
                  </a:lnTo>
                  <a:lnTo>
                    <a:pt x="24860" y="2182"/>
                  </a:lnTo>
                  <a:lnTo>
                    <a:pt x="24750" y="1899"/>
                  </a:lnTo>
                  <a:lnTo>
                    <a:pt x="24609" y="1601"/>
                  </a:lnTo>
                  <a:lnTo>
                    <a:pt x="24452" y="1350"/>
                  </a:lnTo>
                  <a:lnTo>
                    <a:pt x="24279" y="1099"/>
                  </a:lnTo>
                  <a:lnTo>
                    <a:pt x="24091" y="895"/>
                  </a:lnTo>
                  <a:lnTo>
                    <a:pt x="23871" y="707"/>
                  </a:lnTo>
                  <a:lnTo>
                    <a:pt x="23636" y="534"/>
                  </a:lnTo>
                  <a:lnTo>
                    <a:pt x="23369" y="377"/>
                  </a:lnTo>
                  <a:lnTo>
                    <a:pt x="23086" y="236"/>
                  </a:lnTo>
                  <a:lnTo>
                    <a:pt x="22804" y="126"/>
                  </a:lnTo>
                  <a:lnTo>
                    <a:pt x="22506" y="47"/>
                  </a:lnTo>
                  <a:lnTo>
                    <a:pt x="22207" y="0"/>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2176;p41">
              <a:extLst>
                <a:ext uri="{FF2B5EF4-FFF2-40B4-BE49-F238E27FC236}">
                  <a16:creationId xmlns:a16="http://schemas.microsoft.com/office/drawing/2014/main" id="{2B0BC496-BABE-6098-C284-A0EF54633A91}"/>
                </a:ext>
              </a:extLst>
            </p:cNvPr>
            <p:cNvSpPr/>
            <p:nvPr/>
          </p:nvSpPr>
          <p:spPr>
            <a:xfrm>
              <a:off x="5116441" y="2229876"/>
              <a:ext cx="274709" cy="293065"/>
            </a:xfrm>
            <a:custGeom>
              <a:avLst/>
              <a:gdLst/>
              <a:ahLst/>
              <a:cxnLst/>
              <a:rect l="l" t="t" r="r" b="b"/>
              <a:pathLst>
                <a:path w="11284" h="12038" extrusionOk="0">
                  <a:moveTo>
                    <a:pt x="6231" y="1"/>
                  </a:moveTo>
                  <a:lnTo>
                    <a:pt x="6168" y="17"/>
                  </a:lnTo>
                  <a:lnTo>
                    <a:pt x="6105" y="32"/>
                  </a:lnTo>
                  <a:lnTo>
                    <a:pt x="6042" y="64"/>
                  </a:lnTo>
                  <a:lnTo>
                    <a:pt x="5980" y="95"/>
                  </a:lnTo>
                  <a:lnTo>
                    <a:pt x="5838" y="205"/>
                  </a:lnTo>
                  <a:lnTo>
                    <a:pt x="5713" y="362"/>
                  </a:lnTo>
                  <a:lnTo>
                    <a:pt x="5587" y="566"/>
                  </a:lnTo>
                  <a:lnTo>
                    <a:pt x="5446" y="801"/>
                  </a:lnTo>
                  <a:lnTo>
                    <a:pt x="5336" y="1115"/>
                  </a:lnTo>
                  <a:lnTo>
                    <a:pt x="5211" y="1460"/>
                  </a:lnTo>
                  <a:lnTo>
                    <a:pt x="5101" y="1868"/>
                  </a:lnTo>
                  <a:lnTo>
                    <a:pt x="4991" y="2324"/>
                  </a:lnTo>
                  <a:lnTo>
                    <a:pt x="4897" y="2841"/>
                  </a:lnTo>
                  <a:lnTo>
                    <a:pt x="4818" y="3406"/>
                  </a:lnTo>
                  <a:lnTo>
                    <a:pt x="4740" y="4050"/>
                  </a:lnTo>
                  <a:lnTo>
                    <a:pt x="4740" y="3940"/>
                  </a:lnTo>
                  <a:lnTo>
                    <a:pt x="4740" y="3579"/>
                  </a:lnTo>
                  <a:lnTo>
                    <a:pt x="4708" y="3202"/>
                  </a:lnTo>
                  <a:lnTo>
                    <a:pt x="4646" y="2794"/>
                  </a:lnTo>
                  <a:lnTo>
                    <a:pt x="4583" y="2386"/>
                  </a:lnTo>
                  <a:lnTo>
                    <a:pt x="4504" y="1994"/>
                  </a:lnTo>
                  <a:lnTo>
                    <a:pt x="4395" y="1602"/>
                  </a:lnTo>
                  <a:lnTo>
                    <a:pt x="4269" y="1256"/>
                  </a:lnTo>
                  <a:lnTo>
                    <a:pt x="4143" y="942"/>
                  </a:lnTo>
                  <a:lnTo>
                    <a:pt x="4065" y="801"/>
                  </a:lnTo>
                  <a:lnTo>
                    <a:pt x="3986" y="676"/>
                  </a:lnTo>
                  <a:lnTo>
                    <a:pt x="3892" y="550"/>
                  </a:lnTo>
                  <a:lnTo>
                    <a:pt x="3814" y="456"/>
                  </a:lnTo>
                  <a:lnTo>
                    <a:pt x="3720" y="377"/>
                  </a:lnTo>
                  <a:lnTo>
                    <a:pt x="3610" y="330"/>
                  </a:lnTo>
                  <a:lnTo>
                    <a:pt x="3516" y="283"/>
                  </a:lnTo>
                  <a:lnTo>
                    <a:pt x="3406" y="268"/>
                  </a:lnTo>
                  <a:lnTo>
                    <a:pt x="3296" y="283"/>
                  </a:lnTo>
                  <a:lnTo>
                    <a:pt x="3186" y="315"/>
                  </a:lnTo>
                  <a:lnTo>
                    <a:pt x="3108" y="362"/>
                  </a:lnTo>
                  <a:lnTo>
                    <a:pt x="3029" y="425"/>
                  </a:lnTo>
                  <a:lnTo>
                    <a:pt x="2966" y="503"/>
                  </a:lnTo>
                  <a:lnTo>
                    <a:pt x="2919" y="613"/>
                  </a:lnTo>
                  <a:lnTo>
                    <a:pt x="2872" y="723"/>
                  </a:lnTo>
                  <a:lnTo>
                    <a:pt x="2841" y="864"/>
                  </a:lnTo>
                  <a:lnTo>
                    <a:pt x="2794" y="1178"/>
                  </a:lnTo>
                  <a:lnTo>
                    <a:pt x="2762" y="1539"/>
                  </a:lnTo>
                  <a:lnTo>
                    <a:pt x="2762" y="1931"/>
                  </a:lnTo>
                  <a:lnTo>
                    <a:pt x="2762" y="2355"/>
                  </a:lnTo>
                  <a:lnTo>
                    <a:pt x="2794" y="2779"/>
                  </a:lnTo>
                  <a:lnTo>
                    <a:pt x="2872" y="3657"/>
                  </a:lnTo>
                  <a:lnTo>
                    <a:pt x="2951" y="4458"/>
                  </a:lnTo>
                  <a:lnTo>
                    <a:pt x="3013" y="5101"/>
                  </a:lnTo>
                  <a:lnTo>
                    <a:pt x="3029" y="5337"/>
                  </a:lnTo>
                  <a:lnTo>
                    <a:pt x="3029" y="5509"/>
                  </a:lnTo>
                  <a:lnTo>
                    <a:pt x="2684" y="5384"/>
                  </a:lnTo>
                  <a:lnTo>
                    <a:pt x="2166" y="5195"/>
                  </a:lnTo>
                  <a:lnTo>
                    <a:pt x="1570" y="4991"/>
                  </a:lnTo>
                  <a:lnTo>
                    <a:pt x="1256" y="4897"/>
                  </a:lnTo>
                  <a:lnTo>
                    <a:pt x="973" y="4819"/>
                  </a:lnTo>
                  <a:lnTo>
                    <a:pt x="691" y="4772"/>
                  </a:lnTo>
                  <a:lnTo>
                    <a:pt x="440" y="4740"/>
                  </a:lnTo>
                  <a:lnTo>
                    <a:pt x="346" y="4756"/>
                  </a:lnTo>
                  <a:lnTo>
                    <a:pt x="251" y="4772"/>
                  </a:lnTo>
                  <a:lnTo>
                    <a:pt x="157" y="4787"/>
                  </a:lnTo>
                  <a:lnTo>
                    <a:pt x="94" y="4834"/>
                  </a:lnTo>
                  <a:lnTo>
                    <a:pt x="47" y="4882"/>
                  </a:lnTo>
                  <a:lnTo>
                    <a:pt x="16" y="4944"/>
                  </a:lnTo>
                  <a:lnTo>
                    <a:pt x="0" y="5023"/>
                  </a:lnTo>
                  <a:lnTo>
                    <a:pt x="0" y="5117"/>
                  </a:lnTo>
                  <a:lnTo>
                    <a:pt x="16" y="5227"/>
                  </a:lnTo>
                  <a:lnTo>
                    <a:pt x="63" y="5368"/>
                  </a:lnTo>
                  <a:lnTo>
                    <a:pt x="142" y="5509"/>
                  </a:lnTo>
                  <a:lnTo>
                    <a:pt x="236" y="5682"/>
                  </a:lnTo>
                  <a:lnTo>
                    <a:pt x="471" y="6074"/>
                  </a:lnTo>
                  <a:lnTo>
                    <a:pt x="722" y="6514"/>
                  </a:lnTo>
                  <a:lnTo>
                    <a:pt x="1256" y="7471"/>
                  </a:lnTo>
                  <a:lnTo>
                    <a:pt x="1821" y="8475"/>
                  </a:lnTo>
                  <a:lnTo>
                    <a:pt x="2119" y="8978"/>
                  </a:lnTo>
                  <a:lnTo>
                    <a:pt x="2417" y="9464"/>
                  </a:lnTo>
                  <a:lnTo>
                    <a:pt x="2715" y="9935"/>
                  </a:lnTo>
                  <a:lnTo>
                    <a:pt x="3029" y="10374"/>
                  </a:lnTo>
                  <a:lnTo>
                    <a:pt x="3343" y="10782"/>
                  </a:lnTo>
                  <a:lnTo>
                    <a:pt x="3657" y="11128"/>
                  </a:lnTo>
                  <a:lnTo>
                    <a:pt x="3830" y="11285"/>
                  </a:lnTo>
                  <a:lnTo>
                    <a:pt x="3986" y="11426"/>
                  </a:lnTo>
                  <a:lnTo>
                    <a:pt x="4143" y="11551"/>
                  </a:lnTo>
                  <a:lnTo>
                    <a:pt x="4300" y="11661"/>
                  </a:lnTo>
                  <a:lnTo>
                    <a:pt x="4457" y="11740"/>
                  </a:lnTo>
                  <a:lnTo>
                    <a:pt x="4614" y="11818"/>
                  </a:lnTo>
                  <a:lnTo>
                    <a:pt x="4771" y="11865"/>
                  </a:lnTo>
                  <a:lnTo>
                    <a:pt x="4928" y="11881"/>
                  </a:lnTo>
                  <a:lnTo>
                    <a:pt x="5430" y="11881"/>
                  </a:lnTo>
                  <a:lnTo>
                    <a:pt x="5870" y="11959"/>
                  </a:lnTo>
                  <a:lnTo>
                    <a:pt x="6293" y="12022"/>
                  </a:lnTo>
                  <a:lnTo>
                    <a:pt x="6670" y="12038"/>
                  </a:lnTo>
                  <a:lnTo>
                    <a:pt x="7047" y="12038"/>
                  </a:lnTo>
                  <a:lnTo>
                    <a:pt x="7376" y="12022"/>
                  </a:lnTo>
                  <a:lnTo>
                    <a:pt x="7690" y="11975"/>
                  </a:lnTo>
                  <a:lnTo>
                    <a:pt x="7988" y="11912"/>
                  </a:lnTo>
                  <a:lnTo>
                    <a:pt x="8271" y="11834"/>
                  </a:lnTo>
                  <a:lnTo>
                    <a:pt x="8522" y="11724"/>
                  </a:lnTo>
                  <a:lnTo>
                    <a:pt x="8757" y="11598"/>
                  </a:lnTo>
                  <a:lnTo>
                    <a:pt x="8977" y="11473"/>
                  </a:lnTo>
                  <a:lnTo>
                    <a:pt x="9181" y="11316"/>
                  </a:lnTo>
                  <a:lnTo>
                    <a:pt x="9354" y="11143"/>
                  </a:lnTo>
                  <a:lnTo>
                    <a:pt x="9526" y="10971"/>
                  </a:lnTo>
                  <a:lnTo>
                    <a:pt x="9683" y="10782"/>
                  </a:lnTo>
                  <a:lnTo>
                    <a:pt x="9825" y="10578"/>
                  </a:lnTo>
                  <a:lnTo>
                    <a:pt x="9950" y="10374"/>
                  </a:lnTo>
                  <a:lnTo>
                    <a:pt x="10060" y="10155"/>
                  </a:lnTo>
                  <a:lnTo>
                    <a:pt x="10154" y="9919"/>
                  </a:lnTo>
                  <a:lnTo>
                    <a:pt x="10248" y="9700"/>
                  </a:lnTo>
                  <a:lnTo>
                    <a:pt x="10342" y="9448"/>
                  </a:lnTo>
                  <a:lnTo>
                    <a:pt x="10405" y="9213"/>
                  </a:lnTo>
                  <a:lnTo>
                    <a:pt x="10531" y="8727"/>
                  </a:lnTo>
                  <a:lnTo>
                    <a:pt x="10641" y="8240"/>
                  </a:lnTo>
                  <a:lnTo>
                    <a:pt x="10719" y="7769"/>
                  </a:lnTo>
                  <a:lnTo>
                    <a:pt x="10860" y="6875"/>
                  </a:lnTo>
                  <a:lnTo>
                    <a:pt x="11049" y="5619"/>
                  </a:lnTo>
                  <a:lnTo>
                    <a:pt x="11190" y="4552"/>
                  </a:lnTo>
                  <a:lnTo>
                    <a:pt x="11237" y="4081"/>
                  </a:lnTo>
                  <a:lnTo>
                    <a:pt x="11268" y="3657"/>
                  </a:lnTo>
                  <a:lnTo>
                    <a:pt x="11284" y="3281"/>
                  </a:lnTo>
                  <a:lnTo>
                    <a:pt x="11284" y="2951"/>
                  </a:lnTo>
                  <a:lnTo>
                    <a:pt x="11284" y="2653"/>
                  </a:lnTo>
                  <a:lnTo>
                    <a:pt x="11268" y="2402"/>
                  </a:lnTo>
                  <a:lnTo>
                    <a:pt x="11237" y="2198"/>
                  </a:lnTo>
                  <a:lnTo>
                    <a:pt x="11206" y="2025"/>
                  </a:lnTo>
                  <a:lnTo>
                    <a:pt x="11143" y="1884"/>
                  </a:lnTo>
                  <a:lnTo>
                    <a:pt x="11096" y="1790"/>
                  </a:lnTo>
                  <a:lnTo>
                    <a:pt x="11033" y="1727"/>
                  </a:lnTo>
                  <a:lnTo>
                    <a:pt x="10954" y="1696"/>
                  </a:lnTo>
                  <a:lnTo>
                    <a:pt x="10876" y="1711"/>
                  </a:lnTo>
                  <a:lnTo>
                    <a:pt x="10798" y="1759"/>
                  </a:lnTo>
                  <a:lnTo>
                    <a:pt x="10703" y="1837"/>
                  </a:lnTo>
                  <a:lnTo>
                    <a:pt x="10609" y="1947"/>
                  </a:lnTo>
                  <a:lnTo>
                    <a:pt x="10499" y="2088"/>
                  </a:lnTo>
                  <a:lnTo>
                    <a:pt x="10405" y="2245"/>
                  </a:lnTo>
                  <a:lnTo>
                    <a:pt x="10295" y="2449"/>
                  </a:lnTo>
                  <a:lnTo>
                    <a:pt x="10185" y="2684"/>
                  </a:lnTo>
                  <a:lnTo>
                    <a:pt x="9966" y="3218"/>
                  </a:lnTo>
                  <a:lnTo>
                    <a:pt x="9730" y="3861"/>
                  </a:lnTo>
                  <a:lnTo>
                    <a:pt x="9511" y="4599"/>
                  </a:lnTo>
                  <a:lnTo>
                    <a:pt x="9291" y="5431"/>
                  </a:lnTo>
                  <a:lnTo>
                    <a:pt x="9354" y="4897"/>
                  </a:lnTo>
                  <a:lnTo>
                    <a:pt x="9432" y="4207"/>
                  </a:lnTo>
                  <a:lnTo>
                    <a:pt x="9479" y="3391"/>
                  </a:lnTo>
                  <a:lnTo>
                    <a:pt x="9495" y="2983"/>
                  </a:lnTo>
                  <a:lnTo>
                    <a:pt x="9495" y="2559"/>
                  </a:lnTo>
                  <a:lnTo>
                    <a:pt x="9495" y="2151"/>
                  </a:lnTo>
                  <a:lnTo>
                    <a:pt x="9464" y="1774"/>
                  </a:lnTo>
                  <a:lnTo>
                    <a:pt x="9416" y="1413"/>
                  </a:lnTo>
                  <a:lnTo>
                    <a:pt x="9354" y="1099"/>
                  </a:lnTo>
                  <a:lnTo>
                    <a:pt x="9307" y="974"/>
                  </a:lnTo>
                  <a:lnTo>
                    <a:pt x="9260" y="833"/>
                  </a:lnTo>
                  <a:lnTo>
                    <a:pt x="9197" y="723"/>
                  </a:lnTo>
                  <a:lnTo>
                    <a:pt x="9134" y="629"/>
                  </a:lnTo>
                  <a:lnTo>
                    <a:pt x="9071" y="550"/>
                  </a:lnTo>
                  <a:lnTo>
                    <a:pt x="8993" y="487"/>
                  </a:lnTo>
                  <a:lnTo>
                    <a:pt x="8899" y="440"/>
                  </a:lnTo>
                  <a:lnTo>
                    <a:pt x="8804" y="425"/>
                  </a:lnTo>
                  <a:lnTo>
                    <a:pt x="8726" y="440"/>
                  </a:lnTo>
                  <a:lnTo>
                    <a:pt x="8647" y="472"/>
                  </a:lnTo>
                  <a:lnTo>
                    <a:pt x="8569" y="519"/>
                  </a:lnTo>
                  <a:lnTo>
                    <a:pt x="8491" y="582"/>
                  </a:lnTo>
                  <a:lnTo>
                    <a:pt x="8412" y="660"/>
                  </a:lnTo>
                  <a:lnTo>
                    <a:pt x="8349" y="770"/>
                  </a:lnTo>
                  <a:lnTo>
                    <a:pt x="8208" y="1005"/>
                  </a:lnTo>
                  <a:lnTo>
                    <a:pt x="8083" y="1303"/>
                  </a:lnTo>
                  <a:lnTo>
                    <a:pt x="7957" y="1633"/>
                  </a:lnTo>
                  <a:lnTo>
                    <a:pt x="7847" y="1994"/>
                  </a:lnTo>
                  <a:lnTo>
                    <a:pt x="7737" y="2371"/>
                  </a:lnTo>
                  <a:lnTo>
                    <a:pt x="7518" y="3155"/>
                  </a:lnTo>
                  <a:lnTo>
                    <a:pt x="7314" y="3877"/>
                  </a:lnTo>
                  <a:lnTo>
                    <a:pt x="7204" y="4207"/>
                  </a:lnTo>
                  <a:lnTo>
                    <a:pt x="7110" y="4489"/>
                  </a:lnTo>
                  <a:lnTo>
                    <a:pt x="7015" y="4740"/>
                  </a:lnTo>
                  <a:lnTo>
                    <a:pt x="6905" y="4913"/>
                  </a:lnTo>
                  <a:lnTo>
                    <a:pt x="7015" y="4458"/>
                  </a:lnTo>
                  <a:lnTo>
                    <a:pt x="7094" y="4018"/>
                  </a:lnTo>
                  <a:lnTo>
                    <a:pt x="7157" y="3595"/>
                  </a:lnTo>
                  <a:lnTo>
                    <a:pt x="7188" y="3171"/>
                  </a:lnTo>
                  <a:lnTo>
                    <a:pt x="7219" y="2779"/>
                  </a:lnTo>
                  <a:lnTo>
                    <a:pt x="7219" y="2418"/>
                  </a:lnTo>
                  <a:lnTo>
                    <a:pt x="7204" y="2057"/>
                  </a:lnTo>
                  <a:lnTo>
                    <a:pt x="7172" y="1727"/>
                  </a:lnTo>
                  <a:lnTo>
                    <a:pt x="7125" y="1413"/>
                  </a:lnTo>
                  <a:lnTo>
                    <a:pt x="7062" y="1131"/>
                  </a:lnTo>
                  <a:lnTo>
                    <a:pt x="7000" y="880"/>
                  </a:lnTo>
                  <a:lnTo>
                    <a:pt x="6905" y="660"/>
                  </a:lnTo>
                  <a:lnTo>
                    <a:pt x="6811" y="456"/>
                  </a:lnTo>
                  <a:lnTo>
                    <a:pt x="6717" y="299"/>
                  </a:lnTo>
                  <a:lnTo>
                    <a:pt x="6607" y="173"/>
                  </a:lnTo>
                  <a:lnTo>
                    <a:pt x="6482" y="79"/>
                  </a:lnTo>
                  <a:lnTo>
                    <a:pt x="6356" y="32"/>
                  </a:lnTo>
                  <a:lnTo>
                    <a:pt x="6293" y="17"/>
                  </a:lnTo>
                  <a:lnTo>
                    <a:pt x="6231" y="1"/>
                  </a:lnTo>
                  <a:close/>
                </a:path>
              </a:pathLst>
            </a:custGeom>
            <a:solidFill>
              <a:srgbClr val="F7B2A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2177;p41">
              <a:extLst>
                <a:ext uri="{FF2B5EF4-FFF2-40B4-BE49-F238E27FC236}">
                  <a16:creationId xmlns:a16="http://schemas.microsoft.com/office/drawing/2014/main" id="{1A659BF7-BADB-424B-1B31-1C3AF737EC74}"/>
                </a:ext>
              </a:extLst>
            </p:cNvPr>
            <p:cNvSpPr/>
            <p:nvPr/>
          </p:nvSpPr>
          <p:spPr>
            <a:xfrm>
              <a:off x="5116441" y="2229876"/>
              <a:ext cx="274709" cy="293065"/>
            </a:xfrm>
            <a:custGeom>
              <a:avLst/>
              <a:gdLst/>
              <a:ahLst/>
              <a:cxnLst/>
              <a:rect l="l" t="t" r="r" b="b"/>
              <a:pathLst>
                <a:path w="11284" h="12038" fill="none" extrusionOk="0">
                  <a:moveTo>
                    <a:pt x="5430" y="11881"/>
                  </a:moveTo>
                  <a:lnTo>
                    <a:pt x="5430" y="11881"/>
                  </a:lnTo>
                  <a:lnTo>
                    <a:pt x="5870" y="11959"/>
                  </a:lnTo>
                  <a:lnTo>
                    <a:pt x="6293" y="12022"/>
                  </a:lnTo>
                  <a:lnTo>
                    <a:pt x="6670" y="12038"/>
                  </a:lnTo>
                  <a:lnTo>
                    <a:pt x="7047" y="12038"/>
                  </a:lnTo>
                  <a:lnTo>
                    <a:pt x="7376" y="12022"/>
                  </a:lnTo>
                  <a:lnTo>
                    <a:pt x="7690" y="11975"/>
                  </a:lnTo>
                  <a:lnTo>
                    <a:pt x="7988" y="11912"/>
                  </a:lnTo>
                  <a:lnTo>
                    <a:pt x="8271" y="11834"/>
                  </a:lnTo>
                  <a:lnTo>
                    <a:pt x="8522" y="11724"/>
                  </a:lnTo>
                  <a:lnTo>
                    <a:pt x="8757" y="11598"/>
                  </a:lnTo>
                  <a:lnTo>
                    <a:pt x="8977" y="11473"/>
                  </a:lnTo>
                  <a:lnTo>
                    <a:pt x="9181" y="11316"/>
                  </a:lnTo>
                  <a:lnTo>
                    <a:pt x="9354" y="11143"/>
                  </a:lnTo>
                  <a:lnTo>
                    <a:pt x="9526" y="10971"/>
                  </a:lnTo>
                  <a:lnTo>
                    <a:pt x="9683" y="10782"/>
                  </a:lnTo>
                  <a:lnTo>
                    <a:pt x="9825" y="10578"/>
                  </a:lnTo>
                  <a:lnTo>
                    <a:pt x="9950" y="10374"/>
                  </a:lnTo>
                  <a:lnTo>
                    <a:pt x="10060" y="10155"/>
                  </a:lnTo>
                  <a:lnTo>
                    <a:pt x="10154" y="9919"/>
                  </a:lnTo>
                  <a:lnTo>
                    <a:pt x="10248" y="9700"/>
                  </a:lnTo>
                  <a:lnTo>
                    <a:pt x="10342" y="9448"/>
                  </a:lnTo>
                  <a:lnTo>
                    <a:pt x="10405" y="9213"/>
                  </a:lnTo>
                  <a:lnTo>
                    <a:pt x="10531" y="8727"/>
                  </a:lnTo>
                  <a:lnTo>
                    <a:pt x="10641" y="8240"/>
                  </a:lnTo>
                  <a:lnTo>
                    <a:pt x="10719" y="7769"/>
                  </a:lnTo>
                  <a:lnTo>
                    <a:pt x="10860" y="6875"/>
                  </a:lnTo>
                  <a:lnTo>
                    <a:pt x="10860" y="6875"/>
                  </a:lnTo>
                  <a:lnTo>
                    <a:pt x="11049" y="5619"/>
                  </a:lnTo>
                  <a:lnTo>
                    <a:pt x="11190" y="4552"/>
                  </a:lnTo>
                  <a:lnTo>
                    <a:pt x="11237" y="4081"/>
                  </a:lnTo>
                  <a:lnTo>
                    <a:pt x="11268" y="3657"/>
                  </a:lnTo>
                  <a:lnTo>
                    <a:pt x="11284" y="3281"/>
                  </a:lnTo>
                  <a:lnTo>
                    <a:pt x="11284" y="2951"/>
                  </a:lnTo>
                  <a:lnTo>
                    <a:pt x="11284" y="2653"/>
                  </a:lnTo>
                  <a:lnTo>
                    <a:pt x="11268" y="2402"/>
                  </a:lnTo>
                  <a:lnTo>
                    <a:pt x="11237" y="2198"/>
                  </a:lnTo>
                  <a:lnTo>
                    <a:pt x="11206" y="2025"/>
                  </a:lnTo>
                  <a:lnTo>
                    <a:pt x="11143" y="1884"/>
                  </a:lnTo>
                  <a:lnTo>
                    <a:pt x="11096" y="1790"/>
                  </a:lnTo>
                  <a:lnTo>
                    <a:pt x="11033" y="1727"/>
                  </a:lnTo>
                  <a:lnTo>
                    <a:pt x="10954" y="1696"/>
                  </a:lnTo>
                  <a:lnTo>
                    <a:pt x="10876" y="1711"/>
                  </a:lnTo>
                  <a:lnTo>
                    <a:pt x="10798" y="1759"/>
                  </a:lnTo>
                  <a:lnTo>
                    <a:pt x="10703" y="1837"/>
                  </a:lnTo>
                  <a:lnTo>
                    <a:pt x="10609" y="1947"/>
                  </a:lnTo>
                  <a:lnTo>
                    <a:pt x="10499" y="2088"/>
                  </a:lnTo>
                  <a:lnTo>
                    <a:pt x="10405" y="2245"/>
                  </a:lnTo>
                  <a:lnTo>
                    <a:pt x="10295" y="2449"/>
                  </a:lnTo>
                  <a:lnTo>
                    <a:pt x="10185" y="2684"/>
                  </a:lnTo>
                  <a:lnTo>
                    <a:pt x="9966" y="3218"/>
                  </a:lnTo>
                  <a:lnTo>
                    <a:pt x="9730" y="3861"/>
                  </a:lnTo>
                  <a:lnTo>
                    <a:pt x="9511" y="4599"/>
                  </a:lnTo>
                  <a:lnTo>
                    <a:pt x="9291" y="5431"/>
                  </a:lnTo>
                  <a:lnTo>
                    <a:pt x="9291" y="5431"/>
                  </a:lnTo>
                  <a:lnTo>
                    <a:pt x="9354" y="4897"/>
                  </a:lnTo>
                  <a:lnTo>
                    <a:pt x="9432" y="4207"/>
                  </a:lnTo>
                  <a:lnTo>
                    <a:pt x="9479" y="3391"/>
                  </a:lnTo>
                  <a:lnTo>
                    <a:pt x="9495" y="2983"/>
                  </a:lnTo>
                  <a:lnTo>
                    <a:pt x="9495" y="2559"/>
                  </a:lnTo>
                  <a:lnTo>
                    <a:pt x="9495" y="2151"/>
                  </a:lnTo>
                  <a:lnTo>
                    <a:pt x="9464" y="1774"/>
                  </a:lnTo>
                  <a:lnTo>
                    <a:pt x="9416" y="1413"/>
                  </a:lnTo>
                  <a:lnTo>
                    <a:pt x="9354" y="1099"/>
                  </a:lnTo>
                  <a:lnTo>
                    <a:pt x="9307" y="974"/>
                  </a:lnTo>
                  <a:lnTo>
                    <a:pt x="9260" y="833"/>
                  </a:lnTo>
                  <a:lnTo>
                    <a:pt x="9197" y="723"/>
                  </a:lnTo>
                  <a:lnTo>
                    <a:pt x="9134" y="629"/>
                  </a:lnTo>
                  <a:lnTo>
                    <a:pt x="9071" y="550"/>
                  </a:lnTo>
                  <a:lnTo>
                    <a:pt x="8993" y="487"/>
                  </a:lnTo>
                  <a:lnTo>
                    <a:pt x="8899" y="440"/>
                  </a:lnTo>
                  <a:lnTo>
                    <a:pt x="8804" y="425"/>
                  </a:lnTo>
                  <a:lnTo>
                    <a:pt x="8804" y="425"/>
                  </a:lnTo>
                  <a:lnTo>
                    <a:pt x="8726" y="440"/>
                  </a:lnTo>
                  <a:lnTo>
                    <a:pt x="8647" y="472"/>
                  </a:lnTo>
                  <a:lnTo>
                    <a:pt x="8569" y="519"/>
                  </a:lnTo>
                  <a:lnTo>
                    <a:pt x="8491" y="582"/>
                  </a:lnTo>
                  <a:lnTo>
                    <a:pt x="8412" y="660"/>
                  </a:lnTo>
                  <a:lnTo>
                    <a:pt x="8349" y="770"/>
                  </a:lnTo>
                  <a:lnTo>
                    <a:pt x="8208" y="1005"/>
                  </a:lnTo>
                  <a:lnTo>
                    <a:pt x="8083" y="1303"/>
                  </a:lnTo>
                  <a:lnTo>
                    <a:pt x="7957" y="1633"/>
                  </a:lnTo>
                  <a:lnTo>
                    <a:pt x="7847" y="1994"/>
                  </a:lnTo>
                  <a:lnTo>
                    <a:pt x="7737" y="2371"/>
                  </a:lnTo>
                  <a:lnTo>
                    <a:pt x="7518" y="3155"/>
                  </a:lnTo>
                  <a:lnTo>
                    <a:pt x="7314" y="3877"/>
                  </a:lnTo>
                  <a:lnTo>
                    <a:pt x="7204" y="4207"/>
                  </a:lnTo>
                  <a:lnTo>
                    <a:pt x="7110" y="4489"/>
                  </a:lnTo>
                  <a:lnTo>
                    <a:pt x="7015" y="4740"/>
                  </a:lnTo>
                  <a:lnTo>
                    <a:pt x="6905" y="4913"/>
                  </a:lnTo>
                  <a:lnTo>
                    <a:pt x="6905" y="4913"/>
                  </a:lnTo>
                  <a:lnTo>
                    <a:pt x="7015" y="4458"/>
                  </a:lnTo>
                  <a:lnTo>
                    <a:pt x="7094" y="4018"/>
                  </a:lnTo>
                  <a:lnTo>
                    <a:pt x="7157" y="3595"/>
                  </a:lnTo>
                  <a:lnTo>
                    <a:pt x="7188" y="3171"/>
                  </a:lnTo>
                  <a:lnTo>
                    <a:pt x="7219" y="2779"/>
                  </a:lnTo>
                  <a:lnTo>
                    <a:pt x="7219" y="2418"/>
                  </a:lnTo>
                  <a:lnTo>
                    <a:pt x="7204" y="2057"/>
                  </a:lnTo>
                  <a:lnTo>
                    <a:pt x="7172" y="1727"/>
                  </a:lnTo>
                  <a:lnTo>
                    <a:pt x="7125" y="1413"/>
                  </a:lnTo>
                  <a:lnTo>
                    <a:pt x="7062" y="1131"/>
                  </a:lnTo>
                  <a:lnTo>
                    <a:pt x="7000" y="880"/>
                  </a:lnTo>
                  <a:lnTo>
                    <a:pt x="6905" y="660"/>
                  </a:lnTo>
                  <a:lnTo>
                    <a:pt x="6811" y="456"/>
                  </a:lnTo>
                  <a:lnTo>
                    <a:pt x="6717" y="299"/>
                  </a:lnTo>
                  <a:lnTo>
                    <a:pt x="6607" y="173"/>
                  </a:lnTo>
                  <a:lnTo>
                    <a:pt x="6482" y="79"/>
                  </a:lnTo>
                  <a:lnTo>
                    <a:pt x="6356" y="32"/>
                  </a:lnTo>
                  <a:lnTo>
                    <a:pt x="6293" y="17"/>
                  </a:lnTo>
                  <a:lnTo>
                    <a:pt x="6231" y="1"/>
                  </a:lnTo>
                  <a:lnTo>
                    <a:pt x="6168" y="17"/>
                  </a:lnTo>
                  <a:lnTo>
                    <a:pt x="6105" y="32"/>
                  </a:lnTo>
                  <a:lnTo>
                    <a:pt x="6042" y="64"/>
                  </a:lnTo>
                  <a:lnTo>
                    <a:pt x="5980" y="95"/>
                  </a:lnTo>
                  <a:lnTo>
                    <a:pt x="5838" y="205"/>
                  </a:lnTo>
                  <a:lnTo>
                    <a:pt x="5713" y="362"/>
                  </a:lnTo>
                  <a:lnTo>
                    <a:pt x="5587" y="566"/>
                  </a:lnTo>
                  <a:lnTo>
                    <a:pt x="5446" y="801"/>
                  </a:lnTo>
                  <a:lnTo>
                    <a:pt x="5336" y="1115"/>
                  </a:lnTo>
                  <a:lnTo>
                    <a:pt x="5211" y="1460"/>
                  </a:lnTo>
                  <a:lnTo>
                    <a:pt x="5101" y="1868"/>
                  </a:lnTo>
                  <a:lnTo>
                    <a:pt x="4991" y="2324"/>
                  </a:lnTo>
                  <a:lnTo>
                    <a:pt x="4897" y="2841"/>
                  </a:lnTo>
                  <a:lnTo>
                    <a:pt x="4818" y="3406"/>
                  </a:lnTo>
                  <a:lnTo>
                    <a:pt x="4740" y="4050"/>
                  </a:lnTo>
                  <a:lnTo>
                    <a:pt x="4677" y="4740"/>
                  </a:lnTo>
                  <a:lnTo>
                    <a:pt x="4677" y="4740"/>
                  </a:lnTo>
                  <a:lnTo>
                    <a:pt x="4724" y="4536"/>
                  </a:lnTo>
                  <a:lnTo>
                    <a:pt x="4740" y="4254"/>
                  </a:lnTo>
                  <a:lnTo>
                    <a:pt x="4740" y="3940"/>
                  </a:lnTo>
                  <a:lnTo>
                    <a:pt x="4740" y="3579"/>
                  </a:lnTo>
                  <a:lnTo>
                    <a:pt x="4708" y="3202"/>
                  </a:lnTo>
                  <a:lnTo>
                    <a:pt x="4646" y="2794"/>
                  </a:lnTo>
                  <a:lnTo>
                    <a:pt x="4583" y="2386"/>
                  </a:lnTo>
                  <a:lnTo>
                    <a:pt x="4504" y="1994"/>
                  </a:lnTo>
                  <a:lnTo>
                    <a:pt x="4395" y="1602"/>
                  </a:lnTo>
                  <a:lnTo>
                    <a:pt x="4269" y="1256"/>
                  </a:lnTo>
                  <a:lnTo>
                    <a:pt x="4143" y="942"/>
                  </a:lnTo>
                  <a:lnTo>
                    <a:pt x="4065" y="801"/>
                  </a:lnTo>
                  <a:lnTo>
                    <a:pt x="3986" y="676"/>
                  </a:lnTo>
                  <a:lnTo>
                    <a:pt x="3892" y="550"/>
                  </a:lnTo>
                  <a:lnTo>
                    <a:pt x="3814" y="456"/>
                  </a:lnTo>
                  <a:lnTo>
                    <a:pt x="3720" y="377"/>
                  </a:lnTo>
                  <a:lnTo>
                    <a:pt x="3610" y="330"/>
                  </a:lnTo>
                  <a:lnTo>
                    <a:pt x="3516" y="283"/>
                  </a:lnTo>
                  <a:lnTo>
                    <a:pt x="3406" y="268"/>
                  </a:lnTo>
                  <a:lnTo>
                    <a:pt x="3296" y="283"/>
                  </a:lnTo>
                  <a:lnTo>
                    <a:pt x="3186" y="315"/>
                  </a:lnTo>
                  <a:lnTo>
                    <a:pt x="3186" y="315"/>
                  </a:lnTo>
                  <a:lnTo>
                    <a:pt x="3108" y="362"/>
                  </a:lnTo>
                  <a:lnTo>
                    <a:pt x="3029" y="425"/>
                  </a:lnTo>
                  <a:lnTo>
                    <a:pt x="2966" y="503"/>
                  </a:lnTo>
                  <a:lnTo>
                    <a:pt x="2919" y="613"/>
                  </a:lnTo>
                  <a:lnTo>
                    <a:pt x="2872" y="723"/>
                  </a:lnTo>
                  <a:lnTo>
                    <a:pt x="2841" y="864"/>
                  </a:lnTo>
                  <a:lnTo>
                    <a:pt x="2794" y="1178"/>
                  </a:lnTo>
                  <a:lnTo>
                    <a:pt x="2762" y="1539"/>
                  </a:lnTo>
                  <a:lnTo>
                    <a:pt x="2762" y="1931"/>
                  </a:lnTo>
                  <a:lnTo>
                    <a:pt x="2762" y="2355"/>
                  </a:lnTo>
                  <a:lnTo>
                    <a:pt x="2794" y="2779"/>
                  </a:lnTo>
                  <a:lnTo>
                    <a:pt x="2872" y="3657"/>
                  </a:lnTo>
                  <a:lnTo>
                    <a:pt x="2951" y="4458"/>
                  </a:lnTo>
                  <a:lnTo>
                    <a:pt x="3013" y="5101"/>
                  </a:lnTo>
                  <a:lnTo>
                    <a:pt x="3029" y="5337"/>
                  </a:lnTo>
                  <a:lnTo>
                    <a:pt x="3029" y="5509"/>
                  </a:lnTo>
                  <a:lnTo>
                    <a:pt x="3029" y="5509"/>
                  </a:lnTo>
                  <a:lnTo>
                    <a:pt x="2684" y="5384"/>
                  </a:lnTo>
                  <a:lnTo>
                    <a:pt x="2166" y="5195"/>
                  </a:lnTo>
                  <a:lnTo>
                    <a:pt x="1570" y="4991"/>
                  </a:lnTo>
                  <a:lnTo>
                    <a:pt x="1256" y="4897"/>
                  </a:lnTo>
                  <a:lnTo>
                    <a:pt x="973" y="4819"/>
                  </a:lnTo>
                  <a:lnTo>
                    <a:pt x="691" y="4772"/>
                  </a:lnTo>
                  <a:lnTo>
                    <a:pt x="440" y="4740"/>
                  </a:lnTo>
                  <a:lnTo>
                    <a:pt x="346" y="4756"/>
                  </a:lnTo>
                  <a:lnTo>
                    <a:pt x="251" y="4772"/>
                  </a:lnTo>
                  <a:lnTo>
                    <a:pt x="157" y="4787"/>
                  </a:lnTo>
                  <a:lnTo>
                    <a:pt x="94" y="4834"/>
                  </a:lnTo>
                  <a:lnTo>
                    <a:pt x="47" y="4882"/>
                  </a:lnTo>
                  <a:lnTo>
                    <a:pt x="16" y="4944"/>
                  </a:lnTo>
                  <a:lnTo>
                    <a:pt x="0" y="5023"/>
                  </a:lnTo>
                  <a:lnTo>
                    <a:pt x="0" y="5117"/>
                  </a:lnTo>
                  <a:lnTo>
                    <a:pt x="16" y="5227"/>
                  </a:lnTo>
                  <a:lnTo>
                    <a:pt x="63" y="5368"/>
                  </a:lnTo>
                  <a:lnTo>
                    <a:pt x="142" y="5509"/>
                  </a:lnTo>
                  <a:lnTo>
                    <a:pt x="236" y="5682"/>
                  </a:lnTo>
                  <a:lnTo>
                    <a:pt x="236" y="5682"/>
                  </a:lnTo>
                  <a:lnTo>
                    <a:pt x="471" y="6074"/>
                  </a:lnTo>
                  <a:lnTo>
                    <a:pt x="722" y="6514"/>
                  </a:lnTo>
                  <a:lnTo>
                    <a:pt x="1256" y="7471"/>
                  </a:lnTo>
                  <a:lnTo>
                    <a:pt x="1821" y="8475"/>
                  </a:lnTo>
                  <a:lnTo>
                    <a:pt x="2119" y="8978"/>
                  </a:lnTo>
                  <a:lnTo>
                    <a:pt x="2417" y="9464"/>
                  </a:lnTo>
                  <a:lnTo>
                    <a:pt x="2715" y="9935"/>
                  </a:lnTo>
                  <a:lnTo>
                    <a:pt x="3029" y="10374"/>
                  </a:lnTo>
                  <a:lnTo>
                    <a:pt x="3343" y="10782"/>
                  </a:lnTo>
                  <a:lnTo>
                    <a:pt x="3657" y="11128"/>
                  </a:lnTo>
                  <a:lnTo>
                    <a:pt x="3830" y="11285"/>
                  </a:lnTo>
                  <a:lnTo>
                    <a:pt x="3986" y="11426"/>
                  </a:lnTo>
                  <a:lnTo>
                    <a:pt x="4143" y="11551"/>
                  </a:lnTo>
                  <a:lnTo>
                    <a:pt x="4300" y="11661"/>
                  </a:lnTo>
                  <a:lnTo>
                    <a:pt x="4457" y="11740"/>
                  </a:lnTo>
                  <a:lnTo>
                    <a:pt x="4614" y="11818"/>
                  </a:lnTo>
                  <a:lnTo>
                    <a:pt x="4771" y="11865"/>
                  </a:lnTo>
                  <a:lnTo>
                    <a:pt x="4928" y="1188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2178;p41">
              <a:extLst>
                <a:ext uri="{FF2B5EF4-FFF2-40B4-BE49-F238E27FC236}">
                  <a16:creationId xmlns:a16="http://schemas.microsoft.com/office/drawing/2014/main" id="{0FF16920-DB64-52F0-6F9A-4266EDD280DF}"/>
                </a:ext>
              </a:extLst>
            </p:cNvPr>
            <p:cNvSpPr/>
            <p:nvPr/>
          </p:nvSpPr>
          <p:spPr>
            <a:xfrm>
              <a:off x="4213625" y="3764273"/>
              <a:ext cx="160482" cy="795083"/>
            </a:xfrm>
            <a:custGeom>
              <a:avLst/>
              <a:gdLst/>
              <a:ahLst/>
              <a:cxnLst/>
              <a:rect l="l" t="t" r="r" b="b"/>
              <a:pathLst>
                <a:path w="6592" h="32659" extrusionOk="0">
                  <a:moveTo>
                    <a:pt x="3170" y="0"/>
                  </a:moveTo>
                  <a:lnTo>
                    <a:pt x="2872" y="32"/>
                  </a:lnTo>
                  <a:lnTo>
                    <a:pt x="2574" y="79"/>
                  </a:lnTo>
                  <a:lnTo>
                    <a:pt x="2276" y="142"/>
                  </a:lnTo>
                  <a:lnTo>
                    <a:pt x="1993" y="236"/>
                  </a:lnTo>
                  <a:lnTo>
                    <a:pt x="1711" y="361"/>
                  </a:lnTo>
                  <a:lnTo>
                    <a:pt x="1460" y="503"/>
                  </a:lnTo>
                  <a:lnTo>
                    <a:pt x="1224" y="691"/>
                  </a:lnTo>
                  <a:lnTo>
                    <a:pt x="1099" y="785"/>
                  </a:lnTo>
                  <a:lnTo>
                    <a:pt x="1005" y="895"/>
                  </a:lnTo>
                  <a:lnTo>
                    <a:pt x="816" y="1115"/>
                  </a:lnTo>
                  <a:lnTo>
                    <a:pt x="628" y="1366"/>
                  </a:lnTo>
                  <a:lnTo>
                    <a:pt x="471" y="1617"/>
                  </a:lnTo>
                  <a:lnTo>
                    <a:pt x="330" y="1899"/>
                  </a:lnTo>
                  <a:lnTo>
                    <a:pt x="204" y="2182"/>
                  </a:lnTo>
                  <a:lnTo>
                    <a:pt x="173" y="2323"/>
                  </a:lnTo>
                  <a:lnTo>
                    <a:pt x="126" y="2464"/>
                  </a:lnTo>
                  <a:lnTo>
                    <a:pt x="110" y="2621"/>
                  </a:lnTo>
                  <a:lnTo>
                    <a:pt x="94" y="2763"/>
                  </a:lnTo>
                  <a:lnTo>
                    <a:pt x="94" y="2919"/>
                  </a:lnTo>
                  <a:lnTo>
                    <a:pt x="94" y="3061"/>
                  </a:lnTo>
                  <a:lnTo>
                    <a:pt x="220" y="4348"/>
                  </a:lnTo>
                  <a:lnTo>
                    <a:pt x="314" y="5634"/>
                  </a:lnTo>
                  <a:lnTo>
                    <a:pt x="393" y="6921"/>
                  </a:lnTo>
                  <a:lnTo>
                    <a:pt x="424" y="8208"/>
                  </a:lnTo>
                  <a:lnTo>
                    <a:pt x="440" y="9495"/>
                  </a:lnTo>
                  <a:lnTo>
                    <a:pt x="440" y="10782"/>
                  </a:lnTo>
                  <a:lnTo>
                    <a:pt x="424" y="12069"/>
                  </a:lnTo>
                  <a:lnTo>
                    <a:pt x="393" y="13356"/>
                  </a:lnTo>
                  <a:lnTo>
                    <a:pt x="298" y="15945"/>
                  </a:lnTo>
                  <a:lnTo>
                    <a:pt x="188" y="18519"/>
                  </a:lnTo>
                  <a:lnTo>
                    <a:pt x="79" y="21093"/>
                  </a:lnTo>
                  <a:lnTo>
                    <a:pt x="47" y="22380"/>
                  </a:lnTo>
                  <a:lnTo>
                    <a:pt x="16" y="23666"/>
                  </a:lnTo>
                  <a:lnTo>
                    <a:pt x="0" y="25157"/>
                  </a:lnTo>
                  <a:lnTo>
                    <a:pt x="0" y="26633"/>
                  </a:lnTo>
                  <a:lnTo>
                    <a:pt x="32" y="28123"/>
                  </a:lnTo>
                  <a:lnTo>
                    <a:pt x="94" y="29599"/>
                  </a:lnTo>
                  <a:lnTo>
                    <a:pt x="126" y="29897"/>
                  </a:lnTo>
                  <a:lnTo>
                    <a:pt x="173" y="30195"/>
                  </a:lnTo>
                  <a:lnTo>
                    <a:pt x="251" y="30477"/>
                  </a:lnTo>
                  <a:lnTo>
                    <a:pt x="345" y="30760"/>
                  </a:lnTo>
                  <a:lnTo>
                    <a:pt x="471" y="31027"/>
                  </a:lnTo>
                  <a:lnTo>
                    <a:pt x="612" y="31294"/>
                  </a:lnTo>
                  <a:lnTo>
                    <a:pt x="801" y="31529"/>
                  </a:lnTo>
                  <a:lnTo>
                    <a:pt x="1005" y="31764"/>
                  </a:lnTo>
                  <a:lnTo>
                    <a:pt x="1209" y="31953"/>
                  </a:lnTo>
                  <a:lnTo>
                    <a:pt x="1460" y="32125"/>
                  </a:lnTo>
                  <a:lnTo>
                    <a:pt x="1711" y="32282"/>
                  </a:lnTo>
                  <a:lnTo>
                    <a:pt x="1993" y="32423"/>
                  </a:lnTo>
                  <a:lnTo>
                    <a:pt x="2276" y="32533"/>
                  </a:lnTo>
                  <a:lnTo>
                    <a:pt x="2574" y="32612"/>
                  </a:lnTo>
                  <a:lnTo>
                    <a:pt x="2872" y="32659"/>
                  </a:lnTo>
                  <a:lnTo>
                    <a:pt x="3170" y="32659"/>
                  </a:lnTo>
                  <a:lnTo>
                    <a:pt x="3468" y="32627"/>
                  </a:lnTo>
                  <a:lnTo>
                    <a:pt x="3751" y="32580"/>
                  </a:lnTo>
                  <a:lnTo>
                    <a:pt x="4049" y="32518"/>
                  </a:lnTo>
                  <a:lnTo>
                    <a:pt x="4332" y="32423"/>
                  </a:lnTo>
                  <a:lnTo>
                    <a:pt x="4614" y="32298"/>
                  </a:lnTo>
                  <a:lnTo>
                    <a:pt x="4865" y="32157"/>
                  </a:lnTo>
                  <a:lnTo>
                    <a:pt x="5116" y="31968"/>
                  </a:lnTo>
                  <a:lnTo>
                    <a:pt x="5226" y="31874"/>
                  </a:lnTo>
                  <a:lnTo>
                    <a:pt x="5336" y="31764"/>
                  </a:lnTo>
                  <a:lnTo>
                    <a:pt x="5524" y="31529"/>
                  </a:lnTo>
                  <a:lnTo>
                    <a:pt x="5697" y="31294"/>
                  </a:lnTo>
                  <a:lnTo>
                    <a:pt x="5854" y="31042"/>
                  </a:lnTo>
                  <a:lnTo>
                    <a:pt x="5995" y="30760"/>
                  </a:lnTo>
                  <a:lnTo>
                    <a:pt x="6105" y="30493"/>
                  </a:lnTo>
                  <a:lnTo>
                    <a:pt x="6183" y="30195"/>
                  </a:lnTo>
                  <a:lnTo>
                    <a:pt x="6199" y="30054"/>
                  </a:lnTo>
                  <a:lnTo>
                    <a:pt x="6215" y="29897"/>
                  </a:lnTo>
                  <a:lnTo>
                    <a:pt x="6231" y="29756"/>
                  </a:lnTo>
                  <a:lnTo>
                    <a:pt x="6231" y="29599"/>
                  </a:lnTo>
                  <a:lnTo>
                    <a:pt x="6168" y="28312"/>
                  </a:lnTo>
                  <a:lnTo>
                    <a:pt x="6136" y="27025"/>
                  </a:lnTo>
                  <a:lnTo>
                    <a:pt x="6121" y="25738"/>
                  </a:lnTo>
                  <a:lnTo>
                    <a:pt x="6136" y="24451"/>
                  </a:lnTo>
                  <a:lnTo>
                    <a:pt x="6152" y="23149"/>
                  </a:lnTo>
                  <a:lnTo>
                    <a:pt x="6199" y="21862"/>
                  </a:lnTo>
                  <a:lnTo>
                    <a:pt x="6293" y="19288"/>
                  </a:lnTo>
                  <a:lnTo>
                    <a:pt x="6403" y="16714"/>
                  </a:lnTo>
                  <a:lnTo>
                    <a:pt x="6513" y="14140"/>
                  </a:lnTo>
                  <a:lnTo>
                    <a:pt x="6544" y="12854"/>
                  </a:lnTo>
                  <a:lnTo>
                    <a:pt x="6576" y="11567"/>
                  </a:lnTo>
                  <a:lnTo>
                    <a:pt x="6592" y="10280"/>
                  </a:lnTo>
                  <a:lnTo>
                    <a:pt x="6576" y="8993"/>
                  </a:lnTo>
                  <a:lnTo>
                    <a:pt x="6544" y="7502"/>
                  </a:lnTo>
                  <a:lnTo>
                    <a:pt x="6466" y="6027"/>
                  </a:lnTo>
                  <a:lnTo>
                    <a:pt x="6372" y="4536"/>
                  </a:lnTo>
                  <a:lnTo>
                    <a:pt x="6309" y="3798"/>
                  </a:lnTo>
                  <a:lnTo>
                    <a:pt x="6231" y="3061"/>
                  </a:lnTo>
                  <a:lnTo>
                    <a:pt x="6231" y="2904"/>
                  </a:lnTo>
                  <a:lnTo>
                    <a:pt x="6215" y="2747"/>
                  </a:lnTo>
                  <a:lnTo>
                    <a:pt x="6199" y="2606"/>
                  </a:lnTo>
                  <a:lnTo>
                    <a:pt x="6168" y="2449"/>
                  </a:lnTo>
                  <a:lnTo>
                    <a:pt x="6136" y="2307"/>
                  </a:lnTo>
                  <a:lnTo>
                    <a:pt x="6089" y="2166"/>
                  </a:lnTo>
                  <a:lnTo>
                    <a:pt x="6027" y="2025"/>
                  </a:lnTo>
                  <a:lnTo>
                    <a:pt x="5964" y="1884"/>
                  </a:lnTo>
                  <a:lnTo>
                    <a:pt x="5854" y="1601"/>
                  </a:lnTo>
                  <a:lnTo>
                    <a:pt x="5791" y="1476"/>
                  </a:lnTo>
                  <a:lnTo>
                    <a:pt x="5713" y="1350"/>
                  </a:lnTo>
                  <a:lnTo>
                    <a:pt x="5634" y="1225"/>
                  </a:lnTo>
                  <a:lnTo>
                    <a:pt x="5540" y="1115"/>
                  </a:lnTo>
                  <a:lnTo>
                    <a:pt x="5336" y="895"/>
                  </a:lnTo>
                  <a:lnTo>
                    <a:pt x="5116" y="707"/>
                  </a:lnTo>
                  <a:lnTo>
                    <a:pt x="4881" y="534"/>
                  </a:lnTo>
                  <a:lnTo>
                    <a:pt x="4614" y="377"/>
                  </a:lnTo>
                  <a:lnTo>
                    <a:pt x="4332" y="236"/>
                  </a:lnTo>
                  <a:lnTo>
                    <a:pt x="4049" y="126"/>
                  </a:lnTo>
                  <a:lnTo>
                    <a:pt x="3751" y="48"/>
                  </a:lnTo>
                  <a:lnTo>
                    <a:pt x="3453" y="16"/>
                  </a:lnTo>
                  <a:lnTo>
                    <a:pt x="3312" y="0"/>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2179;p41">
              <a:extLst>
                <a:ext uri="{FF2B5EF4-FFF2-40B4-BE49-F238E27FC236}">
                  <a16:creationId xmlns:a16="http://schemas.microsoft.com/office/drawing/2014/main" id="{0F1807C0-CF8B-4273-260C-25E741546E47}"/>
                </a:ext>
              </a:extLst>
            </p:cNvPr>
            <p:cNvSpPr/>
            <p:nvPr/>
          </p:nvSpPr>
          <p:spPr>
            <a:xfrm>
              <a:off x="4574664" y="3751662"/>
              <a:ext cx="186483" cy="844771"/>
            </a:xfrm>
            <a:custGeom>
              <a:avLst/>
              <a:gdLst/>
              <a:ahLst/>
              <a:cxnLst/>
              <a:rect l="l" t="t" r="r" b="b"/>
              <a:pathLst>
                <a:path w="7660" h="34700" extrusionOk="0">
                  <a:moveTo>
                    <a:pt x="3218" y="1"/>
                  </a:moveTo>
                  <a:lnTo>
                    <a:pt x="3061" y="16"/>
                  </a:lnTo>
                  <a:lnTo>
                    <a:pt x="2763" y="32"/>
                  </a:lnTo>
                  <a:lnTo>
                    <a:pt x="2480" y="79"/>
                  </a:lnTo>
                  <a:lnTo>
                    <a:pt x="2182" y="157"/>
                  </a:lnTo>
                  <a:lnTo>
                    <a:pt x="1900" y="252"/>
                  </a:lnTo>
                  <a:lnTo>
                    <a:pt x="1617" y="362"/>
                  </a:lnTo>
                  <a:lnTo>
                    <a:pt x="1366" y="518"/>
                  </a:lnTo>
                  <a:lnTo>
                    <a:pt x="1115" y="691"/>
                  </a:lnTo>
                  <a:lnTo>
                    <a:pt x="1005" y="801"/>
                  </a:lnTo>
                  <a:lnTo>
                    <a:pt x="911" y="911"/>
                  </a:lnTo>
                  <a:lnTo>
                    <a:pt x="707" y="1130"/>
                  </a:lnTo>
                  <a:lnTo>
                    <a:pt x="534" y="1366"/>
                  </a:lnTo>
                  <a:lnTo>
                    <a:pt x="377" y="1633"/>
                  </a:lnTo>
                  <a:lnTo>
                    <a:pt x="236" y="1899"/>
                  </a:lnTo>
                  <a:lnTo>
                    <a:pt x="111" y="2182"/>
                  </a:lnTo>
                  <a:lnTo>
                    <a:pt x="79" y="2323"/>
                  </a:lnTo>
                  <a:lnTo>
                    <a:pt x="32" y="2480"/>
                  </a:lnTo>
                  <a:lnTo>
                    <a:pt x="16" y="2621"/>
                  </a:lnTo>
                  <a:lnTo>
                    <a:pt x="1" y="2778"/>
                  </a:lnTo>
                  <a:lnTo>
                    <a:pt x="1" y="2920"/>
                  </a:lnTo>
                  <a:lnTo>
                    <a:pt x="1" y="3077"/>
                  </a:lnTo>
                  <a:lnTo>
                    <a:pt x="142" y="4473"/>
                  </a:lnTo>
                  <a:lnTo>
                    <a:pt x="252" y="5886"/>
                  </a:lnTo>
                  <a:lnTo>
                    <a:pt x="330" y="7282"/>
                  </a:lnTo>
                  <a:lnTo>
                    <a:pt x="393" y="8695"/>
                  </a:lnTo>
                  <a:lnTo>
                    <a:pt x="440" y="10107"/>
                  </a:lnTo>
                  <a:lnTo>
                    <a:pt x="487" y="11504"/>
                  </a:lnTo>
                  <a:lnTo>
                    <a:pt x="534" y="14329"/>
                  </a:lnTo>
                  <a:lnTo>
                    <a:pt x="566" y="17154"/>
                  </a:lnTo>
                  <a:lnTo>
                    <a:pt x="613" y="19963"/>
                  </a:lnTo>
                  <a:lnTo>
                    <a:pt x="660" y="21375"/>
                  </a:lnTo>
                  <a:lnTo>
                    <a:pt x="707" y="22788"/>
                  </a:lnTo>
                  <a:lnTo>
                    <a:pt x="770" y="24184"/>
                  </a:lnTo>
                  <a:lnTo>
                    <a:pt x="848" y="25597"/>
                  </a:lnTo>
                  <a:lnTo>
                    <a:pt x="911" y="26460"/>
                  </a:lnTo>
                  <a:lnTo>
                    <a:pt x="989" y="27323"/>
                  </a:lnTo>
                  <a:lnTo>
                    <a:pt x="1068" y="28186"/>
                  </a:lnTo>
                  <a:lnTo>
                    <a:pt x="1162" y="29034"/>
                  </a:lnTo>
                  <a:lnTo>
                    <a:pt x="1272" y="29897"/>
                  </a:lnTo>
                  <a:lnTo>
                    <a:pt x="1382" y="30760"/>
                  </a:lnTo>
                  <a:lnTo>
                    <a:pt x="1507" y="31608"/>
                  </a:lnTo>
                  <a:lnTo>
                    <a:pt x="1649" y="32455"/>
                  </a:lnTo>
                  <a:lnTo>
                    <a:pt x="1680" y="32596"/>
                  </a:lnTo>
                  <a:lnTo>
                    <a:pt x="1711" y="32722"/>
                  </a:lnTo>
                  <a:lnTo>
                    <a:pt x="1774" y="32863"/>
                  </a:lnTo>
                  <a:lnTo>
                    <a:pt x="1837" y="33004"/>
                  </a:lnTo>
                  <a:lnTo>
                    <a:pt x="1978" y="33255"/>
                  </a:lnTo>
                  <a:lnTo>
                    <a:pt x="2166" y="33506"/>
                  </a:lnTo>
                  <a:lnTo>
                    <a:pt x="2370" y="33742"/>
                  </a:lnTo>
                  <a:lnTo>
                    <a:pt x="2590" y="33962"/>
                  </a:lnTo>
                  <a:lnTo>
                    <a:pt x="2826" y="34134"/>
                  </a:lnTo>
                  <a:lnTo>
                    <a:pt x="3045" y="34291"/>
                  </a:lnTo>
                  <a:lnTo>
                    <a:pt x="3312" y="34417"/>
                  </a:lnTo>
                  <a:lnTo>
                    <a:pt x="3595" y="34527"/>
                  </a:lnTo>
                  <a:lnTo>
                    <a:pt x="3893" y="34621"/>
                  </a:lnTo>
                  <a:lnTo>
                    <a:pt x="4207" y="34683"/>
                  </a:lnTo>
                  <a:lnTo>
                    <a:pt x="4520" y="34699"/>
                  </a:lnTo>
                  <a:lnTo>
                    <a:pt x="4819" y="34699"/>
                  </a:lnTo>
                  <a:lnTo>
                    <a:pt x="5133" y="34668"/>
                  </a:lnTo>
                  <a:lnTo>
                    <a:pt x="5274" y="34636"/>
                  </a:lnTo>
                  <a:lnTo>
                    <a:pt x="5415" y="34605"/>
                  </a:lnTo>
                  <a:lnTo>
                    <a:pt x="5682" y="34495"/>
                  </a:lnTo>
                  <a:lnTo>
                    <a:pt x="5964" y="34370"/>
                  </a:lnTo>
                  <a:lnTo>
                    <a:pt x="6215" y="34228"/>
                  </a:lnTo>
                  <a:lnTo>
                    <a:pt x="6466" y="34071"/>
                  </a:lnTo>
                  <a:lnTo>
                    <a:pt x="6686" y="33883"/>
                  </a:lnTo>
                  <a:lnTo>
                    <a:pt x="6906" y="33679"/>
                  </a:lnTo>
                  <a:lnTo>
                    <a:pt x="7079" y="33444"/>
                  </a:lnTo>
                  <a:lnTo>
                    <a:pt x="7173" y="33318"/>
                  </a:lnTo>
                  <a:lnTo>
                    <a:pt x="7235" y="33193"/>
                  </a:lnTo>
                  <a:lnTo>
                    <a:pt x="7549" y="32455"/>
                  </a:lnTo>
                  <a:lnTo>
                    <a:pt x="7596" y="32251"/>
                  </a:lnTo>
                  <a:lnTo>
                    <a:pt x="7628" y="32047"/>
                  </a:lnTo>
                  <a:lnTo>
                    <a:pt x="7659" y="31843"/>
                  </a:lnTo>
                  <a:lnTo>
                    <a:pt x="7659" y="31639"/>
                  </a:lnTo>
                  <a:lnTo>
                    <a:pt x="7659" y="31435"/>
                  </a:lnTo>
                  <a:lnTo>
                    <a:pt x="7628" y="31247"/>
                  </a:lnTo>
                  <a:lnTo>
                    <a:pt x="7596" y="31043"/>
                  </a:lnTo>
                  <a:lnTo>
                    <a:pt x="7549" y="30839"/>
                  </a:lnTo>
                  <a:lnTo>
                    <a:pt x="7424" y="30007"/>
                  </a:lnTo>
                  <a:lnTo>
                    <a:pt x="7351" y="29536"/>
                  </a:lnTo>
                  <a:lnTo>
                    <a:pt x="7251" y="28704"/>
                  </a:lnTo>
                  <a:lnTo>
                    <a:pt x="7126" y="27402"/>
                  </a:lnTo>
                  <a:lnTo>
                    <a:pt x="7016" y="26099"/>
                  </a:lnTo>
                  <a:lnTo>
                    <a:pt x="6922" y="24796"/>
                  </a:lnTo>
                  <a:lnTo>
                    <a:pt x="6859" y="23494"/>
                  </a:lnTo>
                  <a:lnTo>
                    <a:pt x="6796" y="22191"/>
                  </a:lnTo>
                  <a:lnTo>
                    <a:pt x="6765" y="20889"/>
                  </a:lnTo>
                  <a:lnTo>
                    <a:pt x="6733" y="19586"/>
                  </a:lnTo>
                  <a:lnTo>
                    <a:pt x="6686" y="16965"/>
                  </a:lnTo>
                  <a:lnTo>
                    <a:pt x="6655" y="14360"/>
                  </a:lnTo>
                  <a:lnTo>
                    <a:pt x="6623" y="11739"/>
                  </a:lnTo>
                  <a:lnTo>
                    <a:pt x="6592" y="10437"/>
                  </a:lnTo>
                  <a:lnTo>
                    <a:pt x="6545" y="9134"/>
                  </a:lnTo>
                  <a:lnTo>
                    <a:pt x="6482" y="7612"/>
                  </a:lnTo>
                  <a:lnTo>
                    <a:pt x="6388" y="6090"/>
                  </a:lnTo>
                  <a:lnTo>
                    <a:pt x="6278" y="4583"/>
                  </a:lnTo>
                  <a:lnTo>
                    <a:pt x="6137" y="3077"/>
                  </a:lnTo>
                  <a:lnTo>
                    <a:pt x="6137" y="2920"/>
                  </a:lnTo>
                  <a:lnTo>
                    <a:pt x="6121" y="2763"/>
                  </a:lnTo>
                  <a:lnTo>
                    <a:pt x="6106" y="2606"/>
                  </a:lnTo>
                  <a:lnTo>
                    <a:pt x="6074" y="2464"/>
                  </a:lnTo>
                  <a:lnTo>
                    <a:pt x="6043" y="2308"/>
                  </a:lnTo>
                  <a:lnTo>
                    <a:pt x="5996" y="2166"/>
                  </a:lnTo>
                  <a:lnTo>
                    <a:pt x="5933" y="2025"/>
                  </a:lnTo>
                  <a:lnTo>
                    <a:pt x="5870" y="1884"/>
                  </a:lnTo>
                  <a:lnTo>
                    <a:pt x="5760" y="1617"/>
                  </a:lnTo>
                  <a:lnTo>
                    <a:pt x="5697" y="1491"/>
                  </a:lnTo>
                  <a:lnTo>
                    <a:pt x="5619" y="1366"/>
                  </a:lnTo>
                  <a:lnTo>
                    <a:pt x="5525" y="1240"/>
                  </a:lnTo>
                  <a:lnTo>
                    <a:pt x="5446" y="1130"/>
                  </a:lnTo>
                  <a:lnTo>
                    <a:pt x="5227" y="911"/>
                  </a:lnTo>
                  <a:lnTo>
                    <a:pt x="5023" y="707"/>
                  </a:lnTo>
                  <a:lnTo>
                    <a:pt x="4772" y="534"/>
                  </a:lnTo>
                  <a:lnTo>
                    <a:pt x="4520" y="377"/>
                  </a:lnTo>
                  <a:lnTo>
                    <a:pt x="4238" y="252"/>
                  </a:lnTo>
                  <a:lnTo>
                    <a:pt x="3955" y="142"/>
                  </a:lnTo>
                  <a:lnTo>
                    <a:pt x="3657" y="63"/>
                  </a:lnTo>
                  <a:lnTo>
                    <a:pt x="3359" y="16"/>
                  </a:lnTo>
                  <a:lnTo>
                    <a:pt x="3218" y="1"/>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2180;p41">
              <a:extLst>
                <a:ext uri="{FF2B5EF4-FFF2-40B4-BE49-F238E27FC236}">
                  <a16:creationId xmlns:a16="http://schemas.microsoft.com/office/drawing/2014/main" id="{010A09F1-895F-D21E-793D-B060FB7EA94A}"/>
                </a:ext>
              </a:extLst>
            </p:cNvPr>
            <p:cNvSpPr/>
            <p:nvPr/>
          </p:nvSpPr>
          <p:spPr>
            <a:xfrm>
              <a:off x="4585741" y="4414930"/>
              <a:ext cx="177694" cy="65366"/>
            </a:xfrm>
            <a:custGeom>
              <a:avLst/>
              <a:gdLst/>
              <a:ahLst/>
              <a:cxnLst/>
              <a:rect l="l" t="t" r="r" b="b"/>
              <a:pathLst>
                <a:path w="7299" h="2685" extrusionOk="0">
                  <a:moveTo>
                    <a:pt x="1" y="1"/>
                  </a:moveTo>
                  <a:lnTo>
                    <a:pt x="79" y="2166"/>
                  </a:lnTo>
                  <a:lnTo>
                    <a:pt x="7220" y="2684"/>
                  </a:lnTo>
                  <a:lnTo>
                    <a:pt x="7298"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2181;p41">
              <a:extLst>
                <a:ext uri="{FF2B5EF4-FFF2-40B4-BE49-F238E27FC236}">
                  <a16:creationId xmlns:a16="http://schemas.microsoft.com/office/drawing/2014/main" id="{F46C2A12-A767-E322-8CE3-BC18BE9E004B}"/>
                </a:ext>
              </a:extLst>
            </p:cNvPr>
            <p:cNvSpPr/>
            <p:nvPr/>
          </p:nvSpPr>
          <p:spPr>
            <a:xfrm>
              <a:off x="4559375" y="4461162"/>
              <a:ext cx="434437" cy="149040"/>
            </a:xfrm>
            <a:custGeom>
              <a:avLst/>
              <a:gdLst/>
              <a:ahLst/>
              <a:cxnLst/>
              <a:rect l="l" t="t" r="r" b="b"/>
              <a:pathLst>
                <a:path w="17845" h="6122" extrusionOk="0">
                  <a:moveTo>
                    <a:pt x="691" y="1"/>
                  </a:moveTo>
                  <a:lnTo>
                    <a:pt x="613" y="267"/>
                  </a:lnTo>
                  <a:lnTo>
                    <a:pt x="519" y="566"/>
                  </a:lnTo>
                  <a:lnTo>
                    <a:pt x="409" y="958"/>
                  </a:lnTo>
                  <a:lnTo>
                    <a:pt x="299" y="1413"/>
                  </a:lnTo>
                  <a:lnTo>
                    <a:pt x="189" y="1931"/>
                  </a:lnTo>
                  <a:lnTo>
                    <a:pt x="95" y="2480"/>
                  </a:lnTo>
                  <a:lnTo>
                    <a:pt x="32" y="3045"/>
                  </a:lnTo>
                  <a:lnTo>
                    <a:pt x="1" y="3328"/>
                  </a:lnTo>
                  <a:lnTo>
                    <a:pt x="1" y="3610"/>
                  </a:lnTo>
                  <a:lnTo>
                    <a:pt x="1" y="3893"/>
                  </a:lnTo>
                  <a:lnTo>
                    <a:pt x="17" y="4159"/>
                  </a:lnTo>
                  <a:lnTo>
                    <a:pt x="32" y="4411"/>
                  </a:lnTo>
                  <a:lnTo>
                    <a:pt x="79" y="4662"/>
                  </a:lnTo>
                  <a:lnTo>
                    <a:pt x="142" y="4913"/>
                  </a:lnTo>
                  <a:lnTo>
                    <a:pt x="236" y="5132"/>
                  </a:lnTo>
                  <a:lnTo>
                    <a:pt x="330" y="5336"/>
                  </a:lnTo>
                  <a:lnTo>
                    <a:pt x="456" y="5509"/>
                  </a:lnTo>
                  <a:lnTo>
                    <a:pt x="597" y="5682"/>
                  </a:lnTo>
                  <a:lnTo>
                    <a:pt x="770" y="5807"/>
                  </a:lnTo>
                  <a:lnTo>
                    <a:pt x="974" y="5917"/>
                  </a:lnTo>
                  <a:lnTo>
                    <a:pt x="1084" y="5964"/>
                  </a:lnTo>
                  <a:lnTo>
                    <a:pt x="1194" y="6011"/>
                  </a:lnTo>
                  <a:lnTo>
                    <a:pt x="1319" y="6027"/>
                  </a:lnTo>
                  <a:lnTo>
                    <a:pt x="1445" y="6058"/>
                  </a:lnTo>
                  <a:lnTo>
                    <a:pt x="1727" y="6074"/>
                  </a:lnTo>
                  <a:lnTo>
                    <a:pt x="3987" y="6090"/>
                  </a:lnTo>
                  <a:lnTo>
                    <a:pt x="7707" y="6121"/>
                  </a:lnTo>
                  <a:lnTo>
                    <a:pt x="11944" y="6121"/>
                  </a:lnTo>
                  <a:lnTo>
                    <a:pt x="13953" y="6105"/>
                  </a:lnTo>
                  <a:lnTo>
                    <a:pt x="15710" y="6074"/>
                  </a:lnTo>
                  <a:lnTo>
                    <a:pt x="16165" y="6058"/>
                  </a:lnTo>
                  <a:lnTo>
                    <a:pt x="16573" y="6027"/>
                  </a:lnTo>
                  <a:lnTo>
                    <a:pt x="16903" y="5964"/>
                  </a:lnTo>
                  <a:lnTo>
                    <a:pt x="17201" y="5901"/>
                  </a:lnTo>
                  <a:lnTo>
                    <a:pt x="17421" y="5823"/>
                  </a:lnTo>
                  <a:lnTo>
                    <a:pt x="17531" y="5776"/>
                  </a:lnTo>
                  <a:lnTo>
                    <a:pt x="17609" y="5713"/>
                  </a:lnTo>
                  <a:lnTo>
                    <a:pt x="17672" y="5666"/>
                  </a:lnTo>
                  <a:lnTo>
                    <a:pt x="17735" y="5603"/>
                  </a:lnTo>
                  <a:lnTo>
                    <a:pt x="17782" y="5540"/>
                  </a:lnTo>
                  <a:lnTo>
                    <a:pt x="17813" y="5478"/>
                  </a:lnTo>
                  <a:lnTo>
                    <a:pt x="17845" y="5415"/>
                  </a:lnTo>
                  <a:lnTo>
                    <a:pt x="17845" y="5336"/>
                  </a:lnTo>
                  <a:lnTo>
                    <a:pt x="17845" y="5258"/>
                  </a:lnTo>
                  <a:lnTo>
                    <a:pt x="17845" y="5180"/>
                  </a:lnTo>
                  <a:lnTo>
                    <a:pt x="17813" y="5101"/>
                  </a:lnTo>
                  <a:lnTo>
                    <a:pt x="17782" y="5007"/>
                  </a:lnTo>
                  <a:lnTo>
                    <a:pt x="17672" y="4834"/>
                  </a:lnTo>
                  <a:lnTo>
                    <a:pt x="17531" y="4646"/>
                  </a:lnTo>
                  <a:lnTo>
                    <a:pt x="17358" y="4458"/>
                  </a:lnTo>
                  <a:lnTo>
                    <a:pt x="17123" y="4238"/>
                  </a:lnTo>
                  <a:lnTo>
                    <a:pt x="16872" y="4034"/>
                  </a:lnTo>
                  <a:lnTo>
                    <a:pt x="16573" y="3798"/>
                  </a:lnTo>
                  <a:lnTo>
                    <a:pt x="16244" y="3579"/>
                  </a:lnTo>
                  <a:lnTo>
                    <a:pt x="15883" y="3343"/>
                  </a:lnTo>
                  <a:lnTo>
                    <a:pt x="15491" y="3092"/>
                  </a:lnTo>
                  <a:lnTo>
                    <a:pt x="15067" y="2841"/>
                  </a:lnTo>
                  <a:lnTo>
                    <a:pt x="14612" y="2590"/>
                  </a:lnTo>
                  <a:lnTo>
                    <a:pt x="13623" y="2088"/>
                  </a:lnTo>
                  <a:lnTo>
                    <a:pt x="12540" y="1554"/>
                  </a:lnTo>
                  <a:lnTo>
                    <a:pt x="11363" y="1036"/>
                  </a:lnTo>
                  <a:lnTo>
                    <a:pt x="10123" y="519"/>
                  </a:lnTo>
                  <a:lnTo>
                    <a:pt x="8805" y="1"/>
                  </a:lnTo>
                  <a:close/>
                </a:path>
              </a:pathLst>
            </a:cu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2182;p41">
              <a:extLst>
                <a:ext uri="{FF2B5EF4-FFF2-40B4-BE49-F238E27FC236}">
                  <a16:creationId xmlns:a16="http://schemas.microsoft.com/office/drawing/2014/main" id="{AC2E7C9A-7B9D-F053-0EBE-0295E50573F9}"/>
                </a:ext>
              </a:extLst>
            </p:cNvPr>
            <p:cNvSpPr/>
            <p:nvPr/>
          </p:nvSpPr>
          <p:spPr>
            <a:xfrm>
              <a:off x="4559375" y="4461162"/>
              <a:ext cx="434437" cy="149040"/>
            </a:xfrm>
            <a:custGeom>
              <a:avLst/>
              <a:gdLst/>
              <a:ahLst/>
              <a:cxnLst/>
              <a:rect l="l" t="t" r="r" b="b"/>
              <a:pathLst>
                <a:path w="17845" h="6122" fill="none" extrusionOk="0">
                  <a:moveTo>
                    <a:pt x="691" y="1"/>
                  </a:moveTo>
                  <a:lnTo>
                    <a:pt x="691" y="1"/>
                  </a:lnTo>
                  <a:lnTo>
                    <a:pt x="613" y="267"/>
                  </a:lnTo>
                  <a:lnTo>
                    <a:pt x="519" y="566"/>
                  </a:lnTo>
                  <a:lnTo>
                    <a:pt x="409" y="958"/>
                  </a:lnTo>
                  <a:lnTo>
                    <a:pt x="299" y="1413"/>
                  </a:lnTo>
                  <a:lnTo>
                    <a:pt x="189" y="1931"/>
                  </a:lnTo>
                  <a:lnTo>
                    <a:pt x="95" y="2480"/>
                  </a:lnTo>
                  <a:lnTo>
                    <a:pt x="32" y="3045"/>
                  </a:lnTo>
                  <a:lnTo>
                    <a:pt x="1" y="3328"/>
                  </a:lnTo>
                  <a:lnTo>
                    <a:pt x="1" y="3610"/>
                  </a:lnTo>
                  <a:lnTo>
                    <a:pt x="1" y="3893"/>
                  </a:lnTo>
                  <a:lnTo>
                    <a:pt x="17" y="4159"/>
                  </a:lnTo>
                  <a:lnTo>
                    <a:pt x="32" y="4411"/>
                  </a:lnTo>
                  <a:lnTo>
                    <a:pt x="79" y="4662"/>
                  </a:lnTo>
                  <a:lnTo>
                    <a:pt x="142" y="4913"/>
                  </a:lnTo>
                  <a:lnTo>
                    <a:pt x="236" y="5132"/>
                  </a:lnTo>
                  <a:lnTo>
                    <a:pt x="330" y="5336"/>
                  </a:lnTo>
                  <a:lnTo>
                    <a:pt x="456" y="5509"/>
                  </a:lnTo>
                  <a:lnTo>
                    <a:pt x="597" y="5682"/>
                  </a:lnTo>
                  <a:lnTo>
                    <a:pt x="770" y="5807"/>
                  </a:lnTo>
                  <a:lnTo>
                    <a:pt x="974" y="5917"/>
                  </a:lnTo>
                  <a:lnTo>
                    <a:pt x="1084" y="5964"/>
                  </a:lnTo>
                  <a:lnTo>
                    <a:pt x="1194" y="6011"/>
                  </a:lnTo>
                  <a:lnTo>
                    <a:pt x="1319" y="6027"/>
                  </a:lnTo>
                  <a:lnTo>
                    <a:pt x="1445" y="6058"/>
                  </a:lnTo>
                  <a:lnTo>
                    <a:pt x="1727" y="6074"/>
                  </a:lnTo>
                  <a:lnTo>
                    <a:pt x="1727" y="6074"/>
                  </a:lnTo>
                  <a:lnTo>
                    <a:pt x="3987" y="6090"/>
                  </a:lnTo>
                  <a:lnTo>
                    <a:pt x="7707" y="6121"/>
                  </a:lnTo>
                  <a:lnTo>
                    <a:pt x="9825" y="6121"/>
                  </a:lnTo>
                  <a:lnTo>
                    <a:pt x="11944" y="6121"/>
                  </a:lnTo>
                  <a:lnTo>
                    <a:pt x="13953" y="6105"/>
                  </a:lnTo>
                  <a:lnTo>
                    <a:pt x="15710" y="6074"/>
                  </a:lnTo>
                  <a:lnTo>
                    <a:pt x="15710" y="6074"/>
                  </a:lnTo>
                  <a:lnTo>
                    <a:pt x="16165" y="6058"/>
                  </a:lnTo>
                  <a:lnTo>
                    <a:pt x="16573" y="6027"/>
                  </a:lnTo>
                  <a:lnTo>
                    <a:pt x="16903" y="5964"/>
                  </a:lnTo>
                  <a:lnTo>
                    <a:pt x="17201" y="5901"/>
                  </a:lnTo>
                  <a:lnTo>
                    <a:pt x="17421" y="5823"/>
                  </a:lnTo>
                  <a:lnTo>
                    <a:pt x="17531" y="5776"/>
                  </a:lnTo>
                  <a:lnTo>
                    <a:pt x="17609" y="5713"/>
                  </a:lnTo>
                  <a:lnTo>
                    <a:pt x="17672" y="5666"/>
                  </a:lnTo>
                  <a:lnTo>
                    <a:pt x="17735" y="5603"/>
                  </a:lnTo>
                  <a:lnTo>
                    <a:pt x="17782" y="5540"/>
                  </a:lnTo>
                  <a:lnTo>
                    <a:pt x="17813" y="5478"/>
                  </a:lnTo>
                  <a:lnTo>
                    <a:pt x="17845" y="5415"/>
                  </a:lnTo>
                  <a:lnTo>
                    <a:pt x="17845" y="5336"/>
                  </a:lnTo>
                  <a:lnTo>
                    <a:pt x="17845" y="5258"/>
                  </a:lnTo>
                  <a:lnTo>
                    <a:pt x="17845" y="5180"/>
                  </a:lnTo>
                  <a:lnTo>
                    <a:pt x="17813" y="5101"/>
                  </a:lnTo>
                  <a:lnTo>
                    <a:pt x="17782" y="5007"/>
                  </a:lnTo>
                  <a:lnTo>
                    <a:pt x="17672" y="4834"/>
                  </a:lnTo>
                  <a:lnTo>
                    <a:pt x="17531" y="4646"/>
                  </a:lnTo>
                  <a:lnTo>
                    <a:pt x="17358" y="4458"/>
                  </a:lnTo>
                  <a:lnTo>
                    <a:pt x="17123" y="4238"/>
                  </a:lnTo>
                  <a:lnTo>
                    <a:pt x="16872" y="4034"/>
                  </a:lnTo>
                  <a:lnTo>
                    <a:pt x="16573" y="3798"/>
                  </a:lnTo>
                  <a:lnTo>
                    <a:pt x="16244" y="3579"/>
                  </a:lnTo>
                  <a:lnTo>
                    <a:pt x="15883" y="3343"/>
                  </a:lnTo>
                  <a:lnTo>
                    <a:pt x="15491" y="3092"/>
                  </a:lnTo>
                  <a:lnTo>
                    <a:pt x="15067" y="2841"/>
                  </a:lnTo>
                  <a:lnTo>
                    <a:pt x="14612" y="2590"/>
                  </a:lnTo>
                  <a:lnTo>
                    <a:pt x="13623" y="2088"/>
                  </a:lnTo>
                  <a:lnTo>
                    <a:pt x="12540" y="1554"/>
                  </a:lnTo>
                  <a:lnTo>
                    <a:pt x="11363" y="1036"/>
                  </a:lnTo>
                  <a:lnTo>
                    <a:pt x="10123" y="519"/>
                  </a:lnTo>
                  <a:lnTo>
                    <a:pt x="8805" y="1"/>
                  </a:lnTo>
                  <a:lnTo>
                    <a:pt x="8805" y="1"/>
                  </a:lnTo>
                  <a:lnTo>
                    <a:pt x="1947"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2183;p41">
              <a:extLst>
                <a:ext uri="{FF2B5EF4-FFF2-40B4-BE49-F238E27FC236}">
                  <a16:creationId xmlns:a16="http://schemas.microsoft.com/office/drawing/2014/main" id="{EBF3A93C-CC4B-FED0-0622-1D7B7B29B294}"/>
                </a:ext>
              </a:extLst>
            </p:cNvPr>
            <p:cNvSpPr/>
            <p:nvPr/>
          </p:nvSpPr>
          <p:spPr>
            <a:xfrm>
              <a:off x="4761878" y="4456585"/>
              <a:ext cx="59621" cy="65732"/>
            </a:xfrm>
            <a:custGeom>
              <a:avLst/>
              <a:gdLst/>
              <a:ahLst/>
              <a:cxnLst/>
              <a:rect l="l" t="t" r="r" b="b"/>
              <a:pathLst>
                <a:path w="2449" h="2700" extrusionOk="0">
                  <a:moveTo>
                    <a:pt x="1868" y="0"/>
                  </a:moveTo>
                  <a:lnTo>
                    <a:pt x="1774" y="32"/>
                  </a:lnTo>
                  <a:lnTo>
                    <a:pt x="1680" y="79"/>
                  </a:lnTo>
                  <a:lnTo>
                    <a:pt x="1601" y="157"/>
                  </a:lnTo>
                  <a:lnTo>
                    <a:pt x="142" y="1821"/>
                  </a:lnTo>
                  <a:lnTo>
                    <a:pt x="63" y="1915"/>
                  </a:lnTo>
                  <a:lnTo>
                    <a:pt x="16" y="2009"/>
                  </a:lnTo>
                  <a:lnTo>
                    <a:pt x="1" y="2103"/>
                  </a:lnTo>
                  <a:lnTo>
                    <a:pt x="1" y="2213"/>
                  </a:lnTo>
                  <a:lnTo>
                    <a:pt x="16" y="2307"/>
                  </a:lnTo>
                  <a:lnTo>
                    <a:pt x="63" y="2386"/>
                  </a:lnTo>
                  <a:lnTo>
                    <a:pt x="110" y="2480"/>
                  </a:lnTo>
                  <a:lnTo>
                    <a:pt x="173" y="2543"/>
                  </a:lnTo>
                  <a:lnTo>
                    <a:pt x="236" y="2605"/>
                  </a:lnTo>
                  <a:lnTo>
                    <a:pt x="314" y="2653"/>
                  </a:lnTo>
                  <a:lnTo>
                    <a:pt x="409" y="2684"/>
                  </a:lnTo>
                  <a:lnTo>
                    <a:pt x="503" y="2700"/>
                  </a:lnTo>
                  <a:lnTo>
                    <a:pt x="597" y="2700"/>
                  </a:lnTo>
                  <a:lnTo>
                    <a:pt x="675" y="2668"/>
                  </a:lnTo>
                  <a:lnTo>
                    <a:pt x="770" y="2621"/>
                  </a:lnTo>
                  <a:lnTo>
                    <a:pt x="864" y="2543"/>
                  </a:lnTo>
                  <a:lnTo>
                    <a:pt x="2323" y="879"/>
                  </a:lnTo>
                  <a:lnTo>
                    <a:pt x="2386" y="785"/>
                  </a:lnTo>
                  <a:lnTo>
                    <a:pt x="2433" y="691"/>
                  </a:lnTo>
                  <a:lnTo>
                    <a:pt x="2449" y="597"/>
                  </a:lnTo>
                  <a:lnTo>
                    <a:pt x="2449" y="487"/>
                  </a:lnTo>
                  <a:lnTo>
                    <a:pt x="2433" y="393"/>
                  </a:lnTo>
                  <a:lnTo>
                    <a:pt x="2402" y="314"/>
                  </a:lnTo>
                  <a:lnTo>
                    <a:pt x="2355" y="220"/>
                  </a:lnTo>
                  <a:lnTo>
                    <a:pt x="2292" y="157"/>
                  </a:lnTo>
                  <a:lnTo>
                    <a:pt x="2213" y="94"/>
                  </a:lnTo>
                  <a:lnTo>
                    <a:pt x="2135" y="47"/>
                  </a:lnTo>
                  <a:lnTo>
                    <a:pt x="2056" y="16"/>
                  </a:lnTo>
                  <a:lnTo>
                    <a:pt x="1962"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2184;p41">
              <a:extLst>
                <a:ext uri="{FF2B5EF4-FFF2-40B4-BE49-F238E27FC236}">
                  <a16:creationId xmlns:a16="http://schemas.microsoft.com/office/drawing/2014/main" id="{A96D8D7C-89CF-620C-A365-041EBB9EEEE7}"/>
                </a:ext>
              </a:extLst>
            </p:cNvPr>
            <p:cNvSpPr/>
            <p:nvPr/>
          </p:nvSpPr>
          <p:spPr>
            <a:xfrm>
              <a:off x="4800855" y="4476451"/>
              <a:ext cx="64587" cy="72621"/>
            </a:xfrm>
            <a:custGeom>
              <a:avLst/>
              <a:gdLst/>
              <a:ahLst/>
              <a:cxnLst/>
              <a:rect l="l" t="t" r="r" b="b"/>
              <a:pathLst>
                <a:path w="2653" h="2983" extrusionOk="0">
                  <a:moveTo>
                    <a:pt x="2150" y="0"/>
                  </a:moveTo>
                  <a:lnTo>
                    <a:pt x="2056" y="16"/>
                  </a:lnTo>
                  <a:lnTo>
                    <a:pt x="1962" y="47"/>
                  </a:lnTo>
                  <a:lnTo>
                    <a:pt x="1884" y="95"/>
                  </a:lnTo>
                  <a:lnTo>
                    <a:pt x="1789" y="173"/>
                  </a:lnTo>
                  <a:lnTo>
                    <a:pt x="142" y="2088"/>
                  </a:lnTo>
                  <a:lnTo>
                    <a:pt x="63" y="2182"/>
                  </a:lnTo>
                  <a:lnTo>
                    <a:pt x="32" y="2276"/>
                  </a:lnTo>
                  <a:lnTo>
                    <a:pt x="0" y="2386"/>
                  </a:lnTo>
                  <a:lnTo>
                    <a:pt x="0" y="2480"/>
                  </a:lnTo>
                  <a:lnTo>
                    <a:pt x="32" y="2574"/>
                  </a:lnTo>
                  <a:lnTo>
                    <a:pt x="63" y="2668"/>
                  </a:lnTo>
                  <a:lnTo>
                    <a:pt x="110" y="2747"/>
                  </a:lnTo>
                  <a:lnTo>
                    <a:pt x="173" y="2825"/>
                  </a:lnTo>
                  <a:lnTo>
                    <a:pt x="251" y="2888"/>
                  </a:lnTo>
                  <a:lnTo>
                    <a:pt x="330" y="2935"/>
                  </a:lnTo>
                  <a:lnTo>
                    <a:pt x="408" y="2966"/>
                  </a:lnTo>
                  <a:lnTo>
                    <a:pt x="503" y="2982"/>
                  </a:lnTo>
                  <a:lnTo>
                    <a:pt x="597" y="2966"/>
                  </a:lnTo>
                  <a:lnTo>
                    <a:pt x="691" y="2935"/>
                  </a:lnTo>
                  <a:lnTo>
                    <a:pt x="769" y="2888"/>
                  </a:lnTo>
                  <a:lnTo>
                    <a:pt x="863" y="2810"/>
                  </a:lnTo>
                  <a:lnTo>
                    <a:pt x="2511" y="895"/>
                  </a:lnTo>
                  <a:lnTo>
                    <a:pt x="2590" y="801"/>
                  </a:lnTo>
                  <a:lnTo>
                    <a:pt x="2621" y="707"/>
                  </a:lnTo>
                  <a:lnTo>
                    <a:pt x="2653" y="597"/>
                  </a:lnTo>
                  <a:lnTo>
                    <a:pt x="2637" y="503"/>
                  </a:lnTo>
                  <a:lnTo>
                    <a:pt x="2621" y="408"/>
                  </a:lnTo>
                  <a:lnTo>
                    <a:pt x="2590" y="314"/>
                  </a:lnTo>
                  <a:lnTo>
                    <a:pt x="2543" y="236"/>
                  </a:lnTo>
                  <a:lnTo>
                    <a:pt x="2480" y="157"/>
                  </a:lnTo>
                  <a:lnTo>
                    <a:pt x="2401" y="95"/>
                  </a:lnTo>
                  <a:lnTo>
                    <a:pt x="2323" y="47"/>
                  </a:lnTo>
                  <a:lnTo>
                    <a:pt x="2245" y="16"/>
                  </a:lnTo>
                  <a:lnTo>
                    <a:pt x="2150"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2185;p41">
              <a:extLst>
                <a:ext uri="{FF2B5EF4-FFF2-40B4-BE49-F238E27FC236}">
                  <a16:creationId xmlns:a16="http://schemas.microsoft.com/office/drawing/2014/main" id="{B7304F5B-3223-CB23-DB91-F8B302C9B62A}"/>
                </a:ext>
              </a:extLst>
            </p:cNvPr>
            <p:cNvSpPr/>
            <p:nvPr/>
          </p:nvSpPr>
          <p:spPr>
            <a:xfrm>
              <a:off x="4708002" y="4399276"/>
              <a:ext cx="103564" cy="71087"/>
            </a:xfrm>
            <a:custGeom>
              <a:avLst/>
              <a:gdLst/>
              <a:ahLst/>
              <a:cxnLst/>
              <a:rect l="l" t="t" r="r" b="b"/>
              <a:pathLst>
                <a:path w="4254" h="2920" extrusionOk="0">
                  <a:moveTo>
                    <a:pt x="3265" y="863"/>
                  </a:moveTo>
                  <a:lnTo>
                    <a:pt x="3344" y="895"/>
                  </a:lnTo>
                  <a:lnTo>
                    <a:pt x="3391" y="926"/>
                  </a:lnTo>
                  <a:lnTo>
                    <a:pt x="3438" y="958"/>
                  </a:lnTo>
                  <a:lnTo>
                    <a:pt x="3469" y="1020"/>
                  </a:lnTo>
                  <a:lnTo>
                    <a:pt x="3469" y="1067"/>
                  </a:lnTo>
                  <a:lnTo>
                    <a:pt x="3485" y="1130"/>
                  </a:lnTo>
                  <a:lnTo>
                    <a:pt x="3469" y="1193"/>
                  </a:lnTo>
                  <a:lnTo>
                    <a:pt x="3453" y="1240"/>
                  </a:lnTo>
                  <a:lnTo>
                    <a:pt x="3344" y="1413"/>
                  </a:lnTo>
                  <a:lnTo>
                    <a:pt x="3218" y="1554"/>
                  </a:lnTo>
                  <a:lnTo>
                    <a:pt x="3077" y="1695"/>
                  </a:lnTo>
                  <a:lnTo>
                    <a:pt x="2904" y="1821"/>
                  </a:lnTo>
                  <a:lnTo>
                    <a:pt x="2722" y="1927"/>
                  </a:lnTo>
                  <a:lnTo>
                    <a:pt x="2731" y="1883"/>
                  </a:lnTo>
                  <a:lnTo>
                    <a:pt x="2794" y="1664"/>
                  </a:lnTo>
                  <a:lnTo>
                    <a:pt x="2873" y="1444"/>
                  </a:lnTo>
                  <a:lnTo>
                    <a:pt x="2967" y="1224"/>
                  </a:lnTo>
                  <a:lnTo>
                    <a:pt x="3030" y="1114"/>
                  </a:lnTo>
                  <a:lnTo>
                    <a:pt x="3092" y="1005"/>
                  </a:lnTo>
                  <a:lnTo>
                    <a:pt x="3139" y="942"/>
                  </a:lnTo>
                  <a:lnTo>
                    <a:pt x="3202" y="895"/>
                  </a:lnTo>
                  <a:lnTo>
                    <a:pt x="3234" y="863"/>
                  </a:lnTo>
                  <a:close/>
                  <a:moveTo>
                    <a:pt x="1037" y="785"/>
                  </a:moveTo>
                  <a:lnTo>
                    <a:pt x="1068" y="801"/>
                  </a:lnTo>
                  <a:lnTo>
                    <a:pt x="1162" y="863"/>
                  </a:lnTo>
                  <a:lnTo>
                    <a:pt x="1241" y="942"/>
                  </a:lnTo>
                  <a:lnTo>
                    <a:pt x="1335" y="1036"/>
                  </a:lnTo>
                  <a:lnTo>
                    <a:pt x="1398" y="1130"/>
                  </a:lnTo>
                  <a:lnTo>
                    <a:pt x="1492" y="1271"/>
                  </a:lnTo>
                  <a:lnTo>
                    <a:pt x="1586" y="1428"/>
                  </a:lnTo>
                  <a:lnTo>
                    <a:pt x="1727" y="1727"/>
                  </a:lnTo>
                  <a:lnTo>
                    <a:pt x="1821" y="2009"/>
                  </a:lnTo>
                  <a:lnTo>
                    <a:pt x="1832" y="2045"/>
                  </a:lnTo>
                  <a:lnTo>
                    <a:pt x="1832" y="2045"/>
                  </a:lnTo>
                  <a:lnTo>
                    <a:pt x="1664" y="2009"/>
                  </a:lnTo>
                  <a:lnTo>
                    <a:pt x="1460" y="1946"/>
                  </a:lnTo>
                  <a:lnTo>
                    <a:pt x="1256" y="1852"/>
                  </a:lnTo>
                  <a:lnTo>
                    <a:pt x="1084" y="1758"/>
                  </a:lnTo>
                  <a:lnTo>
                    <a:pt x="911" y="1632"/>
                  </a:lnTo>
                  <a:lnTo>
                    <a:pt x="848" y="1554"/>
                  </a:lnTo>
                  <a:lnTo>
                    <a:pt x="801" y="1475"/>
                  </a:lnTo>
                  <a:lnTo>
                    <a:pt x="770" y="1397"/>
                  </a:lnTo>
                  <a:lnTo>
                    <a:pt x="770" y="1319"/>
                  </a:lnTo>
                  <a:lnTo>
                    <a:pt x="770" y="1224"/>
                  </a:lnTo>
                  <a:lnTo>
                    <a:pt x="801" y="1146"/>
                  </a:lnTo>
                  <a:lnTo>
                    <a:pt x="848" y="1036"/>
                  </a:lnTo>
                  <a:lnTo>
                    <a:pt x="911" y="942"/>
                  </a:lnTo>
                  <a:lnTo>
                    <a:pt x="958" y="848"/>
                  </a:lnTo>
                  <a:lnTo>
                    <a:pt x="1005" y="816"/>
                  </a:lnTo>
                  <a:lnTo>
                    <a:pt x="1037" y="785"/>
                  </a:lnTo>
                  <a:close/>
                  <a:moveTo>
                    <a:pt x="927" y="0"/>
                  </a:moveTo>
                  <a:lnTo>
                    <a:pt x="833" y="16"/>
                  </a:lnTo>
                  <a:lnTo>
                    <a:pt x="738" y="63"/>
                  </a:lnTo>
                  <a:lnTo>
                    <a:pt x="644" y="110"/>
                  </a:lnTo>
                  <a:lnTo>
                    <a:pt x="550" y="189"/>
                  </a:lnTo>
                  <a:lnTo>
                    <a:pt x="456" y="283"/>
                  </a:lnTo>
                  <a:lnTo>
                    <a:pt x="362" y="393"/>
                  </a:lnTo>
                  <a:lnTo>
                    <a:pt x="236" y="581"/>
                  </a:lnTo>
                  <a:lnTo>
                    <a:pt x="142" y="769"/>
                  </a:lnTo>
                  <a:lnTo>
                    <a:pt x="64" y="958"/>
                  </a:lnTo>
                  <a:lnTo>
                    <a:pt x="16" y="1162"/>
                  </a:lnTo>
                  <a:lnTo>
                    <a:pt x="1" y="1381"/>
                  </a:lnTo>
                  <a:lnTo>
                    <a:pt x="16" y="1475"/>
                  </a:lnTo>
                  <a:lnTo>
                    <a:pt x="32" y="1585"/>
                  </a:lnTo>
                  <a:lnTo>
                    <a:pt x="48" y="1679"/>
                  </a:lnTo>
                  <a:lnTo>
                    <a:pt x="95" y="1774"/>
                  </a:lnTo>
                  <a:lnTo>
                    <a:pt x="142" y="1883"/>
                  </a:lnTo>
                  <a:lnTo>
                    <a:pt x="205" y="1978"/>
                  </a:lnTo>
                  <a:lnTo>
                    <a:pt x="283" y="2087"/>
                  </a:lnTo>
                  <a:lnTo>
                    <a:pt x="393" y="2197"/>
                  </a:lnTo>
                  <a:lnTo>
                    <a:pt x="503" y="2292"/>
                  </a:lnTo>
                  <a:lnTo>
                    <a:pt x="613" y="2370"/>
                  </a:lnTo>
                  <a:lnTo>
                    <a:pt x="738" y="2448"/>
                  </a:lnTo>
                  <a:lnTo>
                    <a:pt x="864" y="2511"/>
                  </a:lnTo>
                  <a:lnTo>
                    <a:pt x="1146" y="2637"/>
                  </a:lnTo>
                  <a:lnTo>
                    <a:pt x="1445" y="2731"/>
                  </a:lnTo>
                  <a:lnTo>
                    <a:pt x="1727" y="2809"/>
                  </a:lnTo>
                  <a:lnTo>
                    <a:pt x="2025" y="2856"/>
                  </a:lnTo>
                  <a:lnTo>
                    <a:pt x="2292" y="2919"/>
                  </a:lnTo>
                  <a:lnTo>
                    <a:pt x="2433" y="2919"/>
                  </a:lnTo>
                  <a:lnTo>
                    <a:pt x="2512" y="2904"/>
                  </a:lnTo>
                  <a:lnTo>
                    <a:pt x="2590" y="2872"/>
                  </a:lnTo>
                  <a:lnTo>
                    <a:pt x="3061" y="2605"/>
                  </a:lnTo>
                  <a:lnTo>
                    <a:pt x="3296" y="2464"/>
                  </a:lnTo>
                  <a:lnTo>
                    <a:pt x="3532" y="2292"/>
                  </a:lnTo>
                  <a:lnTo>
                    <a:pt x="3736" y="2103"/>
                  </a:lnTo>
                  <a:lnTo>
                    <a:pt x="3924" y="1899"/>
                  </a:lnTo>
                  <a:lnTo>
                    <a:pt x="4003" y="1789"/>
                  </a:lnTo>
                  <a:lnTo>
                    <a:pt x="4081" y="1679"/>
                  </a:lnTo>
                  <a:lnTo>
                    <a:pt x="4144" y="1554"/>
                  </a:lnTo>
                  <a:lnTo>
                    <a:pt x="4191" y="1428"/>
                  </a:lnTo>
                  <a:lnTo>
                    <a:pt x="4222" y="1334"/>
                  </a:lnTo>
                  <a:lnTo>
                    <a:pt x="4238" y="1240"/>
                  </a:lnTo>
                  <a:lnTo>
                    <a:pt x="4254" y="1146"/>
                  </a:lnTo>
                  <a:lnTo>
                    <a:pt x="4254" y="1052"/>
                  </a:lnTo>
                  <a:lnTo>
                    <a:pt x="4238" y="958"/>
                  </a:lnTo>
                  <a:lnTo>
                    <a:pt x="4222" y="863"/>
                  </a:lnTo>
                  <a:lnTo>
                    <a:pt x="4144" y="706"/>
                  </a:lnTo>
                  <a:lnTo>
                    <a:pt x="4050" y="534"/>
                  </a:lnTo>
                  <a:lnTo>
                    <a:pt x="3924" y="408"/>
                  </a:lnTo>
                  <a:lnTo>
                    <a:pt x="3783" y="283"/>
                  </a:lnTo>
                  <a:lnTo>
                    <a:pt x="3610" y="189"/>
                  </a:lnTo>
                  <a:lnTo>
                    <a:pt x="3500" y="141"/>
                  </a:lnTo>
                  <a:lnTo>
                    <a:pt x="3406" y="110"/>
                  </a:lnTo>
                  <a:lnTo>
                    <a:pt x="3312" y="94"/>
                  </a:lnTo>
                  <a:lnTo>
                    <a:pt x="3139" y="94"/>
                  </a:lnTo>
                  <a:lnTo>
                    <a:pt x="3061" y="110"/>
                  </a:lnTo>
                  <a:lnTo>
                    <a:pt x="2983" y="141"/>
                  </a:lnTo>
                  <a:lnTo>
                    <a:pt x="2904" y="173"/>
                  </a:lnTo>
                  <a:lnTo>
                    <a:pt x="2747" y="267"/>
                  </a:lnTo>
                  <a:lnTo>
                    <a:pt x="2622" y="377"/>
                  </a:lnTo>
                  <a:lnTo>
                    <a:pt x="2496" y="518"/>
                  </a:lnTo>
                  <a:lnTo>
                    <a:pt x="2386" y="691"/>
                  </a:lnTo>
                  <a:lnTo>
                    <a:pt x="2292" y="863"/>
                  </a:lnTo>
                  <a:lnTo>
                    <a:pt x="2207" y="1032"/>
                  </a:lnTo>
                  <a:lnTo>
                    <a:pt x="2151" y="926"/>
                  </a:lnTo>
                  <a:lnTo>
                    <a:pt x="1994" y="691"/>
                  </a:lnTo>
                  <a:lnTo>
                    <a:pt x="1837" y="487"/>
                  </a:lnTo>
                  <a:lnTo>
                    <a:pt x="1680" y="314"/>
                  </a:lnTo>
                  <a:lnTo>
                    <a:pt x="1492" y="173"/>
                  </a:lnTo>
                  <a:lnTo>
                    <a:pt x="1398" y="110"/>
                  </a:lnTo>
                  <a:lnTo>
                    <a:pt x="1319" y="63"/>
                  </a:lnTo>
                  <a:lnTo>
                    <a:pt x="1225" y="32"/>
                  </a:lnTo>
                  <a:lnTo>
                    <a:pt x="1131"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2186;p41">
              <a:extLst>
                <a:ext uri="{FF2B5EF4-FFF2-40B4-BE49-F238E27FC236}">
                  <a16:creationId xmlns:a16="http://schemas.microsoft.com/office/drawing/2014/main" id="{A79F45B8-A3E8-E919-1841-C2E153C6A7AE}"/>
                </a:ext>
              </a:extLst>
            </p:cNvPr>
            <p:cNvSpPr/>
            <p:nvPr/>
          </p:nvSpPr>
          <p:spPr>
            <a:xfrm>
              <a:off x="4190692" y="4417997"/>
              <a:ext cx="177305" cy="65342"/>
            </a:xfrm>
            <a:custGeom>
              <a:avLst/>
              <a:gdLst/>
              <a:ahLst/>
              <a:cxnLst/>
              <a:rect l="l" t="t" r="r" b="b"/>
              <a:pathLst>
                <a:path w="7283" h="2684" extrusionOk="0">
                  <a:moveTo>
                    <a:pt x="1" y="0"/>
                  </a:moveTo>
                  <a:lnTo>
                    <a:pt x="63" y="2684"/>
                  </a:lnTo>
                  <a:lnTo>
                    <a:pt x="7204" y="2166"/>
                  </a:lnTo>
                  <a:lnTo>
                    <a:pt x="7282" y="0"/>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2187;p41">
              <a:extLst>
                <a:ext uri="{FF2B5EF4-FFF2-40B4-BE49-F238E27FC236}">
                  <a16:creationId xmlns:a16="http://schemas.microsoft.com/office/drawing/2014/main" id="{DF6BBCF5-837D-5D20-FDD1-B0D0D41514A7}"/>
                </a:ext>
              </a:extLst>
            </p:cNvPr>
            <p:cNvSpPr/>
            <p:nvPr/>
          </p:nvSpPr>
          <p:spPr>
            <a:xfrm>
              <a:off x="3959924" y="4464229"/>
              <a:ext cx="434802" cy="149016"/>
            </a:xfrm>
            <a:custGeom>
              <a:avLst/>
              <a:gdLst/>
              <a:ahLst/>
              <a:cxnLst/>
              <a:rect l="l" t="t" r="r" b="b"/>
              <a:pathLst>
                <a:path w="17860" h="6121" extrusionOk="0">
                  <a:moveTo>
                    <a:pt x="9040" y="0"/>
                  </a:moveTo>
                  <a:lnTo>
                    <a:pt x="7722" y="518"/>
                  </a:lnTo>
                  <a:lnTo>
                    <a:pt x="6482" y="1036"/>
                  </a:lnTo>
                  <a:lnTo>
                    <a:pt x="5305" y="1570"/>
                  </a:lnTo>
                  <a:lnTo>
                    <a:pt x="4222" y="2087"/>
                  </a:lnTo>
                  <a:lnTo>
                    <a:pt x="3233" y="2590"/>
                  </a:lnTo>
                  <a:lnTo>
                    <a:pt x="2794" y="2841"/>
                  </a:lnTo>
                  <a:lnTo>
                    <a:pt x="2355" y="3092"/>
                  </a:lnTo>
                  <a:lnTo>
                    <a:pt x="1962" y="3343"/>
                  </a:lnTo>
                  <a:lnTo>
                    <a:pt x="1601" y="3578"/>
                  </a:lnTo>
                  <a:lnTo>
                    <a:pt x="1272" y="3798"/>
                  </a:lnTo>
                  <a:lnTo>
                    <a:pt x="974" y="4033"/>
                  </a:lnTo>
                  <a:lnTo>
                    <a:pt x="722" y="4237"/>
                  </a:lnTo>
                  <a:lnTo>
                    <a:pt x="487" y="4457"/>
                  </a:lnTo>
                  <a:lnTo>
                    <a:pt x="314" y="4645"/>
                  </a:lnTo>
                  <a:lnTo>
                    <a:pt x="173" y="4834"/>
                  </a:lnTo>
                  <a:lnTo>
                    <a:pt x="63" y="5022"/>
                  </a:lnTo>
                  <a:lnTo>
                    <a:pt x="32" y="5101"/>
                  </a:lnTo>
                  <a:lnTo>
                    <a:pt x="1" y="5179"/>
                  </a:lnTo>
                  <a:lnTo>
                    <a:pt x="1" y="5258"/>
                  </a:lnTo>
                  <a:lnTo>
                    <a:pt x="1" y="5336"/>
                  </a:lnTo>
                  <a:lnTo>
                    <a:pt x="1" y="5414"/>
                  </a:lnTo>
                  <a:lnTo>
                    <a:pt x="32" y="5477"/>
                  </a:lnTo>
                  <a:lnTo>
                    <a:pt x="63" y="5540"/>
                  </a:lnTo>
                  <a:lnTo>
                    <a:pt x="110" y="5603"/>
                  </a:lnTo>
                  <a:lnTo>
                    <a:pt x="173" y="5666"/>
                  </a:lnTo>
                  <a:lnTo>
                    <a:pt x="236" y="5713"/>
                  </a:lnTo>
                  <a:lnTo>
                    <a:pt x="314" y="5775"/>
                  </a:lnTo>
                  <a:lnTo>
                    <a:pt x="424" y="5822"/>
                  </a:lnTo>
                  <a:lnTo>
                    <a:pt x="644" y="5901"/>
                  </a:lnTo>
                  <a:lnTo>
                    <a:pt x="942" y="5979"/>
                  </a:lnTo>
                  <a:lnTo>
                    <a:pt x="1272" y="6027"/>
                  </a:lnTo>
                  <a:lnTo>
                    <a:pt x="1680" y="6058"/>
                  </a:lnTo>
                  <a:lnTo>
                    <a:pt x="2135" y="6074"/>
                  </a:lnTo>
                  <a:lnTo>
                    <a:pt x="3893" y="6105"/>
                  </a:lnTo>
                  <a:lnTo>
                    <a:pt x="5901" y="6121"/>
                  </a:lnTo>
                  <a:lnTo>
                    <a:pt x="10139" y="6121"/>
                  </a:lnTo>
                  <a:lnTo>
                    <a:pt x="13858" y="6089"/>
                  </a:lnTo>
                  <a:lnTo>
                    <a:pt x="16118" y="6074"/>
                  </a:lnTo>
                  <a:lnTo>
                    <a:pt x="16400" y="6058"/>
                  </a:lnTo>
                  <a:lnTo>
                    <a:pt x="16526" y="6027"/>
                  </a:lnTo>
                  <a:lnTo>
                    <a:pt x="16652" y="6011"/>
                  </a:lnTo>
                  <a:lnTo>
                    <a:pt x="16777" y="5964"/>
                  </a:lnTo>
                  <a:lnTo>
                    <a:pt x="16871" y="5917"/>
                  </a:lnTo>
                  <a:lnTo>
                    <a:pt x="17075" y="5807"/>
                  </a:lnTo>
                  <a:lnTo>
                    <a:pt x="17248" y="5681"/>
                  </a:lnTo>
                  <a:lnTo>
                    <a:pt x="17389" y="5509"/>
                  </a:lnTo>
                  <a:lnTo>
                    <a:pt x="17515" y="5336"/>
                  </a:lnTo>
                  <a:lnTo>
                    <a:pt x="17609" y="5132"/>
                  </a:lnTo>
                  <a:lnTo>
                    <a:pt x="17703" y="4912"/>
                  </a:lnTo>
                  <a:lnTo>
                    <a:pt x="17766" y="4677"/>
                  </a:lnTo>
                  <a:lnTo>
                    <a:pt x="17813" y="4426"/>
                  </a:lnTo>
                  <a:lnTo>
                    <a:pt x="17829" y="4159"/>
                  </a:lnTo>
                  <a:lnTo>
                    <a:pt x="17844" y="3892"/>
                  </a:lnTo>
                  <a:lnTo>
                    <a:pt x="17860" y="3610"/>
                  </a:lnTo>
                  <a:lnTo>
                    <a:pt x="17844" y="3327"/>
                  </a:lnTo>
                  <a:lnTo>
                    <a:pt x="17813" y="3045"/>
                  </a:lnTo>
                  <a:lnTo>
                    <a:pt x="17750" y="2480"/>
                  </a:lnTo>
                  <a:lnTo>
                    <a:pt x="17656" y="1930"/>
                  </a:lnTo>
                  <a:lnTo>
                    <a:pt x="17546" y="1413"/>
                  </a:lnTo>
                  <a:lnTo>
                    <a:pt x="17436" y="957"/>
                  </a:lnTo>
                  <a:lnTo>
                    <a:pt x="17326" y="565"/>
                  </a:lnTo>
                  <a:lnTo>
                    <a:pt x="17232" y="267"/>
                  </a:lnTo>
                  <a:lnTo>
                    <a:pt x="17154" y="0"/>
                  </a:lnTo>
                  <a:close/>
                </a:path>
              </a:pathLst>
            </a:cu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2188;p41">
              <a:extLst>
                <a:ext uri="{FF2B5EF4-FFF2-40B4-BE49-F238E27FC236}">
                  <a16:creationId xmlns:a16="http://schemas.microsoft.com/office/drawing/2014/main" id="{296A20B1-553E-52AF-1682-7C640565CBB6}"/>
                </a:ext>
              </a:extLst>
            </p:cNvPr>
            <p:cNvSpPr/>
            <p:nvPr/>
          </p:nvSpPr>
          <p:spPr>
            <a:xfrm>
              <a:off x="3959924" y="4464229"/>
              <a:ext cx="434802" cy="149016"/>
            </a:xfrm>
            <a:custGeom>
              <a:avLst/>
              <a:gdLst/>
              <a:ahLst/>
              <a:cxnLst/>
              <a:rect l="l" t="t" r="r" b="b"/>
              <a:pathLst>
                <a:path w="17860" h="6121" fill="none" extrusionOk="0">
                  <a:moveTo>
                    <a:pt x="17154" y="0"/>
                  </a:moveTo>
                  <a:lnTo>
                    <a:pt x="17154" y="0"/>
                  </a:lnTo>
                  <a:lnTo>
                    <a:pt x="17232" y="267"/>
                  </a:lnTo>
                  <a:lnTo>
                    <a:pt x="17326" y="565"/>
                  </a:lnTo>
                  <a:lnTo>
                    <a:pt x="17436" y="957"/>
                  </a:lnTo>
                  <a:lnTo>
                    <a:pt x="17546" y="1413"/>
                  </a:lnTo>
                  <a:lnTo>
                    <a:pt x="17656" y="1930"/>
                  </a:lnTo>
                  <a:lnTo>
                    <a:pt x="17750" y="2480"/>
                  </a:lnTo>
                  <a:lnTo>
                    <a:pt x="17813" y="3045"/>
                  </a:lnTo>
                  <a:lnTo>
                    <a:pt x="17844" y="3327"/>
                  </a:lnTo>
                  <a:lnTo>
                    <a:pt x="17860" y="3610"/>
                  </a:lnTo>
                  <a:lnTo>
                    <a:pt x="17844" y="3892"/>
                  </a:lnTo>
                  <a:lnTo>
                    <a:pt x="17829" y="4159"/>
                  </a:lnTo>
                  <a:lnTo>
                    <a:pt x="17813" y="4426"/>
                  </a:lnTo>
                  <a:lnTo>
                    <a:pt x="17766" y="4677"/>
                  </a:lnTo>
                  <a:lnTo>
                    <a:pt x="17703" y="4912"/>
                  </a:lnTo>
                  <a:lnTo>
                    <a:pt x="17609" y="5132"/>
                  </a:lnTo>
                  <a:lnTo>
                    <a:pt x="17515" y="5336"/>
                  </a:lnTo>
                  <a:lnTo>
                    <a:pt x="17389" y="5509"/>
                  </a:lnTo>
                  <a:lnTo>
                    <a:pt x="17248" y="5681"/>
                  </a:lnTo>
                  <a:lnTo>
                    <a:pt x="17075" y="5807"/>
                  </a:lnTo>
                  <a:lnTo>
                    <a:pt x="16871" y="5917"/>
                  </a:lnTo>
                  <a:lnTo>
                    <a:pt x="16777" y="5964"/>
                  </a:lnTo>
                  <a:lnTo>
                    <a:pt x="16652" y="6011"/>
                  </a:lnTo>
                  <a:lnTo>
                    <a:pt x="16526" y="6027"/>
                  </a:lnTo>
                  <a:lnTo>
                    <a:pt x="16400" y="6058"/>
                  </a:lnTo>
                  <a:lnTo>
                    <a:pt x="16118" y="6074"/>
                  </a:lnTo>
                  <a:lnTo>
                    <a:pt x="16118" y="6074"/>
                  </a:lnTo>
                  <a:lnTo>
                    <a:pt x="13858" y="6089"/>
                  </a:lnTo>
                  <a:lnTo>
                    <a:pt x="10139" y="6121"/>
                  </a:lnTo>
                  <a:lnTo>
                    <a:pt x="8020" y="6121"/>
                  </a:lnTo>
                  <a:lnTo>
                    <a:pt x="5901" y="6121"/>
                  </a:lnTo>
                  <a:lnTo>
                    <a:pt x="3893" y="6105"/>
                  </a:lnTo>
                  <a:lnTo>
                    <a:pt x="2135" y="6074"/>
                  </a:lnTo>
                  <a:lnTo>
                    <a:pt x="2135" y="6074"/>
                  </a:lnTo>
                  <a:lnTo>
                    <a:pt x="1680" y="6058"/>
                  </a:lnTo>
                  <a:lnTo>
                    <a:pt x="1272" y="6027"/>
                  </a:lnTo>
                  <a:lnTo>
                    <a:pt x="942" y="5979"/>
                  </a:lnTo>
                  <a:lnTo>
                    <a:pt x="644" y="5901"/>
                  </a:lnTo>
                  <a:lnTo>
                    <a:pt x="424" y="5822"/>
                  </a:lnTo>
                  <a:lnTo>
                    <a:pt x="314" y="5775"/>
                  </a:lnTo>
                  <a:lnTo>
                    <a:pt x="236" y="5713"/>
                  </a:lnTo>
                  <a:lnTo>
                    <a:pt x="173" y="5666"/>
                  </a:lnTo>
                  <a:lnTo>
                    <a:pt x="110" y="5603"/>
                  </a:lnTo>
                  <a:lnTo>
                    <a:pt x="63" y="5540"/>
                  </a:lnTo>
                  <a:lnTo>
                    <a:pt x="32" y="5477"/>
                  </a:lnTo>
                  <a:lnTo>
                    <a:pt x="1" y="5414"/>
                  </a:lnTo>
                  <a:lnTo>
                    <a:pt x="1" y="5336"/>
                  </a:lnTo>
                  <a:lnTo>
                    <a:pt x="1" y="5258"/>
                  </a:lnTo>
                  <a:lnTo>
                    <a:pt x="1" y="5179"/>
                  </a:lnTo>
                  <a:lnTo>
                    <a:pt x="32" y="5101"/>
                  </a:lnTo>
                  <a:lnTo>
                    <a:pt x="63" y="5022"/>
                  </a:lnTo>
                  <a:lnTo>
                    <a:pt x="173" y="4834"/>
                  </a:lnTo>
                  <a:lnTo>
                    <a:pt x="314" y="4645"/>
                  </a:lnTo>
                  <a:lnTo>
                    <a:pt x="487" y="4457"/>
                  </a:lnTo>
                  <a:lnTo>
                    <a:pt x="722" y="4237"/>
                  </a:lnTo>
                  <a:lnTo>
                    <a:pt x="974" y="4033"/>
                  </a:lnTo>
                  <a:lnTo>
                    <a:pt x="1272" y="3798"/>
                  </a:lnTo>
                  <a:lnTo>
                    <a:pt x="1601" y="3578"/>
                  </a:lnTo>
                  <a:lnTo>
                    <a:pt x="1962" y="3343"/>
                  </a:lnTo>
                  <a:lnTo>
                    <a:pt x="2355" y="3092"/>
                  </a:lnTo>
                  <a:lnTo>
                    <a:pt x="2794" y="2841"/>
                  </a:lnTo>
                  <a:lnTo>
                    <a:pt x="3233" y="2590"/>
                  </a:lnTo>
                  <a:lnTo>
                    <a:pt x="4222" y="2087"/>
                  </a:lnTo>
                  <a:lnTo>
                    <a:pt x="5305" y="1570"/>
                  </a:lnTo>
                  <a:lnTo>
                    <a:pt x="6482" y="1036"/>
                  </a:lnTo>
                  <a:lnTo>
                    <a:pt x="7722" y="518"/>
                  </a:lnTo>
                  <a:lnTo>
                    <a:pt x="9040" y="0"/>
                  </a:lnTo>
                  <a:lnTo>
                    <a:pt x="9040" y="0"/>
                  </a:lnTo>
                  <a:lnTo>
                    <a:pt x="15898"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2189;p41">
              <a:extLst>
                <a:ext uri="{FF2B5EF4-FFF2-40B4-BE49-F238E27FC236}">
                  <a16:creationId xmlns:a16="http://schemas.microsoft.com/office/drawing/2014/main" id="{FF38649F-EE50-2ABB-AEE2-3B2CED279BA1}"/>
                </a:ext>
              </a:extLst>
            </p:cNvPr>
            <p:cNvSpPr/>
            <p:nvPr/>
          </p:nvSpPr>
          <p:spPr>
            <a:xfrm>
              <a:off x="4132239" y="4459628"/>
              <a:ext cx="59621" cy="65756"/>
            </a:xfrm>
            <a:custGeom>
              <a:avLst/>
              <a:gdLst/>
              <a:ahLst/>
              <a:cxnLst/>
              <a:rect l="l" t="t" r="r" b="b"/>
              <a:pathLst>
                <a:path w="2449" h="2701" extrusionOk="0">
                  <a:moveTo>
                    <a:pt x="487" y="1"/>
                  </a:moveTo>
                  <a:lnTo>
                    <a:pt x="393" y="17"/>
                  </a:lnTo>
                  <a:lnTo>
                    <a:pt x="314" y="48"/>
                  </a:lnTo>
                  <a:lnTo>
                    <a:pt x="236" y="95"/>
                  </a:lnTo>
                  <a:lnTo>
                    <a:pt x="157" y="158"/>
                  </a:lnTo>
                  <a:lnTo>
                    <a:pt x="95" y="221"/>
                  </a:lnTo>
                  <a:lnTo>
                    <a:pt x="48" y="315"/>
                  </a:lnTo>
                  <a:lnTo>
                    <a:pt x="16" y="393"/>
                  </a:lnTo>
                  <a:lnTo>
                    <a:pt x="0" y="487"/>
                  </a:lnTo>
                  <a:lnTo>
                    <a:pt x="0" y="597"/>
                  </a:lnTo>
                  <a:lnTo>
                    <a:pt x="16" y="691"/>
                  </a:lnTo>
                  <a:lnTo>
                    <a:pt x="63" y="786"/>
                  </a:lnTo>
                  <a:lnTo>
                    <a:pt x="126" y="880"/>
                  </a:lnTo>
                  <a:lnTo>
                    <a:pt x="1585" y="2543"/>
                  </a:lnTo>
                  <a:lnTo>
                    <a:pt x="1680" y="2622"/>
                  </a:lnTo>
                  <a:lnTo>
                    <a:pt x="1774" y="2669"/>
                  </a:lnTo>
                  <a:lnTo>
                    <a:pt x="1852" y="2700"/>
                  </a:lnTo>
                  <a:lnTo>
                    <a:pt x="1946" y="2700"/>
                  </a:lnTo>
                  <a:lnTo>
                    <a:pt x="2041" y="2684"/>
                  </a:lnTo>
                  <a:lnTo>
                    <a:pt x="2135" y="2653"/>
                  </a:lnTo>
                  <a:lnTo>
                    <a:pt x="2213" y="2606"/>
                  </a:lnTo>
                  <a:lnTo>
                    <a:pt x="2276" y="2543"/>
                  </a:lnTo>
                  <a:lnTo>
                    <a:pt x="2339" y="2480"/>
                  </a:lnTo>
                  <a:lnTo>
                    <a:pt x="2386" y="2402"/>
                  </a:lnTo>
                  <a:lnTo>
                    <a:pt x="2433" y="2308"/>
                  </a:lnTo>
                  <a:lnTo>
                    <a:pt x="2449" y="2214"/>
                  </a:lnTo>
                  <a:lnTo>
                    <a:pt x="2449" y="2119"/>
                  </a:lnTo>
                  <a:lnTo>
                    <a:pt x="2433" y="2010"/>
                  </a:lnTo>
                  <a:lnTo>
                    <a:pt x="2386" y="1915"/>
                  </a:lnTo>
                  <a:lnTo>
                    <a:pt x="2307" y="1821"/>
                  </a:lnTo>
                  <a:lnTo>
                    <a:pt x="848" y="158"/>
                  </a:lnTo>
                  <a:lnTo>
                    <a:pt x="769" y="79"/>
                  </a:lnTo>
                  <a:lnTo>
                    <a:pt x="675" y="32"/>
                  </a:lnTo>
                  <a:lnTo>
                    <a:pt x="581"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2190;p41">
              <a:extLst>
                <a:ext uri="{FF2B5EF4-FFF2-40B4-BE49-F238E27FC236}">
                  <a16:creationId xmlns:a16="http://schemas.microsoft.com/office/drawing/2014/main" id="{AA7B0BA8-5236-84D4-FD74-7D26E2B4D031}"/>
                </a:ext>
              </a:extLst>
            </p:cNvPr>
            <p:cNvSpPr/>
            <p:nvPr/>
          </p:nvSpPr>
          <p:spPr>
            <a:xfrm>
              <a:off x="4088686" y="4479494"/>
              <a:ext cx="64198" cy="72621"/>
            </a:xfrm>
            <a:custGeom>
              <a:avLst/>
              <a:gdLst/>
              <a:ahLst/>
              <a:cxnLst/>
              <a:rect l="l" t="t" r="r" b="b"/>
              <a:pathLst>
                <a:path w="2637" h="2983" extrusionOk="0">
                  <a:moveTo>
                    <a:pt x="487" y="1"/>
                  </a:moveTo>
                  <a:lnTo>
                    <a:pt x="393" y="17"/>
                  </a:lnTo>
                  <a:lnTo>
                    <a:pt x="314" y="48"/>
                  </a:lnTo>
                  <a:lnTo>
                    <a:pt x="236" y="95"/>
                  </a:lnTo>
                  <a:lnTo>
                    <a:pt x="157" y="158"/>
                  </a:lnTo>
                  <a:lnTo>
                    <a:pt x="95" y="236"/>
                  </a:lnTo>
                  <a:lnTo>
                    <a:pt x="47" y="315"/>
                  </a:lnTo>
                  <a:lnTo>
                    <a:pt x="16" y="409"/>
                  </a:lnTo>
                  <a:lnTo>
                    <a:pt x="0" y="503"/>
                  </a:lnTo>
                  <a:lnTo>
                    <a:pt x="0" y="597"/>
                  </a:lnTo>
                  <a:lnTo>
                    <a:pt x="16" y="707"/>
                  </a:lnTo>
                  <a:lnTo>
                    <a:pt x="63" y="801"/>
                  </a:lnTo>
                  <a:lnTo>
                    <a:pt x="126" y="895"/>
                  </a:lnTo>
                  <a:lnTo>
                    <a:pt x="1774" y="2810"/>
                  </a:lnTo>
                  <a:lnTo>
                    <a:pt x="1868" y="2889"/>
                  </a:lnTo>
                  <a:lnTo>
                    <a:pt x="1946" y="2936"/>
                  </a:lnTo>
                  <a:lnTo>
                    <a:pt x="2041" y="2967"/>
                  </a:lnTo>
                  <a:lnTo>
                    <a:pt x="2135" y="2983"/>
                  </a:lnTo>
                  <a:lnTo>
                    <a:pt x="2229" y="2967"/>
                  </a:lnTo>
                  <a:lnTo>
                    <a:pt x="2307" y="2936"/>
                  </a:lnTo>
                  <a:lnTo>
                    <a:pt x="2386" y="2889"/>
                  </a:lnTo>
                  <a:lnTo>
                    <a:pt x="2464" y="2826"/>
                  </a:lnTo>
                  <a:lnTo>
                    <a:pt x="2527" y="2747"/>
                  </a:lnTo>
                  <a:lnTo>
                    <a:pt x="2574" y="2669"/>
                  </a:lnTo>
                  <a:lnTo>
                    <a:pt x="2605" y="2575"/>
                  </a:lnTo>
                  <a:lnTo>
                    <a:pt x="2637" y="2480"/>
                  </a:lnTo>
                  <a:lnTo>
                    <a:pt x="2637" y="2386"/>
                  </a:lnTo>
                  <a:lnTo>
                    <a:pt x="2605" y="2276"/>
                  </a:lnTo>
                  <a:lnTo>
                    <a:pt x="2574" y="2182"/>
                  </a:lnTo>
                  <a:lnTo>
                    <a:pt x="2496" y="2088"/>
                  </a:lnTo>
                  <a:lnTo>
                    <a:pt x="848" y="174"/>
                  </a:lnTo>
                  <a:lnTo>
                    <a:pt x="754" y="95"/>
                  </a:lnTo>
                  <a:lnTo>
                    <a:pt x="675" y="48"/>
                  </a:lnTo>
                  <a:lnTo>
                    <a:pt x="581" y="17"/>
                  </a:lnTo>
                  <a:lnTo>
                    <a:pt x="487"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2191;p41">
              <a:extLst>
                <a:ext uri="{FF2B5EF4-FFF2-40B4-BE49-F238E27FC236}">
                  <a16:creationId xmlns:a16="http://schemas.microsoft.com/office/drawing/2014/main" id="{C949F7C8-80A6-F2AA-2A61-9797484A4175}"/>
                </a:ext>
              </a:extLst>
            </p:cNvPr>
            <p:cNvSpPr/>
            <p:nvPr/>
          </p:nvSpPr>
          <p:spPr>
            <a:xfrm>
              <a:off x="4142172" y="4402319"/>
              <a:ext cx="103564" cy="71087"/>
            </a:xfrm>
            <a:custGeom>
              <a:avLst/>
              <a:gdLst/>
              <a:ahLst/>
              <a:cxnLst/>
              <a:rect l="l" t="t" r="r" b="b"/>
              <a:pathLst>
                <a:path w="4254" h="2920" extrusionOk="0">
                  <a:moveTo>
                    <a:pt x="1021" y="864"/>
                  </a:moveTo>
                  <a:lnTo>
                    <a:pt x="1052" y="895"/>
                  </a:lnTo>
                  <a:lnTo>
                    <a:pt x="1115" y="942"/>
                  </a:lnTo>
                  <a:lnTo>
                    <a:pt x="1162" y="1005"/>
                  </a:lnTo>
                  <a:lnTo>
                    <a:pt x="1225" y="1099"/>
                  </a:lnTo>
                  <a:lnTo>
                    <a:pt x="1287" y="1209"/>
                  </a:lnTo>
                  <a:lnTo>
                    <a:pt x="1382" y="1413"/>
                  </a:lnTo>
                  <a:lnTo>
                    <a:pt x="1460" y="1633"/>
                  </a:lnTo>
                  <a:lnTo>
                    <a:pt x="1523" y="1868"/>
                  </a:lnTo>
                  <a:lnTo>
                    <a:pt x="1535" y="1929"/>
                  </a:lnTo>
                  <a:lnTo>
                    <a:pt x="1535" y="1929"/>
                  </a:lnTo>
                  <a:lnTo>
                    <a:pt x="1366" y="1821"/>
                  </a:lnTo>
                  <a:lnTo>
                    <a:pt x="1209" y="1696"/>
                  </a:lnTo>
                  <a:lnTo>
                    <a:pt x="1052" y="1570"/>
                  </a:lnTo>
                  <a:lnTo>
                    <a:pt x="926" y="1429"/>
                  </a:lnTo>
                  <a:lnTo>
                    <a:pt x="817" y="1272"/>
                  </a:lnTo>
                  <a:lnTo>
                    <a:pt x="801" y="1209"/>
                  </a:lnTo>
                  <a:lnTo>
                    <a:pt x="785" y="1146"/>
                  </a:lnTo>
                  <a:lnTo>
                    <a:pt x="785" y="1084"/>
                  </a:lnTo>
                  <a:lnTo>
                    <a:pt x="785" y="1021"/>
                  </a:lnTo>
                  <a:lnTo>
                    <a:pt x="817" y="974"/>
                  </a:lnTo>
                  <a:lnTo>
                    <a:pt x="848" y="927"/>
                  </a:lnTo>
                  <a:lnTo>
                    <a:pt x="911" y="895"/>
                  </a:lnTo>
                  <a:lnTo>
                    <a:pt x="989" y="864"/>
                  </a:lnTo>
                  <a:close/>
                  <a:moveTo>
                    <a:pt x="3218" y="785"/>
                  </a:moveTo>
                  <a:lnTo>
                    <a:pt x="3280" y="848"/>
                  </a:lnTo>
                  <a:lnTo>
                    <a:pt x="3343" y="942"/>
                  </a:lnTo>
                  <a:lnTo>
                    <a:pt x="3453" y="1131"/>
                  </a:lnTo>
                  <a:lnTo>
                    <a:pt x="3469" y="1225"/>
                  </a:lnTo>
                  <a:lnTo>
                    <a:pt x="3484" y="1303"/>
                  </a:lnTo>
                  <a:lnTo>
                    <a:pt x="3484" y="1382"/>
                  </a:lnTo>
                  <a:lnTo>
                    <a:pt x="3469" y="1460"/>
                  </a:lnTo>
                  <a:lnTo>
                    <a:pt x="3422" y="1539"/>
                  </a:lnTo>
                  <a:lnTo>
                    <a:pt x="3359" y="1617"/>
                  </a:lnTo>
                  <a:lnTo>
                    <a:pt x="3202" y="1743"/>
                  </a:lnTo>
                  <a:lnTo>
                    <a:pt x="3014" y="1853"/>
                  </a:lnTo>
                  <a:lnTo>
                    <a:pt x="2810" y="1931"/>
                  </a:lnTo>
                  <a:lnTo>
                    <a:pt x="2606" y="2010"/>
                  </a:lnTo>
                  <a:lnTo>
                    <a:pt x="2405" y="2053"/>
                  </a:lnTo>
                  <a:lnTo>
                    <a:pt x="2405" y="2053"/>
                  </a:lnTo>
                  <a:lnTo>
                    <a:pt x="2433" y="1978"/>
                  </a:lnTo>
                  <a:lnTo>
                    <a:pt x="2543" y="1696"/>
                  </a:lnTo>
                  <a:lnTo>
                    <a:pt x="2684" y="1413"/>
                  </a:lnTo>
                  <a:lnTo>
                    <a:pt x="2841" y="1162"/>
                  </a:lnTo>
                  <a:lnTo>
                    <a:pt x="2919" y="1052"/>
                  </a:lnTo>
                  <a:lnTo>
                    <a:pt x="2998" y="958"/>
                  </a:lnTo>
                  <a:lnTo>
                    <a:pt x="3092" y="864"/>
                  </a:lnTo>
                  <a:lnTo>
                    <a:pt x="3186" y="801"/>
                  </a:lnTo>
                  <a:lnTo>
                    <a:pt x="3218" y="785"/>
                  </a:lnTo>
                  <a:close/>
                  <a:moveTo>
                    <a:pt x="3139" y="1"/>
                  </a:moveTo>
                  <a:lnTo>
                    <a:pt x="3045" y="32"/>
                  </a:lnTo>
                  <a:lnTo>
                    <a:pt x="2951" y="64"/>
                  </a:lnTo>
                  <a:lnTo>
                    <a:pt x="2857" y="111"/>
                  </a:lnTo>
                  <a:lnTo>
                    <a:pt x="2763" y="173"/>
                  </a:lnTo>
                  <a:lnTo>
                    <a:pt x="2590" y="315"/>
                  </a:lnTo>
                  <a:lnTo>
                    <a:pt x="2417" y="487"/>
                  </a:lnTo>
                  <a:lnTo>
                    <a:pt x="2260" y="707"/>
                  </a:lnTo>
                  <a:lnTo>
                    <a:pt x="2103" y="927"/>
                  </a:lnTo>
                  <a:lnTo>
                    <a:pt x="2047" y="1033"/>
                  </a:lnTo>
                  <a:lnTo>
                    <a:pt x="2047" y="1033"/>
                  </a:lnTo>
                  <a:lnTo>
                    <a:pt x="1962" y="864"/>
                  </a:lnTo>
                  <a:lnTo>
                    <a:pt x="1868" y="691"/>
                  </a:lnTo>
                  <a:lnTo>
                    <a:pt x="1758" y="519"/>
                  </a:lnTo>
                  <a:lnTo>
                    <a:pt x="1633" y="377"/>
                  </a:lnTo>
                  <a:lnTo>
                    <a:pt x="1507" y="268"/>
                  </a:lnTo>
                  <a:lnTo>
                    <a:pt x="1350" y="173"/>
                  </a:lnTo>
                  <a:lnTo>
                    <a:pt x="1272" y="142"/>
                  </a:lnTo>
                  <a:lnTo>
                    <a:pt x="1193" y="111"/>
                  </a:lnTo>
                  <a:lnTo>
                    <a:pt x="1115" y="95"/>
                  </a:lnTo>
                  <a:lnTo>
                    <a:pt x="942" y="95"/>
                  </a:lnTo>
                  <a:lnTo>
                    <a:pt x="848" y="126"/>
                  </a:lnTo>
                  <a:lnTo>
                    <a:pt x="754" y="142"/>
                  </a:lnTo>
                  <a:lnTo>
                    <a:pt x="644" y="189"/>
                  </a:lnTo>
                  <a:lnTo>
                    <a:pt x="471" y="283"/>
                  </a:lnTo>
                  <a:lnTo>
                    <a:pt x="330" y="409"/>
                  </a:lnTo>
                  <a:lnTo>
                    <a:pt x="204" y="550"/>
                  </a:lnTo>
                  <a:lnTo>
                    <a:pt x="110" y="707"/>
                  </a:lnTo>
                  <a:lnTo>
                    <a:pt x="32" y="864"/>
                  </a:lnTo>
                  <a:lnTo>
                    <a:pt x="0" y="1052"/>
                  </a:lnTo>
                  <a:lnTo>
                    <a:pt x="0" y="1146"/>
                  </a:lnTo>
                  <a:lnTo>
                    <a:pt x="16" y="1241"/>
                  </a:lnTo>
                  <a:lnTo>
                    <a:pt x="32" y="1335"/>
                  </a:lnTo>
                  <a:lnTo>
                    <a:pt x="63" y="1445"/>
                  </a:lnTo>
                  <a:lnTo>
                    <a:pt x="110" y="1570"/>
                  </a:lnTo>
                  <a:lnTo>
                    <a:pt x="173" y="1680"/>
                  </a:lnTo>
                  <a:lnTo>
                    <a:pt x="252" y="1790"/>
                  </a:lnTo>
                  <a:lnTo>
                    <a:pt x="330" y="1900"/>
                  </a:lnTo>
                  <a:lnTo>
                    <a:pt x="518" y="2104"/>
                  </a:lnTo>
                  <a:lnTo>
                    <a:pt x="722" y="2292"/>
                  </a:lnTo>
                  <a:lnTo>
                    <a:pt x="958" y="2465"/>
                  </a:lnTo>
                  <a:lnTo>
                    <a:pt x="1193" y="2606"/>
                  </a:lnTo>
                  <a:lnTo>
                    <a:pt x="1664" y="2873"/>
                  </a:lnTo>
                  <a:lnTo>
                    <a:pt x="1742" y="2904"/>
                  </a:lnTo>
                  <a:lnTo>
                    <a:pt x="1821" y="2920"/>
                  </a:lnTo>
                  <a:lnTo>
                    <a:pt x="1962" y="2920"/>
                  </a:lnTo>
                  <a:lnTo>
                    <a:pt x="2229" y="2857"/>
                  </a:lnTo>
                  <a:lnTo>
                    <a:pt x="2527" y="2810"/>
                  </a:lnTo>
                  <a:lnTo>
                    <a:pt x="2825" y="2731"/>
                  </a:lnTo>
                  <a:lnTo>
                    <a:pt x="3108" y="2637"/>
                  </a:lnTo>
                  <a:lnTo>
                    <a:pt x="3390" y="2512"/>
                  </a:lnTo>
                  <a:lnTo>
                    <a:pt x="3516" y="2449"/>
                  </a:lnTo>
                  <a:lnTo>
                    <a:pt x="3641" y="2371"/>
                  </a:lnTo>
                  <a:lnTo>
                    <a:pt x="3751" y="2292"/>
                  </a:lnTo>
                  <a:lnTo>
                    <a:pt x="3861" y="2198"/>
                  </a:lnTo>
                  <a:lnTo>
                    <a:pt x="3971" y="2088"/>
                  </a:lnTo>
                  <a:lnTo>
                    <a:pt x="4065" y="1978"/>
                  </a:lnTo>
                  <a:lnTo>
                    <a:pt x="4112" y="1884"/>
                  </a:lnTo>
                  <a:lnTo>
                    <a:pt x="4159" y="1774"/>
                  </a:lnTo>
                  <a:lnTo>
                    <a:pt x="4206" y="1680"/>
                  </a:lnTo>
                  <a:lnTo>
                    <a:pt x="4222" y="1586"/>
                  </a:lnTo>
                  <a:lnTo>
                    <a:pt x="4238" y="1476"/>
                  </a:lnTo>
                  <a:lnTo>
                    <a:pt x="4253" y="1382"/>
                  </a:lnTo>
                  <a:lnTo>
                    <a:pt x="4238" y="1162"/>
                  </a:lnTo>
                  <a:lnTo>
                    <a:pt x="4191" y="958"/>
                  </a:lnTo>
                  <a:lnTo>
                    <a:pt x="4112" y="770"/>
                  </a:lnTo>
                  <a:lnTo>
                    <a:pt x="4018" y="581"/>
                  </a:lnTo>
                  <a:lnTo>
                    <a:pt x="3892" y="393"/>
                  </a:lnTo>
                  <a:lnTo>
                    <a:pt x="3798" y="283"/>
                  </a:lnTo>
                  <a:lnTo>
                    <a:pt x="3704" y="189"/>
                  </a:lnTo>
                  <a:lnTo>
                    <a:pt x="3610" y="111"/>
                  </a:lnTo>
                  <a:lnTo>
                    <a:pt x="3516" y="64"/>
                  </a:lnTo>
                  <a:lnTo>
                    <a:pt x="3422" y="16"/>
                  </a:lnTo>
                  <a:lnTo>
                    <a:pt x="3328"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2192;p41">
              <a:extLst>
                <a:ext uri="{FF2B5EF4-FFF2-40B4-BE49-F238E27FC236}">
                  <a16:creationId xmlns:a16="http://schemas.microsoft.com/office/drawing/2014/main" id="{895F8EB5-582A-43F8-9B80-FBE82343942A}"/>
                </a:ext>
              </a:extLst>
            </p:cNvPr>
            <p:cNvSpPr/>
            <p:nvPr/>
          </p:nvSpPr>
          <p:spPr>
            <a:xfrm>
              <a:off x="4166615" y="3676386"/>
              <a:ext cx="635794" cy="325541"/>
            </a:xfrm>
            <a:custGeom>
              <a:avLst/>
              <a:gdLst/>
              <a:ahLst/>
              <a:cxnLst/>
              <a:rect l="l" t="t" r="r" b="b"/>
              <a:pathLst>
                <a:path w="26116" h="13372" extrusionOk="0">
                  <a:moveTo>
                    <a:pt x="283" y="1"/>
                  </a:moveTo>
                  <a:lnTo>
                    <a:pt x="268" y="1492"/>
                  </a:lnTo>
                  <a:lnTo>
                    <a:pt x="221" y="3045"/>
                  </a:lnTo>
                  <a:lnTo>
                    <a:pt x="95" y="6247"/>
                  </a:lnTo>
                  <a:lnTo>
                    <a:pt x="32" y="7895"/>
                  </a:lnTo>
                  <a:lnTo>
                    <a:pt x="17" y="9543"/>
                  </a:lnTo>
                  <a:lnTo>
                    <a:pt x="1" y="10374"/>
                  </a:lnTo>
                  <a:lnTo>
                    <a:pt x="17" y="11190"/>
                  </a:lnTo>
                  <a:lnTo>
                    <a:pt x="32" y="12022"/>
                  </a:lnTo>
                  <a:lnTo>
                    <a:pt x="79" y="12838"/>
                  </a:lnTo>
                  <a:lnTo>
                    <a:pt x="315" y="12885"/>
                  </a:lnTo>
                  <a:lnTo>
                    <a:pt x="582" y="12948"/>
                  </a:lnTo>
                  <a:lnTo>
                    <a:pt x="895" y="12980"/>
                  </a:lnTo>
                  <a:lnTo>
                    <a:pt x="1225" y="13027"/>
                  </a:lnTo>
                  <a:lnTo>
                    <a:pt x="1994" y="13074"/>
                  </a:lnTo>
                  <a:lnTo>
                    <a:pt x="2841" y="13105"/>
                  </a:lnTo>
                  <a:lnTo>
                    <a:pt x="3767" y="13121"/>
                  </a:lnTo>
                  <a:lnTo>
                    <a:pt x="4725" y="13121"/>
                  </a:lnTo>
                  <a:lnTo>
                    <a:pt x="5713" y="13105"/>
                  </a:lnTo>
                  <a:lnTo>
                    <a:pt x="6702" y="13074"/>
                  </a:lnTo>
                  <a:lnTo>
                    <a:pt x="8554" y="13011"/>
                  </a:lnTo>
                  <a:lnTo>
                    <a:pt x="10123" y="12932"/>
                  </a:lnTo>
                  <a:lnTo>
                    <a:pt x="11598" y="12838"/>
                  </a:lnTo>
                  <a:lnTo>
                    <a:pt x="11630" y="12399"/>
                  </a:lnTo>
                  <a:lnTo>
                    <a:pt x="11677" y="11975"/>
                  </a:lnTo>
                  <a:lnTo>
                    <a:pt x="11740" y="11583"/>
                  </a:lnTo>
                  <a:lnTo>
                    <a:pt x="11818" y="11190"/>
                  </a:lnTo>
                  <a:lnTo>
                    <a:pt x="11897" y="10830"/>
                  </a:lnTo>
                  <a:lnTo>
                    <a:pt x="11991" y="10500"/>
                  </a:lnTo>
                  <a:lnTo>
                    <a:pt x="12085" y="10186"/>
                  </a:lnTo>
                  <a:lnTo>
                    <a:pt x="12195" y="9888"/>
                  </a:lnTo>
                  <a:lnTo>
                    <a:pt x="12320" y="9621"/>
                  </a:lnTo>
                  <a:lnTo>
                    <a:pt x="12446" y="9386"/>
                  </a:lnTo>
                  <a:lnTo>
                    <a:pt x="12571" y="9166"/>
                  </a:lnTo>
                  <a:lnTo>
                    <a:pt x="12713" y="8993"/>
                  </a:lnTo>
                  <a:lnTo>
                    <a:pt x="12854" y="8836"/>
                  </a:lnTo>
                  <a:lnTo>
                    <a:pt x="12995" y="8711"/>
                  </a:lnTo>
                  <a:lnTo>
                    <a:pt x="13136" y="8617"/>
                  </a:lnTo>
                  <a:lnTo>
                    <a:pt x="13278" y="8554"/>
                  </a:lnTo>
                  <a:lnTo>
                    <a:pt x="13419" y="8523"/>
                  </a:lnTo>
                  <a:lnTo>
                    <a:pt x="13576" y="8523"/>
                  </a:lnTo>
                  <a:lnTo>
                    <a:pt x="13717" y="8570"/>
                  </a:lnTo>
                  <a:lnTo>
                    <a:pt x="13858" y="8648"/>
                  </a:lnTo>
                  <a:lnTo>
                    <a:pt x="13984" y="8758"/>
                  </a:lnTo>
                  <a:lnTo>
                    <a:pt x="14125" y="8915"/>
                  </a:lnTo>
                  <a:lnTo>
                    <a:pt x="14251" y="9119"/>
                  </a:lnTo>
                  <a:lnTo>
                    <a:pt x="14376" y="9354"/>
                  </a:lnTo>
                  <a:lnTo>
                    <a:pt x="14486" y="9637"/>
                  </a:lnTo>
                  <a:lnTo>
                    <a:pt x="14596" y="9951"/>
                  </a:lnTo>
                  <a:lnTo>
                    <a:pt x="14690" y="10312"/>
                  </a:lnTo>
                  <a:lnTo>
                    <a:pt x="14769" y="10720"/>
                  </a:lnTo>
                  <a:lnTo>
                    <a:pt x="14847" y="11175"/>
                  </a:lnTo>
                  <a:lnTo>
                    <a:pt x="14910" y="11677"/>
                  </a:lnTo>
                  <a:lnTo>
                    <a:pt x="14957" y="12242"/>
                  </a:lnTo>
                  <a:lnTo>
                    <a:pt x="15004" y="12838"/>
                  </a:lnTo>
                  <a:lnTo>
                    <a:pt x="15632" y="12948"/>
                  </a:lnTo>
                  <a:lnTo>
                    <a:pt x="16275" y="13058"/>
                  </a:lnTo>
                  <a:lnTo>
                    <a:pt x="16966" y="13136"/>
                  </a:lnTo>
                  <a:lnTo>
                    <a:pt x="17656" y="13215"/>
                  </a:lnTo>
                  <a:lnTo>
                    <a:pt x="18362" y="13262"/>
                  </a:lnTo>
                  <a:lnTo>
                    <a:pt x="19100" y="13309"/>
                  </a:lnTo>
                  <a:lnTo>
                    <a:pt x="19822" y="13340"/>
                  </a:lnTo>
                  <a:lnTo>
                    <a:pt x="20560" y="13372"/>
                  </a:lnTo>
                  <a:lnTo>
                    <a:pt x="22019" y="13372"/>
                  </a:lnTo>
                  <a:lnTo>
                    <a:pt x="22757" y="13356"/>
                  </a:lnTo>
                  <a:lnTo>
                    <a:pt x="23463" y="13340"/>
                  </a:lnTo>
                  <a:lnTo>
                    <a:pt x="24153" y="13309"/>
                  </a:lnTo>
                  <a:lnTo>
                    <a:pt x="24844" y="13262"/>
                  </a:lnTo>
                  <a:lnTo>
                    <a:pt x="25487" y="13215"/>
                  </a:lnTo>
                  <a:lnTo>
                    <a:pt x="26115" y="13168"/>
                  </a:lnTo>
                  <a:lnTo>
                    <a:pt x="26037" y="12399"/>
                  </a:lnTo>
                  <a:lnTo>
                    <a:pt x="25958" y="11614"/>
                  </a:lnTo>
                  <a:lnTo>
                    <a:pt x="25895" y="10814"/>
                  </a:lnTo>
                  <a:lnTo>
                    <a:pt x="25848" y="9998"/>
                  </a:lnTo>
                  <a:lnTo>
                    <a:pt x="25754" y="8334"/>
                  </a:lnTo>
                  <a:lnTo>
                    <a:pt x="25691" y="6639"/>
                  </a:lnTo>
                  <a:lnTo>
                    <a:pt x="25566" y="3312"/>
                  </a:lnTo>
                  <a:lnTo>
                    <a:pt x="25487" y="1727"/>
                  </a:lnTo>
                  <a:lnTo>
                    <a:pt x="25440" y="943"/>
                  </a:lnTo>
                  <a:lnTo>
                    <a:pt x="25377" y="205"/>
                  </a:lnTo>
                  <a:lnTo>
                    <a:pt x="283" y="1"/>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2193;p41">
              <a:extLst>
                <a:ext uri="{FF2B5EF4-FFF2-40B4-BE49-F238E27FC236}">
                  <a16:creationId xmlns:a16="http://schemas.microsoft.com/office/drawing/2014/main" id="{C6D7F882-E29F-527D-EC09-78DD41DCFF80}"/>
                </a:ext>
              </a:extLst>
            </p:cNvPr>
            <p:cNvSpPr/>
            <p:nvPr/>
          </p:nvSpPr>
          <p:spPr>
            <a:xfrm>
              <a:off x="4166615" y="3676386"/>
              <a:ext cx="635794" cy="325541"/>
            </a:xfrm>
            <a:custGeom>
              <a:avLst/>
              <a:gdLst/>
              <a:ahLst/>
              <a:cxnLst/>
              <a:rect l="l" t="t" r="r" b="b"/>
              <a:pathLst>
                <a:path w="26116" h="13372" fill="none" extrusionOk="0">
                  <a:moveTo>
                    <a:pt x="283" y="1"/>
                  </a:moveTo>
                  <a:lnTo>
                    <a:pt x="283" y="1"/>
                  </a:lnTo>
                  <a:lnTo>
                    <a:pt x="268" y="1492"/>
                  </a:lnTo>
                  <a:lnTo>
                    <a:pt x="221" y="3045"/>
                  </a:lnTo>
                  <a:lnTo>
                    <a:pt x="95" y="6247"/>
                  </a:lnTo>
                  <a:lnTo>
                    <a:pt x="32" y="7895"/>
                  </a:lnTo>
                  <a:lnTo>
                    <a:pt x="17" y="9543"/>
                  </a:lnTo>
                  <a:lnTo>
                    <a:pt x="1" y="10374"/>
                  </a:lnTo>
                  <a:lnTo>
                    <a:pt x="17" y="11190"/>
                  </a:lnTo>
                  <a:lnTo>
                    <a:pt x="32" y="12022"/>
                  </a:lnTo>
                  <a:lnTo>
                    <a:pt x="79" y="12838"/>
                  </a:lnTo>
                  <a:lnTo>
                    <a:pt x="79" y="12838"/>
                  </a:lnTo>
                  <a:lnTo>
                    <a:pt x="315" y="12885"/>
                  </a:lnTo>
                  <a:lnTo>
                    <a:pt x="582" y="12948"/>
                  </a:lnTo>
                  <a:lnTo>
                    <a:pt x="895" y="12980"/>
                  </a:lnTo>
                  <a:lnTo>
                    <a:pt x="1225" y="13027"/>
                  </a:lnTo>
                  <a:lnTo>
                    <a:pt x="1994" y="13074"/>
                  </a:lnTo>
                  <a:lnTo>
                    <a:pt x="2841" y="13105"/>
                  </a:lnTo>
                  <a:lnTo>
                    <a:pt x="3767" y="13121"/>
                  </a:lnTo>
                  <a:lnTo>
                    <a:pt x="4725" y="13121"/>
                  </a:lnTo>
                  <a:lnTo>
                    <a:pt x="5713" y="13105"/>
                  </a:lnTo>
                  <a:lnTo>
                    <a:pt x="6702" y="13074"/>
                  </a:lnTo>
                  <a:lnTo>
                    <a:pt x="8554" y="13011"/>
                  </a:lnTo>
                  <a:lnTo>
                    <a:pt x="10123" y="12932"/>
                  </a:lnTo>
                  <a:lnTo>
                    <a:pt x="11598" y="12838"/>
                  </a:lnTo>
                  <a:lnTo>
                    <a:pt x="11598" y="12838"/>
                  </a:lnTo>
                  <a:lnTo>
                    <a:pt x="11630" y="12399"/>
                  </a:lnTo>
                  <a:lnTo>
                    <a:pt x="11677" y="11975"/>
                  </a:lnTo>
                  <a:lnTo>
                    <a:pt x="11740" y="11583"/>
                  </a:lnTo>
                  <a:lnTo>
                    <a:pt x="11818" y="11190"/>
                  </a:lnTo>
                  <a:lnTo>
                    <a:pt x="11897" y="10830"/>
                  </a:lnTo>
                  <a:lnTo>
                    <a:pt x="11991" y="10500"/>
                  </a:lnTo>
                  <a:lnTo>
                    <a:pt x="12085" y="10186"/>
                  </a:lnTo>
                  <a:lnTo>
                    <a:pt x="12195" y="9888"/>
                  </a:lnTo>
                  <a:lnTo>
                    <a:pt x="12320" y="9621"/>
                  </a:lnTo>
                  <a:lnTo>
                    <a:pt x="12446" y="9386"/>
                  </a:lnTo>
                  <a:lnTo>
                    <a:pt x="12571" y="9166"/>
                  </a:lnTo>
                  <a:lnTo>
                    <a:pt x="12713" y="8993"/>
                  </a:lnTo>
                  <a:lnTo>
                    <a:pt x="12854" y="8836"/>
                  </a:lnTo>
                  <a:lnTo>
                    <a:pt x="12995" y="8711"/>
                  </a:lnTo>
                  <a:lnTo>
                    <a:pt x="13136" y="8617"/>
                  </a:lnTo>
                  <a:lnTo>
                    <a:pt x="13278" y="8554"/>
                  </a:lnTo>
                  <a:lnTo>
                    <a:pt x="13419" y="8523"/>
                  </a:lnTo>
                  <a:lnTo>
                    <a:pt x="13576" y="8523"/>
                  </a:lnTo>
                  <a:lnTo>
                    <a:pt x="13717" y="8570"/>
                  </a:lnTo>
                  <a:lnTo>
                    <a:pt x="13858" y="8648"/>
                  </a:lnTo>
                  <a:lnTo>
                    <a:pt x="13984" y="8758"/>
                  </a:lnTo>
                  <a:lnTo>
                    <a:pt x="14125" y="8915"/>
                  </a:lnTo>
                  <a:lnTo>
                    <a:pt x="14251" y="9119"/>
                  </a:lnTo>
                  <a:lnTo>
                    <a:pt x="14376" y="9354"/>
                  </a:lnTo>
                  <a:lnTo>
                    <a:pt x="14486" y="9637"/>
                  </a:lnTo>
                  <a:lnTo>
                    <a:pt x="14596" y="9951"/>
                  </a:lnTo>
                  <a:lnTo>
                    <a:pt x="14690" y="10312"/>
                  </a:lnTo>
                  <a:lnTo>
                    <a:pt x="14769" y="10720"/>
                  </a:lnTo>
                  <a:lnTo>
                    <a:pt x="14847" y="11175"/>
                  </a:lnTo>
                  <a:lnTo>
                    <a:pt x="14910" y="11677"/>
                  </a:lnTo>
                  <a:lnTo>
                    <a:pt x="14957" y="12242"/>
                  </a:lnTo>
                  <a:lnTo>
                    <a:pt x="15004" y="12838"/>
                  </a:lnTo>
                  <a:lnTo>
                    <a:pt x="15004" y="12838"/>
                  </a:lnTo>
                  <a:lnTo>
                    <a:pt x="15632" y="12948"/>
                  </a:lnTo>
                  <a:lnTo>
                    <a:pt x="16275" y="13058"/>
                  </a:lnTo>
                  <a:lnTo>
                    <a:pt x="16966" y="13136"/>
                  </a:lnTo>
                  <a:lnTo>
                    <a:pt x="17656" y="13215"/>
                  </a:lnTo>
                  <a:lnTo>
                    <a:pt x="18362" y="13262"/>
                  </a:lnTo>
                  <a:lnTo>
                    <a:pt x="19100" y="13309"/>
                  </a:lnTo>
                  <a:lnTo>
                    <a:pt x="19822" y="13340"/>
                  </a:lnTo>
                  <a:lnTo>
                    <a:pt x="20560" y="13372"/>
                  </a:lnTo>
                  <a:lnTo>
                    <a:pt x="21297" y="13372"/>
                  </a:lnTo>
                  <a:lnTo>
                    <a:pt x="22019" y="13372"/>
                  </a:lnTo>
                  <a:lnTo>
                    <a:pt x="22757" y="13356"/>
                  </a:lnTo>
                  <a:lnTo>
                    <a:pt x="23463" y="13340"/>
                  </a:lnTo>
                  <a:lnTo>
                    <a:pt x="24153" y="13309"/>
                  </a:lnTo>
                  <a:lnTo>
                    <a:pt x="24844" y="13262"/>
                  </a:lnTo>
                  <a:lnTo>
                    <a:pt x="25487" y="13215"/>
                  </a:lnTo>
                  <a:lnTo>
                    <a:pt x="26115" y="13168"/>
                  </a:lnTo>
                  <a:lnTo>
                    <a:pt x="26115" y="13168"/>
                  </a:lnTo>
                  <a:lnTo>
                    <a:pt x="26037" y="12399"/>
                  </a:lnTo>
                  <a:lnTo>
                    <a:pt x="25958" y="11614"/>
                  </a:lnTo>
                  <a:lnTo>
                    <a:pt x="25895" y="10814"/>
                  </a:lnTo>
                  <a:lnTo>
                    <a:pt x="25848" y="9998"/>
                  </a:lnTo>
                  <a:lnTo>
                    <a:pt x="25754" y="8334"/>
                  </a:lnTo>
                  <a:lnTo>
                    <a:pt x="25691" y="6639"/>
                  </a:lnTo>
                  <a:lnTo>
                    <a:pt x="25566" y="3312"/>
                  </a:lnTo>
                  <a:lnTo>
                    <a:pt x="25487" y="1727"/>
                  </a:lnTo>
                  <a:lnTo>
                    <a:pt x="25440" y="943"/>
                  </a:lnTo>
                  <a:lnTo>
                    <a:pt x="25377" y="205"/>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2194;p41">
              <a:extLst>
                <a:ext uri="{FF2B5EF4-FFF2-40B4-BE49-F238E27FC236}">
                  <a16:creationId xmlns:a16="http://schemas.microsoft.com/office/drawing/2014/main" id="{79DD2591-5BA3-F019-6B44-F9AB090AE199}"/>
                </a:ext>
              </a:extLst>
            </p:cNvPr>
            <p:cNvSpPr/>
            <p:nvPr/>
          </p:nvSpPr>
          <p:spPr>
            <a:xfrm>
              <a:off x="3994324" y="2948165"/>
              <a:ext cx="981907" cy="405782"/>
            </a:xfrm>
            <a:custGeom>
              <a:avLst/>
              <a:gdLst/>
              <a:ahLst/>
              <a:cxnLst/>
              <a:rect l="l" t="t" r="r" b="b"/>
              <a:pathLst>
                <a:path w="40333" h="16668" extrusionOk="0">
                  <a:moveTo>
                    <a:pt x="17922" y="1"/>
                  </a:moveTo>
                  <a:lnTo>
                    <a:pt x="16996" y="17"/>
                  </a:lnTo>
                  <a:lnTo>
                    <a:pt x="16086" y="48"/>
                  </a:lnTo>
                  <a:lnTo>
                    <a:pt x="15191" y="79"/>
                  </a:lnTo>
                  <a:lnTo>
                    <a:pt x="14313" y="126"/>
                  </a:lnTo>
                  <a:lnTo>
                    <a:pt x="13449" y="173"/>
                  </a:lnTo>
                  <a:lnTo>
                    <a:pt x="12602" y="236"/>
                  </a:lnTo>
                  <a:lnTo>
                    <a:pt x="11770" y="315"/>
                  </a:lnTo>
                  <a:lnTo>
                    <a:pt x="10954" y="393"/>
                  </a:lnTo>
                  <a:lnTo>
                    <a:pt x="9369" y="582"/>
                  </a:lnTo>
                  <a:lnTo>
                    <a:pt x="7863" y="801"/>
                  </a:lnTo>
                  <a:lnTo>
                    <a:pt x="6419" y="1037"/>
                  </a:lnTo>
                  <a:lnTo>
                    <a:pt x="5022" y="1288"/>
                  </a:lnTo>
                  <a:lnTo>
                    <a:pt x="3704" y="1570"/>
                  </a:lnTo>
                  <a:lnTo>
                    <a:pt x="2448" y="1853"/>
                  </a:lnTo>
                  <a:lnTo>
                    <a:pt x="1256" y="2167"/>
                  </a:lnTo>
                  <a:lnTo>
                    <a:pt x="126" y="2480"/>
                  </a:lnTo>
                  <a:lnTo>
                    <a:pt x="110" y="3924"/>
                  </a:lnTo>
                  <a:lnTo>
                    <a:pt x="63" y="5462"/>
                  </a:lnTo>
                  <a:lnTo>
                    <a:pt x="31" y="7063"/>
                  </a:lnTo>
                  <a:lnTo>
                    <a:pt x="16" y="8711"/>
                  </a:lnTo>
                  <a:lnTo>
                    <a:pt x="0" y="9543"/>
                  </a:lnTo>
                  <a:lnTo>
                    <a:pt x="16" y="10374"/>
                  </a:lnTo>
                  <a:lnTo>
                    <a:pt x="31" y="11206"/>
                  </a:lnTo>
                  <a:lnTo>
                    <a:pt x="63" y="12054"/>
                  </a:lnTo>
                  <a:lnTo>
                    <a:pt x="110" y="12870"/>
                  </a:lnTo>
                  <a:lnTo>
                    <a:pt x="173" y="13701"/>
                  </a:lnTo>
                  <a:lnTo>
                    <a:pt x="267" y="14517"/>
                  </a:lnTo>
                  <a:lnTo>
                    <a:pt x="361" y="15318"/>
                  </a:lnTo>
                  <a:lnTo>
                    <a:pt x="1428" y="15082"/>
                  </a:lnTo>
                  <a:lnTo>
                    <a:pt x="2542" y="14847"/>
                  </a:lnTo>
                  <a:lnTo>
                    <a:pt x="3672" y="14643"/>
                  </a:lnTo>
                  <a:lnTo>
                    <a:pt x="4849" y="14455"/>
                  </a:lnTo>
                  <a:lnTo>
                    <a:pt x="6058" y="14266"/>
                  </a:lnTo>
                  <a:lnTo>
                    <a:pt x="7266" y="14094"/>
                  </a:lnTo>
                  <a:lnTo>
                    <a:pt x="8506" y="13937"/>
                  </a:lnTo>
                  <a:lnTo>
                    <a:pt x="9746" y="13780"/>
                  </a:lnTo>
                  <a:lnTo>
                    <a:pt x="12241" y="13497"/>
                  </a:lnTo>
                  <a:lnTo>
                    <a:pt x="14705" y="13231"/>
                  </a:lnTo>
                  <a:lnTo>
                    <a:pt x="17090" y="12979"/>
                  </a:lnTo>
                  <a:lnTo>
                    <a:pt x="19382" y="12728"/>
                  </a:lnTo>
                  <a:lnTo>
                    <a:pt x="20072" y="12681"/>
                  </a:lnTo>
                  <a:lnTo>
                    <a:pt x="20763" y="12666"/>
                  </a:lnTo>
                  <a:lnTo>
                    <a:pt x="21438" y="12650"/>
                  </a:lnTo>
                  <a:lnTo>
                    <a:pt x="22112" y="12666"/>
                  </a:lnTo>
                  <a:lnTo>
                    <a:pt x="22772" y="12697"/>
                  </a:lnTo>
                  <a:lnTo>
                    <a:pt x="23415" y="12744"/>
                  </a:lnTo>
                  <a:lnTo>
                    <a:pt x="24058" y="12807"/>
                  </a:lnTo>
                  <a:lnTo>
                    <a:pt x="24702" y="12885"/>
                  </a:lnTo>
                  <a:lnTo>
                    <a:pt x="25330" y="12979"/>
                  </a:lnTo>
                  <a:lnTo>
                    <a:pt x="25942" y="13089"/>
                  </a:lnTo>
                  <a:lnTo>
                    <a:pt x="26554" y="13215"/>
                  </a:lnTo>
                  <a:lnTo>
                    <a:pt x="27166" y="13340"/>
                  </a:lnTo>
                  <a:lnTo>
                    <a:pt x="27778" y="13482"/>
                  </a:lnTo>
                  <a:lnTo>
                    <a:pt x="28374" y="13639"/>
                  </a:lnTo>
                  <a:lnTo>
                    <a:pt x="29551" y="13968"/>
                  </a:lnTo>
                  <a:lnTo>
                    <a:pt x="30728" y="14313"/>
                  </a:lnTo>
                  <a:lnTo>
                    <a:pt x="31905" y="14674"/>
                  </a:lnTo>
                  <a:lnTo>
                    <a:pt x="34228" y="15396"/>
                  </a:lnTo>
                  <a:lnTo>
                    <a:pt x="35405" y="15757"/>
                  </a:lnTo>
                  <a:lnTo>
                    <a:pt x="36598" y="16087"/>
                  </a:lnTo>
                  <a:lnTo>
                    <a:pt x="37194" y="16244"/>
                  </a:lnTo>
                  <a:lnTo>
                    <a:pt x="37790" y="16401"/>
                  </a:lnTo>
                  <a:lnTo>
                    <a:pt x="38387" y="16526"/>
                  </a:lnTo>
                  <a:lnTo>
                    <a:pt x="38999" y="16667"/>
                  </a:lnTo>
                  <a:lnTo>
                    <a:pt x="39014" y="16024"/>
                  </a:lnTo>
                  <a:lnTo>
                    <a:pt x="39077" y="15255"/>
                  </a:lnTo>
                  <a:lnTo>
                    <a:pt x="39156" y="14376"/>
                  </a:lnTo>
                  <a:lnTo>
                    <a:pt x="39250" y="13388"/>
                  </a:lnTo>
                  <a:lnTo>
                    <a:pt x="39501" y="11253"/>
                  </a:lnTo>
                  <a:lnTo>
                    <a:pt x="39783" y="9056"/>
                  </a:lnTo>
                  <a:lnTo>
                    <a:pt x="40035" y="6969"/>
                  </a:lnTo>
                  <a:lnTo>
                    <a:pt x="40144" y="6043"/>
                  </a:lnTo>
                  <a:lnTo>
                    <a:pt x="40239" y="5227"/>
                  </a:lnTo>
                  <a:lnTo>
                    <a:pt x="40301" y="4536"/>
                  </a:lnTo>
                  <a:lnTo>
                    <a:pt x="40333" y="4003"/>
                  </a:lnTo>
                  <a:lnTo>
                    <a:pt x="40333" y="3799"/>
                  </a:lnTo>
                  <a:lnTo>
                    <a:pt x="40317" y="3642"/>
                  </a:lnTo>
                  <a:lnTo>
                    <a:pt x="40301" y="3548"/>
                  </a:lnTo>
                  <a:lnTo>
                    <a:pt x="40286" y="3516"/>
                  </a:lnTo>
                  <a:lnTo>
                    <a:pt x="40270" y="3501"/>
                  </a:lnTo>
                  <a:lnTo>
                    <a:pt x="39909" y="3312"/>
                  </a:lnTo>
                  <a:lnTo>
                    <a:pt x="39532" y="3140"/>
                  </a:lnTo>
                  <a:lnTo>
                    <a:pt x="39124" y="2967"/>
                  </a:lnTo>
                  <a:lnTo>
                    <a:pt x="38701" y="2810"/>
                  </a:lnTo>
                  <a:lnTo>
                    <a:pt x="38261" y="2653"/>
                  </a:lnTo>
                  <a:lnTo>
                    <a:pt x="37806" y="2496"/>
                  </a:lnTo>
                  <a:lnTo>
                    <a:pt x="36849" y="2198"/>
                  </a:lnTo>
                  <a:lnTo>
                    <a:pt x="35844" y="1931"/>
                  </a:lnTo>
                  <a:lnTo>
                    <a:pt x="34809" y="1680"/>
                  </a:lnTo>
                  <a:lnTo>
                    <a:pt x="33757" y="1460"/>
                  </a:lnTo>
                  <a:lnTo>
                    <a:pt x="32706" y="1256"/>
                  </a:lnTo>
                  <a:lnTo>
                    <a:pt x="31654" y="1068"/>
                  </a:lnTo>
                  <a:lnTo>
                    <a:pt x="30650" y="895"/>
                  </a:lnTo>
                  <a:lnTo>
                    <a:pt x="29677" y="754"/>
                  </a:lnTo>
                  <a:lnTo>
                    <a:pt x="28751" y="629"/>
                  </a:lnTo>
                  <a:lnTo>
                    <a:pt x="27903" y="519"/>
                  </a:lnTo>
                  <a:lnTo>
                    <a:pt x="27134" y="425"/>
                  </a:lnTo>
                  <a:lnTo>
                    <a:pt x="25926" y="299"/>
                  </a:lnTo>
                  <a:lnTo>
                    <a:pt x="24859" y="221"/>
                  </a:lnTo>
                  <a:lnTo>
                    <a:pt x="23823" y="158"/>
                  </a:lnTo>
                  <a:lnTo>
                    <a:pt x="22803" y="95"/>
                  </a:lnTo>
                  <a:lnTo>
                    <a:pt x="21783" y="48"/>
                  </a:lnTo>
                  <a:lnTo>
                    <a:pt x="20794" y="17"/>
                  </a:lnTo>
                  <a:lnTo>
                    <a:pt x="19821"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2195;p41">
              <a:extLst>
                <a:ext uri="{FF2B5EF4-FFF2-40B4-BE49-F238E27FC236}">
                  <a16:creationId xmlns:a16="http://schemas.microsoft.com/office/drawing/2014/main" id="{3186A012-904F-F5EE-0E18-EAE4628CE0D3}"/>
                </a:ext>
              </a:extLst>
            </p:cNvPr>
            <p:cNvSpPr/>
            <p:nvPr/>
          </p:nvSpPr>
          <p:spPr>
            <a:xfrm>
              <a:off x="3994324" y="2948165"/>
              <a:ext cx="981907" cy="405782"/>
            </a:xfrm>
            <a:custGeom>
              <a:avLst/>
              <a:gdLst/>
              <a:ahLst/>
              <a:cxnLst/>
              <a:rect l="l" t="t" r="r" b="b"/>
              <a:pathLst>
                <a:path w="40333" h="16668" fill="none" extrusionOk="0">
                  <a:moveTo>
                    <a:pt x="126" y="2480"/>
                  </a:moveTo>
                  <a:lnTo>
                    <a:pt x="126" y="2480"/>
                  </a:lnTo>
                  <a:lnTo>
                    <a:pt x="1256" y="2167"/>
                  </a:lnTo>
                  <a:lnTo>
                    <a:pt x="2448" y="1853"/>
                  </a:lnTo>
                  <a:lnTo>
                    <a:pt x="3704" y="1570"/>
                  </a:lnTo>
                  <a:lnTo>
                    <a:pt x="5022" y="1288"/>
                  </a:lnTo>
                  <a:lnTo>
                    <a:pt x="6419" y="1037"/>
                  </a:lnTo>
                  <a:lnTo>
                    <a:pt x="7863" y="801"/>
                  </a:lnTo>
                  <a:lnTo>
                    <a:pt x="9369" y="582"/>
                  </a:lnTo>
                  <a:lnTo>
                    <a:pt x="10954" y="393"/>
                  </a:lnTo>
                  <a:lnTo>
                    <a:pt x="11770" y="315"/>
                  </a:lnTo>
                  <a:lnTo>
                    <a:pt x="12602" y="236"/>
                  </a:lnTo>
                  <a:lnTo>
                    <a:pt x="13449" y="173"/>
                  </a:lnTo>
                  <a:lnTo>
                    <a:pt x="14313" y="126"/>
                  </a:lnTo>
                  <a:lnTo>
                    <a:pt x="15191" y="79"/>
                  </a:lnTo>
                  <a:lnTo>
                    <a:pt x="16086" y="48"/>
                  </a:lnTo>
                  <a:lnTo>
                    <a:pt x="16996" y="17"/>
                  </a:lnTo>
                  <a:lnTo>
                    <a:pt x="17922" y="1"/>
                  </a:lnTo>
                  <a:lnTo>
                    <a:pt x="18864" y="1"/>
                  </a:lnTo>
                  <a:lnTo>
                    <a:pt x="19821" y="1"/>
                  </a:lnTo>
                  <a:lnTo>
                    <a:pt x="20794" y="17"/>
                  </a:lnTo>
                  <a:lnTo>
                    <a:pt x="21783" y="48"/>
                  </a:lnTo>
                  <a:lnTo>
                    <a:pt x="22803" y="95"/>
                  </a:lnTo>
                  <a:lnTo>
                    <a:pt x="23823" y="158"/>
                  </a:lnTo>
                  <a:lnTo>
                    <a:pt x="24859" y="221"/>
                  </a:lnTo>
                  <a:lnTo>
                    <a:pt x="25926" y="299"/>
                  </a:lnTo>
                  <a:lnTo>
                    <a:pt x="25926" y="299"/>
                  </a:lnTo>
                  <a:lnTo>
                    <a:pt x="27134" y="425"/>
                  </a:lnTo>
                  <a:lnTo>
                    <a:pt x="27903" y="519"/>
                  </a:lnTo>
                  <a:lnTo>
                    <a:pt x="28751" y="629"/>
                  </a:lnTo>
                  <a:lnTo>
                    <a:pt x="29677" y="754"/>
                  </a:lnTo>
                  <a:lnTo>
                    <a:pt x="30650" y="895"/>
                  </a:lnTo>
                  <a:lnTo>
                    <a:pt x="31654" y="1068"/>
                  </a:lnTo>
                  <a:lnTo>
                    <a:pt x="32706" y="1256"/>
                  </a:lnTo>
                  <a:lnTo>
                    <a:pt x="33757" y="1460"/>
                  </a:lnTo>
                  <a:lnTo>
                    <a:pt x="34809" y="1680"/>
                  </a:lnTo>
                  <a:lnTo>
                    <a:pt x="35844" y="1931"/>
                  </a:lnTo>
                  <a:lnTo>
                    <a:pt x="36849" y="2198"/>
                  </a:lnTo>
                  <a:lnTo>
                    <a:pt x="37806" y="2496"/>
                  </a:lnTo>
                  <a:lnTo>
                    <a:pt x="38261" y="2653"/>
                  </a:lnTo>
                  <a:lnTo>
                    <a:pt x="38701" y="2810"/>
                  </a:lnTo>
                  <a:lnTo>
                    <a:pt x="39124" y="2967"/>
                  </a:lnTo>
                  <a:lnTo>
                    <a:pt x="39532" y="3140"/>
                  </a:lnTo>
                  <a:lnTo>
                    <a:pt x="39909" y="3312"/>
                  </a:lnTo>
                  <a:lnTo>
                    <a:pt x="40270" y="3501"/>
                  </a:lnTo>
                  <a:lnTo>
                    <a:pt x="40270" y="3501"/>
                  </a:lnTo>
                  <a:lnTo>
                    <a:pt x="40286" y="3516"/>
                  </a:lnTo>
                  <a:lnTo>
                    <a:pt x="40301" y="3548"/>
                  </a:lnTo>
                  <a:lnTo>
                    <a:pt x="40317" y="3642"/>
                  </a:lnTo>
                  <a:lnTo>
                    <a:pt x="40333" y="3799"/>
                  </a:lnTo>
                  <a:lnTo>
                    <a:pt x="40333" y="4003"/>
                  </a:lnTo>
                  <a:lnTo>
                    <a:pt x="40301" y="4536"/>
                  </a:lnTo>
                  <a:lnTo>
                    <a:pt x="40239" y="5227"/>
                  </a:lnTo>
                  <a:lnTo>
                    <a:pt x="40144" y="6043"/>
                  </a:lnTo>
                  <a:lnTo>
                    <a:pt x="40035" y="6969"/>
                  </a:lnTo>
                  <a:lnTo>
                    <a:pt x="39783" y="9056"/>
                  </a:lnTo>
                  <a:lnTo>
                    <a:pt x="39501" y="11253"/>
                  </a:lnTo>
                  <a:lnTo>
                    <a:pt x="39250" y="13388"/>
                  </a:lnTo>
                  <a:lnTo>
                    <a:pt x="39156" y="14376"/>
                  </a:lnTo>
                  <a:lnTo>
                    <a:pt x="39077" y="15255"/>
                  </a:lnTo>
                  <a:lnTo>
                    <a:pt x="39014" y="16024"/>
                  </a:lnTo>
                  <a:lnTo>
                    <a:pt x="38999" y="16667"/>
                  </a:lnTo>
                  <a:lnTo>
                    <a:pt x="38999" y="16667"/>
                  </a:lnTo>
                  <a:lnTo>
                    <a:pt x="38387" y="16526"/>
                  </a:lnTo>
                  <a:lnTo>
                    <a:pt x="37790" y="16401"/>
                  </a:lnTo>
                  <a:lnTo>
                    <a:pt x="37194" y="16244"/>
                  </a:lnTo>
                  <a:lnTo>
                    <a:pt x="36598" y="16087"/>
                  </a:lnTo>
                  <a:lnTo>
                    <a:pt x="35405" y="15757"/>
                  </a:lnTo>
                  <a:lnTo>
                    <a:pt x="34228" y="15396"/>
                  </a:lnTo>
                  <a:lnTo>
                    <a:pt x="31905" y="14674"/>
                  </a:lnTo>
                  <a:lnTo>
                    <a:pt x="30728" y="14313"/>
                  </a:lnTo>
                  <a:lnTo>
                    <a:pt x="29551" y="13968"/>
                  </a:lnTo>
                  <a:lnTo>
                    <a:pt x="28374" y="13639"/>
                  </a:lnTo>
                  <a:lnTo>
                    <a:pt x="27778" y="13482"/>
                  </a:lnTo>
                  <a:lnTo>
                    <a:pt x="27166" y="13340"/>
                  </a:lnTo>
                  <a:lnTo>
                    <a:pt x="26554" y="13215"/>
                  </a:lnTo>
                  <a:lnTo>
                    <a:pt x="25942" y="13089"/>
                  </a:lnTo>
                  <a:lnTo>
                    <a:pt x="25330" y="12979"/>
                  </a:lnTo>
                  <a:lnTo>
                    <a:pt x="24702" y="12885"/>
                  </a:lnTo>
                  <a:lnTo>
                    <a:pt x="24058" y="12807"/>
                  </a:lnTo>
                  <a:lnTo>
                    <a:pt x="23415" y="12744"/>
                  </a:lnTo>
                  <a:lnTo>
                    <a:pt x="22772" y="12697"/>
                  </a:lnTo>
                  <a:lnTo>
                    <a:pt x="22112" y="12666"/>
                  </a:lnTo>
                  <a:lnTo>
                    <a:pt x="21438" y="12650"/>
                  </a:lnTo>
                  <a:lnTo>
                    <a:pt x="20763" y="12666"/>
                  </a:lnTo>
                  <a:lnTo>
                    <a:pt x="20072" y="12681"/>
                  </a:lnTo>
                  <a:lnTo>
                    <a:pt x="19382" y="12728"/>
                  </a:lnTo>
                  <a:lnTo>
                    <a:pt x="19382" y="12728"/>
                  </a:lnTo>
                  <a:lnTo>
                    <a:pt x="17090" y="12979"/>
                  </a:lnTo>
                  <a:lnTo>
                    <a:pt x="14705" y="13231"/>
                  </a:lnTo>
                  <a:lnTo>
                    <a:pt x="12241" y="13497"/>
                  </a:lnTo>
                  <a:lnTo>
                    <a:pt x="9746" y="13780"/>
                  </a:lnTo>
                  <a:lnTo>
                    <a:pt x="8506" y="13937"/>
                  </a:lnTo>
                  <a:lnTo>
                    <a:pt x="7266" y="14094"/>
                  </a:lnTo>
                  <a:lnTo>
                    <a:pt x="6058" y="14266"/>
                  </a:lnTo>
                  <a:lnTo>
                    <a:pt x="4849" y="14455"/>
                  </a:lnTo>
                  <a:lnTo>
                    <a:pt x="3672" y="14643"/>
                  </a:lnTo>
                  <a:lnTo>
                    <a:pt x="2542" y="14847"/>
                  </a:lnTo>
                  <a:lnTo>
                    <a:pt x="1428" y="15082"/>
                  </a:lnTo>
                  <a:lnTo>
                    <a:pt x="361" y="15318"/>
                  </a:lnTo>
                  <a:lnTo>
                    <a:pt x="361" y="15318"/>
                  </a:lnTo>
                  <a:lnTo>
                    <a:pt x="267" y="14517"/>
                  </a:lnTo>
                  <a:lnTo>
                    <a:pt x="173" y="13701"/>
                  </a:lnTo>
                  <a:lnTo>
                    <a:pt x="110" y="12870"/>
                  </a:lnTo>
                  <a:lnTo>
                    <a:pt x="63" y="12054"/>
                  </a:lnTo>
                  <a:lnTo>
                    <a:pt x="31" y="11206"/>
                  </a:lnTo>
                  <a:lnTo>
                    <a:pt x="16" y="10374"/>
                  </a:lnTo>
                  <a:lnTo>
                    <a:pt x="0" y="9543"/>
                  </a:lnTo>
                  <a:lnTo>
                    <a:pt x="16" y="8711"/>
                  </a:lnTo>
                  <a:lnTo>
                    <a:pt x="31" y="7063"/>
                  </a:lnTo>
                  <a:lnTo>
                    <a:pt x="63" y="5462"/>
                  </a:lnTo>
                  <a:lnTo>
                    <a:pt x="110" y="3924"/>
                  </a:lnTo>
                  <a:lnTo>
                    <a:pt x="126" y="248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2196;p41">
              <a:extLst>
                <a:ext uri="{FF2B5EF4-FFF2-40B4-BE49-F238E27FC236}">
                  <a16:creationId xmlns:a16="http://schemas.microsoft.com/office/drawing/2014/main" id="{1CF921CE-53C4-B412-5DE0-903167AA75BF}"/>
                </a:ext>
              </a:extLst>
            </p:cNvPr>
            <p:cNvSpPr/>
            <p:nvPr/>
          </p:nvSpPr>
          <p:spPr>
            <a:xfrm>
              <a:off x="4109696" y="2930587"/>
              <a:ext cx="720588" cy="818406"/>
            </a:xfrm>
            <a:custGeom>
              <a:avLst/>
              <a:gdLst/>
              <a:ahLst/>
              <a:cxnLst/>
              <a:rect l="l" t="t" r="r" b="b"/>
              <a:pathLst>
                <a:path w="29599" h="33617" extrusionOk="0">
                  <a:moveTo>
                    <a:pt x="15365" y="1"/>
                  </a:moveTo>
                  <a:lnTo>
                    <a:pt x="14988" y="17"/>
                  </a:lnTo>
                  <a:lnTo>
                    <a:pt x="14596" y="32"/>
                  </a:lnTo>
                  <a:lnTo>
                    <a:pt x="14188" y="64"/>
                  </a:lnTo>
                  <a:lnTo>
                    <a:pt x="13795" y="95"/>
                  </a:lnTo>
                  <a:lnTo>
                    <a:pt x="13371" y="158"/>
                  </a:lnTo>
                  <a:lnTo>
                    <a:pt x="12963" y="221"/>
                  </a:lnTo>
                  <a:lnTo>
                    <a:pt x="12524" y="283"/>
                  </a:lnTo>
                  <a:lnTo>
                    <a:pt x="11661" y="472"/>
                  </a:lnTo>
                  <a:lnTo>
                    <a:pt x="10766" y="691"/>
                  </a:lnTo>
                  <a:lnTo>
                    <a:pt x="9840" y="958"/>
                  </a:lnTo>
                  <a:lnTo>
                    <a:pt x="8883" y="1272"/>
                  </a:lnTo>
                  <a:lnTo>
                    <a:pt x="7910" y="1633"/>
                  </a:lnTo>
                  <a:lnTo>
                    <a:pt x="7486" y="1806"/>
                  </a:lnTo>
                  <a:lnTo>
                    <a:pt x="7063" y="2010"/>
                  </a:lnTo>
                  <a:lnTo>
                    <a:pt x="6670" y="2229"/>
                  </a:lnTo>
                  <a:lnTo>
                    <a:pt x="6278" y="2465"/>
                  </a:lnTo>
                  <a:lnTo>
                    <a:pt x="5917" y="2716"/>
                  </a:lnTo>
                  <a:lnTo>
                    <a:pt x="5556" y="2983"/>
                  </a:lnTo>
                  <a:lnTo>
                    <a:pt x="5211" y="3281"/>
                  </a:lnTo>
                  <a:lnTo>
                    <a:pt x="4881" y="3595"/>
                  </a:lnTo>
                  <a:lnTo>
                    <a:pt x="4567" y="3909"/>
                  </a:lnTo>
                  <a:lnTo>
                    <a:pt x="4253" y="4254"/>
                  </a:lnTo>
                  <a:lnTo>
                    <a:pt x="3955" y="4615"/>
                  </a:lnTo>
                  <a:lnTo>
                    <a:pt x="3689" y="4992"/>
                  </a:lnTo>
                  <a:lnTo>
                    <a:pt x="3406" y="5368"/>
                  </a:lnTo>
                  <a:lnTo>
                    <a:pt x="3155" y="5776"/>
                  </a:lnTo>
                  <a:lnTo>
                    <a:pt x="2904" y="6200"/>
                  </a:lnTo>
                  <a:lnTo>
                    <a:pt x="2684" y="6624"/>
                  </a:lnTo>
                  <a:lnTo>
                    <a:pt x="2449" y="7063"/>
                  </a:lnTo>
                  <a:lnTo>
                    <a:pt x="2245" y="7518"/>
                  </a:lnTo>
                  <a:lnTo>
                    <a:pt x="2041" y="7989"/>
                  </a:lnTo>
                  <a:lnTo>
                    <a:pt x="1852" y="8460"/>
                  </a:lnTo>
                  <a:lnTo>
                    <a:pt x="1680" y="8946"/>
                  </a:lnTo>
                  <a:lnTo>
                    <a:pt x="1507" y="9449"/>
                  </a:lnTo>
                  <a:lnTo>
                    <a:pt x="1350" y="9951"/>
                  </a:lnTo>
                  <a:lnTo>
                    <a:pt x="1193" y="10469"/>
                  </a:lnTo>
                  <a:lnTo>
                    <a:pt x="1052" y="11002"/>
                  </a:lnTo>
                  <a:lnTo>
                    <a:pt x="926" y="11536"/>
                  </a:lnTo>
                  <a:lnTo>
                    <a:pt x="801" y="12085"/>
                  </a:lnTo>
                  <a:lnTo>
                    <a:pt x="691" y="12634"/>
                  </a:lnTo>
                  <a:lnTo>
                    <a:pt x="597" y="13199"/>
                  </a:lnTo>
                  <a:lnTo>
                    <a:pt x="503" y="13764"/>
                  </a:lnTo>
                  <a:lnTo>
                    <a:pt x="346" y="14910"/>
                  </a:lnTo>
                  <a:lnTo>
                    <a:pt x="220" y="16071"/>
                  </a:lnTo>
                  <a:lnTo>
                    <a:pt x="110" y="17264"/>
                  </a:lnTo>
                  <a:lnTo>
                    <a:pt x="48" y="18457"/>
                  </a:lnTo>
                  <a:lnTo>
                    <a:pt x="16" y="19665"/>
                  </a:lnTo>
                  <a:lnTo>
                    <a:pt x="1" y="20873"/>
                  </a:lnTo>
                  <a:lnTo>
                    <a:pt x="1" y="22082"/>
                  </a:lnTo>
                  <a:lnTo>
                    <a:pt x="48" y="23290"/>
                  </a:lnTo>
                  <a:lnTo>
                    <a:pt x="95" y="24499"/>
                  </a:lnTo>
                  <a:lnTo>
                    <a:pt x="173" y="25691"/>
                  </a:lnTo>
                  <a:lnTo>
                    <a:pt x="267" y="26868"/>
                  </a:lnTo>
                  <a:lnTo>
                    <a:pt x="393" y="28030"/>
                  </a:lnTo>
                  <a:lnTo>
                    <a:pt x="518" y="29160"/>
                  </a:lnTo>
                  <a:lnTo>
                    <a:pt x="660" y="30274"/>
                  </a:lnTo>
                  <a:lnTo>
                    <a:pt x="817" y="31357"/>
                  </a:lnTo>
                  <a:lnTo>
                    <a:pt x="974" y="32393"/>
                  </a:lnTo>
                  <a:lnTo>
                    <a:pt x="1162" y="33413"/>
                  </a:lnTo>
                  <a:lnTo>
                    <a:pt x="28987" y="33617"/>
                  </a:lnTo>
                  <a:lnTo>
                    <a:pt x="29159" y="32126"/>
                  </a:lnTo>
                  <a:lnTo>
                    <a:pt x="29316" y="30588"/>
                  </a:lnTo>
                  <a:lnTo>
                    <a:pt x="29426" y="29003"/>
                  </a:lnTo>
                  <a:lnTo>
                    <a:pt x="29520" y="27402"/>
                  </a:lnTo>
                  <a:lnTo>
                    <a:pt x="29567" y="25770"/>
                  </a:lnTo>
                  <a:lnTo>
                    <a:pt x="29583" y="24954"/>
                  </a:lnTo>
                  <a:lnTo>
                    <a:pt x="29599" y="24138"/>
                  </a:lnTo>
                  <a:lnTo>
                    <a:pt x="29583" y="23322"/>
                  </a:lnTo>
                  <a:lnTo>
                    <a:pt x="29567" y="22490"/>
                  </a:lnTo>
                  <a:lnTo>
                    <a:pt x="29552" y="21674"/>
                  </a:lnTo>
                  <a:lnTo>
                    <a:pt x="29505" y="20842"/>
                  </a:lnTo>
                  <a:lnTo>
                    <a:pt x="29457" y="20026"/>
                  </a:lnTo>
                  <a:lnTo>
                    <a:pt x="29395" y="19210"/>
                  </a:lnTo>
                  <a:lnTo>
                    <a:pt x="29332" y="18394"/>
                  </a:lnTo>
                  <a:lnTo>
                    <a:pt x="29238" y="17594"/>
                  </a:lnTo>
                  <a:lnTo>
                    <a:pt x="29144" y="16793"/>
                  </a:lnTo>
                  <a:lnTo>
                    <a:pt x="29034" y="16008"/>
                  </a:lnTo>
                  <a:lnTo>
                    <a:pt x="28908" y="15224"/>
                  </a:lnTo>
                  <a:lnTo>
                    <a:pt x="28783" y="14439"/>
                  </a:lnTo>
                  <a:lnTo>
                    <a:pt x="28626" y="13670"/>
                  </a:lnTo>
                  <a:lnTo>
                    <a:pt x="28453" y="12917"/>
                  </a:lnTo>
                  <a:lnTo>
                    <a:pt x="28280" y="12179"/>
                  </a:lnTo>
                  <a:lnTo>
                    <a:pt x="28092" y="11442"/>
                  </a:lnTo>
                  <a:lnTo>
                    <a:pt x="27872" y="10720"/>
                  </a:lnTo>
                  <a:lnTo>
                    <a:pt x="27653" y="10029"/>
                  </a:lnTo>
                  <a:lnTo>
                    <a:pt x="27402" y="9339"/>
                  </a:lnTo>
                  <a:lnTo>
                    <a:pt x="27151" y="8664"/>
                  </a:lnTo>
                  <a:lnTo>
                    <a:pt x="26868" y="8020"/>
                  </a:lnTo>
                  <a:lnTo>
                    <a:pt x="26570" y="7377"/>
                  </a:lnTo>
                  <a:lnTo>
                    <a:pt x="26256" y="6765"/>
                  </a:lnTo>
                  <a:lnTo>
                    <a:pt x="25926" y="6169"/>
                  </a:lnTo>
                  <a:lnTo>
                    <a:pt x="25581" y="5604"/>
                  </a:lnTo>
                  <a:lnTo>
                    <a:pt x="25220" y="5039"/>
                  </a:lnTo>
                  <a:lnTo>
                    <a:pt x="24828" y="4521"/>
                  </a:lnTo>
                  <a:lnTo>
                    <a:pt x="24420" y="4019"/>
                  </a:lnTo>
                  <a:lnTo>
                    <a:pt x="23996" y="3532"/>
                  </a:lnTo>
                  <a:lnTo>
                    <a:pt x="23557" y="3077"/>
                  </a:lnTo>
                  <a:lnTo>
                    <a:pt x="23086" y="2653"/>
                  </a:lnTo>
                  <a:lnTo>
                    <a:pt x="22599" y="2261"/>
                  </a:lnTo>
                  <a:lnTo>
                    <a:pt x="22081" y="1884"/>
                  </a:lnTo>
                  <a:lnTo>
                    <a:pt x="21564" y="1555"/>
                  </a:lnTo>
                  <a:lnTo>
                    <a:pt x="21281" y="1398"/>
                  </a:lnTo>
                  <a:lnTo>
                    <a:pt x="20999" y="1241"/>
                  </a:lnTo>
                  <a:lnTo>
                    <a:pt x="20716" y="1100"/>
                  </a:lnTo>
                  <a:lnTo>
                    <a:pt x="20434" y="958"/>
                  </a:lnTo>
                  <a:lnTo>
                    <a:pt x="20135" y="833"/>
                  </a:lnTo>
                  <a:lnTo>
                    <a:pt x="19837" y="723"/>
                  </a:lnTo>
                  <a:lnTo>
                    <a:pt x="19523" y="613"/>
                  </a:lnTo>
                  <a:lnTo>
                    <a:pt x="19210" y="519"/>
                  </a:lnTo>
                  <a:lnTo>
                    <a:pt x="18896" y="425"/>
                  </a:lnTo>
                  <a:lnTo>
                    <a:pt x="18566" y="331"/>
                  </a:lnTo>
                  <a:lnTo>
                    <a:pt x="18237" y="268"/>
                  </a:lnTo>
                  <a:lnTo>
                    <a:pt x="17907" y="189"/>
                  </a:lnTo>
                  <a:lnTo>
                    <a:pt x="17562" y="142"/>
                  </a:lnTo>
                  <a:lnTo>
                    <a:pt x="17201" y="95"/>
                  </a:lnTo>
                  <a:lnTo>
                    <a:pt x="16855" y="48"/>
                  </a:lnTo>
                  <a:lnTo>
                    <a:pt x="16495" y="32"/>
                  </a:lnTo>
                  <a:lnTo>
                    <a:pt x="16118"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2197;p41">
              <a:extLst>
                <a:ext uri="{FF2B5EF4-FFF2-40B4-BE49-F238E27FC236}">
                  <a16:creationId xmlns:a16="http://schemas.microsoft.com/office/drawing/2014/main" id="{D2ECBFBE-B751-BAAA-E08C-9C184DD97DA6}"/>
                </a:ext>
              </a:extLst>
            </p:cNvPr>
            <p:cNvSpPr/>
            <p:nvPr/>
          </p:nvSpPr>
          <p:spPr>
            <a:xfrm>
              <a:off x="4109696" y="2930587"/>
              <a:ext cx="720588" cy="818406"/>
            </a:xfrm>
            <a:custGeom>
              <a:avLst/>
              <a:gdLst/>
              <a:ahLst/>
              <a:cxnLst/>
              <a:rect l="l" t="t" r="r" b="b"/>
              <a:pathLst>
                <a:path w="29599" h="33617" fill="none" extrusionOk="0">
                  <a:moveTo>
                    <a:pt x="1162" y="33413"/>
                  </a:moveTo>
                  <a:lnTo>
                    <a:pt x="1162" y="33413"/>
                  </a:lnTo>
                  <a:lnTo>
                    <a:pt x="974" y="32393"/>
                  </a:lnTo>
                  <a:lnTo>
                    <a:pt x="817" y="31357"/>
                  </a:lnTo>
                  <a:lnTo>
                    <a:pt x="660" y="30274"/>
                  </a:lnTo>
                  <a:lnTo>
                    <a:pt x="518" y="29160"/>
                  </a:lnTo>
                  <a:lnTo>
                    <a:pt x="393" y="28030"/>
                  </a:lnTo>
                  <a:lnTo>
                    <a:pt x="267" y="26868"/>
                  </a:lnTo>
                  <a:lnTo>
                    <a:pt x="173" y="25691"/>
                  </a:lnTo>
                  <a:lnTo>
                    <a:pt x="95" y="24499"/>
                  </a:lnTo>
                  <a:lnTo>
                    <a:pt x="48" y="23290"/>
                  </a:lnTo>
                  <a:lnTo>
                    <a:pt x="1" y="22082"/>
                  </a:lnTo>
                  <a:lnTo>
                    <a:pt x="1" y="20873"/>
                  </a:lnTo>
                  <a:lnTo>
                    <a:pt x="16" y="19665"/>
                  </a:lnTo>
                  <a:lnTo>
                    <a:pt x="48" y="18457"/>
                  </a:lnTo>
                  <a:lnTo>
                    <a:pt x="110" y="17264"/>
                  </a:lnTo>
                  <a:lnTo>
                    <a:pt x="220" y="16071"/>
                  </a:lnTo>
                  <a:lnTo>
                    <a:pt x="346" y="14910"/>
                  </a:lnTo>
                  <a:lnTo>
                    <a:pt x="503" y="13764"/>
                  </a:lnTo>
                  <a:lnTo>
                    <a:pt x="597" y="13199"/>
                  </a:lnTo>
                  <a:lnTo>
                    <a:pt x="691" y="12634"/>
                  </a:lnTo>
                  <a:lnTo>
                    <a:pt x="801" y="12085"/>
                  </a:lnTo>
                  <a:lnTo>
                    <a:pt x="926" y="11536"/>
                  </a:lnTo>
                  <a:lnTo>
                    <a:pt x="1052" y="11002"/>
                  </a:lnTo>
                  <a:lnTo>
                    <a:pt x="1193" y="10469"/>
                  </a:lnTo>
                  <a:lnTo>
                    <a:pt x="1350" y="9951"/>
                  </a:lnTo>
                  <a:lnTo>
                    <a:pt x="1507" y="9449"/>
                  </a:lnTo>
                  <a:lnTo>
                    <a:pt x="1680" y="8946"/>
                  </a:lnTo>
                  <a:lnTo>
                    <a:pt x="1852" y="8460"/>
                  </a:lnTo>
                  <a:lnTo>
                    <a:pt x="2041" y="7989"/>
                  </a:lnTo>
                  <a:lnTo>
                    <a:pt x="2245" y="7518"/>
                  </a:lnTo>
                  <a:lnTo>
                    <a:pt x="2449" y="7063"/>
                  </a:lnTo>
                  <a:lnTo>
                    <a:pt x="2684" y="6624"/>
                  </a:lnTo>
                  <a:lnTo>
                    <a:pt x="2904" y="6200"/>
                  </a:lnTo>
                  <a:lnTo>
                    <a:pt x="3155" y="5776"/>
                  </a:lnTo>
                  <a:lnTo>
                    <a:pt x="3406" y="5368"/>
                  </a:lnTo>
                  <a:lnTo>
                    <a:pt x="3689" y="4992"/>
                  </a:lnTo>
                  <a:lnTo>
                    <a:pt x="3955" y="4615"/>
                  </a:lnTo>
                  <a:lnTo>
                    <a:pt x="4253" y="4254"/>
                  </a:lnTo>
                  <a:lnTo>
                    <a:pt x="4567" y="3909"/>
                  </a:lnTo>
                  <a:lnTo>
                    <a:pt x="4881" y="3595"/>
                  </a:lnTo>
                  <a:lnTo>
                    <a:pt x="5211" y="3281"/>
                  </a:lnTo>
                  <a:lnTo>
                    <a:pt x="5556" y="2983"/>
                  </a:lnTo>
                  <a:lnTo>
                    <a:pt x="5917" y="2716"/>
                  </a:lnTo>
                  <a:lnTo>
                    <a:pt x="6278" y="2465"/>
                  </a:lnTo>
                  <a:lnTo>
                    <a:pt x="6670" y="2229"/>
                  </a:lnTo>
                  <a:lnTo>
                    <a:pt x="7063" y="2010"/>
                  </a:lnTo>
                  <a:lnTo>
                    <a:pt x="7486" y="1806"/>
                  </a:lnTo>
                  <a:lnTo>
                    <a:pt x="7910" y="1633"/>
                  </a:lnTo>
                  <a:lnTo>
                    <a:pt x="7910" y="1633"/>
                  </a:lnTo>
                  <a:lnTo>
                    <a:pt x="8883" y="1272"/>
                  </a:lnTo>
                  <a:lnTo>
                    <a:pt x="9840" y="958"/>
                  </a:lnTo>
                  <a:lnTo>
                    <a:pt x="10766" y="691"/>
                  </a:lnTo>
                  <a:lnTo>
                    <a:pt x="11661" y="472"/>
                  </a:lnTo>
                  <a:lnTo>
                    <a:pt x="12524" y="283"/>
                  </a:lnTo>
                  <a:lnTo>
                    <a:pt x="12963" y="221"/>
                  </a:lnTo>
                  <a:lnTo>
                    <a:pt x="13371" y="158"/>
                  </a:lnTo>
                  <a:lnTo>
                    <a:pt x="13795" y="95"/>
                  </a:lnTo>
                  <a:lnTo>
                    <a:pt x="14188" y="64"/>
                  </a:lnTo>
                  <a:lnTo>
                    <a:pt x="14596" y="32"/>
                  </a:lnTo>
                  <a:lnTo>
                    <a:pt x="14988" y="17"/>
                  </a:lnTo>
                  <a:lnTo>
                    <a:pt x="15365" y="1"/>
                  </a:lnTo>
                  <a:lnTo>
                    <a:pt x="15757" y="1"/>
                  </a:lnTo>
                  <a:lnTo>
                    <a:pt x="16118" y="1"/>
                  </a:lnTo>
                  <a:lnTo>
                    <a:pt x="16495" y="32"/>
                  </a:lnTo>
                  <a:lnTo>
                    <a:pt x="16855" y="48"/>
                  </a:lnTo>
                  <a:lnTo>
                    <a:pt x="17201" y="95"/>
                  </a:lnTo>
                  <a:lnTo>
                    <a:pt x="17562" y="142"/>
                  </a:lnTo>
                  <a:lnTo>
                    <a:pt x="17907" y="189"/>
                  </a:lnTo>
                  <a:lnTo>
                    <a:pt x="18237" y="268"/>
                  </a:lnTo>
                  <a:lnTo>
                    <a:pt x="18566" y="331"/>
                  </a:lnTo>
                  <a:lnTo>
                    <a:pt x="18896" y="425"/>
                  </a:lnTo>
                  <a:lnTo>
                    <a:pt x="19210" y="519"/>
                  </a:lnTo>
                  <a:lnTo>
                    <a:pt x="19523" y="613"/>
                  </a:lnTo>
                  <a:lnTo>
                    <a:pt x="19837" y="723"/>
                  </a:lnTo>
                  <a:lnTo>
                    <a:pt x="20135" y="833"/>
                  </a:lnTo>
                  <a:lnTo>
                    <a:pt x="20434" y="958"/>
                  </a:lnTo>
                  <a:lnTo>
                    <a:pt x="20716" y="1100"/>
                  </a:lnTo>
                  <a:lnTo>
                    <a:pt x="20999" y="1241"/>
                  </a:lnTo>
                  <a:lnTo>
                    <a:pt x="21281" y="1398"/>
                  </a:lnTo>
                  <a:lnTo>
                    <a:pt x="21564" y="1555"/>
                  </a:lnTo>
                  <a:lnTo>
                    <a:pt x="22081" y="1884"/>
                  </a:lnTo>
                  <a:lnTo>
                    <a:pt x="22599" y="2261"/>
                  </a:lnTo>
                  <a:lnTo>
                    <a:pt x="23086" y="2653"/>
                  </a:lnTo>
                  <a:lnTo>
                    <a:pt x="23557" y="3077"/>
                  </a:lnTo>
                  <a:lnTo>
                    <a:pt x="23996" y="3532"/>
                  </a:lnTo>
                  <a:lnTo>
                    <a:pt x="24420" y="4019"/>
                  </a:lnTo>
                  <a:lnTo>
                    <a:pt x="24828" y="4521"/>
                  </a:lnTo>
                  <a:lnTo>
                    <a:pt x="25220" y="5039"/>
                  </a:lnTo>
                  <a:lnTo>
                    <a:pt x="25581" y="5604"/>
                  </a:lnTo>
                  <a:lnTo>
                    <a:pt x="25926" y="6169"/>
                  </a:lnTo>
                  <a:lnTo>
                    <a:pt x="26256" y="6765"/>
                  </a:lnTo>
                  <a:lnTo>
                    <a:pt x="26570" y="7377"/>
                  </a:lnTo>
                  <a:lnTo>
                    <a:pt x="26868" y="8020"/>
                  </a:lnTo>
                  <a:lnTo>
                    <a:pt x="27151" y="8664"/>
                  </a:lnTo>
                  <a:lnTo>
                    <a:pt x="27402" y="9339"/>
                  </a:lnTo>
                  <a:lnTo>
                    <a:pt x="27653" y="10029"/>
                  </a:lnTo>
                  <a:lnTo>
                    <a:pt x="27872" y="10720"/>
                  </a:lnTo>
                  <a:lnTo>
                    <a:pt x="28092" y="11442"/>
                  </a:lnTo>
                  <a:lnTo>
                    <a:pt x="28280" y="12179"/>
                  </a:lnTo>
                  <a:lnTo>
                    <a:pt x="28453" y="12917"/>
                  </a:lnTo>
                  <a:lnTo>
                    <a:pt x="28626" y="13670"/>
                  </a:lnTo>
                  <a:lnTo>
                    <a:pt x="28783" y="14439"/>
                  </a:lnTo>
                  <a:lnTo>
                    <a:pt x="28908" y="15224"/>
                  </a:lnTo>
                  <a:lnTo>
                    <a:pt x="29034" y="16008"/>
                  </a:lnTo>
                  <a:lnTo>
                    <a:pt x="29144" y="16793"/>
                  </a:lnTo>
                  <a:lnTo>
                    <a:pt x="29238" y="17594"/>
                  </a:lnTo>
                  <a:lnTo>
                    <a:pt x="29332" y="18394"/>
                  </a:lnTo>
                  <a:lnTo>
                    <a:pt x="29395" y="19210"/>
                  </a:lnTo>
                  <a:lnTo>
                    <a:pt x="29457" y="20026"/>
                  </a:lnTo>
                  <a:lnTo>
                    <a:pt x="29505" y="20842"/>
                  </a:lnTo>
                  <a:lnTo>
                    <a:pt x="29552" y="21674"/>
                  </a:lnTo>
                  <a:lnTo>
                    <a:pt x="29567" y="22490"/>
                  </a:lnTo>
                  <a:lnTo>
                    <a:pt x="29583" y="23322"/>
                  </a:lnTo>
                  <a:lnTo>
                    <a:pt x="29599" y="24138"/>
                  </a:lnTo>
                  <a:lnTo>
                    <a:pt x="29583" y="24954"/>
                  </a:lnTo>
                  <a:lnTo>
                    <a:pt x="29567" y="25770"/>
                  </a:lnTo>
                  <a:lnTo>
                    <a:pt x="29520" y="27402"/>
                  </a:lnTo>
                  <a:lnTo>
                    <a:pt x="29426" y="29003"/>
                  </a:lnTo>
                  <a:lnTo>
                    <a:pt x="29316" y="30588"/>
                  </a:lnTo>
                  <a:lnTo>
                    <a:pt x="29159" y="32126"/>
                  </a:lnTo>
                  <a:lnTo>
                    <a:pt x="28987" y="33617"/>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2198;p41">
              <a:extLst>
                <a:ext uri="{FF2B5EF4-FFF2-40B4-BE49-F238E27FC236}">
                  <a16:creationId xmlns:a16="http://schemas.microsoft.com/office/drawing/2014/main" id="{64FF991A-65E6-A01B-DAA1-91E44D23C19A}"/>
                </a:ext>
              </a:extLst>
            </p:cNvPr>
            <p:cNvSpPr/>
            <p:nvPr/>
          </p:nvSpPr>
          <p:spPr>
            <a:xfrm>
              <a:off x="4112374" y="3708108"/>
              <a:ext cx="732054" cy="68409"/>
            </a:xfrm>
            <a:custGeom>
              <a:avLst/>
              <a:gdLst/>
              <a:ahLst/>
              <a:cxnLst/>
              <a:rect l="l" t="t" r="r" b="b"/>
              <a:pathLst>
                <a:path w="30070" h="2810" extrusionOk="0">
                  <a:moveTo>
                    <a:pt x="18252" y="0"/>
                  </a:moveTo>
                  <a:lnTo>
                    <a:pt x="16871" y="16"/>
                  </a:lnTo>
                  <a:lnTo>
                    <a:pt x="15490" y="48"/>
                  </a:lnTo>
                  <a:lnTo>
                    <a:pt x="14093" y="95"/>
                  </a:lnTo>
                  <a:lnTo>
                    <a:pt x="12712" y="142"/>
                  </a:lnTo>
                  <a:lnTo>
                    <a:pt x="7172" y="393"/>
                  </a:lnTo>
                  <a:lnTo>
                    <a:pt x="5634" y="440"/>
                  </a:lnTo>
                  <a:lnTo>
                    <a:pt x="4112" y="487"/>
                  </a:lnTo>
                  <a:lnTo>
                    <a:pt x="2574" y="518"/>
                  </a:lnTo>
                  <a:lnTo>
                    <a:pt x="1052" y="534"/>
                  </a:lnTo>
                  <a:lnTo>
                    <a:pt x="942" y="550"/>
                  </a:lnTo>
                  <a:lnTo>
                    <a:pt x="848" y="565"/>
                  </a:lnTo>
                  <a:lnTo>
                    <a:pt x="754" y="581"/>
                  </a:lnTo>
                  <a:lnTo>
                    <a:pt x="659" y="628"/>
                  </a:lnTo>
                  <a:lnTo>
                    <a:pt x="565" y="660"/>
                  </a:lnTo>
                  <a:lnTo>
                    <a:pt x="471" y="722"/>
                  </a:lnTo>
                  <a:lnTo>
                    <a:pt x="314" y="848"/>
                  </a:lnTo>
                  <a:lnTo>
                    <a:pt x="236" y="926"/>
                  </a:lnTo>
                  <a:lnTo>
                    <a:pt x="173" y="1005"/>
                  </a:lnTo>
                  <a:lnTo>
                    <a:pt x="126" y="1099"/>
                  </a:lnTo>
                  <a:lnTo>
                    <a:pt x="79" y="1178"/>
                  </a:lnTo>
                  <a:lnTo>
                    <a:pt x="47" y="1272"/>
                  </a:lnTo>
                  <a:lnTo>
                    <a:pt x="16" y="1382"/>
                  </a:lnTo>
                  <a:lnTo>
                    <a:pt x="0" y="1476"/>
                  </a:lnTo>
                  <a:lnTo>
                    <a:pt x="0" y="1586"/>
                  </a:lnTo>
                  <a:lnTo>
                    <a:pt x="16" y="1695"/>
                  </a:lnTo>
                  <a:lnTo>
                    <a:pt x="32" y="1790"/>
                  </a:lnTo>
                  <a:lnTo>
                    <a:pt x="95" y="1994"/>
                  </a:lnTo>
                  <a:lnTo>
                    <a:pt x="189" y="2166"/>
                  </a:lnTo>
                  <a:lnTo>
                    <a:pt x="314" y="2323"/>
                  </a:lnTo>
                  <a:lnTo>
                    <a:pt x="393" y="2386"/>
                  </a:lnTo>
                  <a:lnTo>
                    <a:pt x="471" y="2449"/>
                  </a:lnTo>
                  <a:lnTo>
                    <a:pt x="550" y="2511"/>
                  </a:lnTo>
                  <a:lnTo>
                    <a:pt x="644" y="2559"/>
                  </a:lnTo>
                  <a:lnTo>
                    <a:pt x="738" y="2590"/>
                  </a:lnTo>
                  <a:lnTo>
                    <a:pt x="832" y="2621"/>
                  </a:lnTo>
                  <a:lnTo>
                    <a:pt x="942" y="2637"/>
                  </a:lnTo>
                  <a:lnTo>
                    <a:pt x="1052" y="2637"/>
                  </a:lnTo>
                  <a:lnTo>
                    <a:pt x="2417" y="2621"/>
                  </a:lnTo>
                  <a:lnTo>
                    <a:pt x="3798" y="2606"/>
                  </a:lnTo>
                  <a:lnTo>
                    <a:pt x="5164" y="2559"/>
                  </a:lnTo>
                  <a:lnTo>
                    <a:pt x="6545" y="2511"/>
                  </a:lnTo>
                  <a:lnTo>
                    <a:pt x="9291" y="2402"/>
                  </a:lnTo>
                  <a:lnTo>
                    <a:pt x="12022" y="2276"/>
                  </a:lnTo>
                  <a:lnTo>
                    <a:pt x="14768" y="2182"/>
                  </a:lnTo>
                  <a:lnTo>
                    <a:pt x="16149" y="2135"/>
                  </a:lnTo>
                  <a:lnTo>
                    <a:pt x="17514" y="2119"/>
                  </a:lnTo>
                  <a:lnTo>
                    <a:pt x="18896" y="2103"/>
                  </a:lnTo>
                  <a:lnTo>
                    <a:pt x="20261" y="2119"/>
                  </a:lnTo>
                  <a:lnTo>
                    <a:pt x="21626" y="2151"/>
                  </a:lnTo>
                  <a:lnTo>
                    <a:pt x="23007" y="2198"/>
                  </a:lnTo>
                  <a:lnTo>
                    <a:pt x="24514" y="2292"/>
                  </a:lnTo>
                  <a:lnTo>
                    <a:pt x="25251" y="2355"/>
                  </a:lnTo>
                  <a:lnTo>
                    <a:pt x="26005" y="2417"/>
                  </a:lnTo>
                  <a:lnTo>
                    <a:pt x="26727" y="2496"/>
                  </a:lnTo>
                  <a:lnTo>
                    <a:pt x="27386" y="2574"/>
                  </a:lnTo>
                  <a:lnTo>
                    <a:pt x="28029" y="2668"/>
                  </a:lnTo>
                  <a:lnTo>
                    <a:pt x="28751" y="2778"/>
                  </a:lnTo>
                  <a:lnTo>
                    <a:pt x="28955" y="2810"/>
                  </a:lnTo>
                  <a:lnTo>
                    <a:pt x="29159" y="2794"/>
                  </a:lnTo>
                  <a:lnTo>
                    <a:pt x="29363" y="2747"/>
                  </a:lnTo>
                  <a:lnTo>
                    <a:pt x="29552" y="2668"/>
                  </a:lnTo>
                  <a:lnTo>
                    <a:pt x="29630" y="2621"/>
                  </a:lnTo>
                  <a:lnTo>
                    <a:pt x="29708" y="2574"/>
                  </a:lnTo>
                  <a:lnTo>
                    <a:pt x="29787" y="2496"/>
                  </a:lnTo>
                  <a:lnTo>
                    <a:pt x="29850" y="2433"/>
                  </a:lnTo>
                  <a:lnTo>
                    <a:pt x="29912" y="2339"/>
                  </a:lnTo>
                  <a:lnTo>
                    <a:pt x="29960" y="2260"/>
                  </a:lnTo>
                  <a:lnTo>
                    <a:pt x="30007" y="2151"/>
                  </a:lnTo>
                  <a:lnTo>
                    <a:pt x="30038" y="2056"/>
                  </a:lnTo>
                  <a:lnTo>
                    <a:pt x="30069" y="1852"/>
                  </a:lnTo>
                  <a:lnTo>
                    <a:pt x="30054" y="1648"/>
                  </a:lnTo>
                  <a:lnTo>
                    <a:pt x="30007" y="1444"/>
                  </a:lnTo>
                  <a:lnTo>
                    <a:pt x="29928" y="1256"/>
                  </a:lnTo>
                  <a:lnTo>
                    <a:pt x="29881" y="1162"/>
                  </a:lnTo>
                  <a:lnTo>
                    <a:pt x="29818" y="1083"/>
                  </a:lnTo>
                  <a:lnTo>
                    <a:pt x="29756" y="1005"/>
                  </a:lnTo>
                  <a:lnTo>
                    <a:pt x="29677" y="926"/>
                  </a:lnTo>
                  <a:lnTo>
                    <a:pt x="29599" y="879"/>
                  </a:lnTo>
                  <a:lnTo>
                    <a:pt x="29504" y="817"/>
                  </a:lnTo>
                  <a:lnTo>
                    <a:pt x="29410" y="785"/>
                  </a:lnTo>
                  <a:lnTo>
                    <a:pt x="29300" y="754"/>
                  </a:lnTo>
                  <a:lnTo>
                    <a:pt x="28626" y="644"/>
                  </a:lnTo>
                  <a:lnTo>
                    <a:pt x="27935" y="550"/>
                  </a:lnTo>
                  <a:lnTo>
                    <a:pt x="27245" y="456"/>
                  </a:lnTo>
                  <a:lnTo>
                    <a:pt x="26554" y="377"/>
                  </a:lnTo>
                  <a:lnTo>
                    <a:pt x="25173" y="236"/>
                  </a:lnTo>
                  <a:lnTo>
                    <a:pt x="23792" y="142"/>
                  </a:lnTo>
                  <a:lnTo>
                    <a:pt x="22411" y="63"/>
                  </a:lnTo>
                  <a:lnTo>
                    <a:pt x="21030" y="16"/>
                  </a:lnTo>
                  <a:lnTo>
                    <a:pt x="19649" y="0"/>
                  </a:lnTo>
                  <a:close/>
                </a:path>
              </a:pathLst>
            </a:custGeom>
            <a:solidFill>
              <a:srgbClr val="3E749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2199;p41">
              <a:extLst>
                <a:ext uri="{FF2B5EF4-FFF2-40B4-BE49-F238E27FC236}">
                  <a16:creationId xmlns:a16="http://schemas.microsoft.com/office/drawing/2014/main" id="{6B49595A-C750-7BF9-9A1E-1AB8E39389EF}"/>
                </a:ext>
              </a:extLst>
            </p:cNvPr>
            <p:cNvSpPr/>
            <p:nvPr/>
          </p:nvSpPr>
          <p:spPr>
            <a:xfrm>
              <a:off x="4086397" y="2930222"/>
              <a:ext cx="201357" cy="601005"/>
            </a:xfrm>
            <a:custGeom>
              <a:avLst/>
              <a:gdLst/>
              <a:ahLst/>
              <a:cxnLst/>
              <a:rect l="l" t="t" r="r" b="b"/>
              <a:pathLst>
                <a:path w="8271" h="24687" extrusionOk="0">
                  <a:moveTo>
                    <a:pt x="6686" y="0"/>
                  </a:moveTo>
                  <a:lnTo>
                    <a:pt x="6544" y="32"/>
                  </a:lnTo>
                  <a:lnTo>
                    <a:pt x="6419" y="63"/>
                  </a:lnTo>
                  <a:lnTo>
                    <a:pt x="6293" y="126"/>
                  </a:lnTo>
                  <a:lnTo>
                    <a:pt x="6168" y="189"/>
                  </a:lnTo>
                  <a:lnTo>
                    <a:pt x="5666" y="550"/>
                  </a:lnTo>
                  <a:lnTo>
                    <a:pt x="5195" y="926"/>
                  </a:lnTo>
                  <a:lnTo>
                    <a:pt x="4755" y="1319"/>
                  </a:lnTo>
                  <a:lnTo>
                    <a:pt x="4332" y="1742"/>
                  </a:lnTo>
                  <a:lnTo>
                    <a:pt x="3924" y="2166"/>
                  </a:lnTo>
                  <a:lnTo>
                    <a:pt x="3547" y="2621"/>
                  </a:lnTo>
                  <a:lnTo>
                    <a:pt x="3202" y="3092"/>
                  </a:lnTo>
                  <a:lnTo>
                    <a:pt x="2872" y="3578"/>
                  </a:lnTo>
                  <a:lnTo>
                    <a:pt x="2558" y="4081"/>
                  </a:lnTo>
                  <a:lnTo>
                    <a:pt x="2276" y="4598"/>
                  </a:lnTo>
                  <a:lnTo>
                    <a:pt x="2009" y="5132"/>
                  </a:lnTo>
                  <a:lnTo>
                    <a:pt x="1758" y="5666"/>
                  </a:lnTo>
                  <a:lnTo>
                    <a:pt x="1538" y="6231"/>
                  </a:lnTo>
                  <a:lnTo>
                    <a:pt x="1334" y="6780"/>
                  </a:lnTo>
                  <a:lnTo>
                    <a:pt x="1146" y="7361"/>
                  </a:lnTo>
                  <a:lnTo>
                    <a:pt x="973" y="7941"/>
                  </a:lnTo>
                  <a:lnTo>
                    <a:pt x="832" y="8538"/>
                  </a:lnTo>
                  <a:lnTo>
                    <a:pt x="691" y="9150"/>
                  </a:lnTo>
                  <a:lnTo>
                    <a:pt x="581" y="9762"/>
                  </a:lnTo>
                  <a:lnTo>
                    <a:pt x="471" y="10374"/>
                  </a:lnTo>
                  <a:lnTo>
                    <a:pt x="377" y="10986"/>
                  </a:lnTo>
                  <a:lnTo>
                    <a:pt x="298" y="11598"/>
                  </a:lnTo>
                  <a:lnTo>
                    <a:pt x="236" y="12210"/>
                  </a:lnTo>
                  <a:lnTo>
                    <a:pt x="173" y="12838"/>
                  </a:lnTo>
                  <a:lnTo>
                    <a:pt x="94" y="14077"/>
                  </a:lnTo>
                  <a:lnTo>
                    <a:pt x="47" y="15317"/>
                  </a:lnTo>
                  <a:lnTo>
                    <a:pt x="16" y="16557"/>
                  </a:lnTo>
                  <a:lnTo>
                    <a:pt x="0" y="17797"/>
                  </a:lnTo>
                  <a:lnTo>
                    <a:pt x="16" y="19178"/>
                  </a:lnTo>
                  <a:lnTo>
                    <a:pt x="32" y="20543"/>
                  </a:lnTo>
                  <a:lnTo>
                    <a:pt x="32" y="21909"/>
                  </a:lnTo>
                  <a:lnTo>
                    <a:pt x="47" y="23274"/>
                  </a:lnTo>
                  <a:lnTo>
                    <a:pt x="47" y="23415"/>
                  </a:lnTo>
                  <a:lnTo>
                    <a:pt x="79" y="23556"/>
                  </a:lnTo>
                  <a:lnTo>
                    <a:pt x="110" y="23682"/>
                  </a:lnTo>
                  <a:lnTo>
                    <a:pt x="157" y="23807"/>
                  </a:lnTo>
                  <a:lnTo>
                    <a:pt x="220" y="23933"/>
                  </a:lnTo>
                  <a:lnTo>
                    <a:pt x="283" y="24059"/>
                  </a:lnTo>
                  <a:lnTo>
                    <a:pt x="377" y="24168"/>
                  </a:lnTo>
                  <a:lnTo>
                    <a:pt x="455" y="24263"/>
                  </a:lnTo>
                  <a:lnTo>
                    <a:pt x="565" y="24357"/>
                  </a:lnTo>
                  <a:lnTo>
                    <a:pt x="675" y="24451"/>
                  </a:lnTo>
                  <a:lnTo>
                    <a:pt x="785" y="24514"/>
                  </a:lnTo>
                  <a:lnTo>
                    <a:pt x="910" y="24576"/>
                  </a:lnTo>
                  <a:lnTo>
                    <a:pt x="1036" y="24624"/>
                  </a:lnTo>
                  <a:lnTo>
                    <a:pt x="1162" y="24655"/>
                  </a:lnTo>
                  <a:lnTo>
                    <a:pt x="1303" y="24671"/>
                  </a:lnTo>
                  <a:lnTo>
                    <a:pt x="1444" y="24686"/>
                  </a:lnTo>
                  <a:lnTo>
                    <a:pt x="1585" y="24671"/>
                  </a:lnTo>
                  <a:lnTo>
                    <a:pt x="1726" y="24639"/>
                  </a:lnTo>
                  <a:lnTo>
                    <a:pt x="1852" y="24608"/>
                  </a:lnTo>
                  <a:lnTo>
                    <a:pt x="1978" y="24561"/>
                  </a:lnTo>
                  <a:lnTo>
                    <a:pt x="2103" y="24498"/>
                  </a:lnTo>
                  <a:lnTo>
                    <a:pt x="2213" y="24435"/>
                  </a:lnTo>
                  <a:lnTo>
                    <a:pt x="2323" y="24341"/>
                  </a:lnTo>
                  <a:lnTo>
                    <a:pt x="2433" y="24263"/>
                  </a:lnTo>
                  <a:lnTo>
                    <a:pt x="2527" y="24168"/>
                  </a:lnTo>
                  <a:lnTo>
                    <a:pt x="2605" y="24059"/>
                  </a:lnTo>
                  <a:lnTo>
                    <a:pt x="2668" y="23949"/>
                  </a:lnTo>
                  <a:lnTo>
                    <a:pt x="2731" y="23823"/>
                  </a:lnTo>
                  <a:lnTo>
                    <a:pt x="2778" y="23698"/>
                  </a:lnTo>
                  <a:lnTo>
                    <a:pt x="2809" y="23556"/>
                  </a:lnTo>
                  <a:lnTo>
                    <a:pt x="2841" y="23431"/>
                  </a:lnTo>
                  <a:lnTo>
                    <a:pt x="2841" y="23274"/>
                  </a:lnTo>
                  <a:lnTo>
                    <a:pt x="2825" y="20904"/>
                  </a:lnTo>
                  <a:lnTo>
                    <a:pt x="2809" y="18519"/>
                  </a:lnTo>
                  <a:lnTo>
                    <a:pt x="2809" y="17326"/>
                  </a:lnTo>
                  <a:lnTo>
                    <a:pt x="2825" y="16133"/>
                  </a:lnTo>
                  <a:lnTo>
                    <a:pt x="2856" y="14941"/>
                  </a:lnTo>
                  <a:lnTo>
                    <a:pt x="2919" y="13748"/>
                  </a:lnTo>
                  <a:lnTo>
                    <a:pt x="2998" y="12587"/>
                  </a:lnTo>
                  <a:lnTo>
                    <a:pt x="3060" y="12006"/>
                  </a:lnTo>
                  <a:lnTo>
                    <a:pt x="3139" y="11425"/>
                  </a:lnTo>
                  <a:lnTo>
                    <a:pt x="3139" y="11410"/>
                  </a:lnTo>
                  <a:lnTo>
                    <a:pt x="3170" y="11158"/>
                  </a:lnTo>
                  <a:lnTo>
                    <a:pt x="3264" y="10562"/>
                  </a:lnTo>
                  <a:lnTo>
                    <a:pt x="3374" y="10013"/>
                  </a:lnTo>
                  <a:lnTo>
                    <a:pt x="3484" y="9448"/>
                  </a:lnTo>
                  <a:lnTo>
                    <a:pt x="3610" y="8914"/>
                  </a:lnTo>
                  <a:lnTo>
                    <a:pt x="3751" y="8396"/>
                  </a:lnTo>
                  <a:lnTo>
                    <a:pt x="3908" y="7878"/>
                  </a:lnTo>
                  <a:lnTo>
                    <a:pt x="4081" y="7361"/>
                  </a:lnTo>
                  <a:lnTo>
                    <a:pt x="4269" y="6874"/>
                  </a:lnTo>
                  <a:lnTo>
                    <a:pt x="4339" y="6709"/>
                  </a:lnTo>
                  <a:lnTo>
                    <a:pt x="4379" y="6623"/>
                  </a:lnTo>
                  <a:lnTo>
                    <a:pt x="4598" y="6152"/>
                  </a:lnTo>
                  <a:lnTo>
                    <a:pt x="4834" y="5713"/>
                  </a:lnTo>
                  <a:lnTo>
                    <a:pt x="5116" y="5195"/>
                  </a:lnTo>
                  <a:lnTo>
                    <a:pt x="5446" y="4708"/>
                  </a:lnTo>
                  <a:lnTo>
                    <a:pt x="5619" y="4457"/>
                  </a:lnTo>
                  <a:lnTo>
                    <a:pt x="5619" y="4457"/>
                  </a:lnTo>
                  <a:lnTo>
                    <a:pt x="5713" y="4363"/>
                  </a:lnTo>
                  <a:lnTo>
                    <a:pt x="5807" y="4253"/>
                  </a:lnTo>
                  <a:lnTo>
                    <a:pt x="5979" y="4018"/>
                  </a:lnTo>
                  <a:lnTo>
                    <a:pt x="6388" y="3594"/>
                  </a:lnTo>
                  <a:lnTo>
                    <a:pt x="6811" y="3202"/>
                  </a:lnTo>
                  <a:lnTo>
                    <a:pt x="7047" y="3013"/>
                  </a:lnTo>
                  <a:lnTo>
                    <a:pt x="7174" y="2895"/>
                  </a:lnTo>
                  <a:lnTo>
                    <a:pt x="7174" y="2895"/>
                  </a:lnTo>
                  <a:lnTo>
                    <a:pt x="7313" y="2794"/>
                  </a:lnTo>
                  <a:lnTo>
                    <a:pt x="7580" y="2605"/>
                  </a:lnTo>
                  <a:lnTo>
                    <a:pt x="7690" y="2527"/>
                  </a:lnTo>
                  <a:lnTo>
                    <a:pt x="7784" y="2433"/>
                  </a:lnTo>
                  <a:lnTo>
                    <a:pt x="7878" y="2339"/>
                  </a:lnTo>
                  <a:lnTo>
                    <a:pt x="7973" y="2229"/>
                  </a:lnTo>
                  <a:lnTo>
                    <a:pt x="8051" y="2119"/>
                  </a:lnTo>
                  <a:lnTo>
                    <a:pt x="8114" y="1993"/>
                  </a:lnTo>
                  <a:lnTo>
                    <a:pt x="8161" y="1883"/>
                  </a:lnTo>
                  <a:lnTo>
                    <a:pt x="8208" y="1742"/>
                  </a:lnTo>
                  <a:lnTo>
                    <a:pt x="8239" y="1617"/>
                  </a:lnTo>
                  <a:lnTo>
                    <a:pt x="8271" y="1491"/>
                  </a:lnTo>
                  <a:lnTo>
                    <a:pt x="8271" y="1350"/>
                  </a:lnTo>
                  <a:lnTo>
                    <a:pt x="8255" y="1224"/>
                  </a:lnTo>
                  <a:lnTo>
                    <a:pt x="8239" y="1083"/>
                  </a:lnTo>
                  <a:lnTo>
                    <a:pt x="8208" y="958"/>
                  </a:lnTo>
                  <a:lnTo>
                    <a:pt x="8145" y="816"/>
                  </a:lnTo>
                  <a:lnTo>
                    <a:pt x="8082" y="691"/>
                  </a:lnTo>
                  <a:lnTo>
                    <a:pt x="8004" y="581"/>
                  </a:lnTo>
                  <a:lnTo>
                    <a:pt x="7910" y="487"/>
                  </a:lnTo>
                  <a:lnTo>
                    <a:pt x="7816" y="393"/>
                  </a:lnTo>
                  <a:lnTo>
                    <a:pt x="7706" y="298"/>
                  </a:lnTo>
                  <a:lnTo>
                    <a:pt x="7596" y="220"/>
                  </a:lnTo>
                  <a:lnTo>
                    <a:pt x="7470" y="157"/>
                  </a:lnTo>
                  <a:lnTo>
                    <a:pt x="7345" y="94"/>
                  </a:lnTo>
                  <a:lnTo>
                    <a:pt x="7219" y="47"/>
                  </a:lnTo>
                  <a:lnTo>
                    <a:pt x="7078" y="16"/>
                  </a:lnTo>
                  <a:lnTo>
                    <a:pt x="6952"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2200;p41">
              <a:extLst>
                <a:ext uri="{FF2B5EF4-FFF2-40B4-BE49-F238E27FC236}">
                  <a16:creationId xmlns:a16="http://schemas.microsoft.com/office/drawing/2014/main" id="{67BAC9DA-4B10-B15B-7E8E-8907BAE5A752}"/>
                </a:ext>
              </a:extLst>
            </p:cNvPr>
            <p:cNvSpPr/>
            <p:nvPr/>
          </p:nvSpPr>
          <p:spPr>
            <a:xfrm>
              <a:off x="4646506" y="2916832"/>
              <a:ext cx="215112" cy="626616"/>
            </a:xfrm>
            <a:custGeom>
              <a:avLst/>
              <a:gdLst/>
              <a:ahLst/>
              <a:cxnLst/>
              <a:rect l="l" t="t" r="r" b="b"/>
              <a:pathLst>
                <a:path w="8836" h="25739" extrusionOk="0">
                  <a:moveTo>
                    <a:pt x="1256" y="1"/>
                  </a:moveTo>
                  <a:lnTo>
                    <a:pt x="1114" y="17"/>
                  </a:lnTo>
                  <a:lnTo>
                    <a:pt x="989" y="48"/>
                  </a:lnTo>
                  <a:lnTo>
                    <a:pt x="863" y="95"/>
                  </a:lnTo>
                  <a:lnTo>
                    <a:pt x="738" y="142"/>
                  </a:lnTo>
                  <a:lnTo>
                    <a:pt x="612" y="221"/>
                  </a:lnTo>
                  <a:lnTo>
                    <a:pt x="502" y="299"/>
                  </a:lnTo>
                  <a:lnTo>
                    <a:pt x="408" y="409"/>
                  </a:lnTo>
                  <a:lnTo>
                    <a:pt x="314" y="503"/>
                  </a:lnTo>
                  <a:lnTo>
                    <a:pt x="235" y="613"/>
                  </a:lnTo>
                  <a:lnTo>
                    <a:pt x="173" y="739"/>
                  </a:lnTo>
                  <a:lnTo>
                    <a:pt x="110" y="864"/>
                  </a:lnTo>
                  <a:lnTo>
                    <a:pt x="79" y="990"/>
                  </a:lnTo>
                  <a:lnTo>
                    <a:pt x="31" y="1131"/>
                  </a:lnTo>
                  <a:lnTo>
                    <a:pt x="16" y="1256"/>
                  </a:lnTo>
                  <a:lnTo>
                    <a:pt x="0" y="1398"/>
                  </a:lnTo>
                  <a:lnTo>
                    <a:pt x="0" y="1539"/>
                  </a:lnTo>
                  <a:lnTo>
                    <a:pt x="16" y="1665"/>
                  </a:lnTo>
                  <a:lnTo>
                    <a:pt x="47" y="1806"/>
                  </a:lnTo>
                  <a:lnTo>
                    <a:pt x="79" y="1931"/>
                  </a:lnTo>
                  <a:lnTo>
                    <a:pt x="141" y="2057"/>
                  </a:lnTo>
                  <a:lnTo>
                    <a:pt x="204" y="2167"/>
                  </a:lnTo>
                  <a:lnTo>
                    <a:pt x="298" y="2277"/>
                  </a:lnTo>
                  <a:lnTo>
                    <a:pt x="408" y="2386"/>
                  </a:lnTo>
                  <a:lnTo>
                    <a:pt x="816" y="2732"/>
                  </a:lnTo>
                  <a:lnTo>
                    <a:pt x="1193" y="3108"/>
                  </a:lnTo>
                  <a:lnTo>
                    <a:pt x="1569" y="3501"/>
                  </a:lnTo>
                  <a:lnTo>
                    <a:pt x="1930" y="3909"/>
                  </a:lnTo>
                  <a:lnTo>
                    <a:pt x="2103" y="4128"/>
                  </a:lnTo>
                  <a:lnTo>
                    <a:pt x="2417" y="4568"/>
                  </a:lnTo>
                  <a:lnTo>
                    <a:pt x="2731" y="5039"/>
                  </a:lnTo>
                  <a:lnTo>
                    <a:pt x="3013" y="5509"/>
                  </a:lnTo>
                  <a:lnTo>
                    <a:pt x="3296" y="6012"/>
                  </a:lnTo>
                  <a:lnTo>
                    <a:pt x="3563" y="6530"/>
                  </a:lnTo>
                  <a:lnTo>
                    <a:pt x="3991" y="7442"/>
                  </a:lnTo>
                  <a:lnTo>
                    <a:pt x="4049" y="7581"/>
                  </a:lnTo>
                  <a:lnTo>
                    <a:pt x="4159" y="7848"/>
                  </a:lnTo>
                  <a:lnTo>
                    <a:pt x="4379" y="8444"/>
                  </a:lnTo>
                  <a:lnTo>
                    <a:pt x="4567" y="9025"/>
                  </a:lnTo>
                  <a:lnTo>
                    <a:pt x="4755" y="9590"/>
                  </a:lnTo>
                  <a:lnTo>
                    <a:pt x="4912" y="10170"/>
                  </a:lnTo>
                  <a:lnTo>
                    <a:pt x="5069" y="10767"/>
                  </a:lnTo>
                  <a:lnTo>
                    <a:pt x="5210" y="11363"/>
                  </a:lnTo>
                  <a:lnTo>
                    <a:pt x="5352" y="11960"/>
                  </a:lnTo>
                  <a:lnTo>
                    <a:pt x="5461" y="12572"/>
                  </a:lnTo>
                  <a:lnTo>
                    <a:pt x="5571" y="13184"/>
                  </a:lnTo>
                  <a:lnTo>
                    <a:pt x="5665" y="13749"/>
                  </a:lnTo>
                  <a:lnTo>
                    <a:pt x="5697" y="14062"/>
                  </a:lnTo>
                  <a:lnTo>
                    <a:pt x="5713" y="14125"/>
                  </a:lnTo>
                  <a:lnTo>
                    <a:pt x="5791" y="14753"/>
                  </a:lnTo>
                  <a:lnTo>
                    <a:pt x="5854" y="15365"/>
                  </a:lnTo>
                  <a:lnTo>
                    <a:pt x="5901" y="15977"/>
                  </a:lnTo>
                  <a:lnTo>
                    <a:pt x="5948" y="16605"/>
                  </a:lnTo>
                  <a:lnTo>
                    <a:pt x="6011" y="17845"/>
                  </a:lnTo>
                  <a:lnTo>
                    <a:pt x="6026" y="19084"/>
                  </a:lnTo>
                  <a:lnTo>
                    <a:pt x="6026" y="19744"/>
                  </a:lnTo>
                  <a:lnTo>
                    <a:pt x="6011" y="20403"/>
                  </a:lnTo>
                  <a:lnTo>
                    <a:pt x="5995" y="21062"/>
                  </a:lnTo>
                  <a:lnTo>
                    <a:pt x="5964" y="21721"/>
                  </a:lnTo>
                  <a:lnTo>
                    <a:pt x="5917" y="22380"/>
                  </a:lnTo>
                  <a:lnTo>
                    <a:pt x="5870" y="23039"/>
                  </a:lnTo>
                  <a:lnTo>
                    <a:pt x="5807" y="23698"/>
                  </a:lnTo>
                  <a:lnTo>
                    <a:pt x="5728" y="24342"/>
                  </a:lnTo>
                  <a:lnTo>
                    <a:pt x="5728" y="24483"/>
                  </a:lnTo>
                  <a:lnTo>
                    <a:pt x="5744" y="24624"/>
                  </a:lnTo>
                  <a:lnTo>
                    <a:pt x="5775" y="24750"/>
                  </a:lnTo>
                  <a:lnTo>
                    <a:pt x="5822" y="24875"/>
                  </a:lnTo>
                  <a:lnTo>
                    <a:pt x="5885" y="25001"/>
                  </a:lnTo>
                  <a:lnTo>
                    <a:pt x="5948" y="25111"/>
                  </a:lnTo>
                  <a:lnTo>
                    <a:pt x="6042" y="25221"/>
                  </a:lnTo>
                  <a:lnTo>
                    <a:pt x="6136" y="25330"/>
                  </a:lnTo>
                  <a:lnTo>
                    <a:pt x="6246" y="25425"/>
                  </a:lnTo>
                  <a:lnTo>
                    <a:pt x="6356" y="25503"/>
                  </a:lnTo>
                  <a:lnTo>
                    <a:pt x="6482" y="25582"/>
                  </a:lnTo>
                  <a:lnTo>
                    <a:pt x="6607" y="25644"/>
                  </a:lnTo>
                  <a:lnTo>
                    <a:pt x="6733" y="25691"/>
                  </a:lnTo>
                  <a:lnTo>
                    <a:pt x="6874" y="25723"/>
                  </a:lnTo>
                  <a:lnTo>
                    <a:pt x="6999" y="25739"/>
                  </a:lnTo>
                  <a:lnTo>
                    <a:pt x="7282" y="25739"/>
                  </a:lnTo>
                  <a:lnTo>
                    <a:pt x="7423" y="25707"/>
                  </a:lnTo>
                  <a:lnTo>
                    <a:pt x="7564" y="25676"/>
                  </a:lnTo>
                  <a:lnTo>
                    <a:pt x="7690" y="25613"/>
                  </a:lnTo>
                  <a:lnTo>
                    <a:pt x="7800" y="25566"/>
                  </a:lnTo>
                  <a:lnTo>
                    <a:pt x="7910" y="25487"/>
                  </a:lnTo>
                  <a:lnTo>
                    <a:pt x="8020" y="25409"/>
                  </a:lnTo>
                  <a:lnTo>
                    <a:pt x="8114" y="25330"/>
                  </a:lnTo>
                  <a:lnTo>
                    <a:pt x="8192" y="25221"/>
                  </a:lnTo>
                  <a:lnTo>
                    <a:pt x="8271" y="25126"/>
                  </a:lnTo>
                  <a:lnTo>
                    <a:pt x="8333" y="25017"/>
                  </a:lnTo>
                  <a:lnTo>
                    <a:pt x="8396" y="24891"/>
                  </a:lnTo>
                  <a:lnTo>
                    <a:pt x="8443" y="24766"/>
                  </a:lnTo>
                  <a:lnTo>
                    <a:pt x="8475" y="24624"/>
                  </a:lnTo>
                  <a:lnTo>
                    <a:pt x="8506" y="24483"/>
                  </a:lnTo>
                  <a:lnTo>
                    <a:pt x="8522" y="24342"/>
                  </a:lnTo>
                  <a:lnTo>
                    <a:pt x="8647" y="23133"/>
                  </a:lnTo>
                  <a:lnTo>
                    <a:pt x="8741" y="21909"/>
                  </a:lnTo>
                  <a:lnTo>
                    <a:pt x="8804" y="20685"/>
                  </a:lnTo>
                  <a:lnTo>
                    <a:pt x="8836" y="19461"/>
                  </a:lnTo>
                  <a:lnTo>
                    <a:pt x="8820" y="18237"/>
                  </a:lnTo>
                  <a:lnTo>
                    <a:pt x="8773" y="17013"/>
                  </a:lnTo>
                  <a:lnTo>
                    <a:pt x="8679" y="15789"/>
                  </a:lnTo>
                  <a:lnTo>
                    <a:pt x="8569" y="14580"/>
                  </a:lnTo>
                  <a:lnTo>
                    <a:pt x="8490" y="13921"/>
                  </a:lnTo>
                  <a:lnTo>
                    <a:pt x="8396" y="13278"/>
                  </a:lnTo>
                  <a:lnTo>
                    <a:pt x="8302" y="12634"/>
                  </a:lnTo>
                  <a:lnTo>
                    <a:pt x="8192" y="11975"/>
                  </a:lnTo>
                  <a:lnTo>
                    <a:pt x="8067" y="11332"/>
                  </a:lnTo>
                  <a:lnTo>
                    <a:pt x="7925" y="10704"/>
                  </a:lnTo>
                  <a:lnTo>
                    <a:pt x="7768" y="10061"/>
                  </a:lnTo>
                  <a:lnTo>
                    <a:pt x="7612" y="9417"/>
                  </a:lnTo>
                  <a:lnTo>
                    <a:pt x="7423" y="8789"/>
                  </a:lnTo>
                  <a:lnTo>
                    <a:pt x="7235" y="8177"/>
                  </a:lnTo>
                  <a:lnTo>
                    <a:pt x="7031" y="7550"/>
                  </a:lnTo>
                  <a:lnTo>
                    <a:pt x="6795" y="6938"/>
                  </a:lnTo>
                  <a:lnTo>
                    <a:pt x="6544" y="6326"/>
                  </a:lnTo>
                  <a:lnTo>
                    <a:pt x="6278" y="5729"/>
                  </a:lnTo>
                  <a:lnTo>
                    <a:pt x="5995" y="5148"/>
                  </a:lnTo>
                  <a:lnTo>
                    <a:pt x="5697" y="4552"/>
                  </a:lnTo>
                  <a:lnTo>
                    <a:pt x="5367" y="3987"/>
                  </a:lnTo>
                  <a:lnTo>
                    <a:pt x="5006" y="3407"/>
                  </a:lnTo>
                  <a:lnTo>
                    <a:pt x="4630" y="2857"/>
                  </a:lnTo>
                  <a:lnTo>
                    <a:pt x="4237" y="2324"/>
                  </a:lnTo>
                  <a:lnTo>
                    <a:pt x="3798" y="1806"/>
                  </a:lnTo>
                  <a:lnTo>
                    <a:pt x="3359" y="1319"/>
                  </a:lnTo>
                  <a:lnTo>
                    <a:pt x="2872" y="848"/>
                  </a:lnTo>
                  <a:lnTo>
                    <a:pt x="2637" y="613"/>
                  </a:lnTo>
                  <a:lnTo>
                    <a:pt x="2386" y="409"/>
                  </a:lnTo>
                  <a:lnTo>
                    <a:pt x="2276" y="315"/>
                  </a:lnTo>
                  <a:lnTo>
                    <a:pt x="2150" y="252"/>
                  </a:lnTo>
                  <a:lnTo>
                    <a:pt x="2040" y="174"/>
                  </a:lnTo>
                  <a:lnTo>
                    <a:pt x="1915" y="127"/>
                  </a:lnTo>
                  <a:lnTo>
                    <a:pt x="1789" y="79"/>
                  </a:lnTo>
                  <a:lnTo>
                    <a:pt x="1648" y="48"/>
                  </a:lnTo>
                  <a:lnTo>
                    <a:pt x="1522" y="17"/>
                  </a:lnTo>
                  <a:lnTo>
                    <a:pt x="1381" y="1"/>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2201;p41">
              <a:extLst>
                <a:ext uri="{FF2B5EF4-FFF2-40B4-BE49-F238E27FC236}">
                  <a16:creationId xmlns:a16="http://schemas.microsoft.com/office/drawing/2014/main" id="{07A8A52C-E9BE-05E4-84C0-4765D0694AE8}"/>
                </a:ext>
              </a:extLst>
            </p:cNvPr>
            <p:cNvSpPr/>
            <p:nvPr/>
          </p:nvSpPr>
          <p:spPr>
            <a:xfrm>
              <a:off x="4042065" y="1805024"/>
              <a:ext cx="1040773" cy="1031595"/>
            </a:xfrm>
            <a:custGeom>
              <a:avLst/>
              <a:gdLst/>
              <a:ahLst/>
              <a:cxnLst/>
              <a:rect l="l" t="t" r="r" b="b"/>
              <a:pathLst>
                <a:path w="42751" h="42374" extrusionOk="0">
                  <a:moveTo>
                    <a:pt x="29756" y="1"/>
                  </a:moveTo>
                  <a:lnTo>
                    <a:pt x="29191" y="16"/>
                  </a:lnTo>
                  <a:lnTo>
                    <a:pt x="28626" y="63"/>
                  </a:lnTo>
                  <a:lnTo>
                    <a:pt x="28061" y="126"/>
                  </a:lnTo>
                  <a:lnTo>
                    <a:pt x="27496" y="220"/>
                  </a:lnTo>
                  <a:lnTo>
                    <a:pt x="26931" y="361"/>
                  </a:lnTo>
                  <a:lnTo>
                    <a:pt x="26366" y="518"/>
                  </a:lnTo>
                  <a:lnTo>
                    <a:pt x="25785" y="691"/>
                  </a:lnTo>
                  <a:lnTo>
                    <a:pt x="25220" y="911"/>
                  </a:lnTo>
                  <a:lnTo>
                    <a:pt x="24655" y="1162"/>
                  </a:lnTo>
                  <a:lnTo>
                    <a:pt x="24106" y="1444"/>
                  </a:lnTo>
                  <a:lnTo>
                    <a:pt x="23541" y="1758"/>
                  </a:lnTo>
                  <a:lnTo>
                    <a:pt x="22992" y="2103"/>
                  </a:lnTo>
                  <a:lnTo>
                    <a:pt x="22443" y="2480"/>
                  </a:lnTo>
                  <a:lnTo>
                    <a:pt x="21909" y="2888"/>
                  </a:lnTo>
                  <a:lnTo>
                    <a:pt x="21375" y="3343"/>
                  </a:lnTo>
                  <a:lnTo>
                    <a:pt x="3061" y="11582"/>
                  </a:lnTo>
                  <a:lnTo>
                    <a:pt x="3202" y="11990"/>
                  </a:lnTo>
                  <a:lnTo>
                    <a:pt x="3328" y="12399"/>
                  </a:lnTo>
                  <a:lnTo>
                    <a:pt x="3438" y="12822"/>
                  </a:lnTo>
                  <a:lnTo>
                    <a:pt x="3532" y="13246"/>
                  </a:lnTo>
                  <a:lnTo>
                    <a:pt x="3626" y="13685"/>
                  </a:lnTo>
                  <a:lnTo>
                    <a:pt x="3704" y="14125"/>
                  </a:lnTo>
                  <a:lnTo>
                    <a:pt x="3767" y="14564"/>
                  </a:lnTo>
                  <a:lnTo>
                    <a:pt x="3814" y="15019"/>
                  </a:lnTo>
                  <a:lnTo>
                    <a:pt x="3908" y="15930"/>
                  </a:lnTo>
                  <a:lnTo>
                    <a:pt x="3956" y="16871"/>
                  </a:lnTo>
                  <a:lnTo>
                    <a:pt x="3987" y="17813"/>
                  </a:lnTo>
                  <a:lnTo>
                    <a:pt x="3987" y="18754"/>
                  </a:lnTo>
                  <a:lnTo>
                    <a:pt x="3971" y="19696"/>
                  </a:lnTo>
                  <a:lnTo>
                    <a:pt x="3940" y="20653"/>
                  </a:lnTo>
                  <a:lnTo>
                    <a:pt x="3861" y="22521"/>
                  </a:lnTo>
                  <a:lnTo>
                    <a:pt x="3783" y="24326"/>
                  </a:lnTo>
                  <a:lnTo>
                    <a:pt x="3752" y="25205"/>
                  </a:lnTo>
                  <a:lnTo>
                    <a:pt x="3752" y="26052"/>
                  </a:lnTo>
                  <a:lnTo>
                    <a:pt x="3736" y="27072"/>
                  </a:lnTo>
                  <a:lnTo>
                    <a:pt x="3720" y="28076"/>
                  </a:lnTo>
                  <a:lnTo>
                    <a:pt x="3673" y="29081"/>
                  </a:lnTo>
                  <a:lnTo>
                    <a:pt x="3626" y="30085"/>
                  </a:lnTo>
                  <a:lnTo>
                    <a:pt x="3532" y="31074"/>
                  </a:lnTo>
                  <a:lnTo>
                    <a:pt x="3422" y="32063"/>
                  </a:lnTo>
                  <a:lnTo>
                    <a:pt x="3265" y="33036"/>
                  </a:lnTo>
                  <a:lnTo>
                    <a:pt x="3187" y="33522"/>
                  </a:lnTo>
                  <a:lnTo>
                    <a:pt x="3092" y="33993"/>
                  </a:lnTo>
                  <a:lnTo>
                    <a:pt x="2983" y="34479"/>
                  </a:lnTo>
                  <a:lnTo>
                    <a:pt x="2873" y="34950"/>
                  </a:lnTo>
                  <a:lnTo>
                    <a:pt x="2747" y="35421"/>
                  </a:lnTo>
                  <a:lnTo>
                    <a:pt x="2606" y="35892"/>
                  </a:lnTo>
                  <a:lnTo>
                    <a:pt x="2465" y="36347"/>
                  </a:lnTo>
                  <a:lnTo>
                    <a:pt x="2308" y="36802"/>
                  </a:lnTo>
                  <a:lnTo>
                    <a:pt x="2135" y="37273"/>
                  </a:lnTo>
                  <a:lnTo>
                    <a:pt x="1947" y="37712"/>
                  </a:lnTo>
                  <a:lnTo>
                    <a:pt x="1758" y="38167"/>
                  </a:lnTo>
                  <a:lnTo>
                    <a:pt x="1554" y="38607"/>
                  </a:lnTo>
                  <a:lnTo>
                    <a:pt x="1335" y="39046"/>
                  </a:lnTo>
                  <a:lnTo>
                    <a:pt x="1099" y="39486"/>
                  </a:lnTo>
                  <a:lnTo>
                    <a:pt x="848" y="39925"/>
                  </a:lnTo>
                  <a:lnTo>
                    <a:pt x="581" y="40349"/>
                  </a:lnTo>
                  <a:lnTo>
                    <a:pt x="299" y="40773"/>
                  </a:lnTo>
                  <a:lnTo>
                    <a:pt x="1" y="41181"/>
                  </a:lnTo>
                  <a:lnTo>
                    <a:pt x="440" y="41385"/>
                  </a:lnTo>
                  <a:lnTo>
                    <a:pt x="911" y="41557"/>
                  </a:lnTo>
                  <a:lnTo>
                    <a:pt x="1397" y="41714"/>
                  </a:lnTo>
                  <a:lnTo>
                    <a:pt x="1900" y="41855"/>
                  </a:lnTo>
                  <a:lnTo>
                    <a:pt x="2418" y="41965"/>
                  </a:lnTo>
                  <a:lnTo>
                    <a:pt x="2951" y="42075"/>
                  </a:lnTo>
                  <a:lnTo>
                    <a:pt x="3500" y="42154"/>
                  </a:lnTo>
                  <a:lnTo>
                    <a:pt x="4065" y="42216"/>
                  </a:lnTo>
                  <a:lnTo>
                    <a:pt x="4646" y="42279"/>
                  </a:lnTo>
                  <a:lnTo>
                    <a:pt x="5227" y="42326"/>
                  </a:lnTo>
                  <a:lnTo>
                    <a:pt x="5823" y="42358"/>
                  </a:lnTo>
                  <a:lnTo>
                    <a:pt x="6435" y="42373"/>
                  </a:lnTo>
                  <a:lnTo>
                    <a:pt x="7659" y="42373"/>
                  </a:lnTo>
                  <a:lnTo>
                    <a:pt x="8899" y="42358"/>
                  </a:lnTo>
                  <a:lnTo>
                    <a:pt x="10139" y="42295"/>
                  </a:lnTo>
                  <a:lnTo>
                    <a:pt x="11379" y="42232"/>
                  </a:lnTo>
                  <a:lnTo>
                    <a:pt x="13780" y="42075"/>
                  </a:lnTo>
                  <a:lnTo>
                    <a:pt x="14941" y="41997"/>
                  </a:lnTo>
                  <a:lnTo>
                    <a:pt x="16040" y="41918"/>
                  </a:lnTo>
                  <a:lnTo>
                    <a:pt x="17075" y="41887"/>
                  </a:lnTo>
                  <a:lnTo>
                    <a:pt x="18033" y="41871"/>
                  </a:lnTo>
                  <a:lnTo>
                    <a:pt x="19885" y="41871"/>
                  </a:lnTo>
                  <a:lnTo>
                    <a:pt x="21736" y="41887"/>
                  </a:lnTo>
                  <a:lnTo>
                    <a:pt x="25440" y="41934"/>
                  </a:lnTo>
                  <a:lnTo>
                    <a:pt x="27292" y="41950"/>
                  </a:lnTo>
                  <a:lnTo>
                    <a:pt x="29128" y="41950"/>
                  </a:lnTo>
                  <a:lnTo>
                    <a:pt x="30980" y="41934"/>
                  </a:lnTo>
                  <a:lnTo>
                    <a:pt x="32832" y="41887"/>
                  </a:lnTo>
                  <a:lnTo>
                    <a:pt x="33993" y="41824"/>
                  </a:lnTo>
                  <a:lnTo>
                    <a:pt x="35186" y="41777"/>
                  </a:lnTo>
                  <a:lnTo>
                    <a:pt x="36379" y="41730"/>
                  </a:lnTo>
                  <a:lnTo>
                    <a:pt x="37603" y="41667"/>
                  </a:lnTo>
                  <a:lnTo>
                    <a:pt x="38811" y="41589"/>
                  </a:lnTo>
                  <a:lnTo>
                    <a:pt x="40004" y="41479"/>
                  </a:lnTo>
                  <a:lnTo>
                    <a:pt x="40600" y="41416"/>
                  </a:lnTo>
                  <a:lnTo>
                    <a:pt x="41197" y="41353"/>
                  </a:lnTo>
                  <a:lnTo>
                    <a:pt x="41777" y="41275"/>
                  </a:lnTo>
                  <a:lnTo>
                    <a:pt x="42358" y="41181"/>
                  </a:lnTo>
                  <a:lnTo>
                    <a:pt x="42468" y="39705"/>
                  </a:lnTo>
                  <a:lnTo>
                    <a:pt x="42562" y="38215"/>
                  </a:lnTo>
                  <a:lnTo>
                    <a:pt x="42640" y="36724"/>
                  </a:lnTo>
                  <a:lnTo>
                    <a:pt x="42687" y="35217"/>
                  </a:lnTo>
                  <a:lnTo>
                    <a:pt x="42735" y="33695"/>
                  </a:lnTo>
                  <a:lnTo>
                    <a:pt x="42750" y="32172"/>
                  </a:lnTo>
                  <a:lnTo>
                    <a:pt x="42750" y="30634"/>
                  </a:lnTo>
                  <a:lnTo>
                    <a:pt x="42735" y="29112"/>
                  </a:lnTo>
                  <a:lnTo>
                    <a:pt x="42719" y="27574"/>
                  </a:lnTo>
                  <a:lnTo>
                    <a:pt x="42687" y="26052"/>
                  </a:lnTo>
                  <a:lnTo>
                    <a:pt x="42593" y="23007"/>
                  </a:lnTo>
                  <a:lnTo>
                    <a:pt x="42483" y="19994"/>
                  </a:lnTo>
                  <a:lnTo>
                    <a:pt x="42358" y="17028"/>
                  </a:lnTo>
                  <a:lnTo>
                    <a:pt x="42311" y="16212"/>
                  </a:lnTo>
                  <a:lnTo>
                    <a:pt x="42264" y="15349"/>
                  </a:lnTo>
                  <a:lnTo>
                    <a:pt x="42185" y="14439"/>
                  </a:lnTo>
                  <a:lnTo>
                    <a:pt x="42075" y="13513"/>
                  </a:lnTo>
                  <a:lnTo>
                    <a:pt x="41950" y="12555"/>
                  </a:lnTo>
                  <a:lnTo>
                    <a:pt x="41777" y="11598"/>
                  </a:lnTo>
                  <a:lnTo>
                    <a:pt x="41589" y="10641"/>
                  </a:lnTo>
                  <a:lnTo>
                    <a:pt x="41479" y="10154"/>
                  </a:lnTo>
                  <a:lnTo>
                    <a:pt x="41354" y="9668"/>
                  </a:lnTo>
                  <a:lnTo>
                    <a:pt x="41228" y="9197"/>
                  </a:lnTo>
                  <a:lnTo>
                    <a:pt x="41087" y="8726"/>
                  </a:lnTo>
                  <a:lnTo>
                    <a:pt x="40945" y="8271"/>
                  </a:lnTo>
                  <a:lnTo>
                    <a:pt x="40789" y="7816"/>
                  </a:lnTo>
                  <a:lnTo>
                    <a:pt x="40616" y="7361"/>
                  </a:lnTo>
                  <a:lnTo>
                    <a:pt x="40428" y="6921"/>
                  </a:lnTo>
                  <a:lnTo>
                    <a:pt x="40239" y="6482"/>
                  </a:lnTo>
                  <a:lnTo>
                    <a:pt x="40035" y="6058"/>
                  </a:lnTo>
                  <a:lnTo>
                    <a:pt x="39816" y="5650"/>
                  </a:lnTo>
                  <a:lnTo>
                    <a:pt x="39596" y="5258"/>
                  </a:lnTo>
                  <a:lnTo>
                    <a:pt x="39345" y="4881"/>
                  </a:lnTo>
                  <a:lnTo>
                    <a:pt x="39094" y="4505"/>
                  </a:lnTo>
                  <a:lnTo>
                    <a:pt x="38827" y="4159"/>
                  </a:lnTo>
                  <a:lnTo>
                    <a:pt x="38544" y="3830"/>
                  </a:lnTo>
                  <a:lnTo>
                    <a:pt x="38246" y="3500"/>
                  </a:lnTo>
                  <a:lnTo>
                    <a:pt x="37932" y="3218"/>
                  </a:lnTo>
                  <a:lnTo>
                    <a:pt x="37556" y="2872"/>
                  </a:lnTo>
                  <a:lnTo>
                    <a:pt x="37163" y="2543"/>
                  </a:lnTo>
                  <a:lnTo>
                    <a:pt x="36755" y="2229"/>
                  </a:lnTo>
                  <a:lnTo>
                    <a:pt x="36332" y="1931"/>
                  </a:lnTo>
                  <a:lnTo>
                    <a:pt x="35892" y="1664"/>
                  </a:lnTo>
                  <a:lnTo>
                    <a:pt x="35437" y="1413"/>
                  </a:lnTo>
                  <a:lnTo>
                    <a:pt x="34966" y="1178"/>
                  </a:lnTo>
                  <a:lnTo>
                    <a:pt x="34495" y="958"/>
                  </a:lnTo>
                  <a:lnTo>
                    <a:pt x="33993" y="754"/>
                  </a:lnTo>
                  <a:lnTo>
                    <a:pt x="33491" y="581"/>
                  </a:lnTo>
                  <a:lnTo>
                    <a:pt x="32989" y="424"/>
                  </a:lnTo>
                  <a:lnTo>
                    <a:pt x="32471" y="299"/>
                  </a:lnTo>
                  <a:lnTo>
                    <a:pt x="31937" y="189"/>
                  </a:lnTo>
                  <a:lnTo>
                    <a:pt x="31404" y="110"/>
                  </a:lnTo>
                  <a:lnTo>
                    <a:pt x="30854" y="48"/>
                  </a:lnTo>
                  <a:lnTo>
                    <a:pt x="30305" y="16"/>
                  </a:lnTo>
                  <a:lnTo>
                    <a:pt x="29756" y="1"/>
                  </a:ln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2202;p41">
              <a:extLst>
                <a:ext uri="{FF2B5EF4-FFF2-40B4-BE49-F238E27FC236}">
                  <a16:creationId xmlns:a16="http://schemas.microsoft.com/office/drawing/2014/main" id="{4DBF2868-9258-D0A6-BF46-F0096F3E5014}"/>
                </a:ext>
              </a:extLst>
            </p:cNvPr>
            <p:cNvSpPr/>
            <p:nvPr/>
          </p:nvSpPr>
          <p:spPr>
            <a:xfrm>
              <a:off x="4042065" y="1805024"/>
              <a:ext cx="1040773" cy="1031595"/>
            </a:xfrm>
            <a:custGeom>
              <a:avLst/>
              <a:gdLst/>
              <a:ahLst/>
              <a:cxnLst/>
              <a:rect l="l" t="t" r="r" b="b"/>
              <a:pathLst>
                <a:path w="42751" h="42374" fill="none" extrusionOk="0">
                  <a:moveTo>
                    <a:pt x="21375" y="3343"/>
                  </a:moveTo>
                  <a:lnTo>
                    <a:pt x="21375" y="3343"/>
                  </a:lnTo>
                  <a:lnTo>
                    <a:pt x="21909" y="2888"/>
                  </a:lnTo>
                  <a:lnTo>
                    <a:pt x="22443" y="2480"/>
                  </a:lnTo>
                  <a:lnTo>
                    <a:pt x="22992" y="2103"/>
                  </a:lnTo>
                  <a:lnTo>
                    <a:pt x="23541" y="1758"/>
                  </a:lnTo>
                  <a:lnTo>
                    <a:pt x="24106" y="1444"/>
                  </a:lnTo>
                  <a:lnTo>
                    <a:pt x="24655" y="1162"/>
                  </a:lnTo>
                  <a:lnTo>
                    <a:pt x="25220" y="911"/>
                  </a:lnTo>
                  <a:lnTo>
                    <a:pt x="25785" y="691"/>
                  </a:lnTo>
                  <a:lnTo>
                    <a:pt x="26366" y="518"/>
                  </a:lnTo>
                  <a:lnTo>
                    <a:pt x="26931" y="361"/>
                  </a:lnTo>
                  <a:lnTo>
                    <a:pt x="27496" y="220"/>
                  </a:lnTo>
                  <a:lnTo>
                    <a:pt x="28061" y="126"/>
                  </a:lnTo>
                  <a:lnTo>
                    <a:pt x="28626" y="63"/>
                  </a:lnTo>
                  <a:lnTo>
                    <a:pt x="29191" y="16"/>
                  </a:lnTo>
                  <a:lnTo>
                    <a:pt x="29756" y="1"/>
                  </a:lnTo>
                  <a:lnTo>
                    <a:pt x="30305" y="16"/>
                  </a:lnTo>
                  <a:lnTo>
                    <a:pt x="30854" y="48"/>
                  </a:lnTo>
                  <a:lnTo>
                    <a:pt x="31404" y="110"/>
                  </a:lnTo>
                  <a:lnTo>
                    <a:pt x="31937" y="189"/>
                  </a:lnTo>
                  <a:lnTo>
                    <a:pt x="32471" y="299"/>
                  </a:lnTo>
                  <a:lnTo>
                    <a:pt x="32989" y="424"/>
                  </a:lnTo>
                  <a:lnTo>
                    <a:pt x="33491" y="581"/>
                  </a:lnTo>
                  <a:lnTo>
                    <a:pt x="33993" y="754"/>
                  </a:lnTo>
                  <a:lnTo>
                    <a:pt x="34495" y="958"/>
                  </a:lnTo>
                  <a:lnTo>
                    <a:pt x="34966" y="1178"/>
                  </a:lnTo>
                  <a:lnTo>
                    <a:pt x="35437" y="1413"/>
                  </a:lnTo>
                  <a:lnTo>
                    <a:pt x="35892" y="1664"/>
                  </a:lnTo>
                  <a:lnTo>
                    <a:pt x="36332" y="1931"/>
                  </a:lnTo>
                  <a:lnTo>
                    <a:pt x="36755" y="2229"/>
                  </a:lnTo>
                  <a:lnTo>
                    <a:pt x="37163" y="2543"/>
                  </a:lnTo>
                  <a:lnTo>
                    <a:pt x="37556" y="2872"/>
                  </a:lnTo>
                  <a:lnTo>
                    <a:pt x="37932" y="3218"/>
                  </a:lnTo>
                  <a:lnTo>
                    <a:pt x="37932" y="3218"/>
                  </a:lnTo>
                  <a:lnTo>
                    <a:pt x="38246" y="3500"/>
                  </a:lnTo>
                  <a:lnTo>
                    <a:pt x="38544" y="3830"/>
                  </a:lnTo>
                  <a:lnTo>
                    <a:pt x="38827" y="4159"/>
                  </a:lnTo>
                  <a:lnTo>
                    <a:pt x="39094" y="4505"/>
                  </a:lnTo>
                  <a:lnTo>
                    <a:pt x="39345" y="4881"/>
                  </a:lnTo>
                  <a:lnTo>
                    <a:pt x="39596" y="5258"/>
                  </a:lnTo>
                  <a:lnTo>
                    <a:pt x="39816" y="5650"/>
                  </a:lnTo>
                  <a:lnTo>
                    <a:pt x="40035" y="6058"/>
                  </a:lnTo>
                  <a:lnTo>
                    <a:pt x="40239" y="6482"/>
                  </a:lnTo>
                  <a:lnTo>
                    <a:pt x="40428" y="6921"/>
                  </a:lnTo>
                  <a:lnTo>
                    <a:pt x="40616" y="7361"/>
                  </a:lnTo>
                  <a:lnTo>
                    <a:pt x="40789" y="7816"/>
                  </a:lnTo>
                  <a:lnTo>
                    <a:pt x="40945" y="8271"/>
                  </a:lnTo>
                  <a:lnTo>
                    <a:pt x="41087" y="8726"/>
                  </a:lnTo>
                  <a:lnTo>
                    <a:pt x="41228" y="9197"/>
                  </a:lnTo>
                  <a:lnTo>
                    <a:pt x="41354" y="9668"/>
                  </a:lnTo>
                  <a:lnTo>
                    <a:pt x="41479" y="10154"/>
                  </a:lnTo>
                  <a:lnTo>
                    <a:pt x="41589" y="10641"/>
                  </a:lnTo>
                  <a:lnTo>
                    <a:pt x="41777" y="11598"/>
                  </a:lnTo>
                  <a:lnTo>
                    <a:pt x="41950" y="12555"/>
                  </a:lnTo>
                  <a:lnTo>
                    <a:pt x="42075" y="13513"/>
                  </a:lnTo>
                  <a:lnTo>
                    <a:pt x="42185" y="14439"/>
                  </a:lnTo>
                  <a:lnTo>
                    <a:pt x="42264" y="15349"/>
                  </a:lnTo>
                  <a:lnTo>
                    <a:pt x="42311" y="16212"/>
                  </a:lnTo>
                  <a:lnTo>
                    <a:pt x="42358" y="17028"/>
                  </a:lnTo>
                  <a:lnTo>
                    <a:pt x="42358" y="17028"/>
                  </a:lnTo>
                  <a:lnTo>
                    <a:pt x="42483" y="19994"/>
                  </a:lnTo>
                  <a:lnTo>
                    <a:pt x="42593" y="23007"/>
                  </a:lnTo>
                  <a:lnTo>
                    <a:pt x="42687" y="26052"/>
                  </a:lnTo>
                  <a:lnTo>
                    <a:pt x="42719" y="27574"/>
                  </a:lnTo>
                  <a:lnTo>
                    <a:pt x="42735" y="29112"/>
                  </a:lnTo>
                  <a:lnTo>
                    <a:pt x="42750" y="30634"/>
                  </a:lnTo>
                  <a:lnTo>
                    <a:pt x="42750" y="32172"/>
                  </a:lnTo>
                  <a:lnTo>
                    <a:pt x="42735" y="33695"/>
                  </a:lnTo>
                  <a:lnTo>
                    <a:pt x="42687" y="35217"/>
                  </a:lnTo>
                  <a:lnTo>
                    <a:pt x="42640" y="36724"/>
                  </a:lnTo>
                  <a:lnTo>
                    <a:pt x="42562" y="38215"/>
                  </a:lnTo>
                  <a:lnTo>
                    <a:pt x="42468" y="39705"/>
                  </a:lnTo>
                  <a:lnTo>
                    <a:pt x="42358" y="41181"/>
                  </a:lnTo>
                  <a:lnTo>
                    <a:pt x="42358" y="41181"/>
                  </a:lnTo>
                  <a:lnTo>
                    <a:pt x="41777" y="41275"/>
                  </a:lnTo>
                  <a:lnTo>
                    <a:pt x="41197" y="41353"/>
                  </a:lnTo>
                  <a:lnTo>
                    <a:pt x="40600" y="41416"/>
                  </a:lnTo>
                  <a:lnTo>
                    <a:pt x="40004" y="41479"/>
                  </a:lnTo>
                  <a:lnTo>
                    <a:pt x="38811" y="41589"/>
                  </a:lnTo>
                  <a:lnTo>
                    <a:pt x="37603" y="41667"/>
                  </a:lnTo>
                  <a:lnTo>
                    <a:pt x="36379" y="41730"/>
                  </a:lnTo>
                  <a:lnTo>
                    <a:pt x="35186" y="41777"/>
                  </a:lnTo>
                  <a:lnTo>
                    <a:pt x="33993" y="41824"/>
                  </a:lnTo>
                  <a:lnTo>
                    <a:pt x="32832" y="41887"/>
                  </a:lnTo>
                  <a:lnTo>
                    <a:pt x="32832" y="41887"/>
                  </a:lnTo>
                  <a:lnTo>
                    <a:pt x="30980" y="41934"/>
                  </a:lnTo>
                  <a:lnTo>
                    <a:pt x="29128" y="41950"/>
                  </a:lnTo>
                  <a:lnTo>
                    <a:pt x="27292" y="41950"/>
                  </a:lnTo>
                  <a:lnTo>
                    <a:pt x="25440" y="41934"/>
                  </a:lnTo>
                  <a:lnTo>
                    <a:pt x="21736" y="41887"/>
                  </a:lnTo>
                  <a:lnTo>
                    <a:pt x="19885" y="41871"/>
                  </a:lnTo>
                  <a:lnTo>
                    <a:pt x="18033" y="41871"/>
                  </a:lnTo>
                  <a:lnTo>
                    <a:pt x="18033" y="41871"/>
                  </a:lnTo>
                  <a:lnTo>
                    <a:pt x="17075" y="41887"/>
                  </a:lnTo>
                  <a:lnTo>
                    <a:pt x="16040" y="41918"/>
                  </a:lnTo>
                  <a:lnTo>
                    <a:pt x="14941" y="41997"/>
                  </a:lnTo>
                  <a:lnTo>
                    <a:pt x="13780" y="42075"/>
                  </a:lnTo>
                  <a:lnTo>
                    <a:pt x="11379" y="42232"/>
                  </a:lnTo>
                  <a:lnTo>
                    <a:pt x="10139" y="42295"/>
                  </a:lnTo>
                  <a:lnTo>
                    <a:pt x="8899" y="42358"/>
                  </a:lnTo>
                  <a:lnTo>
                    <a:pt x="7659" y="42373"/>
                  </a:lnTo>
                  <a:lnTo>
                    <a:pt x="7031" y="42373"/>
                  </a:lnTo>
                  <a:lnTo>
                    <a:pt x="6435" y="42373"/>
                  </a:lnTo>
                  <a:lnTo>
                    <a:pt x="5823" y="42358"/>
                  </a:lnTo>
                  <a:lnTo>
                    <a:pt x="5227" y="42326"/>
                  </a:lnTo>
                  <a:lnTo>
                    <a:pt x="4646" y="42279"/>
                  </a:lnTo>
                  <a:lnTo>
                    <a:pt x="4065" y="42216"/>
                  </a:lnTo>
                  <a:lnTo>
                    <a:pt x="3500" y="42154"/>
                  </a:lnTo>
                  <a:lnTo>
                    <a:pt x="2951" y="42075"/>
                  </a:lnTo>
                  <a:lnTo>
                    <a:pt x="2418" y="41965"/>
                  </a:lnTo>
                  <a:lnTo>
                    <a:pt x="1900" y="41855"/>
                  </a:lnTo>
                  <a:lnTo>
                    <a:pt x="1397" y="41714"/>
                  </a:lnTo>
                  <a:lnTo>
                    <a:pt x="911" y="41557"/>
                  </a:lnTo>
                  <a:lnTo>
                    <a:pt x="440" y="41385"/>
                  </a:lnTo>
                  <a:lnTo>
                    <a:pt x="1" y="41181"/>
                  </a:lnTo>
                  <a:lnTo>
                    <a:pt x="1" y="41181"/>
                  </a:lnTo>
                  <a:lnTo>
                    <a:pt x="299" y="40773"/>
                  </a:lnTo>
                  <a:lnTo>
                    <a:pt x="581" y="40349"/>
                  </a:lnTo>
                  <a:lnTo>
                    <a:pt x="848" y="39925"/>
                  </a:lnTo>
                  <a:lnTo>
                    <a:pt x="1099" y="39486"/>
                  </a:lnTo>
                  <a:lnTo>
                    <a:pt x="1335" y="39046"/>
                  </a:lnTo>
                  <a:lnTo>
                    <a:pt x="1554" y="38607"/>
                  </a:lnTo>
                  <a:lnTo>
                    <a:pt x="1758" y="38167"/>
                  </a:lnTo>
                  <a:lnTo>
                    <a:pt x="1947" y="37712"/>
                  </a:lnTo>
                  <a:lnTo>
                    <a:pt x="2135" y="37273"/>
                  </a:lnTo>
                  <a:lnTo>
                    <a:pt x="2308" y="36802"/>
                  </a:lnTo>
                  <a:lnTo>
                    <a:pt x="2465" y="36347"/>
                  </a:lnTo>
                  <a:lnTo>
                    <a:pt x="2606" y="35892"/>
                  </a:lnTo>
                  <a:lnTo>
                    <a:pt x="2747" y="35421"/>
                  </a:lnTo>
                  <a:lnTo>
                    <a:pt x="2873" y="34950"/>
                  </a:lnTo>
                  <a:lnTo>
                    <a:pt x="2983" y="34479"/>
                  </a:lnTo>
                  <a:lnTo>
                    <a:pt x="3092" y="33993"/>
                  </a:lnTo>
                  <a:lnTo>
                    <a:pt x="3187" y="33522"/>
                  </a:lnTo>
                  <a:lnTo>
                    <a:pt x="3265" y="33036"/>
                  </a:lnTo>
                  <a:lnTo>
                    <a:pt x="3422" y="32063"/>
                  </a:lnTo>
                  <a:lnTo>
                    <a:pt x="3532" y="31074"/>
                  </a:lnTo>
                  <a:lnTo>
                    <a:pt x="3626" y="30085"/>
                  </a:lnTo>
                  <a:lnTo>
                    <a:pt x="3673" y="29081"/>
                  </a:lnTo>
                  <a:lnTo>
                    <a:pt x="3720" y="28076"/>
                  </a:lnTo>
                  <a:lnTo>
                    <a:pt x="3736" y="27072"/>
                  </a:lnTo>
                  <a:lnTo>
                    <a:pt x="3752" y="26052"/>
                  </a:lnTo>
                  <a:lnTo>
                    <a:pt x="3752" y="26052"/>
                  </a:lnTo>
                  <a:lnTo>
                    <a:pt x="3752" y="25205"/>
                  </a:lnTo>
                  <a:lnTo>
                    <a:pt x="3783" y="24326"/>
                  </a:lnTo>
                  <a:lnTo>
                    <a:pt x="3861" y="22521"/>
                  </a:lnTo>
                  <a:lnTo>
                    <a:pt x="3940" y="20653"/>
                  </a:lnTo>
                  <a:lnTo>
                    <a:pt x="3971" y="19696"/>
                  </a:lnTo>
                  <a:lnTo>
                    <a:pt x="3987" y="18754"/>
                  </a:lnTo>
                  <a:lnTo>
                    <a:pt x="3987" y="17813"/>
                  </a:lnTo>
                  <a:lnTo>
                    <a:pt x="3956" y="16871"/>
                  </a:lnTo>
                  <a:lnTo>
                    <a:pt x="3908" y="15930"/>
                  </a:lnTo>
                  <a:lnTo>
                    <a:pt x="3814" y="15019"/>
                  </a:lnTo>
                  <a:lnTo>
                    <a:pt x="3767" y="14564"/>
                  </a:lnTo>
                  <a:lnTo>
                    <a:pt x="3704" y="14125"/>
                  </a:lnTo>
                  <a:lnTo>
                    <a:pt x="3626" y="13685"/>
                  </a:lnTo>
                  <a:lnTo>
                    <a:pt x="3532" y="13246"/>
                  </a:lnTo>
                  <a:lnTo>
                    <a:pt x="3438" y="12822"/>
                  </a:lnTo>
                  <a:lnTo>
                    <a:pt x="3328" y="12399"/>
                  </a:lnTo>
                  <a:lnTo>
                    <a:pt x="3202" y="11990"/>
                  </a:lnTo>
                  <a:lnTo>
                    <a:pt x="3061" y="11582"/>
                  </a:lnTo>
                  <a:lnTo>
                    <a:pt x="21375" y="3343"/>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2203;p41">
              <a:extLst>
                <a:ext uri="{FF2B5EF4-FFF2-40B4-BE49-F238E27FC236}">
                  <a16:creationId xmlns:a16="http://schemas.microsoft.com/office/drawing/2014/main" id="{5E004C9B-CB8E-B425-5301-6614E09AB5F9}"/>
                </a:ext>
              </a:extLst>
            </p:cNvPr>
            <p:cNvSpPr/>
            <p:nvPr/>
          </p:nvSpPr>
          <p:spPr>
            <a:xfrm>
              <a:off x="4034055" y="2128259"/>
              <a:ext cx="871892" cy="814949"/>
            </a:xfrm>
            <a:custGeom>
              <a:avLst/>
              <a:gdLst/>
              <a:ahLst/>
              <a:cxnLst/>
              <a:rect l="l" t="t" r="r" b="b"/>
              <a:pathLst>
                <a:path w="35814" h="33475" extrusionOk="0">
                  <a:moveTo>
                    <a:pt x="1397" y="0"/>
                  </a:moveTo>
                  <a:lnTo>
                    <a:pt x="1193" y="1020"/>
                  </a:lnTo>
                  <a:lnTo>
                    <a:pt x="989" y="2056"/>
                  </a:lnTo>
                  <a:lnTo>
                    <a:pt x="801" y="3139"/>
                  </a:lnTo>
                  <a:lnTo>
                    <a:pt x="628" y="4253"/>
                  </a:lnTo>
                  <a:lnTo>
                    <a:pt x="471" y="5383"/>
                  </a:lnTo>
                  <a:lnTo>
                    <a:pt x="330" y="6545"/>
                  </a:lnTo>
                  <a:lnTo>
                    <a:pt x="220" y="7722"/>
                  </a:lnTo>
                  <a:lnTo>
                    <a:pt x="126" y="8914"/>
                  </a:lnTo>
                  <a:lnTo>
                    <a:pt x="47" y="10123"/>
                  </a:lnTo>
                  <a:lnTo>
                    <a:pt x="16" y="11331"/>
                  </a:lnTo>
                  <a:lnTo>
                    <a:pt x="0" y="12540"/>
                  </a:lnTo>
                  <a:lnTo>
                    <a:pt x="16" y="13748"/>
                  </a:lnTo>
                  <a:lnTo>
                    <a:pt x="63" y="14956"/>
                  </a:lnTo>
                  <a:lnTo>
                    <a:pt x="141" y="16149"/>
                  </a:lnTo>
                  <a:lnTo>
                    <a:pt x="188" y="16745"/>
                  </a:lnTo>
                  <a:lnTo>
                    <a:pt x="251" y="17342"/>
                  </a:lnTo>
                  <a:lnTo>
                    <a:pt x="330" y="17922"/>
                  </a:lnTo>
                  <a:lnTo>
                    <a:pt x="408" y="18503"/>
                  </a:lnTo>
                  <a:lnTo>
                    <a:pt x="502" y="19084"/>
                  </a:lnTo>
                  <a:lnTo>
                    <a:pt x="612" y="19649"/>
                  </a:lnTo>
                  <a:lnTo>
                    <a:pt x="722" y="20214"/>
                  </a:lnTo>
                  <a:lnTo>
                    <a:pt x="848" y="20779"/>
                  </a:lnTo>
                  <a:lnTo>
                    <a:pt x="973" y="21328"/>
                  </a:lnTo>
                  <a:lnTo>
                    <a:pt x="1130" y="21877"/>
                  </a:lnTo>
                  <a:lnTo>
                    <a:pt x="1287" y="22411"/>
                  </a:lnTo>
                  <a:lnTo>
                    <a:pt x="1444" y="22944"/>
                  </a:lnTo>
                  <a:lnTo>
                    <a:pt x="1632" y="23462"/>
                  </a:lnTo>
                  <a:lnTo>
                    <a:pt x="1821" y="23965"/>
                  </a:lnTo>
                  <a:lnTo>
                    <a:pt x="2025" y="24467"/>
                  </a:lnTo>
                  <a:lnTo>
                    <a:pt x="2244" y="24953"/>
                  </a:lnTo>
                  <a:lnTo>
                    <a:pt x="2464" y="25424"/>
                  </a:lnTo>
                  <a:lnTo>
                    <a:pt x="2715" y="25895"/>
                  </a:lnTo>
                  <a:lnTo>
                    <a:pt x="2966" y="26350"/>
                  </a:lnTo>
                  <a:lnTo>
                    <a:pt x="3233" y="26789"/>
                  </a:lnTo>
                  <a:lnTo>
                    <a:pt x="3516" y="27229"/>
                  </a:lnTo>
                  <a:lnTo>
                    <a:pt x="3814" y="27637"/>
                  </a:lnTo>
                  <a:lnTo>
                    <a:pt x="4128" y="28045"/>
                  </a:lnTo>
                  <a:lnTo>
                    <a:pt x="4457" y="28421"/>
                  </a:lnTo>
                  <a:lnTo>
                    <a:pt x="4787" y="28798"/>
                  </a:lnTo>
                  <a:lnTo>
                    <a:pt x="5148" y="29159"/>
                  </a:lnTo>
                  <a:lnTo>
                    <a:pt x="5524" y="29504"/>
                  </a:lnTo>
                  <a:lnTo>
                    <a:pt x="5901" y="29818"/>
                  </a:lnTo>
                  <a:lnTo>
                    <a:pt x="6309" y="30132"/>
                  </a:lnTo>
                  <a:lnTo>
                    <a:pt x="6717" y="30430"/>
                  </a:lnTo>
                  <a:lnTo>
                    <a:pt x="7156" y="30697"/>
                  </a:lnTo>
                  <a:lnTo>
                    <a:pt x="7596" y="30948"/>
                  </a:lnTo>
                  <a:lnTo>
                    <a:pt x="8067" y="31184"/>
                  </a:lnTo>
                  <a:lnTo>
                    <a:pt x="8553" y="31403"/>
                  </a:lnTo>
                  <a:lnTo>
                    <a:pt x="9055" y="31607"/>
                  </a:lnTo>
                  <a:lnTo>
                    <a:pt x="9573" y="31780"/>
                  </a:lnTo>
                  <a:lnTo>
                    <a:pt x="10750" y="32141"/>
                  </a:lnTo>
                  <a:lnTo>
                    <a:pt x="11912" y="32455"/>
                  </a:lnTo>
                  <a:lnTo>
                    <a:pt x="13026" y="32737"/>
                  </a:lnTo>
                  <a:lnTo>
                    <a:pt x="14109" y="32957"/>
                  </a:lnTo>
                  <a:lnTo>
                    <a:pt x="15160" y="33145"/>
                  </a:lnTo>
                  <a:lnTo>
                    <a:pt x="16180" y="33287"/>
                  </a:lnTo>
                  <a:lnTo>
                    <a:pt x="17169" y="33381"/>
                  </a:lnTo>
                  <a:lnTo>
                    <a:pt x="18126" y="33443"/>
                  </a:lnTo>
                  <a:lnTo>
                    <a:pt x="18597" y="33459"/>
                  </a:lnTo>
                  <a:lnTo>
                    <a:pt x="19052" y="33475"/>
                  </a:lnTo>
                  <a:lnTo>
                    <a:pt x="19507" y="33475"/>
                  </a:lnTo>
                  <a:lnTo>
                    <a:pt x="19962" y="33459"/>
                  </a:lnTo>
                  <a:lnTo>
                    <a:pt x="20386" y="33443"/>
                  </a:lnTo>
                  <a:lnTo>
                    <a:pt x="20826" y="33412"/>
                  </a:lnTo>
                  <a:lnTo>
                    <a:pt x="21249" y="33365"/>
                  </a:lnTo>
                  <a:lnTo>
                    <a:pt x="21657" y="33318"/>
                  </a:lnTo>
                  <a:lnTo>
                    <a:pt x="22065" y="33255"/>
                  </a:lnTo>
                  <a:lnTo>
                    <a:pt x="22473" y="33192"/>
                  </a:lnTo>
                  <a:lnTo>
                    <a:pt x="22866" y="33114"/>
                  </a:lnTo>
                  <a:lnTo>
                    <a:pt x="23242" y="33035"/>
                  </a:lnTo>
                  <a:lnTo>
                    <a:pt x="23619" y="32941"/>
                  </a:lnTo>
                  <a:lnTo>
                    <a:pt x="23996" y="32847"/>
                  </a:lnTo>
                  <a:lnTo>
                    <a:pt x="24357" y="32737"/>
                  </a:lnTo>
                  <a:lnTo>
                    <a:pt x="24718" y="32612"/>
                  </a:lnTo>
                  <a:lnTo>
                    <a:pt x="25079" y="32486"/>
                  </a:lnTo>
                  <a:lnTo>
                    <a:pt x="25408" y="32361"/>
                  </a:lnTo>
                  <a:lnTo>
                    <a:pt x="25753" y="32219"/>
                  </a:lnTo>
                  <a:lnTo>
                    <a:pt x="26083" y="32062"/>
                  </a:lnTo>
                  <a:lnTo>
                    <a:pt x="26413" y="31905"/>
                  </a:lnTo>
                  <a:lnTo>
                    <a:pt x="26726" y="31749"/>
                  </a:lnTo>
                  <a:lnTo>
                    <a:pt x="27040" y="31576"/>
                  </a:lnTo>
                  <a:lnTo>
                    <a:pt x="27339" y="31403"/>
                  </a:lnTo>
                  <a:lnTo>
                    <a:pt x="27935" y="31027"/>
                  </a:lnTo>
                  <a:lnTo>
                    <a:pt x="28500" y="30619"/>
                  </a:lnTo>
                  <a:lnTo>
                    <a:pt x="29033" y="30195"/>
                  </a:lnTo>
                  <a:lnTo>
                    <a:pt x="29551" y="29740"/>
                  </a:lnTo>
                  <a:lnTo>
                    <a:pt x="30038" y="29253"/>
                  </a:lnTo>
                  <a:lnTo>
                    <a:pt x="30509" y="28751"/>
                  </a:lnTo>
                  <a:lnTo>
                    <a:pt x="30948" y="28233"/>
                  </a:lnTo>
                  <a:lnTo>
                    <a:pt x="31372" y="27684"/>
                  </a:lnTo>
                  <a:lnTo>
                    <a:pt x="31780" y="27103"/>
                  </a:lnTo>
                  <a:lnTo>
                    <a:pt x="32156" y="26523"/>
                  </a:lnTo>
                  <a:lnTo>
                    <a:pt x="32502" y="25911"/>
                  </a:lnTo>
                  <a:lnTo>
                    <a:pt x="32847" y="25283"/>
                  </a:lnTo>
                  <a:lnTo>
                    <a:pt x="33161" y="24639"/>
                  </a:lnTo>
                  <a:lnTo>
                    <a:pt x="33459" y="23965"/>
                  </a:lnTo>
                  <a:lnTo>
                    <a:pt x="33726" y="23290"/>
                  </a:lnTo>
                  <a:lnTo>
                    <a:pt x="33977" y="22599"/>
                  </a:lnTo>
                  <a:lnTo>
                    <a:pt x="34212" y="21893"/>
                  </a:lnTo>
                  <a:lnTo>
                    <a:pt x="34432" y="21171"/>
                  </a:lnTo>
                  <a:lnTo>
                    <a:pt x="34636" y="20449"/>
                  </a:lnTo>
                  <a:lnTo>
                    <a:pt x="34824" y="19696"/>
                  </a:lnTo>
                  <a:lnTo>
                    <a:pt x="34981" y="18943"/>
                  </a:lnTo>
                  <a:lnTo>
                    <a:pt x="35138" y="18189"/>
                  </a:lnTo>
                  <a:lnTo>
                    <a:pt x="35264" y="17420"/>
                  </a:lnTo>
                  <a:lnTo>
                    <a:pt x="35389" y="16636"/>
                  </a:lnTo>
                  <a:lnTo>
                    <a:pt x="35484" y="15851"/>
                  </a:lnTo>
                  <a:lnTo>
                    <a:pt x="35578" y="15066"/>
                  </a:lnTo>
                  <a:lnTo>
                    <a:pt x="35640" y="14266"/>
                  </a:lnTo>
                  <a:lnTo>
                    <a:pt x="35703" y="13465"/>
                  </a:lnTo>
                  <a:lnTo>
                    <a:pt x="35750" y="12665"/>
                  </a:lnTo>
                  <a:lnTo>
                    <a:pt x="35782" y="11849"/>
                  </a:lnTo>
                  <a:lnTo>
                    <a:pt x="35797" y="11049"/>
                  </a:lnTo>
                  <a:lnTo>
                    <a:pt x="35813" y="10248"/>
                  </a:lnTo>
                  <a:lnTo>
                    <a:pt x="35797" y="9432"/>
                  </a:lnTo>
                  <a:lnTo>
                    <a:pt x="35782" y="8632"/>
                  </a:lnTo>
                  <a:lnTo>
                    <a:pt x="35750" y="7831"/>
                  </a:lnTo>
                  <a:lnTo>
                    <a:pt x="35719" y="7031"/>
                  </a:lnTo>
                  <a:lnTo>
                    <a:pt x="35672" y="6231"/>
                  </a:lnTo>
                  <a:lnTo>
                    <a:pt x="35609" y="5446"/>
                  </a:lnTo>
                  <a:lnTo>
                    <a:pt x="35546" y="4661"/>
                  </a:lnTo>
                  <a:lnTo>
                    <a:pt x="35468" y="3877"/>
                  </a:lnTo>
                  <a:lnTo>
                    <a:pt x="35279" y="2354"/>
                  </a:lnTo>
                  <a:lnTo>
                    <a:pt x="35075" y="863"/>
                  </a:lnTo>
                  <a:lnTo>
                    <a:pt x="1397" y="0"/>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2204;p41">
              <a:extLst>
                <a:ext uri="{FF2B5EF4-FFF2-40B4-BE49-F238E27FC236}">
                  <a16:creationId xmlns:a16="http://schemas.microsoft.com/office/drawing/2014/main" id="{CD865BF6-7396-6A57-3656-0671ED937360}"/>
                </a:ext>
              </a:extLst>
            </p:cNvPr>
            <p:cNvSpPr/>
            <p:nvPr/>
          </p:nvSpPr>
          <p:spPr>
            <a:xfrm>
              <a:off x="4034055" y="2128259"/>
              <a:ext cx="871892" cy="814949"/>
            </a:xfrm>
            <a:custGeom>
              <a:avLst/>
              <a:gdLst/>
              <a:ahLst/>
              <a:cxnLst/>
              <a:rect l="l" t="t" r="r" b="b"/>
              <a:pathLst>
                <a:path w="35814" h="33475" fill="none" extrusionOk="0">
                  <a:moveTo>
                    <a:pt x="1397" y="0"/>
                  </a:moveTo>
                  <a:lnTo>
                    <a:pt x="1397" y="0"/>
                  </a:lnTo>
                  <a:lnTo>
                    <a:pt x="1193" y="1020"/>
                  </a:lnTo>
                  <a:lnTo>
                    <a:pt x="989" y="2056"/>
                  </a:lnTo>
                  <a:lnTo>
                    <a:pt x="801" y="3139"/>
                  </a:lnTo>
                  <a:lnTo>
                    <a:pt x="628" y="4253"/>
                  </a:lnTo>
                  <a:lnTo>
                    <a:pt x="471" y="5383"/>
                  </a:lnTo>
                  <a:lnTo>
                    <a:pt x="330" y="6545"/>
                  </a:lnTo>
                  <a:lnTo>
                    <a:pt x="220" y="7722"/>
                  </a:lnTo>
                  <a:lnTo>
                    <a:pt x="126" y="8914"/>
                  </a:lnTo>
                  <a:lnTo>
                    <a:pt x="47" y="10123"/>
                  </a:lnTo>
                  <a:lnTo>
                    <a:pt x="16" y="11331"/>
                  </a:lnTo>
                  <a:lnTo>
                    <a:pt x="0" y="12540"/>
                  </a:lnTo>
                  <a:lnTo>
                    <a:pt x="16" y="13748"/>
                  </a:lnTo>
                  <a:lnTo>
                    <a:pt x="63" y="14956"/>
                  </a:lnTo>
                  <a:lnTo>
                    <a:pt x="141" y="16149"/>
                  </a:lnTo>
                  <a:lnTo>
                    <a:pt x="188" y="16745"/>
                  </a:lnTo>
                  <a:lnTo>
                    <a:pt x="251" y="17342"/>
                  </a:lnTo>
                  <a:lnTo>
                    <a:pt x="330" y="17922"/>
                  </a:lnTo>
                  <a:lnTo>
                    <a:pt x="408" y="18503"/>
                  </a:lnTo>
                  <a:lnTo>
                    <a:pt x="502" y="19084"/>
                  </a:lnTo>
                  <a:lnTo>
                    <a:pt x="612" y="19649"/>
                  </a:lnTo>
                  <a:lnTo>
                    <a:pt x="722" y="20214"/>
                  </a:lnTo>
                  <a:lnTo>
                    <a:pt x="848" y="20779"/>
                  </a:lnTo>
                  <a:lnTo>
                    <a:pt x="973" y="21328"/>
                  </a:lnTo>
                  <a:lnTo>
                    <a:pt x="1130" y="21877"/>
                  </a:lnTo>
                  <a:lnTo>
                    <a:pt x="1287" y="22411"/>
                  </a:lnTo>
                  <a:lnTo>
                    <a:pt x="1444" y="22944"/>
                  </a:lnTo>
                  <a:lnTo>
                    <a:pt x="1632" y="23462"/>
                  </a:lnTo>
                  <a:lnTo>
                    <a:pt x="1821" y="23965"/>
                  </a:lnTo>
                  <a:lnTo>
                    <a:pt x="2025" y="24467"/>
                  </a:lnTo>
                  <a:lnTo>
                    <a:pt x="2244" y="24953"/>
                  </a:lnTo>
                  <a:lnTo>
                    <a:pt x="2464" y="25424"/>
                  </a:lnTo>
                  <a:lnTo>
                    <a:pt x="2715" y="25895"/>
                  </a:lnTo>
                  <a:lnTo>
                    <a:pt x="2966" y="26350"/>
                  </a:lnTo>
                  <a:lnTo>
                    <a:pt x="3233" y="26789"/>
                  </a:lnTo>
                  <a:lnTo>
                    <a:pt x="3516" y="27229"/>
                  </a:lnTo>
                  <a:lnTo>
                    <a:pt x="3814" y="27637"/>
                  </a:lnTo>
                  <a:lnTo>
                    <a:pt x="4128" y="28045"/>
                  </a:lnTo>
                  <a:lnTo>
                    <a:pt x="4457" y="28421"/>
                  </a:lnTo>
                  <a:lnTo>
                    <a:pt x="4787" y="28798"/>
                  </a:lnTo>
                  <a:lnTo>
                    <a:pt x="5148" y="29159"/>
                  </a:lnTo>
                  <a:lnTo>
                    <a:pt x="5524" y="29504"/>
                  </a:lnTo>
                  <a:lnTo>
                    <a:pt x="5901" y="29818"/>
                  </a:lnTo>
                  <a:lnTo>
                    <a:pt x="6309" y="30132"/>
                  </a:lnTo>
                  <a:lnTo>
                    <a:pt x="6717" y="30430"/>
                  </a:lnTo>
                  <a:lnTo>
                    <a:pt x="7156" y="30697"/>
                  </a:lnTo>
                  <a:lnTo>
                    <a:pt x="7596" y="30948"/>
                  </a:lnTo>
                  <a:lnTo>
                    <a:pt x="8067" y="31184"/>
                  </a:lnTo>
                  <a:lnTo>
                    <a:pt x="8553" y="31403"/>
                  </a:lnTo>
                  <a:lnTo>
                    <a:pt x="9055" y="31607"/>
                  </a:lnTo>
                  <a:lnTo>
                    <a:pt x="9573" y="31780"/>
                  </a:lnTo>
                  <a:lnTo>
                    <a:pt x="9573" y="31780"/>
                  </a:lnTo>
                  <a:lnTo>
                    <a:pt x="10750" y="32141"/>
                  </a:lnTo>
                  <a:lnTo>
                    <a:pt x="11912" y="32455"/>
                  </a:lnTo>
                  <a:lnTo>
                    <a:pt x="13026" y="32737"/>
                  </a:lnTo>
                  <a:lnTo>
                    <a:pt x="14109" y="32957"/>
                  </a:lnTo>
                  <a:lnTo>
                    <a:pt x="15160" y="33145"/>
                  </a:lnTo>
                  <a:lnTo>
                    <a:pt x="16180" y="33287"/>
                  </a:lnTo>
                  <a:lnTo>
                    <a:pt x="17169" y="33381"/>
                  </a:lnTo>
                  <a:lnTo>
                    <a:pt x="18126" y="33443"/>
                  </a:lnTo>
                  <a:lnTo>
                    <a:pt x="18597" y="33459"/>
                  </a:lnTo>
                  <a:lnTo>
                    <a:pt x="19052" y="33475"/>
                  </a:lnTo>
                  <a:lnTo>
                    <a:pt x="19507" y="33475"/>
                  </a:lnTo>
                  <a:lnTo>
                    <a:pt x="19962" y="33459"/>
                  </a:lnTo>
                  <a:lnTo>
                    <a:pt x="20386" y="33443"/>
                  </a:lnTo>
                  <a:lnTo>
                    <a:pt x="20826" y="33412"/>
                  </a:lnTo>
                  <a:lnTo>
                    <a:pt x="21249" y="33365"/>
                  </a:lnTo>
                  <a:lnTo>
                    <a:pt x="21657" y="33318"/>
                  </a:lnTo>
                  <a:lnTo>
                    <a:pt x="22065" y="33255"/>
                  </a:lnTo>
                  <a:lnTo>
                    <a:pt x="22473" y="33192"/>
                  </a:lnTo>
                  <a:lnTo>
                    <a:pt x="22866" y="33114"/>
                  </a:lnTo>
                  <a:lnTo>
                    <a:pt x="23242" y="33035"/>
                  </a:lnTo>
                  <a:lnTo>
                    <a:pt x="23619" y="32941"/>
                  </a:lnTo>
                  <a:lnTo>
                    <a:pt x="23996" y="32847"/>
                  </a:lnTo>
                  <a:lnTo>
                    <a:pt x="24357" y="32737"/>
                  </a:lnTo>
                  <a:lnTo>
                    <a:pt x="24718" y="32612"/>
                  </a:lnTo>
                  <a:lnTo>
                    <a:pt x="25079" y="32486"/>
                  </a:lnTo>
                  <a:lnTo>
                    <a:pt x="25408" y="32361"/>
                  </a:lnTo>
                  <a:lnTo>
                    <a:pt x="25753" y="32219"/>
                  </a:lnTo>
                  <a:lnTo>
                    <a:pt x="26083" y="32062"/>
                  </a:lnTo>
                  <a:lnTo>
                    <a:pt x="26413" y="31905"/>
                  </a:lnTo>
                  <a:lnTo>
                    <a:pt x="26726" y="31749"/>
                  </a:lnTo>
                  <a:lnTo>
                    <a:pt x="27040" y="31576"/>
                  </a:lnTo>
                  <a:lnTo>
                    <a:pt x="27339" y="31403"/>
                  </a:lnTo>
                  <a:lnTo>
                    <a:pt x="27935" y="31027"/>
                  </a:lnTo>
                  <a:lnTo>
                    <a:pt x="28500" y="30619"/>
                  </a:lnTo>
                  <a:lnTo>
                    <a:pt x="29033" y="30195"/>
                  </a:lnTo>
                  <a:lnTo>
                    <a:pt x="29551" y="29740"/>
                  </a:lnTo>
                  <a:lnTo>
                    <a:pt x="30038" y="29253"/>
                  </a:lnTo>
                  <a:lnTo>
                    <a:pt x="30509" y="28751"/>
                  </a:lnTo>
                  <a:lnTo>
                    <a:pt x="30948" y="28233"/>
                  </a:lnTo>
                  <a:lnTo>
                    <a:pt x="31372" y="27684"/>
                  </a:lnTo>
                  <a:lnTo>
                    <a:pt x="31780" y="27103"/>
                  </a:lnTo>
                  <a:lnTo>
                    <a:pt x="32156" y="26523"/>
                  </a:lnTo>
                  <a:lnTo>
                    <a:pt x="32502" y="25911"/>
                  </a:lnTo>
                  <a:lnTo>
                    <a:pt x="32847" y="25283"/>
                  </a:lnTo>
                  <a:lnTo>
                    <a:pt x="33161" y="24639"/>
                  </a:lnTo>
                  <a:lnTo>
                    <a:pt x="33459" y="23965"/>
                  </a:lnTo>
                  <a:lnTo>
                    <a:pt x="33726" y="23290"/>
                  </a:lnTo>
                  <a:lnTo>
                    <a:pt x="33977" y="22599"/>
                  </a:lnTo>
                  <a:lnTo>
                    <a:pt x="34212" y="21893"/>
                  </a:lnTo>
                  <a:lnTo>
                    <a:pt x="34432" y="21171"/>
                  </a:lnTo>
                  <a:lnTo>
                    <a:pt x="34636" y="20449"/>
                  </a:lnTo>
                  <a:lnTo>
                    <a:pt x="34824" y="19696"/>
                  </a:lnTo>
                  <a:lnTo>
                    <a:pt x="34981" y="18943"/>
                  </a:lnTo>
                  <a:lnTo>
                    <a:pt x="35138" y="18189"/>
                  </a:lnTo>
                  <a:lnTo>
                    <a:pt x="35264" y="17420"/>
                  </a:lnTo>
                  <a:lnTo>
                    <a:pt x="35389" y="16636"/>
                  </a:lnTo>
                  <a:lnTo>
                    <a:pt x="35484" y="15851"/>
                  </a:lnTo>
                  <a:lnTo>
                    <a:pt x="35578" y="15066"/>
                  </a:lnTo>
                  <a:lnTo>
                    <a:pt x="35640" y="14266"/>
                  </a:lnTo>
                  <a:lnTo>
                    <a:pt x="35703" y="13465"/>
                  </a:lnTo>
                  <a:lnTo>
                    <a:pt x="35750" y="12665"/>
                  </a:lnTo>
                  <a:lnTo>
                    <a:pt x="35782" y="11849"/>
                  </a:lnTo>
                  <a:lnTo>
                    <a:pt x="35797" y="11049"/>
                  </a:lnTo>
                  <a:lnTo>
                    <a:pt x="35813" y="10248"/>
                  </a:lnTo>
                  <a:lnTo>
                    <a:pt x="35797" y="9432"/>
                  </a:lnTo>
                  <a:lnTo>
                    <a:pt x="35782" y="8632"/>
                  </a:lnTo>
                  <a:lnTo>
                    <a:pt x="35750" y="7831"/>
                  </a:lnTo>
                  <a:lnTo>
                    <a:pt x="35719" y="7031"/>
                  </a:lnTo>
                  <a:lnTo>
                    <a:pt x="35672" y="6231"/>
                  </a:lnTo>
                  <a:lnTo>
                    <a:pt x="35609" y="5446"/>
                  </a:lnTo>
                  <a:lnTo>
                    <a:pt x="35546" y="4661"/>
                  </a:lnTo>
                  <a:lnTo>
                    <a:pt x="35468" y="3877"/>
                  </a:lnTo>
                  <a:lnTo>
                    <a:pt x="35279" y="2354"/>
                  </a:lnTo>
                  <a:lnTo>
                    <a:pt x="35075" y="863"/>
                  </a:lnTo>
                  <a:lnTo>
                    <a:pt x="1397"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2205;p41">
              <a:extLst>
                <a:ext uri="{FF2B5EF4-FFF2-40B4-BE49-F238E27FC236}">
                  <a16:creationId xmlns:a16="http://schemas.microsoft.com/office/drawing/2014/main" id="{36B10F5A-4EC2-D256-8040-EC8E7D4033BA}"/>
                </a:ext>
              </a:extLst>
            </p:cNvPr>
            <p:cNvSpPr/>
            <p:nvPr/>
          </p:nvSpPr>
          <p:spPr>
            <a:xfrm>
              <a:off x="4371017" y="2776627"/>
              <a:ext cx="199093" cy="310642"/>
            </a:xfrm>
            <a:custGeom>
              <a:avLst/>
              <a:gdLst/>
              <a:ahLst/>
              <a:cxnLst/>
              <a:rect l="l" t="t" r="r" b="b"/>
              <a:pathLst>
                <a:path w="8178" h="12760" extrusionOk="0">
                  <a:moveTo>
                    <a:pt x="3563" y="0"/>
                  </a:moveTo>
                  <a:lnTo>
                    <a:pt x="3375" y="16"/>
                  </a:lnTo>
                  <a:lnTo>
                    <a:pt x="3187" y="48"/>
                  </a:lnTo>
                  <a:lnTo>
                    <a:pt x="2998" y="95"/>
                  </a:lnTo>
                  <a:lnTo>
                    <a:pt x="2826" y="142"/>
                  </a:lnTo>
                  <a:lnTo>
                    <a:pt x="2481" y="267"/>
                  </a:lnTo>
                  <a:lnTo>
                    <a:pt x="2135" y="408"/>
                  </a:lnTo>
                  <a:lnTo>
                    <a:pt x="1821" y="597"/>
                  </a:lnTo>
                  <a:lnTo>
                    <a:pt x="1508" y="801"/>
                  </a:lnTo>
                  <a:lnTo>
                    <a:pt x="1225" y="1036"/>
                  </a:lnTo>
                  <a:lnTo>
                    <a:pt x="1084" y="1162"/>
                  </a:lnTo>
                  <a:lnTo>
                    <a:pt x="958" y="1287"/>
                  </a:lnTo>
                  <a:lnTo>
                    <a:pt x="848" y="1429"/>
                  </a:lnTo>
                  <a:lnTo>
                    <a:pt x="739" y="1585"/>
                  </a:lnTo>
                  <a:lnTo>
                    <a:pt x="629" y="1742"/>
                  </a:lnTo>
                  <a:lnTo>
                    <a:pt x="535" y="1899"/>
                  </a:lnTo>
                  <a:lnTo>
                    <a:pt x="378" y="2245"/>
                  </a:lnTo>
                  <a:lnTo>
                    <a:pt x="236" y="2590"/>
                  </a:lnTo>
                  <a:lnTo>
                    <a:pt x="127" y="2967"/>
                  </a:lnTo>
                  <a:lnTo>
                    <a:pt x="48" y="3343"/>
                  </a:lnTo>
                  <a:lnTo>
                    <a:pt x="17" y="3531"/>
                  </a:lnTo>
                  <a:lnTo>
                    <a:pt x="17" y="3720"/>
                  </a:lnTo>
                  <a:lnTo>
                    <a:pt x="1" y="3908"/>
                  </a:lnTo>
                  <a:lnTo>
                    <a:pt x="17" y="4096"/>
                  </a:lnTo>
                  <a:lnTo>
                    <a:pt x="32" y="4285"/>
                  </a:lnTo>
                  <a:lnTo>
                    <a:pt x="64" y="4473"/>
                  </a:lnTo>
                  <a:lnTo>
                    <a:pt x="95" y="4661"/>
                  </a:lnTo>
                  <a:lnTo>
                    <a:pt x="158" y="4850"/>
                  </a:lnTo>
                  <a:lnTo>
                    <a:pt x="268" y="5226"/>
                  </a:lnTo>
                  <a:lnTo>
                    <a:pt x="362" y="5619"/>
                  </a:lnTo>
                  <a:lnTo>
                    <a:pt x="413" y="5872"/>
                  </a:lnTo>
                  <a:lnTo>
                    <a:pt x="456" y="6278"/>
                  </a:lnTo>
                  <a:lnTo>
                    <a:pt x="487" y="6717"/>
                  </a:lnTo>
                  <a:lnTo>
                    <a:pt x="503" y="7157"/>
                  </a:lnTo>
                  <a:lnTo>
                    <a:pt x="519" y="8051"/>
                  </a:lnTo>
                  <a:lnTo>
                    <a:pt x="519" y="8930"/>
                  </a:lnTo>
                  <a:lnTo>
                    <a:pt x="535" y="9118"/>
                  </a:lnTo>
                  <a:lnTo>
                    <a:pt x="550" y="9307"/>
                  </a:lnTo>
                  <a:lnTo>
                    <a:pt x="597" y="9668"/>
                  </a:lnTo>
                  <a:lnTo>
                    <a:pt x="691" y="10044"/>
                  </a:lnTo>
                  <a:lnTo>
                    <a:pt x="833" y="10390"/>
                  </a:lnTo>
                  <a:lnTo>
                    <a:pt x="990" y="10735"/>
                  </a:lnTo>
                  <a:lnTo>
                    <a:pt x="1178" y="11064"/>
                  </a:lnTo>
                  <a:lnTo>
                    <a:pt x="1398" y="11363"/>
                  </a:lnTo>
                  <a:lnTo>
                    <a:pt x="1523" y="11504"/>
                  </a:lnTo>
                  <a:lnTo>
                    <a:pt x="1649" y="11645"/>
                  </a:lnTo>
                  <a:lnTo>
                    <a:pt x="1774" y="11755"/>
                  </a:lnTo>
                  <a:lnTo>
                    <a:pt x="1916" y="11880"/>
                  </a:lnTo>
                  <a:lnTo>
                    <a:pt x="2214" y="12100"/>
                  </a:lnTo>
                  <a:lnTo>
                    <a:pt x="2543" y="12289"/>
                  </a:lnTo>
                  <a:lnTo>
                    <a:pt x="2889" y="12461"/>
                  </a:lnTo>
                  <a:lnTo>
                    <a:pt x="3250" y="12602"/>
                  </a:lnTo>
                  <a:lnTo>
                    <a:pt x="3438" y="12649"/>
                  </a:lnTo>
                  <a:lnTo>
                    <a:pt x="3626" y="12697"/>
                  </a:lnTo>
                  <a:lnTo>
                    <a:pt x="3799" y="12728"/>
                  </a:lnTo>
                  <a:lnTo>
                    <a:pt x="3987" y="12744"/>
                  </a:lnTo>
                  <a:lnTo>
                    <a:pt x="4175" y="12759"/>
                  </a:lnTo>
                  <a:lnTo>
                    <a:pt x="4348" y="12759"/>
                  </a:lnTo>
                  <a:lnTo>
                    <a:pt x="4725" y="12728"/>
                  </a:lnTo>
                  <a:lnTo>
                    <a:pt x="5101" y="12665"/>
                  </a:lnTo>
                  <a:lnTo>
                    <a:pt x="5462" y="12587"/>
                  </a:lnTo>
                  <a:lnTo>
                    <a:pt x="5823" y="12461"/>
                  </a:lnTo>
                  <a:lnTo>
                    <a:pt x="5996" y="12398"/>
                  </a:lnTo>
                  <a:lnTo>
                    <a:pt x="6169" y="12304"/>
                  </a:lnTo>
                  <a:lnTo>
                    <a:pt x="6326" y="12226"/>
                  </a:lnTo>
                  <a:lnTo>
                    <a:pt x="6482" y="12132"/>
                  </a:lnTo>
                  <a:lnTo>
                    <a:pt x="6639" y="12022"/>
                  </a:lnTo>
                  <a:lnTo>
                    <a:pt x="6781" y="11896"/>
                  </a:lnTo>
                  <a:lnTo>
                    <a:pt x="6922" y="11771"/>
                  </a:lnTo>
                  <a:lnTo>
                    <a:pt x="7063" y="11645"/>
                  </a:lnTo>
                  <a:lnTo>
                    <a:pt x="7299" y="11347"/>
                  </a:lnTo>
                  <a:lnTo>
                    <a:pt x="7518" y="11049"/>
                  </a:lnTo>
                  <a:lnTo>
                    <a:pt x="7722" y="10719"/>
                  </a:lnTo>
                  <a:lnTo>
                    <a:pt x="7879" y="10390"/>
                  </a:lnTo>
                  <a:lnTo>
                    <a:pt x="8005" y="10044"/>
                  </a:lnTo>
                  <a:lnTo>
                    <a:pt x="8052" y="9872"/>
                  </a:lnTo>
                  <a:lnTo>
                    <a:pt x="8099" y="9683"/>
                  </a:lnTo>
                  <a:lnTo>
                    <a:pt x="8130" y="9511"/>
                  </a:lnTo>
                  <a:lnTo>
                    <a:pt x="8162" y="9322"/>
                  </a:lnTo>
                  <a:lnTo>
                    <a:pt x="8177" y="9118"/>
                  </a:lnTo>
                  <a:lnTo>
                    <a:pt x="8177" y="8930"/>
                  </a:lnTo>
                  <a:lnTo>
                    <a:pt x="8177" y="7628"/>
                  </a:lnTo>
                  <a:lnTo>
                    <a:pt x="8146" y="6984"/>
                  </a:lnTo>
                  <a:lnTo>
                    <a:pt x="8115" y="6325"/>
                  </a:lnTo>
                  <a:lnTo>
                    <a:pt x="8036" y="5446"/>
                  </a:lnTo>
                  <a:lnTo>
                    <a:pt x="7989" y="4991"/>
                  </a:lnTo>
                  <a:lnTo>
                    <a:pt x="7926" y="4552"/>
                  </a:lnTo>
                  <a:lnTo>
                    <a:pt x="7848" y="4112"/>
                  </a:lnTo>
                  <a:lnTo>
                    <a:pt x="7769" y="3673"/>
                  </a:lnTo>
                  <a:lnTo>
                    <a:pt x="7659" y="3233"/>
                  </a:lnTo>
                  <a:lnTo>
                    <a:pt x="7534" y="2810"/>
                  </a:lnTo>
                  <a:lnTo>
                    <a:pt x="7408" y="2464"/>
                  </a:lnTo>
                  <a:lnTo>
                    <a:pt x="7251" y="2135"/>
                  </a:lnTo>
                  <a:lnTo>
                    <a:pt x="7063" y="1805"/>
                  </a:lnTo>
                  <a:lnTo>
                    <a:pt x="6859" y="1507"/>
                  </a:lnTo>
                  <a:lnTo>
                    <a:pt x="6624" y="1225"/>
                  </a:lnTo>
                  <a:lnTo>
                    <a:pt x="6373" y="958"/>
                  </a:lnTo>
                  <a:lnTo>
                    <a:pt x="6231" y="848"/>
                  </a:lnTo>
                  <a:lnTo>
                    <a:pt x="6090" y="738"/>
                  </a:lnTo>
                  <a:lnTo>
                    <a:pt x="5933" y="628"/>
                  </a:lnTo>
                  <a:lnTo>
                    <a:pt x="5776" y="518"/>
                  </a:lnTo>
                  <a:lnTo>
                    <a:pt x="5619" y="440"/>
                  </a:lnTo>
                  <a:lnTo>
                    <a:pt x="5447" y="361"/>
                  </a:lnTo>
                  <a:lnTo>
                    <a:pt x="5101" y="220"/>
                  </a:lnTo>
                  <a:lnTo>
                    <a:pt x="4725" y="110"/>
                  </a:lnTo>
                  <a:lnTo>
                    <a:pt x="4332" y="48"/>
                  </a:lnTo>
                  <a:lnTo>
                    <a:pt x="4144" y="16"/>
                  </a:lnTo>
                  <a:lnTo>
                    <a:pt x="3940" y="0"/>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2206;p41">
              <a:extLst>
                <a:ext uri="{FF2B5EF4-FFF2-40B4-BE49-F238E27FC236}">
                  <a16:creationId xmlns:a16="http://schemas.microsoft.com/office/drawing/2014/main" id="{2EBA0E67-4425-8854-EADA-475989316481}"/>
                </a:ext>
              </a:extLst>
            </p:cNvPr>
            <p:cNvSpPr/>
            <p:nvPr/>
          </p:nvSpPr>
          <p:spPr>
            <a:xfrm>
              <a:off x="4856240" y="2442315"/>
              <a:ext cx="167372" cy="181492"/>
            </a:xfrm>
            <a:custGeom>
              <a:avLst/>
              <a:gdLst/>
              <a:ahLst/>
              <a:cxnLst/>
              <a:rect l="l" t="t" r="r" b="b"/>
              <a:pathLst>
                <a:path w="6875" h="7455" extrusionOk="0">
                  <a:moveTo>
                    <a:pt x="3626" y="1"/>
                  </a:moveTo>
                  <a:lnTo>
                    <a:pt x="3312" y="16"/>
                  </a:lnTo>
                  <a:lnTo>
                    <a:pt x="2998" y="63"/>
                  </a:lnTo>
                  <a:lnTo>
                    <a:pt x="2669" y="126"/>
                  </a:lnTo>
                  <a:lnTo>
                    <a:pt x="2339" y="205"/>
                  </a:lnTo>
                  <a:lnTo>
                    <a:pt x="1978" y="330"/>
                  </a:lnTo>
                  <a:lnTo>
                    <a:pt x="1617" y="471"/>
                  </a:lnTo>
                  <a:lnTo>
                    <a:pt x="1225" y="660"/>
                  </a:lnTo>
                  <a:lnTo>
                    <a:pt x="833" y="864"/>
                  </a:lnTo>
                  <a:lnTo>
                    <a:pt x="425" y="1099"/>
                  </a:lnTo>
                  <a:lnTo>
                    <a:pt x="1" y="1382"/>
                  </a:lnTo>
                  <a:lnTo>
                    <a:pt x="1" y="5964"/>
                  </a:lnTo>
                  <a:lnTo>
                    <a:pt x="425" y="6247"/>
                  </a:lnTo>
                  <a:lnTo>
                    <a:pt x="833" y="6498"/>
                  </a:lnTo>
                  <a:lnTo>
                    <a:pt x="1225" y="6717"/>
                  </a:lnTo>
                  <a:lnTo>
                    <a:pt x="1617" y="6921"/>
                  </a:lnTo>
                  <a:lnTo>
                    <a:pt x="1978" y="7078"/>
                  </a:lnTo>
                  <a:lnTo>
                    <a:pt x="2339" y="7204"/>
                  </a:lnTo>
                  <a:lnTo>
                    <a:pt x="2669" y="7314"/>
                  </a:lnTo>
                  <a:lnTo>
                    <a:pt x="2998" y="7377"/>
                  </a:lnTo>
                  <a:lnTo>
                    <a:pt x="3312" y="7439"/>
                  </a:lnTo>
                  <a:lnTo>
                    <a:pt x="3626" y="7455"/>
                  </a:lnTo>
                  <a:lnTo>
                    <a:pt x="3909" y="7455"/>
                  </a:lnTo>
                  <a:lnTo>
                    <a:pt x="4191" y="7424"/>
                  </a:lnTo>
                  <a:lnTo>
                    <a:pt x="4442" y="7392"/>
                  </a:lnTo>
                  <a:lnTo>
                    <a:pt x="4693" y="7314"/>
                  </a:lnTo>
                  <a:lnTo>
                    <a:pt x="4929" y="7235"/>
                  </a:lnTo>
                  <a:lnTo>
                    <a:pt x="5148" y="7125"/>
                  </a:lnTo>
                  <a:lnTo>
                    <a:pt x="5352" y="7000"/>
                  </a:lnTo>
                  <a:lnTo>
                    <a:pt x="5556" y="6859"/>
                  </a:lnTo>
                  <a:lnTo>
                    <a:pt x="5729" y="6717"/>
                  </a:lnTo>
                  <a:lnTo>
                    <a:pt x="5902" y="6545"/>
                  </a:lnTo>
                  <a:lnTo>
                    <a:pt x="6059" y="6356"/>
                  </a:lnTo>
                  <a:lnTo>
                    <a:pt x="6200" y="6168"/>
                  </a:lnTo>
                  <a:lnTo>
                    <a:pt x="6325" y="5964"/>
                  </a:lnTo>
                  <a:lnTo>
                    <a:pt x="6435" y="5744"/>
                  </a:lnTo>
                  <a:lnTo>
                    <a:pt x="6545" y="5525"/>
                  </a:lnTo>
                  <a:lnTo>
                    <a:pt x="6624" y="5289"/>
                  </a:lnTo>
                  <a:lnTo>
                    <a:pt x="6702" y="5054"/>
                  </a:lnTo>
                  <a:lnTo>
                    <a:pt x="6765" y="4803"/>
                  </a:lnTo>
                  <a:lnTo>
                    <a:pt x="6812" y="4552"/>
                  </a:lnTo>
                  <a:lnTo>
                    <a:pt x="6843" y="4301"/>
                  </a:lnTo>
                  <a:lnTo>
                    <a:pt x="6859" y="4049"/>
                  </a:lnTo>
                  <a:lnTo>
                    <a:pt x="6875" y="3783"/>
                  </a:lnTo>
                  <a:lnTo>
                    <a:pt x="6859" y="3532"/>
                  </a:lnTo>
                  <a:lnTo>
                    <a:pt x="6843" y="3280"/>
                  </a:lnTo>
                  <a:lnTo>
                    <a:pt x="6812" y="3029"/>
                  </a:lnTo>
                  <a:lnTo>
                    <a:pt x="6765" y="2778"/>
                  </a:lnTo>
                  <a:lnTo>
                    <a:pt x="6702" y="2527"/>
                  </a:lnTo>
                  <a:lnTo>
                    <a:pt x="6624" y="2276"/>
                  </a:lnTo>
                  <a:lnTo>
                    <a:pt x="6545" y="2041"/>
                  </a:lnTo>
                  <a:lnTo>
                    <a:pt x="6435" y="1821"/>
                  </a:lnTo>
                  <a:lnTo>
                    <a:pt x="6325" y="1601"/>
                  </a:lnTo>
                  <a:lnTo>
                    <a:pt x="6200" y="1397"/>
                  </a:lnTo>
                  <a:lnTo>
                    <a:pt x="6059" y="1193"/>
                  </a:lnTo>
                  <a:lnTo>
                    <a:pt x="5902" y="1005"/>
                  </a:lnTo>
                  <a:lnTo>
                    <a:pt x="5729" y="832"/>
                  </a:lnTo>
                  <a:lnTo>
                    <a:pt x="5556" y="660"/>
                  </a:lnTo>
                  <a:lnTo>
                    <a:pt x="5352" y="518"/>
                  </a:lnTo>
                  <a:lnTo>
                    <a:pt x="5148" y="393"/>
                  </a:lnTo>
                  <a:lnTo>
                    <a:pt x="4929" y="283"/>
                  </a:lnTo>
                  <a:lnTo>
                    <a:pt x="4693" y="189"/>
                  </a:lnTo>
                  <a:lnTo>
                    <a:pt x="4442" y="110"/>
                  </a:lnTo>
                  <a:lnTo>
                    <a:pt x="4191" y="48"/>
                  </a:lnTo>
                  <a:lnTo>
                    <a:pt x="3909" y="16"/>
                  </a:lnTo>
                  <a:lnTo>
                    <a:pt x="3626" y="1"/>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2207;p41">
              <a:extLst>
                <a:ext uri="{FF2B5EF4-FFF2-40B4-BE49-F238E27FC236}">
                  <a16:creationId xmlns:a16="http://schemas.microsoft.com/office/drawing/2014/main" id="{E7E7EAA9-46BA-1F79-0D52-BB558B822297}"/>
                </a:ext>
              </a:extLst>
            </p:cNvPr>
            <p:cNvSpPr/>
            <p:nvPr/>
          </p:nvSpPr>
          <p:spPr>
            <a:xfrm>
              <a:off x="4856240" y="2442315"/>
              <a:ext cx="167372" cy="181492"/>
            </a:xfrm>
            <a:custGeom>
              <a:avLst/>
              <a:gdLst/>
              <a:ahLst/>
              <a:cxnLst/>
              <a:rect l="l" t="t" r="r" b="b"/>
              <a:pathLst>
                <a:path w="6875" h="7455" fill="none" extrusionOk="0">
                  <a:moveTo>
                    <a:pt x="1" y="1382"/>
                  </a:moveTo>
                  <a:lnTo>
                    <a:pt x="1" y="1382"/>
                  </a:lnTo>
                  <a:lnTo>
                    <a:pt x="425" y="1099"/>
                  </a:lnTo>
                  <a:lnTo>
                    <a:pt x="833" y="864"/>
                  </a:lnTo>
                  <a:lnTo>
                    <a:pt x="1225" y="660"/>
                  </a:lnTo>
                  <a:lnTo>
                    <a:pt x="1617" y="471"/>
                  </a:lnTo>
                  <a:lnTo>
                    <a:pt x="1978" y="330"/>
                  </a:lnTo>
                  <a:lnTo>
                    <a:pt x="2339" y="205"/>
                  </a:lnTo>
                  <a:lnTo>
                    <a:pt x="2669" y="126"/>
                  </a:lnTo>
                  <a:lnTo>
                    <a:pt x="2998" y="63"/>
                  </a:lnTo>
                  <a:lnTo>
                    <a:pt x="3312" y="16"/>
                  </a:lnTo>
                  <a:lnTo>
                    <a:pt x="3626" y="1"/>
                  </a:lnTo>
                  <a:lnTo>
                    <a:pt x="3909" y="16"/>
                  </a:lnTo>
                  <a:lnTo>
                    <a:pt x="4191" y="48"/>
                  </a:lnTo>
                  <a:lnTo>
                    <a:pt x="4442" y="110"/>
                  </a:lnTo>
                  <a:lnTo>
                    <a:pt x="4693" y="189"/>
                  </a:lnTo>
                  <a:lnTo>
                    <a:pt x="4929" y="283"/>
                  </a:lnTo>
                  <a:lnTo>
                    <a:pt x="5148" y="393"/>
                  </a:lnTo>
                  <a:lnTo>
                    <a:pt x="5352" y="518"/>
                  </a:lnTo>
                  <a:lnTo>
                    <a:pt x="5556" y="660"/>
                  </a:lnTo>
                  <a:lnTo>
                    <a:pt x="5729" y="832"/>
                  </a:lnTo>
                  <a:lnTo>
                    <a:pt x="5902" y="1005"/>
                  </a:lnTo>
                  <a:lnTo>
                    <a:pt x="6059" y="1193"/>
                  </a:lnTo>
                  <a:lnTo>
                    <a:pt x="6200" y="1397"/>
                  </a:lnTo>
                  <a:lnTo>
                    <a:pt x="6325" y="1601"/>
                  </a:lnTo>
                  <a:lnTo>
                    <a:pt x="6435" y="1821"/>
                  </a:lnTo>
                  <a:lnTo>
                    <a:pt x="6545" y="2041"/>
                  </a:lnTo>
                  <a:lnTo>
                    <a:pt x="6624" y="2276"/>
                  </a:lnTo>
                  <a:lnTo>
                    <a:pt x="6702" y="2527"/>
                  </a:lnTo>
                  <a:lnTo>
                    <a:pt x="6765" y="2778"/>
                  </a:lnTo>
                  <a:lnTo>
                    <a:pt x="6812" y="3029"/>
                  </a:lnTo>
                  <a:lnTo>
                    <a:pt x="6843" y="3280"/>
                  </a:lnTo>
                  <a:lnTo>
                    <a:pt x="6859" y="3532"/>
                  </a:lnTo>
                  <a:lnTo>
                    <a:pt x="6875" y="3783"/>
                  </a:lnTo>
                  <a:lnTo>
                    <a:pt x="6859" y="4049"/>
                  </a:lnTo>
                  <a:lnTo>
                    <a:pt x="6843" y="4301"/>
                  </a:lnTo>
                  <a:lnTo>
                    <a:pt x="6812" y="4552"/>
                  </a:lnTo>
                  <a:lnTo>
                    <a:pt x="6765" y="4803"/>
                  </a:lnTo>
                  <a:lnTo>
                    <a:pt x="6702" y="5054"/>
                  </a:lnTo>
                  <a:lnTo>
                    <a:pt x="6624" y="5289"/>
                  </a:lnTo>
                  <a:lnTo>
                    <a:pt x="6545" y="5525"/>
                  </a:lnTo>
                  <a:lnTo>
                    <a:pt x="6435" y="5744"/>
                  </a:lnTo>
                  <a:lnTo>
                    <a:pt x="6325" y="5964"/>
                  </a:lnTo>
                  <a:lnTo>
                    <a:pt x="6200" y="6168"/>
                  </a:lnTo>
                  <a:lnTo>
                    <a:pt x="6059" y="6356"/>
                  </a:lnTo>
                  <a:lnTo>
                    <a:pt x="5902" y="6545"/>
                  </a:lnTo>
                  <a:lnTo>
                    <a:pt x="5729" y="6717"/>
                  </a:lnTo>
                  <a:lnTo>
                    <a:pt x="5556" y="6859"/>
                  </a:lnTo>
                  <a:lnTo>
                    <a:pt x="5352" y="7000"/>
                  </a:lnTo>
                  <a:lnTo>
                    <a:pt x="5148" y="7125"/>
                  </a:lnTo>
                  <a:lnTo>
                    <a:pt x="4929" y="7235"/>
                  </a:lnTo>
                  <a:lnTo>
                    <a:pt x="4693" y="7314"/>
                  </a:lnTo>
                  <a:lnTo>
                    <a:pt x="4442" y="7392"/>
                  </a:lnTo>
                  <a:lnTo>
                    <a:pt x="4191" y="7424"/>
                  </a:lnTo>
                  <a:lnTo>
                    <a:pt x="3909" y="7455"/>
                  </a:lnTo>
                  <a:lnTo>
                    <a:pt x="3626" y="7455"/>
                  </a:lnTo>
                  <a:lnTo>
                    <a:pt x="3312" y="7439"/>
                  </a:lnTo>
                  <a:lnTo>
                    <a:pt x="2998" y="7377"/>
                  </a:lnTo>
                  <a:lnTo>
                    <a:pt x="2669" y="7314"/>
                  </a:lnTo>
                  <a:lnTo>
                    <a:pt x="2339" y="7204"/>
                  </a:lnTo>
                  <a:lnTo>
                    <a:pt x="1978" y="7078"/>
                  </a:lnTo>
                  <a:lnTo>
                    <a:pt x="1617" y="6921"/>
                  </a:lnTo>
                  <a:lnTo>
                    <a:pt x="1225" y="6717"/>
                  </a:lnTo>
                  <a:lnTo>
                    <a:pt x="833" y="6498"/>
                  </a:lnTo>
                  <a:lnTo>
                    <a:pt x="425" y="6247"/>
                  </a:lnTo>
                  <a:lnTo>
                    <a:pt x="1" y="5964"/>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2208;p41">
              <a:extLst>
                <a:ext uri="{FF2B5EF4-FFF2-40B4-BE49-F238E27FC236}">
                  <a16:creationId xmlns:a16="http://schemas.microsoft.com/office/drawing/2014/main" id="{8979D08D-2E16-C118-1A63-9B63966C3845}"/>
                </a:ext>
              </a:extLst>
            </p:cNvPr>
            <p:cNvSpPr/>
            <p:nvPr/>
          </p:nvSpPr>
          <p:spPr>
            <a:xfrm>
              <a:off x="4335886" y="2980642"/>
              <a:ext cx="288464" cy="128030"/>
            </a:xfrm>
            <a:custGeom>
              <a:avLst/>
              <a:gdLst/>
              <a:ahLst/>
              <a:cxnLst/>
              <a:rect l="l" t="t" r="r" b="b"/>
              <a:pathLst>
                <a:path w="11849" h="5259" extrusionOk="0">
                  <a:moveTo>
                    <a:pt x="9333" y="1732"/>
                  </a:moveTo>
                  <a:lnTo>
                    <a:pt x="9306" y="1774"/>
                  </a:lnTo>
                  <a:lnTo>
                    <a:pt x="9275" y="1790"/>
                  </a:lnTo>
                  <a:lnTo>
                    <a:pt x="9275" y="1790"/>
                  </a:lnTo>
                  <a:lnTo>
                    <a:pt x="9333" y="1732"/>
                  </a:lnTo>
                  <a:close/>
                  <a:moveTo>
                    <a:pt x="989" y="1"/>
                  </a:moveTo>
                  <a:lnTo>
                    <a:pt x="879" y="17"/>
                  </a:lnTo>
                  <a:lnTo>
                    <a:pt x="769" y="48"/>
                  </a:lnTo>
                  <a:lnTo>
                    <a:pt x="675" y="79"/>
                  </a:lnTo>
                  <a:lnTo>
                    <a:pt x="597" y="126"/>
                  </a:lnTo>
                  <a:lnTo>
                    <a:pt x="424" y="236"/>
                  </a:lnTo>
                  <a:lnTo>
                    <a:pt x="267" y="377"/>
                  </a:lnTo>
                  <a:lnTo>
                    <a:pt x="141" y="550"/>
                  </a:lnTo>
                  <a:lnTo>
                    <a:pt x="94" y="629"/>
                  </a:lnTo>
                  <a:lnTo>
                    <a:pt x="47" y="723"/>
                  </a:lnTo>
                  <a:lnTo>
                    <a:pt x="32" y="833"/>
                  </a:lnTo>
                  <a:lnTo>
                    <a:pt x="0" y="927"/>
                  </a:lnTo>
                  <a:lnTo>
                    <a:pt x="0" y="1021"/>
                  </a:lnTo>
                  <a:lnTo>
                    <a:pt x="0" y="1131"/>
                  </a:lnTo>
                  <a:lnTo>
                    <a:pt x="16" y="1241"/>
                  </a:lnTo>
                  <a:lnTo>
                    <a:pt x="47" y="1335"/>
                  </a:lnTo>
                  <a:lnTo>
                    <a:pt x="173" y="1680"/>
                  </a:lnTo>
                  <a:lnTo>
                    <a:pt x="330" y="2025"/>
                  </a:lnTo>
                  <a:lnTo>
                    <a:pt x="518" y="2339"/>
                  </a:lnTo>
                  <a:lnTo>
                    <a:pt x="706" y="2653"/>
                  </a:lnTo>
                  <a:lnTo>
                    <a:pt x="926" y="2936"/>
                  </a:lnTo>
                  <a:lnTo>
                    <a:pt x="1161" y="3218"/>
                  </a:lnTo>
                  <a:lnTo>
                    <a:pt x="1413" y="3469"/>
                  </a:lnTo>
                  <a:lnTo>
                    <a:pt x="1679" y="3705"/>
                  </a:lnTo>
                  <a:lnTo>
                    <a:pt x="1962" y="3940"/>
                  </a:lnTo>
                  <a:lnTo>
                    <a:pt x="2260" y="4144"/>
                  </a:lnTo>
                  <a:lnTo>
                    <a:pt x="2558" y="4332"/>
                  </a:lnTo>
                  <a:lnTo>
                    <a:pt x="2888" y="4521"/>
                  </a:lnTo>
                  <a:lnTo>
                    <a:pt x="3217" y="4678"/>
                  </a:lnTo>
                  <a:lnTo>
                    <a:pt x="3563" y="4803"/>
                  </a:lnTo>
                  <a:lnTo>
                    <a:pt x="3908" y="4929"/>
                  </a:lnTo>
                  <a:lnTo>
                    <a:pt x="4269" y="5023"/>
                  </a:lnTo>
                  <a:lnTo>
                    <a:pt x="4598" y="5101"/>
                  </a:lnTo>
                  <a:lnTo>
                    <a:pt x="4944" y="5164"/>
                  </a:lnTo>
                  <a:lnTo>
                    <a:pt x="5305" y="5211"/>
                  </a:lnTo>
                  <a:lnTo>
                    <a:pt x="5650" y="5242"/>
                  </a:lnTo>
                  <a:lnTo>
                    <a:pt x="6011" y="5258"/>
                  </a:lnTo>
                  <a:lnTo>
                    <a:pt x="6372" y="5242"/>
                  </a:lnTo>
                  <a:lnTo>
                    <a:pt x="6717" y="5227"/>
                  </a:lnTo>
                  <a:lnTo>
                    <a:pt x="7078" y="5180"/>
                  </a:lnTo>
                  <a:lnTo>
                    <a:pt x="7423" y="5133"/>
                  </a:lnTo>
                  <a:lnTo>
                    <a:pt x="7769" y="5054"/>
                  </a:lnTo>
                  <a:lnTo>
                    <a:pt x="8114" y="4960"/>
                  </a:lnTo>
                  <a:lnTo>
                    <a:pt x="8459" y="4850"/>
                  </a:lnTo>
                  <a:lnTo>
                    <a:pt x="8773" y="4709"/>
                  </a:lnTo>
                  <a:lnTo>
                    <a:pt x="9102" y="4568"/>
                  </a:lnTo>
                  <a:lnTo>
                    <a:pt x="9401" y="4395"/>
                  </a:lnTo>
                  <a:lnTo>
                    <a:pt x="9699" y="4207"/>
                  </a:lnTo>
                  <a:lnTo>
                    <a:pt x="10060" y="3940"/>
                  </a:lnTo>
                  <a:lnTo>
                    <a:pt x="10389" y="3642"/>
                  </a:lnTo>
                  <a:lnTo>
                    <a:pt x="10703" y="3328"/>
                  </a:lnTo>
                  <a:lnTo>
                    <a:pt x="10970" y="2998"/>
                  </a:lnTo>
                  <a:lnTo>
                    <a:pt x="11221" y="2637"/>
                  </a:lnTo>
                  <a:lnTo>
                    <a:pt x="11441" y="2276"/>
                  </a:lnTo>
                  <a:lnTo>
                    <a:pt x="11629" y="1868"/>
                  </a:lnTo>
                  <a:lnTo>
                    <a:pt x="11802" y="1460"/>
                  </a:lnTo>
                  <a:lnTo>
                    <a:pt x="11817" y="1366"/>
                  </a:lnTo>
                  <a:lnTo>
                    <a:pt x="11833" y="1256"/>
                  </a:lnTo>
                  <a:lnTo>
                    <a:pt x="11849" y="1162"/>
                  </a:lnTo>
                  <a:lnTo>
                    <a:pt x="11833" y="1052"/>
                  </a:lnTo>
                  <a:lnTo>
                    <a:pt x="11817" y="958"/>
                  </a:lnTo>
                  <a:lnTo>
                    <a:pt x="11786" y="848"/>
                  </a:lnTo>
                  <a:lnTo>
                    <a:pt x="11739" y="754"/>
                  </a:lnTo>
                  <a:lnTo>
                    <a:pt x="11692" y="660"/>
                  </a:lnTo>
                  <a:lnTo>
                    <a:pt x="11645" y="581"/>
                  </a:lnTo>
                  <a:lnTo>
                    <a:pt x="11582" y="487"/>
                  </a:lnTo>
                  <a:lnTo>
                    <a:pt x="11504" y="409"/>
                  </a:lnTo>
                  <a:lnTo>
                    <a:pt x="11425" y="346"/>
                  </a:lnTo>
                  <a:lnTo>
                    <a:pt x="11347" y="283"/>
                  </a:lnTo>
                  <a:lnTo>
                    <a:pt x="11252" y="236"/>
                  </a:lnTo>
                  <a:lnTo>
                    <a:pt x="11158" y="205"/>
                  </a:lnTo>
                  <a:lnTo>
                    <a:pt x="11064" y="173"/>
                  </a:lnTo>
                  <a:lnTo>
                    <a:pt x="10954" y="142"/>
                  </a:lnTo>
                  <a:lnTo>
                    <a:pt x="10640" y="142"/>
                  </a:lnTo>
                  <a:lnTo>
                    <a:pt x="10546" y="173"/>
                  </a:lnTo>
                  <a:lnTo>
                    <a:pt x="10452" y="189"/>
                  </a:lnTo>
                  <a:lnTo>
                    <a:pt x="10358" y="236"/>
                  </a:lnTo>
                  <a:lnTo>
                    <a:pt x="10279" y="283"/>
                  </a:lnTo>
                  <a:lnTo>
                    <a:pt x="10107" y="393"/>
                  </a:lnTo>
                  <a:lnTo>
                    <a:pt x="9981" y="534"/>
                  </a:lnTo>
                  <a:lnTo>
                    <a:pt x="9856" y="707"/>
                  </a:lnTo>
                  <a:lnTo>
                    <a:pt x="9777" y="895"/>
                  </a:lnTo>
                  <a:lnTo>
                    <a:pt x="9719" y="1057"/>
                  </a:lnTo>
                  <a:lnTo>
                    <a:pt x="9605" y="1272"/>
                  </a:lnTo>
                  <a:lnTo>
                    <a:pt x="9463" y="1523"/>
                  </a:lnTo>
                  <a:lnTo>
                    <a:pt x="9342" y="1717"/>
                  </a:lnTo>
                  <a:lnTo>
                    <a:pt x="9342" y="1717"/>
                  </a:lnTo>
                  <a:lnTo>
                    <a:pt x="9322" y="1727"/>
                  </a:lnTo>
                  <a:lnTo>
                    <a:pt x="9291" y="1759"/>
                  </a:lnTo>
                  <a:lnTo>
                    <a:pt x="9244" y="1821"/>
                  </a:lnTo>
                  <a:lnTo>
                    <a:pt x="9055" y="2041"/>
                  </a:lnTo>
                  <a:lnTo>
                    <a:pt x="8867" y="2214"/>
                  </a:lnTo>
                  <a:lnTo>
                    <a:pt x="8726" y="2355"/>
                  </a:lnTo>
                  <a:lnTo>
                    <a:pt x="8710" y="2371"/>
                  </a:lnTo>
                  <a:lnTo>
                    <a:pt x="8585" y="2449"/>
                  </a:lnTo>
                  <a:lnTo>
                    <a:pt x="8365" y="2575"/>
                  </a:lnTo>
                  <a:lnTo>
                    <a:pt x="8098" y="2732"/>
                  </a:lnTo>
                  <a:lnTo>
                    <a:pt x="7957" y="2794"/>
                  </a:lnTo>
                  <a:lnTo>
                    <a:pt x="7925" y="2806"/>
                  </a:lnTo>
                  <a:lnTo>
                    <a:pt x="7925" y="2806"/>
                  </a:lnTo>
                  <a:lnTo>
                    <a:pt x="7910" y="2810"/>
                  </a:lnTo>
                  <a:lnTo>
                    <a:pt x="7784" y="2857"/>
                  </a:lnTo>
                  <a:lnTo>
                    <a:pt x="7517" y="2936"/>
                  </a:lnTo>
                  <a:lnTo>
                    <a:pt x="7235" y="3030"/>
                  </a:lnTo>
                  <a:lnTo>
                    <a:pt x="6937" y="3092"/>
                  </a:lnTo>
                  <a:lnTo>
                    <a:pt x="6811" y="3108"/>
                  </a:lnTo>
                  <a:lnTo>
                    <a:pt x="6686" y="3124"/>
                  </a:lnTo>
                  <a:lnTo>
                    <a:pt x="6686" y="3124"/>
                  </a:lnTo>
                  <a:lnTo>
                    <a:pt x="6795" y="3092"/>
                  </a:lnTo>
                  <a:lnTo>
                    <a:pt x="6717" y="3108"/>
                  </a:lnTo>
                  <a:lnTo>
                    <a:pt x="6607" y="3140"/>
                  </a:lnTo>
                  <a:lnTo>
                    <a:pt x="6309" y="3155"/>
                  </a:lnTo>
                  <a:lnTo>
                    <a:pt x="5744" y="3155"/>
                  </a:lnTo>
                  <a:lnTo>
                    <a:pt x="5493" y="3124"/>
                  </a:lnTo>
                  <a:lnTo>
                    <a:pt x="5336" y="3108"/>
                  </a:lnTo>
                  <a:lnTo>
                    <a:pt x="5336" y="3108"/>
                  </a:lnTo>
                  <a:lnTo>
                    <a:pt x="5101" y="3061"/>
                  </a:lnTo>
                  <a:lnTo>
                    <a:pt x="4834" y="3014"/>
                  </a:lnTo>
                  <a:lnTo>
                    <a:pt x="4567" y="2936"/>
                  </a:lnTo>
                  <a:lnTo>
                    <a:pt x="4300" y="2857"/>
                  </a:lnTo>
                  <a:lnTo>
                    <a:pt x="4143" y="2794"/>
                  </a:lnTo>
                  <a:lnTo>
                    <a:pt x="4049" y="2747"/>
                  </a:lnTo>
                  <a:lnTo>
                    <a:pt x="4096" y="2779"/>
                  </a:lnTo>
                  <a:lnTo>
                    <a:pt x="3939" y="2700"/>
                  </a:lnTo>
                  <a:lnTo>
                    <a:pt x="3720" y="2590"/>
                  </a:lnTo>
                  <a:lnTo>
                    <a:pt x="3453" y="2433"/>
                  </a:lnTo>
                  <a:lnTo>
                    <a:pt x="3202" y="2276"/>
                  </a:lnTo>
                  <a:lnTo>
                    <a:pt x="3178" y="2257"/>
                  </a:lnTo>
                  <a:lnTo>
                    <a:pt x="3186" y="2261"/>
                  </a:lnTo>
                  <a:lnTo>
                    <a:pt x="3186" y="2261"/>
                  </a:lnTo>
                  <a:lnTo>
                    <a:pt x="3155" y="2237"/>
                  </a:lnTo>
                  <a:lnTo>
                    <a:pt x="3155" y="2237"/>
                  </a:lnTo>
                  <a:lnTo>
                    <a:pt x="3107" y="2198"/>
                  </a:lnTo>
                  <a:lnTo>
                    <a:pt x="3123" y="2214"/>
                  </a:lnTo>
                  <a:lnTo>
                    <a:pt x="2888" y="2010"/>
                  </a:lnTo>
                  <a:lnTo>
                    <a:pt x="2684" y="1790"/>
                  </a:lnTo>
                  <a:lnTo>
                    <a:pt x="2496" y="1573"/>
                  </a:lnTo>
                  <a:lnTo>
                    <a:pt x="2417" y="1460"/>
                  </a:lnTo>
                  <a:lnTo>
                    <a:pt x="2260" y="1194"/>
                  </a:lnTo>
                  <a:lnTo>
                    <a:pt x="2119" y="911"/>
                  </a:lnTo>
                  <a:lnTo>
                    <a:pt x="2072" y="786"/>
                  </a:lnTo>
                  <a:lnTo>
                    <a:pt x="1978" y="597"/>
                  </a:lnTo>
                  <a:lnTo>
                    <a:pt x="1868" y="425"/>
                  </a:lnTo>
                  <a:lnTo>
                    <a:pt x="1726" y="268"/>
                  </a:lnTo>
                  <a:lnTo>
                    <a:pt x="1570" y="158"/>
                  </a:lnTo>
                  <a:lnTo>
                    <a:pt x="1475" y="95"/>
                  </a:lnTo>
                  <a:lnTo>
                    <a:pt x="1381" y="64"/>
                  </a:lnTo>
                  <a:lnTo>
                    <a:pt x="1287" y="32"/>
                  </a:lnTo>
                  <a:lnTo>
                    <a:pt x="1193" y="17"/>
                  </a:lnTo>
                  <a:lnTo>
                    <a:pt x="1083" y="1"/>
                  </a:lnTo>
                  <a:close/>
                </a:path>
              </a:pathLst>
            </a:custGeom>
            <a:solidFill>
              <a:srgbClr val="3E749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2209;p41">
              <a:extLst>
                <a:ext uri="{FF2B5EF4-FFF2-40B4-BE49-F238E27FC236}">
                  <a16:creationId xmlns:a16="http://schemas.microsoft.com/office/drawing/2014/main" id="{91862B94-9BAD-F577-0E92-18697CC08034}"/>
                </a:ext>
              </a:extLst>
            </p:cNvPr>
            <p:cNvSpPr/>
            <p:nvPr/>
          </p:nvSpPr>
          <p:spPr>
            <a:xfrm>
              <a:off x="4182293" y="2416338"/>
              <a:ext cx="186458" cy="186458"/>
            </a:xfrm>
            <a:custGeom>
              <a:avLst/>
              <a:gdLst/>
              <a:ahLst/>
              <a:cxnLst/>
              <a:rect l="l" t="t" r="r" b="b"/>
              <a:pathLst>
                <a:path w="7659" h="7659" extrusionOk="0">
                  <a:moveTo>
                    <a:pt x="3830" y="0"/>
                  </a:moveTo>
                  <a:lnTo>
                    <a:pt x="3641" y="16"/>
                  </a:lnTo>
                  <a:lnTo>
                    <a:pt x="3469" y="16"/>
                  </a:lnTo>
                  <a:lnTo>
                    <a:pt x="3092" y="79"/>
                  </a:lnTo>
                  <a:lnTo>
                    <a:pt x="2731" y="173"/>
                  </a:lnTo>
                  <a:lnTo>
                    <a:pt x="2370" y="299"/>
                  </a:lnTo>
                  <a:lnTo>
                    <a:pt x="2025" y="471"/>
                  </a:lnTo>
                  <a:lnTo>
                    <a:pt x="1711" y="659"/>
                  </a:lnTo>
                  <a:lnTo>
                    <a:pt x="1397" y="879"/>
                  </a:lnTo>
                  <a:lnTo>
                    <a:pt x="1256" y="1005"/>
                  </a:lnTo>
                  <a:lnTo>
                    <a:pt x="1130" y="1130"/>
                  </a:lnTo>
                  <a:lnTo>
                    <a:pt x="1005" y="1256"/>
                  </a:lnTo>
                  <a:lnTo>
                    <a:pt x="879" y="1397"/>
                  </a:lnTo>
                  <a:lnTo>
                    <a:pt x="659" y="1695"/>
                  </a:lnTo>
                  <a:lnTo>
                    <a:pt x="471" y="2025"/>
                  </a:lnTo>
                  <a:lnTo>
                    <a:pt x="298" y="2370"/>
                  </a:lnTo>
                  <a:lnTo>
                    <a:pt x="173" y="2731"/>
                  </a:lnTo>
                  <a:lnTo>
                    <a:pt x="110" y="2919"/>
                  </a:lnTo>
                  <a:lnTo>
                    <a:pt x="63" y="3092"/>
                  </a:lnTo>
                  <a:lnTo>
                    <a:pt x="32" y="3280"/>
                  </a:lnTo>
                  <a:lnTo>
                    <a:pt x="16" y="3469"/>
                  </a:lnTo>
                  <a:lnTo>
                    <a:pt x="0" y="3657"/>
                  </a:lnTo>
                  <a:lnTo>
                    <a:pt x="0" y="3830"/>
                  </a:lnTo>
                  <a:lnTo>
                    <a:pt x="32" y="4206"/>
                  </a:lnTo>
                  <a:lnTo>
                    <a:pt x="94" y="4567"/>
                  </a:lnTo>
                  <a:lnTo>
                    <a:pt x="189" y="4944"/>
                  </a:lnTo>
                  <a:lnTo>
                    <a:pt x="298" y="5289"/>
                  </a:lnTo>
                  <a:lnTo>
                    <a:pt x="377" y="5462"/>
                  </a:lnTo>
                  <a:lnTo>
                    <a:pt x="455" y="5634"/>
                  </a:lnTo>
                  <a:lnTo>
                    <a:pt x="550" y="5807"/>
                  </a:lnTo>
                  <a:lnTo>
                    <a:pt x="644" y="5964"/>
                  </a:lnTo>
                  <a:lnTo>
                    <a:pt x="754" y="6121"/>
                  </a:lnTo>
                  <a:lnTo>
                    <a:pt x="863" y="6262"/>
                  </a:lnTo>
                  <a:lnTo>
                    <a:pt x="989" y="6403"/>
                  </a:lnTo>
                  <a:lnTo>
                    <a:pt x="1130" y="6545"/>
                  </a:lnTo>
                  <a:lnTo>
                    <a:pt x="1413" y="6780"/>
                  </a:lnTo>
                  <a:lnTo>
                    <a:pt x="1727" y="7000"/>
                  </a:lnTo>
                  <a:lnTo>
                    <a:pt x="2040" y="7188"/>
                  </a:lnTo>
                  <a:lnTo>
                    <a:pt x="2370" y="7361"/>
                  </a:lnTo>
                  <a:lnTo>
                    <a:pt x="2715" y="7486"/>
                  </a:lnTo>
                  <a:lnTo>
                    <a:pt x="2904" y="7533"/>
                  </a:lnTo>
                  <a:lnTo>
                    <a:pt x="3076" y="7580"/>
                  </a:lnTo>
                  <a:lnTo>
                    <a:pt x="3265" y="7612"/>
                  </a:lnTo>
                  <a:lnTo>
                    <a:pt x="3453" y="7643"/>
                  </a:lnTo>
                  <a:lnTo>
                    <a:pt x="3641" y="7659"/>
                  </a:lnTo>
                  <a:lnTo>
                    <a:pt x="4018" y="7659"/>
                  </a:lnTo>
                  <a:lnTo>
                    <a:pt x="4206" y="7643"/>
                  </a:lnTo>
                  <a:lnTo>
                    <a:pt x="4567" y="7580"/>
                  </a:lnTo>
                  <a:lnTo>
                    <a:pt x="4944" y="7486"/>
                  </a:lnTo>
                  <a:lnTo>
                    <a:pt x="5289" y="7361"/>
                  </a:lnTo>
                  <a:lnTo>
                    <a:pt x="5634" y="7204"/>
                  </a:lnTo>
                  <a:lnTo>
                    <a:pt x="5964" y="7000"/>
                  </a:lnTo>
                  <a:lnTo>
                    <a:pt x="6262" y="6780"/>
                  </a:lnTo>
                  <a:lnTo>
                    <a:pt x="6403" y="6670"/>
                  </a:lnTo>
                  <a:lnTo>
                    <a:pt x="6545" y="6545"/>
                  </a:lnTo>
                  <a:lnTo>
                    <a:pt x="6654" y="6403"/>
                  </a:lnTo>
                  <a:lnTo>
                    <a:pt x="6780" y="6262"/>
                  </a:lnTo>
                  <a:lnTo>
                    <a:pt x="7000" y="5964"/>
                  </a:lnTo>
                  <a:lnTo>
                    <a:pt x="7204" y="5634"/>
                  </a:lnTo>
                  <a:lnTo>
                    <a:pt x="7361" y="5289"/>
                  </a:lnTo>
                  <a:lnTo>
                    <a:pt x="7502" y="4928"/>
                  </a:lnTo>
                  <a:lnTo>
                    <a:pt x="7549" y="4740"/>
                  </a:lnTo>
                  <a:lnTo>
                    <a:pt x="7596" y="4567"/>
                  </a:lnTo>
                  <a:lnTo>
                    <a:pt x="7627" y="4379"/>
                  </a:lnTo>
                  <a:lnTo>
                    <a:pt x="7659" y="4191"/>
                  </a:lnTo>
                  <a:lnTo>
                    <a:pt x="7659" y="4018"/>
                  </a:lnTo>
                  <a:lnTo>
                    <a:pt x="7659" y="3830"/>
                  </a:lnTo>
                  <a:lnTo>
                    <a:pt x="7627" y="3453"/>
                  </a:lnTo>
                  <a:lnTo>
                    <a:pt x="7565" y="3092"/>
                  </a:lnTo>
                  <a:lnTo>
                    <a:pt x="7486" y="2715"/>
                  </a:lnTo>
                  <a:lnTo>
                    <a:pt x="7361" y="2370"/>
                  </a:lnTo>
                  <a:lnTo>
                    <a:pt x="7298" y="2197"/>
                  </a:lnTo>
                  <a:lnTo>
                    <a:pt x="7219" y="2025"/>
                  </a:lnTo>
                  <a:lnTo>
                    <a:pt x="7125" y="1852"/>
                  </a:lnTo>
                  <a:lnTo>
                    <a:pt x="7031" y="1695"/>
                  </a:lnTo>
                  <a:lnTo>
                    <a:pt x="6921" y="1538"/>
                  </a:lnTo>
                  <a:lnTo>
                    <a:pt x="6796" y="1397"/>
                  </a:lnTo>
                  <a:lnTo>
                    <a:pt x="6670" y="1256"/>
                  </a:lnTo>
                  <a:lnTo>
                    <a:pt x="6545" y="1130"/>
                  </a:lnTo>
                  <a:lnTo>
                    <a:pt x="6246" y="879"/>
                  </a:lnTo>
                  <a:lnTo>
                    <a:pt x="5948" y="659"/>
                  </a:lnTo>
                  <a:lnTo>
                    <a:pt x="5634" y="471"/>
                  </a:lnTo>
                  <a:lnTo>
                    <a:pt x="5289" y="314"/>
                  </a:lnTo>
                  <a:lnTo>
                    <a:pt x="4944" y="173"/>
                  </a:lnTo>
                  <a:lnTo>
                    <a:pt x="4771" y="126"/>
                  </a:lnTo>
                  <a:lnTo>
                    <a:pt x="4583" y="79"/>
                  </a:lnTo>
                  <a:lnTo>
                    <a:pt x="4410" y="47"/>
                  </a:lnTo>
                  <a:lnTo>
                    <a:pt x="4222" y="16"/>
                  </a:lnTo>
                  <a:lnTo>
                    <a:pt x="4034" y="16"/>
                  </a:lnTo>
                  <a:lnTo>
                    <a:pt x="3830"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2210;p41">
              <a:extLst>
                <a:ext uri="{FF2B5EF4-FFF2-40B4-BE49-F238E27FC236}">
                  <a16:creationId xmlns:a16="http://schemas.microsoft.com/office/drawing/2014/main" id="{01C015CA-C43E-8E0A-CA8D-37A95A5D0C18}"/>
                </a:ext>
              </a:extLst>
            </p:cNvPr>
            <p:cNvSpPr/>
            <p:nvPr/>
          </p:nvSpPr>
          <p:spPr>
            <a:xfrm>
              <a:off x="4219736" y="2453782"/>
              <a:ext cx="111963" cy="111573"/>
            </a:xfrm>
            <a:custGeom>
              <a:avLst/>
              <a:gdLst/>
              <a:ahLst/>
              <a:cxnLst/>
              <a:rect l="l" t="t" r="r" b="b"/>
              <a:pathLst>
                <a:path w="4599" h="4583" extrusionOk="0">
                  <a:moveTo>
                    <a:pt x="2292" y="0"/>
                  </a:moveTo>
                  <a:lnTo>
                    <a:pt x="2072" y="16"/>
                  </a:lnTo>
                  <a:lnTo>
                    <a:pt x="1852" y="47"/>
                  </a:lnTo>
                  <a:lnTo>
                    <a:pt x="1632" y="94"/>
                  </a:lnTo>
                  <a:lnTo>
                    <a:pt x="1428" y="189"/>
                  </a:lnTo>
                  <a:lnTo>
                    <a:pt x="1224" y="283"/>
                  </a:lnTo>
                  <a:lnTo>
                    <a:pt x="1020" y="393"/>
                  </a:lnTo>
                  <a:lnTo>
                    <a:pt x="848" y="534"/>
                  </a:lnTo>
                  <a:lnTo>
                    <a:pt x="675" y="675"/>
                  </a:lnTo>
                  <a:lnTo>
                    <a:pt x="518" y="848"/>
                  </a:lnTo>
                  <a:lnTo>
                    <a:pt x="377" y="1020"/>
                  </a:lnTo>
                  <a:lnTo>
                    <a:pt x="267" y="1209"/>
                  </a:lnTo>
                  <a:lnTo>
                    <a:pt x="157" y="1413"/>
                  </a:lnTo>
                  <a:lnTo>
                    <a:pt x="94" y="1617"/>
                  </a:lnTo>
                  <a:lnTo>
                    <a:pt x="32" y="1836"/>
                  </a:lnTo>
                  <a:lnTo>
                    <a:pt x="0" y="2056"/>
                  </a:lnTo>
                  <a:lnTo>
                    <a:pt x="0" y="2292"/>
                  </a:lnTo>
                  <a:lnTo>
                    <a:pt x="16" y="2527"/>
                  </a:lnTo>
                  <a:lnTo>
                    <a:pt x="63" y="2747"/>
                  </a:lnTo>
                  <a:lnTo>
                    <a:pt x="126" y="2966"/>
                  </a:lnTo>
                  <a:lnTo>
                    <a:pt x="204" y="3170"/>
                  </a:lnTo>
                  <a:lnTo>
                    <a:pt x="298" y="3374"/>
                  </a:lnTo>
                  <a:lnTo>
                    <a:pt x="408" y="3563"/>
                  </a:lnTo>
                  <a:lnTo>
                    <a:pt x="534" y="3751"/>
                  </a:lnTo>
                  <a:lnTo>
                    <a:pt x="691" y="3908"/>
                  </a:lnTo>
                  <a:lnTo>
                    <a:pt x="848" y="4049"/>
                  </a:lnTo>
                  <a:lnTo>
                    <a:pt x="1020" y="4191"/>
                  </a:lnTo>
                  <a:lnTo>
                    <a:pt x="1209" y="4300"/>
                  </a:lnTo>
                  <a:lnTo>
                    <a:pt x="1397" y="4410"/>
                  </a:lnTo>
                  <a:lnTo>
                    <a:pt x="1617" y="4489"/>
                  </a:lnTo>
                  <a:lnTo>
                    <a:pt x="1836" y="4536"/>
                  </a:lnTo>
                  <a:lnTo>
                    <a:pt x="2056" y="4583"/>
                  </a:lnTo>
                  <a:lnTo>
                    <a:pt x="2511" y="4583"/>
                  </a:lnTo>
                  <a:lnTo>
                    <a:pt x="2747" y="4536"/>
                  </a:lnTo>
                  <a:lnTo>
                    <a:pt x="2951" y="4489"/>
                  </a:lnTo>
                  <a:lnTo>
                    <a:pt x="3170" y="4410"/>
                  </a:lnTo>
                  <a:lnTo>
                    <a:pt x="3374" y="4300"/>
                  </a:lnTo>
                  <a:lnTo>
                    <a:pt x="3563" y="4191"/>
                  </a:lnTo>
                  <a:lnTo>
                    <a:pt x="3751" y="4049"/>
                  </a:lnTo>
                  <a:lnTo>
                    <a:pt x="3908" y="3908"/>
                  </a:lnTo>
                  <a:lnTo>
                    <a:pt x="4065" y="3735"/>
                  </a:lnTo>
                  <a:lnTo>
                    <a:pt x="4206" y="3563"/>
                  </a:lnTo>
                  <a:lnTo>
                    <a:pt x="4332" y="3374"/>
                  </a:lnTo>
                  <a:lnTo>
                    <a:pt x="4426" y="3170"/>
                  </a:lnTo>
                  <a:lnTo>
                    <a:pt x="4504" y="2966"/>
                  </a:lnTo>
                  <a:lnTo>
                    <a:pt x="4551" y="2747"/>
                  </a:lnTo>
                  <a:lnTo>
                    <a:pt x="4583" y="2527"/>
                  </a:lnTo>
                  <a:lnTo>
                    <a:pt x="4599" y="2292"/>
                  </a:lnTo>
                  <a:lnTo>
                    <a:pt x="4567" y="2056"/>
                  </a:lnTo>
                  <a:lnTo>
                    <a:pt x="4536" y="1836"/>
                  </a:lnTo>
                  <a:lnTo>
                    <a:pt x="4473" y="1617"/>
                  </a:lnTo>
                  <a:lnTo>
                    <a:pt x="4394" y="1413"/>
                  </a:lnTo>
                  <a:lnTo>
                    <a:pt x="4300" y="1209"/>
                  </a:lnTo>
                  <a:lnTo>
                    <a:pt x="4175" y="1020"/>
                  </a:lnTo>
                  <a:lnTo>
                    <a:pt x="4049" y="848"/>
                  </a:lnTo>
                  <a:lnTo>
                    <a:pt x="3908" y="675"/>
                  </a:lnTo>
                  <a:lnTo>
                    <a:pt x="3751" y="534"/>
                  </a:lnTo>
                  <a:lnTo>
                    <a:pt x="3578" y="393"/>
                  </a:lnTo>
                  <a:lnTo>
                    <a:pt x="3390" y="283"/>
                  </a:lnTo>
                  <a:lnTo>
                    <a:pt x="3186" y="173"/>
                  </a:lnTo>
                  <a:lnTo>
                    <a:pt x="2982" y="94"/>
                  </a:lnTo>
                  <a:lnTo>
                    <a:pt x="2762" y="47"/>
                  </a:lnTo>
                  <a:lnTo>
                    <a:pt x="2527" y="16"/>
                  </a:lnTo>
                  <a:lnTo>
                    <a:pt x="2292"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2211;p41">
              <a:extLst>
                <a:ext uri="{FF2B5EF4-FFF2-40B4-BE49-F238E27FC236}">
                  <a16:creationId xmlns:a16="http://schemas.microsoft.com/office/drawing/2014/main" id="{272B9980-60A3-9A01-67AE-BF26D4462776}"/>
                </a:ext>
              </a:extLst>
            </p:cNvPr>
            <p:cNvSpPr/>
            <p:nvPr/>
          </p:nvSpPr>
          <p:spPr>
            <a:xfrm>
              <a:off x="4480691" y="2416338"/>
              <a:ext cx="186458" cy="186458"/>
            </a:xfrm>
            <a:custGeom>
              <a:avLst/>
              <a:gdLst/>
              <a:ahLst/>
              <a:cxnLst/>
              <a:rect l="l" t="t" r="r" b="b"/>
              <a:pathLst>
                <a:path w="7659" h="7659" extrusionOk="0">
                  <a:moveTo>
                    <a:pt x="3829" y="0"/>
                  </a:moveTo>
                  <a:lnTo>
                    <a:pt x="3641" y="16"/>
                  </a:lnTo>
                  <a:lnTo>
                    <a:pt x="3453" y="16"/>
                  </a:lnTo>
                  <a:lnTo>
                    <a:pt x="3092" y="79"/>
                  </a:lnTo>
                  <a:lnTo>
                    <a:pt x="2715" y="173"/>
                  </a:lnTo>
                  <a:lnTo>
                    <a:pt x="2370" y="299"/>
                  </a:lnTo>
                  <a:lnTo>
                    <a:pt x="2025" y="471"/>
                  </a:lnTo>
                  <a:lnTo>
                    <a:pt x="1695" y="659"/>
                  </a:lnTo>
                  <a:lnTo>
                    <a:pt x="1397" y="879"/>
                  </a:lnTo>
                  <a:lnTo>
                    <a:pt x="1256" y="1005"/>
                  </a:lnTo>
                  <a:lnTo>
                    <a:pt x="1114" y="1130"/>
                  </a:lnTo>
                  <a:lnTo>
                    <a:pt x="989" y="1256"/>
                  </a:lnTo>
                  <a:lnTo>
                    <a:pt x="879" y="1397"/>
                  </a:lnTo>
                  <a:lnTo>
                    <a:pt x="659" y="1695"/>
                  </a:lnTo>
                  <a:lnTo>
                    <a:pt x="455" y="2025"/>
                  </a:lnTo>
                  <a:lnTo>
                    <a:pt x="298" y="2370"/>
                  </a:lnTo>
                  <a:lnTo>
                    <a:pt x="157" y="2731"/>
                  </a:lnTo>
                  <a:lnTo>
                    <a:pt x="110" y="2919"/>
                  </a:lnTo>
                  <a:lnTo>
                    <a:pt x="63" y="3092"/>
                  </a:lnTo>
                  <a:lnTo>
                    <a:pt x="31" y="3280"/>
                  </a:lnTo>
                  <a:lnTo>
                    <a:pt x="0" y="3469"/>
                  </a:lnTo>
                  <a:lnTo>
                    <a:pt x="0" y="3657"/>
                  </a:lnTo>
                  <a:lnTo>
                    <a:pt x="0" y="3830"/>
                  </a:lnTo>
                  <a:lnTo>
                    <a:pt x="31" y="4206"/>
                  </a:lnTo>
                  <a:lnTo>
                    <a:pt x="79" y="4567"/>
                  </a:lnTo>
                  <a:lnTo>
                    <a:pt x="173" y="4944"/>
                  </a:lnTo>
                  <a:lnTo>
                    <a:pt x="298" y="5289"/>
                  </a:lnTo>
                  <a:lnTo>
                    <a:pt x="361" y="5462"/>
                  </a:lnTo>
                  <a:lnTo>
                    <a:pt x="439" y="5634"/>
                  </a:lnTo>
                  <a:lnTo>
                    <a:pt x="534" y="5807"/>
                  </a:lnTo>
                  <a:lnTo>
                    <a:pt x="628" y="5964"/>
                  </a:lnTo>
                  <a:lnTo>
                    <a:pt x="738" y="6121"/>
                  </a:lnTo>
                  <a:lnTo>
                    <a:pt x="847" y="6262"/>
                  </a:lnTo>
                  <a:lnTo>
                    <a:pt x="989" y="6403"/>
                  </a:lnTo>
                  <a:lnTo>
                    <a:pt x="1114" y="6545"/>
                  </a:lnTo>
                  <a:lnTo>
                    <a:pt x="1412" y="6780"/>
                  </a:lnTo>
                  <a:lnTo>
                    <a:pt x="1711" y="7000"/>
                  </a:lnTo>
                  <a:lnTo>
                    <a:pt x="2025" y="7188"/>
                  </a:lnTo>
                  <a:lnTo>
                    <a:pt x="2370" y="7361"/>
                  </a:lnTo>
                  <a:lnTo>
                    <a:pt x="2715" y="7486"/>
                  </a:lnTo>
                  <a:lnTo>
                    <a:pt x="2888" y="7533"/>
                  </a:lnTo>
                  <a:lnTo>
                    <a:pt x="3060" y="7580"/>
                  </a:lnTo>
                  <a:lnTo>
                    <a:pt x="3249" y="7612"/>
                  </a:lnTo>
                  <a:lnTo>
                    <a:pt x="3437" y="7643"/>
                  </a:lnTo>
                  <a:lnTo>
                    <a:pt x="3625" y="7659"/>
                  </a:lnTo>
                  <a:lnTo>
                    <a:pt x="4002" y="7659"/>
                  </a:lnTo>
                  <a:lnTo>
                    <a:pt x="4190" y="7643"/>
                  </a:lnTo>
                  <a:lnTo>
                    <a:pt x="4567" y="7580"/>
                  </a:lnTo>
                  <a:lnTo>
                    <a:pt x="4928" y="7486"/>
                  </a:lnTo>
                  <a:lnTo>
                    <a:pt x="5289" y="7361"/>
                  </a:lnTo>
                  <a:lnTo>
                    <a:pt x="5634" y="7204"/>
                  </a:lnTo>
                  <a:lnTo>
                    <a:pt x="5948" y="7000"/>
                  </a:lnTo>
                  <a:lnTo>
                    <a:pt x="6246" y="6780"/>
                  </a:lnTo>
                  <a:lnTo>
                    <a:pt x="6403" y="6670"/>
                  </a:lnTo>
                  <a:lnTo>
                    <a:pt x="6529" y="6545"/>
                  </a:lnTo>
                  <a:lnTo>
                    <a:pt x="6654" y="6403"/>
                  </a:lnTo>
                  <a:lnTo>
                    <a:pt x="6764" y="6262"/>
                  </a:lnTo>
                  <a:lnTo>
                    <a:pt x="6984" y="5964"/>
                  </a:lnTo>
                  <a:lnTo>
                    <a:pt x="7188" y="5634"/>
                  </a:lnTo>
                  <a:lnTo>
                    <a:pt x="7360" y="5289"/>
                  </a:lnTo>
                  <a:lnTo>
                    <a:pt x="7486" y="4928"/>
                  </a:lnTo>
                  <a:lnTo>
                    <a:pt x="7549" y="4740"/>
                  </a:lnTo>
                  <a:lnTo>
                    <a:pt x="7580" y="4567"/>
                  </a:lnTo>
                  <a:lnTo>
                    <a:pt x="7627" y="4379"/>
                  </a:lnTo>
                  <a:lnTo>
                    <a:pt x="7643" y="4191"/>
                  </a:lnTo>
                  <a:lnTo>
                    <a:pt x="7659" y="4018"/>
                  </a:lnTo>
                  <a:lnTo>
                    <a:pt x="7643" y="3830"/>
                  </a:lnTo>
                  <a:lnTo>
                    <a:pt x="7627" y="3453"/>
                  </a:lnTo>
                  <a:lnTo>
                    <a:pt x="7564" y="3092"/>
                  </a:lnTo>
                  <a:lnTo>
                    <a:pt x="7470" y="2715"/>
                  </a:lnTo>
                  <a:lnTo>
                    <a:pt x="7360" y="2370"/>
                  </a:lnTo>
                  <a:lnTo>
                    <a:pt x="7282" y="2197"/>
                  </a:lnTo>
                  <a:lnTo>
                    <a:pt x="7203" y="2025"/>
                  </a:lnTo>
                  <a:lnTo>
                    <a:pt x="7109" y="1852"/>
                  </a:lnTo>
                  <a:lnTo>
                    <a:pt x="7015" y="1695"/>
                  </a:lnTo>
                  <a:lnTo>
                    <a:pt x="6905" y="1538"/>
                  </a:lnTo>
                  <a:lnTo>
                    <a:pt x="6795" y="1397"/>
                  </a:lnTo>
                  <a:lnTo>
                    <a:pt x="6670" y="1256"/>
                  </a:lnTo>
                  <a:lnTo>
                    <a:pt x="6529" y="1130"/>
                  </a:lnTo>
                  <a:lnTo>
                    <a:pt x="6246" y="879"/>
                  </a:lnTo>
                  <a:lnTo>
                    <a:pt x="5932" y="659"/>
                  </a:lnTo>
                  <a:lnTo>
                    <a:pt x="5618" y="471"/>
                  </a:lnTo>
                  <a:lnTo>
                    <a:pt x="5289" y="314"/>
                  </a:lnTo>
                  <a:lnTo>
                    <a:pt x="4944" y="173"/>
                  </a:lnTo>
                  <a:lnTo>
                    <a:pt x="4755" y="126"/>
                  </a:lnTo>
                  <a:lnTo>
                    <a:pt x="4583" y="79"/>
                  </a:lnTo>
                  <a:lnTo>
                    <a:pt x="4394" y="47"/>
                  </a:lnTo>
                  <a:lnTo>
                    <a:pt x="4206" y="16"/>
                  </a:lnTo>
                  <a:lnTo>
                    <a:pt x="4018" y="16"/>
                  </a:lnTo>
                  <a:lnTo>
                    <a:pt x="3829"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2212;p41">
              <a:extLst>
                <a:ext uri="{FF2B5EF4-FFF2-40B4-BE49-F238E27FC236}">
                  <a16:creationId xmlns:a16="http://schemas.microsoft.com/office/drawing/2014/main" id="{EF2521F9-1F6E-92CA-A4A2-9B3DDFB01512}"/>
                </a:ext>
              </a:extLst>
            </p:cNvPr>
            <p:cNvSpPr/>
            <p:nvPr/>
          </p:nvSpPr>
          <p:spPr>
            <a:xfrm>
              <a:off x="4517745" y="2453782"/>
              <a:ext cx="111963" cy="111573"/>
            </a:xfrm>
            <a:custGeom>
              <a:avLst/>
              <a:gdLst/>
              <a:ahLst/>
              <a:cxnLst/>
              <a:rect l="l" t="t" r="r" b="b"/>
              <a:pathLst>
                <a:path w="4599" h="4583" extrusionOk="0">
                  <a:moveTo>
                    <a:pt x="2307" y="0"/>
                  </a:moveTo>
                  <a:lnTo>
                    <a:pt x="2072" y="16"/>
                  </a:lnTo>
                  <a:lnTo>
                    <a:pt x="1852" y="47"/>
                  </a:lnTo>
                  <a:lnTo>
                    <a:pt x="1632" y="94"/>
                  </a:lnTo>
                  <a:lnTo>
                    <a:pt x="1428" y="189"/>
                  </a:lnTo>
                  <a:lnTo>
                    <a:pt x="1224" y="283"/>
                  </a:lnTo>
                  <a:lnTo>
                    <a:pt x="1036" y="393"/>
                  </a:lnTo>
                  <a:lnTo>
                    <a:pt x="848" y="534"/>
                  </a:lnTo>
                  <a:lnTo>
                    <a:pt x="675" y="675"/>
                  </a:lnTo>
                  <a:lnTo>
                    <a:pt x="534" y="848"/>
                  </a:lnTo>
                  <a:lnTo>
                    <a:pt x="393" y="1020"/>
                  </a:lnTo>
                  <a:lnTo>
                    <a:pt x="267" y="1209"/>
                  </a:lnTo>
                  <a:lnTo>
                    <a:pt x="173" y="1413"/>
                  </a:lnTo>
                  <a:lnTo>
                    <a:pt x="94" y="1617"/>
                  </a:lnTo>
                  <a:lnTo>
                    <a:pt x="32" y="1836"/>
                  </a:lnTo>
                  <a:lnTo>
                    <a:pt x="16" y="2056"/>
                  </a:lnTo>
                  <a:lnTo>
                    <a:pt x="0" y="2292"/>
                  </a:lnTo>
                  <a:lnTo>
                    <a:pt x="32" y="2527"/>
                  </a:lnTo>
                  <a:lnTo>
                    <a:pt x="63" y="2747"/>
                  </a:lnTo>
                  <a:lnTo>
                    <a:pt x="126" y="2966"/>
                  </a:lnTo>
                  <a:lnTo>
                    <a:pt x="204" y="3170"/>
                  </a:lnTo>
                  <a:lnTo>
                    <a:pt x="299" y="3374"/>
                  </a:lnTo>
                  <a:lnTo>
                    <a:pt x="424" y="3563"/>
                  </a:lnTo>
                  <a:lnTo>
                    <a:pt x="550" y="3751"/>
                  </a:lnTo>
                  <a:lnTo>
                    <a:pt x="691" y="3908"/>
                  </a:lnTo>
                  <a:lnTo>
                    <a:pt x="848" y="4049"/>
                  </a:lnTo>
                  <a:lnTo>
                    <a:pt x="1020" y="4191"/>
                  </a:lnTo>
                  <a:lnTo>
                    <a:pt x="1209" y="4300"/>
                  </a:lnTo>
                  <a:lnTo>
                    <a:pt x="1413" y="4410"/>
                  </a:lnTo>
                  <a:lnTo>
                    <a:pt x="1617" y="4489"/>
                  </a:lnTo>
                  <a:lnTo>
                    <a:pt x="1836" y="4536"/>
                  </a:lnTo>
                  <a:lnTo>
                    <a:pt x="2056" y="4583"/>
                  </a:lnTo>
                  <a:lnTo>
                    <a:pt x="2527" y="4583"/>
                  </a:lnTo>
                  <a:lnTo>
                    <a:pt x="2747" y="4536"/>
                  </a:lnTo>
                  <a:lnTo>
                    <a:pt x="2966" y="4489"/>
                  </a:lnTo>
                  <a:lnTo>
                    <a:pt x="3170" y="4410"/>
                  </a:lnTo>
                  <a:lnTo>
                    <a:pt x="3374" y="4300"/>
                  </a:lnTo>
                  <a:lnTo>
                    <a:pt x="3563" y="4191"/>
                  </a:lnTo>
                  <a:lnTo>
                    <a:pt x="3751" y="4049"/>
                  </a:lnTo>
                  <a:lnTo>
                    <a:pt x="3924" y="3908"/>
                  </a:lnTo>
                  <a:lnTo>
                    <a:pt x="4081" y="3735"/>
                  </a:lnTo>
                  <a:lnTo>
                    <a:pt x="4206" y="3563"/>
                  </a:lnTo>
                  <a:lnTo>
                    <a:pt x="4332" y="3374"/>
                  </a:lnTo>
                  <a:lnTo>
                    <a:pt x="4426" y="3170"/>
                  </a:lnTo>
                  <a:lnTo>
                    <a:pt x="4504" y="2966"/>
                  </a:lnTo>
                  <a:lnTo>
                    <a:pt x="4567" y="2747"/>
                  </a:lnTo>
                  <a:lnTo>
                    <a:pt x="4599" y="2527"/>
                  </a:lnTo>
                  <a:lnTo>
                    <a:pt x="4599" y="2292"/>
                  </a:lnTo>
                  <a:lnTo>
                    <a:pt x="4583" y="2056"/>
                  </a:lnTo>
                  <a:lnTo>
                    <a:pt x="4536" y="1836"/>
                  </a:lnTo>
                  <a:lnTo>
                    <a:pt x="4473" y="1617"/>
                  </a:lnTo>
                  <a:lnTo>
                    <a:pt x="4395" y="1413"/>
                  </a:lnTo>
                  <a:lnTo>
                    <a:pt x="4300" y="1209"/>
                  </a:lnTo>
                  <a:lnTo>
                    <a:pt x="4191" y="1020"/>
                  </a:lnTo>
                  <a:lnTo>
                    <a:pt x="4049" y="848"/>
                  </a:lnTo>
                  <a:lnTo>
                    <a:pt x="3908" y="675"/>
                  </a:lnTo>
                  <a:lnTo>
                    <a:pt x="3751" y="534"/>
                  </a:lnTo>
                  <a:lnTo>
                    <a:pt x="3578" y="393"/>
                  </a:lnTo>
                  <a:lnTo>
                    <a:pt x="3390" y="283"/>
                  </a:lnTo>
                  <a:lnTo>
                    <a:pt x="3202" y="173"/>
                  </a:lnTo>
                  <a:lnTo>
                    <a:pt x="2982" y="94"/>
                  </a:lnTo>
                  <a:lnTo>
                    <a:pt x="2762" y="47"/>
                  </a:lnTo>
                  <a:lnTo>
                    <a:pt x="2543" y="16"/>
                  </a:lnTo>
                  <a:lnTo>
                    <a:pt x="2307"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2213;p41">
              <a:extLst>
                <a:ext uri="{FF2B5EF4-FFF2-40B4-BE49-F238E27FC236}">
                  <a16:creationId xmlns:a16="http://schemas.microsoft.com/office/drawing/2014/main" id="{FFC189FB-388F-2CB5-10FF-C1D11957FA94}"/>
                </a:ext>
              </a:extLst>
            </p:cNvPr>
            <p:cNvSpPr/>
            <p:nvPr/>
          </p:nvSpPr>
          <p:spPr>
            <a:xfrm>
              <a:off x="4306453" y="2663542"/>
              <a:ext cx="241502" cy="127616"/>
            </a:xfrm>
            <a:custGeom>
              <a:avLst/>
              <a:gdLst/>
              <a:ahLst/>
              <a:cxnLst/>
              <a:rect l="l" t="t" r="r" b="b"/>
              <a:pathLst>
                <a:path w="9920" h="5242" extrusionOk="0">
                  <a:moveTo>
                    <a:pt x="64" y="0"/>
                  </a:moveTo>
                  <a:lnTo>
                    <a:pt x="32" y="330"/>
                  </a:lnTo>
                  <a:lnTo>
                    <a:pt x="1" y="644"/>
                  </a:lnTo>
                  <a:lnTo>
                    <a:pt x="1" y="942"/>
                  </a:lnTo>
                  <a:lnTo>
                    <a:pt x="16" y="1240"/>
                  </a:lnTo>
                  <a:lnTo>
                    <a:pt x="48" y="1522"/>
                  </a:lnTo>
                  <a:lnTo>
                    <a:pt x="95" y="1789"/>
                  </a:lnTo>
                  <a:lnTo>
                    <a:pt x="158" y="2056"/>
                  </a:lnTo>
                  <a:lnTo>
                    <a:pt x="236" y="2307"/>
                  </a:lnTo>
                  <a:lnTo>
                    <a:pt x="315" y="2542"/>
                  </a:lnTo>
                  <a:lnTo>
                    <a:pt x="424" y="2778"/>
                  </a:lnTo>
                  <a:lnTo>
                    <a:pt x="534" y="2998"/>
                  </a:lnTo>
                  <a:lnTo>
                    <a:pt x="660" y="3202"/>
                  </a:lnTo>
                  <a:lnTo>
                    <a:pt x="801" y="3406"/>
                  </a:lnTo>
                  <a:lnTo>
                    <a:pt x="942" y="3594"/>
                  </a:lnTo>
                  <a:lnTo>
                    <a:pt x="1115" y="3767"/>
                  </a:lnTo>
                  <a:lnTo>
                    <a:pt x="1272" y="3939"/>
                  </a:lnTo>
                  <a:lnTo>
                    <a:pt x="1460" y="4096"/>
                  </a:lnTo>
                  <a:lnTo>
                    <a:pt x="1649" y="4237"/>
                  </a:lnTo>
                  <a:lnTo>
                    <a:pt x="1837" y="4379"/>
                  </a:lnTo>
                  <a:lnTo>
                    <a:pt x="2041" y="4504"/>
                  </a:lnTo>
                  <a:lnTo>
                    <a:pt x="2261" y="4630"/>
                  </a:lnTo>
                  <a:lnTo>
                    <a:pt x="2480" y="4724"/>
                  </a:lnTo>
                  <a:lnTo>
                    <a:pt x="2700" y="4818"/>
                  </a:lnTo>
                  <a:lnTo>
                    <a:pt x="2920" y="4912"/>
                  </a:lnTo>
                  <a:lnTo>
                    <a:pt x="3155" y="4991"/>
                  </a:lnTo>
                  <a:lnTo>
                    <a:pt x="3391" y="5053"/>
                  </a:lnTo>
                  <a:lnTo>
                    <a:pt x="3642" y="5116"/>
                  </a:lnTo>
                  <a:lnTo>
                    <a:pt x="3877" y="5148"/>
                  </a:lnTo>
                  <a:lnTo>
                    <a:pt x="4128" y="5195"/>
                  </a:lnTo>
                  <a:lnTo>
                    <a:pt x="4379" y="5210"/>
                  </a:lnTo>
                  <a:lnTo>
                    <a:pt x="4630" y="5226"/>
                  </a:lnTo>
                  <a:lnTo>
                    <a:pt x="4881" y="5242"/>
                  </a:lnTo>
                  <a:lnTo>
                    <a:pt x="5133" y="5226"/>
                  </a:lnTo>
                  <a:lnTo>
                    <a:pt x="5368" y="5226"/>
                  </a:lnTo>
                  <a:lnTo>
                    <a:pt x="5619" y="5195"/>
                  </a:lnTo>
                  <a:lnTo>
                    <a:pt x="5870" y="5163"/>
                  </a:lnTo>
                  <a:lnTo>
                    <a:pt x="6121" y="5116"/>
                  </a:lnTo>
                  <a:lnTo>
                    <a:pt x="6357" y="5069"/>
                  </a:lnTo>
                  <a:lnTo>
                    <a:pt x="6608" y="5006"/>
                  </a:lnTo>
                  <a:lnTo>
                    <a:pt x="6843" y="4928"/>
                  </a:lnTo>
                  <a:lnTo>
                    <a:pt x="7063" y="4849"/>
                  </a:lnTo>
                  <a:lnTo>
                    <a:pt x="7298" y="4755"/>
                  </a:lnTo>
                  <a:lnTo>
                    <a:pt x="7518" y="4645"/>
                  </a:lnTo>
                  <a:lnTo>
                    <a:pt x="7738" y="4536"/>
                  </a:lnTo>
                  <a:lnTo>
                    <a:pt x="7942" y="4426"/>
                  </a:lnTo>
                  <a:lnTo>
                    <a:pt x="8146" y="4284"/>
                  </a:lnTo>
                  <a:lnTo>
                    <a:pt x="8334" y="4143"/>
                  </a:lnTo>
                  <a:lnTo>
                    <a:pt x="8522" y="4002"/>
                  </a:lnTo>
                  <a:lnTo>
                    <a:pt x="8695" y="3845"/>
                  </a:lnTo>
                  <a:lnTo>
                    <a:pt x="8868" y="3672"/>
                  </a:lnTo>
                  <a:lnTo>
                    <a:pt x="9025" y="3500"/>
                  </a:lnTo>
                  <a:lnTo>
                    <a:pt x="9166" y="3311"/>
                  </a:lnTo>
                  <a:lnTo>
                    <a:pt x="9307" y="3107"/>
                  </a:lnTo>
                  <a:lnTo>
                    <a:pt x="9417" y="2903"/>
                  </a:lnTo>
                  <a:lnTo>
                    <a:pt x="9527" y="2684"/>
                  </a:lnTo>
                  <a:lnTo>
                    <a:pt x="9637" y="2464"/>
                  </a:lnTo>
                  <a:lnTo>
                    <a:pt x="9715" y="2229"/>
                  </a:lnTo>
                  <a:lnTo>
                    <a:pt x="9778" y="1978"/>
                  </a:lnTo>
                  <a:lnTo>
                    <a:pt x="9841" y="1726"/>
                  </a:lnTo>
                  <a:lnTo>
                    <a:pt x="9888" y="1475"/>
                  </a:lnTo>
                  <a:lnTo>
                    <a:pt x="9903" y="1193"/>
                  </a:lnTo>
                  <a:lnTo>
                    <a:pt x="9919" y="910"/>
                  </a:lnTo>
                  <a:lnTo>
                    <a:pt x="9903" y="628"/>
                  </a:lnTo>
                  <a:lnTo>
                    <a:pt x="9888" y="330"/>
                  </a:lnTo>
                  <a:lnTo>
                    <a:pt x="6310" y="330"/>
                  </a:lnTo>
                  <a:lnTo>
                    <a:pt x="5133" y="314"/>
                  </a:lnTo>
                  <a:lnTo>
                    <a:pt x="3940" y="283"/>
                  </a:lnTo>
                  <a:lnTo>
                    <a:pt x="2700" y="220"/>
                  </a:lnTo>
                  <a:lnTo>
                    <a:pt x="1413" y="126"/>
                  </a:lnTo>
                  <a:lnTo>
                    <a:pt x="64"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2214;p41">
              <a:extLst>
                <a:ext uri="{FF2B5EF4-FFF2-40B4-BE49-F238E27FC236}">
                  <a16:creationId xmlns:a16="http://schemas.microsoft.com/office/drawing/2014/main" id="{58040F36-275C-2D4E-EA02-700E20600C4D}"/>
                </a:ext>
              </a:extLst>
            </p:cNvPr>
            <p:cNvSpPr/>
            <p:nvPr/>
          </p:nvSpPr>
          <p:spPr>
            <a:xfrm>
              <a:off x="4306453" y="2663542"/>
              <a:ext cx="241502" cy="127616"/>
            </a:xfrm>
            <a:custGeom>
              <a:avLst/>
              <a:gdLst/>
              <a:ahLst/>
              <a:cxnLst/>
              <a:rect l="l" t="t" r="r" b="b"/>
              <a:pathLst>
                <a:path w="9920" h="5242" fill="none" extrusionOk="0">
                  <a:moveTo>
                    <a:pt x="64" y="0"/>
                  </a:moveTo>
                  <a:lnTo>
                    <a:pt x="64" y="0"/>
                  </a:lnTo>
                  <a:lnTo>
                    <a:pt x="1413" y="126"/>
                  </a:lnTo>
                  <a:lnTo>
                    <a:pt x="2700" y="220"/>
                  </a:lnTo>
                  <a:lnTo>
                    <a:pt x="3940" y="283"/>
                  </a:lnTo>
                  <a:lnTo>
                    <a:pt x="5133" y="314"/>
                  </a:lnTo>
                  <a:lnTo>
                    <a:pt x="6310" y="330"/>
                  </a:lnTo>
                  <a:lnTo>
                    <a:pt x="7487" y="330"/>
                  </a:lnTo>
                  <a:lnTo>
                    <a:pt x="9888" y="330"/>
                  </a:lnTo>
                  <a:lnTo>
                    <a:pt x="9888" y="330"/>
                  </a:lnTo>
                  <a:lnTo>
                    <a:pt x="9903" y="628"/>
                  </a:lnTo>
                  <a:lnTo>
                    <a:pt x="9919" y="910"/>
                  </a:lnTo>
                  <a:lnTo>
                    <a:pt x="9903" y="1193"/>
                  </a:lnTo>
                  <a:lnTo>
                    <a:pt x="9888" y="1475"/>
                  </a:lnTo>
                  <a:lnTo>
                    <a:pt x="9841" y="1726"/>
                  </a:lnTo>
                  <a:lnTo>
                    <a:pt x="9778" y="1978"/>
                  </a:lnTo>
                  <a:lnTo>
                    <a:pt x="9715" y="2229"/>
                  </a:lnTo>
                  <a:lnTo>
                    <a:pt x="9637" y="2464"/>
                  </a:lnTo>
                  <a:lnTo>
                    <a:pt x="9527" y="2684"/>
                  </a:lnTo>
                  <a:lnTo>
                    <a:pt x="9417" y="2903"/>
                  </a:lnTo>
                  <a:lnTo>
                    <a:pt x="9307" y="3107"/>
                  </a:lnTo>
                  <a:lnTo>
                    <a:pt x="9166" y="3311"/>
                  </a:lnTo>
                  <a:lnTo>
                    <a:pt x="9025" y="3500"/>
                  </a:lnTo>
                  <a:lnTo>
                    <a:pt x="8868" y="3672"/>
                  </a:lnTo>
                  <a:lnTo>
                    <a:pt x="8695" y="3845"/>
                  </a:lnTo>
                  <a:lnTo>
                    <a:pt x="8522" y="4002"/>
                  </a:lnTo>
                  <a:lnTo>
                    <a:pt x="8334" y="4143"/>
                  </a:lnTo>
                  <a:lnTo>
                    <a:pt x="8146" y="4284"/>
                  </a:lnTo>
                  <a:lnTo>
                    <a:pt x="7942" y="4426"/>
                  </a:lnTo>
                  <a:lnTo>
                    <a:pt x="7738" y="4536"/>
                  </a:lnTo>
                  <a:lnTo>
                    <a:pt x="7518" y="4645"/>
                  </a:lnTo>
                  <a:lnTo>
                    <a:pt x="7298" y="4755"/>
                  </a:lnTo>
                  <a:lnTo>
                    <a:pt x="7063" y="4849"/>
                  </a:lnTo>
                  <a:lnTo>
                    <a:pt x="6843" y="4928"/>
                  </a:lnTo>
                  <a:lnTo>
                    <a:pt x="6608" y="5006"/>
                  </a:lnTo>
                  <a:lnTo>
                    <a:pt x="6357" y="5069"/>
                  </a:lnTo>
                  <a:lnTo>
                    <a:pt x="6121" y="5116"/>
                  </a:lnTo>
                  <a:lnTo>
                    <a:pt x="5870" y="5163"/>
                  </a:lnTo>
                  <a:lnTo>
                    <a:pt x="5619" y="5195"/>
                  </a:lnTo>
                  <a:lnTo>
                    <a:pt x="5368" y="5226"/>
                  </a:lnTo>
                  <a:lnTo>
                    <a:pt x="5133" y="5226"/>
                  </a:lnTo>
                  <a:lnTo>
                    <a:pt x="4881" y="5242"/>
                  </a:lnTo>
                  <a:lnTo>
                    <a:pt x="4630" y="5226"/>
                  </a:lnTo>
                  <a:lnTo>
                    <a:pt x="4379" y="5210"/>
                  </a:lnTo>
                  <a:lnTo>
                    <a:pt x="4128" y="5195"/>
                  </a:lnTo>
                  <a:lnTo>
                    <a:pt x="3877" y="5148"/>
                  </a:lnTo>
                  <a:lnTo>
                    <a:pt x="3642" y="5116"/>
                  </a:lnTo>
                  <a:lnTo>
                    <a:pt x="3391" y="5053"/>
                  </a:lnTo>
                  <a:lnTo>
                    <a:pt x="3155" y="4991"/>
                  </a:lnTo>
                  <a:lnTo>
                    <a:pt x="2920" y="4912"/>
                  </a:lnTo>
                  <a:lnTo>
                    <a:pt x="2700" y="4818"/>
                  </a:lnTo>
                  <a:lnTo>
                    <a:pt x="2480" y="4724"/>
                  </a:lnTo>
                  <a:lnTo>
                    <a:pt x="2261" y="4630"/>
                  </a:lnTo>
                  <a:lnTo>
                    <a:pt x="2041" y="4504"/>
                  </a:lnTo>
                  <a:lnTo>
                    <a:pt x="1837" y="4379"/>
                  </a:lnTo>
                  <a:lnTo>
                    <a:pt x="1649" y="4237"/>
                  </a:lnTo>
                  <a:lnTo>
                    <a:pt x="1460" y="4096"/>
                  </a:lnTo>
                  <a:lnTo>
                    <a:pt x="1272" y="3939"/>
                  </a:lnTo>
                  <a:lnTo>
                    <a:pt x="1115" y="3767"/>
                  </a:lnTo>
                  <a:lnTo>
                    <a:pt x="942" y="3594"/>
                  </a:lnTo>
                  <a:lnTo>
                    <a:pt x="801" y="3406"/>
                  </a:lnTo>
                  <a:lnTo>
                    <a:pt x="660" y="3202"/>
                  </a:lnTo>
                  <a:lnTo>
                    <a:pt x="534" y="2998"/>
                  </a:lnTo>
                  <a:lnTo>
                    <a:pt x="424" y="2778"/>
                  </a:lnTo>
                  <a:lnTo>
                    <a:pt x="315" y="2542"/>
                  </a:lnTo>
                  <a:lnTo>
                    <a:pt x="236" y="2307"/>
                  </a:lnTo>
                  <a:lnTo>
                    <a:pt x="158" y="2056"/>
                  </a:lnTo>
                  <a:lnTo>
                    <a:pt x="95" y="1789"/>
                  </a:lnTo>
                  <a:lnTo>
                    <a:pt x="48" y="1522"/>
                  </a:lnTo>
                  <a:lnTo>
                    <a:pt x="16" y="1240"/>
                  </a:lnTo>
                  <a:lnTo>
                    <a:pt x="1" y="942"/>
                  </a:lnTo>
                  <a:lnTo>
                    <a:pt x="1" y="644"/>
                  </a:lnTo>
                  <a:lnTo>
                    <a:pt x="32" y="330"/>
                  </a:lnTo>
                  <a:lnTo>
                    <a:pt x="64"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2215;p41">
              <a:extLst>
                <a:ext uri="{FF2B5EF4-FFF2-40B4-BE49-F238E27FC236}">
                  <a16:creationId xmlns:a16="http://schemas.microsoft.com/office/drawing/2014/main" id="{11260769-E8AE-8073-232D-CF07E31309AD}"/>
                </a:ext>
              </a:extLst>
            </p:cNvPr>
            <p:cNvSpPr/>
            <p:nvPr/>
          </p:nvSpPr>
          <p:spPr>
            <a:xfrm>
              <a:off x="4123061" y="2627608"/>
              <a:ext cx="111597" cy="111987"/>
            </a:xfrm>
            <a:custGeom>
              <a:avLst/>
              <a:gdLst/>
              <a:ahLst/>
              <a:cxnLst/>
              <a:rect l="l" t="t" r="r" b="b"/>
              <a:pathLst>
                <a:path w="4584" h="4600" extrusionOk="0">
                  <a:moveTo>
                    <a:pt x="2292" y="1"/>
                  </a:moveTo>
                  <a:lnTo>
                    <a:pt x="2072" y="17"/>
                  </a:lnTo>
                  <a:lnTo>
                    <a:pt x="1837" y="48"/>
                  </a:lnTo>
                  <a:lnTo>
                    <a:pt x="1633" y="111"/>
                  </a:lnTo>
                  <a:lnTo>
                    <a:pt x="1413" y="189"/>
                  </a:lnTo>
                  <a:lnTo>
                    <a:pt x="1209" y="283"/>
                  </a:lnTo>
                  <a:lnTo>
                    <a:pt x="1021" y="393"/>
                  </a:lnTo>
                  <a:lnTo>
                    <a:pt x="833" y="534"/>
                  </a:lnTo>
                  <a:lnTo>
                    <a:pt x="676" y="676"/>
                  </a:lnTo>
                  <a:lnTo>
                    <a:pt x="519" y="848"/>
                  </a:lnTo>
                  <a:lnTo>
                    <a:pt x="377" y="1021"/>
                  </a:lnTo>
                  <a:lnTo>
                    <a:pt x="268" y="1209"/>
                  </a:lnTo>
                  <a:lnTo>
                    <a:pt x="158" y="1413"/>
                  </a:lnTo>
                  <a:lnTo>
                    <a:pt x="79" y="1617"/>
                  </a:lnTo>
                  <a:lnTo>
                    <a:pt x="32" y="1837"/>
                  </a:lnTo>
                  <a:lnTo>
                    <a:pt x="1" y="2072"/>
                  </a:lnTo>
                  <a:lnTo>
                    <a:pt x="1" y="2292"/>
                  </a:lnTo>
                  <a:lnTo>
                    <a:pt x="16" y="2528"/>
                  </a:lnTo>
                  <a:lnTo>
                    <a:pt x="64" y="2747"/>
                  </a:lnTo>
                  <a:lnTo>
                    <a:pt x="111" y="2967"/>
                  </a:lnTo>
                  <a:lnTo>
                    <a:pt x="189" y="3187"/>
                  </a:lnTo>
                  <a:lnTo>
                    <a:pt x="299" y="3375"/>
                  </a:lnTo>
                  <a:lnTo>
                    <a:pt x="409" y="3563"/>
                  </a:lnTo>
                  <a:lnTo>
                    <a:pt x="534" y="3752"/>
                  </a:lnTo>
                  <a:lnTo>
                    <a:pt x="676" y="3909"/>
                  </a:lnTo>
                  <a:lnTo>
                    <a:pt x="833" y="4066"/>
                  </a:lnTo>
                  <a:lnTo>
                    <a:pt x="1005" y="4191"/>
                  </a:lnTo>
                  <a:lnTo>
                    <a:pt x="1193" y="4317"/>
                  </a:lnTo>
                  <a:lnTo>
                    <a:pt x="1398" y="4411"/>
                  </a:lnTo>
                  <a:lnTo>
                    <a:pt x="1602" y="4489"/>
                  </a:lnTo>
                  <a:lnTo>
                    <a:pt x="1821" y="4552"/>
                  </a:lnTo>
                  <a:lnTo>
                    <a:pt x="2057" y="4583"/>
                  </a:lnTo>
                  <a:lnTo>
                    <a:pt x="2292" y="4599"/>
                  </a:lnTo>
                  <a:lnTo>
                    <a:pt x="2512" y="4583"/>
                  </a:lnTo>
                  <a:lnTo>
                    <a:pt x="2731" y="4536"/>
                  </a:lnTo>
                  <a:lnTo>
                    <a:pt x="2951" y="4489"/>
                  </a:lnTo>
                  <a:lnTo>
                    <a:pt x="3171" y="4411"/>
                  </a:lnTo>
                  <a:lnTo>
                    <a:pt x="3359" y="4317"/>
                  </a:lnTo>
                  <a:lnTo>
                    <a:pt x="3563" y="4191"/>
                  </a:lnTo>
                  <a:lnTo>
                    <a:pt x="3736" y="4066"/>
                  </a:lnTo>
                  <a:lnTo>
                    <a:pt x="3908" y="3909"/>
                  </a:lnTo>
                  <a:lnTo>
                    <a:pt x="4065" y="3752"/>
                  </a:lnTo>
                  <a:lnTo>
                    <a:pt x="4207" y="3563"/>
                  </a:lnTo>
                  <a:lnTo>
                    <a:pt x="4317" y="3375"/>
                  </a:lnTo>
                  <a:lnTo>
                    <a:pt x="4426" y="3171"/>
                  </a:lnTo>
                  <a:lnTo>
                    <a:pt x="4505" y="2967"/>
                  </a:lnTo>
                  <a:lnTo>
                    <a:pt x="4552" y="2747"/>
                  </a:lnTo>
                  <a:lnTo>
                    <a:pt x="4583" y="2528"/>
                  </a:lnTo>
                  <a:lnTo>
                    <a:pt x="4583" y="2292"/>
                  </a:lnTo>
                  <a:lnTo>
                    <a:pt x="4568" y="2072"/>
                  </a:lnTo>
                  <a:lnTo>
                    <a:pt x="4521" y="1837"/>
                  </a:lnTo>
                  <a:lnTo>
                    <a:pt x="4458" y="1617"/>
                  </a:lnTo>
                  <a:lnTo>
                    <a:pt x="4379" y="1413"/>
                  </a:lnTo>
                  <a:lnTo>
                    <a:pt x="4285" y="1209"/>
                  </a:lnTo>
                  <a:lnTo>
                    <a:pt x="4175" y="1021"/>
                  </a:lnTo>
                  <a:lnTo>
                    <a:pt x="4050" y="848"/>
                  </a:lnTo>
                  <a:lnTo>
                    <a:pt x="3893" y="676"/>
                  </a:lnTo>
                  <a:lnTo>
                    <a:pt x="3736" y="534"/>
                  </a:lnTo>
                  <a:lnTo>
                    <a:pt x="3563" y="393"/>
                  </a:lnTo>
                  <a:lnTo>
                    <a:pt x="3375" y="283"/>
                  </a:lnTo>
                  <a:lnTo>
                    <a:pt x="3187" y="189"/>
                  </a:lnTo>
                  <a:lnTo>
                    <a:pt x="2983" y="111"/>
                  </a:lnTo>
                  <a:lnTo>
                    <a:pt x="2763" y="48"/>
                  </a:lnTo>
                  <a:lnTo>
                    <a:pt x="2527" y="17"/>
                  </a:lnTo>
                  <a:lnTo>
                    <a:pt x="2292" y="1"/>
                  </a:lnTo>
                  <a:close/>
                </a:path>
              </a:pathLst>
            </a:custGeom>
            <a:solidFill>
              <a:srgbClr val="F695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2216;p41">
              <a:extLst>
                <a:ext uri="{FF2B5EF4-FFF2-40B4-BE49-F238E27FC236}">
                  <a16:creationId xmlns:a16="http://schemas.microsoft.com/office/drawing/2014/main" id="{C2A74F95-B4B9-9BBE-B6D2-630107637700}"/>
                </a:ext>
              </a:extLst>
            </p:cNvPr>
            <p:cNvSpPr/>
            <p:nvPr/>
          </p:nvSpPr>
          <p:spPr>
            <a:xfrm>
              <a:off x="4659093" y="2637931"/>
              <a:ext cx="111987" cy="111963"/>
            </a:xfrm>
            <a:custGeom>
              <a:avLst/>
              <a:gdLst/>
              <a:ahLst/>
              <a:cxnLst/>
              <a:rect l="l" t="t" r="r" b="b"/>
              <a:pathLst>
                <a:path w="4600" h="4599" extrusionOk="0">
                  <a:moveTo>
                    <a:pt x="2292" y="1"/>
                  </a:moveTo>
                  <a:lnTo>
                    <a:pt x="2073" y="16"/>
                  </a:lnTo>
                  <a:lnTo>
                    <a:pt x="1853" y="48"/>
                  </a:lnTo>
                  <a:lnTo>
                    <a:pt x="1633" y="110"/>
                  </a:lnTo>
                  <a:lnTo>
                    <a:pt x="1429" y="189"/>
                  </a:lnTo>
                  <a:lnTo>
                    <a:pt x="1225" y="283"/>
                  </a:lnTo>
                  <a:lnTo>
                    <a:pt x="1037" y="393"/>
                  </a:lnTo>
                  <a:lnTo>
                    <a:pt x="848" y="534"/>
                  </a:lnTo>
                  <a:lnTo>
                    <a:pt x="676" y="691"/>
                  </a:lnTo>
                  <a:lnTo>
                    <a:pt x="519" y="848"/>
                  </a:lnTo>
                  <a:lnTo>
                    <a:pt x="393" y="1021"/>
                  </a:lnTo>
                  <a:lnTo>
                    <a:pt x="268" y="1209"/>
                  </a:lnTo>
                  <a:lnTo>
                    <a:pt x="174" y="1413"/>
                  </a:lnTo>
                  <a:lnTo>
                    <a:pt x="95" y="1633"/>
                  </a:lnTo>
                  <a:lnTo>
                    <a:pt x="32" y="1837"/>
                  </a:lnTo>
                  <a:lnTo>
                    <a:pt x="1" y="2072"/>
                  </a:lnTo>
                  <a:lnTo>
                    <a:pt x="1" y="2292"/>
                  </a:lnTo>
                  <a:lnTo>
                    <a:pt x="17" y="2527"/>
                  </a:lnTo>
                  <a:lnTo>
                    <a:pt x="64" y="2747"/>
                  </a:lnTo>
                  <a:lnTo>
                    <a:pt x="127" y="2967"/>
                  </a:lnTo>
                  <a:lnTo>
                    <a:pt x="205" y="3186"/>
                  </a:lnTo>
                  <a:lnTo>
                    <a:pt x="299" y="3375"/>
                  </a:lnTo>
                  <a:lnTo>
                    <a:pt x="409" y="3563"/>
                  </a:lnTo>
                  <a:lnTo>
                    <a:pt x="550" y="3751"/>
                  </a:lnTo>
                  <a:lnTo>
                    <a:pt x="692" y="3908"/>
                  </a:lnTo>
                  <a:lnTo>
                    <a:pt x="848" y="4065"/>
                  </a:lnTo>
                  <a:lnTo>
                    <a:pt x="1021" y="4191"/>
                  </a:lnTo>
                  <a:lnTo>
                    <a:pt x="1209" y="4316"/>
                  </a:lnTo>
                  <a:lnTo>
                    <a:pt x="1398" y="4411"/>
                  </a:lnTo>
                  <a:lnTo>
                    <a:pt x="1617" y="4489"/>
                  </a:lnTo>
                  <a:lnTo>
                    <a:pt x="1837" y="4552"/>
                  </a:lnTo>
                  <a:lnTo>
                    <a:pt x="2057" y="4583"/>
                  </a:lnTo>
                  <a:lnTo>
                    <a:pt x="2292" y="4599"/>
                  </a:lnTo>
                  <a:lnTo>
                    <a:pt x="2528" y="4583"/>
                  </a:lnTo>
                  <a:lnTo>
                    <a:pt x="2747" y="4552"/>
                  </a:lnTo>
                  <a:lnTo>
                    <a:pt x="2967" y="4489"/>
                  </a:lnTo>
                  <a:lnTo>
                    <a:pt x="3171" y="4411"/>
                  </a:lnTo>
                  <a:lnTo>
                    <a:pt x="3375" y="4316"/>
                  </a:lnTo>
                  <a:lnTo>
                    <a:pt x="3563" y="4191"/>
                  </a:lnTo>
                  <a:lnTo>
                    <a:pt x="3752" y="4065"/>
                  </a:lnTo>
                  <a:lnTo>
                    <a:pt x="3924" y="3908"/>
                  </a:lnTo>
                  <a:lnTo>
                    <a:pt x="4066" y="3751"/>
                  </a:lnTo>
                  <a:lnTo>
                    <a:pt x="4207" y="3563"/>
                  </a:lnTo>
                  <a:lnTo>
                    <a:pt x="4332" y="3375"/>
                  </a:lnTo>
                  <a:lnTo>
                    <a:pt x="4427" y="3186"/>
                  </a:lnTo>
                  <a:lnTo>
                    <a:pt x="4505" y="2967"/>
                  </a:lnTo>
                  <a:lnTo>
                    <a:pt x="4568" y="2747"/>
                  </a:lnTo>
                  <a:lnTo>
                    <a:pt x="4584" y="2527"/>
                  </a:lnTo>
                  <a:lnTo>
                    <a:pt x="4599" y="2292"/>
                  </a:lnTo>
                  <a:lnTo>
                    <a:pt x="4568" y="2072"/>
                  </a:lnTo>
                  <a:lnTo>
                    <a:pt x="4536" y="1837"/>
                  </a:lnTo>
                  <a:lnTo>
                    <a:pt x="4474" y="1617"/>
                  </a:lnTo>
                  <a:lnTo>
                    <a:pt x="4395" y="1413"/>
                  </a:lnTo>
                  <a:lnTo>
                    <a:pt x="4301" y="1209"/>
                  </a:lnTo>
                  <a:lnTo>
                    <a:pt x="4175" y="1021"/>
                  </a:lnTo>
                  <a:lnTo>
                    <a:pt x="4050" y="848"/>
                  </a:lnTo>
                  <a:lnTo>
                    <a:pt x="3909" y="675"/>
                  </a:lnTo>
                  <a:lnTo>
                    <a:pt x="3752" y="534"/>
                  </a:lnTo>
                  <a:lnTo>
                    <a:pt x="3579" y="393"/>
                  </a:lnTo>
                  <a:lnTo>
                    <a:pt x="3391" y="283"/>
                  </a:lnTo>
                  <a:lnTo>
                    <a:pt x="3187" y="189"/>
                  </a:lnTo>
                  <a:lnTo>
                    <a:pt x="2983" y="110"/>
                  </a:lnTo>
                  <a:lnTo>
                    <a:pt x="2763" y="48"/>
                  </a:lnTo>
                  <a:lnTo>
                    <a:pt x="2543" y="16"/>
                  </a:lnTo>
                  <a:lnTo>
                    <a:pt x="2292" y="1"/>
                  </a:lnTo>
                  <a:close/>
                </a:path>
              </a:pathLst>
            </a:custGeom>
            <a:solidFill>
              <a:srgbClr val="F695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2217;p41">
              <a:extLst>
                <a:ext uri="{FF2B5EF4-FFF2-40B4-BE49-F238E27FC236}">
                  <a16:creationId xmlns:a16="http://schemas.microsoft.com/office/drawing/2014/main" id="{02B36AF9-FACC-A090-5AB4-7B89983A718D}"/>
                </a:ext>
              </a:extLst>
            </p:cNvPr>
            <p:cNvSpPr/>
            <p:nvPr/>
          </p:nvSpPr>
          <p:spPr>
            <a:xfrm>
              <a:off x="4383627" y="2586732"/>
              <a:ext cx="73400" cy="50832"/>
            </a:xfrm>
            <a:custGeom>
              <a:avLst/>
              <a:gdLst/>
              <a:ahLst/>
              <a:cxnLst/>
              <a:rect l="l" t="t" r="r" b="b"/>
              <a:pathLst>
                <a:path w="3015" h="2088" extrusionOk="0">
                  <a:moveTo>
                    <a:pt x="1162" y="1"/>
                  </a:moveTo>
                  <a:lnTo>
                    <a:pt x="1005" y="32"/>
                  </a:lnTo>
                  <a:lnTo>
                    <a:pt x="864" y="79"/>
                  </a:lnTo>
                  <a:lnTo>
                    <a:pt x="723" y="126"/>
                  </a:lnTo>
                  <a:lnTo>
                    <a:pt x="597" y="205"/>
                  </a:lnTo>
                  <a:lnTo>
                    <a:pt x="472" y="283"/>
                  </a:lnTo>
                  <a:lnTo>
                    <a:pt x="362" y="393"/>
                  </a:lnTo>
                  <a:lnTo>
                    <a:pt x="268" y="503"/>
                  </a:lnTo>
                  <a:lnTo>
                    <a:pt x="173" y="660"/>
                  </a:lnTo>
                  <a:lnTo>
                    <a:pt x="95" y="817"/>
                  </a:lnTo>
                  <a:lnTo>
                    <a:pt x="48" y="989"/>
                  </a:lnTo>
                  <a:lnTo>
                    <a:pt x="17" y="1146"/>
                  </a:lnTo>
                  <a:lnTo>
                    <a:pt x="1" y="1335"/>
                  </a:lnTo>
                  <a:lnTo>
                    <a:pt x="17" y="1507"/>
                  </a:lnTo>
                  <a:lnTo>
                    <a:pt x="32" y="1680"/>
                  </a:lnTo>
                  <a:lnTo>
                    <a:pt x="64" y="1853"/>
                  </a:lnTo>
                  <a:lnTo>
                    <a:pt x="79" y="1931"/>
                  </a:lnTo>
                  <a:lnTo>
                    <a:pt x="111" y="1978"/>
                  </a:lnTo>
                  <a:lnTo>
                    <a:pt x="158" y="2025"/>
                  </a:lnTo>
                  <a:lnTo>
                    <a:pt x="205" y="2057"/>
                  </a:lnTo>
                  <a:lnTo>
                    <a:pt x="268" y="2088"/>
                  </a:lnTo>
                  <a:lnTo>
                    <a:pt x="393" y="2088"/>
                  </a:lnTo>
                  <a:lnTo>
                    <a:pt x="440" y="2072"/>
                  </a:lnTo>
                  <a:lnTo>
                    <a:pt x="503" y="2057"/>
                  </a:lnTo>
                  <a:lnTo>
                    <a:pt x="566" y="2025"/>
                  </a:lnTo>
                  <a:lnTo>
                    <a:pt x="613" y="1994"/>
                  </a:lnTo>
                  <a:lnTo>
                    <a:pt x="644" y="1947"/>
                  </a:lnTo>
                  <a:lnTo>
                    <a:pt x="676" y="1884"/>
                  </a:lnTo>
                  <a:lnTo>
                    <a:pt x="707" y="1821"/>
                  </a:lnTo>
                  <a:lnTo>
                    <a:pt x="707" y="1758"/>
                  </a:lnTo>
                  <a:lnTo>
                    <a:pt x="707" y="1680"/>
                  </a:lnTo>
                  <a:lnTo>
                    <a:pt x="676" y="1492"/>
                  </a:lnTo>
                  <a:lnTo>
                    <a:pt x="676" y="1303"/>
                  </a:lnTo>
                  <a:lnTo>
                    <a:pt x="707" y="1131"/>
                  </a:lnTo>
                  <a:lnTo>
                    <a:pt x="738" y="1052"/>
                  </a:lnTo>
                  <a:lnTo>
                    <a:pt x="770" y="974"/>
                  </a:lnTo>
                  <a:lnTo>
                    <a:pt x="817" y="895"/>
                  </a:lnTo>
                  <a:lnTo>
                    <a:pt x="864" y="848"/>
                  </a:lnTo>
                  <a:lnTo>
                    <a:pt x="927" y="785"/>
                  </a:lnTo>
                  <a:lnTo>
                    <a:pt x="990" y="738"/>
                  </a:lnTo>
                  <a:lnTo>
                    <a:pt x="1068" y="707"/>
                  </a:lnTo>
                  <a:lnTo>
                    <a:pt x="1146" y="676"/>
                  </a:lnTo>
                  <a:lnTo>
                    <a:pt x="1256" y="660"/>
                  </a:lnTo>
                  <a:lnTo>
                    <a:pt x="1460" y="660"/>
                  </a:lnTo>
                  <a:lnTo>
                    <a:pt x="1555" y="691"/>
                  </a:lnTo>
                  <a:lnTo>
                    <a:pt x="1649" y="707"/>
                  </a:lnTo>
                  <a:lnTo>
                    <a:pt x="1743" y="754"/>
                  </a:lnTo>
                  <a:lnTo>
                    <a:pt x="1837" y="785"/>
                  </a:lnTo>
                  <a:lnTo>
                    <a:pt x="1915" y="848"/>
                  </a:lnTo>
                  <a:lnTo>
                    <a:pt x="2057" y="974"/>
                  </a:lnTo>
                  <a:lnTo>
                    <a:pt x="2167" y="1115"/>
                  </a:lnTo>
                  <a:lnTo>
                    <a:pt x="2261" y="1288"/>
                  </a:lnTo>
                  <a:lnTo>
                    <a:pt x="2324" y="1476"/>
                  </a:lnTo>
                  <a:lnTo>
                    <a:pt x="2355" y="1680"/>
                  </a:lnTo>
                  <a:lnTo>
                    <a:pt x="2371" y="1758"/>
                  </a:lnTo>
                  <a:lnTo>
                    <a:pt x="2386" y="1821"/>
                  </a:lnTo>
                  <a:lnTo>
                    <a:pt x="2433" y="1868"/>
                  </a:lnTo>
                  <a:lnTo>
                    <a:pt x="2480" y="1915"/>
                  </a:lnTo>
                  <a:lnTo>
                    <a:pt x="2528" y="1947"/>
                  </a:lnTo>
                  <a:lnTo>
                    <a:pt x="2590" y="1978"/>
                  </a:lnTo>
                  <a:lnTo>
                    <a:pt x="2653" y="1994"/>
                  </a:lnTo>
                  <a:lnTo>
                    <a:pt x="2763" y="1994"/>
                  </a:lnTo>
                  <a:lnTo>
                    <a:pt x="2826" y="1978"/>
                  </a:lnTo>
                  <a:lnTo>
                    <a:pt x="2888" y="1947"/>
                  </a:lnTo>
                  <a:lnTo>
                    <a:pt x="2936" y="1915"/>
                  </a:lnTo>
                  <a:lnTo>
                    <a:pt x="2967" y="1868"/>
                  </a:lnTo>
                  <a:lnTo>
                    <a:pt x="2998" y="1821"/>
                  </a:lnTo>
                  <a:lnTo>
                    <a:pt x="3014" y="1758"/>
                  </a:lnTo>
                  <a:lnTo>
                    <a:pt x="3014" y="1680"/>
                  </a:lnTo>
                  <a:lnTo>
                    <a:pt x="2998" y="1507"/>
                  </a:lnTo>
                  <a:lnTo>
                    <a:pt x="2967" y="1335"/>
                  </a:lnTo>
                  <a:lnTo>
                    <a:pt x="2920" y="1178"/>
                  </a:lnTo>
                  <a:lnTo>
                    <a:pt x="2857" y="1021"/>
                  </a:lnTo>
                  <a:lnTo>
                    <a:pt x="2794" y="880"/>
                  </a:lnTo>
                  <a:lnTo>
                    <a:pt x="2700" y="738"/>
                  </a:lnTo>
                  <a:lnTo>
                    <a:pt x="2606" y="613"/>
                  </a:lnTo>
                  <a:lnTo>
                    <a:pt x="2496" y="487"/>
                  </a:lnTo>
                  <a:lnTo>
                    <a:pt x="2386" y="377"/>
                  </a:lnTo>
                  <a:lnTo>
                    <a:pt x="2261" y="283"/>
                  </a:lnTo>
                  <a:lnTo>
                    <a:pt x="2119" y="189"/>
                  </a:lnTo>
                  <a:lnTo>
                    <a:pt x="1978" y="126"/>
                  </a:lnTo>
                  <a:lnTo>
                    <a:pt x="1821" y="63"/>
                  </a:lnTo>
                  <a:lnTo>
                    <a:pt x="1649" y="16"/>
                  </a:lnTo>
                  <a:lnTo>
                    <a:pt x="1492" y="1"/>
                  </a:lnTo>
                  <a:close/>
                </a:path>
              </a:pathLst>
            </a:custGeom>
            <a:solidFill>
              <a:srgbClr val="3F466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2218;p41">
              <a:extLst>
                <a:ext uri="{FF2B5EF4-FFF2-40B4-BE49-F238E27FC236}">
                  <a16:creationId xmlns:a16="http://schemas.microsoft.com/office/drawing/2014/main" id="{2FD500A3-B136-6462-0F48-8F52DFC35A81}"/>
                </a:ext>
              </a:extLst>
            </p:cNvPr>
            <p:cNvSpPr/>
            <p:nvPr/>
          </p:nvSpPr>
          <p:spPr>
            <a:xfrm>
              <a:off x="3970246" y="1821847"/>
              <a:ext cx="870748" cy="606337"/>
            </a:xfrm>
            <a:custGeom>
              <a:avLst/>
              <a:gdLst/>
              <a:ahLst/>
              <a:cxnLst/>
              <a:rect l="l" t="t" r="r" b="b"/>
              <a:pathLst>
                <a:path w="35767" h="24906" extrusionOk="0">
                  <a:moveTo>
                    <a:pt x="17844" y="0"/>
                  </a:moveTo>
                  <a:lnTo>
                    <a:pt x="17075" y="16"/>
                  </a:lnTo>
                  <a:lnTo>
                    <a:pt x="16322" y="47"/>
                  </a:lnTo>
                  <a:lnTo>
                    <a:pt x="15600" y="110"/>
                  </a:lnTo>
                  <a:lnTo>
                    <a:pt x="14894" y="173"/>
                  </a:lnTo>
                  <a:lnTo>
                    <a:pt x="14203" y="267"/>
                  </a:lnTo>
                  <a:lnTo>
                    <a:pt x="13544" y="377"/>
                  </a:lnTo>
                  <a:lnTo>
                    <a:pt x="12901" y="502"/>
                  </a:lnTo>
                  <a:lnTo>
                    <a:pt x="12273" y="643"/>
                  </a:lnTo>
                  <a:lnTo>
                    <a:pt x="11661" y="800"/>
                  </a:lnTo>
                  <a:lnTo>
                    <a:pt x="11080" y="973"/>
                  </a:lnTo>
                  <a:lnTo>
                    <a:pt x="10515" y="1161"/>
                  </a:lnTo>
                  <a:lnTo>
                    <a:pt x="9966" y="1365"/>
                  </a:lnTo>
                  <a:lnTo>
                    <a:pt x="9448" y="1585"/>
                  </a:lnTo>
                  <a:lnTo>
                    <a:pt x="8946" y="1821"/>
                  </a:lnTo>
                  <a:lnTo>
                    <a:pt x="8444" y="2072"/>
                  </a:lnTo>
                  <a:lnTo>
                    <a:pt x="7973" y="2338"/>
                  </a:lnTo>
                  <a:lnTo>
                    <a:pt x="7518" y="2637"/>
                  </a:lnTo>
                  <a:lnTo>
                    <a:pt x="7094" y="2935"/>
                  </a:lnTo>
                  <a:lnTo>
                    <a:pt x="6670" y="3249"/>
                  </a:lnTo>
                  <a:lnTo>
                    <a:pt x="6262" y="3578"/>
                  </a:lnTo>
                  <a:lnTo>
                    <a:pt x="5885" y="3923"/>
                  </a:lnTo>
                  <a:lnTo>
                    <a:pt x="5509" y="4284"/>
                  </a:lnTo>
                  <a:lnTo>
                    <a:pt x="5164" y="4645"/>
                  </a:lnTo>
                  <a:lnTo>
                    <a:pt x="4818" y="5038"/>
                  </a:lnTo>
                  <a:lnTo>
                    <a:pt x="4504" y="5446"/>
                  </a:lnTo>
                  <a:lnTo>
                    <a:pt x="4206" y="5854"/>
                  </a:lnTo>
                  <a:lnTo>
                    <a:pt x="3908" y="6293"/>
                  </a:lnTo>
                  <a:lnTo>
                    <a:pt x="3626" y="6733"/>
                  </a:lnTo>
                  <a:lnTo>
                    <a:pt x="3374" y="7188"/>
                  </a:lnTo>
                  <a:lnTo>
                    <a:pt x="3123" y="7659"/>
                  </a:lnTo>
                  <a:lnTo>
                    <a:pt x="2904" y="8098"/>
                  </a:lnTo>
                  <a:lnTo>
                    <a:pt x="2700" y="8569"/>
                  </a:lnTo>
                  <a:lnTo>
                    <a:pt x="2496" y="9040"/>
                  </a:lnTo>
                  <a:lnTo>
                    <a:pt x="2307" y="9526"/>
                  </a:lnTo>
                  <a:lnTo>
                    <a:pt x="2135" y="10028"/>
                  </a:lnTo>
                  <a:lnTo>
                    <a:pt x="1962" y="10546"/>
                  </a:lnTo>
                  <a:lnTo>
                    <a:pt x="1805" y="11064"/>
                  </a:lnTo>
                  <a:lnTo>
                    <a:pt x="1664" y="11598"/>
                  </a:lnTo>
                  <a:lnTo>
                    <a:pt x="1507" y="12147"/>
                  </a:lnTo>
                  <a:lnTo>
                    <a:pt x="1381" y="12712"/>
                  </a:lnTo>
                  <a:lnTo>
                    <a:pt x="1130" y="13842"/>
                  </a:lnTo>
                  <a:lnTo>
                    <a:pt x="926" y="14987"/>
                  </a:lnTo>
                  <a:lnTo>
                    <a:pt x="738" y="16164"/>
                  </a:lnTo>
                  <a:lnTo>
                    <a:pt x="581" y="17326"/>
                  </a:lnTo>
                  <a:lnTo>
                    <a:pt x="440" y="18503"/>
                  </a:lnTo>
                  <a:lnTo>
                    <a:pt x="314" y="19648"/>
                  </a:lnTo>
                  <a:lnTo>
                    <a:pt x="220" y="20778"/>
                  </a:lnTo>
                  <a:lnTo>
                    <a:pt x="142" y="21877"/>
                  </a:lnTo>
                  <a:lnTo>
                    <a:pt x="79" y="22944"/>
                  </a:lnTo>
                  <a:lnTo>
                    <a:pt x="32" y="23949"/>
                  </a:lnTo>
                  <a:lnTo>
                    <a:pt x="0" y="24906"/>
                  </a:lnTo>
                  <a:lnTo>
                    <a:pt x="298" y="24827"/>
                  </a:lnTo>
                  <a:lnTo>
                    <a:pt x="581" y="24749"/>
                  </a:lnTo>
                  <a:lnTo>
                    <a:pt x="895" y="24623"/>
                  </a:lnTo>
                  <a:lnTo>
                    <a:pt x="1193" y="24498"/>
                  </a:lnTo>
                  <a:lnTo>
                    <a:pt x="1507" y="24357"/>
                  </a:lnTo>
                  <a:lnTo>
                    <a:pt x="1821" y="24200"/>
                  </a:lnTo>
                  <a:lnTo>
                    <a:pt x="2135" y="24027"/>
                  </a:lnTo>
                  <a:lnTo>
                    <a:pt x="2449" y="23839"/>
                  </a:lnTo>
                  <a:lnTo>
                    <a:pt x="3092" y="23415"/>
                  </a:lnTo>
                  <a:lnTo>
                    <a:pt x="3735" y="22960"/>
                  </a:lnTo>
                  <a:lnTo>
                    <a:pt x="4379" y="22473"/>
                  </a:lnTo>
                  <a:lnTo>
                    <a:pt x="5007" y="21971"/>
                  </a:lnTo>
                  <a:lnTo>
                    <a:pt x="5634" y="21438"/>
                  </a:lnTo>
                  <a:lnTo>
                    <a:pt x="6231" y="20888"/>
                  </a:lnTo>
                  <a:lnTo>
                    <a:pt x="6811" y="20339"/>
                  </a:lnTo>
                  <a:lnTo>
                    <a:pt x="7376" y="19805"/>
                  </a:lnTo>
                  <a:lnTo>
                    <a:pt x="7894" y="19288"/>
                  </a:lnTo>
                  <a:lnTo>
                    <a:pt x="8396" y="18785"/>
                  </a:lnTo>
                  <a:lnTo>
                    <a:pt x="9244" y="17875"/>
                  </a:lnTo>
                  <a:lnTo>
                    <a:pt x="9275" y="18205"/>
                  </a:lnTo>
                  <a:lnTo>
                    <a:pt x="9260" y="18566"/>
                  </a:lnTo>
                  <a:lnTo>
                    <a:pt x="9244" y="18942"/>
                  </a:lnTo>
                  <a:lnTo>
                    <a:pt x="9197" y="19335"/>
                  </a:lnTo>
                  <a:lnTo>
                    <a:pt x="9134" y="19743"/>
                  </a:lnTo>
                  <a:lnTo>
                    <a:pt x="9056" y="20151"/>
                  </a:lnTo>
                  <a:lnTo>
                    <a:pt x="8961" y="20574"/>
                  </a:lnTo>
                  <a:lnTo>
                    <a:pt x="8852" y="20998"/>
                  </a:lnTo>
                  <a:lnTo>
                    <a:pt x="8726" y="21422"/>
                  </a:lnTo>
                  <a:lnTo>
                    <a:pt x="8585" y="21830"/>
                  </a:lnTo>
                  <a:lnTo>
                    <a:pt x="8428" y="22238"/>
                  </a:lnTo>
                  <a:lnTo>
                    <a:pt x="8271" y="22630"/>
                  </a:lnTo>
                  <a:lnTo>
                    <a:pt x="8098" y="23007"/>
                  </a:lnTo>
                  <a:lnTo>
                    <a:pt x="7926" y="23368"/>
                  </a:lnTo>
                  <a:lnTo>
                    <a:pt x="7737" y="23697"/>
                  </a:lnTo>
                  <a:lnTo>
                    <a:pt x="7549" y="23996"/>
                  </a:lnTo>
                  <a:lnTo>
                    <a:pt x="7863" y="24058"/>
                  </a:lnTo>
                  <a:lnTo>
                    <a:pt x="8192" y="24105"/>
                  </a:lnTo>
                  <a:lnTo>
                    <a:pt x="8852" y="24184"/>
                  </a:lnTo>
                  <a:lnTo>
                    <a:pt x="9511" y="24215"/>
                  </a:lnTo>
                  <a:lnTo>
                    <a:pt x="10185" y="24231"/>
                  </a:lnTo>
                  <a:lnTo>
                    <a:pt x="10860" y="24200"/>
                  </a:lnTo>
                  <a:lnTo>
                    <a:pt x="11551" y="24137"/>
                  </a:lnTo>
                  <a:lnTo>
                    <a:pt x="12257" y="24058"/>
                  </a:lnTo>
                  <a:lnTo>
                    <a:pt x="12948" y="23949"/>
                  </a:lnTo>
                  <a:lnTo>
                    <a:pt x="13654" y="23807"/>
                  </a:lnTo>
                  <a:lnTo>
                    <a:pt x="14360" y="23650"/>
                  </a:lnTo>
                  <a:lnTo>
                    <a:pt x="15066" y="23462"/>
                  </a:lnTo>
                  <a:lnTo>
                    <a:pt x="15772" y="23258"/>
                  </a:lnTo>
                  <a:lnTo>
                    <a:pt x="16479" y="23023"/>
                  </a:lnTo>
                  <a:lnTo>
                    <a:pt x="17201" y="22772"/>
                  </a:lnTo>
                  <a:lnTo>
                    <a:pt x="17907" y="22505"/>
                  </a:lnTo>
                  <a:lnTo>
                    <a:pt x="18597" y="22222"/>
                  </a:lnTo>
                  <a:lnTo>
                    <a:pt x="19304" y="21924"/>
                  </a:lnTo>
                  <a:lnTo>
                    <a:pt x="19994" y="21626"/>
                  </a:lnTo>
                  <a:lnTo>
                    <a:pt x="20685" y="21296"/>
                  </a:lnTo>
                  <a:lnTo>
                    <a:pt x="21375" y="20951"/>
                  </a:lnTo>
                  <a:lnTo>
                    <a:pt x="22034" y="20606"/>
                  </a:lnTo>
                  <a:lnTo>
                    <a:pt x="22709" y="20261"/>
                  </a:lnTo>
                  <a:lnTo>
                    <a:pt x="23368" y="19884"/>
                  </a:lnTo>
                  <a:lnTo>
                    <a:pt x="24012" y="19523"/>
                  </a:lnTo>
                  <a:lnTo>
                    <a:pt x="24639" y="19146"/>
                  </a:lnTo>
                  <a:lnTo>
                    <a:pt x="25251" y="18770"/>
                  </a:lnTo>
                  <a:lnTo>
                    <a:pt x="26444" y="18016"/>
                  </a:lnTo>
                  <a:lnTo>
                    <a:pt x="27574" y="17247"/>
                  </a:lnTo>
                  <a:lnTo>
                    <a:pt x="28641" y="16510"/>
                  </a:lnTo>
                  <a:lnTo>
                    <a:pt x="28484" y="16965"/>
                  </a:lnTo>
                  <a:lnTo>
                    <a:pt x="28312" y="17373"/>
                  </a:lnTo>
                  <a:lnTo>
                    <a:pt x="28155" y="17765"/>
                  </a:lnTo>
                  <a:lnTo>
                    <a:pt x="27982" y="18142"/>
                  </a:lnTo>
                  <a:lnTo>
                    <a:pt x="27809" y="18487"/>
                  </a:lnTo>
                  <a:lnTo>
                    <a:pt x="27621" y="18832"/>
                  </a:lnTo>
                  <a:lnTo>
                    <a:pt x="27229" y="19492"/>
                  </a:lnTo>
                  <a:lnTo>
                    <a:pt x="26821" y="20166"/>
                  </a:lnTo>
                  <a:lnTo>
                    <a:pt x="26366" y="20888"/>
                  </a:lnTo>
                  <a:lnTo>
                    <a:pt x="25863" y="21689"/>
                  </a:lnTo>
                  <a:lnTo>
                    <a:pt x="25330" y="22615"/>
                  </a:lnTo>
                  <a:lnTo>
                    <a:pt x="25785" y="22630"/>
                  </a:lnTo>
                  <a:lnTo>
                    <a:pt x="26240" y="22646"/>
                  </a:lnTo>
                  <a:lnTo>
                    <a:pt x="26680" y="22646"/>
                  </a:lnTo>
                  <a:lnTo>
                    <a:pt x="27103" y="22615"/>
                  </a:lnTo>
                  <a:lnTo>
                    <a:pt x="27527" y="22583"/>
                  </a:lnTo>
                  <a:lnTo>
                    <a:pt x="27919" y="22520"/>
                  </a:lnTo>
                  <a:lnTo>
                    <a:pt x="28327" y="22458"/>
                  </a:lnTo>
                  <a:lnTo>
                    <a:pt x="28704" y="22379"/>
                  </a:lnTo>
                  <a:lnTo>
                    <a:pt x="29081" y="22285"/>
                  </a:lnTo>
                  <a:lnTo>
                    <a:pt x="29442" y="22175"/>
                  </a:lnTo>
                  <a:lnTo>
                    <a:pt x="29787" y="22065"/>
                  </a:lnTo>
                  <a:lnTo>
                    <a:pt x="30132" y="21924"/>
                  </a:lnTo>
                  <a:lnTo>
                    <a:pt x="30446" y="21783"/>
                  </a:lnTo>
                  <a:lnTo>
                    <a:pt x="30776" y="21626"/>
                  </a:lnTo>
                  <a:lnTo>
                    <a:pt x="31074" y="21469"/>
                  </a:lnTo>
                  <a:lnTo>
                    <a:pt x="31372" y="21281"/>
                  </a:lnTo>
                  <a:lnTo>
                    <a:pt x="31654" y="21092"/>
                  </a:lnTo>
                  <a:lnTo>
                    <a:pt x="31937" y="20904"/>
                  </a:lnTo>
                  <a:lnTo>
                    <a:pt x="32204" y="20684"/>
                  </a:lnTo>
                  <a:lnTo>
                    <a:pt x="32455" y="20465"/>
                  </a:lnTo>
                  <a:lnTo>
                    <a:pt x="32706" y="20245"/>
                  </a:lnTo>
                  <a:lnTo>
                    <a:pt x="32941" y="20009"/>
                  </a:lnTo>
                  <a:lnTo>
                    <a:pt x="33161" y="19758"/>
                  </a:lnTo>
                  <a:lnTo>
                    <a:pt x="33381" y="19507"/>
                  </a:lnTo>
                  <a:lnTo>
                    <a:pt x="33585" y="19256"/>
                  </a:lnTo>
                  <a:lnTo>
                    <a:pt x="33773" y="18989"/>
                  </a:lnTo>
                  <a:lnTo>
                    <a:pt x="33961" y="18707"/>
                  </a:lnTo>
                  <a:lnTo>
                    <a:pt x="34134" y="18424"/>
                  </a:lnTo>
                  <a:lnTo>
                    <a:pt x="34307" y="18142"/>
                  </a:lnTo>
                  <a:lnTo>
                    <a:pt x="34464" y="17859"/>
                  </a:lnTo>
                  <a:lnTo>
                    <a:pt x="34605" y="17561"/>
                  </a:lnTo>
                  <a:lnTo>
                    <a:pt x="34746" y="17247"/>
                  </a:lnTo>
                  <a:lnTo>
                    <a:pt x="34872" y="16949"/>
                  </a:lnTo>
                  <a:lnTo>
                    <a:pt x="34997" y="16635"/>
                  </a:lnTo>
                  <a:lnTo>
                    <a:pt x="35107" y="16321"/>
                  </a:lnTo>
                  <a:lnTo>
                    <a:pt x="35217" y="16008"/>
                  </a:lnTo>
                  <a:lnTo>
                    <a:pt x="35390" y="15348"/>
                  </a:lnTo>
                  <a:lnTo>
                    <a:pt x="35531" y="14705"/>
                  </a:lnTo>
                  <a:lnTo>
                    <a:pt x="35641" y="14030"/>
                  </a:lnTo>
                  <a:lnTo>
                    <a:pt x="35719" y="13371"/>
                  </a:lnTo>
                  <a:lnTo>
                    <a:pt x="35766" y="12696"/>
                  </a:lnTo>
                  <a:lnTo>
                    <a:pt x="35766" y="12037"/>
                  </a:lnTo>
                  <a:lnTo>
                    <a:pt x="35750" y="11378"/>
                  </a:lnTo>
                  <a:lnTo>
                    <a:pt x="35703" y="10719"/>
                  </a:lnTo>
                  <a:lnTo>
                    <a:pt x="35609" y="10091"/>
                  </a:lnTo>
                  <a:lnTo>
                    <a:pt x="35499" y="9463"/>
                  </a:lnTo>
                  <a:lnTo>
                    <a:pt x="35358" y="8851"/>
                  </a:lnTo>
                  <a:lnTo>
                    <a:pt x="35185" y="8255"/>
                  </a:lnTo>
                  <a:lnTo>
                    <a:pt x="34981" y="7690"/>
                  </a:lnTo>
                  <a:lnTo>
                    <a:pt x="34762" y="7156"/>
                  </a:lnTo>
                  <a:lnTo>
                    <a:pt x="34495" y="6607"/>
                  </a:lnTo>
                  <a:lnTo>
                    <a:pt x="34212" y="6089"/>
                  </a:lnTo>
                  <a:lnTo>
                    <a:pt x="33899" y="5603"/>
                  </a:lnTo>
                  <a:lnTo>
                    <a:pt x="33553" y="5132"/>
                  </a:lnTo>
                  <a:lnTo>
                    <a:pt x="33208" y="4692"/>
                  </a:lnTo>
                  <a:lnTo>
                    <a:pt x="32831" y="4284"/>
                  </a:lnTo>
                  <a:lnTo>
                    <a:pt x="32439" y="3892"/>
                  </a:lnTo>
                  <a:lnTo>
                    <a:pt x="32031" y="3531"/>
                  </a:lnTo>
                  <a:lnTo>
                    <a:pt x="31607" y="3186"/>
                  </a:lnTo>
                  <a:lnTo>
                    <a:pt x="31168" y="2856"/>
                  </a:lnTo>
                  <a:lnTo>
                    <a:pt x="30713" y="2558"/>
                  </a:lnTo>
                  <a:lnTo>
                    <a:pt x="30242" y="2276"/>
                  </a:lnTo>
                  <a:lnTo>
                    <a:pt x="29771" y="2025"/>
                  </a:lnTo>
                  <a:lnTo>
                    <a:pt x="29269" y="1773"/>
                  </a:lnTo>
                  <a:lnTo>
                    <a:pt x="28767" y="1554"/>
                  </a:lnTo>
                  <a:lnTo>
                    <a:pt x="28265" y="1350"/>
                  </a:lnTo>
                  <a:lnTo>
                    <a:pt x="27731" y="1161"/>
                  </a:lnTo>
                  <a:lnTo>
                    <a:pt x="27197" y="989"/>
                  </a:lnTo>
                  <a:lnTo>
                    <a:pt x="26664" y="848"/>
                  </a:lnTo>
                  <a:lnTo>
                    <a:pt x="26115" y="706"/>
                  </a:lnTo>
                  <a:lnTo>
                    <a:pt x="25565" y="581"/>
                  </a:lnTo>
                  <a:lnTo>
                    <a:pt x="25016" y="471"/>
                  </a:lnTo>
                  <a:lnTo>
                    <a:pt x="24467" y="377"/>
                  </a:lnTo>
                  <a:lnTo>
                    <a:pt x="23902" y="283"/>
                  </a:lnTo>
                  <a:lnTo>
                    <a:pt x="23337" y="220"/>
                  </a:lnTo>
                  <a:lnTo>
                    <a:pt x="22788" y="157"/>
                  </a:lnTo>
                  <a:lnTo>
                    <a:pt x="22223" y="110"/>
                  </a:lnTo>
                  <a:lnTo>
                    <a:pt x="21658" y="79"/>
                  </a:lnTo>
                  <a:lnTo>
                    <a:pt x="20543" y="31"/>
                  </a:lnTo>
                  <a:lnTo>
                    <a:pt x="19460" y="16"/>
                  </a:lnTo>
                  <a:lnTo>
                    <a:pt x="18644" y="0"/>
                  </a:ln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2219;p41">
              <a:extLst>
                <a:ext uri="{FF2B5EF4-FFF2-40B4-BE49-F238E27FC236}">
                  <a16:creationId xmlns:a16="http://schemas.microsoft.com/office/drawing/2014/main" id="{8902C441-6D2A-F44C-E95B-472574D71A69}"/>
                </a:ext>
              </a:extLst>
            </p:cNvPr>
            <p:cNvSpPr/>
            <p:nvPr/>
          </p:nvSpPr>
          <p:spPr>
            <a:xfrm>
              <a:off x="3970246" y="1821847"/>
              <a:ext cx="870748" cy="606337"/>
            </a:xfrm>
            <a:custGeom>
              <a:avLst/>
              <a:gdLst/>
              <a:ahLst/>
              <a:cxnLst/>
              <a:rect l="l" t="t" r="r" b="b"/>
              <a:pathLst>
                <a:path w="35767" h="24906" fill="none" extrusionOk="0">
                  <a:moveTo>
                    <a:pt x="19460" y="16"/>
                  </a:moveTo>
                  <a:lnTo>
                    <a:pt x="19460" y="16"/>
                  </a:lnTo>
                  <a:lnTo>
                    <a:pt x="18644" y="0"/>
                  </a:lnTo>
                  <a:lnTo>
                    <a:pt x="17844" y="0"/>
                  </a:lnTo>
                  <a:lnTo>
                    <a:pt x="17075" y="16"/>
                  </a:lnTo>
                  <a:lnTo>
                    <a:pt x="16322" y="47"/>
                  </a:lnTo>
                  <a:lnTo>
                    <a:pt x="15600" y="110"/>
                  </a:lnTo>
                  <a:lnTo>
                    <a:pt x="14894" y="173"/>
                  </a:lnTo>
                  <a:lnTo>
                    <a:pt x="14203" y="267"/>
                  </a:lnTo>
                  <a:lnTo>
                    <a:pt x="13544" y="377"/>
                  </a:lnTo>
                  <a:lnTo>
                    <a:pt x="12901" y="502"/>
                  </a:lnTo>
                  <a:lnTo>
                    <a:pt x="12273" y="643"/>
                  </a:lnTo>
                  <a:lnTo>
                    <a:pt x="11661" y="800"/>
                  </a:lnTo>
                  <a:lnTo>
                    <a:pt x="11080" y="973"/>
                  </a:lnTo>
                  <a:lnTo>
                    <a:pt x="10515" y="1161"/>
                  </a:lnTo>
                  <a:lnTo>
                    <a:pt x="9966" y="1365"/>
                  </a:lnTo>
                  <a:lnTo>
                    <a:pt x="9448" y="1585"/>
                  </a:lnTo>
                  <a:lnTo>
                    <a:pt x="8946" y="1821"/>
                  </a:lnTo>
                  <a:lnTo>
                    <a:pt x="8444" y="2072"/>
                  </a:lnTo>
                  <a:lnTo>
                    <a:pt x="7973" y="2338"/>
                  </a:lnTo>
                  <a:lnTo>
                    <a:pt x="7518" y="2637"/>
                  </a:lnTo>
                  <a:lnTo>
                    <a:pt x="7094" y="2935"/>
                  </a:lnTo>
                  <a:lnTo>
                    <a:pt x="6670" y="3249"/>
                  </a:lnTo>
                  <a:lnTo>
                    <a:pt x="6262" y="3578"/>
                  </a:lnTo>
                  <a:lnTo>
                    <a:pt x="5885" y="3923"/>
                  </a:lnTo>
                  <a:lnTo>
                    <a:pt x="5509" y="4284"/>
                  </a:lnTo>
                  <a:lnTo>
                    <a:pt x="5164" y="4645"/>
                  </a:lnTo>
                  <a:lnTo>
                    <a:pt x="4818" y="5038"/>
                  </a:lnTo>
                  <a:lnTo>
                    <a:pt x="4504" y="5446"/>
                  </a:lnTo>
                  <a:lnTo>
                    <a:pt x="4206" y="5854"/>
                  </a:lnTo>
                  <a:lnTo>
                    <a:pt x="3908" y="6293"/>
                  </a:lnTo>
                  <a:lnTo>
                    <a:pt x="3626" y="6733"/>
                  </a:lnTo>
                  <a:lnTo>
                    <a:pt x="3374" y="7188"/>
                  </a:lnTo>
                  <a:lnTo>
                    <a:pt x="3123" y="7659"/>
                  </a:lnTo>
                  <a:lnTo>
                    <a:pt x="3123" y="7659"/>
                  </a:lnTo>
                  <a:lnTo>
                    <a:pt x="2904" y="8098"/>
                  </a:lnTo>
                  <a:lnTo>
                    <a:pt x="2700" y="8569"/>
                  </a:lnTo>
                  <a:lnTo>
                    <a:pt x="2496" y="9040"/>
                  </a:lnTo>
                  <a:lnTo>
                    <a:pt x="2307" y="9526"/>
                  </a:lnTo>
                  <a:lnTo>
                    <a:pt x="2135" y="10028"/>
                  </a:lnTo>
                  <a:lnTo>
                    <a:pt x="1962" y="10546"/>
                  </a:lnTo>
                  <a:lnTo>
                    <a:pt x="1805" y="11064"/>
                  </a:lnTo>
                  <a:lnTo>
                    <a:pt x="1664" y="11598"/>
                  </a:lnTo>
                  <a:lnTo>
                    <a:pt x="1507" y="12147"/>
                  </a:lnTo>
                  <a:lnTo>
                    <a:pt x="1381" y="12712"/>
                  </a:lnTo>
                  <a:lnTo>
                    <a:pt x="1130" y="13842"/>
                  </a:lnTo>
                  <a:lnTo>
                    <a:pt x="926" y="14987"/>
                  </a:lnTo>
                  <a:lnTo>
                    <a:pt x="738" y="16164"/>
                  </a:lnTo>
                  <a:lnTo>
                    <a:pt x="581" y="17326"/>
                  </a:lnTo>
                  <a:lnTo>
                    <a:pt x="440" y="18503"/>
                  </a:lnTo>
                  <a:lnTo>
                    <a:pt x="314" y="19648"/>
                  </a:lnTo>
                  <a:lnTo>
                    <a:pt x="220" y="20778"/>
                  </a:lnTo>
                  <a:lnTo>
                    <a:pt x="142" y="21877"/>
                  </a:lnTo>
                  <a:lnTo>
                    <a:pt x="79" y="22944"/>
                  </a:lnTo>
                  <a:lnTo>
                    <a:pt x="32" y="23949"/>
                  </a:lnTo>
                  <a:lnTo>
                    <a:pt x="0" y="24906"/>
                  </a:lnTo>
                  <a:lnTo>
                    <a:pt x="0" y="24906"/>
                  </a:lnTo>
                  <a:lnTo>
                    <a:pt x="298" y="24827"/>
                  </a:lnTo>
                  <a:lnTo>
                    <a:pt x="581" y="24749"/>
                  </a:lnTo>
                  <a:lnTo>
                    <a:pt x="895" y="24623"/>
                  </a:lnTo>
                  <a:lnTo>
                    <a:pt x="1193" y="24498"/>
                  </a:lnTo>
                  <a:lnTo>
                    <a:pt x="1507" y="24357"/>
                  </a:lnTo>
                  <a:lnTo>
                    <a:pt x="1821" y="24200"/>
                  </a:lnTo>
                  <a:lnTo>
                    <a:pt x="2135" y="24027"/>
                  </a:lnTo>
                  <a:lnTo>
                    <a:pt x="2449" y="23839"/>
                  </a:lnTo>
                  <a:lnTo>
                    <a:pt x="3092" y="23415"/>
                  </a:lnTo>
                  <a:lnTo>
                    <a:pt x="3735" y="22960"/>
                  </a:lnTo>
                  <a:lnTo>
                    <a:pt x="4379" y="22473"/>
                  </a:lnTo>
                  <a:lnTo>
                    <a:pt x="5007" y="21971"/>
                  </a:lnTo>
                  <a:lnTo>
                    <a:pt x="5634" y="21438"/>
                  </a:lnTo>
                  <a:lnTo>
                    <a:pt x="6231" y="20888"/>
                  </a:lnTo>
                  <a:lnTo>
                    <a:pt x="6811" y="20339"/>
                  </a:lnTo>
                  <a:lnTo>
                    <a:pt x="7376" y="19805"/>
                  </a:lnTo>
                  <a:lnTo>
                    <a:pt x="7894" y="19288"/>
                  </a:lnTo>
                  <a:lnTo>
                    <a:pt x="8396" y="18785"/>
                  </a:lnTo>
                  <a:lnTo>
                    <a:pt x="9244" y="17875"/>
                  </a:lnTo>
                  <a:lnTo>
                    <a:pt x="9244" y="17875"/>
                  </a:lnTo>
                  <a:lnTo>
                    <a:pt x="9275" y="18205"/>
                  </a:lnTo>
                  <a:lnTo>
                    <a:pt x="9260" y="18566"/>
                  </a:lnTo>
                  <a:lnTo>
                    <a:pt x="9244" y="18942"/>
                  </a:lnTo>
                  <a:lnTo>
                    <a:pt x="9197" y="19335"/>
                  </a:lnTo>
                  <a:lnTo>
                    <a:pt x="9134" y="19743"/>
                  </a:lnTo>
                  <a:lnTo>
                    <a:pt x="9056" y="20151"/>
                  </a:lnTo>
                  <a:lnTo>
                    <a:pt x="8961" y="20574"/>
                  </a:lnTo>
                  <a:lnTo>
                    <a:pt x="8852" y="20998"/>
                  </a:lnTo>
                  <a:lnTo>
                    <a:pt x="8726" y="21422"/>
                  </a:lnTo>
                  <a:lnTo>
                    <a:pt x="8585" y="21830"/>
                  </a:lnTo>
                  <a:lnTo>
                    <a:pt x="8428" y="22238"/>
                  </a:lnTo>
                  <a:lnTo>
                    <a:pt x="8271" y="22630"/>
                  </a:lnTo>
                  <a:lnTo>
                    <a:pt x="8098" y="23007"/>
                  </a:lnTo>
                  <a:lnTo>
                    <a:pt x="7926" y="23368"/>
                  </a:lnTo>
                  <a:lnTo>
                    <a:pt x="7737" y="23697"/>
                  </a:lnTo>
                  <a:lnTo>
                    <a:pt x="7549" y="23996"/>
                  </a:lnTo>
                  <a:lnTo>
                    <a:pt x="7549" y="23996"/>
                  </a:lnTo>
                  <a:lnTo>
                    <a:pt x="7863" y="24058"/>
                  </a:lnTo>
                  <a:lnTo>
                    <a:pt x="8192" y="24105"/>
                  </a:lnTo>
                  <a:lnTo>
                    <a:pt x="8852" y="24184"/>
                  </a:lnTo>
                  <a:lnTo>
                    <a:pt x="9511" y="24215"/>
                  </a:lnTo>
                  <a:lnTo>
                    <a:pt x="10185" y="24231"/>
                  </a:lnTo>
                  <a:lnTo>
                    <a:pt x="10860" y="24200"/>
                  </a:lnTo>
                  <a:lnTo>
                    <a:pt x="11551" y="24137"/>
                  </a:lnTo>
                  <a:lnTo>
                    <a:pt x="12257" y="24058"/>
                  </a:lnTo>
                  <a:lnTo>
                    <a:pt x="12948" y="23949"/>
                  </a:lnTo>
                  <a:lnTo>
                    <a:pt x="13654" y="23807"/>
                  </a:lnTo>
                  <a:lnTo>
                    <a:pt x="14360" y="23650"/>
                  </a:lnTo>
                  <a:lnTo>
                    <a:pt x="15066" y="23462"/>
                  </a:lnTo>
                  <a:lnTo>
                    <a:pt x="15772" y="23258"/>
                  </a:lnTo>
                  <a:lnTo>
                    <a:pt x="16479" y="23023"/>
                  </a:lnTo>
                  <a:lnTo>
                    <a:pt x="17201" y="22772"/>
                  </a:lnTo>
                  <a:lnTo>
                    <a:pt x="17907" y="22505"/>
                  </a:lnTo>
                  <a:lnTo>
                    <a:pt x="18597" y="22222"/>
                  </a:lnTo>
                  <a:lnTo>
                    <a:pt x="19304" y="21924"/>
                  </a:lnTo>
                  <a:lnTo>
                    <a:pt x="19994" y="21626"/>
                  </a:lnTo>
                  <a:lnTo>
                    <a:pt x="20685" y="21296"/>
                  </a:lnTo>
                  <a:lnTo>
                    <a:pt x="21375" y="20951"/>
                  </a:lnTo>
                  <a:lnTo>
                    <a:pt x="22034" y="20606"/>
                  </a:lnTo>
                  <a:lnTo>
                    <a:pt x="22709" y="20261"/>
                  </a:lnTo>
                  <a:lnTo>
                    <a:pt x="23368" y="19884"/>
                  </a:lnTo>
                  <a:lnTo>
                    <a:pt x="24012" y="19523"/>
                  </a:lnTo>
                  <a:lnTo>
                    <a:pt x="24639" y="19146"/>
                  </a:lnTo>
                  <a:lnTo>
                    <a:pt x="25251" y="18770"/>
                  </a:lnTo>
                  <a:lnTo>
                    <a:pt x="26444" y="18016"/>
                  </a:lnTo>
                  <a:lnTo>
                    <a:pt x="27574" y="17247"/>
                  </a:lnTo>
                  <a:lnTo>
                    <a:pt x="28641" y="16510"/>
                  </a:lnTo>
                  <a:lnTo>
                    <a:pt x="28641" y="16510"/>
                  </a:lnTo>
                  <a:lnTo>
                    <a:pt x="28484" y="16965"/>
                  </a:lnTo>
                  <a:lnTo>
                    <a:pt x="28312" y="17373"/>
                  </a:lnTo>
                  <a:lnTo>
                    <a:pt x="28155" y="17765"/>
                  </a:lnTo>
                  <a:lnTo>
                    <a:pt x="27982" y="18142"/>
                  </a:lnTo>
                  <a:lnTo>
                    <a:pt x="27809" y="18487"/>
                  </a:lnTo>
                  <a:lnTo>
                    <a:pt x="27621" y="18832"/>
                  </a:lnTo>
                  <a:lnTo>
                    <a:pt x="27229" y="19492"/>
                  </a:lnTo>
                  <a:lnTo>
                    <a:pt x="26821" y="20166"/>
                  </a:lnTo>
                  <a:lnTo>
                    <a:pt x="26366" y="20888"/>
                  </a:lnTo>
                  <a:lnTo>
                    <a:pt x="25863" y="21689"/>
                  </a:lnTo>
                  <a:lnTo>
                    <a:pt x="25330" y="22615"/>
                  </a:lnTo>
                  <a:lnTo>
                    <a:pt x="25330" y="22615"/>
                  </a:lnTo>
                  <a:lnTo>
                    <a:pt x="25785" y="22630"/>
                  </a:lnTo>
                  <a:lnTo>
                    <a:pt x="26240" y="22646"/>
                  </a:lnTo>
                  <a:lnTo>
                    <a:pt x="26680" y="22646"/>
                  </a:lnTo>
                  <a:lnTo>
                    <a:pt x="27103" y="22615"/>
                  </a:lnTo>
                  <a:lnTo>
                    <a:pt x="27527" y="22583"/>
                  </a:lnTo>
                  <a:lnTo>
                    <a:pt x="27919" y="22520"/>
                  </a:lnTo>
                  <a:lnTo>
                    <a:pt x="28327" y="22458"/>
                  </a:lnTo>
                  <a:lnTo>
                    <a:pt x="28704" y="22379"/>
                  </a:lnTo>
                  <a:lnTo>
                    <a:pt x="29081" y="22285"/>
                  </a:lnTo>
                  <a:lnTo>
                    <a:pt x="29442" y="22175"/>
                  </a:lnTo>
                  <a:lnTo>
                    <a:pt x="29787" y="22065"/>
                  </a:lnTo>
                  <a:lnTo>
                    <a:pt x="30132" y="21924"/>
                  </a:lnTo>
                  <a:lnTo>
                    <a:pt x="30446" y="21783"/>
                  </a:lnTo>
                  <a:lnTo>
                    <a:pt x="30776" y="21626"/>
                  </a:lnTo>
                  <a:lnTo>
                    <a:pt x="31074" y="21469"/>
                  </a:lnTo>
                  <a:lnTo>
                    <a:pt x="31372" y="21281"/>
                  </a:lnTo>
                  <a:lnTo>
                    <a:pt x="31654" y="21092"/>
                  </a:lnTo>
                  <a:lnTo>
                    <a:pt x="31937" y="20904"/>
                  </a:lnTo>
                  <a:lnTo>
                    <a:pt x="32204" y="20684"/>
                  </a:lnTo>
                  <a:lnTo>
                    <a:pt x="32455" y="20465"/>
                  </a:lnTo>
                  <a:lnTo>
                    <a:pt x="32706" y="20245"/>
                  </a:lnTo>
                  <a:lnTo>
                    <a:pt x="32941" y="20009"/>
                  </a:lnTo>
                  <a:lnTo>
                    <a:pt x="33161" y="19758"/>
                  </a:lnTo>
                  <a:lnTo>
                    <a:pt x="33381" y="19507"/>
                  </a:lnTo>
                  <a:lnTo>
                    <a:pt x="33585" y="19256"/>
                  </a:lnTo>
                  <a:lnTo>
                    <a:pt x="33773" y="18989"/>
                  </a:lnTo>
                  <a:lnTo>
                    <a:pt x="33961" y="18707"/>
                  </a:lnTo>
                  <a:lnTo>
                    <a:pt x="34134" y="18424"/>
                  </a:lnTo>
                  <a:lnTo>
                    <a:pt x="34307" y="18142"/>
                  </a:lnTo>
                  <a:lnTo>
                    <a:pt x="34464" y="17859"/>
                  </a:lnTo>
                  <a:lnTo>
                    <a:pt x="34605" y="17561"/>
                  </a:lnTo>
                  <a:lnTo>
                    <a:pt x="34746" y="17247"/>
                  </a:lnTo>
                  <a:lnTo>
                    <a:pt x="34872" y="16949"/>
                  </a:lnTo>
                  <a:lnTo>
                    <a:pt x="34997" y="16635"/>
                  </a:lnTo>
                  <a:lnTo>
                    <a:pt x="35107" y="16321"/>
                  </a:lnTo>
                  <a:lnTo>
                    <a:pt x="35217" y="16008"/>
                  </a:lnTo>
                  <a:lnTo>
                    <a:pt x="35390" y="15348"/>
                  </a:lnTo>
                  <a:lnTo>
                    <a:pt x="35531" y="14705"/>
                  </a:lnTo>
                  <a:lnTo>
                    <a:pt x="35641" y="14030"/>
                  </a:lnTo>
                  <a:lnTo>
                    <a:pt x="35719" y="13371"/>
                  </a:lnTo>
                  <a:lnTo>
                    <a:pt x="35766" y="12696"/>
                  </a:lnTo>
                  <a:lnTo>
                    <a:pt x="35766" y="12037"/>
                  </a:lnTo>
                  <a:lnTo>
                    <a:pt x="35750" y="11378"/>
                  </a:lnTo>
                  <a:lnTo>
                    <a:pt x="35703" y="10719"/>
                  </a:lnTo>
                  <a:lnTo>
                    <a:pt x="35609" y="10091"/>
                  </a:lnTo>
                  <a:lnTo>
                    <a:pt x="35499" y="9463"/>
                  </a:lnTo>
                  <a:lnTo>
                    <a:pt x="35358" y="8851"/>
                  </a:lnTo>
                  <a:lnTo>
                    <a:pt x="35185" y="8255"/>
                  </a:lnTo>
                  <a:lnTo>
                    <a:pt x="34981" y="7690"/>
                  </a:lnTo>
                  <a:lnTo>
                    <a:pt x="34762" y="7156"/>
                  </a:lnTo>
                  <a:lnTo>
                    <a:pt x="34762" y="7156"/>
                  </a:lnTo>
                  <a:lnTo>
                    <a:pt x="34495" y="6607"/>
                  </a:lnTo>
                  <a:lnTo>
                    <a:pt x="34212" y="6089"/>
                  </a:lnTo>
                  <a:lnTo>
                    <a:pt x="33899" y="5603"/>
                  </a:lnTo>
                  <a:lnTo>
                    <a:pt x="33553" y="5132"/>
                  </a:lnTo>
                  <a:lnTo>
                    <a:pt x="33208" y="4692"/>
                  </a:lnTo>
                  <a:lnTo>
                    <a:pt x="32831" y="4284"/>
                  </a:lnTo>
                  <a:lnTo>
                    <a:pt x="32439" y="3892"/>
                  </a:lnTo>
                  <a:lnTo>
                    <a:pt x="32031" y="3531"/>
                  </a:lnTo>
                  <a:lnTo>
                    <a:pt x="31607" y="3186"/>
                  </a:lnTo>
                  <a:lnTo>
                    <a:pt x="31168" y="2856"/>
                  </a:lnTo>
                  <a:lnTo>
                    <a:pt x="30713" y="2558"/>
                  </a:lnTo>
                  <a:lnTo>
                    <a:pt x="30242" y="2276"/>
                  </a:lnTo>
                  <a:lnTo>
                    <a:pt x="29771" y="2025"/>
                  </a:lnTo>
                  <a:lnTo>
                    <a:pt x="29269" y="1773"/>
                  </a:lnTo>
                  <a:lnTo>
                    <a:pt x="28767" y="1554"/>
                  </a:lnTo>
                  <a:lnTo>
                    <a:pt x="28265" y="1350"/>
                  </a:lnTo>
                  <a:lnTo>
                    <a:pt x="27731" y="1161"/>
                  </a:lnTo>
                  <a:lnTo>
                    <a:pt x="27197" y="989"/>
                  </a:lnTo>
                  <a:lnTo>
                    <a:pt x="26664" y="848"/>
                  </a:lnTo>
                  <a:lnTo>
                    <a:pt x="26115" y="706"/>
                  </a:lnTo>
                  <a:lnTo>
                    <a:pt x="25565" y="581"/>
                  </a:lnTo>
                  <a:lnTo>
                    <a:pt x="25016" y="471"/>
                  </a:lnTo>
                  <a:lnTo>
                    <a:pt x="24467" y="377"/>
                  </a:lnTo>
                  <a:lnTo>
                    <a:pt x="23902" y="283"/>
                  </a:lnTo>
                  <a:lnTo>
                    <a:pt x="23337" y="220"/>
                  </a:lnTo>
                  <a:lnTo>
                    <a:pt x="22788" y="157"/>
                  </a:lnTo>
                  <a:lnTo>
                    <a:pt x="22223" y="110"/>
                  </a:lnTo>
                  <a:lnTo>
                    <a:pt x="21658" y="79"/>
                  </a:lnTo>
                  <a:lnTo>
                    <a:pt x="20543" y="31"/>
                  </a:lnTo>
                  <a:lnTo>
                    <a:pt x="19460" y="16"/>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2220;p41">
              <a:extLst>
                <a:ext uri="{FF2B5EF4-FFF2-40B4-BE49-F238E27FC236}">
                  <a16:creationId xmlns:a16="http://schemas.microsoft.com/office/drawing/2014/main" id="{3744B8CA-B6D1-3AFF-8189-FF6A940EC9B8}"/>
                </a:ext>
              </a:extLst>
            </p:cNvPr>
            <p:cNvSpPr/>
            <p:nvPr/>
          </p:nvSpPr>
          <p:spPr>
            <a:xfrm>
              <a:off x="4737801" y="1970841"/>
              <a:ext cx="198314" cy="609039"/>
            </a:xfrm>
            <a:custGeom>
              <a:avLst/>
              <a:gdLst/>
              <a:ahLst/>
              <a:cxnLst/>
              <a:rect l="l" t="t" r="r" b="b"/>
              <a:pathLst>
                <a:path w="8146" h="25017" extrusionOk="0">
                  <a:moveTo>
                    <a:pt x="519" y="1"/>
                  </a:moveTo>
                  <a:lnTo>
                    <a:pt x="1" y="16"/>
                  </a:lnTo>
                  <a:lnTo>
                    <a:pt x="2214" y="11582"/>
                  </a:lnTo>
                  <a:lnTo>
                    <a:pt x="2983" y="14941"/>
                  </a:lnTo>
                  <a:lnTo>
                    <a:pt x="3767" y="18362"/>
                  </a:lnTo>
                  <a:lnTo>
                    <a:pt x="4175" y="20057"/>
                  </a:lnTo>
                  <a:lnTo>
                    <a:pt x="4583" y="21752"/>
                  </a:lnTo>
                  <a:lnTo>
                    <a:pt x="5007" y="23400"/>
                  </a:lnTo>
                  <a:lnTo>
                    <a:pt x="5447" y="25016"/>
                  </a:lnTo>
                  <a:lnTo>
                    <a:pt x="5604" y="24734"/>
                  </a:lnTo>
                  <a:lnTo>
                    <a:pt x="5745" y="24420"/>
                  </a:lnTo>
                  <a:lnTo>
                    <a:pt x="6043" y="23745"/>
                  </a:lnTo>
                  <a:lnTo>
                    <a:pt x="6325" y="23007"/>
                  </a:lnTo>
                  <a:lnTo>
                    <a:pt x="6592" y="22207"/>
                  </a:lnTo>
                  <a:lnTo>
                    <a:pt x="6843" y="21360"/>
                  </a:lnTo>
                  <a:lnTo>
                    <a:pt x="7094" y="20449"/>
                  </a:lnTo>
                  <a:lnTo>
                    <a:pt x="7314" y="19508"/>
                  </a:lnTo>
                  <a:lnTo>
                    <a:pt x="7518" y="18535"/>
                  </a:lnTo>
                  <a:lnTo>
                    <a:pt x="7691" y="17515"/>
                  </a:lnTo>
                  <a:lnTo>
                    <a:pt x="7848" y="16479"/>
                  </a:lnTo>
                  <a:lnTo>
                    <a:pt x="7973" y="15427"/>
                  </a:lnTo>
                  <a:lnTo>
                    <a:pt x="8052" y="14360"/>
                  </a:lnTo>
                  <a:lnTo>
                    <a:pt x="8114" y="13277"/>
                  </a:lnTo>
                  <a:lnTo>
                    <a:pt x="8146" y="12210"/>
                  </a:lnTo>
                  <a:lnTo>
                    <a:pt x="8146" y="11677"/>
                  </a:lnTo>
                  <a:lnTo>
                    <a:pt x="8130" y="11143"/>
                  </a:lnTo>
                  <a:lnTo>
                    <a:pt x="8114" y="10609"/>
                  </a:lnTo>
                  <a:lnTo>
                    <a:pt x="8083" y="10092"/>
                  </a:lnTo>
                  <a:lnTo>
                    <a:pt x="8036" y="9574"/>
                  </a:lnTo>
                  <a:lnTo>
                    <a:pt x="7989" y="9056"/>
                  </a:lnTo>
                  <a:lnTo>
                    <a:pt x="7926" y="8554"/>
                  </a:lnTo>
                  <a:lnTo>
                    <a:pt x="7848" y="8051"/>
                  </a:lnTo>
                  <a:lnTo>
                    <a:pt x="7769" y="7549"/>
                  </a:lnTo>
                  <a:lnTo>
                    <a:pt x="7675" y="7078"/>
                  </a:lnTo>
                  <a:lnTo>
                    <a:pt x="7565" y="6592"/>
                  </a:lnTo>
                  <a:lnTo>
                    <a:pt x="7440" y="6137"/>
                  </a:lnTo>
                  <a:lnTo>
                    <a:pt x="7298" y="5682"/>
                  </a:lnTo>
                  <a:lnTo>
                    <a:pt x="7157" y="5242"/>
                  </a:lnTo>
                  <a:lnTo>
                    <a:pt x="6985" y="4803"/>
                  </a:lnTo>
                  <a:lnTo>
                    <a:pt x="6812" y="4395"/>
                  </a:lnTo>
                  <a:lnTo>
                    <a:pt x="6624" y="3987"/>
                  </a:lnTo>
                  <a:lnTo>
                    <a:pt x="6420" y="3594"/>
                  </a:lnTo>
                  <a:lnTo>
                    <a:pt x="6200" y="3218"/>
                  </a:lnTo>
                  <a:lnTo>
                    <a:pt x="5980" y="2873"/>
                  </a:lnTo>
                  <a:lnTo>
                    <a:pt x="5729" y="2527"/>
                  </a:lnTo>
                  <a:lnTo>
                    <a:pt x="5462" y="2213"/>
                  </a:lnTo>
                  <a:lnTo>
                    <a:pt x="5180" y="1900"/>
                  </a:lnTo>
                  <a:lnTo>
                    <a:pt x="4882" y="1617"/>
                  </a:lnTo>
                  <a:lnTo>
                    <a:pt x="4583" y="1366"/>
                  </a:lnTo>
                  <a:lnTo>
                    <a:pt x="4254" y="1115"/>
                  </a:lnTo>
                  <a:lnTo>
                    <a:pt x="3909" y="895"/>
                  </a:lnTo>
                  <a:lnTo>
                    <a:pt x="3548" y="691"/>
                  </a:lnTo>
                  <a:lnTo>
                    <a:pt x="3171" y="518"/>
                  </a:lnTo>
                  <a:lnTo>
                    <a:pt x="2763" y="377"/>
                  </a:lnTo>
                  <a:lnTo>
                    <a:pt x="2355" y="252"/>
                  </a:lnTo>
                  <a:lnTo>
                    <a:pt x="1915" y="142"/>
                  </a:lnTo>
                  <a:lnTo>
                    <a:pt x="1476" y="79"/>
                  </a:lnTo>
                  <a:lnTo>
                    <a:pt x="1005" y="32"/>
                  </a:lnTo>
                  <a:lnTo>
                    <a:pt x="519" y="1"/>
                  </a:ln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2221;p41">
              <a:extLst>
                <a:ext uri="{FF2B5EF4-FFF2-40B4-BE49-F238E27FC236}">
                  <a16:creationId xmlns:a16="http://schemas.microsoft.com/office/drawing/2014/main" id="{8F7D76FD-5EAC-EA62-1DD7-300AB452EE7B}"/>
                </a:ext>
              </a:extLst>
            </p:cNvPr>
            <p:cNvSpPr/>
            <p:nvPr/>
          </p:nvSpPr>
          <p:spPr>
            <a:xfrm>
              <a:off x="4737801" y="1970841"/>
              <a:ext cx="198314" cy="609039"/>
            </a:xfrm>
            <a:custGeom>
              <a:avLst/>
              <a:gdLst/>
              <a:ahLst/>
              <a:cxnLst/>
              <a:rect l="l" t="t" r="r" b="b"/>
              <a:pathLst>
                <a:path w="8146" h="25017" fill="none" extrusionOk="0">
                  <a:moveTo>
                    <a:pt x="2214" y="11582"/>
                  </a:moveTo>
                  <a:lnTo>
                    <a:pt x="2214" y="11582"/>
                  </a:lnTo>
                  <a:lnTo>
                    <a:pt x="2983" y="14941"/>
                  </a:lnTo>
                  <a:lnTo>
                    <a:pt x="3767" y="18362"/>
                  </a:lnTo>
                  <a:lnTo>
                    <a:pt x="4175" y="20057"/>
                  </a:lnTo>
                  <a:lnTo>
                    <a:pt x="4583" y="21752"/>
                  </a:lnTo>
                  <a:lnTo>
                    <a:pt x="5007" y="23400"/>
                  </a:lnTo>
                  <a:lnTo>
                    <a:pt x="5447" y="25016"/>
                  </a:lnTo>
                  <a:lnTo>
                    <a:pt x="5447" y="25016"/>
                  </a:lnTo>
                  <a:lnTo>
                    <a:pt x="5604" y="24734"/>
                  </a:lnTo>
                  <a:lnTo>
                    <a:pt x="5745" y="24420"/>
                  </a:lnTo>
                  <a:lnTo>
                    <a:pt x="6043" y="23745"/>
                  </a:lnTo>
                  <a:lnTo>
                    <a:pt x="6325" y="23007"/>
                  </a:lnTo>
                  <a:lnTo>
                    <a:pt x="6592" y="22207"/>
                  </a:lnTo>
                  <a:lnTo>
                    <a:pt x="6843" y="21360"/>
                  </a:lnTo>
                  <a:lnTo>
                    <a:pt x="7094" y="20449"/>
                  </a:lnTo>
                  <a:lnTo>
                    <a:pt x="7314" y="19508"/>
                  </a:lnTo>
                  <a:lnTo>
                    <a:pt x="7518" y="18535"/>
                  </a:lnTo>
                  <a:lnTo>
                    <a:pt x="7691" y="17515"/>
                  </a:lnTo>
                  <a:lnTo>
                    <a:pt x="7848" y="16479"/>
                  </a:lnTo>
                  <a:lnTo>
                    <a:pt x="7973" y="15427"/>
                  </a:lnTo>
                  <a:lnTo>
                    <a:pt x="8052" y="14360"/>
                  </a:lnTo>
                  <a:lnTo>
                    <a:pt x="8114" y="13277"/>
                  </a:lnTo>
                  <a:lnTo>
                    <a:pt x="8146" y="12210"/>
                  </a:lnTo>
                  <a:lnTo>
                    <a:pt x="8146" y="11677"/>
                  </a:lnTo>
                  <a:lnTo>
                    <a:pt x="8130" y="11143"/>
                  </a:lnTo>
                  <a:lnTo>
                    <a:pt x="8114" y="10609"/>
                  </a:lnTo>
                  <a:lnTo>
                    <a:pt x="8083" y="10092"/>
                  </a:lnTo>
                  <a:lnTo>
                    <a:pt x="8036" y="9574"/>
                  </a:lnTo>
                  <a:lnTo>
                    <a:pt x="7989" y="9056"/>
                  </a:lnTo>
                  <a:lnTo>
                    <a:pt x="7926" y="8554"/>
                  </a:lnTo>
                  <a:lnTo>
                    <a:pt x="7848" y="8051"/>
                  </a:lnTo>
                  <a:lnTo>
                    <a:pt x="7769" y="7549"/>
                  </a:lnTo>
                  <a:lnTo>
                    <a:pt x="7675" y="7078"/>
                  </a:lnTo>
                  <a:lnTo>
                    <a:pt x="7565" y="6592"/>
                  </a:lnTo>
                  <a:lnTo>
                    <a:pt x="7440" y="6137"/>
                  </a:lnTo>
                  <a:lnTo>
                    <a:pt x="7298" y="5682"/>
                  </a:lnTo>
                  <a:lnTo>
                    <a:pt x="7157" y="5242"/>
                  </a:lnTo>
                  <a:lnTo>
                    <a:pt x="6985" y="4803"/>
                  </a:lnTo>
                  <a:lnTo>
                    <a:pt x="6812" y="4395"/>
                  </a:lnTo>
                  <a:lnTo>
                    <a:pt x="6624" y="3987"/>
                  </a:lnTo>
                  <a:lnTo>
                    <a:pt x="6420" y="3594"/>
                  </a:lnTo>
                  <a:lnTo>
                    <a:pt x="6200" y="3218"/>
                  </a:lnTo>
                  <a:lnTo>
                    <a:pt x="5980" y="2873"/>
                  </a:lnTo>
                  <a:lnTo>
                    <a:pt x="5729" y="2527"/>
                  </a:lnTo>
                  <a:lnTo>
                    <a:pt x="5462" y="2213"/>
                  </a:lnTo>
                  <a:lnTo>
                    <a:pt x="5180" y="1900"/>
                  </a:lnTo>
                  <a:lnTo>
                    <a:pt x="4882" y="1617"/>
                  </a:lnTo>
                  <a:lnTo>
                    <a:pt x="4583" y="1366"/>
                  </a:lnTo>
                  <a:lnTo>
                    <a:pt x="4254" y="1115"/>
                  </a:lnTo>
                  <a:lnTo>
                    <a:pt x="3909" y="895"/>
                  </a:lnTo>
                  <a:lnTo>
                    <a:pt x="3548" y="691"/>
                  </a:lnTo>
                  <a:lnTo>
                    <a:pt x="3171" y="518"/>
                  </a:lnTo>
                  <a:lnTo>
                    <a:pt x="2763" y="377"/>
                  </a:lnTo>
                  <a:lnTo>
                    <a:pt x="2355" y="252"/>
                  </a:lnTo>
                  <a:lnTo>
                    <a:pt x="1915" y="142"/>
                  </a:lnTo>
                  <a:lnTo>
                    <a:pt x="1476" y="79"/>
                  </a:lnTo>
                  <a:lnTo>
                    <a:pt x="1005" y="32"/>
                  </a:lnTo>
                  <a:lnTo>
                    <a:pt x="519" y="1"/>
                  </a:lnTo>
                  <a:lnTo>
                    <a:pt x="1" y="16"/>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2222;p41">
              <a:extLst>
                <a:ext uri="{FF2B5EF4-FFF2-40B4-BE49-F238E27FC236}">
                  <a16:creationId xmlns:a16="http://schemas.microsoft.com/office/drawing/2014/main" id="{2ECAEF59-EB15-5A91-64D7-9FF79E239EF7}"/>
                </a:ext>
              </a:extLst>
            </p:cNvPr>
            <p:cNvSpPr/>
            <p:nvPr/>
          </p:nvSpPr>
          <p:spPr>
            <a:xfrm>
              <a:off x="4614395" y="1836746"/>
              <a:ext cx="325931" cy="572716"/>
            </a:xfrm>
            <a:custGeom>
              <a:avLst/>
              <a:gdLst/>
              <a:ahLst/>
              <a:cxnLst/>
              <a:rect l="l" t="t" r="r" b="b"/>
              <a:pathLst>
                <a:path w="13388" h="23525" extrusionOk="0">
                  <a:moveTo>
                    <a:pt x="1" y="0"/>
                  </a:moveTo>
                  <a:lnTo>
                    <a:pt x="409" y="236"/>
                  </a:lnTo>
                  <a:lnTo>
                    <a:pt x="817" y="440"/>
                  </a:lnTo>
                  <a:lnTo>
                    <a:pt x="1602" y="879"/>
                  </a:lnTo>
                  <a:lnTo>
                    <a:pt x="2371" y="1350"/>
                  </a:lnTo>
                  <a:lnTo>
                    <a:pt x="3092" y="1852"/>
                  </a:lnTo>
                  <a:lnTo>
                    <a:pt x="3438" y="2119"/>
                  </a:lnTo>
                  <a:lnTo>
                    <a:pt x="3767" y="2386"/>
                  </a:lnTo>
                  <a:lnTo>
                    <a:pt x="4097" y="2652"/>
                  </a:lnTo>
                  <a:lnTo>
                    <a:pt x="4426" y="2935"/>
                  </a:lnTo>
                  <a:lnTo>
                    <a:pt x="4725" y="3233"/>
                  </a:lnTo>
                  <a:lnTo>
                    <a:pt x="5038" y="3515"/>
                  </a:lnTo>
                  <a:lnTo>
                    <a:pt x="5321" y="3829"/>
                  </a:lnTo>
                  <a:lnTo>
                    <a:pt x="5603" y="4128"/>
                  </a:lnTo>
                  <a:lnTo>
                    <a:pt x="5886" y="4457"/>
                  </a:lnTo>
                  <a:lnTo>
                    <a:pt x="6153" y="4771"/>
                  </a:lnTo>
                  <a:lnTo>
                    <a:pt x="6404" y="5101"/>
                  </a:lnTo>
                  <a:lnTo>
                    <a:pt x="6655" y="5430"/>
                  </a:lnTo>
                  <a:lnTo>
                    <a:pt x="6906" y="5775"/>
                  </a:lnTo>
                  <a:lnTo>
                    <a:pt x="7126" y="6121"/>
                  </a:lnTo>
                  <a:lnTo>
                    <a:pt x="7581" y="6827"/>
                  </a:lnTo>
                  <a:lnTo>
                    <a:pt x="7989" y="7549"/>
                  </a:lnTo>
                  <a:lnTo>
                    <a:pt x="8381" y="8302"/>
                  </a:lnTo>
                  <a:lnTo>
                    <a:pt x="8742" y="9055"/>
                  </a:lnTo>
                  <a:lnTo>
                    <a:pt x="9087" y="9840"/>
                  </a:lnTo>
                  <a:lnTo>
                    <a:pt x="9401" y="10625"/>
                  </a:lnTo>
                  <a:lnTo>
                    <a:pt x="9699" y="11441"/>
                  </a:lnTo>
                  <a:lnTo>
                    <a:pt x="9982" y="12241"/>
                  </a:lnTo>
                  <a:lnTo>
                    <a:pt x="10233" y="13073"/>
                  </a:lnTo>
                  <a:lnTo>
                    <a:pt x="10484" y="13905"/>
                  </a:lnTo>
                  <a:lnTo>
                    <a:pt x="10720" y="14752"/>
                  </a:lnTo>
                  <a:lnTo>
                    <a:pt x="10939" y="15600"/>
                  </a:lnTo>
                  <a:lnTo>
                    <a:pt x="11159" y="16463"/>
                  </a:lnTo>
                  <a:lnTo>
                    <a:pt x="11567" y="18189"/>
                  </a:lnTo>
                  <a:lnTo>
                    <a:pt x="11944" y="19947"/>
                  </a:lnTo>
                  <a:lnTo>
                    <a:pt x="12336" y="21720"/>
                  </a:lnTo>
                  <a:lnTo>
                    <a:pt x="12540" y="22615"/>
                  </a:lnTo>
                  <a:lnTo>
                    <a:pt x="12634" y="23070"/>
                  </a:lnTo>
                  <a:lnTo>
                    <a:pt x="12760" y="23525"/>
                  </a:lnTo>
                  <a:lnTo>
                    <a:pt x="12854" y="23070"/>
                  </a:lnTo>
                  <a:lnTo>
                    <a:pt x="12964" y="22615"/>
                  </a:lnTo>
                  <a:lnTo>
                    <a:pt x="13121" y="21689"/>
                  </a:lnTo>
                  <a:lnTo>
                    <a:pt x="13183" y="21234"/>
                  </a:lnTo>
                  <a:lnTo>
                    <a:pt x="13231" y="20778"/>
                  </a:lnTo>
                  <a:lnTo>
                    <a:pt x="13278" y="20308"/>
                  </a:lnTo>
                  <a:lnTo>
                    <a:pt x="13325" y="19853"/>
                  </a:lnTo>
                  <a:lnTo>
                    <a:pt x="13372" y="18927"/>
                  </a:lnTo>
                  <a:lnTo>
                    <a:pt x="13388" y="17985"/>
                  </a:lnTo>
                  <a:lnTo>
                    <a:pt x="13388" y="17059"/>
                  </a:lnTo>
                  <a:lnTo>
                    <a:pt x="13340" y="16133"/>
                  </a:lnTo>
                  <a:lnTo>
                    <a:pt x="13262" y="15192"/>
                  </a:lnTo>
                  <a:lnTo>
                    <a:pt x="13136" y="14266"/>
                  </a:lnTo>
                  <a:lnTo>
                    <a:pt x="12995" y="13324"/>
                  </a:lnTo>
                  <a:lnTo>
                    <a:pt x="12807" y="12398"/>
                  </a:lnTo>
                  <a:lnTo>
                    <a:pt x="12697" y="11943"/>
                  </a:lnTo>
                  <a:lnTo>
                    <a:pt x="12587" y="11472"/>
                  </a:lnTo>
                  <a:lnTo>
                    <a:pt x="12462" y="11017"/>
                  </a:lnTo>
                  <a:lnTo>
                    <a:pt x="12320" y="10562"/>
                  </a:lnTo>
                  <a:lnTo>
                    <a:pt x="12179" y="10107"/>
                  </a:lnTo>
                  <a:lnTo>
                    <a:pt x="12022" y="9652"/>
                  </a:lnTo>
                  <a:lnTo>
                    <a:pt x="11850" y="9212"/>
                  </a:lnTo>
                  <a:lnTo>
                    <a:pt x="11661" y="8757"/>
                  </a:lnTo>
                  <a:lnTo>
                    <a:pt x="11473" y="8318"/>
                  </a:lnTo>
                  <a:lnTo>
                    <a:pt x="11269" y="7878"/>
                  </a:lnTo>
                  <a:lnTo>
                    <a:pt x="11049" y="7439"/>
                  </a:lnTo>
                  <a:lnTo>
                    <a:pt x="10829" y="7015"/>
                  </a:lnTo>
                  <a:lnTo>
                    <a:pt x="10594" y="6591"/>
                  </a:lnTo>
                  <a:lnTo>
                    <a:pt x="10327" y="6183"/>
                  </a:lnTo>
                  <a:lnTo>
                    <a:pt x="10060" y="5775"/>
                  </a:lnTo>
                  <a:lnTo>
                    <a:pt x="9794" y="5367"/>
                  </a:lnTo>
                  <a:lnTo>
                    <a:pt x="9495" y="4975"/>
                  </a:lnTo>
                  <a:lnTo>
                    <a:pt x="9197" y="4583"/>
                  </a:lnTo>
                  <a:lnTo>
                    <a:pt x="8883" y="4222"/>
                  </a:lnTo>
                  <a:lnTo>
                    <a:pt x="8538" y="3845"/>
                  </a:lnTo>
                  <a:lnTo>
                    <a:pt x="8209" y="3500"/>
                  </a:lnTo>
                  <a:lnTo>
                    <a:pt x="7848" y="3155"/>
                  </a:lnTo>
                  <a:lnTo>
                    <a:pt x="7487" y="2841"/>
                  </a:lnTo>
                  <a:lnTo>
                    <a:pt x="7094" y="2527"/>
                  </a:lnTo>
                  <a:lnTo>
                    <a:pt x="6702" y="2229"/>
                  </a:lnTo>
                  <a:lnTo>
                    <a:pt x="6310" y="1946"/>
                  </a:lnTo>
                  <a:lnTo>
                    <a:pt x="5902" y="1679"/>
                  </a:lnTo>
                  <a:lnTo>
                    <a:pt x="5478" y="1444"/>
                  </a:lnTo>
                  <a:lnTo>
                    <a:pt x="5038" y="1209"/>
                  </a:lnTo>
                  <a:lnTo>
                    <a:pt x="4615" y="1005"/>
                  </a:lnTo>
                  <a:lnTo>
                    <a:pt x="4160" y="800"/>
                  </a:lnTo>
                  <a:lnTo>
                    <a:pt x="3720" y="644"/>
                  </a:lnTo>
                  <a:lnTo>
                    <a:pt x="3249" y="487"/>
                  </a:lnTo>
                  <a:lnTo>
                    <a:pt x="2794" y="361"/>
                  </a:lnTo>
                  <a:lnTo>
                    <a:pt x="2339" y="251"/>
                  </a:lnTo>
                  <a:lnTo>
                    <a:pt x="1868" y="157"/>
                  </a:lnTo>
                  <a:lnTo>
                    <a:pt x="942" y="31"/>
                  </a:lnTo>
                  <a:lnTo>
                    <a:pt x="472" y="16"/>
                  </a:lnTo>
                  <a:lnTo>
                    <a:pt x="1"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2223;p41">
              <a:extLst>
                <a:ext uri="{FF2B5EF4-FFF2-40B4-BE49-F238E27FC236}">
                  <a16:creationId xmlns:a16="http://schemas.microsoft.com/office/drawing/2014/main" id="{8CB237A2-D251-2E16-15CB-A70E338766BA}"/>
                </a:ext>
              </a:extLst>
            </p:cNvPr>
            <p:cNvSpPr/>
            <p:nvPr/>
          </p:nvSpPr>
          <p:spPr>
            <a:xfrm>
              <a:off x="4060421" y="2030073"/>
              <a:ext cx="677034" cy="279675"/>
            </a:xfrm>
            <a:custGeom>
              <a:avLst/>
              <a:gdLst/>
              <a:ahLst/>
              <a:cxnLst/>
              <a:rect l="l" t="t" r="r" b="b"/>
              <a:pathLst>
                <a:path w="27810" h="11488" extrusionOk="0">
                  <a:moveTo>
                    <a:pt x="24153" y="0"/>
                  </a:moveTo>
                  <a:lnTo>
                    <a:pt x="24043" y="47"/>
                  </a:lnTo>
                  <a:lnTo>
                    <a:pt x="23933" y="94"/>
                  </a:lnTo>
                  <a:lnTo>
                    <a:pt x="23854" y="173"/>
                  </a:lnTo>
                  <a:lnTo>
                    <a:pt x="23823" y="204"/>
                  </a:lnTo>
                  <a:lnTo>
                    <a:pt x="23070" y="1036"/>
                  </a:lnTo>
                  <a:lnTo>
                    <a:pt x="22301" y="1852"/>
                  </a:lnTo>
                  <a:lnTo>
                    <a:pt x="21500" y="2637"/>
                  </a:lnTo>
                  <a:lnTo>
                    <a:pt x="20700" y="3421"/>
                  </a:lnTo>
                  <a:lnTo>
                    <a:pt x="19884" y="4190"/>
                  </a:lnTo>
                  <a:lnTo>
                    <a:pt x="19052" y="4928"/>
                  </a:lnTo>
                  <a:lnTo>
                    <a:pt x="18205" y="5650"/>
                  </a:lnTo>
                  <a:lnTo>
                    <a:pt x="17342" y="6340"/>
                  </a:lnTo>
                  <a:lnTo>
                    <a:pt x="16902" y="6670"/>
                  </a:lnTo>
                  <a:lnTo>
                    <a:pt x="16447" y="6999"/>
                  </a:lnTo>
                  <a:lnTo>
                    <a:pt x="16008" y="7313"/>
                  </a:lnTo>
                  <a:lnTo>
                    <a:pt x="15552" y="7611"/>
                  </a:lnTo>
                  <a:lnTo>
                    <a:pt x="15082" y="7910"/>
                  </a:lnTo>
                  <a:lnTo>
                    <a:pt x="14611" y="8192"/>
                  </a:lnTo>
                  <a:lnTo>
                    <a:pt x="14140" y="8443"/>
                  </a:lnTo>
                  <a:lnTo>
                    <a:pt x="13669" y="8694"/>
                  </a:lnTo>
                  <a:lnTo>
                    <a:pt x="13434" y="8820"/>
                  </a:lnTo>
                  <a:lnTo>
                    <a:pt x="13183" y="8930"/>
                  </a:lnTo>
                  <a:lnTo>
                    <a:pt x="12947" y="9040"/>
                  </a:lnTo>
                  <a:lnTo>
                    <a:pt x="12696" y="9134"/>
                  </a:lnTo>
                  <a:lnTo>
                    <a:pt x="12445" y="9244"/>
                  </a:lnTo>
                  <a:lnTo>
                    <a:pt x="12210" y="9322"/>
                  </a:lnTo>
                  <a:lnTo>
                    <a:pt x="11959" y="9416"/>
                  </a:lnTo>
                  <a:lnTo>
                    <a:pt x="11707" y="9495"/>
                  </a:lnTo>
                  <a:lnTo>
                    <a:pt x="11237" y="9620"/>
                  </a:lnTo>
                  <a:lnTo>
                    <a:pt x="10782" y="9714"/>
                  </a:lnTo>
                  <a:lnTo>
                    <a:pt x="11064" y="8600"/>
                  </a:lnTo>
                  <a:lnTo>
                    <a:pt x="11362" y="7470"/>
                  </a:lnTo>
                  <a:lnTo>
                    <a:pt x="11503" y="6890"/>
                  </a:lnTo>
                  <a:lnTo>
                    <a:pt x="11645" y="6309"/>
                  </a:lnTo>
                  <a:lnTo>
                    <a:pt x="11770" y="5713"/>
                  </a:lnTo>
                  <a:lnTo>
                    <a:pt x="11880" y="5116"/>
                  </a:lnTo>
                  <a:lnTo>
                    <a:pt x="11959" y="4488"/>
                  </a:lnTo>
                  <a:lnTo>
                    <a:pt x="12006" y="3876"/>
                  </a:lnTo>
                  <a:lnTo>
                    <a:pt x="12021" y="3563"/>
                  </a:lnTo>
                  <a:lnTo>
                    <a:pt x="12021" y="3233"/>
                  </a:lnTo>
                  <a:lnTo>
                    <a:pt x="12006" y="2919"/>
                  </a:lnTo>
                  <a:lnTo>
                    <a:pt x="11990" y="2590"/>
                  </a:lnTo>
                  <a:lnTo>
                    <a:pt x="11959" y="2276"/>
                  </a:lnTo>
                  <a:lnTo>
                    <a:pt x="11912" y="1962"/>
                  </a:lnTo>
                  <a:lnTo>
                    <a:pt x="11849" y="1632"/>
                  </a:lnTo>
                  <a:lnTo>
                    <a:pt x="11770" y="1318"/>
                  </a:lnTo>
                  <a:lnTo>
                    <a:pt x="11770" y="1303"/>
                  </a:lnTo>
                  <a:lnTo>
                    <a:pt x="11723" y="1193"/>
                  </a:lnTo>
                  <a:lnTo>
                    <a:pt x="11676" y="1099"/>
                  </a:lnTo>
                  <a:lnTo>
                    <a:pt x="11613" y="1004"/>
                  </a:lnTo>
                  <a:lnTo>
                    <a:pt x="11519" y="910"/>
                  </a:lnTo>
                  <a:lnTo>
                    <a:pt x="11409" y="832"/>
                  </a:lnTo>
                  <a:lnTo>
                    <a:pt x="11284" y="769"/>
                  </a:lnTo>
                  <a:lnTo>
                    <a:pt x="11158" y="738"/>
                  </a:lnTo>
                  <a:lnTo>
                    <a:pt x="11017" y="722"/>
                  </a:lnTo>
                  <a:lnTo>
                    <a:pt x="10860" y="753"/>
                  </a:lnTo>
                  <a:lnTo>
                    <a:pt x="10703" y="800"/>
                  </a:lnTo>
                  <a:lnTo>
                    <a:pt x="10562" y="879"/>
                  </a:lnTo>
                  <a:lnTo>
                    <a:pt x="10499" y="926"/>
                  </a:lnTo>
                  <a:lnTo>
                    <a:pt x="10436" y="989"/>
                  </a:lnTo>
                  <a:lnTo>
                    <a:pt x="9322" y="2276"/>
                  </a:lnTo>
                  <a:lnTo>
                    <a:pt x="8757" y="2903"/>
                  </a:lnTo>
                  <a:lnTo>
                    <a:pt x="8192" y="3531"/>
                  </a:lnTo>
                  <a:lnTo>
                    <a:pt x="7611" y="4143"/>
                  </a:lnTo>
                  <a:lnTo>
                    <a:pt x="7015" y="4740"/>
                  </a:lnTo>
                  <a:lnTo>
                    <a:pt x="6419" y="5320"/>
                  </a:lnTo>
                  <a:lnTo>
                    <a:pt x="5807" y="5901"/>
                  </a:lnTo>
                  <a:lnTo>
                    <a:pt x="5179" y="6450"/>
                  </a:lnTo>
                  <a:lnTo>
                    <a:pt x="4535" y="6968"/>
                  </a:lnTo>
                  <a:lnTo>
                    <a:pt x="3861" y="7486"/>
                  </a:lnTo>
                  <a:lnTo>
                    <a:pt x="3186" y="7957"/>
                  </a:lnTo>
                  <a:lnTo>
                    <a:pt x="2480" y="8412"/>
                  </a:lnTo>
                  <a:lnTo>
                    <a:pt x="1758" y="8820"/>
                  </a:lnTo>
                  <a:lnTo>
                    <a:pt x="1020" y="9197"/>
                  </a:lnTo>
                  <a:lnTo>
                    <a:pt x="769" y="9306"/>
                  </a:lnTo>
                  <a:lnTo>
                    <a:pt x="769" y="8726"/>
                  </a:lnTo>
                  <a:lnTo>
                    <a:pt x="800" y="8145"/>
                  </a:lnTo>
                  <a:lnTo>
                    <a:pt x="863" y="7266"/>
                  </a:lnTo>
                  <a:lnTo>
                    <a:pt x="942" y="6372"/>
                  </a:lnTo>
                  <a:lnTo>
                    <a:pt x="1130" y="4598"/>
                  </a:lnTo>
                  <a:lnTo>
                    <a:pt x="1224" y="3704"/>
                  </a:lnTo>
                  <a:lnTo>
                    <a:pt x="1318" y="2809"/>
                  </a:lnTo>
                  <a:lnTo>
                    <a:pt x="895" y="4551"/>
                  </a:lnTo>
                  <a:lnTo>
                    <a:pt x="691" y="5430"/>
                  </a:lnTo>
                  <a:lnTo>
                    <a:pt x="502" y="6309"/>
                  </a:lnTo>
                  <a:lnTo>
                    <a:pt x="330" y="7188"/>
                  </a:lnTo>
                  <a:lnTo>
                    <a:pt x="173" y="8082"/>
                  </a:lnTo>
                  <a:lnTo>
                    <a:pt x="110" y="8537"/>
                  </a:lnTo>
                  <a:lnTo>
                    <a:pt x="63" y="8977"/>
                  </a:lnTo>
                  <a:lnTo>
                    <a:pt x="16" y="9448"/>
                  </a:lnTo>
                  <a:lnTo>
                    <a:pt x="0" y="9903"/>
                  </a:lnTo>
                  <a:lnTo>
                    <a:pt x="0" y="9966"/>
                  </a:lnTo>
                  <a:lnTo>
                    <a:pt x="16" y="10044"/>
                  </a:lnTo>
                  <a:lnTo>
                    <a:pt x="31" y="10091"/>
                  </a:lnTo>
                  <a:lnTo>
                    <a:pt x="63" y="10138"/>
                  </a:lnTo>
                  <a:lnTo>
                    <a:pt x="157" y="10232"/>
                  </a:lnTo>
                  <a:lnTo>
                    <a:pt x="251" y="10279"/>
                  </a:lnTo>
                  <a:lnTo>
                    <a:pt x="377" y="10295"/>
                  </a:lnTo>
                  <a:lnTo>
                    <a:pt x="439" y="10295"/>
                  </a:lnTo>
                  <a:lnTo>
                    <a:pt x="502" y="10279"/>
                  </a:lnTo>
                  <a:lnTo>
                    <a:pt x="518" y="10279"/>
                  </a:lnTo>
                  <a:lnTo>
                    <a:pt x="1350" y="9997"/>
                  </a:lnTo>
                  <a:lnTo>
                    <a:pt x="2166" y="9652"/>
                  </a:lnTo>
                  <a:lnTo>
                    <a:pt x="2966" y="9275"/>
                  </a:lnTo>
                  <a:lnTo>
                    <a:pt x="3735" y="8851"/>
                  </a:lnTo>
                  <a:lnTo>
                    <a:pt x="4488" y="8396"/>
                  </a:lnTo>
                  <a:lnTo>
                    <a:pt x="5226" y="7910"/>
                  </a:lnTo>
                  <a:lnTo>
                    <a:pt x="5932" y="7392"/>
                  </a:lnTo>
                  <a:lnTo>
                    <a:pt x="6623" y="6858"/>
                  </a:lnTo>
                  <a:lnTo>
                    <a:pt x="7298" y="6293"/>
                  </a:lnTo>
                  <a:lnTo>
                    <a:pt x="7941" y="5713"/>
                  </a:lnTo>
                  <a:lnTo>
                    <a:pt x="8584" y="5132"/>
                  </a:lnTo>
                  <a:lnTo>
                    <a:pt x="9212" y="4520"/>
                  </a:lnTo>
                  <a:lnTo>
                    <a:pt x="9824" y="3908"/>
                  </a:lnTo>
                  <a:lnTo>
                    <a:pt x="10421" y="3280"/>
                  </a:lnTo>
                  <a:lnTo>
                    <a:pt x="10405" y="3767"/>
                  </a:lnTo>
                  <a:lnTo>
                    <a:pt x="10358" y="4316"/>
                  </a:lnTo>
                  <a:lnTo>
                    <a:pt x="10264" y="4849"/>
                  </a:lnTo>
                  <a:lnTo>
                    <a:pt x="10170" y="5399"/>
                  </a:lnTo>
                  <a:lnTo>
                    <a:pt x="10044" y="5932"/>
                  </a:lnTo>
                  <a:lnTo>
                    <a:pt x="9903" y="6482"/>
                  </a:lnTo>
                  <a:lnTo>
                    <a:pt x="9761" y="7047"/>
                  </a:lnTo>
                  <a:lnTo>
                    <a:pt x="9448" y="8161"/>
                  </a:lnTo>
                  <a:lnTo>
                    <a:pt x="9149" y="9306"/>
                  </a:lnTo>
                  <a:lnTo>
                    <a:pt x="9008" y="9887"/>
                  </a:lnTo>
                  <a:lnTo>
                    <a:pt x="8883" y="10483"/>
                  </a:lnTo>
                  <a:lnTo>
                    <a:pt x="8883" y="10499"/>
                  </a:lnTo>
                  <a:lnTo>
                    <a:pt x="8867" y="10656"/>
                  </a:lnTo>
                  <a:lnTo>
                    <a:pt x="8898" y="10829"/>
                  </a:lnTo>
                  <a:lnTo>
                    <a:pt x="8945" y="10986"/>
                  </a:lnTo>
                  <a:lnTo>
                    <a:pt x="9024" y="11127"/>
                  </a:lnTo>
                  <a:lnTo>
                    <a:pt x="9118" y="11237"/>
                  </a:lnTo>
                  <a:lnTo>
                    <a:pt x="9244" y="11347"/>
                  </a:lnTo>
                  <a:lnTo>
                    <a:pt x="9385" y="11425"/>
                  </a:lnTo>
                  <a:lnTo>
                    <a:pt x="9542" y="11472"/>
                  </a:lnTo>
                  <a:lnTo>
                    <a:pt x="9714" y="11488"/>
                  </a:lnTo>
                  <a:lnTo>
                    <a:pt x="10028" y="11472"/>
                  </a:lnTo>
                  <a:lnTo>
                    <a:pt x="10358" y="11456"/>
                  </a:lnTo>
                  <a:lnTo>
                    <a:pt x="10672" y="11425"/>
                  </a:lnTo>
                  <a:lnTo>
                    <a:pt x="10970" y="11378"/>
                  </a:lnTo>
                  <a:lnTo>
                    <a:pt x="11284" y="11315"/>
                  </a:lnTo>
                  <a:lnTo>
                    <a:pt x="11582" y="11252"/>
                  </a:lnTo>
                  <a:lnTo>
                    <a:pt x="12178" y="11080"/>
                  </a:lnTo>
                  <a:lnTo>
                    <a:pt x="12759" y="10891"/>
                  </a:lnTo>
                  <a:lnTo>
                    <a:pt x="13324" y="10672"/>
                  </a:lnTo>
                  <a:lnTo>
                    <a:pt x="13873" y="10436"/>
                  </a:lnTo>
                  <a:lnTo>
                    <a:pt x="14407" y="10170"/>
                  </a:lnTo>
                  <a:lnTo>
                    <a:pt x="14940" y="9887"/>
                  </a:lnTo>
                  <a:lnTo>
                    <a:pt x="15443" y="9589"/>
                  </a:lnTo>
                  <a:lnTo>
                    <a:pt x="15945" y="9275"/>
                  </a:lnTo>
                  <a:lnTo>
                    <a:pt x="16431" y="8945"/>
                  </a:lnTo>
                  <a:lnTo>
                    <a:pt x="16918" y="8616"/>
                  </a:lnTo>
                  <a:lnTo>
                    <a:pt x="17389" y="8271"/>
                  </a:lnTo>
                  <a:lnTo>
                    <a:pt x="17844" y="7910"/>
                  </a:lnTo>
                  <a:lnTo>
                    <a:pt x="18299" y="7549"/>
                  </a:lnTo>
                  <a:lnTo>
                    <a:pt x="18754" y="7172"/>
                  </a:lnTo>
                  <a:lnTo>
                    <a:pt x="19193" y="6795"/>
                  </a:lnTo>
                  <a:lnTo>
                    <a:pt x="20041" y="6026"/>
                  </a:lnTo>
                  <a:lnTo>
                    <a:pt x="20873" y="5226"/>
                  </a:lnTo>
                  <a:lnTo>
                    <a:pt x="21689" y="4394"/>
                  </a:lnTo>
                  <a:lnTo>
                    <a:pt x="22473" y="3563"/>
                  </a:lnTo>
                  <a:lnTo>
                    <a:pt x="23227" y="2699"/>
                  </a:lnTo>
                  <a:lnTo>
                    <a:pt x="23823" y="1993"/>
                  </a:lnTo>
                  <a:lnTo>
                    <a:pt x="23823" y="2323"/>
                  </a:lnTo>
                  <a:lnTo>
                    <a:pt x="23792" y="2652"/>
                  </a:lnTo>
                  <a:lnTo>
                    <a:pt x="23745" y="2982"/>
                  </a:lnTo>
                  <a:lnTo>
                    <a:pt x="23697" y="3327"/>
                  </a:lnTo>
                  <a:lnTo>
                    <a:pt x="23619" y="3657"/>
                  </a:lnTo>
                  <a:lnTo>
                    <a:pt x="23556" y="4002"/>
                  </a:lnTo>
                  <a:lnTo>
                    <a:pt x="23384" y="4677"/>
                  </a:lnTo>
                  <a:lnTo>
                    <a:pt x="23195" y="5367"/>
                  </a:lnTo>
                  <a:lnTo>
                    <a:pt x="22991" y="6058"/>
                  </a:lnTo>
                  <a:lnTo>
                    <a:pt x="22991" y="6089"/>
                  </a:lnTo>
                  <a:lnTo>
                    <a:pt x="22976" y="6168"/>
                  </a:lnTo>
                  <a:lnTo>
                    <a:pt x="22991" y="6262"/>
                  </a:lnTo>
                  <a:lnTo>
                    <a:pt x="23007" y="6309"/>
                  </a:lnTo>
                  <a:lnTo>
                    <a:pt x="23023" y="6356"/>
                  </a:lnTo>
                  <a:lnTo>
                    <a:pt x="23070" y="6403"/>
                  </a:lnTo>
                  <a:lnTo>
                    <a:pt x="23101" y="6450"/>
                  </a:lnTo>
                  <a:lnTo>
                    <a:pt x="23195" y="6497"/>
                  </a:lnTo>
                  <a:lnTo>
                    <a:pt x="23258" y="6513"/>
                  </a:lnTo>
                  <a:lnTo>
                    <a:pt x="23384" y="6513"/>
                  </a:lnTo>
                  <a:lnTo>
                    <a:pt x="23776" y="6403"/>
                  </a:lnTo>
                  <a:lnTo>
                    <a:pt x="24153" y="6278"/>
                  </a:lnTo>
                  <a:lnTo>
                    <a:pt x="24529" y="6121"/>
                  </a:lnTo>
                  <a:lnTo>
                    <a:pt x="24874" y="5932"/>
                  </a:lnTo>
                  <a:lnTo>
                    <a:pt x="25220" y="5728"/>
                  </a:lnTo>
                  <a:lnTo>
                    <a:pt x="25534" y="5509"/>
                  </a:lnTo>
                  <a:lnTo>
                    <a:pt x="25847" y="5257"/>
                  </a:lnTo>
                  <a:lnTo>
                    <a:pt x="26130" y="4991"/>
                  </a:lnTo>
                  <a:lnTo>
                    <a:pt x="26397" y="4708"/>
                  </a:lnTo>
                  <a:lnTo>
                    <a:pt x="26648" y="4410"/>
                  </a:lnTo>
                  <a:lnTo>
                    <a:pt x="26883" y="4112"/>
                  </a:lnTo>
                  <a:lnTo>
                    <a:pt x="27103" y="3782"/>
                  </a:lnTo>
                  <a:lnTo>
                    <a:pt x="27307" y="3468"/>
                  </a:lnTo>
                  <a:lnTo>
                    <a:pt x="27480" y="3123"/>
                  </a:lnTo>
                  <a:lnTo>
                    <a:pt x="27652" y="2794"/>
                  </a:lnTo>
                  <a:lnTo>
                    <a:pt x="27809" y="2433"/>
                  </a:lnTo>
                  <a:lnTo>
                    <a:pt x="27605" y="2762"/>
                  </a:lnTo>
                  <a:lnTo>
                    <a:pt x="27385" y="3076"/>
                  </a:lnTo>
                  <a:lnTo>
                    <a:pt x="27166" y="3374"/>
                  </a:lnTo>
                  <a:lnTo>
                    <a:pt x="26930" y="3672"/>
                  </a:lnTo>
                  <a:lnTo>
                    <a:pt x="26695" y="3939"/>
                  </a:lnTo>
                  <a:lnTo>
                    <a:pt x="26428" y="4206"/>
                  </a:lnTo>
                  <a:lnTo>
                    <a:pt x="26161" y="4473"/>
                  </a:lnTo>
                  <a:lnTo>
                    <a:pt x="25879" y="4692"/>
                  </a:lnTo>
                  <a:lnTo>
                    <a:pt x="25581" y="4912"/>
                  </a:lnTo>
                  <a:lnTo>
                    <a:pt x="25283" y="5116"/>
                  </a:lnTo>
                  <a:lnTo>
                    <a:pt x="24953" y="5289"/>
                  </a:lnTo>
                  <a:lnTo>
                    <a:pt x="24639" y="5446"/>
                  </a:lnTo>
                  <a:lnTo>
                    <a:pt x="24262" y="5587"/>
                  </a:lnTo>
                  <a:lnTo>
                    <a:pt x="23870" y="5713"/>
                  </a:lnTo>
                  <a:lnTo>
                    <a:pt x="24168" y="4928"/>
                  </a:lnTo>
                  <a:lnTo>
                    <a:pt x="24404" y="4237"/>
                  </a:lnTo>
                  <a:lnTo>
                    <a:pt x="24514" y="3876"/>
                  </a:lnTo>
                  <a:lnTo>
                    <a:pt x="24608" y="3515"/>
                  </a:lnTo>
                  <a:lnTo>
                    <a:pt x="24686" y="3155"/>
                  </a:lnTo>
                  <a:lnTo>
                    <a:pt x="24765" y="2794"/>
                  </a:lnTo>
                  <a:lnTo>
                    <a:pt x="24827" y="2417"/>
                  </a:lnTo>
                  <a:lnTo>
                    <a:pt x="24874" y="2025"/>
                  </a:lnTo>
                  <a:lnTo>
                    <a:pt x="24890" y="1648"/>
                  </a:lnTo>
                  <a:lnTo>
                    <a:pt x="24890" y="1256"/>
                  </a:lnTo>
                  <a:lnTo>
                    <a:pt x="24874" y="863"/>
                  </a:lnTo>
                  <a:lnTo>
                    <a:pt x="24812" y="455"/>
                  </a:lnTo>
                  <a:lnTo>
                    <a:pt x="24796" y="377"/>
                  </a:lnTo>
                  <a:lnTo>
                    <a:pt x="24765" y="283"/>
                  </a:lnTo>
                  <a:lnTo>
                    <a:pt x="24702" y="204"/>
                  </a:lnTo>
                  <a:lnTo>
                    <a:pt x="24639" y="141"/>
                  </a:lnTo>
                  <a:lnTo>
                    <a:pt x="24561" y="79"/>
                  </a:lnTo>
                  <a:lnTo>
                    <a:pt x="24466" y="31"/>
                  </a:lnTo>
                  <a:lnTo>
                    <a:pt x="24372" y="0"/>
                  </a:lnTo>
                  <a:close/>
                </a:path>
              </a:pathLst>
            </a:custGeom>
            <a:solidFill>
              <a:srgbClr val="DC69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60" name="Google Shape;2224;p41">
            <a:extLst>
              <a:ext uri="{FF2B5EF4-FFF2-40B4-BE49-F238E27FC236}">
                <a16:creationId xmlns:a16="http://schemas.microsoft.com/office/drawing/2014/main" id="{68EBA0DE-588A-62A8-953F-C1E3AAFAFC2F}"/>
              </a:ext>
            </a:extLst>
          </p:cNvPr>
          <p:cNvSpPr/>
          <p:nvPr/>
        </p:nvSpPr>
        <p:spPr>
          <a:xfrm>
            <a:off x="2805549" y="1247499"/>
            <a:ext cx="3583172" cy="627300"/>
          </a:xfrm>
          <a:prstGeom prst="roundRect">
            <a:avLst>
              <a:gd name="adj" fmla="val 16667"/>
            </a:avLst>
          </a:prstGeom>
          <a:solidFill>
            <a:srgbClr val="5492C4"/>
          </a:solidFill>
          <a:ln>
            <a:noFill/>
          </a:ln>
        </p:spPr>
        <p:txBody>
          <a:bodyPr spcFirstLastPara="1" wrap="square" lIns="91425" tIns="91425" rIns="91425" bIns="91425" anchor="ctr" anchorCtr="0">
            <a:noAutofit/>
          </a:bodyPr>
          <a:lstStyle/>
          <a:p>
            <a:pPr algn="ctr">
              <a:lnSpc>
                <a:spcPct val="150000"/>
              </a:lnSpc>
              <a:spcAft>
                <a:spcPts val="1000"/>
              </a:spcAft>
            </a:pPr>
            <a:r>
              <a:rPr lang="en-US" sz="3200" b="1" i="1">
                <a:solidFill>
                  <a:srgbClr val="FFFFFF"/>
                </a:solidFill>
                <a:latin typeface="Times New Roman" panose="02020603050405020304" pitchFamily="18" charset="0"/>
                <a:ea typeface="Calibri" panose="020F0502020204030204" pitchFamily="34" charset="0"/>
                <a:cs typeface="Times New Roman" panose="02020603050405020304" pitchFamily="18" charset="0"/>
              </a:rPr>
              <a:t>Câu hỏi</a:t>
            </a:r>
            <a:endParaRPr lang="en-US" sz="3200" b="1" i="1">
              <a:solidFill>
                <a:srgbClr val="FFFFFF"/>
              </a:solidFill>
              <a:latin typeface="Calibri" panose="020F0502020204030204" pitchFamily="34" charset="0"/>
              <a:ea typeface="Calibri" panose="020F0502020204030204" pitchFamily="34" charset="0"/>
              <a:cs typeface="Times New Roman" panose="02020603050405020304" pitchFamily="18" charset="0"/>
            </a:endParaRPr>
          </a:p>
        </p:txBody>
      </p:sp>
      <p:sp>
        <p:nvSpPr>
          <p:cNvPr id="61" name="Google Shape;2227;p41">
            <a:extLst>
              <a:ext uri="{FF2B5EF4-FFF2-40B4-BE49-F238E27FC236}">
                <a16:creationId xmlns:a16="http://schemas.microsoft.com/office/drawing/2014/main" id="{DA53D483-A70D-D8BF-B415-4E4291B37B25}"/>
              </a:ext>
            </a:extLst>
          </p:cNvPr>
          <p:cNvSpPr txBox="1"/>
          <p:nvPr/>
        </p:nvSpPr>
        <p:spPr>
          <a:xfrm>
            <a:off x="492253" y="3193295"/>
            <a:ext cx="2571384" cy="627300"/>
          </a:xfrm>
          <a:prstGeom prst="rect">
            <a:avLst/>
          </a:prstGeom>
          <a:noFill/>
          <a:ln>
            <a:noFill/>
          </a:ln>
        </p:spPr>
        <p:txBody>
          <a:bodyPr spcFirstLastPara="1" wrap="square" lIns="91425" tIns="91425" rIns="91425" bIns="91425" anchor="ctr" anchorCtr="0">
            <a:noAutofit/>
          </a:bodyPr>
          <a:lstStyle/>
          <a:p>
            <a:pPr algn="ctr">
              <a:spcAft>
                <a:spcPts val="1000"/>
              </a:spcAft>
            </a:pPr>
            <a:r>
              <a:rPr lang="en-US" sz="3200" i="1">
                <a:latin typeface="Times New Roman" panose="02020603050405020304" pitchFamily="18" charset="0"/>
                <a:cs typeface="Times New Roman" panose="02020603050405020304" pitchFamily="18" charset="0"/>
              </a:rPr>
              <a:t>Em hiểu thế nào về câu ngạn ngữ ở cuối văn bản? </a:t>
            </a:r>
            <a:endParaRPr lang="en-US" sz="7200">
              <a:latin typeface="Times New Roman" panose="02020603050405020304" pitchFamily="18" charset="0"/>
              <a:ea typeface="Calibri" panose="020F0502020204030204" pitchFamily="34" charset="0"/>
              <a:cs typeface="Times New Roman" panose="02020603050405020304" pitchFamily="18" charset="0"/>
            </a:endParaRPr>
          </a:p>
        </p:txBody>
      </p:sp>
      <p:sp>
        <p:nvSpPr>
          <p:cNvPr id="62" name="Google Shape;2230;p41">
            <a:extLst>
              <a:ext uri="{FF2B5EF4-FFF2-40B4-BE49-F238E27FC236}">
                <a16:creationId xmlns:a16="http://schemas.microsoft.com/office/drawing/2014/main" id="{22D36034-A556-6461-04A6-6B04339CE383}"/>
              </a:ext>
            </a:extLst>
          </p:cNvPr>
          <p:cNvSpPr txBox="1"/>
          <p:nvPr/>
        </p:nvSpPr>
        <p:spPr>
          <a:xfrm>
            <a:off x="5854221" y="3193295"/>
            <a:ext cx="3137379" cy="627300"/>
          </a:xfrm>
          <a:prstGeom prst="rect">
            <a:avLst/>
          </a:prstGeom>
          <a:noFill/>
          <a:ln>
            <a:noFill/>
          </a:ln>
        </p:spPr>
        <p:txBody>
          <a:bodyPr spcFirstLastPara="1" wrap="square" lIns="91425" tIns="91425" rIns="91425" bIns="91425" anchor="ctr" anchorCtr="0">
            <a:noAutofit/>
          </a:bodyPr>
          <a:lstStyle/>
          <a:p>
            <a:pPr algn="ctr"/>
            <a:r>
              <a:rPr lang="en-US" sz="3200" i="1" dirty="0" err="1">
                <a:latin typeface="Times New Roman" panose="02020603050405020304" pitchFamily="18" charset="0"/>
                <a:cs typeface="Times New Roman" panose="02020603050405020304" pitchFamily="18" charset="0"/>
              </a:rPr>
              <a:t>Việc</a:t>
            </a:r>
            <a:r>
              <a:rPr lang="en-US" sz="3200" i="1" dirty="0">
                <a:latin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cs typeface="Times New Roman" panose="02020603050405020304" pitchFamily="18" charset="0"/>
              </a:rPr>
              <a:t>tác</a:t>
            </a:r>
            <a:r>
              <a:rPr lang="en-US" sz="3200" i="1" dirty="0">
                <a:latin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cs typeface="Times New Roman" panose="02020603050405020304" pitchFamily="18" charset="0"/>
              </a:rPr>
              <a:t>giả</a:t>
            </a:r>
            <a:r>
              <a:rPr lang="en-US" sz="3200" i="1" dirty="0">
                <a:latin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cs typeface="Times New Roman" panose="02020603050405020304" pitchFamily="18" charset="0"/>
              </a:rPr>
              <a:t>dùng</a:t>
            </a:r>
            <a:r>
              <a:rPr lang="en-US" sz="3200" i="1" dirty="0">
                <a:latin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cs typeface="Times New Roman" panose="02020603050405020304" pitchFamily="18" charset="0"/>
              </a:rPr>
              <a:t>câu</a:t>
            </a:r>
            <a:r>
              <a:rPr lang="en-US" sz="3200" i="1" dirty="0">
                <a:latin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cs typeface="Times New Roman" panose="02020603050405020304" pitchFamily="18" charset="0"/>
              </a:rPr>
              <a:t>ngạn</a:t>
            </a:r>
            <a:r>
              <a:rPr lang="en-US" sz="3200" i="1" dirty="0">
                <a:latin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cs typeface="Times New Roman" panose="02020603050405020304" pitchFamily="18" charset="0"/>
              </a:rPr>
              <a:t>ngữ</a:t>
            </a:r>
            <a:r>
              <a:rPr lang="en-US" sz="3200" i="1" dirty="0">
                <a:latin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cs typeface="Times New Roman" panose="02020603050405020304" pitchFamily="18" charset="0"/>
              </a:rPr>
              <a:t>này</a:t>
            </a:r>
            <a:r>
              <a:rPr lang="en-US" sz="3200" i="1" dirty="0">
                <a:latin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cs typeface="Times New Roman" panose="02020603050405020304" pitchFamily="18" charset="0"/>
              </a:rPr>
              <a:t>làm</a:t>
            </a:r>
            <a:r>
              <a:rPr lang="en-US" sz="3200" i="1" dirty="0">
                <a:latin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cs typeface="Times New Roman" panose="02020603050405020304" pitchFamily="18" charset="0"/>
              </a:rPr>
              <a:t>câu</a:t>
            </a:r>
            <a:r>
              <a:rPr lang="en-US" sz="3200" i="1" dirty="0">
                <a:latin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cs typeface="Times New Roman" panose="02020603050405020304" pitchFamily="18" charset="0"/>
              </a:rPr>
              <a:t>kết</a:t>
            </a:r>
            <a:r>
              <a:rPr lang="en-US" sz="3200" i="1" dirty="0">
                <a:latin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cs typeface="Times New Roman" panose="02020603050405020304" pitchFamily="18" charset="0"/>
              </a:rPr>
              <a:t>có</a:t>
            </a:r>
            <a:r>
              <a:rPr lang="en-US" sz="3200" i="1" dirty="0">
                <a:latin typeface="Times New Roman" panose="02020603050405020304" pitchFamily="18" charset="0"/>
                <a:cs typeface="Times New Roman" panose="02020603050405020304" pitchFamily="18" charset="0"/>
              </a:rPr>
              <a:t> ý </a:t>
            </a:r>
            <a:r>
              <a:rPr lang="en-US" sz="3200" i="1" dirty="0" err="1">
                <a:latin typeface="Times New Roman" panose="02020603050405020304" pitchFamily="18" charset="0"/>
                <a:cs typeface="Times New Roman" panose="02020603050405020304" pitchFamily="18" charset="0"/>
              </a:rPr>
              <a:t>nghĩa</a:t>
            </a:r>
            <a:r>
              <a:rPr lang="en-US" sz="3200" i="1" dirty="0">
                <a:latin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cs typeface="Times New Roman" panose="02020603050405020304" pitchFamily="18" charset="0"/>
              </a:rPr>
              <a:t>gì</a:t>
            </a:r>
            <a:r>
              <a:rPr lang="en-US" sz="3200" i="1" dirty="0">
                <a:latin typeface="Times New Roman" panose="02020603050405020304" pitchFamily="18" charset="0"/>
                <a:cs typeface="Times New Roman" panose="02020603050405020304" pitchFamily="18" charset="0"/>
              </a:rPr>
              <a:t>? </a:t>
            </a:r>
            <a:endParaRPr lang="en-US" sz="3200" dirty="0">
              <a:latin typeface="Times New Roman" panose="02020603050405020304" pitchFamily="18" charset="0"/>
              <a:cs typeface="Times New Roman" panose="02020603050405020304" pitchFamily="18" charset="0"/>
            </a:endParaRPr>
          </a:p>
        </p:txBody>
      </p:sp>
      <p:sp>
        <p:nvSpPr>
          <p:cNvPr id="63" name="Google Shape;2240;p41">
            <a:extLst>
              <a:ext uri="{FF2B5EF4-FFF2-40B4-BE49-F238E27FC236}">
                <a16:creationId xmlns:a16="http://schemas.microsoft.com/office/drawing/2014/main" id="{1B0C8122-28C3-3FE8-1802-DA1181603CDD}"/>
              </a:ext>
            </a:extLst>
          </p:cNvPr>
          <p:cNvSpPr/>
          <p:nvPr/>
        </p:nvSpPr>
        <p:spPr>
          <a:xfrm>
            <a:off x="1408537" y="1247487"/>
            <a:ext cx="627300" cy="627300"/>
          </a:xfrm>
          <a:prstGeom prst="ellipse">
            <a:avLst/>
          </a:prstGeom>
          <a:solidFill>
            <a:srgbClr val="ED7341"/>
          </a:solidFill>
          <a:ln>
            <a:noFill/>
          </a:ln>
        </p:spPr>
        <p:txBody>
          <a:bodyPr spcFirstLastPara="1" wrap="square" lIns="91425" tIns="91425" rIns="91425" bIns="91425" anchor="ctr" anchorCtr="0">
            <a:noAutofit/>
          </a:bodyPr>
          <a:lstStyle/>
          <a:p>
            <a:pPr algn="ctr">
              <a:buClrTx/>
              <a:buFontTx/>
              <a:buNone/>
              <a:defRPr/>
            </a:pPr>
            <a:endParaRPr sz="1800" b="1">
              <a:solidFill>
                <a:srgbClr val="FFFFFF"/>
              </a:solidFill>
              <a:latin typeface="Fira Sans Extra Condensed"/>
              <a:ea typeface="Fira Sans Extra Condensed"/>
              <a:cs typeface="Fira Sans Extra Condensed"/>
              <a:sym typeface="Fira Sans Extra Condensed"/>
            </a:endParaRPr>
          </a:p>
        </p:txBody>
      </p:sp>
      <p:sp>
        <p:nvSpPr>
          <p:cNvPr id="1088" name="Google Shape;2241;p41">
            <a:extLst>
              <a:ext uri="{FF2B5EF4-FFF2-40B4-BE49-F238E27FC236}">
                <a16:creationId xmlns:a16="http://schemas.microsoft.com/office/drawing/2014/main" id="{8A5E53A8-FAB0-86B8-0BDF-65573B1713A9}"/>
              </a:ext>
            </a:extLst>
          </p:cNvPr>
          <p:cNvSpPr/>
          <p:nvPr/>
        </p:nvSpPr>
        <p:spPr>
          <a:xfrm>
            <a:off x="7169187" y="1247487"/>
            <a:ext cx="627300" cy="627300"/>
          </a:xfrm>
          <a:prstGeom prst="ellipse">
            <a:avLst/>
          </a:prstGeom>
          <a:solidFill>
            <a:srgbClr val="7AB848"/>
          </a:solidFill>
          <a:ln>
            <a:noFill/>
          </a:ln>
        </p:spPr>
        <p:txBody>
          <a:bodyPr spcFirstLastPara="1" wrap="square" lIns="91425" tIns="91425" rIns="91425" bIns="91425" anchor="ctr" anchorCtr="0">
            <a:noAutofit/>
          </a:bodyPr>
          <a:lstStyle/>
          <a:p>
            <a:pPr algn="ctr">
              <a:buClrTx/>
              <a:buFontTx/>
              <a:buNone/>
              <a:defRPr/>
            </a:pPr>
            <a:endParaRPr sz="1800" b="1">
              <a:solidFill>
                <a:srgbClr val="FFFFFF"/>
              </a:solidFill>
              <a:latin typeface="Fira Sans Extra Condensed"/>
              <a:ea typeface="Fira Sans Extra Condensed"/>
              <a:cs typeface="Fira Sans Extra Condensed"/>
              <a:sym typeface="Fira Sans Extra Condensed"/>
            </a:endParaRPr>
          </a:p>
        </p:txBody>
      </p:sp>
      <p:cxnSp>
        <p:nvCxnSpPr>
          <p:cNvPr id="1089" name="Google Shape;2242;p41">
            <a:extLst>
              <a:ext uri="{FF2B5EF4-FFF2-40B4-BE49-F238E27FC236}">
                <a16:creationId xmlns:a16="http://schemas.microsoft.com/office/drawing/2014/main" id="{998EE9D6-B1CD-D8D8-2368-CB96CE9F9338}"/>
              </a:ext>
            </a:extLst>
          </p:cNvPr>
          <p:cNvCxnSpPr>
            <a:cxnSpLocks/>
            <a:stCxn id="63" idx="6"/>
            <a:endCxn id="60" idx="1"/>
          </p:cNvCxnSpPr>
          <p:nvPr/>
        </p:nvCxnSpPr>
        <p:spPr>
          <a:xfrm>
            <a:off x="2035837" y="1561137"/>
            <a:ext cx="769712" cy="12"/>
          </a:xfrm>
          <a:prstGeom prst="straightConnector1">
            <a:avLst/>
          </a:prstGeom>
          <a:noFill/>
          <a:ln w="9525" cap="flat" cmpd="sng">
            <a:solidFill>
              <a:srgbClr val="666666"/>
            </a:solidFill>
            <a:prstDash val="solid"/>
            <a:round/>
            <a:headEnd type="none" w="med" len="med"/>
            <a:tailEnd type="none" w="med" len="med"/>
          </a:ln>
        </p:spPr>
      </p:cxnSp>
      <p:cxnSp>
        <p:nvCxnSpPr>
          <p:cNvPr id="1090" name="Google Shape;2243;p41">
            <a:extLst>
              <a:ext uri="{FF2B5EF4-FFF2-40B4-BE49-F238E27FC236}">
                <a16:creationId xmlns:a16="http://schemas.microsoft.com/office/drawing/2014/main" id="{6AE54D4A-5AE5-069F-803C-4EC5A1EBCC1F}"/>
              </a:ext>
            </a:extLst>
          </p:cNvPr>
          <p:cNvCxnSpPr>
            <a:cxnSpLocks/>
            <a:stCxn id="60" idx="3"/>
            <a:endCxn id="1088" idx="2"/>
          </p:cNvCxnSpPr>
          <p:nvPr/>
        </p:nvCxnSpPr>
        <p:spPr>
          <a:xfrm flipV="1">
            <a:off x="6388721" y="1561137"/>
            <a:ext cx="780466" cy="12"/>
          </a:xfrm>
          <a:prstGeom prst="straightConnector1">
            <a:avLst/>
          </a:prstGeom>
          <a:noFill/>
          <a:ln w="9525" cap="flat" cmpd="sng">
            <a:solidFill>
              <a:srgbClr val="666666"/>
            </a:solidFill>
            <a:prstDash val="solid"/>
            <a:round/>
            <a:headEnd type="none" w="med" len="med"/>
            <a:tailEnd type="none" w="med" len="med"/>
          </a:ln>
        </p:spPr>
      </p:cxnSp>
      <p:cxnSp>
        <p:nvCxnSpPr>
          <p:cNvPr id="1091" name="Google Shape;2244;p41">
            <a:extLst>
              <a:ext uri="{FF2B5EF4-FFF2-40B4-BE49-F238E27FC236}">
                <a16:creationId xmlns:a16="http://schemas.microsoft.com/office/drawing/2014/main" id="{C97A95D4-634A-E768-3DCF-91038F59B4ED}"/>
              </a:ext>
            </a:extLst>
          </p:cNvPr>
          <p:cNvCxnSpPr>
            <a:cxnSpLocks/>
            <a:stCxn id="63" idx="4"/>
          </p:cNvCxnSpPr>
          <p:nvPr/>
        </p:nvCxnSpPr>
        <p:spPr>
          <a:xfrm>
            <a:off x="1722187" y="1874787"/>
            <a:ext cx="15615" cy="499739"/>
          </a:xfrm>
          <a:prstGeom prst="straightConnector1">
            <a:avLst/>
          </a:prstGeom>
          <a:noFill/>
          <a:ln w="9525" cap="flat" cmpd="sng">
            <a:solidFill>
              <a:srgbClr val="666666"/>
            </a:solidFill>
            <a:prstDash val="solid"/>
            <a:round/>
            <a:headEnd type="none" w="med" len="med"/>
            <a:tailEnd type="none" w="med" len="med"/>
          </a:ln>
        </p:spPr>
      </p:cxnSp>
      <p:cxnSp>
        <p:nvCxnSpPr>
          <p:cNvPr id="1092" name="Google Shape;2245;p41">
            <a:extLst>
              <a:ext uri="{FF2B5EF4-FFF2-40B4-BE49-F238E27FC236}">
                <a16:creationId xmlns:a16="http://schemas.microsoft.com/office/drawing/2014/main" id="{096804A5-FF53-8FF5-8F6F-78AFE859C1E0}"/>
              </a:ext>
            </a:extLst>
          </p:cNvPr>
          <p:cNvCxnSpPr>
            <a:cxnSpLocks/>
            <a:stCxn id="1088" idx="4"/>
          </p:cNvCxnSpPr>
          <p:nvPr/>
        </p:nvCxnSpPr>
        <p:spPr>
          <a:xfrm>
            <a:off x="7482837" y="1874787"/>
            <a:ext cx="0" cy="671400"/>
          </a:xfrm>
          <a:prstGeom prst="straightConnector1">
            <a:avLst/>
          </a:prstGeom>
          <a:noFill/>
          <a:ln w="9525" cap="flat" cmpd="sng">
            <a:solidFill>
              <a:srgbClr val="666666"/>
            </a:solidFill>
            <a:prstDash val="solid"/>
            <a:round/>
            <a:headEnd type="none" w="med" len="med"/>
            <a:tailEnd type="none" w="med" len="med"/>
          </a:ln>
        </p:spPr>
      </p:cxnSp>
      <p:grpSp>
        <p:nvGrpSpPr>
          <p:cNvPr id="1093" name="Google Shape;2236;p41">
            <a:extLst>
              <a:ext uri="{FF2B5EF4-FFF2-40B4-BE49-F238E27FC236}">
                <a16:creationId xmlns:a16="http://schemas.microsoft.com/office/drawing/2014/main" id="{372D5A06-72DB-EE7D-81DF-B668B68AD4E2}"/>
              </a:ext>
            </a:extLst>
          </p:cNvPr>
          <p:cNvGrpSpPr/>
          <p:nvPr/>
        </p:nvGrpSpPr>
        <p:grpSpPr>
          <a:xfrm>
            <a:off x="7333711" y="1340508"/>
            <a:ext cx="298377" cy="354519"/>
            <a:chOff x="-48233050" y="3569725"/>
            <a:chExt cx="252050" cy="299475"/>
          </a:xfrm>
        </p:grpSpPr>
        <p:sp>
          <p:nvSpPr>
            <p:cNvPr id="1094" name="Google Shape;2237;p41">
              <a:extLst>
                <a:ext uri="{FF2B5EF4-FFF2-40B4-BE49-F238E27FC236}">
                  <a16:creationId xmlns:a16="http://schemas.microsoft.com/office/drawing/2014/main" id="{2931E644-5F96-F1F0-50DB-466F005C075A}"/>
                </a:ext>
              </a:extLst>
            </p:cNvPr>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95" name="Google Shape;2238;p41">
              <a:extLst>
                <a:ext uri="{FF2B5EF4-FFF2-40B4-BE49-F238E27FC236}">
                  <a16:creationId xmlns:a16="http://schemas.microsoft.com/office/drawing/2014/main" id="{DC0FABCD-FAAB-FEF9-BDB1-5474F0287BD2}"/>
                </a:ext>
              </a:extLst>
            </p:cNvPr>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96" name="Google Shape;2239;p41">
              <a:extLst>
                <a:ext uri="{FF2B5EF4-FFF2-40B4-BE49-F238E27FC236}">
                  <a16:creationId xmlns:a16="http://schemas.microsoft.com/office/drawing/2014/main" id="{A1FBBAC0-5CBC-C16F-56DA-0C4B17C4F5D7}"/>
                </a:ext>
              </a:extLst>
            </p:cNvPr>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097" name="Google Shape;2231;p41">
            <a:extLst>
              <a:ext uri="{FF2B5EF4-FFF2-40B4-BE49-F238E27FC236}">
                <a16:creationId xmlns:a16="http://schemas.microsoft.com/office/drawing/2014/main" id="{FACA362C-DB5F-1473-DE16-F8CEEA3F5EEC}"/>
              </a:ext>
            </a:extLst>
          </p:cNvPr>
          <p:cNvGrpSpPr/>
          <p:nvPr/>
        </p:nvGrpSpPr>
        <p:grpSpPr>
          <a:xfrm>
            <a:off x="1536282" y="1372766"/>
            <a:ext cx="371785" cy="370879"/>
            <a:chOff x="-41111350" y="3239100"/>
            <a:chExt cx="318200" cy="317425"/>
          </a:xfrm>
        </p:grpSpPr>
        <p:sp>
          <p:nvSpPr>
            <p:cNvPr id="1098" name="Google Shape;2232;p41">
              <a:extLst>
                <a:ext uri="{FF2B5EF4-FFF2-40B4-BE49-F238E27FC236}">
                  <a16:creationId xmlns:a16="http://schemas.microsoft.com/office/drawing/2014/main" id="{7B510A17-393D-B17C-64A9-3F2D06E984D0}"/>
                </a:ext>
              </a:extLst>
            </p:cNvPr>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99" name="Google Shape;2233;p41">
              <a:extLst>
                <a:ext uri="{FF2B5EF4-FFF2-40B4-BE49-F238E27FC236}">
                  <a16:creationId xmlns:a16="http://schemas.microsoft.com/office/drawing/2014/main" id="{355D8529-B2E0-8BF3-2110-783E38E60476}"/>
                </a:ext>
              </a:extLst>
            </p:cNvPr>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00" name="Google Shape;2234;p41">
              <a:extLst>
                <a:ext uri="{FF2B5EF4-FFF2-40B4-BE49-F238E27FC236}">
                  <a16:creationId xmlns:a16="http://schemas.microsoft.com/office/drawing/2014/main" id="{9F639DE1-2C92-6E49-BA37-6073FCECCDAD}"/>
                </a:ext>
              </a:extLst>
            </p:cNvPr>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01" name="Google Shape;2235;p41">
              <a:extLst>
                <a:ext uri="{FF2B5EF4-FFF2-40B4-BE49-F238E27FC236}">
                  <a16:creationId xmlns:a16="http://schemas.microsoft.com/office/drawing/2014/main" id="{A55C609A-65C7-BE86-54BD-E9D2451756EB}"/>
                </a:ext>
              </a:extLst>
            </p:cNvPr>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321242860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fade">
                                      <p:cBhvr>
                                        <p:cTn id="7" dur="1000"/>
                                        <p:tgtEl>
                                          <p:spTgt spid="60"/>
                                        </p:tgtEl>
                                      </p:cBhvr>
                                    </p:animEffect>
                                    <p:anim calcmode="lin" valueType="num">
                                      <p:cBhvr>
                                        <p:cTn id="8" dur="1000" fill="hold"/>
                                        <p:tgtEl>
                                          <p:spTgt spid="60"/>
                                        </p:tgtEl>
                                        <p:attrNameLst>
                                          <p:attrName>ppt_x</p:attrName>
                                        </p:attrNameLst>
                                      </p:cBhvr>
                                      <p:tavLst>
                                        <p:tav tm="0">
                                          <p:val>
                                            <p:strVal val="#ppt_x"/>
                                          </p:val>
                                        </p:tav>
                                        <p:tav tm="100000">
                                          <p:val>
                                            <p:strVal val="#ppt_x"/>
                                          </p:val>
                                        </p:tav>
                                      </p:tavLst>
                                    </p:anim>
                                    <p:anim calcmode="lin" valueType="num">
                                      <p:cBhvr>
                                        <p:cTn id="9" dur="1000" fill="hold"/>
                                        <p:tgtEl>
                                          <p:spTgt spid="60"/>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1000"/>
                                        <p:tgtEl>
                                          <p:spTgt spid="2"/>
                                        </p:tgtEl>
                                      </p:cBhvr>
                                    </p:animEffect>
                                    <p:anim calcmode="lin" valueType="num">
                                      <p:cBhvr>
                                        <p:cTn id="13" dur="1000" fill="hold"/>
                                        <p:tgtEl>
                                          <p:spTgt spid="2"/>
                                        </p:tgtEl>
                                        <p:attrNameLst>
                                          <p:attrName>ppt_x</p:attrName>
                                        </p:attrNameLst>
                                      </p:cBhvr>
                                      <p:tavLst>
                                        <p:tav tm="0">
                                          <p:val>
                                            <p:strVal val="#ppt_x"/>
                                          </p:val>
                                        </p:tav>
                                        <p:tav tm="100000">
                                          <p:val>
                                            <p:strVal val="#ppt_x"/>
                                          </p:val>
                                        </p:tav>
                                      </p:tavLst>
                                    </p:anim>
                                    <p:anim calcmode="lin" valueType="num">
                                      <p:cBhvr>
                                        <p:cTn id="14"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1089"/>
                                        </p:tgtEl>
                                        <p:attrNameLst>
                                          <p:attrName>style.visibility</p:attrName>
                                        </p:attrNameLst>
                                      </p:cBhvr>
                                      <p:to>
                                        <p:strVal val="visible"/>
                                      </p:to>
                                    </p:set>
                                    <p:animEffect transition="in" filter="barn(inVertical)">
                                      <p:cBhvr>
                                        <p:cTn id="19" dur="500"/>
                                        <p:tgtEl>
                                          <p:spTgt spid="1089"/>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63"/>
                                        </p:tgtEl>
                                        <p:attrNameLst>
                                          <p:attrName>style.visibility</p:attrName>
                                        </p:attrNameLst>
                                      </p:cBhvr>
                                      <p:to>
                                        <p:strVal val="visible"/>
                                      </p:to>
                                    </p:set>
                                    <p:animEffect transition="in" filter="barn(inVertical)">
                                      <p:cBhvr>
                                        <p:cTn id="22" dur="500"/>
                                        <p:tgtEl>
                                          <p:spTgt spid="63"/>
                                        </p:tgtEl>
                                      </p:cBhvr>
                                    </p:animEffect>
                                  </p:childTnLst>
                                </p:cTn>
                              </p:par>
                              <p:par>
                                <p:cTn id="23" presetID="16" presetClass="entr" presetSubtype="21" fill="hold" nodeType="withEffect">
                                  <p:stCondLst>
                                    <p:cond delay="0"/>
                                  </p:stCondLst>
                                  <p:childTnLst>
                                    <p:set>
                                      <p:cBhvr>
                                        <p:cTn id="24" dur="1" fill="hold">
                                          <p:stCondLst>
                                            <p:cond delay="0"/>
                                          </p:stCondLst>
                                        </p:cTn>
                                        <p:tgtEl>
                                          <p:spTgt spid="1091"/>
                                        </p:tgtEl>
                                        <p:attrNameLst>
                                          <p:attrName>style.visibility</p:attrName>
                                        </p:attrNameLst>
                                      </p:cBhvr>
                                      <p:to>
                                        <p:strVal val="visible"/>
                                      </p:to>
                                    </p:set>
                                    <p:animEffect transition="in" filter="barn(inVertical)">
                                      <p:cBhvr>
                                        <p:cTn id="25" dur="500"/>
                                        <p:tgtEl>
                                          <p:spTgt spid="1091"/>
                                        </p:tgtEl>
                                      </p:cBhvr>
                                    </p:animEffect>
                                  </p:childTnLst>
                                </p:cTn>
                              </p:par>
                              <p:par>
                                <p:cTn id="26" presetID="16" presetClass="entr" presetSubtype="21" fill="hold" nodeType="withEffect">
                                  <p:stCondLst>
                                    <p:cond delay="0"/>
                                  </p:stCondLst>
                                  <p:childTnLst>
                                    <p:set>
                                      <p:cBhvr>
                                        <p:cTn id="27" dur="1" fill="hold">
                                          <p:stCondLst>
                                            <p:cond delay="0"/>
                                          </p:stCondLst>
                                        </p:cTn>
                                        <p:tgtEl>
                                          <p:spTgt spid="1097"/>
                                        </p:tgtEl>
                                        <p:attrNameLst>
                                          <p:attrName>style.visibility</p:attrName>
                                        </p:attrNameLst>
                                      </p:cBhvr>
                                      <p:to>
                                        <p:strVal val="visible"/>
                                      </p:to>
                                    </p:set>
                                    <p:animEffect transition="in" filter="barn(inVertical)">
                                      <p:cBhvr>
                                        <p:cTn id="28" dur="500"/>
                                        <p:tgtEl>
                                          <p:spTgt spid="1097"/>
                                        </p:tgtEl>
                                      </p:cBhvr>
                                    </p:animEffect>
                                  </p:childTnLst>
                                </p:cTn>
                              </p:par>
                              <p:par>
                                <p:cTn id="29" presetID="16" presetClass="entr" presetSubtype="21" fill="hold" grpId="0" nodeType="withEffect">
                                  <p:stCondLst>
                                    <p:cond delay="0"/>
                                  </p:stCondLst>
                                  <p:childTnLst>
                                    <p:set>
                                      <p:cBhvr>
                                        <p:cTn id="30" dur="1" fill="hold">
                                          <p:stCondLst>
                                            <p:cond delay="0"/>
                                          </p:stCondLst>
                                        </p:cTn>
                                        <p:tgtEl>
                                          <p:spTgt spid="61"/>
                                        </p:tgtEl>
                                        <p:attrNameLst>
                                          <p:attrName>style.visibility</p:attrName>
                                        </p:attrNameLst>
                                      </p:cBhvr>
                                      <p:to>
                                        <p:strVal val="visible"/>
                                      </p:to>
                                    </p:set>
                                    <p:animEffect transition="in" filter="barn(inVertical)">
                                      <p:cBhvr>
                                        <p:cTn id="31" dur="500"/>
                                        <p:tgtEl>
                                          <p:spTgt spid="61"/>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4" fill="hold" nodeType="clickEffect">
                                  <p:stCondLst>
                                    <p:cond delay="0"/>
                                  </p:stCondLst>
                                  <p:childTnLst>
                                    <p:set>
                                      <p:cBhvr>
                                        <p:cTn id="35" dur="1" fill="hold">
                                          <p:stCondLst>
                                            <p:cond delay="0"/>
                                          </p:stCondLst>
                                        </p:cTn>
                                        <p:tgtEl>
                                          <p:spTgt spid="1093"/>
                                        </p:tgtEl>
                                        <p:attrNameLst>
                                          <p:attrName>style.visibility</p:attrName>
                                        </p:attrNameLst>
                                      </p:cBhvr>
                                      <p:to>
                                        <p:strVal val="visible"/>
                                      </p:to>
                                    </p:set>
                                    <p:animEffect transition="in" filter="wipe(down)">
                                      <p:cBhvr>
                                        <p:cTn id="36" dur="500"/>
                                        <p:tgtEl>
                                          <p:spTgt spid="1093"/>
                                        </p:tgtEl>
                                      </p:cBhvr>
                                    </p:animEffect>
                                  </p:childTnLst>
                                </p:cTn>
                              </p:par>
                              <p:par>
                                <p:cTn id="37" presetID="22" presetClass="entr" presetSubtype="4" fill="hold" nodeType="withEffect">
                                  <p:stCondLst>
                                    <p:cond delay="0"/>
                                  </p:stCondLst>
                                  <p:childTnLst>
                                    <p:set>
                                      <p:cBhvr>
                                        <p:cTn id="38" dur="1" fill="hold">
                                          <p:stCondLst>
                                            <p:cond delay="0"/>
                                          </p:stCondLst>
                                        </p:cTn>
                                        <p:tgtEl>
                                          <p:spTgt spid="1092"/>
                                        </p:tgtEl>
                                        <p:attrNameLst>
                                          <p:attrName>style.visibility</p:attrName>
                                        </p:attrNameLst>
                                      </p:cBhvr>
                                      <p:to>
                                        <p:strVal val="visible"/>
                                      </p:to>
                                    </p:set>
                                    <p:animEffect transition="in" filter="wipe(down)">
                                      <p:cBhvr>
                                        <p:cTn id="39" dur="500"/>
                                        <p:tgtEl>
                                          <p:spTgt spid="1092"/>
                                        </p:tgtEl>
                                      </p:cBhvr>
                                    </p:animEffect>
                                  </p:childTnLst>
                                </p:cTn>
                              </p:par>
                              <p:par>
                                <p:cTn id="40" presetID="22" presetClass="entr" presetSubtype="4" fill="hold" nodeType="withEffect">
                                  <p:stCondLst>
                                    <p:cond delay="0"/>
                                  </p:stCondLst>
                                  <p:childTnLst>
                                    <p:set>
                                      <p:cBhvr>
                                        <p:cTn id="41" dur="1" fill="hold">
                                          <p:stCondLst>
                                            <p:cond delay="0"/>
                                          </p:stCondLst>
                                        </p:cTn>
                                        <p:tgtEl>
                                          <p:spTgt spid="1090"/>
                                        </p:tgtEl>
                                        <p:attrNameLst>
                                          <p:attrName>style.visibility</p:attrName>
                                        </p:attrNameLst>
                                      </p:cBhvr>
                                      <p:to>
                                        <p:strVal val="visible"/>
                                      </p:to>
                                    </p:set>
                                    <p:animEffect transition="in" filter="wipe(down)">
                                      <p:cBhvr>
                                        <p:cTn id="42" dur="500"/>
                                        <p:tgtEl>
                                          <p:spTgt spid="1090"/>
                                        </p:tgtEl>
                                      </p:cBhvr>
                                    </p:animEffect>
                                  </p:childTnLst>
                                </p:cTn>
                              </p:par>
                              <p:par>
                                <p:cTn id="43" presetID="22" presetClass="entr" presetSubtype="4" fill="hold" grpId="0" nodeType="withEffect">
                                  <p:stCondLst>
                                    <p:cond delay="0"/>
                                  </p:stCondLst>
                                  <p:childTnLst>
                                    <p:set>
                                      <p:cBhvr>
                                        <p:cTn id="44" dur="1" fill="hold">
                                          <p:stCondLst>
                                            <p:cond delay="0"/>
                                          </p:stCondLst>
                                        </p:cTn>
                                        <p:tgtEl>
                                          <p:spTgt spid="1088"/>
                                        </p:tgtEl>
                                        <p:attrNameLst>
                                          <p:attrName>style.visibility</p:attrName>
                                        </p:attrNameLst>
                                      </p:cBhvr>
                                      <p:to>
                                        <p:strVal val="visible"/>
                                      </p:to>
                                    </p:set>
                                    <p:animEffect transition="in" filter="wipe(down)">
                                      <p:cBhvr>
                                        <p:cTn id="45" dur="500"/>
                                        <p:tgtEl>
                                          <p:spTgt spid="1088"/>
                                        </p:tgtEl>
                                      </p:cBhvr>
                                    </p:animEffect>
                                  </p:childTnLst>
                                </p:cTn>
                              </p:par>
                              <p:par>
                                <p:cTn id="46" presetID="22" presetClass="entr" presetSubtype="4" fill="hold" grpId="0" nodeType="withEffect">
                                  <p:stCondLst>
                                    <p:cond delay="0"/>
                                  </p:stCondLst>
                                  <p:childTnLst>
                                    <p:set>
                                      <p:cBhvr>
                                        <p:cTn id="47" dur="1" fill="hold">
                                          <p:stCondLst>
                                            <p:cond delay="0"/>
                                          </p:stCondLst>
                                        </p:cTn>
                                        <p:tgtEl>
                                          <p:spTgt spid="62"/>
                                        </p:tgtEl>
                                        <p:attrNameLst>
                                          <p:attrName>style.visibility</p:attrName>
                                        </p:attrNameLst>
                                      </p:cBhvr>
                                      <p:to>
                                        <p:strVal val="visible"/>
                                      </p:to>
                                    </p:set>
                                    <p:animEffect transition="in" filter="wipe(down)">
                                      <p:cBhvr>
                                        <p:cTn id="48"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animBg="1"/>
      <p:bldP spid="61" grpId="0"/>
      <p:bldP spid="62" grpId="0"/>
      <p:bldP spid="63" grpId="0" animBg="1"/>
      <p:bldP spid="1088"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103"/>
        <p:cNvGrpSpPr/>
        <p:nvPr/>
      </p:nvGrpSpPr>
      <p:grpSpPr>
        <a:xfrm>
          <a:off x="0" y="0"/>
          <a:ext cx="0" cy="0"/>
          <a:chOff x="0" y="0"/>
          <a:chExt cx="0" cy="0"/>
        </a:xfrm>
      </p:grpSpPr>
      <p:sp>
        <p:nvSpPr>
          <p:cNvPr id="26" name="Google Shape;791;p21">
            <a:extLst>
              <a:ext uri="{FF2B5EF4-FFF2-40B4-BE49-F238E27FC236}">
                <a16:creationId xmlns:a16="http://schemas.microsoft.com/office/drawing/2014/main" id="{D0C2DC41-DDD0-113F-E11D-26B8A9731F04}"/>
              </a:ext>
            </a:extLst>
          </p:cNvPr>
          <p:cNvSpPr/>
          <p:nvPr/>
        </p:nvSpPr>
        <p:spPr>
          <a:xfrm>
            <a:off x="706968" y="125630"/>
            <a:ext cx="8233832" cy="572700"/>
          </a:xfrm>
          <a:custGeom>
            <a:avLst/>
            <a:gdLst/>
            <a:ahLst/>
            <a:cxnLst/>
            <a:rect l="l" t="t" r="r" b="b"/>
            <a:pathLst>
              <a:path w="59342" h="90346" extrusionOk="0">
                <a:moveTo>
                  <a:pt x="21484" y="0"/>
                </a:moveTo>
                <a:cubicBezTo>
                  <a:pt x="16291" y="0"/>
                  <a:pt x="8432" y="235"/>
                  <a:pt x="4989" y="2325"/>
                </a:cubicBezTo>
                <a:cubicBezTo>
                  <a:pt x="905" y="4814"/>
                  <a:pt x="1215" y="6814"/>
                  <a:pt x="322" y="20232"/>
                </a:cubicBezTo>
                <a:cubicBezTo>
                  <a:pt x="0" y="24995"/>
                  <a:pt x="1405" y="48628"/>
                  <a:pt x="1917" y="58320"/>
                </a:cubicBezTo>
                <a:cubicBezTo>
                  <a:pt x="2382" y="67071"/>
                  <a:pt x="250" y="79097"/>
                  <a:pt x="6573" y="85145"/>
                </a:cubicBezTo>
                <a:cubicBezTo>
                  <a:pt x="11383" y="89753"/>
                  <a:pt x="21324" y="88824"/>
                  <a:pt x="27944" y="89562"/>
                </a:cubicBezTo>
                <a:cubicBezTo>
                  <a:pt x="32588" y="90085"/>
                  <a:pt x="37273" y="90346"/>
                  <a:pt x="41951" y="90346"/>
                </a:cubicBezTo>
                <a:cubicBezTo>
                  <a:pt x="42922" y="90346"/>
                  <a:pt x="43893" y="90335"/>
                  <a:pt x="44863" y="90312"/>
                </a:cubicBezTo>
                <a:cubicBezTo>
                  <a:pt x="46590" y="90265"/>
                  <a:pt x="48411" y="90169"/>
                  <a:pt x="49852" y="89229"/>
                </a:cubicBezTo>
                <a:cubicBezTo>
                  <a:pt x="50745" y="88657"/>
                  <a:pt x="51423" y="87824"/>
                  <a:pt x="51983" y="86931"/>
                </a:cubicBezTo>
                <a:cubicBezTo>
                  <a:pt x="53924" y="83883"/>
                  <a:pt x="54745" y="80251"/>
                  <a:pt x="55102" y="76668"/>
                </a:cubicBezTo>
                <a:cubicBezTo>
                  <a:pt x="57353" y="53951"/>
                  <a:pt x="59341" y="33091"/>
                  <a:pt x="54626" y="11910"/>
                </a:cubicBezTo>
                <a:cubicBezTo>
                  <a:pt x="54210" y="10052"/>
                  <a:pt x="53781" y="8147"/>
                  <a:pt x="52709" y="6564"/>
                </a:cubicBezTo>
                <a:cubicBezTo>
                  <a:pt x="51614" y="4933"/>
                  <a:pt x="49923" y="3778"/>
                  <a:pt x="48161" y="2897"/>
                </a:cubicBezTo>
                <a:cubicBezTo>
                  <a:pt x="42577" y="111"/>
                  <a:pt x="30314" y="51"/>
                  <a:pt x="24182" y="15"/>
                </a:cubicBezTo>
                <a:cubicBezTo>
                  <a:pt x="23421" y="9"/>
                  <a:pt x="22504" y="0"/>
                  <a:pt x="214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8" name="Google Shape;1108;p37"/>
          <p:cNvSpPr txBox="1">
            <a:spLocks noGrp="1"/>
          </p:cNvSpPr>
          <p:nvPr>
            <p:ph type="title"/>
          </p:nvPr>
        </p:nvSpPr>
        <p:spPr>
          <a:xfrm>
            <a:off x="656168" y="100230"/>
            <a:ext cx="8335432"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2800" b="1">
                <a:latin typeface="Times New Roman" panose="02020603050405020304" pitchFamily="18" charset="0"/>
                <a:cs typeface="Times New Roman" panose="02020603050405020304" pitchFamily="18" charset="0"/>
              </a:rPr>
              <a:t>2. Ý nghĩa quan trọng của tiếng cười trong cuộc sống</a:t>
            </a:r>
            <a:endParaRPr sz="2800" b="1">
              <a:latin typeface="Times New Roman" panose="02020603050405020304" pitchFamily="18" charset="0"/>
              <a:cs typeface="Times New Roman" panose="02020603050405020304" pitchFamily="18" charset="0"/>
            </a:endParaRPr>
          </a:p>
        </p:txBody>
      </p:sp>
      <p:grpSp>
        <p:nvGrpSpPr>
          <p:cNvPr id="2" name="Google Shape;903;p23">
            <a:extLst>
              <a:ext uri="{FF2B5EF4-FFF2-40B4-BE49-F238E27FC236}">
                <a16:creationId xmlns:a16="http://schemas.microsoft.com/office/drawing/2014/main" id="{FB593B98-554D-E854-C1A1-DFF85EEC5E9A}"/>
              </a:ext>
            </a:extLst>
          </p:cNvPr>
          <p:cNvGrpSpPr/>
          <p:nvPr/>
        </p:nvGrpSpPr>
        <p:grpSpPr>
          <a:xfrm>
            <a:off x="135525" y="1850504"/>
            <a:ext cx="3068892" cy="3167366"/>
            <a:chOff x="591840" y="2357788"/>
            <a:chExt cx="3068892" cy="3167366"/>
          </a:xfrm>
        </p:grpSpPr>
        <p:sp>
          <p:nvSpPr>
            <p:cNvPr id="3" name="Google Shape;904;p23">
              <a:extLst>
                <a:ext uri="{FF2B5EF4-FFF2-40B4-BE49-F238E27FC236}">
                  <a16:creationId xmlns:a16="http://schemas.microsoft.com/office/drawing/2014/main" id="{CA217F7F-1CC5-645F-E1C8-10E1E199FACE}"/>
                </a:ext>
              </a:extLst>
            </p:cNvPr>
            <p:cNvSpPr/>
            <p:nvPr/>
          </p:nvSpPr>
          <p:spPr>
            <a:xfrm>
              <a:off x="650930" y="2357788"/>
              <a:ext cx="3009802" cy="3167366"/>
            </a:xfrm>
            <a:custGeom>
              <a:avLst/>
              <a:gdLst/>
              <a:ahLst/>
              <a:cxnLst/>
              <a:rect l="l" t="t" r="r" b="b"/>
              <a:pathLst>
                <a:path w="59342" h="90346" extrusionOk="0">
                  <a:moveTo>
                    <a:pt x="21484" y="0"/>
                  </a:moveTo>
                  <a:cubicBezTo>
                    <a:pt x="16291" y="0"/>
                    <a:pt x="8432" y="235"/>
                    <a:pt x="4989" y="2325"/>
                  </a:cubicBezTo>
                  <a:cubicBezTo>
                    <a:pt x="905" y="4814"/>
                    <a:pt x="1215" y="6814"/>
                    <a:pt x="322" y="20232"/>
                  </a:cubicBezTo>
                  <a:cubicBezTo>
                    <a:pt x="0" y="24995"/>
                    <a:pt x="1405" y="48628"/>
                    <a:pt x="1917" y="58320"/>
                  </a:cubicBezTo>
                  <a:cubicBezTo>
                    <a:pt x="2382" y="67071"/>
                    <a:pt x="250" y="79097"/>
                    <a:pt x="6573" y="85145"/>
                  </a:cubicBezTo>
                  <a:cubicBezTo>
                    <a:pt x="11383" y="89753"/>
                    <a:pt x="21324" y="88824"/>
                    <a:pt x="27944" y="89562"/>
                  </a:cubicBezTo>
                  <a:cubicBezTo>
                    <a:pt x="32588" y="90085"/>
                    <a:pt x="37273" y="90346"/>
                    <a:pt x="41951" y="90346"/>
                  </a:cubicBezTo>
                  <a:cubicBezTo>
                    <a:pt x="42922" y="90346"/>
                    <a:pt x="43893" y="90335"/>
                    <a:pt x="44863" y="90312"/>
                  </a:cubicBezTo>
                  <a:cubicBezTo>
                    <a:pt x="46590" y="90265"/>
                    <a:pt x="48411" y="90169"/>
                    <a:pt x="49852" y="89229"/>
                  </a:cubicBezTo>
                  <a:cubicBezTo>
                    <a:pt x="50745" y="88657"/>
                    <a:pt x="51423" y="87824"/>
                    <a:pt x="51983" y="86931"/>
                  </a:cubicBezTo>
                  <a:cubicBezTo>
                    <a:pt x="53924" y="83883"/>
                    <a:pt x="54745" y="80251"/>
                    <a:pt x="55102" y="76668"/>
                  </a:cubicBezTo>
                  <a:cubicBezTo>
                    <a:pt x="57353" y="53951"/>
                    <a:pt x="59341" y="33091"/>
                    <a:pt x="54626" y="11910"/>
                  </a:cubicBezTo>
                  <a:cubicBezTo>
                    <a:pt x="54210" y="10052"/>
                    <a:pt x="53781" y="8147"/>
                    <a:pt x="52709" y="6564"/>
                  </a:cubicBezTo>
                  <a:cubicBezTo>
                    <a:pt x="51614" y="4933"/>
                    <a:pt x="49923" y="3778"/>
                    <a:pt x="48161" y="2897"/>
                  </a:cubicBezTo>
                  <a:cubicBezTo>
                    <a:pt x="42577" y="111"/>
                    <a:pt x="30314" y="51"/>
                    <a:pt x="24182" y="15"/>
                  </a:cubicBezTo>
                  <a:cubicBezTo>
                    <a:pt x="23421" y="9"/>
                    <a:pt x="22504" y="0"/>
                    <a:pt x="21484" y="0"/>
                  </a:cubicBezTo>
                  <a:close/>
                </a:path>
              </a:pathLst>
            </a:custGeom>
            <a:solidFill>
              <a:srgbClr val="F4F4F4"/>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nvGrpSpPr>
            <p:cNvPr id="4" name="Google Shape;905;p23">
              <a:extLst>
                <a:ext uri="{FF2B5EF4-FFF2-40B4-BE49-F238E27FC236}">
                  <a16:creationId xmlns:a16="http://schemas.microsoft.com/office/drawing/2014/main" id="{87BC9557-75BA-5944-0814-2F84D46A8C01}"/>
                </a:ext>
              </a:extLst>
            </p:cNvPr>
            <p:cNvGrpSpPr/>
            <p:nvPr/>
          </p:nvGrpSpPr>
          <p:grpSpPr>
            <a:xfrm>
              <a:off x="591840" y="2513920"/>
              <a:ext cx="3009802" cy="751029"/>
              <a:chOff x="710015" y="1307295"/>
              <a:chExt cx="3009802" cy="751029"/>
            </a:xfrm>
          </p:grpSpPr>
          <p:sp>
            <p:nvSpPr>
              <p:cNvPr id="5" name="Google Shape;906;p23">
                <a:extLst>
                  <a:ext uri="{FF2B5EF4-FFF2-40B4-BE49-F238E27FC236}">
                    <a16:creationId xmlns:a16="http://schemas.microsoft.com/office/drawing/2014/main" id="{43B47A6B-C625-B0FE-8F52-84E23393BA19}"/>
                  </a:ext>
                </a:extLst>
              </p:cNvPr>
              <p:cNvSpPr txBox="1"/>
              <p:nvPr/>
            </p:nvSpPr>
            <p:spPr>
              <a:xfrm>
                <a:off x="710015" y="1573524"/>
                <a:ext cx="3009802" cy="4848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2800">
                    <a:effectLst/>
                    <a:latin typeface="Times New Roman" panose="02020603050405020304" pitchFamily="18" charset="0"/>
                    <a:ea typeface="Calibri" panose="020F0502020204030204" pitchFamily="34" charset="0"/>
                    <a:cs typeface="Times New Roman" panose="02020603050405020304" pitchFamily="18" charset="0"/>
                  </a:rPr>
                  <a:t>Niềm vui giúp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2800">
                    <a:effectLst/>
                    <a:latin typeface="Times New Roman" panose="02020603050405020304" pitchFamily="18" charset="0"/>
                    <a:ea typeface="Calibri" panose="020F0502020204030204" pitchFamily="34" charset="0"/>
                    <a:cs typeface="Times New Roman" panose="02020603050405020304" pitchFamily="18" charset="0"/>
                  </a:rPr>
                  <a:t>cho cuộc sống của chúng ta có ý nghĩa hơn, đáng sống hơn, nâng cao chất lượng cuộc sống.</a:t>
                </a:r>
                <a:endParaRPr kumimoji="0" sz="2000" b="0" i="0" u="none" strike="noStrike" kern="0" cap="none" spc="0" normalizeH="0" baseline="0" noProof="0">
                  <a:ln>
                    <a:noFill/>
                  </a:ln>
                  <a:solidFill>
                    <a:srgbClr val="844851"/>
                  </a:solidFill>
                  <a:effectLst/>
                  <a:uLnTx/>
                  <a:uFillTx/>
                  <a:latin typeface="Times New Roman" panose="02020603050405020304" pitchFamily="18" charset="0"/>
                  <a:ea typeface="Comfortaa"/>
                  <a:cs typeface="Times New Roman" panose="02020603050405020304" pitchFamily="18" charset="0"/>
                  <a:sym typeface="Comfortaa"/>
                </a:endParaRPr>
              </a:p>
            </p:txBody>
          </p:sp>
          <p:sp>
            <p:nvSpPr>
              <p:cNvPr id="6" name="Google Shape;907;p23">
                <a:extLst>
                  <a:ext uri="{FF2B5EF4-FFF2-40B4-BE49-F238E27FC236}">
                    <a16:creationId xmlns:a16="http://schemas.microsoft.com/office/drawing/2014/main" id="{0BA3FC6C-4028-7EA0-B3BA-13EEC1FF946B}"/>
                  </a:ext>
                </a:extLst>
              </p:cNvPr>
              <p:cNvSpPr txBox="1"/>
              <p:nvPr/>
            </p:nvSpPr>
            <p:spPr>
              <a:xfrm>
                <a:off x="1153669" y="1307295"/>
                <a:ext cx="2227200" cy="3792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3600" b="1" i="0" u="none" strike="noStrike" kern="0" cap="none" spc="0" normalizeH="0" baseline="0" noProof="0">
                    <a:ln>
                      <a:noFill/>
                    </a:ln>
                    <a:solidFill>
                      <a:srgbClr val="D184B7"/>
                    </a:solidFill>
                    <a:effectLst/>
                    <a:uLnTx/>
                    <a:uFillTx/>
                    <a:latin typeface="Times New Roman" panose="02020603050405020304" pitchFamily="18" charset="0"/>
                    <a:ea typeface="Titan One"/>
                    <a:cs typeface="Times New Roman" panose="02020603050405020304" pitchFamily="18" charset="0"/>
                    <a:sym typeface="Titan One"/>
                  </a:rPr>
                  <a:t>01</a:t>
                </a:r>
                <a:endParaRPr kumimoji="0" sz="3600" b="1" i="0" u="none" strike="noStrike" kern="0" cap="none" spc="0" normalizeH="0" baseline="0" noProof="0">
                  <a:ln>
                    <a:noFill/>
                  </a:ln>
                  <a:solidFill>
                    <a:srgbClr val="D184B7"/>
                  </a:solidFill>
                  <a:effectLst/>
                  <a:uLnTx/>
                  <a:uFillTx/>
                  <a:latin typeface="Times New Roman" panose="02020603050405020304" pitchFamily="18" charset="0"/>
                  <a:ea typeface="Titan One"/>
                  <a:cs typeface="Times New Roman" panose="02020603050405020304" pitchFamily="18" charset="0"/>
                  <a:sym typeface="Titan One"/>
                </a:endParaRPr>
              </a:p>
            </p:txBody>
          </p:sp>
        </p:grpSp>
      </p:grpSp>
      <p:grpSp>
        <p:nvGrpSpPr>
          <p:cNvPr id="7" name="Google Shape;908;p23">
            <a:extLst>
              <a:ext uri="{FF2B5EF4-FFF2-40B4-BE49-F238E27FC236}">
                <a16:creationId xmlns:a16="http://schemas.microsoft.com/office/drawing/2014/main" id="{82B13D01-E4A4-5BB5-5699-34ABC7E7D1D0}"/>
              </a:ext>
            </a:extLst>
          </p:cNvPr>
          <p:cNvGrpSpPr/>
          <p:nvPr/>
        </p:nvGrpSpPr>
        <p:grpSpPr>
          <a:xfrm>
            <a:off x="6078937" y="1808564"/>
            <a:ext cx="2788332" cy="3209306"/>
            <a:chOff x="5483275" y="2357788"/>
            <a:chExt cx="2788332" cy="3209306"/>
          </a:xfrm>
        </p:grpSpPr>
        <p:sp>
          <p:nvSpPr>
            <p:cNvPr id="8" name="Google Shape;909;p23">
              <a:extLst>
                <a:ext uri="{FF2B5EF4-FFF2-40B4-BE49-F238E27FC236}">
                  <a16:creationId xmlns:a16="http://schemas.microsoft.com/office/drawing/2014/main" id="{A89AAAEE-E6F6-34F0-8211-A8E64DB9CD0C}"/>
                </a:ext>
              </a:extLst>
            </p:cNvPr>
            <p:cNvSpPr/>
            <p:nvPr/>
          </p:nvSpPr>
          <p:spPr>
            <a:xfrm>
              <a:off x="5483275" y="2357788"/>
              <a:ext cx="2788332" cy="3209306"/>
            </a:xfrm>
            <a:custGeom>
              <a:avLst/>
              <a:gdLst/>
              <a:ahLst/>
              <a:cxnLst/>
              <a:rect l="l" t="t" r="r" b="b"/>
              <a:pathLst>
                <a:path w="59342" h="90346" extrusionOk="0">
                  <a:moveTo>
                    <a:pt x="21484" y="0"/>
                  </a:moveTo>
                  <a:cubicBezTo>
                    <a:pt x="16291" y="0"/>
                    <a:pt x="8432" y="235"/>
                    <a:pt x="4989" y="2325"/>
                  </a:cubicBezTo>
                  <a:cubicBezTo>
                    <a:pt x="905" y="4814"/>
                    <a:pt x="1215" y="6814"/>
                    <a:pt x="322" y="20232"/>
                  </a:cubicBezTo>
                  <a:cubicBezTo>
                    <a:pt x="0" y="24995"/>
                    <a:pt x="1405" y="48628"/>
                    <a:pt x="1917" y="58320"/>
                  </a:cubicBezTo>
                  <a:cubicBezTo>
                    <a:pt x="2382" y="67071"/>
                    <a:pt x="250" y="79097"/>
                    <a:pt x="6573" y="85145"/>
                  </a:cubicBezTo>
                  <a:cubicBezTo>
                    <a:pt x="11383" y="89753"/>
                    <a:pt x="21324" y="88824"/>
                    <a:pt x="27944" y="89562"/>
                  </a:cubicBezTo>
                  <a:cubicBezTo>
                    <a:pt x="32588" y="90085"/>
                    <a:pt x="37273" y="90346"/>
                    <a:pt x="41951" y="90346"/>
                  </a:cubicBezTo>
                  <a:cubicBezTo>
                    <a:pt x="42922" y="90346"/>
                    <a:pt x="43893" y="90335"/>
                    <a:pt x="44863" y="90312"/>
                  </a:cubicBezTo>
                  <a:cubicBezTo>
                    <a:pt x="46590" y="90265"/>
                    <a:pt x="48411" y="90169"/>
                    <a:pt x="49852" y="89229"/>
                  </a:cubicBezTo>
                  <a:cubicBezTo>
                    <a:pt x="50745" y="88657"/>
                    <a:pt x="51423" y="87824"/>
                    <a:pt x="51983" y="86931"/>
                  </a:cubicBezTo>
                  <a:cubicBezTo>
                    <a:pt x="53924" y="83883"/>
                    <a:pt x="54745" y="80251"/>
                    <a:pt x="55102" y="76668"/>
                  </a:cubicBezTo>
                  <a:cubicBezTo>
                    <a:pt x="57353" y="53951"/>
                    <a:pt x="59341" y="33091"/>
                    <a:pt x="54626" y="11910"/>
                  </a:cubicBezTo>
                  <a:cubicBezTo>
                    <a:pt x="54210" y="10052"/>
                    <a:pt x="53781" y="8147"/>
                    <a:pt x="52709" y="6564"/>
                  </a:cubicBezTo>
                  <a:cubicBezTo>
                    <a:pt x="51614" y="4933"/>
                    <a:pt x="49923" y="3778"/>
                    <a:pt x="48161" y="2897"/>
                  </a:cubicBezTo>
                  <a:cubicBezTo>
                    <a:pt x="42577" y="111"/>
                    <a:pt x="30314" y="51"/>
                    <a:pt x="24182" y="15"/>
                  </a:cubicBezTo>
                  <a:cubicBezTo>
                    <a:pt x="23421" y="9"/>
                    <a:pt x="22504" y="0"/>
                    <a:pt x="21484" y="0"/>
                  </a:cubicBezTo>
                  <a:close/>
                </a:path>
              </a:pathLst>
            </a:custGeom>
            <a:solidFill>
              <a:srgbClr val="F4F4F4"/>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nvGrpSpPr>
            <p:cNvPr id="9" name="Google Shape;910;p23">
              <a:extLst>
                <a:ext uri="{FF2B5EF4-FFF2-40B4-BE49-F238E27FC236}">
                  <a16:creationId xmlns:a16="http://schemas.microsoft.com/office/drawing/2014/main" id="{A3D0A236-FD63-8846-7DA8-3C81A998FCD0}"/>
                </a:ext>
              </a:extLst>
            </p:cNvPr>
            <p:cNvGrpSpPr/>
            <p:nvPr/>
          </p:nvGrpSpPr>
          <p:grpSpPr>
            <a:xfrm>
              <a:off x="5483275" y="2454296"/>
              <a:ext cx="2788331" cy="825116"/>
              <a:chOff x="5365138" y="3403783"/>
              <a:chExt cx="2788331" cy="825116"/>
            </a:xfrm>
          </p:grpSpPr>
          <p:sp>
            <p:nvSpPr>
              <p:cNvPr id="10" name="Google Shape;911;p23">
                <a:extLst>
                  <a:ext uri="{FF2B5EF4-FFF2-40B4-BE49-F238E27FC236}">
                    <a16:creationId xmlns:a16="http://schemas.microsoft.com/office/drawing/2014/main" id="{B21DFFB3-2001-0E53-6960-17BFA5AEB669}"/>
                  </a:ext>
                </a:extLst>
              </p:cNvPr>
              <p:cNvSpPr txBox="1"/>
              <p:nvPr/>
            </p:nvSpPr>
            <p:spPr>
              <a:xfrm>
                <a:off x="5654706" y="3403783"/>
                <a:ext cx="2227200" cy="3792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3600" b="1" i="0" u="none" strike="noStrike" kern="0" cap="none" spc="0" normalizeH="0" baseline="0" noProof="0">
                    <a:ln>
                      <a:noFill/>
                    </a:ln>
                    <a:solidFill>
                      <a:srgbClr val="5C679E"/>
                    </a:solidFill>
                    <a:effectLst/>
                    <a:uLnTx/>
                    <a:uFillTx/>
                    <a:latin typeface="Times New Roman" panose="02020603050405020304" pitchFamily="18" charset="0"/>
                    <a:ea typeface="Titan One"/>
                    <a:cs typeface="Times New Roman" panose="02020603050405020304" pitchFamily="18" charset="0"/>
                    <a:sym typeface="Titan One"/>
                  </a:rPr>
                  <a:t>02</a:t>
                </a:r>
                <a:endParaRPr kumimoji="0" sz="3600" b="1" i="0" u="none" strike="noStrike" kern="0" cap="none" spc="0" normalizeH="0" baseline="0" noProof="0">
                  <a:ln>
                    <a:noFill/>
                  </a:ln>
                  <a:solidFill>
                    <a:srgbClr val="5C679E"/>
                  </a:solidFill>
                  <a:effectLst/>
                  <a:uLnTx/>
                  <a:uFillTx/>
                  <a:latin typeface="Times New Roman" panose="02020603050405020304" pitchFamily="18" charset="0"/>
                  <a:ea typeface="Titan One"/>
                  <a:cs typeface="Times New Roman" panose="02020603050405020304" pitchFamily="18" charset="0"/>
                  <a:sym typeface="Titan One"/>
                </a:endParaRPr>
              </a:p>
            </p:txBody>
          </p:sp>
          <p:sp>
            <p:nvSpPr>
              <p:cNvPr id="11" name="Google Shape;912;p23">
                <a:extLst>
                  <a:ext uri="{FF2B5EF4-FFF2-40B4-BE49-F238E27FC236}">
                    <a16:creationId xmlns:a16="http://schemas.microsoft.com/office/drawing/2014/main" id="{DD58FA7C-EA10-1D2B-AED8-F82F2B38A408}"/>
                  </a:ext>
                </a:extLst>
              </p:cNvPr>
              <p:cNvSpPr txBox="1"/>
              <p:nvPr/>
            </p:nvSpPr>
            <p:spPr>
              <a:xfrm>
                <a:off x="5365138" y="3744099"/>
                <a:ext cx="2788331" cy="4848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2800">
                    <a:effectLst/>
                    <a:latin typeface="Times New Roman" panose="02020603050405020304" pitchFamily="18" charset="0"/>
                    <a:ea typeface="Calibri" panose="020F0502020204030204" pitchFamily="34" charset="0"/>
                    <a:cs typeface="Times New Roman" panose="02020603050405020304" pitchFamily="18" charset="0"/>
                  </a:rPr>
                  <a:t>Dùng ngạn ngữ để khẳng định ý nghĩa quan trọng của tiếng cười trong cuộc sống chúng ta.</a:t>
                </a:r>
                <a:endParaRPr kumimoji="0" sz="2000" b="0" i="0" u="none" strike="noStrike" kern="0" cap="none" spc="0" normalizeH="0" baseline="0" noProof="0">
                  <a:ln>
                    <a:noFill/>
                  </a:ln>
                  <a:solidFill>
                    <a:srgbClr val="844851"/>
                  </a:solidFill>
                  <a:effectLst/>
                  <a:uLnTx/>
                  <a:uFillTx/>
                  <a:latin typeface="Times New Roman" panose="02020603050405020304" pitchFamily="18" charset="0"/>
                  <a:ea typeface="Comfortaa"/>
                  <a:cs typeface="Times New Roman" panose="02020603050405020304" pitchFamily="18" charset="0"/>
                  <a:sym typeface="Comfortaa"/>
                </a:endParaRPr>
              </a:p>
            </p:txBody>
          </p:sp>
        </p:grpSp>
      </p:grpSp>
      <p:sp>
        <p:nvSpPr>
          <p:cNvPr id="12" name="Google Shape;913;p23">
            <a:extLst>
              <a:ext uri="{FF2B5EF4-FFF2-40B4-BE49-F238E27FC236}">
                <a16:creationId xmlns:a16="http://schemas.microsoft.com/office/drawing/2014/main" id="{E4C7B7E3-3196-6E64-0A64-5781C1354D33}"/>
              </a:ext>
            </a:extLst>
          </p:cNvPr>
          <p:cNvSpPr txBox="1"/>
          <p:nvPr/>
        </p:nvSpPr>
        <p:spPr>
          <a:xfrm>
            <a:off x="3154399" y="2759909"/>
            <a:ext cx="3009802" cy="3792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vi-VN" sz="2400" i="1">
                <a:effectLst/>
                <a:latin typeface="Times New Roman" panose="02020603050405020304" pitchFamily="18" charset="0"/>
                <a:ea typeface="Times New Roman" panose="02020603050405020304" pitchFamily="18" charset="0"/>
                <a:cs typeface="Times New Roman" panose="02020603050405020304" pitchFamily="18" charset="0"/>
              </a:rPr>
              <a:t>“Nếu bạn hỏi đến số năm sống trên đời thì tôi hai mươi lăm tuổi, nhưng tính bằng niềm vui, thì hẳn tôi phải trăm tuổi rưỡi”</a:t>
            </a:r>
            <a:r>
              <a:rPr lang="vi-VN" sz="2400">
                <a:effectLst/>
                <a:latin typeface="Times New Roman" panose="02020603050405020304" pitchFamily="18" charset="0"/>
                <a:ea typeface="Times New Roman" panose="02020603050405020304" pitchFamily="18" charset="0"/>
                <a:cs typeface="Times New Roman" panose="02020603050405020304" pitchFamily="18" charset="0"/>
              </a:rPr>
              <a:t>. </a:t>
            </a:r>
            <a:endParaRPr kumimoji="0" sz="3200" b="0" i="0" u="none" strike="noStrike" kern="0" cap="none" spc="0" normalizeH="0" baseline="0" noProof="0">
              <a:ln>
                <a:noFill/>
              </a:ln>
              <a:solidFill>
                <a:srgbClr val="98D0C3"/>
              </a:solidFill>
              <a:effectLst/>
              <a:uLnTx/>
              <a:uFillTx/>
              <a:latin typeface="Times New Roman" panose="02020603050405020304" pitchFamily="18" charset="0"/>
              <a:ea typeface="Titan One"/>
              <a:cs typeface="Times New Roman" panose="02020603050405020304" pitchFamily="18" charset="0"/>
              <a:sym typeface="Titan One"/>
            </a:endParaRPr>
          </a:p>
        </p:txBody>
      </p:sp>
      <p:cxnSp>
        <p:nvCxnSpPr>
          <p:cNvPr id="13" name="Google Shape;915;p23">
            <a:extLst>
              <a:ext uri="{FF2B5EF4-FFF2-40B4-BE49-F238E27FC236}">
                <a16:creationId xmlns:a16="http://schemas.microsoft.com/office/drawing/2014/main" id="{4F38E0D4-8DCF-38AD-51EB-F690C569F5F0}"/>
              </a:ext>
            </a:extLst>
          </p:cNvPr>
          <p:cNvCxnSpPr>
            <a:cxnSpLocks/>
          </p:cNvCxnSpPr>
          <p:nvPr/>
        </p:nvCxnSpPr>
        <p:spPr>
          <a:xfrm flipV="1">
            <a:off x="1692779" y="1286723"/>
            <a:ext cx="2387310" cy="563781"/>
          </a:xfrm>
          <a:prstGeom prst="curvedConnector3">
            <a:avLst>
              <a:gd name="adj1" fmla="val 50000"/>
            </a:avLst>
          </a:prstGeom>
          <a:noFill/>
          <a:ln w="28575" cap="flat" cmpd="sng">
            <a:solidFill>
              <a:schemeClr val="accent6"/>
            </a:solidFill>
            <a:prstDash val="solid"/>
            <a:round/>
            <a:headEnd type="none" w="med" len="med"/>
            <a:tailEnd type="none" w="med" len="med"/>
          </a:ln>
        </p:spPr>
      </p:cxnSp>
      <p:cxnSp>
        <p:nvCxnSpPr>
          <p:cNvPr id="14" name="Google Shape;917;p23">
            <a:extLst>
              <a:ext uri="{FF2B5EF4-FFF2-40B4-BE49-F238E27FC236}">
                <a16:creationId xmlns:a16="http://schemas.microsoft.com/office/drawing/2014/main" id="{99E0D2EF-DEA0-ABF2-B268-D82BEC8EF492}"/>
              </a:ext>
            </a:extLst>
          </p:cNvPr>
          <p:cNvCxnSpPr>
            <a:cxnSpLocks/>
          </p:cNvCxnSpPr>
          <p:nvPr/>
        </p:nvCxnSpPr>
        <p:spPr>
          <a:xfrm>
            <a:off x="5059710" y="1244362"/>
            <a:ext cx="2422395" cy="564202"/>
          </a:xfrm>
          <a:prstGeom prst="curvedConnector3">
            <a:avLst>
              <a:gd name="adj1" fmla="val 50000"/>
            </a:avLst>
          </a:prstGeom>
          <a:noFill/>
          <a:ln w="28575" cap="flat" cmpd="sng">
            <a:solidFill>
              <a:schemeClr val="dk2"/>
            </a:solidFill>
            <a:prstDash val="solid"/>
            <a:round/>
            <a:headEnd type="none" w="med" len="med"/>
            <a:tailEnd type="triangle" w="med" len="med"/>
          </a:ln>
        </p:spPr>
      </p:cxnSp>
      <p:grpSp>
        <p:nvGrpSpPr>
          <p:cNvPr id="47" name="Google Shape;950;p23">
            <a:extLst>
              <a:ext uri="{FF2B5EF4-FFF2-40B4-BE49-F238E27FC236}">
                <a16:creationId xmlns:a16="http://schemas.microsoft.com/office/drawing/2014/main" id="{150FCB47-0F79-8B37-4C4D-B473B9BE6562}"/>
              </a:ext>
            </a:extLst>
          </p:cNvPr>
          <p:cNvGrpSpPr/>
          <p:nvPr/>
        </p:nvGrpSpPr>
        <p:grpSpPr>
          <a:xfrm>
            <a:off x="4093207" y="807538"/>
            <a:ext cx="968971" cy="968882"/>
            <a:chOff x="4087513" y="3062660"/>
            <a:chExt cx="968971" cy="968882"/>
          </a:xfrm>
        </p:grpSpPr>
        <p:sp>
          <p:nvSpPr>
            <p:cNvPr id="48" name="Google Shape;948;p23">
              <a:extLst>
                <a:ext uri="{FF2B5EF4-FFF2-40B4-BE49-F238E27FC236}">
                  <a16:creationId xmlns:a16="http://schemas.microsoft.com/office/drawing/2014/main" id="{B9F170C3-8D61-B883-CAC5-E660C82A79A7}"/>
                </a:ext>
              </a:extLst>
            </p:cNvPr>
            <p:cNvSpPr/>
            <p:nvPr/>
          </p:nvSpPr>
          <p:spPr>
            <a:xfrm>
              <a:off x="4285650" y="3260750"/>
              <a:ext cx="572700" cy="572700"/>
            </a:xfrm>
            <a:prstGeom prst="ellipse">
              <a:avLst/>
            </a:pr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951;p23">
              <a:extLst>
                <a:ext uri="{FF2B5EF4-FFF2-40B4-BE49-F238E27FC236}">
                  <a16:creationId xmlns:a16="http://schemas.microsoft.com/office/drawing/2014/main" id="{AD1D7BB3-218A-AE91-6876-EBE0B342895D}"/>
                </a:ext>
              </a:extLst>
            </p:cNvPr>
            <p:cNvSpPr/>
            <p:nvPr/>
          </p:nvSpPr>
          <p:spPr>
            <a:xfrm>
              <a:off x="4087513" y="3062660"/>
              <a:ext cx="968971" cy="968882"/>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5"/>
            </a:solidFill>
            <a:ln w="76200" cap="flat" cmpd="sng">
              <a:solidFill>
                <a:srgbClr val="F4F4F4"/>
              </a:solidFill>
              <a:prstDash val="solid"/>
              <a:round/>
              <a:headEnd type="none" w="sm" len="sm"/>
              <a:tailEnd type="none" w="sm" len="sm"/>
            </a:ln>
            <a:effectLst>
              <a:outerShdw dist="47625" dir="2400000" algn="bl" rotWithShape="0">
                <a:srgbClr val="844851">
                  <a:alpha val="20000"/>
                </a:srgb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50" name="Google Shape;952;p23">
              <a:extLst>
                <a:ext uri="{FF2B5EF4-FFF2-40B4-BE49-F238E27FC236}">
                  <a16:creationId xmlns:a16="http://schemas.microsoft.com/office/drawing/2014/main" id="{C59CF07C-86DA-D4AE-C10C-DE341923E159}"/>
                </a:ext>
              </a:extLst>
            </p:cNvPr>
            <p:cNvGrpSpPr/>
            <p:nvPr/>
          </p:nvGrpSpPr>
          <p:grpSpPr>
            <a:xfrm>
              <a:off x="4138691" y="3102761"/>
              <a:ext cx="835386" cy="851749"/>
              <a:chOff x="6651585" y="1733780"/>
              <a:chExt cx="1327273" cy="1353272"/>
            </a:xfrm>
          </p:grpSpPr>
          <p:grpSp>
            <p:nvGrpSpPr>
              <p:cNvPr id="51" name="Google Shape;953;p23">
                <a:extLst>
                  <a:ext uri="{FF2B5EF4-FFF2-40B4-BE49-F238E27FC236}">
                    <a16:creationId xmlns:a16="http://schemas.microsoft.com/office/drawing/2014/main" id="{FC8B8AE3-BF75-8AF3-1AFD-B5DE7FCE7AA1}"/>
                  </a:ext>
                </a:extLst>
              </p:cNvPr>
              <p:cNvGrpSpPr/>
              <p:nvPr/>
            </p:nvGrpSpPr>
            <p:grpSpPr>
              <a:xfrm rot="-1497512" flipH="1">
                <a:off x="6817261" y="1897916"/>
                <a:ext cx="995922" cy="1025000"/>
                <a:chOff x="853879" y="3531065"/>
                <a:chExt cx="1005363" cy="1027001"/>
              </a:xfrm>
            </p:grpSpPr>
            <p:sp>
              <p:nvSpPr>
                <p:cNvPr id="61" name="Google Shape;954;p23">
                  <a:extLst>
                    <a:ext uri="{FF2B5EF4-FFF2-40B4-BE49-F238E27FC236}">
                      <a16:creationId xmlns:a16="http://schemas.microsoft.com/office/drawing/2014/main" id="{1F397A33-173C-0A3E-4C61-09033545C599}"/>
                    </a:ext>
                  </a:extLst>
                </p:cNvPr>
                <p:cNvSpPr/>
                <p:nvPr/>
              </p:nvSpPr>
              <p:spPr>
                <a:xfrm rot="-419147">
                  <a:off x="904983" y="4252327"/>
                  <a:ext cx="217653" cy="250352"/>
                </a:xfrm>
                <a:custGeom>
                  <a:avLst/>
                  <a:gdLst/>
                  <a:ahLst/>
                  <a:cxnLst/>
                  <a:rect l="l" t="t" r="r" b="b"/>
                  <a:pathLst>
                    <a:path w="11076" h="12740" extrusionOk="0">
                      <a:moveTo>
                        <a:pt x="4457" y="0"/>
                      </a:moveTo>
                      <a:cubicBezTo>
                        <a:pt x="3233" y="0"/>
                        <a:pt x="1903" y="702"/>
                        <a:pt x="1101" y="1801"/>
                      </a:cubicBezTo>
                      <a:cubicBezTo>
                        <a:pt x="167" y="3035"/>
                        <a:pt x="1" y="4603"/>
                        <a:pt x="167" y="5970"/>
                      </a:cubicBezTo>
                      <a:cubicBezTo>
                        <a:pt x="468" y="8205"/>
                        <a:pt x="1602" y="10140"/>
                        <a:pt x="3336" y="11374"/>
                      </a:cubicBezTo>
                      <a:cubicBezTo>
                        <a:pt x="4631" y="12271"/>
                        <a:pt x="6241" y="12739"/>
                        <a:pt x="7918" y="12739"/>
                      </a:cubicBezTo>
                      <a:cubicBezTo>
                        <a:pt x="8488" y="12739"/>
                        <a:pt x="9065" y="12685"/>
                        <a:pt x="9641" y="12575"/>
                      </a:cubicBezTo>
                      <a:cubicBezTo>
                        <a:pt x="9974" y="12508"/>
                        <a:pt x="10308" y="12442"/>
                        <a:pt x="10575" y="12175"/>
                      </a:cubicBezTo>
                      <a:cubicBezTo>
                        <a:pt x="11075" y="11708"/>
                        <a:pt x="10975" y="10941"/>
                        <a:pt x="10842" y="10340"/>
                      </a:cubicBezTo>
                      <a:cubicBezTo>
                        <a:pt x="10241" y="7972"/>
                        <a:pt x="9474" y="5670"/>
                        <a:pt x="8440" y="3502"/>
                      </a:cubicBezTo>
                      <a:cubicBezTo>
                        <a:pt x="7739" y="2101"/>
                        <a:pt x="6572" y="266"/>
                        <a:pt x="4904" y="33"/>
                      </a:cubicBezTo>
                      <a:cubicBezTo>
                        <a:pt x="4757" y="11"/>
                        <a:pt x="4608" y="0"/>
                        <a:pt x="4457" y="0"/>
                      </a:cubicBezTo>
                      <a:close/>
                    </a:path>
                  </a:pathLst>
                </a:custGeom>
                <a:solidFill>
                  <a:srgbClr val="EDB59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955;p23">
                  <a:extLst>
                    <a:ext uri="{FF2B5EF4-FFF2-40B4-BE49-F238E27FC236}">
                      <a16:creationId xmlns:a16="http://schemas.microsoft.com/office/drawing/2014/main" id="{D97FD8E5-70E4-1F81-2C65-59A4787D85AF}"/>
                    </a:ext>
                  </a:extLst>
                </p:cNvPr>
                <p:cNvSpPr/>
                <p:nvPr/>
              </p:nvSpPr>
              <p:spPr>
                <a:xfrm rot="-419147">
                  <a:off x="1659230" y="4039672"/>
                  <a:ext cx="184227" cy="270809"/>
                </a:xfrm>
                <a:custGeom>
                  <a:avLst/>
                  <a:gdLst/>
                  <a:ahLst/>
                  <a:cxnLst/>
                  <a:rect l="l" t="t" r="r" b="b"/>
                  <a:pathLst>
                    <a:path w="9375" h="13781" extrusionOk="0">
                      <a:moveTo>
                        <a:pt x="4213" y="1"/>
                      </a:moveTo>
                      <a:cubicBezTo>
                        <a:pt x="3654" y="1"/>
                        <a:pt x="3110" y="113"/>
                        <a:pt x="2636" y="344"/>
                      </a:cubicBezTo>
                      <a:cubicBezTo>
                        <a:pt x="1135" y="1111"/>
                        <a:pt x="568" y="3179"/>
                        <a:pt x="368" y="4747"/>
                      </a:cubicBezTo>
                      <a:cubicBezTo>
                        <a:pt x="34" y="7116"/>
                        <a:pt x="1" y="9551"/>
                        <a:pt x="168" y="11986"/>
                      </a:cubicBezTo>
                      <a:cubicBezTo>
                        <a:pt x="201" y="12619"/>
                        <a:pt x="368" y="13353"/>
                        <a:pt x="968" y="13654"/>
                      </a:cubicBezTo>
                      <a:cubicBezTo>
                        <a:pt x="1166" y="13752"/>
                        <a:pt x="1375" y="13781"/>
                        <a:pt x="1582" y="13781"/>
                      </a:cubicBezTo>
                      <a:cubicBezTo>
                        <a:pt x="1724" y="13781"/>
                        <a:pt x="1866" y="13767"/>
                        <a:pt x="2002" y="13754"/>
                      </a:cubicBezTo>
                      <a:cubicBezTo>
                        <a:pt x="4304" y="13453"/>
                        <a:pt x="6339" y="12319"/>
                        <a:pt x="7606" y="10651"/>
                      </a:cubicBezTo>
                      <a:cubicBezTo>
                        <a:pt x="8907" y="8984"/>
                        <a:pt x="9374" y="6749"/>
                        <a:pt x="8974" y="4547"/>
                      </a:cubicBezTo>
                      <a:cubicBezTo>
                        <a:pt x="8707" y="3179"/>
                        <a:pt x="8040" y="1745"/>
                        <a:pt x="6806" y="844"/>
                      </a:cubicBezTo>
                      <a:cubicBezTo>
                        <a:pt x="6046" y="290"/>
                        <a:pt x="5109" y="1"/>
                        <a:pt x="4213" y="1"/>
                      </a:cubicBezTo>
                      <a:close/>
                    </a:path>
                  </a:pathLst>
                </a:custGeom>
                <a:solidFill>
                  <a:srgbClr val="EDB59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 name="Google Shape;956;p23">
                  <a:extLst>
                    <a:ext uri="{FF2B5EF4-FFF2-40B4-BE49-F238E27FC236}">
                      <a16:creationId xmlns:a16="http://schemas.microsoft.com/office/drawing/2014/main" id="{0369AB13-EB7E-9CA6-5254-D70E4F6DE61F}"/>
                    </a:ext>
                  </a:extLst>
                </p:cNvPr>
                <p:cNvSpPr/>
                <p:nvPr/>
              </p:nvSpPr>
              <p:spPr>
                <a:xfrm rot="-419147">
                  <a:off x="1705641" y="4112418"/>
                  <a:ext cx="105761" cy="139659"/>
                </a:xfrm>
                <a:custGeom>
                  <a:avLst/>
                  <a:gdLst/>
                  <a:ahLst/>
                  <a:cxnLst/>
                  <a:rect l="l" t="t" r="r" b="b"/>
                  <a:pathLst>
                    <a:path w="5382" h="7107" extrusionOk="0">
                      <a:moveTo>
                        <a:pt x="4058" y="1"/>
                      </a:moveTo>
                      <a:cubicBezTo>
                        <a:pt x="3288" y="1"/>
                        <a:pt x="2585" y="642"/>
                        <a:pt x="2022" y="1270"/>
                      </a:cubicBezTo>
                      <a:cubicBezTo>
                        <a:pt x="1422" y="1937"/>
                        <a:pt x="955" y="2738"/>
                        <a:pt x="621" y="3605"/>
                      </a:cubicBezTo>
                      <a:cubicBezTo>
                        <a:pt x="488" y="3972"/>
                        <a:pt x="388" y="4372"/>
                        <a:pt x="288" y="4773"/>
                      </a:cubicBezTo>
                      <a:cubicBezTo>
                        <a:pt x="154" y="5373"/>
                        <a:pt x="54" y="5973"/>
                        <a:pt x="21" y="6641"/>
                      </a:cubicBezTo>
                      <a:cubicBezTo>
                        <a:pt x="1" y="6922"/>
                        <a:pt x="247" y="7106"/>
                        <a:pt x="454" y="7106"/>
                      </a:cubicBezTo>
                      <a:cubicBezTo>
                        <a:pt x="590" y="7106"/>
                        <a:pt x="708" y="7026"/>
                        <a:pt x="721" y="6841"/>
                      </a:cubicBezTo>
                      <a:cubicBezTo>
                        <a:pt x="755" y="5873"/>
                        <a:pt x="922" y="4973"/>
                        <a:pt x="1222" y="4139"/>
                      </a:cubicBezTo>
                      <a:cubicBezTo>
                        <a:pt x="1874" y="3755"/>
                        <a:pt x="2692" y="3404"/>
                        <a:pt x="3435" y="3404"/>
                      </a:cubicBezTo>
                      <a:cubicBezTo>
                        <a:pt x="3983" y="3404"/>
                        <a:pt x="4489" y="3595"/>
                        <a:pt x="4858" y="4105"/>
                      </a:cubicBezTo>
                      <a:cubicBezTo>
                        <a:pt x="4858" y="4105"/>
                        <a:pt x="4891" y="4105"/>
                        <a:pt x="4891" y="4072"/>
                      </a:cubicBezTo>
                      <a:cubicBezTo>
                        <a:pt x="4582" y="3049"/>
                        <a:pt x="3961" y="2719"/>
                        <a:pt x="3259" y="2719"/>
                      </a:cubicBezTo>
                      <a:cubicBezTo>
                        <a:pt x="2748" y="2719"/>
                        <a:pt x="2195" y="2894"/>
                        <a:pt x="1689" y="3105"/>
                      </a:cubicBezTo>
                      <a:lnTo>
                        <a:pt x="1722" y="3005"/>
                      </a:lnTo>
                      <a:cubicBezTo>
                        <a:pt x="2283" y="2024"/>
                        <a:pt x="3361" y="526"/>
                        <a:pt x="4620" y="526"/>
                      </a:cubicBezTo>
                      <a:cubicBezTo>
                        <a:pt x="4860" y="526"/>
                        <a:pt x="5107" y="580"/>
                        <a:pt x="5358" y="703"/>
                      </a:cubicBezTo>
                      <a:cubicBezTo>
                        <a:pt x="5358" y="713"/>
                        <a:pt x="5361" y="717"/>
                        <a:pt x="5364" y="717"/>
                      </a:cubicBezTo>
                      <a:cubicBezTo>
                        <a:pt x="5372" y="717"/>
                        <a:pt x="5382" y="693"/>
                        <a:pt x="5358" y="670"/>
                      </a:cubicBezTo>
                      <a:cubicBezTo>
                        <a:pt x="4913" y="189"/>
                        <a:pt x="4476" y="1"/>
                        <a:pt x="4058"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8" name="Google Shape;957;p23">
                  <a:extLst>
                    <a:ext uri="{FF2B5EF4-FFF2-40B4-BE49-F238E27FC236}">
                      <a16:creationId xmlns:a16="http://schemas.microsoft.com/office/drawing/2014/main" id="{D845E5A0-728B-846C-2490-D023F8D4D347}"/>
                    </a:ext>
                  </a:extLst>
                </p:cNvPr>
                <p:cNvSpPr/>
                <p:nvPr/>
              </p:nvSpPr>
              <p:spPr>
                <a:xfrm rot="-419147">
                  <a:off x="933848" y="4352942"/>
                  <a:ext cx="135984" cy="115586"/>
                </a:xfrm>
                <a:custGeom>
                  <a:avLst/>
                  <a:gdLst/>
                  <a:ahLst/>
                  <a:cxnLst/>
                  <a:rect l="l" t="t" r="r" b="b"/>
                  <a:pathLst>
                    <a:path w="6920" h="5882" extrusionOk="0">
                      <a:moveTo>
                        <a:pt x="1528" y="1"/>
                      </a:moveTo>
                      <a:cubicBezTo>
                        <a:pt x="955" y="1"/>
                        <a:pt x="416" y="287"/>
                        <a:pt x="0" y="1103"/>
                      </a:cubicBezTo>
                      <a:cubicBezTo>
                        <a:pt x="0" y="1103"/>
                        <a:pt x="15" y="1118"/>
                        <a:pt x="25" y="1118"/>
                      </a:cubicBezTo>
                      <a:cubicBezTo>
                        <a:pt x="30" y="1118"/>
                        <a:pt x="33" y="1114"/>
                        <a:pt x="33" y="1103"/>
                      </a:cubicBezTo>
                      <a:cubicBezTo>
                        <a:pt x="373" y="781"/>
                        <a:pt x="759" y="651"/>
                        <a:pt x="1160" y="651"/>
                      </a:cubicBezTo>
                      <a:cubicBezTo>
                        <a:pt x="2254" y="651"/>
                        <a:pt x="3462" y="1621"/>
                        <a:pt x="4170" y="2304"/>
                      </a:cubicBezTo>
                      <a:cubicBezTo>
                        <a:pt x="4170" y="2304"/>
                        <a:pt x="4203" y="2337"/>
                        <a:pt x="4203" y="2371"/>
                      </a:cubicBezTo>
                      <a:cubicBezTo>
                        <a:pt x="3969" y="2347"/>
                        <a:pt x="3730" y="2330"/>
                        <a:pt x="3495" y="2330"/>
                      </a:cubicBezTo>
                      <a:cubicBezTo>
                        <a:pt x="2422" y="2330"/>
                        <a:pt x="1434" y="2673"/>
                        <a:pt x="1434" y="4205"/>
                      </a:cubicBezTo>
                      <a:cubicBezTo>
                        <a:pt x="1434" y="4222"/>
                        <a:pt x="1443" y="4230"/>
                        <a:pt x="1451" y="4230"/>
                      </a:cubicBezTo>
                      <a:cubicBezTo>
                        <a:pt x="1459" y="4230"/>
                        <a:pt x="1468" y="4222"/>
                        <a:pt x="1468" y="4205"/>
                      </a:cubicBezTo>
                      <a:cubicBezTo>
                        <a:pt x="1791" y="3322"/>
                        <a:pt x="2616" y="3051"/>
                        <a:pt x="3510" y="3051"/>
                      </a:cubicBezTo>
                      <a:cubicBezTo>
                        <a:pt x="4000" y="3051"/>
                        <a:pt x="4510" y="3132"/>
                        <a:pt x="4970" y="3238"/>
                      </a:cubicBezTo>
                      <a:cubicBezTo>
                        <a:pt x="5471" y="3939"/>
                        <a:pt x="5904" y="4773"/>
                        <a:pt x="6205" y="5673"/>
                      </a:cubicBezTo>
                      <a:cubicBezTo>
                        <a:pt x="6257" y="5820"/>
                        <a:pt x="6353" y="5881"/>
                        <a:pt x="6454" y="5881"/>
                      </a:cubicBezTo>
                      <a:cubicBezTo>
                        <a:pt x="6673" y="5881"/>
                        <a:pt x="6919" y="5593"/>
                        <a:pt x="6805" y="5273"/>
                      </a:cubicBezTo>
                      <a:cubicBezTo>
                        <a:pt x="6605" y="4672"/>
                        <a:pt x="6338" y="4105"/>
                        <a:pt x="6038" y="3572"/>
                      </a:cubicBezTo>
                      <a:cubicBezTo>
                        <a:pt x="5838" y="3205"/>
                        <a:pt x="5604" y="2871"/>
                        <a:pt x="5371" y="2571"/>
                      </a:cubicBezTo>
                      <a:cubicBezTo>
                        <a:pt x="4804" y="1804"/>
                        <a:pt x="4136" y="1203"/>
                        <a:pt x="3403" y="703"/>
                      </a:cubicBezTo>
                      <a:cubicBezTo>
                        <a:pt x="2812" y="338"/>
                        <a:pt x="2150" y="1"/>
                        <a:pt x="1528"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9" name="Google Shape;958;p23">
                  <a:extLst>
                    <a:ext uri="{FF2B5EF4-FFF2-40B4-BE49-F238E27FC236}">
                      <a16:creationId xmlns:a16="http://schemas.microsoft.com/office/drawing/2014/main" id="{C6C633F5-46DD-349C-5807-73B3E7C309E6}"/>
                    </a:ext>
                  </a:extLst>
                </p:cNvPr>
                <p:cNvSpPr/>
                <p:nvPr/>
              </p:nvSpPr>
              <p:spPr>
                <a:xfrm rot="-419147">
                  <a:off x="952097" y="3747271"/>
                  <a:ext cx="756461" cy="767642"/>
                </a:xfrm>
                <a:custGeom>
                  <a:avLst/>
                  <a:gdLst/>
                  <a:ahLst/>
                  <a:cxnLst/>
                  <a:rect l="l" t="t" r="r" b="b"/>
                  <a:pathLst>
                    <a:path w="38495" h="39064" extrusionOk="0">
                      <a:moveTo>
                        <a:pt x="24060" y="0"/>
                      </a:moveTo>
                      <a:cubicBezTo>
                        <a:pt x="24013" y="0"/>
                        <a:pt x="23965" y="1"/>
                        <a:pt x="23917" y="1"/>
                      </a:cubicBezTo>
                      <a:cubicBezTo>
                        <a:pt x="18747" y="101"/>
                        <a:pt x="13743" y="869"/>
                        <a:pt x="8840" y="2403"/>
                      </a:cubicBezTo>
                      <a:cubicBezTo>
                        <a:pt x="3469" y="4037"/>
                        <a:pt x="0" y="9241"/>
                        <a:pt x="534" y="14812"/>
                      </a:cubicBezTo>
                      <a:cubicBezTo>
                        <a:pt x="1001" y="19849"/>
                        <a:pt x="1802" y="24852"/>
                        <a:pt x="2902" y="29789"/>
                      </a:cubicBezTo>
                      <a:cubicBezTo>
                        <a:pt x="4126" y="35213"/>
                        <a:pt x="8924" y="39063"/>
                        <a:pt x="14468" y="39063"/>
                      </a:cubicBezTo>
                      <a:cubicBezTo>
                        <a:pt x="14516" y="39063"/>
                        <a:pt x="14563" y="39063"/>
                        <a:pt x="14611" y="39063"/>
                      </a:cubicBezTo>
                      <a:cubicBezTo>
                        <a:pt x="19781" y="38962"/>
                        <a:pt x="24751" y="38195"/>
                        <a:pt x="29688" y="36661"/>
                      </a:cubicBezTo>
                      <a:cubicBezTo>
                        <a:pt x="35059" y="35026"/>
                        <a:pt x="38494" y="29823"/>
                        <a:pt x="37961" y="24252"/>
                      </a:cubicBezTo>
                      <a:cubicBezTo>
                        <a:pt x="37494" y="19215"/>
                        <a:pt x="36693" y="14211"/>
                        <a:pt x="35592" y="9275"/>
                      </a:cubicBezTo>
                      <a:cubicBezTo>
                        <a:pt x="34402" y="3850"/>
                        <a:pt x="29604" y="0"/>
                        <a:pt x="24060" y="0"/>
                      </a:cubicBezTo>
                      <a:close/>
                    </a:path>
                  </a:pathLst>
                </a:custGeom>
                <a:solidFill>
                  <a:srgbClr val="EDB59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0" name="Google Shape;959;p23">
                  <a:extLst>
                    <a:ext uri="{FF2B5EF4-FFF2-40B4-BE49-F238E27FC236}">
                      <a16:creationId xmlns:a16="http://schemas.microsoft.com/office/drawing/2014/main" id="{A79DF411-46D2-3FE9-70A4-5682985940D6}"/>
                    </a:ext>
                  </a:extLst>
                </p:cNvPr>
                <p:cNvSpPr/>
                <p:nvPr/>
              </p:nvSpPr>
              <p:spPr>
                <a:xfrm rot="-419147">
                  <a:off x="1028830" y="4127347"/>
                  <a:ext cx="164380" cy="86503"/>
                </a:xfrm>
                <a:custGeom>
                  <a:avLst/>
                  <a:gdLst/>
                  <a:ahLst/>
                  <a:cxnLst/>
                  <a:rect l="l" t="t" r="r" b="b"/>
                  <a:pathLst>
                    <a:path w="8365" h="4402" extrusionOk="0">
                      <a:moveTo>
                        <a:pt x="6629" y="0"/>
                      </a:moveTo>
                      <a:cubicBezTo>
                        <a:pt x="3662" y="0"/>
                        <a:pt x="1049" y="1794"/>
                        <a:pt x="26" y="4280"/>
                      </a:cubicBezTo>
                      <a:cubicBezTo>
                        <a:pt x="0" y="4331"/>
                        <a:pt x="92" y="4402"/>
                        <a:pt x="167" y="4402"/>
                      </a:cubicBezTo>
                      <a:cubicBezTo>
                        <a:pt x="189" y="4402"/>
                        <a:pt x="210" y="4395"/>
                        <a:pt x="226" y="4380"/>
                      </a:cubicBezTo>
                      <a:cubicBezTo>
                        <a:pt x="2194" y="2145"/>
                        <a:pt x="4729" y="1344"/>
                        <a:pt x="7931" y="1111"/>
                      </a:cubicBezTo>
                      <a:cubicBezTo>
                        <a:pt x="8098" y="1111"/>
                        <a:pt x="8298" y="1044"/>
                        <a:pt x="8332" y="877"/>
                      </a:cubicBezTo>
                      <a:cubicBezTo>
                        <a:pt x="8365" y="710"/>
                        <a:pt x="8365" y="644"/>
                        <a:pt x="8298" y="477"/>
                      </a:cubicBezTo>
                      <a:cubicBezTo>
                        <a:pt x="8265" y="310"/>
                        <a:pt x="8065" y="143"/>
                        <a:pt x="7898" y="110"/>
                      </a:cubicBezTo>
                      <a:cubicBezTo>
                        <a:pt x="7470" y="36"/>
                        <a:pt x="7046" y="0"/>
                        <a:pt x="6629" y="0"/>
                      </a:cubicBezTo>
                      <a:close/>
                    </a:path>
                  </a:pathLst>
                </a:custGeom>
                <a:solidFill>
                  <a:srgbClr val="EAC04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1" name="Google Shape;960;p23">
                  <a:extLst>
                    <a:ext uri="{FF2B5EF4-FFF2-40B4-BE49-F238E27FC236}">
                      <a16:creationId xmlns:a16="http://schemas.microsoft.com/office/drawing/2014/main" id="{84608D79-0344-3A86-7362-28C04F4C8106}"/>
                    </a:ext>
                  </a:extLst>
                </p:cNvPr>
                <p:cNvSpPr/>
                <p:nvPr/>
              </p:nvSpPr>
              <p:spPr>
                <a:xfrm rot="-419147">
                  <a:off x="1447646" y="4019492"/>
                  <a:ext cx="176760" cy="59110"/>
                </a:xfrm>
                <a:custGeom>
                  <a:avLst/>
                  <a:gdLst/>
                  <a:ahLst/>
                  <a:cxnLst/>
                  <a:rect l="l" t="t" r="r" b="b"/>
                  <a:pathLst>
                    <a:path w="8995" h="3008" extrusionOk="0">
                      <a:moveTo>
                        <a:pt x="3254" y="1"/>
                      </a:moveTo>
                      <a:cubicBezTo>
                        <a:pt x="2298" y="1"/>
                        <a:pt x="1317" y="187"/>
                        <a:pt x="368" y="588"/>
                      </a:cubicBezTo>
                      <a:cubicBezTo>
                        <a:pt x="201" y="688"/>
                        <a:pt x="68" y="888"/>
                        <a:pt x="34" y="1055"/>
                      </a:cubicBezTo>
                      <a:cubicBezTo>
                        <a:pt x="1" y="1222"/>
                        <a:pt x="34" y="1288"/>
                        <a:pt x="101" y="1422"/>
                      </a:cubicBezTo>
                      <a:cubicBezTo>
                        <a:pt x="179" y="1551"/>
                        <a:pt x="316" y="1600"/>
                        <a:pt x="452" y="1600"/>
                      </a:cubicBezTo>
                      <a:cubicBezTo>
                        <a:pt x="491" y="1600"/>
                        <a:pt x="530" y="1596"/>
                        <a:pt x="568" y="1589"/>
                      </a:cubicBezTo>
                      <a:cubicBezTo>
                        <a:pt x="1543" y="1423"/>
                        <a:pt x="2473" y="1328"/>
                        <a:pt x="3364" y="1328"/>
                      </a:cubicBezTo>
                      <a:cubicBezTo>
                        <a:pt x="5340" y="1328"/>
                        <a:pt x="7129" y="1794"/>
                        <a:pt x="8807" y="2990"/>
                      </a:cubicBezTo>
                      <a:cubicBezTo>
                        <a:pt x="8826" y="3002"/>
                        <a:pt x="8845" y="3008"/>
                        <a:pt x="8862" y="3008"/>
                      </a:cubicBezTo>
                      <a:cubicBezTo>
                        <a:pt x="8939" y="3008"/>
                        <a:pt x="8995" y="2904"/>
                        <a:pt x="8941" y="2823"/>
                      </a:cubicBezTo>
                      <a:cubicBezTo>
                        <a:pt x="7715" y="1079"/>
                        <a:pt x="5557" y="1"/>
                        <a:pt x="3254" y="1"/>
                      </a:cubicBezTo>
                      <a:close/>
                    </a:path>
                  </a:pathLst>
                </a:custGeom>
                <a:solidFill>
                  <a:srgbClr val="EAC04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2" name="Google Shape;961;p23">
                  <a:extLst>
                    <a:ext uri="{FF2B5EF4-FFF2-40B4-BE49-F238E27FC236}">
                      <a16:creationId xmlns:a16="http://schemas.microsoft.com/office/drawing/2014/main" id="{1EE7BF1C-28BA-FB50-D8E9-75F2057CF6E4}"/>
                    </a:ext>
                  </a:extLst>
                </p:cNvPr>
                <p:cNvSpPr/>
                <p:nvPr/>
              </p:nvSpPr>
              <p:spPr>
                <a:xfrm rot="-419147">
                  <a:off x="882689" y="3667190"/>
                  <a:ext cx="822684" cy="523971"/>
                </a:xfrm>
                <a:custGeom>
                  <a:avLst/>
                  <a:gdLst/>
                  <a:ahLst/>
                  <a:cxnLst/>
                  <a:rect l="l" t="t" r="r" b="b"/>
                  <a:pathLst>
                    <a:path w="41865" h="26664" extrusionOk="0">
                      <a:moveTo>
                        <a:pt x="23418" y="1"/>
                      </a:moveTo>
                      <a:cubicBezTo>
                        <a:pt x="22056" y="1"/>
                        <a:pt x="20694" y="146"/>
                        <a:pt x="19348" y="322"/>
                      </a:cubicBezTo>
                      <a:cubicBezTo>
                        <a:pt x="18814" y="389"/>
                        <a:pt x="18247" y="489"/>
                        <a:pt x="17680" y="589"/>
                      </a:cubicBezTo>
                      <a:cubicBezTo>
                        <a:pt x="17113" y="656"/>
                        <a:pt x="16546" y="756"/>
                        <a:pt x="15979" y="823"/>
                      </a:cubicBezTo>
                      <a:cubicBezTo>
                        <a:pt x="13210" y="1323"/>
                        <a:pt x="10442" y="1957"/>
                        <a:pt x="8040" y="3692"/>
                      </a:cubicBezTo>
                      <a:cubicBezTo>
                        <a:pt x="6806" y="4559"/>
                        <a:pt x="5672" y="5626"/>
                        <a:pt x="4638" y="6860"/>
                      </a:cubicBezTo>
                      <a:cubicBezTo>
                        <a:pt x="2203" y="9896"/>
                        <a:pt x="268" y="13332"/>
                        <a:pt x="34" y="19169"/>
                      </a:cubicBezTo>
                      <a:cubicBezTo>
                        <a:pt x="34" y="19703"/>
                        <a:pt x="1" y="20270"/>
                        <a:pt x="34" y="20837"/>
                      </a:cubicBezTo>
                      <a:cubicBezTo>
                        <a:pt x="34" y="22572"/>
                        <a:pt x="201" y="24473"/>
                        <a:pt x="535" y="26608"/>
                      </a:cubicBezTo>
                      <a:cubicBezTo>
                        <a:pt x="1199" y="26647"/>
                        <a:pt x="1921" y="26663"/>
                        <a:pt x="2686" y="26663"/>
                      </a:cubicBezTo>
                      <a:cubicBezTo>
                        <a:pt x="3227" y="26663"/>
                        <a:pt x="3790" y="26655"/>
                        <a:pt x="4371" y="26641"/>
                      </a:cubicBezTo>
                      <a:cubicBezTo>
                        <a:pt x="4471" y="25574"/>
                        <a:pt x="4604" y="24540"/>
                        <a:pt x="4771" y="23506"/>
                      </a:cubicBezTo>
                      <a:cubicBezTo>
                        <a:pt x="4838" y="22939"/>
                        <a:pt x="4938" y="22438"/>
                        <a:pt x="5005" y="22005"/>
                      </a:cubicBezTo>
                      <a:cubicBezTo>
                        <a:pt x="5171" y="21071"/>
                        <a:pt x="5305" y="20370"/>
                        <a:pt x="5472" y="19770"/>
                      </a:cubicBezTo>
                      <a:cubicBezTo>
                        <a:pt x="5772" y="18435"/>
                        <a:pt x="6105" y="17535"/>
                        <a:pt x="6672" y="15500"/>
                      </a:cubicBezTo>
                      <a:cubicBezTo>
                        <a:pt x="6708" y="15430"/>
                        <a:pt x="6780" y="15387"/>
                        <a:pt x="6840" y="15387"/>
                      </a:cubicBezTo>
                      <a:cubicBezTo>
                        <a:pt x="6895" y="15387"/>
                        <a:pt x="6939" y="15421"/>
                        <a:pt x="6939" y="15500"/>
                      </a:cubicBezTo>
                      <a:cubicBezTo>
                        <a:pt x="6772" y="17535"/>
                        <a:pt x="6839" y="18502"/>
                        <a:pt x="6906" y="19803"/>
                      </a:cubicBezTo>
                      <a:cubicBezTo>
                        <a:pt x="6939" y="20504"/>
                        <a:pt x="7006" y="21304"/>
                        <a:pt x="7039" y="22405"/>
                      </a:cubicBezTo>
                      <a:cubicBezTo>
                        <a:pt x="7073" y="22772"/>
                        <a:pt x="7073" y="23206"/>
                        <a:pt x="7073" y="23673"/>
                      </a:cubicBezTo>
                      <a:cubicBezTo>
                        <a:pt x="7106" y="24640"/>
                        <a:pt x="7173" y="25574"/>
                        <a:pt x="7239" y="26541"/>
                      </a:cubicBezTo>
                      <a:cubicBezTo>
                        <a:pt x="8941" y="26441"/>
                        <a:pt x="10742" y="26308"/>
                        <a:pt x="12610" y="26108"/>
                      </a:cubicBezTo>
                      <a:cubicBezTo>
                        <a:pt x="12710" y="25074"/>
                        <a:pt x="12810" y="24106"/>
                        <a:pt x="12877" y="23139"/>
                      </a:cubicBezTo>
                      <a:cubicBezTo>
                        <a:pt x="12977" y="21971"/>
                        <a:pt x="13077" y="20837"/>
                        <a:pt x="13177" y="19736"/>
                      </a:cubicBezTo>
                      <a:cubicBezTo>
                        <a:pt x="13244" y="18669"/>
                        <a:pt x="13310" y="17668"/>
                        <a:pt x="13344" y="16667"/>
                      </a:cubicBezTo>
                      <a:cubicBezTo>
                        <a:pt x="13344" y="16576"/>
                        <a:pt x="13404" y="16524"/>
                        <a:pt x="13459" y="16524"/>
                      </a:cubicBezTo>
                      <a:cubicBezTo>
                        <a:pt x="13503" y="16524"/>
                        <a:pt x="13544" y="16559"/>
                        <a:pt x="13544" y="16634"/>
                      </a:cubicBezTo>
                      <a:cubicBezTo>
                        <a:pt x="13644" y="17601"/>
                        <a:pt x="13744" y="18636"/>
                        <a:pt x="13811" y="19703"/>
                      </a:cubicBezTo>
                      <a:cubicBezTo>
                        <a:pt x="13878" y="20837"/>
                        <a:pt x="13911" y="22005"/>
                        <a:pt x="13978" y="23206"/>
                      </a:cubicBezTo>
                      <a:cubicBezTo>
                        <a:pt x="14011" y="24106"/>
                        <a:pt x="14011" y="25007"/>
                        <a:pt x="14044" y="25941"/>
                      </a:cubicBezTo>
                      <a:cubicBezTo>
                        <a:pt x="15345" y="25807"/>
                        <a:pt x="16713" y="25641"/>
                        <a:pt x="18047" y="25440"/>
                      </a:cubicBezTo>
                      <a:cubicBezTo>
                        <a:pt x="18047" y="24740"/>
                        <a:pt x="18047" y="24006"/>
                        <a:pt x="18047" y="23339"/>
                      </a:cubicBezTo>
                      <a:cubicBezTo>
                        <a:pt x="18047" y="22972"/>
                        <a:pt x="18047" y="22638"/>
                        <a:pt x="18047" y="22305"/>
                      </a:cubicBezTo>
                      <a:cubicBezTo>
                        <a:pt x="18047" y="22105"/>
                        <a:pt x="18186" y="21994"/>
                        <a:pt x="18328" y="21994"/>
                      </a:cubicBezTo>
                      <a:cubicBezTo>
                        <a:pt x="18447" y="21994"/>
                        <a:pt x="18569" y="22071"/>
                        <a:pt x="18614" y="22238"/>
                      </a:cubicBezTo>
                      <a:cubicBezTo>
                        <a:pt x="18714" y="22572"/>
                        <a:pt x="18781" y="22939"/>
                        <a:pt x="18881" y="23306"/>
                      </a:cubicBezTo>
                      <a:cubicBezTo>
                        <a:pt x="19015" y="23939"/>
                        <a:pt x="19148" y="24607"/>
                        <a:pt x="19248" y="25274"/>
                      </a:cubicBezTo>
                      <a:cubicBezTo>
                        <a:pt x="21283" y="25007"/>
                        <a:pt x="23318" y="24673"/>
                        <a:pt x="25286" y="24340"/>
                      </a:cubicBezTo>
                      <a:cubicBezTo>
                        <a:pt x="25152" y="23773"/>
                        <a:pt x="25052" y="23239"/>
                        <a:pt x="24985" y="22705"/>
                      </a:cubicBezTo>
                      <a:cubicBezTo>
                        <a:pt x="24952" y="22438"/>
                        <a:pt x="24919" y="22171"/>
                        <a:pt x="24885" y="21905"/>
                      </a:cubicBezTo>
                      <a:cubicBezTo>
                        <a:pt x="24885" y="21707"/>
                        <a:pt x="24992" y="21615"/>
                        <a:pt x="25112" y="21615"/>
                      </a:cubicBezTo>
                      <a:cubicBezTo>
                        <a:pt x="25213" y="21615"/>
                        <a:pt x="25324" y="21682"/>
                        <a:pt x="25386" y="21805"/>
                      </a:cubicBezTo>
                      <a:cubicBezTo>
                        <a:pt x="25486" y="22038"/>
                        <a:pt x="25619" y="22272"/>
                        <a:pt x="25753" y="22538"/>
                      </a:cubicBezTo>
                      <a:cubicBezTo>
                        <a:pt x="25986" y="23005"/>
                        <a:pt x="26253" y="23506"/>
                        <a:pt x="26520" y="24106"/>
                      </a:cubicBezTo>
                      <a:cubicBezTo>
                        <a:pt x="28121" y="23806"/>
                        <a:pt x="29722" y="23506"/>
                        <a:pt x="31223" y="23172"/>
                      </a:cubicBezTo>
                      <a:cubicBezTo>
                        <a:pt x="31090" y="22505"/>
                        <a:pt x="30956" y="21838"/>
                        <a:pt x="30823" y="21204"/>
                      </a:cubicBezTo>
                      <a:cubicBezTo>
                        <a:pt x="30489" y="19736"/>
                        <a:pt x="30122" y="18369"/>
                        <a:pt x="29722" y="17001"/>
                      </a:cubicBezTo>
                      <a:cubicBezTo>
                        <a:pt x="29455" y="16134"/>
                        <a:pt x="29188" y="15300"/>
                        <a:pt x="28855" y="14466"/>
                      </a:cubicBezTo>
                      <a:cubicBezTo>
                        <a:pt x="28774" y="14244"/>
                        <a:pt x="28913" y="14108"/>
                        <a:pt x="29071" y="14108"/>
                      </a:cubicBezTo>
                      <a:cubicBezTo>
                        <a:pt x="29176" y="14108"/>
                        <a:pt x="29289" y="14167"/>
                        <a:pt x="29355" y="14299"/>
                      </a:cubicBezTo>
                      <a:cubicBezTo>
                        <a:pt x="29789" y="15066"/>
                        <a:pt x="30223" y="15900"/>
                        <a:pt x="30623" y="16768"/>
                      </a:cubicBezTo>
                      <a:cubicBezTo>
                        <a:pt x="31223" y="17968"/>
                        <a:pt x="31790" y="19269"/>
                        <a:pt x="32324" y="20637"/>
                      </a:cubicBezTo>
                      <a:cubicBezTo>
                        <a:pt x="32591" y="21304"/>
                        <a:pt x="32858" y="22038"/>
                        <a:pt x="33125" y="22739"/>
                      </a:cubicBezTo>
                      <a:cubicBezTo>
                        <a:pt x="34159" y="22505"/>
                        <a:pt x="35159" y="22272"/>
                        <a:pt x="36127" y="22005"/>
                      </a:cubicBezTo>
                      <a:cubicBezTo>
                        <a:pt x="35793" y="21071"/>
                        <a:pt x="35460" y="20170"/>
                        <a:pt x="35126" y="19269"/>
                      </a:cubicBezTo>
                      <a:cubicBezTo>
                        <a:pt x="34659" y="18068"/>
                        <a:pt x="34192" y="16901"/>
                        <a:pt x="33725" y="15800"/>
                      </a:cubicBezTo>
                      <a:cubicBezTo>
                        <a:pt x="32758" y="13532"/>
                        <a:pt x="31757" y="11464"/>
                        <a:pt x="30489" y="9629"/>
                      </a:cubicBezTo>
                      <a:cubicBezTo>
                        <a:pt x="30419" y="9535"/>
                        <a:pt x="30498" y="9440"/>
                        <a:pt x="30586" y="9440"/>
                      </a:cubicBezTo>
                      <a:cubicBezTo>
                        <a:pt x="30622" y="9440"/>
                        <a:pt x="30660" y="9457"/>
                        <a:pt x="30690" y="9496"/>
                      </a:cubicBezTo>
                      <a:cubicBezTo>
                        <a:pt x="32291" y="11197"/>
                        <a:pt x="33625" y="13165"/>
                        <a:pt x="34926" y="15367"/>
                      </a:cubicBezTo>
                      <a:cubicBezTo>
                        <a:pt x="35493" y="16334"/>
                        <a:pt x="36060" y="17335"/>
                        <a:pt x="36627" y="18369"/>
                      </a:cubicBezTo>
                      <a:cubicBezTo>
                        <a:pt x="36894" y="18902"/>
                        <a:pt x="37161" y="19436"/>
                        <a:pt x="37461" y="19970"/>
                      </a:cubicBezTo>
                      <a:cubicBezTo>
                        <a:pt x="37728" y="20470"/>
                        <a:pt x="37961" y="20937"/>
                        <a:pt x="38228" y="21438"/>
                      </a:cubicBezTo>
                      <a:cubicBezTo>
                        <a:pt x="39563" y="21071"/>
                        <a:pt x="40797" y="20670"/>
                        <a:pt x="41864" y="20270"/>
                      </a:cubicBezTo>
                      <a:cubicBezTo>
                        <a:pt x="41597" y="18502"/>
                        <a:pt x="41264" y="16901"/>
                        <a:pt x="40863" y="15467"/>
                      </a:cubicBezTo>
                      <a:cubicBezTo>
                        <a:pt x="40630" y="14566"/>
                        <a:pt x="40363" y="13732"/>
                        <a:pt x="40063" y="12931"/>
                      </a:cubicBezTo>
                      <a:cubicBezTo>
                        <a:pt x="38095" y="7494"/>
                        <a:pt x="35226" y="4792"/>
                        <a:pt x="31990" y="2657"/>
                      </a:cubicBezTo>
                      <a:cubicBezTo>
                        <a:pt x="30623" y="1757"/>
                        <a:pt x="29222" y="1123"/>
                        <a:pt x="27821" y="656"/>
                      </a:cubicBezTo>
                      <a:cubicBezTo>
                        <a:pt x="26365" y="171"/>
                        <a:pt x="24891" y="1"/>
                        <a:pt x="23418" y="1"/>
                      </a:cubicBezTo>
                      <a:close/>
                    </a:path>
                  </a:pathLst>
                </a:custGeom>
                <a:solidFill>
                  <a:srgbClr val="EAC04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3" name="Google Shape;962;p23">
                  <a:extLst>
                    <a:ext uri="{FF2B5EF4-FFF2-40B4-BE49-F238E27FC236}">
                      <a16:creationId xmlns:a16="http://schemas.microsoft.com/office/drawing/2014/main" id="{5326593B-A342-D88B-8D39-50A4BC62F9FC}"/>
                    </a:ext>
                  </a:extLst>
                </p:cNvPr>
                <p:cNvSpPr/>
                <p:nvPr/>
              </p:nvSpPr>
              <p:spPr>
                <a:xfrm rot="-419147">
                  <a:off x="902877" y="4089217"/>
                  <a:ext cx="58363" cy="45236"/>
                </a:xfrm>
                <a:custGeom>
                  <a:avLst/>
                  <a:gdLst/>
                  <a:ahLst/>
                  <a:cxnLst/>
                  <a:rect l="l" t="t" r="r" b="b"/>
                  <a:pathLst>
                    <a:path w="2970" h="2302" extrusionOk="0">
                      <a:moveTo>
                        <a:pt x="0" y="0"/>
                      </a:moveTo>
                      <a:cubicBezTo>
                        <a:pt x="0" y="534"/>
                        <a:pt x="0" y="1101"/>
                        <a:pt x="0" y="1668"/>
                      </a:cubicBezTo>
                      <a:cubicBezTo>
                        <a:pt x="801" y="1935"/>
                        <a:pt x="1601" y="2135"/>
                        <a:pt x="2402" y="2302"/>
                      </a:cubicBezTo>
                      <a:cubicBezTo>
                        <a:pt x="2569" y="1668"/>
                        <a:pt x="2769" y="1034"/>
                        <a:pt x="2969" y="401"/>
                      </a:cubicBezTo>
                      <a:cubicBezTo>
                        <a:pt x="1968" y="334"/>
                        <a:pt x="1001" y="200"/>
                        <a:pt x="0"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4" name="Google Shape;963;p23">
                  <a:extLst>
                    <a:ext uri="{FF2B5EF4-FFF2-40B4-BE49-F238E27FC236}">
                      <a16:creationId xmlns:a16="http://schemas.microsoft.com/office/drawing/2014/main" id="{EFCF14E6-F052-24A2-ECFB-AD61110AA95F}"/>
                    </a:ext>
                  </a:extLst>
                </p:cNvPr>
                <p:cNvSpPr/>
                <p:nvPr/>
              </p:nvSpPr>
              <p:spPr>
                <a:xfrm rot="-419147">
                  <a:off x="965263" y="4091627"/>
                  <a:ext cx="45256" cy="46553"/>
                </a:xfrm>
                <a:custGeom>
                  <a:avLst/>
                  <a:gdLst/>
                  <a:ahLst/>
                  <a:cxnLst/>
                  <a:rect l="l" t="t" r="r" b="b"/>
                  <a:pathLst>
                    <a:path w="2303" h="2369" extrusionOk="0">
                      <a:moveTo>
                        <a:pt x="468" y="0"/>
                      </a:moveTo>
                      <a:cubicBezTo>
                        <a:pt x="301" y="667"/>
                        <a:pt x="134" y="1335"/>
                        <a:pt x="1" y="2002"/>
                      </a:cubicBezTo>
                      <a:cubicBezTo>
                        <a:pt x="101" y="2035"/>
                        <a:pt x="168" y="2035"/>
                        <a:pt x="268" y="2068"/>
                      </a:cubicBezTo>
                      <a:cubicBezTo>
                        <a:pt x="801" y="2169"/>
                        <a:pt x="1335" y="2269"/>
                        <a:pt x="1836" y="2369"/>
                      </a:cubicBezTo>
                      <a:cubicBezTo>
                        <a:pt x="2002" y="1435"/>
                        <a:pt x="2169" y="734"/>
                        <a:pt x="2303" y="134"/>
                      </a:cubicBezTo>
                      <a:cubicBezTo>
                        <a:pt x="2036" y="100"/>
                        <a:pt x="1735" y="100"/>
                        <a:pt x="1469" y="67"/>
                      </a:cubicBezTo>
                      <a:cubicBezTo>
                        <a:pt x="1135" y="67"/>
                        <a:pt x="801" y="34"/>
                        <a:pt x="468"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5" name="Google Shape;964;p23">
                  <a:extLst>
                    <a:ext uri="{FF2B5EF4-FFF2-40B4-BE49-F238E27FC236}">
                      <a16:creationId xmlns:a16="http://schemas.microsoft.com/office/drawing/2014/main" id="{A248382F-3862-C096-1E56-52BEE94A8AFC}"/>
                    </a:ext>
                  </a:extLst>
                </p:cNvPr>
                <p:cNvSpPr/>
                <p:nvPr/>
              </p:nvSpPr>
              <p:spPr>
                <a:xfrm rot="-419147">
                  <a:off x="1039063" y="4086925"/>
                  <a:ext cx="28867" cy="54413"/>
                </a:xfrm>
                <a:custGeom>
                  <a:avLst/>
                  <a:gdLst/>
                  <a:ahLst/>
                  <a:cxnLst/>
                  <a:rect l="l" t="t" r="r" b="b"/>
                  <a:pathLst>
                    <a:path w="1469" h="2769" extrusionOk="0">
                      <a:moveTo>
                        <a:pt x="1" y="0"/>
                      </a:moveTo>
                      <a:lnTo>
                        <a:pt x="1" y="0"/>
                      </a:lnTo>
                      <a:cubicBezTo>
                        <a:pt x="68" y="701"/>
                        <a:pt x="101" y="1501"/>
                        <a:pt x="134" y="2602"/>
                      </a:cubicBezTo>
                      <a:cubicBezTo>
                        <a:pt x="501" y="2635"/>
                        <a:pt x="868" y="2702"/>
                        <a:pt x="1235" y="2769"/>
                      </a:cubicBezTo>
                      <a:cubicBezTo>
                        <a:pt x="1268" y="1868"/>
                        <a:pt x="1369" y="934"/>
                        <a:pt x="1469" y="33"/>
                      </a:cubicBezTo>
                      <a:cubicBezTo>
                        <a:pt x="968" y="33"/>
                        <a:pt x="501" y="33"/>
                        <a:pt x="1"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6" name="Google Shape;965;p23">
                  <a:extLst>
                    <a:ext uri="{FF2B5EF4-FFF2-40B4-BE49-F238E27FC236}">
                      <a16:creationId xmlns:a16="http://schemas.microsoft.com/office/drawing/2014/main" id="{FA749FFA-B1D4-9D89-039B-CAD33864F0F0}"/>
                    </a:ext>
                  </a:extLst>
                </p:cNvPr>
                <p:cNvSpPr/>
                <p:nvPr/>
              </p:nvSpPr>
              <p:spPr>
                <a:xfrm rot="-419147">
                  <a:off x="1130083" y="4074293"/>
                  <a:ext cx="32149" cy="66872"/>
                </a:xfrm>
                <a:custGeom>
                  <a:avLst/>
                  <a:gdLst/>
                  <a:ahLst/>
                  <a:cxnLst/>
                  <a:rect l="l" t="t" r="r" b="b"/>
                  <a:pathLst>
                    <a:path w="1636" h="3403" extrusionOk="0">
                      <a:moveTo>
                        <a:pt x="1635" y="0"/>
                      </a:moveTo>
                      <a:lnTo>
                        <a:pt x="1635" y="0"/>
                      </a:lnTo>
                      <a:cubicBezTo>
                        <a:pt x="1168" y="34"/>
                        <a:pt x="668" y="34"/>
                        <a:pt x="201" y="67"/>
                      </a:cubicBezTo>
                      <a:cubicBezTo>
                        <a:pt x="134" y="1134"/>
                        <a:pt x="34" y="2202"/>
                        <a:pt x="1" y="3269"/>
                      </a:cubicBezTo>
                      <a:cubicBezTo>
                        <a:pt x="468" y="3303"/>
                        <a:pt x="901" y="3369"/>
                        <a:pt x="1368" y="3403"/>
                      </a:cubicBezTo>
                      <a:cubicBezTo>
                        <a:pt x="1468" y="2235"/>
                        <a:pt x="1568" y="1101"/>
                        <a:pt x="1635"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7" name="Google Shape;966;p23">
                  <a:extLst>
                    <a:ext uri="{FF2B5EF4-FFF2-40B4-BE49-F238E27FC236}">
                      <a16:creationId xmlns:a16="http://schemas.microsoft.com/office/drawing/2014/main" id="{FB243AE8-9E22-56A2-4790-E9BC58344720}"/>
                    </a:ext>
                  </a:extLst>
                </p:cNvPr>
                <p:cNvSpPr/>
                <p:nvPr/>
              </p:nvSpPr>
              <p:spPr>
                <a:xfrm rot="-419147">
                  <a:off x="1075263" y="4082084"/>
                  <a:ext cx="46553" cy="60977"/>
                </a:xfrm>
                <a:custGeom>
                  <a:avLst/>
                  <a:gdLst/>
                  <a:ahLst/>
                  <a:cxnLst/>
                  <a:rect l="l" t="t" r="r" b="b"/>
                  <a:pathLst>
                    <a:path w="2369" h="3103" extrusionOk="0">
                      <a:moveTo>
                        <a:pt x="101" y="0"/>
                      </a:moveTo>
                      <a:cubicBezTo>
                        <a:pt x="67" y="968"/>
                        <a:pt x="1" y="1902"/>
                        <a:pt x="1" y="2836"/>
                      </a:cubicBezTo>
                      <a:cubicBezTo>
                        <a:pt x="668" y="2936"/>
                        <a:pt x="1335" y="3003"/>
                        <a:pt x="2035" y="3103"/>
                      </a:cubicBezTo>
                      <a:cubicBezTo>
                        <a:pt x="2069" y="2035"/>
                        <a:pt x="2235" y="1001"/>
                        <a:pt x="2369" y="0"/>
                      </a:cubicBezTo>
                      <a:cubicBezTo>
                        <a:pt x="1857" y="0"/>
                        <a:pt x="1361" y="15"/>
                        <a:pt x="859" y="15"/>
                      </a:cubicBezTo>
                      <a:cubicBezTo>
                        <a:pt x="608" y="15"/>
                        <a:pt x="356" y="12"/>
                        <a:pt x="101"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8" name="Google Shape;967;p23">
                  <a:extLst>
                    <a:ext uri="{FF2B5EF4-FFF2-40B4-BE49-F238E27FC236}">
                      <a16:creationId xmlns:a16="http://schemas.microsoft.com/office/drawing/2014/main" id="{74812F38-654C-E4E1-C639-E0556A1B3600}"/>
                    </a:ext>
                  </a:extLst>
                </p:cNvPr>
                <p:cNvSpPr/>
                <p:nvPr/>
              </p:nvSpPr>
              <p:spPr>
                <a:xfrm rot="-419147">
                  <a:off x="1221641" y="4045491"/>
                  <a:ext cx="93754" cy="84577"/>
                </a:xfrm>
                <a:custGeom>
                  <a:avLst/>
                  <a:gdLst/>
                  <a:ahLst/>
                  <a:cxnLst/>
                  <a:rect l="l" t="t" r="r" b="b"/>
                  <a:pathLst>
                    <a:path w="4771" h="4304" extrusionOk="0">
                      <a:moveTo>
                        <a:pt x="4103" y="1"/>
                      </a:moveTo>
                      <a:cubicBezTo>
                        <a:pt x="3870" y="34"/>
                        <a:pt x="3636" y="68"/>
                        <a:pt x="3369" y="101"/>
                      </a:cubicBezTo>
                      <a:cubicBezTo>
                        <a:pt x="2235" y="234"/>
                        <a:pt x="1134" y="368"/>
                        <a:pt x="0" y="468"/>
                      </a:cubicBezTo>
                      <a:cubicBezTo>
                        <a:pt x="100" y="1735"/>
                        <a:pt x="134" y="3003"/>
                        <a:pt x="134" y="4271"/>
                      </a:cubicBezTo>
                      <a:cubicBezTo>
                        <a:pt x="667" y="4304"/>
                        <a:pt x="1234" y="4304"/>
                        <a:pt x="1802" y="4304"/>
                      </a:cubicBezTo>
                      <a:cubicBezTo>
                        <a:pt x="1802" y="3937"/>
                        <a:pt x="1802" y="3603"/>
                        <a:pt x="1802" y="3270"/>
                      </a:cubicBezTo>
                      <a:cubicBezTo>
                        <a:pt x="1802" y="3070"/>
                        <a:pt x="1940" y="2959"/>
                        <a:pt x="2083" y="2959"/>
                      </a:cubicBezTo>
                      <a:cubicBezTo>
                        <a:pt x="2202" y="2959"/>
                        <a:pt x="2323" y="3036"/>
                        <a:pt x="2369" y="3203"/>
                      </a:cubicBezTo>
                      <a:cubicBezTo>
                        <a:pt x="2435" y="3537"/>
                        <a:pt x="2535" y="3904"/>
                        <a:pt x="2602" y="4271"/>
                      </a:cubicBezTo>
                      <a:cubicBezTo>
                        <a:pt x="2969" y="4271"/>
                        <a:pt x="3303" y="4237"/>
                        <a:pt x="3670" y="4237"/>
                      </a:cubicBezTo>
                      <a:cubicBezTo>
                        <a:pt x="4036" y="4204"/>
                        <a:pt x="4403" y="4171"/>
                        <a:pt x="4770" y="4137"/>
                      </a:cubicBezTo>
                      <a:cubicBezTo>
                        <a:pt x="4604" y="2736"/>
                        <a:pt x="4470" y="1335"/>
                        <a:pt x="4103"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9" name="Google Shape;968;p23">
                  <a:extLst>
                    <a:ext uri="{FF2B5EF4-FFF2-40B4-BE49-F238E27FC236}">
                      <a16:creationId xmlns:a16="http://schemas.microsoft.com/office/drawing/2014/main" id="{96820B6E-D9C8-F01E-3DFE-1F0E745BF126}"/>
                    </a:ext>
                  </a:extLst>
                </p:cNvPr>
                <p:cNvSpPr/>
                <p:nvPr/>
              </p:nvSpPr>
              <p:spPr>
                <a:xfrm rot="-419147">
                  <a:off x="1305345" y="4014014"/>
                  <a:ext cx="118004" cy="100298"/>
                </a:xfrm>
                <a:custGeom>
                  <a:avLst/>
                  <a:gdLst/>
                  <a:ahLst/>
                  <a:cxnLst/>
                  <a:rect l="l" t="t" r="r" b="b"/>
                  <a:pathLst>
                    <a:path w="6005" h="5104" extrusionOk="0">
                      <a:moveTo>
                        <a:pt x="5170" y="0"/>
                      </a:moveTo>
                      <a:cubicBezTo>
                        <a:pt x="3469" y="400"/>
                        <a:pt x="1768" y="701"/>
                        <a:pt x="0" y="967"/>
                      </a:cubicBezTo>
                      <a:cubicBezTo>
                        <a:pt x="500" y="2302"/>
                        <a:pt x="701" y="3703"/>
                        <a:pt x="967" y="5104"/>
                      </a:cubicBezTo>
                      <a:cubicBezTo>
                        <a:pt x="2068" y="5004"/>
                        <a:pt x="3202" y="4837"/>
                        <a:pt x="4336" y="4670"/>
                      </a:cubicBezTo>
                      <a:cubicBezTo>
                        <a:pt x="4303" y="4403"/>
                        <a:pt x="4270" y="4136"/>
                        <a:pt x="4270" y="3870"/>
                      </a:cubicBezTo>
                      <a:cubicBezTo>
                        <a:pt x="4252" y="3677"/>
                        <a:pt x="4354" y="3585"/>
                        <a:pt x="4474" y="3585"/>
                      </a:cubicBezTo>
                      <a:cubicBezTo>
                        <a:pt x="4583" y="3585"/>
                        <a:pt x="4707" y="3660"/>
                        <a:pt x="4770" y="3803"/>
                      </a:cubicBezTo>
                      <a:cubicBezTo>
                        <a:pt x="4870" y="4003"/>
                        <a:pt x="4970" y="4237"/>
                        <a:pt x="5137" y="4537"/>
                      </a:cubicBezTo>
                      <a:cubicBezTo>
                        <a:pt x="5404" y="4470"/>
                        <a:pt x="5704" y="4403"/>
                        <a:pt x="6004" y="4337"/>
                      </a:cubicBezTo>
                      <a:cubicBezTo>
                        <a:pt x="5737" y="2902"/>
                        <a:pt x="5471" y="1434"/>
                        <a:pt x="5170"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0" name="Google Shape;969;p23">
                  <a:extLst>
                    <a:ext uri="{FF2B5EF4-FFF2-40B4-BE49-F238E27FC236}">
                      <a16:creationId xmlns:a16="http://schemas.microsoft.com/office/drawing/2014/main" id="{BB2C95F9-5022-709C-13A3-60BED2454CC6}"/>
                    </a:ext>
                  </a:extLst>
                </p:cNvPr>
                <p:cNvSpPr/>
                <p:nvPr/>
              </p:nvSpPr>
              <p:spPr>
                <a:xfrm rot="-419147">
                  <a:off x="1421415" y="3982264"/>
                  <a:ext cx="80628" cy="99001"/>
                </a:xfrm>
                <a:custGeom>
                  <a:avLst/>
                  <a:gdLst/>
                  <a:ahLst/>
                  <a:cxnLst/>
                  <a:rect l="l" t="t" r="r" b="b"/>
                  <a:pathLst>
                    <a:path w="4103" h="5038" extrusionOk="0">
                      <a:moveTo>
                        <a:pt x="3002" y="0"/>
                      </a:moveTo>
                      <a:cubicBezTo>
                        <a:pt x="2001" y="267"/>
                        <a:pt x="1001" y="534"/>
                        <a:pt x="0" y="768"/>
                      </a:cubicBezTo>
                      <a:cubicBezTo>
                        <a:pt x="467" y="2169"/>
                        <a:pt x="867" y="3603"/>
                        <a:pt x="1234" y="5037"/>
                      </a:cubicBezTo>
                      <a:cubicBezTo>
                        <a:pt x="2202" y="4804"/>
                        <a:pt x="3169" y="4504"/>
                        <a:pt x="4103" y="4170"/>
                      </a:cubicBezTo>
                      <a:cubicBezTo>
                        <a:pt x="3769" y="2736"/>
                        <a:pt x="3436" y="1335"/>
                        <a:pt x="3002"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1" name="Google Shape;970;p23">
                  <a:extLst>
                    <a:ext uri="{FF2B5EF4-FFF2-40B4-BE49-F238E27FC236}">
                      <a16:creationId xmlns:a16="http://schemas.microsoft.com/office/drawing/2014/main" id="{F489A912-F164-78D4-E856-8FB89BED9934}"/>
                    </a:ext>
                  </a:extLst>
                </p:cNvPr>
                <p:cNvSpPr/>
                <p:nvPr/>
              </p:nvSpPr>
              <p:spPr>
                <a:xfrm rot="-419147">
                  <a:off x="1174962" y="4065233"/>
                  <a:ext cx="36727" cy="73435"/>
                </a:xfrm>
                <a:custGeom>
                  <a:avLst/>
                  <a:gdLst/>
                  <a:ahLst/>
                  <a:cxnLst/>
                  <a:rect l="l" t="t" r="r" b="b"/>
                  <a:pathLst>
                    <a:path w="1869" h="3737" extrusionOk="0">
                      <a:moveTo>
                        <a:pt x="1835" y="1"/>
                      </a:moveTo>
                      <a:lnTo>
                        <a:pt x="1835" y="1"/>
                      </a:lnTo>
                      <a:cubicBezTo>
                        <a:pt x="1234" y="34"/>
                        <a:pt x="601" y="101"/>
                        <a:pt x="0" y="134"/>
                      </a:cubicBezTo>
                      <a:cubicBezTo>
                        <a:pt x="67" y="1268"/>
                        <a:pt x="100" y="2436"/>
                        <a:pt x="134" y="3637"/>
                      </a:cubicBezTo>
                      <a:cubicBezTo>
                        <a:pt x="701" y="3670"/>
                        <a:pt x="1234" y="3703"/>
                        <a:pt x="1768" y="3737"/>
                      </a:cubicBezTo>
                      <a:cubicBezTo>
                        <a:pt x="1835" y="2502"/>
                        <a:pt x="1868" y="1235"/>
                        <a:pt x="1835"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2" name="Google Shape;971;p23">
                  <a:extLst>
                    <a:ext uri="{FF2B5EF4-FFF2-40B4-BE49-F238E27FC236}">
                      <a16:creationId xmlns:a16="http://schemas.microsoft.com/office/drawing/2014/main" id="{097C8DEF-2446-B4C6-E617-BD9406F9AD80}"/>
                    </a:ext>
                  </a:extLst>
                </p:cNvPr>
                <p:cNvSpPr/>
                <p:nvPr/>
              </p:nvSpPr>
              <p:spPr>
                <a:xfrm rot="-419147">
                  <a:off x="1534290" y="3945968"/>
                  <a:ext cx="47221" cy="76049"/>
                </a:xfrm>
                <a:custGeom>
                  <a:avLst/>
                  <a:gdLst/>
                  <a:ahLst/>
                  <a:cxnLst/>
                  <a:rect l="l" t="t" r="r" b="b"/>
                  <a:pathLst>
                    <a:path w="2403" h="3870" extrusionOk="0">
                      <a:moveTo>
                        <a:pt x="1001" y="0"/>
                      </a:moveTo>
                      <a:cubicBezTo>
                        <a:pt x="901" y="34"/>
                        <a:pt x="768" y="100"/>
                        <a:pt x="667" y="134"/>
                      </a:cubicBezTo>
                      <a:cubicBezTo>
                        <a:pt x="434" y="200"/>
                        <a:pt x="200" y="267"/>
                        <a:pt x="0" y="334"/>
                      </a:cubicBezTo>
                      <a:cubicBezTo>
                        <a:pt x="567" y="1435"/>
                        <a:pt x="1168" y="2535"/>
                        <a:pt x="1601" y="3736"/>
                      </a:cubicBezTo>
                      <a:cubicBezTo>
                        <a:pt x="1635" y="3803"/>
                        <a:pt x="1635" y="3836"/>
                        <a:pt x="1668" y="3870"/>
                      </a:cubicBezTo>
                      <a:cubicBezTo>
                        <a:pt x="1902" y="3736"/>
                        <a:pt x="2135" y="3603"/>
                        <a:pt x="2402" y="3469"/>
                      </a:cubicBezTo>
                      <a:cubicBezTo>
                        <a:pt x="1935" y="2268"/>
                        <a:pt x="1501" y="1101"/>
                        <a:pt x="1001"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3" name="Google Shape;972;p23">
                  <a:extLst>
                    <a:ext uri="{FF2B5EF4-FFF2-40B4-BE49-F238E27FC236}">
                      <a16:creationId xmlns:a16="http://schemas.microsoft.com/office/drawing/2014/main" id="{C30B4CF4-902F-49DA-1D21-B8FFE34093E7}"/>
                    </a:ext>
                  </a:extLst>
                </p:cNvPr>
                <p:cNvSpPr/>
                <p:nvPr/>
              </p:nvSpPr>
              <p:spPr>
                <a:xfrm rot="-419147">
                  <a:off x="1494996" y="3959871"/>
                  <a:ext cx="60996" cy="85226"/>
                </a:xfrm>
                <a:custGeom>
                  <a:avLst/>
                  <a:gdLst/>
                  <a:ahLst/>
                  <a:cxnLst/>
                  <a:rect l="l" t="t" r="r" b="b"/>
                  <a:pathLst>
                    <a:path w="3104" h="4337" extrusionOk="0">
                      <a:moveTo>
                        <a:pt x="1535" y="1"/>
                      </a:moveTo>
                      <a:cubicBezTo>
                        <a:pt x="1035" y="167"/>
                        <a:pt x="535" y="301"/>
                        <a:pt x="1" y="468"/>
                      </a:cubicBezTo>
                      <a:cubicBezTo>
                        <a:pt x="601" y="1668"/>
                        <a:pt x="1168" y="2969"/>
                        <a:pt x="1702" y="4337"/>
                      </a:cubicBezTo>
                      <a:cubicBezTo>
                        <a:pt x="2169" y="4137"/>
                        <a:pt x="2636" y="3937"/>
                        <a:pt x="3103" y="3703"/>
                      </a:cubicBezTo>
                      <a:cubicBezTo>
                        <a:pt x="2636" y="2436"/>
                        <a:pt x="2069" y="1235"/>
                        <a:pt x="1535"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4" name="Google Shape;973;p23">
                  <a:extLst>
                    <a:ext uri="{FF2B5EF4-FFF2-40B4-BE49-F238E27FC236}">
                      <a16:creationId xmlns:a16="http://schemas.microsoft.com/office/drawing/2014/main" id="{581D42B8-D04A-4260-8A0C-ADA38EC7597E}"/>
                    </a:ext>
                  </a:extLst>
                </p:cNvPr>
                <p:cNvSpPr/>
                <p:nvPr/>
              </p:nvSpPr>
              <p:spPr>
                <a:xfrm rot="-419147">
                  <a:off x="1574180" y="3916536"/>
                  <a:ext cx="59680" cy="74084"/>
                </a:xfrm>
                <a:custGeom>
                  <a:avLst/>
                  <a:gdLst/>
                  <a:ahLst/>
                  <a:cxnLst/>
                  <a:rect l="l" t="t" r="r" b="b"/>
                  <a:pathLst>
                    <a:path w="3037" h="3770" extrusionOk="0">
                      <a:moveTo>
                        <a:pt x="1869" y="0"/>
                      </a:moveTo>
                      <a:cubicBezTo>
                        <a:pt x="1268" y="267"/>
                        <a:pt x="635" y="534"/>
                        <a:pt x="1" y="768"/>
                      </a:cubicBezTo>
                      <a:cubicBezTo>
                        <a:pt x="568" y="1735"/>
                        <a:pt x="1135" y="2736"/>
                        <a:pt x="1702" y="3770"/>
                      </a:cubicBezTo>
                      <a:cubicBezTo>
                        <a:pt x="2136" y="3503"/>
                        <a:pt x="2603" y="3236"/>
                        <a:pt x="3036" y="2936"/>
                      </a:cubicBezTo>
                      <a:cubicBezTo>
                        <a:pt x="3003" y="2836"/>
                        <a:pt x="2970" y="2736"/>
                        <a:pt x="2936" y="2669"/>
                      </a:cubicBezTo>
                      <a:cubicBezTo>
                        <a:pt x="2536" y="1802"/>
                        <a:pt x="2202" y="901"/>
                        <a:pt x="1869"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5" name="Google Shape;974;p23">
                  <a:extLst>
                    <a:ext uri="{FF2B5EF4-FFF2-40B4-BE49-F238E27FC236}">
                      <a16:creationId xmlns:a16="http://schemas.microsoft.com/office/drawing/2014/main" id="{768C6ADA-421A-047E-1ED9-141BCF897E9A}"/>
                    </a:ext>
                  </a:extLst>
                </p:cNvPr>
                <p:cNvSpPr/>
                <p:nvPr/>
              </p:nvSpPr>
              <p:spPr>
                <a:xfrm rot="-419147">
                  <a:off x="1615645" y="3877752"/>
                  <a:ext cx="71470" cy="83929"/>
                </a:xfrm>
                <a:custGeom>
                  <a:avLst/>
                  <a:gdLst/>
                  <a:ahLst/>
                  <a:cxnLst/>
                  <a:rect l="l" t="t" r="r" b="b"/>
                  <a:pathLst>
                    <a:path w="3637" h="4271" extrusionOk="0">
                      <a:moveTo>
                        <a:pt x="2836" y="0"/>
                      </a:moveTo>
                      <a:cubicBezTo>
                        <a:pt x="1902" y="534"/>
                        <a:pt x="968" y="1035"/>
                        <a:pt x="1" y="1468"/>
                      </a:cubicBezTo>
                      <a:cubicBezTo>
                        <a:pt x="434" y="2402"/>
                        <a:pt x="834" y="3336"/>
                        <a:pt x="1235" y="4270"/>
                      </a:cubicBezTo>
                      <a:cubicBezTo>
                        <a:pt x="2069" y="3736"/>
                        <a:pt x="2869" y="3169"/>
                        <a:pt x="3636" y="2536"/>
                      </a:cubicBezTo>
                      <a:cubicBezTo>
                        <a:pt x="3403" y="1635"/>
                        <a:pt x="3136" y="801"/>
                        <a:pt x="2836"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6" name="Google Shape;975;p23">
                  <a:extLst>
                    <a:ext uri="{FF2B5EF4-FFF2-40B4-BE49-F238E27FC236}">
                      <a16:creationId xmlns:a16="http://schemas.microsoft.com/office/drawing/2014/main" id="{CB63BD18-5C17-7367-1D26-242550FAD4E2}"/>
                    </a:ext>
                  </a:extLst>
                </p:cNvPr>
                <p:cNvSpPr/>
                <p:nvPr/>
              </p:nvSpPr>
              <p:spPr>
                <a:xfrm rot="-419147">
                  <a:off x="1174688" y="3537598"/>
                  <a:ext cx="117218" cy="160155"/>
                </a:xfrm>
                <a:custGeom>
                  <a:avLst/>
                  <a:gdLst/>
                  <a:ahLst/>
                  <a:cxnLst/>
                  <a:rect l="l" t="t" r="r" b="b"/>
                  <a:pathLst>
                    <a:path w="5965" h="8150" extrusionOk="0">
                      <a:moveTo>
                        <a:pt x="5794" y="1"/>
                      </a:moveTo>
                      <a:cubicBezTo>
                        <a:pt x="5787" y="1"/>
                        <a:pt x="5779" y="2"/>
                        <a:pt x="5772" y="5"/>
                      </a:cubicBezTo>
                      <a:cubicBezTo>
                        <a:pt x="3904" y="238"/>
                        <a:pt x="1802" y="1005"/>
                        <a:pt x="868" y="2740"/>
                      </a:cubicBezTo>
                      <a:cubicBezTo>
                        <a:pt x="1" y="4441"/>
                        <a:pt x="101" y="6409"/>
                        <a:pt x="1135" y="7977"/>
                      </a:cubicBezTo>
                      <a:cubicBezTo>
                        <a:pt x="1212" y="8098"/>
                        <a:pt x="1332" y="8150"/>
                        <a:pt x="1455" y="8150"/>
                      </a:cubicBezTo>
                      <a:cubicBezTo>
                        <a:pt x="1703" y="8150"/>
                        <a:pt x="1958" y="7934"/>
                        <a:pt x="1869" y="7643"/>
                      </a:cubicBezTo>
                      <a:cubicBezTo>
                        <a:pt x="902" y="4741"/>
                        <a:pt x="3937" y="1939"/>
                        <a:pt x="5872" y="238"/>
                      </a:cubicBezTo>
                      <a:cubicBezTo>
                        <a:pt x="5964" y="177"/>
                        <a:pt x="5886" y="1"/>
                        <a:pt x="5794" y="1"/>
                      </a:cubicBezTo>
                      <a:close/>
                    </a:path>
                  </a:pathLst>
                </a:custGeom>
                <a:solidFill>
                  <a:srgbClr val="EAC04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2" name="Google Shape;976;p23">
                <a:extLst>
                  <a:ext uri="{FF2B5EF4-FFF2-40B4-BE49-F238E27FC236}">
                    <a16:creationId xmlns:a16="http://schemas.microsoft.com/office/drawing/2014/main" id="{95B4E668-9758-AC49-339B-4EA247DC198F}"/>
                  </a:ext>
                </a:extLst>
              </p:cNvPr>
              <p:cNvGrpSpPr/>
              <p:nvPr/>
            </p:nvGrpSpPr>
            <p:grpSpPr>
              <a:xfrm rot="-213194">
                <a:off x="7155396" y="2489805"/>
                <a:ext cx="500156" cy="322549"/>
                <a:chOff x="1105150" y="4148375"/>
                <a:chExt cx="659525" cy="425325"/>
              </a:xfrm>
            </p:grpSpPr>
            <p:sp>
              <p:nvSpPr>
                <p:cNvPr id="54" name="Google Shape;977;p23">
                  <a:extLst>
                    <a:ext uri="{FF2B5EF4-FFF2-40B4-BE49-F238E27FC236}">
                      <a16:creationId xmlns:a16="http://schemas.microsoft.com/office/drawing/2014/main" id="{A5519C22-6E6D-A105-10E3-D769A4B6D329}"/>
                    </a:ext>
                  </a:extLst>
                </p:cNvPr>
                <p:cNvSpPr/>
                <p:nvPr/>
              </p:nvSpPr>
              <p:spPr>
                <a:xfrm>
                  <a:off x="1388550" y="4302350"/>
                  <a:ext cx="122600" cy="63100"/>
                </a:xfrm>
                <a:custGeom>
                  <a:avLst/>
                  <a:gdLst/>
                  <a:ahLst/>
                  <a:cxnLst/>
                  <a:rect l="l" t="t" r="r" b="b"/>
                  <a:pathLst>
                    <a:path w="4904" h="2524" extrusionOk="0">
                      <a:moveTo>
                        <a:pt x="2535" y="0"/>
                      </a:moveTo>
                      <a:cubicBezTo>
                        <a:pt x="2406" y="0"/>
                        <a:pt x="2273" y="8"/>
                        <a:pt x="2135" y="22"/>
                      </a:cubicBezTo>
                      <a:cubicBezTo>
                        <a:pt x="1535" y="122"/>
                        <a:pt x="968" y="489"/>
                        <a:pt x="601" y="923"/>
                      </a:cubicBezTo>
                      <a:cubicBezTo>
                        <a:pt x="234" y="1390"/>
                        <a:pt x="0" y="1957"/>
                        <a:pt x="34" y="2524"/>
                      </a:cubicBezTo>
                      <a:cubicBezTo>
                        <a:pt x="234" y="2023"/>
                        <a:pt x="568" y="1590"/>
                        <a:pt x="934" y="1256"/>
                      </a:cubicBezTo>
                      <a:cubicBezTo>
                        <a:pt x="1335" y="923"/>
                        <a:pt x="1768" y="689"/>
                        <a:pt x="2235" y="622"/>
                      </a:cubicBezTo>
                      <a:cubicBezTo>
                        <a:pt x="2349" y="606"/>
                        <a:pt x="2464" y="598"/>
                        <a:pt x="2580" y="598"/>
                      </a:cubicBezTo>
                      <a:cubicBezTo>
                        <a:pt x="2941" y="598"/>
                        <a:pt x="3308" y="679"/>
                        <a:pt x="3636" y="856"/>
                      </a:cubicBezTo>
                      <a:cubicBezTo>
                        <a:pt x="4103" y="1089"/>
                        <a:pt x="4504" y="1423"/>
                        <a:pt x="4904" y="1823"/>
                      </a:cubicBezTo>
                      <a:cubicBezTo>
                        <a:pt x="4704" y="1290"/>
                        <a:pt x="4370" y="823"/>
                        <a:pt x="3903" y="456"/>
                      </a:cubicBezTo>
                      <a:cubicBezTo>
                        <a:pt x="3670" y="255"/>
                        <a:pt x="3370" y="122"/>
                        <a:pt x="3069" y="55"/>
                      </a:cubicBezTo>
                      <a:cubicBezTo>
                        <a:pt x="2893" y="16"/>
                        <a:pt x="2718" y="0"/>
                        <a:pt x="2535"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978;p23">
                  <a:extLst>
                    <a:ext uri="{FF2B5EF4-FFF2-40B4-BE49-F238E27FC236}">
                      <a16:creationId xmlns:a16="http://schemas.microsoft.com/office/drawing/2014/main" id="{6F62DB43-188E-3A65-576F-931B5951E5B5}"/>
                    </a:ext>
                  </a:extLst>
                </p:cNvPr>
                <p:cNvSpPr/>
                <p:nvPr/>
              </p:nvSpPr>
              <p:spPr>
                <a:xfrm>
                  <a:off x="1253450" y="4372925"/>
                  <a:ext cx="413650" cy="200650"/>
                </a:xfrm>
                <a:custGeom>
                  <a:avLst/>
                  <a:gdLst/>
                  <a:ahLst/>
                  <a:cxnLst/>
                  <a:rect l="l" t="t" r="r" b="b"/>
                  <a:pathLst>
                    <a:path w="16546" h="8026" extrusionOk="0">
                      <a:moveTo>
                        <a:pt x="16546" y="1"/>
                      </a:moveTo>
                      <a:lnTo>
                        <a:pt x="16546" y="1"/>
                      </a:lnTo>
                      <a:cubicBezTo>
                        <a:pt x="15145" y="101"/>
                        <a:pt x="13677" y="134"/>
                        <a:pt x="12276" y="234"/>
                      </a:cubicBezTo>
                      <a:cubicBezTo>
                        <a:pt x="9874" y="335"/>
                        <a:pt x="7573" y="668"/>
                        <a:pt x="5304" y="1235"/>
                      </a:cubicBezTo>
                      <a:cubicBezTo>
                        <a:pt x="5104" y="1269"/>
                        <a:pt x="4904" y="1335"/>
                        <a:pt x="4704" y="1369"/>
                      </a:cubicBezTo>
                      <a:lnTo>
                        <a:pt x="4704" y="1402"/>
                      </a:lnTo>
                      <a:cubicBezTo>
                        <a:pt x="3136" y="1802"/>
                        <a:pt x="1568" y="2236"/>
                        <a:pt x="1" y="2603"/>
                      </a:cubicBezTo>
                      <a:cubicBezTo>
                        <a:pt x="1380" y="5031"/>
                        <a:pt x="4780" y="8026"/>
                        <a:pt x="8336" y="8026"/>
                      </a:cubicBezTo>
                      <a:cubicBezTo>
                        <a:pt x="8737" y="8026"/>
                        <a:pt x="9139" y="7988"/>
                        <a:pt x="9541" y="7907"/>
                      </a:cubicBezTo>
                      <a:cubicBezTo>
                        <a:pt x="13410" y="7173"/>
                        <a:pt x="15945" y="2903"/>
                        <a:pt x="16546"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979;p23">
                  <a:extLst>
                    <a:ext uri="{FF2B5EF4-FFF2-40B4-BE49-F238E27FC236}">
                      <a16:creationId xmlns:a16="http://schemas.microsoft.com/office/drawing/2014/main" id="{A2A809F8-09E6-446C-15B0-242FC3FD3C9F}"/>
                    </a:ext>
                  </a:extLst>
                </p:cNvPr>
                <p:cNvSpPr/>
                <p:nvPr/>
              </p:nvSpPr>
              <p:spPr>
                <a:xfrm>
                  <a:off x="1299325" y="4375450"/>
                  <a:ext cx="327750" cy="198250"/>
                </a:xfrm>
                <a:custGeom>
                  <a:avLst/>
                  <a:gdLst/>
                  <a:ahLst/>
                  <a:cxnLst/>
                  <a:rect l="l" t="t" r="r" b="b"/>
                  <a:pathLst>
                    <a:path w="13110" h="7930" extrusionOk="0">
                      <a:moveTo>
                        <a:pt x="12643" y="0"/>
                      </a:moveTo>
                      <a:cubicBezTo>
                        <a:pt x="11909" y="67"/>
                        <a:pt x="11175" y="67"/>
                        <a:pt x="10441" y="133"/>
                      </a:cubicBezTo>
                      <a:cubicBezTo>
                        <a:pt x="8039" y="234"/>
                        <a:pt x="5738" y="567"/>
                        <a:pt x="3469" y="1134"/>
                      </a:cubicBezTo>
                      <a:cubicBezTo>
                        <a:pt x="3269" y="1168"/>
                        <a:pt x="3069" y="1234"/>
                        <a:pt x="2836" y="1268"/>
                      </a:cubicBezTo>
                      <a:cubicBezTo>
                        <a:pt x="1902" y="1534"/>
                        <a:pt x="968" y="1801"/>
                        <a:pt x="0" y="2035"/>
                      </a:cubicBezTo>
                      <a:cubicBezTo>
                        <a:pt x="300" y="2669"/>
                        <a:pt x="567" y="3302"/>
                        <a:pt x="834" y="3936"/>
                      </a:cubicBezTo>
                      <a:cubicBezTo>
                        <a:pt x="734" y="4437"/>
                        <a:pt x="667" y="4904"/>
                        <a:pt x="567" y="5371"/>
                      </a:cubicBezTo>
                      <a:cubicBezTo>
                        <a:pt x="2169" y="6804"/>
                        <a:pt x="4339" y="7929"/>
                        <a:pt x="6499" y="7929"/>
                      </a:cubicBezTo>
                      <a:cubicBezTo>
                        <a:pt x="6903" y="7929"/>
                        <a:pt x="7306" y="7890"/>
                        <a:pt x="7706" y="7806"/>
                      </a:cubicBezTo>
                      <a:cubicBezTo>
                        <a:pt x="9974" y="7372"/>
                        <a:pt x="11909" y="5637"/>
                        <a:pt x="13110" y="3736"/>
                      </a:cubicBezTo>
                      <a:cubicBezTo>
                        <a:pt x="12843" y="3269"/>
                        <a:pt x="12609" y="2769"/>
                        <a:pt x="12376" y="2302"/>
                      </a:cubicBezTo>
                      <a:cubicBezTo>
                        <a:pt x="12476" y="1534"/>
                        <a:pt x="12576" y="767"/>
                        <a:pt x="12643" y="0"/>
                      </a:cubicBezTo>
                      <a:close/>
                    </a:path>
                  </a:pathLst>
                </a:custGeom>
                <a:solidFill>
                  <a:srgbClr val="F4F4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980;p23">
                  <a:extLst>
                    <a:ext uri="{FF2B5EF4-FFF2-40B4-BE49-F238E27FC236}">
                      <a16:creationId xmlns:a16="http://schemas.microsoft.com/office/drawing/2014/main" id="{026FE022-A88E-10F9-642C-D6287371377A}"/>
                    </a:ext>
                  </a:extLst>
                </p:cNvPr>
                <p:cNvSpPr/>
                <p:nvPr/>
              </p:nvSpPr>
              <p:spPr>
                <a:xfrm>
                  <a:off x="1570350" y="4184825"/>
                  <a:ext cx="194325" cy="71625"/>
                </a:xfrm>
                <a:custGeom>
                  <a:avLst/>
                  <a:gdLst/>
                  <a:ahLst/>
                  <a:cxnLst/>
                  <a:rect l="l" t="t" r="r" b="b"/>
                  <a:pathLst>
                    <a:path w="7773" h="2865" extrusionOk="0">
                      <a:moveTo>
                        <a:pt x="5180" y="1"/>
                      </a:moveTo>
                      <a:cubicBezTo>
                        <a:pt x="3182" y="1"/>
                        <a:pt x="837" y="1380"/>
                        <a:pt x="0" y="2788"/>
                      </a:cubicBezTo>
                      <a:cubicBezTo>
                        <a:pt x="0" y="2815"/>
                        <a:pt x="22" y="2864"/>
                        <a:pt x="48" y="2864"/>
                      </a:cubicBezTo>
                      <a:cubicBezTo>
                        <a:pt x="54" y="2864"/>
                        <a:pt x="61" y="2861"/>
                        <a:pt x="67" y="2855"/>
                      </a:cubicBezTo>
                      <a:cubicBezTo>
                        <a:pt x="1368" y="2221"/>
                        <a:pt x="2469" y="1421"/>
                        <a:pt x="3936" y="1187"/>
                      </a:cubicBezTo>
                      <a:cubicBezTo>
                        <a:pt x="4195" y="1141"/>
                        <a:pt x="4447" y="1122"/>
                        <a:pt x="4694" y="1122"/>
                      </a:cubicBezTo>
                      <a:cubicBezTo>
                        <a:pt x="5693" y="1122"/>
                        <a:pt x="6623" y="1427"/>
                        <a:pt x="7639" y="1454"/>
                      </a:cubicBezTo>
                      <a:cubicBezTo>
                        <a:pt x="7739" y="1454"/>
                        <a:pt x="7773" y="1354"/>
                        <a:pt x="7739" y="1287"/>
                      </a:cubicBezTo>
                      <a:cubicBezTo>
                        <a:pt x="7149" y="368"/>
                        <a:pt x="6211" y="1"/>
                        <a:pt x="5180" y="1"/>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981;p23">
                  <a:extLst>
                    <a:ext uri="{FF2B5EF4-FFF2-40B4-BE49-F238E27FC236}">
                      <a16:creationId xmlns:a16="http://schemas.microsoft.com/office/drawing/2014/main" id="{9E6E7095-4927-5C60-2955-785B1CB45987}"/>
                    </a:ext>
                  </a:extLst>
                </p:cNvPr>
                <p:cNvSpPr/>
                <p:nvPr/>
              </p:nvSpPr>
              <p:spPr>
                <a:xfrm>
                  <a:off x="1583700" y="4148375"/>
                  <a:ext cx="55875" cy="36950"/>
                </a:xfrm>
                <a:custGeom>
                  <a:avLst/>
                  <a:gdLst/>
                  <a:ahLst/>
                  <a:cxnLst/>
                  <a:rect l="l" t="t" r="r" b="b"/>
                  <a:pathLst>
                    <a:path w="2235" h="1478" extrusionOk="0">
                      <a:moveTo>
                        <a:pt x="1925" y="1"/>
                      </a:moveTo>
                      <a:cubicBezTo>
                        <a:pt x="1585" y="1"/>
                        <a:pt x="1181" y="273"/>
                        <a:pt x="934" y="410"/>
                      </a:cubicBezTo>
                      <a:cubicBezTo>
                        <a:pt x="467" y="710"/>
                        <a:pt x="234" y="977"/>
                        <a:pt x="0" y="1444"/>
                      </a:cubicBezTo>
                      <a:cubicBezTo>
                        <a:pt x="0" y="1478"/>
                        <a:pt x="33" y="1478"/>
                        <a:pt x="33" y="1478"/>
                      </a:cubicBezTo>
                      <a:cubicBezTo>
                        <a:pt x="200" y="1377"/>
                        <a:pt x="400" y="1311"/>
                        <a:pt x="567" y="1211"/>
                      </a:cubicBezTo>
                      <a:cubicBezTo>
                        <a:pt x="767" y="1111"/>
                        <a:pt x="967" y="944"/>
                        <a:pt x="1168" y="844"/>
                      </a:cubicBezTo>
                      <a:cubicBezTo>
                        <a:pt x="1468" y="677"/>
                        <a:pt x="2001" y="610"/>
                        <a:pt x="2202" y="310"/>
                      </a:cubicBezTo>
                      <a:cubicBezTo>
                        <a:pt x="2235" y="210"/>
                        <a:pt x="2235" y="110"/>
                        <a:pt x="2135" y="43"/>
                      </a:cubicBezTo>
                      <a:cubicBezTo>
                        <a:pt x="2070" y="14"/>
                        <a:pt x="1999" y="1"/>
                        <a:pt x="1925" y="1"/>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982;p23">
                  <a:extLst>
                    <a:ext uri="{FF2B5EF4-FFF2-40B4-BE49-F238E27FC236}">
                      <a16:creationId xmlns:a16="http://schemas.microsoft.com/office/drawing/2014/main" id="{AA9977C8-4C0B-01A1-61C8-E9650CA3EE9E}"/>
                    </a:ext>
                  </a:extLst>
                </p:cNvPr>
                <p:cNvSpPr/>
                <p:nvPr/>
              </p:nvSpPr>
              <p:spPr>
                <a:xfrm>
                  <a:off x="1105150" y="4258575"/>
                  <a:ext cx="197525" cy="57900"/>
                </a:xfrm>
                <a:custGeom>
                  <a:avLst/>
                  <a:gdLst/>
                  <a:ahLst/>
                  <a:cxnLst/>
                  <a:rect l="l" t="t" r="r" b="b"/>
                  <a:pathLst>
                    <a:path w="7901" h="2316" extrusionOk="0">
                      <a:moveTo>
                        <a:pt x="3683" y="0"/>
                      </a:moveTo>
                      <a:cubicBezTo>
                        <a:pt x="2025" y="0"/>
                        <a:pt x="470" y="612"/>
                        <a:pt x="28" y="2173"/>
                      </a:cubicBezTo>
                      <a:cubicBezTo>
                        <a:pt x="1" y="2256"/>
                        <a:pt x="64" y="2315"/>
                        <a:pt x="124" y="2315"/>
                      </a:cubicBezTo>
                      <a:cubicBezTo>
                        <a:pt x="137" y="2315"/>
                        <a:pt x="150" y="2313"/>
                        <a:pt x="162" y="2307"/>
                      </a:cubicBezTo>
                      <a:cubicBezTo>
                        <a:pt x="1396" y="1906"/>
                        <a:pt x="2330" y="1139"/>
                        <a:pt x="3664" y="972"/>
                      </a:cubicBezTo>
                      <a:cubicBezTo>
                        <a:pt x="3890" y="947"/>
                        <a:pt x="4112" y="935"/>
                        <a:pt x="4330" y="935"/>
                      </a:cubicBezTo>
                      <a:cubicBezTo>
                        <a:pt x="5527" y="935"/>
                        <a:pt x="6621" y="1280"/>
                        <a:pt x="7834" y="1506"/>
                      </a:cubicBezTo>
                      <a:cubicBezTo>
                        <a:pt x="7901" y="1506"/>
                        <a:pt x="7901" y="1439"/>
                        <a:pt x="7867" y="1406"/>
                      </a:cubicBezTo>
                      <a:cubicBezTo>
                        <a:pt x="6982" y="570"/>
                        <a:pt x="5285" y="0"/>
                        <a:pt x="3683"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983;p23">
                  <a:extLst>
                    <a:ext uri="{FF2B5EF4-FFF2-40B4-BE49-F238E27FC236}">
                      <a16:creationId xmlns:a16="http://schemas.microsoft.com/office/drawing/2014/main" id="{D6543061-33C0-AAA6-38DA-EFE49F00278F}"/>
                    </a:ext>
                  </a:extLst>
                </p:cNvPr>
                <p:cNvSpPr/>
                <p:nvPr/>
              </p:nvSpPr>
              <p:spPr>
                <a:xfrm>
                  <a:off x="1206750" y="4208650"/>
                  <a:ext cx="62575" cy="23375"/>
                </a:xfrm>
                <a:custGeom>
                  <a:avLst/>
                  <a:gdLst/>
                  <a:ahLst/>
                  <a:cxnLst/>
                  <a:rect l="l" t="t" r="r" b="b"/>
                  <a:pathLst>
                    <a:path w="2503" h="935" extrusionOk="0">
                      <a:moveTo>
                        <a:pt x="494" y="1"/>
                      </a:moveTo>
                      <a:cubicBezTo>
                        <a:pt x="329" y="1"/>
                        <a:pt x="178" y="36"/>
                        <a:pt x="67" y="134"/>
                      </a:cubicBezTo>
                      <a:cubicBezTo>
                        <a:pt x="1" y="234"/>
                        <a:pt x="1" y="334"/>
                        <a:pt x="67" y="401"/>
                      </a:cubicBezTo>
                      <a:cubicBezTo>
                        <a:pt x="334" y="634"/>
                        <a:pt x="868" y="568"/>
                        <a:pt x="1201" y="634"/>
                      </a:cubicBezTo>
                      <a:cubicBezTo>
                        <a:pt x="1435" y="668"/>
                        <a:pt x="1635" y="768"/>
                        <a:pt x="1869" y="834"/>
                      </a:cubicBezTo>
                      <a:cubicBezTo>
                        <a:pt x="2069" y="868"/>
                        <a:pt x="2269" y="868"/>
                        <a:pt x="2469" y="935"/>
                      </a:cubicBezTo>
                      <a:cubicBezTo>
                        <a:pt x="2502" y="935"/>
                        <a:pt x="2502" y="901"/>
                        <a:pt x="2502" y="901"/>
                      </a:cubicBezTo>
                      <a:cubicBezTo>
                        <a:pt x="2135" y="501"/>
                        <a:pt x="1835" y="301"/>
                        <a:pt x="1335" y="167"/>
                      </a:cubicBezTo>
                      <a:cubicBezTo>
                        <a:pt x="1103" y="104"/>
                        <a:pt x="778" y="1"/>
                        <a:pt x="494" y="1"/>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53" name="Google Shape;984;p23">
                <a:extLst>
                  <a:ext uri="{FF2B5EF4-FFF2-40B4-BE49-F238E27FC236}">
                    <a16:creationId xmlns:a16="http://schemas.microsoft.com/office/drawing/2014/main" id="{934655ED-9442-1902-87CD-2BD49326BB17}"/>
                  </a:ext>
                </a:extLst>
              </p:cNvPr>
              <p:cNvSpPr/>
              <p:nvPr/>
            </p:nvSpPr>
            <p:spPr>
              <a:xfrm rot="-213194">
                <a:off x="7331123" y="2709474"/>
                <a:ext cx="204283" cy="38961"/>
              </a:xfrm>
              <a:custGeom>
                <a:avLst/>
                <a:gdLst/>
                <a:ahLst/>
                <a:cxnLst/>
                <a:rect l="l" t="t" r="r" b="b"/>
                <a:pathLst>
                  <a:path w="10775" h="2055" extrusionOk="0">
                    <a:moveTo>
                      <a:pt x="10775" y="0"/>
                    </a:moveTo>
                    <a:lnTo>
                      <a:pt x="10775" y="0"/>
                    </a:lnTo>
                    <a:cubicBezTo>
                      <a:pt x="9040" y="601"/>
                      <a:pt x="7306" y="1168"/>
                      <a:pt x="5504" y="1435"/>
                    </a:cubicBezTo>
                    <a:cubicBezTo>
                      <a:pt x="4545" y="1574"/>
                      <a:pt x="3585" y="1623"/>
                      <a:pt x="2625" y="1623"/>
                    </a:cubicBezTo>
                    <a:cubicBezTo>
                      <a:pt x="1750" y="1623"/>
                      <a:pt x="875" y="1583"/>
                      <a:pt x="0" y="1535"/>
                    </a:cubicBezTo>
                    <a:lnTo>
                      <a:pt x="0" y="1535"/>
                    </a:lnTo>
                    <a:cubicBezTo>
                      <a:pt x="1251" y="1859"/>
                      <a:pt x="2550" y="2055"/>
                      <a:pt x="3852" y="2055"/>
                    </a:cubicBezTo>
                    <a:cubicBezTo>
                      <a:pt x="4426" y="2055"/>
                      <a:pt x="5000" y="2017"/>
                      <a:pt x="5571" y="1935"/>
                    </a:cubicBezTo>
                    <a:cubicBezTo>
                      <a:pt x="7406" y="1668"/>
                      <a:pt x="9174" y="968"/>
                      <a:pt x="10775"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Tree>
    <p:extLst>
      <p:ext uri="{BB962C8B-B14F-4D97-AF65-F5344CB8AC3E}">
        <p14:creationId xmlns:p14="http://schemas.microsoft.com/office/powerpoint/2010/main" val="130768359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1000"/>
                                        <p:tgtEl>
                                          <p:spTgt spid="47"/>
                                        </p:tgtEl>
                                      </p:cBhvr>
                                    </p:animEffect>
                                    <p:anim calcmode="lin" valueType="num">
                                      <p:cBhvr>
                                        <p:cTn id="8" dur="1000" fill="hold"/>
                                        <p:tgtEl>
                                          <p:spTgt spid="47"/>
                                        </p:tgtEl>
                                        <p:attrNameLst>
                                          <p:attrName>ppt_x</p:attrName>
                                        </p:attrNameLst>
                                      </p:cBhvr>
                                      <p:tavLst>
                                        <p:tav tm="0">
                                          <p:val>
                                            <p:strVal val="#ppt_x"/>
                                          </p:val>
                                        </p:tav>
                                        <p:tav tm="100000">
                                          <p:val>
                                            <p:strVal val="#ppt_x"/>
                                          </p:val>
                                        </p:tav>
                                      </p:tavLst>
                                    </p:anim>
                                    <p:anim calcmode="lin" valueType="num">
                                      <p:cBhvr>
                                        <p:cTn id="9" dur="1000" fill="hold"/>
                                        <p:tgtEl>
                                          <p:spTgt spid="47"/>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fade">
                                      <p:cBhvr>
                                        <p:cTn id="12" dur="1000"/>
                                        <p:tgtEl>
                                          <p:spTgt spid="12"/>
                                        </p:tgtEl>
                                      </p:cBhvr>
                                    </p:animEffect>
                                    <p:anim calcmode="lin" valueType="num">
                                      <p:cBhvr>
                                        <p:cTn id="13" dur="1000" fill="hold"/>
                                        <p:tgtEl>
                                          <p:spTgt spid="12"/>
                                        </p:tgtEl>
                                        <p:attrNameLst>
                                          <p:attrName>ppt_x</p:attrName>
                                        </p:attrNameLst>
                                      </p:cBhvr>
                                      <p:tavLst>
                                        <p:tav tm="0">
                                          <p:val>
                                            <p:strVal val="#ppt_x"/>
                                          </p:val>
                                        </p:tav>
                                        <p:tav tm="100000">
                                          <p:val>
                                            <p:strVal val="#ppt_x"/>
                                          </p:val>
                                        </p:tav>
                                      </p:tavLst>
                                    </p:anim>
                                    <p:anim calcmode="lin" valueType="num">
                                      <p:cBhvr>
                                        <p:cTn id="14"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barn(inVertical)">
                                      <p:cBhvr>
                                        <p:cTn id="19" dur="500"/>
                                        <p:tgtEl>
                                          <p:spTgt spid="13"/>
                                        </p:tgtEl>
                                      </p:cBhvr>
                                    </p:animEffect>
                                  </p:childTnLst>
                                </p:cTn>
                              </p:par>
                              <p:par>
                                <p:cTn id="20" presetID="16" presetClass="entr" presetSubtype="21" fill="hold" nodeType="with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barn(inVertical)">
                                      <p:cBhvr>
                                        <p:cTn id="22" dur="500"/>
                                        <p:tgtEl>
                                          <p:spTgt spid="2"/>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14"/>
                                        </p:tgtEl>
                                        <p:attrNameLst>
                                          <p:attrName>style.visibility</p:attrName>
                                        </p:attrNameLst>
                                      </p:cBhvr>
                                      <p:to>
                                        <p:strVal val="visible"/>
                                      </p:to>
                                    </p:set>
                                    <p:animEffect transition="in" filter="barn(inVertical)">
                                      <p:cBhvr>
                                        <p:cTn id="27" dur="500"/>
                                        <p:tgtEl>
                                          <p:spTgt spid="14"/>
                                        </p:tgtEl>
                                      </p:cBhvr>
                                    </p:animEffect>
                                  </p:childTnLst>
                                </p:cTn>
                              </p:par>
                              <p:par>
                                <p:cTn id="28" presetID="16" presetClass="entr" presetSubtype="21" fill="hold" nodeType="with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barn(inVertical)">
                                      <p:cBhvr>
                                        <p:cTn id="3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3043"/>
        <p:cNvGrpSpPr/>
        <p:nvPr/>
      </p:nvGrpSpPr>
      <p:grpSpPr>
        <a:xfrm>
          <a:off x="0" y="0"/>
          <a:ext cx="0" cy="0"/>
          <a:chOff x="0" y="0"/>
          <a:chExt cx="0" cy="0"/>
        </a:xfrm>
      </p:grpSpPr>
      <p:grpSp>
        <p:nvGrpSpPr>
          <p:cNvPr id="3058" name="Google Shape;3058;p69"/>
          <p:cNvGrpSpPr/>
          <p:nvPr/>
        </p:nvGrpSpPr>
        <p:grpSpPr>
          <a:xfrm>
            <a:off x="6178911" y="2304375"/>
            <a:ext cx="1646325" cy="1118279"/>
            <a:chOff x="669286" y="1573888"/>
            <a:chExt cx="1646325" cy="1118279"/>
          </a:xfrm>
        </p:grpSpPr>
        <p:sp>
          <p:nvSpPr>
            <p:cNvPr id="3059" name="Google Shape;3059;p69"/>
            <p:cNvSpPr/>
            <p:nvPr/>
          </p:nvSpPr>
          <p:spPr>
            <a:xfrm>
              <a:off x="669286" y="1573888"/>
              <a:ext cx="1646321" cy="1118250"/>
            </a:xfrm>
            <a:custGeom>
              <a:avLst/>
              <a:gdLst/>
              <a:ahLst/>
              <a:cxnLst/>
              <a:rect l="l" t="t" r="r" b="b"/>
              <a:pathLst>
                <a:path w="76422" h="51909" extrusionOk="0">
                  <a:moveTo>
                    <a:pt x="40463" y="0"/>
                  </a:moveTo>
                  <a:cubicBezTo>
                    <a:pt x="37460" y="34"/>
                    <a:pt x="34492" y="634"/>
                    <a:pt x="31756" y="1735"/>
                  </a:cubicBezTo>
                  <a:cubicBezTo>
                    <a:pt x="29288" y="2769"/>
                    <a:pt x="23184" y="5471"/>
                    <a:pt x="22750" y="10808"/>
                  </a:cubicBezTo>
                  <a:cubicBezTo>
                    <a:pt x="22750" y="10755"/>
                    <a:pt x="22707" y="10732"/>
                    <a:pt x="22635" y="10732"/>
                  </a:cubicBezTo>
                  <a:cubicBezTo>
                    <a:pt x="22256" y="10732"/>
                    <a:pt x="21061" y="11358"/>
                    <a:pt x="20949" y="11442"/>
                  </a:cubicBezTo>
                  <a:cubicBezTo>
                    <a:pt x="20482" y="11876"/>
                    <a:pt x="20015" y="12242"/>
                    <a:pt x="19614" y="12776"/>
                  </a:cubicBezTo>
                  <a:cubicBezTo>
                    <a:pt x="18147" y="14811"/>
                    <a:pt x="18147" y="17413"/>
                    <a:pt x="18647" y="19815"/>
                  </a:cubicBezTo>
                  <a:cubicBezTo>
                    <a:pt x="18780" y="20315"/>
                    <a:pt x="18914" y="20815"/>
                    <a:pt x="19047" y="21316"/>
                  </a:cubicBezTo>
                  <a:cubicBezTo>
                    <a:pt x="19214" y="21816"/>
                    <a:pt x="19381" y="22316"/>
                    <a:pt x="19581" y="22817"/>
                  </a:cubicBezTo>
                  <a:cubicBezTo>
                    <a:pt x="19748" y="23350"/>
                    <a:pt x="19981" y="23851"/>
                    <a:pt x="20181" y="24351"/>
                  </a:cubicBezTo>
                  <a:cubicBezTo>
                    <a:pt x="18680" y="25152"/>
                    <a:pt x="17413" y="26319"/>
                    <a:pt x="16846" y="27954"/>
                  </a:cubicBezTo>
                  <a:cubicBezTo>
                    <a:pt x="15912" y="30756"/>
                    <a:pt x="16512" y="33191"/>
                    <a:pt x="17246" y="35993"/>
                  </a:cubicBezTo>
                  <a:cubicBezTo>
                    <a:pt x="17379" y="36493"/>
                    <a:pt x="17546" y="36960"/>
                    <a:pt x="17680" y="37461"/>
                  </a:cubicBezTo>
                  <a:cubicBezTo>
                    <a:pt x="16445" y="37794"/>
                    <a:pt x="15311" y="38461"/>
                    <a:pt x="14778" y="39562"/>
                  </a:cubicBezTo>
                  <a:cubicBezTo>
                    <a:pt x="13977" y="41130"/>
                    <a:pt x="14411" y="42464"/>
                    <a:pt x="14411" y="44132"/>
                  </a:cubicBezTo>
                  <a:cubicBezTo>
                    <a:pt x="13944" y="43865"/>
                    <a:pt x="13410" y="43565"/>
                    <a:pt x="12876" y="43498"/>
                  </a:cubicBezTo>
                  <a:cubicBezTo>
                    <a:pt x="12741" y="43481"/>
                    <a:pt x="12612" y="43472"/>
                    <a:pt x="12488" y="43472"/>
                  </a:cubicBezTo>
                  <a:cubicBezTo>
                    <a:pt x="11666" y="43472"/>
                    <a:pt x="11075" y="43839"/>
                    <a:pt x="10408" y="44332"/>
                  </a:cubicBezTo>
                  <a:cubicBezTo>
                    <a:pt x="9774" y="44766"/>
                    <a:pt x="9174" y="45166"/>
                    <a:pt x="8540" y="45633"/>
                  </a:cubicBezTo>
                  <a:cubicBezTo>
                    <a:pt x="8440" y="45533"/>
                    <a:pt x="8306" y="45400"/>
                    <a:pt x="8173" y="45299"/>
                  </a:cubicBezTo>
                  <a:cubicBezTo>
                    <a:pt x="7706" y="44232"/>
                    <a:pt x="7539" y="43398"/>
                    <a:pt x="7539" y="41964"/>
                  </a:cubicBezTo>
                  <a:cubicBezTo>
                    <a:pt x="7539" y="41463"/>
                    <a:pt x="7606" y="39462"/>
                    <a:pt x="7639" y="38728"/>
                  </a:cubicBezTo>
                  <a:cubicBezTo>
                    <a:pt x="7228" y="38663"/>
                    <a:pt x="6821" y="38632"/>
                    <a:pt x="6420" y="38632"/>
                  </a:cubicBezTo>
                  <a:cubicBezTo>
                    <a:pt x="4348" y="38632"/>
                    <a:pt x="2454" y="39476"/>
                    <a:pt x="1168" y="40930"/>
                  </a:cubicBezTo>
                  <a:cubicBezTo>
                    <a:pt x="701" y="41530"/>
                    <a:pt x="301" y="42197"/>
                    <a:pt x="0" y="42931"/>
                  </a:cubicBezTo>
                  <a:cubicBezTo>
                    <a:pt x="2312" y="44917"/>
                    <a:pt x="5195" y="46871"/>
                    <a:pt x="8247" y="46871"/>
                  </a:cubicBezTo>
                  <a:cubicBezTo>
                    <a:pt x="8322" y="46871"/>
                    <a:pt x="8398" y="46870"/>
                    <a:pt x="8473" y="46867"/>
                  </a:cubicBezTo>
                  <a:cubicBezTo>
                    <a:pt x="8873" y="47801"/>
                    <a:pt x="9541" y="48702"/>
                    <a:pt x="10308" y="49369"/>
                  </a:cubicBezTo>
                  <a:cubicBezTo>
                    <a:pt x="11442" y="50336"/>
                    <a:pt x="12776" y="51137"/>
                    <a:pt x="14177" y="51404"/>
                  </a:cubicBezTo>
                  <a:cubicBezTo>
                    <a:pt x="14427" y="51454"/>
                    <a:pt x="14659" y="51477"/>
                    <a:pt x="14878" y="51477"/>
                  </a:cubicBezTo>
                  <a:cubicBezTo>
                    <a:pt x="15534" y="51477"/>
                    <a:pt x="16079" y="51270"/>
                    <a:pt x="16679" y="50970"/>
                  </a:cubicBezTo>
                  <a:cubicBezTo>
                    <a:pt x="17913" y="51437"/>
                    <a:pt x="19181" y="51871"/>
                    <a:pt x="20482" y="51904"/>
                  </a:cubicBezTo>
                  <a:cubicBezTo>
                    <a:pt x="20584" y="51907"/>
                    <a:pt x="20685" y="51908"/>
                    <a:pt x="20787" y="51908"/>
                  </a:cubicBezTo>
                  <a:cubicBezTo>
                    <a:pt x="23227" y="51908"/>
                    <a:pt x="25347" y="51131"/>
                    <a:pt x="26853" y="49369"/>
                  </a:cubicBezTo>
                  <a:cubicBezTo>
                    <a:pt x="27987" y="48035"/>
                    <a:pt x="28154" y="46534"/>
                    <a:pt x="27954" y="44832"/>
                  </a:cubicBezTo>
                  <a:cubicBezTo>
                    <a:pt x="30022" y="44099"/>
                    <a:pt x="31856" y="42864"/>
                    <a:pt x="33391" y="41363"/>
                  </a:cubicBezTo>
                  <a:cubicBezTo>
                    <a:pt x="35714" y="42283"/>
                    <a:pt x="38249" y="42711"/>
                    <a:pt x="40853" y="42711"/>
                  </a:cubicBezTo>
                  <a:cubicBezTo>
                    <a:pt x="41839" y="42711"/>
                    <a:pt x="42834" y="42650"/>
                    <a:pt x="43832" y="42531"/>
                  </a:cubicBezTo>
                  <a:lnTo>
                    <a:pt x="44065" y="42497"/>
                  </a:lnTo>
                  <a:cubicBezTo>
                    <a:pt x="47468" y="42064"/>
                    <a:pt x="50770" y="40730"/>
                    <a:pt x="53205" y="38561"/>
                  </a:cubicBezTo>
                  <a:cubicBezTo>
                    <a:pt x="53672" y="38561"/>
                    <a:pt x="54172" y="38528"/>
                    <a:pt x="54639" y="38461"/>
                  </a:cubicBezTo>
                  <a:cubicBezTo>
                    <a:pt x="55073" y="39929"/>
                    <a:pt x="55673" y="41030"/>
                    <a:pt x="57074" y="41664"/>
                  </a:cubicBezTo>
                  <a:cubicBezTo>
                    <a:pt x="57803" y="41989"/>
                    <a:pt x="58562" y="42142"/>
                    <a:pt x="59338" y="42142"/>
                  </a:cubicBezTo>
                  <a:cubicBezTo>
                    <a:pt x="60551" y="42142"/>
                    <a:pt x="61804" y="41768"/>
                    <a:pt x="63045" y="41096"/>
                  </a:cubicBezTo>
                  <a:cubicBezTo>
                    <a:pt x="64046" y="40563"/>
                    <a:pt x="64947" y="39695"/>
                    <a:pt x="65781" y="38828"/>
                  </a:cubicBezTo>
                  <a:cubicBezTo>
                    <a:pt x="66548" y="38828"/>
                    <a:pt x="67182" y="38728"/>
                    <a:pt x="67916" y="38161"/>
                  </a:cubicBezTo>
                  <a:cubicBezTo>
                    <a:pt x="68916" y="37427"/>
                    <a:pt x="69683" y="36326"/>
                    <a:pt x="70251" y="35126"/>
                  </a:cubicBezTo>
                  <a:cubicBezTo>
                    <a:pt x="70284" y="35092"/>
                    <a:pt x="70317" y="35025"/>
                    <a:pt x="70351" y="34992"/>
                  </a:cubicBezTo>
                  <a:cubicBezTo>
                    <a:pt x="70718" y="34158"/>
                    <a:pt x="70951" y="33157"/>
                    <a:pt x="70951" y="32257"/>
                  </a:cubicBezTo>
                  <a:cubicBezTo>
                    <a:pt x="71018" y="32223"/>
                    <a:pt x="71084" y="32190"/>
                    <a:pt x="71151" y="32157"/>
                  </a:cubicBezTo>
                  <a:cubicBezTo>
                    <a:pt x="73586" y="30923"/>
                    <a:pt x="75221" y="28187"/>
                    <a:pt x="76422" y="25685"/>
                  </a:cubicBezTo>
                  <a:cubicBezTo>
                    <a:pt x="76121" y="25385"/>
                    <a:pt x="75788" y="25118"/>
                    <a:pt x="75421" y="24885"/>
                  </a:cubicBezTo>
                  <a:cubicBezTo>
                    <a:pt x="74601" y="24381"/>
                    <a:pt x="73669" y="24132"/>
                    <a:pt x="72703" y="24132"/>
                  </a:cubicBezTo>
                  <a:cubicBezTo>
                    <a:pt x="71429" y="24132"/>
                    <a:pt x="70097" y="24565"/>
                    <a:pt x="68883" y="25419"/>
                  </a:cubicBezTo>
                  <a:cubicBezTo>
                    <a:pt x="69150" y="25986"/>
                    <a:pt x="69884" y="27520"/>
                    <a:pt x="70050" y="27920"/>
                  </a:cubicBezTo>
                  <a:cubicBezTo>
                    <a:pt x="70584" y="29255"/>
                    <a:pt x="70718" y="30022"/>
                    <a:pt x="70651" y="31323"/>
                  </a:cubicBezTo>
                  <a:cubicBezTo>
                    <a:pt x="69950" y="31189"/>
                    <a:pt x="69250" y="31089"/>
                    <a:pt x="68549" y="30989"/>
                  </a:cubicBezTo>
                  <a:cubicBezTo>
                    <a:pt x="68253" y="30940"/>
                    <a:pt x="67975" y="30904"/>
                    <a:pt x="67702" y="30904"/>
                  </a:cubicBezTo>
                  <a:cubicBezTo>
                    <a:pt x="67237" y="30904"/>
                    <a:pt x="66785" y="31008"/>
                    <a:pt x="66281" y="31323"/>
                  </a:cubicBezTo>
                  <a:cubicBezTo>
                    <a:pt x="65881" y="31590"/>
                    <a:pt x="65547" y="32057"/>
                    <a:pt x="65280" y="32457"/>
                  </a:cubicBezTo>
                  <a:cubicBezTo>
                    <a:pt x="64713" y="31123"/>
                    <a:pt x="64613" y="29888"/>
                    <a:pt x="63446" y="28954"/>
                  </a:cubicBezTo>
                  <a:cubicBezTo>
                    <a:pt x="62896" y="28496"/>
                    <a:pt x="62174" y="28321"/>
                    <a:pt x="61419" y="28321"/>
                  </a:cubicBezTo>
                  <a:cubicBezTo>
                    <a:pt x="61074" y="28321"/>
                    <a:pt x="60722" y="28358"/>
                    <a:pt x="60377" y="28421"/>
                  </a:cubicBezTo>
                  <a:cubicBezTo>
                    <a:pt x="60343" y="27987"/>
                    <a:pt x="60310" y="27553"/>
                    <a:pt x="60243" y="27120"/>
                  </a:cubicBezTo>
                  <a:cubicBezTo>
                    <a:pt x="59876" y="24551"/>
                    <a:pt x="59543" y="22350"/>
                    <a:pt x="57808" y="20515"/>
                  </a:cubicBezTo>
                  <a:cubicBezTo>
                    <a:pt x="57508" y="20181"/>
                    <a:pt x="57175" y="19915"/>
                    <a:pt x="56774" y="19714"/>
                  </a:cubicBezTo>
                  <a:cubicBezTo>
                    <a:pt x="56908" y="18747"/>
                    <a:pt x="56941" y="17913"/>
                    <a:pt x="56941" y="17680"/>
                  </a:cubicBezTo>
                  <a:cubicBezTo>
                    <a:pt x="56941" y="15778"/>
                    <a:pt x="56708" y="13877"/>
                    <a:pt x="56207" y="12076"/>
                  </a:cubicBezTo>
                  <a:cubicBezTo>
                    <a:pt x="56074" y="11575"/>
                    <a:pt x="55940" y="11042"/>
                    <a:pt x="55740" y="10541"/>
                  </a:cubicBezTo>
                  <a:cubicBezTo>
                    <a:pt x="55340" y="9307"/>
                    <a:pt x="54773" y="8006"/>
                    <a:pt x="54106" y="6839"/>
                  </a:cubicBezTo>
                  <a:cubicBezTo>
                    <a:pt x="53272" y="5304"/>
                    <a:pt x="52271" y="3903"/>
                    <a:pt x="51070" y="2869"/>
                  </a:cubicBezTo>
                  <a:cubicBezTo>
                    <a:pt x="48101" y="367"/>
                    <a:pt x="43965" y="0"/>
                    <a:pt x="40463" y="0"/>
                  </a:cubicBezTo>
                  <a:close/>
                </a:path>
              </a:pathLst>
            </a:custGeom>
            <a:solidFill>
              <a:schemeClr val="lt2"/>
            </a:solidFill>
            <a:ln w="228600" cap="flat" cmpd="sng">
              <a:solidFill>
                <a:schemeClr val="lt2"/>
              </a:solidFill>
              <a:prstDash val="solid"/>
              <a:round/>
              <a:headEnd type="none" w="sm" len="sm"/>
              <a:tailEnd type="none" w="sm" len="sm"/>
            </a:ln>
            <a:effectLst>
              <a:outerShdw dist="47625" dir="2460000" algn="bl" rotWithShape="0">
                <a:schemeClr val="dk1">
                  <a:alpha val="19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60" name="Google Shape;3060;p69"/>
            <p:cNvGrpSpPr/>
            <p:nvPr/>
          </p:nvGrpSpPr>
          <p:grpSpPr>
            <a:xfrm>
              <a:off x="669290" y="1573917"/>
              <a:ext cx="1646321" cy="1118250"/>
              <a:chOff x="669290" y="1689555"/>
              <a:chExt cx="1646321" cy="1118250"/>
            </a:xfrm>
          </p:grpSpPr>
          <p:grpSp>
            <p:nvGrpSpPr>
              <p:cNvPr id="3061" name="Google Shape;3061;p69"/>
              <p:cNvGrpSpPr/>
              <p:nvPr/>
            </p:nvGrpSpPr>
            <p:grpSpPr>
              <a:xfrm>
                <a:off x="669290" y="1689555"/>
                <a:ext cx="1646321" cy="1118250"/>
                <a:chOff x="415175" y="1554775"/>
                <a:chExt cx="1910550" cy="1297725"/>
              </a:xfrm>
            </p:grpSpPr>
            <p:sp>
              <p:nvSpPr>
                <p:cNvPr id="3062" name="Google Shape;3062;p69"/>
                <p:cNvSpPr/>
                <p:nvPr/>
              </p:nvSpPr>
              <p:spPr>
                <a:xfrm>
                  <a:off x="415175" y="2150200"/>
                  <a:ext cx="894825" cy="702300"/>
                </a:xfrm>
                <a:custGeom>
                  <a:avLst/>
                  <a:gdLst/>
                  <a:ahLst/>
                  <a:cxnLst/>
                  <a:rect l="l" t="t" r="r" b="b"/>
                  <a:pathLst>
                    <a:path w="35793" h="28092" extrusionOk="0">
                      <a:moveTo>
                        <a:pt x="21382" y="0"/>
                      </a:moveTo>
                      <a:cubicBezTo>
                        <a:pt x="19314" y="768"/>
                        <a:pt x="17546" y="2102"/>
                        <a:pt x="16846" y="4137"/>
                      </a:cubicBezTo>
                      <a:cubicBezTo>
                        <a:pt x="15878" y="6939"/>
                        <a:pt x="16512" y="9374"/>
                        <a:pt x="17246" y="12176"/>
                      </a:cubicBezTo>
                      <a:cubicBezTo>
                        <a:pt x="17379" y="12676"/>
                        <a:pt x="17546" y="13143"/>
                        <a:pt x="17680" y="13644"/>
                      </a:cubicBezTo>
                      <a:cubicBezTo>
                        <a:pt x="16445" y="13977"/>
                        <a:pt x="15311" y="14644"/>
                        <a:pt x="14778" y="15745"/>
                      </a:cubicBezTo>
                      <a:cubicBezTo>
                        <a:pt x="13977" y="17313"/>
                        <a:pt x="14411" y="18647"/>
                        <a:pt x="14411" y="20315"/>
                      </a:cubicBezTo>
                      <a:cubicBezTo>
                        <a:pt x="13944" y="20048"/>
                        <a:pt x="13410" y="19748"/>
                        <a:pt x="12876" y="19681"/>
                      </a:cubicBezTo>
                      <a:cubicBezTo>
                        <a:pt x="12741" y="19664"/>
                        <a:pt x="12612" y="19655"/>
                        <a:pt x="12488" y="19655"/>
                      </a:cubicBezTo>
                      <a:cubicBezTo>
                        <a:pt x="11666" y="19655"/>
                        <a:pt x="11075" y="20022"/>
                        <a:pt x="10408" y="20515"/>
                      </a:cubicBezTo>
                      <a:cubicBezTo>
                        <a:pt x="9774" y="20949"/>
                        <a:pt x="9174" y="21349"/>
                        <a:pt x="8540" y="21816"/>
                      </a:cubicBezTo>
                      <a:cubicBezTo>
                        <a:pt x="8506" y="21849"/>
                        <a:pt x="8440" y="21883"/>
                        <a:pt x="8406" y="21949"/>
                      </a:cubicBezTo>
                      <a:cubicBezTo>
                        <a:pt x="8306" y="21783"/>
                        <a:pt x="8240" y="21616"/>
                        <a:pt x="8173" y="21482"/>
                      </a:cubicBezTo>
                      <a:cubicBezTo>
                        <a:pt x="7706" y="20415"/>
                        <a:pt x="7539" y="19581"/>
                        <a:pt x="7539" y="18147"/>
                      </a:cubicBezTo>
                      <a:cubicBezTo>
                        <a:pt x="7539" y="17613"/>
                        <a:pt x="7606" y="15645"/>
                        <a:pt x="7639" y="14911"/>
                      </a:cubicBezTo>
                      <a:cubicBezTo>
                        <a:pt x="7228" y="14846"/>
                        <a:pt x="6821" y="14815"/>
                        <a:pt x="6420" y="14815"/>
                      </a:cubicBezTo>
                      <a:cubicBezTo>
                        <a:pt x="4348" y="14815"/>
                        <a:pt x="2454" y="15659"/>
                        <a:pt x="1168" y="17113"/>
                      </a:cubicBezTo>
                      <a:cubicBezTo>
                        <a:pt x="701" y="17713"/>
                        <a:pt x="301" y="18380"/>
                        <a:pt x="0" y="19114"/>
                      </a:cubicBezTo>
                      <a:cubicBezTo>
                        <a:pt x="2312" y="21100"/>
                        <a:pt x="5195" y="23054"/>
                        <a:pt x="8247" y="23054"/>
                      </a:cubicBezTo>
                      <a:cubicBezTo>
                        <a:pt x="8322" y="23054"/>
                        <a:pt x="8398" y="23053"/>
                        <a:pt x="8473" y="23050"/>
                      </a:cubicBezTo>
                      <a:cubicBezTo>
                        <a:pt x="8873" y="23984"/>
                        <a:pt x="9541" y="24885"/>
                        <a:pt x="10308" y="25552"/>
                      </a:cubicBezTo>
                      <a:cubicBezTo>
                        <a:pt x="11442" y="26519"/>
                        <a:pt x="12776" y="27320"/>
                        <a:pt x="14177" y="27587"/>
                      </a:cubicBezTo>
                      <a:cubicBezTo>
                        <a:pt x="14427" y="27637"/>
                        <a:pt x="14659" y="27660"/>
                        <a:pt x="14878" y="27660"/>
                      </a:cubicBezTo>
                      <a:cubicBezTo>
                        <a:pt x="15534" y="27660"/>
                        <a:pt x="16079" y="27453"/>
                        <a:pt x="16679" y="27153"/>
                      </a:cubicBezTo>
                      <a:cubicBezTo>
                        <a:pt x="17913" y="27620"/>
                        <a:pt x="19181" y="28054"/>
                        <a:pt x="20482" y="28087"/>
                      </a:cubicBezTo>
                      <a:cubicBezTo>
                        <a:pt x="20584" y="28090"/>
                        <a:pt x="20685" y="28091"/>
                        <a:pt x="20787" y="28091"/>
                      </a:cubicBezTo>
                      <a:cubicBezTo>
                        <a:pt x="23227" y="28091"/>
                        <a:pt x="25347" y="27314"/>
                        <a:pt x="26853" y="25552"/>
                      </a:cubicBezTo>
                      <a:cubicBezTo>
                        <a:pt x="27987" y="24218"/>
                        <a:pt x="28154" y="22717"/>
                        <a:pt x="27954" y="21015"/>
                      </a:cubicBezTo>
                      <a:cubicBezTo>
                        <a:pt x="30622" y="20081"/>
                        <a:pt x="32924" y="18314"/>
                        <a:pt x="34658" y="16145"/>
                      </a:cubicBezTo>
                      <a:cubicBezTo>
                        <a:pt x="35192" y="15445"/>
                        <a:pt x="35459" y="14711"/>
                        <a:pt x="35793" y="13877"/>
                      </a:cubicBezTo>
                      <a:cubicBezTo>
                        <a:pt x="35693" y="13644"/>
                        <a:pt x="35626" y="13410"/>
                        <a:pt x="35559" y="13210"/>
                      </a:cubicBezTo>
                      <a:cubicBezTo>
                        <a:pt x="34492" y="10341"/>
                        <a:pt x="32991" y="7839"/>
                        <a:pt x="30689" y="5671"/>
                      </a:cubicBezTo>
                      <a:cubicBezTo>
                        <a:pt x="27954" y="3069"/>
                        <a:pt x="24785" y="1535"/>
                        <a:pt x="21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69"/>
                <p:cNvSpPr/>
                <p:nvPr/>
              </p:nvSpPr>
              <p:spPr>
                <a:xfrm>
                  <a:off x="1561825" y="2029600"/>
                  <a:ext cx="763900" cy="578725"/>
                </a:xfrm>
                <a:custGeom>
                  <a:avLst/>
                  <a:gdLst/>
                  <a:ahLst/>
                  <a:cxnLst/>
                  <a:rect l="l" t="t" r="r" b="b"/>
                  <a:pathLst>
                    <a:path w="30556" h="23149" extrusionOk="0">
                      <a:moveTo>
                        <a:pt x="7926" y="1"/>
                      </a:moveTo>
                      <a:cubicBezTo>
                        <a:pt x="7600" y="1"/>
                        <a:pt x="7270" y="19"/>
                        <a:pt x="6939" y="54"/>
                      </a:cubicBezTo>
                      <a:cubicBezTo>
                        <a:pt x="4704" y="2656"/>
                        <a:pt x="2702" y="5158"/>
                        <a:pt x="1368" y="8327"/>
                      </a:cubicBezTo>
                      <a:cubicBezTo>
                        <a:pt x="534" y="10362"/>
                        <a:pt x="101" y="12363"/>
                        <a:pt x="34" y="14398"/>
                      </a:cubicBezTo>
                      <a:cubicBezTo>
                        <a:pt x="0" y="15232"/>
                        <a:pt x="0" y="16099"/>
                        <a:pt x="67" y="16966"/>
                      </a:cubicBezTo>
                      <a:cubicBezTo>
                        <a:pt x="601" y="17467"/>
                        <a:pt x="1068" y="17934"/>
                        <a:pt x="1735" y="18301"/>
                      </a:cubicBezTo>
                      <a:cubicBezTo>
                        <a:pt x="3385" y="19112"/>
                        <a:pt x="5260" y="19575"/>
                        <a:pt x="7184" y="19575"/>
                      </a:cubicBezTo>
                      <a:cubicBezTo>
                        <a:pt x="7712" y="19575"/>
                        <a:pt x="8242" y="19540"/>
                        <a:pt x="8773" y="19468"/>
                      </a:cubicBezTo>
                      <a:cubicBezTo>
                        <a:pt x="9207" y="20936"/>
                        <a:pt x="9807" y="22037"/>
                        <a:pt x="11208" y="22671"/>
                      </a:cubicBezTo>
                      <a:cubicBezTo>
                        <a:pt x="11937" y="22996"/>
                        <a:pt x="12696" y="23149"/>
                        <a:pt x="13472" y="23149"/>
                      </a:cubicBezTo>
                      <a:cubicBezTo>
                        <a:pt x="14685" y="23149"/>
                        <a:pt x="15938" y="22775"/>
                        <a:pt x="17179" y="22103"/>
                      </a:cubicBezTo>
                      <a:cubicBezTo>
                        <a:pt x="18180" y="21570"/>
                        <a:pt x="19081" y="20702"/>
                        <a:pt x="19915" y="19835"/>
                      </a:cubicBezTo>
                      <a:cubicBezTo>
                        <a:pt x="20682" y="19835"/>
                        <a:pt x="21316" y="19735"/>
                        <a:pt x="22050" y="19168"/>
                      </a:cubicBezTo>
                      <a:cubicBezTo>
                        <a:pt x="23050" y="18434"/>
                        <a:pt x="23817" y="17333"/>
                        <a:pt x="24385" y="16133"/>
                      </a:cubicBezTo>
                      <a:cubicBezTo>
                        <a:pt x="24418" y="16099"/>
                        <a:pt x="24451" y="16032"/>
                        <a:pt x="24485" y="15999"/>
                      </a:cubicBezTo>
                      <a:cubicBezTo>
                        <a:pt x="24852" y="15165"/>
                        <a:pt x="25118" y="14164"/>
                        <a:pt x="25118" y="13264"/>
                      </a:cubicBezTo>
                      <a:cubicBezTo>
                        <a:pt x="25152" y="13230"/>
                        <a:pt x="25218" y="13197"/>
                        <a:pt x="25285" y="13164"/>
                      </a:cubicBezTo>
                      <a:cubicBezTo>
                        <a:pt x="27720" y="11930"/>
                        <a:pt x="29388" y="9194"/>
                        <a:pt x="30556" y="6692"/>
                      </a:cubicBezTo>
                      <a:cubicBezTo>
                        <a:pt x="30255" y="6392"/>
                        <a:pt x="29922" y="6125"/>
                        <a:pt x="29555" y="5892"/>
                      </a:cubicBezTo>
                      <a:cubicBezTo>
                        <a:pt x="28735" y="5388"/>
                        <a:pt x="27803" y="5139"/>
                        <a:pt x="26837" y="5139"/>
                      </a:cubicBezTo>
                      <a:cubicBezTo>
                        <a:pt x="25563" y="5139"/>
                        <a:pt x="24231" y="5572"/>
                        <a:pt x="23017" y="6426"/>
                      </a:cubicBezTo>
                      <a:cubicBezTo>
                        <a:pt x="23284" y="6993"/>
                        <a:pt x="24018" y="8527"/>
                        <a:pt x="24184" y="8927"/>
                      </a:cubicBezTo>
                      <a:cubicBezTo>
                        <a:pt x="24718" y="10262"/>
                        <a:pt x="24852" y="11029"/>
                        <a:pt x="24785" y="12330"/>
                      </a:cubicBezTo>
                      <a:cubicBezTo>
                        <a:pt x="24084" y="12196"/>
                        <a:pt x="23384" y="12096"/>
                        <a:pt x="22683" y="11996"/>
                      </a:cubicBezTo>
                      <a:cubicBezTo>
                        <a:pt x="22387" y="11947"/>
                        <a:pt x="22109" y="11911"/>
                        <a:pt x="21836" y="11911"/>
                      </a:cubicBezTo>
                      <a:cubicBezTo>
                        <a:pt x="21371" y="11911"/>
                        <a:pt x="20919" y="12015"/>
                        <a:pt x="20415" y="12330"/>
                      </a:cubicBezTo>
                      <a:cubicBezTo>
                        <a:pt x="20015" y="12597"/>
                        <a:pt x="19681" y="13064"/>
                        <a:pt x="19414" y="13464"/>
                      </a:cubicBezTo>
                      <a:cubicBezTo>
                        <a:pt x="18847" y="12130"/>
                        <a:pt x="18714" y="10895"/>
                        <a:pt x="17580" y="9961"/>
                      </a:cubicBezTo>
                      <a:cubicBezTo>
                        <a:pt x="17030" y="9503"/>
                        <a:pt x="16308" y="9328"/>
                        <a:pt x="15553" y="9328"/>
                      </a:cubicBezTo>
                      <a:cubicBezTo>
                        <a:pt x="15208" y="9328"/>
                        <a:pt x="14856" y="9365"/>
                        <a:pt x="14511" y="9428"/>
                      </a:cubicBezTo>
                      <a:cubicBezTo>
                        <a:pt x="14477" y="8994"/>
                        <a:pt x="14444" y="8560"/>
                        <a:pt x="14377" y="8127"/>
                      </a:cubicBezTo>
                      <a:cubicBezTo>
                        <a:pt x="14010" y="5558"/>
                        <a:pt x="13677" y="3357"/>
                        <a:pt x="11942" y="1522"/>
                      </a:cubicBezTo>
                      <a:cubicBezTo>
                        <a:pt x="10923" y="420"/>
                        <a:pt x="9472" y="1"/>
                        <a:pt x="79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69"/>
                <p:cNvSpPr/>
                <p:nvPr/>
              </p:nvSpPr>
              <p:spPr>
                <a:xfrm>
                  <a:off x="415175" y="2480425"/>
                  <a:ext cx="894825" cy="372075"/>
                </a:xfrm>
                <a:custGeom>
                  <a:avLst/>
                  <a:gdLst/>
                  <a:ahLst/>
                  <a:cxnLst/>
                  <a:rect l="l" t="t" r="r" b="b"/>
                  <a:pathLst>
                    <a:path w="35793" h="14883" extrusionOk="0">
                      <a:moveTo>
                        <a:pt x="35559" y="1"/>
                      </a:moveTo>
                      <a:cubicBezTo>
                        <a:pt x="32257" y="2636"/>
                        <a:pt x="28221" y="4304"/>
                        <a:pt x="24018" y="4604"/>
                      </a:cubicBezTo>
                      <a:cubicBezTo>
                        <a:pt x="24284" y="6672"/>
                        <a:pt x="23284" y="8841"/>
                        <a:pt x="21549" y="10008"/>
                      </a:cubicBezTo>
                      <a:cubicBezTo>
                        <a:pt x="20642" y="10601"/>
                        <a:pt x="19563" y="10902"/>
                        <a:pt x="18481" y="10902"/>
                      </a:cubicBezTo>
                      <a:cubicBezTo>
                        <a:pt x="17494" y="10902"/>
                        <a:pt x="16505" y="10651"/>
                        <a:pt x="15645" y="10141"/>
                      </a:cubicBezTo>
                      <a:cubicBezTo>
                        <a:pt x="14811" y="10716"/>
                        <a:pt x="13655" y="11143"/>
                        <a:pt x="12626" y="11143"/>
                      </a:cubicBezTo>
                      <a:cubicBezTo>
                        <a:pt x="12461" y="11143"/>
                        <a:pt x="12299" y="11132"/>
                        <a:pt x="12142" y="11109"/>
                      </a:cubicBezTo>
                      <a:cubicBezTo>
                        <a:pt x="11008" y="10909"/>
                        <a:pt x="9941" y="10275"/>
                        <a:pt x="9240" y="9374"/>
                      </a:cubicBezTo>
                      <a:cubicBezTo>
                        <a:pt x="9040" y="9107"/>
                        <a:pt x="8807" y="8841"/>
                        <a:pt x="8540" y="8607"/>
                      </a:cubicBezTo>
                      <a:cubicBezTo>
                        <a:pt x="8440" y="8507"/>
                        <a:pt x="8306" y="8374"/>
                        <a:pt x="8173" y="8273"/>
                      </a:cubicBezTo>
                      <a:cubicBezTo>
                        <a:pt x="6372" y="6772"/>
                        <a:pt x="3903" y="6039"/>
                        <a:pt x="2002" y="4537"/>
                      </a:cubicBezTo>
                      <a:cubicBezTo>
                        <a:pt x="1735" y="4337"/>
                        <a:pt x="1468" y="4137"/>
                        <a:pt x="1168" y="3904"/>
                      </a:cubicBezTo>
                      <a:cubicBezTo>
                        <a:pt x="701" y="4504"/>
                        <a:pt x="301" y="5171"/>
                        <a:pt x="0" y="5905"/>
                      </a:cubicBezTo>
                      <a:cubicBezTo>
                        <a:pt x="2312" y="7891"/>
                        <a:pt x="5195" y="9845"/>
                        <a:pt x="8247" y="9845"/>
                      </a:cubicBezTo>
                      <a:cubicBezTo>
                        <a:pt x="8322" y="9845"/>
                        <a:pt x="8398" y="9844"/>
                        <a:pt x="8473" y="9841"/>
                      </a:cubicBezTo>
                      <a:cubicBezTo>
                        <a:pt x="8873" y="10775"/>
                        <a:pt x="9541" y="11676"/>
                        <a:pt x="10308" y="12343"/>
                      </a:cubicBezTo>
                      <a:cubicBezTo>
                        <a:pt x="11442" y="13310"/>
                        <a:pt x="12776" y="14111"/>
                        <a:pt x="14177" y="14378"/>
                      </a:cubicBezTo>
                      <a:cubicBezTo>
                        <a:pt x="14427" y="14428"/>
                        <a:pt x="14659" y="14451"/>
                        <a:pt x="14878" y="14451"/>
                      </a:cubicBezTo>
                      <a:cubicBezTo>
                        <a:pt x="15534" y="14451"/>
                        <a:pt x="16079" y="14244"/>
                        <a:pt x="16679" y="13944"/>
                      </a:cubicBezTo>
                      <a:cubicBezTo>
                        <a:pt x="17913" y="14411"/>
                        <a:pt x="19181" y="14845"/>
                        <a:pt x="20482" y="14878"/>
                      </a:cubicBezTo>
                      <a:cubicBezTo>
                        <a:pt x="20584" y="14881"/>
                        <a:pt x="20685" y="14882"/>
                        <a:pt x="20787" y="14882"/>
                      </a:cubicBezTo>
                      <a:cubicBezTo>
                        <a:pt x="23227" y="14882"/>
                        <a:pt x="25347" y="14105"/>
                        <a:pt x="26853" y="12343"/>
                      </a:cubicBezTo>
                      <a:cubicBezTo>
                        <a:pt x="27987" y="11009"/>
                        <a:pt x="28154" y="9508"/>
                        <a:pt x="27954" y="7806"/>
                      </a:cubicBezTo>
                      <a:cubicBezTo>
                        <a:pt x="30622" y="6872"/>
                        <a:pt x="32924" y="5105"/>
                        <a:pt x="34658" y="2936"/>
                      </a:cubicBezTo>
                      <a:cubicBezTo>
                        <a:pt x="35192" y="2236"/>
                        <a:pt x="35459" y="1502"/>
                        <a:pt x="35793" y="668"/>
                      </a:cubicBezTo>
                      <a:cubicBezTo>
                        <a:pt x="35693" y="435"/>
                        <a:pt x="35626" y="201"/>
                        <a:pt x="35559"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69"/>
                <p:cNvSpPr/>
                <p:nvPr/>
              </p:nvSpPr>
              <p:spPr>
                <a:xfrm>
                  <a:off x="1561825" y="2389525"/>
                  <a:ext cx="609625" cy="218800"/>
                </a:xfrm>
                <a:custGeom>
                  <a:avLst/>
                  <a:gdLst/>
                  <a:ahLst/>
                  <a:cxnLst/>
                  <a:rect l="l" t="t" r="r" b="b"/>
                  <a:pathLst>
                    <a:path w="24385" h="8752" extrusionOk="0">
                      <a:moveTo>
                        <a:pt x="34" y="1"/>
                      </a:moveTo>
                      <a:cubicBezTo>
                        <a:pt x="0" y="835"/>
                        <a:pt x="0" y="1702"/>
                        <a:pt x="67" y="2569"/>
                      </a:cubicBezTo>
                      <a:cubicBezTo>
                        <a:pt x="601" y="3070"/>
                        <a:pt x="1068" y="3537"/>
                        <a:pt x="1735" y="3904"/>
                      </a:cubicBezTo>
                      <a:cubicBezTo>
                        <a:pt x="3385" y="4715"/>
                        <a:pt x="5260" y="5178"/>
                        <a:pt x="7184" y="5178"/>
                      </a:cubicBezTo>
                      <a:cubicBezTo>
                        <a:pt x="7712" y="5178"/>
                        <a:pt x="8242" y="5143"/>
                        <a:pt x="8773" y="5071"/>
                      </a:cubicBezTo>
                      <a:cubicBezTo>
                        <a:pt x="9207" y="6539"/>
                        <a:pt x="9807" y="7640"/>
                        <a:pt x="11208" y="8274"/>
                      </a:cubicBezTo>
                      <a:cubicBezTo>
                        <a:pt x="11937" y="8599"/>
                        <a:pt x="12696" y="8752"/>
                        <a:pt x="13472" y="8752"/>
                      </a:cubicBezTo>
                      <a:cubicBezTo>
                        <a:pt x="14685" y="8752"/>
                        <a:pt x="15938" y="8378"/>
                        <a:pt x="17179" y="7706"/>
                      </a:cubicBezTo>
                      <a:cubicBezTo>
                        <a:pt x="18180" y="7173"/>
                        <a:pt x="19081" y="6305"/>
                        <a:pt x="19915" y="5438"/>
                      </a:cubicBezTo>
                      <a:cubicBezTo>
                        <a:pt x="20682" y="5438"/>
                        <a:pt x="21316" y="5338"/>
                        <a:pt x="22050" y="4771"/>
                      </a:cubicBezTo>
                      <a:cubicBezTo>
                        <a:pt x="23050" y="4037"/>
                        <a:pt x="23817" y="2936"/>
                        <a:pt x="24385" y="1736"/>
                      </a:cubicBezTo>
                      <a:lnTo>
                        <a:pt x="24385" y="1736"/>
                      </a:lnTo>
                      <a:cubicBezTo>
                        <a:pt x="24218" y="1936"/>
                        <a:pt x="24051" y="2136"/>
                        <a:pt x="23817" y="2303"/>
                      </a:cubicBezTo>
                      <a:cubicBezTo>
                        <a:pt x="23167" y="2786"/>
                        <a:pt x="22350" y="3028"/>
                        <a:pt x="21532" y="3028"/>
                      </a:cubicBezTo>
                      <a:cubicBezTo>
                        <a:pt x="20715" y="3028"/>
                        <a:pt x="19898" y="2786"/>
                        <a:pt x="19248" y="2303"/>
                      </a:cubicBezTo>
                      <a:cubicBezTo>
                        <a:pt x="18495" y="3635"/>
                        <a:pt x="17211" y="4175"/>
                        <a:pt x="15830" y="4175"/>
                      </a:cubicBezTo>
                      <a:cubicBezTo>
                        <a:pt x="13719" y="4175"/>
                        <a:pt x="11383" y="2915"/>
                        <a:pt x="10375" y="1302"/>
                      </a:cubicBezTo>
                      <a:cubicBezTo>
                        <a:pt x="10352" y="1271"/>
                        <a:pt x="10115" y="1260"/>
                        <a:pt x="9759" y="1260"/>
                      </a:cubicBezTo>
                      <a:cubicBezTo>
                        <a:pt x="8766" y="1260"/>
                        <a:pt x="6842" y="1347"/>
                        <a:pt x="6000" y="1347"/>
                      </a:cubicBezTo>
                      <a:cubicBezTo>
                        <a:pt x="5829" y="1347"/>
                        <a:pt x="5703" y="1344"/>
                        <a:pt x="5638" y="1335"/>
                      </a:cubicBezTo>
                      <a:cubicBezTo>
                        <a:pt x="4003" y="1168"/>
                        <a:pt x="2402" y="835"/>
                        <a:pt x="834" y="301"/>
                      </a:cubicBezTo>
                      <a:cubicBezTo>
                        <a:pt x="568" y="201"/>
                        <a:pt x="301" y="101"/>
                        <a:pt x="34"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69"/>
                <p:cNvSpPr/>
                <p:nvPr/>
              </p:nvSpPr>
              <p:spPr>
                <a:xfrm>
                  <a:off x="2188100" y="2176875"/>
                  <a:ext cx="137625" cy="181825"/>
                </a:xfrm>
                <a:custGeom>
                  <a:avLst/>
                  <a:gdLst/>
                  <a:ahLst/>
                  <a:cxnLst/>
                  <a:rect l="l" t="t" r="r" b="b"/>
                  <a:pathLst>
                    <a:path w="5505" h="7273" extrusionOk="0">
                      <a:moveTo>
                        <a:pt x="4504" y="1"/>
                      </a:moveTo>
                      <a:cubicBezTo>
                        <a:pt x="3770" y="2569"/>
                        <a:pt x="2202" y="4871"/>
                        <a:pt x="1" y="6372"/>
                      </a:cubicBezTo>
                      <a:cubicBezTo>
                        <a:pt x="101" y="6672"/>
                        <a:pt x="201" y="6973"/>
                        <a:pt x="234" y="7273"/>
                      </a:cubicBezTo>
                      <a:cubicBezTo>
                        <a:pt x="2669" y="6039"/>
                        <a:pt x="4337" y="3303"/>
                        <a:pt x="5505" y="801"/>
                      </a:cubicBezTo>
                      <a:cubicBezTo>
                        <a:pt x="5204" y="501"/>
                        <a:pt x="4871" y="234"/>
                        <a:pt x="4504"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69"/>
                <p:cNvSpPr/>
                <p:nvPr/>
              </p:nvSpPr>
              <p:spPr>
                <a:xfrm>
                  <a:off x="1691075" y="2092025"/>
                  <a:ext cx="219350" cy="324475"/>
                </a:xfrm>
                <a:custGeom>
                  <a:avLst/>
                  <a:gdLst/>
                  <a:ahLst/>
                  <a:cxnLst/>
                  <a:rect l="l" t="t" r="r" b="b"/>
                  <a:pathLst>
                    <a:path w="8774" h="12979" extrusionOk="0">
                      <a:moveTo>
                        <a:pt x="3871" y="1"/>
                      </a:moveTo>
                      <a:cubicBezTo>
                        <a:pt x="3323" y="1"/>
                        <a:pt x="2792" y="118"/>
                        <a:pt x="2336" y="359"/>
                      </a:cubicBezTo>
                      <a:cubicBezTo>
                        <a:pt x="935" y="1093"/>
                        <a:pt x="434" y="3061"/>
                        <a:pt x="268" y="4529"/>
                      </a:cubicBezTo>
                      <a:cubicBezTo>
                        <a:pt x="1" y="6764"/>
                        <a:pt x="34" y="9066"/>
                        <a:pt x="234" y="11334"/>
                      </a:cubicBezTo>
                      <a:cubicBezTo>
                        <a:pt x="268" y="11901"/>
                        <a:pt x="434" y="12601"/>
                        <a:pt x="1035" y="12868"/>
                      </a:cubicBezTo>
                      <a:cubicBezTo>
                        <a:pt x="1211" y="12946"/>
                        <a:pt x="1398" y="12979"/>
                        <a:pt x="1583" y="12979"/>
                      </a:cubicBezTo>
                      <a:cubicBezTo>
                        <a:pt x="1714" y="12979"/>
                        <a:pt x="1845" y="12963"/>
                        <a:pt x="1969" y="12935"/>
                      </a:cubicBezTo>
                      <a:cubicBezTo>
                        <a:pt x="4137" y="12635"/>
                        <a:pt x="6038" y="11534"/>
                        <a:pt x="7206" y="9933"/>
                      </a:cubicBezTo>
                      <a:cubicBezTo>
                        <a:pt x="8340" y="8332"/>
                        <a:pt x="8774" y="6230"/>
                        <a:pt x="8340" y="4195"/>
                      </a:cubicBezTo>
                      <a:cubicBezTo>
                        <a:pt x="8073" y="2894"/>
                        <a:pt x="7439" y="1560"/>
                        <a:pt x="6239" y="760"/>
                      </a:cubicBezTo>
                      <a:cubicBezTo>
                        <a:pt x="5540" y="261"/>
                        <a:pt x="4687" y="1"/>
                        <a:pt x="3871" y="1"/>
                      </a:cubicBezTo>
                      <a:close/>
                    </a:path>
                  </a:pathLst>
                </a:custGeom>
                <a:solidFill>
                  <a:srgbClr val="ED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69"/>
                <p:cNvSpPr/>
                <p:nvPr/>
              </p:nvSpPr>
              <p:spPr>
                <a:xfrm>
                  <a:off x="1758625" y="2172675"/>
                  <a:ext cx="110100" cy="192950"/>
                </a:xfrm>
                <a:custGeom>
                  <a:avLst/>
                  <a:gdLst/>
                  <a:ahLst/>
                  <a:cxnLst/>
                  <a:rect l="l" t="t" r="r" b="b"/>
                  <a:pathLst>
                    <a:path w="4404" h="7718" extrusionOk="0">
                      <a:moveTo>
                        <a:pt x="3045" y="0"/>
                      </a:moveTo>
                      <a:cubicBezTo>
                        <a:pt x="2152" y="0"/>
                        <a:pt x="1516" y="852"/>
                        <a:pt x="1035" y="1670"/>
                      </a:cubicBezTo>
                      <a:cubicBezTo>
                        <a:pt x="568" y="2437"/>
                        <a:pt x="301" y="3304"/>
                        <a:pt x="134" y="4238"/>
                      </a:cubicBezTo>
                      <a:cubicBezTo>
                        <a:pt x="67" y="4605"/>
                        <a:pt x="34" y="5006"/>
                        <a:pt x="34" y="5439"/>
                      </a:cubicBezTo>
                      <a:cubicBezTo>
                        <a:pt x="1" y="6040"/>
                        <a:pt x="34" y="6674"/>
                        <a:pt x="134" y="7307"/>
                      </a:cubicBezTo>
                      <a:cubicBezTo>
                        <a:pt x="170" y="7574"/>
                        <a:pt x="385" y="7718"/>
                        <a:pt x="569" y="7718"/>
                      </a:cubicBezTo>
                      <a:cubicBezTo>
                        <a:pt x="730" y="7718"/>
                        <a:pt x="866" y="7608"/>
                        <a:pt x="835" y="7374"/>
                      </a:cubicBezTo>
                      <a:cubicBezTo>
                        <a:pt x="701" y="6407"/>
                        <a:pt x="701" y="5506"/>
                        <a:pt x="801" y="4639"/>
                      </a:cubicBezTo>
                      <a:cubicBezTo>
                        <a:pt x="1489" y="4042"/>
                        <a:pt x="2414" y="3446"/>
                        <a:pt x="3271" y="3446"/>
                      </a:cubicBezTo>
                      <a:cubicBezTo>
                        <a:pt x="3661" y="3446"/>
                        <a:pt x="4037" y="3569"/>
                        <a:pt x="4371" y="3872"/>
                      </a:cubicBezTo>
                      <a:cubicBezTo>
                        <a:pt x="4404" y="3872"/>
                        <a:pt x="4404" y="3872"/>
                        <a:pt x="4404" y="3838"/>
                      </a:cubicBezTo>
                      <a:cubicBezTo>
                        <a:pt x="3994" y="3066"/>
                        <a:pt x="3473" y="2793"/>
                        <a:pt x="2922" y="2793"/>
                      </a:cubicBezTo>
                      <a:cubicBezTo>
                        <a:pt x="2305" y="2793"/>
                        <a:pt x="1649" y="3135"/>
                        <a:pt x="1068" y="3505"/>
                      </a:cubicBezTo>
                      <a:cubicBezTo>
                        <a:pt x="1068" y="3471"/>
                        <a:pt x="1102" y="3471"/>
                        <a:pt x="1102" y="3438"/>
                      </a:cubicBezTo>
                      <a:cubicBezTo>
                        <a:pt x="1462" y="2296"/>
                        <a:pt x="2310" y="396"/>
                        <a:pt x="3718" y="396"/>
                      </a:cubicBezTo>
                      <a:cubicBezTo>
                        <a:pt x="3873" y="396"/>
                        <a:pt x="4035" y="419"/>
                        <a:pt x="4204" y="469"/>
                      </a:cubicBezTo>
                      <a:cubicBezTo>
                        <a:pt x="4204" y="469"/>
                        <a:pt x="4237" y="436"/>
                        <a:pt x="4204" y="436"/>
                      </a:cubicBezTo>
                      <a:cubicBezTo>
                        <a:pt x="3775" y="128"/>
                        <a:pt x="3391" y="0"/>
                        <a:pt x="3045"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69"/>
                <p:cNvSpPr/>
                <p:nvPr/>
              </p:nvSpPr>
              <p:spPr>
                <a:xfrm>
                  <a:off x="953050" y="1704750"/>
                  <a:ext cx="891500" cy="917975"/>
                </a:xfrm>
                <a:custGeom>
                  <a:avLst/>
                  <a:gdLst/>
                  <a:ahLst/>
                  <a:cxnLst/>
                  <a:rect l="l" t="t" r="r" b="b"/>
                  <a:pathLst>
                    <a:path w="35660" h="36719" extrusionOk="0">
                      <a:moveTo>
                        <a:pt x="22305" y="0"/>
                      </a:moveTo>
                      <a:cubicBezTo>
                        <a:pt x="22187" y="0"/>
                        <a:pt x="22068" y="2"/>
                        <a:pt x="21950" y="6"/>
                      </a:cubicBezTo>
                      <a:cubicBezTo>
                        <a:pt x="17113" y="206"/>
                        <a:pt x="12443" y="1006"/>
                        <a:pt x="7840" y="2541"/>
                      </a:cubicBezTo>
                      <a:cubicBezTo>
                        <a:pt x="5171" y="3408"/>
                        <a:pt x="2903" y="5309"/>
                        <a:pt x="1569" y="7778"/>
                      </a:cubicBezTo>
                      <a:cubicBezTo>
                        <a:pt x="101" y="10446"/>
                        <a:pt x="1" y="13582"/>
                        <a:pt x="301" y="16551"/>
                      </a:cubicBezTo>
                      <a:cubicBezTo>
                        <a:pt x="801" y="21054"/>
                        <a:pt x="1969" y="25691"/>
                        <a:pt x="4537" y="29493"/>
                      </a:cubicBezTo>
                      <a:cubicBezTo>
                        <a:pt x="7980" y="34586"/>
                        <a:pt x="13484" y="36718"/>
                        <a:pt x="19292" y="36718"/>
                      </a:cubicBezTo>
                      <a:cubicBezTo>
                        <a:pt x="20294" y="36718"/>
                        <a:pt x="21305" y="36655"/>
                        <a:pt x="22317" y="36532"/>
                      </a:cubicBezTo>
                      <a:lnTo>
                        <a:pt x="22550" y="36498"/>
                      </a:lnTo>
                      <a:cubicBezTo>
                        <a:pt x="28921" y="35698"/>
                        <a:pt x="34992" y="31728"/>
                        <a:pt x="35593" y="24857"/>
                      </a:cubicBezTo>
                      <a:cubicBezTo>
                        <a:pt x="35660" y="24056"/>
                        <a:pt x="35660" y="23256"/>
                        <a:pt x="35559" y="22488"/>
                      </a:cubicBezTo>
                      <a:cubicBezTo>
                        <a:pt x="35026" y="17785"/>
                        <a:pt x="34192" y="13115"/>
                        <a:pt x="33091" y="8512"/>
                      </a:cubicBezTo>
                      <a:cubicBezTo>
                        <a:pt x="31885" y="3491"/>
                        <a:pt x="27397" y="0"/>
                        <a:pt x="22305" y="0"/>
                      </a:cubicBezTo>
                      <a:close/>
                    </a:path>
                  </a:pathLst>
                </a:custGeom>
                <a:solidFill>
                  <a:srgbClr val="ED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69"/>
                <p:cNvSpPr/>
                <p:nvPr/>
              </p:nvSpPr>
              <p:spPr>
                <a:xfrm>
                  <a:off x="1566825" y="2331025"/>
                  <a:ext cx="101775" cy="75225"/>
                </a:xfrm>
                <a:custGeom>
                  <a:avLst/>
                  <a:gdLst/>
                  <a:ahLst/>
                  <a:cxnLst/>
                  <a:rect l="l" t="t" r="r" b="b"/>
                  <a:pathLst>
                    <a:path w="4071" h="3009" extrusionOk="0">
                      <a:moveTo>
                        <a:pt x="2244" y="0"/>
                      </a:moveTo>
                      <a:cubicBezTo>
                        <a:pt x="2055" y="0"/>
                        <a:pt x="1862" y="33"/>
                        <a:pt x="1668" y="106"/>
                      </a:cubicBezTo>
                      <a:cubicBezTo>
                        <a:pt x="1402" y="206"/>
                        <a:pt x="1168" y="340"/>
                        <a:pt x="935" y="540"/>
                      </a:cubicBezTo>
                      <a:cubicBezTo>
                        <a:pt x="734" y="740"/>
                        <a:pt x="534" y="1007"/>
                        <a:pt x="401" y="1274"/>
                      </a:cubicBezTo>
                      <a:cubicBezTo>
                        <a:pt x="134" y="1807"/>
                        <a:pt x="1" y="2408"/>
                        <a:pt x="1" y="3008"/>
                      </a:cubicBezTo>
                      <a:cubicBezTo>
                        <a:pt x="201" y="2474"/>
                        <a:pt x="434" y="1941"/>
                        <a:pt x="734" y="1540"/>
                      </a:cubicBezTo>
                      <a:cubicBezTo>
                        <a:pt x="1001" y="1140"/>
                        <a:pt x="1368" y="840"/>
                        <a:pt x="1769" y="706"/>
                      </a:cubicBezTo>
                      <a:cubicBezTo>
                        <a:pt x="1969" y="640"/>
                        <a:pt x="2169" y="606"/>
                        <a:pt x="2369" y="606"/>
                      </a:cubicBezTo>
                      <a:cubicBezTo>
                        <a:pt x="2569" y="606"/>
                        <a:pt x="2769" y="640"/>
                        <a:pt x="2969" y="706"/>
                      </a:cubicBezTo>
                      <a:cubicBezTo>
                        <a:pt x="3370" y="873"/>
                        <a:pt x="3770" y="1107"/>
                        <a:pt x="4070" y="1507"/>
                      </a:cubicBezTo>
                      <a:cubicBezTo>
                        <a:pt x="3937" y="940"/>
                        <a:pt x="3603" y="506"/>
                        <a:pt x="3170" y="273"/>
                      </a:cubicBezTo>
                      <a:cubicBezTo>
                        <a:pt x="2893" y="103"/>
                        <a:pt x="2576" y="0"/>
                        <a:pt x="2244"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69"/>
                <p:cNvSpPr/>
                <p:nvPr/>
              </p:nvSpPr>
              <p:spPr>
                <a:xfrm>
                  <a:off x="1167575" y="2057275"/>
                  <a:ext cx="213300" cy="107675"/>
                </a:xfrm>
                <a:custGeom>
                  <a:avLst/>
                  <a:gdLst/>
                  <a:ahLst/>
                  <a:cxnLst/>
                  <a:rect l="l" t="t" r="r" b="b"/>
                  <a:pathLst>
                    <a:path w="8532" h="4307" extrusionOk="0">
                      <a:moveTo>
                        <a:pt x="6911" y="0"/>
                      </a:moveTo>
                      <a:cubicBezTo>
                        <a:pt x="3897" y="0"/>
                        <a:pt x="1155" y="1748"/>
                        <a:pt x="26" y="4184"/>
                      </a:cubicBezTo>
                      <a:cubicBezTo>
                        <a:pt x="0" y="4236"/>
                        <a:pt x="73" y="4307"/>
                        <a:pt x="153" y="4307"/>
                      </a:cubicBezTo>
                      <a:cubicBezTo>
                        <a:pt x="178" y="4307"/>
                        <a:pt x="203" y="4300"/>
                        <a:pt x="226" y="4284"/>
                      </a:cubicBezTo>
                      <a:cubicBezTo>
                        <a:pt x="2261" y="2116"/>
                        <a:pt x="4863" y="1282"/>
                        <a:pt x="8032" y="1015"/>
                      </a:cubicBezTo>
                      <a:cubicBezTo>
                        <a:pt x="8198" y="1015"/>
                        <a:pt x="8399" y="949"/>
                        <a:pt x="8465" y="782"/>
                      </a:cubicBezTo>
                      <a:cubicBezTo>
                        <a:pt x="8499" y="615"/>
                        <a:pt x="8532" y="582"/>
                        <a:pt x="8465" y="415"/>
                      </a:cubicBezTo>
                      <a:cubicBezTo>
                        <a:pt x="8399" y="282"/>
                        <a:pt x="8198" y="115"/>
                        <a:pt x="8032" y="81"/>
                      </a:cubicBezTo>
                      <a:cubicBezTo>
                        <a:pt x="7656" y="27"/>
                        <a:pt x="7281" y="0"/>
                        <a:pt x="69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69"/>
                <p:cNvSpPr/>
                <p:nvPr/>
              </p:nvSpPr>
              <p:spPr>
                <a:xfrm>
                  <a:off x="1571000" y="1977875"/>
                  <a:ext cx="149125" cy="58850"/>
                </a:xfrm>
                <a:custGeom>
                  <a:avLst/>
                  <a:gdLst/>
                  <a:ahLst/>
                  <a:cxnLst/>
                  <a:rect l="l" t="t" r="r" b="b"/>
                  <a:pathLst>
                    <a:path w="5965" h="2354" extrusionOk="0">
                      <a:moveTo>
                        <a:pt x="2807" y="1"/>
                      </a:moveTo>
                      <a:cubicBezTo>
                        <a:pt x="1753" y="1"/>
                        <a:pt x="777" y="475"/>
                        <a:pt x="100" y="1490"/>
                      </a:cubicBezTo>
                      <a:cubicBezTo>
                        <a:pt x="34" y="1590"/>
                        <a:pt x="0" y="1823"/>
                        <a:pt x="67" y="1990"/>
                      </a:cubicBezTo>
                      <a:cubicBezTo>
                        <a:pt x="100" y="2157"/>
                        <a:pt x="134" y="2190"/>
                        <a:pt x="234" y="2290"/>
                      </a:cubicBezTo>
                      <a:cubicBezTo>
                        <a:pt x="279" y="2335"/>
                        <a:pt x="331" y="2353"/>
                        <a:pt x="384" y="2353"/>
                      </a:cubicBezTo>
                      <a:cubicBezTo>
                        <a:pt x="448" y="2353"/>
                        <a:pt x="513" y="2327"/>
                        <a:pt x="567" y="2290"/>
                      </a:cubicBezTo>
                      <a:cubicBezTo>
                        <a:pt x="1628" y="1489"/>
                        <a:pt x="2688" y="1012"/>
                        <a:pt x="3858" y="1012"/>
                      </a:cubicBezTo>
                      <a:cubicBezTo>
                        <a:pt x="4491" y="1012"/>
                        <a:pt x="5157" y="1152"/>
                        <a:pt x="5871" y="1456"/>
                      </a:cubicBezTo>
                      <a:cubicBezTo>
                        <a:pt x="5878" y="1460"/>
                        <a:pt x="5885" y="1461"/>
                        <a:pt x="5892" y="1461"/>
                      </a:cubicBezTo>
                      <a:cubicBezTo>
                        <a:pt x="5944" y="1461"/>
                        <a:pt x="5964" y="1349"/>
                        <a:pt x="5905" y="1289"/>
                      </a:cubicBezTo>
                      <a:cubicBezTo>
                        <a:pt x="4934" y="450"/>
                        <a:pt x="3833" y="1"/>
                        <a:pt x="28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69"/>
                <p:cNvSpPr/>
                <p:nvPr/>
              </p:nvSpPr>
              <p:spPr>
                <a:xfrm>
                  <a:off x="1561825" y="2408725"/>
                  <a:ext cx="119275" cy="51000"/>
                </a:xfrm>
                <a:custGeom>
                  <a:avLst/>
                  <a:gdLst/>
                  <a:ahLst/>
                  <a:cxnLst/>
                  <a:rect l="l" t="t" r="r" b="b"/>
                  <a:pathLst>
                    <a:path w="4771" h="2040" extrusionOk="0">
                      <a:moveTo>
                        <a:pt x="4771" y="0"/>
                      </a:moveTo>
                      <a:lnTo>
                        <a:pt x="4771" y="0"/>
                      </a:lnTo>
                      <a:cubicBezTo>
                        <a:pt x="4504" y="334"/>
                        <a:pt x="4203" y="667"/>
                        <a:pt x="3870" y="968"/>
                      </a:cubicBezTo>
                      <a:cubicBezTo>
                        <a:pt x="3770" y="1001"/>
                        <a:pt x="3703" y="1068"/>
                        <a:pt x="3636" y="1101"/>
                      </a:cubicBezTo>
                      <a:cubicBezTo>
                        <a:pt x="3336" y="1301"/>
                        <a:pt x="2969" y="1468"/>
                        <a:pt x="2602" y="1568"/>
                      </a:cubicBezTo>
                      <a:cubicBezTo>
                        <a:pt x="2469" y="1601"/>
                        <a:pt x="2335" y="1635"/>
                        <a:pt x="2202" y="1635"/>
                      </a:cubicBezTo>
                      <a:cubicBezTo>
                        <a:pt x="2007" y="1674"/>
                        <a:pt x="1811" y="1690"/>
                        <a:pt x="1616" y="1690"/>
                      </a:cubicBezTo>
                      <a:cubicBezTo>
                        <a:pt x="1478" y="1690"/>
                        <a:pt x="1339" y="1682"/>
                        <a:pt x="1201" y="1668"/>
                      </a:cubicBezTo>
                      <a:cubicBezTo>
                        <a:pt x="768" y="1635"/>
                        <a:pt x="334" y="1501"/>
                        <a:pt x="0" y="1334"/>
                      </a:cubicBezTo>
                      <a:lnTo>
                        <a:pt x="0" y="1334"/>
                      </a:lnTo>
                      <a:cubicBezTo>
                        <a:pt x="101" y="1635"/>
                        <a:pt x="501" y="1868"/>
                        <a:pt x="1001" y="1968"/>
                      </a:cubicBezTo>
                      <a:cubicBezTo>
                        <a:pt x="1218" y="2015"/>
                        <a:pt x="1463" y="2040"/>
                        <a:pt x="1728" y="2040"/>
                      </a:cubicBezTo>
                      <a:cubicBezTo>
                        <a:pt x="2033" y="2040"/>
                        <a:pt x="2363" y="2006"/>
                        <a:pt x="2702" y="1935"/>
                      </a:cubicBezTo>
                      <a:cubicBezTo>
                        <a:pt x="2736" y="1902"/>
                        <a:pt x="2769" y="1902"/>
                        <a:pt x="2802" y="1902"/>
                      </a:cubicBezTo>
                      <a:cubicBezTo>
                        <a:pt x="3069" y="1801"/>
                        <a:pt x="3336" y="1701"/>
                        <a:pt x="3570" y="1568"/>
                      </a:cubicBezTo>
                      <a:cubicBezTo>
                        <a:pt x="3770" y="1468"/>
                        <a:pt x="3937" y="1334"/>
                        <a:pt x="4070" y="1201"/>
                      </a:cubicBezTo>
                      <a:cubicBezTo>
                        <a:pt x="4137" y="1168"/>
                        <a:pt x="4170" y="1101"/>
                        <a:pt x="4203" y="1068"/>
                      </a:cubicBezTo>
                      <a:cubicBezTo>
                        <a:pt x="4537" y="734"/>
                        <a:pt x="4737" y="334"/>
                        <a:pt x="4771"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69"/>
                <p:cNvSpPr/>
                <p:nvPr/>
              </p:nvSpPr>
              <p:spPr>
                <a:xfrm>
                  <a:off x="1214900" y="2284625"/>
                  <a:ext cx="220875" cy="121400"/>
                </a:xfrm>
                <a:custGeom>
                  <a:avLst/>
                  <a:gdLst/>
                  <a:ahLst/>
                  <a:cxnLst/>
                  <a:rect l="l" t="t" r="r" b="b"/>
                  <a:pathLst>
                    <a:path w="8835" h="4856" extrusionOk="0">
                      <a:moveTo>
                        <a:pt x="4357" y="0"/>
                      </a:moveTo>
                      <a:cubicBezTo>
                        <a:pt x="2128" y="0"/>
                        <a:pt x="159" y="1722"/>
                        <a:pt x="1" y="4831"/>
                      </a:cubicBezTo>
                      <a:cubicBezTo>
                        <a:pt x="1" y="4847"/>
                        <a:pt x="9" y="4856"/>
                        <a:pt x="22" y="4856"/>
                      </a:cubicBezTo>
                      <a:cubicBezTo>
                        <a:pt x="34" y="4856"/>
                        <a:pt x="51" y="4847"/>
                        <a:pt x="68" y="4831"/>
                      </a:cubicBezTo>
                      <a:cubicBezTo>
                        <a:pt x="780" y="2442"/>
                        <a:pt x="2847" y="1054"/>
                        <a:pt x="5022" y="1054"/>
                      </a:cubicBezTo>
                      <a:cubicBezTo>
                        <a:pt x="6310" y="1054"/>
                        <a:pt x="7636" y="1541"/>
                        <a:pt x="8740" y="2596"/>
                      </a:cubicBezTo>
                      <a:cubicBezTo>
                        <a:pt x="8747" y="2602"/>
                        <a:pt x="8754" y="2605"/>
                        <a:pt x="8762" y="2605"/>
                      </a:cubicBezTo>
                      <a:cubicBezTo>
                        <a:pt x="8796" y="2605"/>
                        <a:pt x="8834" y="2556"/>
                        <a:pt x="8807" y="2529"/>
                      </a:cubicBezTo>
                      <a:cubicBezTo>
                        <a:pt x="7533" y="807"/>
                        <a:pt x="5884" y="0"/>
                        <a:pt x="4357"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69"/>
                <p:cNvSpPr/>
                <p:nvPr/>
              </p:nvSpPr>
              <p:spPr>
                <a:xfrm>
                  <a:off x="1360850" y="2259300"/>
                  <a:ext cx="64225" cy="25175"/>
                </a:xfrm>
                <a:custGeom>
                  <a:avLst/>
                  <a:gdLst/>
                  <a:ahLst/>
                  <a:cxnLst/>
                  <a:rect l="l" t="t" r="r" b="b"/>
                  <a:pathLst>
                    <a:path w="2569" h="1007" extrusionOk="0">
                      <a:moveTo>
                        <a:pt x="1373" y="0"/>
                      </a:moveTo>
                      <a:cubicBezTo>
                        <a:pt x="937" y="0"/>
                        <a:pt x="455" y="169"/>
                        <a:pt x="34" y="440"/>
                      </a:cubicBezTo>
                      <a:cubicBezTo>
                        <a:pt x="0" y="473"/>
                        <a:pt x="0" y="540"/>
                        <a:pt x="34" y="540"/>
                      </a:cubicBezTo>
                      <a:cubicBezTo>
                        <a:pt x="193" y="506"/>
                        <a:pt x="345" y="491"/>
                        <a:pt x="492" y="491"/>
                      </a:cubicBezTo>
                      <a:cubicBezTo>
                        <a:pt x="1210" y="491"/>
                        <a:pt x="1810" y="841"/>
                        <a:pt x="2502" y="1007"/>
                      </a:cubicBezTo>
                      <a:cubicBezTo>
                        <a:pt x="2536" y="1007"/>
                        <a:pt x="2569" y="940"/>
                        <a:pt x="2569" y="874"/>
                      </a:cubicBezTo>
                      <a:cubicBezTo>
                        <a:pt x="2367" y="251"/>
                        <a:pt x="1904" y="0"/>
                        <a:pt x="1373"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69"/>
                <p:cNvSpPr/>
                <p:nvPr/>
              </p:nvSpPr>
              <p:spPr>
                <a:xfrm>
                  <a:off x="1666075" y="2177125"/>
                  <a:ext cx="139875" cy="125225"/>
                </a:xfrm>
                <a:custGeom>
                  <a:avLst/>
                  <a:gdLst/>
                  <a:ahLst/>
                  <a:cxnLst/>
                  <a:rect l="l" t="t" r="r" b="b"/>
                  <a:pathLst>
                    <a:path w="5595" h="5009" extrusionOk="0">
                      <a:moveTo>
                        <a:pt x="3035" y="1"/>
                      </a:moveTo>
                      <a:cubicBezTo>
                        <a:pt x="1695" y="1"/>
                        <a:pt x="372" y="1793"/>
                        <a:pt x="0" y="4961"/>
                      </a:cubicBezTo>
                      <a:cubicBezTo>
                        <a:pt x="0" y="4985"/>
                        <a:pt x="17" y="5008"/>
                        <a:pt x="38" y="5008"/>
                      </a:cubicBezTo>
                      <a:cubicBezTo>
                        <a:pt x="47" y="5008"/>
                        <a:pt x="57" y="5004"/>
                        <a:pt x="67" y="4994"/>
                      </a:cubicBezTo>
                      <a:cubicBezTo>
                        <a:pt x="618" y="2525"/>
                        <a:pt x="1931" y="1179"/>
                        <a:pt x="3249" y="1179"/>
                      </a:cubicBezTo>
                      <a:cubicBezTo>
                        <a:pt x="4085" y="1179"/>
                        <a:pt x="4923" y="1720"/>
                        <a:pt x="5571" y="2860"/>
                      </a:cubicBezTo>
                      <a:cubicBezTo>
                        <a:pt x="5571" y="2869"/>
                        <a:pt x="5574" y="2873"/>
                        <a:pt x="5577" y="2873"/>
                      </a:cubicBezTo>
                      <a:cubicBezTo>
                        <a:pt x="5585" y="2873"/>
                        <a:pt x="5594" y="2850"/>
                        <a:pt x="5571" y="2826"/>
                      </a:cubicBezTo>
                      <a:cubicBezTo>
                        <a:pt x="4936" y="894"/>
                        <a:pt x="3981" y="1"/>
                        <a:pt x="3035" y="1"/>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69"/>
                <p:cNvSpPr/>
                <p:nvPr/>
              </p:nvSpPr>
              <p:spPr>
                <a:xfrm>
                  <a:off x="1651250" y="2194250"/>
                  <a:ext cx="36525" cy="42925"/>
                </a:xfrm>
                <a:custGeom>
                  <a:avLst/>
                  <a:gdLst/>
                  <a:ahLst/>
                  <a:cxnLst/>
                  <a:rect l="l" t="t" r="r" b="b"/>
                  <a:pathLst>
                    <a:path w="1461" h="1717" extrusionOk="0">
                      <a:moveTo>
                        <a:pt x="1297" y="0"/>
                      </a:moveTo>
                      <a:cubicBezTo>
                        <a:pt x="639" y="0"/>
                        <a:pt x="1" y="483"/>
                        <a:pt x="126" y="1641"/>
                      </a:cubicBezTo>
                      <a:cubicBezTo>
                        <a:pt x="126" y="1668"/>
                        <a:pt x="148" y="1717"/>
                        <a:pt x="174" y="1717"/>
                      </a:cubicBezTo>
                      <a:cubicBezTo>
                        <a:pt x="180" y="1717"/>
                        <a:pt x="186" y="1714"/>
                        <a:pt x="193" y="1708"/>
                      </a:cubicBezTo>
                      <a:cubicBezTo>
                        <a:pt x="593" y="1107"/>
                        <a:pt x="860" y="373"/>
                        <a:pt x="1427" y="73"/>
                      </a:cubicBezTo>
                      <a:cubicBezTo>
                        <a:pt x="1460" y="73"/>
                        <a:pt x="1460" y="6"/>
                        <a:pt x="1427" y="6"/>
                      </a:cubicBezTo>
                      <a:cubicBezTo>
                        <a:pt x="1384" y="2"/>
                        <a:pt x="1341" y="0"/>
                        <a:pt x="1297"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69"/>
                <p:cNvSpPr/>
                <p:nvPr/>
              </p:nvSpPr>
              <p:spPr>
                <a:xfrm>
                  <a:off x="864650" y="2269675"/>
                  <a:ext cx="262725" cy="297475"/>
                </a:xfrm>
                <a:custGeom>
                  <a:avLst/>
                  <a:gdLst/>
                  <a:ahLst/>
                  <a:cxnLst/>
                  <a:rect l="l" t="t" r="r" b="b"/>
                  <a:pathLst>
                    <a:path w="10509" h="11899" extrusionOk="0">
                      <a:moveTo>
                        <a:pt x="4135" y="0"/>
                      </a:moveTo>
                      <a:cubicBezTo>
                        <a:pt x="2988" y="0"/>
                        <a:pt x="1720" y="676"/>
                        <a:pt x="968" y="1759"/>
                      </a:cubicBezTo>
                      <a:cubicBezTo>
                        <a:pt x="134" y="2927"/>
                        <a:pt x="1" y="4395"/>
                        <a:pt x="201" y="5696"/>
                      </a:cubicBezTo>
                      <a:cubicBezTo>
                        <a:pt x="501" y="7764"/>
                        <a:pt x="1602" y="9598"/>
                        <a:pt x="3270" y="10699"/>
                      </a:cubicBezTo>
                      <a:cubicBezTo>
                        <a:pt x="4439" y="11486"/>
                        <a:pt x="5881" y="11898"/>
                        <a:pt x="7376" y="11898"/>
                      </a:cubicBezTo>
                      <a:cubicBezTo>
                        <a:pt x="7971" y="11898"/>
                        <a:pt x="8575" y="11833"/>
                        <a:pt x="9174" y="11700"/>
                      </a:cubicBezTo>
                      <a:cubicBezTo>
                        <a:pt x="9474" y="11633"/>
                        <a:pt x="9808" y="11566"/>
                        <a:pt x="10041" y="11333"/>
                      </a:cubicBezTo>
                      <a:cubicBezTo>
                        <a:pt x="10508" y="10866"/>
                        <a:pt x="10408" y="10165"/>
                        <a:pt x="10275" y="9598"/>
                      </a:cubicBezTo>
                      <a:cubicBezTo>
                        <a:pt x="9674" y="7397"/>
                        <a:pt x="8874" y="5229"/>
                        <a:pt x="7873" y="3227"/>
                      </a:cubicBezTo>
                      <a:cubicBezTo>
                        <a:pt x="7206" y="1893"/>
                        <a:pt x="6105" y="225"/>
                        <a:pt x="4504" y="25"/>
                      </a:cubicBezTo>
                      <a:cubicBezTo>
                        <a:pt x="4383" y="8"/>
                        <a:pt x="4259" y="0"/>
                        <a:pt x="4135" y="0"/>
                      </a:cubicBezTo>
                      <a:close/>
                    </a:path>
                  </a:pathLst>
                </a:custGeom>
                <a:solidFill>
                  <a:srgbClr val="ED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69"/>
                <p:cNvSpPr/>
                <p:nvPr/>
              </p:nvSpPr>
              <p:spPr>
                <a:xfrm>
                  <a:off x="903025" y="2377475"/>
                  <a:ext cx="171550" cy="148425"/>
                </a:xfrm>
                <a:custGeom>
                  <a:avLst/>
                  <a:gdLst/>
                  <a:ahLst/>
                  <a:cxnLst/>
                  <a:rect l="l" t="t" r="r" b="b"/>
                  <a:pathLst>
                    <a:path w="6862" h="5937" extrusionOk="0">
                      <a:moveTo>
                        <a:pt x="1494" y="0"/>
                      </a:moveTo>
                      <a:cubicBezTo>
                        <a:pt x="933" y="0"/>
                        <a:pt x="408" y="284"/>
                        <a:pt x="0" y="1083"/>
                      </a:cubicBezTo>
                      <a:cubicBezTo>
                        <a:pt x="0" y="1083"/>
                        <a:pt x="0" y="1098"/>
                        <a:pt x="10" y="1098"/>
                      </a:cubicBezTo>
                      <a:cubicBezTo>
                        <a:pt x="15" y="1098"/>
                        <a:pt x="23" y="1094"/>
                        <a:pt x="34" y="1083"/>
                      </a:cubicBezTo>
                      <a:cubicBezTo>
                        <a:pt x="376" y="776"/>
                        <a:pt x="758" y="651"/>
                        <a:pt x="1151" y="651"/>
                      </a:cubicBezTo>
                      <a:cubicBezTo>
                        <a:pt x="2253" y="651"/>
                        <a:pt x="3448" y="1629"/>
                        <a:pt x="4137" y="2318"/>
                      </a:cubicBezTo>
                      <a:cubicBezTo>
                        <a:pt x="4167" y="2348"/>
                        <a:pt x="4170" y="2378"/>
                        <a:pt x="4195" y="2383"/>
                      </a:cubicBezTo>
                      <a:lnTo>
                        <a:pt x="4195" y="2383"/>
                      </a:lnTo>
                      <a:cubicBezTo>
                        <a:pt x="3964" y="2360"/>
                        <a:pt x="3728" y="2344"/>
                        <a:pt x="3495" y="2344"/>
                      </a:cubicBezTo>
                      <a:cubicBezTo>
                        <a:pt x="2421" y="2344"/>
                        <a:pt x="1429" y="2687"/>
                        <a:pt x="1401" y="4219"/>
                      </a:cubicBezTo>
                      <a:cubicBezTo>
                        <a:pt x="1401" y="4219"/>
                        <a:pt x="1401" y="4234"/>
                        <a:pt x="1411" y="4234"/>
                      </a:cubicBezTo>
                      <a:cubicBezTo>
                        <a:pt x="1416" y="4234"/>
                        <a:pt x="1424" y="4230"/>
                        <a:pt x="1435" y="4219"/>
                      </a:cubicBezTo>
                      <a:cubicBezTo>
                        <a:pt x="1753" y="3349"/>
                        <a:pt x="2570" y="3073"/>
                        <a:pt x="3449" y="3073"/>
                      </a:cubicBezTo>
                      <a:cubicBezTo>
                        <a:pt x="3952" y="3073"/>
                        <a:pt x="4476" y="3164"/>
                        <a:pt x="4937" y="3285"/>
                      </a:cubicBezTo>
                      <a:cubicBezTo>
                        <a:pt x="5438" y="3985"/>
                        <a:pt x="5838" y="4819"/>
                        <a:pt x="6138" y="5720"/>
                      </a:cubicBezTo>
                      <a:cubicBezTo>
                        <a:pt x="6193" y="5873"/>
                        <a:pt x="6294" y="5936"/>
                        <a:pt x="6400" y="5936"/>
                      </a:cubicBezTo>
                      <a:cubicBezTo>
                        <a:pt x="6619" y="5936"/>
                        <a:pt x="6862" y="5667"/>
                        <a:pt x="6772" y="5353"/>
                      </a:cubicBezTo>
                      <a:cubicBezTo>
                        <a:pt x="6538" y="4753"/>
                        <a:pt x="6305" y="4152"/>
                        <a:pt x="6005" y="3619"/>
                      </a:cubicBezTo>
                      <a:cubicBezTo>
                        <a:pt x="5804" y="3252"/>
                        <a:pt x="5604" y="2918"/>
                        <a:pt x="5371" y="2618"/>
                      </a:cubicBezTo>
                      <a:cubicBezTo>
                        <a:pt x="4804" y="1851"/>
                        <a:pt x="4137" y="1217"/>
                        <a:pt x="3403" y="750"/>
                      </a:cubicBezTo>
                      <a:cubicBezTo>
                        <a:pt x="2802" y="361"/>
                        <a:pt x="2126" y="0"/>
                        <a:pt x="1494"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69"/>
                <p:cNvSpPr/>
                <p:nvPr/>
              </p:nvSpPr>
              <p:spPr>
                <a:xfrm>
                  <a:off x="868825" y="1554775"/>
                  <a:ext cx="970725" cy="804875"/>
                </a:xfrm>
                <a:custGeom>
                  <a:avLst/>
                  <a:gdLst/>
                  <a:ahLst/>
                  <a:cxnLst/>
                  <a:rect l="l" t="t" r="r" b="b"/>
                  <a:pathLst>
                    <a:path w="38829" h="32195" extrusionOk="0">
                      <a:moveTo>
                        <a:pt x="22317" y="0"/>
                      </a:moveTo>
                      <a:cubicBezTo>
                        <a:pt x="19314" y="34"/>
                        <a:pt x="16346" y="634"/>
                        <a:pt x="13610" y="1735"/>
                      </a:cubicBezTo>
                      <a:cubicBezTo>
                        <a:pt x="11142" y="2769"/>
                        <a:pt x="5038" y="5471"/>
                        <a:pt x="4604" y="10808"/>
                      </a:cubicBezTo>
                      <a:cubicBezTo>
                        <a:pt x="4604" y="10755"/>
                        <a:pt x="4561" y="10732"/>
                        <a:pt x="4489" y="10732"/>
                      </a:cubicBezTo>
                      <a:cubicBezTo>
                        <a:pt x="4110" y="10732"/>
                        <a:pt x="2915" y="11358"/>
                        <a:pt x="2803" y="11442"/>
                      </a:cubicBezTo>
                      <a:cubicBezTo>
                        <a:pt x="2336" y="11876"/>
                        <a:pt x="1869" y="12242"/>
                        <a:pt x="1468" y="12776"/>
                      </a:cubicBezTo>
                      <a:cubicBezTo>
                        <a:pt x="1" y="14811"/>
                        <a:pt x="1" y="17413"/>
                        <a:pt x="501" y="19815"/>
                      </a:cubicBezTo>
                      <a:cubicBezTo>
                        <a:pt x="634" y="20315"/>
                        <a:pt x="768" y="20815"/>
                        <a:pt x="901" y="21316"/>
                      </a:cubicBezTo>
                      <a:cubicBezTo>
                        <a:pt x="1068" y="21816"/>
                        <a:pt x="1235" y="22316"/>
                        <a:pt x="1435" y="22817"/>
                      </a:cubicBezTo>
                      <a:cubicBezTo>
                        <a:pt x="2236" y="24985"/>
                        <a:pt x="3336" y="27020"/>
                        <a:pt x="4737" y="28854"/>
                      </a:cubicBezTo>
                      <a:cubicBezTo>
                        <a:pt x="5236" y="29547"/>
                        <a:pt x="6792" y="32194"/>
                        <a:pt x="7440" y="32194"/>
                      </a:cubicBezTo>
                      <a:cubicBezTo>
                        <a:pt x="7572" y="32194"/>
                        <a:pt x="7667" y="32084"/>
                        <a:pt x="7706" y="31823"/>
                      </a:cubicBezTo>
                      <a:cubicBezTo>
                        <a:pt x="8140" y="29088"/>
                        <a:pt x="9040" y="26519"/>
                        <a:pt x="10175" y="24151"/>
                      </a:cubicBezTo>
                      <a:cubicBezTo>
                        <a:pt x="11109" y="22150"/>
                        <a:pt x="12243" y="20315"/>
                        <a:pt x="13410" y="18680"/>
                      </a:cubicBezTo>
                      <a:cubicBezTo>
                        <a:pt x="16746" y="13944"/>
                        <a:pt x="20282" y="10942"/>
                        <a:pt x="20482" y="10942"/>
                      </a:cubicBezTo>
                      <a:cubicBezTo>
                        <a:pt x="21549" y="11042"/>
                        <a:pt x="24485" y="11575"/>
                        <a:pt x="27754" y="13143"/>
                      </a:cubicBezTo>
                      <a:cubicBezTo>
                        <a:pt x="29055" y="13744"/>
                        <a:pt x="30389" y="14511"/>
                        <a:pt x="31690" y="15445"/>
                      </a:cubicBezTo>
                      <a:cubicBezTo>
                        <a:pt x="34058" y="17179"/>
                        <a:pt x="36327" y="19514"/>
                        <a:pt x="37961" y="22683"/>
                      </a:cubicBezTo>
                      <a:cubicBezTo>
                        <a:pt x="37991" y="22713"/>
                        <a:pt x="38035" y="22730"/>
                        <a:pt x="38076" y="22730"/>
                      </a:cubicBezTo>
                      <a:cubicBezTo>
                        <a:pt x="38128" y="22730"/>
                        <a:pt x="38176" y="22705"/>
                        <a:pt x="38195" y="22650"/>
                      </a:cubicBezTo>
                      <a:cubicBezTo>
                        <a:pt x="38562" y="21216"/>
                        <a:pt x="38795" y="18180"/>
                        <a:pt x="38795" y="17680"/>
                      </a:cubicBezTo>
                      <a:cubicBezTo>
                        <a:pt x="38828" y="15778"/>
                        <a:pt x="38562" y="13877"/>
                        <a:pt x="38061" y="12076"/>
                      </a:cubicBezTo>
                      <a:cubicBezTo>
                        <a:pt x="37928" y="11575"/>
                        <a:pt x="37794" y="11042"/>
                        <a:pt x="37594" y="10541"/>
                      </a:cubicBezTo>
                      <a:cubicBezTo>
                        <a:pt x="37194" y="9307"/>
                        <a:pt x="36627" y="8006"/>
                        <a:pt x="35960" y="6839"/>
                      </a:cubicBezTo>
                      <a:cubicBezTo>
                        <a:pt x="35126" y="5304"/>
                        <a:pt x="34125" y="3903"/>
                        <a:pt x="32924" y="2869"/>
                      </a:cubicBezTo>
                      <a:cubicBezTo>
                        <a:pt x="29955" y="367"/>
                        <a:pt x="25819" y="0"/>
                        <a:pt x="22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69"/>
                <p:cNvSpPr/>
                <p:nvPr/>
              </p:nvSpPr>
              <p:spPr>
                <a:xfrm>
                  <a:off x="881350" y="2049300"/>
                  <a:ext cx="53375" cy="88425"/>
                </a:xfrm>
                <a:custGeom>
                  <a:avLst/>
                  <a:gdLst/>
                  <a:ahLst/>
                  <a:cxnLst/>
                  <a:rect l="l" t="t" r="r" b="b"/>
                  <a:pathLst>
                    <a:path w="2135" h="3537" extrusionOk="0">
                      <a:moveTo>
                        <a:pt x="0" y="0"/>
                      </a:moveTo>
                      <a:lnTo>
                        <a:pt x="0" y="0"/>
                      </a:lnTo>
                      <a:cubicBezTo>
                        <a:pt x="133" y="534"/>
                        <a:pt x="267" y="1034"/>
                        <a:pt x="400" y="1535"/>
                      </a:cubicBezTo>
                      <a:cubicBezTo>
                        <a:pt x="567" y="2035"/>
                        <a:pt x="734" y="2535"/>
                        <a:pt x="934" y="3036"/>
                      </a:cubicBezTo>
                      <a:cubicBezTo>
                        <a:pt x="1334" y="3236"/>
                        <a:pt x="1735" y="3369"/>
                        <a:pt x="2135" y="3536"/>
                      </a:cubicBezTo>
                      <a:cubicBezTo>
                        <a:pt x="2035" y="3036"/>
                        <a:pt x="1935" y="2535"/>
                        <a:pt x="1868" y="2035"/>
                      </a:cubicBezTo>
                      <a:cubicBezTo>
                        <a:pt x="1768" y="1535"/>
                        <a:pt x="1701" y="1001"/>
                        <a:pt x="1668" y="467"/>
                      </a:cubicBezTo>
                      <a:cubicBezTo>
                        <a:pt x="1234" y="367"/>
                        <a:pt x="801" y="267"/>
                        <a:pt x="400" y="134"/>
                      </a:cubicBezTo>
                      <a:cubicBezTo>
                        <a:pt x="267" y="100"/>
                        <a:pt x="133" y="67"/>
                        <a:pt x="0"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69"/>
                <p:cNvSpPr/>
                <p:nvPr/>
              </p:nvSpPr>
              <p:spPr>
                <a:xfrm>
                  <a:off x="937200" y="2063475"/>
                  <a:ext cx="103450" cy="96750"/>
                </a:xfrm>
                <a:custGeom>
                  <a:avLst/>
                  <a:gdLst/>
                  <a:ahLst/>
                  <a:cxnLst/>
                  <a:rect l="l" t="t" r="r" b="b"/>
                  <a:pathLst>
                    <a:path w="4138" h="3870" extrusionOk="0">
                      <a:moveTo>
                        <a:pt x="1" y="0"/>
                      </a:moveTo>
                      <a:lnTo>
                        <a:pt x="1" y="0"/>
                      </a:lnTo>
                      <a:cubicBezTo>
                        <a:pt x="134" y="1068"/>
                        <a:pt x="368" y="2135"/>
                        <a:pt x="668" y="3136"/>
                      </a:cubicBezTo>
                      <a:cubicBezTo>
                        <a:pt x="668" y="3169"/>
                        <a:pt x="668" y="3203"/>
                        <a:pt x="668" y="3236"/>
                      </a:cubicBezTo>
                      <a:cubicBezTo>
                        <a:pt x="1469" y="3469"/>
                        <a:pt x="2269" y="3670"/>
                        <a:pt x="3070" y="3803"/>
                      </a:cubicBezTo>
                      <a:cubicBezTo>
                        <a:pt x="3270" y="3836"/>
                        <a:pt x="3470" y="3836"/>
                        <a:pt x="3670" y="3870"/>
                      </a:cubicBezTo>
                      <a:cubicBezTo>
                        <a:pt x="3770" y="2602"/>
                        <a:pt x="3937" y="1368"/>
                        <a:pt x="4137" y="134"/>
                      </a:cubicBezTo>
                      <a:lnTo>
                        <a:pt x="4137" y="134"/>
                      </a:lnTo>
                      <a:cubicBezTo>
                        <a:pt x="3608" y="197"/>
                        <a:pt x="3084" y="226"/>
                        <a:pt x="2563" y="226"/>
                      </a:cubicBezTo>
                      <a:cubicBezTo>
                        <a:pt x="1704" y="226"/>
                        <a:pt x="852" y="146"/>
                        <a:pt x="1"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69"/>
                <p:cNvSpPr/>
                <p:nvPr/>
              </p:nvSpPr>
              <p:spPr>
                <a:xfrm>
                  <a:off x="1059800" y="2021775"/>
                  <a:ext cx="144300" cy="140950"/>
                </a:xfrm>
                <a:custGeom>
                  <a:avLst/>
                  <a:gdLst/>
                  <a:ahLst/>
                  <a:cxnLst/>
                  <a:rect l="l" t="t" r="r" b="b"/>
                  <a:pathLst>
                    <a:path w="5772" h="5638" extrusionOk="0">
                      <a:moveTo>
                        <a:pt x="5771" y="0"/>
                      </a:moveTo>
                      <a:cubicBezTo>
                        <a:pt x="4003" y="768"/>
                        <a:pt x="2135" y="1301"/>
                        <a:pt x="34" y="1668"/>
                      </a:cubicBezTo>
                      <a:cubicBezTo>
                        <a:pt x="34" y="3003"/>
                        <a:pt x="0" y="4303"/>
                        <a:pt x="0" y="5638"/>
                      </a:cubicBezTo>
                      <a:cubicBezTo>
                        <a:pt x="868" y="5638"/>
                        <a:pt x="1702" y="5604"/>
                        <a:pt x="2536" y="5471"/>
                      </a:cubicBezTo>
                      <a:cubicBezTo>
                        <a:pt x="3470" y="3470"/>
                        <a:pt x="4604" y="1635"/>
                        <a:pt x="5771"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69"/>
                <p:cNvSpPr/>
                <p:nvPr/>
              </p:nvSpPr>
              <p:spPr>
                <a:xfrm>
                  <a:off x="1562650" y="1839975"/>
                  <a:ext cx="156800" cy="100925"/>
                </a:xfrm>
                <a:custGeom>
                  <a:avLst/>
                  <a:gdLst/>
                  <a:ahLst/>
                  <a:cxnLst/>
                  <a:rect l="l" t="t" r="r" b="b"/>
                  <a:pathLst>
                    <a:path w="6272" h="4037" extrusionOk="0">
                      <a:moveTo>
                        <a:pt x="3103" y="1"/>
                      </a:moveTo>
                      <a:cubicBezTo>
                        <a:pt x="3003" y="67"/>
                        <a:pt x="2903" y="134"/>
                        <a:pt x="2836" y="201"/>
                      </a:cubicBezTo>
                      <a:cubicBezTo>
                        <a:pt x="1869" y="868"/>
                        <a:pt x="968" y="1368"/>
                        <a:pt x="1" y="1735"/>
                      </a:cubicBezTo>
                      <a:cubicBezTo>
                        <a:pt x="1268" y="2336"/>
                        <a:pt x="2636" y="3103"/>
                        <a:pt x="3937" y="4037"/>
                      </a:cubicBezTo>
                      <a:cubicBezTo>
                        <a:pt x="4771" y="3803"/>
                        <a:pt x="5538" y="3470"/>
                        <a:pt x="6272" y="3036"/>
                      </a:cubicBezTo>
                      <a:cubicBezTo>
                        <a:pt x="5905" y="2602"/>
                        <a:pt x="5505" y="2202"/>
                        <a:pt x="5071" y="1802"/>
                      </a:cubicBezTo>
                      <a:cubicBezTo>
                        <a:pt x="4471" y="1235"/>
                        <a:pt x="3804" y="601"/>
                        <a:pt x="3103"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69"/>
                <p:cNvSpPr/>
                <p:nvPr/>
              </p:nvSpPr>
              <p:spPr>
                <a:xfrm>
                  <a:off x="1749450" y="1724900"/>
                  <a:ext cx="59250" cy="106750"/>
                </a:xfrm>
                <a:custGeom>
                  <a:avLst/>
                  <a:gdLst/>
                  <a:ahLst/>
                  <a:cxnLst/>
                  <a:rect l="l" t="t" r="r" b="b"/>
                  <a:pathLst>
                    <a:path w="2370" h="4270" extrusionOk="0">
                      <a:moveTo>
                        <a:pt x="768" y="0"/>
                      </a:moveTo>
                      <a:cubicBezTo>
                        <a:pt x="501" y="334"/>
                        <a:pt x="268" y="601"/>
                        <a:pt x="1" y="901"/>
                      </a:cubicBezTo>
                      <a:cubicBezTo>
                        <a:pt x="801" y="1935"/>
                        <a:pt x="1469" y="3069"/>
                        <a:pt x="2069" y="4270"/>
                      </a:cubicBezTo>
                      <a:cubicBezTo>
                        <a:pt x="2169" y="4070"/>
                        <a:pt x="2269" y="3903"/>
                        <a:pt x="2369" y="3703"/>
                      </a:cubicBezTo>
                      <a:cubicBezTo>
                        <a:pt x="1969" y="2502"/>
                        <a:pt x="1402" y="1201"/>
                        <a:pt x="768"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69"/>
                <p:cNvSpPr/>
                <p:nvPr/>
              </p:nvSpPr>
              <p:spPr>
                <a:xfrm>
                  <a:off x="1654400" y="1754925"/>
                  <a:ext cx="133450" cy="144275"/>
                </a:xfrm>
                <a:custGeom>
                  <a:avLst/>
                  <a:gdLst/>
                  <a:ahLst/>
                  <a:cxnLst/>
                  <a:rect l="l" t="t" r="r" b="b"/>
                  <a:pathLst>
                    <a:path w="5338" h="5771" extrusionOk="0">
                      <a:moveTo>
                        <a:pt x="3503" y="0"/>
                      </a:moveTo>
                      <a:cubicBezTo>
                        <a:pt x="2469" y="1068"/>
                        <a:pt x="1301" y="2035"/>
                        <a:pt x="0" y="2969"/>
                      </a:cubicBezTo>
                      <a:cubicBezTo>
                        <a:pt x="601" y="3403"/>
                        <a:pt x="1134" y="3836"/>
                        <a:pt x="1701" y="4270"/>
                      </a:cubicBezTo>
                      <a:cubicBezTo>
                        <a:pt x="2302" y="4737"/>
                        <a:pt x="2902" y="5237"/>
                        <a:pt x="3503" y="5771"/>
                      </a:cubicBezTo>
                      <a:cubicBezTo>
                        <a:pt x="4203" y="5204"/>
                        <a:pt x="4804" y="4537"/>
                        <a:pt x="5337" y="3836"/>
                      </a:cubicBezTo>
                      <a:cubicBezTo>
                        <a:pt x="4837" y="2502"/>
                        <a:pt x="4236" y="1234"/>
                        <a:pt x="3503"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87" name="Google Shape;3087;p69"/>
              <p:cNvSpPr/>
              <p:nvPr/>
            </p:nvSpPr>
            <p:spPr>
              <a:xfrm>
                <a:off x="1426500" y="2425950"/>
                <a:ext cx="130854" cy="130854"/>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rgbClr val="E69EA1">
                  <a:alpha val="45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69"/>
              <p:cNvSpPr/>
              <p:nvPr/>
            </p:nvSpPr>
            <p:spPr>
              <a:xfrm>
                <a:off x="1784625" y="2328950"/>
                <a:ext cx="107100" cy="107078"/>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rgbClr val="E69EA1">
                  <a:alpha val="45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89" name="Google Shape;3089;p69"/>
          <p:cNvGrpSpPr/>
          <p:nvPr/>
        </p:nvGrpSpPr>
        <p:grpSpPr>
          <a:xfrm>
            <a:off x="7110843" y="563474"/>
            <a:ext cx="1127502" cy="1379505"/>
            <a:chOff x="5377293" y="1541949"/>
            <a:chExt cx="1127502" cy="1379505"/>
          </a:xfrm>
        </p:grpSpPr>
        <p:sp>
          <p:nvSpPr>
            <p:cNvPr id="3090" name="Google Shape;3090;p69"/>
            <p:cNvSpPr/>
            <p:nvPr/>
          </p:nvSpPr>
          <p:spPr>
            <a:xfrm>
              <a:off x="5387701" y="1541949"/>
              <a:ext cx="1106650" cy="1379484"/>
            </a:xfrm>
            <a:custGeom>
              <a:avLst/>
              <a:gdLst/>
              <a:ahLst/>
              <a:cxnLst/>
              <a:rect l="l" t="t" r="r" b="b"/>
              <a:pathLst>
                <a:path w="49570" h="61791" extrusionOk="0">
                  <a:moveTo>
                    <a:pt x="24764" y="1"/>
                  </a:moveTo>
                  <a:cubicBezTo>
                    <a:pt x="23558" y="1"/>
                    <a:pt x="22347" y="82"/>
                    <a:pt x="21149" y="180"/>
                  </a:cubicBezTo>
                  <a:cubicBezTo>
                    <a:pt x="17447" y="480"/>
                    <a:pt x="13711" y="1114"/>
                    <a:pt x="10408" y="2949"/>
                  </a:cubicBezTo>
                  <a:cubicBezTo>
                    <a:pt x="5471" y="5684"/>
                    <a:pt x="1" y="10287"/>
                    <a:pt x="2202" y="26766"/>
                  </a:cubicBezTo>
                  <a:cubicBezTo>
                    <a:pt x="1969" y="26933"/>
                    <a:pt x="1769" y="27166"/>
                    <a:pt x="1569" y="27400"/>
                  </a:cubicBezTo>
                  <a:cubicBezTo>
                    <a:pt x="701" y="28567"/>
                    <a:pt x="535" y="30035"/>
                    <a:pt x="668" y="31303"/>
                  </a:cubicBezTo>
                  <a:cubicBezTo>
                    <a:pt x="935" y="33404"/>
                    <a:pt x="1969" y="35239"/>
                    <a:pt x="3570" y="36406"/>
                  </a:cubicBezTo>
                  <a:cubicBezTo>
                    <a:pt x="3737" y="36506"/>
                    <a:pt x="3870" y="36606"/>
                    <a:pt x="4037" y="36706"/>
                  </a:cubicBezTo>
                  <a:cubicBezTo>
                    <a:pt x="4404" y="38574"/>
                    <a:pt x="4771" y="40476"/>
                    <a:pt x="4971" y="42344"/>
                  </a:cubicBezTo>
                  <a:cubicBezTo>
                    <a:pt x="5038" y="42777"/>
                    <a:pt x="5071" y="43211"/>
                    <a:pt x="5105" y="43645"/>
                  </a:cubicBezTo>
                  <a:cubicBezTo>
                    <a:pt x="5438" y="48048"/>
                    <a:pt x="5438" y="52418"/>
                    <a:pt x="5772" y="56821"/>
                  </a:cubicBezTo>
                  <a:cubicBezTo>
                    <a:pt x="5772" y="56866"/>
                    <a:pt x="5799" y="56884"/>
                    <a:pt x="5832" y="56884"/>
                  </a:cubicBezTo>
                  <a:cubicBezTo>
                    <a:pt x="5872" y="56884"/>
                    <a:pt x="5920" y="56857"/>
                    <a:pt x="5938" y="56821"/>
                  </a:cubicBezTo>
                  <a:cubicBezTo>
                    <a:pt x="6205" y="54319"/>
                    <a:pt x="6372" y="51717"/>
                    <a:pt x="6472" y="49082"/>
                  </a:cubicBezTo>
                  <a:cubicBezTo>
                    <a:pt x="6539" y="49882"/>
                    <a:pt x="6639" y="50650"/>
                    <a:pt x="6806" y="51417"/>
                  </a:cubicBezTo>
                  <a:cubicBezTo>
                    <a:pt x="7239" y="53485"/>
                    <a:pt x="7440" y="55453"/>
                    <a:pt x="7840" y="57521"/>
                  </a:cubicBezTo>
                  <a:cubicBezTo>
                    <a:pt x="8073" y="58655"/>
                    <a:pt x="8173" y="60890"/>
                    <a:pt x="8974" y="61791"/>
                  </a:cubicBezTo>
                  <a:cubicBezTo>
                    <a:pt x="11176" y="60890"/>
                    <a:pt x="13344" y="60123"/>
                    <a:pt x="15545" y="59489"/>
                  </a:cubicBezTo>
                  <a:cubicBezTo>
                    <a:pt x="15012" y="55787"/>
                    <a:pt x="14978" y="52084"/>
                    <a:pt x="13811" y="48515"/>
                  </a:cubicBezTo>
                  <a:cubicBezTo>
                    <a:pt x="13789" y="48450"/>
                    <a:pt x="13838" y="48399"/>
                    <a:pt x="13893" y="48399"/>
                  </a:cubicBezTo>
                  <a:cubicBezTo>
                    <a:pt x="13923" y="48399"/>
                    <a:pt x="13954" y="48413"/>
                    <a:pt x="13978" y="48448"/>
                  </a:cubicBezTo>
                  <a:cubicBezTo>
                    <a:pt x="15345" y="51917"/>
                    <a:pt x="15712" y="55587"/>
                    <a:pt x="16413" y="59222"/>
                  </a:cubicBezTo>
                  <a:cubicBezTo>
                    <a:pt x="17013" y="59056"/>
                    <a:pt x="17647" y="58889"/>
                    <a:pt x="18281" y="58722"/>
                  </a:cubicBezTo>
                  <a:cubicBezTo>
                    <a:pt x="18014" y="57688"/>
                    <a:pt x="17747" y="56687"/>
                    <a:pt x="17580" y="55687"/>
                  </a:cubicBezTo>
                  <a:cubicBezTo>
                    <a:pt x="17558" y="55598"/>
                    <a:pt x="17625" y="55524"/>
                    <a:pt x="17691" y="55524"/>
                  </a:cubicBezTo>
                  <a:cubicBezTo>
                    <a:pt x="17725" y="55524"/>
                    <a:pt x="17758" y="55542"/>
                    <a:pt x="17780" y="55587"/>
                  </a:cubicBezTo>
                  <a:cubicBezTo>
                    <a:pt x="18381" y="56420"/>
                    <a:pt x="18714" y="57488"/>
                    <a:pt x="19014" y="58522"/>
                  </a:cubicBezTo>
                  <a:cubicBezTo>
                    <a:pt x="23851" y="57321"/>
                    <a:pt x="28821" y="56621"/>
                    <a:pt x="34059" y="56387"/>
                  </a:cubicBezTo>
                  <a:cubicBezTo>
                    <a:pt x="33925" y="55253"/>
                    <a:pt x="33825" y="54152"/>
                    <a:pt x="33758" y="53085"/>
                  </a:cubicBezTo>
                  <a:cubicBezTo>
                    <a:pt x="33740" y="52960"/>
                    <a:pt x="33818" y="52892"/>
                    <a:pt x="33905" y="52892"/>
                  </a:cubicBezTo>
                  <a:cubicBezTo>
                    <a:pt x="33980" y="52892"/>
                    <a:pt x="34061" y="52943"/>
                    <a:pt x="34092" y="53051"/>
                  </a:cubicBezTo>
                  <a:cubicBezTo>
                    <a:pt x="34359" y="54119"/>
                    <a:pt x="34659" y="55220"/>
                    <a:pt x="34959" y="56354"/>
                  </a:cubicBezTo>
                  <a:cubicBezTo>
                    <a:pt x="35960" y="56320"/>
                    <a:pt x="36969" y="56304"/>
                    <a:pt x="37986" y="56304"/>
                  </a:cubicBezTo>
                  <a:cubicBezTo>
                    <a:pt x="39004" y="56304"/>
                    <a:pt x="40029" y="56320"/>
                    <a:pt x="41064" y="56354"/>
                  </a:cubicBezTo>
                  <a:cubicBezTo>
                    <a:pt x="41064" y="55653"/>
                    <a:pt x="41064" y="54953"/>
                    <a:pt x="40997" y="54219"/>
                  </a:cubicBezTo>
                  <a:cubicBezTo>
                    <a:pt x="40830" y="52251"/>
                    <a:pt x="40430" y="50249"/>
                    <a:pt x="40396" y="48281"/>
                  </a:cubicBezTo>
                  <a:cubicBezTo>
                    <a:pt x="40396" y="48223"/>
                    <a:pt x="40453" y="48188"/>
                    <a:pt x="40506" y="48188"/>
                  </a:cubicBezTo>
                  <a:cubicBezTo>
                    <a:pt x="40545" y="48188"/>
                    <a:pt x="40583" y="48206"/>
                    <a:pt x="40597" y="48248"/>
                  </a:cubicBezTo>
                  <a:cubicBezTo>
                    <a:pt x="41197" y="50416"/>
                    <a:pt x="41497" y="52684"/>
                    <a:pt x="41731" y="54919"/>
                  </a:cubicBezTo>
                  <a:cubicBezTo>
                    <a:pt x="41797" y="55386"/>
                    <a:pt x="41864" y="55887"/>
                    <a:pt x="41897" y="56387"/>
                  </a:cubicBezTo>
                  <a:cubicBezTo>
                    <a:pt x="42164" y="56420"/>
                    <a:pt x="42398" y="56420"/>
                    <a:pt x="42631" y="56420"/>
                  </a:cubicBezTo>
                  <a:cubicBezTo>
                    <a:pt x="42698" y="55553"/>
                    <a:pt x="42698" y="54719"/>
                    <a:pt x="42665" y="53852"/>
                  </a:cubicBezTo>
                  <a:cubicBezTo>
                    <a:pt x="42565" y="50950"/>
                    <a:pt x="42264" y="48014"/>
                    <a:pt x="41531" y="45212"/>
                  </a:cubicBezTo>
                  <a:cubicBezTo>
                    <a:pt x="41509" y="45147"/>
                    <a:pt x="41572" y="45096"/>
                    <a:pt x="41628" y="45096"/>
                  </a:cubicBezTo>
                  <a:cubicBezTo>
                    <a:pt x="41658" y="45096"/>
                    <a:pt x="41686" y="45111"/>
                    <a:pt x="41697" y="45146"/>
                  </a:cubicBezTo>
                  <a:cubicBezTo>
                    <a:pt x="42798" y="48048"/>
                    <a:pt x="43298" y="51017"/>
                    <a:pt x="43499" y="54119"/>
                  </a:cubicBezTo>
                  <a:cubicBezTo>
                    <a:pt x="43565" y="54886"/>
                    <a:pt x="43632" y="55687"/>
                    <a:pt x="43665" y="56487"/>
                  </a:cubicBezTo>
                  <a:cubicBezTo>
                    <a:pt x="44966" y="56554"/>
                    <a:pt x="46301" y="56654"/>
                    <a:pt x="47668" y="56787"/>
                  </a:cubicBezTo>
                  <a:cubicBezTo>
                    <a:pt x="47602" y="56787"/>
                    <a:pt x="47068" y="47514"/>
                    <a:pt x="46934" y="46780"/>
                  </a:cubicBezTo>
                  <a:cubicBezTo>
                    <a:pt x="46334" y="43912"/>
                    <a:pt x="45400" y="41176"/>
                    <a:pt x="44633" y="38374"/>
                  </a:cubicBezTo>
                  <a:cubicBezTo>
                    <a:pt x="44366" y="37474"/>
                    <a:pt x="44132" y="36573"/>
                    <a:pt x="43932" y="35639"/>
                  </a:cubicBezTo>
                  <a:lnTo>
                    <a:pt x="43932" y="35639"/>
                  </a:lnTo>
                  <a:cubicBezTo>
                    <a:pt x="44199" y="36506"/>
                    <a:pt x="44499" y="37407"/>
                    <a:pt x="44800" y="38274"/>
                  </a:cubicBezTo>
                  <a:cubicBezTo>
                    <a:pt x="45066" y="38975"/>
                    <a:pt x="45333" y="39675"/>
                    <a:pt x="45600" y="40409"/>
                  </a:cubicBezTo>
                  <a:cubicBezTo>
                    <a:pt x="46668" y="43144"/>
                    <a:pt x="47702" y="46180"/>
                    <a:pt x="49536" y="48448"/>
                  </a:cubicBezTo>
                  <a:lnTo>
                    <a:pt x="49570" y="48448"/>
                  </a:lnTo>
                  <a:cubicBezTo>
                    <a:pt x="49069" y="45346"/>
                    <a:pt x="47702" y="42377"/>
                    <a:pt x="46801" y="39342"/>
                  </a:cubicBezTo>
                  <a:cubicBezTo>
                    <a:pt x="46601" y="38674"/>
                    <a:pt x="46401" y="37974"/>
                    <a:pt x="46234" y="37273"/>
                  </a:cubicBezTo>
                  <a:cubicBezTo>
                    <a:pt x="45600" y="35005"/>
                    <a:pt x="45033" y="32737"/>
                    <a:pt x="44533" y="30469"/>
                  </a:cubicBezTo>
                  <a:cubicBezTo>
                    <a:pt x="44533" y="30435"/>
                    <a:pt x="44566" y="30402"/>
                    <a:pt x="44599" y="30402"/>
                  </a:cubicBezTo>
                  <a:cubicBezTo>
                    <a:pt x="45800" y="28834"/>
                    <a:pt x="46267" y="26733"/>
                    <a:pt x="45900" y="24664"/>
                  </a:cubicBezTo>
                  <a:cubicBezTo>
                    <a:pt x="45667" y="23397"/>
                    <a:pt x="45066" y="22029"/>
                    <a:pt x="43932" y="21195"/>
                  </a:cubicBezTo>
                  <a:cubicBezTo>
                    <a:pt x="43599" y="20928"/>
                    <a:pt x="43232" y="20762"/>
                    <a:pt x="42865" y="20628"/>
                  </a:cubicBezTo>
                  <a:cubicBezTo>
                    <a:pt x="42298" y="10955"/>
                    <a:pt x="38695" y="3249"/>
                    <a:pt x="29655" y="614"/>
                  </a:cubicBezTo>
                  <a:cubicBezTo>
                    <a:pt x="28057" y="152"/>
                    <a:pt x="26414" y="1"/>
                    <a:pt x="24764" y="1"/>
                  </a:cubicBezTo>
                  <a:close/>
                </a:path>
              </a:pathLst>
            </a:custGeom>
            <a:solidFill>
              <a:schemeClr val="lt2"/>
            </a:solidFill>
            <a:ln w="228600" cap="flat" cmpd="sng">
              <a:solidFill>
                <a:schemeClr val="lt2"/>
              </a:solidFill>
              <a:prstDash val="solid"/>
              <a:round/>
              <a:headEnd type="none" w="sm" len="sm"/>
              <a:tailEnd type="none" w="sm" len="sm"/>
            </a:ln>
            <a:effectLst>
              <a:outerShdw dist="38100" dir="2400000" algn="bl" rotWithShape="0">
                <a:schemeClr val="dk1">
                  <a:alpha val="19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91" name="Google Shape;3091;p69"/>
            <p:cNvGrpSpPr/>
            <p:nvPr/>
          </p:nvGrpSpPr>
          <p:grpSpPr>
            <a:xfrm>
              <a:off x="5377293" y="1541970"/>
              <a:ext cx="1127502" cy="1379484"/>
              <a:chOff x="831475" y="3598725"/>
              <a:chExt cx="1262600" cy="1544775"/>
            </a:xfrm>
          </p:grpSpPr>
          <p:sp>
            <p:nvSpPr>
              <p:cNvPr id="3092" name="Google Shape;3092;p69"/>
              <p:cNvSpPr/>
              <p:nvPr/>
            </p:nvSpPr>
            <p:spPr>
              <a:xfrm>
                <a:off x="831475" y="3598725"/>
                <a:ext cx="1262600" cy="1544775"/>
              </a:xfrm>
              <a:custGeom>
                <a:avLst/>
                <a:gdLst/>
                <a:ahLst/>
                <a:cxnLst/>
                <a:rect l="l" t="t" r="r" b="b"/>
                <a:pathLst>
                  <a:path w="50504" h="61791" extrusionOk="0">
                    <a:moveTo>
                      <a:pt x="25698" y="1"/>
                    </a:moveTo>
                    <a:cubicBezTo>
                      <a:pt x="24492" y="1"/>
                      <a:pt x="23281" y="82"/>
                      <a:pt x="22083" y="180"/>
                    </a:cubicBezTo>
                    <a:cubicBezTo>
                      <a:pt x="18381" y="480"/>
                      <a:pt x="14645" y="1114"/>
                      <a:pt x="11342" y="2949"/>
                    </a:cubicBezTo>
                    <a:cubicBezTo>
                      <a:pt x="6005" y="5918"/>
                      <a:pt x="1" y="11055"/>
                      <a:pt x="3837" y="31136"/>
                    </a:cubicBezTo>
                    <a:cubicBezTo>
                      <a:pt x="4537" y="34838"/>
                      <a:pt x="5505" y="38574"/>
                      <a:pt x="5905" y="42344"/>
                    </a:cubicBezTo>
                    <a:cubicBezTo>
                      <a:pt x="5972" y="42777"/>
                      <a:pt x="6005" y="43211"/>
                      <a:pt x="6039" y="43645"/>
                    </a:cubicBezTo>
                    <a:cubicBezTo>
                      <a:pt x="6405" y="48048"/>
                      <a:pt x="6372" y="52418"/>
                      <a:pt x="6706" y="56821"/>
                    </a:cubicBezTo>
                    <a:cubicBezTo>
                      <a:pt x="6706" y="56871"/>
                      <a:pt x="6747" y="56896"/>
                      <a:pt x="6789" y="56896"/>
                    </a:cubicBezTo>
                    <a:cubicBezTo>
                      <a:pt x="6831" y="56896"/>
                      <a:pt x="6872" y="56871"/>
                      <a:pt x="6872" y="56821"/>
                    </a:cubicBezTo>
                    <a:cubicBezTo>
                      <a:pt x="7139" y="54319"/>
                      <a:pt x="7306" y="51717"/>
                      <a:pt x="7406" y="49115"/>
                    </a:cubicBezTo>
                    <a:cubicBezTo>
                      <a:pt x="7473" y="49882"/>
                      <a:pt x="7573" y="50650"/>
                      <a:pt x="7740" y="51417"/>
                    </a:cubicBezTo>
                    <a:cubicBezTo>
                      <a:pt x="8173" y="53485"/>
                      <a:pt x="8407" y="55486"/>
                      <a:pt x="8807" y="57555"/>
                    </a:cubicBezTo>
                    <a:cubicBezTo>
                      <a:pt x="9007" y="58655"/>
                      <a:pt x="9107" y="60890"/>
                      <a:pt x="9908" y="61791"/>
                    </a:cubicBezTo>
                    <a:cubicBezTo>
                      <a:pt x="12110" y="60890"/>
                      <a:pt x="14278" y="60123"/>
                      <a:pt x="16479" y="59489"/>
                    </a:cubicBezTo>
                    <a:cubicBezTo>
                      <a:pt x="15946" y="55787"/>
                      <a:pt x="15912" y="52117"/>
                      <a:pt x="14745" y="48515"/>
                    </a:cubicBezTo>
                    <a:cubicBezTo>
                      <a:pt x="14723" y="48450"/>
                      <a:pt x="14772" y="48399"/>
                      <a:pt x="14827" y="48399"/>
                    </a:cubicBezTo>
                    <a:cubicBezTo>
                      <a:pt x="14857" y="48399"/>
                      <a:pt x="14888" y="48413"/>
                      <a:pt x="14912" y="48448"/>
                    </a:cubicBezTo>
                    <a:cubicBezTo>
                      <a:pt x="16279" y="51917"/>
                      <a:pt x="16646" y="55587"/>
                      <a:pt x="17347" y="59222"/>
                    </a:cubicBezTo>
                    <a:cubicBezTo>
                      <a:pt x="17980" y="59056"/>
                      <a:pt x="18581" y="58889"/>
                      <a:pt x="19215" y="58722"/>
                    </a:cubicBezTo>
                    <a:cubicBezTo>
                      <a:pt x="18981" y="57721"/>
                      <a:pt x="18681" y="56721"/>
                      <a:pt x="18514" y="55687"/>
                    </a:cubicBezTo>
                    <a:cubicBezTo>
                      <a:pt x="18492" y="55598"/>
                      <a:pt x="18559" y="55538"/>
                      <a:pt x="18635" y="55538"/>
                    </a:cubicBezTo>
                    <a:cubicBezTo>
                      <a:pt x="18673" y="55538"/>
                      <a:pt x="18714" y="55553"/>
                      <a:pt x="18748" y="55587"/>
                    </a:cubicBezTo>
                    <a:cubicBezTo>
                      <a:pt x="19348" y="56420"/>
                      <a:pt x="19648" y="57488"/>
                      <a:pt x="19948" y="58555"/>
                    </a:cubicBezTo>
                    <a:cubicBezTo>
                      <a:pt x="24785" y="57321"/>
                      <a:pt x="29755" y="56621"/>
                      <a:pt x="34993" y="56420"/>
                    </a:cubicBezTo>
                    <a:cubicBezTo>
                      <a:pt x="34859" y="55286"/>
                      <a:pt x="34759" y="54152"/>
                      <a:pt x="34692" y="53118"/>
                    </a:cubicBezTo>
                    <a:cubicBezTo>
                      <a:pt x="34674" y="52971"/>
                      <a:pt x="34756" y="52895"/>
                      <a:pt x="34846" y="52895"/>
                    </a:cubicBezTo>
                    <a:cubicBezTo>
                      <a:pt x="34918" y="52895"/>
                      <a:pt x="34996" y="52946"/>
                      <a:pt x="35026" y="53051"/>
                    </a:cubicBezTo>
                    <a:cubicBezTo>
                      <a:pt x="35293" y="54119"/>
                      <a:pt x="35593" y="55220"/>
                      <a:pt x="35893" y="56354"/>
                    </a:cubicBezTo>
                    <a:cubicBezTo>
                      <a:pt x="36894" y="56320"/>
                      <a:pt x="37903" y="56304"/>
                      <a:pt x="38920" y="56304"/>
                    </a:cubicBezTo>
                    <a:cubicBezTo>
                      <a:pt x="39938" y="56304"/>
                      <a:pt x="40963" y="56320"/>
                      <a:pt x="41998" y="56354"/>
                    </a:cubicBezTo>
                    <a:cubicBezTo>
                      <a:pt x="41998" y="55653"/>
                      <a:pt x="41998" y="54953"/>
                      <a:pt x="41931" y="54219"/>
                    </a:cubicBezTo>
                    <a:cubicBezTo>
                      <a:pt x="41764" y="52251"/>
                      <a:pt x="41364" y="50283"/>
                      <a:pt x="41330" y="48281"/>
                    </a:cubicBezTo>
                    <a:cubicBezTo>
                      <a:pt x="41330" y="48223"/>
                      <a:pt x="41387" y="48188"/>
                      <a:pt x="41440" y="48188"/>
                    </a:cubicBezTo>
                    <a:cubicBezTo>
                      <a:pt x="41479" y="48188"/>
                      <a:pt x="41517" y="48206"/>
                      <a:pt x="41531" y="48248"/>
                    </a:cubicBezTo>
                    <a:cubicBezTo>
                      <a:pt x="42131" y="50416"/>
                      <a:pt x="42431" y="52718"/>
                      <a:pt x="42698" y="54919"/>
                    </a:cubicBezTo>
                    <a:cubicBezTo>
                      <a:pt x="42731" y="55386"/>
                      <a:pt x="42798" y="55887"/>
                      <a:pt x="42831" y="56387"/>
                    </a:cubicBezTo>
                    <a:cubicBezTo>
                      <a:pt x="43098" y="56420"/>
                      <a:pt x="43332" y="56420"/>
                      <a:pt x="43599" y="56420"/>
                    </a:cubicBezTo>
                    <a:cubicBezTo>
                      <a:pt x="43632" y="55587"/>
                      <a:pt x="43632" y="54719"/>
                      <a:pt x="43599" y="53852"/>
                    </a:cubicBezTo>
                    <a:cubicBezTo>
                      <a:pt x="43532" y="50950"/>
                      <a:pt x="43232" y="48014"/>
                      <a:pt x="42465" y="45212"/>
                    </a:cubicBezTo>
                    <a:cubicBezTo>
                      <a:pt x="42443" y="45148"/>
                      <a:pt x="42505" y="45111"/>
                      <a:pt x="42560" y="45111"/>
                    </a:cubicBezTo>
                    <a:cubicBezTo>
                      <a:pt x="42591" y="45111"/>
                      <a:pt x="42619" y="45122"/>
                      <a:pt x="42631" y="45146"/>
                    </a:cubicBezTo>
                    <a:cubicBezTo>
                      <a:pt x="43732" y="48048"/>
                      <a:pt x="44232" y="51017"/>
                      <a:pt x="44466" y="54119"/>
                    </a:cubicBezTo>
                    <a:cubicBezTo>
                      <a:pt x="44499" y="54886"/>
                      <a:pt x="44566" y="55687"/>
                      <a:pt x="44599" y="56487"/>
                    </a:cubicBezTo>
                    <a:cubicBezTo>
                      <a:pt x="45900" y="56554"/>
                      <a:pt x="47235" y="56654"/>
                      <a:pt x="48602" y="56787"/>
                    </a:cubicBezTo>
                    <a:cubicBezTo>
                      <a:pt x="48536" y="56787"/>
                      <a:pt x="48002" y="47547"/>
                      <a:pt x="47868" y="46780"/>
                    </a:cubicBezTo>
                    <a:cubicBezTo>
                      <a:pt x="47268" y="43912"/>
                      <a:pt x="46334" y="41176"/>
                      <a:pt x="45567" y="38374"/>
                    </a:cubicBezTo>
                    <a:cubicBezTo>
                      <a:pt x="45300" y="37474"/>
                      <a:pt x="45066" y="36573"/>
                      <a:pt x="44866" y="35639"/>
                    </a:cubicBezTo>
                    <a:lnTo>
                      <a:pt x="44866" y="35639"/>
                    </a:lnTo>
                    <a:cubicBezTo>
                      <a:pt x="45166" y="36540"/>
                      <a:pt x="45433" y="37407"/>
                      <a:pt x="45734" y="38274"/>
                    </a:cubicBezTo>
                    <a:cubicBezTo>
                      <a:pt x="46000" y="38975"/>
                      <a:pt x="46267" y="39709"/>
                      <a:pt x="46534" y="40409"/>
                    </a:cubicBezTo>
                    <a:cubicBezTo>
                      <a:pt x="47602" y="43144"/>
                      <a:pt x="48636" y="46180"/>
                      <a:pt x="50470" y="48448"/>
                    </a:cubicBezTo>
                    <a:cubicBezTo>
                      <a:pt x="50470" y="48459"/>
                      <a:pt x="50474" y="48463"/>
                      <a:pt x="50479" y="48463"/>
                    </a:cubicBezTo>
                    <a:cubicBezTo>
                      <a:pt x="50489" y="48463"/>
                      <a:pt x="50504" y="48448"/>
                      <a:pt x="50504" y="48448"/>
                    </a:cubicBezTo>
                    <a:cubicBezTo>
                      <a:pt x="50003" y="45346"/>
                      <a:pt x="48636" y="42377"/>
                      <a:pt x="47735" y="39342"/>
                    </a:cubicBezTo>
                    <a:cubicBezTo>
                      <a:pt x="47535" y="38674"/>
                      <a:pt x="47335" y="37974"/>
                      <a:pt x="47168" y="37273"/>
                    </a:cubicBezTo>
                    <a:cubicBezTo>
                      <a:pt x="46434" y="34605"/>
                      <a:pt x="45767" y="31903"/>
                      <a:pt x="45166" y="29201"/>
                    </a:cubicBezTo>
                    <a:cubicBezTo>
                      <a:pt x="44599" y="26532"/>
                      <a:pt x="44232" y="23864"/>
                      <a:pt x="43832" y="21162"/>
                    </a:cubicBezTo>
                    <a:cubicBezTo>
                      <a:pt x="43799" y="21095"/>
                      <a:pt x="43799" y="21028"/>
                      <a:pt x="43799" y="20962"/>
                    </a:cubicBezTo>
                    <a:cubicBezTo>
                      <a:pt x="43332" y="11155"/>
                      <a:pt x="39763" y="3282"/>
                      <a:pt x="30589" y="614"/>
                    </a:cubicBezTo>
                    <a:cubicBezTo>
                      <a:pt x="28991" y="152"/>
                      <a:pt x="27348" y="1"/>
                      <a:pt x="25698" y="1"/>
                    </a:cubicBezTo>
                    <a:close/>
                  </a:path>
                </a:pathLst>
              </a:custGeom>
              <a:solidFill>
                <a:srgbClr val="3341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69"/>
              <p:cNvSpPr/>
              <p:nvPr/>
            </p:nvSpPr>
            <p:spPr>
              <a:xfrm>
                <a:off x="979100" y="4558075"/>
                <a:ext cx="1067450" cy="585425"/>
              </a:xfrm>
              <a:custGeom>
                <a:avLst/>
                <a:gdLst/>
                <a:ahLst/>
                <a:cxnLst/>
                <a:rect l="l" t="t" r="r" b="b"/>
                <a:pathLst>
                  <a:path w="42698" h="23417" extrusionOk="0">
                    <a:moveTo>
                      <a:pt x="39662" y="0"/>
                    </a:moveTo>
                    <a:cubicBezTo>
                      <a:pt x="33424" y="4170"/>
                      <a:pt x="26085" y="6638"/>
                      <a:pt x="18613" y="7105"/>
                    </a:cubicBezTo>
                    <a:cubicBezTo>
                      <a:pt x="17805" y="7152"/>
                      <a:pt x="16997" y="7175"/>
                      <a:pt x="16189" y="7175"/>
                    </a:cubicBezTo>
                    <a:cubicBezTo>
                      <a:pt x="13496" y="7175"/>
                      <a:pt x="10808" y="6918"/>
                      <a:pt x="8139" y="6405"/>
                    </a:cubicBezTo>
                    <a:cubicBezTo>
                      <a:pt x="5371" y="5871"/>
                      <a:pt x="2635" y="5037"/>
                      <a:pt x="0" y="3970"/>
                    </a:cubicBezTo>
                    <a:lnTo>
                      <a:pt x="0" y="3970"/>
                    </a:lnTo>
                    <a:cubicBezTo>
                      <a:pt x="67" y="4403"/>
                      <a:pt x="100" y="4837"/>
                      <a:pt x="134" y="5271"/>
                    </a:cubicBezTo>
                    <a:cubicBezTo>
                      <a:pt x="500" y="9674"/>
                      <a:pt x="467" y="14044"/>
                      <a:pt x="801" y="18447"/>
                    </a:cubicBezTo>
                    <a:cubicBezTo>
                      <a:pt x="801" y="18492"/>
                      <a:pt x="835" y="18510"/>
                      <a:pt x="872" y="18510"/>
                    </a:cubicBezTo>
                    <a:cubicBezTo>
                      <a:pt x="917" y="18510"/>
                      <a:pt x="967" y="18483"/>
                      <a:pt x="967" y="18447"/>
                    </a:cubicBezTo>
                    <a:cubicBezTo>
                      <a:pt x="1234" y="15945"/>
                      <a:pt x="1401" y="13343"/>
                      <a:pt x="1501" y="10708"/>
                    </a:cubicBezTo>
                    <a:cubicBezTo>
                      <a:pt x="1568" y="11508"/>
                      <a:pt x="1668" y="12276"/>
                      <a:pt x="1835" y="13043"/>
                    </a:cubicBezTo>
                    <a:cubicBezTo>
                      <a:pt x="2268" y="15111"/>
                      <a:pt x="2502" y="17079"/>
                      <a:pt x="2902" y="19147"/>
                    </a:cubicBezTo>
                    <a:cubicBezTo>
                      <a:pt x="3102" y="20281"/>
                      <a:pt x="3202" y="22516"/>
                      <a:pt x="4003" y="23417"/>
                    </a:cubicBezTo>
                    <a:cubicBezTo>
                      <a:pt x="6205" y="22516"/>
                      <a:pt x="8373" y="21749"/>
                      <a:pt x="10574" y="21115"/>
                    </a:cubicBezTo>
                    <a:cubicBezTo>
                      <a:pt x="10041" y="17413"/>
                      <a:pt x="10007" y="13743"/>
                      <a:pt x="8840" y="10141"/>
                    </a:cubicBezTo>
                    <a:cubicBezTo>
                      <a:pt x="8818" y="10076"/>
                      <a:pt x="8867" y="10025"/>
                      <a:pt x="8922" y="10025"/>
                    </a:cubicBezTo>
                    <a:cubicBezTo>
                      <a:pt x="8952" y="10025"/>
                      <a:pt x="8983" y="10039"/>
                      <a:pt x="9007" y="10074"/>
                    </a:cubicBezTo>
                    <a:cubicBezTo>
                      <a:pt x="10374" y="13543"/>
                      <a:pt x="10741" y="17213"/>
                      <a:pt x="11442" y="20848"/>
                    </a:cubicBezTo>
                    <a:cubicBezTo>
                      <a:pt x="12075" y="20682"/>
                      <a:pt x="12676" y="20515"/>
                      <a:pt x="13310" y="20348"/>
                    </a:cubicBezTo>
                    <a:cubicBezTo>
                      <a:pt x="13076" y="19347"/>
                      <a:pt x="12776" y="18347"/>
                      <a:pt x="12609" y="17313"/>
                    </a:cubicBezTo>
                    <a:cubicBezTo>
                      <a:pt x="12587" y="17224"/>
                      <a:pt x="12654" y="17164"/>
                      <a:pt x="12730" y="17164"/>
                    </a:cubicBezTo>
                    <a:cubicBezTo>
                      <a:pt x="12768" y="17164"/>
                      <a:pt x="12809" y="17179"/>
                      <a:pt x="12843" y="17213"/>
                    </a:cubicBezTo>
                    <a:cubicBezTo>
                      <a:pt x="13443" y="18046"/>
                      <a:pt x="13743" y="19114"/>
                      <a:pt x="14043" y="20148"/>
                    </a:cubicBezTo>
                    <a:cubicBezTo>
                      <a:pt x="18880" y="18947"/>
                      <a:pt x="23850" y="18247"/>
                      <a:pt x="29088" y="18013"/>
                    </a:cubicBezTo>
                    <a:cubicBezTo>
                      <a:pt x="28954" y="16912"/>
                      <a:pt x="28854" y="15778"/>
                      <a:pt x="28787" y="14744"/>
                    </a:cubicBezTo>
                    <a:cubicBezTo>
                      <a:pt x="28769" y="14597"/>
                      <a:pt x="28851" y="14521"/>
                      <a:pt x="28941" y="14521"/>
                    </a:cubicBezTo>
                    <a:cubicBezTo>
                      <a:pt x="29013" y="14521"/>
                      <a:pt x="29091" y="14572"/>
                      <a:pt x="29121" y="14677"/>
                    </a:cubicBezTo>
                    <a:cubicBezTo>
                      <a:pt x="29388" y="15745"/>
                      <a:pt x="29688" y="16846"/>
                      <a:pt x="29988" y="17980"/>
                    </a:cubicBezTo>
                    <a:cubicBezTo>
                      <a:pt x="30989" y="17946"/>
                      <a:pt x="31998" y="17930"/>
                      <a:pt x="33015" y="17930"/>
                    </a:cubicBezTo>
                    <a:cubicBezTo>
                      <a:pt x="34033" y="17930"/>
                      <a:pt x="35058" y="17946"/>
                      <a:pt x="36093" y="17980"/>
                    </a:cubicBezTo>
                    <a:cubicBezTo>
                      <a:pt x="36093" y="17279"/>
                      <a:pt x="36093" y="16579"/>
                      <a:pt x="36026" y="15845"/>
                    </a:cubicBezTo>
                    <a:cubicBezTo>
                      <a:pt x="35859" y="13877"/>
                      <a:pt x="35459" y="11909"/>
                      <a:pt x="35425" y="9907"/>
                    </a:cubicBezTo>
                    <a:cubicBezTo>
                      <a:pt x="35425" y="9849"/>
                      <a:pt x="35482" y="9814"/>
                      <a:pt x="35535" y="9814"/>
                    </a:cubicBezTo>
                    <a:cubicBezTo>
                      <a:pt x="35574" y="9814"/>
                      <a:pt x="35612" y="9832"/>
                      <a:pt x="35626" y="9874"/>
                    </a:cubicBezTo>
                    <a:cubicBezTo>
                      <a:pt x="36226" y="12042"/>
                      <a:pt x="36526" y="14344"/>
                      <a:pt x="36793" y="16545"/>
                    </a:cubicBezTo>
                    <a:cubicBezTo>
                      <a:pt x="36826" y="17012"/>
                      <a:pt x="36893" y="17513"/>
                      <a:pt x="36926" y="18013"/>
                    </a:cubicBezTo>
                    <a:cubicBezTo>
                      <a:pt x="37193" y="18046"/>
                      <a:pt x="37427" y="18046"/>
                      <a:pt x="37694" y="18046"/>
                    </a:cubicBezTo>
                    <a:cubicBezTo>
                      <a:pt x="37727" y="17213"/>
                      <a:pt x="37727" y="16345"/>
                      <a:pt x="37694" y="15478"/>
                    </a:cubicBezTo>
                    <a:cubicBezTo>
                      <a:pt x="37627" y="12576"/>
                      <a:pt x="37327" y="9640"/>
                      <a:pt x="36560" y="6838"/>
                    </a:cubicBezTo>
                    <a:cubicBezTo>
                      <a:pt x="36538" y="6774"/>
                      <a:pt x="36600" y="6737"/>
                      <a:pt x="36655" y="6737"/>
                    </a:cubicBezTo>
                    <a:cubicBezTo>
                      <a:pt x="36686" y="6737"/>
                      <a:pt x="36714" y="6748"/>
                      <a:pt x="36726" y="6772"/>
                    </a:cubicBezTo>
                    <a:cubicBezTo>
                      <a:pt x="37827" y="9674"/>
                      <a:pt x="38327" y="12643"/>
                      <a:pt x="38561" y="15745"/>
                    </a:cubicBezTo>
                    <a:cubicBezTo>
                      <a:pt x="38594" y="16512"/>
                      <a:pt x="38661" y="17313"/>
                      <a:pt x="38694" y="18113"/>
                    </a:cubicBezTo>
                    <a:cubicBezTo>
                      <a:pt x="39995" y="18180"/>
                      <a:pt x="41330" y="18280"/>
                      <a:pt x="42697" y="18413"/>
                    </a:cubicBezTo>
                    <a:cubicBezTo>
                      <a:pt x="42631" y="18413"/>
                      <a:pt x="42097" y="9173"/>
                      <a:pt x="41963" y="8406"/>
                    </a:cubicBezTo>
                    <a:cubicBezTo>
                      <a:pt x="41363" y="5538"/>
                      <a:pt x="40429" y="2802"/>
                      <a:pt x="39662"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69"/>
              <p:cNvSpPr/>
              <p:nvPr/>
            </p:nvSpPr>
            <p:spPr>
              <a:xfrm>
                <a:off x="1974800" y="4530550"/>
                <a:ext cx="119275" cy="279750"/>
              </a:xfrm>
              <a:custGeom>
                <a:avLst/>
                <a:gdLst/>
                <a:ahLst/>
                <a:cxnLst/>
                <a:rect l="l" t="t" r="r" b="b"/>
                <a:pathLst>
                  <a:path w="4771" h="11190" extrusionOk="0">
                    <a:moveTo>
                      <a:pt x="1435" y="0"/>
                    </a:moveTo>
                    <a:cubicBezTo>
                      <a:pt x="968" y="334"/>
                      <a:pt x="501" y="668"/>
                      <a:pt x="1" y="1001"/>
                    </a:cubicBezTo>
                    <a:cubicBezTo>
                      <a:pt x="267" y="1702"/>
                      <a:pt x="534" y="2436"/>
                      <a:pt x="801" y="3136"/>
                    </a:cubicBezTo>
                    <a:cubicBezTo>
                      <a:pt x="1869" y="5871"/>
                      <a:pt x="2903" y="8907"/>
                      <a:pt x="4737" y="11175"/>
                    </a:cubicBezTo>
                    <a:cubicBezTo>
                      <a:pt x="4737" y="11186"/>
                      <a:pt x="4741" y="11190"/>
                      <a:pt x="4746" y="11190"/>
                    </a:cubicBezTo>
                    <a:cubicBezTo>
                      <a:pt x="4756" y="11190"/>
                      <a:pt x="4771" y="11175"/>
                      <a:pt x="4771" y="11175"/>
                    </a:cubicBezTo>
                    <a:cubicBezTo>
                      <a:pt x="4270" y="8073"/>
                      <a:pt x="2903" y="5104"/>
                      <a:pt x="2002" y="2069"/>
                    </a:cubicBezTo>
                    <a:cubicBezTo>
                      <a:pt x="1802" y="1401"/>
                      <a:pt x="1602" y="701"/>
                      <a:pt x="1435"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69"/>
              <p:cNvSpPr/>
              <p:nvPr/>
            </p:nvSpPr>
            <p:spPr>
              <a:xfrm>
                <a:off x="1187575" y="4277450"/>
                <a:ext cx="550425" cy="391775"/>
              </a:xfrm>
              <a:custGeom>
                <a:avLst/>
                <a:gdLst/>
                <a:ahLst/>
                <a:cxnLst/>
                <a:rect l="l" t="t" r="r" b="b"/>
                <a:pathLst>
                  <a:path w="22017" h="15671" extrusionOk="0">
                    <a:moveTo>
                      <a:pt x="15792" y="1"/>
                    </a:moveTo>
                    <a:cubicBezTo>
                      <a:pt x="14486" y="1"/>
                      <a:pt x="13163" y="250"/>
                      <a:pt x="11876" y="518"/>
                    </a:cubicBezTo>
                    <a:cubicBezTo>
                      <a:pt x="10441" y="818"/>
                      <a:pt x="8973" y="1218"/>
                      <a:pt x="7472" y="1218"/>
                    </a:cubicBezTo>
                    <a:cubicBezTo>
                      <a:pt x="6901" y="1198"/>
                      <a:pt x="6379" y="1115"/>
                      <a:pt x="5838" y="1115"/>
                    </a:cubicBezTo>
                    <a:cubicBezTo>
                      <a:pt x="5496" y="1115"/>
                      <a:pt x="5146" y="1148"/>
                      <a:pt x="4770" y="1251"/>
                    </a:cubicBezTo>
                    <a:cubicBezTo>
                      <a:pt x="2636" y="1885"/>
                      <a:pt x="801" y="3787"/>
                      <a:pt x="401" y="5988"/>
                    </a:cubicBezTo>
                    <a:cubicBezTo>
                      <a:pt x="0" y="8256"/>
                      <a:pt x="1068" y="10625"/>
                      <a:pt x="2669" y="12293"/>
                    </a:cubicBezTo>
                    <a:cubicBezTo>
                      <a:pt x="4745" y="14469"/>
                      <a:pt x="7741" y="15670"/>
                      <a:pt x="10742" y="15670"/>
                    </a:cubicBezTo>
                    <a:cubicBezTo>
                      <a:pt x="11742" y="15670"/>
                      <a:pt x="12743" y="15537"/>
                      <a:pt x="13710" y="15261"/>
                    </a:cubicBezTo>
                    <a:cubicBezTo>
                      <a:pt x="17546" y="14161"/>
                      <a:pt x="20682" y="10858"/>
                      <a:pt x="21616" y="6956"/>
                    </a:cubicBezTo>
                    <a:cubicBezTo>
                      <a:pt x="21949" y="5688"/>
                      <a:pt x="22016" y="4254"/>
                      <a:pt x="21482" y="3053"/>
                    </a:cubicBezTo>
                    <a:cubicBezTo>
                      <a:pt x="20749" y="1418"/>
                      <a:pt x="19014" y="418"/>
                      <a:pt x="17246" y="117"/>
                    </a:cubicBezTo>
                    <a:cubicBezTo>
                      <a:pt x="16765" y="36"/>
                      <a:pt x="16280" y="1"/>
                      <a:pt x="15792"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69"/>
              <p:cNvSpPr/>
              <p:nvPr/>
            </p:nvSpPr>
            <p:spPr>
              <a:xfrm>
                <a:off x="1792175" y="4107900"/>
                <a:ext cx="220175" cy="322450"/>
              </a:xfrm>
              <a:custGeom>
                <a:avLst/>
                <a:gdLst/>
                <a:ahLst/>
                <a:cxnLst/>
                <a:rect l="l" t="t" r="r" b="b"/>
                <a:pathLst>
                  <a:path w="8807" h="12898" extrusionOk="0">
                    <a:moveTo>
                      <a:pt x="3949" y="0"/>
                    </a:moveTo>
                    <a:cubicBezTo>
                      <a:pt x="3443" y="0"/>
                      <a:pt x="2955" y="97"/>
                      <a:pt x="2535" y="295"/>
                    </a:cubicBezTo>
                    <a:cubicBezTo>
                      <a:pt x="1101" y="995"/>
                      <a:pt x="567" y="2930"/>
                      <a:pt x="367" y="4397"/>
                    </a:cubicBezTo>
                    <a:cubicBezTo>
                      <a:pt x="34" y="6632"/>
                      <a:pt x="0" y="8934"/>
                      <a:pt x="100" y="11202"/>
                    </a:cubicBezTo>
                    <a:cubicBezTo>
                      <a:pt x="134" y="11803"/>
                      <a:pt x="267" y="12503"/>
                      <a:pt x="868" y="12770"/>
                    </a:cubicBezTo>
                    <a:cubicBezTo>
                      <a:pt x="1045" y="12869"/>
                      <a:pt x="1235" y="12897"/>
                      <a:pt x="1422" y="12897"/>
                    </a:cubicBezTo>
                    <a:cubicBezTo>
                      <a:pt x="1551" y="12897"/>
                      <a:pt x="1679" y="12884"/>
                      <a:pt x="1802" y="12870"/>
                    </a:cubicBezTo>
                    <a:cubicBezTo>
                      <a:pt x="3970" y="12637"/>
                      <a:pt x="5905" y="11603"/>
                      <a:pt x="7105" y="10035"/>
                    </a:cubicBezTo>
                    <a:cubicBezTo>
                      <a:pt x="8306" y="8467"/>
                      <a:pt x="8807" y="6366"/>
                      <a:pt x="8440" y="4297"/>
                    </a:cubicBezTo>
                    <a:cubicBezTo>
                      <a:pt x="8206" y="3030"/>
                      <a:pt x="7606" y="1662"/>
                      <a:pt x="6438" y="828"/>
                    </a:cubicBezTo>
                    <a:cubicBezTo>
                      <a:pt x="5724" y="282"/>
                      <a:pt x="4810" y="0"/>
                      <a:pt x="3949" y="0"/>
                    </a:cubicBezTo>
                    <a:close/>
                  </a:path>
                </a:pathLst>
              </a:custGeom>
              <a:solidFill>
                <a:srgbClr val="EC8D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69"/>
              <p:cNvSpPr/>
              <p:nvPr/>
            </p:nvSpPr>
            <p:spPr>
              <a:xfrm>
                <a:off x="868175" y="4242800"/>
                <a:ext cx="257700" cy="299750"/>
              </a:xfrm>
              <a:custGeom>
                <a:avLst/>
                <a:gdLst/>
                <a:ahLst/>
                <a:cxnLst/>
                <a:rect l="l" t="t" r="r" b="b"/>
                <a:pathLst>
                  <a:path w="10308" h="11990" extrusionOk="0">
                    <a:moveTo>
                      <a:pt x="4179" y="0"/>
                    </a:moveTo>
                    <a:cubicBezTo>
                      <a:pt x="3030" y="0"/>
                      <a:pt x="1799" y="637"/>
                      <a:pt x="1035" y="1637"/>
                    </a:cubicBezTo>
                    <a:cubicBezTo>
                      <a:pt x="167" y="2804"/>
                      <a:pt x="1" y="4272"/>
                      <a:pt x="134" y="5573"/>
                    </a:cubicBezTo>
                    <a:cubicBezTo>
                      <a:pt x="401" y="7641"/>
                      <a:pt x="1435" y="9509"/>
                      <a:pt x="3069" y="10643"/>
                    </a:cubicBezTo>
                    <a:cubicBezTo>
                      <a:pt x="4281" y="11526"/>
                      <a:pt x="5797" y="11990"/>
                      <a:pt x="7388" y="11990"/>
                    </a:cubicBezTo>
                    <a:cubicBezTo>
                      <a:pt x="7900" y="11990"/>
                      <a:pt x="8420" y="11942"/>
                      <a:pt x="8940" y="11844"/>
                    </a:cubicBezTo>
                    <a:cubicBezTo>
                      <a:pt x="9241" y="11811"/>
                      <a:pt x="9607" y="11711"/>
                      <a:pt x="9841" y="11477"/>
                    </a:cubicBezTo>
                    <a:cubicBezTo>
                      <a:pt x="10308" y="11043"/>
                      <a:pt x="10241" y="10343"/>
                      <a:pt x="10108" y="9776"/>
                    </a:cubicBezTo>
                    <a:cubicBezTo>
                      <a:pt x="9574" y="7541"/>
                      <a:pt x="8840" y="5373"/>
                      <a:pt x="7906" y="3338"/>
                    </a:cubicBezTo>
                    <a:cubicBezTo>
                      <a:pt x="7272" y="2004"/>
                      <a:pt x="6205" y="269"/>
                      <a:pt x="4637" y="36"/>
                    </a:cubicBezTo>
                    <a:cubicBezTo>
                      <a:pt x="4487" y="12"/>
                      <a:pt x="4334" y="0"/>
                      <a:pt x="4179" y="0"/>
                    </a:cubicBezTo>
                    <a:close/>
                  </a:path>
                </a:pathLst>
              </a:custGeom>
              <a:solidFill>
                <a:srgbClr val="EC8D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69"/>
              <p:cNvSpPr/>
              <p:nvPr/>
            </p:nvSpPr>
            <p:spPr>
              <a:xfrm>
                <a:off x="971575" y="3693275"/>
                <a:ext cx="897350" cy="913175"/>
              </a:xfrm>
              <a:custGeom>
                <a:avLst/>
                <a:gdLst/>
                <a:ahLst/>
                <a:cxnLst/>
                <a:rect l="l" t="t" r="r" b="b"/>
                <a:pathLst>
                  <a:path w="35894" h="36527" extrusionOk="0">
                    <a:moveTo>
                      <a:pt x="22554" y="1"/>
                    </a:moveTo>
                    <a:cubicBezTo>
                      <a:pt x="22531" y="1"/>
                      <a:pt x="22507" y="1"/>
                      <a:pt x="22484" y="1"/>
                    </a:cubicBezTo>
                    <a:cubicBezTo>
                      <a:pt x="17647" y="34"/>
                      <a:pt x="12977" y="701"/>
                      <a:pt x="8340" y="2069"/>
                    </a:cubicBezTo>
                    <a:cubicBezTo>
                      <a:pt x="3270" y="3570"/>
                      <a:pt x="1" y="8407"/>
                      <a:pt x="435" y="13644"/>
                    </a:cubicBezTo>
                    <a:cubicBezTo>
                      <a:pt x="835" y="18381"/>
                      <a:pt x="1535" y="23051"/>
                      <a:pt x="2503" y="27687"/>
                    </a:cubicBezTo>
                    <a:cubicBezTo>
                      <a:pt x="3570" y="32858"/>
                      <a:pt x="8140" y="36527"/>
                      <a:pt x="13377" y="36527"/>
                    </a:cubicBezTo>
                    <a:cubicBezTo>
                      <a:pt x="18214" y="36494"/>
                      <a:pt x="22917" y="35793"/>
                      <a:pt x="27554" y="34425"/>
                    </a:cubicBezTo>
                    <a:cubicBezTo>
                      <a:pt x="32591" y="32958"/>
                      <a:pt x="35893" y="28121"/>
                      <a:pt x="35460" y="22851"/>
                    </a:cubicBezTo>
                    <a:cubicBezTo>
                      <a:pt x="35059" y="18147"/>
                      <a:pt x="34359" y="13444"/>
                      <a:pt x="33391" y="8807"/>
                    </a:cubicBezTo>
                    <a:cubicBezTo>
                      <a:pt x="32296" y="3693"/>
                      <a:pt x="27795" y="1"/>
                      <a:pt x="22554" y="1"/>
                    </a:cubicBezTo>
                    <a:close/>
                  </a:path>
                </a:pathLst>
              </a:custGeom>
              <a:solidFill>
                <a:srgbClr val="EC8D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69"/>
              <p:cNvSpPr/>
              <p:nvPr/>
            </p:nvSpPr>
            <p:spPr>
              <a:xfrm>
                <a:off x="1388550" y="4302350"/>
                <a:ext cx="122600" cy="63100"/>
              </a:xfrm>
              <a:custGeom>
                <a:avLst/>
                <a:gdLst/>
                <a:ahLst/>
                <a:cxnLst/>
                <a:rect l="l" t="t" r="r" b="b"/>
                <a:pathLst>
                  <a:path w="4904" h="2524" extrusionOk="0">
                    <a:moveTo>
                      <a:pt x="2535" y="0"/>
                    </a:moveTo>
                    <a:cubicBezTo>
                      <a:pt x="2406" y="0"/>
                      <a:pt x="2273" y="8"/>
                      <a:pt x="2135" y="22"/>
                    </a:cubicBezTo>
                    <a:cubicBezTo>
                      <a:pt x="1535" y="122"/>
                      <a:pt x="968" y="489"/>
                      <a:pt x="601" y="923"/>
                    </a:cubicBezTo>
                    <a:cubicBezTo>
                      <a:pt x="234" y="1390"/>
                      <a:pt x="0" y="1957"/>
                      <a:pt x="34" y="2524"/>
                    </a:cubicBezTo>
                    <a:cubicBezTo>
                      <a:pt x="234" y="2023"/>
                      <a:pt x="568" y="1590"/>
                      <a:pt x="934" y="1256"/>
                    </a:cubicBezTo>
                    <a:cubicBezTo>
                      <a:pt x="1335" y="923"/>
                      <a:pt x="1768" y="689"/>
                      <a:pt x="2235" y="622"/>
                    </a:cubicBezTo>
                    <a:cubicBezTo>
                      <a:pt x="2349" y="606"/>
                      <a:pt x="2464" y="598"/>
                      <a:pt x="2580" y="598"/>
                    </a:cubicBezTo>
                    <a:cubicBezTo>
                      <a:pt x="2941" y="598"/>
                      <a:pt x="3308" y="679"/>
                      <a:pt x="3636" y="856"/>
                    </a:cubicBezTo>
                    <a:cubicBezTo>
                      <a:pt x="4103" y="1089"/>
                      <a:pt x="4504" y="1423"/>
                      <a:pt x="4904" y="1823"/>
                    </a:cubicBezTo>
                    <a:cubicBezTo>
                      <a:pt x="4704" y="1290"/>
                      <a:pt x="4370" y="823"/>
                      <a:pt x="3903" y="456"/>
                    </a:cubicBezTo>
                    <a:cubicBezTo>
                      <a:pt x="3670" y="255"/>
                      <a:pt x="3370" y="122"/>
                      <a:pt x="3069" y="55"/>
                    </a:cubicBezTo>
                    <a:cubicBezTo>
                      <a:pt x="2893" y="16"/>
                      <a:pt x="2718" y="0"/>
                      <a:pt x="2535"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69"/>
              <p:cNvSpPr/>
              <p:nvPr/>
            </p:nvSpPr>
            <p:spPr>
              <a:xfrm>
                <a:off x="1537825" y="3954050"/>
                <a:ext cx="214125" cy="67675"/>
              </a:xfrm>
              <a:custGeom>
                <a:avLst/>
                <a:gdLst/>
                <a:ahLst/>
                <a:cxnLst/>
                <a:rect l="l" t="t" r="r" b="b"/>
                <a:pathLst>
                  <a:path w="8565" h="2707" extrusionOk="0">
                    <a:moveTo>
                      <a:pt x="4812" y="1"/>
                    </a:moveTo>
                    <a:cubicBezTo>
                      <a:pt x="3192" y="1"/>
                      <a:pt x="1520" y="584"/>
                      <a:pt x="201" y="1812"/>
                    </a:cubicBezTo>
                    <a:cubicBezTo>
                      <a:pt x="67" y="1912"/>
                      <a:pt x="0" y="2145"/>
                      <a:pt x="34" y="2312"/>
                    </a:cubicBezTo>
                    <a:cubicBezTo>
                      <a:pt x="67" y="2479"/>
                      <a:pt x="100" y="2512"/>
                      <a:pt x="234" y="2646"/>
                    </a:cubicBezTo>
                    <a:cubicBezTo>
                      <a:pt x="276" y="2688"/>
                      <a:pt x="335" y="2706"/>
                      <a:pt x="400" y="2706"/>
                    </a:cubicBezTo>
                    <a:cubicBezTo>
                      <a:pt x="490" y="2706"/>
                      <a:pt x="590" y="2671"/>
                      <a:pt x="668" y="2612"/>
                    </a:cubicBezTo>
                    <a:cubicBezTo>
                      <a:pt x="2533" y="1597"/>
                      <a:pt x="4298" y="983"/>
                      <a:pt x="6117" y="983"/>
                    </a:cubicBezTo>
                    <a:cubicBezTo>
                      <a:pt x="6867" y="983"/>
                      <a:pt x="7627" y="1087"/>
                      <a:pt x="8406" y="1312"/>
                    </a:cubicBezTo>
                    <a:cubicBezTo>
                      <a:pt x="8415" y="1315"/>
                      <a:pt x="8424" y="1316"/>
                      <a:pt x="8433" y="1316"/>
                    </a:cubicBezTo>
                    <a:cubicBezTo>
                      <a:pt x="8517" y="1316"/>
                      <a:pt x="8564" y="1175"/>
                      <a:pt x="8473" y="1145"/>
                    </a:cubicBezTo>
                    <a:cubicBezTo>
                      <a:pt x="7436" y="393"/>
                      <a:pt x="6141" y="1"/>
                      <a:pt x="4812" y="1"/>
                    </a:cubicBezTo>
                    <a:close/>
                  </a:path>
                </a:pathLst>
              </a:custGeom>
              <a:solidFill>
                <a:srgbClr val="3341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69"/>
              <p:cNvSpPr/>
              <p:nvPr/>
            </p:nvSpPr>
            <p:spPr>
              <a:xfrm>
                <a:off x="1054450" y="4023725"/>
                <a:ext cx="212375" cy="64475"/>
              </a:xfrm>
              <a:custGeom>
                <a:avLst/>
                <a:gdLst/>
                <a:ahLst/>
                <a:cxnLst/>
                <a:rect l="l" t="t" r="r" b="b"/>
                <a:pathLst>
                  <a:path w="8495" h="2579" extrusionOk="0">
                    <a:moveTo>
                      <a:pt x="5191" y="1"/>
                    </a:moveTo>
                    <a:cubicBezTo>
                      <a:pt x="3160" y="1"/>
                      <a:pt x="1240" y="907"/>
                      <a:pt x="55" y="2427"/>
                    </a:cubicBezTo>
                    <a:cubicBezTo>
                      <a:pt x="1" y="2481"/>
                      <a:pt x="56" y="2579"/>
                      <a:pt x="132" y="2579"/>
                    </a:cubicBezTo>
                    <a:cubicBezTo>
                      <a:pt x="150" y="2579"/>
                      <a:pt x="169" y="2574"/>
                      <a:pt x="188" y="2561"/>
                    </a:cubicBezTo>
                    <a:cubicBezTo>
                      <a:pt x="1657" y="1616"/>
                      <a:pt x="3205" y="1240"/>
                      <a:pt x="4874" y="1240"/>
                    </a:cubicBezTo>
                    <a:cubicBezTo>
                      <a:pt x="5858" y="1240"/>
                      <a:pt x="6884" y="1371"/>
                      <a:pt x="7961" y="1593"/>
                    </a:cubicBezTo>
                    <a:cubicBezTo>
                      <a:pt x="8016" y="1605"/>
                      <a:pt x="8075" y="1612"/>
                      <a:pt x="8132" y="1612"/>
                    </a:cubicBezTo>
                    <a:cubicBezTo>
                      <a:pt x="8246" y="1612"/>
                      <a:pt x="8350" y="1582"/>
                      <a:pt x="8394" y="1493"/>
                    </a:cubicBezTo>
                    <a:cubicBezTo>
                      <a:pt x="8494" y="1327"/>
                      <a:pt x="8494" y="1293"/>
                      <a:pt x="8494" y="1126"/>
                    </a:cubicBezTo>
                    <a:cubicBezTo>
                      <a:pt x="8461" y="960"/>
                      <a:pt x="8328" y="759"/>
                      <a:pt x="8194" y="693"/>
                    </a:cubicBezTo>
                    <a:cubicBezTo>
                      <a:pt x="7215" y="220"/>
                      <a:pt x="6190" y="1"/>
                      <a:pt x="5191" y="1"/>
                    </a:cubicBezTo>
                    <a:close/>
                  </a:path>
                </a:pathLst>
              </a:custGeom>
              <a:solidFill>
                <a:srgbClr val="3341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69"/>
              <p:cNvSpPr/>
              <p:nvPr/>
            </p:nvSpPr>
            <p:spPr>
              <a:xfrm>
                <a:off x="1253450" y="4372925"/>
                <a:ext cx="413650" cy="200650"/>
              </a:xfrm>
              <a:custGeom>
                <a:avLst/>
                <a:gdLst/>
                <a:ahLst/>
                <a:cxnLst/>
                <a:rect l="l" t="t" r="r" b="b"/>
                <a:pathLst>
                  <a:path w="16546" h="8026" extrusionOk="0">
                    <a:moveTo>
                      <a:pt x="16546" y="1"/>
                    </a:moveTo>
                    <a:lnTo>
                      <a:pt x="16546" y="1"/>
                    </a:lnTo>
                    <a:cubicBezTo>
                      <a:pt x="15145" y="101"/>
                      <a:pt x="13677" y="134"/>
                      <a:pt x="12276" y="234"/>
                    </a:cubicBezTo>
                    <a:cubicBezTo>
                      <a:pt x="9874" y="335"/>
                      <a:pt x="7573" y="668"/>
                      <a:pt x="5304" y="1235"/>
                    </a:cubicBezTo>
                    <a:cubicBezTo>
                      <a:pt x="5104" y="1269"/>
                      <a:pt x="4904" y="1335"/>
                      <a:pt x="4704" y="1369"/>
                    </a:cubicBezTo>
                    <a:lnTo>
                      <a:pt x="4704" y="1402"/>
                    </a:lnTo>
                    <a:cubicBezTo>
                      <a:pt x="3136" y="1802"/>
                      <a:pt x="1568" y="2236"/>
                      <a:pt x="1" y="2603"/>
                    </a:cubicBezTo>
                    <a:cubicBezTo>
                      <a:pt x="1380" y="5031"/>
                      <a:pt x="4780" y="8026"/>
                      <a:pt x="8336" y="8026"/>
                    </a:cubicBezTo>
                    <a:cubicBezTo>
                      <a:pt x="8737" y="8026"/>
                      <a:pt x="9139" y="7988"/>
                      <a:pt x="9541" y="7907"/>
                    </a:cubicBezTo>
                    <a:cubicBezTo>
                      <a:pt x="13410" y="7173"/>
                      <a:pt x="15945" y="2903"/>
                      <a:pt x="1654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69"/>
              <p:cNvSpPr/>
              <p:nvPr/>
            </p:nvSpPr>
            <p:spPr>
              <a:xfrm>
                <a:off x="1299325" y="4375450"/>
                <a:ext cx="327750" cy="198250"/>
              </a:xfrm>
              <a:custGeom>
                <a:avLst/>
                <a:gdLst/>
                <a:ahLst/>
                <a:cxnLst/>
                <a:rect l="l" t="t" r="r" b="b"/>
                <a:pathLst>
                  <a:path w="13110" h="7930" extrusionOk="0">
                    <a:moveTo>
                      <a:pt x="12643" y="0"/>
                    </a:moveTo>
                    <a:cubicBezTo>
                      <a:pt x="11909" y="67"/>
                      <a:pt x="11175" y="67"/>
                      <a:pt x="10441" y="133"/>
                    </a:cubicBezTo>
                    <a:cubicBezTo>
                      <a:pt x="8039" y="234"/>
                      <a:pt x="5738" y="567"/>
                      <a:pt x="3469" y="1134"/>
                    </a:cubicBezTo>
                    <a:cubicBezTo>
                      <a:pt x="3269" y="1168"/>
                      <a:pt x="3069" y="1234"/>
                      <a:pt x="2836" y="1268"/>
                    </a:cubicBezTo>
                    <a:cubicBezTo>
                      <a:pt x="1902" y="1534"/>
                      <a:pt x="968" y="1801"/>
                      <a:pt x="0" y="2035"/>
                    </a:cubicBezTo>
                    <a:cubicBezTo>
                      <a:pt x="300" y="2669"/>
                      <a:pt x="567" y="3302"/>
                      <a:pt x="834" y="3936"/>
                    </a:cubicBezTo>
                    <a:cubicBezTo>
                      <a:pt x="734" y="4437"/>
                      <a:pt x="667" y="4904"/>
                      <a:pt x="567" y="5371"/>
                    </a:cubicBezTo>
                    <a:cubicBezTo>
                      <a:pt x="2169" y="6804"/>
                      <a:pt x="4339" y="7929"/>
                      <a:pt x="6499" y="7929"/>
                    </a:cubicBezTo>
                    <a:cubicBezTo>
                      <a:pt x="6903" y="7929"/>
                      <a:pt x="7306" y="7890"/>
                      <a:pt x="7706" y="7806"/>
                    </a:cubicBezTo>
                    <a:cubicBezTo>
                      <a:pt x="9974" y="7372"/>
                      <a:pt x="11909" y="5637"/>
                      <a:pt x="13110" y="3736"/>
                    </a:cubicBezTo>
                    <a:cubicBezTo>
                      <a:pt x="12843" y="3269"/>
                      <a:pt x="12609" y="2769"/>
                      <a:pt x="12376" y="2302"/>
                    </a:cubicBezTo>
                    <a:cubicBezTo>
                      <a:pt x="12476" y="1534"/>
                      <a:pt x="12576" y="767"/>
                      <a:pt x="12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69"/>
              <p:cNvSpPr/>
              <p:nvPr/>
            </p:nvSpPr>
            <p:spPr>
              <a:xfrm>
                <a:off x="1330175" y="4434650"/>
                <a:ext cx="269375" cy="51375"/>
              </a:xfrm>
              <a:custGeom>
                <a:avLst/>
                <a:gdLst/>
                <a:ahLst/>
                <a:cxnLst/>
                <a:rect l="l" t="t" r="r" b="b"/>
                <a:pathLst>
                  <a:path w="10775" h="2055" extrusionOk="0">
                    <a:moveTo>
                      <a:pt x="10775" y="0"/>
                    </a:moveTo>
                    <a:lnTo>
                      <a:pt x="10775" y="0"/>
                    </a:lnTo>
                    <a:cubicBezTo>
                      <a:pt x="9040" y="601"/>
                      <a:pt x="7306" y="1168"/>
                      <a:pt x="5504" y="1435"/>
                    </a:cubicBezTo>
                    <a:cubicBezTo>
                      <a:pt x="4545" y="1574"/>
                      <a:pt x="3585" y="1623"/>
                      <a:pt x="2625" y="1623"/>
                    </a:cubicBezTo>
                    <a:cubicBezTo>
                      <a:pt x="1750" y="1623"/>
                      <a:pt x="875" y="1583"/>
                      <a:pt x="0" y="1535"/>
                    </a:cubicBezTo>
                    <a:lnTo>
                      <a:pt x="0" y="1535"/>
                    </a:lnTo>
                    <a:cubicBezTo>
                      <a:pt x="1251" y="1859"/>
                      <a:pt x="2550" y="2055"/>
                      <a:pt x="3852" y="2055"/>
                    </a:cubicBezTo>
                    <a:cubicBezTo>
                      <a:pt x="4426" y="2055"/>
                      <a:pt x="5000" y="2017"/>
                      <a:pt x="5571" y="1935"/>
                    </a:cubicBezTo>
                    <a:cubicBezTo>
                      <a:pt x="7406" y="1668"/>
                      <a:pt x="9174" y="968"/>
                      <a:pt x="1077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69"/>
              <p:cNvSpPr/>
              <p:nvPr/>
            </p:nvSpPr>
            <p:spPr>
              <a:xfrm>
                <a:off x="1570350" y="4184825"/>
                <a:ext cx="194325" cy="71625"/>
              </a:xfrm>
              <a:custGeom>
                <a:avLst/>
                <a:gdLst/>
                <a:ahLst/>
                <a:cxnLst/>
                <a:rect l="l" t="t" r="r" b="b"/>
                <a:pathLst>
                  <a:path w="7773" h="2865" extrusionOk="0">
                    <a:moveTo>
                      <a:pt x="5180" y="1"/>
                    </a:moveTo>
                    <a:cubicBezTo>
                      <a:pt x="3182" y="1"/>
                      <a:pt x="837" y="1380"/>
                      <a:pt x="0" y="2788"/>
                    </a:cubicBezTo>
                    <a:cubicBezTo>
                      <a:pt x="0" y="2815"/>
                      <a:pt x="22" y="2864"/>
                      <a:pt x="48" y="2864"/>
                    </a:cubicBezTo>
                    <a:cubicBezTo>
                      <a:pt x="54" y="2864"/>
                      <a:pt x="61" y="2861"/>
                      <a:pt x="67" y="2855"/>
                    </a:cubicBezTo>
                    <a:cubicBezTo>
                      <a:pt x="1368" y="2221"/>
                      <a:pt x="2469" y="1421"/>
                      <a:pt x="3936" y="1187"/>
                    </a:cubicBezTo>
                    <a:cubicBezTo>
                      <a:pt x="4195" y="1141"/>
                      <a:pt x="4447" y="1122"/>
                      <a:pt x="4694" y="1122"/>
                    </a:cubicBezTo>
                    <a:cubicBezTo>
                      <a:pt x="5693" y="1122"/>
                      <a:pt x="6623" y="1427"/>
                      <a:pt x="7639" y="1454"/>
                    </a:cubicBezTo>
                    <a:cubicBezTo>
                      <a:pt x="7739" y="1454"/>
                      <a:pt x="7773" y="1354"/>
                      <a:pt x="7739" y="1287"/>
                    </a:cubicBezTo>
                    <a:cubicBezTo>
                      <a:pt x="7149" y="368"/>
                      <a:pt x="6211" y="1"/>
                      <a:pt x="5180" y="1"/>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69"/>
              <p:cNvSpPr/>
              <p:nvPr/>
            </p:nvSpPr>
            <p:spPr>
              <a:xfrm>
                <a:off x="1583700" y="4148375"/>
                <a:ext cx="55875" cy="36950"/>
              </a:xfrm>
              <a:custGeom>
                <a:avLst/>
                <a:gdLst/>
                <a:ahLst/>
                <a:cxnLst/>
                <a:rect l="l" t="t" r="r" b="b"/>
                <a:pathLst>
                  <a:path w="2235" h="1478" extrusionOk="0">
                    <a:moveTo>
                      <a:pt x="1925" y="1"/>
                    </a:moveTo>
                    <a:cubicBezTo>
                      <a:pt x="1585" y="1"/>
                      <a:pt x="1181" y="273"/>
                      <a:pt x="934" y="410"/>
                    </a:cubicBezTo>
                    <a:cubicBezTo>
                      <a:pt x="467" y="710"/>
                      <a:pt x="234" y="977"/>
                      <a:pt x="0" y="1444"/>
                    </a:cubicBezTo>
                    <a:cubicBezTo>
                      <a:pt x="0" y="1478"/>
                      <a:pt x="33" y="1478"/>
                      <a:pt x="33" y="1478"/>
                    </a:cubicBezTo>
                    <a:cubicBezTo>
                      <a:pt x="200" y="1377"/>
                      <a:pt x="400" y="1311"/>
                      <a:pt x="567" y="1211"/>
                    </a:cubicBezTo>
                    <a:cubicBezTo>
                      <a:pt x="767" y="1111"/>
                      <a:pt x="967" y="944"/>
                      <a:pt x="1168" y="844"/>
                    </a:cubicBezTo>
                    <a:cubicBezTo>
                      <a:pt x="1468" y="677"/>
                      <a:pt x="2001" y="610"/>
                      <a:pt x="2202" y="310"/>
                    </a:cubicBezTo>
                    <a:cubicBezTo>
                      <a:pt x="2235" y="210"/>
                      <a:pt x="2235" y="110"/>
                      <a:pt x="2135" y="43"/>
                    </a:cubicBezTo>
                    <a:cubicBezTo>
                      <a:pt x="2070" y="14"/>
                      <a:pt x="1999" y="1"/>
                      <a:pt x="1925" y="1"/>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69"/>
              <p:cNvSpPr/>
              <p:nvPr/>
            </p:nvSpPr>
            <p:spPr>
              <a:xfrm>
                <a:off x="1105150" y="4258575"/>
                <a:ext cx="197525" cy="57900"/>
              </a:xfrm>
              <a:custGeom>
                <a:avLst/>
                <a:gdLst/>
                <a:ahLst/>
                <a:cxnLst/>
                <a:rect l="l" t="t" r="r" b="b"/>
                <a:pathLst>
                  <a:path w="7901" h="2316" extrusionOk="0">
                    <a:moveTo>
                      <a:pt x="3683" y="0"/>
                    </a:moveTo>
                    <a:cubicBezTo>
                      <a:pt x="2025" y="0"/>
                      <a:pt x="470" y="612"/>
                      <a:pt x="28" y="2173"/>
                    </a:cubicBezTo>
                    <a:cubicBezTo>
                      <a:pt x="1" y="2256"/>
                      <a:pt x="64" y="2315"/>
                      <a:pt x="124" y="2315"/>
                    </a:cubicBezTo>
                    <a:cubicBezTo>
                      <a:pt x="137" y="2315"/>
                      <a:pt x="150" y="2313"/>
                      <a:pt x="162" y="2307"/>
                    </a:cubicBezTo>
                    <a:cubicBezTo>
                      <a:pt x="1396" y="1906"/>
                      <a:pt x="2330" y="1139"/>
                      <a:pt x="3664" y="972"/>
                    </a:cubicBezTo>
                    <a:cubicBezTo>
                      <a:pt x="3890" y="947"/>
                      <a:pt x="4112" y="935"/>
                      <a:pt x="4330" y="935"/>
                    </a:cubicBezTo>
                    <a:cubicBezTo>
                      <a:pt x="5527" y="935"/>
                      <a:pt x="6621" y="1280"/>
                      <a:pt x="7834" y="1506"/>
                    </a:cubicBezTo>
                    <a:cubicBezTo>
                      <a:pt x="7901" y="1506"/>
                      <a:pt x="7901" y="1439"/>
                      <a:pt x="7867" y="1406"/>
                    </a:cubicBezTo>
                    <a:cubicBezTo>
                      <a:pt x="6982" y="570"/>
                      <a:pt x="5285" y="0"/>
                      <a:pt x="3683"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69"/>
              <p:cNvSpPr/>
              <p:nvPr/>
            </p:nvSpPr>
            <p:spPr>
              <a:xfrm>
                <a:off x="1206750" y="4208650"/>
                <a:ext cx="62575" cy="23375"/>
              </a:xfrm>
              <a:custGeom>
                <a:avLst/>
                <a:gdLst/>
                <a:ahLst/>
                <a:cxnLst/>
                <a:rect l="l" t="t" r="r" b="b"/>
                <a:pathLst>
                  <a:path w="2503" h="935" extrusionOk="0">
                    <a:moveTo>
                      <a:pt x="494" y="1"/>
                    </a:moveTo>
                    <a:cubicBezTo>
                      <a:pt x="329" y="1"/>
                      <a:pt x="178" y="36"/>
                      <a:pt x="67" y="134"/>
                    </a:cubicBezTo>
                    <a:cubicBezTo>
                      <a:pt x="1" y="234"/>
                      <a:pt x="1" y="334"/>
                      <a:pt x="67" y="401"/>
                    </a:cubicBezTo>
                    <a:cubicBezTo>
                      <a:pt x="334" y="634"/>
                      <a:pt x="868" y="568"/>
                      <a:pt x="1201" y="634"/>
                    </a:cubicBezTo>
                    <a:cubicBezTo>
                      <a:pt x="1435" y="668"/>
                      <a:pt x="1635" y="768"/>
                      <a:pt x="1869" y="834"/>
                    </a:cubicBezTo>
                    <a:cubicBezTo>
                      <a:pt x="2069" y="868"/>
                      <a:pt x="2269" y="868"/>
                      <a:pt x="2469" y="935"/>
                    </a:cubicBezTo>
                    <a:cubicBezTo>
                      <a:pt x="2502" y="935"/>
                      <a:pt x="2502" y="901"/>
                      <a:pt x="2502" y="901"/>
                    </a:cubicBezTo>
                    <a:cubicBezTo>
                      <a:pt x="2135" y="501"/>
                      <a:pt x="1835" y="301"/>
                      <a:pt x="1335" y="167"/>
                    </a:cubicBezTo>
                    <a:cubicBezTo>
                      <a:pt x="1103" y="104"/>
                      <a:pt x="778" y="1"/>
                      <a:pt x="494" y="1"/>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69"/>
              <p:cNvSpPr/>
              <p:nvPr/>
            </p:nvSpPr>
            <p:spPr>
              <a:xfrm>
                <a:off x="1835025" y="4191750"/>
                <a:ext cx="130625" cy="180125"/>
              </a:xfrm>
              <a:custGeom>
                <a:avLst/>
                <a:gdLst/>
                <a:ahLst/>
                <a:cxnLst/>
                <a:rect l="l" t="t" r="r" b="b"/>
                <a:pathLst>
                  <a:path w="5225" h="7205" extrusionOk="0">
                    <a:moveTo>
                      <a:pt x="3909" y="0"/>
                    </a:moveTo>
                    <a:cubicBezTo>
                      <a:pt x="3124" y="0"/>
                      <a:pt x="2435" y="655"/>
                      <a:pt x="1889" y="1310"/>
                    </a:cubicBezTo>
                    <a:cubicBezTo>
                      <a:pt x="1288" y="2011"/>
                      <a:pt x="855" y="2811"/>
                      <a:pt x="555" y="3679"/>
                    </a:cubicBezTo>
                    <a:cubicBezTo>
                      <a:pt x="421" y="4079"/>
                      <a:pt x="321" y="4446"/>
                      <a:pt x="221" y="4846"/>
                    </a:cubicBezTo>
                    <a:cubicBezTo>
                      <a:pt x="88" y="5447"/>
                      <a:pt x="21" y="6080"/>
                      <a:pt x="21" y="6714"/>
                    </a:cubicBezTo>
                    <a:cubicBezTo>
                      <a:pt x="1" y="7013"/>
                      <a:pt x="242" y="7204"/>
                      <a:pt x="447" y="7204"/>
                    </a:cubicBezTo>
                    <a:cubicBezTo>
                      <a:pt x="586" y="7204"/>
                      <a:pt x="708" y="7116"/>
                      <a:pt x="721" y="6914"/>
                    </a:cubicBezTo>
                    <a:cubicBezTo>
                      <a:pt x="721" y="5947"/>
                      <a:pt x="888" y="5046"/>
                      <a:pt x="1155" y="4212"/>
                    </a:cubicBezTo>
                    <a:cubicBezTo>
                      <a:pt x="1825" y="3799"/>
                      <a:pt x="2658" y="3420"/>
                      <a:pt x="3414" y="3420"/>
                    </a:cubicBezTo>
                    <a:cubicBezTo>
                      <a:pt x="3937" y="3420"/>
                      <a:pt x="4422" y="3601"/>
                      <a:pt x="4791" y="4079"/>
                    </a:cubicBezTo>
                    <a:cubicBezTo>
                      <a:pt x="4791" y="4079"/>
                      <a:pt x="4824" y="4079"/>
                      <a:pt x="4824" y="4046"/>
                    </a:cubicBezTo>
                    <a:cubicBezTo>
                      <a:pt x="4504" y="3047"/>
                      <a:pt x="3896" y="2719"/>
                      <a:pt x="3211" y="2719"/>
                    </a:cubicBezTo>
                    <a:cubicBezTo>
                      <a:pt x="2684" y="2719"/>
                      <a:pt x="2111" y="2913"/>
                      <a:pt x="1589" y="3145"/>
                    </a:cubicBezTo>
                    <a:lnTo>
                      <a:pt x="1622" y="3078"/>
                    </a:lnTo>
                    <a:cubicBezTo>
                      <a:pt x="2157" y="2064"/>
                      <a:pt x="3215" y="504"/>
                      <a:pt x="4475" y="504"/>
                    </a:cubicBezTo>
                    <a:cubicBezTo>
                      <a:pt x="4708" y="504"/>
                      <a:pt x="4947" y="557"/>
                      <a:pt x="5191" y="677"/>
                    </a:cubicBezTo>
                    <a:cubicBezTo>
                      <a:pt x="5225" y="677"/>
                      <a:pt x="5225" y="643"/>
                      <a:pt x="5225" y="643"/>
                    </a:cubicBezTo>
                    <a:cubicBezTo>
                      <a:pt x="4764" y="182"/>
                      <a:pt x="4323" y="0"/>
                      <a:pt x="3909"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69"/>
              <p:cNvSpPr/>
              <p:nvPr/>
            </p:nvSpPr>
            <p:spPr>
              <a:xfrm>
                <a:off x="920725" y="4337950"/>
                <a:ext cx="155075" cy="163450"/>
              </a:xfrm>
              <a:custGeom>
                <a:avLst/>
                <a:gdLst/>
                <a:ahLst/>
                <a:cxnLst/>
                <a:rect l="l" t="t" r="r" b="b"/>
                <a:pathLst>
                  <a:path w="6203" h="6538" extrusionOk="0">
                    <a:moveTo>
                      <a:pt x="1408" y="0"/>
                    </a:moveTo>
                    <a:cubicBezTo>
                      <a:pt x="921" y="0"/>
                      <a:pt x="438" y="237"/>
                      <a:pt x="0" y="866"/>
                    </a:cubicBezTo>
                    <a:cubicBezTo>
                      <a:pt x="0" y="900"/>
                      <a:pt x="0" y="900"/>
                      <a:pt x="33" y="900"/>
                    </a:cubicBezTo>
                    <a:cubicBezTo>
                      <a:pt x="332" y="686"/>
                      <a:pt x="645" y="596"/>
                      <a:pt x="959" y="596"/>
                    </a:cubicBezTo>
                    <a:cubicBezTo>
                      <a:pt x="2119" y="596"/>
                      <a:pt x="3306" y="1828"/>
                      <a:pt x="3936" y="2668"/>
                    </a:cubicBezTo>
                    <a:cubicBezTo>
                      <a:pt x="3936" y="2701"/>
                      <a:pt x="3970" y="2701"/>
                      <a:pt x="3970" y="2734"/>
                    </a:cubicBezTo>
                    <a:cubicBezTo>
                      <a:pt x="3569" y="2639"/>
                      <a:pt x="3148" y="2564"/>
                      <a:pt x="2751" y="2564"/>
                    </a:cubicBezTo>
                    <a:cubicBezTo>
                      <a:pt x="1894" y="2564"/>
                      <a:pt x="1150" y="2914"/>
                      <a:pt x="967" y="4169"/>
                    </a:cubicBezTo>
                    <a:cubicBezTo>
                      <a:pt x="945" y="4169"/>
                      <a:pt x="953" y="4183"/>
                      <a:pt x="970" y="4183"/>
                    </a:cubicBezTo>
                    <a:cubicBezTo>
                      <a:pt x="979" y="4183"/>
                      <a:pt x="990" y="4180"/>
                      <a:pt x="1001" y="4169"/>
                    </a:cubicBezTo>
                    <a:cubicBezTo>
                      <a:pt x="1347" y="3510"/>
                      <a:pt x="1973" y="3284"/>
                      <a:pt x="2668" y="3284"/>
                    </a:cubicBezTo>
                    <a:cubicBezTo>
                      <a:pt x="3310" y="3284"/>
                      <a:pt x="4010" y="3477"/>
                      <a:pt x="4603" y="3702"/>
                    </a:cubicBezTo>
                    <a:cubicBezTo>
                      <a:pt x="5004" y="4469"/>
                      <a:pt x="5304" y="5369"/>
                      <a:pt x="5471" y="6303"/>
                    </a:cubicBezTo>
                    <a:cubicBezTo>
                      <a:pt x="5506" y="6468"/>
                      <a:pt x="5612" y="6538"/>
                      <a:pt x="5730" y="6538"/>
                    </a:cubicBezTo>
                    <a:cubicBezTo>
                      <a:pt x="5946" y="6538"/>
                      <a:pt x="6203" y="6305"/>
                      <a:pt x="6138" y="6003"/>
                    </a:cubicBezTo>
                    <a:cubicBezTo>
                      <a:pt x="6004" y="5369"/>
                      <a:pt x="5838" y="4769"/>
                      <a:pt x="5604" y="4202"/>
                    </a:cubicBezTo>
                    <a:cubicBezTo>
                      <a:pt x="5471" y="3802"/>
                      <a:pt x="5304" y="3435"/>
                      <a:pt x="5104" y="3101"/>
                    </a:cubicBezTo>
                    <a:cubicBezTo>
                      <a:pt x="4637" y="2301"/>
                      <a:pt x="4070" y="1567"/>
                      <a:pt x="3403" y="1000"/>
                    </a:cubicBezTo>
                    <a:cubicBezTo>
                      <a:pt x="2812" y="488"/>
                      <a:pt x="2106" y="0"/>
                      <a:pt x="1408"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69"/>
              <p:cNvSpPr/>
              <p:nvPr/>
            </p:nvSpPr>
            <p:spPr>
              <a:xfrm>
                <a:off x="932400" y="3627150"/>
                <a:ext cx="926500" cy="625725"/>
              </a:xfrm>
              <a:custGeom>
                <a:avLst/>
                <a:gdLst/>
                <a:ahLst/>
                <a:cxnLst/>
                <a:rect l="l" t="t" r="r" b="b"/>
                <a:pathLst>
                  <a:path w="37060" h="25029" extrusionOk="0">
                    <a:moveTo>
                      <a:pt x="22165" y="1"/>
                    </a:moveTo>
                    <a:cubicBezTo>
                      <a:pt x="20678" y="1"/>
                      <a:pt x="19179" y="157"/>
                      <a:pt x="17679" y="344"/>
                    </a:cubicBezTo>
                    <a:cubicBezTo>
                      <a:pt x="14244" y="778"/>
                      <a:pt x="10774" y="1478"/>
                      <a:pt x="7706" y="3180"/>
                    </a:cubicBezTo>
                    <a:cubicBezTo>
                      <a:pt x="4170" y="5148"/>
                      <a:pt x="1068" y="8950"/>
                      <a:pt x="267" y="13087"/>
                    </a:cubicBezTo>
                    <a:cubicBezTo>
                      <a:pt x="167" y="13620"/>
                      <a:pt x="100" y="14121"/>
                      <a:pt x="67" y="14654"/>
                    </a:cubicBezTo>
                    <a:cubicBezTo>
                      <a:pt x="0" y="15288"/>
                      <a:pt x="0" y="15955"/>
                      <a:pt x="33" y="16589"/>
                    </a:cubicBezTo>
                    <a:cubicBezTo>
                      <a:pt x="100" y="17690"/>
                      <a:pt x="267" y="18757"/>
                      <a:pt x="534" y="19791"/>
                    </a:cubicBezTo>
                    <a:cubicBezTo>
                      <a:pt x="1034" y="21693"/>
                      <a:pt x="1635" y="23627"/>
                      <a:pt x="3069" y="25028"/>
                    </a:cubicBezTo>
                    <a:cubicBezTo>
                      <a:pt x="3269" y="23961"/>
                      <a:pt x="3769" y="22527"/>
                      <a:pt x="3903" y="22226"/>
                    </a:cubicBezTo>
                    <a:cubicBezTo>
                      <a:pt x="4437" y="20692"/>
                      <a:pt x="4470" y="18991"/>
                      <a:pt x="4737" y="17390"/>
                    </a:cubicBezTo>
                    <a:cubicBezTo>
                      <a:pt x="4737" y="17356"/>
                      <a:pt x="4737" y="17323"/>
                      <a:pt x="4737" y="17290"/>
                    </a:cubicBezTo>
                    <a:cubicBezTo>
                      <a:pt x="4870" y="16456"/>
                      <a:pt x="5037" y="15622"/>
                      <a:pt x="5237" y="14821"/>
                    </a:cubicBezTo>
                    <a:cubicBezTo>
                      <a:pt x="5237" y="14821"/>
                      <a:pt x="5237" y="14788"/>
                      <a:pt x="5237" y="14788"/>
                    </a:cubicBezTo>
                    <a:cubicBezTo>
                      <a:pt x="5304" y="14522"/>
                      <a:pt x="5935" y="12661"/>
                      <a:pt x="5838" y="12554"/>
                    </a:cubicBezTo>
                    <a:lnTo>
                      <a:pt x="5838" y="12554"/>
                    </a:lnTo>
                    <a:cubicBezTo>
                      <a:pt x="6472" y="13221"/>
                      <a:pt x="6905" y="13988"/>
                      <a:pt x="7272" y="14821"/>
                    </a:cubicBezTo>
                    <a:cubicBezTo>
                      <a:pt x="7606" y="15688"/>
                      <a:pt x="7839" y="16622"/>
                      <a:pt x="8039" y="17590"/>
                    </a:cubicBezTo>
                    <a:cubicBezTo>
                      <a:pt x="8139" y="18224"/>
                      <a:pt x="8239" y="18891"/>
                      <a:pt x="8306" y="19525"/>
                    </a:cubicBezTo>
                    <a:cubicBezTo>
                      <a:pt x="8319" y="19592"/>
                      <a:pt x="8637" y="19621"/>
                      <a:pt x="9161" y="19621"/>
                    </a:cubicBezTo>
                    <a:cubicBezTo>
                      <a:pt x="9934" y="19621"/>
                      <a:pt x="11156" y="19557"/>
                      <a:pt x="12509" y="19458"/>
                    </a:cubicBezTo>
                    <a:cubicBezTo>
                      <a:pt x="12442" y="18891"/>
                      <a:pt x="12376" y="18357"/>
                      <a:pt x="12276" y="17823"/>
                    </a:cubicBezTo>
                    <a:cubicBezTo>
                      <a:pt x="12109" y="16756"/>
                      <a:pt x="11842" y="15688"/>
                      <a:pt x="11542" y="14654"/>
                    </a:cubicBezTo>
                    <a:cubicBezTo>
                      <a:pt x="11308" y="13854"/>
                      <a:pt x="11041" y="13020"/>
                      <a:pt x="10774" y="12219"/>
                    </a:cubicBezTo>
                    <a:cubicBezTo>
                      <a:pt x="10753" y="12154"/>
                      <a:pt x="10831" y="12088"/>
                      <a:pt x="10897" y="12088"/>
                    </a:cubicBezTo>
                    <a:cubicBezTo>
                      <a:pt x="10932" y="12088"/>
                      <a:pt x="10963" y="12107"/>
                      <a:pt x="10975" y="12153"/>
                    </a:cubicBezTo>
                    <a:cubicBezTo>
                      <a:pt x="11241" y="12920"/>
                      <a:pt x="11575" y="13754"/>
                      <a:pt x="11875" y="14621"/>
                    </a:cubicBezTo>
                    <a:cubicBezTo>
                      <a:pt x="12242" y="15655"/>
                      <a:pt x="12609" y="16723"/>
                      <a:pt x="12876" y="17823"/>
                    </a:cubicBezTo>
                    <a:cubicBezTo>
                      <a:pt x="12976" y="18357"/>
                      <a:pt x="13109" y="18891"/>
                      <a:pt x="13176" y="19424"/>
                    </a:cubicBezTo>
                    <a:cubicBezTo>
                      <a:pt x="16245" y="19191"/>
                      <a:pt x="19714" y="18857"/>
                      <a:pt x="20281" y="18791"/>
                    </a:cubicBezTo>
                    <a:cubicBezTo>
                      <a:pt x="21349" y="18691"/>
                      <a:pt x="22416" y="18557"/>
                      <a:pt x="23484" y="18424"/>
                    </a:cubicBezTo>
                    <a:cubicBezTo>
                      <a:pt x="23484" y="18357"/>
                      <a:pt x="23484" y="18257"/>
                      <a:pt x="23450" y="18190"/>
                    </a:cubicBezTo>
                    <a:cubicBezTo>
                      <a:pt x="23383" y="17890"/>
                      <a:pt x="23317" y="17590"/>
                      <a:pt x="23250" y="17256"/>
                    </a:cubicBezTo>
                    <a:cubicBezTo>
                      <a:pt x="23017" y="16189"/>
                      <a:pt x="22783" y="15155"/>
                      <a:pt x="22750" y="14021"/>
                    </a:cubicBezTo>
                    <a:cubicBezTo>
                      <a:pt x="22728" y="13955"/>
                      <a:pt x="22806" y="13890"/>
                      <a:pt x="22872" y="13890"/>
                    </a:cubicBezTo>
                    <a:cubicBezTo>
                      <a:pt x="22907" y="13890"/>
                      <a:pt x="22938" y="13908"/>
                      <a:pt x="22950" y="13954"/>
                    </a:cubicBezTo>
                    <a:cubicBezTo>
                      <a:pt x="23183" y="14821"/>
                      <a:pt x="23684" y="15955"/>
                      <a:pt x="24117" y="17156"/>
                    </a:cubicBezTo>
                    <a:cubicBezTo>
                      <a:pt x="24251" y="17523"/>
                      <a:pt x="24384" y="17890"/>
                      <a:pt x="24484" y="18257"/>
                    </a:cubicBezTo>
                    <a:cubicBezTo>
                      <a:pt x="25218" y="18190"/>
                      <a:pt x="25919" y="18057"/>
                      <a:pt x="26619" y="17957"/>
                    </a:cubicBezTo>
                    <a:cubicBezTo>
                      <a:pt x="26552" y="17590"/>
                      <a:pt x="26486" y="17190"/>
                      <a:pt x="26419" y="16789"/>
                    </a:cubicBezTo>
                    <a:cubicBezTo>
                      <a:pt x="26352" y="16489"/>
                      <a:pt x="26286" y="16189"/>
                      <a:pt x="26252" y="15889"/>
                    </a:cubicBezTo>
                    <a:cubicBezTo>
                      <a:pt x="26232" y="15789"/>
                      <a:pt x="26307" y="15725"/>
                      <a:pt x="26385" y="15725"/>
                    </a:cubicBezTo>
                    <a:cubicBezTo>
                      <a:pt x="26438" y="15725"/>
                      <a:pt x="26492" y="15755"/>
                      <a:pt x="26519" y="15822"/>
                    </a:cubicBezTo>
                    <a:cubicBezTo>
                      <a:pt x="26652" y="16089"/>
                      <a:pt x="26786" y="16389"/>
                      <a:pt x="26953" y="16723"/>
                    </a:cubicBezTo>
                    <a:cubicBezTo>
                      <a:pt x="27086" y="17056"/>
                      <a:pt x="27253" y="17456"/>
                      <a:pt x="27386" y="17823"/>
                    </a:cubicBezTo>
                    <a:cubicBezTo>
                      <a:pt x="28754" y="17623"/>
                      <a:pt x="30122" y="17356"/>
                      <a:pt x="31489" y="17089"/>
                    </a:cubicBezTo>
                    <a:cubicBezTo>
                      <a:pt x="31456" y="16656"/>
                      <a:pt x="31423" y="16222"/>
                      <a:pt x="31389" y="15789"/>
                    </a:cubicBezTo>
                    <a:cubicBezTo>
                      <a:pt x="31222" y="14388"/>
                      <a:pt x="30956" y="13020"/>
                      <a:pt x="30455" y="11686"/>
                    </a:cubicBezTo>
                    <a:cubicBezTo>
                      <a:pt x="30022" y="10618"/>
                      <a:pt x="29454" y="9551"/>
                      <a:pt x="28654" y="8517"/>
                    </a:cubicBezTo>
                    <a:cubicBezTo>
                      <a:pt x="28654" y="8493"/>
                      <a:pt x="28671" y="8470"/>
                      <a:pt x="28680" y="8470"/>
                    </a:cubicBezTo>
                    <a:cubicBezTo>
                      <a:pt x="28684" y="8470"/>
                      <a:pt x="28687" y="8474"/>
                      <a:pt x="28687" y="8483"/>
                    </a:cubicBezTo>
                    <a:cubicBezTo>
                      <a:pt x="29454" y="9417"/>
                      <a:pt x="30155" y="10485"/>
                      <a:pt x="30755" y="11619"/>
                    </a:cubicBezTo>
                    <a:cubicBezTo>
                      <a:pt x="31389" y="12853"/>
                      <a:pt x="31956" y="14221"/>
                      <a:pt x="32290" y="15588"/>
                    </a:cubicBezTo>
                    <a:cubicBezTo>
                      <a:pt x="32390" y="16022"/>
                      <a:pt x="32490" y="16456"/>
                      <a:pt x="32557" y="16889"/>
                    </a:cubicBezTo>
                    <a:cubicBezTo>
                      <a:pt x="32890" y="16823"/>
                      <a:pt x="33224" y="16756"/>
                      <a:pt x="33557" y="16689"/>
                    </a:cubicBezTo>
                    <a:lnTo>
                      <a:pt x="36193" y="19791"/>
                    </a:lnTo>
                    <a:cubicBezTo>
                      <a:pt x="36259" y="19858"/>
                      <a:pt x="36326" y="19925"/>
                      <a:pt x="36459" y="19925"/>
                    </a:cubicBezTo>
                    <a:cubicBezTo>
                      <a:pt x="36593" y="19925"/>
                      <a:pt x="36626" y="19725"/>
                      <a:pt x="36660" y="19591"/>
                    </a:cubicBezTo>
                    <a:cubicBezTo>
                      <a:pt x="36860" y="17857"/>
                      <a:pt x="37060" y="16089"/>
                      <a:pt x="37060" y="14321"/>
                    </a:cubicBezTo>
                    <a:cubicBezTo>
                      <a:pt x="37060" y="13820"/>
                      <a:pt x="37060" y="13320"/>
                      <a:pt x="37027" y="12820"/>
                    </a:cubicBezTo>
                    <a:cubicBezTo>
                      <a:pt x="36960" y="11886"/>
                      <a:pt x="36826" y="10918"/>
                      <a:pt x="36593" y="9951"/>
                    </a:cubicBezTo>
                    <a:cubicBezTo>
                      <a:pt x="36293" y="8683"/>
                      <a:pt x="35859" y="7483"/>
                      <a:pt x="35159" y="6482"/>
                    </a:cubicBezTo>
                    <a:cubicBezTo>
                      <a:pt x="33090" y="3046"/>
                      <a:pt x="29421" y="1178"/>
                      <a:pt x="25618" y="344"/>
                    </a:cubicBezTo>
                    <a:cubicBezTo>
                      <a:pt x="24478" y="96"/>
                      <a:pt x="23326" y="1"/>
                      <a:pt x="22165" y="1"/>
                    </a:cubicBezTo>
                    <a:close/>
                  </a:path>
                </a:pathLst>
              </a:custGeom>
              <a:solidFill>
                <a:srgbClr val="3341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69"/>
              <p:cNvSpPr/>
              <p:nvPr/>
            </p:nvSpPr>
            <p:spPr>
              <a:xfrm>
                <a:off x="932400" y="3993500"/>
                <a:ext cx="74225" cy="58400"/>
              </a:xfrm>
              <a:custGeom>
                <a:avLst/>
                <a:gdLst/>
                <a:ahLst/>
                <a:cxnLst/>
                <a:rect l="l" t="t" r="r" b="b"/>
                <a:pathLst>
                  <a:path w="2969" h="2336" extrusionOk="0">
                    <a:moveTo>
                      <a:pt x="67" y="0"/>
                    </a:moveTo>
                    <a:cubicBezTo>
                      <a:pt x="0" y="634"/>
                      <a:pt x="0" y="1301"/>
                      <a:pt x="33" y="1935"/>
                    </a:cubicBezTo>
                    <a:cubicBezTo>
                      <a:pt x="901" y="2102"/>
                      <a:pt x="1735" y="2235"/>
                      <a:pt x="2602" y="2335"/>
                    </a:cubicBezTo>
                    <a:cubicBezTo>
                      <a:pt x="2702" y="1602"/>
                      <a:pt x="2835" y="868"/>
                      <a:pt x="2969" y="134"/>
                    </a:cubicBezTo>
                    <a:cubicBezTo>
                      <a:pt x="2002" y="100"/>
                      <a:pt x="1034" y="67"/>
                      <a:pt x="67"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69"/>
              <p:cNvSpPr/>
              <p:nvPr/>
            </p:nvSpPr>
            <p:spPr>
              <a:xfrm>
                <a:off x="1011625" y="3996825"/>
                <a:ext cx="51725" cy="62575"/>
              </a:xfrm>
              <a:custGeom>
                <a:avLst/>
                <a:gdLst/>
                <a:ahLst/>
                <a:cxnLst/>
                <a:rect l="l" t="t" r="r" b="b"/>
                <a:pathLst>
                  <a:path w="2069" h="2503" extrusionOk="0">
                    <a:moveTo>
                      <a:pt x="267" y="1"/>
                    </a:moveTo>
                    <a:cubicBezTo>
                      <a:pt x="167" y="768"/>
                      <a:pt x="100" y="1535"/>
                      <a:pt x="0" y="2302"/>
                    </a:cubicBezTo>
                    <a:cubicBezTo>
                      <a:pt x="167" y="2302"/>
                      <a:pt x="300" y="2336"/>
                      <a:pt x="467" y="2369"/>
                    </a:cubicBezTo>
                    <a:cubicBezTo>
                      <a:pt x="834" y="2403"/>
                      <a:pt x="1201" y="2469"/>
                      <a:pt x="1568" y="2503"/>
                    </a:cubicBezTo>
                    <a:cubicBezTo>
                      <a:pt x="1701" y="1669"/>
                      <a:pt x="1868" y="835"/>
                      <a:pt x="2068" y="34"/>
                    </a:cubicBezTo>
                    <a:lnTo>
                      <a:pt x="1568" y="34"/>
                    </a:lnTo>
                    <a:cubicBezTo>
                      <a:pt x="1134" y="34"/>
                      <a:pt x="701" y="1"/>
                      <a:pt x="267"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69"/>
              <p:cNvSpPr/>
              <p:nvPr/>
            </p:nvSpPr>
            <p:spPr>
              <a:xfrm>
                <a:off x="1195075" y="3993500"/>
                <a:ext cx="44225" cy="79250"/>
              </a:xfrm>
              <a:custGeom>
                <a:avLst/>
                <a:gdLst/>
                <a:ahLst/>
                <a:cxnLst/>
                <a:rect l="l" t="t" r="r" b="b"/>
                <a:pathLst>
                  <a:path w="1769" h="3170" extrusionOk="0">
                    <a:moveTo>
                      <a:pt x="1035" y="0"/>
                    </a:moveTo>
                    <a:cubicBezTo>
                      <a:pt x="701" y="34"/>
                      <a:pt x="334" y="34"/>
                      <a:pt x="1" y="34"/>
                    </a:cubicBezTo>
                    <a:cubicBezTo>
                      <a:pt x="334" y="1068"/>
                      <a:pt x="601" y="2102"/>
                      <a:pt x="835" y="3136"/>
                    </a:cubicBezTo>
                    <a:cubicBezTo>
                      <a:pt x="1168" y="3136"/>
                      <a:pt x="1468" y="3136"/>
                      <a:pt x="1769" y="3169"/>
                    </a:cubicBezTo>
                    <a:cubicBezTo>
                      <a:pt x="1602" y="2102"/>
                      <a:pt x="1335" y="1034"/>
                      <a:pt x="1035"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69"/>
              <p:cNvSpPr/>
              <p:nvPr/>
            </p:nvSpPr>
            <p:spPr>
              <a:xfrm>
                <a:off x="1114175" y="3995175"/>
                <a:ext cx="90100" cy="75900"/>
              </a:xfrm>
              <a:custGeom>
                <a:avLst/>
                <a:gdLst/>
                <a:ahLst/>
                <a:cxnLst/>
                <a:rect l="l" t="t" r="r" b="b"/>
                <a:pathLst>
                  <a:path w="3604" h="3036" extrusionOk="0">
                    <a:moveTo>
                      <a:pt x="2836" y="0"/>
                    </a:moveTo>
                    <a:cubicBezTo>
                      <a:pt x="1902" y="33"/>
                      <a:pt x="935" y="67"/>
                      <a:pt x="1" y="100"/>
                    </a:cubicBezTo>
                    <a:cubicBezTo>
                      <a:pt x="335" y="967"/>
                      <a:pt x="568" y="1901"/>
                      <a:pt x="768" y="2869"/>
                    </a:cubicBezTo>
                    <a:cubicBezTo>
                      <a:pt x="1702" y="2936"/>
                      <a:pt x="2670" y="3002"/>
                      <a:pt x="3604" y="3036"/>
                    </a:cubicBezTo>
                    <a:cubicBezTo>
                      <a:pt x="3437" y="2002"/>
                      <a:pt x="3170" y="1001"/>
                      <a:pt x="2836"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69"/>
              <p:cNvSpPr/>
              <p:nvPr/>
            </p:nvSpPr>
            <p:spPr>
              <a:xfrm>
                <a:off x="1229275" y="3988500"/>
                <a:ext cx="73400" cy="84250"/>
              </a:xfrm>
              <a:custGeom>
                <a:avLst/>
                <a:gdLst/>
                <a:ahLst/>
                <a:cxnLst/>
                <a:rect l="l" t="t" r="r" b="b"/>
                <a:pathLst>
                  <a:path w="2936" h="3370" extrusionOk="0">
                    <a:moveTo>
                      <a:pt x="2269" y="0"/>
                    </a:moveTo>
                    <a:cubicBezTo>
                      <a:pt x="1501" y="67"/>
                      <a:pt x="767" y="134"/>
                      <a:pt x="0" y="167"/>
                    </a:cubicBezTo>
                    <a:cubicBezTo>
                      <a:pt x="367" y="1201"/>
                      <a:pt x="734" y="2269"/>
                      <a:pt x="1001" y="3369"/>
                    </a:cubicBezTo>
                    <a:lnTo>
                      <a:pt x="2936" y="3369"/>
                    </a:lnTo>
                    <a:cubicBezTo>
                      <a:pt x="2802" y="2235"/>
                      <a:pt x="2535" y="1134"/>
                      <a:pt x="2269"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69"/>
              <p:cNvSpPr/>
              <p:nvPr/>
            </p:nvSpPr>
            <p:spPr>
              <a:xfrm>
                <a:off x="1295150" y="3971825"/>
                <a:ext cx="155125" cy="100925"/>
              </a:xfrm>
              <a:custGeom>
                <a:avLst/>
                <a:gdLst/>
                <a:ahLst/>
                <a:cxnLst/>
                <a:rect l="l" t="t" r="r" b="b"/>
                <a:pathLst>
                  <a:path w="6205" h="4037" extrusionOk="0">
                    <a:moveTo>
                      <a:pt x="5438" y="0"/>
                    </a:moveTo>
                    <a:lnTo>
                      <a:pt x="5037" y="33"/>
                    </a:lnTo>
                    <a:cubicBezTo>
                      <a:pt x="3370" y="300"/>
                      <a:pt x="1668" y="500"/>
                      <a:pt x="0" y="634"/>
                    </a:cubicBezTo>
                    <a:cubicBezTo>
                      <a:pt x="334" y="1635"/>
                      <a:pt x="634" y="2669"/>
                      <a:pt x="801" y="3736"/>
                    </a:cubicBezTo>
                    <a:cubicBezTo>
                      <a:pt x="801" y="3836"/>
                      <a:pt x="801" y="3936"/>
                      <a:pt x="834" y="4036"/>
                    </a:cubicBezTo>
                    <a:cubicBezTo>
                      <a:pt x="2035" y="4003"/>
                      <a:pt x="3236" y="3970"/>
                      <a:pt x="4437" y="3903"/>
                    </a:cubicBezTo>
                    <a:cubicBezTo>
                      <a:pt x="5037" y="3836"/>
                      <a:pt x="5638" y="3803"/>
                      <a:pt x="6205" y="3736"/>
                    </a:cubicBezTo>
                    <a:cubicBezTo>
                      <a:pt x="6172" y="3536"/>
                      <a:pt x="6138" y="3336"/>
                      <a:pt x="6071" y="3136"/>
                    </a:cubicBezTo>
                    <a:cubicBezTo>
                      <a:pt x="5838" y="2102"/>
                      <a:pt x="5638" y="1034"/>
                      <a:pt x="5438"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69"/>
              <p:cNvSpPr/>
              <p:nvPr/>
            </p:nvSpPr>
            <p:spPr>
              <a:xfrm>
                <a:off x="1647075" y="3919275"/>
                <a:ext cx="70075" cy="109275"/>
              </a:xfrm>
              <a:custGeom>
                <a:avLst/>
                <a:gdLst/>
                <a:ahLst/>
                <a:cxnLst/>
                <a:rect l="l" t="t" r="r" b="b"/>
                <a:pathLst>
                  <a:path w="2803" h="4371" extrusionOk="0">
                    <a:moveTo>
                      <a:pt x="1868" y="1"/>
                    </a:moveTo>
                    <a:cubicBezTo>
                      <a:pt x="1234" y="167"/>
                      <a:pt x="634" y="301"/>
                      <a:pt x="0" y="434"/>
                    </a:cubicBezTo>
                    <a:cubicBezTo>
                      <a:pt x="567" y="1602"/>
                      <a:pt x="1068" y="2803"/>
                      <a:pt x="1501" y="4003"/>
                    </a:cubicBezTo>
                    <a:cubicBezTo>
                      <a:pt x="1535" y="4104"/>
                      <a:pt x="1568" y="4237"/>
                      <a:pt x="1601" y="4370"/>
                    </a:cubicBezTo>
                    <a:cubicBezTo>
                      <a:pt x="2002" y="4304"/>
                      <a:pt x="2402" y="4204"/>
                      <a:pt x="2802" y="4104"/>
                    </a:cubicBezTo>
                    <a:cubicBezTo>
                      <a:pt x="2635" y="2703"/>
                      <a:pt x="2369" y="1335"/>
                      <a:pt x="1868"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69"/>
              <p:cNvSpPr/>
              <p:nvPr/>
            </p:nvSpPr>
            <p:spPr>
              <a:xfrm>
                <a:off x="1446925" y="3932625"/>
                <a:ext cx="221025" cy="130950"/>
              </a:xfrm>
              <a:custGeom>
                <a:avLst/>
                <a:gdLst/>
                <a:ahLst/>
                <a:cxnLst/>
                <a:rect l="l" t="t" r="r" b="b"/>
                <a:pathLst>
                  <a:path w="8841" h="5238" extrusionOk="0">
                    <a:moveTo>
                      <a:pt x="7639" y="0"/>
                    </a:moveTo>
                    <a:cubicBezTo>
                      <a:pt x="5104" y="567"/>
                      <a:pt x="2569" y="1068"/>
                      <a:pt x="0" y="1468"/>
                    </a:cubicBezTo>
                    <a:cubicBezTo>
                      <a:pt x="234" y="2202"/>
                      <a:pt x="467" y="2969"/>
                      <a:pt x="668" y="3736"/>
                    </a:cubicBezTo>
                    <a:cubicBezTo>
                      <a:pt x="801" y="4237"/>
                      <a:pt x="901" y="4737"/>
                      <a:pt x="1035" y="5237"/>
                    </a:cubicBezTo>
                    <a:cubicBezTo>
                      <a:pt x="1568" y="5171"/>
                      <a:pt x="2135" y="5104"/>
                      <a:pt x="2669" y="5037"/>
                    </a:cubicBezTo>
                    <a:cubicBezTo>
                      <a:pt x="2436" y="3970"/>
                      <a:pt x="2202" y="2936"/>
                      <a:pt x="2135" y="1802"/>
                    </a:cubicBezTo>
                    <a:cubicBezTo>
                      <a:pt x="2135" y="1736"/>
                      <a:pt x="2221" y="1671"/>
                      <a:pt x="2290" y="1671"/>
                    </a:cubicBezTo>
                    <a:cubicBezTo>
                      <a:pt x="2326" y="1671"/>
                      <a:pt x="2357" y="1689"/>
                      <a:pt x="2369" y="1735"/>
                    </a:cubicBezTo>
                    <a:cubicBezTo>
                      <a:pt x="2602" y="2602"/>
                      <a:pt x="3103" y="3736"/>
                      <a:pt x="3536" y="4937"/>
                    </a:cubicBezTo>
                    <a:cubicBezTo>
                      <a:pt x="4304" y="4837"/>
                      <a:pt x="5071" y="4704"/>
                      <a:pt x="5805" y="4570"/>
                    </a:cubicBezTo>
                    <a:cubicBezTo>
                      <a:pt x="5771" y="4270"/>
                      <a:pt x="5705" y="3970"/>
                      <a:pt x="5671" y="3670"/>
                    </a:cubicBezTo>
                    <a:cubicBezTo>
                      <a:pt x="5651" y="3570"/>
                      <a:pt x="5726" y="3506"/>
                      <a:pt x="5804" y="3506"/>
                    </a:cubicBezTo>
                    <a:cubicBezTo>
                      <a:pt x="5857" y="3506"/>
                      <a:pt x="5911" y="3536"/>
                      <a:pt x="5938" y="3603"/>
                    </a:cubicBezTo>
                    <a:cubicBezTo>
                      <a:pt x="6071" y="3870"/>
                      <a:pt x="6205" y="4170"/>
                      <a:pt x="6372" y="4504"/>
                    </a:cubicBezTo>
                    <a:cubicBezTo>
                      <a:pt x="7206" y="4337"/>
                      <a:pt x="8040" y="4170"/>
                      <a:pt x="8840" y="4003"/>
                    </a:cubicBezTo>
                    <a:cubicBezTo>
                      <a:pt x="8540" y="2669"/>
                      <a:pt x="8140" y="1301"/>
                      <a:pt x="7639"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69"/>
              <p:cNvSpPr/>
              <p:nvPr/>
            </p:nvSpPr>
            <p:spPr>
              <a:xfrm>
                <a:off x="1701275" y="3894250"/>
                <a:ext cx="98425" cy="122625"/>
              </a:xfrm>
              <a:custGeom>
                <a:avLst/>
                <a:gdLst/>
                <a:ahLst/>
                <a:cxnLst/>
                <a:rect l="l" t="t" r="r" b="b"/>
                <a:pathLst>
                  <a:path w="3937" h="4905" extrusionOk="0">
                    <a:moveTo>
                      <a:pt x="3369" y="1"/>
                    </a:moveTo>
                    <a:cubicBezTo>
                      <a:pt x="2235" y="334"/>
                      <a:pt x="1135" y="635"/>
                      <a:pt x="0" y="935"/>
                    </a:cubicBezTo>
                    <a:cubicBezTo>
                      <a:pt x="668" y="2202"/>
                      <a:pt x="1201" y="3537"/>
                      <a:pt x="1535" y="4904"/>
                    </a:cubicBezTo>
                    <a:cubicBezTo>
                      <a:pt x="1935" y="4804"/>
                      <a:pt x="2335" y="4704"/>
                      <a:pt x="2769" y="4604"/>
                    </a:cubicBezTo>
                    <a:cubicBezTo>
                      <a:pt x="3136" y="4504"/>
                      <a:pt x="3536" y="4404"/>
                      <a:pt x="3937" y="4304"/>
                    </a:cubicBezTo>
                    <a:cubicBezTo>
                      <a:pt x="3903" y="4037"/>
                      <a:pt x="3903" y="3770"/>
                      <a:pt x="3870" y="3503"/>
                    </a:cubicBezTo>
                    <a:cubicBezTo>
                      <a:pt x="3770" y="2303"/>
                      <a:pt x="3603" y="1135"/>
                      <a:pt x="3369"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69"/>
              <p:cNvSpPr/>
              <p:nvPr/>
            </p:nvSpPr>
            <p:spPr>
              <a:xfrm>
                <a:off x="1803000" y="3875075"/>
                <a:ext cx="55900" cy="120125"/>
              </a:xfrm>
              <a:custGeom>
                <a:avLst/>
                <a:gdLst/>
                <a:ahLst/>
                <a:cxnLst/>
                <a:rect l="l" t="t" r="r" b="b"/>
                <a:pathLst>
                  <a:path w="2236" h="4805" extrusionOk="0">
                    <a:moveTo>
                      <a:pt x="1769" y="1"/>
                    </a:moveTo>
                    <a:cubicBezTo>
                      <a:pt x="1202" y="201"/>
                      <a:pt x="601" y="368"/>
                      <a:pt x="1" y="568"/>
                    </a:cubicBezTo>
                    <a:cubicBezTo>
                      <a:pt x="201" y="1235"/>
                      <a:pt x="368" y="1902"/>
                      <a:pt x="468" y="2603"/>
                    </a:cubicBezTo>
                    <a:cubicBezTo>
                      <a:pt x="568" y="3336"/>
                      <a:pt x="668" y="4070"/>
                      <a:pt x="768" y="4804"/>
                    </a:cubicBezTo>
                    <a:cubicBezTo>
                      <a:pt x="1269" y="4671"/>
                      <a:pt x="1769" y="4537"/>
                      <a:pt x="2236" y="4404"/>
                    </a:cubicBezTo>
                    <a:cubicBezTo>
                      <a:pt x="2236" y="3903"/>
                      <a:pt x="2236" y="3403"/>
                      <a:pt x="2203" y="2903"/>
                    </a:cubicBezTo>
                    <a:cubicBezTo>
                      <a:pt x="2136" y="1969"/>
                      <a:pt x="2002" y="968"/>
                      <a:pt x="1769"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22" name="Google Shape;3122;p69"/>
          <p:cNvGrpSpPr/>
          <p:nvPr/>
        </p:nvGrpSpPr>
        <p:grpSpPr>
          <a:xfrm>
            <a:off x="7352526" y="3422648"/>
            <a:ext cx="1057184" cy="1181351"/>
            <a:chOff x="6558026" y="3674348"/>
            <a:chExt cx="1057184" cy="1181351"/>
          </a:xfrm>
        </p:grpSpPr>
        <p:sp>
          <p:nvSpPr>
            <p:cNvPr id="3123" name="Google Shape;3123;p69"/>
            <p:cNvSpPr/>
            <p:nvPr/>
          </p:nvSpPr>
          <p:spPr>
            <a:xfrm rot="201225">
              <a:off x="6590456" y="3707914"/>
              <a:ext cx="992852" cy="1119702"/>
            </a:xfrm>
            <a:custGeom>
              <a:avLst/>
              <a:gdLst/>
              <a:ahLst/>
              <a:cxnLst/>
              <a:rect l="l" t="t" r="r" b="b"/>
              <a:pathLst>
                <a:path w="48402" h="54586" extrusionOk="0">
                  <a:moveTo>
                    <a:pt x="6739" y="33492"/>
                  </a:moveTo>
                  <a:lnTo>
                    <a:pt x="7005" y="34325"/>
                  </a:lnTo>
                  <a:cubicBezTo>
                    <a:pt x="6905" y="34259"/>
                    <a:pt x="6805" y="34159"/>
                    <a:pt x="6672" y="34092"/>
                  </a:cubicBezTo>
                  <a:lnTo>
                    <a:pt x="6672" y="33992"/>
                  </a:lnTo>
                  <a:cubicBezTo>
                    <a:pt x="6705" y="33825"/>
                    <a:pt x="6739" y="33658"/>
                    <a:pt x="6739" y="33492"/>
                  </a:cubicBezTo>
                  <a:close/>
                  <a:moveTo>
                    <a:pt x="28054" y="1"/>
                  </a:moveTo>
                  <a:cubicBezTo>
                    <a:pt x="24485" y="1735"/>
                    <a:pt x="21716" y="4471"/>
                    <a:pt x="20248" y="7606"/>
                  </a:cubicBezTo>
                  <a:cubicBezTo>
                    <a:pt x="17513" y="8607"/>
                    <a:pt x="14878" y="9708"/>
                    <a:pt x="12743" y="11309"/>
                  </a:cubicBezTo>
                  <a:cubicBezTo>
                    <a:pt x="10808" y="12743"/>
                    <a:pt x="9307" y="14645"/>
                    <a:pt x="8773" y="16746"/>
                  </a:cubicBezTo>
                  <a:cubicBezTo>
                    <a:pt x="8340" y="16946"/>
                    <a:pt x="7939" y="17147"/>
                    <a:pt x="7572" y="17413"/>
                  </a:cubicBezTo>
                  <a:cubicBezTo>
                    <a:pt x="5371" y="19015"/>
                    <a:pt x="5071" y="22050"/>
                    <a:pt x="5204" y="24685"/>
                  </a:cubicBezTo>
                  <a:cubicBezTo>
                    <a:pt x="5304" y="26253"/>
                    <a:pt x="5471" y="27787"/>
                    <a:pt x="5738" y="29322"/>
                  </a:cubicBezTo>
                  <a:cubicBezTo>
                    <a:pt x="5905" y="30189"/>
                    <a:pt x="6105" y="31056"/>
                    <a:pt x="6305" y="31890"/>
                  </a:cubicBezTo>
                  <a:cubicBezTo>
                    <a:pt x="6138" y="32491"/>
                    <a:pt x="6005" y="33125"/>
                    <a:pt x="5938" y="33758"/>
                  </a:cubicBezTo>
                  <a:cubicBezTo>
                    <a:pt x="5625" y="33667"/>
                    <a:pt x="5287" y="33622"/>
                    <a:pt x="4940" y="33622"/>
                  </a:cubicBezTo>
                  <a:cubicBezTo>
                    <a:pt x="4143" y="33622"/>
                    <a:pt x="3300" y="33861"/>
                    <a:pt x="2602" y="34325"/>
                  </a:cubicBezTo>
                  <a:cubicBezTo>
                    <a:pt x="1401" y="35159"/>
                    <a:pt x="734" y="36460"/>
                    <a:pt x="467" y="37761"/>
                  </a:cubicBezTo>
                  <a:cubicBezTo>
                    <a:pt x="0" y="39796"/>
                    <a:pt x="401" y="41898"/>
                    <a:pt x="1568" y="43499"/>
                  </a:cubicBezTo>
                  <a:cubicBezTo>
                    <a:pt x="2702" y="45133"/>
                    <a:pt x="4570" y="46234"/>
                    <a:pt x="6739" y="46568"/>
                  </a:cubicBezTo>
                  <a:cubicBezTo>
                    <a:pt x="6878" y="46599"/>
                    <a:pt x="7024" y="46622"/>
                    <a:pt x="7171" y="46622"/>
                  </a:cubicBezTo>
                  <a:cubicBezTo>
                    <a:pt x="7341" y="46622"/>
                    <a:pt x="7511" y="46590"/>
                    <a:pt x="7673" y="46501"/>
                  </a:cubicBezTo>
                  <a:lnTo>
                    <a:pt x="7706" y="46501"/>
                  </a:lnTo>
                  <a:cubicBezTo>
                    <a:pt x="8973" y="48969"/>
                    <a:pt x="11175" y="50971"/>
                    <a:pt x="13944" y="51905"/>
                  </a:cubicBezTo>
                  <a:cubicBezTo>
                    <a:pt x="18547" y="53473"/>
                    <a:pt x="23184" y="54340"/>
                    <a:pt x="28020" y="54573"/>
                  </a:cubicBezTo>
                  <a:cubicBezTo>
                    <a:pt x="28191" y="54581"/>
                    <a:pt x="28361" y="54585"/>
                    <a:pt x="28530" y="54585"/>
                  </a:cubicBezTo>
                  <a:cubicBezTo>
                    <a:pt x="31208" y="54585"/>
                    <a:pt x="33716" y="53601"/>
                    <a:pt x="35693" y="51938"/>
                  </a:cubicBezTo>
                  <a:cubicBezTo>
                    <a:pt x="35893" y="52072"/>
                    <a:pt x="36093" y="52138"/>
                    <a:pt x="36326" y="52172"/>
                  </a:cubicBezTo>
                  <a:cubicBezTo>
                    <a:pt x="36953" y="52309"/>
                    <a:pt x="37579" y="52377"/>
                    <a:pt x="38194" y="52377"/>
                  </a:cubicBezTo>
                  <a:cubicBezTo>
                    <a:pt x="39674" y="52377"/>
                    <a:pt x="41086" y="51982"/>
                    <a:pt x="42264" y="51204"/>
                  </a:cubicBezTo>
                  <a:cubicBezTo>
                    <a:pt x="43932" y="50137"/>
                    <a:pt x="45066" y="48336"/>
                    <a:pt x="45400" y="46234"/>
                  </a:cubicBezTo>
                  <a:cubicBezTo>
                    <a:pt x="45600" y="44966"/>
                    <a:pt x="45466" y="43465"/>
                    <a:pt x="44666" y="42298"/>
                  </a:cubicBezTo>
                  <a:cubicBezTo>
                    <a:pt x="44065" y="41397"/>
                    <a:pt x="43098" y="40797"/>
                    <a:pt x="42131" y="40597"/>
                  </a:cubicBezTo>
                  <a:cubicBezTo>
                    <a:pt x="42131" y="40563"/>
                    <a:pt x="42131" y="40563"/>
                    <a:pt x="42131" y="40563"/>
                  </a:cubicBezTo>
                  <a:cubicBezTo>
                    <a:pt x="42231" y="40263"/>
                    <a:pt x="42297" y="39963"/>
                    <a:pt x="42364" y="39629"/>
                  </a:cubicBezTo>
                  <a:cubicBezTo>
                    <a:pt x="43098" y="38462"/>
                    <a:pt x="43832" y="37161"/>
                    <a:pt x="44532" y="35927"/>
                  </a:cubicBezTo>
                  <a:cubicBezTo>
                    <a:pt x="45166" y="34692"/>
                    <a:pt x="45766" y="33492"/>
                    <a:pt x="46300" y="32491"/>
                  </a:cubicBezTo>
                  <a:cubicBezTo>
                    <a:pt x="47468" y="30089"/>
                    <a:pt x="48402" y="27187"/>
                    <a:pt x="46967" y="24885"/>
                  </a:cubicBezTo>
                  <a:cubicBezTo>
                    <a:pt x="46767" y="24585"/>
                    <a:pt x="46567" y="24318"/>
                    <a:pt x="46334" y="24051"/>
                  </a:cubicBezTo>
                  <a:cubicBezTo>
                    <a:pt x="46300" y="22617"/>
                    <a:pt x="45666" y="21149"/>
                    <a:pt x="44732" y="19815"/>
                  </a:cubicBezTo>
                  <a:cubicBezTo>
                    <a:pt x="43565" y="18247"/>
                    <a:pt x="41964" y="16880"/>
                    <a:pt x="40262" y="15612"/>
                  </a:cubicBezTo>
                  <a:cubicBezTo>
                    <a:pt x="37661" y="13677"/>
                    <a:pt x="34859" y="11876"/>
                    <a:pt x="31823" y="10308"/>
                  </a:cubicBezTo>
                  <a:cubicBezTo>
                    <a:pt x="29788" y="7173"/>
                    <a:pt x="28454" y="3637"/>
                    <a:pt x="28054" y="1"/>
                  </a:cubicBezTo>
                  <a:close/>
                </a:path>
              </a:pathLst>
            </a:custGeom>
            <a:solidFill>
              <a:schemeClr val="lt2"/>
            </a:solidFill>
            <a:ln w="228600" cap="flat" cmpd="sng">
              <a:solidFill>
                <a:srgbClr val="FFFFFF"/>
              </a:solidFill>
              <a:prstDash val="solid"/>
              <a:round/>
              <a:headEnd type="none" w="sm" len="sm"/>
              <a:tailEnd type="none" w="sm" len="sm"/>
            </a:ln>
            <a:effectLst>
              <a:outerShdw dist="47625" dir="2400000" algn="bl" rotWithShape="0">
                <a:schemeClr val="dk1">
                  <a:alpha val="2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24" name="Google Shape;3124;p69"/>
            <p:cNvGrpSpPr/>
            <p:nvPr/>
          </p:nvGrpSpPr>
          <p:grpSpPr>
            <a:xfrm>
              <a:off x="6558026" y="3674348"/>
              <a:ext cx="1056654" cy="1175847"/>
              <a:chOff x="6558026" y="3674348"/>
              <a:chExt cx="1056654" cy="1175847"/>
            </a:xfrm>
          </p:grpSpPr>
          <p:grpSp>
            <p:nvGrpSpPr>
              <p:cNvPr id="3125" name="Google Shape;3125;p69"/>
              <p:cNvGrpSpPr/>
              <p:nvPr/>
            </p:nvGrpSpPr>
            <p:grpSpPr>
              <a:xfrm rot="201225">
                <a:off x="6589927" y="3702430"/>
                <a:ext cx="992852" cy="1119682"/>
                <a:chOff x="2768850" y="3921688"/>
                <a:chExt cx="1210050" cy="1364625"/>
              </a:xfrm>
            </p:grpSpPr>
            <p:sp>
              <p:nvSpPr>
                <p:cNvPr id="3126" name="Google Shape;3126;p69"/>
                <p:cNvSpPr/>
                <p:nvPr/>
              </p:nvSpPr>
              <p:spPr>
                <a:xfrm>
                  <a:off x="3644475" y="4934513"/>
                  <a:ext cx="264375" cy="296600"/>
                </a:xfrm>
                <a:custGeom>
                  <a:avLst/>
                  <a:gdLst/>
                  <a:ahLst/>
                  <a:cxnLst/>
                  <a:rect l="l" t="t" r="r" b="b"/>
                  <a:pathLst>
                    <a:path w="10575" h="11864" extrusionOk="0">
                      <a:moveTo>
                        <a:pt x="6418" y="1"/>
                      </a:moveTo>
                      <a:cubicBezTo>
                        <a:pt x="6312" y="1"/>
                        <a:pt x="6208" y="6"/>
                        <a:pt x="6105" y="17"/>
                      </a:cubicBezTo>
                      <a:cubicBezTo>
                        <a:pt x="4537" y="217"/>
                        <a:pt x="3403" y="1885"/>
                        <a:pt x="2702" y="3186"/>
                      </a:cubicBezTo>
                      <a:cubicBezTo>
                        <a:pt x="1668" y="5187"/>
                        <a:pt x="868" y="7356"/>
                        <a:pt x="234" y="9557"/>
                      </a:cubicBezTo>
                      <a:cubicBezTo>
                        <a:pt x="100" y="10091"/>
                        <a:pt x="0" y="10791"/>
                        <a:pt x="434" y="11258"/>
                      </a:cubicBezTo>
                      <a:cubicBezTo>
                        <a:pt x="668" y="11492"/>
                        <a:pt x="1001" y="11592"/>
                        <a:pt x="1301" y="11659"/>
                      </a:cubicBezTo>
                      <a:cubicBezTo>
                        <a:pt x="1928" y="11796"/>
                        <a:pt x="2557" y="11864"/>
                        <a:pt x="3175" y="11864"/>
                      </a:cubicBezTo>
                      <a:cubicBezTo>
                        <a:pt x="4663" y="11864"/>
                        <a:pt x="6084" y="11469"/>
                        <a:pt x="7239" y="10691"/>
                      </a:cubicBezTo>
                      <a:cubicBezTo>
                        <a:pt x="8907" y="9624"/>
                        <a:pt x="10041" y="7823"/>
                        <a:pt x="10375" y="5721"/>
                      </a:cubicBezTo>
                      <a:cubicBezTo>
                        <a:pt x="10575" y="4453"/>
                        <a:pt x="10441" y="2986"/>
                        <a:pt x="9641" y="1785"/>
                      </a:cubicBezTo>
                      <a:cubicBezTo>
                        <a:pt x="8905" y="682"/>
                        <a:pt x="7607" y="1"/>
                        <a:pt x="6418" y="1"/>
                      </a:cubicBezTo>
                      <a:close/>
                    </a:path>
                  </a:pathLst>
                </a:custGeom>
                <a:solidFill>
                  <a:srgbClr val="965A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69"/>
                <p:cNvSpPr/>
                <p:nvPr/>
              </p:nvSpPr>
              <p:spPr>
                <a:xfrm>
                  <a:off x="2768850" y="4762213"/>
                  <a:ext cx="219350" cy="325125"/>
                </a:xfrm>
                <a:custGeom>
                  <a:avLst/>
                  <a:gdLst/>
                  <a:ahLst/>
                  <a:cxnLst/>
                  <a:rect l="l" t="t" r="r" b="b"/>
                  <a:pathLst>
                    <a:path w="8774" h="13005" extrusionOk="0">
                      <a:moveTo>
                        <a:pt x="4939" y="0"/>
                      </a:moveTo>
                      <a:cubicBezTo>
                        <a:pt x="4134" y="0"/>
                        <a:pt x="3288" y="248"/>
                        <a:pt x="2602" y="738"/>
                      </a:cubicBezTo>
                      <a:cubicBezTo>
                        <a:pt x="1401" y="1538"/>
                        <a:pt x="734" y="2873"/>
                        <a:pt x="467" y="4140"/>
                      </a:cubicBezTo>
                      <a:cubicBezTo>
                        <a:pt x="0" y="6175"/>
                        <a:pt x="401" y="8277"/>
                        <a:pt x="1568" y="9878"/>
                      </a:cubicBezTo>
                      <a:cubicBezTo>
                        <a:pt x="2702" y="11512"/>
                        <a:pt x="4570" y="12613"/>
                        <a:pt x="6739" y="12947"/>
                      </a:cubicBezTo>
                      <a:cubicBezTo>
                        <a:pt x="6889" y="12980"/>
                        <a:pt x="7047" y="13005"/>
                        <a:pt x="7210" y="13005"/>
                      </a:cubicBezTo>
                      <a:cubicBezTo>
                        <a:pt x="7372" y="13005"/>
                        <a:pt x="7539" y="12980"/>
                        <a:pt x="7706" y="12913"/>
                      </a:cubicBezTo>
                      <a:cubicBezTo>
                        <a:pt x="8273" y="12646"/>
                        <a:pt x="8440" y="11946"/>
                        <a:pt x="8506" y="11379"/>
                      </a:cubicBezTo>
                      <a:cubicBezTo>
                        <a:pt x="8707" y="9077"/>
                        <a:pt x="8773" y="6776"/>
                        <a:pt x="8540" y="4574"/>
                      </a:cubicBezTo>
                      <a:cubicBezTo>
                        <a:pt x="8373" y="3106"/>
                        <a:pt x="7906" y="1105"/>
                        <a:pt x="6505" y="371"/>
                      </a:cubicBezTo>
                      <a:cubicBezTo>
                        <a:pt x="6050" y="123"/>
                        <a:pt x="5505" y="0"/>
                        <a:pt x="4939" y="0"/>
                      </a:cubicBezTo>
                      <a:close/>
                    </a:path>
                  </a:pathLst>
                </a:custGeom>
                <a:solidFill>
                  <a:srgbClr val="965A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69"/>
                <p:cNvSpPr/>
                <p:nvPr/>
              </p:nvSpPr>
              <p:spPr>
                <a:xfrm>
                  <a:off x="2916450" y="4364163"/>
                  <a:ext cx="916525" cy="922150"/>
                </a:xfrm>
                <a:custGeom>
                  <a:avLst/>
                  <a:gdLst/>
                  <a:ahLst/>
                  <a:cxnLst/>
                  <a:rect l="l" t="t" r="r" b="b"/>
                  <a:pathLst>
                    <a:path w="36661" h="36886" extrusionOk="0">
                      <a:moveTo>
                        <a:pt x="13956" y="0"/>
                      </a:moveTo>
                      <a:cubicBezTo>
                        <a:pt x="8945" y="0"/>
                        <a:pt x="4524" y="3463"/>
                        <a:pt x="3270" y="8354"/>
                      </a:cubicBezTo>
                      <a:cubicBezTo>
                        <a:pt x="2102" y="12957"/>
                        <a:pt x="1235" y="17627"/>
                        <a:pt x="634" y="22331"/>
                      </a:cubicBezTo>
                      <a:cubicBezTo>
                        <a:pt x="1" y="27534"/>
                        <a:pt x="3069" y="32538"/>
                        <a:pt x="8073" y="34206"/>
                      </a:cubicBezTo>
                      <a:cubicBezTo>
                        <a:pt x="12643" y="35774"/>
                        <a:pt x="17280" y="36641"/>
                        <a:pt x="22116" y="36874"/>
                      </a:cubicBezTo>
                      <a:cubicBezTo>
                        <a:pt x="22283" y="36882"/>
                        <a:pt x="22448" y="36885"/>
                        <a:pt x="22613" y="36885"/>
                      </a:cubicBezTo>
                      <a:cubicBezTo>
                        <a:pt x="27678" y="36885"/>
                        <a:pt x="32098" y="33444"/>
                        <a:pt x="33358" y="28502"/>
                      </a:cubicBezTo>
                      <a:cubicBezTo>
                        <a:pt x="34525" y="23932"/>
                        <a:pt x="35426" y="19262"/>
                        <a:pt x="35993" y="14558"/>
                      </a:cubicBezTo>
                      <a:cubicBezTo>
                        <a:pt x="36660" y="9321"/>
                        <a:pt x="33558" y="4351"/>
                        <a:pt x="28588" y="2683"/>
                      </a:cubicBezTo>
                      <a:cubicBezTo>
                        <a:pt x="24018" y="1115"/>
                        <a:pt x="19348" y="248"/>
                        <a:pt x="14511" y="15"/>
                      </a:cubicBezTo>
                      <a:cubicBezTo>
                        <a:pt x="14325" y="5"/>
                        <a:pt x="14140" y="0"/>
                        <a:pt x="13956" y="0"/>
                      </a:cubicBezTo>
                      <a:close/>
                    </a:path>
                  </a:pathLst>
                </a:custGeom>
                <a:solidFill>
                  <a:srgbClr val="965A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69"/>
                <p:cNvSpPr/>
                <p:nvPr/>
              </p:nvSpPr>
              <p:spPr>
                <a:xfrm>
                  <a:off x="3039200" y="4675838"/>
                  <a:ext cx="212525" cy="71925"/>
                </a:xfrm>
                <a:custGeom>
                  <a:avLst/>
                  <a:gdLst/>
                  <a:ahLst/>
                  <a:cxnLst/>
                  <a:rect l="l" t="t" r="r" b="b"/>
                  <a:pathLst>
                    <a:path w="8501" h="2877" extrusionOk="0">
                      <a:moveTo>
                        <a:pt x="3494" y="1"/>
                      </a:moveTo>
                      <a:cubicBezTo>
                        <a:pt x="2265" y="1"/>
                        <a:pt x="1064" y="336"/>
                        <a:pt x="61" y="991"/>
                      </a:cubicBezTo>
                      <a:cubicBezTo>
                        <a:pt x="0" y="1021"/>
                        <a:pt x="50" y="1162"/>
                        <a:pt x="110" y="1162"/>
                      </a:cubicBezTo>
                      <a:cubicBezTo>
                        <a:pt x="116" y="1162"/>
                        <a:pt x="122" y="1160"/>
                        <a:pt x="128" y="1157"/>
                      </a:cubicBezTo>
                      <a:cubicBezTo>
                        <a:pt x="787" y="1003"/>
                        <a:pt x="1431" y="929"/>
                        <a:pt x="2063" y="929"/>
                      </a:cubicBezTo>
                      <a:cubicBezTo>
                        <a:pt x="4024" y="929"/>
                        <a:pt x="5883" y="1632"/>
                        <a:pt x="7800" y="2792"/>
                      </a:cubicBezTo>
                      <a:cubicBezTo>
                        <a:pt x="7905" y="2834"/>
                        <a:pt x="8011" y="2876"/>
                        <a:pt x="8108" y="2876"/>
                      </a:cubicBezTo>
                      <a:cubicBezTo>
                        <a:pt x="8164" y="2876"/>
                        <a:pt x="8218" y="2862"/>
                        <a:pt x="8267" y="2825"/>
                      </a:cubicBezTo>
                      <a:cubicBezTo>
                        <a:pt x="8400" y="2725"/>
                        <a:pt x="8433" y="2692"/>
                        <a:pt x="8467" y="2525"/>
                      </a:cubicBezTo>
                      <a:cubicBezTo>
                        <a:pt x="8500" y="2358"/>
                        <a:pt x="8433" y="2125"/>
                        <a:pt x="8333" y="1991"/>
                      </a:cubicBezTo>
                      <a:cubicBezTo>
                        <a:pt x="6974" y="651"/>
                        <a:pt x="5207" y="1"/>
                        <a:pt x="3494" y="1"/>
                      </a:cubicBezTo>
                      <a:close/>
                    </a:path>
                  </a:pathLst>
                </a:custGeom>
                <a:solidFill>
                  <a:srgbClr val="3341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69"/>
                <p:cNvSpPr/>
                <p:nvPr/>
              </p:nvSpPr>
              <p:spPr>
                <a:xfrm>
                  <a:off x="3695825" y="5030288"/>
                  <a:ext cx="175225" cy="144200"/>
                </a:xfrm>
                <a:custGeom>
                  <a:avLst/>
                  <a:gdLst/>
                  <a:ahLst/>
                  <a:cxnLst/>
                  <a:rect l="l" t="t" r="r" b="b"/>
                  <a:pathLst>
                    <a:path w="7009" h="5768" extrusionOk="0">
                      <a:moveTo>
                        <a:pt x="6986" y="1123"/>
                      </a:moveTo>
                      <a:cubicBezTo>
                        <a:pt x="6986" y="1134"/>
                        <a:pt x="6990" y="1138"/>
                        <a:pt x="6994" y="1138"/>
                      </a:cubicBezTo>
                      <a:cubicBezTo>
                        <a:pt x="7001" y="1138"/>
                        <a:pt x="7008" y="1123"/>
                        <a:pt x="6986" y="1123"/>
                      </a:cubicBezTo>
                      <a:close/>
                      <a:moveTo>
                        <a:pt x="5477" y="1"/>
                      </a:moveTo>
                      <a:cubicBezTo>
                        <a:pt x="4870" y="1"/>
                        <a:pt x="4213" y="315"/>
                        <a:pt x="3617" y="656"/>
                      </a:cubicBezTo>
                      <a:cubicBezTo>
                        <a:pt x="2850" y="1123"/>
                        <a:pt x="2183" y="1757"/>
                        <a:pt x="1616" y="2457"/>
                      </a:cubicBezTo>
                      <a:cubicBezTo>
                        <a:pt x="1349" y="2791"/>
                        <a:pt x="1149" y="3124"/>
                        <a:pt x="915" y="3458"/>
                      </a:cubicBezTo>
                      <a:cubicBezTo>
                        <a:pt x="615" y="3992"/>
                        <a:pt x="348" y="4559"/>
                        <a:pt x="115" y="5159"/>
                      </a:cubicBezTo>
                      <a:cubicBezTo>
                        <a:pt x="0" y="5479"/>
                        <a:pt x="230" y="5767"/>
                        <a:pt x="451" y="5767"/>
                      </a:cubicBezTo>
                      <a:cubicBezTo>
                        <a:pt x="553" y="5767"/>
                        <a:pt x="652" y="5706"/>
                        <a:pt x="715" y="5559"/>
                      </a:cubicBezTo>
                      <a:cubicBezTo>
                        <a:pt x="1049" y="4659"/>
                        <a:pt x="1482" y="3858"/>
                        <a:pt x="2016" y="3158"/>
                      </a:cubicBezTo>
                      <a:cubicBezTo>
                        <a:pt x="2431" y="3070"/>
                        <a:pt x="2896" y="3004"/>
                        <a:pt x="3350" y="3004"/>
                      </a:cubicBezTo>
                      <a:cubicBezTo>
                        <a:pt x="4283" y="3004"/>
                        <a:pt x="5171" y="3283"/>
                        <a:pt x="5485" y="4225"/>
                      </a:cubicBezTo>
                      <a:cubicBezTo>
                        <a:pt x="5485" y="4225"/>
                        <a:pt x="5519" y="4225"/>
                        <a:pt x="5519" y="4192"/>
                      </a:cubicBezTo>
                      <a:cubicBezTo>
                        <a:pt x="5547" y="2610"/>
                        <a:pt x="4460" y="2268"/>
                        <a:pt x="3326" y="2268"/>
                      </a:cubicBezTo>
                      <a:cubicBezTo>
                        <a:pt x="3145" y="2268"/>
                        <a:pt x="2962" y="2277"/>
                        <a:pt x="2783" y="2290"/>
                      </a:cubicBezTo>
                      <a:cubicBezTo>
                        <a:pt x="2783" y="2257"/>
                        <a:pt x="2817" y="2257"/>
                        <a:pt x="2817" y="2224"/>
                      </a:cubicBezTo>
                      <a:cubicBezTo>
                        <a:pt x="3541" y="1572"/>
                        <a:pt x="4737" y="658"/>
                        <a:pt x="5823" y="658"/>
                      </a:cubicBezTo>
                      <a:cubicBezTo>
                        <a:pt x="6237" y="658"/>
                        <a:pt x="6636" y="791"/>
                        <a:pt x="6986" y="1123"/>
                      </a:cubicBezTo>
                      <a:cubicBezTo>
                        <a:pt x="6594" y="290"/>
                        <a:pt x="6059" y="1"/>
                        <a:pt x="5477"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69"/>
                <p:cNvSpPr/>
                <p:nvPr/>
              </p:nvSpPr>
              <p:spPr>
                <a:xfrm>
                  <a:off x="2828900" y="4849663"/>
                  <a:ext cx="110925" cy="192275"/>
                </a:xfrm>
                <a:custGeom>
                  <a:avLst/>
                  <a:gdLst/>
                  <a:ahLst/>
                  <a:cxnLst/>
                  <a:rect l="l" t="t" r="r" b="b"/>
                  <a:pathLst>
                    <a:path w="4437" h="7691" extrusionOk="0">
                      <a:moveTo>
                        <a:pt x="1374" y="0"/>
                      </a:moveTo>
                      <a:cubicBezTo>
                        <a:pt x="1024" y="0"/>
                        <a:pt x="635" y="130"/>
                        <a:pt x="200" y="442"/>
                      </a:cubicBezTo>
                      <a:cubicBezTo>
                        <a:pt x="167" y="442"/>
                        <a:pt x="200" y="476"/>
                        <a:pt x="200" y="476"/>
                      </a:cubicBezTo>
                      <a:cubicBezTo>
                        <a:pt x="371" y="425"/>
                        <a:pt x="535" y="402"/>
                        <a:pt x="692" y="402"/>
                      </a:cubicBezTo>
                      <a:cubicBezTo>
                        <a:pt x="2097" y="402"/>
                        <a:pt x="2946" y="2271"/>
                        <a:pt x="3336" y="3411"/>
                      </a:cubicBezTo>
                      <a:cubicBezTo>
                        <a:pt x="3336" y="3429"/>
                        <a:pt x="3336" y="3448"/>
                        <a:pt x="3341" y="3461"/>
                      </a:cubicBezTo>
                      <a:lnTo>
                        <a:pt x="3341" y="3461"/>
                      </a:lnTo>
                      <a:cubicBezTo>
                        <a:pt x="2758" y="3102"/>
                        <a:pt x="2114" y="2784"/>
                        <a:pt x="1515" y="2784"/>
                      </a:cubicBezTo>
                      <a:cubicBezTo>
                        <a:pt x="955" y="2784"/>
                        <a:pt x="433" y="3062"/>
                        <a:pt x="33" y="3845"/>
                      </a:cubicBezTo>
                      <a:cubicBezTo>
                        <a:pt x="0" y="3878"/>
                        <a:pt x="33" y="3878"/>
                        <a:pt x="67" y="3878"/>
                      </a:cubicBezTo>
                      <a:cubicBezTo>
                        <a:pt x="407" y="3559"/>
                        <a:pt x="788" y="3430"/>
                        <a:pt x="1181" y="3430"/>
                      </a:cubicBezTo>
                      <a:cubicBezTo>
                        <a:pt x="2022" y="3430"/>
                        <a:pt x="2921" y="4021"/>
                        <a:pt x="3603" y="4612"/>
                      </a:cubicBezTo>
                      <a:cubicBezTo>
                        <a:pt x="3736" y="5479"/>
                        <a:pt x="3736" y="6380"/>
                        <a:pt x="3603" y="7347"/>
                      </a:cubicBezTo>
                      <a:cubicBezTo>
                        <a:pt x="3572" y="7581"/>
                        <a:pt x="3715" y="7691"/>
                        <a:pt x="3883" y="7691"/>
                      </a:cubicBezTo>
                      <a:cubicBezTo>
                        <a:pt x="4076" y="7691"/>
                        <a:pt x="4301" y="7547"/>
                        <a:pt x="4337" y="7280"/>
                      </a:cubicBezTo>
                      <a:cubicBezTo>
                        <a:pt x="4403" y="6647"/>
                        <a:pt x="4437" y="6013"/>
                        <a:pt x="4403" y="5412"/>
                      </a:cubicBezTo>
                      <a:cubicBezTo>
                        <a:pt x="4403" y="4979"/>
                        <a:pt x="4370" y="4578"/>
                        <a:pt x="4303" y="4212"/>
                      </a:cubicBezTo>
                      <a:cubicBezTo>
                        <a:pt x="4136" y="3278"/>
                        <a:pt x="3836" y="2410"/>
                        <a:pt x="3369" y="1643"/>
                      </a:cubicBezTo>
                      <a:cubicBezTo>
                        <a:pt x="2891" y="830"/>
                        <a:pt x="2259" y="0"/>
                        <a:pt x="1374"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69"/>
                <p:cNvSpPr/>
                <p:nvPr/>
              </p:nvSpPr>
              <p:spPr>
                <a:xfrm>
                  <a:off x="2895600" y="3921688"/>
                  <a:ext cx="1083300" cy="1069125"/>
                </a:xfrm>
                <a:custGeom>
                  <a:avLst/>
                  <a:gdLst/>
                  <a:ahLst/>
                  <a:cxnLst/>
                  <a:rect l="l" t="t" r="r" b="b"/>
                  <a:pathLst>
                    <a:path w="43332" h="42765" extrusionOk="0">
                      <a:moveTo>
                        <a:pt x="22984" y="1"/>
                      </a:moveTo>
                      <a:cubicBezTo>
                        <a:pt x="19415" y="1735"/>
                        <a:pt x="16646" y="4471"/>
                        <a:pt x="15178" y="7606"/>
                      </a:cubicBezTo>
                      <a:cubicBezTo>
                        <a:pt x="12443" y="8607"/>
                        <a:pt x="9808" y="9708"/>
                        <a:pt x="7673" y="11309"/>
                      </a:cubicBezTo>
                      <a:cubicBezTo>
                        <a:pt x="5738" y="12743"/>
                        <a:pt x="4237" y="14645"/>
                        <a:pt x="3737" y="16746"/>
                      </a:cubicBezTo>
                      <a:cubicBezTo>
                        <a:pt x="3303" y="16913"/>
                        <a:pt x="2903" y="17147"/>
                        <a:pt x="2502" y="17413"/>
                      </a:cubicBezTo>
                      <a:cubicBezTo>
                        <a:pt x="301" y="19015"/>
                        <a:pt x="1" y="22050"/>
                        <a:pt x="134" y="24685"/>
                      </a:cubicBezTo>
                      <a:cubicBezTo>
                        <a:pt x="234" y="26220"/>
                        <a:pt x="401" y="27787"/>
                        <a:pt x="701" y="29322"/>
                      </a:cubicBezTo>
                      <a:cubicBezTo>
                        <a:pt x="1135" y="31824"/>
                        <a:pt x="1835" y="34325"/>
                        <a:pt x="2769" y="36661"/>
                      </a:cubicBezTo>
                      <a:cubicBezTo>
                        <a:pt x="4604" y="35326"/>
                        <a:pt x="3870" y="32858"/>
                        <a:pt x="3970" y="30589"/>
                      </a:cubicBezTo>
                      <a:cubicBezTo>
                        <a:pt x="3970" y="30589"/>
                        <a:pt x="4004" y="30589"/>
                        <a:pt x="4004" y="30556"/>
                      </a:cubicBezTo>
                      <a:cubicBezTo>
                        <a:pt x="5438" y="29889"/>
                        <a:pt x="6639" y="28888"/>
                        <a:pt x="7439" y="27654"/>
                      </a:cubicBezTo>
                      <a:cubicBezTo>
                        <a:pt x="8473" y="26120"/>
                        <a:pt x="8907" y="24252"/>
                        <a:pt x="8740" y="22284"/>
                      </a:cubicBezTo>
                      <a:cubicBezTo>
                        <a:pt x="9608" y="21683"/>
                        <a:pt x="10675" y="21249"/>
                        <a:pt x="11842" y="21049"/>
                      </a:cubicBezTo>
                      <a:cubicBezTo>
                        <a:pt x="12196" y="20993"/>
                        <a:pt x="12597" y="20967"/>
                        <a:pt x="13031" y="20967"/>
                      </a:cubicBezTo>
                      <a:cubicBezTo>
                        <a:pt x="15702" y="20967"/>
                        <a:pt x="19617" y="21978"/>
                        <a:pt x="21483" y="23384"/>
                      </a:cubicBezTo>
                      <a:cubicBezTo>
                        <a:pt x="22311" y="23135"/>
                        <a:pt x="23202" y="23012"/>
                        <a:pt x="24110" y="23012"/>
                      </a:cubicBezTo>
                      <a:cubicBezTo>
                        <a:pt x="25869" y="23012"/>
                        <a:pt x="27693" y="23472"/>
                        <a:pt x="29255" y="24352"/>
                      </a:cubicBezTo>
                      <a:cubicBezTo>
                        <a:pt x="30322" y="24952"/>
                        <a:pt x="32224" y="25953"/>
                        <a:pt x="32958" y="26887"/>
                      </a:cubicBezTo>
                      <a:cubicBezTo>
                        <a:pt x="32390" y="28688"/>
                        <a:pt x="32424" y="30656"/>
                        <a:pt x="33058" y="32491"/>
                      </a:cubicBezTo>
                      <a:cubicBezTo>
                        <a:pt x="33358" y="33391"/>
                        <a:pt x="33658" y="34826"/>
                        <a:pt x="34092" y="36127"/>
                      </a:cubicBezTo>
                      <a:cubicBezTo>
                        <a:pt x="34392" y="37061"/>
                        <a:pt x="34759" y="37895"/>
                        <a:pt x="35293" y="38395"/>
                      </a:cubicBezTo>
                      <a:cubicBezTo>
                        <a:pt x="35026" y="39896"/>
                        <a:pt x="34359" y="41297"/>
                        <a:pt x="34992" y="42765"/>
                      </a:cubicBezTo>
                      <a:cubicBezTo>
                        <a:pt x="36493" y="41064"/>
                        <a:pt x="38095" y="38428"/>
                        <a:pt x="39462" y="35927"/>
                      </a:cubicBezTo>
                      <a:cubicBezTo>
                        <a:pt x="40129" y="34692"/>
                        <a:pt x="40730" y="33492"/>
                        <a:pt x="41230" y="32491"/>
                      </a:cubicBezTo>
                      <a:cubicBezTo>
                        <a:pt x="42398" y="30089"/>
                        <a:pt x="43332" y="27187"/>
                        <a:pt x="41897" y="24885"/>
                      </a:cubicBezTo>
                      <a:cubicBezTo>
                        <a:pt x="41697" y="24585"/>
                        <a:pt x="41497" y="24318"/>
                        <a:pt x="41264" y="24051"/>
                      </a:cubicBezTo>
                      <a:cubicBezTo>
                        <a:pt x="41230" y="22617"/>
                        <a:pt x="40596" y="21149"/>
                        <a:pt x="39662" y="19815"/>
                      </a:cubicBezTo>
                      <a:cubicBezTo>
                        <a:pt x="38495" y="18247"/>
                        <a:pt x="36894" y="16880"/>
                        <a:pt x="35192" y="15612"/>
                      </a:cubicBezTo>
                      <a:cubicBezTo>
                        <a:pt x="32591" y="13677"/>
                        <a:pt x="29789" y="11876"/>
                        <a:pt x="26753" y="10308"/>
                      </a:cubicBezTo>
                      <a:cubicBezTo>
                        <a:pt x="24718" y="7173"/>
                        <a:pt x="23384" y="3637"/>
                        <a:pt x="22984" y="1"/>
                      </a:cubicBezTo>
                      <a:close/>
                    </a:path>
                  </a:pathLst>
                </a:custGeom>
                <a:solidFill>
                  <a:srgbClr val="3341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69"/>
                <p:cNvSpPr/>
                <p:nvPr/>
              </p:nvSpPr>
              <p:spPr>
                <a:xfrm>
                  <a:off x="2913125" y="4654713"/>
                  <a:ext cx="97575" cy="183500"/>
                </a:xfrm>
                <a:custGeom>
                  <a:avLst/>
                  <a:gdLst/>
                  <a:ahLst/>
                  <a:cxnLst/>
                  <a:rect l="l" t="t" r="r" b="b"/>
                  <a:pathLst>
                    <a:path w="3903" h="7340" extrusionOk="0">
                      <a:moveTo>
                        <a:pt x="0" y="1"/>
                      </a:moveTo>
                      <a:cubicBezTo>
                        <a:pt x="434" y="2536"/>
                        <a:pt x="1134" y="5004"/>
                        <a:pt x="2068" y="7340"/>
                      </a:cubicBezTo>
                      <a:cubicBezTo>
                        <a:pt x="3903" y="6005"/>
                        <a:pt x="3169" y="3537"/>
                        <a:pt x="3269" y="1268"/>
                      </a:cubicBezTo>
                      <a:cubicBezTo>
                        <a:pt x="3269" y="1268"/>
                        <a:pt x="3303" y="1268"/>
                        <a:pt x="3303" y="1235"/>
                      </a:cubicBezTo>
                      <a:cubicBezTo>
                        <a:pt x="2168" y="902"/>
                        <a:pt x="1034" y="535"/>
                        <a:pt x="0"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69"/>
                <p:cNvSpPr/>
                <p:nvPr/>
              </p:nvSpPr>
              <p:spPr>
                <a:xfrm>
                  <a:off x="3747875" y="4819838"/>
                  <a:ext cx="134300" cy="170975"/>
                </a:xfrm>
                <a:custGeom>
                  <a:avLst/>
                  <a:gdLst/>
                  <a:ahLst/>
                  <a:cxnLst/>
                  <a:rect l="l" t="t" r="r" b="b"/>
                  <a:pathLst>
                    <a:path w="5372" h="6839" extrusionOk="0">
                      <a:moveTo>
                        <a:pt x="5371" y="1"/>
                      </a:moveTo>
                      <a:cubicBezTo>
                        <a:pt x="3870" y="140"/>
                        <a:pt x="2392" y="209"/>
                        <a:pt x="899" y="209"/>
                      </a:cubicBezTo>
                      <a:cubicBezTo>
                        <a:pt x="600" y="209"/>
                        <a:pt x="301" y="206"/>
                        <a:pt x="1" y="201"/>
                      </a:cubicBezTo>
                      <a:lnTo>
                        <a:pt x="1" y="201"/>
                      </a:lnTo>
                      <a:cubicBezTo>
                        <a:pt x="301" y="1135"/>
                        <a:pt x="668" y="1969"/>
                        <a:pt x="1202" y="2469"/>
                      </a:cubicBezTo>
                      <a:cubicBezTo>
                        <a:pt x="935" y="3970"/>
                        <a:pt x="268" y="5371"/>
                        <a:pt x="901" y="6839"/>
                      </a:cubicBezTo>
                      <a:cubicBezTo>
                        <a:pt x="2436" y="5138"/>
                        <a:pt x="4004" y="2502"/>
                        <a:pt x="5371"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69"/>
                <p:cNvSpPr/>
                <p:nvPr/>
              </p:nvSpPr>
              <p:spPr>
                <a:xfrm>
                  <a:off x="3431825" y="3998088"/>
                  <a:ext cx="441775" cy="519600"/>
                </a:xfrm>
                <a:custGeom>
                  <a:avLst/>
                  <a:gdLst/>
                  <a:ahLst/>
                  <a:cxnLst/>
                  <a:rect l="l" t="t" r="r" b="b"/>
                  <a:pathLst>
                    <a:path w="17671" h="20784" extrusionOk="0">
                      <a:moveTo>
                        <a:pt x="1010" y="1"/>
                      </a:moveTo>
                      <a:cubicBezTo>
                        <a:pt x="988" y="1"/>
                        <a:pt x="968" y="17"/>
                        <a:pt x="968" y="47"/>
                      </a:cubicBezTo>
                      <a:cubicBezTo>
                        <a:pt x="0" y="4717"/>
                        <a:pt x="2302" y="8453"/>
                        <a:pt x="5504" y="11589"/>
                      </a:cubicBezTo>
                      <a:cubicBezTo>
                        <a:pt x="7239" y="13323"/>
                        <a:pt x="9374" y="14558"/>
                        <a:pt x="11408" y="15825"/>
                      </a:cubicBezTo>
                      <a:cubicBezTo>
                        <a:pt x="13610" y="17193"/>
                        <a:pt x="15478" y="18894"/>
                        <a:pt x="17379" y="20729"/>
                      </a:cubicBezTo>
                      <a:cubicBezTo>
                        <a:pt x="17418" y="20767"/>
                        <a:pt x="17458" y="20783"/>
                        <a:pt x="17497" y="20783"/>
                      </a:cubicBezTo>
                      <a:cubicBezTo>
                        <a:pt x="17592" y="20783"/>
                        <a:pt x="17670" y="20681"/>
                        <a:pt x="17646" y="20562"/>
                      </a:cubicBezTo>
                      <a:cubicBezTo>
                        <a:pt x="16912" y="16626"/>
                        <a:pt x="13143" y="13590"/>
                        <a:pt x="10108" y="11589"/>
                      </a:cubicBezTo>
                      <a:cubicBezTo>
                        <a:pt x="6171" y="8954"/>
                        <a:pt x="667" y="5818"/>
                        <a:pt x="1068" y="81"/>
                      </a:cubicBezTo>
                      <a:cubicBezTo>
                        <a:pt x="1068" y="25"/>
                        <a:pt x="1037" y="1"/>
                        <a:pt x="1010"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69"/>
                <p:cNvSpPr/>
                <p:nvPr/>
              </p:nvSpPr>
              <p:spPr>
                <a:xfrm>
                  <a:off x="2989000" y="4165938"/>
                  <a:ext cx="245825" cy="257200"/>
                </a:xfrm>
                <a:custGeom>
                  <a:avLst/>
                  <a:gdLst/>
                  <a:ahLst/>
                  <a:cxnLst/>
                  <a:rect l="l" t="t" r="r" b="b"/>
                  <a:pathLst>
                    <a:path w="9833" h="10288" extrusionOk="0">
                      <a:moveTo>
                        <a:pt x="9609" y="0"/>
                      </a:moveTo>
                      <a:cubicBezTo>
                        <a:pt x="9598" y="0"/>
                        <a:pt x="9586" y="2"/>
                        <a:pt x="9574" y="5"/>
                      </a:cubicBezTo>
                      <a:cubicBezTo>
                        <a:pt x="5204" y="1172"/>
                        <a:pt x="1" y="5442"/>
                        <a:pt x="1001" y="10045"/>
                      </a:cubicBezTo>
                      <a:cubicBezTo>
                        <a:pt x="1024" y="10182"/>
                        <a:pt x="1172" y="10287"/>
                        <a:pt x="1316" y="10287"/>
                      </a:cubicBezTo>
                      <a:cubicBezTo>
                        <a:pt x="1383" y="10287"/>
                        <a:pt x="1449" y="10265"/>
                        <a:pt x="1502" y="10212"/>
                      </a:cubicBezTo>
                      <a:cubicBezTo>
                        <a:pt x="3003" y="8878"/>
                        <a:pt x="3970" y="6943"/>
                        <a:pt x="5138" y="5342"/>
                      </a:cubicBezTo>
                      <a:cubicBezTo>
                        <a:pt x="6472" y="3474"/>
                        <a:pt x="8073" y="1839"/>
                        <a:pt x="9741" y="238"/>
                      </a:cubicBezTo>
                      <a:cubicBezTo>
                        <a:pt x="9832" y="147"/>
                        <a:pt x="9729" y="0"/>
                        <a:pt x="9609"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69"/>
                <p:cNvSpPr/>
                <p:nvPr/>
              </p:nvSpPr>
              <p:spPr>
                <a:xfrm>
                  <a:off x="3295900" y="3982238"/>
                  <a:ext cx="138925" cy="470625"/>
                </a:xfrm>
                <a:custGeom>
                  <a:avLst/>
                  <a:gdLst/>
                  <a:ahLst/>
                  <a:cxnLst/>
                  <a:rect l="l" t="t" r="r" b="b"/>
                  <a:pathLst>
                    <a:path w="5557" h="18825" extrusionOk="0">
                      <a:moveTo>
                        <a:pt x="5265" y="0"/>
                      </a:moveTo>
                      <a:cubicBezTo>
                        <a:pt x="5257" y="0"/>
                        <a:pt x="5247" y="4"/>
                        <a:pt x="5237" y="14"/>
                      </a:cubicBezTo>
                      <a:cubicBezTo>
                        <a:pt x="2035" y="1248"/>
                        <a:pt x="334" y="5885"/>
                        <a:pt x="200" y="9054"/>
                      </a:cubicBezTo>
                      <a:cubicBezTo>
                        <a:pt x="0" y="12790"/>
                        <a:pt x="1768" y="17093"/>
                        <a:pt x="5271" y="18794"/>
                      </a:cubicBezTo>
                      <a:cubicBezTo>
                        <a:pt x="5299" y="18815"/>
                        <a:pt x="5329" y="18825"/>
                        <a:pt x="5358" y="18825"/>
                      </a:cubicBezTo>
                      <a:cubicBezTo>
                        <a:pt x="5464" y="18825"/>
                        <a:pt x="5557" y="18699"/>
                        <a:pt x="5504" y="18594"/>
                      </a:cubicBezTo>
                      <a:cubicBezTo>
                        <a:pt x="3769" y="15659"/>
                        <a:pt x="2168" y="12890"/>
                        <a:pt x="2068" y="9354"/>
                      </a:cubicBezTo>
                      <a:cubicBezTo>
                        <a:pt x="2002" y="7720"/>
                        <a:pt x="2302" y="5985"/>
                        <a:pt x="2869" y="4451"/>
                      </a:cubicBezTo>
                      <a:cubicBezTo>
                        <a:pt x="3436" y="2816"/>
                        <a:pt x="4570" y="1582"/>
                        <a:pt x="5271" y="47"/>
                      </a:cubicBezTo>
                      <a:cubicBezTo>
                        <a:pt x="5294" y="24"/>
                        <a:pt x="5284" y="0"/>
                        <a:pt x="5265"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69"/>
                <p:cNvSpPr/>
                <p:nvPr/>
              </p:nvSpPr>
              <p:spPr>
                <a:xfrm>
                  <a:off x="2954675" y="4455188"/>
                  <a:ext cx="115250" cy="194150"/>
                </a:xfrm>
                <a:custGeom>
                  <a:avLst/>
                  <a:gdLst/>
                  <a:ahLst/>
                  <a:cxnLst/>
                  <a:rect l="l" t="t" r="r" b="b"/>
                  <a:pathLst>
                    <a:path w="4610" h="7766" extrusionOk="0">
                      <a:moveTo>
                        <a:pt x="4289" y="1"/>
                      </a:moveTo>
                      <a:cubicBezTo>
                        <a:pt x="4226" y="1"/>
                        <a:pt x="4160" y="33"/>
                        <a:pt x="4109" y="110"/>
                      </a:cubicBezTo>
                      <a:cubicBezTo>
                        <a:pt x="3375" y="1277"/>
                        <a:pt x="2941" y="2678"/>
                        <a:pt x="2241" y="3879"/>
                      </a:cubicBezTo>
                      <a:cubicBezTo>
                        <a:pt x="1574" y="5013"/>
                        <a:pt x="473" y="5980"/>
                        <a:pt x="106" y="7181"/>
                      </a:cubicBezTo>
                      <a:cubicBezTo>
                        <a:pt x="0" y="7526"/>
                        <a:pt x="273" y="7765"/>
                        <a:pt x="574" y="7765"/>
                      </a:cubicBezTo>
                      <a:cubicBezTo>
                        <a:pt x="652" y="7765"/>
                        <a:pt x="731" y="7749"/>
                        <a:pt x="807" y="7715"/>
                      </a:cubicBezTo>
                      <a:cubicBezTo>
                        <a:pt x="2007" y="7148"/>
                        <a:pt x="2841" y="5447"/>
                        <a:pt x="3408" y="4313"/>
                      </a:cubicBezTo>
                      <a:cubicBezTo>
                        <a:pt x="3976" y="3112"/>
                        <a:pt x="4609" y="1544"/>
                        <a:pt x="4509" y="210"/>
                      </a:cubicBezTo>
                      <a:cubicBezTo>
                        <a:pt x="4489" y="86"/>
                        <a:pt x="4392" y="1"/>
                        <a:pt x="4289"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69"/>
                <p:cNvSpPr/>
                <p:nvPr/>
              </p:nvSpPr>
              <p:spPr>
                <a:xfrm>
                  <a:off x="3740375" y="4557988"/>
                  <a:ext cx="91750" cy="239500"/>
                </a:xfrm>
                <a:custGeom>
                  <a:avLst/>
                  <a:gdLst/>
                  <a:ahLst/>
                  <a:cxnLst/>
                  <a:rect l="l" t="t" r="r" b="b"/>
                  <a:pathLst>
                    <a:path w="3670" h="9580" extrusionOk="0">
                      <a:moveTo>
                        <a:pt x="401" y="0"/>
                      </a:moveTo>
                      <a:cubicBezTo>
                        <a:pt x="0" y="167"/>
                        <a:pt x="367" y="701"/>
                        <a:pt x="467" y="934"/>
                      </a:cubicBezTo>
                      <a:cubicBezTo>
                        <a:pt x="634" y="1335"/>
                        <a:pt x="801" y="1802"/>
                        <a:pt x="968" y="2235"/>
                      </a:cubicBezTo>
                      <a:cubicBezTo>
                        <a:pt x="1535" y="4003"/>
                        <a:pt x="1802" y="5871"/>
                        <a:pt x="1768" y="7739"/>
                      </a:cubicBezTo>
                      <a:cubicBezTo>
                        <a:pt x="1768" y="8106"/>
                        <a:pt x="1735" y="8507"/>
                        <a:pt x="1702" y="8907"/>
                      </a:cubicBezTo>
                      <a:cubicBezTo>
                        <a:pt x="1702" y="9040"/>
                        <a:pt x="1702" y="9207"/>
                        <a:pt x="1735" y="9340"/>
                      </a:cubicBezTo>
                      <a:cubicBezTo>
                        <a:pt x="1795" y="9460"/>
                        <a:pt x="1908" y="9579"/>
                        <a:pt x="2050" y="9579"/>
                      </a:cubicBezTo>
                      <a:cubicBezTo>
                        <a:pt x="2067" y="9579"/>
                        <a:pt x="2084" y="9578"/>
                        <a:pt x="2102" y="9574"/>
                      </a:cubicBezTo>
                      <a:cubicBezTo>
                        <a:pt x="2169" y="9541"/>
                        <a:pt x="2269" y="9474"/>
                        <a:pt x="2302" y="9374"/>
                      </a:cubicBezTo>
                      <a:cubicBezTo>
                        <a:pt x="3203" y="8273"/>
                        <a:pt x="3670" y="6839"/>
                        <a:pt x="3636" y="5404"/>
                      </a:cubicBezTo>
                      <a:cubicBezTo>
                        <a:pt x="3570" y="3636"/>
                        <a:pt x="2803" y="1735"/>
                        <a:pt x="1435" y="568"/>
                      </a:cubicBezTo>
                      <a:cubicBezTo>
                        <a:pt x="1268" y="434"/>
                        <a:pt x="868" y="67"/>
                        <a:pt x="601"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69"/>
                <p:cNvSpPr/>
                <p:nvPr/>
              </p:nvSpPr>
              <p:spPr>
                <a:xfrm>
                  <a:off x="3282550" y="4915913"/>
                  <a:ext cx="143450" cy="40725"/>
                </a:xfrm>
                <a:custGeom>
                  <a:avLst/>
                  <a:gdLst/>
                  <a:ahLst/>
                  <a:cxnLst/>
                  <a:rect l="l" t="t" r="r" b="b"/>
                  <a:pathLst>
                    <a:path w="5738" h="1629" extrusionOk="0">
                      <a:moveTo>
                        <a:pt x="1367" y="1"/>
                      </a:moveTo>
                      <a:cubicBezTo>
                        <a:pt x="907" y="1"/>
                        <a:pt x="450" y="34"/>
                        <a:pt x="0" y="94"/>
                      </a:cubicBezTo>
                      <a:lnTo>
                        <a:pt x="167" y="728"/>
                      </a:lnTo>
                      <a:cubicBezTo>
                        <a:pt x="543" y="672"/>
                        <a:pt x="925" y="645"/>
                        <a:pt x="1310" y="645"/>
                      </a:cubicBezTo>
                      <a:cubicBezTo>
                        <a:pt x="1848" y="645"/>
                        <a:pt x="2392" y="697"/>
                        <a:pt x="2936" y="794"/>
                      </a:cubicBezTo>
                      <a:cubicBezTo>
                        <a:pt x="3803" y="961"/>
                        <a:pt x="4604" y="1228"/>
                        <a:pt x="5371" y="1628"/>
                      </a:cubicBezTo>
                      <a:lnTo>
                        <a:pt x="5738" y="1061"/>
                      </a:lnTo>
                      <a:cubicBezTo>
                        <a:pt x="4904" y="628"/>
                        <a:pt x="4003" y="327"/>
                        <a:pt x="3069" y="161"/>
                      </a:cubicBezTo>
                      <a:cubicBezTo>
                        <a:pt x="2500" y="50"/>
                        <a:pt x="1931" y="1"/>
                        <a:pt x="13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69"/>
                <p:cNvSpPr/>
                <p:nvPr/>
              </p:nvSpPr>
              <p:spPr>
                <a:xfrm>
                  <a:off x="3386800" y="4679413"/>
                  <a:ext cx="452000" cy="414200"/>
                </a:xfrm>
                <a:custGeom>
                  <a:avLst/>
                  <a:gdLst/>
                  <a:ahLst/>
                  <a:cxnLst/>
                  <a:rect l="l" t="t" r="r" b="b"/>
                  <a:pathLst>
                    <a:path w="18080" h="16568" extrusionOk="0">
                      <a:moveTo>
                        <a:pt x="9407" y="747"/>
                      </a:moveTo>
                      <a:cubicBezTo>
                        <a:pt x="9974" y="747"/>
                        <a:pt x="10541" y="781"/>
                        <a:pt x="11108" y="881"/>
                      </a:cubicBezTo>
                      <a:cubicBezTo>
                        <a:pt x="13243" y="1281"/>
                        <a:pt x="14977" y="2482"/>
                        <a:pt x="16045" y="4283"/>
                      </a:cubicBezTo>
                      <a:cubicBezTo>
                        <a:pt x="17079" y="6051"/>
                        <a:pt x="17279" y="8119"/>
                        <a:pt x="16679" y="10121"/>
                      </a:cubicBezTo>
                      <a:cubicBezTo>
                        <a:pt x="16078" y="12089"/>
                        <a:pt x="14744" y="13723"/>
                        <a:pt x="12976" y="14791"/>
                      </a:cubicBezTo>
                      <a:cubicBezTo>
                        <a:pt x="11672" y="15568"/>
                        <a:pt x="10218" y="15950"/>
                        <a:pt x="8769" y="15950"/>
                      </a:cubicBezTo>
                      <a:cubicBezTo>
                        <a:pt x="8290" y="15950"/>
                        <a:pt x="7811" y="15908"/>
                        <a:pt x="7339" y="15825"/>
                      </a:cubicBezTo>
                      <a:cubicBezTo>
                        <a:pt x="3369" y="15091"/>
                        <a:pt x="801" y="11355"/>
                        <a:pt x="1601" y="7319"/>
                      </a:cubicBezTo>
                      <a:cubicBezTo>
                        <a:pt x="2001" y="5284"/>
                        <a:pt x="3202" y="3483"/>
                        <a:pt x="5004" y="2249"/>
                      </a:cubicBezTo>
                      <a:cubicBezTo>
                        <a:pt x="6338" y="1315"/>
                        <a:pt x="7872" y="814"/>
                        <a:pt x="9407" y="747"/>
                      </a:cubicBezTo>
                      <a:close/>
                      <a:moveTo>
                        <a:pt x="9710" y="0"/>
                      </a:moveTo>
                      <a:cubicBezTo>
                        <a:pt x="7891" y="0"/>
                        <a:pt x="6084" y="565"/>
                        <a:pt x="4537" y="1648"/>
                      </a:cubicBezTo>
                      <a:cubicBezTo>
                        <a:pt x="2602" y="2982"/>
                        <a:pt x="1301" y="4984"/>
                        <a:pt x="867" y="7185"/>
                      </a:cubicBezTo>
                      <a:cubicBezTo>
                        <a:pt x="0" y="11589"/>
                        <a:pt x="2869" y="15625"/>
                        <a:pt x="7172" y="16425"/>
                      </a:cubicBezTo>
                      <a:cubicBezTo>
                        <a:pt x="7638" y="16508"/>
                        <a:pt x="8105" y="16567"/>
                        <a:pt x="8572" y="16567"/>
                      </a:cubicBezTo>
                      <a:cubicBezTo>
                        <a:pt x="8672" y="16567"/>
                        <a:pt x="8773" y="16565"/>
                        <a:pt x="8873" y="16559"/>
                      </a:cubicBezTo>
                      <a:cubicBezTo>
                        <a:pt x="10407" y="16559"/>
                        <a:pt x="11975" y="16125"/>
                        <a:pt x="13376" y="15291"/>
                      </a:cubicBezTo>
                      <a:cubicBezTo>
                        <a:pt x="15311" y="14157"/>
                        <a:pt x="16745" y="12356"/>
                        <a:pt x="17413" y="10254"/>
                      </a:cubicBezTo>
                      <a:cubicBezTo>
                        <a:pt x="18080" y="8086"/>
                        <a:pt x="17880" y="5818"/>
                        <a:pt x="16745" y="3916"/>
                      </a:cubicBezTo>
                      <a:cubicBezTo>
                        <a:pt x="15578" y="1915"/>
                        <a:pt x="13643" y="581"/>
                        <a:pt x="11308" y="147"/>
                      </a:cubicBezTo>
                      <a:cubicBezTo>
                        <a:pt x="10779" y="49"/>
                        <a:pt x="10244" y="0"/>
                        <a:pt x="971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69"/>
                <p:cNvSpPr/>
                <p:nvPr/>
              </p:nvSpPr>
              <p:spPr>
                <a:xfrm>
                  <a:off x="2910625" y="4583163"/>
                  <a:ext cx="430325" cy="424350"/>
                </a:xfrm>
                <a:custGeom>
                  <a:avLst/>
                  <a:gdLst/>
                  <a:ahLst/>
                  <a:cxnLst/>
                  <a:rect l="l" t="t" r="r" b="b"/>
                  <a:pathLst>
                    <a:path w="17213" h="16974" extrusionOk="0">
                      <a:moveTo>
                        <a:pt x="8099" y="764"/>
                      </a:moveTo>
                      <a:cubicBezTo>
                        <a:pt x="8553" y="764"/>
                        <a:pt x="9012" y="807"/>
                        <a:pt x="9474" y="895"/>
                      </a:cubicBezTo>
                      <a:cubicBezTo>
                        <a:pt x="11575" y="1295"/>
                        <a:pt x="13443" y="2529"/>
                        <a:pt x="14711" y="4364"/>
                      </a:cubicBezTo>
                      <a:cubicBezTo>
                        <a:pt x="15945" y="6132"/>
                        <a:pt x="16412" y="8267"/>
                        <a:pt x="16078" y="10335"/>
                      </a:cubicBezTo>
                      <a:cubicBezTo>
                        <a:pt x="15745" y="12336"/>
                        <a:pt x="14644" y="14038"/>
                        <a:pt x="13043" y="15105"/>
                      </a:cubicBezTo>
                      <a:cubicBezTo>
                        <a:pt x="11881" y="15913"/>
                        <a:pt x="10509" y="16339"/>
                        <a:pt x="9086" y="16339"/>
                      </a:cubicBezTo>
                      <a:cubicBezTo>
                        <a:pt x="8630" y="16339"/>
                        <a:pt x="8168" y="16295"/>
                        <a:pt x="7706" y="16206"/>
                      </a:cubicBezTo>
                      <a:cubicBezTo>
                        <a:pt x="3736" y="15472"/>
                        <a:pt x="734" y="11669"/>
                        <a:pt x="1001" y="7533"/>
                      </a:cubicBezTo>
                      <a:cubicBezTo>
                        <a:pt x="1168" y="5465"/>
                        <a:pt x="2102" y="3597"/>
                        <a:pt x="3703" y="2296"/>
                      </a:cubicBezTo>
                      <a:cubicBezTo>
                        <a:pt x="4953" y="1306"/>
                        <a:pt x="6487" y="764"/>
                        <a:pt x="8099" y="764"/>
                      </a:cubicBezTo>
                      <a:close/>
                      <a:moveTo>
                        <a:pt x="7973" y="1"/>
                      </a:moveTo>
                      <a:cubicBezTo>
                        <a:pt x="6208" y="1"/>
                        <a:pt x="4530" y="591"/>
                        <a:pt x="3169" y="1695"/>
                      </a:cubicBezTo>
                      <a:cubicBezTo>
                        <a:pt x="1434" y="3096"/>
                        <a:pt x="400" y="5131"/>
                        <a:pt x="267" y="7399"/>
                      </a:cubicBezTo>
                      <a:cubicBezTo>
                        <a:pt x="0" y="11903"/>
                        <a:pt x="3302" y="16006"/>
                        <a:pt x="7606" y="16806"/>
                      </a:cubicBezTo>
                      <a:cubicBezTo>
                        <a:pt x="8173" y="16906"/>
                        <a:pt x="8740" y="16973"/>
                        <a:pt x="9307" y="16973"/>
                      </a:cubicBezTo>
                      <a:cubicBezTo>
                        <a:pt x="10808" y="16940"/>
                        <a:pt x="12276" y="16473"/>
                        <a:pt x="13510" y="15639"/>
                      </a:cubicBezTo>
                      <a:cubicBezTo>
                        <a:pt x="15278" y="14471"/>
                        <a:pt x="16445" y="12637"/>
                        <a:pt x="16812" y="10468"/>
                      </a:cubicBezTo>
                      <a:cubicBezTo>
                        <a:pt x="17212" y="8267"/>
                        <a:pt x="16679" y="5932"/>
                        <a:pt x="15344" y="3964"/>
                      </a:cubicBezTo>
                      <a:cubicBezTo>
                        <a:pt x="13977" y="1962"/>
                        <a:pt x="11909" y="595"/>
                        <a:pt x="9574" y="161"/>
                      </a:cubicBezTo>
                      <a:cubicBezTo>
                        <a:pt x="9036" y="54"/>
                        <a:pt x="8501" y="1"/>
                        <a:pt x="797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69"/>
                <p:cNvSpPr/>
                <p:nvPr/>
              </p:nvSpPr>
              <p:spPr>
                <a:xfrm>
                  <a:off x="3520225" y="4764763"/>
                  <a:ext cx="211525" cy="69725"/>
                </a:xfrm>
                <a:custGeom>
                  <a:avLst/>
                  <a:gdLst/>
                  <a:ahLst/>
                  <a:cxnLst/>
                  <a:rect l="l" t="t" r="r" b="b"/>
                  <a:pathLst>
                    <a:path w="8461" h="2789" extrusionOk="0">
                      <a:moveTo>
                        <a:pt x="3097" y="1"/>
                      </a:moveTo>
                      <a:cubicBezTo>
                        <a:pt x="2191" y="1"/>
                        <a:pt x="1263" y="181"/>
                        <a:pt x="367" y="569"/>
                      </a:cubicBezTo>
                      <a:cubicBezTo>
                        <a:pt x="200" y="636"/>
                        <a:pt x="67" y="836"/>
                        <a:pt x="34" y="1003"/>
                      </a:cubicBezTo>
                      <a:cubicBezTo>
                        <a:pt x="0" y="1170"/>
                        <a:pt x="34" y="1203"/>
                        <a:pt x="100" y="1370"/>
                      </a:cubicBezTo>
                      <a:cubicBezTo>
                        <a:pt x="177" y="1472"/>
                        <a:pt x="292" y="1515"/>
                        <a:pt x="417" y="1515"/>
                      </a:cubicBezTo>
                      <a:cubicBezTo>
                        <a:pt x="455" y="1515"/>
                        <a:pt x="495" y="1511"/>
                        <a:pt x="534" y="1503"/>
                      </a:cubicBezTo>
                      <a:cubicBezTo>
                        <a:pt x="1465" y="1344"/>
                        <a:pt x="2356" y="1253"/>
                        <a:pt x="3210" y="1253"/>
                      </a:cubicBezTo>
                      <a:cubicBezTo>
                        <a:pt x="5051" y="1253"/>
                        <a:pt x="6724" y="1677"/>
                        <a:pt x="8273" y="2771"/>
                      </a:cubicBezTo>
                      <a:cubicBezTo>
                        <a:pt x="8286" y="2783"/>
                        <a:pt x="8301" y="2789"/>
                        <a:pt x="8316" y="2789"/>
                      </a:cubicBezTo>
                      <a:cubicBezTo>
                        <a:pt x="8383" y="2789"/>
                        <a:pt x="8460" y="2691"/>
                        <a:pt x="8406" y="2637"/>
                      </a:cubicBezTo>
                      <a:cubicBezTo>
                        <a:pt x="7236" y="999"/>
                        <a:pt x="5228" y="1"/>
                        <a:pt x="3097" y="1"/>
                      </a:cubicBezTo>
                      <a:close/>
                    </a:path>
                  </a:pathLst>
                </a:custGeom>
                <a:solidFill>
                  <a:srgbClr val="3341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44" name="Google Shape;3144;p69"/>
              <p:cNvSpPr/>
              <p:nvPr/>
            </p:nvSpPr>
            <p:spPr>
              <a:xfrm rot="1529996">
                <a:off x="6990377" y="4541807"/>
                <a:ext cx="98220" cy="50552"/>
              </a:xfrm>
              <a:custGeom>
                <a:avLst/>
                <a:gdLst/>
                <a:ahLst/>
                <a:cxnLst/>
                <a:rect l="l" t="t" r="r" b="b"/>
                <a:pathLst>
                  <a:path w="4904" h="2524" extrusionOk="0">
                    <a:moveTo>
                      <a:pt x="2535" y="0"/>
                    </a:moveTo>
                    <a:cubicBezTo>
                      <a:pt x="2406" y="0"/>
                      <a:pt x="2273" y="8"/>
                      <a:pt x="2135" y="22"/>
                    </a:cubicBezTo>
                    <a:cubicBezTo>
                      <a:pt x="1535" y="122"/>
                      <a:pt x="968" y="489"/>
                      <a:pt x="601" y="923"/>
                    </a:cubicBezTo>
                    <a:cubicBezTo>
                      <a:pt x="234" y="1390"/>
                      <a:pt x="0" y="1957"/>
                      <a:pt x="34" y="2524"/>
                    </a:cubicBezTo>
                    <a:cubicBezTo>
                      <a:pt x="234" y="2023"/>
                      <a:pt x="568" y="1590"/>
                      <a:pt x="934" y="1256"/>
                    </a:cubicBezTo>
                    <a:cubicBezTo>
                      <a:pt x="1335" y="923"/>
                      <a:pt x="1768" y="689"/>
                      <a:pt x="2235" y="622"/>
                    </a:cubicBezTo>
                    <a:cubicBezTo>
                      <a:pt x="2349" y="606"/>
                      <a:pt x="2464" y="598"/>
                      <a:pt x="2580" y="598"/>
                    </a:cubicBezTo>
                    <a:cubicBezTo>
                      <a:pt x="2941" y="598"/>
                      <a:pt x="3308" y="679"/>
                      <a:pt x="3636" y="856"/>
                    </a:cubicBezTo>
                    <a:cubicBezTo>
                      <a:pt x="4103" y="1089"/>
                      <a:pt x="4504" y="1423"/>
                      <a:pt x="4904" y="1823"/>
                    </a:cubicBezTo>
                    <a:cubicBezTo>
                      <a:pt x="4704" y="1290"/>
                      <a:pt x="4370" y="823"/>
                      <a:pt x="3903" y="456"/>
                    </a:cubicBezTo>
                    <a:cubicBezTo>
                      <a:pt x="3670" y="255"/>
                      <a:pt x="3370" y="122"/>
                      <a:pt x="3069" y="55"/>
                    </a:cubicBezTo>
                    <a:cubicBezTo>
                      <a:pt x="2893" y="16"/>
                      <a:pt x="2718" y="0"/>
                      <a:pt x="2535"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69"/>
              <p:cNvSpPr/>
              <p:nvPr/>
            </p:nvSpPr>
            <p:spPr>
              <a:xfrm rot="1529996">
                <a:off x="6833271" y="4591068"/>
                <a:ext cx="331393" cy="160749"/>
              </a:xfrm>
              <a:custGeom>
                <a:avLst/>
                <a:gdLst/>
                <a:ahLst/>
                <a:cxnLst/>
                <a:rect l="l" t="t" r="r" b="b"/>
                <a:pathLst>
                  <a:path w="16546" h="8026" extrusionOk="0">
                    <a:moveTo>
                      <a:pt x="16546" y="1"/>
                    </a:moveTo>
                    <a:lnTo>
                      <a:pt x="16546" y="1"/>
                    </a:lnTo>
                    <a:cubicBezTo>
                      <a:pt x="15145" y="101"/>
                      <a:pt x="13677" y="134"/>
                      <a:pt x="12276" y="234"/>
                    </a:cubicBezTo>
                    <a:cubicBezTo>
                      <a:pt x="9874" y="335"/>
                      <a:pt x="7573" y="668"/>
                      <a:pt x="5304" y="1235"/>
                    </a:cubicBezTo>
                    <a:cubicBezTo>
                      <a:pt x="5104" y="1269"/>
                      <a:pt x="4904" y="1335"/>
                      <a:pt x="4704" y="1369"/>
                    </a:cubicBezTo>
                    <a:lnTo>
                      <a:pt x="4704" y="1402"/>
                    </a:lnTo>
                    <a:cubicBezTo>
                      <a:pt x="3136" y="1802"/>
                      <a:pt x="1568" y="2236"/>
                      <a:pt x="1" y="2603"/>
                    </a:cubicBezTo>
                    <a:cubicBezTo>
                      <a:pt x="1380" y="5031"/>
                      <a:pt x="4780" y="8026"/>
                      <a:pt x="8336" y="8026"/>
                    </a:cubicBezTo>
                    <a:cubicBezTo>
                      <a:pt x="8737" y="8026"/>
                      <a:pt x="9139" y="7988"/>
                      <a:pt x="9541" y="7907"/>
                    </a:cubicBezTo>
                    <a:cubicBezTo>
                      <a:pt x="13410" y="7173"/>
                      <a:pt x="15945" y="2903"/>
                      <a:pt x="1654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69"/>
              <p:cNvSpPr/>
              <p:nvPr/>
            </p:nvSpPr>
            <p:spPr>
              <a:xfrm rot="1529996">
                <a:off x="6869337" y="4593996"/>
                <a:ext cx="262575" cy="158827"/>
              </a:xfrm>
              <a:custGeom>
                <a:avLst/>
                <a:gdLst/>
                <a:ahLst/>
                <a:cxnLst/>
                <a:rect l="l" t="t" r="r" b="b"/>
                <a:pathLst>
                  <a:path w="13110" h="7930" extrusionOk="0">
                    <a:moveTo>
                      <a:pt x="12643" y="0"/>
                    </a:moveTo>
                    <a:cubicBezTo>
                      <a:pt x="11909" y="67"/>
                      <a:pt x="11175" y="67"/>
                      <a:pt x="10441" y="133"/>
                    </a:cubicBezTo>
                    <a:cubicBezTo>
                      <a:pt x="8039" y="234"/>
                      <a:pt x="5738" y="567"/>
                      <a:pt x="3469" y="1134"/>
                    </a:cubicBezTo>
                    <a:cubicBezTo>
                      <a:pt x="3269" y="1168"/>
                      <a:pt x="3069" y="1234"/>
                      <a:pt x="2836" y="1268"/>
                    </a:cubicBezTo>
                    <a:cubicBezTo>
                      <a:pt x="1902" y="1534"/>
                      <a:pt x="968" y="1801"/>
                      <a:pt x="0" y="2035"/>
                    </a:cubicBezTo>
                    <a:cubicBezTo>
                      <a:pt x="300" y="2669"/>
                      <a:pt x="567" y="3302"/>
                      <a:pt x="834" y="3936"/>
                    </a:cubicBezTo>
                    <a:cubicBezTo>
                      <a:pt x="734" y="4437"/>
                      <a:pt x="667" y="4904"/>
                      <a:pt x="567" y="5371"/>
                    </a:cubicBezTo>
                    <a:cubicBezTo>
                      <a:pt x="2169" y="6804"/>
                      <a:pt x="4339" y="7929"/>
                      <a:pt x="6499" y="7929"/>
                    </a:cubicBezTo>
                    <a:cubicBezTo>
                      <a:pt x="6903" y="7929"/>
                      <a:pt x="7306" y="7890"/>
                      <a:pt x="7706" y="7806"/>
                    </a:cubicBezTo>
                    <a:cubicBezTo>
                      <a:pt x="9974" y="7372"/>
                      <a:pt x="11909" y="5637"/>
                      <a:pt x="13110" y="3736"/>
                    </a:cubicBezTo>
                    <a:cubicBezTo>
                      <a:pt x="12843" y="3269"/>
                      <a:pt x="12609" y="2769"/>
                      <a:pt x="12376" y="2302"/>
                    </a:cubicBezTo>
                    <a:cubicBezTo>
                      <a:pt x="12476" y="1534"/>
                      <a:pt x="12576" y="767"/>
                      <a:pt x="12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69"/>
              <p:cNvSpPr/>
              <p:nvPr/>
            </p:nvSpPr>
            <p:spPr>
              <a:xfrm rot="1529996">
                <a:off x="6898832" y="4643106"/>
                <a:ext cx="215808" cy="41159"/>
              </a:xfrm>
              <a:custGeom>
                <a:avLst/>
                <a:gdLst/>
                <a:ahLst/>
                <a:cxnLst/>
                <a:rect l="l" t="t" r="r" b="b"/>
                <a:pathLst>
                  <a:path w="10775" h="2055" extrusionOk="0">
                    <a:moveTo>
                      <a:pt x="10775" y="0"/>
                    </a:moveTo>
                    <a:lnTo>
                      <a:pt x="10775" y="0"/>
                    </a:lnTo>
                    <a:cubicBezTo>
                      <a:pt x="9040" y="601"/>
                      <a:pt x="7306" y="1168"/>
                      <a:pt x="5504" y="1435"/>
                    </a:cubicBezTo>
                    <a:cubicBezTo>
                      <a:pt x="4545" y="1574"/>
                      <a:pt x="3585" y="1623"/>
                      <a:pt x="2625" y="1623"/>
                    </a:cubicBezTo>
                    <a:cubicBezTo>
                      <a:pt x="1750" y="1623"/>
                      <a:pt x="875" y="1583"/>
                      <a:pt x="0" y="1535"/>
                    </a:cubicBezTo>
                    <a:lnTo>
                      <a:pt x="0" y="1535"/>
                    </a:lnTo>
                    <a:cubicBezTo>
                      <a:pt x="1251" y="1859"/>
                      <a:pt x="2550" y="2055"/>
                      <a:pt x="3852" y="2055"/>
                    </a:cubicBezTo>
                    <a:cubicBezTo>
                      <a:pt x="4426" y="2055"/>
                      <a:pt x="5000" y="2017"/>
                      <a:pt x="5571" y="1935"/>
                    </a:cubicBezTo>
                    <a:cubicBezTo>
                      <a:pt x="7406" y="1668"/>
                      <a:pt x="9174" y="968"/>
                      <a:pt x="1077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69"/>
              <p:cNvSpPr/>
              <p:nvPr/>
            </p:nvSpPr>
            <p:spPr>
              <a:xfrm rot="1529996">
                <a:off x="7158098" y="4531565"/>
                <a:ext cx="155682" cy="57382"/>
              </a:xfrm>
              <a:custGeom>
                <a:avLst/>
                <a:gdLst/>
                <a:ahLst/>
                <a:cxnLst/>
                <a:rect l="l" t="t" r="r" b="b"/>
                <a:pathLst>
                  <a:path w="7773" h="2865" extrusionOk="0">
                    <a:moveTo>
                      <a:pt x="5180" y="1"/>
                    </a:moveTo>
                    <a:cubicBezTo>
                      <a:pt x="3182" y="1"/>
                      <a:pt x="837" y="1380"/>
                      <a:pt x="0" y="2788"/>
                    </a:cubicBezTo>
                    <a:cubicBezTo>
                      <a:pt x="0" y="2815"/>
                      <a:pt x="22" y="2864"/>
                      <a:pt x="48" y="2864"/>
                    </a:cubicBezTo>
                    <a:cubicBezTo>
                      <a:pt x="54" y="2864"/>
                      <a:pt x="61" y="2861"/>
                      <a:pt x="67" y="2855"/>
                    </a:cubicBezTo>
                    <a:cubicBezTo>
                      <a:pt x="1368" y="2221"/>
                      <a:pt x="2469" y="1421"/>
                      <a:pt x="3936" y="1187"/>
                    </a:cubicBezTo>
                    <a:cubicBezTo>
                      <a:pt x="4195" y="1141"/>
                      <a:pt x="4447" y="1122"/>
                      <a:pt x="4694" y="1122"/>
                    </a:cubicBezTo>
                    <a:cubicBezTo>
                      <a:pt x="5693" y="1122"/>
                      <a:pt x="6623" y="1427"/>
                      <a:pt x="7639" y="1454"/>
                    </a:cubicBezTo>
                    <a:cubicBezTo>
                      <a:pt x="7739" y="1454"/>
                      <a:pt x="7773" y="1354"/>
                      <a:pt x="7739" y="1287"/>
                    </a:cubicBezTo>
                    <a:cubicBezTo>
                      <a:pt x="7149" y="368"/>
                      <a:pt x="6211" y="1"/>
                      <a:pt x="5180" y="1"/>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69"/>
              <p:cNvSpPr/>
              <p:nvPr/>
            </p:nvSpPr>
            <p:spPr>
              <a:xfrm rot="1529996">
                <a:off x="7191705" y="4487291"/>
                <a:ext cx="44764" cy="29602"/>
              </a:xfrm>
              <a:custGeom>
                <a:avLst/>
                <a:gdLst/>
                <a:ahLst/>
                <a:cxnLst/>
                <a:rect l="l" t="t" r="r" b="b"/>
                <a:pathLst>
                  <a:path w="2235" h="1478" extrusionOk="0">
                    <a:moveTo>
                      <a:pt x="1925" y="1"/>
                    </a:moveTo>
                    <a:cubicBezTo>
                      <a:pt x="1585" y="1"/>
                      <a:pt x="1181" y="273"/>
                      <a:pt x="934" y="410"/>
                    </a:cubicBezTo>
                    <a:cubicBezTo>
                      <a:pt x="467" y="710"/>
                      <a:pt x="234" y="977"/>
                      <a:pt x="0" y="1444"/>
                    </a:cubicBezTo>
                    <a:cubicBezTo>
                      <a:pt x="0" y="1478"/>
                      <a:pt x="33" y="1478"/>
                      <a:pt x="33" y="1478"/>
                    </a:cubicBezTo>
                    <a:cubicBezTo>
                      <a:pt x="200" y="1377"/>
                      <a:pt x="400" y="1311"/>
                      <a:pt x="567" y="1211"/>
                    </a:cubicBezTo>
                    <a:cubicBezTo>
                      <a:pt x="767" y="1111"/>
                      <a:pt x="967" y="944"/>
                      <a:pt x="1168" y="844"/>
                    </a:cubicBezTo>
                    <a:cubicBezTo>
                      <a:pt x="1468" y="677"/>
                      <a:pt x="2001" y="610"/>
                      <a:pt x="2202" y="310"/>
                    </a:cubicBezTo>
                    <a:cubicBezTo>
                      <a:pt x="2235" y="210"/>
                      <a:pt x="2235" y="110"/>
                      <a:pt x="2135" y="43"/>
                    </a:cubicBezTo>
                    <a:cubicBezTo>
                      <a:pt x="2070" y="14"/>
                      <a:pt x="1999" y="1"/>
                      <a:pt x="1925" y="1"/>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69"/>
              <p:cNvSpPr/>
              <p:nvPr/>
            </p:nvSpPr>
            <p:spPr>
              <a:xfrm rot="1529996">
                <a:off x="6798529" y="4425538"/>
                <a:ext cx="158246" cy="46386"/>
              </a:xfrm>
              <a:custGeom>
                <a:avLst/>
                <a:gdLst/>
                <a:ahLst/>
                <a:cxnLst/>
                <a:rect l="l" t="t" r="r" b="b"/>
                <a:pathLst>
                  <a:path w="7901" h="2316" extrusionOk="0">
                    <a:moveTo>
                      <a:pt x="3683" y="0"/>
                    </a:moveTo>
                    <a:cubicBezTo>
                      <a:pt x="2025" y="0"/>
                      <a:pt x="470" y="612"/>
                      <a:pt x="28" y="2173"/>
                    </a:cubicBezTo>
                    <a:cubicBezTo>
                      <a:pt x="1" y="2256"/>
                      <a:pt x="64" y="2315"/>
                      <a:pt x="124" y="2315"/>
                    </a:cubicBezTo>
                    <a:cubicBezTo>
                      <a:pt x="137" y="2315"/>
                      <a:pt x="150" y="2313"/>
                      <a:pt x="162" y="2307"/>
                    </a:cubicBezTo>
                    <a:cubicBezTo>
                      <a:pt x="1396" y="1906"/>
                      <a:pt x="2330" y="1139"/>
                      <a:pt x="3664" y="972"/>
                    </a:cubicBezTo>
                    <a:cubicBezTo>
                      <a:pt x="3890" y="947"/>
                      <a:pt x="4112" y="935"/>
                      <a:pt x="4330" y="935"/>
                    </a:cubicBezTo>
                    <a:cubicBezTo>
                      <a:pt x="5527" y="935"/>
                      <a:pt x="6621" y="1280"/>
                      <a:pt x="7834" y="1506"/>
                    </a:cubicBezTo>
                    <a:cubicBezTo>
                      <a:pt x="7901" y="1506"/>
                      <a:pt x="7901" y="1439"/>
                      <a:pt x="7867" y="1406"/>
                    </a:cubicBezTo>
                    <a:cubicBezTo>
                      <a:pt x="6982" y="570"/>
                      <a:pt x="5285" y="0"/>
                      <a:pt x="3683"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69"/>
              <p:cNvSpPr/>
              <p:nvPr/>
            </p:nvSpPr>
            <p:spPr>
              <a:xfrm rot="1529996">
                <a:off x="6900432" y="4402554"/>
                <a:ext cx="50132" cy="18727"/>
              </a:xfrm>
              <a:custGeom>
                <a:avLst/>
                <a:gdLst/>
                <a:ahLst/>
                <a:cxnLst/>
                <a:rect l="l" t="t" r="r" b="b"/>
                <a:pathLst>
                  <a:path w="2503" h="935" extrusionOk="0">
                    <a:moveTo>
                      <a:pt x="494" y="1"/>
                    </a:moveTo>
                    <a:cubicBezTo>
                      <a:pt x="329" y="1"/>
                      <a:pt x="178" y="36"/>
                      <a:pt x="67" y="134"/>
                    </a:cubicBezTo>
                    <a:cubicBezTo>
                      <a:pt x="1" y="234"/>
                      <a:pt x="1" y="334"/>
                      <a:pt x="67" y="401"/>
                    </a:cubicBezTo>
                    <a:cubicBezTo>
                      <a:pt x="334" y="634"/>
                      <a:pt x="868" y="568"/>
                      <a:pt x="1201" y="634"/>
                    </a:cubicBezTo>
                    <a:cubicBezTo>
                      <a:pt x="1435" y="668"/>
                      <a:pt x="1635" y="768"/>
                      <a:pt x="1869" y="834"/>
                    </a:cubicBezTo>
                    <a:cubicBezTo>
                      <a:pt x="2069" y="868"/>
                      <a:pt x="2269" y="868"/>
                      <a:pt x="2469" y="935"/>
                    </a:cubicBezTo>
                    <a:cubicBezTo>
                      <a:pt x="2502" y="935"/>
                      <a:pt x="2502" y="901"/>
                      <a:pt x="2502" y="901"/>
                    </a:cubicBezTo>
                    <a:cubicBezTo>
                      <a:pt x="2135" y="501"/>
                      <a:pt x="1835" y="301"/>
                      <a:pt x="1335" y="167"/>
                    </a:cubicBezTo>
                    <a:cubicBezTo>
                      <a:pt x="1103" y="104"/>
                      <a:pt x="778" y="1"/>
                      <a:pt x="494" y="1"/>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 name="Google Shape;2589;p65">
            <a:extLst>
              <a:ext uri="{FF2B5EF4-FFF2-40B4-BE49-F238E27FC236}">
                <a16:creationId xmlns:a16="http://schemas.microsoft.com/office/drawing/2014/main" id="{33400018-6627-D1B6-3E08-64B2DD34C5A0}"/>
              </a:ext>
            </a:extLst>
          </p:cNvPr>
          <p:cNvSpPr/>
          <p:nvPr/>
        </p:nvSpPr>
        <p:spPr>
          <a:xfrm rot="3363349">
            <a:off x="1750756" y="516029"/>
            <a:ext cx="1434824" cy="1415187"/>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2590;p65">
            <a:extLst>
              <a:ext uri="{FF2B5EF4-FFF2-40B4-BE49-F238E27FC236}">
                <a16:creationId xmlns:a16="http://schemas.microsoft.com/office/drawing/2014/main" id="{DBC0A84F-3D54-9172-0955-C4C5F1034043}"/>
              </a:ext>
            </a:extLst>
          </p:cNvPr>
          <p:cNvSpPr txBox="1">
            <a:spLocks noGrp="1"/>
          </p:cNvSpPr>
          <p:nvPr>
            <p:ph type="title"/>
          </p:nvPr>
        </p:nvSpPr>
        <p:spPr>
          <a:xfrm>
            <a:off x="-132592" y="2349377"/>
            <a:ext cx="5953643"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5400" b="1">
                <a:solidFill>
                  <a:schemeClr val="accent6"/>
                </a:solidFill>
                <a:latin typeface="Times New Roman" panose="02020603050405020304" pitchFamily="18" charset="0"/>
                <a:cs typeface="Times New Roman" panose="02020603050405020304" pitchFamily="18" charset="0"/>
              </a:rPr>
              <a:t>Bài học nhận thức và hành động</a:t>
            </a:r>
            <a:endParaRPr sz="5400" b="1">
              <a:latin typeface="Times New Roman" panose="02020603050405020304" pitchFamily="18" charset="0"/>
              <a:cs typeface="Times New Roman" panose="02020603050405020304" pitchFamily="18" charset="0"/>
            </a:endParaRPr>
          </a:p>
        </p:txBody>
      </p:sp>
      <p:sp>
        <p:nvSpPr>
          <p:cNvPr id="6" name="Google Shape;2591;p65">
            <a:extLst>
              <a:ext uri="{FF2B5EF4-FFF2-40B4-BE49-F238E27FC236}">
                <a16:creationId xmlns:a16="http://schemas.microsoft.com/office/drawing/2014/main" id="{F83367A0-F989-422B-2484-4F6CD650CD8B}"/>
              </a:ext>
            </a:extLst>
          </p:cNvPr>
          <p:cNvSpPr txBox="1">
            <a:spLocks/>
          </p:cNvSpPr>
          <p:nvPr/>
        </p:nvSpPr>
        <p:spPr>
          <a:xfrm>
            <a:off x="1763316" y="506860"/>
            <a:ext cx="1337646" cy="1095396"/>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 sz="5400" b="1">
                <a:solidFill>
                  <a:schemeClr val="bg1"/>
                </a:solidFill>
              </a:rPr>
              <a:t>3</a:t>
            </a:r>
          </a:p>
        </p:txBody>
      </p:sp>
      <p:grpSp>
        <p:nvGrpSpPr>
          <p:cNvPr id="7" name="Google Shape;2601;p65">
            <a:extLst>
              <a:ext uri="{FF2B5EF4-FFF2-40B4-BE49-F238E27FC236}">
                <a16:creationId xmlns:a16="http://schemas.microsoft.com/office/drawing/2014/main" id="{14B37BB8-168B-2660-09B3-DDDC67ED47B6}"/>
              </a:ext>
            </a:extLst>
          </p:cNvPr>
          <p:cNvGrpSpPr/>
          <p:nvPr/>
        </p:nvGrpSpPr>
        <p:grpSpPr>
          <a:xfrm rot="2699837">
            <a:off x="1222742" y="4186918"/>
            <a:ext cx="1206275" cy="1570845"/>
            <a:chOff x="5494100" y="1966950"/>
            <a:chExt cx="808000" cy="1052350"/>
          </a:xfrm>
        </p:grpSpPr>
        <p:sp>
          <p:nvSpPr>
            <p:cNvPr id="8" name="Google Shape;2602;p65">
              <a:extLst>
                <a:ext uri="{FF2B5EF4-FFF2-40B4-BE49-F238E27FC236}">
                  <a16:creationId xmlns:a16="http://schemas.microsoft.com/office/drawing/2014/main" id="{0FA470B4-B9EE-C7EF-57DB-59371711F726}"/>
                </a:ext>
              </a:extLst>
            </p:cNvPr>
            <p:cNvSpPr/>
            <p:nvPr/>
          </p:nvSpPr>
          <p:spPr>
            <a:xfrm>
              <a:off x="5494100" y="2244025"/>
              <a:ext cx="392200" cy="338625"/>
            </a:xfrm>
            <a:custGeom>
              <a:avLst/>
              <a:gdLst/>
              <a:ahLst/>
              <a:cxnLst/>
              <a:rect l="l" t="t" r="r" b="b"/>
              <a:pathLst>
                <a:path w="15688" h="13545" extrusionOk="0">
                  <a:moveTo>
                    <a:pt x="13821" y="1"/>
                  </a:moveTo>
                  <a:cubicBezTo>
                    <a:pt x="12519" y="1"/>
                    <a:pt x="10010" y="271"/>
                    <a:pt x="7406" y="2023"/>
                  </a:cubicBezTo>
                  <a:cubicBezTo>
                    <a:pt x="3636" y="4591"/>
                    <a:pt x="0" y="10696"/>
                    <a:pt x="1635" y="13031"/>
                  </a:cubicBezTo>
                  <a:cubicBezTo>
                    <a:pt x="1889" y="13394"/>
                    <a:pt x="2199" y="13544"/>
                    <a:pt x="2553" y="13544"/>
                  </a:cubicBezTo>
                  <a:cubicBezTo>
                    <a:pt x="4244" y="13544"/>
                    <a:pt x="6941" y="10119"/>
                    <a:pt x="9388" y="10119"/>
                  </a:cubicBezTo>
                  <a:cubicBezTo>
                    <a:pt x="9722" y="10119"/>
                    <a:pt x="10052" y="10183"/>
                    <a:pt x="10374" y="10329"/>
                  </a:cubicBezTo>
                  <a:cubicBezTo>
                    <a:pt x="10555" y="10409"/>
                    <a:pt x="10732" y="10446"/>
                    <a:pt x="10905" y="10446"/>
                  </a:cubicBezTo>
                  <a:cubicBezTo>
                    <a:pt x="13783" y="10446"/>
                    <a:pt x="15688" y="118"/>
                    <a:pt x="14744" y="55"/>
                  </a:cubicBezTo>
                  <a:cubicBezTo>
                    <a:pt x="14744" y="55"/>
                    <a:pt x="14403" y="1"/>
                    <a:pt x="138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2603;p65">
              <a:extLst>
                <a:ext uri="{FF2B5EF4-FFF2-40B4-BE49-F238E27FC236}">
                  <a16:creationId xmlns:a16="http://schemas.microsoft.com/office/drawing/2014/main" id="{8A97F23B-1945-C7C9-E3BF-4F6BF096C8A7}"/>
                </a:ext>
              </a:extLst>
            </p:cNvPr>
            <p:cNvSpPr/>
            <p:nvPr/>
          </p:nvSpPr>
          <p:spPr>
            <a:xfrm>
              <a:off x="6027800" y="2285400"/>
              <a:ext cx="273475" cy="450550"/>
            </a:xfrm>
            <a:custGeom>
              <a:avLst/>
              <a:gdLst/>
              <a:ahLst/>
              <a:cxnLst/>
              <a:rect l="l" t="t" r="r" b="b"/>
              <a:pathLst>
                <a:path w="10939" h="18022" extrusionOk="0">
                  <a:moveTo>
                    <a:pt x="3603" y="1"/>
                  </a:moveTo>
                  <a:cubicBezTo>
                    <a:pt x="3603" y="1"/>
                    <a:pt x="1" y="11042"/>
                    <a:pt x="2102" y="12210"/>
                  </a:cubicBezTo>
                  <a:cubicBezTo>
                    <a:pt x="4171" y="13377"/>
                    <a:pt x="2903" y="15846"/>
                    <a:pt x="4537" y="17680"/>
                  </a:cubicBezTo>
                  <a:cubicBezTo>
                    <a:pt x="4745" y="17913"/>
                    <a:pt x="5007" y="18022"/>
                    <a:pt x="5302" y="18022"/>
                  </a:cubicBezTo>
                  <a:cubicBezTo>
                    <a:pt x="7329" y="18022"/>
                    <a:pt x="10939" y="12916"/>
                    <a:pt x="9541" y="8140"/>
                  </a:cubicBezTo>
                  <a:cubicBezTo>
                    <a:pt x="7973" y="2670"/>
                    <a:pt x="3603" y="1"/>
                    <a:pt x="36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2604;p65">
              <a:extLst>
                <a:ext uri="{FF2B5EF4-FFF2-40B4-BE49-F238E27FC236}">
                  <a16:creationId xmlns:a16="http://schemas.microsoft.com/office/drawing/2014/main" id="{9E95E1C0-621B-E34D-0F9E-2BF6C27FD593}"/>
                </a:ext>
              </a:extLst>
            </p:cNvPr>
            <p:cNvSpPr/>
            <p:nvPr/>
          </p:nvSpPr>
          <p:spPr>
            <a:xfrm>
              <a:off x="5605000" y="1993000"/>
              <a:ext cx="697100" cy="676675"/>
            </a:xfrm>
            <a:custGeom>
              <a:avLst/>
              <a:gdLst/>
              <a:ahLst/>
              <a:cxnLst/>
              <a:rect l="l" t="t" r="r" b="b"/>
              <a:pathLst>
                <a:path w="27884" h="27067" extrusionOk="0">
                  <a:moveTo>
                    <a:pt x="18900" y="0"/>
                  </a:moveTo>
                  <a:cubicBezTo>
                    <a:pt x="18598" y="0"/>
                    <a:pt x="18290" y="72"/>
                    <a:pt x="17980" y="222"/>
                  </a:cubicBezTo>
                  <a:cubicBezTo>
                    <a:pt x="1" y="8962"/>
                    <a:pt x="5872" y="22638"/>
                    <a:pt x="5872" y="22638"/>
                  </a:cubicBezTo>
                  <a:cubicBezTo>
                    <a:pt x="6483" y="26238"/>
                    <a:pt x="9518" y="27066"/>
                    <a:pt x="11745" y="27066"/>
                  </a:cubicBezTo>
                  <a:cubicBezTo>
                    <a:pt x="12675" y="27066"/>
                    <a:pt x="13465" y="26922"/>
                    <a:pt x="13877" y="26774"/>
                  </a:cubicBezTo>
                  <a:cubicBezTo>
                    <a:pt x="27884" y="21696"/>
                    <a:pt x="24169" y="0"/>
                    <a:pt x="189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2605;p65">
              <a:extLst>
                <a:ext uri="{FF2B5EF4-FFF2-40B4-BE49-F238E27FC236}">
                  <a16:creationId xmlns:a16="http://schemas.microsoft.com/office/drawing/2014/main" id="{4216A761-4B34-6E5F-CC47-08F539AF5E82}"/>
                </a:ext>
              </a:extLst>
            </p:cNvPr>
            <p:cNvSpPr/>
            <p:nvPr/>
          </p:nvSpPr>
          <p:spPr>
            <a:xfrm>
              <a:off x="5843000" y="2203150"/>
              <a:ext cx="283225" cy="234100"/>
            </a:xfrm>
            <a:custGeom>
              <a:avLst/>
              <a:gdLst/>
              <a:ahLst/>
              <a:cxnLst/>
              <a:rect l="l" t="t" r="r" b="b"/>
              <a:pathLst>
                <a:path w="11329" h="9364" extrusionOk="0">
                  <a:moveTo>
                    <a:pt x="4324" y="0"/>
                  </a:moveTo>
                  <a:cubicBezTo>
                    <a:pt x="115" y="0"/>
                    <a:pt x="88" y="4792"/>
                    <a:pt x="88" y="4792"/>
                  </a:cubicBezTo>
                  <a:cubicBezTo>
                    <a:pt x="1" y="7078"/>
                    <a:pt x="2700" y="9364"/>
                    <a:pt x="5311" y="9364"/>
                  </a:cubicBezTo>
                  <a:cubicBezTo>
                    <a:pt x="5710" y="9364"/>
                    <a:pt x="6107" y="9310"/>
                    <a:pt x="6492" y="9195"/>
                  </a:cubicBezTo>
                  <a:cubicBezTo>
                    <a:pt x="9394" y="8361"/>
                    <a:pt x="11329" y="1356"/>
                    <a:pt x="5725" y="155"/>
                  </a:cubicBezTo>
                  <a:cubicBezTo>
                    <a:pt x="5213" y="49"/>
                    <a:pt x="4747" y="0"/>
                    <a:pt x="43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2606;p65">
              <a:extLst>
                <a:ext uri="{FF2B5EF4-FFF2-40B4-BE49-F238E27FC236}">
                  <a16:creationId xmlns:a16="http://schemas.microsoft.com/office/drawing/2014/main" id="{617FEE6D-558D-728B-170A-DE8E1EE00189}"/>
                </a:ext>
              </a:extLst>
            </p:cNvPr>
            <p:cNvSpPr/>
            <p:nvPr/>
          </p:nvSpPr>
          <p:spPr>
            <a:xfrm>
              <a:off x="5884600" y="2241700"/>
              <a:ext cx="194100" cy="159850"/>
            </a:xfrm>
            <a:custGeom>
              <a:avLst/>
              <a:gdLst/>
              <a:ahLst/>
              <a:cxnLst/>
              <a:rect l="l" t="t" r="r" b="b"/>
              <a:pathLst>
                <a:path w="7764" h="6394" extrusionOk="0">
                  <a:moveTo>
                    <a:pt x="2940" y="0"/>
                  </a:moveTo>
                  <a:cubicBezTo>
                    <a:pt x="86" y="0"/>
                    <a:pt x="58" y="3283"/>
                    <a:pt x="58" y="3283"/>
                  </a:cubicBezTo>
                  <a:cubicBezTo>
                    <a:pt x="0" y="4851"/>
                    <a:pt x="1862" y="6393"/>
                    <a:pt x="3665" y="6393"/>
                  </a:cubicBezTo>
                  <a:cubicBezTo>
                    <a:pt x="3934" y="6393"/>
                    <a:pt x="4202" y="6359"/>
                    <a:pt x="4461" y="6286"/>
                  </a:cubicBezTo>
                  <a:cubicBezTo>
                    <a:pt x="6429" y="5718"/>
                    <a:pt x="7764" y="915"/>
                    <a:pt x="3928" y="114"/>
                  </a:cubicBezTo>
                  <a:cubicBezTo>
                    <a:pt x="3566" y="36"/>
                    <a:pt x="3238" y="0"/>
                    <a:pt x="29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2607;p65">
              <a:extLst>
                <a:ext uri="{FF2B5EF4-FFF2-40B4-BE49-F238E27FC236}">
                  <a16:creationId xmlns:a16="http://schemas.microsoft.com/office/drawing/2014/main" id="{5A0B6883-3557-D181-ABA7-E98C46F2E1FC}"/>
                </a:ext>
              </a:extLst>
            </p:cNvPr>
            <p:cNvSpPr/>
            <p:nvPr/>
          </p:nvSpPr>
          <p:spPr>
            <a:xfrm>
              <a:off x="5872700" y="1966950"/>
              <a:ext cx="321075" cy="256775"/>
            </a:xfrm>
            <a:custGeom>
              <a:avLst/>
              <a:gdLst/>
              <a:ahLst/>
              <a:cxnLst/>
              <a:rect l="l" t="t" r="r" b="b"/>
              <a:pathLst>
                <a:path w="12843" h="10271" extrusionOk="0">
                  <a:moveTo>
                    <a:pt x="9130" y="1"/>
                  </a:moveTo>
                  <a:cubicBezTo>
                    <a:pt x="6650" y="1"/>
                    <a:pt x="722" y="5139"/>
                    <a:pt x="0" y="6101"/>
                  </a:cubicBezTo>
                  <a:lnTo>
                    <a:pt x="12843" y="10271"/>
                  </a:lnTo>
                  <a:cubicBezTo>
                    <a:pt x="12843" y="6801"/>
                    <a:pt x="11609" y="1598"/>
                    <a:pt x="9807" y="197"/>
                  </a:cubicBezTo>
                  <a:cubicBezTo>
                    <a:pt x="9630" y="62"/>
                    <a:pt x="9400" y="1"/>
                    <a:pt x="9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2608;p65">
              <a:extLst>
                <a:ext uri="{FF2B5EF4-FFF2-40B4-BE49-F238E27FC236}">
                  <a16:creationId xmlns:a16="http://schemas.microsoft.com/office/drawing/2014/main" id="{2392313B-CEA3-6CA3-F8E4-A4F62526A26C}"/>
                </a:ext>
              </a:extLst>
            </p:cNvPr>
            <p:cNvSpPr/>
            <p:nvPr/>
          </p:nvSpPr>
          <p:spPr>
            <a:xfrm>
              <a:off x="5714250" y="2558950"/>
              <a:ext cx="247700" cy="168150"/>
            </a:xfrm>
            <a:custGeom>
              <a:avLst/>
              <a:gdLst/>
              <a:ahLst/>
              <a:cxnLst/>
              <a:rect l="l" t="t" r="r" b="b"/>
              <a:pathLst>
                <a:path w="9908" h="6726" extrusionOk="0">
                  <a:moveTo>
                    <a:pt x="1502" y="0"/>
                  </a:moveTo>
                  <a:cubicBezTo>
                    <a:pt x="1502" y="0"/>
                    <a:pt x="1" y="1134"/>
                    <a:pt x="434" y="3169"/>
                  </a:cubicBezTo>
                  <a:cubicBezTo>
                    <a:pt x="828" y="4989"/>
                    <a:pt x="6461" y="6725"/>
                    <a:pt x="7707" y="6725"/>
                  </a:cubicBezTo>
                  <a:cubicBezTo>
                    <a:pt x="7832" y="6725"/>
                    <a:pt x="7912" y="6708"/>
                    <a:pt x="7940" y="6672"/>
                  </a:cubicBezTo>
                  <a:cubicBezTo>
                    <a:pt x="8273" y="6338"/>
                    <a:pt x="9908" y="5337"/>
                    <a:pt x="9507" y="4136"/>
                  </a:cubicBezTo>
                  <a:cubicBezTo>
                    <a:pt x="9107" y="2902"/>
                    <a:pt x="1502" y="0"/>
                    <a:pt x="1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609;p65">
              <a:extLst>
                <a:ext uri="{FF2B5EF4-FFF2-40B4-BE49-F238E27FC236}">
                  <a16:creationId xmlns:a16="http://schemas.microsoft.com/office/drawing/2014/main" id="{F7B26C74-1A67-8612-DB02-AAB18F15F890}"/>
                </a:ext>
              </a:extLst>
            </p:cNvPr>
            <p:cNvSpPr/>
            <p:nvPr/>
          </p:nvSpPr>
          <p:spPr>
            <a:xfrm>
              <a:off x="5761175" y="2450925"/>
              <a:ext cx="194950" cy="290950"/>
            </a:xfrm>
            <a:custGeom>
              <a:avLst/>
              <a:gdLst/>
              <a:ahLst/>
              <a:cxnLst/>
              <a:rect l="l" t="t" r="r" b="b"/>
              <a:pathLst>
                <a:path w="7798" h="11638" extrusionOk="0">
                  <a:moveTo>
                    <a:pt x="5364" y="0"/>
                  </a:moveTo>
                  <a:cubicBezTo>
                    <a:pt x="3955" y="0"/>
                    <a:pt x="1613" y="3894"/>
                    <a:pt x="892" y="6356"/>
                  </a:cubicBezTo>
                  <a:cubicBezTo>
                    <a:pt x="1" y="9450"/>
                    <a:pt x="470" y="11637"/>
                    <a:pt x="1570" y="11637"/>
                  </a:cubicBezTo>
                  <a:cubicBezTo>
                    <a:pt x="1869" y="11637"/>
                    <a:pt x="2215" y="11476"/>
                    <a:pt x="2593" y="11126"/>
                  </a:cubicBezTo>
                  <a:cubicBezTo>
                    <a:pt x="4728" y="9125"/>
                    <a:pt x="7797" y="1753"/>
                    <a:pt x="5796" y="151"/>
                  </a:cubicBezTo>
                  <a:cubicBezTo>
                    <a:pt x="5666" y="48"/>
                    <a:pt x="5521" y="0"/>
                    <a:pt x="5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2610;p65">
              <a:extLst>
                <a:ext uri="{FF2B5EF4-FFF2-40B4-BE49-F238E27FC236}">
                  <a16:creationId xmlns:a16="http://schemas.microsoft.com/office/drawing/2014/main" id="{0BE2F011-C1F1-1643-6CEA-E3F9ED83342B}"/>
                </a:ext>
              </a:extLst>
            </p:cNvPr>
            <p:cNvSpPr/>
            <p:nvPr/>
          </p:nvSpPr>
          <p:spPr>
            <a:xfrm>
              <a:off x="5957900" y="2265175"/>
              <a:ext cx="66125" cy="61200"/>
            </a:xfrm>
            <a:custGeom>
              <a:avLst/>
              <a:gdLst/>
              <a:ahLst/>
              <a:cxnLst/>
              <a:rect l="l" t="t" r="r" b="b"/>
              <a:pathLst>
                <a:path w="2645" h="2448" extrusionOk="0">
                  <a:moveTo>
                    <a:pt x="640" y="0"/>
                  </a:moveTo>
                  <a:cubicBezTo>
                    <a:pt x="265" y="0"/>
                    <a:pt x="1" y="173"/>
                    <a:pt x="62" y="476"/>
                  </a:cubicBezTo>
                  <a:cubicBezTo>
                    <a:pt x="62" y="476"/>
                    <a:pt x="1162" y="1210"/>
                    <a:pt x="1763" y="2111"/>
                  </a:cubicBezTo>
                  <a:cubicBezTo>
                    <a:pt x="1923" y="2348"/>
                    <a:pt x="2071" y="2447"/>
                    <a:pt x="2190" y="2447"/>
                  </a:cubicBezTo>
                  <a:cubicBezTo>
                    <a:pt x="2541" y="2447"/>
                    <a:pt x="2644" y="1582"/>
                    <a:pt x="2096" y="810"/>
                  </a:cubicBezTo>
                  <a:cubicBezTo>
                    <a:pt x="1697" y="247"/>
                    <a:pt x="1089" y="0"/>
                    <a:pt x="6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2611;p65">
              <a:extLst>
                <a:ext uri="{FF2B5EF4-FFF2-40B4-BE49-F238E27FC236}">
                  <a16:creationId xmlns:a16="http://schemas.microsoft.com/office/drawing/2014/main" id="{A98F3CF8-4BC7-D201-751F-41C804E69E28}"/>
                </a:ext>
              </a:extLst>
            </p:cNvPr>
            <p:cNvSpPr/>
            <p:nvPr/>
          </p:nvSpPr>
          <p:spPr>
            <a:xfrm>
              <a:off x="5512450" y="2703125"/>
              <a:ext cx="370275" cy="316175"/>
            </a:xfrm>
            <a:custGeom>
              <a:avLst/>
              <a:gdLst/>
              <a:ahLst/>
              <a:cxnLst/>
              <a:rect l="l" t="t" r="r" b="b"/>
              <a:pathLst>
                <a:path w="14811" h="12647" extrusionOk="0">
                  <a:moveTo>
                    <a:pt x="7226" y="1"/>
                  </a:moveTo>
                  <a:cubicBezTo>
                    <a:pt x="5810" y="1"/>
                    <a:pt x="4051" y="605"/>
                    <a:pt x="2802" y="2739"/>
                  </a:cubicBezTo>
                  <a:cubicBezTo>
                    <a:pt x="2168" y="3840"/>
                    <a:pt x="1601" y="4674"/>
                    <a:pt x="1134" y="5308"/>
                  </a:cubicBezTo>
                  <a:cubicBezTo>
                    <a:pt x="400" y="6375"/>
                    <a:pt x="0" y="6942"/>
                    <a:pt x="200" y="7576"/>
                  </a:cubicBezTo>
                  <a:cubicBezTo>
                    <a:pt x="367" y="8076"/>
                    <a:pt x="801" y="8277"/>
                    <a:pt x="1134" y="8410"/>
                  </a:cubicBezTo>
                  <a:cubicBezTo>
                    <a:pt x="1410" y="8520"/>
                    <a:pt x="1714" y="8591"/>
                    <a:pt x="2039" y="8591"/>
                  </a:cubicBezTo>
                  <a:cubicBezTo>
                    <a:pt x="2502" y="8591"/>
                    <a:pt x="3007" y="8448"/>
                    <a:pt x="3536" y="8076"/>
                  </a:cubicBezTo>
                  <a:lnTo>
                    <a:pt x="3536" y="8076"/>
                  </a:lnTo>
                  <a:cubicBezTo>
                    <a:pt x="3336" y="9311"/>
                    <a:pt x="3302" y="10612"/>
                    <a:pt x="3769" y="11479"/>
                  </a:cubicBezTo>
                  <a:cubicBezTo>
                    <a:pt x="4070" y="12046"/>
                    <a:pt x="4537" y="12446"/>
                    <a:pt x="5137" y="12580"/>
                  </a:cubicBezTo>
                  <a:cubicBezTo>
                    <a:pt x="5371" y="12613"/>
                    <a:pt x="5571" y="12646"/>
                    <a:pt x="5771" y="12646"/>
                  </a:cubicBezTo>
                  <a:cubicBezTo>
                    <a:pt x="6972" y="12646"/>
                    <a:pt x="8239" y="11879"/>
                    <a:pt x="9474" y="10411"/>
                  </a:cubicBezTo>
                  <a:cubicBezTo>
                    <a:pt x="9474" y="10411"/>
                    <a:pt x="9507" y="10378"/>
                    <a:pt x="9507" y="10378"/>
                  </a:cubicBezTo>
                  <a:cubicBezTo>
                    <a:pt x="9540" y="10712"/>
                    <a:pt x="9640" y="10978"/>
                    <a:pt x="9807" y="11179"/>
                  </a:cubicBezTo>
                  <a:cubicBezTo>
                    <a:pt x="9951" y="11322"/>
                    <a:pt x="10219" y="11565"/>
                    <a:pt x="10696" y="11565"/>
                  </a:cubicBezTo>
                  <a:cubicBezTo>
                    <a:pt x="10773" y="11565"/>
                    <a:pt x="10854" y="11559"/>
                    <a:pt x="10941" y="11546"/>
                  </a:cubicBezTo>
                  <a:cubicBezTo>
                    <a:pt x="12109" y="11345"/>
                    <a:pt x="13410" y="9678"/>
                    <a:pt x="14044" y="8210"/>
                  </a:cubicBezTo>
                  <a:cubicBezTo>
                    <a:pt x="14811" y="6475"/>
                    <a:pt x="14811" y="4841"/>
                    <a:pt x="14010" y="3606"/>
                  </a:cubicBezTo>
                  <a:lnTo>
                    <a:pt x="12943" y="4274"/>
                  </a:lnTo>
                  <a:cubicBezTo>
                    <a:pt x="13710" y="5441"/>
                    <a:pt x="13243" y="6942"/>
                    <a:pt x="12909" y="7709"/>
                  </a:cubicBezTo>
                  <a:cubicBezTo>
                    <a:pt x="12276" y="9144"/>
                    <a:pt x="11308" y="10145"/>
                    <a:pt x="10741" y="10278"/>
                  </a:cubicBezTo>
                  <a:cubicBezTo>
                    <a:pt x="10674" y="9911"/>
                    <a:pt x="10875" y="8777"/>
                    <a:pt x="11208" y="7810"/>
                  </a:cubicBezTo>
                  <a:lnTo>
                    <a:pt x="10074" y="7309"/>
                  </a:lnTo>
                  <a:cubicBezTo>
                    <a:pt x="9449" y="8497"/>
                    <a:pt x="7592" y="11385"/>
                    <a:pt x="5796" y="11385"/>
                  </a:cubicBezTo>
                  <a:cubicBezTo>
                    <a:pt x="5676" y="11385"/>
                    <a:pt x="5556" y="11373"/>
                    <a:pt x="5437" y="11345"/>
                  </a:cubicBezTo>
                  <a:cubicBezTo>
                    <a:pt x="5170" y="11279"/>
                    <a:pt x="5004" y="11145"/>
                    <a:pt x="4870" y="10912"/>
                  </a:cubicBezTo>
                  <a:cubicBezTo>
                    <a:pt x="4236" y="9711"/>
                    <a:pt x="5037" y="6609"/>
                    <a:pt x="5704" y="4941"/>
                  </a:cubicBezTo>
                  <a:lnTo>
                    <a:pt x="4537" y="4474"/>
                  </a:lnTo>
                  <a:cubicBezTo>
                    <a:pt x="3737" y="6386"/>
                    <a:pt x="2889" y="7322"/>
                    <a:pt x="2013" y="7322"/>
                  </a:cubicBezTo>
                  <a:cubicBezTo>
                    <a:pt x="1865" y="7322"/>
                    <a:pt x="1717" y="7295"/>
                    <a:pt x="1568" y="7242"/>
                  </a:cubicBezTo>
                  <a:cubicBezTo>
                    <a:pt x="1501" y="7209"/>
                    <a:pt x="1468" y="7209"/>
                    <a:pt x="1434" y="7176"/>
                  </a:cubicBezTo>
                  <a:cubicBezTo>
                    <a:pt x="1535" y="6942"/>
                    <a:pt x="1868" y="6475"/>
                    <a:pt x="2168" y="6042"/>
                  </a:cubicBezTo>
                  <a:cubicBezTo>
                    <a:pt x="2635" y="5408"/>
                    <a:pt x="3236" y="4507"/>
                    <a:pt x="3903" y="3373"/>
                  </a:cubicBezTo>
                  <a:cubicBezTo>
                    <a:pt x="4896" y="1639"/>
                    <a:pt x="6231" y="1271"/>
                    <a:pt x="7196" y="1271"/>
                  </a:cubicBezTo>
                  <a:cubicBezTo>
                    <a:pt x="7884" y="1271"/>
                    <a:pt x="8384" y="1458"/>
                    <a:pt x="8439" y="1472"/>
                  </a:cubicBezTo>
                  <a:lnTo>
                    <a:pt x="8906" y="304"/>
                  </a:lnTo>
                  <a:cubicBezTo>
                    <a:pt x="8480" y="134"/>
                    <a:pt x="7891" y="1"/>
                    <a:pt x="72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 name="Google Shape;409;p19">
            <a:extLst>
              <a:ext uri="{FF2B5EF4-FFF2-40B4-BE49-F238E27FC236}">
                <a16:creationId xmlns:a16="http://schemas.microsoft.com/office/drawing/2014/main" id="{A9304496-4EB1-5C8C-1E6A-7F4877F04232}"/>
              </a:ext>
            </a:extLst>
          </p:cNvPr>
          <p:cNvGrpSpPr/>
          <p:nvPr/>
        </p:nvGrpSpPr>
        <p:grpSpPr>
          <a:xfrm>
            <a:off x="155053" y="562623"/>
            <a:ext cx="263100" cy="263100"/>
            <a:chOff x="8381125" y="1746400"/>
            <a:chExt cx="263100" cy="263100"/>
          </a:xfrm>
        </p:grpSpPr>
        <p:sp>
          <p:nvSpPr>
            <p:cNvPr id="37" name="Google Shape;410;p19">
              <a:extLst>
                <a:ext uri="{FF2B5EF4-FFF2-40B4-BE49-F238E27FC236}">
                  <a16:creationId xmlns:a16="http://schemas.microsoft.com/office/drawing/2014/main" id="{569F8A12-4238-C239-CA31-2B124CCE23B4}"/>
                </a:ext>
              </a:extLst>
            </p:cNvPr>
            <p:cNvSpPr/>
            <p:nvPr/>
          </p:nvSpPr>
          <p:spPr>
            <a:xfrm>
              <a:off x="8381125" y="1746400"/>
              <a:ext cx="263100" cy="263100"/>
            </a:xfrm>
            <a:prstGeom prst="star4">
              <a:avLst>
                <a:gd name="adj" fmla="val 12500"/>
              </a:avLst>
            </a:prstGeom>
            <a:solidFill>
              <a:srgbClr val="FFB820"/>
            </a:solidFill>
            <a:ln w="76200" cap="flat" cmpd="sng">
              <a:solidFill>
                <a:srgbClr val="FFFFFF"/>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411;p19">
              <a:extLst>
                <a:ext uri="{FF2B5EF4-FFF2-40B4-BE49-F238E27FC236}">
                  <a16:creationId xmlns:a16="http://schemas.microsoft.com/office/drawing/2014/main" id="{6609475E-E61A-F17E-22C3-F1DFB429B7F9}"/>
                </a:ext>
              </a:extLst>
            </p:cNvPr>
            <p:cNvSpPr/>
            <p:nvPr/>
          </p:nvSpPr>
          <p:spPr>
            <a:xfrm>
              <a:off x="8381125" y="1746400"/>
              <a:ext cx="263100" cy="263100"/>
            </a:xfrm>
            <a:prstGeom prst="star4">
              <a:avLst>
                <a:gd name="adj" fmla="val 12500"/>
              </a:avLst>
            </a:prstGeom>
            <a:solidFill>
              <a:srgbClr val="FFB82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39" name="Google Shape;412;p19">
            <a:extLst>
              <a:ext uri="{FF2B5EF4-FFF2-40B4-BE49-F238E27FC236}">
                <a16:creationId xmlns:a16="http://schemas.microsoft.com/office/drawing/2014/main" id="{46E1DFA1-88B2-CB33-D7FE-F44A3E5C3FF8}"/>
              </a:ext>
            </a:extLst>
          </p:cNvPr>
          <p:cNvGrpSpPr/>
          <p:nvPr/>
        </p:nvGrpSpPr>
        <p:grpSpPr>
          <a:xfrm>
            <a:off x="1071778" y="212623"/>
            <a:ext cx="263100" cy="263100"/>
            <a:chOff x="8381125" y="1746400"/>
            <a:chExt cx="263100" cy="263100"/>
          </a:xfrm>
        </p:grpSpPr>
        <p:sp>
          <p:nvSpPr>
            <p:cNvPr id="40" name="Google Shape;413;p19">
              <a:extLst>
                <a:ext uri="{FF2B5EF4-FFF2-40B4-BE49-F238E27FC236}">
                  <a16:creationId xmlns:a16="http://schemas.microsoft.com/office/drawing/2014/main" id="{BD312B3D-7669-945F-80D8-BD806AEF49EE}"/>
                </a:ext>
              </a:extLst>
            </p:cNvPr>
            <p:cNvSpPr/>
            <p:nvPr/>
          </p:nvSpPr>
          <p:spPr>
            <a:xfrm>
              <a:off x="8381125" y="1746400"/>
              <a:ext cx="263100" cy="263100"/>
            </a:xfrm>
            <a:prstGeom prst="star4">
              <a:avLst>
                <a:gd name="adj" fmla="val 12500"/>
              </a:avLst>
            </a:prstGeom>
            <a:solidFill>
              <a:srgbClr val="FFB820"/>
            </a:solidFill>
            <a:ln w="76200" cap="flat" cmpd="sng">
              <a:solidFill>
                <a:srgbClr val="FFFFFF"/>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14;p19">
              <a:extLst>
                <a:ext uri="{FF2B5EF4-FFF2-40B4-BE49-F238E27FC236}">
                  <a16:creationId xmlns:a16="http://schemas.microsoft.com/office/drawing/2014/main" id="{871872B3-CB2D-1B0C-61C2-5078CEB3F76E}"/>
                </a:ext>
              </a:extLst>
            </p:cNvPr>
            <p:cNvSpPr/>
            <p:nvPr/>
          </p:nvSpPr>
          <p:spPr>
            <a:xfrm>
              <a:off x="8381125" y="1746400"/>
              <a:ext cx="263100" cy="263100"/>
            </a:xfrm>
            <a:prstGeom prst="star4">
              <a:avLst>
                <a:gd name="adj" fmla="val 12500"/>
              </a:avLst>
            </a:prstGeom>
            <a:solidFill>
              <a:srgbClr val="FFB82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42" name="Google Shape;415;p19">
            <a:extLst>
              <a:ext uri="{FF2B5EF4-FFF2-40B4-BE49-F238E27FC236}">
                <a16:creationId xmlns:a16="http://schemas.microsoft.com/office/drawing/2014/main" id="{62BE129A-FE96-5FAB-FD03-18EC5D0CFB22}"/>
              </a:ext>
            </a:extLst>
          </p:cNvPr>
          <p:cNvGrpSpPr/>
          <p:nvPr/>
        </p:nvGrpSpPr>
        <p:grpSpPr>
          <a:xfrm>
            <a:off x="245983" y="-24001"/>
            <a:ext cx="580102" cy="586623"/>
            <a:chOff x="482850" y="1704875"/>
            <a:chExt cx="438850" cy="407300"/>
          </a:xfrm>
        </p:grpSpPr>
        <p:sp>
          <p:nvSpPr>
            <p:cNvPr id="43" name="Google Shape;416;p19">
              <a:extLst>
                <a:ext uri="{FF2B5EF4-FFF2-40B4-BE49-F238E27FC236}">
                  <a16:creationId xmlns:a16="http://schemas.microsoft.com/office/drawing/2014/main" id="{71E6B406-344D-D3AC-666B-1DA22A9D5D7B}"/>
                </a:ext>
              </a:extLst>
            </p:cNvPr>
            <p:cNvSpPr/>
            <p:nvPr/>
          </p:nvSpPr>
          <p:spPr>
            <a:xfrm>
              <a:off x="482850" y="1716600"/>
              <a:ext cx="438850" cy="383825"/>
            </a:xfrm>
            <a:custGeom>
              <a:avLst/>
              <a:gdLst/>
              <a:ahLst/>
              <a:cxnLst/>
              <a:rect l="l" t="t" r="r" b="b"/>
              <a:pathLst>
                <a:path w="17554" h="15353" extrusionOk="0">
                  <a:moveTo>
                    <a:pt x="9039" y="1"/>
                  </a:moveTo>
                  <a:cubicBezTo>
                    <a:pt x="8688" y="1"/>
                    <a:pt x="8333" y="21"/>
                    <a:pt x="7974" y="62"/>
                  </a:cubicBezTo>
                  <a:cubicBezTo>
                    <a:pt x="3352" y="584"/>
                    <a:pt x="1" y="4427"/>
                    <a:pt x="476" y="8636"/>
                  </a:cubicBezTo>
                  <a:cubicBezTo>
                    <a:pt x="922" y="12512"/>
                    <a:pt x="4480" y="15353"/>
                    <a:pt x="8658" y="15353"/>
                  </a:cubicBezTo>
                  <a:cubicBezTo>
                    <a:pt x="9008" y="15353"/>
                    <a:pt x="9363" y="15333"/>
                    <a:pt x="9720" y="15292"/>
                  </a:cubicBezTo>
                  <a:cubicBezTo>
                    <a:pt x="11084" y="15136"/>
                    <a:pt x="12339" y="14692"/>
                    <a:pt x="13415" y="14037"/>
                  </a:cubicBezTo>
                  <a:cubicBezTo>
                    <a:pt x="15987" y="12470"/>
                    <a:pt x="17554" y="9688"/>
                    <a:pt x="17211" y="6718"/>
                  </a:cubicBezTo>
                  <a:cubicBezTo>
                    <a:pt x="16772" y="2835"/>
                    <a:pt x="13216" y="1"/>
                    <a:pt x="9039" y="1"/>
                  </a:cubicBezTo>
                  <a:close/>
                </a:path>
              </a:pathLst>
            </a:custGeom>
            <a:solidFill>
              <a:srgbClr val="FCFCF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17;p19">
              <a:extLst>
                <a:ext uri="{FF2B5EF4-FFF2-40B4-BE49-F238E27FC236}">
                  <a16:creationId xmlns:a16="http://schemas.microsoft.com/office/drawing/2014/main" id="{6FF80C8E-FAB0-8755-D6F4-5FFD538E26D7}"/>
                </a:ext>
              </a:extLst>
            </p:cNvPr>
            <p:cNvSpPr/>
            <p:nvPr/>
          </p:nvSpPr>
          <p:spPr>
            <a:xfrm>
              <a:off x="482850" y="1704875"/>
              <a:ext cx="438850" cy="407300"/>
            </a:xfrm>
            <a:custGeom>
              <a:avLst/>
              <a:gdLst/>
              <a:ahLst/>
              <a:cxnLst/>
              <a:rect l="l" t="t" r="r" b="b"/>
              <a:pathLst>
                <a:path w="17554" h="16292" fill="none" extrusionOk="0">
                  <a:moveTo>
                    <a:pt x="17211" y="7187"/>
                  </a:moveTo>
                  <a:cubicBezTo>
                    <a:pt x="16735" y="2978"/>
                    <a:pt x="12596" y="1"/>
                    <a:pt x="7974" y="531"/>
                  </a:cubicBezTo>
                  <a:cubicBezTo>
                    <a:pt x="3352" y="1053"/>
                    <a:pt x="1" y="4896"/>
                    <a:pt x="476" y="9105"/>
                  </a:cubicBezTo>
                  <a:cubicBezTo>
                    <a:pt x="959" y="13306"/>
                    <a:pt x="5098" y="16291"/>
                    <a:pt x="9720" y="15761"/>
                  </a:cubicBezTo>
                  <a:cubicBezTo>
                    <a:pt x="11084" y="15605"/>
                    <a:pt x="12339" y="15161"/>
                    <a:pt x="13415" y="14506"/>
                  </a:cubicBezTo>
                  <a:cubicBezTo>
                    <a:pt x="15987" y="12939"/>
                    <a:pt x="17554" y="10157"/>
                    <a:pt x="17211" y="7187"/>
                  </a:cubicBezTo>
                  <a:close/>
                </a:path>
              </a:pathLst>
            </a:custGeom>
            <a:noFill/>
            <a:ln w="76200" cap="flat" cmpd="sng">
              <a:solidFill>
                <a:srgbClr val="FCFCFC"/>
              </a:solidFill>
              <a:prstDash val="solid"/>
              <a:miter lim="7794"/>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18;p19">
              <a:extLst>
                <a:ext uri="{FF2B5EF4-FFF2-40B4-BE49-F238E27FC236}">
                  <a16:creationId xmlns:a16="http://schemas.microsoft.com/office/drawing/2014/main" id="{82B028EE-4468-2C07-6449-83C6B78FEF3C}"/>
                </a:ext>
              </a:extLst>
            </p:cNvPr>
            <p:cNvSpPr/>
            <p:nvPr/>
          </p:nvSpPr>
          <p:spPr>
            <a:xfrm>
              <a:off x="482850" y="1716600"/>
              <a:ext cx="438850" cy="383825"/>
            </a:xfrm>
            <a:custGeom>
              <a:avLst/>
              <a:gdLst/>
              <a:ahLst/>
              <a:cxnLst/>
              <a:rect l="l" t="t" r="r" b="b"/>
              <a:pathLst>
                <a:path w="17554" h="15353" extrusionOk="0">
                  <a:moveTo>
                    <a:pt x="9039" y="1"/>
                  </a:moveTo>
                  <a:cubicBezTo>
                    <a:pt x="8688" y="1"/>
                    <a:pt x="8333" y="21"/>
                    <a:pt x="7974" y="62"/>
                  </a:cubicBezTo>
                  <a:cubicBezTo>
                    <a:pt x="3352" y="584"/>
                    <a:pt x="1" y="4427"/>
                    <a:pt x="476" y="8636"/>
                  </a:cubicBezTo>
                  <a:cubicBezTo>
                    <a:pt x="922" y="12512"/>
                    <a:pt x="4480" y="15353"/>
                    <a:pt x="8658" y="15353"/>
                  </a:cubicBezTo>
                  <a:cubicBezTo>
                    <a:pt x="9008" y="15353"/>
                    <a:pt x="9363" y="15333"/>
                    <a:pt x="9720" y="15292"/>
                  </a:cubicBezTo>
                  <a:cubicBezTo>
                    <a:pt x="11084" y="15136"/>
                    <a:pt x="12339" y="14692"/>
                    <a:pt x="13415" y="14037"/>
                  </a:cubicBezTo>
                  <a:cubicBezTo>
                    <a:pt x="15987" y="12470"/>
                    <a:pt x="17554" y="9688"/>
                    <a:pt x="17211" y="6718"/>
                  </a:cubicBezTo>
                  <a:cubicBezTo>
                    <a:pt x="16772" y="2835"/>
                    <a:pt x="13216" y="1"/>
                    <a:pt x="9039" y="1"/>
                  </a:cubicBezTo>
                  <a:close/>
                </a:path>
              </a:pathLst>
            </a:custGeom>
            <a:solidFill>
              <a:srgbClr val="FFB82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419;p19">
              <a:extLst>
                <a:ext uri="{FF2B5EF4-FFF2-40B4-BE49-F238E27FC236}">
                  <a16:creationId xmlns:a16="http://schemas.microsoft.com/office/drawing/2014/main" id="{92F56D30-B555-71AD-A990-3013F9787DAD}"/>
                </a:ext>
              </a:extLst>
            </p:cNvPr>
            <p:cNvSpPr/>
            <p:nvPr/>
          </p:nvSpPr>
          <p:spPr>
            <a:xfrm>
              <a:off x="750400" y="1845650"/>
              <a:ext cx="16000" cy="14225"/>
            </a:xfrm>
            <a:custGeom>
              <a:avLst/>
              <a:gdLst/>
              <a:ahLst/>
              <a:cxnLst/>
              <a:rect l="l" t="t" r="r" b="b"/>
              <a:pathLst>
                <a:path w="640" h="569" extrusionOk="0">
                  <a:moveTo>
                    <a:pt x="326" y="0"/>
                  </a:moveTo>
                  <a:cubicBezTo>
                    <a:pt x="267" y="0"/>
                    <a:pt x="213" y="21"/>
                    <a:pt x="164" y="52"/>
                  </a:cubicBezTo>
                  <a:cubicBezTo>
                    <a:pt x="32" y="130"/>
                    <a:pt x="0" y="317"/>
                    <a:pt x="86" y="442"/>
                  </a:cubicBezTo>
                  <a:cubicBezTo>
                    <a:pt x="125" y="504"/>
                    <a:pt x="195" y="551"/>
                    <a:pt x="265" y="566"/>
                  </a:cubicBezTo>
                  <a:cubicBezTo>
                    <a:pt x="278" y="568"/>
                    <a:pt x="291" y="568"/>
                    <a:pt x="304" y="568"/>
                  </a:cubicBezTo>
                  <a:cubicBezTo>
                    <a:pt x="367" y="568"/>
                    <a:pt x="424" y="552"/>
                    <a:pt x="476" y="520"/>
                  </a:cubicBezTo>
                  <a:cubicBezTo>
                    <a:pt x="608" y="442"/>
                    <a:pt x="640" y="255"/>
                    <a:pt x="554" y="130"/>
                  </a:cubicBezTo>
                  <a:cubicBezTo>
                    <a:pt x="515" y="68"/>
                    <a:pt x="445" y="21"/>
                    <a:pt x="375" y="5"/>
                  </a:cubicBezTo>
                  <a:cubicBezTo>
                    <a:pt x="358" y="2"/>
                    <a:pt x="342" y="0"/>
                    <a:pt x="326"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20;p19">
              <a:extLst>
                <a:ext uri="{FF2B5EF4-FFF2-40B4-BE49-F238E27FC236}">
                  <a16:creationId xmlns:a16="http://schemas.microsoft.com/office/drawing/2014/main" id="{8F42DDC9-0DED-FEB6-3E9D-9F765647517D}"/>
                </a:ext>
              </a:extLst>
            </p:cNvPr>
            <p:cNvSpPr/>
            <p:nvPr/>
          </p:nvSpPr>
          <p:spPr>
            <a:xfrm>
              <a:off x="673825" y="1846875"/>
              <a:ext cx="15800" cy="14225"/>
            </a:xfrm>
            <a:custGeom>
              <a:avLst/>
              <a:gdLst/>
              <a:ahLst/>
              <a:cxnLst/>
              <a:rect l="l" t="t" r="r" b="b"/>
              <a:pathLst>
                <a:path w="632" h="569" extrusionOk="0">
                  <a:moveTo>
                    <a:pt x="332" y="1"/>
                  </a:moveTo>
                  <a:cubicBezTo>
                    <a:pt x="273" y="1"/>
                    <a:pt x="215" y="17"/>
                    <a:pt x="156" y="50"/>
                  </a:cubicBezTo>
                  <a:cubicBezTo>
                    <a:pt x="31" y="128"/>
                    <a:pt x="0" y="315"/>
                    <a:pt x="78" y="439"/>
                  </a:cubicBezTo>
                  <a:cubicBezTo>
                    <a:pt x="125" y="502"/>
                    <a:pt x="187" y="549"/>
                    <a:pt x="265" y="564"/>
                  </a:cubicBezTo>
                  <a:cubicBezTo>
                    <a:pt x="280" y="567"/>
                    <a:pt x="296" y="569"/>
                    <a:pt x="311" y="569"/>
                  </a:cubicBezTo>
                  <a:cubicBezTo>
                    <a:pt x="368" y="569"/>
                    <a:pt x="427" y="548"/>
                    <a:pt x="476" y="517"/>
                  </a:cubicBezTo>
                  <a:cubicBezTo>
                    <a:pt x="608" y="439"/>
                    <a:pt x="632" y="252"/>
                    <a:pt x="554" y="128"/>
                  </a:cubicBezTo>
                  <a:cubicBezTo>
                    <a:pt x="507" y="65"/>
                    <a:pt x="445" y="19"/>
                    <a:pt x="367" y="3"/>
                  </a:cubicBezTo>
                  <a:cubicBezTo>
                    <a:pt x="355" y="2"/>
                    <a:pt x="343" y="1"/>
                    <a:pt x="332"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21;p19">
              <a:extLst>
                <a:ext uri="{FF2B5EF4-FFF2-40B4-BE49-F238E27FC236}">
                  <a16:creationId xmlns:a16="http://schemas.microsoft.com/office/drawing/2014/main" id="{358D312A-4DED-FE1F-53D2-11329CA5E4EC}"/>
                </a:ext>
              </a:extLst>
            </p:cNvPr>
            <p:cNvSpPr/>
            <p:nvPr/>
          </p:nvSpPr>
          <p:spPr>
            <a:xfrm>
              <a:off x="666225" y="1803625"/>
              <a:ext cx="25750" cy="15375"/>
            </a:xfrm>
            <a:custGeom>
              <a:avLst/>
              <a:gdLst/>
              <a:ahLst/>
              <a:cxnLst/>
              <a:rect l="l" t="t" r="r" b="b"/>
              <a:pathLst>
                <a:path w="1030" h="615" extrusionOk="0">
                  <a:moveTo>
                    <a:pt x="631" y="1"/>
                  </a:moveTo>
                  <a:cubicBezTo>
                    <a:pt x="480" y="1"/>
                    <a:pt x="324" y="72"/>
                    <a:pt x="234" y="213"/>
                  </a:cubicBezTo>
                  <a:cubicBezTo>
                    <a:pt x="172" y="314"/>
                    <a:pt x="0" y="525"/>
                    <a:pt x="156" y="611"/>
                  </a:cubicBezTo>
                  <a:cubicBezTo>
                    <a:pt x="164" y="613"/>
                    <a:pt x="173" y="615"/>
                    <a:pt x="181" y="615"/>
                  </a:cubicBezTo>
                  <a:cubicBezTo>
                    <a:pt x="219" y="615"/>
                    <a:pt x="252" y="587"/>
                    <a:pt x="265" y="548"/>
                  </a:cubicBezTo>
                  <a:cubicBezTo>
                    <a:pt x="299" y="384"/>
                    <a:pt x="472" y="184"/>
                    <a:pt x="639" y="184"/>
                  </a:cubicBezTo>
                  <a:cubicBezTo>
                    <a:pt x="703" y="184"/>
                    <a:pt x="765" y="212"/>
                    <a:pt x="819" y="283"/>
                  </a:cubicBezTo>
                  <a:cubicBezTo>
                    <a:pt x="881" y="330"/>
                    <a:pt x="858" y="447"/>
                    <a:pt x="943" y="455"/>
                  </a:cubicBezTo>
                  <a:cubicBezTo>
                    <a:pt x="998" y="455"/>
                    <a:pt x="1029" y="400"/>
                    <a:pt x="1029" y="346"/>
                  </a:cubicBezTo>
                  <a:cubicBezTo>
                    <a:pt x="1003" y="115"/>
                    <a:pt x="821" y="1"/>
                    <a:pt x="63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22;p19">
              <a:extLst>
                <a:ext uri="{FF2B5EF4-FFF2-40B4-BE49-F238E27FC236}">
                  <a16:creationId xmlns:a16="http://schemas.microsoft.com/office/drawing/2014/main" id="{4A44F5AF-2F7A-18E2-B513-E4FEC983A8D0}"/>
                </a:ext>
              </a:extLst>
            </p:cNvPr>
            <p:cNvSpPr/>
            <p:nvPr/>
          </p:nvSpPr>
          <p:spPr>
            <a:xfrm>
              <a:off x="741725" y="1802725"/>
              <a:ext cx="31425" cy="15575"/>
            </a:xfrm>
            <a:custGeom>
              <a:avLst/>
              <a:gdLst/>
              <a:ahLst/>
              <a:cxnLst/>
              <a:rect l="l" t="t" r="r" b="b"/>
              <a:pathLst>
                <a:path w="1257" h="623" extrusionOk="0">
                  <a:moveTo>
                    <a:pt x="608" y="0"/>
                  </a:moveTo>
                  <a:cubicBezTo>
                    <a:pt x="312" y="0"/>
                    <a:pt x="1" y="398"/>
                    <a:pt x="363" y="405"/>
                  </a:cubicBezTo>
                  <a:cubicBezTo>
                    <a:pt x="439" y="312"/>
                    <a:pt x="557" y="246"/>
                    <a:pt x="671" y="246"/>
                  </a:cubicBezTo>
                  <a:cubicBezTo>
                    <a:pt x="757" y="246"/>
                    <a:pt x="841" y="283"/>
                    <a:pt x="901" y="374"/>
                  </a:cubicBezTo>
                  <a:cubicBezTo>
                    <a:pt x="975" y="434"/>
                    <a:pt x="944" y="623"/>
                    <a:pt x="1040" y="623"/>
                  </a:cubicBezTo>
                  <a:cubicBezTo>
                    <a:pt x="1055" y="623"/>
                    <a:pt x="1073" y="618"/>
                    <a:pt x="1096" y="608"/>
                  </a:cubicBezTo>
                  <a:cubicBezTo>
                    <a:pt x="1256" y="378"/>
                    <a:pt x="960" y="7"/>
                    <a:pt x="691" y="7"/>
                  </a:cubicBezTo>
                  <a:cubicBezTo>
                    <a:pt x="686" y="7"/>
                    <a:pt x="680" y="7"/>
                    <a:pt x="675" y="7"/>
                  </a:cubicBezTo>
                  <a:cubicBezTo>
                    <a:pt x="653" y="2"/>
                    <a:pt x="630" y="0"/>
                    <a:pt x="608"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423;p19">
              <a:extLst>
                <a:ext uri="{FF2B5EF4-FFF2-40B4-BE49-F238E27FC236}">
                  <a16:creationId xmlns:a16="http://schemas.microsoft.com/office/drawing/2014/main" id="{0FB61144-A79B-EAB3-813E-77D892DDF865}"/>
                </a:ext>
              </a:extLst>
            </p:cNvPr>
            <p:cNvSpPr/>
            <p:nvPr/>
          </p:nvSpPr>
          <p:spPr>
            <a:xfrm>
              <a:off x="694275" y="1877475"/>
              <a:ext cx="55375" cy="47325"/>
            </a:xfrm>
            <a:custGeom>
              <a:avLst/>
              <a:gdLst/>
              <a:ahLst/>
              <a:cxnLst/>
              <a:rect l="l" t="t" r="r" b="b"/>
              <a:pathLst>
                <a:path w="2215" h="1893" extrusionOk="0">
                  <a:moveTo>
                    <a:pt x="1912" y="1"/>
                  </a:moveTo>
                  <a:cubicBezTo>
                    <a:pt x="1809" y="1"/>
                    <a:pt x="1833" y="203"/>
                    <a:pt x="1840" y="283"/>
                  </a:cubicBezTo>
                  <a:cubicBezTo>
                    <a:pt x="1840" y="533"/>
                    <a:pt x="1840" y="790"/>
                    <a:pt x="1739" y="1024"/>
                  </a:cubicBezTo>
                  <a:cubicBezTo>
                    <a:pt x="1631" y="1369"/>
                    <a:pt x="1297" y="1624"/>
                    <a:pt x="952" y="1624"/>
                  </a:cubicBezTo>
                  <a:cubicBezTo>
                    <a:pt x="823" y="1624"/>
                    <a:pt x="691" y="1588"/>
                    <a:pt x="570" y="1507"/>
                  </a:cubicBezTo>
                  <a:cubicBezTo>
                    <a:pt x="227" y="1187"/>
                    <a:pt x="297" y="665"/>
                    <a:pt x="281" y="244"/>
                  </a:cubicBezTo>
                  <a:cubicBezTo>
                    <a:pt x="277" y="174"/>
                    <a:pt x="221" y="139"/>
                    <a:pt x="164" y="139"/>
                  </a:cubicBezTo>
                  <a:cubicBezTo>
                    <a:pt x="108" y="139"/>
                    <a:pt x="51" y="174"/>
                    <a:pt x="47" y="244"/>
                  </a:cubicBezTo>
                  <a:cubicBezTo>
                    <a:pt x="1" y="829"/>
                    <a:pt x="24" y="1694"/>
                    <a:pt x="726" y="1858"/>
                  </a:cubicBezTo>
                  <a:cubicBezTo>
                    <a:pt x="813" y="1881"/>
                    <a:pt x="902" y="1893"/>
                    <a:pt x="991" y="1893"/>
                  </a:cubicBezTo>
                  <a:cubicBezTo>
                    <a:pt x="1197" y="1893"/>
                    <a:pt x="1401" y="1832"/>
                    <a:pt x="1575" y="1717"/>
                  </a:cubicBezTo>
                  <a:cubicBezTo>
                    <a:pt x="2097" y="1351"/>
                    <a:pt x="2214" y="572"/>
                    <a:pt x="1973" y="18"/>
                  </a:cubicBezTo>
                  <a:cubicBezTo>
                    <a:pt x="1949" y="6"/>
                    <a:pt x="1929" y="1"/>
                    <a:pt x="1912"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424;p19">
              <a:extLst>
                <a:ext uri="{FF2B5EF4-FFF2-40B4-BE49-F238E27FC236}">
                  <a16:creationId xmlns:a16="http://schemas.microsoft.com/office/drawing/2014/main" id="{21F47CCA-F66D-82A4-1601-65DCEE4A53BC}"/>
                </a:ext>
              </a:extLst>
            </p:cNvPr>
            <p:cNvSpPr/>
            <p:nvPr/>
          </p:nvSpPr>
          <p:spPr>
            <a:xfrm>
              <a:off x="771450" y="1871225"/>
              <a:ext cx="97450" cy="62450"/>
            </a:xfrm>
            <a:custGeom>
              <a:avLst/>
              <a:gdLst/>
              <a:ahLst/>
              <a:cxnLst/>
              <a:rect l="l" t="t" r="r" b="b"/>
              <a:pathLst>
                <a:path w="3898" h="2498" extrusionOk="0">
                  <a:moveTo>
                    <a:pt x="1971" y="0"/>
                  </a:moveTo>
                  <a:cubicBezTo>
                    <a:pt x="1818" y="0"/>
                    <a:pt x="1666" y="15"/>
                    <a:pt x="1520" y="42"/>
                  </a:cubicBezTo>
                  <a:cubicBezTo>
                    <a:pt x="1232" y="128"/>
                    <a:pt x="928" y="221"/>
                    <a:pt x="678" y="393"/>
                  </a:cubicBezTo>
                  <a:cubicBezTo>
                    <a:pt x="0" y="900"/>
                    <a:pt x="335" y="1967"/>
                    <a:pt x="1052" y="2264"/>
                  </a:cubicBezTo>
                  <a:cubicBezTo>
                    <a:pt x="1359" y="2409"/>
                    <a:pt x="1714" y="2498"/>
                    <a:pt x="2065" y="2498"/>
                  </a:cubicBezTo>
                  <a:cubicBezTo>
                    <a:pt x="2444" y="2498"/>
                    <a:pt x="2818" y="2394"/>
                    <a:pt x="3118" y="2147"/>
                  </a:cubicBezTo>
                  <a:cubicBezTo>
                    <a:pt x="3897" y="1562"/>
                    <a:pt x="3632" y="557"/>
                    <a:pt x="2806" y="175"/>
                  </a:cubicBezTo>
                  <a:cubicBezTo>
                    <a:pt x="2547" y="53"/>
                    <a:pt x="2258" y="0"/>
                    <a:pt x="1971" y="0"/>
                  </a:cubicBezTo>
                  <a:close/>
                </a:path>
              </a:pathLst>
            </a:custGeom>
            <a:solidFill>
              <a:srgbClr val="F25C0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25;p19">
              <a:extLst>
                <a:ext uri="{FF2B5EF4-FFF2-40B4-BE49-F238E27FC236}">
                  <a16:creationId xmlns:a16="http://schemas.microsoft.com/office/drawing/2014/main" id="{A33CDC93-3D3F-9700-4181-AB7AA262F0D0}"/>
                </a:ext>
              </a:extLst>
            </p:cNvPr>
            <p:cNvSpPr/>
            <p:nvPr/>
          </p:nvSpPr>
          <p:spPr>
            <a:xfrm>
              <a:off x="571700" y="1836000"/>
              <a:ext cx="84025" cy="62575"/>
            </a:xfrm>
            <a:custGeom>
              <a:avLst/>
              <a:gdLst/>
              <a:ahLst/>
              <a:cxnLst/>
              <a:rect l="l" t="t" r="r" b="b"/>
              <a:pathLst>
                <a:path w="3361" h="2503" extrusionOk="0">
                  <a:moveTo>
                    <a:pt x="1589" y="0"/>
                  </a:moveTo>
                  <a:cubicBezTo>
                    <a:pt x="1582" y="0"/>
                    <a:pt x="1575" y="1"/>
                    <a:pt x="1568" y="1"/>
                  </a:cubicBezTo>
                  <a:cubicBezTo>
                    <a:pt x="1435" y="33"/>
                    <a:pt x="1310" y="72"/>
                    <a:pt x="1186" y="111"/>
                  </a:cubicBezTo>
                  <a:cubicBezTo>
                    <a:pt x="1045" y="157"/>
                    <a:pt x="905" y="204"/>
                    <a:pt x="780" y="274"/>
                  </a:cubicBezTo>
                  <a:cubicBezTo>
                    <a:pt x="461" y="461"/>
                    <a:pt x="188" y="773"/>
                    <a:pt x="110" y="1139"/>
                  </a:cubicBezTo>
                  <a:cubicBezTo>
                    <a:pt x="1" y="1755"/>
                    <a:pt x="547" y="2277"/>
                    <a:pt x="1108" y="2402"/>
                  </a:cubicBezTo>
                  <a:cubicBezTo>
                    <a:pt x="1337" y="2467"/>
                    <a:pt x="1560" y="2503"/>
                    <a:pt x="1778" y="2503"/>
                  </a:cubicBezTo>
                  <a:cubicBezTo>
                    <a:pt x="2139" y="2503"/>
                    <a:pt x="2484" y="2404"/>
                    <a:pt x="2815" y="2176"/>
                  </a:cubicBezTo>
                  <a:cubicBezTo>
                    <a:pt x="3134" y="1966"/>
                    <a:pt x="3337" y="1716"/>
                    <a:pt x="3345" y="1326"/>
                  </a:cubicBezTo>
                  <a:cubicBezTo>
                    <a:pt x="3360" y="945"/>
                    <a:pt x="3134" y="633"/>
                    <a:pt x="2830" y="430"/>
                  </a:cubicBezTo>
                  <a:cubicBezTo>
                    <a:pt x="2519" y="204"/>
                    <a:pt x="2129" y="87"/>
                    <a:pt x="1739" y="87"/>
                  </a:cubicBezTo>
                  <a:cubicBezTo>
                    <a:pt x="1711" y="31"/>
                    <a:pt x="1652" y="0"/>
                    <a:pt x="1589" y="0"/>
                  </a:cubicBezTo>
                  <a:close/>
                </a:path>
              </a:pathLst>
            </a:custGeom>
            <a:solidFill>
              <a:srgbClr val="F25C0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75467617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103"/>
        <p:cNvGrpSpPr/>
        <p:nvPr/>
      </p:nvGrpSpPr>
      <p:grpSpPr>
        <a:xfrm>
          <a:off x="0" y="0"/>
          <a:ext cx="0" cy="0"/>
          <a:chOff x="0" y="0"/>
          <a:chExt cx="0" cy="0"/>
        </a:xfrm>
      </p:grpSpPr>
      <p:sp>
        <p:nvSpPr>
          <p:cNvPr id="26" name="Google Shape;791;p21">
            <a:extLst>
              <a:ext uri="{FF2B5EF4-FFF2-40B4-BE49-F238E27FC236}">
                <a16:creationId xmlns:a16="http://schemas.microsoft.com/office/drawing/2014/main" id="{D0C2DC41-DDD0-113F-E11D-26B8A9731F04}"/>
              </a:ext>
            </a:extLst>
          </p:cNvPr>
          <p:cNvSpPr/>
          <p:nvPr/>
        </p:nvSpPr>
        <p:spPr>
          <a:xfrm>
            <a:off x="1346200" y="125630"/>
            <a:ext cx="7239000" cy="572700"/>
          </a:xfrm>
          <a:custGeom>
            <a:avLst/>
            <a:gdLst/>
            <a:ahLst/>
            <a:cxnLst/>
            <a:rect l="l" t="t" r="r" b="b"/>
            <a:pathLst>
              <a:path w="59342" h="90346" extrusionOk="0">
                <a:moveTo>
                  <a:pt x="21484" y="0"/>
                </a:moveTo>
                <a:cubicBezTo>
                  <a:pt x="16291" y="0"/>
                  <a:pt x="8432" y="235"/>
                  <a:pt x="4989" y="2325"/>
                </a:cubicBezTo>
                <a:cubicBezTo>
                  <a:pt x="905" y="4814"/>
                  <a:pt x="1215" y="6814"/>
                  <a:pt x="322" y="20232"/>
                </a:cubicBezTo>
                <a:cubicBezTo>
                  <a:pt x="0" y="24995"/>
                  <a:pt x="1405" y="48628"/>
                  <a:pt x="1917" y="58320"/>
                </a:cubicBezTo>
                <a:cubicBezTo>
                  <a:pt x="2382" y="67071"/>
                  <a:pt x="250" y="79097"/>
                  <a:pt x="6573" y="85145"/>
                </a:cubicBezTo>
                <a:cubicBezTo>
                  <a:pt x="11383" y="89753"/>
                  <a:pt x="21324" y="88824"/>
                  <a:pt x="27944" y="89562"/>
                </a:cubicBezTo>
                <a:cubicBezTo>
                  <a:pt x="32588" y="90085"/>
                  <a:pt x="37273" y="90346"/>
                  <a:pt x="41951" y="90346"/>
                </a:cubicBezTo>
                <a:cubicBezTo>
                  <a:pt x="42922" y="90346"/>
                  <a:pt x="43893" y="90335"/>
                  <a:pt x="44863" y="90312"/>
                </a:cubicBezTo>
                <a:cubicBezTo>
                  <a:pt x="46590" y="90265"/>
                  <a:pt x="48411" y="90169"/>
                  <a:pt x="49852" y="89229"/>
                </a:cubicBezTo>
                <a:cubicBezTo>
                  <a:pt x="50745" y="88657"/>
                  <a:pt x="51423" y="87824"/>
                  <a:pt x="51983" y="86931"/>
                </a:cubicBezTo>
                <a:cubicBezTo>
                  <a:pt x="53924" y="83883"/>
                  <a:pt x="54745" y="80251"/>
                  <a:pt x="55102" y="76668"/>
                </a:cubicBezTo>
                <a:cubicBezTo>
                  <a:pt x="57353" y="53951"/>
                  <a:pt x="59341" y="33091"/>
                  <a:pt x="54626" y="11910"/>
                </a:cubicBezTo>
                <a:cubicBezTo>
                  <a:pt x="54210" y="10052"/>
                  <a:pt x="53781" y="8147"/>
                  <a:pt x="52709" y="6564"/>
                </a:cubicBezTo>
                <a:cubicBezTo>
                  <a:pt x="51614" y="4933"/>
                  <a:pt x="49923" y="3778"/>
                  <a:pt x="48161" y="2897"/>
                </a:cubicBezTo>
                <a:cubicBezTo>
                  <a:pt x="42577" y="111"/>
                  <a:pt x="30314" y="51"/>
                  <a:pt x="24182" y="15"/>
                </a:cubicBezTo>
                <a:cubicBezTo>
                  <a:pt x="23421" y="9"/>
                  <a:pt x="22504" y="0"/>
                  <a:pt x="214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8" name="Google Shape;1108;p37"/>
          <p:cNvSpPr txBox="1">
            <a:spLocks noGrp="1"/>
          </p:cNvSpPr>
          <p:nvPr>
            <p:ph type="title"/>
          </p:nvPr>
        </p:nvSpPr>
        <p:spPr>
          <a:xfrm>
            <a:off x="681568" y="12700"/>
            <a:ext cx="8335432"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3200" b="1">
                <a:latin typeface="Times New Roman" panose="02020603050405020304" pitchFamily="18" charset="0"/>
                <a:cs typeface="Times New Roman" panose="02020603050405020304" pitchFamily="18" charset="0"/>
              </a:rPr>
              <a:t>3. Bài học nhận thức và hành động</a:t>
            </a:r>
            <a:endParaRPr sz="3200" b="1">
              <a:latin typeface="Times New Roman" panose="02020603050405020304" pitchFamily="18" charset="0"/>
              <a:cs typeface="Times New Roman" panose="02020603050405020304" pitchFamily="18" charset="0"/>
            </a:endParaRPr>
          </a:p>
        </p:txBody>
      </p:sp>
      <p:sp>
        <p:nvSpPr>
          <p:cNvPr id="2" name="Google Shape;738;p14">
            <a:extLst>
              <a:ext uri="{FF2B5EF4-FFF2-40B4-BE49-F238E27FC236}">
                <a16:creationId xmlns:a16="http://schemas.microsoft.com/office/drawing/2014/main" id="{7A3DF4EC-526D-8F30-F430-0BB33E053A8D}"/>
              </a:ext>
            </a:extLst>
          </p:cNvPr>
          <p:cNvSpPr/>
          <p:nvPr/>
        </p:nvSpPr>
        <p:spPr>
          <a:xfrm>
            <a:off x="8727975" y="2182625"/>
            <a:ext cx="733200" cy="389125"/>
          </a:xfrm>
          <a:custGeom>
            <a:avLst/>
            <a:gdLst/>
            <a:ahLst/>
            <a:cxnLst/>
            <a:rect l="l" t="t" r="r" b="b"/>
            <a:pathLst>
              <a:path w="29328" h="15565" extrusionOk="0">
                <a:moveTo>
                  <a:pt x="12794" y="1"/>
                </a:moveTo>
                <a:cubicBezTo>
                  <a:pt x="12502" y="1"/>
                  <a:pt x="12191" y="32"/>
                  <a:pt x="11862" y="99"/>
                </a:cubicBezTo>
                <a:cubicBezTo>
                  <a:pt x="7254" y="1016"/>
                  <a:pt x="8563" y="8452"/>
                  <a:pt x="8563" y="8452"/>
                </a:cubicBezTo>
                <a:cubicBezTo>
                  <a:pt x="7850" y="7334"/>
                  <a:pt x="6053" y="6175"/>
                  <a:pt x="4384" y="6175"/>
                </a:cubicBezTo>
                <a:cubicBezTo>
                  <a:pt x="3356" y="6175"/>
                  <a:pt x="2377" y="6614"/>
                  <a:pt x="1729" y="7771"/>
                </a:cubicBezTo>
                <a:cubicBezTo>
                  <a:pt x="1" y="10835"/>
                  <a:pt x="4295" y="14815"/>
                  <a:pt x="4295" y="14815"/>
                </a:cubicBezTo>
                <a:cubicBezTo>
                  <a:pt x="4885" y="15351"/>
                  <a:pt x="10046" y="15565"/>
                  <a:pt x="15055" y="15565"/>
                </a:cubicBezTo>
                <a:cubicBezTo>
                  <a:pt x="19830" y="15565"/>
                  <a:pt x="24467" y="15371"/>
                  <a:pt x="24876" y="15077"/>
                </a:cubicBezTo>
                <a:cubicBezTo>
                  <a:pt x="25687" y="14501"/>
                  <a:pt x="29327" y="8636"/>
                  <a:pt x="26892" y="6619"/>
                </a:cubicBezTo>
                <a:cubicBezTo>
                  <a:pt x="26294" y="6135"/>
                  <a:pt x="25728" y="5959"/>
                  <a:pt x="25222" y="5959"/>
                </a:cubicBezTo>
                <a:cubicBezTo>
                  <a:pt x="23868" y="5959"/>
                  <a:pt x="22938" y="7222"/>
                  <a:pt x="22938" y="7222"/>
                </a:cubicBezTo>
                <a:cubicBezTo>
                  <a:pt x="22938" y="7222"/>
                  <a:pt x="24352" y="3294"/>
                  <a:pt x="21446" y="2430"/>
                </a:cubicBezTo>
                <a:cubicBezTo>
                  <a:pt x="21137" y="2335"/>
                  <a:pt x="20848" y="2293"/>
                  <a:pt x="20578" y="2293"/>
                </a:cubicBezTo>
                <a:cubicBezTo>
                  <a:pt x="18307" y="2293"/>
                  <a:pt x="17387" y="5284"/>
                  <a:pt x="17387" y="5284"/>
                </a:cubicBezTo>
                <a:cubicBezTo>
                  <a:pt x="17387" y="5284"/>
                  <a:pt x="16597" y="1"/>
                  <a:pt x="12794" y="1"/>
                </a:cubicBezTo>
                <a:close/>
              </a:path>
            </a:pathLst>
          </a:custGeom>
          <a:solidFill>
            <a:srgbClr val="ABCF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1034;p20">
            <a:extLst>
              <a:ext uri="{FF2B5EF4-FFF2-40B4-BE49-F238E27FC236}">
                <a16:creationId xmlns:a16="http://schemas.microsoft.com/office/drawing/2014/main" id="{4197C761-DDBB-229B-2D6E-2B6B69663813}"/>
              </a:ext>
            </a:extLst>
          </p:cNvPr>
          <p:cNvSpPr/>
          <p:nvPr/>
        </p:nvSpPr>
        <p:spPr>
          <a:xfrm>
            <a:off x="137917" y="1082226"/>
            <a:ext cx="3064606" cy="2138345"/>
          </a:xfrm>
          <a:prstGeom prst="wedgeRoundRectCallout">
            <a:avLst>
              <a:gd name="adj1" fmla="val 48664"/>
              <a:gd name="adj2" fmla="val 76855"/>
              <a:gd name="adj3" fmla="val 0"/>
            </a:avLst>
          </a:prstGeom>
          <a:solidFill>
            <a:srgbClr val="F5A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1038;p20">
            <a:extLst>
              <a:ext uri="{FF2B5EF4-FFF2-40B4-BE49-F238E27FC236}">
                <a16:creationId xmlns:a16="http://schemas.microsoft.com/office/drawing/2014/main" id="{F712693A-D38C-E880-ADC2-CBA86800085C}"/>
              </a:ext>
            </a:extLst>
          </p:cNvPr>
          <p:cNvSpPr/>
          <p:nvPr/>
        </p:nvSpPr>
        <p:spPr>
          <a:xfrm flipH="1">
            <a:off x="5230300" y="1066800"/>
            <a:ext cx="3775783" cy="2153771"/>
          </a:xfrm>
          <a:prstGeom prst="wedgeRoundRectCallout">
            <a:avLst>
              <a:gd name="adj1" fmla="val 48664"/>
              <a:gd name="adj2" fmla="val 76855"/>
              <a:gd name="adj3" fmla="val 0"/>
            </a:avLst>
          </a:prstGeom>
          <a:solidFill>
            <a:srgbClr val="F4AA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TextBox 50">
            <a:extLst>
              <a:ext uri="{FF2B5EF4-FFF2-40B4-BE49-F238E27FC236}">
                <a16:creationId xmlns:a16="http://schemas.microsoft.com/office/drawing/2014/main" id="{04B6ACF8-A53B-AB2C-31B4-A188B138F62D}"/>
              </a:ext>
            </a:extLst>
          </p:cNvPr>
          <p:cNvSpPr txBox="1"/>
          <p:nvPr/>
        </p:nvSpPr>
        <p:spPr>
          <a:xfrm>
            <a:off x="20687" y="1036416"/>
            <a:ext cx="3291703" cy="2677656"/>
          </a:xfrm>
          <a:prstGeom prst="rect">
            <a:avLst/>
          </a:prstGeom>
          <a:noFill/>
        </p:spPr>
        <p:txBody>
          <a:bodyPr wrap="square">
            <a:spAutoFit/>
          </a:bodyPr>
          <a:lstStyle/>
          <a:p>
            <a:pPr algn="ctr"/>
            <a:r>
              <a:rPr lang="en-US" sz="2800" b="1">
                <a:latin typeface="Times New Roman" panose="02020603050405020304" pitchFamily="18" charset="0"/>
                <a:cs typeface="Times New Roman" panose="02020603050405020304" pitchFamily="18" charset="0"/>
              </a:rPr>
              <a:t>Tiếp sức đồng đội</a:t>
            </a:r>
          </a:p>
          <a:p>
            <a:pPr algn="ctr"/>
            <a:r>
              <a:rPr lang="en-US" sz="2800" i="1">
                <a:latin typeface="Times New Roman" panose="02020603050405020304" pitchFamily="18" charset="0"/>
                <a:cs typeface="Times New Roman" panose="02020603050405020304" pitchFamily="18" charset="0"/>
              </a:rPr>
              <a:t>Theo em, làm thế </a:t>
            </a:r>
          </a:p>
          <a:p>
            <a:pPr algn="ctr"/>
            <a:r>
              <a:rPr lang="en-US" sz="2800" i="1">
                <a:latin typeface="Times New Roman" panose="02020603050405020304" pitchFamily="18" charset="0"/>
                <a:cs typeface="Times New Roman" panose="02020603050405020304" pitchFamily="18" charset="0"/>
              </a:rPr>
              <a:t>nào để lan tỏa nụ cười trong cuộc </a:t>
            </a:r>
          </a:p>
          <a:p>
            <a:pPr algn="ctr"/>
            <a:r>
              <a:rPr lang="en-US" sz="2800" i="1">
                <a:latin typeface="Times New Roman" panose="02020603050405020304" pitchFamily="18" charset="0"/>
                <a:cs typeface="Times New Roman" panose="02020603050405020304" pitchFamily="18" charset="0"/>
              </a:rPr>
              <a:t>sống chúng ta?</a:t>
            </a:r>
            <a:endParaRPr lang="en-US" sz="2800">
              <a:latin typeface="Times New Roman" panose="02020603050405020304" pitchFamily="18" charset="0"/>
              <a:cs typeface="Times New Roman" panose="02020603050405020304" pitchFamily="18" charset="0"/>
            </a:endParaRPr>
          </a:p>
          <a:p>
            <a:pPr algn="ctr"/>
            <a:endParaRPr lang="en-US" sz="2800" b="1">
              <a:latin typeface="Times New Roman" panose="02020603050405020304" pitchFamily="18" charset="0"/>
              <a:cs typeface="Times New Roman" panose="02020603050405020304" pitchFamily="18" charset="0"/>
            </a:endParaRPr>
          </a:p>
        </p:txBody>
      </p:sp>
      <p:sp>
        <p:nvSpPr>
          <p:cNvPr id="52" name="TextBox 51">
            <a:extLst>
              <a:ext uri="{FF2B5EF4-FFF2-40B4-BE49-F238E27FC236}">
                <a16:creationId xmlns:a16="http://schemas.microsoft.com/office/drawing/2014/main" id="{4F76619F-7BDD-2F2F-D372-4FD70A789B44}"/>
              </a:ext>
            </a:extLst>
          </p:cNvPr>
          <p:cNvSpPr txBox="1"/>
          <p:nvPr/>
        </p:nvSpPr>
        <p:spPr>
          <a:xfrm>
            <a:off x="5305466" y="1002468"/>
            <a:ext cx="3695423" cy="3416320"/>
          </a:xfrm>
          <a:prstGeom prst="rect">
            <a:avLst/>
          </a:prstGeom>
          <a:noFill/>
        </p:spPr>
        <p:txBody>
          <a:bodyPr wrap="square">
            <a:spAutoFit/>
          </a:bodyPr>
          <a:lstStyle/>
          <a:p>
            <a:pPr algn="just"/>
            <a:r>
              <a:rPr lang="en-US" sz="2400" dirty="0">
                <a:latin typeface="Times New Roman" panose="02020603050405020304" pitchFamily="18" charset="0"/>
                <a:cs typeface="Times New Roman" panose="02020603050405020304" pitchFamily="18" charset="0"/>
              </a:rPr>
              <a:t>HS </a:t>
            </a:r>
            <a:r>
              <a:rPr lang="en-US" sz="2400" dirty="0" err="1">
                <a:latin typeface="Times New Roman" panose="02020603050405020304" pitchFamily="18" charset="0"/>
                <a:cs typeface="Times New Roman" panose="02020603050405020304" pitchFamily="18" charset="0"/>
              </a:rPr>
              <a:t>dùng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giấy</a:t>
            </a:r>
            <a:r>
              <a:rPr lang="en-US" sz="2400" dirty="0">
                <a:latin typeface="Times New Roman" panose="02020603050405020304" pitchFamily="18" charset="0"/>
                <a:cs typeface="Times New Roman" panose="02020603050405020304" pitchFamily="18" charset="0"/>
              </a:rPr>
              <a:t> note </a:t>
            </a:r>
            <a:r>
              <a:rPr lang="en-US" sz="2400" dirty="0" err="1">
                <a:latin typeface="Times New Roman" panose="02020603050405020304" pitchFamily="18" charset="0"/>
                <a:cs typeface="Times New Roman" panose="02020603050405020304" pitchFamily="18" charset="0"/>
              </a:rPr>
              <a:t>để</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ghi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đáp</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án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mình</a:t>
            </a:r>
            <a:r>
              <a:rPr lang="en-US" sz="2400" dirty="0">
                <a:latin typeface="Times New Roman" panose="02020603050405020304" pitchFamily="18" charset="0"/>
                <a:cs typeface="Times New Roman" panose="02020603050405020304" pitchFamily="18" charset="0"/>
              </a:rPr>
              <a:t>. Sau 3phút </a:t>
            </a:r>
            <a:r>
              <a:rPr lang="en-US" sz="2400" dirty="0" err="1">
                <a:latin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nhóm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tổng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hợp</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đáp</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án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dán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lên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bảng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Nhóm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nào</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nhiều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đáp</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án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phù</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hợp</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nhất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sẽ</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giành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chiến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thắng</a:t>
            </a:r>
            <a:r>
              <a:rPr lang="en-US" sz="2400" dirty="0">
                <a:latin typeface="Times New Roman" panose="02020603050405020304" pitchFamily="18" charset="0"/>
                <a:cs typeface="Times New Roman" panose="02020603050405020304" pitchFamily="18" charset="0"/>
              </a:rPr>
              <a:t>.</a:t>
            </a:r>
          </a:p>
          <a:p>
            <a:pPr marL="0" marR="0" lvl="0" indent="0" algn="just" defTabSz="914400" eaLnBrk="1" fontAlgn="auto" latinLnBrk="0" hangingPunct="1">
              <a:lnSpc>
                <a:spcPct val="100000"/>
              </a:lnSpc>
              <a:spcBef>
                <a:spcPts val="0"/>
              </a:spcBef>
              <a:spcAft>
                <a:spcPts val="0"/>
              </a:spcAft>
              <a:buClrTx/>
              <a:buSzTx/>
              <a:buFontTx/>
              <a:buNone/>
              <a:tabLst/>
              <a:defRPr/>
            </a:pPr>
            <a:endParaRPr kumimoji="0" lang="en-US" sz="7200" b="0" i="0" u="none" strike="noStrike" kern="0" cap="none" spc="0" normalizeH="0" baseline="0" noProof="0" dirty="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grpSp>
        <p:nvGrpSpPr>
          <p:cNvPr id="53" name="Google Shape;1378;p49">
            <a:extLst>
              <a:ext uri="{FF2B5EF4-FFF2-40B4-BE49-F238E27FC236}">
                <a16:creationId xmlns:a16="http://schemas.microsoft.com/office/drawing/2014/main" id="{20D8E6EF-E5A9-D0A9-16D3-F4DB229B4A45}"/>
              </a:ext>
            </a:extLst>
          </p:cNvPr>
          <p:cNvGrpSpPr/>
          <p:nvPr/>
        </p:nvGrpSpPr>
        <p:grpSpPr>
          <a:xfrm>
            <a:off x="2658495" y="3613158"/>
            <a:ext cx="2510410" cy="1670078"/>
            <a:chOff x="373025" y="688475"/>
            <a:chExt cx="6622025" cy="4405375"/>
          </a:xfrm>
        </p:grpSpPr>
        <p:sp>
          <p:nvSpPr>
            <p:cNvPr id="54" name="Google Shape;1379;p49">
              <a:extLst>
                <a:ext uri="{FF2B5EF4-FFF2-40B4-BE49-F238E27FC236}">
                  <a16:creationId xmlns:a16="http://schemas.microsoft.com/office/drawing/2014/main" id="{9AE5BD61-6147-9A48-43E9-9A807378482A}"/>
                </a:ext>
              </a:extLst>
            </p:cNvPr>
            <p:cNvSpPr/>
            <p:nvPr/>
          </p:nvSpPr>
          <p:spPr>
            <a:xfrm>
              <a:off x="373275" y="704450"/>
              <a:ext cx="6621775" cy="4218275"/>
            </a:xfrm>
            <a:custGeom>
              <a:avLst/>
              <a:gdLst/>
              <a:ahLst/>
              <a:cxnLst/>
              <a:rect l="l" t="t" r="r" b="b"/>
              <a:pathLst>
                <a:path w="264871" h="168731" extrusionOk="0">
                  <a:moveTo>
                    <a:pt x="83396" y="18527"/>
                  </a:moveTo>
                  <a:lnTo>
                    <a:pt x="83396" y="18527"/>
                  </a:lnTo>
                  <a:cubicBezTo>
                    <a:pt x="80913" y="21272"/>
                    <a:pt x="78925" y="24481"/>
                    <a:pt x="77337" y="27815"/>
                  </a:cubicBezTo>
                  <a:cubicBezTo>
                    <a:pt x="77021" y="28467"/>
                    <a:pt x="76737" y="29130"/>
                    <a:pt x="76453" y="29793"/>
                  </a:cubicBezTo>
                  <a:cubicBezTo>
                    <a:pt x="76695" y="29098"/>
                    <a:pt x="76969" y="28415"/>
                    <a:pt x="77253" y="27752"/>
                  </a:cubicBezTo>
                  <a:cubicBezTo>
                    <a:pt x="78610" y="24291"/>
                    <a:pt x="80745" y="21136"/>
                    <a:pt x="83396" y="18527"/>
                  </a:cubicBezTo>
                  <a:close/>
                  <a:moveTo>
                    <a:pt x="60569" y="73468"/>
                  </a:moveTo>
                  <a:lnTo>
                    <a:pt x="60569" y="73468"/>
                  </a:lnTo>
                  <a:cubicBezTo>
                    <a:pt x="60149" y="75719"/>
                    <a:pt x="59844" y="78064"/>
                    <a:pt x="60243" y="80347"/>
                  </a:cubicBezTo>
                  <a:cubicBezTo>
                    <a:pt x="60433" y="81431"/>
                    <a:pt x="60801" y="82514"/>
                    <a:pt x="61316" y="83524"/>
                  </a:cubicBezTo>
                  <a:cubicBezTo>
                    <a:pt x="59760" y="81083"/>
                    <a:pt x="59433" y="77949"/>
                    <a:pt x="60012" y="75140"/>
                  </a:cubicBezTo>
                  <a:cubicBezTo>
                    <a:pt x="60138" y="74572"/>
                    <a:pt x="60328" y="74004"/>
                    <a:pt x="60569" y="73468"/>
                  </a:cubicBezTo>
                  <a:close/>
                  <a:moveTo>
                    <a:pt x="47927" y="69648"/>
                  </a:moveTo>
                  <a:cubicBezTo>
                    <a:pt x="48000" y="69648"/>
                    <a:pt x="48072" y="69690"/>
                    <a:pt x="48104" y="69775"/>
                  </a:cubicBezTo>
                  <a:cubicBezTo>
                    <a:pt x="48672" y="71332"/>
                    <a:pt x="49682" y="72689"/>
                    <a:pt x="51123" y="73562"/>
                  </a:cubicBezTo>
                  <a:cubicBezTo>
                    <a:pt x="52187" y="74203"/>
                    <a:pt x="53318" y="74450"/>
                    <a:pt x="54466" y="74450"/>
                  </a:cubicBezTo>
                  <a:cubicBezTo>
                    <a:pt x="56315" y="74450"/>
                    <a:pt x="58210" y="73810"/>
                    <a:pt x="59949" y="73142"/>
                  </a:cubicBezTo>
                  <a:lnTo>
                    <a:pt x="59949" y="73142"/>
                  </a:lnTo>
                  <a:cubicBezTo>
                    <a:pt x="59938" y="73152"/>
                    <a:pt x="59938" y="73173"/>
                    <a:pt x="59928" y="73194"/>
                  </a:cubicBezTo>
                  <a:cubicBezTo>
                    <a:pt x="59539" y="73962"/>
                    <a:pt x="59339" y="74793"/>
                    <a:pt x="59170" y="75645"/>
                  </a:cubicBezTo>
                  <a:cubicBezTo>
                    <a:pt x="58655" y="78433"/>
                    <a:pt x="59065" y="81441"/>
                    <a:pt x="60548" y="83881"/>
                  </a:cubicBezTo>
                  <a:cubicBezTo>
                    <a:pt x="61685" y="85607"/>
                    <a:pt x="63283" y="87100"/>
                    <a:pt x="65187" y="87931"/>
                  </a:cubicBezTo>
                  <a:cubicBezTo>
                    <a:pt x="66060" y="88289"/>
                    <a:pt x="67007" y="88352"/>
                    <a:pt x="67954" y="88352"/>
                  </a:cubicBezTo>
                  <a:cubicBezTo>
                    <a:pt x="67954" y="88363"/>
                    <a:pt x="67954" y="88363"/>
                    <a:pt x="67964" y="88363"/>
                  </a:cubicBezTo>
                  <a:cubicBezTo>
                    <a:pt x="68200" y="88384"/>
                    <a:pt x="68434" y="88395"/>
                    <a:pt x="68665" y="88395"/>
                  </a:cubicBezTo>
                  <a:cubicBezTo>
                    <a:pt x="69115" y="88395"/>
                    <a:pt x="69557" y="88355"/>
                    <a:pt x="69995" y="88278"/>
                  </a:cubicBezTo>
                  <a:lnTo>
                    <a:pt x="70005" y="88278"/>
                  </a:lnTo>
                  <a:cubicBezTo>
                    <a:pt x="70173" y="88257"/>
                    <a:pt x="70331" y="88257"/>
                    <a:pt x="70489" y="88236"/>
                  </a:cubicBezTo>
                  <a:cubicBezTo>
                    <a:pt x="70542" y="88226"/>
                    <a:pt x="70584" y="88205"/>
                    <a:pt x="70626" y="88173"/>
                  </a:cubicBezTo>
                  <a:cubicBezTo>
                    <a:pt x="70647" y="88163"/>
                    <a:pt x="70678" y="88142"/>
                    <a:pt x="70710" y="88131"/>
                  </a:cubicBezTo>
                  <a:cubicBezTo>
                    <a:pt x="72814" y="87626"/>
                    <a:pt x="74739" y="86385"/>
                    <a:pt x="76495" y="85028"/>
                  </a:cubicBezTo>
                  <a:cubicBezTo>
                    <a:pt x="76531" y="85000"/>
                    <a:pt x="76571" y="84987"/>
                    <a:pt x="76611" y="84987"/>
                  </a:cubicBezTo>
                  <a:cubicBezTo>
                    <a:pt x="76688" y="84987"/>
                    <a:pt x="76762" y="85036"/>
                    <a:pt x="76790" y="85112"/>
                  </a:cubicBezTo>
                  <a:cubicBezTo>
                    <a:pt x="78315" y="89898"/>
                    <a:pt x="80829" y="94379"/>
                    <a:pt x="84374" y="98187"/>
                  </a:cubicBezTo>
                  <a:cubicBezTo>
                    <a:pt x="86068" y="99860"/>
                    <a:pt x="87908" y="101396"/>
                    <a:pt x="89886" y="102774"/>
                  </a:cubicBezTo>
                  <a:cubicBezTo>
                    <a:pt x="89949" y="102826"/>
                    <a:pt x="89981" y="102910"/>
                    <a:pt x="89949" y="102984"/>
                  </a:cubicBezTo>
                  <a:cubicBezTo>
                    <a:pt x="89486" y="104446"/>
                    <a:pt x="89013" y="105898"/>
                    <a:pt x="88571" y="107360"/>
                  </a:cubicBezTo>
                  <a:cubicBezTo>
                    <a:pt x="88542" y="107447"/>
                    <a:pt x="88468" y="107494"/>
                    <a:pt x="88390" y="107494"/>
                  </a:cubicBezTo>
                  <a:cubicBezTo>
                    <a:pt x="88355" y="107494"/>
                    <a:pt x="88320" y="107485"/>
                    <a:pt x="88287" y="107465"/>
                  </a:cubicBezTo>
                  <a:cubicBezTo>
                    <a:pt x="87362" y="106855"/>
                    <a:pt x="86425" y="106350"/>
                    <a:pt x="85489" y="105919"/>
                  </a:cubicBezTo>
                  <a:cubicBezTo>
                    <a:pt x="85426" y="105887"/>
                    <a:pt x="85384" y="105824"/>
                    <a:pt x="85384" y="105750"/>
                  </a:cubicBezTo>
                  <a:cubicBezTo>
                    <a:pt x="85384" y="105403"/>
                    <a:pt x="85384" y="105056"/>
                    <a:pt x="85373" y="104709"/>
                  </a:cubicBezTo>
                  <a:cubicBezTo>
                    <a:pt x="85363" y="104625"/>
                    <a:pt x="85310" y="104551"/>
                    <a:pt x="85237" y="104530"/>
                  </a:cubicBezTo>
                  <a:cubicBezTo>
                    <a:pt x="84963" y="104446"/>
                    <a:pt x="84700" y="104373"/>
                    <a:pt x="84427" y="104299"/>
                  </a:cubicBezTo>
                  <a:cubicBezTo>
                    <a:pt x="83901" y="104162"/>
                    <a:pt x="83375" y="104036"/>
                    <a:pt x="82838" y="103920"/>
                  </a:cubicBezTo>
                  <a:cubicBezTo>
                    <a:pt x="82302" y="103815"/>
                    <a:pt x="81755" y="103731"/>
                    <a:pt x="81218" y="103636"/>
                  </a:cubicBezTo>
                  <a:cubicBezTo>
                    <a:pt x="80524" y="103552"/>
                    <a:pt x="79840" y="103468"/>
                    <a:pt x="79146" y="103415"/>
                  </a:cubicBezTo>
                  <a:cubicBezTo>
                    <a:pt x="78410" y="103352"/>
                    <a:pt x="77673" y="103310"/>
                    <a:pt x="76937" y="103310"/>
                  </a:cubicBezTo>
                  <a:lnTo>
                    <a:pt x="76411" y="103310"/>
                  </a:lnTo>
                  <a:cubicBezTo>
                    <a:pt x="76327" y="103310"/>
                    <a:pt x="76264" y="103363"/>
                    <a:pt x="76232" y="103436"/>
                  </a:cubicBezTo>
                  <a:cubicBezTo>
                    <a:pt x="76159" y="103689"/>
                    <a:pt x="76096" y="103983"/>
                    <a:pt x="76032" y="104267"/>
                  </a:cubicBezTo>
                  <a:cubicBezTo>
                    <a:pt x="76022" y="104351"/>
                    <a:pt x="75948" y="104404"/>
                    <a:pt x="75875" y="104415"/>
                  </a:cubicBezTo>
                  <a:cubicBezTo>
                    <a:pt x="69542" y="105088"/>
                    <a:pt x="63336" y="108643"/>
                    <a:pt x="57677" y="112840"/>
                  </a:cubicBezTo>
                  <a:cubicBezTo>
                    <a:pt x="46621" y="120656"/>
                    <a:pt x="36355" y="129618"/>
                    <a:pt x="27382" y="139769"/>
                  </a:cubicBezTo>
                  <a:cubicBezTo>
                    <a:pt x="27345" y="139812"/>
                    <a:pt x="27297" y="139831"/>
                    <a:pt x="27248" y="139831"/>
                  </a:cubicBezTo>
                  <a:cubicBezTo>
                    <a:pt x="27145" y="139831"/>
                    <a:pt x="27041" y="139744"/>
                    <a:pt x="27056" y="139622"/>
                  </a:cubicBezTo>
                  <a:cubicBezTo>
                    <a:pt x="27529" y="134836"/>
                    <a:pt x="28865" y="130144"/>
                    <a:pt x="29612" y="125400"/>
                  </a:cubicBezTo>
                  <a:cubicBezTo>
                    <a:pt x="31263" y="115701"/>
                    <a:pt x="32726" y="105992"/>
                    <a:pt x="34419" y="96304"/>
                  </a:cubicBezTo>
                  <a:cubicBezTo>
                    <a:pt x="34430" y="96241"/>
                    <a:pt x="34472" y="96189"/>
                    <a:pt x="34535" y="96168"/>
                  </a:cubicBezTo>
                  <a:cubicBezTo>
                    <a:pt x="38206" y="94632"/>
                    <a:pt x="42277" y="90330"/>
                    <a:pt x="45033" y="88331"/>
                  </a:cubicBezTo>
                  <a:cubicBezTo>
                    <a:pt x="46853" y="86858"/>
                    <a:pt x="48672" y="85365"/>
                    <a:pt x="50334" y="83713"/>
                  </a:cubicBezTo>
                  <a:cubicBezTo>
                    <a:pt x="50850" y="83166"/>
                    <a:pt x="51513" y="82682"/>
                    <a:pt x="51744" y="81946"/>
                  </a:cubicBezTo>
                  <a:cubicBezTo>
                    <a:pt x="51755" y="81935"/>
                    <a:pt x="51755" y="81914"/>
                    <a:pt x="51755" y="81904"/>
                  </a:cubicBezTo>
                  <a:cubicBezTo>
                    <a:pt x="51875" y="80584"/>
                    <a:pt x="50963" y="80162"/>
                    <a:pt x="49859" y="80162"/>
                  </a:cubicBezTo>
                  <a:cubicBezTo>
                    <a:pt x="48843" y="80162"/>
                    <a:pt x="47665" y="80520"/>
                    <a:pt x="46979" y="80862"/>
                  </a:cubicBezTo>
                  <a:cubicBezTo>
                    <a:pt x="44938" y="81630"/>
                    <a:pt x="43097" y="83040"/>
                    <a:pt x="40899" y="83377"/>
                  </a:cubicBezTo>
                  <a:lnTo>
                    <a:pt x="40878" y="83377"/>
                  </a:lnTo>
                  <a:cubicBezTo>
                    <a:pt x="40783" y="83387"/>
                    <a:pt x="40688" y="83387"/>
                    <a:pt x="40604" y="83387"/>
                  </a:cubicBezTo>
                  <a:cubicBezTo>
                    <a:pt x="41446" y="82020"/>
                    <a:pt x="42266" y="80631"/>
                    <a:pt x="43024" y="79222"/>
                  </a:cubicBezTo>
                  <a:cubicBezTo>
                    <a:pt x="44633" y="76139"/>
                    <a:pt x="46379" y="73005"/>
                    <a:pt x="47757" y="69765"/>
                  </a:cubicBezTo>
                  <a:cubicBezTo>
                    <a:pt x="47788" y="69687"/>
                    <a:pt x="47858" y="69648"/>
                    <a:pt x="47927" y="69648"/>
                  </a:cubicBezTo>
                  <a:close/>
                  <a:moveTo>
                    <a:pt x="197238" y="0"/>
                  </a:moveTo>
                  <a:cubicBezTo>
                    <a:pt x="196369" y="0"/>
                    <a:pt x="195502" y="129"/>
                    <a:pt x="194677" y="392"/>
                  </a:cubicBezTo>
                  <a:cubicBezTo>
                    <a:pt x="192436" y="1076"/>
                    <a:pt x="190774" y="2675"/>
                    <a:pt x="189575" y="4652"/>
                  </a:cubicBezTo>
                  <a:cubicBezTo>
                    <a:pt x="189165" y="5252"/>
                    <a:pt x="188839" y="5925"/>
                    <a:pt x="188408" y="6514"/>
                  </a:cubicBezTo>
                  <a:cubicBezTo>
                    <a:pt x="188397" y="6514"/>
                    <a:pt x="188397" y="6525"/>
                    <a:pt x="188386" y="6525"/>
                  </a:cubicBezTo>
                  <a:cubicBezTo>
                    <a:pt x="188060" y="6903"/>
                    <a:pt x="187692" y="7250"/>
                    <a:pt x="187292" y="7545"/>
                  </a:cubicBezTo>
                  <a:cubicBezTo>
                    <a:pt x="187112" y="7682"/>
                    <a:pt x="186883" y="7756"/>
                    <a:pt x="186674" y="7756"/>
                  </a:cubicBezTo>
                  <a:cubicBezTo>
                    <a:pt x="186626" y="7756"/>
                    <a:pt x="186580" y="7753"/>
                    <a:pt x="186535" y="7745"/>
                  </a:cubicBezTo>
                  <a:cubicBezTo>
                    <a:pt x="185599" y="7692"/>
                    <a:pt x="184694" y="7450"/>
                    <a:pt x="183790" y="7208"/>
                  </a:cubicBezTo>
                  <a:cubicBezTo>
                    <a:pt x="181654" y="6640"/>
                    <a:pt x="179487" y="6030"/>
                    <a:pt x="177268" y="5872"/>
                  </a:cubicBezTo>
                  <a:cubicBezTo>
                    <a:pt x="177089" y="5859"/>
                    <a:pt x="176910" y="5853"/>
                    <a:pt x="176730" y="5853"/>
                  </a:cubicBezTo>
                  <a:cubicBezTo>
                    <a:pt x="175467" y="5853"/>
                    <a:pt x="174190" y="6184"/>
                    <a:pt x="173186" y="6966"/>
                  </a:cubicBezTo>
                  <a:cubicBezTo>
                    <a:pt x="171935" y="7861"/>
                    <a:pt x="171104" y="8923"/>
                    <a:pt x="170599" y="10375"/>
                  </a:cubicBezTo>
                  <a:cubicBezTo>
                    <a:pt x="170189" y="11647"/>
                    <a:pt x="169799" y="13025"/>
                    <a:pt x="170136" y="14361"/>
                  </a:cubicBezTo>
                  <a:cubicBezTo>
                    <a:pt x="170252" y="14793"/>
                    <a:pt x="170399" y="15213"/>
                    <a:pt x="170599" y="15624"/>
                  </a:cubicBezTo>
                  <a:cubicBezTo>
                    <a:pt x="170799" y="16023"/>
                    <a:pt x="171051" y="16391"/>
                    <a:pt x="171240" y="16791"/>
                  </a:cubicBezTo>
                  <a:cubicBezTo>
                    <a:pt x="171304" y="16907"/>
                    <a:pt x="171219" y="17044"/>
                    <a:pt x="171093" y="17054"/>
                  </a:cubicBezTo>
                  <a:cubicBezTo>
                    <a:pt x="170852" y="17075"/>
                    <a:pt x="170610" y="17082"/>
                    <a:pt x="170367" y="17082"/>
                  </a:cubicBezTo>
                  <a:cubicBezTo>
                    <a:pt x="169693" y="17082"/>
                    <a:pt x="169016" y="17025"/>
                    <a:pt x="168344" y="17025"/>
                  </a:cubicBezTo>
                  <a:cubicBezTo>
                    <a:pt x="167756" y="17025"/>
                    <a:pt x="167173" y="17068"/>
                    <a:pt x="166602" y="17233"/>
                  </a:cubicBezTo>
                  <a:cubicBezTo>
                    <a:pt x="165202" y="17538"/>
                    <a:pt x="163930" y="18264"/>
                    <a:pt x="162794" y="19116"/>
                  </a:cubicBezTo>
                  <a:cubicBezTo>
                    <a:pt x="161310" y="20231"/>
                    <a:pt x="159712" y="21356"/>
                    <a:pt x="158881" y="23050"/>
                  </a:cubicBezTo>
                  <a:cubicBezTo>
                    <a:pt x="158092" y="24744"/>
                    <a:pt x="157829" y="26742"/>
                    <a:pt x="158207" y="28572"/>
                  </a:cubicBezTo>
                  <a:cubicBezTo>
                    <a:pt x="158407" y="29488"/>
                    <a:pt x="158849" y="30329"/>
                    <a:pt x="159364" y="31087"/>
                  </a:cubicBezTo>
                  <a:cubicBezTo>
                    <a:pt x="159869" y="31823"/>
                    <a:pt x="160500" y="32464"/>
                    <a:pt x="161100" y="33106"/>
                  </a:cubicBezTo>
                  <a:cubicBezTo>
                    <a:pt x="161353" y="33390"/>
                    <a:pt x="161605" y="33706"/>
                    <a:pt x="161594" y="34105"/>
                  </a:cubicBezTo>
                  <a:cubicBezTo>
                    <a:pt x="161594" y="34169"/>
                    <a:pt x="161584" y="34232"/>
                    <a:pt x="161573" y="34295"/>
                  </a:cubicBezTo>
                  <a:cubicBezTo>
                    <a:pt x="161573" y="34305"/>
                    <a:pt x="161573" y="34316"/>
                    <a:pt x="161563" y="34337"/>
                  </a:cubicBezTo>
                  <a:cubicBezTo>
                    <a:pt x="161521" y="34453"/>
                    <a:pt x="161447" y="34568"/>
                    <a:pt x="161374" y="34673"/>
                  </a:cubicBezTo>
                  <a:lnTo>
                    <a:pt x="161353" y="34705"/>
                  </a:lnTo>
                  <a:cubicBezTo>
                    <a:pt x="160606" y="35526"/>
                    <a:pt x="159449" y="35936"/>
                    <a:pt x="158428" y="36378"/>
                  </a:cubicBezTo>
                  <a:cubicBezTo>
                    <a:pt x="158334" y="36420"/>
                    <a:pt x="158239" y="36472"/>
                    <a:pt x="158144" y="36514"/>
                  </a:cubicBezTo>
                  <a:cubicBezTo>
                    <a:pt x="158119" y="36527"/>
                    <a:pt x="158092" y="36533"/>
                    <a:pt x="158065" y="36533"/>
                  </a:cubicBezTo>
                  <a:cubicBezTo>
                    <a:pt x="157983" y="36533"/>
                    <a:pt x="157905" y="36476"/>
                    <a:pt x="157881" y="36388"/>
                  </a:cubicBezTo>
                  <a:cubicBezTo>
                    <a:pt x="156977" y="32559"/>
                    <a:pt x="154967" y="29204"/>
                    <a:pt x="152075" y="26437"/>
                  </a:cubicBezTo>
                  <a:cubicBezTo>
                    <a:pt x="149603" y="23891"/>
                    <a:pt x="146521" y="21988"/>
                    <a:pt x="143218" y="20715"/>
                  </a:cubicBezTo>
                  <a:cubicBezTo>
                    <a:pt x="141440" y="20052"/>
                    <a:pt x="139568" y="19673"/>
                    <a:pt x="137695" y="19410"/>
                  </a:cubicBezTo>
                  <a:cubicBezTo>
                    <a:pt x="136698" y="19282"/>
                    <a:pt x="135670" y="19212"/>
                    <a:pt x="134633" y="19212"/>
                  </a:cubicBezTo>
                  <a:cubicBezTo>
                    <a:pt x="131182" y="19212"/>
                    <a:pt x="127630" y="19979"/>
                    <a:pt x="124799" y="21872"/>
                  </a:cubicBezTo>
                  <a:cubicBezTo>
                    <a:pt x="124378" y="22135"/>
                    <a:pt x="123947" y="22429"/>
                    <a:pt x="123526" y="22713"/>
                  </a:cubicBezTo>
                  <a:cubicBezTo>
                    <a:pt x="123515" y="22724"/>
                    <a:pt x="123505" y="22724"/>
                    <a:pt x="123494" y="22734"/>
                  </a:cubicBezTo>
                  <a:cubicBezTo>
                    <a:pt x="123368" y="22787"/>
                    <a:pt x="123179" y="22850"/>
                    <a:pt x="122937" y="22924"/>
                  </a:cubicBezTo>
                  <a:cubicBezTo>
                    <a:pt x="122919" y="22929"/>
                    <a:pt x="122900" y="22932"/>
                    <a:pt x="122881" y="22932"/>
                  </a:cubicBezTo>
                  <a:cubicBezTo>
                    <a:pt x="122794" y="22932"/>
                    <a:pt x="122712" y="22874"/>
                    <a:pt x="122695" y="22787"/>
                  </a:cubicBezTo>
                  <a:cubicBezTo>
                    <a:pt x="122453" y="21672"/>
                    <a:pt x="122011" y="20631"/>
                    <a:pt x="121443" y="19663"/>
                  </a:cubicBezTo>
                  <a:cubicBezTo>
                    <a:pt x="121433" y="19642"/>
                    <a:pt x="121422" y="19631"/>
                    <a:pt x="121422" y="19621"/>
                  </a:cubicBezTo>
                  <a:cubicBezTo>
                    <a:pt x="121401" y="19547"/>
                    <a:pt x="121380" y="19452"/>
                    <a:pt x="121359" y="19379"/>
                  </a:cubicBezTo>
                  <a:cubicBezTo>
                    <a:pt x="120623" y="17065"/>
                    <a:pt x="119350" y="14866"/>
                    <a:pt x="117509" y="13257"/>
                  </a:cubicBezTo>
                  <a:cubicBezTo>
                    <a:pt x="114029" y="10222"/>
                    <a:pt x="109323" y="9065"/>
                    <a:pt x="104777" y="9065"/>
                  </a:cubicBezTo>
                  <a:cubicBezTo>
                    <a:pt x="104595" y="9065"/>
                    <a:pt x="104415" y="9067"/>
                    <a:pt x="104234" y="9070"/>
                  </a:cubicBezTo>
                  <a:cubicBezTo>
                    <a:pt x="101867" y="9144"/>
                    <a:pt x="99522" y="9628"/>
                    <a:pt x="97249" y="10259"/>
                  </a:cubicBezTo>
                  <a:cubicBezTo>
                    <a:pt x="96145" y="10574"/>
                    <a:pt x="95093" y="10985"/>
                    <a:pt x="94041" y="11426"/>
                  </a:cubicBezTo>
                  <a:cubicBezTo>
                    <a:pt x="94031" y="11426"/>
                    <a:pt x="94031" y="11437"/>
                    <a:pt x="94020" y="11437"/>
                  </a:cubicBezTo>
                  <a:cubicBezTo>
                    <a:pt x="88939" y="12931"/>
                    <a:pt x="84279" y="16002"/>
                    <a:pt x="80976" y="20126"/>
                  </a:cubicBezTo>
                  <a:cubicBezTo>
                    <a:pt x="77032" y="24975"/>
                    <a:pt x="74875" y="30929"/>
                    <a:pt x="73813" y="37061"/>
                  </a:cubicBezTo>
                  <a:lnTo>
                    <a:pt x="73802" y="37082"/>
                  </a:lnTo>
                  <a:cubicBezTo>
                    <a:pt x="73140" y="39249"/>
                    <a:pt x="72719" y="41406"/>
                    <a:pt x="72666" y="43446"/>
                  </a:cubicBezTo>
                  <a:cubicBezTo>
                    <a:pt x="72666" y="43446"/>
                    <a:pt x="72666" y="43457"/>
                    <a:pt x="72666" y="43457"/>
                  </a:cubicBezTo>
                  <a:cubicBezTo>
                    <a:pt x="72656" y="43520"/>
                    <a:pt x="72645" y="43583"/>
                    <a:pt x="72635" y="43657"/>
                  </a:cubicBezTo>
                  <a:cubicBezTo>
                    <a:pt x="72530" y="44099"/>
                    <a:pt x="72519" y="44688"/>
                    <a:pt x="72961" y="44982"/>
                  </a:cubicBezTo>
                  <a:cubicBezTo>
                    <a:pt x="72982" y="44993"/>
                    <a:pt x="73003" y="45003"/>
                    <a:pt x="73014" y="45014"/>
                  </a:cubicBezTo>
                  <a:cubicBezTo>
                    <a:pt x="72944" y="45012"/>
                    <a:pt x="72875" y="45011"/>
                    <a:pt x="72807" y="45011"/>
                  </a:cubicBezTo>
                  <a:cubicBezTo>
                    <a:pt x="68010" y="45011"/>
                    <a:pt x="65574" y="50064"/>
                    <a:pt x="67586" y="55312"/>
                  </a:cubicBezTo>
                  <a:cubicBezTo>
                    <a:pt x="67743" y="55754"/>
                    <a:pt x="67901" y="56195"/>
                    <a:pt x="68070" y="56627"/>
                  </a:cubicBezTo>
                  <a:cubicBezTo>
                    <a:pt x="68120" y="56748"/>
                    <a:pt x="68024" y="56880"/>
                    <a:pt x="67895" y="56880"/>
                  </a:cubicBezTo>
                  <a:cubicBezTo>
                    <a:pt x="67890" y="56880"/>
                    <a:pt x="67885" y="56880"/>
                    <a:pt x="67880" y="56879"/>
                  </a:cubicBezTo>
                  <a:cubicBezTo>
                    <a:pt x="66460" y="56763"/>
                    <a:pt x="65040" y="56637"/>
                    <a:pt x="63620" y="56479"/>
                  </a:cubicBezTo>
                  <a:cubicBezTo>
                    <a:pt x="62347" y="56315"/>
                    <a:pt x="61102" y="56230"/>
                    <a:pt x="59909" y="56230"/>
                  </a:cubicBezTo>
                  <a:cubicBezTo>
                    <a:pt x="55367" y="56230"/>
                    <a:pt x="51586" y="57474"/>
                    <a:pt x="49903" y="60382"/>
                  </a:cubicBezTo>
                  <a:cubicBezTo>
                    <a:pt x="49903" y="60392"/>
                    <a:pt x="49893" y="60403"/>
                    <a:pt x="49882" y="60414"/>
                  </a:cubicBezTo>
                  <a:cubicBezTo>
                    <a:pt x="49314" y="61003"/>
                    <a:pt x="48830" y="61686"/>
                    <a:pt x="48473" y="62465"/>
                  </a:cubicBezTo>
                  <a:cubicBezTo>
                    <a:pt x="48378" y="62654"/>
                    <a:pt x="48283" y="62843"/>
                    <a:pt x="48199" y="63043"/>
                  </a:cubicBezTo>
                  <a:cubicBezTo>
                    <a:pt x="48178" y="63106"/>
                    <a:pt x="48115" y="63148"/>
                    <a:pt x="48052" y="63159"/>
                  </a:cubicBezTo>
                  <a:cubicBezTo>
                    <a:pt x="45443" y="63653"/>
                    <a:pt x="41015" y="70059"/>
                    <a:pt x="39247" y="72668"/>
                  </a:cubicBezTo>
                  <a:cubicBezTo>
                    <a:pt x="39209" y="72728"/>
                    <a:pt x="39152" y="72754"/>
                    <a:pt x="39096" y="72754"/>
                  </a:cubicBezTo>
                  <a:cubicBezTo>
                    <a:pt x="38985" y="72754"/>
                    <a:pt x="38876" y="72654"/>
                    <a:pt x="38911" y="72521"/>
                  </a:cubicBezTo>
                  <a:cubicBezTo>
                    <a:pt x="40152" y="67787"/>
                    <a:pt x="41814" y="63159"/>
                    <a:pt x="42529" y="58320"/>
                  </a:cubicBezTo>
                  <a:cubicBezTo>
                    <a:pt x="42529" y="58320"/>
                    <a:pt x="42529" y="58310"/>
                    <a:pt x="42529" y="58299"/>
                  </a:cubicBezTo>
                  <a:cubicBezTo>
                    <a:pt x="42612" y="56756"/>
                    <a:pt x="42096" y="56181"/>
                    <a:pt x="41390" y="56181"/>
                  </a:cubicBezTo>
                  <a:cubicBezTo>
                    <a:pt x="40387" y="56181"/>
                    <a:pt x="39000" y="57340"/>
                    <a:pt x="38395" y="58531"/>
                  </a:cubicBezTo>
                  <a:cubicBezTo>
                    <a:pt x="35976" y="62423"/>
                    <a:pt x="34419" y="66778"/>
                    <a:pt x="32873" y="71080"/>
                  </a:cubicBezTo>
                  <a:cubicBezTo>
                    <a:pt x="32839" y="71169"/>
                    <a:pt x="32767" y="71209"/>
                    <a:pt x="32695" y="71209"/>
                  </a:cubicBezTo>
                  <a:cubicBezTo>
                    <a:pt x="32590" y="71209"/>
                    <a:pt x="32486" y="71123"/>
                    <a:pt x="32505" y="70985"/>
                  </a:cubicBezTo>
                  <a:cubicBezTo>
                    <a:pt x="33218" y="66603"/>
                    <a:pt x="35865" y="55707"/>
                    <a:pt x="32738" y="55707"/>
                  </a:cubicBezTo>
                  <a:cubicBezTo>
                    <a:pt x="32360" y="55707"/>
                    <a:pt x="31898" y="55867"/>
                    <a:pt x="31337" y="56216"/>
                  </a:cubicBezTo>
                  <a:cubicBezTo>
                    <a:pt x="31327" y="56237"/>
                    <a:pt x="31305" y="56248"/>
                    <a:pt x="31295" y="56259"/>
                  </a:cubicBezTo>
                  <a:cubicBezTo>
                    <a:pt x="28234" y="59793"/>
                    <a:pt x="27466" y="67325"/>
                    <a:pt x="26498" y="72426"/>
                  </a:cubicBezTo>
                  <a:cubicBezTo>
                    <a:pt x="26478" y="72531"/>
                    <a:pt x="26396" y="72582"/>
                    <a:pt x="26313" y="72582"/>
                  </a:cubicBezTo>
                  <a:cubicBezTo>
                    <a:pt x="26222" y="72582"/>
                    <a:pt x="26131" y="72521"/>
                    <a:pt x="26120" y="72405"/>
                  </a:cubicBezTo>
                  <a:cubicBezTo>
                    <a:pt x="25878" y="68892"/>
                    <a:pt x="25699" y="65326"/>
                    <a:pt x="24247" y="62086"/>
                  </a:cubicBezTo>
                  <a:cubicBezTo>
                    <a:pt x="24049" y="61533"/>
                    <a:pt x="23536" y="61210"/>
                    <a:pt x="23008" y="61210"/>
                  </a:cubicBezTo>
                  <a:cubicBezTo>
                    <a:pt x="22723" y="61210"/>
                    <a:pt x="22433" y="61305"/>
                    <a:pt x="22185" y="61508"/>
                  </a:cubicBezTo>
                  <a:cubicBezTo>
                    <a:pt x="20566" y="62917"/>
                    <a:pt x="20418" y="65379"/>
                    <a:pt x="20008" y="67377"/>
                  </a:cubicBezTo>
                  <a:cubicBezTo>
                    <a:pt x="20008" y="67377"/>
                    <a:pt x="19998" y="67388"/>
                    <a:pt x="19998" y="67388"/>
                  </a:cubicBezTo>
                  <a:cubicBezTo>
                    <a:pt x="19019" y="74709"/>
                    <a:pt x="19461" y="82188"/>
                    <a:pt x="20397" y="89488"/>
                  </a:cubicBezTo>
                  <a:cubicBezTo>
                    <a:pt x="20397" y="89520"/>
                    <a:pt x="20397" y="89551"/>
                    <a:pt x="20387" y="89572"/>
                  </a:cubicBezTo>
                  <a:cubicBezTo>
                    <a:pt x="20292" y="89846"/>
                    <a:pt x="20187" y="90119"/>
                    <a:pt x="20103" y="90382"/>
                  </a:cubicBezTo>
                  <a:cubicBezTo>
                    <a:pt x="19545" y="91971"/>
                    <a:pt x="19051" y="93569"/>
                    <a:pt x="18556" y="95168"/>
                  </a:cubicBezTo>
                  <a:cubicBezTo>
                    <a:pt x="18136" y="96420"/>
                    <a:pt x="17746" y="97693"/>
                    <a:pt x="17368" y="98966"/>
                  </a:cubicBezTo>
                  <a:cubicBezTo>
                    <a:pt x="17357" y="99008"/>
                    <a:pt x="17336" y="99050"/>
                    <a:pt x="17294" y="99071"/>
                  </a:cubicBezTo>
                  <a:cubicBezTo>
                    <a:pt x="17210" y="99113"/>
                    <a:pt x="17126" y="99197"/>
                    <a:pt x="17094" y="99302"/>
                  </a:cubicBezTo>
                  <a:cubicBezTo>
                    <a:pt x="16663" y="100754"/>
                    <a:pt x="16316" y="102227"/>
                    <a:pt x="15969" y="103699"/>
                  </a:cubicBezTo>
                  <a:cubicBezTo>
                    <a:pt x="13960" y="113082"/>
                    <a:pt x="11814" y="122444"/>
                    <a:pt x="9731" y="131817"/>
                  </a:cubicBezTo>
                  <a:cubicBezTo>
                    <a:pt x="8006" y="139559"/>
                    <a:pt x="1" y="160965"/>
                    <a:pt x="9689" y="166414"/>
                  </a:cubicBezTo>
                  <a:cubicBezTo>
                    <a:pt x="12567" y="168032"/>
                    <a:pt x="15486" y="168730"/>
                    <a:pt x="18401" y="168730"/>
                  </a:cubicBezTo>
                  <a:cubicBezTo>
                    <a:pt x="31986" y="168730"/>
                    <a:pt x="45468" y="153565"/>
                    <a:pt x="54216" y="145744"/>
                  </a:cubicBezTo>
                  <a:cubicBezTo>
                    <a:pt x="59191" y="141294"/>
                    <a:pt x="64598" y="137371"/>
                    <a:pt x="69448" y="132774"/>
                  </a:cubicBezTo>
                  <a:cubicBezTo>
                    <a:pt x="69486" y="132738"/>
                    <a:pt x="69531" y="132723"/>
                    <a:pt x="69575" y="132723"/>
                  </a:cubicBezTo>
                  <a:cubicBezTo>
                    <a:pt x="69688" y="132723"/>
                    <a:pt x="69793" y="132824"/>
                    <a:pt x="69763" y="132953"/>
                  </a:cubicBezTo>
                  <a:cubicBezTo>
                    <a:pt x="69647" y="133468"/>
                    <a:pt x="69521" y="133973"/>
                    <a:pt x="69395" y="134478"/>
                  </a:cubicBezTo>
                  <a:cubicBezTo>
                    <a:pt x="69395" y="134499"/>
                    <a:pt x="69384" y="134509"/>
                    <a:pt x="69384" y="134520"/>
                  </a:cubicBezTo>
                  <a:cubicBezTo>
                    <a:pt x="69132" y="135046"/>
                    <a:pt x="68890" y="135572"/>
                    <a:pt x="68648" y="136098"/>
                  </a:cubicBezTo>
                  <a:cubicBezTo>
                    <a:pt x="68638" y="136129"/>
                    <a:pt x="68617" y="136150"/>
                    <a:pt x="68596" y="136171"/>
                  </a:cubicBezTo>
                  <a:cubicBezTo>
                    <a:pt x="68522" y="136224"/>
                    <a:pt x="68448" y="136266"/>
                    <a:pt x="68385" y="136319"/>
                  </a:cubicBezTo>
                  <a:cubicBezTo>
                    <a:pt x="67239" y="137129"/>
                    <a:pt x="66039" y="137876"/>
                    <a:pt x="64840" y="138633"/>
                  </a:cubicBezTo>
                  <a:cubicBezTo>
                    <a:pt x="63063" y="139737"/>
                    <a:pt x="61358" y="140989"/>
                    <a:pt x="59875" y="142493"/>
                  </a:cubicBezTo>
                  <a:cubicBezTo>
                    <a:pt x="59013" y="143377"/>
                    <a:pt x="58318" y="144418"/>
                    <a:pt x="57792" y="145544"/>
                  </a:cubicBezTo>
                  <a:cubicBezTo>
                    <a:pt x="57803" y="145565"/>
                    <a:pt x="57803" y="145586"/>
                    <a:pt x="57813" y="145607"/>
                  </a:cubicBezTo>
                  <a:cubicBezTo>
                    <a:pt x="57887" y="145828"/>
                    <a:pt x="57845" y="146059"/>
                    <a:pt x="57803" y="146280"/>
                  </a:cubicBezTo>
                  <a:cubicBezTo>
                    <a:pt x="57782" y="146406"/>
                    <a:pt x="57761" y="146533"/>
                    <a:pt x="57740" y="146659"/>
                  </a:cubicBezTo>
                  <a:cubicBezTo>
                    <a:pt x="57687" y="146890"/>
                    <a:pt x="57656" y="147132"/>
                    <a:pt x="57624" y="147374"/>
                  </a:cubicBezTo>
                  <a:lnTo>
                    <a:pt x="57624" y="147385"/>
                  </a:lnTo>
                  <a:cubicBezTo>
                    <a:pt x="57561" y="147869"/>
                    <a:pt x="57498" y="148363"/>
                    <a:pt x="57445" y="148847"/>
                  </a:cubicBezTo>
                  <a:cubicBezTo>
                    <a:pt x="57435" y="149015"/>
                    <a:pt x="57424" y="149173"/>
                    <a:pt x="57403" y="149341"/>
                  </a:cubicBezTo>
                  <a:cubicBezTo>
                    <a:pt x="57403" y="149352"/>
                    <a:pt x="57403" y="149362"/>
                    <a:pt x="57403" y="149383"/>
                  </a:cubicBezTo>
                  <a:cubicBezTo>
                    <a:pt x="57424" y="149510"/>
                    <a:pt x="57424" y="149636"/>
                    <a:pt x="57445" y="149773"/>
                  </a:cubicBezTo>
                  <a:cubicBezTo>
                    <a:pt x="57498" y="150109"/>
                    <a:pt x="57540" y="150446"/>
                    <a:pt x="57593" y="150782"/>
                  </a:cubicBezTo>
                  <a:cubicBezTo>
                    <a:pt x="57624" y="150961"/>
                    <a:pt x="57677" y="151140"/>
                    <a:pt x="57708" y="151298"/>
                  </a:cubicBezTo>
                  <a:cubicBezTo>
                    <a:pt x="57740" y="151466"/>
                    <a:pt x="57782" y="151624"/>
                    <a:pt x="57813" y="151792"/>
                  </a:cubicBezTo>
                  <a:cubicBezTo>
                    <a:pt x="57813" y="151792"/>
                    <a:pt x="57813" y="151792"/>
                    <a:pt x="57813" y="151803"/>
                  </a:cubicBezTo>
                  <a:cubicBezTo>
                    <a:pt x="57929" y="152224"/>
                    <a:pt x="58045" y="152644"/>
                    <a:pt x="58182" y="153065"/>
                  </a:cubicBezTo>
                  <a:cubicBezTo>
                    <a:pt x="58255" y="153275"/>
                    <a:pt x="58318" y="153486"/>
                    <a:pt x="58392" y="153707"/>
                  </a:cubicBezTo>
                  <a:cubicBezTo>
                    <a:pt x="58487" y="153959"/>
                    <a:pt x="58592" y="154212"/>
                    <a:pt x="58676" y="154464"/>
                  </a:cubicBezTo>
                  <a:cubicBezTo>
                    <a:pt x="58823" y="154811"/>
                    <a:pt x="58971" y="155158"/>
                    <a:pt x="59118" y="155516"/>
                  </a:cubicBezTo>
                  <a:cubicBezTo>
                    <a:pt x="59149" y="155579"/>
                    <a:pt x="59213" y="155621"/>
                    <a:pt x="59297" y="155621"/>
                  </a:cubicBezTo>
                  <a:lnTo>
                    <a:pt x="144217" y="155621"/>
                  </a:lnTo>
                  <a:cubicBezTo>
                    <a:pt x="144343" y="155621"/>
                    <a:pt x="144438" y="155495"/>
                    <a:pt x="144385" y="155379"/>
                  </a:cubicBezTo>
                  <a:cubicBezTo>
                    <a:pt x="143375" y="152518"/>
                    <a:pt x="142334" y="149667"/>
                    <a:pt x="141240" y="146838"/>
                  </a:cubicBezTo>
                  <a:cubicBezTo>
                    <a:pt x="139883" y="143324"/>
                    <a:pt x="138389" y="139853"/>
                    <a:pt x="136580" y="136540"/>
                  </a:cubicBezTo>
                  <a:cubicBezTo>
                    <a:pt x="134003" y="131659"/>
                    <a:pt x="130889" y="126936"/>
                    <a:pt x="126945" y="123033"/>
                  </a:cubicBezTo>
                  <a:cubicBezTo>
                    <a:pt x="125335" y="121382"/>
                    <a:pt x="123589" y="119888"/>
                    <a:pt x="121706" y="118615"/>
                  </a:cubicBezTo>
                  <a:cubicBezTo>
                    <a:pt x="121654" y="118584"/>
                    <a:pt x="121633" y="118531"/>
                    <a:pt x="121622" y="118468"/>
                  </a:cubicBezTo>
                  <a:cubicBezTo>
                    <a:pt x="121569" y="117658"/>
                    <a:pt x="121506" y="116848"/>
                    <a:pt x="121401" y="116028"/>
                  </a:cubicBezTo>
                  <a:cubicBezTo>
                    <a:pt x="121391" y="115964"/>
                    <a:pt x="121349" y="115912"/>
                    <a:pt x="121285" y="115880"/>
                  </a:cubicBezTo>
                  <a:cubicBezTo>
                    <a:pt x="120644" y="115586"/>
                    <a:pt x="120002" y="115302"/>
                    <a:pt x="119350" y="115028"/>
                  </a:cubicBezTo>
                  <a:cubicBezTo>
                    <a:pt x="119213" y="114965"/>
                    <a:pt x="119066" y="114913"/>
                    <a:pt x="118929" y="114860"/>
                  </a:cubicBezTo>
                  <a:lnTo>
                    <a:pt x="118908" y="114860"/>
                  </a:lnTo>
                  <a:cubicBezTo>
                    <a:pt x="117982" y="114629"/>
                    <a:pt x="117036" y="114408"/>
                    <a:pt x="116100" y="114239"/>
                  </a:cubicBezTo>
                  <a:cubicBezTo>
                    <a:pt x="115248" y="114071"/>
                    <a:pt x="114395" y="113924"/>
                    <a:pt x="113554" y="113766"/>
                  </a:cubicBezTo>
                  <a:lnTo>
                    <a:pt x="113522" y="113766"/>
                  </a:lnTo>
                  <a:cubicBezTo>
                    <a:pt x="113354" y="113955"/>
                    <a:pt x="113228" y="114218"/>
                    <a:pt x="113175" y="114555"/>
                  </a:cubicBezTo>
                  <a:cubicBezTo>
                    <a:pt x="113166" y="114647"/>
                    <a:pt x="113085" y="114706"/>
                    <a:pt x="113002" y="114706"/>
                  </a:cubicBezTo>
                  <a:cubicBezTo>
                    <a:pt x="112990" y="114706"/>
                    <a:pt x="112977" y="114705"/>
                    <a:pt x="112965" y="114702"/>
                  </a:cubicBezTo>
                  <a:cubicBezTo>
                    <a:pt x="111987" y="114471"/>
                    <a:pt x="110987" y="114292"/>
                    <a:pt x="109967" y="114187"/>
                  </a:cubicBezTo>
                  <a:cubicBezTo>
                    <a:pt x="108367" y="114018"/>
                    <a:pt x="106749" y="113933"/>
                    <a:pt x="105139" y="113933"/>
                  </a:cubicBezTo>
                  <a:cubicBezTo>
                    <a:pt x="105044" y="113933"/>
                    <a:pt x="104949" y="113934"/>
                    <a:pt x="104855" y="113934"/>
                  </a:cubicBezTo>
                  <a:cubicBezTo>
                    <a:pt x="104876" y="113882"/>
                    <a:pt x="104886" y="113829"/>
                    <a:pt x="104907" y="113777"/>
                  </a:cubicBezTo>
                  <a:lnTo>
                    <a:pt x="104907" y="113755"/>
                  </a:lnTo>
                  <a:cubicBezTo>
                    <a:pt x="105139" y="112661"/>
                    <a:pt x="105339" y="111546"/>
                    <a:pt x="105538" y="110442"/>
                  </a:cubicBezTo>
                  <a:cubicBezTo>
                    <a:pt x="105591" y="110242"/>
                    <a:pt x="105633" y="110042"/>
                    <a:pt x="105686" y="109842"/>
                  </a:cubicBezTo>
                  <a:cubicBezTo>
                    <a:pt x="105704" y="109760"/>
                    <a:pt x="105778" y="109702"/>
                    <a:pt x="105866" y="109702"/>
                  </a:cubicBezTo>
                  <a:cubicBezTo>
                    <a:pt x="105879" y="109702"/>
                    <a:pt x="105893" y="109703"/>
                    <a:pt x="105907" y="109706"/>
                  </a:cubicBezTo>
                  <a:cubicBezTo>
                    <a:pt x="107968" y="110116"/>
                    <a:pt x="110062" y="110368"/>
                    <a:pt x="112165" y="110463"/>
                  </a:cubicBezTo>
                  <a:cubicBezTo>
                    <a:pt x="112467" y="110480"/>
                    <a:pt x="112764" y="110488"/>
                    <a:pt x="113061" y="110488"/>
                  </a:cubicBezTo>
                  <a:cubicBezTo>
                    <a:pt x="113303" y="110488"/>
                    <a:pt x="113544" y="110483"/>
                    <a:pt x="113785" y="110474"/>
                  </a:cubicBezTo>
                  <a:lnTo>
                    <a:pt x="113806" y="110474"/>
                  </a:lnTo>
                  <a:cubicBezTo>
                    <a:pt x="114077" y="110499"/>
                    <a:pt x="114348" y="110511"/>
                    <a:pt x="114618" y="110511"/>
                  </a:cubicBezTo>
                  <a:cubicBezTo>
                    <a:pt x="115468" y="110511"/>
                    <a:pt x="116310" y="110387"/>
                    <a:pt x="117141" y="110147"/>
                  </a:cubicBezTo>
                  <a:lnTo>
                    <a:pt x="117151" y="110147"/>
                  </a:lnTo>
                  <a:cubicBezTo>
                    <a:pt x="119045" y="109811"/>
                    <a:pt x="120854" y="109243"/>
                    <a:pt x="122569" y="108464"/>
                  </a:cubicBezTo>
                  <a:cubicBezTo>
                    <a:pt x="122594" y="108452"/>
                    <a:pt x="122621" y="108446"/>
                    <a:pt x="122647" y="108446"/>
                  </a:cubicBezTo>
                  <a:cubicBezTo>
                    <a:pt x="122729" y="108446"/>
                    <a:pt x="122808" y="108505"/>
                    <a:pt x="122832" y="108601"/>
                  </a:cubicBezTo>
                  <a:cubicBezTo>
                    <a:pt x="123347" y="111084"/>
                    <a:pt x="124862" y="113345"/>
                    <a:pt x="127155" y="114523"/>
                  </a:cubicBezTo>
                  <a:cubicBezTo>
                    <a:pt x="127891" y="114902"/>
                    <a:pt x="128659" y="115249"/>
                    <a:pt x="129459" y="115470"/>
                  </a:cubicBezTo>
                  <a:cubicBezTo>
                    <a:pt x="129480" y="115470"/>
                    <a:pt x="129511" y="115470"/>
                    <a:pt x="129532" y="115460"/>
                  </a:cubicBezTo>
                  <a:cubicBezTo>
                    <a:pt x="129562" y="115453"/>
                    <a:pt x="129593" y="115449"/>
                    <a:pt x="129625" y="115449"/>
                  </a:cubicBezTo>
                  <a:cubicBezTo>
                    <a:pt x="129695" y="115449"/>
                    <a:pt x="129769" y="115466"/>
                    <a:pt x="129848" y="115502"/>
                  </a:cubicBezTo>
                  <a:cubicBezTo>
                    <a:pt x="129901" y="115533"/>
                    <a:pt x="129943" y="115554"/>
                    <a:pt x="129985" y="115586"/>
                  </a:cubicBezTo>
                  <a:cubicBezTo>
                    <a:pt x="130353" y="115649"/>
                    <a:pt x="130721" y="115691"/>
                    <a:pt x="131110" y="115691"/>
                  </a:cubicBezTo>
                  <a:cubicBezTo>
                    <a:pt x="131258" y="115691"/>
                    <a:pt x="131405" y="115680"/>
                    <a:pt x="131542" y="115670"/>
                  </a:cubicBezTo>
                  <a:lnTo>
                    <a:pt x="131573" y="115670"/>
                  </a:lnTo>
                  <a:cubicBezTo>
                    <a:pt x="132000" y="115723"/>
                    <a:pt x="132432" y="115750"/>
                    <a:pt x="132865" y="115750"/>
                  </a:cubicBezTo>
                  <a:cubicBezTo>
                    <a:pt x="134650" y="115750"/>
                    <a:pt x="136445" y="115299"/>
                    <a:pt x="137927" y="114418"/>
                  </a:cubicBezTo>
                  <a:cubicBezTo>
                    <a:pt x="139315" y="113524"/>
                    <a:pt x="140125" y="112051"/>
                    <a:pt x="140925" y="110642"/>
                  </a:cubicBezTo>
                  <a:cubicBezTo>
                    <a:pt x="140962" y="110577"/>
                    <a:pt x="141023" y="110547"/>
                    <a:pt x="141085" y="110547"/>
                  </a:cubicBezTo>
                  <a:cubicBezTo>
                    <a:pt x="141163" y="110547"/>
                    <a:pt x="141242" y="110596"/>
                    <a:pt x="141272" y="110684"/>
                  </a:cubicBezTo>
                  <a:cubicBezTo>
                    <a:pt x="142418" y="114544"/>
                    <a:pt x="146889" y="116291"/>
                    <a:pt x="150592" y="116806"/>
                  </a:cubicBezTo>
                  <a:cubicBezTo>
                    <a:pt x="150599" y="116806"/>
                    <a:pt x="150606" y="116811"/>
                    <a:pt x="150613" y="116811"/>
                  </a:cubicBezTo>
                  <a:cubicBezTo>
                    <a:pt x="150616" y="116811"/>
                    <a:pt x="150620" y="116809"/>
                    <a:pt x="150623" y="116806"/>
                  </a:cubicBezTo>
                  <a:cubicBezTo>
                    <a:pt x="155746" y="116722"/>
                    <a:pt x="160174" y="110421"/>
                    <a:pt x="160017" y="105582"/>
                  </a:cubicBezTo>
                  <a:cubicBezTo>
                    <a:pt x="160017" y="105572"/>
                    <a:pt x="160017" y="105572"/>
                    <a:pt x="160017" y="105561"/>
                  </a:cubicBezTo>
                  <a:cubicBezTo>
                    <a:pt x="159953" y="104951"/>
                    <a:pt x="159838" y="104373"/>
                    <a:pt x="159659" y="103815"/>
                  </a:cubicBezTo>
                  <a:cubicBezTo>
                    <a:pt x="159659" y="103794"/>
                    <a:pt x="159659" y="103783"/>
                    <a:pt x="159659" y="103762"/>
                  </a:cubicBezTo>
                  <a:cubicBezTo>
                    <a:pt x="159627" y="101175"/>
                    <a:pt x="159122" y="98577"/>
                    <a:pt x="157629" y="96389"/>
                  </a:cubicBezTo>
                  <a:cubicBezTo>
                    <a:pt x="156693" y="95000"/>
                    <a:pt x="155388" y="93927"/>
                    <a:pt x="154094" y="92875"/>
                  </a:cubicBezTo>
                  <a:cubicBezTo>
                    <a:pt x="152317" y="91434"/>
                    <a:pt x="150528" y="90004"/>
                    <a:pt x="148930" y="88352"/>
                  </a:cubicBezTo>
                  <a:cubicBezTo>
                    <a:pt x="148908" y="88320"/>
                    <a:pt x="148877" y="88289"/>
                    <a:pt x="148856" y="88247"/>
                  </a:cubicBezTo>
                  <a:cubicBezTo>
                    <a:pt x="151759" y="87058"/>
                    <a:pt x="154431" y="85428"/>
                    <a:pt x="156398" y="82935"/>
                  </a:cubicBezTo>
                  <a:cubicBezTo>
                    <a:pt x="158323" y="80294"/>
                    <a:pt x="157608" y="76276"/>
                    <a:pt x="155020" y="74330"/>
                  </a:cubicBezTo>
                  <a:lnTo>
                    <a:pt x="155020" y="74330"/>
                  </a:lnTo>
                  <a:cubicBezTo>
                    <a:pt x="155073" y="74341"/>
                    <a:pt x="155115" y="74362"/>
                    <a:pt x="155146" y="74362"/>
                  </a:cubicBezTo>
                  <a:lnTo>
                    <a:pt x="155199" y="74435"/>
                  </a:lnTo>
                  <a:cubicBezTo>
                    <a:pt x="155237" y="74482"/>
                    <a:pt x="155298" y="74511"/>
                    <a:pt x="155353" y="74511"/>
                  </a:cubicBezTo>
                  <a:cubicBezTo>
                    <a:pt x="155373" y="74511"/>
                    <a:pt x="155392" y="74507"/>
                    <a:pt x="155409" y="74498"/>
                  </a:cubicBezTo>
                  <a:cubicBezTo>
                    <a:pt x="156409" y="73983"/>
                    <a:pt x="157850" y="70438"/>
                    <a:pt x="158733" y="67903"/>
                  </a:cubicBezTo>
                  <a:cubicBezTo>
                    <a:pt x="158765" y="67821"/>
                    <a:pt x="158837" y="67777"/>
                    <a:pt x="158911" y="67777"/>
                  </a:cubicBezTo>
                  <a:cubicBezTo>
                    <a:pt x="158960" y="67777"/>
                    <a:pt x="159011" y="67798"/>
                    <a:pt x="159049" y="67840"/>
                  </a:cubicBezTo>
                  <a:cubicBezTo>
                    <a:pt x="161857" y="70901"/>
                    <a:pt x="165760" y="73436"/>
                    <a:pt x="169116" y="74825"/>
                  </a:cubicBezTo>
                  <a:cubicBezTo>
                    <a:pt x="169168" y="74846"/>
                    <a:pt x="169200" y="74888"/>
                    <a:pt x="169221" y="74930"/>
                  </a:cubicBezTo>
                  <a:cubicBezTo>
                    <a:pt x="170378" y="78064"/>
                    <a:pt x="171914" y="81052"/>
                    <a:pt x="173828" y="83850"/>
                  </a:cubicBezTo>
                  <a:cubicBezTo>
                    <a:pt x="173828" y="83860"/>
                    <a:pt x="173828" y="83860"/>
                    <a:pt x="173839" y="83860"/>
                  </a:cubicBezTo>
                  <a:cubicBezTo>
                    <a:pt x="178246" y="89604"/>
                    <a:pt x="185294" y="93086"/>
                    <a:pt x="192541" y="94769"/>
                  </a:cubicBezTo>
                  <a:cubicBezTo>
                    <a:pt x="192615" y="94790"/>
                    <a:pt x="192678" y="94853"/>
                    <a:pt x="192689" y="94926"/>
                  </a:cubicBezTo>
                  <a:cubicBezTo>
                    <a:pt x="192962" y="97230"/>
                    <a:pt x="193278" y="99513"/>
                    <a:pt x="193604" y="101816"/>
                  </a:cubicBezTo>
                  <a:cubicBezTo>
                    <a:pt x="193614" y="101890"/>
                    <a:pt x="193583" y="101964"/>
                    <a:pt x="193520" y="101995"/>
                  </a:cubicBezTo>
                  <a:cubicBezTo>
                    <a:pt x="193141" y="102248"/>
                    <a:pt x="192773" y="102511"/>
                    <a:pt x="192415" y="102795"/>
                  </a:cubicBezTo>
                  <a:cubicBezTo>
                    <a:pt x="192394" y="102805"/>
                    <a:pt x="192373" y="102816"/>
                    <a:pt x="192352" y="102826"/>
                  </a:cubicBezTo>
                  <a:cubicBezTo>
                    <a:pt x="186788" y="104309"/>
                    <a:pt x="181454" y="106161"/>
                    <a:pt x="176584" y="108244"/>
                  </a:cubicBezTo>
                  <a:cubicBezTo>
                    <a:pt x="169168" y="111410"/>
                    <a:pt x="162899" y="115975"/>
                    <a:pt x="159396" y="123454"/>
                  </a:cubicBezTo>
                  <a:cubicBezTo>
                    <a:pt x="154789" y="133573"/>
                    <a:pt x="152432" y="144555"/>
                    <a:pt x="150234" y="155400"/>
                  </a:cubicBezTo>
                  <a:cubicBezTo>
                    <a:pt x="150213" y="155516"/>
                    <a:pt x="150297" y="155621"/>
                    <a:pt x="150423" y="155621"/>
                  </a:cubicBezTo>
                  <a:lnTo>
                    <a:pt x="264671" y="155621"/>
                  </a:lnTo>
                  <a:cubicBezTo>
                    <a:pt x="264786" y="155621"/>
                    <a:pt x="264870" y="155526"/>
                    <a:pt x="264849" y="155411"/>
                  </a:cubicBezTo>
                  <a:cubicBezTo>
                    <a:pt x="264281" y="151666"/>
                    <a:pt x="263545" y="147963"/>
                    <a:pt x="262809" y="144261"/>
                  </a:cubicBezTo>
                  <a:cubicBezTo>
                    <a:pt x="261115" y="136529"/>
                    <a:pt x="258833" y="128871"/>
                    <a:pt x="255908" y="121508"/>
                  </a:cubicBezTo>
                  <a:cubicBezTo>
                    <a:pt x="253468" y="115102"/>
                    <a:pt x="250060" y="108485"/>
                    <a:pt x="243748" y="105204"/>
                  </a:cubicBezTo>
                  <a:cubicBezTo>
                    <a:pt x="235743" y="101048"/>
                    <a:pt x="226558" y="99356"/>
                    <a:pt x="217154" y="99356"/>
                  </a:cubicBezTo>
                  <a:cubicBezTo>
                    <a:pt x="216203" y="99356"/>
                    <a:pt x="215250" y="99374"/>
                    <a:pt x="214295" y="99408"/>
                  </a:cubicBezTo>
                  <a:cubicBezTo>
                    <a:pt x="214200" y="99408"/>
                    <a:pt x="214116" y="99344"/>
                    <a:pt x="214106" y="99239"/>
                  </a:cubicBezTo>
                  <a:cubicBezTo>
                    <a:pt x="213832" y="97146"/>
                    <a:pt x="213548" y="95021"/>
                    <a:pt x="213317" y="92907"/>
                  </a:cubicBezTo>
                  <a:cubicBezTo>
                    <a:pt x="213306" y="92833"/>
                    <a:pt x="213348" y="92760"/>
                    <a:pt x="213422" y="92717"/>
                  </a:cubicBezTo>
                  <a:cubicBezTo>
                    <a:pt x="218355" y="90193"/>
                    <a:pt x="222636" y="86353"/>
                    <a:pt x="225592" y="81693"/>
                  </a:cubicBezTo>
                  <a:cubicBezTo>
                    <a:pt x="227339" y="78769"/>
                    <a:pt x="228622" y="75519"/>
                    <a:pt x="229516" y="72069"/>
                  </a:cubicBezTo>
                  <a:cubicBezTo>
                    <a:pt x="229537" y="71995"/>
                    <a:pt x="229579" y="71953"/>
                    <a:pt x="229642" y="71932"/>
                  </a:cubicBezTo>
                  <a:cubicBezTo>
                    <a:pt x="233029" y="70985"/>
                    <a:pt x="236511" y="70165"/>
                    <a:pt x="239572" y="68387"/>
                  </a:cubicBezTo>
                  <a:cubicBezTo>
                    <a:pt x="245000" y="65620"/>
                    <a:pt x="247177" y="58730"/>
                    <a:pt x="241886" y="54639"/>
                  </a:cubicBezTo>
                  <a:cubicBezTo>
                    <a:pt x="241003" y="53976"/>
                    <a:pt x="239961" y="53650"/>
                    <a:pt x="238899" y="53576"/>
                  </a:cubicBezTo>
                  <a:cubicBezTo>
                    <a:pt x="238762" y="53566"/>
                    <a:pt x="238689" y="53418"/>
                    <a:pt x="238741" y="53303"/>
                  </a:cubicBezTo>
                  <a:cubicBezTo>
                    <a:pt x="239088" y="52556"/>
                    <a:pt x="238646" y="51535"/>
                    <a:pt x="239856" y="50189"/>
                  </a:cubicBezTo>
                  <a:cubicBezTo>
                    <a:pt x="242076" y="47801"/>
                    <a:pt x="244180" y="46697"/>
                    <a:pt x="244769" y="43131"/>
                  </a:cubicBezTo>
                  <a:cubicBezTo>
                    <a:pt x="245105" y="41153"/>
                    <a:pt x="244148" y="39028"/>
                    <a:pt x="242391" y="38040"/>
                  </a:cubicBezTo>
                  <a:cubicBezTo>
                    <a:pt x="241855" y="37745"/>
                    <a:pt x="241329" y="37440"/>
                    <a:pt x="240761" y="37209"/>
                  </a:cubicBezTo>
                  <a:cubicBezTo>
                    <a:pt x="240235" y="36956"/>
                    <a:pt x="239604" y="36882"/>
                    <a:pt x="239141" y="36504"/>
                  </a:cubicBezTo>
                  <a:lnTo>
                    <a:pt x="239151" y="36493"/>
                  </a:lnTo>
                  <a:cubicBezTo>
                    <a:pt x="238888" y="36157"/>
                    <a:pt x="239151" y="35746"/>
                    <a:pt x="239288" y="35399"/>
                  </a:cubicBezTo>
                  <a:cubicBezTo>
                    <a:pt x="239288" y="35399"/>
                    <a:pt x="239288" y="35389"/>
                    <a:pt x="239288" y="35389"/>
                  </a:cubicBezTo>
                  <a:cubicBezTo>
                    <a:pt x="239698" y="34547"/>
                    <a:pt x="240224" y="33758"/>
                    <a:pt x="240550" y="32875"/>
                  </a:cubicBezTo>
                  <a:cubicBezTo>
                    <a:pt x="241076" y="31413"/>
                    <a:pt x="241140" y="29835"/>
                    <a:pt x="240971" y="28299"/>
                  </a:cubicBezTo>
                  <a:cubicBezTo>
                    <a:pt x="240824" y="26858"/>
                    <a:pt x="240224" y="25469"/>
                    <a:pt x="239383" y="24281"/>
                  </a:cubicBezTo>
                  <a:cubicBezTo>
                    <a:pt x="238215" y="22535"/>
                    <a:pt x="236848" y="21935"/>
                    <a:pt x="234818" y="21672"/>
                  </a:cubicBezTo>
                  <a:cubicBezTo>
                    <a:pt x="234292" y="21567"/>
                    <a:pt x="233755" y="21525"/>
                    <a:pt x="233219" y="21451"/>
                  </a:cubicBezTo>
                  <a:cubicBezTo>
                    <a:pt x="233008" y="21409"/>
                    <a:pt x="232798" y="21346"/>
                    <a:pt x="232651" y="21199"/>
                  </a:cubicBezTo>
                  <a:cubicBezTo>
                    <a:pt x="232398" y="20894"/>
                    <a:pt x="232325" y="20473"/>
                    <a:pt x="232219" y="20084"/>
                  </a:cubicBezTo>
                  <a:cubicBezTo>
                    <a:pt x="232219" y="20084"/>
                    <a:pt x="232219" y="20073"/>
                    <a:pt x="232219" y="20073"/>
                  </a:cubicBezTo>
                  <a:cubicBezTo>
                    <a:pt x="232104" y="19442"/>
                    <a:pt x="232030" y="18800"/>
                    <a:pt x="231914" y="18169"/>
                  </a:cubicBezTo>
                  <a:cubicBezTo>
                    <a:pt x="231357" y="14750"/>
                    <a:pt x="228979" y="11216"/>
                    <a:pt x="225308" y="10806"/>
                  </a:cubicBezTo>
                  <a:cubicBezTo>
                    <a:pt x="225073" y="10780"/>
                    <a:pt x="224838" y="10769"/>
                    <a:pt x="224604" y="10769"/>
                  </a:cubicBezTo>
                  <a:cubicBezTo>
                    <a:pt x="223683" y="10769"/>
                    <a:pt x="222766" y="10943"/>
                    <a:pt x="221869" y="11111"/>
                  </a:cubicBezTo>
                  <a:cubicBezTo>
                    <a:pt x="221842" y="11114"/>
                    <a:pt x="221817" y="11115"/>
                    <a:pt x="221793" y="11115"/>
                  </a:cubicBezTo>
                  <a:cubicBezTo>
                    <a:pt x="221720" y="11115"/>
                    <a:pt x="221653" y="11103"/>
                    <a:pt x="221574" y="11079"/>
                  </a:cubicBezTo>
                  <a:cubicBezTo>
                    <a:pt x="221332" y="11006"/>
                    <a:pt x="221143" y="10827"/>
                    <a:pt x="220943" y="10669"/>
                  </a:cubicBezTo>
                  <a:cubicBezTo>
                    <a:pt x="220943" y="10669"/>
                    <a:pt x="220932" y="10669"/>
                    <a:pt x="220932" y="10659"/>
                  </a:cubicBezTo>
                  <a:cubicBezTo>
                    <a:pt x="220417" y="10175"/>
                    <a:pt x="219912" y="9701"/>
                    <a:pt x="219386" y="9239"/>
                  </a:cubicBezTo>
                  <a:cubicBezTo>
                    <a:pt x="217315" y="7521"/>
                    <a:pt x="215002" y="5494"/>
                    <a:pt x="212176" y="5494"/>
                  </a:cubicBezTo>
                  <a:cubicBezTo>
                    <a:pt x="212059" y="5494"/>
                    <a:pt x="211942" y="5497"/>
                    <a:pt x="211823" y="5504"/>
                  </a:cubicBezTo>
                  <a:cubicBezTo>
                    <a:pt x="210739" y="5588"/>
                    <a:pt x="209688" y="5946"/>
                    <a:pt x="208709" y="6388"/>
                  </a:cubicBezTo>
                  <a:cubicBezTo>
                    <a:pt x="208299" y="6588"/>
                    <a:pt x="207899" y="6788"/>
                    <a:pt x="207489" y="6998"/>
                  </a:cubicBezTo>
                  <a:cubicBezTo>
                    <a:pt x="207247" y="7114"/>
                    <a:pt x="207100" y="7198"/>
                    <a:pt x="206816" y="7219"/>
                  </a:cubicBezTo>
                  <a:cubicBezTo>
                    <a:pt x="206795" y="7219"/>
                    <a:pt x="206774" y="7219"/>
                    <a:pt x="206753" y="7208"/>
                  </a:cubicBezTo>
                  <a:cubicBezTo>
                    <a:pt x="206595" y="7177"/>
                    <a:pt x="206458" y="7072"/>
                    <a:pt x="206364" y="6956"/>
                  </a:cubicBezTo>
                  <a:cubicBezTo>
                    <a:pt x="205817" y="6325"/>
                    <a:pt x="205469" y="5557"/>
                    <a:pt x="205049" y="4842"/>
                  </a:cubicBezTo>
                  <a:cubicBezTo>
                    <a:pt x="204712" y="4221"/>
                    <a:pt x="204333" y="3632"/>
                    <a:pt x="203892" y="3085"/>
                  </a:cubicBezTo>
                  <a:cubicBezTo>
                    <a:pt x="202317" y="1088"/>
                    <a:pt x="199770" y="0"/>
                    <a:pt x="1972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380;p49">
              <a:extLst>
                <a:ext uri="{FF2B5EF4-FFF2-40B4-BE49-F238E27FC236}">
                  <a16:creationId xmlns:a16="http://schemas.microsoft.com/office/drawing/2014/main" id="{7F1D01B4-42B6-449B-6C3B-A979F2C61BCD}"/>
                </a:ext>
              </a:extLst>
            </p:cNvPr>
            <p:cNvSpPr/>
            <p:nvPr/>
          </p:nvSpPr>
          <p:spPr>
            <a:xfrm>
              <a:off x="373275" y="688475"/>
              <a:ext cx="6621775" cy="4405375"/>
            </a:xfrm>
            <a:custGeom>
              <a:avLst/>
              <a:gdLst/>
              <a:ahLst/>
              <a:cxnLst/>
              <a:rect l="l" t="t" r="r" b="b"/>
              <a:pathLst>
                <a:path w="264871" h="176215" fill="none" extrusionOk="0">
                  <a:moveTo>
                    <a:pt x="89949" y="103623"/>
                  </a:moveTo>
                  <a:cubicBezTo>
                    <a:pt x="89486" y="105085"/>
                    <a:pt x="89013" y="106537"/>
                    <a:pt x="88571" y="107999"/>
                  </a:cubicBezTo>
                  <a:cubicBezTo>
                    <a:pt x="88529" y="108125"/>
                    <a:pt x="88392" y="108167"/>
                    <a:pt x="88287" y="108104"/>
                  </a:cubicBezTo>
                  <a:cubicBezTo>
                    <a:pt x="87362" y="107494"/>
                    <a:pt x="86425" y="106989"/>
                    <a:pt x="85489" y="106558"/>
                  </a:cubicBezTo>
                  <a:cubicBezTo>
                    <a:pt x="85426" y="106526"/>
                    <a:pt x="85384" y="106463"/>
                    <a:pt x="85384" y="106389"/>
                  </a:cubicBezTo>
                  <a:cubicBezTo>
                    <a:pt x="85384" y="106042"/>
                    <a:pt x="85384" y="105695"/>
                    <a:pt x="85373" y="105348"/>
                  </a:cubicBezTo>
                  <a:cubicBezTo>
                    <a:pt x="85363" y="105264"/>
                    <a:pt x="85310" y="105190"/>
                    <a:pt x="85237" y="105169"/>
                  </a:cubicBezTo>
                  <a:cubicBezTo>
                    <a:pt x="84963" y="105085"/>
                    <a:pt x="84700" y="105012"/>
                    <a:pt x="84427" y="104938"/>
                  </a:cubicBezTo>
                  <a:cubicBezTo>
                    <a:pt x="83901" y="104801"/>
                    <a:pt x="83375" y="104675"/>
                    <a:pt x="82838" y="104559"/>
                  </a:cubicBezTo>
                  <a:cubicBezTo>
                    <a:pt x="82302" y="104454"/>
                    <a:pt x="81755" y="104370"/>
                    <a:pt x="81218" y="104275"/>
                  </a:cubicBezTo>
                  <a:cubicBezTo>
                    <a:pt x="80524" y="104191"/>
                    <a:pt x="79840" y="104107"/>
                    <a:pt x="79146" y="104054"/>
                  </a:cubicBezTo>
                  <a:cubicBezTo>
                    <a:pt x="78410" y="103991"/>
                    <a:pt x="77673" y="103949"/>
                    <a:pt x="76937" y="103949"/>
                  </a:cubicBezTo>
                  <a:cubicBezTo>
                    <a:pt x="76758" y="103949"/>
                    <a:pt x="76590" y="103949"/>
                    <a:pt x="76411" y="103949"/>
                  </a:cubicBezTo>
                  <a:cubicBezTo>
                    <a:pt x="76327" y="103949"/>
                    <a:pt x="76264" y="104002"/>
                    <a:pt x="76232" y="104075"/>
                  </a:cubicBezTo>
                  <a:cubicBezTo>
                    <a:pt x="76159" y="104328"/>
                    <a:pt x="76096" y="104622"/>
                    <a:pt x="76032" y="104906"/>
                  </a:cubicBezTo>
                  <a:cubicBezTo>
                    <a:pt x="76022" y="104990"/>
                    <a:pt x="75948" y="105043"/>
                    <a:pt x="75875" y="105054"/>
                  </a:cubicBezTo>
                  <a:cubicBezTo>
                    <a:pt x="69542" y="105727"/>
                    <a:pt x="63336" y="109282"/>
                    <a:pt x="57677" y="113479"/>
                  </a:cubicBezTo>
                  <a:cubicBezTo>
                    <a:pt x="46621" y="121295"/>
                    <a:pt x="36355" y="130257"/>
                    <a:pt x="27382" y="140408"/>
                  </a:cubicBezTo>
                  <a:cubicBezTo>
                    <a:pt x="27266" y="140545"/>
                    <a:pt x="27035" y="140440"/>
                    <a:pt x="27056" y="140261"/>
                  </a:cubicBezTo>
                  <a:cubicBezTo>
                    <a:pt x="27529" y="135475"/>
                    <a:pt x="28865" y="130783"/>
                    <a:pt x="29612" y="126039"/>
                  </a:cubicBezTo>
                  <a:cubicBezTo>
                    <a:pt x="31263" y="116340"/>
                    <a:pt x="32726" y="106631"/>
                    <a:pt x="34419" y="96943"/>
                  </a:cubicBezTo>
                  <a:cubicBezTo>
                    <a:pt x="34430" y="96880"/>
                    <a:pt x="34472" y="96828"/>
                    <a:pt x="34535" y="96807"/>
                  </a:cubicBezTo>
                  <a:cubicBezTo>
                    <a:pt x="38206" y="95271"/>
                    <a:pt x="42277" y="90969"/>
                    <a:pt x="45033" y="88970"/>
                  </a:cubicBezTo>
                  <a:cubicBezTo>
                    <a:pt x="46853" y="87497"/>
                    <a:pt x="48672" y="86004"/>
                    <a:pt x="50334" y="84352"/>
                  </a:cubicBezTo>
                  <a:cubicBezTo>
                    <a:pt x="50850" y="83805"/>
                    <a:pt x="51513" y="83321"/>
                    <a:pt x="51744" y="82585"/>
                  </a:cubicBezTo>
                  <a:cubicBezTo>
                    <a:pt x="51755" y="82574"/>
                    <a:pt x="51755" y="82553"/>
                    <a:pt x="51755" y="82543"/>
                  </a:cubicBezTo>
                  <a:cubicBezTo>
                    <a:pt x="51986" y="80008"/>
                    <a:pt x="48409" y="80786"/>
                    <a:pt x="46979" y="81501"/>
                  </a:cubicBezTo>
                  <a:cubicBezTo>
                    <a:pt x="44938" y="82269"/>
                    <a:pt x="43097" y="83679"/>
                    <a:pt x="40899" y="84016"/>
                  </a:cubicBezTo>
                  <a:cubicBezTo>
                    <a:pt x="40899" y="84016"/>
                    <a:pt x="40888" y="84016"/>
                    <a:pt x="40878" y="84016"/>
                  </a:cubicBezTo>
                  <a:cubicBezTo>
                    <a:pt x="40783" y="84026"/>
                    <a:pt x="40688" y="84026"/>
                    <a:pt x="40604" y="84026"/>
                  </a:cubicBezTo>
                  <a:cubicBezTo>
                    <a:pt x="41446" y="82659"/>
                    <a:pt x="42266" y="81270"/>
                    <a:pt x="43024" y="79861"/>
                  </a:cubicBezTo>
                  <a:cubicBezTo>
                    <a:pt x="44633" y="76778"/>
                    <a:pt x="46379" y="73644"/>
                    <a:pt x="47757" y="70404"/>
                  </a:cubicBezTo>
                  <a:cubicBezTo>
                    <a:pt x="47820" y="70246"/>
                    <a:pt x="48041" y="70246"/>
                    <a:pt x="48104" y="70414"/>
                  </a:cubicBezTo>
                  <a:cubicBezTo>
                    <a:pt x="48672" y="71971"/>
                    <a:pt x="49682" y="73328"/>
                    <a:pt x="51123" y="74201"/>
                  </a:cubicBezTo>
                  <a:cubicBezTo>
                    <a:pt x="53900" y="75874"/>
                    <a:pt x="57130" y="74864"/>
                    <a:pt x="59949" y="73781"/>
                  </a:cubicBezTo>
                  <a:cubicBezTo>
                    <a:pt x="59938" y="73791"/>
                    <a:pt x="59938" y="73812"/>
                    <a:pt x="59928" y="73833"/>
                  </a:cubicBezTo>
                  <a:cubicBezTo>
                    <a:pt x="59539" y="74601"/>
                    <a:pt x="59339" y="75432"/>
                    <a:pt x="59170" y="76284"/>
                  </a:cubicBezTo>
                  <a:cubicBezTo>
                    <a:pt x="58655" y="79072"/>
                    <a:pt x="59065" y="82080"/>
                    <a:pt x="60548" y="84520"/>
                  </a:cubicBezTo>
                  <a:cubicBezTo>
                    <a:pt x="61685" y="86246"/>
                    <a:pt x="63283" y="87739"/>
                    <a:pt x="65187" y="88570"/>
                  </a:cubicBezTo>
                  <a:cubicBezTo>
                    <a:pt x="66060" y="88928"/>
                    <a:pt x="67007" y="88991"/>
                    <a:pt x="67954" y="88991"/>
                  </a:cubicBezTo>
                  <a:cubicBezTo>
                    <a:pt x="67954" y="89002"/>
                    <a:pt x="67954" y="89002"/>
                    <a:pt x="67964" y="89002"/>
                  </a:cubicBezTo>
                  <a:cubicBezTo>
                    <a:pt x="68659" y="89065"/>
                    <a:pt x="69332" y="89033"/>
                    <a:pt x="69995" y="88917"/>
                  </a:cubicBezTo>
                  <a:cubicBezTo>
                    <a:pt x="70005" y="88917"/>
                    <a:pt x="70005" y="88917"/>
                    <a:pt x="70005" y="88917"/>
                  </a:cubicBezTo>
                  <a:cubicBezTo>
                    <a:pt x="70173" y="88896"/>
                    <a:pt x="70331" y="88896"/>
                    <a:pt x="70489" y="88875"/>
                  </a:cubicBezTo>
                  <a:cubicBezTo>
                    <a:pt x="70542" y="88865"/>
                    <a:pt x="70584" y="88844"/>
                    <a:pt x="70626" y="88812"/>
                  </a:cubicBezTo>
                  <a:cubicBezTo>
                    <a:pt x="70647" y="88802"/>
                    <a:pt x="70678" y="88781"/>
                    <a:pt x="70710" y="88770"/>
                  </a:cubicBezTo>
                  <a:cubicBezTo>
                    <a:pt x="72814" y="88265"/>
                    <a:pt x="74739" y="87024"/>
                    <a:pt x="76495" y="85667"/>
                  </a:cubicBezTo>
                  <a:cubicBezTo>
                    <a:pt x="76601" y="85583"/>
                    <a:pt x="76748" y="85635"/>
                    <a:pt x="76790" y="85751"/>
                  </a:cubicBezTo>
                  <a:cubicBezTo>
                    <a:pt x="78315" y="90537"/>
                    <a:pt x="80829" y="95018"/>
                    <a:pt x="84374" y="98826"/>
                  </a:cubicBezTo>
                  <a:cubicBezTo>
                    <a:pt x="86068" y="100499"/>
                    <a:pt x="87908" y="102035"/>
                    <a:pt x="89886" y="103413"/>
                  </a:cubicBezTo>
                  <a:cubicBezTo>
                    <a:pt x="89949" y="103465"/>
                    <a:pt x="89981" y="103549"/>
                    <a:pt x="89949" y="103623"/>
                  </a:cubicBezTo>
                  <a:close/>
                  <a:moveTo>
                    <a:pt x="60569" y="74107"/>
                  </a:moveTo>
                  <a:cubicBezTo>
                    <a:pt x="60149" y="76358"/>
                    <a:pt x="59844" y="78703"/>
                    <a:pt x="60243" y="80986"/>
                  </a:cubicBezTo>
                  <a:cubicBezTo>
                    <a:pt x="60433" y="82070"/>
                    <a:pt x="60801" y="83153"/>
                    <a:pt x="61316" y="84163"/>
                  </a:cubicBezTo>
                  <a:cubicBezTo>
                    <a:pt x="59760" y="81722"/>
                    <a:pt x="59433" y="78588"/>
                    <a:pt x="60012" y="75779"/>
                  </a:cubicBezTo>
                  <a:cubicBezTo>
                    <a:pt x="60138" y="75211"/>
                    <a:pt x="60328" y="74643"/>
                    <a:pt x="60569" y="74107"/>
                  </a:cubicBezTo>
                  <a:close/>
                  <a:moveTo>
                    <a:pt x="77253" y="28391"/>
                  </a:moveTo>
                  <a:cubicBezTo>
                    <a:pt x="78610" y="24930"/>
                    <a:pt x="80745" y="21775"/>
                    <a:pt x="83396" y="19166"/>
                  </a:cubicBezTo>
                  <a:cubicBezTo>
                    <a:pt x="80913" y="21911"/>
                    <a:pt x="78925" y="25120"/>
                    <a:pt x="77337" y="28454"/>
                  </a:cubicBezTo>
                  <a:cubicBezTo>
                    <a:pt x="77021" y="29106"/>
                    <a:pt x="76737" y="29769"/>
                    <a:pt x="76453" y="30432"/>
                  </a:cubicBezTo>
                  <a:cubicBezTo>
                    <a:pt x="76695" y="29737"/>
                    <a:pt x="76969" y="29054"/>
                    <a:pt x="77253" y="28391"/>
                  </a:cubicBezTo>
                  <a:close/>
                  <a:moveTo>
                    <a:pt x="264849" y="156050"/>
                  </a:moveTo>
                  <a:cubicBezTo>
                    <a:pt x="264281" y="152305"/>
                    <a:pt x="263545" y="148602"/>
                    <a:pt x="262809" y="144900"/>
                  </a:cubicBezTo>
                  <a:cubicBezTo>
                    <a:pt x="261115" y="137168"/>
                    <a:pt x="258833" y="129510"/>
                    <a:pt x="255908" y="122147"/>
                  </a:cubicBezTo>
                  <a:cubicBezTo>
                    <a:pt x="253468" y="115741"/>
                    <a:pt x="250060" y="109124"/>
                    <a:pt x="243748" y="105843"/>
                  </a:cubicBezTo>
                  <a:cubicBezTo>
                    <a:pt x="234933" y="101267"/>
                    <a:pt x="224688" y="99678"/>
                    <a:pt x="214295" y="100047"/>
                  </a:cubicBezTo>
                  <a:cubicBezTo>
                    <a:pt x="214200" y="100047"/>
                    <a:pt x="214116" y="99983"/>
                    <a:pt x="214106" y="99878"/>
                  </a:cubicBezTo>
                  <a:cubicBezTo>
                    <a:pt x="213832" y="97785"/>
                    <a:pt x="213548" y="95660"/>
                    <a:pt x="213317" y="93546"/>
                  </a:cubicBezTo>
                  <a:cubicBezTo>
                    <a:pt x="213306" y="93472"/>
                    <a:pt x="213348" y="93399"/>
                    <a:pt x="213422" y="93356"/>
                  </a:cubicBezTo>
                  <a:cubicBezTo>
                    <a:pt x="218355" y="90832"/>
                    <a:pt x="222636" y="86992"/>
                    <a:pt x="225592" y="82332"/>
                  </a:cubicBezTo>
                  <a:cubicBezTo>
                    <a:pt x="227339" y="79408"/>
                    <a:pt x="228622" y="76158"/>
                    <a:pt x="229516" y="72708"/>
                  </a:cubicBezTo>
                  <a:cubicBezTo>
                    <a:pt x="229537" y="72634"/>
                    <a:pt x="229579" y="72592"/>
                    <a:pt x="229642" y="72571"/>
                  </a:cubicBezTo>
                  <a:cubicBezTo>
                    <a:pt x="233029" y="71624"/>
                    <a:pt x="236511" y="70804"/>
                    <a:pt x="239572" y="69026"/>
                  </a:cubicBezTo>
                  <a:cubicBezTo>
                    <a:pt x="245000" y="66259"/>
                    <a:pt x="247177" y="59369"/>
                    <a:pt x="241886" y="55278"/>
                  </a:cubicBezTo>
                  <a:cubicBezTo>
                    <a:pt x="241003" y="54615"/>
                    <a:pt x="239961" y="54289"/>
                    <a:pt x="238899" y="54215"/>
                  </a:cubicBezTo>
                  <a:cubicBezTo>
                    <a:pt x="238762" y="54205"/>
                    <a:pt x="238689" y="54057"/>
                    <a:pt x="238741" y="53942"/>
                  </a:cubicBezTo>
                  <a:cubicBezTo>
                    <a:pt x="239088" y="53195"/>
                    <a:pt x="238646" y="52174"/>
                    <a:pt x="239856" y="50828"/>
                  </a:cubicBezTo>
                  <a:cubicBezTo>
                    <a:pt x="242076" y="48440"/>
                    <a:pt x="244180" y="47336"/>
                    <a:pt x="244769" y="43770"/>
                  </a:cubicBezTo>
                  <a:cubicBezTo>
                    <a:pt x="245105" y="41792"/>
                    <a:pt x="244148" y="39667"/>
                    <a:pt x="242391" y="38679"/>
                  </a:cubicBezTo>
                  <a:cubicBezTo>
                    <a:pt x="241855" y="38384"/>
                    <a:pt x="241329" y="38079"/>
                    <a:pt x="240761" y="37848"/>
                  </a:cubicBezTo>
                  <a:cubicBezTo>
                    <a:pt x="240235" y="37595"/>
                    <a:pt x="239604" y="37521"/>
                    <a:pt x="239141" y="37143"/>
                  </a:cubicBezTo>
                  <a:lnTo>
                    <a:pt x="239151" y="37132"/>
                  </a:lnTo>
                  <a:cubicBezTo>
                    <a:pt x="238888" y="36796"/>
                    <a:pt x="239151" y="36385"/>
                    <a:pt x="239288" y="36038"/>
                  </a:cubicBezTo>
                  <a:cubicBezTo>
                    <a:pt x="239288" y="36038"/>
                    <a:pt x="239288" y="36028"/>
                    <a:pt x="239288" y="36028"/>
                  </a:cubicBezTo>
                  <a:cubicBezTo>
                    <a:pt x="239698" y="35186"/>
                    <a:pt x="240224" y="34397"/>
                    <a:pt x="240550" y="33514"/>
                  </a:cubicBezTo>
                  <a:cubicBezTo>
                    <a:pt x="241076" y="32052"/>
                    <a:pt x="241140" y="30474"/>
                    <a:pt x="240971" y="28938"/>
                  </a:cubicBezTo>
                  <a:cubicBezTo>
                    <a:pt x="240824" y="27497"/>
                    <a:pt x="240224" y="26108"/>
                    <a:pt x="239383" y="24920"/>
                  </a:cubicBezTo>
                  <a:cubicBezTo>
                    <a:pt x="238215" y="23174"/>
                    <a:pt x="236848" y="22574"/>
                    <a:pt x="234818" y="22311"/>
                  </a:cubicBezTo>
                  <a:cubicBezTo>
                    <a:pt x="234292" y="22206"/>
                    <a:pt x="233755" y="22164"/>
                    <a:pt x="233219" y="22090"/>
                  </a:cubicBezTo>
                  <a:cubicBezTo>
                    <a:pt x="233008" y="22048"/>
                    <a:pt x="232798" y="21985"/>
                    <a:pt x="232651" y="21838"/>
                  </a:cubicBezTo>
                  <a:cubicBezTo>
                    <a:pt x="232398" y="21533"/>
                    <a:pt x="232325" y="21112"/>
                    <a:pt x="232219" y="20723"/>
                  </a:cubicBezTo>
                  <a:cubicBezTo>
                    <a:pt x="232219" y="20723"/>
                    <a:pt x="232219" y="20712"/>
                    <a:pt x="232219" y="20712"/>
                  </a:cubicBezTo>
                  <a:cubicBezTo>
                    <a:pt x="232104" y="20081"/>
                    <a:pt x="232030" y="19439"/>
                    <a:pt x="231914" y="18808"/>
                  </a:cubicBezTo>
                  <a:cubicBezTo>
                    <a:pt x="231357" y="15389"/>
                    <a:pt x="228979" y="11855"/>
                    <a:pt x="225308" y="11445"/>
                  </a:cubicBezTo>
                  <a:cubicBezTo>
                    <a:pt x="224151" y="11319"/>
                    <a:pt x="222994" y="11540"/>
                    <a:pt x="221869" y="11750"/>
                  </a:cubicBezTo>
                  <a:cubicBezTo>
                    <a:pt x="221763" y="11760"/>
                    <a:pt x="221679" y="11750"/>
                    <a:pt x="221574" y="11718"/>
                  </a:cubicBezTo>
                  <a:cubicBezTo>
                    <a:pt x="221332" y="11645"/>
                    <a:pt x="221143" y="11466"/>
                    <a:pt x="220943" y="11308"/>
                  </a:cubicBezTo>
                  <a:cubicBezTo>
                    <a:pt x="220943" y="11308"/>
                    <a:pt x="220932" y="11308"/>
                    <a:pt x="220932" y="11298"/>
                  </a:cubicBezTo>
                  <a:cubicBezTo>
                    <a:pt x="220417" y="10814"/>
                    <a:pt x="219912" y="10340"/>
                    <a:pt x="219386" y="9878"/>
                  </a:cubicBezTo>
                  <a:cubicBezTo>
                    <a:pt x="217230" y="8089"/>
                    <a:pt x="214810" y="5964"/>
                    <a:pt x="211823" y="6143"/>
                  </a:cubicBezTo>
                  <a:cubicBezTo>
                    <a:pt x="210739" y="6227"/>
                    <a:pt x="209688" y="6585"/>
                    <a:pt x="208709" y="7027"/>
                  </a:cubicBezTo>
                  <a:cubicBezTo>
                    <a:pt x="208299" y="7227"/>
                    <a:pt x="207899" y="7427"/>
                    <a:pt x="207489" y="7637"/>
                  </a:cubicBezTo>
                  <a:cubicBezTo>
                    <a:pt x="207247" y="7753"/>
                    <a:pt x="207100" y="7837"/>
                    <a:pt x="206816" y="7858"/>
                  </a:cubicBezTo>
                  <a:cubicBezTo>
                    <a:pt x="206795" y="7858"/>
                    <a:pt x="206774" y="7858"/>
                    <a:pt x="206753" y="7847"/>
                  </a:cubicBezTo>
                  <a:cubicBezTo>
                    <a:pt x="206595" y="7816"/>
                    <a:pt x="206458" y="7711"/>
                    <a:pt x="206364" y="7595"/>
                  </a:cubicBezTo>
                  <a:cubicBezTo>
                    <a:pt x="205817" y="6964"/>
                    <a:pt x="205469" y="6196"/>
                    <a:pt x="205049" y="5481"/>
                  </a:cubicBezTo>
                  <a:cubicBezTo>
                    <a:pt x="204712" y="4860"/>
                    <a:pt x="204333" y="4271"/>
                    <a:pt x="203892" y="3724"/>
                  </a:cubicBezTo>
                  <a:cubicBezTo>
                    <a:pt x="201777" y="1042"/>
                    <a:pt x="197906" y="0"/>
                    <a:pt x="194677" y="1031"/>
                  </a:cubicBezTo>
                  <a:cubicBezTo>
                    <a:pt x="192436" y="1715"/>
                    <a:pt x="190774" y="3314"/>
                    <a:pt x="189575" y="5291"/>
                  </a:cubicBezTo>
                  <a:cubicBezTo>
                    <a:pt x="189165" y="5891"/>
                    <a:pt x="188839" y="6564"/>
                    <a:pt x="188408" y="7153"/>
                  </a:cubicBezTo>
                  <a:cubicBezTo>
                    <a:pt x="188397" y="7153"/>
                    <a:pt x="188397" y="7164"/>
                    <a:pt x="188386" y="7164"/>
                  </a:cubicBezTo>
                  <a:cubicBezTo>
                    <a:pt x="188060" y="7542"/>
                    <a:pt x="187692" y="7889"/>
                    <a:pt x="187292" y="8184"/>
                  </a:cubicBezTo>
                  <a:cubicBezTo>
                    <a:pt x="187072" y="8352"/>
                    <a:pt x="186777" y="8426"/>
                    <a:pt x="186535" y="8384"/>
                  </a:cubicBezTo>
                  <a:cubicBezTo>
                    <a:pt x="185599" y="8331"/>
                    <a:pt x="184694" y="8089"/>
                    <a:pt x="183790" y="7847"/>
                  </a:cubicBezTo>
                  <a:cubicBezTo>
                    <a:pt x="181654" y="7279"/>
                    <a:pt x="179487" y="6669"/>
                    <a:pt x="177268" y="6511"/>
                  </a:cubicBezTo>
                  <a:cubicBezTo>
                    <a:pt x="175837" y="6406"/>
                    <a:pt x="174333" y="6711"/>
                    <a:pt x="173186" y="7605"/>
                  </a:cubicBezTo>
                  <a:cubicBezTo>
                    <a:pt x="171935" y="8500"/>
                    <a:pt x="171104" y="9562"/>
                    <a:pt x="170599" y="11014"/>
                  </a:cubicBezTo>
                  <a:cubicBezTo>
                    <a:pt x="170189" y="12286"/>
                    <a:pt x="169799" y="13664"/>
                    <a:pt x="170136" y="15000"/>
                  </a:cubicBezTo>
                  <a:cubicBezTo>
                    <a:pt x="170252" y="15432"/>
                    <a:pt x="170399" y="15852"/>
                    <a:pt x="170599" y="16263"/>
                  </a:cubicBezTo>
                  <a:cubicBezTo>
                    <a:pt x="170799" y="16662"/>
                    <a:pt x="171051" y="17030"/>
                    <a:pt x="171240" y="17430"/>
                  </a:cubicBezTo>
                  <a:cubicBezTo>
                    <a:pt x="171304" y="17546"/>
                    <a:pt x="171219" y="17683"/>
                    <a:pt x="171093" y="17693"/>
                  </a:cubicBezTo>
                  <a:cubicBezTo>
                    <a:pt x="169599" y="17819"/>
                    <a:pt x="168064" y="17451"/>
                    <a:pt x="166602" y="17872"/>
                  </a:cubicBezTo>
                  <a:cubicBezTo>
                    <a:pt x="165202" y="18177"/>
                    <a:pt x="163930" y="18903"/>
                    <a:pt x="162794" y="19755"/>
                  </a:cubicBezTo>
                  <a:cubicBezTo>
                    <a:pt x="161310" y="20870"/>
                    <a:pt x="159712" y="21995"/>
                    <a:pt x="158881" y="23689"/>
                  </a:cubicBezTo>
                  <a:cubicBezTo>
                    <a:pt x="158092" y="25383"/>
                    <a:pt x="157829" y="27381"/>
                    <a:pt x="158207" y="29211"/>
                  </a:cubicBezTo>
                  <a:cubicBezTo>
                    <a:pt x="158407" y="30127"/>
                    <a:pt x="158849" y="30968"/>
                    <a:pt x="159364" y="31726"/>
                  </a:cubicBezTo>
                  <a:cubicBezTo>
                    <a:pt x="159869" y="32462"/>
                    <a:pt x="160500" y="33103"/>
                    <a:pt x="161100" y="33745"/>
                  </a:cubicBezTo>
                  <a:cubicBezTo>
                    <a:pt x="161353" y="34029"/>
                    <a:pt x="161605" y="34345"/>
                    <a:pt x="161594" y="34744"/>
                  </a:cubicBezTo>
                  <a:cubicBezTo>
                    <a:pt x="161594" y="34808"/>
                    <a:pt x="161584" y="34871"/>
                    <a:pt x="161573" y="34934"/>
                  </a:cubicBezTo>
                  <a:cubicBezTo>
                    <a:pt x="161573" y="34944"/>
                    <a:pt x="161573" y="34955"/>
                    <a:pt x="161563" y="34976"/>
                  </a:cubicBezTo>
                  <a:cubicBezTo>
                    <a:pt x="161521" y="35092"/>
                    <a:pt x="161447" y="35207"/>
                    <a:pt x="161374" y="35312"/>
                  </a:cubicBezTo>
                  <a:lnTo>
                    <a:pt x="161353" y="35344"/>
                  </a:lnTo>
                  <a:cubicBezTo>
                    <a:pt x="160606" y="36165"/>
                    <a:pt x="159449" y="36575"/>
                    <a:pt x="158428" y="37017"/>
                  </a:cubicBezTo>
                  <a:cubicBezTo>
                    <a:pt x="158334" y="37059"/>
                    <a:pt x="158239" y="37111"/>
                    <a:pt x="158144" y="37153"/>
                  </a:cubicBezTo>
                  <a:cubicBezTo>
                    <a:pt x="158039" y="37206"/>
                    <a:pt x="157913" y="37143"/>
                    <a:pt x="157881" y="37027"/>
                  </a:cubicBezTo>
                  <a:cubicBezTo>
                    <a:pt x="156977" y="33198"/>
                    <a:pt x="154967" y="29843"/>
                    <a:pt x="152075" y="27076"/>
                  </a:cubicBezTo>
                  <a:cubicBezTo>
                    <a:pt x="149603" y="24530"/>
                    <a:pt x="146521" y="22627"/>
                    <a:pt x="143218" y="21354"/>
                  </a:cubicBezTo>
                  <a:cubicBezTo>
                    <a:pt x="141440" y="20691"/>
                    <a:pt x="139568" y="20312"/>
                    <a:pt x="137695" y="20049"/>
                  </a:cubicBezTo>
                  <a:cubicBezTo>
                    <a:pt x="133382" y="19492"/>
                    <a:pt x="128480" y="20049"/>
                    <a:pt x="124799" y="22511"/>
                  </a:cubicBezTo>
                  <a:cubicBezTo>
                    <a:pt x="124378" y="22774"/>
                    <a:pt x="123947" y="23068"/>
                    <a:pt x="123526" y="23352"/>
                  </a:cubicBezTo>
                  <a:cubicBezTo>
                    <a:pt x="123515" y="23363"/>
                    <a:pt x="123505" y="23363"/>
                    <a:pt x="123494" y="23373"/>
                  </a:cubicBezTo>
                  <a:cubicBezTo>
                    <a:pt x="123368" y="23426"/>
                    <a:pt x="123179" y="23489"/>
                    <a:pt x="122937" y="23563"/>
                  </a:cubicBezTo>
                  <a:cubicBezTo>
                    <a:pt x="122832" y="23594"/>
                    <a:pt x="122716" y="23531"/>
                    <a:pt x="122695" y="23426"/>
                  </a:cubicBezTo>
                  <a:cubicBezTo>
                    <a:pt x="122453" y="22311"/>
                    <a:pt x="122011" y="21270"/>
                    <a:pt x="121443" y="20302"/>
                  </a:cubicBezTo>
                  <a:cubicBezTo>
                    <a:pt x="121433" y="20281"/>
                    <a:pt x="121422" y="20270"/>
                    <a:pt x="121422" y="20260"/>
                  </a:cubicBezTo>
                  <a:cubicBezTo>
                    <a:pt x="121401" y="20186"/>
                    <a:pt x="121380" y="20091"/>
                    <a:pt x="121359" y="20018"/>
                  </a:cubicBezTo>
                  <a:cubicBezTo>
                    <a:pt x="120623" y="17704"/>
                    <a:pt x="119350" y="15505"/>
                    <a:pt x="117509" y="13896"/>
                  </a:cubicBezTo>
                  <a:cubicBezTo>
                    <a:pt x="113891" y="10740"/>
                    <a:pt x="108947" y="9615"/>
                    <a:pt x="104234" y="9709"/>
                  </a:cubicBezTo>
                  <a:cubicBezTo>
                    <a:pt x="101867" y="9783"/>
                    <a:pt x="99522" y="10267"/>
                    <a:pt x="97249" y="10898"/>
                  </a:cubicBezTo>
                  <a:cubicBezTo>
                    <a:pt x="96145" y="11213"/>
                    <a:pt x="95093" y="11624"/>
                    <a:pt x="94041" y="12065"/>
                  </a:cubicBezTo>
                  <a:cubicBezTo>
                    <a:pt x="94031" y="12065"/>
                    <a:pt x="94031" y="12076"/>
                    <a:pt x="94020" y="12076"/>
                  </a:cubicBezTo>
                  <a:cubicBezTo>
                    <a:pt x="88939" y="13570"/>
                    <a:pt x="84279" y="16641"/>
                    <a:pt x="80976" y="20765"/>
                  </a:cubicBezTo>
                  <a:cubicBezTo>
                    <a:pt x="77032" y="25614"/>
                    <a:pt x="74875" y="31568"/>
                    <a:pt x="73813" y="37700"/>
                  </a:cubicBezTo>
                  <a:lnTo>
                    <a:pt x="73802" y="37721"/>
                  </a:lnTo>
                  <a:cubicBezTo>
                    <a:pt x="73140" y="39888"/>
                    <a:pt x="72719" y="42045"/>
                    <a:pt x="72666" y="44085"/>
                  </a:cubicBezTo>
                  <a:cubicBezTo>
                    <a:pt x="72666" y="44085"/>
                    <a:pt x="72666" y="44096"/>
                    <a:pt x="72666" y="44096"/>
                  </a:cubicBezTo>
                  <a:cubicBezTo>
                    <a:pt x="72656" y="44159"/>
                    <a:pt x="72645" y="44222"/>
                    <a:pt x="72635" y="44296"/>
                  </a:cubicBezTo>
                  <a:cubicBezTo>
                    <a:pt x="72530" y="44738"/>
                    <a:pt x="72519" y="45327"/>
                    <a:pt x="72961" y="45621"/>
                  </a:cubicBezTo>
                  <a:cubicBezTo>
                    <a:pt x="72982" y="45632"/>
                    <a:pt x="73003" y="45642"/>
                    <a:pt x="73014" y="45653"/>
                  </a:cubicBezTo>
                  <a:cubicBezTo>
                    <a:pt x="68080" y="45505"/>
                    <a:pt x="65545" y="50628"/>
                    <a:pt x="67586" y="55951"/>
                  </a:cubicBezTo>
                  <a:cubicBezTo>
                    <a:pt x="67743" y="56393"/>
                    <a:pt x="67901" y="56834"/>
                    <a:pt x="68070" y="57266"/>
                  </a:cubicBezTo>
                  <a:cubicBezTo>
                    <a:pt x="68122" y="57392"/>
                    <a:pt x="68017" y="57529"/>
                    <a:pt x="67880" y="57518"/>
                  </a:cubicBezTo>
                  <a:cubicBezTo>
                    <a:pt x="66460" y="57402"/>
                    <a:pt x="65040" y="57276"/>
                    <a:pt x="63620" y="57118"/>
                  </a:cubicBezTo>
                  <a:cubicBezTo>
                    <a:pt x="57498" y="56329"/>
                    <a:pt x="52028" y="57350"/>
                    <a:pt x="49903" y="61021"/>
                  </a:cubicBezTo>
                  <a:cubicBezTo>
                    <a:pt x="49903" y="61031"/>
                    <a:pt x="49893" y="61042"/>
                    <a:pt x="49882" y="61053"/>
                  </a:cubicBezTo>
                  <a:cubicBezTo>
                    <a:pt x="49314" y="61642"/>
                    <a:pt x="48830" y="62325"/>
                    <a:pt x="48473" y="63104"/>
                  </a:cubicBezTo>
                  <a:cubicBezTo>
                    <a:pt x="48378" y="63293"/>
                    <a:pt x="48283" y="63482"/>
                    <a:pt x="48199" y="63682"/>
                  </a:cubicBezTo>
                  <a:cubicBezTo>
                    <a:pt x="48178" y="63745"/>
                    <a:pt x="48115" y="63787"/>
                    <a:pt x="48052" y="63798"/>
                  </a:cubicBezTo>
                  <a:cubicBezTo>
                    <a:pt x="45443" y="64292"/>
                    <a:pt x="41015" y="70698"/>
                    <a:pt x="39247" y="73307"/>
                  </a:cubicBezTo>
                  <a:cubicBezTo>
                    <a:pt x="39132" y="73486"/>
                    <a:pt x="38858" y="73360"/>
                    <a:pt x="38911" y="73160"/>
                  </a:cubicBezTo>
                  <a:cubicBezTo>
                    <a:pt x="40152" y="68426"/>
                    <a:pt x="41814" y="63798"/>
                    <a:pt x="42529" y="58959"/>
                  </a:cubicBezTo>
                  <a:cubicBezTo>
                    <a:pt x="42529" y="58959"/>
                    <a:pt x="42529" y="58949"/>
                    <a:pt x="42529" y="58938"/>
                  </a:cubicBezTo>
                  <a:cubicBezTo>
                    <a:pt x="42729" y="55204"/>
                    <a:pt x="39426" y="57139"/>
                    <a:pt x="38395" y="59170"/>
                  </a:cubicBezTo>
                  <a:cubicBezTo>
                    <a:pt x="35976" y="63062"/>
                    <a:pt x="34419" y="67417"/>
                    <a:pt x="32873" y="71719"/>
                  </a:cubicBezTo>
                  <a:cubicBezTo>
                    <a:pt x="32789" y="71940"/>
                    <a:pt x="32473" y="71856"/>
                    <a:pt x="32505" y="71624"/>
                  </a:cubicBezTo>
                  <a:cubicBezTo>
                    <a:pt x="33304" y="66712"/>
                    <a:pt x="36533" y="53616"/>
                    <a:pt x="31337" y="56855"/>
                  </a:cubicBezTo>
                  <a:cubicBezTo>
                    <a:pt x="31327" y="56876"/>
                    <a:pt x="31305" y="56887"/>
                    <a:pt x="31295" y="56898"/>
                  </a:cubicBezTo>
                  <a:cubicBezTo>
                    <a:pt x="28234" y="60432"/>
                    <a:pt x="27466" y="67964"/>
                    <a:pt x="26498" y="73065"/>
                  </a:cubicBezTo>
                  <a:cubicBezTo>
                    <a:pt x="26456" y="73286"/>
                    <a:pt x="26141" y="73265"/>
                    <a:pt x="26120" y="73044"/>
                  </a:cubicBezTo>
                  <a:cubicBezTo>
                    <a:pt x="25878" y="69531"/>
                    <a:pt x="25699" y="65965"/>
                    <a:pt x="24247" y="62725"/>
                  </a:cubicBezTo>
                  <a:cubicBezTo>
                    <a:pt x="23942" y="61873"/>
                    <a:pt x="22890" y="61568"/>
                    <a:pt x="22185" y="62147"/>
                  </a:cubicBezTo>
                  <a:cubicBezTo>
                    <a:pt x="20566" y="63556"/>
                    <a:pt x="20418" y="66018"/>
                    <a:pt x="20008" y="68016"/>
                  </a:cubicBezTo>
                  <a:cubicBezTo>
                    <a:pt x="20008" y="68016"/>
                    <a:pt x="19998" y="68027"/>
                    <a:pt x="19998" y="68027"/>
                  </a:cubicBezTo>
                  <a:cubicBezTo>
                    <a:pt x="19019" y="75348"/>
                    <a:pt x="19461" y="82827"/>
                    <a:pt x="20397" y="90127"/>
                  </a:cubicBezTo>
                  <a:cubicBezTo>
                    <a:pt x="20397" y="90159"/>
                    <a:pt x="20397" y="90190"/>
                    <a:pt x="20387" y="90211"/>
                  </a:cubicBezTo>
                  <a:cubicBezTo>
                    <a:pt x="20292" y="90485"/>
                    <a:pt x="20187" y="90758"/>
                    <a:pt x="20103" y="91021"/>
                  </a:cubicBezTo>
                  <a:cubicBezTo>
                    <a:pt x="19545" y="92610"/>
                    <a:pt x="19051" y="94208"/>
                    <a:pt x="18556" y="95807"/>
                  </a:cubicBezTo>
                  <a:cubicBezTo>
                    <a:pt x="18136" y="97059"/>
                    <a:pt x="17746" y="98332"/>
                    <a:pt x="17368" y="99605"/>
                  </a:cubicBezTo>
                  <a:cubicBezTo>
                    <a:pt x="17357" y="99647"/>
                    <a:pt x="17336" y="99689"/>
                    <a:pt x="17294" y="99710"/>
                  </a:cubicBezTo>
                  <a:cubicBezTo>
                    <a:pt x="17210" y="99752"/>
                    <a:pt x="17126" y="99836"/>
                    <a:pt x="17094" y="99941"/>
                  </a:cubicBezTo>
                  <a:cubicBezTo>
                    <a:pt x="16663" y="101393"/>
                    <a:pt x="16316" y="102866"/>
                    <a:pt x="15969" y="104338"/>
                  </a:cubicBezTo>
                  <a:cubicBezTo>
                    <a:pt x="13960" y="113721"/>
                    <a:pt x="11814" y="123083"/>
                    <a:pt x="9731" y="132456"/>
                  </a:cubicBezTo>
                  <a:cubicBezTo>
                    <a:pt x="8006" y="140198"/>
                    <a:pt x="1" y="161604"/>
                    <a:pt x="9689" y="167053"/>
                  </a:cubicBezTo>
                  <a:cubicBezTo>
                    <a:pt x="25983" y="176215"/>
                    <a:pt x="43592" y="155881"/>
                    <a:pt x="54216" y="146383"/>
                  </a:cubicBezTo>
                  <a:cubicBezTo>
                    <a:pt x="59191" y="141933"/>
                    <a:pt x="64598" y="138010"/>
                    <a:pt x="69448" y="133413"/>
                  </a:cubicBezTo>
                  <a:cubicBezTo>
                    <a:pt x="69584" y="133287"/>
                    <a:pt x="69805" y="133413"/>
                    <a:pt x="69763" y="133592"/>
                  </a:cubicBezTo>
                  <a:cubicBezTo>
                    <a:pt x="69647" y="134107"/>
                    <a:pt x="69521" y="134612"/>
                    <a:pt x="69395" y="135117"/>
                  </a:cubicBezTo>
                  <a:cubicBezTo>
                    <a:pt x="69395" y="135138"/>
                    <a:pt x="69384" y="135148"/>
                    <a:pt x="69384" y="135159"/>
                  </a:cubicBezTo>
                  <a:cubicBezTo>
                    <a:pt x="69132" y="135685"/>
                    <a:pt x="68890" y="136211"/>
                    <a:pt x="68648" y="136737"/>
                  </a:cubicBezTo>
                  <a:cubicBezTo>
                    <a:pt x="68638" y="136768"/>
                    <a:pt x="68617" y="136789"/>
                    <a:pt x="68596" y="136810"/>
                  </a:cubicBezTo>
                  <a:cubicBezTo>
                    <a:pt x="68522" y="136863"/>
                    <a:pt x="68448" y="136905"/>
                    <a:pt x="68385" y="136958"/>
                  </a:cubicBezTo>
                  <a:cubicBezTo>
                    <a:pt x="67239" y="137768"/>
                    <a:pt x="66039" y="138515"/>
                    <a:pt x="64840" y="139272"/>
                  </a:cubicBezTo>
                  <a:cubicBezTo>
                    <a:pt x="63063" y="140376"/>
                    <a:pt x="61358" y="141628"/>
                    <a:pt x="59875" y="143132"/>
                  </a:cubicBezTo>
                  <a:cubicBezTo>
                    <a:pt x="59013" y="144016"/>
                    <a:pt x="58318" y="145057"/>
                    <a:pt x="57792" y="146183"/>
                  </a:cubicBezTo>
                  <a:cubicBezTo>
                    <a:pt x="57803" y="146204"/>
                    <a:pt x="57803" y="146225"/>
                    <a:pt x="57813" y="146246"/>
                  </a:cubicBezTo>
                  <a:cubicBezTo>
                    <a:pt x="57887" y="146467"/>
                    <a:pt x="57845" y="146698"/>
                    <a:pt x="57803" y="146919"/>
                  </a:cubicBezTo>
                  <a:cubicBezTo>
                    <a:pt x="57782" y="147045"/>
                    <a:pt x="57761" y="147172"/>
                    <a:pt x="57740" y="147298"/>
                  </a:cubicBezTo>
                  <a:cubicBezTo>
                    <a:pt x="57687" y="147529"/>
                    <a:pt x="57656" y="147771"/>
                    <a:pt x="57624" y="148013"/>
                  </a:cubicBezTo>
                  <a:lnTo>
                    <a:pt x="57624" y="148024"/>
                  </a:lnTo>
                  <a:cubicBezTo>
                    <a:pt x="57561" y="148508"/>
                    <a:pt x="57498" y="149002"/>
                    <a:pt x="57445" y="149486"/>
                  </a:cubicBezTo>
                  <a:cubicBezTo>
                    <a:pt x="57435" y="149654"/>
                    <a:pt x="57424" y="149812"/>
                    <a:pt x="57403" y="149980"/>
                  </a:cubicBezTo>
                  <a:cubicBezTo>
                    <a:pt x="57403" y="149991"/>
                    <a:pt x="57403" y="150001"/>
                    <a:pt x="57403" y="150022"/>
                  </a:cubicBezTo>
                  <a:cubicBezTo>
                    <a:pt x="57424" y="150149"/>
                    <a:pt x="57424" y="150275"/>
                    <a:pt x="57445" y="150412"/>
                  </a:cubicBezTo>
                  <a:cubicBezTo>
                    <a:pt x="57498" y="150748"/>
                    <a:pt x="57540" y="151085"/>
                    <a:pt x="57593" y="151421"/>
                  </a:cubicBezTo>
                  <a:cubicBezTo>
                    <a:pt x="57624" y="151600"/>
                    <a:pt x="57677" y="151779"/>
                    <a:pt x="57708" y="151937"/>
                  </a:cubicBezTo>
                  <a:cubicBezTo>
                    <a:pt x="57740" y="152105"/>
                    <a:pt x="57782" y="152263"/>
                    <a:pt x="57813" y="152431"/>
                  </a:cubicBezTo>
                  <a:cubicBezTo>
                    <a:pt x="57813" y="152431"/>
                    <a:pt x="57813" y="152431"/>
                    <a:pt x="57813" y="152442"/>
                  </a:cubicBezTo>
                  <a:cubicBezTo>
                    <a:pt x="57929" y="152863"/>
                    <a:pt x="58045" y="153283"/>
                    <a:pt x="58182" y="153704"/>
                  </a:cubicBezTo>
                  <a:cubicBezTo>
                    <a:pt x="58255" y="153914"/>
                    <a:pt x="58318" y="154125"/>
                    <a:pt x="58392" y="154346"/>
                  </a:cubicBezTo>
                  <a:cubicBezTo>
                    <a:pt x="58487" y="154598"/>
                    <a:pt x="58592" y="154851"/>
                    <a:pt x="58676" y="155103"/>
                  </a:cubicBezTo>
                  <a:cubicBezTo>
                    <a:pt x="58823" y="155450"/>
                    <a:pt x="58971" y="155797"/>
                    <a:pt x="59118" y="156155"/>
                  </a:cubicBezTo>
                  <a:cubicBezTo>
                    <a:pt x="59149" y="156218"/>
                    <a:pt x="59213" y="156260"/>
                    <a:pt x="59297" y="156260"/>
                  </a:cubicBezTo>
                  <a:lnTo>
                    <a:pt x="144217" y="156260"/>
                  </a:lnTo>
                  <a:cubicBezTo>
                    <a:pt x="144343" y="156260"/>
                    <a:pt x="144438" y="156134"/>
                    <a:pt x="144385" y="156018"/>
                  </a:cubicBezTo>
                  <a:cubicBezTo>
                    <a:pt x="143375" y="153157"/>
                    <a:pt x="142334" y="150306"/>
                    <a:pt x="141240" y="147477"/>
                  </a:cubicBezTo>
                  <a:cubicBezTo>
                    <a:pt x="139883" y="143963"/>
                    <a:pt x="138389" y="140492"/>
                    <a:pt x="136580" y="137179"/>
                  </a:cubicBezTo>
                  <a:cubicBezTo>
                    <a:pt x="134003" y="132298"/>
                    <a:pt x="130889" y="127575"/>
                    <a:pt x="126945" y="123672"/>
                  </a:cubicBezTo>
                  <a:cubicBezTo>
                    <a:pt x="125335" y="122021"/>
                    <a:pt x="123589" y="120527"/>
                    <a:pt x="121706" y="119254"/>
                  </a:cubicBezTo>
                  <a:cubicBezTo>
                    <a:pt x="121654" y="119223"/>
                    <a:pt x="121633" y="119170"/>
                    <a:pt x="121622" y="119107"/>
                  </a:cubicBezTo>
                  <a:cubicBezTo>
                    <a:pt x="121569" y="118297"/>
                    <a:pt x="121506" y="117487"/>
                    <a:pt x="121401" y="116667"/>
                  </a:cubicBezTo>
                  <a:cubicBezTo>
                    <a:pt x="121391" y="116603"/>
                    <a:pt x="121349" y="116551"/>
                    <a:pt x="121285" y="116519"/>
                  </a:cubicBezTo>
                  <a:cubicBezTo>
                    <a:pt x="120644" y="116225"/>
                    <a:pt x="120002" y="115941"/>
                    <a:pt x="119350" y="115667"/>
                  </a:cubicBezTo>
                  <a:cubicBezTo>
                    <a:pt x="119213" y="115604"/>
                    <a:pt x="119066" y="115552"/>
                    <a:pt x="118929" y="115499"/>
                  </a:cubicBezTo>
                  <a:cubicBezTo>
                    <a:pt x="118919" y="115499"/>
                    <a:pt x="118908" y="115499"/>
                    <a:pt x="118908" y="115499"/>
                  </a:cubicBezTo>
                  <a:cubicBezTo>
                    <a:pt x="117982" y="115268"/>
                    <a:pt x="117036" y="115047"/>
                    <a:pt x="116100" y="114878"/>
                  </a:cubicBezTo>
                  <a:cubicBezTo>
                    <a:pt x="115248" y="114710"/>
                    <a:pt x="114395" y="114563"/>
                    <a:pt x="113554" y="114405"/>
                  </a:cubicBezTo>
                  <a:cubicBezTo>
                    <a:pt x="113543" y="114405"/>
                    <a:pt x="113533" y="114405"/>
                    <a:pt x="113522" y="114405"/>
                  </a:cubicBezTo>
                  <a:cubicBezTo>
                    <a:pt x="113354" y="114594"/>
                    <a:pt x="113228" y="114857"/>
                    <a:pt x="113175" y="115194"/>
                  </a:cubicBezTo>
                  <a:cubicBezTo>
                    <a:pt x="113165" y="115299"/>
                    <a:pt x="113060" y="115362"/>
                    <a:pt x="112965" y="115341"/>
                  </a:cubicBezTo>
                  <a:cubicBezTo>
                    <a:pt x="111987" y="115110"/>
                    <a:pt x="110987" y="114931"/>
                    <a:pt x="109967" y="114826"/>
                  </a:cubicBezTo>
                  <a:cubicBezTo>
                    <a:pt x="108273" y="114647"/>
                    <a:pt x="106559" y="114563"/>
                    <a:pt x="104855" y="114573"/>
                  </a:cubicBezTo>
                  <a:cubicBezTo>
                    <a:pt x="104876" y="114521"/>
                    <a:pt x="104886" y="114468"/>
                    <a:pt x="104907" y="114416"/>
                  </a:cubicBezTo>
                  <a:lnTo>
                    <a:pt x="104907" y="114394"/>
                  </a:lnTo>
                  <a:cubicBezTo>
                    <a:pt x="105139" y="113300"/>
                    <a:pt x="105339" y="112185"/>
                    <a:pt x="105538" y="111081"/>
                  </a:cubicBezTo>
                  <a:cubicBezTo>
                    <a:pt x="105591" y="110881"/>
                    <a:pt x="105633" y="110681"/>
                    <a:pt x="105686" y="110481"/>
                  </a:cubicBezTo>
                  <a:cubicBezTo>
                    <a:pt x="105707" y="110387"/>
                    <a:pt x="105801" y="110324"/>
                    <a:pt x="105907" y="110345"/>
                  </a:cubicBezTo>
                  <a:cubicBezTo>
                    <a:pt x="107968" y="110755"/>
                    <a:pt x="110062" y="111007"/>
                    <a:pt x="112165" y="111102"/>
                  </a:cubicBezTo>
                  <a:cubicBezTo>
                    <a:pt x="112712" y="111134"/>
                    <a:pt x="113249" y="111134"/>
                    <a:pt x="113785" y="111113"/>
                  </a:cubicBezTo>
                  <a:lnTo>
                    <a:pt x="113806" y="111113"/>
                  </a:lnTo>
                  <a:cubicBezTo>
                    <a:pt x="114932" y="111218"/>
                    <a:pt x="116047" y="111102"/>
                    <a:pt x="117141" y="110786"/>
                  </a:cubicBezTo>
                  <a:cubicBezTo>
                    <a:pt x="117151" y="110786"/>
                    <a:pt x="117151" y="110786"/>
                    <a:pt x="117151" y="110786"/>
                  </a:cubicBezTo>
                  <a:cubicBezTo>
                    <a:pt x="119045" y="110450"/>
                    <a:pt x="120854" y="109882"/>
                    <a:pt x="122569" y="109103"/>
                  </a:cubicBezTo>
                  <a:cubicBezTo>
                    <a:pt x="122674" y="109051"/>
                    <a:pt x="122800" y="109114"/>
                    <a:pt x="122832" y="109240"/>
                  </a:cubicBezTo>
                  <a:cubicBezTo>
                    <a:pt x="123347" y="111723"/>
                    <a:pt x="124862" y="113984"/>
                    <a:pt x="127155" y="115162"/>
                  </a:cubicBezTo>
                  <a:cubicBezTo>
                    <a:pt x="127891" y="115541"/>
                    <a:pt x="128659" y="115888"/>
                    <a:pt x="129459" y="116109"/>
                  </a:cubicBezTo>
                  <a:cubicBezTo>
                    <a:pt x="129480" y="116109"/>
                    <a:pt x="129511" y="116109"/>
                    <a:pt x="129532" y="116099"/>
                  </a:cubicBezTo>
                  <a:cubicBezTo>
                    <a:pt x="129627" y="116078"/>
                    <a:pt x="129732" y="116088"/>
                    <a:pt x="129848" y="116141"/>
                  </a:cubicBezTo>
                  <a:cubicBezTo>
                    <a:pt x="129901" y="116172"/>
                    <a:pt x="129943" y="116193"/>
                    <a:pt x="129985" y="116225"/>
                  </a:cubicBezTo>
                  <a:cubicBezTo>
                    <a:pt x="130353" y="116288"/>
                    <a:pt x="130721" y="116330"/>
                    <a:pt x="131110" y="116330"/>
                  </a:cubicBezTo>
                  <a:cubicBezTo>
                    <a:pt x="131258" y="116330"/>
                    <a:pt x="131405" y="116319"/>
                    <a:pt x="131542" y="116309"/>
                  </a:cubicBezTo>
                  <a:cubicBezTo>
                    <a:pt x="131552" y="116309"/>
                    <a:pt x="131563" y="116309"/>
                    <a:pt x="131573" y="116309"/>
                  </a:cubicBezTo>
                  <a:cubicBezTo>
                    <a:pt x="133761" y="116582"/>
                    <a:pt x="136086" y="116151"/>
                    <a:pt x="137927" y="115057"/>
                  </a:cubicBezTo>
                  <a:cubicBezTo>
                    <a:pt x="139315" y="114163"/>
                    <a:pt x="140125" y="112690"/>
                    <a:pt x="140925" y="111281"/>
                  </a:cubicBezTo>
                  <a:cubicBezTo>
                    <a:pt x="141009" y="111134"/>
                    <a:pt x="141219" y="111165"/>
                    <a:pt x="141272" y="111323"/>
                  </a:cubicBezTo>
                  <a:cubicBezTo>
                    <a:pt x="142418" y="115183"/>
                    <a:pt x="146889" y="116930"/>
                    <a:pt x="150592" y="117445"/>
                  </a:cubicBezTo>
                  <a:cubicBezTo>
                    <a:pt x="150602" y="117445"/>
                    <a:pt x="150613" y="117456"/>
                    <a:pt x="150623" y="117445"/>
                  </a:cubicBezTo>
                  <a:cubicBezTo>
                    <a:pt x="155746" y="117361"/>
                    <a:pt x="160174" y="111060"/>
                    <a:pt x="160017" y="106221"/>
                  </a:cubicBezTo>
                  <a:cubicBezTo>
                    <a:pt x="160017" y="106211"/>
                    <a:pt x="160017" y="106211"/>
                    <a:pt x="160017" y="106200"/>
                  </a:cubicBezTo>
                  <a:cubicBezTo>
                    <a:pt x="159953" y="105590"/>
                    <a:pt x="159838" y="105012"/>
                    <a:pt x="159659" y="104454"/>
                  </a:cubicBezTo>
                  <a:cubicBezTo>
                    <a:pt x="159659" y="104433"/>
                    <a:pt x="159659" y="104422"/>
                    <a:pt x="159659" y="104401"/>
                  </a:cubicBezTo>
                  <a:cubicBezTo>
                    <a:pt x="159627" y="101814"/>
                    <a:pt x="159122" y="99216"/>
                    <a:pt x="157629" y="97028"/>
                  </a:cubicBezTo>
                  <a:cubicBezTo>
                    <a:pt x="156693" y="95639"/>
                    <a:pt x="155388" y="94566"/>
                    <a:pt x="154094" y="93514"/>
                  </a:cubicBezTo>
                  <a:cubicBezTo>
                    <a:pt x="152317" y="92073"/>
                    <a:pt x="150528" y="90643"/>
                    <a:pt x="148930" y="88991"/>
                  </a:cubicBezTo>
                  <a:cubicBezTo>
                    <a:pt x="148908" y="88959"/>
                    <a:pt x="148877" y="88928"/>
                    <a:pt x="148856" y="88886"/>
                  </a:cubicBezTo>
                  <a:cubicBezTo>
                    <a:pt x="151759" y="87697"/>
                    <a:pt x="154431" y="86067"/>
                    <a:pt x="156398" y="83574"/>
                  </a:cubicBezTo>
                  <a:cubicBezTo>
                    <a:pt x="158323" y="80933"/>
                    <a:pt x="157608" y="76915"/>
                    <a:pt x="155020" y="74969"/>
                  </a:cubicBezTo>
                  <a:cubicBezTo>
                    <a:pt x="155073" y="74980"/>
                    <a:pt x="155115" y="75001"/>
                    <a:pt x="155146" y="75001"/>
                  </a:cubicBezTo>
                  <a:lnTo>
                    <a:pt x="155199" y="75074"/>
                  </a:lnTo>
                  <a:cubicBezTo>
                    <a:pt x="155251" y="75137"/>
                    <a:pt x="155346" y="75169"/>
                    <a:pt x="155409" y="75137"/>
                  </a:cubicBezTo>
                  <a:cubicBezTo>
                    <a:pt x="156409" y="74622"/>
                    <a:pt x="157850" y="71077"/>
                    <a:pt x="158733" y="68542"/>
                  </a:cubicBezTo>
                  <a:cubicBezTo>
                    <a:pt x="158786" y="68405"/>
                    <a:pt x="158954" y="68374"/>
                    <a:pt x="159049" y="68479"/>
                  </a:cubicBezTo>
                  <a:cubicBezTo>
                    <a:pt x="161857" y="71540"/>
                    <a:pt x="165760" y="74075"/>
                    <a:pt x="169116" y="75464"/>
                  </a:cubicBezTo>
                  <a:cubicBezTo>
                    <a:pt x="169168" y="75485"/>
                    <a:pt x="169200" y="75527"/>
                    <a:pt x="169221" y="75569"/>
                  </a:cubicBezTo>
                  <a:cubicBezTo>
                    <a:pt x="170378" y="78703"/>
                    <a:pt x="171914" y="81691"/>
                    <a:pt x="173828" y="84489"/>
                  </a:cubicBezTo>
                  <a:cubicBezTo>
                    <a:pt x="173828" y="84499"/>
                    <a:pt x="173828" y="84499"/>
                    <a:pt x="173839" y="84499"/>
                  </a:cubicBezTo>
                  <a:cubicBezTo>
                    <a:pt x="178246" y="90243"/>
                    <a:pt x="185294" y="93725"/>
                    <a:pt x="192541" y="95408"/>
                  </a:cubicBezTo>
                  <a:cubicBezTo>
                    <a:pt x="192615" y="95429"/>
                    <a:pt x="192678" y="95492"/>
                    <a:pt x="192689" y="95565"/>
                  </a:cubicBezTo>
                  <a:cubicBezTo>
                    <a:pt x="192962" y="97869"/>
                    <a:pt x="193278" y="100152"/>
                    <a:pt x="193604" y="102455"/>
                  </a:cubicBezTo>
                  <a:cubicBezTo>
                    <a:pt x="193614" y="102529"/>
                    <a:pt x="193583" y="102603"/>
                    <a:pt x="193520" y="102634"/>
                  </a:cubicBezTo>
                  <a:cubicBezTo>
                    <a:pt x="193141" y="102887"/>
                    <a:pt x="192773" y="103150"/>
                    <a:pt x="192415" y="103434"/>
                  </a:cubicBezTo>
                  <a:cubicBezTo>
                    <a:pt x="192394" y="103444"/>
                    <a:pt x="192373" y="103455"/>
                    <a:pt x="192352" y="103465"/>
                  </a:cubicBezTo>
                  <a:cubicBezTo>
                    <a:pt x="186788" y="104948"/>
                    <a:pt x="181454" y="106800"/>
                    <a:pt x="176584" y="108883"/>
                  </a:cubicBezTo>
                  <a:cubicBezTo>
                    <a:pt x="169168" y="112049"/>
                    <a:pt x="162899" y="116614"/>
                    <a:pt x="159396" y="124093"/>
                  </a:cubicBezTo>
                  <a:cubicBezTo>
                    <a:pt x="154789" y="134212"/>
                    <a:pt x="152432" y="145194"/>
                    <a:pt x="150234" y="156039"/>
                  </a:cubicBezTo>
                  <a:cubicBezTo>
                    <a:pt x="150213" y="156155"/>
                    <a:pt x="150297" y="156260"/>
                    <a:pt x="150423" y="156260"/>
                  </a:cubicBezTo>
                  <a:lnTo>
                    <a:pt x="264671" y="156260"/>
                  </a:lnTo>
                  <a:cubicBezTo>
                    <a:pt x="264786" y="156260"/>
                    <a:pt x="264870" y="156165"/>
                    <a:pt x="264849" y="156050"/>
                  </a:cubicBezTo>
                  <a:close/>
                </a:path>
              </a:pathLst>
            </a:custGeom>
            <a:noFill/>
            <a:ln w="76200" cap="flat" cmpd="sng">
              <a:solidFill>
                <a:srgbClr val="FFFFFF"/>
              </a:solidFill>
              <a:prstDash val="solid"/>
              <a:miter lim="10519"/>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381;p49">
              <a:extLst>
                <a:ext uri="{FF2B5EF4-FFF2-40B4-BE49-F238E27FC236}">
                  <a16:creationId xmlns:a16="http://schemas.microsoft.com/office/drawing/2014/main" id="{E2E7DA62-E9BA-4470-C5BD-2C664A22FA6C}"/>
                </a:ext>
              </a:extLst>
            </p:cNvPr>
            <p:cNvSpPr/>
            <p:nvPr/>
          </p:nvSpPr>
          <p:spPr>
            <a:xfrm>
              <a:off x="373025" y="2097225"/>
              <a:ext cx="3612000" cy="2825500"/>
            </a:xfrm>
            <a:custGeom>
              <a:avLst/>
              <a:gdLst/>
              <a:ahLst/>
              <a:cxnLst/>
              <a:rect l="l" t="t" r="r" b="b"/>
              <a:pathLst>
                <a:path w="144480" h="113020" extrusionOk="0">
                  <a:moveTo>
                    <a:pt x="32744" y="0"/>
                  </a:moveTo>
                  <a:cubicBezTo>
                    <a:pt x="32360" y="0"/>
                    <a:pt x="31889" y="165"/>
                    <a:pt x="31315" y="526"/>
                  </a:cubicBezTo>
                  <a:cubicBezTo>
                    <a:pt x="27960" y="4366"/>
                    <a:pt x="27350" y="12992"/>
                    <a:pt x="26224" y="18041"/>
                  </a:cubicBezTo>
                  <a:cubicBezTo>
                    <a:pt x="25888" y="14107"/>
                    <a:pt x="25888" y="10036"/>
                    <a:pt x="24247" y="6375"/>
                  </a:cubicBezTo>
                  <a:cubicBezTo>
                    <a:pt x="24049" y="5822"/>
                    <a:pt x="23536" y="5504"/>
                    <a:pt x="23008" y="5504"/>
                  </a:cubicBezTo>
                  <a:cubicBezTo>
                    <a:pt x="22723" y="5504"/>
                    <a:pt x="22432" y="5597"/>
                    <a:pt x="22185" y="5797"/>
                  </a:cubicBezTo>
                  <a:cubicBezTo>
                    <a:pt x="20554" y="7206"/>
                    <a:pt x="20418" y="9678"/>
                    <a:pt x="19997" y="11677"/>
                  </a:cubicBezTo>
                  <a:cubicBezTo>
                    <a:pt x="19019" y="19008"/>
                    <a:pt x="19450" y="26508"/>
                    <a:pt x="20397" y="33830"/>
                  </a:cubicBezTo>
                  <a:cubicBezTo>
                    <a:pt x="20292" y="34114"/>
                    <a:pt x="20197" y="34398"/>
                    <a:pt x="20092" y="34682"/>
                  </a:cubicBezTo>
                  <a:cubicBezTo>
                    <a:pt x="19545" y="36260"/>
                    <a:pt x="19050" y="37858"/>
                    <a:pt x="18556" y="39457"/>
                  </a:cubicBezTo>
                  <a:cubicBezTo>
                    <a:pt x="18125" y="40741"/>
                    <a:pt x="17725" y="42035"/>
                    <a:pt x="17346" y="43339"/>
                  </a:cubicBezTo>
                  <a:cubicBezTo>
                    <a:pt x="17230" y="43370"/>
                    <a:pt x="17136" y="43455"/>
                    <a:pt x="17094" y="43591"/>
                  </a:cubicBezTo>
                  <a:cubicBezTo>
                    <a:pt x="16662" y="45043"/>
                    <a:pt x="16305" y="46516"/>
                    <a:pt x="15968" y="47999"/>
                  </a:cubicBezTo>
                  <a:cubicBezTo>
                    <a:pt x="13949" y="57382"/>
                    <a:pt x="11813" y="66733"/>
                    <a:pt x="9720" y="76106"/>
                  </a:cubicBezTo>
                  <a:cubicBezTo>
                    <a:pt x="8005" y="83848"/>
                    <a:pt x="0" y="105254"/>
                    <a:pt x="9678" y="110703"/>
                  </a:cubicBezTo>
                  <a:cubicBezTo>
                    <a:pt x="12556" y="112321"/>
                    <a:pt x="15476" y="113019"/>
                    <a:pt x="18391" y="113019"/>
                  </a:cubicBezTo>
                  <a:cubicBezTo>
                    <a:pt x="31978" y="113019"/>
                    <a:pt x="45468" y="97854"/>
                    <a:pt x="54215" y="90033"/>
                  </a:cubicBezTo>
                  <a:cubicBezTo>
                    <a:pt x="59727" y="85110"/>
                    <a:pt x="65786" y="80818"/>
                    <a:pt x="71004" y="75569"/>
                  </a:cubicBezTo>
                  <a:lnTo>
                    <a:pt x="71004" y="75569"/>
                  </a:lnTo>
                  <a:cubicBezTo>
                    <a:pt x="69594" y="78178"/>
                    <a:pt x="68374" y="80871"/>
                    <a:pt x="67291" y="83627"/>
                  </a:cubicBezTo>
                  <a:cubicBezTo>
                    <a:pt x="66733" y="84984"/>
                    <a:pt x="66176" y="86341"/>
                    <a:pt x="65618" y="87698"/>
                  </a:cubicBezTo>
                  <a:cubicBezTo>
                    <a:pt x="65502" y="87992"/>
                    <a:pt x="65608" y="88308"/>
                    <a:pt x="65818" y="88518"/>
                  </a:cubicBezTo>
                  <a:cubicBezTo>
                    <a:pt x="65744" y="88686"/>
                    <a:pt x="65681" y="88865"/>
                    <a:pt x="65618" y="89033"/>
                  </a:cubicBezTo>
                  <a:cubicBezTo>
                    <a:pt x="64230" y="92631"/>
                    <a:pt x="62936" y="96271"/>
                    <a:pt x="61684" y="99910"/>
                  </a:cubicBezTo>
                  <a:lnTo>
                    <a:pt x="144479" y="99910"/>
                  </a:lnTo>
                  <a:cubicBezTo>
                    <a:pt x="143438" y="96975"/>
                    <a:pt x="142365" y="94041"/>
                    <a:pt x="141240" y="91127"/>
                  </a:cubicBezTo>
                  <a:cubicBezTo>
                    <a:pt x="139883" y="87613"/>
                    <a:pt x="138378" y="84142"/>
                    <a:pt x="136580" y="80829"/>
                  </a:cubicBezTo>
                  <a:cubicBezTo>
                    <a:pt x="134002" y="75948"/>
                    <a:pt x="130889" y="71225"/>
                    <a:pt x="126944" y="67322"/>
                  </a:cubicBezTo>
                  <a:cubicBezTo>
                    <a:pt x="122337" y="62599"/>
                    <a:pt x="116614" y="59170"/>
                    <a:pt x="109966" y="58476"/>
                  </a:cubicBezTo>
                  <a:cubicBezTo>
                    <a:pt x="108429" y="58319"/>
                    <a:pt x="106875" y="58227"/>
                    <a:pt x="105323" y="58227"/>
                  </a:cubicBezTo>
                  <a:cubicBezTo>
                    <a:pt x="102382" y="58227"/>
                    <a:pt x="99444" y="58558"/>
                    <a:pt x="96628" y="59412"/>
                  </a:cubicBezTo>
                  <a:cubicBezTo>
                    <a:pt x="96313" y="59507"/>
                    <a:pt x="96008" y="59622"/>
                    <a:pt x="95713" y="59749"/>
                  </a:cubicBezTo>
                  <a:cubicBezTo>
                    <a:pt x="95608" y="59801"/>
                    <a:pt x="95503" y="59843"/>
                    <a:pt x="95398" y="59896"/>
                  </a:cubicBezTo>
                  <a:cubicBezTo>
                    <a:pt x="94924" y="58076"/>
                    <a:pt x="91095" y="53648"/>
                    <a:pt x="90222" y="53153"/>
                  </a:cubicBezTo>
                  <a:cubicBezTo>
                    <a:pt x="86190" y="49906"/>
                    <a:pt x="82066" y="48590"/>
                    <a:pt x="77968" y="48590"/>
                  </a:cubicBezTo>
                  <a:cubicBezTo>
                    <a:pt x="70927" y="48590"/>
                    <a:pt x="63962" y="52475"/>
                    <a:pt x="57666" y="57129"/>
                  </a:cubicBezTo>
                  <a:cubicBezTo>
                    <a:pt x="46452" y="65061"/>
                    <a:pt x="36070" y="74160"/>
                    <a:pt x="27003" y="84489"/>
                  </a:cubicBezTo>
                  <a:lnTo>
                    <a:pt x="27003" y="84489"/>
                  </a:lnTo>
                  <a:cubicBezTo>
                    <a:pt x="27413" y="79493"/>
                    <a:pt x="28822" y="74633"/>
                    <a:pt x="29611" y="69689"/>
                  </a:cubicBezTo>
                  <a:cubicBezTo>
                    <a:pt x="31263" y="59969"/>
                    <a:pt x="32736" y="50218"/>
                    <a:pt x="34429" y="40499"/>
                  </a:cubicBezTo>
                  <a:cubicBezTo>
                    <a:pt x="38132" y="38995"/>
                    <a:pt x="42245" y="34640"/>
                    <a:pt x="45022" y="32620"/>
                  </a:cubicBezTo>
                  <a:cubicBezTo>
                    <a:pt x="46852" y="31147"/>
                    <a:pt x="48661" y="29654"/>
                    <a:pt x="50334" y="28002"/>
                  </a:cubicBezTo>
                  <a:cubicBezTo>
                    <a:pt x="50860" y="27466"/>
                    <a:pt x="51523" y="26971"/>
                    <a:pt x="51743" y="26224"/>
                  </a:cubicBezTo>
                  <a:cubicBezTo>
                    <a:pt x="51881" y="24882"/>
                    <a:pt x="50963" y="24455"/>
                    <a:pt x="49851" y="24455"/>
                  </a:cubicBezTo>
                  <a:cubicBezTo>
                    <a:pt x="48836" y="24455"/>
                    <a:pt x="47661" y="24810"/>
                    <a:pt x="46978" y="25151"/>
                  </a:cubicBezTo>
                  <a:cubicBezTo>
                    <a:pt x="44927" y="25930"/>
                    <a:pt x="43086" y="27339"/>
                    <a:pt x="40888" y="27666"/>
                  </a:cubicBezTo>
                  <a:cubicBezTo>
                    <a:pt x="40793" y="27676"/>
                    <a:pt x="40698" y="27676"/>
                    <a:pt x="40593" y="27676"/>
                  </a:cubicBezTo>
                  <a:cubicBezTo>
                    <a:pt x="41445" y="26309"/>
                    <a:pt x="42266" y="24931"/>
                    <a:pt x="43023" y="23511"/>
                  </a:cubicBezTo>
                  <a:cubicBezTo>
                    <a:pt x="45537" y="18682"/>
                    <a:pt x="48430" y="13749"/>
                    <a:pt x="49640" y="8416"/>
                  </a:cubicBezTo>
                  <a:cubicBezTo>
                    <a:pt x="49342" y="7712"/>
                    <a:pt x="48901" y="7411"/>
                    <a:pt x="48365" y="7411"/>
                  </a:cubicBezTo>
                  <a:cubicBezTo>
                    <a:pt x="45438" y="7411"/>
                    <a:pt x="39659" y="16386"/>
                    <a:pt x="38637" y="17862"/>
                  </a:cubicBezTo>
                  <a:cubicBezTo>
                    <a:pt x="39889" y="12771"/>
                    <a:pt x="41761" y="7806"/>
                    <a:pt x="42529" y="2599"/>
                  </a:cubicBezTo>
                  <a:cubicBezTo>
                    <a:pt x="42611" y="1052"/>
                    <a:pt x="42096" y="476"/>
                    <a:pt x="41390" y="476"/>
                  </a:cubicBezTo>
                  <a:cubicBezTo>
                    <a:pt x="40388" y="476"/>
                    <a:pt x="39000" y="1639"/>
                    <a:pt x="38395" y="2830"/>
                  </a:cubicBezTo>
                  <a:cubicBezTo>
                    <a:pt x="35702" y="7153"/>
                    <a:pt x="34082" y="12055"/>
                    <a:pt x="32346" y="16820"/>
                  </a:cubicBezTo>
                  <a:cubicBezTo>
                    <a:pt x="32213" y="14680"/>
                    <a:pt x="36372" y="0"/>
                    <a:pt x="32744" y="0"/>
                  </a:cubicBezTo>
                  <a:close/>
                </a:path>
              </a:pathLst>
            </a:custGeom>
            <a:solidFill>
              <a:srgbClr val="FF99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382;p49">
              <a:extLst>
                <a:ext uri="{FF2B5EF4-FFF2-40B4-BE49-F238E27FC236}">
                  <a16:creationId xmlns:a16="http://schemas.microsoft.com/office/drawing/2014/main" id="{2ED475C9-E4BD-0162-F56F-DC196CF334C2}"/>
                </a:ext>
              </a:extLst>
            </p:cNvPr>
            <p:cNvSpPr/>
            <p:nvPr/>
          </p:nvSpPr>
          <p:spPr>
            <a:xfrm>
              <a:off x="1025400" y="2607550"/>
              <a:ext cx="327500" cy="90775"/>
            </a:xfrm>
            <a:custGeom>
              <a:avLst/>
              <a:gdLst/>
              <a:ahLst/>
              <a:cxnLst/>
              <a:rect l="l" t="t" r="r" b="b"/>
              <a:pathLst>
                <a:path w="13100" h="3631" extrusionOk="0">
                  <a:moveTo>
                    <a:pt x="2132" y="0"/>
                  </a:moveTo>
                  <a:cubicBezTo>
                    <a:pt x="1610" y="0"/>
                    <a:pt x="1089" y="22"/>
                    <a:pt x="571" y="68"/>
                  </a:cubicBezTo>
                  <a:cubicBezTo>
                    <a:pt x="1" y="87"/>
                    <a:pt x="100" y="853"/>
                    <a:pt x="560" y="853"/>
                  </a:cubicBezTo>
                  <a:cubicBezTo>
                    <a:pt x="609" y="853"/>
                    <a:pt x="662" y="845"/>
                    <a:pt x="718" y="825"/>
                  </a:cubicBezTo>
                  <a:cubicBezTo>
                    <a:pt x="738" y="825"/>
                    <a:pt x="757" y="825"/>
                    <a:pt x="776" y="825"/>
                  </a:cubicBezTo>
                  <a:cubicBezTo>
                    <a:pt x="4722" y="825"/>
                    <a:pt x="8593" y="1896"/>
                    <a:pt x="12142" y="3571"/>
                  </a:cubicBezTo>
                  <a:cubicBezTo>
                    <a:pt x="12220" y="3612"/>
                    <a:pt x="12304" y="3631"/>
                    <a:pt x="12387" y="3631"/>
                  </a:cubicBezTo>
                  <a:cubicBezTo>
                    <a:pt x="12583" y="3631"/>
                    <a:pt x="12772" y="3524"/>
                    <a:pt x="12868" y="3339"/>
                  </a:cubicBezTo>
                  <a:cubicBezTo>
                    <a:pt x="13099" y="2898"/>
                    <a:pt x="12668" y="2582"/>
                    <a:pt x="12289" y="2456"/>
                  </a:cubicBezTo>
                  <a:cubicBezTo>
                    <a:pt x="10911" y="1825"/>
                    <a:pt x="9502" y="1246"/>
                    <a:pt x="8040" y="825"/>
                  </a:cubicBezTo>
                  <a:cubicBezTo>
                    <a:pt x="6123" y="317"/>
                    <a:pt x="4121" y="0"/>
                    <a:pt x="213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383;p49">
              <a:extLst>
                <a:ext uri="{FF2B5EF4-FFF2-40B4-BE49-F238E27FC236}">
                  <a16:creationId xmlns:a16="http://schemas.microsoft.com/office/drawing/2014/main" id="{4F7873C2-9DF8-AD2B-AEEC-458BB60A2588}"/>
                </a:ext>
              </a:extLst>
            </p:cNvPr>
            <p:cNvSpPr/>
            <p:nvPr/>
          </p:nvSpPr>
          <p:spPr>
            <a:xfrm>
              <a:off x="1015200" y="2673775"/>
              <a:ext cx="137575" cy="196525"/>
            </a:xfrm>
            <a:custGeom>
              <a:avLst/>
              <a:gdLst/>
              <a:ahLst/>
              <a:cxnLst/>
              <a:rect l="l" t="t" r="r" b="b"/>
              <a:pathLst>
                <a:path w="5503" h="7861" extrusionOk="0">
                  <a:moveTo>
                    <a:pt x="557" y="0"/>
                  </a:moveTo>
                  <a:cubicBezTo>
                    <a:pt x="409" y="0"/>
                    <a:pt x="259" y="80"/>
                    <a:pt x="190" y="217"/>
                  </a:cubicBezTo>
                  <a:cubicBezTo>
                    <a:pt x="1" y="596"/>
                    <a:pt x="422" y="785"/>
                    <a:pt x="674" y="974"/>
                  </a:cubicBezTo>
                  <a:cubicBezTo>
                    <a:pt x="2588" y="2552"/>
                    <a:pt x="3188" y="5203"/>
                    <a:pt x="3903" y="7486"/>
                  </a:cubicBezTo>
                  <a:cubicBezTo>
                    <a:pt x="3941" y="7703"/>
                    <a:pt x="4139" y="7860"/>
                    <a:pt x="4362" y="7860"/>
                  </a:cubicBezTo>
                  <a:cubicBezTo>
                    <a:pt x="4388" y="7860"/>
                    <a:pt x="4414" y="7858"/>
                    <a:pt x="4440" y="7854"/>
                  </a:cubicBezTo>
                  <a:cubicBezTo>
                    <a:pt x="5502" y="7728"/>
                    <a:pt x="3746" y="4320"/>
                    <a:pt x="3567" y="3636"/>
                  </a:cubicBezTo>
                  <a:cubicBezTo>
                    <a:pt x="3009" y="2205"/>
                    <a:pt x="2126" y="859"/>
                    <a:pt x="779" y="70"/>
                  </a:cubicBezTo>
                  <a:cubicBezTo>
                    <a:pt x="714" y="23"/>
                    <a:pt x="636" y="0"/>
                    <a:pt x="55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84;p49">
              <a:extLst>
                <a:ext uri="{FF2B5EF4-FFF2-40B4-BE49-F238E27FC236}">
                  <a16:creationId xmlns:a16="http://schemas.microsoft.com/office/drawing/2014/main" id="{24B6F687-74DD-C048-0833-A8ADEB4D588E}"/>
                </a:ext>
              </a:extLst>
            </p:cNvPr>
            <p:cNvSpPr/>
            <p:nvPr/>
          </p:nvSpPr>
          <p:spPr>
            <a:xfrm>
              <a:off x="1153525" y="2807350"/>
              <a:ext cx="196475" cy="106150"/>
            </a:xfrm>
            <a:custGeom>
              <a:avLst/>
              <a:gdLst/>
              <a:ahLst/>
              <a:cxnLst/>
              <a:rect l="l" t="t" r="r" b="b"/>
              <a:pathLst>
                <a:path w="7859" h="4246" extrusionOk="0">
                  <a:moveTo>
                    <a:pt x="7330" y="1"/>
                  </a:moveTo>
                  <a:cubicBezTo>
                    <a:pt x="7303" y="1"/>
                    <a:pt x="7276" y="3"/>
                    <a:pt x="7248" y="7"/>
                  </a:cubicBezTo>
                  <a:cubicBezTo>
                    <a:pt x="6638" y="102"/>
                    <a:pt x="6028" y="239"/>
                    <a:pt x="5439" y="418"/>
                  </a:cubicBezTo>
                  <a:cubicBezTo>
                    <a:pt x="4009" y="817"/>
                    <a:pt x="2631" y="1480"/>
                    <a:pt x="1547" y="2511"/>
                  </a:cubicBezTo>
                  <a:cubicBezTo>
                    <a:pt x="1242" y="2953"/>
                    <a:pt x="1" y="3563"/>
                    <a:pt x="506" y="4141"/>
                  </a:cubicBezTo>
                  <a:cubicBezTo>
                    <a:pt x="586" y="4213"/>
                    <a:pt x="681" y="4246"/>
                    <a:pt x="776" y="4246"/>
                  </a:cubicBezTo>
                  <a:cubicBezTo>
                    <a:pt x="916" y="4246"/>
                    <a:pt x="1055" y="4173"/>
                    <a:pt x="1137" y="4047"/>
                  </a:cubicBezTo>
                  <a:cubicBezTo>
                    <a:pt x="1558" y="3647"/>
                    <a:pt x="2010" y="3279"/>
                    <a:pt x="2462" y="2932"/>
                  </a:cubicBezTo>
                  <a:cubicBezTo>
                    <a:pt x="3714" y="1995"/>
                    <a:pt x="5208" y="1459"/>
                    <a:pt x="6701" y="1049"/>
                  </a:cubicBezTo>
                  <a:cubicBezTo>
                    <a:pt x="7112" y="933"/>
                    <a:pt x="7859" y="996"/>
                    <a:pt x="7785" y="376"/>
                  </a:cubicBezTo>
                  <a:cubicBezTo>
                    <a:pt x="7747" y="150"/>
                    <a:pt x="7551" y="1"/>
                    <a:pt x="733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85;p49">
              <a:extLst>
                <a:ext uri="{FF2B5EF4-FFF2-40B4-BE49-F238E27FC236}">
                  <a16:creationId xmlns:a16="http://schemas.microsoft.com/office/drawing/2014/main" id="{80BA9413-D78B-DB49-BE51-653DE1E8C436}"/>
                </a:ext>
              </a:extLst>
            </p:cNvPr>
            <p:cNvSpPr/>
            <p:nvPr/>
          </p:nvSpPr>
          <p:spPr>
            <a:xfrm>
              <a:off x="1808075" y="3286925"/>
              <a:ext cx="1796425" cy="1308075"/>
            </a:xfrm>
            <a:custGeom>
              <a:avLst/>
              <a:gdLst/>
              <a:ahLst/>
              <a:cxnLst/>
              <a:rect l="l" t="t" r="r" b="b"/>
              <a:pathLst>
                <a:path w="71857" h="52323" extrusionOk="0">
                  <a:moveTo>
                    <a:pt x="19535" y="1"/>
                  </a:moveTo>
                  <a:cubicBezTo>
                    <a:pt x="19314" y="11"/>
                    <a:pt x="19093" y="11"/>
                    <a:pt x="18872" y="22"/>
                  </a:cubicBezTo>
                  <a:cubicBezTo>
                    <a:pt x="18630" y="684"/>
                    <a:pt x="18535" y="1726"/>
                    <a:pt x="18325" y="2167"/>
                  </a:cubicBezTo>
                  <a:cubicBezTo>
                    <a:pt x="17704" y="4587"/>
                    <a:pt x="17178" y="7017"/>
                    <a:pt x="16652" y="9457"/>
                  </a:cubicBezTo>
                  <a:cubicBezTo>
                    <a:pt x="14959" y="16852"/>
                    <a:pt x="13707" y="24342"/>
                    <a:pt x="11866" y="31705"/>
                  </a:cubicBezTo>
                  <a:cubicBezTo>
                    <a:pt x="11772" y="32073"/>
                    <a:pt x="11614" y="32410"/>
                    <a:pt x="11424" y="32725"/>
                  </a:cubicBezTo>
                  <a:cubicBezTo>
                    <a:pt x="11277" y="32820"/>
                    <a:pt x="11130" y="32925"/>
                    <a:pt x="10983" y="33020"/>
                  </a:cubicBezTo>
                  <a:cubicBezTo>
                    <a:pt x="9826" y="33840"/>
                    <a:pt x="8637" y="34587"/>
                    <a:pt x="7438" y="35334"/>
                  </a:cubicBezTo>
                  <a:cubicBezTo>
                    <a:pt x="5649" y="36438"/>
                    <a:pt x="3945" y="37690"/>
                    <a:pt x="2473" y="39194"/>
                  </a:cubicBezTo>
                  <a:cubicBezTo>
                    <a:pt x="1600" y="40078"/>
                    <a:pt x="916" y="41119"/>
                    <a:pt x="379" y="42245"/>
                  </a:cubicBezTo>
                  <a:cubicBezTo>
                    <a:pt x="390" y="42266"/>
                    <a:pt x="400" y="42287"/>
                    <a:pt x="411" y="42308"/>
                  </a:cubicBezTo>
                  <a:cubicBezTo>
                    <a:pt x="485" y="42529"/>
                    <a:pt x="443" y="42760"/>
                    <a:pt x="400" y="42981"/>
                  </a:cubicBezTo>
                  <a:cubicBezTo>
                    <a:pt x="379" y="43107"/>
                    <a:pt x="358" y="43234"/>
                    <a:pt x="337" y="43360"/>
                  </a:cubicBezTo>
                  <a:cubicBezTo>
                    <a:pt x="285" y="43602"/>
                    <a:pt x="253" y="43844"/>
                    <a:pt x="222" y="44086"/>
                  </a:cubicBezTo>
                  <a:lnTo>
                    <a:pt x="211" y="44086"/>
                  </a:lnTo>
                  <a:cubicBezTo>
                    <a:pt x="148" y="44570"/>
                    <a:pt x="95" y="45064"/>
                    <a:pt x="43" y="45548"/>
                  </a:cubicBezTo>
                  <a:cubicBezTo>
                    <a:pt x="32" y="45716"/>
                    <a:pt x="11" y="45895"/>
                    <a:pt x="1" y="46063"/>
                  </a:cubicBezTo>
                  <a:cubicBezTo>
                    <a:pt x="11" y="46200"/>
                    <a:pt x="22" y="46337"/>
                    <a:pt x="43" y="46474"/>
                  </a:cubicBezTo>
                  <a:cubicBezTo>
                    <a:pt x="85" y="46810"/>
                    <a:pt x="137" y="47157"/>
                    <a:pt x="190" y="47494"/>
                  </a:cubicBezTo>
                  <a:cubicBezTo>
                    <a:pt x="222" y="47662"/>
                    <a:pt x="264" y="47831"/>
                    <a:pt x="306" y="48009"/>
                  </a:cubicBezTo>
                  <a:cubicBezTo>
                    <a:pt x="337" y="48167"/>
                    <a:pt x="379" y="48335"/>
                    <a:pt x="411" y="48504"/>
                  </a:cubicBezTo>
                  <a:cubicBezTo>
                    <a:pt x="527" y="48925"/>
                    <a:pt x="642" y="49345"/>
                    <a:pt x="779" y="49756"/>
                  </a:cubicBezTo>
                  <a:cubicBezTo>
                    <a:pt x="842" y="49976"/>
                    <a:pt x="916" y="50197"/>
                    <a:pt x="990" y="50408"/>
                  </a:cubicBezTo>
                  <a:cubicBezTo>
                    <a:pt x="1084" y="50660"/>
                    <a:pt x="1179" y="50913"/>
                    <a:pt x="1274" y="51165"/>
                  </a:cubicBezTo>
                  <a:cubicBezTo>
                    <a:pt x="1431" y="51554"/>
                    <a:pt x="1600" y="51943"/>
                    <a:pt x="1757" y="52322"/>
                  </a:cubicBezTo>
                  <a:lnTo>
                    <a:pt x="71278" y="52322"/>
                  </a:lnTo>
                  <a:cubicBezTo>
                    <a:pt x="71856" y="49009"/>
                    <a:pt x="69332" y="46589"/>
                    <a:pt x="66597" y="43497"/>
                  </a:cubicBezTo>
                  <a:cubicBezTo>
                    <a:pt x="65008" y="41635"/>
                    <a:pt x="62663" y="39815"/>
                    <a:pt x="63136" y="37091"/>
                  </a:cubicBezTo>
                  <a:cubicBezTo>
                    <a:pt x="63073" y="29001"/>
                    <a:pt x="65061" y="20691"/>
                    <a:pt x="63978" y="12634"/>
                  </a:cubicBezTo>
                  <a:cubicBezTo>
                    <a:pt x="63304" y="12329"/>
                    <a:pt x="62621" y="12024"/>
                    <a:pt x="61937" y="11729"/>
                  </a:cubicBezTo>
                  <a:cubicBezTo>
                    <a:pt x="61800" y="11677"/>
                    <a:pt x="61653" y="11614"/>
                    <a:pt x="61516" y="11561"/>
                  </a:cubicBezTo>
                  <a:cubicBezTo>
                    <a:pt x="60580" y="11340"/>
                    <a:pt x="59633" y="11119"/>
                    <a:pt x="58687" y="10940"/>
                  </a:cubicBezTo>
                  <a:cubicBezTo>
                    <a:pt x="57845" y="10772"/>
                    <a:pt x="56993" y="10625"/>
                    <a:pt x="56151" y="10467"/>
                  </a:cubicBezTo>
                  <a:lnTo>
                    <a:pt x="56109" y="10467"/>
                  </a:lnTo>
                  <a:cubicBezTo>
                    <a:pt x="55888" y="10719"/>
                    <a:pt x="55752" y="11067"/>
                    <a:pt x="55741" y="11561"/>
                  </a:cubicBezTo>
                  <a:cubicBezTo>
                    <a:pt x="53522" y="18009"/>
                    <a:pt x="51060" y="24647"/>
                    <a:pt x="46474" y="29811"/>
                  </a:cubicBezTo>
                  <a:cubicBezTo>
                    <a:pt x="44146" y="32585"/>
                    <a:pt x="41399" y="33895"/>
                    <a:pt x="38732" y="33895"/>
                  </a:cubicBezTo>
                  <a:cubicBezTo>
                    <a:pt x="35291" y="33895"/>
                    <a:pt x="31984" y="31712"/>
                    <a:pt x="29885" y="27676"/>
                  </a:cubicBezTo>
                  <a:cubicBezTo>
                    <a:pt x="27403" y="22701"/>
                    <a:pt x="27056" y="16926"/>
                    <a:pt x="27245" y="11445"/>
                  </a:cubicBezTo>
                  <a:cubicBezTo>
                    <a:pt x="27266" y="8048"/>
                    <a:pt x="28118" y="4660"/>
                    <a:pt x="27960" y="1273"/>
                  </a:cubicBezTo>
                  <a:cubicBezTo>
                    <a:pt x="27645" y="1179"/>
                    <a:pt x="27329" y="1084"/>
                    <a:pt x="27024" y="1000"/>
                  </a:cubicBezTo>
                  <a:cubicBezTo>
                    <a:pt x="26488" y="863"/>
                    <a:pt x="25962" y="737"/>
                    <a:pt x="25425" y="632"/>
                  </a:cubicBezTo>
                  <a:cubicBezTo>
                    <a:pt x="24889" y="516"/>
                    <a:pt x="24352" y="432"/>
                    <a:pt x="23805" y="348"/>
                  </a:cubicBezTo>
                  <a:cubicBezTo>
                    <a:pt x="23122" y="253"/>
                    <a:pt x="22427" y="169"/>
                    <a:pt x="21733" y="106"/>
                  </a:cubicBezTo>
                  <a:cubicBezTo>
                    <a:pt x="20997" y="53"/>
                    <a:pt x="20271" y="22"/>
                    <a:pt x="19535" y="1"/>
                  </a:cubicBezTo>
                  <a:close/>
                </a:path>
              </a:pathLst>
            </a:custGeom>
            <a:solidFill>
              <a:srgbClr val="FFB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86;p49">
              <a:extLst>
                <a:ext uri="{FF2B5EF4-FFF2-40B4-BE49-F238E27FC236}">
                  <a16:creationId xmlns:a16="http://schemas.microsoft.com/office/drawing/2014/main" id="{8B616614-D766-A818-A9BA-A07399B2B215}"/>
                </a:ext>
              </a:extLst>
            </p:cNvPr>
            <p:cNvSpPr/>
            <p:nvPr/>
          </p:nvSpPr>
          <p:spPr>
            <a:xfrm>
              <a:off x="2413200" y="3332600"/>
              <a:ext cx="880450" cy="903300"/>
            </a:xfrm>
            <a:custGeom>
              <a:avLst/>
              <a:gdLst/>
              <a:ahLst/>
              <a:cxnLst/>
              <a:rect l="l" t="t" r="r" b="b"/>
              <a:pathLst>
                <a:path w="35218" h="36132" extrusionOk="0">
                  <a:moveTo>
                    <a:pt x="1471" y="1"/>
                  </a:moveTo>
                  <a:cubicBezTo>
                    <a:pt x="1247" y="1"/>
                    <a:pt x="1015" y="185"/>
                    <a:pt x="1031" y="551"/>
                  </a:cubicBezTo>
                  <a:cubicBezTo>
                    <a:pt x="736" y="3559"/>
                    <a:pt x="242" y="6547"/>
                    <a:pt x="95" y="9576"/>
                  </a:cubicBezTo>
                  <a:cubicBezTo>
                    <a:pt x="0" y="19233"/>
                    <a:pt x="1115" y="35243"/>
                    <a:pt x="13538" y="36126"/>
                  </a:cubicBezTo>
                  <a:cubicBezTo>
                    <a:pt x="13649" y="36130"/>
                    <a:pt x="13760" y="36131"/>
                    <a:pt x="13871" y="36131"/>
                  </a:cubicBezTo>
                  <a:cubicBezTo>
                    <a:pt x="23702" y="36131"/>
                    <a:pt x="30792" y="22824"/>
                    <a:pt x="33840" y="14825"/>
                  </a:cubicBezTo>
                  <a:cubicBezTo>
                    <a:pt x="33935" y="14205"/>
                    <a:pt x="35218" y="11617"/>
                    <a:pt x="34334" y="11417"/>
                  </a:cubicBezTo>
                  <a:cubicBezTo>
                    <a:pt x="34302" y="11409"/>
                    <a:pt x="34269" y="11405"/>
                    <a:pt x="34238" y="11405"/>
                  </a:cubicBezTo>
                  <a:cubicBezTo>
                    <a:pt x="34065" y="11405"/>
                    <a:pt x="33913" y="11520"/>
                    <a:pt x="33850" y="11680"/>
                  </a:cubicBezTo>
                  <a:cubicBezTo>
                    <a:pt x="33461" y="12763"/>
                    <a:pt x="33051" y="13836"/>
                    <a:pt x="32599" y="14899"/>
                  </a:cubicBezTo>
                  <a:cubicBezTo>
                    <a:pt x="30579" y="19306"/>
                    <a:pt x="28664" y="23850"/>
                    <a:pt x="25677" y="27721"/>
                  </a:cubicBezTo>
                  <a:cubicBezTo>
                    <a:pt x="22766" y="31532"/>
                    <a:pt x="18540" y="35055"/>
                    <a:pt x="13985" y="35055"/>
                  </a:cubicBezTo>
                  <a:cubicBezTo>
                    <a:pt x="12253" y="35055"/>
                    <a:pt x="10473" y="34546"/>
                    <a:pt x="8699" y="33349"/>
                  </a:cubicBezTo>
                  <a:cubicBezTo>
                    <a:pt x="3293" y="29689"/>
                    <a:pt x="1862" y="22883"/>
                    <a:pt x="1347" y="16761"/>
                  </a:cubicBezTo>
                  <a:cubicBezTo>
                    <a:pt x="673" y="11364"/>
                    <a:pt x="1473" y="5989"/>
                    <a:pt x="1851" y="603"/>
                  </a:cubicBezTo>
                  <a:cubicBezTo>
                    <a:pt x="1927" y="201"/>
                    <a:pt x="1703" y="1"/>
                    <a:pt x="1471" y="1"/>
                  </a:cubicBezTo>
                  <a:close/>
                </a:path>
              </a:pathLst>
            </a:custGeom>
            <a:solidFill>
              <a:srgbClr val="EE9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87;p49">
              <a:extLst>
                <a:ext uri="{FF2B5EF4-FFF2-40B4-BE49-F238E27FC236}">
                  <a16:creationId xmlns:a16="http://schemas.microsoft.com/office/drawing/2014/main" id="{5B4F49F5-642F-C4C7-B27D-FF38A3D783EC}"/>
                </a:ext>
              </a:extLst>
            </p:cNvPr>
            <p:cNvSpPr/>
            <p:nvPr/>
          </p:nvSpPr>
          <p:spPr>
            <a:xfrm>
              <a:off x="2129900" y="4140125"/>
              <a:ext cx="150775" cy="37200"/>
            </a:xfrm>
            <a:custGeom>
              <a:avLst/>
              <a:gdLst/>
              <a:ahLst/>
              <a:cxnLst/>
              <a:rect l="l" t="t" r="r" b="b"/>
              <a:pathLst>
                <a:path w="6031" h="1488" extrusionOk="0">
                  <a:moveTo>
                    <a:pt x="993" y="0"/>
                  </a:moveTo>
                  <a:cubicBezTo>
                    <a:pt x="425" y="0"/>
                    <a:pt x="0" y="133"/>
                    <a:pt x="108" y="596"/>
                  </a:cubicBezTo>
                  <a:cubicBezTo>
                    <a:pt x="176" y="738"/>
                    <a:pt x="312" y="811"/>
                    <a:pt x="450" y="811"/>
                  </a:cubicBezTo>
                  <a:cubicBezTo>
                    <a:pt x="506" y="811"/>
                    <a:pt x="562" y="799"/>
                    <a:pt x="613" y="775"/>
                  </a:cubicBezTo>
                  <a:cubicBezTo>
                    <a:pt x="2223" y="806"/>
                    <a:pt x="3800" y="1195"/>
                    <a:pt x="5378" y="1479"/>
                  </a:cubicBezTo>
                  <a:cubicBezTo>
                    <a:pt x="5404" y="1485"/>
                    <a:pt x="5430" y="1487"/>
                    <a:pt x="5456" y="1487"/>
                  </a:cubicBezTo>
                  <a:cubicBezTo>
                    <a:pt x="5642" y="1487"/>
                    <a:pt x="5826" y="1358"/>
                    <a:pt x="5873" y="1164"/>
                  </a:cubicBezTo>
                  <a:cubicBezTo>
                    <a:pt x="6030" y="364"/>
                    <a:pt x="3695" y="449"/>
                    <a:pt x="3117" y="238"/>
                  </a:cubicBezTo>
                  <a:cubicBezTo>
                    <a:pt x="2773" y="238"/>
                    <a:pt x="1754" y="0"/>
                    <a:pt x="993" y="0"/>
                  </a:cubicBezTo>
                  <a:close/>
                </a:path>
              </a:pathLst>
            </a:custGeom>
            <a:solidFill>
              <a:srgbClr val="EE9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88;p49">
              <a:extLst>
                <a:ext uri="{FF2B5EF4-FFF2-40B4-BE49-F238E27FC236}">
                  <a16:creationId xmlns:a16="http://schemas.microsoft.com/office/drawing/2014/main" id="{FAB3D7E5-5BF5-5CF5-9D28-4A73DCB049B0}"/>
                </a:ext>
              </a:extLst>
            </p:cNvPr>
            <p:cNvSpPr/>
            <p:nvPr/>
          </p:nvSpPr>
          <p:spPr>
            <a:xfrm>
              <a:off x="3220800" y="4277950"/>
              <a:ext cx="138275" cy="38025"/>
            </a:xfrm>
            <a:custGeom>
              <a:avLst/>
              <a:gdLst/>
              <a:ahLst/>
              <a:cxnLst/>
              <a:rect l="l" t="t" r="r" b="b"/>
              <a:pathLst>
                <a:path w="5531" h="1521" extrusionOk="0">
                  <a:moveTo>
                    <a:pt x="576" y="1"/>
                  </a:moveTo>
                  <a:cubicBezTo>
                    <a:pt x="442" y="1"/>
                    <a:pt x="324" y="50"/>
                    <a:pt x="242" y="206"/>
                  </a:cubicBezTo>
                  <a:cubicBezTo>
                    <a:pt x="0" y="784"/>
                    <a:pt x="747" y="837"/>
                    <a:pt x="1136" y="900"/>
                  </a:cubicBezTo>
                  <a:cubicBezTo>
                    <a:pt x="2325" y="1121"/>
                    <a:pt x="3524" y="1331"/>
                    <a:pt x="4723" y="1520"/>
                  </a:cubicBezTo>
                  <a:cubicBezTo>
                    <a:pt x="5530" y="1520"/>
                    <a:pt x="5452" y="584"/>
                    <a:pt x="4417" y="584"/>
                  </a:cubicBezTo>
                  <a:cubicBezTo>
                    <a:pt x="4400" y="584"/>
                    <a:pt x="4383" y="584"/>
                    <a:pt x="4365" y="584"/>
                  </a:cubicBezTo>
                  <a:cubicBezTo>
                    <a:pt x="3377" y="427"/>
                    <a:pt x="2335" y="290"/>
                    <a:pt x="1304" y="142"/>
                  </a:cubicBezTo>
                  <a:cubicBezTo>
                    <a:pt x="1079" y="142"/>
                    <a:pt x="804" y="1"/>
                    <a:pt x="576" y="1"/>
                  </a:cubicBezTo>
                  <a:close/>
                </a:path>
              </a:pathLst>
            </a:custGeom>
            <a:solidFill>
              <a:srgbClr val="EE9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389;p49">
              <a:extLst>
                <a:ext uri="{FF2B5EF4-FFF2-40B4-BE49-F238E27FC236}">
                  <a16:creationId xmlns:a16="http://schemas.microsoft.com/office/drawing/2014/main" id="{CCE33DFC-0D7D-B5B8-C91F-635461E06CB7}"/>
                </a:ext>
              </a:extLst>
            </p:cNvPr>
            <p:cNvSpPr/>
            <p:nvPr/>
          </p:nvSpPr>
          <p:spPr>
            <a:xfrm>
              <a:off x="1537750" y="2069550"/>
              <a:ext cx="2839900" cy="1555325"/>
            </a:xfrm>
            <a:custGeom>
              <a:avLst/>
              <a:gdLst/>
              <a:ahLst/>
              <a:cxnLst/>
              <a:rect l="l" t="t" r="r" b="b"/>
              <a:pathLst>
                <a:path w="113596" h="62213" extrusionOk="0">
                  <a:moveTo>
                    <a:pt x="26723" y="0"/>
                  </a:moveTo>
                  <a:cubicBezTo>
                    <a:pt x="26686" y="0"/>
                    <a:pt x="26646" y="5"/>
                    <a:pt x="26603" y="14"/>
                  </a:cubicBezTo>
                  <a:cubicBezTo>
                    <a:pt x="26108" y="403"/>
                    <a:pt x="25740" y="971"/>
                    <a:pt x="25225" y="1360"/>
                  </a:cubicBezTo>
                  <a:cubicBezTo>
                    <a:pt x="24015" y="2212"/>
                    <a:pt x="22616" y="2780"/>
                    <a:pt x="21385" y="3622"/>
                  </a:cubicBezTo>
                  <a:cubicBezTo>
                    <a:pt x="20260" y="4009"/>
                    <a:pt x="19123" y="4148"/>
                    <a:pt x="17979" y="4148"/>
                  </a:cubicBezTo>
                  <a:cubicBezTo>
                    <a:pt x="15337" y="4148"/>
                    <a:pt x="12663" y="3407"/>
                    <a:pt x="10035" y="3274"/>
                  </a:cubicBezTo>
                  <a:cubicBezTo>
                    <a:pt x="9827" y="3259"/>
                    <a:pt x="9620" y="3252"/>
                    <a:pt x="9412" y="3252"/>
                  </a:cubicBezTo>
                  <a:cubicBezTo>
                    <a:pt x="6264" y="3252"/>
                    <a:pt x="3245" y="4959"/>
                    <a:pt x="1883" y="7861"/>
                  </a:cubicBezTo>
                  <a:cubicBezTo>
                    <a:pt x="0" y="11479"/>
                    <a:pt x="926" y="16760"/>
                    <a:pt x="4534" y="18958"/>
                  </a:cubicBezTo>
                  <a:cubicBezTo>
                    <a:pt x="5597" y="19601"/>
                    <a:pt x="6728" y="19849"/>
                    <a:pt x="7878" y="19849"/>
                  </a:cubicBezTo>
                  <a:cubicBezTo>
                    <a:pt x="9984" y="19849"/>
                    <a:pt x="12153" y="19019"/>
                    <a:pt x="14085" y="18264"/>
                  </a:cubicBezTo>
                  <a:lnTo>
                    <a:pt x="14085" y="18264"/>
                  </a:lnTo>
                  <a:cubicBezTo>
                    <a:pt x="13622" y="20694"/>
                    <a:pt x="13212" y="23261"/>
                    <a:pt x="13654" y="25743"/>
                  </a:cubicBezTo>
                  <a:cubicBezTo>
                    <a:pt x="14275" y="29362"/>
                    <a:pt x="16894" y="32980"/>
                    <a:pt x="20660" y="33674"/>
                  </a:cubicBezTo>
                  <a:cubicBezTo>
                    <a:pt x="21137" y="33760"/>
                    <a:pt x="21608" y="33800"/>
                    <a:pt x="22070" y="33800"/>
                  </a:cubicBezTo>
                  <a:cubicBezTo>
                    <a:pt x="25812" y="33800"/>
                    <a:pt x="29050" y="31178"/>
                    <a:pt x="31831" y="28857"/>
                  </a:cubicBezTo>
                  <a:lnTo>
                    <a:pt x="31831" y="28857"/>
                  </a:lnTo>
                  <a:cubicBezTo>
                    <a:pt x="31299" y="38948"/>
                    <a:pt x="38557" y="46234"/>
                    <a:pt x="47129" y="46234"/>
                  </a:cubicBezTo>
                  <a:cubicBezTo>
                    <a:pt x="50093" y="46234"/>
                    <a:pt x="53214" y="45363"/>
                    <a:pt x="56224" y="43436"/>
                  </a:cubicBezTo>
                  <a:cubicBezTo>
                    <a:pt x="56235" y="43447"/>
                    <a:pt x="56235" y="43447"/>
                    <a:pt x="56246" y="43457"/>
                  </a:cubicBezTo>
                  <a:cubicBezTo>
                    <a:pt x="57865" y="46623"/>
                    <a:pt x="58486" y="50431"/>
                    <a:pt x="61179" y="52966"/>
                  </a:cubicBezTo>
                  <a:cubicBezTo>
                    <a:pt x="63286" y="55005"/>
                    <a:pt x="65645" y="55921"/>
                    <a:pt x="67971" y="55921"/>
                  </a:cubicBezTo>
                  <a:cubicBezTo>
                    <a:pt x="71334" y="55921"/>
                    <a:pt x="74630" y="54004"/>
                    <a:pt x="77000" y="50789"/>
                  </a:cubicBezTo>
                  <a:cubicBezTo>
                    <a:pt x="77410" y="54365"/>
                    <a:pt x="78746" y="58405"/>
                    <a:pt x="82091" y="60214"/>
                  </a:cubicBezTo>
                  <a:cubicBezTo>
                    <a:pt x="83359" y="60860"/>
                    <a:pt x="84805" y="61168"/>
                    <a:pt x="86258" y="61168"/>
                  </a:cubicBezTo>
                  <a:cubicBezTo>
                    <a:pt x="88046" y="61168"/>
                    <a:pt x="89845" y="60701"/>
                    <a:pt x="91337" y="59825"/>
                  </a:cubicBezTo>
                  <a:cubicBezTo>
                    <a:pt x="92852" y="58836"/>
                    <a:pt x="93683" y="57163"/>
                    <a:pt x="94556" y="55638"/>
                  </a:cubicBezTo>
                  <a:cubicBezTo>
                    <a:pt x="95492" y="59825"/>
                    <a:pt x="100173" y="61676"/>
                    <a:pt x="104013" y="62213"/>
                  </a:cubicBezTo>
                  <a:cubicBezTo>
                    <a:pt x="109146" y="62139"/>
                    <a:pt x="113595" y="55817"/>
                    <a:pt x="113427" y="50968"/>
                  </a:cubicBezTo>
                  <a:cubicBezTo>
                    <a:pt x="112954" y="46013"/>
                    <a:pt x="108378" y="42994"/>
                    <a:pt x="105380" y="39470"/>
                  </a:cubicBezTo>
                  <a:cubicBezTo>
                    <a:pt x="99184" y="33138"/>
                    <a:pt x="103771" y="26816"/>
                    <a:pt x="100667" y="26343"/>
                  </a:cubicBezTo>
                  <a:cubicBezTo>
                    <a:pt x="91284" y="25522"/>
                    <a:pt x="81954" y="23545"/>
                    <a:pt x="73349" y="19632"/>
                  </a:cubicBezTo>
                  <a:cubicBezTo>
                    <a:pt x="65891" y="16318"/>
                    <a:pt x="58654" y="12552"/>
                    <a:pt x="51596" y="8471"/>
                  </a:cubicBezTo>
                  <a:cubicBezTo>
                    <a:pt x="47620" y="6367"/>
                    <a:pt x="43854" y="3758"/>
                    <a:pt x="39625" y="2212"/>
                  </a:cubicBezTo>
                  <a:cubicBezTo>
                    <a:pt x="36636" y="1361"/>
                    <a:pt x="33485" y="466"/>
                    <a:pt x="30350" y="466"/>
                  </a:cubicBezTo>
                  <a:cubicBezTo>
                    <a:pt x="29183" y="466"/>
                    <a:pt x="28019" y="590"/>
                    <a:pt x="26866" y="887"/>
                  </a:cubicBezTo>
                  <a:cubicBezTo>
                    <a:pt x="27128" y="596"/>
                    <a:pt x="27157" y="0"/>
                    <a:pt x="267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390;p49">
              <a:extLst>
                <a:ext uri="{FF2B5EF4-FFF2-40B4-BE49-F238E27FC236}">
                  <a16:creationId xmlns:a16="http://schemas.microsoft.com/office/drawing/2014/main" id="{081DF64F-3049-9C51-04B7-835D955A70A5}"/>
                </a:ext>
              </a:extLst>
            </p:cNvPr>
            <p:cNvSpPr/>
            <p:nvPr/>
          </p:nvSpPr>
          <p:spPr>
            <a:xfrm>
              <a:off x="4061250" y="2891100"/>
              <a:ext cx="305875" cy="636275"/>
            </a:xfrm>
            <a:custGeom>
              <a:avLst/>
              <a:gdLst/>
              <a:ahLst/>
              <a:cxnLst/>
              <a:rect l="l" t="t" r="r" b="b"/>
              <a:pathLst>
                <a:path w="12235" h="25451" extrusionOk="0">
                  <a:moveTo>
                    <a:pt x="633" y="0"/>
                  </a:moveTo>
                  <a:cubicBezTo>
                    <a:pt x="536" y="0"/>
                    <a:pt x="440" y="45"/>
                    <a:pt x="390" y="139"/>
                  </a:cubicBezTo>
                  <a:cubicBezTo>
                    <a:pt x="1" y="865"/>
                    <a:pt x="4188" y="4452"/>
                    <a:pt x="4913" y="5136"/>
                  </a:cubicBezTo>
                  <a:cubicBezTo>
                    <a:pt x="6744" y="6745"/>
                    <a:pt x="8826" y="8239"/>
                    <a:pt x="9910" y="10490"/>
                  </a:cubicBezTo>
                  <a:cubicBezTo>
                    <a:pt x="10783" y="12299"/>
                    <a:pt x="11162" y="14308"/>
                    <a:pt x="11130" y="16307"/>
                  </a:cubicBezTo>
                  <a:cubicBezTo>
                    <a:pt x="11162" y="17369"/>
                    <a:pt x="11141" y="18442"/>
                    <a:pt x="10794" y="19463"/>
                  </a:cubicBezTo>
                  <a:cubicBezTo>
                    <a:pt x="10057" y="21735"/>
                    <a:pt x="8858" y="22639"/>
                    <a:pt x="6880" y="23817"/>
                  </a:cubicBezTo>
                  <a:cubicBezTo>
                    <a:pt x="6407" y="24091"/>
                    <a:pt x="5944" y="24354"/>
                    <a:pt x="5460" y="24596"/>
                  </a:cubicBezTo>
                  <a:cubicBezTo>
                    <a:pt x="5113" y="24785"/>
                    <a:pt x="5197" y="25353"/>
                    <a:pt x="5576" y="25437"/>
                  </a:cubicBezTo>
                  <a:cubicBezTo>
                    <a:pt x="5611" y="25446"/>
                    <a:pt x="5645" y="25450"/>
                    <a:pt x="5678" y="25450"/>
                  </a:cubicBezTo>
                  <a:cubicBezTo>
                    <a:pt x="5766" y="25450"/>
                    <a:pt x="5850" y="25423"/>
                    <a:pt x="5934" y="25385"/>
                  </a:cubicBezTo>
                  <a:cubicBezTo>
                    <a:pt x="6954" y="24859"/>
                    <a:pt x="7953" y="24291"/>
                    <a:pt x="8900" y="23628"/>
                  </a:cubicBezTo>
                  <a:cubicBezTo>
                    <a:pt x="9594" y="23144"/>
                    <a:pt x="10257" y="22597"/>
                    <a:pt x="10720" y="21882"/>
                  </a:cubicBezTo>
                  <a:cubicBezTo>
                    <a:pt x="11540" y="20609"/>
                    <a:pt x="12066" y="19105"/>
                    <a:pt x="12108" y="17580"/>
                  </a:cubicBezTo>
                  <a:cubicBezTo>
                    <a:pt x="12235" y="14571"/>
                    <a:pt x="11835" y="11479"/>
                    <a:pt x="10099" y="8933"/>
                  </a:cubicBezTo>
                  <a:cubicBezTo>
                    <a:pt x="9163" y="7545"/>
                    <a:pt x="7848" y="6461"/>
                    <a:pt x="6554" y="5409"/>
                  </a:cubicBezTo>
                  <a:cubicBezTo>
                    <a:pt x="4787" y="3968"/>
                    <a:pt x="2988" y="2538"/>
                    <a:pt x="1400" y="886"/>
                  </a:cubicBezTo>
                  <a:cubicBezTo>
                    <a:pt x="1221" y="676"/>
                    <a:pt x="1032" y="476"/>
                    <a:pt x="916" y="223"/>
                  </a:cubicBezTo>
                  <a:cubicBezTo>
                    <a:pt x="892" y="79"/>
                    <a:pt x="762" y="0"/>
                    <a:pt x="6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391;p49">
              <a:extLst>
                <a:ext uri="{FF2B5EF4-FFF2-40B4-BE49-F238E27FC236}">
                  <a16:creationId xmlns:a16="http://schemas.microsoft.com/office/drawing/2014/main" id="{113C1A26-FAD1-2995-681C-91A5EDC6FE50}"/>
                </a:ext>
              </a:extLst>
            </p:cNvPr>
            <p:cNvSpPr/>
            <p:nvPr/>
          </p:nvSpPr>
          <p:spPr>
            <a:xfrm>
              <a:off x="1839375" y="2476975"/>
              <a:ext cx="304300" cy="436850"/>
            </a:xfrm>
            <a:custGeom>
              <a:avLst/>
              <a:gdLst/>
              <a:ahLst/>
              <a:cxnLst/>
              <a:rect l="l" t="t" r="r" b="b"/>
              <a:pathLst>
                <a:path w="12172" h="17474" extrusionOk="0">
                  <a:moveTo>
                    <a:pt x="3062" y="0"/>
                  </a:moveTo>
                  <a:cubicBezTo>
                    <a:pt x="3005" y="0"/>
                    <a:pt x="2946" y="16"/>
                    <a:pt x="2893" y="53"/>
                  </a:cubicBezTo>
                  <a:cubicBezTo>
                    <a:pt x="2620" y="210"/>
                    <a:pt x="2430" y="484"/>
                    <a:pt x="2241" y="736"/>
                  </a:cubicBezTo>
                  <a:cubicBezTo>
                    <a:pt x="1883" y="1231"/>
                    <a:pt x="1536" y="1746"/>
                    <a:pt x="1273" y="2293"/>
                  </a:cubicBezTo>
                  <a:cubicBezTo>
                    <a:pt x="884" y="3061"/>
                    <a:pt x="674" y="3903"/>
                    <a:pt x="516" y="4744"/>
                  </a:cubicBezTo>
                  <a:cubicBezTo>
                    <a:pt x="1" y="7542"/>
                    <a:pt x="400" y="10540"/>
                    <a:pt x="1883" y="12991"/>
                  </a:cubicBezTo>
                  <a:cubicBezTo>
                    <a:pt x="3030" y="14706"/>
                    <a:pt x="4618" y="16199"/>
                    <a:pt x="6533" y="17030"/>
                  </a:cubicBezTo>
                  <a:cubicBezTo>
                    <a:pt x="7459" y="17409"/>
                    <a:pt x="8458" y="17462"/>
                    <a:pt x="9457" y="17472"/>
                  </a:cubicBezTo>
                  <a:cubicBezTo>
                    <a:pt x="9550" y="17473"/>
                    <a:pt x="9644" y="17474"/>
                    <a:pt x="9737" y="17474"/>
                  </a:cubicBezTo>
                  <a:cubicBezTo>
                    <a:pt x="10434" y="17474"/>
                    <a:pt x="11137" y="17437"/>
                    <a:pt x="11824" y="17335"/>
                  </a:cubicBezTo>
                  <a:cubicBezTo>
                    <a:pt x="12024" y="17314"/>
                    <a:pt x="12171" y="17125"/>
                    <a:pt x="12150" y="16925"/>
                  </a:cubicBezTo>
                  <a:cubicBezTo>
                    <a:pt x="12121" y="16743"/>
                    <a:pt x="11962" y="16605"/>
                    <a:pt x="11784" y="16605"/>
                  </a:cubicBezTo>
                  <a:cubicBezTo>
                    <a:pt x="11766" y="16605"/>
                    <a:pt x="11747" y="16607"/>
                    <a:pt x="11729" y="16610"/>
                  </a:cubicBezTo>
                  <a:cubicBezTo>
                    <a:pt x="11174" y="16682"/>
                    <a:pt x="10611" y="16716"/>
                    <a:pt x="10046" y="16716"/>
                  </a:cubicBezTo>
                  <a:cubicBezTo>
                    <a:pt x="9307" y="16716"/>
                    <a:pt x="8565" y="16658"/>
                    <a:pt x="7837" y="16557"/>
                  </a:cubicBezTo>
                  <a:cubicBezTo>
                    <a:pt x="5986" y="16168"/>
                    <a:pt x="4471" y="14853"/>
                    <a:pt x="3261" y="13454"/>
                  </a:cubicBezTo>
                  <a:cubicBezTo>
                    <a:pt x="1168" y="10929"/>
                    <a:pt x="705" y="7384"/>
                    <a:pt x="1357" y="4239"/>
                  </a:cubicBezTo>
                  <a:cubicBezTo>
                    <a:pt x="1631" y="2903"/>
                    <a:pt x="2252" y="1609"/>
                    <a:pt x="3177" y="589"/>
                  </a:cubicBezTo>
                  <a:cubicBezTo>
                    <a:pt x="3282" y="547"/>
                    <a:pt x="3377" y="442"/>
                    <a:pt x="3377" y="305"/>
                  </a:cubicBezTo>
                  <a:cubicBezTo>
                    <a:pt x="3377" y="127"/>
                    <a:pt x="3223" y="0"/>
                    <a:pt x="306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392;p49">
              <a:extLst>
                <a:ext uri="{FF2B5EF4-FFF2-40B4-BE49-F238E27FC236}">
                  <a16:creationId xmlns:a16="http://schemas.microsoft.com/office/drawing/2014/main" id="{B14047D8-2C2F-CD77-BF70-9EBE6C7E1C7A}"/>
                </a:ext>
              </a:extLst>
            </p:cNvPr>
            <p:cNvSpPr/>
            <p:nvPr/>
          </p:nvSpPr>
          <p:spPr>
            <a:xfrm>
              <a:off x="3428275" y="3292700"/>
              <a:ext cx="355575" cy="304025"/>
            </a:xfrm>
            <a:custGeom>
              <a:avLst/>
              <a:gdLst/>
              <a:ahLst/>
              <a:cxnLst/>
              <a:rect l="l" t="t" r="r" b="b"/>
              <a:pathLst>
                <a:path w="14223" h="12161" extrusionOk="0">
                  <a:moveTo>
                    <a:pt x="1178" y="0"/>
                  </a:moveTo>
                  <a:cubicBezTo>
                    <a:pt x="685" y="0"/>
                    <a:pt x="562" y="1566"/>
                    <a:pt x="484" y="1926"/>
                  </a:cubicBezTo>
                  <a:cubicBezTo>
                    <a:pt x="1" y="5492"/>
                    <a:pt x="1694" y="9321"/>
                    <a:pt x="4945" y="11004"/>
                  </a:cubicBezTo>
                  <a:cubicBezTo>
                    <a:pt x="5691" y="11372"/>
                    <a:pt x="6470" y="11730"/>
                    <a:pt x="7280" y="11951"/>
                  </a:cubicBezTo>
                  <a:cubicBezTo>
                    <a:pt x="7327" y="11932"/>
                    <a:pt x="7379" y="11921"/>
                    <a:pt x="7432" y="11921"/>
                  </a:cubicBezTo>
                  <a:cubicBezTo>
                    <a:pt x="7498" y="11921"/>
                    <a:pt x="7568" y="11937"/>
                    <a:pt x="7637" y="11972"/>
                  </a:cubicBezTo>
                  <a:cubicBezTo>
                    <a:pt x="7680" y="12003"/>
                    <a:pt x="7732" y="12035"/>
                    <a:pt x="7774" y="12056"/>
                  </a:cubicBezTo>
                  <a:cubicBezTo>
                    <a:pt x="8142" y="12129"/>
                    <a:pt x="8521" y="12161"/>
                    <a:pt x="8900" y="12161"/>
                  </a:cubicBezTo>
                  <a:cubicBezTo>
                    <a:pt x="10625" y="12150"/>
                    <a:pt x="12297" y="11582"/>
                    <a:pt x="13907" y="10993"/>
                  </a:cubicBezTo>
                  <a:cubicBezTo>
                    <a:pt x="14128" y="10909"/>
                    <a:pt x="14222" y="10646"/>
                    <a:pt x="14138" y="10436"/>
                  </a:cubicBezTo>
                  <a:cubicBezTo>
                    <a:pt x="14068" y="10272"/>
                    <a:pt x="13910" y="10183"/>
                    <a:pt x="13747" y="10183"/>
                  </a:cubicBezTo>
                  <a:cubicBezTo>
                    <a:pt x="13691" y="10183"/>
                    <a:pt x="13635" y="10193"/>
                    <a:pt x="13581" y="10215"/>
                  </a:cubicBezTo>
                  <a:cubicBezTo>
                    <a:pt x="12205" y="10710"/>
                    <a:pt x="10643" y="11159"/>
                    <a:pt x="9127" y="11159"/>
                  </a:cubicBezTo>
                  <a:cubicBezTo>
                    <a:pt x="8487" y="11159"/>
                    <a:pt x="7855" y="11079"/>
                    <a:pt x="7248" y="10888"/>
                  </a:cubicBezTo>
                  <a:cubicBezTo>
                    <a:pt x="6280" y="10531"/>
                    <a:pt x="5302" y="10141"/>
                    <a:pt x="4461" y="9531"/>
                  </a:cubicBezTo>
                  <a:cubicBezTo>
                    <a:pt x="2378" y="8048"/>
                    <a:pt x="1179" y="5566"/>
                    <a:pt x="1063" y="3041"/>
                  </a:cubicBezTo>
                  <a:cubicBezTo>
                    <a:pt x="1074" y="2157"/>
                    <a:pt x="1053" y="1221"/>
                    <a:pt x="1410" y="411"/>
                  </a:cubicBezTo>
                  <a:cubicBezTo>
                    <a:pt x="1484" y="285"/>
                    <a:pt x="1431" y="106"/>
                    <a:pt x="1305" y="33"/>
                  </a:cubicBezTo>
                  <a:cubicBezTo>
                    <a:pt x="1260" y="10"/>
                    <a:pt x="1218" y="0"/>
                    <a:pt x="117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393;p49">
              <a:extLst>
                <a:ext uri="{FF2B5EF4-FFF2-40B4-BE49-F238E27FC236}">
                  <a16:creationId xmlns:a16="http://schemas.microsoft.com/office/drawing/2014/main" id="{D4B35E29-CFB4-E550-6B62-FF15AECD84A9}"/>
                </a:ext>
              </a:extLst>
            </p:cNvPr>
            <p:cNvSpPr/>
            <p:nvPr/>
          </p:nvSpPr>
          <p:spPr>
            <a:xfrm>
              <a:off x="1533375" y="2110075"/>
              <a:ext cx="622425" cy="341025"/>
            </a:xfrm>
            <a:custGeom>
              <a:avLst/>
              <a:gdLst/>
              <a:ahLst/>
              <a:cxnLst/>
              <a:rect l="l" t="t" r="r" b="b"/>
              <a:pathLst>
                <a:path w="24897" h="13641" extrusionOk="0">
                  <a:moveTo>
                    <a:pt x="13478" y="1"/>
                  </a:moveTo>
                  <a:cubicBezTo>
                    <a:pt x="5605" y="1"/>
                    <a:pt x="1" y="3761"/>
                    <a:pt x="3762" y="13393"/>
                  </a:cubicBezTo>
                  <a:cubicBezTo>
                    <a:pt x="3831" y="13568"/>
                    <a:pt x="3972" y="13640"/>
                    <a:pt x="4116" y="13640"/>
                  </a:cubicBezTo>
                  <a:cubicBezTo>
                    <a:pt x="4388" y="13640"/>
                    <a:pt x="4674" y="13383"/>
                    <a:pt x="4530" y="13067"/>
                  </a:cubicBezTo>
                  <a:cubicBezTo>
                    <a:pt x="4236" y="12351"/>
                    <a:pt x="4057" y="11594"/>
                    <a:pt x="3888" y="10837"/>
                  </a:cubicBezTo>
                  <a:cubicBezTo>
                    <a:pt x="1932" y="2888"/>
                    <a:pt x="7751" y="1018"/>
                    <a:pt x="13835" y="1018"/>
                  </a:cubicBezTo>
                  <a:cubicBezTo>
                    <a:pt x="15665" y="1018"/>
                    <a:pt x="17520" y="1188"/>
                    <a:pt x="19194" y="1412"/>
                  </a:cubicBezTo>
                  <a:cubicBezTo>
                    <a:pt x="19203" y="1411"/>
                    <a:pt x="19213" y="1411"/>
                    <a:pt x="19223" y="1411"/>
                  </a:cubicBezTo>
                  <a:cubicBezTo>
                    <a:pt x="19876" y="1411"/>
                    <a:pt x="21710" y="1616"/>
                    <a:pt x="23111" y="1616"/>
                  </a:cubicBezTo>
                  <a:cubicBezTo>
                    <a:pt x="23964" y="1616"/>
                    <a:pt x="24656" y="1540"/>
                    <a:pt x="24821" y="1296"/>
                  </a:cubicBezTo>
                  <a:cubicBezTo>
                    <a:pt x="24896" y="987"/>
                    <a:pt x="24597" y="870"/>
                    <a:pt x="24344" y="870"/>
                  </a:cubicBezTo>
                  <a:cubicBezTo>
                    <a:pt x="24313" y="870"/>
                    <a:pt x="24282" y="872"/>
                    <a:pt x="24253" y="875"/>
                  </a:cubicBezTo>
                  <a:cubicBezTo>
                    <a:pt x="21897" y="717"/>
                    <a:pt x="19551" y="517"/>
                    <a:pt x="17205" y="254"/>
                  </a:cubicBezTo>
                  <a:cubicBezTo>
                    <a:pt x="15927" y="88"/>
                    <a:pt x="14677" y="1"/>
                    <a:pt x="1347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394;p49">
              <a:extLst>
                <a:ext uri="{FF2B5EF4-FFF2-40B4-BE49-F238E27FC236}">
                  <a16:creationId xmlns:a16="http://schemas.microsoft.com/office/drawing/2014/main" id="{EA0AA2EE-E7B7-143F-2F6E-D51B8477D385}"/>
                </a:ext>
              </a:extLst>
            </p:cNvPr>
            <p:cNvSpPr/>
            <p:nvPr/>
          </p:nvSpPr>
          <p:spPr>
            <a:xfrm>
              <a:off x="3489400" y="1207025"/>
              <a:ext cx="780500" cy="598325"/>
            </a:xfrm>
            <a:custGeom>
              <a:avLst/>
              <a:gdLst/>
              <a:ahLst/>
              <a:cxnLst/>
              <a:rect l="l" t="t" r="r" b="b"/>
              <a:pathLst>
                <a:path w="31220" h="23933" extrusionOk="0">
                  <a:moveTo>
                    <a:pt x="8038" y="1"/>
                  </a:moveTo>
                  <a:cubicBezTo>
                    <a:pt x="6302" y="1"/>
                    <a:pt x="4569" y="224"/>
                    <a:pt x="2899" y="696"/>
                  </a:cubicBezTo>
                  <a:cubicBezTo>
                    <a:pt x="2268" y="885"/>
                    <a:pt x="38" y="1569"/>
                    <a:pt x="7" y="2284"/>
                  </a:cubicBezTo>
                  <a:cubicBezTo>
                    <a:pt x="1" y="2483"/>
                    <a:pt x="160" y="2594"/>
                    <a:pt x="320" y="2594"/>
                  </a:cubicBezTo>
                  <a:cubicBezTo>
                    <a:pt x="447" y="2594"/>
                    <a:pt x="575" y="2523"/>
                    <a:pt x="617" y="2368"/>
                  </a:cubicBezTo>
                  <a:cubicBezTo>
                    <a:pt x="1974" y="1506"/>
                    <a:pt x="3615" y="1180"/>
                    <a:pt x="5192" y="917"/>
                  </a:cubicBezTo>
                  <a:cubicBezTo>
                    <a:pt x="6080" y="789"/>
                    <a:pt x="6974" y="728"/>
                    <a:pt x="7870" y="728"/>
                  </a:cubicBezTo>
                  <a:cubicBezTo>
                    <a:pt x="9405" y="728"/>
                    <a:pt x="10942" y="907"/>
                    <a:pt x="12451" y="1232"/>
                  </a:cubicBezTo>
                  <a:cubicBezTo>
                    <a:pt x="14039" y="1558"/>
                    <a:pt x="15617" y="2000"/>
                    <a:pt x="17111" y="2652"/>
                  </a:cubicBezTo>
                  <a:cubicBezTo>
                    <a:pt x="18604" y="3294"/>
                    <a:pt x="19972" y="4178"/>
                    <a:pt x="21287" y="5114"/>
                  </a:cubicBezTo>
                  <a:cubicBezTo>
                    <a:pt x="24726" y="7554"/>
                    <a:pt x="26914" y="11320"/>
                    <a:pt x="28418" y="15191"/>
                  </a:cubicBezTo>
                  <a:cubicBezTo>
                    <a:pt x="29470" y="17926"/>
                    <a:pt x="30217" y="20724"/>
                    <a:pt x="30564" y="23659"/>
                  </a:cubicBezTo>
                  <a:cubicBezTo>
                    <a:pt x="30601" y="23849"/>
                    <a:pt x="30737" y="23933"/>
                    <a:pt x="30873" y="23933"/>
                  </a:cubicBezTo>
                  <a:cubicBezTo>
                    <a:pt x="31045" y="23933"/>
                    <a:pt x="31219" y="23798"/>
                    <a:pt x="31196" y="23575"/>
                  </a:cubicBezTo>
                  <a:cubicBezTo>
                    <a:pt x="30922" y="21576"/>
                    <a:pt x="30628" y="19578"/>
                    <a:pt x="30017" y="17653"/>
                  </a:cubicBezTo>
                  <a:cubicBezTo>
                    <a:pt x="29008" y="14381"/>
                    <a:pt x="27640" y="11173"/>
                    <a:pt x="25631" y="8385"/>
                  </a:cubicBezTo>
                  <a:cubicBezTo>
                    <a:pt x="24316" y="6544"/>
                    <a:pt x="22623" y="5019"/>
                    <a:pt x="20719" y="3810"/>
                  </a:cubicBezTo>
                  <a:cubicBezTo>
                    <a:pt x="18215" y="2053"/>
                    <a:pt x="15312" y="990"/>
                    <a:pt x="12314" y="443"/>
                  </a:cubicBezTo>
                  <a:cubicBezTo>
                    <a:pt x="10909" y="153"/>
                    <a:pt x="9473" y="1"/>
                    <a:pt x="80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395;p49">
              <a:extLst>
                <a:ext uri="{FF2B5EF4-FFF2-40B4-BE49-F238E27FC236}">
                  <a16:creationId xmlns:a16="http://schemas.microsoft.com/office/drawing/2014/main" id="{B0F95B46-51BB-D847-60EC-4A0CF0BB3528}"/>
                </a:ext>
              </a:extLst>
            </p:cNvPr>
            <p:cNvSpPr/>
            <p:nvPr/>
          </p:nvSpPr>
          <p:spPr>
            <a:xfrm>
              <a:off x="2198075" y="964725"/>
              <a:ext cx="1049300" cy="851700"/>
            </a:xfrm>
            <a:custGeom>
              <a:avLst/>
              <a:gdLst/>
              <a:ahLst/>
              <a:cxnLst/>
              <a:rect l="l" t="t" r="r" b="b"/>
              <a:pathLst>
                <a:path w="41972" h="34068" extrusionOk="0">
                  <a:moveTo>
                    <a:pt x="27885" y="1"/>
                  </a:moveTo>
                  <a:cubicBezTo>
                    <a:pt x="20266" y="1"/>
                    <a:pt x="12735" y="3787"/>
                    <a:pt x="7974" y="9725"/>
                  </a:cubicBezTo>
                  <a:cubicBezTo>
                    <a:pt x="2504" y="16436"/>
                    <a:pt x="463" y="25272"/>
                    <a:pt x="11" y="33761"/>
                  </a:cubicBezTo>
                  <a:cubicBezTo>
                    <a:pt x="1" y="33968"/>
                    <a:pt x="157" y="34068"/>
                    <a:pt x="319" y="34068"/>
                  </a:cubicBezTo>
                  <a:cubicBezTo>
                    <a:pt x="486" y="34068"/>
                    <a:pt x="658" y="33960"/>
                    <a:pt x="653" y="33751"/>
                  </a:cubicBezTo>
                  <a:cubicBezTo>
                    <a:pt x="684" y="32846"/>
                    <a:pt x="768" y="31962"/>
                    <a:pt x="874" y="31037"/>
                  </a:cubicBezTo>
                  <a:cubicBezTo>
                    <a:pt x="1400" y="26356"/>
                    <a:pt x="2378" y="21685"/>
                    <a:pt x="4240" y="17341"/>
                  </a:cubicBezTo>
                  <a:cubicBezTo>
                    <a:pt x="7976" y="7827"/>
                    <a:pt x="17563" y="665"/>
                    <a:pt x="27754" y="665"/>
                  </a:cubicBezTo>
                  <a:cubicBezTo>
                    <a:pt x="29326" y="665"/>
                    <a:pt x="30912" y="836"/>
                    <a:pt x="32494" y="1194"/>
                  </a:cubicBezTo>
                  <a:cubicBezTo>
                    <a:pt x="34745" y="1626"/>
                    <a:pt x="36775" y="2720"/>
                    <a:pt x="38574" y="4098"/>
                  </a:cubicBezTo>
                  <a:cubicBezTo>
                    <a:pt x="39113" y="4325"/>
                    <a:pt x="41075" y="6476"/>
                    <a:pt x="41685" y="6476"/>
                  </a:cubicBezTo>
                  <a:cubicBezTo>
                    <a:pt x="41753" y="6476"/>
                    <a:pt x="41804" y="6450"/>
                    <a:pt x="41835" y="6391"/>
                  </a:cubicBezTo>
                  <a:cubicBezTo>
                    <a:pt x="41971" y="6243"/>
                    <a:pt x="41971" y="6001"/>
                    <a:pt x="41824" y="5865"/>
                  </a:cubicBezTo>
                  <a:cubicBezTo>
                    <a:pt x="39100" y="3340"/>
                    <a:pt x="35965" y="952"/>
                    <a:pt x="32189" y="416"/>
                  </a:cubicBezTo>
                  <a:cubicBezTo>
                    <a:pt x="30763" y="135"/>
                    <a:pt x="29323" y="1"/>
                    <a:pt x="2788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396;p49">
              <a:extLst>
                <a:ext uri="{FF2B5EF4-FFF2-40B4-BE49-F238E27FC236}">
                  <a16:creationId xmlns:a16="http://schemas.microsoft.com/office/drawing/2014/main" id="{4A88EC31-27AE-D213-91A2-02E6C3368674}"/>
                </a:ext>
              </a:extLst>
            </p:cNvPr>
            <p:cNvSpPr/>
            <p:nvPr/>
          </p:nvSpPr>
          <p:spPr>
            <a:xfrm>
              <a:off x="2012475" y="1378775"/>
              <a:ext cx="2319675" cy="2420250"/>
            </a:xfrm>
            <a:custGeom>
              <a:avLst/>
              <a:gdLst/>
              <a:ahLst/>
              <a:cxnLst/>
              <a:rect l="l" t="t" r="r" b="b"/>
              <a:pathLst>
                <a:path w="92787" h="96810" extrusionOk="0">
                  <a:moveTo>
                    <a:pt x="49289" y="1"/>
                  </a:moveTo>
                  <a:cubicBezTo>
                    <a:pt x="46930" y="1"/>
                    <a:pt x="44573" y="253"/>
                    <a:pt x="42264" y="779"/>
                  </a:cubicBezTo>
                  <a:cubicBezTo>
                    <a:pt x="31092" y="3735"/>
                    <a:pt x="21836" y="9773"/>
                    <a:pt x="16860" y="20534"/>
                  </a:cubicBezTo>
                  <a:cubicBezTo>
                    <a:pt x="16439" y="21438"/>
                    <a:pt x="16029" y="22343"/>
                    <a:pt x="15640" y="23258"/>
                  </a:cubicBezTo>
                  <a:cubicBezTo>
                    <a:pt x="14451" y="21312"/>
                    <a:pt x="12800" y="19713"/>
                    <a:pt x="10643" y="18798"/>
                  </a:cubicBezTo>
                  <a:cubicBezTo>
                    <a:pt x="9406" y="18277"/>
                    <a:pt x="8259" y="18040"/>
                    <a:pt x="7222" y="18040"/>
                  </a:cubicBezTo>
                  <a:cubicBezTo>
                    <a:pt x="2425" y="18040"/>
                    <a:pt x="0" y="23099"/>
                    <a:pt x="2007" y="28349"/>
                  </a:cubicBezTo>
                  <a:cubicBezTo>
                    <a:pt x="3585" y="33072"/>
                    <a:pt x="6562" y="37070"/>
                    <a:pt x="9981" y="40636"/>
                  </a:cubicBezTo>
                  <a:cubicBezTo>
                    <a:pt x="8182" y="51544"/>
                    <a:pt x="11096" y="62936"/>
                    <a:pt x="18785" y="71214"/>
                  </a:cubicBezTo>
                  <a:cubicBezTo>
                    <a:pt x="20521" y="72929"/>
                    <a:pt x="22404" y="74496"/>
                    <a:pt x="24413" y="75885"/>
                  </a:cubicBezTo>
                  <a:cubicBezTo>
                    <a:pt x="23782" y="77841"/>
                    <a:pt x="23150" y="79808"/>
                    <a:pt x="22561" y="81775"/>
                  </a:cubicBezTo>
                  <a:cubicBezTo>
                    <a:pt x="21993" y="83679"/>
                    <a:pt x="21425" y="85594"/>
                    <a:pt x="20868" y="87508"/>
                  </a:cubicBezTo>
                  <a:cubicBezTo>
                    <a:pt x="20763" y="87792"/>
                    <a:pt x="20910" y="88118"/>
                    <a:pt x="21173" y="88234"/>
                  </a:cubicBezTo>
                  <a:cubicBezTo>
                    <a:pt x="21341" y="89086"/>
                    <a:pt x="21625" y="89907"/>
                    <a:pt x="21972" y="90696"/>
                  </a:cubicBezTo>
                  <a:cubicBezTo>
                    <a:pt x="23391" y="93895"/>
                    <a:pt x="26043" y="96809"/>
                    <a:pt x="29758" y="96809"/>
                  </a:cubicBezTo>
                  <a:cubicBezTo>
                    <a:pt x="29817" y="96809"/>
                    <a:pt x="29876" y="96809"/>
                    <a:pt x="29935" y="96807"/>
                  </a:cubicBezTo>
                  <a:cubicBezTo>
                    <a:pt x="33975" y="96807"/>
                    <a:pt x="36867" y="94083"/>
                    <a:pt x="38109" y="90422"/>
                  </a:cubicBezTo>
                  <a:cubicBezTo>
                    <a:pt x="39097" y="90275"/>
                    <a:pt x="38982" y="87603"/>
                    <a:pt x="39329" y="86804"/>
                  </a:cubicBezTo>
                  <a:cubicBezTo>
                    <a:pt x="39550" y="85688"/>
                    <a:pt x="39760" y="84584"/>
                    <a:pt x="39960" y="83469"/>
                  </a:cubicBezTo>
                  <a:cubicBezTo>
                    <a:pt x="40023" y="83206"/>
                    <a:pt x="40086" y="82954"/>
                    <a:pt x="40149" y="82691"/>
                  </a:cubicBezTo>
                  <a:cubicBezTo>
                    <a:pt x="42264" y="83132"/>
                    <a:pt x="44420" y="83406"/>
                    <a:pt x="46587" y="83490"/>
                  </a:cubicBezTo>
                  <a:cubicBezTo>
                    <a:pt x="46974" y="83510"/>
                    <a:pt x="47357" y="83520"/>
                    <a:pt x="47738" y="83520"/>
                  </a:cubicBezTo>
                  <a:cubicBezTo>
                    <a:pt x="59642" y="83520"/>
                    <a:pt x="68643" y="73948"/>
                    <a:pt x="74157" y="64030"/>
                  </a:cubicBezTo>
                  <a:cubicBezTo>
                    <a:pt x="74536" y="63935"/>
                    <a:pt x="74915" y="63840"/>
                    <a:pt x="75304" y="63746"/>
                  </a:cubicBezTo>
                  <a:cubicBezTo>
                    <a:pt x="80868" y="62315"/>
                    <a:pt x="87096" y="60685"/>
                    <a:pt x="90809" y="55972"/>
                  </a:cubicBezTo>
                  <a:cubicBezTo>
                    <a:pt x="92787" y="53269"/>
                    <a:pt x="91998" y="49114"/>
                    <a:pt x="89273" y="47231"/>
                  </a:cubicBezTo>
                  <a:cubicBezTo>
                    <a:pt x="88224" y="46556"/>
                    <a:pt x="86953" y="46275"/>
                    <a:pt x="85566" y="46275"/>
                  </a:cubicBezTo>
                  <a:cubicBezTo>
                    <a:pt x="84185" y="46275"/>
                    <a:pt x="82690" y="46554"/>
                    <a:pt x="81184" y="47000"/>
                  </a:cubicBezTo>
                  <a:cubicBezTo>
                    <a:pt x="83130" y="40015"/>
                    <a:pt x="83856" y="32746"/>
                    <a:pt x="82299" y="25604"/>
                  </a:cubicBezTo>
                  <a:cubicBezTo>
                    <a:pt x="80816" y="19051"/>
                    <a:pt x="77439" y="12792"/>
                    <a:pt x="72285" y="8395"/>
                  </a:cubicBezTo>
                  <a:cubicBezTo>
                    <a:pt x="65913" y="3120"/>
                    <a:pt x="57588" y="1"/>
                    <a:pt x="49289" y="1"/>
                  </a:cubicBezTo>
                  <a:close/>
                </a:path>
              </a:pathLst>
            </a:custGeom>
            <a:solidFill>
              <a:srgbClr val="FF99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397;p49">
              <a:extLst>
                <a:ext uri="{FF2B5EF4-FFF2-40B4-BE49-F238E27FC236}">
                  <a16:creationId xmlns:a16="http://schemas.microsoft.com/office/drawing/2014/main" id="{3014A241-4673-1AC2-6C5A-1AE64DF54C7C}"/>
                </a:ext>
              </a:extLst>
            </p:cNvPr>
            <p:cNvSpPr/>
            <p:nvPr/>
          </p:nvSpPr>
          <p:spPr>
            <a:xfrm>
              <a:off x="2927300" y="2182175"/>
              <a:ext cx="67350" cy="66275"/>
            </a:xfrm>
            <a:custGeom>
              <a:avLst/>
              <a:gdLst/>
              <a:ahLst/>
              <a:cxnLst/>
              <a:rect l="l" t="t" r="r" b="b"/>
              <a:pathLst>
                <a:path w="2694" h="2651" extrusionOk="0">
                  <a:moveTo>
                    <a:pt x="1274" y="0"/>
                  </a:moveTo>
                  <a:cubicBezTo>
                    <a:pt x="926" y="0"/>
                    <a:pt x="569" y="190"/>
                    <a:pt x="337" y="452"/>
                  </a:cubicBezTo>
                  <a:cubicBezTo>
                    <a:pt x="117" y="715"/>
                    <a:pt x="1" y="1052"/>
                    <a:pt x="22" y="1399"/>
                  </a:cubicBezTo>
                  <a:cubicBezTo>
                    <a:pt x="43" y="1757"/>
                    <a:pt x="201" y="2093"/>
                    <a:pt x="474" y="2325"/>
                  </a:cubicBezTo>
                  <a:cubicBezTo>
                    <a:pt x="748" y="2567"/>
                    <a:pt x="1074" y="2651"/>
                    <a:pt x="1421" y="2651"/>
                  </a:cubicBezTo>
                  <a:cubicBezTo>
                    <a:pt x="1768" y="2651"/>
                    <a:pt x="2126" y="2451"/>
                    <a:pt x="2347" y="2199"/>
                  </a:cubicBezTo>
                  <a:cubicBezTo>
                    <a:pt x="2578" y="1936"/>
                    <a:pt x="2694" y="1589"/>
                    <a:pt x="2673" y="1252"/>
                  </a:cubicBezTo>
                  <a:cubicBezTo>
                    <a:pt x="2652" y="894"/>
                    <a:pt x="2494" y="558"/>
                    <a:pt x="2220" y="316"/>
                  </a:cubicBezTo>
                  <a:cubicBezTo>
                    <a:pt x="1947" y="84"/>
                    <a:pt x="1621" y="0"/>
                    <a:pt x="127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398;p49">
              <a:extLst>
                <a:ext uri="{FF2B5EF4-FFF2-40B4-BE49-F238E27FC236}">
                  <a16:creationId xmlns:a16="http://schemas.microsoft.com/office/drawing/2014/main" id="{5E63D604-BA65-9C88-2D89-EB67CD8EF796}"/>
                </a:ext>
              </a:extLst>
            </p:cNvPr>
            <p:cNvSpPr/>
            <p:nvPr/>
          </p:nvSpPr>
          <p:spPr>
            <a:xfrm>
              <a:off x="3511900" y="2356775"/>
              <a:ext cx="67625" cy="66300"/>
            </a:xfrm>
            <a:custGeom>
              <a:avLst/>
              <a:gdLst/>
              <a:ahLst/>
              <a:cxnLst/>
              <a:rect l="l" t="t" r="r" b="b"/>
              <a:pathLst>
                <a:path w="2705" h="2652" extrusionOk="0">
                  <a:moveTo>
                    <a:pt x="1273" y="1"/>
                  </a:moveTo>
                  <a:cubicBezTo>
                    <a:pt x="926" y="1"/>
                    <a:pt x="569" y="201"/>
                    <a:pt x="348" y="453"/>
                  </a:cubicBezTo>
                  <a:cubicBezTo>
                    <a:pt x="116" y="716"/>
                    <a:pt x="1" y="1063"/>
                    <a:pt x="22" y="1400"/>
                  </a:cubicBezTo>
                  <a:cubicBezTo>
                    <a:pt x="43" y="1757"/>
                    <a:pt x="211" y="2094"/>
                    <a:pt x="474" y="2336"/>
                  </a:cubicBezTo>
                  <a:cubicBezTo>
                    <a:pt x="748" y="2567"/>
                    <a:pt x="1074" y="2652"/>
                    <a:pt x="1431" y="2652"/>
                  </a:cubicBezTo>
                  <a:cubicBezTo>
                    <a:pt x="1778" y="2652"/>
                    <a:pt x="2136" y="2462"/>
                    <a:pt x="2357" y="2199"/>
                  </a:cubicBezTo>
                  <a:cubicBezTo>
                    <a:pt x="2578" y="1947"/>
                    <a:pt x="2704" y="1600"/>
                    <a:pt x="2683" y="1253"/>
                  </a:cubicBezTo>
                  <a:cubicBezTo>
                    <a:pt x="2662" y="895"/>
                    <a:pt x="2494" y="558"/>
                    <a:pt x="2220" y="327"/>
                  </a:cubicBezTo>
                  <a:cubicBezTo>
                    <a:pt x="1957" y="85"/>
                    <a:pt x="1631" y="1"/>
                    <a:pt x="127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399;p49">
              <a:extLst>
                <a:ext uri="{FF2B5EF4-FFF2-40B4-BE49-F238E27FC236}">
                  <a16:creationId xmlns:a16="http://schemas.microsoft.com/office/drawing/2014/main" id="{565D5C7A-0F74-AA72-24CC-FC4ADEDCD3AA}"/>
                </a:ext>
              </a:extLst>
            </p:cNvPr>
            <p:cNvSpPr/>
            <p:nvPr/>
          </p:nvSpPr>
          <p:spPr>
            <a:xfrm>
              <a:off x="3273900" y="2279675"/>
              <a:ext cx="136700" cy="213525"/>
            </a:xfrm>
            <a:custGeom>
              <a:avLst/>
              <a:gdLst/>
              <a:ahLst/>
              <a:cxnLst/>
              <a:rect l="l" t="t" r="r" b="b"/>
              <a:pathLst>
                <a:path w="5468" h="8541" extrusionOk="0">
                  <a:moveTo>
                    <a:pt x="1311" y="0"/>
                  </a:moveTo>
                  <a:cubicBezTo>
                    <a:pt x="569" y="0"/>
                    <a:pt x="187" y="2727"/>
                    <a:pt x="359" y="3264"/>
                  </a:cubicBezTo>
                  <a:cubicBezTo>
                    <a:pt x="411" y="5083"/>
                    <a:pt x="4808" y="5504"/>
                    <a:pt x="1926" y="6609"/>
                  </a:cubicBezTo>
                  <a:cubicBezTo>
                    <a:pt x="1253" y="6903"/>
                    <a:pt x="1" y="6851"/>
                    <a:pt x="159" y="7892"/>
                  </a:cubicBezTo>
                  <a:cubicBezTo>
                    <a:pt x="252" y="8348"/>
                    <a:pt x="651" y="8540"/>
                    <a:pt x="1172" y="8540"/>
                  </a:cubicBezTo>
                  <a:cubicBezTo>
                    <a:pt x="2755" y="8540"/>
                    <a:pt x="5467" y="6759"/>
                    <a:pt x="4177" y="5168"/>
                  </a:cubicBezTo>
                  <a:cubicBezTo>
                    <a:pt x="2841" y="3695"/>
                    <a:pt x="969" y="3895"/>
                    <a:pt x="1684" y="1297"/>
                  </a:cubicBezTo>
                  <a:cubicBezTo>
                    <a:pt x="1716" y="865"/>
                    <a:pt x="2000" y="161"/>
                    <a:pt x="1400" y="13"/>
                  </a:cubicBezTo>
                  <a:cubicBezTo>
                    <a:pt x="1370" y="4"/>
                    <a:pt x="1340" y="0"/>
                    <a:pt x="131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400;p49">
              <a:extLst>
                <a:ext uri="{FF2B5EF4-FFF2-40B4-BE49-F238E27FC236}">
                  <a16:creationId xmlns:a16="http://schemas.microsoft.com/office/drawing/2014/main" id="{4450D85C-BA96-6561-531E-6EF116E77F15}"/>
                </a:ext>
              </a:extLst>
            </p:cNvPr>
            <p:cNvSpPr/>
            <p:nvPr/>
          </p:nvSpPr>
          <p:spPr>
            <a:xfrm>
              <a:off x="3059050" y="2387250"/>
              <a:ext cx="342100" cy="284725"/>
            </a:xfrm>
            <a:custGeom>
              <a:avLst/>
              <a:gdLst/>
              <a:ahLst/>
              <a:cxnLst/>
              <a:rect l="l" t="t" r="r" b="b"/>
              <a:pathLst>
                <a:path w="13684" h="11389" extrusionOk="0">
                  <a:moveTo>
                    <a:pt x="2333" y="0"/>
                  </a:moveTo>
                  <a:cubicBezTo>
                    <a:pt x="1445" y="0"/>
                    <a:pt x="1026" y="3004"/>
                    <a:pt x="874" y="3642"/>
                  </a:cubicBezTo>
                  <a:cubicBezTo>
                    <a:pt x="1" y="7386"/>
                    <a:pt x="3230" y="11121"/>
                    <a:pt x="6943" y="11373"/>
                  </a:cubicBezTo>
                  <a:cubicBezTo>
                    <a:pt x="7072" y="11383"/>
                    <a:pt x="7200" y="11388"/>
                    <a:pt x="7327" y="11388"/>
                  </a:cubicBezTo>
                  <a:cubicBezTo>
                    <a:pt x="9573" y="11388"/>
                    <a:pt x="11506" y="9834"/>
                    <a:pt x="12582" y="7912"/>
                  </a:cubicBezTo>
                  <a:cubicBezTo>
                    <a:pt x="12897" y="7407"/>
                    <a:pt x="13192" y="6892"/>
                    <a:pt x="13465" y="6366"/>
                  </a:cubicBezTo>
                  <a:cubicBezTo>
                    <a:pt x="13683" y="5930"/>
                    <a:pt x="13305" y="5565"/>
                    <a:pt x="12935" y="5565"/>
                  </a:cubicBezTo>
                  <a:cubicBezTo>
                    <a:pt x="12752" y="5565"/>
                    <a:pt x="12571" y="5655"/>
                    <a:pt x="12466" y="5872"/>
                  </a:cubicBezTo>
                  <a:cubicBezTo>
                    <a:pt x="11730" y="7281"/>
                    <a:pt x="10699" y="8586"/>
                    <a:pt x="9342" y="9427"/>
                  </a:cubicBezTo>
                  <a:cubicBezTo>
                    <a:pt x="8680" y="9823"/>
                    <a:pt x="7972" y="10000"/>
                    <a:pt x="7266" y="10000"/>
                  </a:cubicBezTo>
                  <a:cubicBezTo>
                    <a:pt x="4953" y="10000"/>
                    <a:pt x="2661" y="8109"/>
                    <a:pt x="2073" y="5861"/>
                  </a:cubicBezTo>
                  <a:cubicBezTo>
                    <a:pt x="1715" y="4168"/>
                    <a:pt x="2052" y="2369"/>
                    <a:pt x="2589" y="749"/>
                  </a:cubicBezTo>
                  <a:cubicBezTo>
                    <a:pt x="2715" y="549"/>
                    <a:pt x="2820" y="307"/>
                    <a:pt x="2631" y="107"/>
                  </a:cubicBezTo>
                  <a:cubicBezTo>
                    <a:pt x="2526" y="34"/>
                    <a:pt x="2427" y="0"/>
                    <a:pt x="23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401;p49">
              <a:extLst>
                <a:ext uri="{FF2B5EF4-FFF2-40B4-BE49-F238E27FC236}">
                  <a16:creationId xmlns:a16="http://schemas.microsoft.com/office/drawing/2014/main" id="{5F8E5B3F-3F9D-76B8-D054-13A158F7E470}"/>
                </a:ext>
              </a:extLst>
            </p:cNvPr>
            <p:cNvSpPr/>
            <p:nvPr/>
          </p:nvSpPr>
          <p:spPr>
            <a:xfrm>
              <a:off x="3386725" y="2605450"/>
              <a:ext cx="423100" cy="289225"/>
            </a:xfrm>
            <a:custGeom>
              <a:avLst/>
              <a:gdLst/>
              <a:ahLst/>
              <a:cxnLst/>
              <a:rect l="l" t="t" r="r" b="b"/>
              <a:pathLst>
                <a:path w="16924" h="11569" extrusionOk="0">
                  <a:moveTo>
                    <a:pt x="8705" y="0"/>
                  </a:moveTo>
                  <a:cubicBezTo>
                    <a:pt x="8517" y="0"/>
                    <a:pt x="8327" y="18"/>
                    <a:pt x="8132" y="57"/>
                  </a:cubicBezTo>
                  <a:cubicBezTo>
                    <a:pt x="779" y="720"/>
                    <a:pt x="1" y="11123"/>
                    <a:pt x="7953" y="11544"/>
                  </a:cubicBezTo>
                  <a:cubicBezTo>
                    <a:pt x="8144" y="11560"/>
                    <a:pt x="8333" y="11568"/>
                    <a:pt x="8519" y="11568"/>
                  </a:cubicBezTo>
                  <a:cubicBezTo>
                    <a:pt x="13743" y="11568"/>
                    <a:pt x="16924" y="5314"/>
                    <a:pt x="12434" y="1698"/>
                  </a:cubicBezTo>
                  <a:cubicBezTo>
                    <a:pt x="11276" y="976"/>
                    <a:pt x="10086" y="0"/>
                    <a:pt x="8705" y="0"/>
                  </a:cubicBezTo>
                  <a:close/>
                </a:path>
              </a:pathLst>
            </a:custGeom>
            <a:solidFill>
              <a:srgbClr val="FF5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402;p49">
              <a:extLst>
                <a:ext uri="{FF2B5EF4-FFF2-40B4-BE49-F238E27FC236}">
                  <a16:creationId xmlns:a16="http://schemas.microsoft.com/office/drawing/2014/main" id="{2E4A3F8D-EA44-D16A-B9BB-457F8242B489}"/>
                </a:ext>
              </a:extLst>
            </p:cNvPr>
            <p:cNvSpPr/>
            <p:nvPr/>
          </p:nvSpPr>
          <p:spPr>
            <a:xfrm>
              <a:off x="2566500" y="2329700"/>
              <a:ext cx="425300" cy="321575"/>
            </a:xfrm>
            <a:custGeom>
              <a:avLst/>
              <a:gdLst/>
              <a:ahLst/>
              <a:cxnLst/>
              <a:rect l="l" t="t" r="r" b="b"/>
              <a:pathLst>
                <a:path w="17012" h="12863" extrusionOk="0">
                  <a:moveTo>
                    <a:pt x="8616" y="0"/>
                  </a:moveTo>
                  <a:cubicBezTo>
                    <a:pt x="495" y="84"/>
                    <a:pt x="1" y="12034"/>
                    <a:pt x="8132" y="12791"/>
                  </a:cubicBezTo>
                  <a:cubicBezTo>
                    <a:pt x="8451" y="12839"/>
                    <a:pt x="8771" y="12863"/>
                    <a:pt x="9089" y="12863"/>
                  </a:cubicBezTo>
                  <a:cubicBezTo>
                    <a:pt x="13172" y="12863"/>
                    <a:pt x="17012" y="9056"/>
                    <a:pt x="15285" y="4860"/>
                  </a:cubicBezTo>
                  <a:cubicBezTo>
                    <a:pt x="14065" y="2304"/>
                    <a:pt x="11530" y="137"/>
                    <a:pt x="8616" y="0"/>
                  </a:cubicBezTo>
                  <a:close/>
                </a:path>
              </a:pathLst>
            </a:custGeom>
            <a:solidFill>
              <a:srgbClr val="FF5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403;p49">
              <a:extLst>
                <a:ext uri="{FF2B5EF4-FFF2-40B4-BE49-F238E27FC236}">
                  <a16:creationId xmlns:a16="http://schemas.microsoft.com/office/drawing/2014/main" id="{F65F975E-DDD9-6585-4761-FE613541F8DE}"/>
                </a:ext>
              </a:extLst>
            </p:cNvPr>
            <p:cNvSpPr/>
            <p:nvPr/>
          </p:nvSpPr>
          <p:spPr>
            <a:xfrm>
              <a:off x="3537700" y="2099525"/>
              <a:ext cx="256650" cy="198125"/>
            </a:xfrm>
            <a:custGeom>
              <a:avLst/>
              <a:gdLst/>
              <a:ahLst/>
              <a:cxnLst/>
              <a:rect l="l" t="t" r="r" b="b"/>
              <a:pathLst>
                <a:path w="10266" h="7925" extrusionOk="0">
                  <a:moveTo>
                    <a:pt x="4031" y="1"/>
                  </a:moveTo>
                  <a:cubicBezTo>
                    <a:pt x="2100" y="1"/>
                    <a:pt x="0" y="2021"/>
                    <a:pt x="1283" y="3874"/>
                  </a:cubicBezTo>
                  <a:cubicBezTo>
                    <a:pt x="2240" y="5115"/>
                    <a:pt x="3871" y="5420"/>
                    <a:pt x="5249" y="5978"/>
                  </a:cubicBezTo>
                  <a:cubicBezTo>
                    <a:pt x="6563" y="6409"/>
                    <a:pt x="7542" y="7587"/>
                    <a:pt x="8867" y="7924"/>
                  </a:cubicBezTo>
                  <a:cubicBezTo>
                    <a:pt x="8871" y="7924"/>
                    <a:pt x="8875" y="7924"/>
                    <a:pt x="8879" y="7924"/>
                  </a:cubicBezTo>
                  <a:cubicBezTo>
                    <a:pt x="9995" y="7924"/>
                    <a:pt x="10265" y="6490"/>
                    <a:pt x="10045" y="5620"/>
                  </a:cubicBezTo>
                  <a:cubicBezTo>
                    <a:pt x="9404" y="3106"/>
                    <a:pt x="7184" y="876"/>
                    <a:pt x="4733" y="98"/>
                  </a:cubicBezTo>
                  <a:cubicBezTo>
                    <a:pt x="4506" y="32"/>
                    <a:pt x="4270" y="1"/>
                    <a:pt x="403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404;p49">
              <a:extLst>
                <a:ext uri="{FF2B5EF4-FFF2-40B4-BE49-F238E27FC236}">
                  <a16:creationId xmlns:a16="http://schemas.microsoft.com/office/drawing/2014/main" id="{CF47F492-7DF9-3697-1FB9-08A2E7002004}"/>
                </a:ext>
              </a:extLst>
            </p:cNvPr>
            <p:cNvSpPr/>
            <p:nvPr/>
          </p:nvSpPr>
          <p:spPr>
            <a:xfrm>
              <a:off x="2880550" y="1905525"/>
              <a:ext cx="312125" cy="167500"/>
            </a:xfrm>
            <a:custGeom>
              <a:avLst/>
              <a:gdLst/>
              <a:ahLst/>
              <a:cxnLst/>
              <a:rect l="l" t="t" r="r" b="b"/>
              <a:pathLst>
                <a:path w="12485" h="6700" extrusionOk="0">
                  <a:moveTo>
                    <a:pt x="6025" y="0"/>
                  </a:moveTo>
                  <a:cubicBezTo>
                    <a:pt x="3995" y="0"/>
                    <a:pt x="1934" y="594"/>
                    <a:pt x="630" y="1767"/>
                  </a:cubicBezTo>
                  <a:cubicBezTo>
                    <a:pt x="108" y="1788"/>
                    <a:pt x="0" y="2893"/>
                    <a:pt x="582" y="2893"/>
                  </a:cubicBezTo>
                  <a:cubicBezTo>
                    <a:pt x="587" y="2893"/>
                    <a:pt x="592" y="2893"/>
                    <a:pt x="598" y="2893"/>
                  </a:cubicBezTo>
                  <a:cubicBezTo>
                    <a:pt x="2576" y="3471"/>
                    <a:pt x="4490" y="4008"/>
                    <a:pt x="6310" y="5133"/>
                  </a:cubicBezTo>
                  <a:cubicBezTo>
                    <a:pt x="7267" y="5659"/>
                    <a:pt x="8151" y="6448"/>
                    <a:pt x="9255" y="6659"/>
                  </a:cubicBezTo>
                  <a:cubicBezTo>
                    <a:pt x="9412" y="6686"/>
                    <a:pt x="9561" y="6699"/>
                    <a:pt x="9704" y="6699"/>
                  </a:cubicBezTo>
                  <a:cubicBezTo>
                    <a:pt x="12245" y="6699"/>
                    <a:pt x="12484" y="2537"/>
                    <a:pt x="10602" y="1262"/>
                  </a:cubicBezTo>
                  <a:cubicBezTo>
                    <a:pt x="9407" y="418"/>
                    <a:pt x="7727" y="0"/>
                    <a:pt x="602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405;p49">
              <a:extLst>
                <a:ext uri="{FF2B5EF4-FFF2-40B4-BE49-F238E27FC236}">
                  <a16:creationId xmlns:a16="http://schemas.microsoft.com/office/drawing/2014/main" id="{C7AC371E-3276-EAF7-06C7-94BE678F0016}"/>
                </a:ext>
              </a:extLst>
            </p:cNvPr>
            <p:cNvSpPr/>
            <p:nvPr/>
          </p:nvSpPr>
          <p:spPr>
            <a:xfrm>
              <a:off x="2715325" y="3299925"/>
              <a:ext cx="244425" cy="117200"/>
            </a:xfrm>
            <a:custGeom>
              <a:avLst/>
              <a:gdLst/>
              <a:ahLst/>
              <a:cxnLst/>
              <a:rect l="l" t="t" r="r" b="b"/>
              <a:pathLst>
                <a:path w="9777" h="4688" extrusionOk="0">
                  <a:moveTo>
                    <a:pt x="340" y="0"/>
                  </a:moveTo>
                  <a:cubicBezTo>
                    <a:pt x="156" y="0"/>
                    <a:pt x="0" y="117"/>
                    <a:pt x="22" y="385"/>
                  </a:cubicBezTo>
                  <a:cubicBezTo>
                    <a:pt x="1800" y="3194"/>
                    <a:pt x="5461" y="4509"/>
                    <a:pt x="8669" y="4687"/>
                  </a:cubicBezTo>
                  <a:cubicBezTo>
                    <a:pt x="9776" y="4557"/>
                    <a:pt x="9622" y="3280"/>
                    <a:pt x="8326" y="3280"/>
                  </a:cubicBezTo>
                  <a:cubicBezTo>
                    <a:pt x="8268" y="3280"/>
                    <a:pt x="8207" y="3283"/>
                    <a:pt x="8143" y="3288"/>
                  </a:cubicBezTo>
                  <a:cubicBezTo>
                    <a:pt x="6176" y="3004"/>
                    <a:pt x="4293" y="2468"/>
                    <a:pt x="2558" y="1469"/>
                  </a:cubicBezTo>
                  <a:cubicBezTo>
                    <a:pt x="1937" y="1111"/>
                    <a:pt x="1337" y="711"/>
                    <a:pt x="790" y="248"/>
                  </a:cubicBezTo>
                  <a:cubicBezTo>
                    <a:pt x="687" y="91"/>
                    <a:pt x="503" y="0"/>
                    <a:pt x="34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406;p49">
              <a:extLst>
                <a:ext uri="{FF2B5EF4-FFF2-40B4-BE49-F238E27FC236}">
                  <a16:creationId xmlns:a16="http://schemas.microsoft.com/office/drawing/2014/main" id="{88F54DD1-FF7A-53CC-822F-27859103FD28}"/>
                </a:ext>
              </a:extLst>
            </p:cNvPr>
            <p:cNvSpPr/>
            <p:nvPr/>
          </p:nvSpPr>
          <p:spPr>
            <a:xfrm>
              <a:off x="3959625" y="2616600"/>
              <a:ext cx="276800" cy="90425"/>
            </a:xfrm>
            <a:custGeom>
              <a:avLst/>
              <a:gdLst/>
              <a:ahLst/>
              <a:cxnLst/>
              <a:rect l="l" t="t" r="r" b="b"/>
              <a:pathLst>
                <a:path w="11072" h="3617" extrusionOk="0">
                  <a:moveTo>
                    <a:pt x="8687" y="107"/>
                  </a:moveTo>
                  <a:cubicBezTo>
                    <a:pt x="6896" y="107"/>
                    <a:pt x="1" y="1811"/>
                    <a:pt x="942" y="3356"/>
                  </a:cubicBezTo>
                  <a:cubicBezTo>
                    <a:pt x="1095" y="3544"/>
                    <a:pt x="1271" y="3617"/>
                    <a:pt x="1462" y="3617"/>
                  </a:cubicBezTo>
                  <a:cubicBezTo>
                    <a:pt x="2070" y="3617"/>
                    <a:pt x="2821" y="2876"/>
                    <a:pt x="3414" y="2788"/>
                  </a:cubicBezTo>
                  <a:cubicBezTo>
                    <a:pt x="5234" y="2094"/>
                    <a:pt x="7074" y="1336"/>
                    <a:pt x="9041" y="1231"/>
                  </a:cubicBezTo>
                  <a:cubicBezTo>
                    <a:pt x="9257" y="1221"/>
                    <a:pt x="9473" y="1208"/>
                    <a:pt x="9686" y="1208"/>
                  </a:cubicBezTo>
                  <a:cubicBezTo>
                    <a:pt x="9899" y="1208"/>
                    <a:pt x="10109" y="1221"/>
                    <a:pt x="10314" y="1263"/>
                  </a:cubicBezTo>
                  <a:cubicBezTo>
                    <a:pt x="10385" y="1301"/>
                    <a:pt x="10460" y="1318"/>
                    <a:pt x="10533" y="1318"/>
                  </a:cubicBezTo>
                  <a:cubicBezTo>
                    <a:pt x="10764" y="1318"/>
                    <a:pt x="10982" y="1147"/>
                    <a:pt x="11030" y="916"/>
                  </a:cubicBezTo>
                  <a:cubicBezTo>
                    <a:pt x="11072" y="1"/>
                    <a:pt x="9578" y="221"/>
                    <a:pt x="8957" y="127"/>
                  </a:cubicBezTo>
                  <a:cubicBezTo>
                    <a:pt x="8889" y="113"/>
                    <a:pt x="8797" y="107"/>
                    <a:pt x="8687" y="107"/>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407;p49">
              <a:extLst>
                <a:ext uri="{FF2B5EF4-FFF2-40B4-BE49-F238E27FC236}">
                  <a16:creationId xmlns:a16="http://schemas.microsoft.com/office/drawing/2014/main" id="{025C7AD8-6919-7F00-0C22-5A92EA0FCB12}"/>
                </a:ext>
              </a:extLst>
            </p:cNvPr>
            <p:cNvSpPr/>
            <p:nvPr/>
          </p:nvSpPr>
          <p:spPr>
            <a:xfrm>
              <a:off x="4020075" y="2653750"/>
              <a:ext cx="109850" cy="143025"/>
            </a:xfrm>
            <a:custGeom>
              <a:avLst/>
              <a:gdLst/>
              <a:ahLst/>
              <a:cxnLst/>
              <a:rect l="l" t="t" r="r" b="b"/>
              <a:pathLst>
                <a:path w="4394" h="5721" extrusionOk="0">
                  <a:moveTo>
                    <a:pt x="791" y="4522"/>
                  </a:moveTo>
                  <a:cubicBezTo>
                    <a:pt x="790" y="4522"/>
                    <a:pt x="790" y="4522"/>
                    <a:pt x="790" y="4523"/>
                  </a:cubicBezTo>
                  <a:lnTo>
                    <a:pt x="790" y="4523"/>
                  </a:lnTo>
                  <a:cubicBezTo>
                    <a:pt x="790" y="4523"/>
                    <a:pt x="791" y="4522"/>
                    <a:pt x="791" y="4522"/>
                  </a:cubicBezTo>
                  <a:close/>
                  <a:moveTo>
                    <a:pt x="2469" y="1"/>
                  </a:moveTo>
                  <a:cubicBezTo>
                    <a:pt x="2250" y="1"/>
                    <a:pt x="2085" y="209"/>
                    <a:pt x="2237" y="408"/>
                  </a:cubicBezTo>
                  <a:cubicBezTo>
                    <a:pt x="2332" y="513"/>
                    <a:pt x="2468" y="503"/>
                    <a:pt x="2584" y="555"/>
                  </a:cubicBezTo>
                  <a:cubicBezTo>
                    <a:pt x="2858" y="671"/>
                    <a:pt x="3110" y="881"/>
                    <a:pt x="3226" y="1165"/>
                  </a:cubicBezTo>
                  <a:cubicBezTo>
                    <a:pt x="3686" y="2578"/>
                    <a:pt x="1846" y="3897"/>
                    <a:pt x="791" y="4522"/>
                  </a:cubicBezTo>
                  <a:lnTo>
                    <a:pt x="791" y="4522"/>
                  </a:lnTo>
                  <a:cubicBezTo>
                    <a:pt x="792" y="4521"/>
                    <a:pt x="794" y="4521"/>
                    <a:pt x="796" y="4521"/>
                  </a:cubicBezTo>
                  <a:cubicBezTo>
                    <a:pt x="793" y="4522"/>
                    <a:pt x="790" y="4524"/>
                    <a:pt x="787" y="4525"/>
                  </a:cubicBezTo>
                  <a:lnTo>
                    <a:pt x="787" y="4525"/>
                  </a:lnTo>
                  <a:cubicBezTo>
                    <a:pt x="788" y="4525"/>
                    <a:pt x="788" y="4524"/>
                    <a:pt x="790" y="4523"/>
                  </a:cubicBezTo>
                  <a:lnTo>
                    <a:pt x="790" y="4523"/>
                  </a:lnTo>
                  <a:cubicBezTo>
                    <a:pt x="785" y="4526"/>
                    <a:pt x="780" y="4529"/>
                    <a:pt x="775" y="4531"/>
                  </a:cubicBezTo>
                  <a:lnTo>
                    <a:pt x="775" y="4531"/>
                  </a:lnTo>
                  <a:cubicBezTo>
                    <a:pt x="412" y="4719"/>
                    <a:pt x="0" y="4940"/>
                    <a:pt x="207" y="5415"/>
                  </a:cubicBezTo>
                  <a:cubicBezTo>
                    <a:pt x="302" y="5594"/>
                    <a:pt x="491" y="5720"/>
                    <a:pt x="691" y="5720"/>
                  </a:cubicBezTo>
                  <a:cubicBezTo>
                    <a:pt x="901" y="5720"/>
                    <a:pt x="1069" y="5573"/>
                    <a:pt x="1238" y="5489"/>
                  </a:cubicBezTo>
                  <a:cubicBezTo>
                    <a:pt x="1543" y="5320"/>
                    <a:pt x="1858" y="5131"/>
                    <a:pt x="2184" y="4879"/>
                  </a:cubicBezTo>
                  <a:cubicBezTo>
                    <a:pt x="3058" y="4247"/>
                    <a:pt x="3857" y="3395"/>
                    <a:pt x="4109" y="2312"/>
                  </a:cubicBezTo>
                  <a:cubicBezTo>
                    <a:pt x="4393" y="1239"/>
                    <a:pt x="3699" y="71"/>
                    <a:pt x="2542" y="8"/>
                  </a:cubicBezTo>
                  <a:cubicBezTo>
                    <a:pt x="2517" y="3"/>
                    <a:pt x="2493" y="1"/>
                    <a:pt x="246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408;p49">
              <a:extLst>
                <a:ext uri="{FF2B5EF4-FFF2-40B4-BE49-F238E27FC236}">
                  <a16:creationId xmlns:a16="http://schemas.microsoft.com/office/drawing/2014/main" id="{86A28010-8043-D1AD-E8FB-4F2A17CD9766}"/>
                </a:ext>
              </a:extLst>
            </p:cNvPr>
            <p:cNvSpPr/>
            <p:nvPr/>
          </p:nvSpPr>
          <p:spPr>
            <a:xfrm>
              <a:off x="2166525" y="1923750"/>
              <a:ext cx="188375" cy="224425"/>
            </a:xfrm>
            <a:custGeom>
              <a:avLst/>
              <a:gdLst/>
              <a:ahLst/>
              <a:cxnLst/>
              <a:rect l="l" t="t" r="r" b="b"/>
              <a:pathLst>
                <a:path w="7535" h="8977" extrusionOk="0">
                  <a:moveTo>
                    <a:pt x="391" y="1"/>
                  </a:moveTo>
                  <a:cubicBezTo>
                    <a:pt x="198" y="1"/>
                    <a:pt x="21" y="101"/>
                    <a:pt x="0" y="334"/>
                  </a:cubicBezTo>
                  <a:cubicBezTo>
                    <a:pt x="0" y="796"/>
                    <a:pt x="1326" y="1165"/>
                    <a:pt x="1694" y="1596"/>
                  </a:cubicBezTo>
                  <a:cubicBezTo>
                    <a:pt x="3808" y="3416"/>
                    <a:pt x="5039" y="6087"/>
                    <a:pt x="6217" y="8559"/>
                  </a:cubicBezTo>
                  <a:cubicBezTo>
                    <a:pt x="6313" y="8852"/>
                    <a:pt x="6541" y="8977"/>
                    <a:pt x="6773" y="8977"/>
                  </a:cubicBezTo>
                  <a:cubicBezTo>
                    <a:pt x="7149" y="8977"/>
                    <a:pt x="7534" y="8649"/>
                    <a:pt x="7385" y="8181"/>
                  </a:cubicBezTo>
                  <a:cubicBezTo>
                    <a:pt x="6196" y="5088"/>
                    <a:pt x="3955" y="1217"/>
                    <a:pt x="673" y="71"/>
                  </a:cubicBezTo>
                  <a:cubicBezTo>
                    <a:pt x="586" y="25"/>
                    <a:pt x="487" y="1"/>
                    <a:pt x="39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409;p49">
              <a:extLst>
                <a:ext uri="{FF2B5EF4-FFF2-40B4-BE49-F238E27FC236}">
                  <a16:creationId xmlns:a16="http://schemas.microsoft.com/office/drawing/2014/main" id="{3F657375-6DED-4289-6FF5-54AB0180E5BD}"/>
                </a:ext>
              </a:extLst>
            </p:cNvPr>
            <p:cNvSpPr/>
            <p:nvPr/>
          </p:nvSpPr>
          <p:spPr>
            <a:xfrm>
              <a:off x="2198350" y="2029300"/>
              <a:ext cx="116525" cy="177475"/>
            </a:xfrm>
            <a:custGeom>
              <a:avLst/>
              <a:gdLst/>
              <a:ahLst/>
              <a:cxnLst/>
              <a:rect l="l" t="t" r="r" b="b"/>
              <a:pathLst>
                <a:path w="4661" h="7099" extrusionOk="0">
                  <a:moveTo>
                    <a:pt x="2559" y="1"/>
                  </a:moveTo>
                  <a:cubicBezTo>
                    <a:pt x="1032" y="1"/>
                    <a:pt x="63" y="1698"/>
                    <a:pt x="63" y="3527"/>
                  </a:cubicBezTo>
                  <a:cubicBezTo>
                    <a:pt x="0" y="4832"/>
                    <a:pt x="873" y="5905"/>
                    <a:pt x="1609" y="6894"/>
                  </a:cubicBezTo>
                  <a:cubicBezTo>
                    <a:pt x="1719" y="7036"/>
                    <a:pt x="1876" y="7098"/>
                    <a:pt x="2036" y="7098"/>
                  </a:cubicBezTo>
                  <a:cubicBezTo>
                    <a:pt x="2336" y="7098"/>
                    <a:pt x="2644" y="6876"/>
                    <a:pt x="2651" y="6546"/>
                  </a:cubicBezTo>
                  <a:cubicBezTo>
                    <a:pt x="2483" y="5789"/>
                    <a:pt x="1736" y="5211"/>
                    <a:pt x="1515" y="4432"/>
                  </a:cubicBezTo>
                  <a:cubicBezTo>
                    <a:pt x="1130" y="3063"/>
                    <a:pt x="1565" y="1100"/>
                    <a:pt x="3080" y="1100"/>
                  </a:cubicBezTo>
                  <a:cubicBezTo>
                    <a:pt x="3264" y="1100"/>
                    <a:pt x="3465" y="1129"/>
                    <a:pt x="3682" y="1192"/>
                  </a:cubicBezTo>
                  <a:cubicBezTo>
                    <a:pt x="3823" y="1257"/>
                    <a:pt x="3958" y="1286"/>
                    <a:pt x="4075" y="1286"/>
                  </a:cubicBezTo>
                  <a:cubicBezTo>
                    <a:pt x="4471" y="1286"/>
                    <a:pt x="4660" y="956"/>
                    <a:pt x="4197" y="582"/>
                  </a:cubicBezTo>
                  <a:cubicBezTo>
                    <a:pt x="3602" y="177"/>
                    <a:pt x="3052" y="1"/>
                    <a:pt x="25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410;p49">
              <a:extLst>
                <a:ext uri="{FF2B5EF4-FFF2-40B4-BE49-F238E27FC236}">
                  <a16:creationId xmlns:a16="http://schemas.microsoft.com/office/drawing/2014/main" id="{41B29774-33E4-EC1D-8ECC-8FC015A9AEB0}"/>
                </a:ext>
              </a:extLst>
            </p:cNvPr>
            <p:cNvSpPr/>
            <p:nvPr/>
          </p:nvSpPr>
          <p:spPr>
            <a:xfrm>
              <a:off x="2185975" y="988950"/>
              <a:ext cx="2235600" cy="1578500"/>
            </a:xfrm>
            <a:custGeom>
              <a:avLst/>
              <a:gdLst/>
              <a:ahLst/>
              <a:cxnLst/>
              <a:rect l="l" t="t" r="r" b="b"/>
              <a:pathLst>
                <a:path w="89424" h="63140" extrusionOk="0">
                  <a:moveTo>
                    <a:pt x="32396" y="1"/>
                  </a:moveTo>
                  <a:cubicBezTo>
                    <a:pt x="30249" y="1"/>
                    <a:pt x="28099" y="287"/>
                    <a:pt x="26025" y="846"/>
                  </a:cubicBezTo>
                  <a:cubicBezTo>
                    <a:pt x="22059" y="1540"/>
                    <a:pt x="18325" y="3160"/>
                    <a:pt x="15116" y="5590"/>
                  </a:cubicBezTo>
                  <a:cubicBezTo>
                    <a:pt x="7785" y="11144"/>
                    <a:pt x="411" y="22736"/>
                    <a:pt x="148" y="32077"/>
                  </a:cubicBezTo>
                  <a:cubicBezTo>
                    <a:pt x="137" y="32140"/>
                    <a:pt x="127" y="32203"/>
                    <a:pt x="116" y="32277"/>
                  </a:cubicBezTo>
                  <a:cubicBezTo>
                    <a:pt x="1" y="32729"/>
                    <a:pt x="1" y="33318"/>
                    <a:pt x="432" y="33602"/>
                  </a:cubicBezTo>
                  <a:cubicBezTo>
                    <a:pt x="1841" y="34507"/>
                    <a:pt x="3440" y="35054"/>
                    <a:pt x="4860" y="35916"/>
                  </a:cubicBezTo>
                  <a:cubicBezTo>
                    <a:pt x="6196" y="36747"/>
                    <a:pt x="7480" y="37736"/>
                    <a:pt x="8374" y="39051"/>
                  </a:cubicBezTo>
                  <a:cubicBezTo>
                    <a:pt x="8461" y="39182"/>
                    <a:pt x="8600" y="39242"/>
                    <a:pt x="8737" y="39242"/>
                  </a:cubicBezTo>
                  <a:cubicBezTo>
                    <a:pt x="8929" y="39242"/>
                    <a:pt x="9120" y="39123"/>
                    <a:pt x="9163" y="38914"/>
                  </a:cubicBezTo>
                  <a:cubicBezTo>
                    <a:pt x="9184" y="38820"/>
                    <a:pt x="9173" y="38735"/>
                    <a:pt x="9142" y="38662"/>
                  </a:cubicBezTo>
                  <a:cubicBezTo>
                    <a:pt x="9647" y="38083"/>
                    <a:pt x="10309" y="36484"/>
                    <a:pt x="10593" y="36158"/>
                  </a:cubicBezTo>
                  <a:cubicBezTo>
                    <a:pt x="10730" y="35780"/>
                    <a:pt x="11382" y="34728"/>
                    <a:pt x="11971" y="33644"/>
                  </a:cubicBezTo>
                  <a:cubicBezTo>
                    <a:pt x="13286" y="34286"/>
                    <a:pt x="14864" y="34517"/>
                    <a:pt x="16274" y="34696"/>
                  </a:cubicBezTo>
                  <a:cubicBezTo>
                    <a:pt x="16786" y="34743"/>
                    <a:pt x="17297" y="34765"/>
                    <a:pt x="17806" y="34765"/>
                  </a:cubicBezTo>
                  <a:cubicBezTo>
                    <a:pt x="20941" y="34765"/>
                    <a:pt x="24032" y="33942"/>
                    <a:pt x="27045" y="33118"/>
                  </a:cubicBezTo>
                  <a:cubicBezTo>
                    <a:pt x="31095" y="31993"/>
                    <a:pt x="34892" y="30204"/>
                    <a:pt x="38458" y="28027"/>
                  </a:cubicBezTo>
                  <a:lnTo>
                    <a:pt x="38458" y="28027"/>
                  </a:lnTo>
                  <a:cubicBezTo>
                    <a:pt x="37764" y="33793"/>
                    <a:pt x="43456" y="37420"/>
                    <a:pt x="50155" y="37420"/>
                  </a:cubicBezTo>
                  <a:cubicBezTo>
                    <a:pt x="50361" y="37420"/>
                    <a:pt x="50568" y="37417"/>
                    <a:pt x="50776" y="37410"/>
                  </a:cubicBezTo>
                  <a:cubicBezTo>
                    <a:pt x="50849" y="37411"/>
                    <a:pt x="50922" y="37411"/>
                    <a:pt x="50995" y="37411"/>
                  </a:cubicBezTo>
                  <a:cubicBezTo>
                    <a:pt x="55379" y="37411"/>
                    <a:pt x="59650" y="36486"/>
                    <a:pt x="63841" y="35296"/>
                  </a:cubicBezTo>
                  <a:lnTo>
                    <a:pt x="63841" y="35296"/>
                  </a:lnTo>
                  <a:cubicBezTo>
                    <a:pt x="63504" y="36022"/>
                    <a:pt x="63220" y="36768"/>
                    <a:pt x="62989" y="37515"/>
                  </a:cubicBezTo>
                  <a:cubicBezTo>
                    <a:pt x="61674" y="41386"/>
                    <a:pt x="64020" y="45510"/>
                    <a:pt x="67659" y="47035"/>
                  </a:cubicBezTo>
                  <a:cubicBezTo>
                    <a:pt x="70121" y="48213"/>
                    <a:pt x="72835" y="48550"/>
                    <a:pt x="75527" y="48844"/>
                  </a:cubicBezTo>
                  <a:cubicBezTo>
                    <a:pt x="75517" y="48907"/>
                    <a:pt x="75506" y="48970"/>
                    <a:pt x="75506" y="49034"/>
                  </a:cubicBezTo>
                  <a:cubicBezTo>
                    <a:pt x="74980" y="51800"/>
                    <a:pt x="74602" y="54598"/>
                    <a:pt x="74118" y="57365"/>
                  </a:cubicBezTo>
                  <a:cubicBezTo>
                    <a:pt x="73907" y="58679"/>
                    <a:pt x="73697" y="59984"/>
                    <a:pt x="73466" y="61288"/>
                  </a:cubicBezTo>
                  <a:cubicBezTo>
                    <a:pt x="73466" y="61320"/>
                    <a:pt x="73455" y="61351"/>
                    <a:pt x="73455" y="61383"/>
                  </a:cubicBezTo>
                  <a:cubicBezTo>
                    <a:pt x="73203" y="61940"/>
                    <a:pt x="73360" y="62519"/>
                    <a:pt x="74149" y="62561"/>
                  </a:cubicBezTo>
                  <a:cubicBezTo>
                    <a:pt x="75882" y="62495"/>
                    <a:pt x="77639" y="62069"/>
                    <a:pt x="79380" y="62069"/>
                  </a:cubicBezTo>
                  <a:cubicBezTo>
                    <a:pt x="80145" y="62069"/>
                    <a:pt x="80906" y="62151"/>
                    <a:pt x="81660" y="62382"/>
                  </a:cubicBezTo>
                  <a:cubicBezTo>
                    <a:pt x="81734" y="62393"/>
                    <a:pt x="81797" y="62393"/>
                    <a:pt x="81870" y="62393"/>
                  </a:cubicBezTo>
                  <a:cubicBezTo>
                    <a:pt x="81997" y="62614"/>
                    <a:pt x="82207" y="62803"/>
                    <a:pt x="82428" y="62940"/>
                  </a:cubicBezTo>
                  <a:cubicBezTo>
                    <a:pt x="82502" y="62961"/>
                    <a:pt x="82565" y="62971"/>
                    <a:pt x="82628" y="62982"/>
                  </a:cubicBezTo>
                  <a:cubicBezTo>
                    <a:pt x="82670" y="63045"/>
                    <a:pt x="82733" y="63097"/>
                    <a:pt x="82838" y="63140"/>
                  </a:cubicBezTo>
                  <a:cubicBezTo>
                    <a:pt x="84206" y="62572"/>
                    <a:pt x="86467" y="55987"/>
                    <a:pt x="86920" y="54304"/>
                  </a:cubicBezTo>
                  <a:cubicBezTo>
                    <a:pt x="89423" y="44994"/>
                    <a:pt x="88950" y="34549"/>
                    <a:pt x="84237" y="26007"/>
                  </a:cubicBezTo>
                  <a:cubicBezTo>
                    <a:pt x="79598" y="17803"/>
                    <a:pt x="71183" y="11702"/>
                    <a:pt x="61842" y="10176"/>
                  </a:cubicBezTo>
                  <a:cubicBezTo>
                    <a:pt x="61041" y="10072"/>
                    <a:pt x="60237" y="10025"/>
                    <a:pt x="59433" y="10025"/>
                  </a:cubicBezTo>
                  <a:cubicBezTo>
                    <a:pt x="56593" y="10025"/>
                    <a:pt x="53748" y="10612"/>
                    <a:pt x="51018" y="11333"/>
                  </a:cubicBezTo>
                  <a:cubicBezTo>
                    <a:pt x="50860" y="11407"/>
                    <a:pt x="50576" y="11502"/>
                    <a:pt x="50219" y="11607"/>
                  </a:cubicBezTo>
                  <a:cubicBezTo>
                    <a:pt x="49335" y="7263"/>
                    <a:pt x="45653" y="3917"/>
                    <a:pt x="41814" y="2003"/>
                  </a:cubicBezTo>
                  <a:cubicBezTo>
                    <a:pt x="38856" y="651"/>
                    <a:pt x="35629" y="1"/>
                    <a:pt x="3239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411;p49">
              <a:extLst>
                <a:ext uri="{FF2B5EF4-FFF2-40B4-BE49-F238E27FC236}">
                  <a16:creationId xmlns:a16="http://schemas.microsoft.com/office/drawing/2014/main" id="{E4BB4D05-D4F1-C615-2584-F45C69C530AC}"/>
                </a:ext>
              </a:extLst>
            </p:cNvPr>
            <p:cNvSpPr/>
            <p:nvPr/>
          </p:nvSpPr>
          <p:spPr>
            <a:xfrm>
              <a:off x="2197025" y="931050"/>
              <a:ext cx="1244325" cy="900850"/>
            </a:xfrm>
            <a:custGeom>
              <a:avLst/>
              <a:gdLst/>
              <a:ahLst/>
              <a:cxnLst/>
              <a:rect l="l" t="t" r="r" b="b"/>
              <a:pathLst>
                <a:path w="49773" h="36034" extrusionOk="0">
                  <a:moveTo>
                    <a:pt x="31812" y="1"/>
                  </a:moveTo>
                  <a:cubicBezTo>
                    <a:pt x="31632" y="1"/>
                    <a:pt x="31453" y="3"/>
                    <a:pt x="31274" y="6"/>
                  </a:cubicBezTo>
                  <a:cubicBezTo>
                    <a:pt x="28907" y="80"/>
                    <a:pt x="26561" y="574"/>
                    <a:pt x="24278" y="1205"/>
                  </a:cubicBezTo>
                  <a:cubicBezTo>
                    <a:pt x="22227" y="1794"/>
                    <a:pt x="20260" y="2689"/>
                    <a:pt x="18335" y="3604"/>
                  </a:cubicBezTo>
                  <a:cubicBezTo>
                    <a:pt x="16883" y="4308"/>
                    <a:pt x="15453" y="5055"/>
                    <a:pt x="14159" y="6013"/>
                  </a:cubicBezTo>
                  <a:cubicBezTo>
                    <a:pt x="9825" y="9294"/>
                    <a:pt x="6691" y="13891"/>
                    <a:pt x="4376" y="18762"/>
                  </a:cubicBezTo>
                  <a:cubicBezTo>
                    <a:pt x="3009" y="21633"/>
                    <a:pt x="1894" y="24631"/>
                    <a:pt x="1136" y="27724"/>
                  </a:cubicBezTo>
                  <a:cubicBezTo>
                    <a:pt x="516" y="30354"/>
                    <a:pt x="148" y="33046"/>
                    <a:pt x="0" y="35750"/>
                  </a:cubicBezTo>
                  <a:cubicBezTo>
                    <a:pt x="0" y="35908"/>
                    <a:pt x="137" y="36034"/>
                    <a:pt x="295" y="36034"/>
                  </a:cubicBezTo>
                  <a:cubicBezTo>
                    <a:pt x="453" y="36034"/>
                    <a:pt x="589" y="35908"/>
                    <a:pt x="589" y="35750"/>
                  </a:cubicBezTo>
                  <a:cubicBezTo>
                    <a:pt x="632" y="34614"/>
                    <a:pt x="747" y="33478"/>
                    <a:pt x="895" y="32352"/>
                  </a:cubicBezTo>
                  <a:cubicBezTo>
                    <a:pt x="1168" y="30290"/>
                    <a:pt x="1589" y="28239"/>
                    <a:pt x="2167" y="26230"/>
                  </a:cubicBezTo>
                  <a:cubicBezTo>
                    <a:pt x="3861" y="20687"/>
                    <a:pt x="6396" y="15322"/>
                    <a:pt x="10109" y="10841"/>
                  </a:cubicBezTo>
                  <a:cubicBezTo>
                    <a:pt x="12139" y="8453"/>
                    <a:pt x="14496" y="6297"/>
                    <a:pt x="17325" y="4898"/>
                  </a:cubicBezTo>
                  <a:cubicBezTo>
                    <a:pt x="19450" y="3835"/>
                    <a:pt x="21670" y="2804"/>
                    <a:pt x="23952" y="2078"/>
                  </a:cubicBezTo>
                  <a:cubicBezTo>
                    <a:pt x="26109" y="1437"/>
                    <a:pt x="28328" y="995"/>
                    <a:pt x="30579" y="827"/>
                  </a:cubicBezTo>
                  <a:cubicBezTo>
                    <a:pt x="30913" y="814"/>
                    <a:pt x="31248" y="808"/>
                    <a:pt x="31584" y="808"/>
                  </a:cubicBezTo>
                  <a:cubicBezTo>
                    <a:pt x="36126" y="808"/>
                    <a:pt x="40864" y="1965"/>
                    <a:pt x="44244" y="5118"/>
                  </a:cubicBezTo>
                  <a:cubicBezTo>
                    <a:pt x="45285" y="6086"/>
                    <a:pt x="46105" y="7275"/>
                    <a:pt x="46726" y="8558"/>
                  </a:cubicBezTo>
                  <a:cubicBezTo>
                    <a:pt x="47189" y="9442"/>
                    <a:pt x="47568" y="10367"/>
                    <a:pt x="47809" y="11335"/>
                  </a:cubicBezTo>
                  <a:cubicBezTo>
                    <a:pt x="48346" y="13365"/>
                    <a:pt x="48819" y="15374"/>
                    <a:pt x="49030" y="17478"/>
                  </a:cubicBezTo>
                  <a:cubicBezTo>
                    <a:pt x="49068" y="17692"/>
                    <a:pt x="49225" y="17789"/>
                    <a:pt x="49384" y="17789"/>
                  </a:cubicBezTo>
                  <a:cubicBezTo>
                    <a:pt x="49577" y="17789"/>
                    <a:pt x="49773" y="17644"/>
                    <a:pt x="49756" y="17384"/>
                  </a:cubicBezTo>
                  <a:cubicBezTo>
                    <a:pt x="49493" y="15006"/>
                    <a:pt x="49030" y="12629"/>
                    <a:pt x="48399" y="10315"/>
                  </a:cubicBezTo>
                  <a:cubicBezTo>
                    <a:pt x="47652" y="8001"/>
                    <a:pt x="46389" y="5802"/>
                    <a:pt x="44549" y="4203"/>
                  </a:cubicBezTo>
                  <a:cubicBezTo>
                    <a:pt x="41057" y="1167"/>
                    <a:pt x="36359" y="1"/>
                    <a:pt x="3181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412;p49">
              <a:extLst>
                <a:ext uri="{FF2B5EF4-FFF2-40B4-BE49-F238E27FC236}">
                  <a16:creationId xmlns:a16="http://schemas.microsoft.com/office/drawing/2014/main" id="{746F9856-335C-CE61-2E79-DE3656F2B203}"/>
                </a:ext>
              </a:extLst>
            </p:cNvPr>
            <p:cNvSpPr/>
            <p:nvPr/>
          </p:nvSpPr>
          <p:spPr>
            <a:xfrm>
              <a:off x="3181075" y="1694275"/>
              <a:ext cx="810775" cy="254925"/>
            </a:xfrm>
            <a:custGeom>
              <a:avLst/>
              <a:gdLst/>
              <a:ahLst/>
              <a:cxnLst/>
              <a:rect l="l" t="t" r="r" b="b"/>
              <a:pathLst>
                <a:path w="32431" h="10197" extrusionOk="0">
                  <a:moveTo>
                    <a:pt x="291" y="1"/>
                  </a:moveTo>
                  <a:cubicBezTo>
                    <a:pt x="278" y="1"/>
                    <a:pt x="266" y="2"/>
                    <a:pt x="253" y="3"/>
                  </a:cubicBezTo>
                  <a:cubicBezTo>
                    <a:pt x="106" y="24"/>
                    <a:pt x="1" y="161"/>
                    <a:pt x="22" y="308"/>
                  </a:cubicBezTo>
                  <a:cubicBezTo>
                    <a:pt x="85" y="740"/>
                    <a:pt x="180" y="1171"/>
                    <a:pt x="348" y="1571"/>
                  </a:cubicBezTo>
                  <a:cubicBezTo>
                    <a:pt x="1536" y="4295"/>
                    <a:pt x="3872" y="6388"/>
                    <a:pt x="6438" y="7798"/>
                  </a:cubicBezTo>
                  <a:cubicBezTo>
                    <a:pt x="9300" y="9407"/>
                    <a:pt x="12581" y="10154"/>
                    <a:pt x="15842" y="10196"/>
                  </a:cubicBezTo>
                  <a:cubicBezTo>
                    <a:pt x="19219" y="10196"/>
                    <a:pt x="22585" y="9649"/>
                    <a:pt x="25825" y="8703"/>
                  </a:cubicBezTo>
                  <a:cubicBezTo>
                    <a:pt x="27256" y="8250"/>
                    <a:pt x="28655" y="7672"/>
                    <a:pt x="30064" y="7114"/>
                  </a:cubicBezTo>
                  <a:cubicBezTo>
                    <a:pt x="30779" y="6820"/>
                    <a:pt x="31495" y="6525"/>
                    <a:pt x="32178" y="6189"/>
                  </a:cubicBezTo>
                  <a:cubicBezTo>
                    <a:pt x="32347" y="6104"/>
                    <a:pt x="32431" y="5926"/>
                    <a:pt x="32357" y="5757"/>
                  </a:cubicBezTo>
                  <a:cubicBezTo>
                    <a:pt x="32282" y="5614"/>
                    <a:pt x="32185" y="5564"/>
                    <a:pt x="32079" y="5564"/>
                  </a:cubicBezTo>
                  <a:cubicBezTo>
                    <a:pt x="31888" y="5564"/>
                    <a:pt x="31667" y="5725"/>
                    <a:pt x="31484" y="5799"/>
                  </a:cubicBezTo>
                  <a:cubicBezTo>
                    <a:pt x="29559" y="6651"/>
                    <a:pt x="27571" y="7367"/>
                    <a:pt x="25562" y="7987"/>
                  </a:cubicBezTo>
                  <a:cubicBezTo>
                    <a:pt x="23826" y="8482"/>
                    <a:pt x="22038" y="8797"/>
                    <a:pt x="20239" y="9050"/>
                  </a:cubicBezTo>
                  <a:cubicBezTo>
                    <a:pt x="18829" y="9242"/>
                    <a:pt x="17404" y="9358"/>
                    <a:pt x="15980" y="9358"/>
                  </a:cubicBezTo>
                  <a:cubicBezTo>
                    <a:pt x="14748" y="9358"/>
                    <a:pt x="13517" y="9271"/>
                    <a:pt x="12297" y="9071"/>
                  </a:cubicBezTo>
                  <a:cubicBezTo>
                    <a:pt x="8479" y="8387"/>
                    <a:pt x="4692" y="6578"/>
                    <a:pt x="2199" y="3538"/>
                  </a:cubicBezTo>
                  <a:cubicBezTo>
                    <a:pt x="1600" y="2812"/>
                    <a:pt x="1084" y="2023"/>
                    <a:pt x="758" y="1129"/>
                  </a:cubicBezTo>
                  <a:cubicBezTo>
                    <a:pt x="663" y="834"/>
                    <a:pt x="600" y="540"/>
                    <a:pt x="558" y="235"/>
                  </a:cubicBezTo>
                  <a:cubicBezTo>
                    <a:pt x="549" y="100"/>
                    <a:pt x="425" y="1"/>
                    <a:pt x="29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413;p49">
              <a:extLst>
                <a:ext uri="{FF2B5EF4-FFF2-40B4-BE49-F238E27FC236}">
                  <a16:creationId xmlns:a16="http://schemas.microsoft.com/office/drawing/2014/main" id="{A4E7FF08-A88A-86A3-C59F-DBA9C8C19D21}"/>
                </a:ext>
              </a:extLst>
            </p:cNvPr>
            <p:cNvSpPr/>
            <p:nvPr/>
          </p:nvSpPr>
          <p:spPr>
            <a:xfrm>
              <a:off x="3426975" y="1184875"/>
              <a:ext cx="909375" cy="665250"/>
            </a:xfrm>
            <a:custGeom>
              <a:avLst/>
              <a:gdLst/>
              <a:ahLst/>
              <a:cxnLst/>
              <a:rect l="l" t="t" r="r" b="b"/>
              <a:pathLst>
                <a:path w="36375" h="26610" extrusionOk="0">
                  <a:moveTo>
                    <a:pt x="12500" y="1"/>
                  </a:moveTo>
                  <a:cubicBezTo>
                    <a:pt x="9037" y="1"/>
                    <a:pt x="5479" y="765"/>
                    <a:pt x="2640" y="2655"/>
                  </a:cubicBezTo>
                  <a:cubicBezTo>
                    <a:pt x="2146" y="2960"/>
                    <a:pt x="1662" y="3297"/>
                    <a:pt x="1178" y="3623"/>
                  </a:cubicBezTo>
                  <a:cubicBezTo>
                    <a:pt x="905" y="3833"/>
                    <a:pt x="0" y="4275"/>
                    <a:pt x="558" y="4643"/>
                  </a:cubicBezTo>
                  <a:cubicBezTo>
                    <a:pt x="588" y="4655"/>
                    <a:pt x="619" y="4660"/>
                    <a:pt x="651" y="4660"/>
                  </a:cubicBezTo>
                  <a:cubicBezTo>
                    <a:pt x="763" y="4660"/>
                    <a:pt x="874" y="4592"/>
                    <a:pt x="915" y="4485"/>
                  </a:cubicBezTo>
                  <a:cubicBezTo>
                    <a:pt x="1504" y="4033"/>
                    <a:pt x="2146" y="3665"/>
                    <a:pt x="2767" y="3265"/>
                  </a:cubicBezTo>
                  <a:cubicBezTo>
                    <a:pt x="4355" y="2234"/>
                    <a:pt x="6143" y="1540"/>
                    <a:pt x="8005" y="1193"/>
                  </a:cubicBezTo>
                  <a:cubicBezTo>
                    <a:pt x="9415" y="916"/>
                    <a:pt x="10847" y="774"/>
                    <a:pt x="12281" y="774"/>
                  </a:cubicBezTo>
                  <a:cubicBezTo>
                    <a:pt x="13082" y="774"/>
                    <a:pt x="13885" y="818"/>
                    <a:pt x="14685" y="909"/>
                  </a:cubicBezTo>
                  <a:cubicBezTo>
                    <a:pt x="17672" y="1245"/>
                    <a:pt x="20628" y="1992"/>
                    <a:pt x="23289" y="3412"/>
                  </a:cubicBezTo>
                  <a:cubicBezTo>
                    <a:pt x="25498" y="4548"/>
                    <a:pt x="27560" y="5979"/>
                    <a:pt x="29306" y="7757"/>
                  </a:cubicBezTo>
                  <a:cubicBezTo>
                    <a:pt x="30568" y="9029"/>
                    <a:pt x="31810" y="10344"/>
                    <a:pt x="32725" y="11901"/>
                  </a:cubicBezTo>
                  <a:cubicBezTo>
                    <a:pt x="34040" y="14026"/>
                    <a:pt x="34923" y="16414"/>
                    <a:pt x="35323" y="18886"/>
                  </a:cubicBezTo>
                  <a:cubicBezTo>
                    <a:pt x="35660" y="21053"/>
                    <a:pt x="35828" y="23251"/>
                    <a:pt x="35691" y="25439"/>
                  </a:cubicBezTo>
                  <a:cubicBezTo>
                    <a:pt x="35670" y="25702"/>
                    <a:pt x="35649" y="25965"/>
                    <a:pt x="35618" y="26260"/>
                  </a:cubicBezTo>
                  <a:cubicBezTo>
                    <a:pt x="35596" y="26428"/>
                    <a:pt x="35712" y="26586"/>
                    <a:pt x="35880" y="26607"/>
                  </a:cubicBezTo>
                  <a:cubicBezTo>
                    <a:pt x="35894" y="26608"/>
                    <a:pt x="35907" y="26609"/>
                    <a:pt x="35920" y="26609"/>
                  </a:cubicBezTo>
                  <a:cubicBezTo>
                    <a:pt x="36074" y="26609"/>
                    <a:pt x="36218" y="26499"/>
                    <a:pt x="36228" y="26344"/>
                  </a:cubicBezTo>
                  <a:cubicBezTo>
                    <a:pt x="36322" y="25544"/>
                    <a:pt x="36364" y="24734"/>
                    <a:pt x="36364" y="23935"/>
                  </a:cubicBezTo>
                  <a:cubicBezTo>
                    <a:pt x="36375" y="22399"/>
                    <a:pt x="36322" y="20863"/>
                    <a:pt x="36122" y="19349"/>
                  </a:cubicBezTo>
                  <a:cubicBezTo>
                    <a:pt x="35544" y="14615"/>
                    <a:pt x="33345" y="10502"/>
                    <a:pt x="29916" y="7231"/>
                  </a:cubicBezTo>
                  <a:cubicBezTo>
                    <a:pt x="27444" y="4685"/>
                    <a:pt x="24352" y="2771"/>
                    <a:pt x="21049" y="1498"/>
                  </a:cubicBezTo>
                  <a:cubicBezTo>
                    <a:pt x="19271" y="835"/>
                    <a:pt x="17409" y="456"/>
                    <a:pt x="15537" y="193"/>
                  </a:cubicBezTo>
                  <a:cubicBezTo>
                    <a:pt x="14547" y="68"/>
                    <a:pt x="13528" y="1"/>
                    <a:pt x="1250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414;p49">
              <a:extLst>
                <a:ext uri="{FF2B5EF4-FFF2-40B4-BE49-F238E27FC236}">
                  <a16:creationId xmlns:a16="http://schemas.microsoft.com/office/drawing/2014/main" id="{1C8051FC-5ECF-FC14-6508-C7C37C12206E}"/>
                </a:ext>
              </a:extLst>
            </p:cNvPr>
            <p:cNvSpPr/>
            <p:nvPr/>
          </p:nvSpPr>
          <p:spPr>
            <a:xfrm>
              <a:off x="4127525" y="3188300"/>
              <a:ext cx="2867525" cy="1406700"/>
            </a:xfrm>
            <a:custGeom>
              <a:avLst/>
              <a:gdLst/>
              <a:ahLst/>
              <a:cxnLst/>
              <a:rect l="l" t="t" r="r" b="b"/>
              <a:pathLst>
                <a:path w="114701" h="56268" extrusionOk="0">
                  <a:moveTo>
                    <a:pt x="66952" y="0"/>
                  </a:moveTo>
                  <a:cubicBezTo>
                    <a:pt x="63699" y="0"/>
                    <a:pt x="60419" y="204"/>
                    <a:pt x="57151" y="579"/>
                  </a:cubicBezTo>
                  <a:cubicBezTo>
                    <a:pt x="46264" y="1831"/>
                    <a:pt x="35524" y="4987"/>
                    <a:pt x="26404" y="8890"/>
                  </a:cubicBezTo>
                  <a:cubicBezTo>
                    <a:pt x="18988" y="12056"/>
                    <a:pt x="12708" y="16621"/>
                    <a:pt x="9215" y="24100"/>
                  </a:cubicBezTo>
                  <a:cubicBezTo>
                    <a:pt x="4577" y="34282"/>
                    <a:pt x="2210" y="45348"/>
                    <a:pt x="1" y="56267"/>
                  </a:cubicBezTo>
                  <a:lnTo>
                    <a:pt x="114700" y="56267"/>
                  </a:lnTo>
                  <a:cubicBezTo>
                    <a:pt x="114132" y="52470"/>
                    <a:pt x="113375" y="48683"/>
                    <a:pt x="112628" y="44907"/>
                  </a:cubicBezTo>
                  <a:cubicBezTo>
                    <a:pt x="110935" y="37186"/>
                    <a:pt x="108652" y="29517"/>
                    <a:pt x="105728" y="22165"/>
                  </a:cubicBezTo>
                  <a:cubicBezTo>
                    <a:pt x="103287" y="15758"/>
                    <a:pt x="99879" y="9142"/>
                    <a:pt x="93557" y="5860"/>
                  </a:cubicBezTo>
                  <a:cubicBezTo>
                    <a:pt x="85546" y="1702"/>
                    <a:pt x="76361" y="0"/>
                    <a:pt x="66952" y="0"/>
                  </a:cubicBezTo>
                  <a:close/>
                </a:path>
              </a:pathLst>
            </a:custGeom>
            <a:solidFill>
              <a:srgbClr val="FF5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415;p49">
              <a:extLst>
                <a:ext uri="{FF2B5EF4-FFF2-40B4-BE49-F238E27FC236}">
                  <a16:creationId xmlns:a16="http://schemas.microsoft.com/office/drawing/2014/main" id="{74C48C69-F69B-048D-E44A-922E1DC6F75D}"/>
                </a:ext>
              </a:extLst>
            </p:cNvPr>
            <p:cNvSpPr/>
            <p:nvPr/>
          </p:nvSpPr>
          <p:spPr>
            <a:xfrm>
              <a:off x="4587025" y="3587400"/>
              <a:ext cx="67525" cy="1007600"/>
            </a:xfrm>
            <a:custGeom>
              <a:avLst/>
              <a:gdLst/>
              <a:ahLst/>
              <a:cxnLst/>
              <a:rect l="l" t="t" r="r" b="b"/>
              <a:pathLst>
                <a:path w="2701" h="40304" extrusionOk="0">
                  <a:moveTo>
                    <a:pt x="866" y="0"/>
                  </a:moveTo>
                  <a:cubicBezTo>
                    <a:pt x="847" y="0"/>
                    <a:pt x="828" y="2"/>
                    <a:pt x="808" y="5"/>
                  </a:cubicBezTo>
                  <a:cubicBezTo>
                    <a:pt x="802" y="4"/>
                    <a:pt x="796" y="4"/>
                    <a:pt x="790" y="4"/>
                  </a:cubicBezTo>
                  <a:cubicBezTo>
                    <a:pt x="1" y="4"/>
                    <a:pt x="923" y="3566"/>
                    <a:pt x="829" y="4318"/>
                  </a:cubicBezTo>
                  <a:cubicBezTo>
                    <a:pt x="1197" y="9093"/>
                    <a:pt x="1239" y="13890"/>
                    <a:pt x="1376" y="18666"/>
                  </a:cubicBezTo>
                  <a:cubicBezTo>
                    <a:pt x="1460" y="25882"/>
                    <a:pt x="1407" y="33098"/>
                    <a:pt x="1586" y="40303"/>
                  </a:cubicBezTo>
                  <a:lnTo>
                    <a:pt x="2701" y="40303"/>
                  </a:lnTo>
                  <a:cubicBezTo>
                    <a:pt x="2648" y="38662"/>
                    <a:pt x="2617" y="37011"/>
                    <a:pt x="2617" y="35359"/>
                  </a:cubicBezTo>
                  <a:cubicBezTo>
                    <a:pt x="2669" y="26692"/>
                    <a:pt x="2585" y="18024"/>
                    <a:pt x="2164" y="9367"/>
                  </a:cubicBezTo>
                  <a:cubicBezTo>
                    <a:pt x="2049" y="7221"/>
                    <a:pt x="1912" y="5096"/>
                    <a:pt x="1639" y="2940"/>
                  </a:cubicBezTo>
                  <a:cubicBezTo>
                    <a:pt x="1433" y="2375"/>
                    <a:pt x="1608" y="0"/>
                    <a:pt x="866" y="0"/>
                  </a:cubicBezTo>
                  <a:close/>
                </a:path>
              </a:pathLst>
            </a:custGeom>
            <a:solidFill>
              <a:srgbClr val="CE51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416;p49">
              <a:extLst>
                <a:ext uri="{FF2B5EF4-FFF2-40B4-BE49-F238E27FC236}">
                  <a16:creationId xmlns:a16="http://schemas.microsoft.com/office/drawing/2014/main" id="{E56F8EE0-CE0D-E959-2EE4-AF9BCED918F0}"/>
                </a:ext>
              </a:extLst>
            </p:cNvPr>
            <p:cNvSpPr/>
            <p:nvPr/>
          </p:nvSpPr>
          <p:spPr>
            <a:xfrm>
              <a:off x="6367300" y="3425100"/>
              <a:ext cx="123100" cy="1169900"/>
            </a:xfrm>
            <a:custGeom>
              <a:avLst/>
              <a:gdLst/>
              <a:ahLst/>
              <a:cxnLst/>
              <a:rect l="l" t="t" r="r" b="b"/>
              <a:pathLst>
                <a:path w="4924" h="46796" extrusionOk="0">
                  <a:moveTo>
                    <a:pt x="4537" y="1"/>
                  </a:moveTo>
                  <a:cubicBezTo>
                    <a:pt x="4034" y="1"/>
                    <a:pt x="3825" y="1082"/>
                    <a:pt x="3545" y="1469"/>
                  </a:cubicBezTo>
                  <a:cubicBezTo>
                    <a:pt x="537" y="9106"/>
                    <a:pt x="316" y="17594"/>
                    <a:pt x="116" y="25705"/>
                  </a:cubicBezTo>
                  <a:cubicBezTo>
                    <a:pt x="116" y="32742"/>
                    <a:pt x="579" y="39811"/>
                    <a:pt x="1547" y="46795"/>
                  </a:cubicBezTo>
                  <a:lnTo>
                    <a:pt x="2956" y="46795"/>
                  </a:lnTo>
                  <a:cubicBezTo>
                    <a:pt x="2925" y="46553"/>
                    <a:pt x="2893" y="46311"/>
                    <a:pt x="2862" y="46069"/>
                  </a:cubicBezTo>
                  <a:cubicBezTo>
                    <a:pt x="979" y="31785"/>
                    <a:pt x="1" y="16848"/>
                    <a:pt x="3861" y="2805"/>
                  </a:cubicBezTo>
                  <a:cubicBezTo>
                    <a:pt x="4145" y="2079"/>
                    <a:pt x="4450" y="1290"/>
                    <a:pt x="4808" y="533"/>
                  </a:cubicBezTo>
                  <a:cubicBezTo>
                    <a:pt x="4902" y="417"/>
                    <a:pt x="4923" y="238"/>
                    <a:pt x="4818" y="101"/>
                  </a:cubicBezTo>
                  <a:cubicBezTo>
                    <a:pt x="4715" y="32"/>
                    <a:pt x="4622" y="1"/>
                    <a:pt x="4537" y="1"/>
                  </a:cubicBezTo>
                  <a:close/>
                </a:path>
              </a:pathLst>
            </a:custGeom>
            <a:solidFill>
              <a:srgbClr val="CE51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417;p49">
              <a:extLst>
                <a:ext uri="{FF2B5EF4-FFF2-40B4-BE49-F238E27FC236}">
                  <a16:creationId xmlns:a16="http://schemas.microsoft.com/office/drawing/2014/main" id="{F1F84AA3-B421-1564-1359-0A5C96611F2E}"/>
                </a:ext>
              </a:extLst>
            </p:cNvPr>
            <p:cNvSpPr/>
            <p:nvPr/>
          </p:nvSpPr>
          <p:spPr>
            <a:xfrm>
              <a:off x="5451100" y="3612500"/>
              <a:ext cx="66550" cy="66800"/>
            </a:xfrm>
            <a:custGeom>
              <a:avLst/>
              <a:gdLst/>
              <a:ahLst/>
              <a:cxnLst/>
              <a:rect l="l" t="t" r="r" b="b"/>
              <a:pathLst>
                <a:path w="2662" h="2672" extrusionOk="0">
                  <a:moveTo>
                    <a:pt x="1326" y="0"/>
                  </a:moveTo>
                  <a:cubicBezTo>
                    <a:pt x="600" y="0"/>
                    <a:pt x="0" y="621"/>
                    <a:pt x="0" y="1336"/>
                  </a:cubicBezTo>
                  <a:cubicBezTo>
                    <a:pt x="0" y="2062"/>
                    <a:pt x="610" y="2672"/>
                    <a:pt x="1336" y="2672"/>
                  </a:cubicBezTo>
                  <a:cubicBezTo>
                    <a:pt x="2062" y="2672"/>
                    <a:pt x="2661" y="2051"/>
                    <a:pt x="2661" y="1336"/>
                  </a:cubicBezTo>
                  <a:cubicBezTo>
                    <a:pt x="2661" y="610"/>
                    <a:pt x="2051" y="0"/>
                    <a:pt x="13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418;p49">
              <a:extLst>
                <a:ext uri="{FF2B5EF4-FFF2-40B4-BE49-F238E27FC236}">
                  <a16:creationId xmlns:a16="http://schemas.microsoft.com/office/drawing/2014/main" id="{CB4CE2E3-EB25-1813-9028-8E23746F9B43}"/>
                </a:ext>
              </a:extLst>
            </p:cNvPr>
            <p:cNvSpPr/>
            <p:nvPr/>
          </p:nvSpPr>
          <p:spPr>
            <a:xfrm>
              <a:off x="5476075" y="3803400"/>
              <a:ext cx="37900" cy="37900"/>
            </a:xfrm>
            <a:custGeom>
              <a:avLst/>
              <a:gdLst/>
              <a:ahLst/>
              <a:cxnLst/>
              <a:rect l="l" t="t" r="r" b="b"/>
              <a:pathLst>
                <a:path w="1516" h="1516" extrusionOk="0">
                  <a:moveTo>
                    <a:pt x="758" y="1"/>
                  </a:moveTo>
                  <a:cubicBezTo>
                    <a:pt x="348" y="1"/>
                    <a:pt x="0" y="348"/>
                    <a:pt x="0" y="769"/>
                  </a:cubicBezTo>
                  <a:cubicBezTo>
                    <a:pt x="0" y="1179"/>
                    <a:pt x="348" y="1516"/>
                    <a:pt x="758" y="1516"/>
                  </a:cubicBezTo>
                  <a:cubicBezTo>
                    <a:pt x="1179" y="1516"/>
                    <a:pt x="1515" y="1169"/>
                    <a:pt x="1515" y="758"/>
                  </a:cubicBezTo>
                  <a:cubicBezTo>
                    <a:pt x="1515" y="348"/>
                    <a:pt x="1168" y="1"/>
                    <a:pt x="75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419;p49">
              <a:extLst>
                <a:ext uri="{FF2B5EF4-FFF2-40B4-BE49-F238E27FC236}">
                  <a16:creationId xmlns:a16="http://schemas.microsoft.com/office/drawing/2014/main" id="{B4D8910A-222C-8DC7-F62E-3EE262ABCFDC}"/>
                </a:ext>
              </a:extLst>
            </p:cNvPr>
            <p:cNvSpPr/>
            <p:nvPr/>
          </p:nvSpPr>
          <p:spPr>
            <a:xfrm>
              <a:off x="5469225" y="3790000"/>
              <a:ext cx="66575" cy="66550"/>
            </a:xfrm>
            <a:custGeom>
              <a:avLst/>
              <a:gdLst/>
              <a:ahLst/>
              <a:cxnLst/>
              <a:rect l="l" t="t" r="r" b="b"/>
              <a:pathLst>
                <a:path w="2663" h="2662" extrusionOk="0">
                  <a:moveTo>
                    <a:pt x="1326" y="0"/>
                  </a:moveTo>
                  <a:cubicBezTo>
                    <a:pt x="601" y="0"/>
                    <a:pt x="1" y="611"/>
                    <a:pt x="1" y="1336"/>
                  </a:cubicBezTo>
                  <a:cubicBezTo>
                    <a:pt x="1" y="2062"/>
                    <a:pt x="611" y="2662"/>
                    <a:pt x="1337" y="2662"/>
                  </a:cubicBezTo>
                  <a:cubicBezTo>
                    <a:pt x="2063" y="2662"/>
                    <a:pt x="2662" y="2052"/>
                    <a:pt x="2662" y="1326"/>
                  </a:cubicBezTo>
                  <a:cubicBezTo>
                    <a:pt x="2662" y="600"/>
                    <a:pt x="2052" y="0"/>
                    <a:pt x="13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420;p49">
              <a:extLst>
                <a:ext uri="{FF2B5EF4-FFF2-40B4-BE49-F238E27FC236}">
                  <a16:creationId xmlns:a16="http://schemas.microsoft.com/office/drawing/2014/main" id="{89219483-DBD1-95A0-AB62-2B186C9B3A61}"/>
                </a:ext>
              </a:extLst>
            </p:cNvPr>
            <p:cNvSpPr/>
            <p:nvPr/>
          </p:nvSpPr>
          <p:spPr>
            <a:xfrm>
              <a:off x="5047675" y="3182075"/>
              <a:ext cx="909675" cy="672800"/>
            </a:xfrm>
            <a:custGeom>
              <a:avLst/>
              <a:gdLst/>
              <a:ahLst/>
              <a:cxnLst/>
              <a:rect l="l" t="t" r="r" b="b"/>
              <a:pathLst>
                <a:path w="36387" h="26912" extrusionOk="0">
                  <a:moveTo>
                    <a:pt x="18696" y="1"/>
                  </a:moveTo>
                  <a:cubicBezTo>
                    <a:pt x="17082" y="1"/>
                    <a:pt x="15452" y="73"/>
                    <a:pt x="13855" y="166"/>
                  </a:cubicBezTo>
                  <a:cubicBezTo>
                    <a:pt x="9563" y="681"/>
                    <a:pt x="5460" y="2943"/>
                    <a:pt x="2736" y="6298"/>
                  </a:cubicBezTo>
                  <a:cubicBezTo>
                    <a:pt x="800" y="9044"/>
                    <a:pt x="422" y="12515"/>
                    <a:pt x="180" y="15776"/>
                  </a:cubicBezTo>
                  <a:cubicBezTo>
                    <a:pt x="1" y="17859"/>
                    <a:pt x="1" y="19942"/>
                    <a:pt x="85" y="22024"/>
                  </a:cubicBezTo>
                  <a:cubicBezTo>
                    <a:pt x="76" y="23348"/>
                    <a:pt x="109" y="25607"/>
                    <a:pt x="1697" y="25607"/>
                  </a:cubicBezTo>
                  <a:cubicBezTo>
                    <a:pt x="1876" y="25607"/>
                    <a:pt x="2074" y="25578"/>
                    <a:pt x="2294" y="25517"/>
                  </a:cubicBezTo>
                  <a:cubicBezTo>
                    <a:pt x="4756" y="24665"/>
                    <a:pt x="6754" y="22876"/>
                    <a:pt x="8826" y="21341"/>
                  </a:cubicBezTo>
                  <a:cubicBezTo>
                    <a:pt x="11835" y="19005"/>
                    <a:pt x="14633" y="16407"/>
                    <a:pt x="17505" y="13904"/>
                  </a:cubicBezTo>
                  <a:cubicBezTo>
                    <a:pt x="20965" y="15976"/>
                    <a:pt x="23869" y="18963"/>
                    <a:pt x="26877" y="21646"/>
                  </a:cubicBezTo>
                  <a:cubicBezTo>
                    <a:pt x="28823" y="23308"/>
                    <a:pt x="30380" y="25580"/>
                    <a:pt x="32557" y="26895"/>
                  </a:cubicBezTo>
                  <a:cubicBezTo>
                    <a:pt x="32632" y="26906"/>
                    <a:pt x="32705" y="26911"/>
                    <a:pt x="32776" y="26911"/>
                  </a:cubicBezTo>
                  <a:cubicBezTo>
                    <a:pt x="35096" y="26911"/>
                    <a:pt x="35494" y="21066"/>
                    <a:pt x="35902" y="19321"/>
                  </a:cubicBezTo>
                  <a:cubicBezTo>
                    <a:pt x="36281" y="16512"/>
                    <a:pt x="36386" y="13630"/>
                    <a:pt x="35766" y="10843"/>
                  </a:cubicBezTo>
                  <a:cubicBezTo>
                    <a:pt x="33868" y="1674"/>
                    <a:pt x="26456" y="1"/>
                    <a:pt x="18696" y="1"/>
                  </a:cubicBezTo>
                  <a:close/>
                </a:path>
              </a:pathLst>
            </a:custGeom>
            <a:solidFill>
              <a:srgbClr val="0067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421;p49">
              <a:extLst>
                <a:ext uri="{FF2B5EF4-FFF2-40B4-BE49-F238E27FC236}">
                  <a16:creationId xmlns:a16="http://schemas.microsoft.com/office/drawing/2014/main" id="{D00EAC79-292E-7776-4292-9D61479559DE}"/>
                </a:ext>
              </a:extLst>
            </p:cNvPr>
            <p:cNvSpPr/>
            <p:nvPr/>
          </p:nvSpPr>
          <p:spPr>
            <a:xfrm>
              <a:off x="4244550" y="1056900"/>
              <a:ext cx="2307900" cy="2460950"/>
            </a:xfrm>
            <a:custGeom>
              <a:avLst/>
              <a:gdLst/>
              <a:ahLst/>
              <a:cxnLst/>
              <a:rect l="l" t="t" r="r" b="b"/>
              <a:pathLst>
                <a:path w="92316" h="98438" extrusionOk="0">
                  <a:moveTo>
                    <a:pt x="48272" y="1"/>
                  </a:moveTo>
                  <a:cubicBezTo>
                    <a:pt x="47897" y="1"/>
                    <a:pt x="47522" y="11"/>
                    <a:pt x="47147" y="32"/>
                  </a:cubicBezTo>
                  <a:cubicBezTo>
                    <a:pt x="39763" y="484"/>
                    <a:pt x="32578" y="3177"/>
                    <a:pt x="26435" y="7248"/>
                  </a:cubicBezTo>
                  <a:cubicBezTo>
                    <a:pt x="20481" y="11150"/>
                    <a:pt x="16663" y="17535"/>
                    <a:pt x="14359" y="24141"/>
                  </a:cubicBezTo>
                  <a:cubicBezTo>
                    <a:pt x="12718" y="29212"/>
                    <a:pt x="11677" y="34618"/>
                    <a:pt x="11393" y="40057"/>
                  </a:cubicBezTo>
                  <a:cubicBezTo>
                    <a:pt x="10188" y="39509"/>
                    <a:pt x="8918" y="39189"/>
                    <a:pt x="7635" y="39189"/>
                  </a:cubicBezTo>
                  <a:cubicBezTo>
                    <a:pt x="6331" y="39189"/>
                    <a:pt x="5013" y="39519"/>
                    <a:pt x="3735" y="40278"/>
                  </a:cubicBezTo>
                  <a:cubicBezTo>
                    <a:pt x="1284" y="41403"/>
                    <a:pt x="1" y="43970"/>
                    <a:pt x="432" y="46610"/>
                  </a:cubicBezTo>
                  <a:cubicBezTo>
                    <a:pt x="1116" y="52627"/>
                    <a:pt x="8553" y="58391"/>
                    <a:pt x="14328" y="60769"/>
                  </a:cubicBezTo>
                  <a:cubicBezTo>
                    <a:pt x="15495" y="63924"/>
                    <a:pt x="17031" y="66943"/>
                    <a:pt x="18967" y="69762"/>
                  </a:cubicBezTo>
                  <a:cubicBezTo>
                    <a:pt x="23395" y="75537"/>
                    <a:pt x="30506" y="79040"/>
                    <a:pt x="37806" y="80702"/>
                  </a:cubicBezTo>
                  <a:cubicBezTo>
                    <a:pt x="38290" y="84626"/>
                    <a:pt x="38837" y="88539"/>
                    <a:pt x="39426" y="92452"/>
                  </a:cubicBezTo>
                  <a:cubicBezTo>
                    <a:pt x="39447" y="92599"/>
                    <a:pt x="39521" y="92704"/>
                    <a:pt x="39626" y="92789"/>
                  </a:cubicBezTo>
                  <a:cubicBezTo>
                    <a:pt x="40825" y="96186"/>
                    <a:pt x="44980" y="98343"/>
                    <a:pt x="48420" y="98427"/>
                  </a:cubicBezTo>
                  <a:cubicBezTo>
                    <a:pt x="48525" y="98427"/>
                    <a:pt x="48630" y="98437"/>
                    <a:pt x="48735" y="98437"/>
                  </a:cubicBezTo>
                  <a:cubicBezTo>
                    <a:pt x="49167" y="98437"/>
                    <a:pt x="49609" y="98406"/>
                    <a:pt x="50040" y="98353"/>
                  </a:cubicBezTo>
                  <a:lnTo>
                    <a:pt x="50040" y="98353"/>
                  </a:lnTo>
                  <a:lnTo>
                    <a:pt x="50008" y="98364"/>
                  </a:lnTo>
                  <a:cubicBezTo>
                    <a:pt x="52123" y="98122"/>
                    <a:pt x="54247" y="97427"/>
                    <a:pt x="55878" y="96028"/>
                  </a:cubicBezTo>
                  <a:cubicBezTo>
                    <a:pt x="56919" y="95124"/>
                    <a:pt x="57908" y="94103"/>
                    <a:pt x="58644" y="92936"/>
                  </a:cubicBezTo>
                  <a:cubicBezTo>
                    <a:pt x="58644" y="92925"/>
                    <a:pt x="58655" y="92915"/>
                    <a:pt x="58655" y="92904"/>
                  </a:cubicBezTo>
                  <a:cubicBezTo>
                    <a:pt x="58687" y="92820"/>
                    <a:pt x="58708" y="92736"/>
                    <a:pt x="58739" y="92652"/>
                  </a:cubicBezTo>
                  <a:cubicBezTo>
                    <a:pt x="58781" y="92515"/>
                    <a:pt x="58834" y="92389"/>
                    <a:pt x="58876" y="92252"/>
                  </a:cubicBezTo>
                  <a:cubicBezTo>
                    <a:pt x="58971" y="92010"/>
                    <a:pt x="59055" y="91768"/>
                    <a:pt x="59149" y="91526"/>
                  </a:cubicBezTo>
                  <a:cubicBezTo>
                    <a:pt x="59244" y="91274"/>
                    <a:pt x="59339" y="91021"/>
                    <a:pt x="59433" y="90769"/>
                  </a:cubicBezTo>
                  <a:cubicBezTo>
                    <a:pt x="59486" y="90632"/>
                    <a:pt x="59539" y="90495"/>
                    <a:pt x="59591" y="90359"/>
                  </a:cubicBezTo>
                  <a:cubicBezTo>
                    <a:pt x="59623" y="90275"/>
                    <a:pt x="59654" y="90190"/>
                    <a:pt x="59686" y="90106"/>
                  </a:cubicBezTo>
                  <a:cubicBezTo>
                    <a:pt x="59717" y="90022"/>
                    <a:pt x="59759" y="89938"/>
                    <a:pt x="59812" y="89875"/>
                  </a:cubicBezTo>
                  <a:cubicBezTo>
                    <a:pt x="59833" y="89843"/>
                    <a:pt x="59865" y="89812"/>
                    <a:pt x="59896" y="89791"/>
                  </a:cubicBezTo>
                  <a:cubicBezTo>
                    <a:pt x="59717" y="88770"/>
                    <a:pt x="59591" y="87739"/>
                    <a:pt x="59444" y="86719"/>
                  </a:cubicBezTo>
                  <a:cubicBezTo>
                    <a:pt x="59097" y="84079"/>
                    <a:pt x="58729" y="81365"/>
                    <a:pt x="58445" y="78683"/>
                  </a:cubicBezTo>
                  <a:cubicBezTo>
                    <a:pt x="63420" y="76158"/>
                    <a:pt x="67754" y="72297"/>
                    <a:pt x="70731" y="67606"/>
                  </a:cubicBezTo>
                  <a:cubicBezTo>
                    <a:pt x="72498" y="64650"/>
                    <a:pt x="73781" y="61358"/>
                    <a:pt x="74675" y="57865"/>
                  </a:cubicBezTo>
                  <a:cubicBezTo>
                    <a:pt x="78094" y="56908"/>
                    <a:pt x="81618" y="56088"/>
                    <a:pt x="84711" y="54299"/>
                  </a:cubicBezTo>
                  <a:cubicBezTo>
                    <a:pt x="90128" y="51533"/>
                    <a:pt x="92316" y="44643"/>
                    <a:pt x="87025" y="40541"/>
                  </a:cubicBezTo>
                  <a:cubicBezTo>
                    <a:pt x="85997" y="39775"/>
                    <a:pt x="84779" y="39449"/>
                    <a:pt x="83542" y="39449"/>
                  </a:cubicBezTo>
                  <a:cubicBezTo>
                    <a:pt x="82246" y="39449"/>
                    <a:pt x="80929" y="39807"/>
                    <a:pt x="79788" y="40393"/>
                  </a:cubicBezTo>
                  <a:cubicBezTo>
                    <a:pt x="78641" y="40909"/>
                    <a:pt x="77474" y="41456"/>
                    <a:pt x="76359" y="42087"/>
                  </a:cubicBezTo>
                  <a:cubicBezTo>
                    <a:pt x="76274" y="36680"/>
                    <a:pt x="75601" y="31347"/>
                    <a:pt x="74612" y="26582"/>
                  </a:cubicBezTo>
                  <a:cubicBezTo>
                    <a:pt x="73287" y="20681"/>
                    <a:pt x="71478" y="14653"/>
                    <a:pt x="68048" y="9615"/>
                  </a:cubicBezTo>
                  <a:cubicBezTo>
                    <a:pt x="64924" y="5628"/>
                    <a:pt x="60874" y="1736"/>
                    <a:pt x="55825" y="505"/>
                  </a:cubicBezTo>
                  <a:cubicBezTo>
                    <a:pt x="55130" y="358"/>
                    <a:pt x="54428" y="314"/>
                    <a:pt x="53725" y="314"/>
                  </a:cubicBezTo>
                  <a:cubicBezTo>
                    <a:pt x="53225" y="314"/>
                    <a:pt x="52726" y="336"/>
                    <a:pt x="52228" y="358"/>
                  </a:cubicBezTo>
                  <a:cubicBezTo>
                    <a:pt x="50923" y="128"/>
                    <a:pt x="49600" y="1"/>
                    <a:pt x="48272" y="1"/>
                  </a:cubicBezTo>
                  <a:close/>
                </a:path>
              </a:pathLst>
            </a:custGeom>
            <a:solidFill>
              <a:srgbClr val="FF99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422;p49">
              <a:extLst>
                <a:ext uri="{FF2B5EF4-FFF2-40B4-BE49-F238E27FC236}">
                  <a16:creationId xmlns:a16="http://schemas.microsoft.com/office/drawing/2014/main" id="{2AE1EEFD-C80E-D7BC-0699-7683531190EB}"/>
                </a:ext>
              </a:extLst>
            </p:cNvPr>
            <p:cNvSpPr/>
            <p:nvPr/>
          </p:nvSpPr>
          <p:spPr>
            <a:xfrm>
              <a:off x="4979050" y="1983350"/>
              <a:ext cx="57875" cy="57100"/>
            </a:xfrm>
            <a:custGeom>
              <a:avLst/>
              <a:gdLst/>
              <a:ahLst/>
              <a:cxnLst/>
              <a:rect l="l" t="t" r="r" b="b"/>
              <a:pathLst>
                <a:path w="2315" h="2284" extrusionOk="0">
                  <a:moveTo>
                    <a:pt x="1221" y="1"/>
                  </a:moveTo>
                  <a:cubicBezTo>
                    <a:pt x="916" y="1"/>
                    <a:pt x="632" y="74"/>
                    <a:pt x="400" y="285"/>
                  </a:cubicBezTo>
                  <a:cubicBezTo>
                    <a:pt x="169" y="485"/>
                    <a:pt x="32" y="779"/>
                    <a:pt x="11" y="1074"/>
                  </a:cubicBezTo>
                  <a:cubicBezTo>
                    <a:pt x="0" y="1379"/>
                    <a:pt x="95" y="1673"/>
                    <a:pt x="295" y="1905"/>
                  </a:cubicBezTo>
                  <a:cubicBezTo>
                    <a:pt x="495" y="2115"/>
                    <a:pt x="789" y="2283"/>
                    <a:pt x="1084" y="2283"/>
                  </a:cubicBezTo>
                  <a:cubicBezTo>
                    <a:pt x="1399" y="2283"/>
                    <a:pt x="1673" y="2210"/>
                    <a:pt x="1915" y="1999"/>
                  </a:cubicBezTo>
                  <a:cubicBezTo>
                    <a:pt x="2136" y="1800"/>
                    <a:pt x="2273" y="1516"/>
                    <a:pt x="2294" y="1210"/>
                  </a:cubicBezTo>
                  <a:cubicBezTo>
                    <a:pt x="2315" y="905"/>
                    <a:pt x="2209" y="611"/>
                    <a:pt x="2010" y="379"/>
                  </a:cubicBezTo>
                  <a:cubicBezTo>
                    <a:pt x="1820" y="169"/>
                    <a:pt x="1515" y="1"/>
                    <a:pt x="122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423;p49">
              <a:extLst>
                <a:ext uri="{FF2B5EF4-FFF2-40B4-BE49-F238E27FC236}">
                  <a16:creationId xmlns:a16="http://schemas.microsoft.com/office/drawing/2014/main" id="{A408A0F6-4D6D-3A62-C6E6-BB774EADBC74}"/>
                </a:ext>
              </a:extLst>
            </p:cNvPr>
            <p:cNvSpPr/>
            <p:nvPr/>
          </p:nvSpPr>
          <p:spPr>
            <a:xfrm>
              <a:off x="5573375" y="1933925"/>
              <a:ext cx="67600" cy="66550"/>
            </a:xfrm>
            <a:custGeom>
              <a:avLst/>
              <a:gdLst/>
              <a:ahLst/>
              <a:cxnLst/>
              <a:rect l="l" t="t" r="r" b="b"/>
              <a:pathLst>
                <a:path w="2704" h="2662" extrusionOk="0">
                  <a:moveTo>
                    <a:pt x="1431" y="0"/>
                  </a:moveTo>
                  <a:cubicBezTo>
                    <a:pt x="1073" y="0"/>
                    <a:pt x="747" y="95"/>
                    <a:pt x="474" y="337"/>
                  </a:cubicBezTo>
                  <a:cubicBezTo>
                    <a:pt x="211" y="568"/>
                    <a:pt x="43" y="905"/>
                    <a:pt x="22" y="1252"/>
                  </a:cubicBezTo>
                  <a:cubicBezTo>
                    <a:pt x="0" y="1599"/>
                    <a:pt x="127" y="1957"/>
                    <a:pt x="358" y="2220"/>
                  </a:cubicBezTo>
                  <a:cubicBezTo>
                    <a:pt x="579" y="2462"/>
                    <a:pt x="937" y="2662"/>
                    <a:pt x="1273" y="2662"/>
                  </a:cubicBezTo>
                  <a:cubicBezTo>
                    <a:pt x="1631" y="2662"/>
                    <a:pt x="1968" y="2567"/>
                    <a:pt x="2241" y="2325"/>
                  </a:cubicBezTo>
                  <a:cubicBezTo>
                    <a:pt x="2504" y="2093"/>
                    <a:pt x="2662" y="1757"/>
                    <a:pt x="2683" y="1410"/>
                  </a:cubicBezTo>
                  <a:cubicBezTo>
                    <a:pt x="2704" y="1063"/>
                    <a:pt x="2578" y="705"/>
                    <a:pt x="2346" y="442"/>
                  </a:cubicBezTo>
                  <a:cubicBezTo>
                    <a:pt x="2125" y="200"/>
                    <a:pt x="1778" y="0"/>
                    <a:pt x="143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424;p49">
              <a:extLst>
                <a:ext uri="{FF2B5EF4-FFF2-40B4-BE49-F238E27FC236}">
                  <a16:creationId xmlns:a16="http://schemas.microsoft.com/office/drawing/2014/main" id="{EE36DEC3-0841-5B3E-C683-2DA0226A883D}"/>
                </a:ext>
              </a:extLst>
            </p:cNvPr>
            <p:cNvSpPr/>
            <p:nvPr/>
          </p:nvSpPr>
          <p:spPr>
            <a:xfrm>
              <a:off x="5224400" y="1997225"/>
              <a:ext cx="145725" cy="245550"/>
            </a:xfrm>
            <a:custGeom>
              <a:avLst/>
              <a:gdLst/>
              <a:ahLst/>
              <a:cxnLst/>
              <a:rect l="l" t="t" r="r" b="b"/>
              <a:pathLst>
                <a:path w="5829" h="9822" extrusionOk="0">
                  <a:moveTo>
                    <a:pt x="4506" y="0"/>
                  </a:moveTo>
                  <a:cubicBezTo>
                    <a:pt x="4277" y="0"/>
                    <a:pt x="4042" y="185"/>
                    <a:pt x="4135" y="477"/>
                  </a:cubicBezTo>
                  <a:cubicBezTo>
                    <a:pt x="4314" y="1518"/>
                    <a:pt x="4366" y="2570"/>
                    <a:pt x="4408" y="3622"/>
                  </a:cubicBezTo>
                  <a:cubicBezTo>
                    <a:pt x="4461" y="4590"/>
                    <a:pt x="4629" y="5452"/>
                    <a:pt x="3377" y="5515"/>
                  </a:cubicBezTo>
                  <a:cubicBezTo>
                    <a:pt x="1337" y="5663"/>
                    <a:pt x="1" y="6914"/>
                    <a:pt x="1852" y="8587"/>
                  </a:cubicBezTo>
                  <a:cubicBezTo>
                    <a:pt x="2704" y="9250"/>
                    <a:pt x="3777" y="9502"/>
                    <a:pt x="4797" y="9797"/>
                  </a:cubicBezTo>
                  <a:cubicBezTo>
                    <a:pt x="4858" y="9814"/>
                    <a:pt x="4916" y="9822"/>
                    <a:pt x="4971" y="9822"/>
                  </a:cubicBezTo>
                  <a:cubicBezTo>
                    <a:pt x="5589" y="9822"/>
                    <a:pt x="5798" y="8813"/>
                    <a:pt x="5102" y="8639"/>
                  </a:cubicBezTo>
                  <a:cubicBezTo>
                    <a:pt x="4093" y="8282"/>
                    <a:pt x="2746" y="7998"/>
                    <a:pt x="2199" y="6998"/>
                  </a:cubicBezTo>
                  <a:cubicBezTo>
                    <a:pt x="3146" y="6494"/>
                    <a:pt x="4587" y="6809"/>
                    <a:pt x="5250" y="5789"/>
                  </a:cubicBezTo>
                  <a:cubicBezTo>
                    <a:pt x="5828" y="4327"/>
                    <a:pt x="5176" y="1844"/>
                    <a:pt x="4861" y="298"/>
                  </a:cubicBezTo>
                  <a:cubicBezTo>
                    <a:pt x="4822" y="90"/>
                    <a:pt x="4665" y="0"/>
                    <a:pt x="450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425;p49">
              <a:extLst>
                <a:ext uri="{FF2B5EF4-FFF2-40B4-BE49-F238E27FC236}">
                  <a16:creationId xmlns:a16="http://schemas.microsoft.com/office/drawing/2014/main" id="{B75888A4-855C-2DDF-A7DC-FF0A3C37DE47}"/>
                </a:ext>
              </a:extLst>
            </p:cNvPr>
            <p:cNvSpPr/>
            <p:nvPr/>
          </p:nvSpPr>
          <p:spPr>
            <a:xfrm>
              <a:off x="5144200" y="2251300"/>
              <a:ext cx="462900" cy="328425"/>
            </a:xfrm>
            <a:custGeom>
              <a:avLst/>
              <a:gdLst/>
              <a:ahLst/>
              <a:cxnLst/>
              <a:rect l="l" t="t" r="r" b="b"/>
              <a:pathLst>
                <a:path w="18516" h="13137" extrusionOk="0">
                  <a:moveTo>
                    <a:pt x="16513" y="0"/>
                  </a:moveTo>
                  <a:cubicBezTo>
                    <a:pt x="16250" y="0"/>
                    <a:pt x="15983" y="173"/>
                    <a:pt x="16000" y="496"/>
                  </a:cubicBezTo>
                  <a:cubicBezTo>
                    <a:pt x="16095" y="2747"/>
                    <a:pt x="16168" y="5093"/>
                    <a:pt x="15316" y="7228"/>
                  </a:cubicBezTo>
                  <a:cubicBezTo>
                    <a:pt x="14442" y="9590"/>
                    <a:pt x="12245" y="11730"/>
                    <a:pt x="9676" y="11730"/>
                  </a:cubicBezTo>
                  <a:cubicBezTo>
                    <a:pt x="9339" y="11730"/>
                    <a:pt x="8995" y="11693"/>
                    <a:pt x="8647" y="11615"/>
                  </a:cubicBezTo>
                  <a:cubicBezTo>
                    <a:pt x="5975" y="11120"/>
                    <a:pt x="3629" y="9343"/>
                    <a:pt x="2378" y="6934"/>
                  </a:cubicBezTo>
                  <a:cubicBezTo>
                    <a:pt x="1883" y="5987"/>
                    <a:pt x="1494" y="4882"/>
                    <a:pt x="1273" y="3820"/>
                  </a:cubicBezTo>
                  <a:cubicBezTo>
                    <a:pt x="1143" y="3475"/>
                    <a:pt x="1268" y="2618"/>
                    <a:pt x="808" y="2618"/>
                  </a:cubicBezTo>
                  <a:cubicBezTo>
                    <a:pt x="749" y="2618"/>
                    <a:pt x="680" y="2632"/>
                    <a:pt x="600" y="2663"/>
                  </a:cubicBezTo>
                  <a:cubicBezTo>
                    <a:pt x="0" y="3326"/>
                    <a:pt x="674" y="5103"/>
                    <a:pt x="842" y="5934"/>
                  </a:cubicBezTo>
                  <a:cubicBezTo>
                    <a:pt x="1925" y="9732"/>
                    <a:pt x="5386" y="12688"/>
                    <a:pt x="9310" y="13119"/>
                  </a:cubicBezTo>
                  <a:cubicBezTo>
                    <a:pt x="9482" y="13131"/>
                    <a:pt x="9652" y="13136"/>
                    <a:pt x="9819" y="13136"/>
                  </a:cubicBezTo>
                  <a:cubicBezTo>
                    <a:pt x="15249" y="13136"/>
                    <a:pt x="18515" y="7137"/>
                    <a:pt x="17199" y="2148"/>
                  </a:cubicBezTo>
                  <a:cubicBezTo>
                    <a:pt x="17104" y="1580"/>
                    <a:pt x="17041" y="1001"/>
                    <a:pt x="16999" y="422"/>
                  </a:cubicBezTo>
                  <a:cubicBezTo>
                    <a:pt x="16974" y="136"/>
                    <a:pt x="16745" y="0"/>
                    <a:pt x="165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426;p49">
              <a:extLst>
                <a:ext uri="{FF2B5EF4-FFF2-40B4-BE49-F238E27FC236}">
                  <a16:creationId xmlns:a16="http://schemas.microsoft.com/office/drawing/2014/main" id="{F7294476-2564-8816-ABE9-4E623A47ECE2}"/>
                </a:ext>
              </a:extLst>
            </p:cNvPr>
            <p:cNvSpPr/>
            <p:nvPr/>
          </p:nvSpPr>
          <p:spPr>
            <a:xfrm>
              <a:off x="4346825" y="2133925"/>
              <a:ext cx="204125" cy="169525"/>
            </a:xfrm>
            <a:custGeom>
              <a:avLst/>
              <a:gdLst/>
              <a:ahLst/>
              <a:cxnLst/>
              <a:rect l="l" t="t" r="r" b="b"/>
              <a:pathLst>
                <a:path w="8165" h="6781" extrusionOk="0">
                  <a:moveTo>
                    <a:pt x="714" y="0"/>
                  </a:moveTo>
                  <a:cubicBezTo>
                    <a:pt x="115" y="0"/>
                    <a:pt x="0" y="729"/>
                    <a:pt x="471" y="729"/>
                  </a:cubicBezTo>
                  <a:cubicBezTo>
                    <a:pt x="533" y="729"/>
                    <a:pt x="604" y="717"/>
                    <a:pt x="685" y="689"/>
                  </a:cubicBezTo>
                  <a:cubicBezTo>
                    <a:pt x="3504" y="1141"/>
                    <a:pt x="4914" y="4181"/>
                    <a:pt x="6145" y="6443"/>
                  </a:cubicBezTo>
                  <a:cubicBezTo>
                    <a:pt x="6232" y="6656"/>
                    <a:pt x="6449" y="6780"/>
                    <a:pt x="6663" y="6780"/>
                  </a:cubicBezTo>
                  <a:cubicBezTo>
                    <a:pt x="6734" y="6780"/>
                    <a:pt x="6805" y="6766"/>
                    <a:pt x="6871" y="6737"/>
                  </a:cubicBezTo>
                  <a:cubicBezTo>
                    <a:pt x="8164" y="6390"/>
                    <a:pt x="4735" y="1951"/>
                    <a:pt x="4125" y="1509"/>
                  </a:cubicBezTo>
                  <a:cubicBezTo>
                    <a:pt x="3199" y="699"/>
                    <a:pt x="2053" y="5"/>
                    <a:pt x="801" y="5"/>
                  </a:cubicBezTo>
                  <a:cubicBezTo>
                    <a:pt x="771" y="2"/>
                    <a:pt x="742" y="0"/>
                    <a:pt x="71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427;p49">
              <a:extLst>
                <a:ext uri="{FF2B5EF4-FFF2-40B4-BE49-F238E27FC236}">
                  <a16:creationId xmlns:a16="http://schemas.microsoft.com/office/drawing/2014/main" id="{4C7AD510-5FB6-1A46-BA2F-0FA58E271599}"/>
                </a:ext>
              </a:extLst>
            </p:cNvPr>
            <p:cNvSpPr/>
            <p:nvPr/>
          </p:nvSpPr>
          <p:spPr>
            <a:xfrm>
              <a:off x="4416550" y="2203675"/>
              <a:ext cx="70250" cy="178800"/>
            </a:xfrm>
            <a:custGeom>
              <a:avLst/>
              <a:gdLst/>
              <a:ahLst/>
              <a:cxnLst/>
              <a:rect l="l" t="t" r="r" b="b"/>
              <a:pathLst>
                <a:path w="2810" h="7152" extrusionOk="0">
                  <a:moveTo>
                    <a:pt x="2179" y="1"/>
                  </a:moveTo>
                  <a:cubicBezTo>
                    <a:pt x="967" y="1"/>
                    <a:pt x="60" y="1277"/>
                    <a:pt x="0" y="2422"/>
                  </a:cubicBezTo>
                  <a:cubicBezTo>
                    <a:pt x="95" y="3926"/>
                    <a:pt x="631" y="5431"/>
                    <a:pt x="1252" y="6809"/>
                  </a:cubicBezTo>
                  <a:cubicBezTo>
                    <a:pt x="1389" y="7051"/>
                    <a:pt x="1600" y="7151"/>
                    <a:pt x="1813" y="7151"/>
                  </a:cubicBezTo>
                  <a:cubicBezTo>
                    <a:pt x="2304" y="7151"/>
                    <a:pt x="2809" y="6622"/>
                    <a:pt x="2472" y="6072"/>
                  </a:cubicBezTo>
                  <a:cubicBezTo>
                    <a:pt x="1999" y="4610"/>
                    <a:pt x="558" y="2327"/>
                    <a:pt x="1862" y="1013"/>
                  </a:cubicBezTo>
                  <a:cubicBezTo>
                    <a:pt x="1988" y="907"/>
                    <a:pt x="2115" y="802"/>
                    <a:pt x="2272" y="760"/>
                  </a:cubicBezTo>
                  <a:cubicBezTo>
                    <a:pt x="2305" y="768"/>
                    <a:pt x="2338" y="772"/>
                    <a:pt x="2370" y="772"/>
                  </a:cubicBezTo>
                  <a:cubicBezTo>
                    <a:pt x="2516" y="772"/>
                    <a:pt x="2654" y="694"/>
                    <a:pt x="2714" y="539"/>
                  </a:cubicBezTo>
                  <a:cubicBezTo>
                    <a:pt x="2798" y="308"/>
                    <a:pt x="2640" y="13"/>
                    <a:pt x="2388" y="13"/>
                  </a:cubicBezTo>
                  <a:cubicBezTo>
                    <a:pt x="2317" y="5"/>
                    <a:pt x="2248" y="1"/>
                    <a:pt x="217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428;p49">
              <a:extLst>
                <a:ext uri="{FF2B5EF4-FFF2-40B4-BE49-F238E27FC236}">
                  <a16:creationId xmlns:a16="http://schemas.microsoft.com/office/drawing/2014/main" id="{7E766808-B9DF-BEEF-FE72-1888EA9A78EA}"/>
                </a:ext>
              </a:extLst>
            </p:cNvPr>
            <p:cNvSpPr/>
            <p:nvPr/>
          </p:nvSpPr>
          <p:spPr>
            <a:xfrm>
              <a:off x="6131675" y="2137175"/>
              <a:ext cx="274150" cy="169750"/>
            </a:xfrm>
            <a:custGeom>
              <a:avLst/>
              <a:gdLst/>
              <a:ahLst/>
              <a:cxnLst/>
              <a:rect l="l" t="t" r="r" b="b"/>
              <a:pathLst>
                <a:path w="10966" h="6790" extrusionOk="0">
                  <a:moveTo>
                    <a:pt x="9699" y="0"/>
                  </a:moveTo>
                  <a:cubicBezTo>
                    <a:pt x="7116" y="0"/>
                    <a:pt x="4733" y="1377"/>
                    <a:pt x="3061" y="3325"/>
                  </a:cubicBezTo>
                  <a:cubicBezTo>
                    <a:pt x="2599" y="3999"/>
                    <a:pt x="0" y="5945"/>
                    <a:pt x="989" y="6660"/>
                  </a:cubicBezTo>
                  <a:cubicBezTo>
                    <a:pt x="1112" y="6751"/>
                    <a:pt x="1229" y="6789"/>
                    <a:pt x="1340" y="6789"/>
                  </a:cubicBezTo>
                  <a:cubicBezTo>
                    <a:pt x="1700" y="6789"/>
                    <a:pt x="1992" y="6382"/>
                    <a:pt x="2209" y="6092"/>
                  </a:cubicBezTo>
                  <a:cubicBezTo>
                    <a:pt x="2672" y="5545"/>
                    <a:pt x="3167" y="5040"/>
                    <a:pt x="3672" y="4525"/>
                  </a:cubicBezTo>
                  <a:cubicBezTo>
                    <a:pt x="5407" y="2568"/>
                    <a:pt x="7553" y="790"/>
                    <a:pt x="10299" y="748"/>
                  </a:cubicBezTo>
                  <a:cubicBezTo>
                    <a:pt x="10353" y="772"/>
                    <a:pt x="10405" y="782"/>
                    <a:pt x="10452" y="782"/>
                  </a:cubicBezTo>
                  <a:cubicBezTo>
                    <a:pt x="10835" y="782"/>
                    <a:pt x="10965" y="109"/>
                    <a:pt x="10488" y="43"/>
                  </a:cubicBezTo>
                  <a:cubicBezTo>
                    <a:pt x="10223" y="15"/>
                    <a:pt x="9960" y="0"/>
                    <a:pt x="969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429;p49">
              <a:extLst>
                <a:ext uri="{FF2B5EF4-FFF2-40B4-BE49-F238E27FC236}">
                  <a16:creationId xmlns:a16="http://schemas.microsoft.com/office/drawing/2014/main" id="{D31FE81E-E33B-36A4-E4B7-79F59D039B96}"/>
                </a:ext>
              </a:extLst>
            </p:cNvPr>
            <p:cNvSpPr/>
            <p:nvPr/>
          </p:nvSpPr>
          <p:spPr>
            <a:xfrm>
              <a:off x="6200575" y="2207025"/>
              <a:ext cx="98500" cy="150875"/>
            </a:xfrm>
            <a:custGeom>
              <a:avLst/>
              <a:gdLst/>
              <a:ahLst/>
              <a:cxnLst/>
              <a:rect l="l" t="t" r="r" b="b"/>
              <a:pathLst>
                <a:path w="3940" h="6035" extrusionOk="0">
                  <a:moveTo>
                    <a:pt x="1595" y="1"/>
                  </a:moveTo>
                  <a:cubicBezTo>
                    <a:pt x="1461" y="1"/>
                    <a:pt x="1319" y="13"/>
                    <a:pt x="1168" y="37"/>
                  </a:cubicBezTo>
                  <a:cubicBezTo>
                    <a:pt x="682" y="145"/>
                    <a:pt x="866" y="792"/>
                    <a:pt x="1246" y="792"/>
                  </a:cubicBezTo>
                  <a:cubicBezTo>
                    <a:pt x="1310" y="792"/>
                    <a:pt x="1379" y="774"/>
                    <a:pt x="1452" y="731"/>
                  </a:cubicBezTo>
                  <a:cubicBezTo>
                    <a:pt x="2725" y="984"/>
                    <a:pt x="2420" y="2772"/>
                    <a:pt x="1820" y="3561"/>
                  </a:cubicBezTo>
                  <a:cubicBezTo>
                    <a:pt x="1547" y="4287"/>
                    <a:pt x="0" y="5086"/>
                    <a:pt x="674" y="5865"/>
                  </a:cubicBezTo>
                  <a:cubicBezTo>
                    <a:pt x="819" y="5985"/>
                    <a:pt x="958" y="6035"/>
                    <a:pt x="1089" y="6035"/>
                  </a:cubicBezTo>
                  <a:cubicBezTo>
                    <a:pt x="1603" y="6035"/>
                    <a:pt x="2011" y="5270"/>
                    <a:pt x="2346" y="4918"/>
                  </a:cubicBezTo>
                  <a:cubicBezTo>
                    <a:pt x="3759" y="3575"/>
                    <a:pt x="3939" y="1"/>
                    <a:pt x="15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430;p49">
              <a:extLst>
                <a:ext uri="{FF2B5EF4-FFF2-40B4-BE49-F238E27FC236}">
                  <a16:creationId xmlns:a16="http://schemas.microsoft.com/office/drawing/2014/main" id="{8A3A9F4B-A2DF-2269-2EEE-C557ED7750BF}"/>
                </a:ext>
              </a:extLst>
            </p:cNvPr>
            <p:cNvSpPr/>
            <p:nvPr/>
          </p:nvSpPr>
          <p:spPr>
            <a:xfrm>
              <a:off x="5446400" y="1641925"/>
              <a:ext cx="438275" cy="163700"/>
            </a:xfrm>
            <a:custGeom>
              <a:avLst/>
              <a:gdLst/>
              <a:ahLst/>
              <a:cxnLst/>
              <a:rect l="l" t="t" r="r" b="b"/>
              <a:pathLst>
                <a:path w="17531" h="6548" extrusionOk="0">
                  <a:moveTo>
                    <a:pt x="4654" y="0"/>
                  </a:moveTo>
                  <a:cubicBezTo>
                    <a:pt x="3995" y="0"/>
                    <a:pt x="3350" y="110"/>
                    <a:pt x="2744" y="393"/>
                  </a:cubicBezTo>
                  <a:cubicBezTo>
                    <a:pt x="1" y="1816"/>
                    <a:pt x="216" y="6547"/>
                    <a:pt x="3653" y="6547"/>
                  </a:cubicBezTo>
                  <a:cubicBezTo>
                    <a:pt x="3747" y="6547"/>
                    <a:pt x="3844" y="6544"/>
                    <a:pt x="3943" y="6536"/>
                  </a:cubicBezTo>
                  <a:cubicBezTo>
                    <a:pt x="6334" y="6518"/>
                    <a:pt x="8661" y="5740"/>
                    <a:pt x="11056" y="5740"/>
                  </a:cubicBezTo>
                  <a:cubicBezTo>
                    <a:pt x="11422" y="5740"/>
                    <a:pt x="11789" y="5758"/>
                    <a:pt x="12159" y="5800"/>
                  </a:cubicBezTo>
                  <a:cubicBezTo>
                    <a:pt x="12656" y="5864"/>
                    <a:pt x="13068" y="5893"/>
                    <a:pt x="13406" y="5893"/>
                  </a:cubicBezTo>
                  <a:cubicBezTo>
                    <a:pt x="17531" y="5893"/>
                    <a:pt x="10475" y="1482"/>
                    <a:pt x="8793" y="898"/>
                  </a:cubicBezTo>
                  <a:cubicBezTo>
                    <a:pt x="7513" y="498"/>
                    <a:pt x="6053" y="0"/>
                    <a:pt x="4654" y="0"/>
                  </a:cubicBezTo>
                  <a:close/>
                </a:path>
              </a:pathLst>
            </a:custGeom>
            <a:solidFill>
              <a:srgbClr val="512A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431;p49">
              <a:extLst>
                <a:ext uri="{FF2B5EF4-FFF2-40B4-BE49-F238E27FC236}">
                  <a16:creationId xmlns:a16="http://schemas.microsoft.com/office/drawing/2014/main" id="{B7AE13F3-0BD6-693D-8807-765EA8E9F9C1}"/>
                </a:ext>
              </a:extLst>
            </p:cNvPr>
            <p:cNvSpPr/>
            <p:nvPr/>
          </p:nvSpPr>
          <p:spPr>
            <a:xfrm>
              <a:off x="4702925" y="1693900"/>
              <a:ext cx="378700" cy="205600"/>
            </a:xfrm>
            <a:custGeom>
              <a:avLst/>
              <a:gdLst/>
              <a:ahLst/>
              <a:cxnLst/>
              <a:rect l="l" t="t" r="r" b="b"/>
              <a:pathLst>
                <a:path w="15148" h="8224" extrusionOk="0">
                  <a:moveTo>
                    <a:pt x="11438" y="0"/>
                  </a:moveTo>
                  <a:cubicBezTo>
                    <a:pt x="11274" y="0"/>
                    <a:pt x="11124" y="4"/>
                    <a:pt x="10993" y="8"/>
                  </a:cubicBezTo>
                  <a:cubicBezTo>
                    <a:pt x="9362" y="124"/>
                    <a:pt x="7795" y="776"/>
                    <a:pt x="6449" y="1701"/>
                  </a:cubicBezTo>
                  <a:cubicBezTo>
                    <a:pt x="5281" y="2396"/>
                    <a:pt x="0" y="7308"/>
                    <a:pt x="2567" y="8223"/>
                  </a:cubicBezTo>
                  <a:cubicBezTo>
                    <a:pt x="3640" y="8139"/>
                    <a:pt x="4566" y="7455"/>
                    <a:pt x="5586" y="7150"/>
                  </a:cubicBezTo>
                  <a:cubicBezTo>
                    <a:pt x="6754" y="6740"/>
                    <a:pt x="7974" y="6561"/>
                    <a:pt x="9194" y="6372"/>
                  </a:cubicBezTo>
                  <a:cubicBezTo>
                    <a:pt x="10677" y="6098"/>
                    <a:pt x="12455" y="6277"/>
                    <a:pt x="13854" y="5562"/>
                  </a:cubicBezTo>
                  <a:cubicBezTo>
                    <a:pt x="15148" y="4647"/>
                    <a:pt x="15043" y="2564"/>
                    <a:pt x="14085" y="1438"/>
                  </a:cubicBezTo>
                  <a:cubicBezTo>
                    <a:pt x="14241" y="164"/>
                    <a:pt x="12550" y="0"/>
                    <a:pt x="11438" y="0"/>
                  </a:cubicBezTo>
                  <a:close/>
                </a:path>
              </a:pathLst>
            </a:custGeom>
            <a:solidFill>
              <a:srgbClr val="512A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432;p49">
              <a:extLst>
                <a:ext uri="{FF2B5EF4-FFF2-40B4-BE49-F238E27FC236}">
                  <a16:creationId xmlns:a16="http://schemas.microsoft.com/office/drawing/2014/main" id="{CD9261CB-4333-234D-976F-BFF5EAAAE57D}"/>
                </a:ext>
              </a:extLst>
            </p:cNvPr>
            <p:cNvSpPr/>
            <p:nvPr/>
          </p:nvSpPr>
          <p:spPr>
            <a:xfrm>
              <a:off x="4743150" y="2217800"/>
              <a:ext cx="361900" cy="300400"/>
            </a:xfrm>
            <a:custGeom>
              <a:avLst/>
              <a:gdLst/>
              <a:ahLst/>
              <a:cxnLst/>
              <a:rect l="l" t="t" r="r" b="b"/>
              <a:pathLst>
                <a:path w="14476" h="12016" extrusionOk="0">
                  <a:moveTo>
                    <a:pt x="8440" y="1"/>
                  </a:moveTo>
                  <a:cubicBezTo>
                    <a:pt x="8332" y="1"/>
                    <a:pt x="8228" y="27"/>
                    <a:pt x="8132" y="100"/>
                  </a:cubicBezTo>
                  <a:cubicBezTo>
                    <a:pt x="769" y="363"/>
                    <a:pt x="1" y="11072"/>
                    <a:pt x="7543" y="11987"/>
                  </a:cubicBezTo>
                  <a:cubicBezTo>
                    <a:pt x="7723" y="12006"/>
                    <a:pt x="7903" y="12016"/>
                    <a:pt x="8082" y="12016"/>
                  </a:cubicBezTo>
                  <a:cubicBezTo>
                    <a:pt x="10837" y="12016"/>
                    <a:pt x="13377" y="9794"/>
                    <a:pt x="13960" y="7127"/>
                  </a:cubicBezTo>
                  <a:cubicBezTo>
                    <a:pt x="14475" y="4508"/>
                    <a:pt x="12824" y="1699"/>
                    <a:pt x="10425" y="637"/>
                  </a:cubicBezTo>
                  <a:cubicBezTo>
                    <a:pt x="10215" y="153"/>
                    <a:pt x="9489" y="227"/>
                    <a:pt x="9047" y="132"/>
                  </a:cubicBezTo>
                  <a:cubicBezTo>
                    <a:pt x="8856" y="91"/>
                    <a:pt x="8642" y="1"/>
                    <a:pt x="8440" y="1"/>
                  </a:cubicBezTo>
                  <a:close/>
                </a:path>
              </a:pathLst>
            </a:custGeom>
            <a:solidFill>
              <a:srgbClr val="FF5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433;p49">
              <a:extLst>
                <a:ext uri="{FF2B5EF4-FFF2-40B4-BE49-F238E27FC236}">
                  <a16:creationId xmlns:a16="http://schemas.microsoft.com/office/drawing/2014/main" id="{0DD77CD8-6B6D-4920-E58D-3E58D0359A8C}"/>
                </a:ext>
              </a:extLst>
            </p:cNvPr>
            <p:cNvSpPr/>
            <p:nvPr/>
          </p:nvSpPr>
          <p:spPr>
            <a:xfrm>
              <a:off x="5613350" y="2107150"/>
              <a:ext cx="384525" cy="304275"/>
            </a:xfrm>
            <a:custGeom>
              <a:avLst/>
              <a:gdLst/>
              <a:ahLst/>
              <a:cxnLst/>
              <a:rect l="l" t="t" r="r" b="b"/>
              <a:pathLst>
                <a:path w="15381" h="12171" extrusionOk="0">
                  <a:moveTo>
                    <a:pt x="7734" y="1"/>
                  </a:moveTo>
                  <a:cubicBezTo>
                    <a:pt x="7511" y="1"/>
                    <a:pt x="7312" y="70"/>
                    <a:pt x="7164" y="266"/>
                  </a:cubicBezTo>
                  <a:cubicBezTo>
                    <a:pt x="2756" y="298"/>
                    <a:pt x="0" y="5578"/>
                    <a:pt x="1515" y="9449"/>
                  </a:cubicBezTo>
                  <a:cubicBezTo>
                    <a:pt x="2388" y="11280"/>
                    <a:pt x="4555" y="11900"/>
                    <a:pt x="6428" y="12121"/>
                  </a:cubicBezTo>
                  <a:cubicBezTo>
                    <a:pt x="6689" y="12154"/>
                    <a:pt x="6951" y="12170"/>
                    <a:pt x="7211" y="12170"/>
                  </a:cubicBezTo>
                  <a:cubicBezTo>
                    <a:pt x="11447" y="12170"/>
                    <a:pt x="15380" y="7950"/>
                    <a:pt x="13170" y="3748"/>
                  </a:cubicBezTo>
                  <a:cubicBezTo>
                    <a:pt x="12434" y="2191"/>
                    <a:pt x="11045" y="887"/>
                    <a:pt x="9373" y="424"/>
                  </a:cubicBezTo>
                  <a:cubicBezTo>
                    <a:pt x="8909" y="380"/>
                    <a:pt x="8255" y="1"/>
                    <a:pt x="7734" y="1"/>
                  </a:cubicBezTo>
                  <a:close/>
                </a:path>
              </a:pathLst>
            </a:custGeom>
            <a:solidFill>
              <a:srgbClr val="FF5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434;p49">
              <a:extLst>
                <a:ext uri="{FF2B5EF4-FFF2-40B4-BE49-F238E27FC236}">
                  <a16:creationId xmlns:a16="http://schemas.microsoft.com/office/drawing/2014/main" id="{C451B39F-E878-41A9-6AA2-68806775305C}"/>
                </a:ext>
              </a:extLst>
            </p:cNvPr>
            <p:cNvSpPr/>
            <p:nvPr/>
          </p:nvSpPr>
          <p:spPr>
            <a:xfrm>
              <a:off x="5242525" y="3031375"/>
              <a:ext cx="324825" cy="74225"/>
            </a:xfrm>
            <a:custGeom>
              <a:avLst/>
              <a:gdLst/>
              <a:ahLst/>
              <a:cxnLst/>
              <a:rect l="l" t="t" r="r" b="b"/>
              <a:pathLst>
                <a:path w="12993" h="2969" extrusionOk="0">
                  <a:moveTo>
                    <a:pt x="12161" y="0"/>
                  </a:moveTo>
                  <a:cubicBezTo>
                    <a:pt x="11617" y="0"/>
                    <a:pt x="10915" y="613"/>
                    <a:pt x="10405" y="682"/>
                  </a:cubicBezTo>
                  <a:cubicBezTo>
                    <a:pt x="8802" y="1192"/>
                    <a:pt x="7169" y="1671"/>
                    <a:pt x="5484" y="1671"/>
                  </a:cubicBezTo>
                  <a:cubicBezTo>
                    <a:pt x="5466" y="1671"/>
                    <a:pt x="5448" y="1671"/>
                    <a:pt x="5429" y="1671"/>
                  </a:cubicBezTo>
                  <a:cubicBezTo>
                    <a:pt x="5406" y="1671"/>
                    <a:pt x="5383" y="1671"/>
                    <a:pt x="5360" y="1671"/>
                  </a:cubicBezTo>
                  <a:cubicBezTo>
                    <a:pt x="3953" y="1671"/>
                    <a:pt x="2557" y="1358"/>
                    <a:pt x="1222" y="924"/>
                  </a:cubicBezTo>
                  <a:cubicBezTo>
                    <a:pt x="1144" y="880"/>
                    <a:pt x="1059" y="860"/>
                    <a:pt x="974" y="860"/>
                  </a:cubicBezTo>
                  <a:cubicBezTo>
                    <a:pt x="769" y="860"/>
                    <a:pt x="564" y="979"/>
                    <a:pt x="475" y="1187"/>
                  </a:cubicBezTo>
                  <a:cubicBezTo>
                    <a:pt x="1" y="2227"/>
                    <a:pt x="4271" y="2965"/>
                    <a:pt x="5167" y="2965"/>
                  </a:cubicBezTo>
                  <a:cubicBezTo>
                    <a:pt x="5186" y="2965"/>
                    <a:pt x="5203" y="2965"/>
                    <a:pt x="5219" y="2964"/>
                  </a:cubicBezTo>
                  <a:cubicBezTo>
                    <a:pt x="5316" y="2967"/>
                    <a:pt x="5414" y="2969"/>
                    <a:pt x="5512" y="2969"/>
                  </a:cubicBezTo>
                  <a:cubicBezTo>
                    <a:pt x="7298" y="2969"/>
                    <a:pt x="9086" y="2519"/>
                    <a:pt x="10741" y="1870"/>
                  </a:cubicBezTo>
                  <a:cubicBezTo>
                    <a:pt x="11320" y="1481"/>
                    <a:pt x="12993" y="1271"/>
                    <a:pt x="12698" y="335"/>
                  </a:cubicBezTo>
                  <a:cubicBezTo>
                    <a:pt x="12555" y="90"/>
                    <a:pt x="12370" y="0"/>
                    <a:pt x="1216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435;p49">
              <a:extLst>
                <a:ext uri="{FF2B5EF4-FFF2-40B4-BE49-F238E27FC236}">
                  <a16:creationId xmlns:a16="http://schemas.microsoft.com/office/drawing/2014/main" id="{3AF0EF2A-86CE-26E9-3551-8CB2894B52CE}"/>
                </a:ext>
              </a:extLst>
            </p:cNvPr>
            <p:cNvSpPr/>
            <p:nvPr/>
          </p:nvSpPr>
          <p:spPr>
            <a:xfrm>
              <a:off x="4179600" y="704450"/>
              <a:ext cx="2321050" cy="1423300"/>
            </a:xfrm>
            <a:custGeom>
              <a:avLst/>
              <a:gdLst/>
              <a:ahLst/>
              <a:cxnLst/>
              <a:rect l="l" t="t" r="r" b="b"/>
              <a:pathLst>
                <a:path w="92842" h="56932" extrusionOk="0">
                  <a:moveTo>
                    <a:pt x="9331" y="34125"/>
                  </a:moveTo>
                  <a:cubicBezTo>
                    <a:pt x="9331" y="34125"/>
                    <a:pt x="9331" y="34126"/>
                    <a:pt x="9331" y="34126"/>
                  </a:cubicBezTo>
                  <a:cubicBezTo>
                    <a:pt x="9331" y="34126"/>
                    <a:pt x="9331" y="34125"/>
                    <a:pt x="9331" y="34125"/>
                  </a:cubicBezTo>
                  <a:close/>
                  <a:moveTo>
                    <a:pt x="9306" y="34299"/>
                  </a:moveTo>
                  <a:cubicBezTo>
                    <a:pt x="9299" y="34308"/>
                    <a:pt x="9299" y="34317"/>
                    <a:pt x="9299" y="34326"/>
                  </a:cubicBezTo>
                  <a:cubicBezTo>
                    <a:pt x="9302" y="34317"/>
                    <a:pt x="9304" y="34308"/>
                    <a:pt x="9306" y="34299"/>
                  </a:cubicBezTo>
                  <a:close/>
                  <a:moveTo>
                    <a:pt x="44975" y="0"/>
                  </a:moveTo>
                  <a:cubicBezTo>
                    <a:pt x="44106" y="0"/>
                    <a:pt x="43239" y="129"/>
                    <a:pt x="42413" y="392"/>
                  </a:cubicBezTo>
                  <a:cubicBezTo>
                    <a:pt x="40162" y="1086"/>
                    <a:pt x="38511" y="2675"/>
                    <a:pt x="37312" y="4652"/>
                  </a:cubicBezTo>
                  <a:cubicBezTo>
                    <a:pt x="36891" y="5262"/>
                    <a:pt x="36575" y="5936"/>
                    <a:pt x="36133" y="6525"/>
                  </a:cubicBezTo>
                  <a:cubicBezTo>
                    <a:pt x="35797" y="6903"/>
                    <a:pt x="35429" y="7250"/>
                    <a:pt x="35018" y="7545"/>
                  </a:cubicBezTo>
                  <a:cubicBezTo>
                    <a:pt x="34840" y="7688"/>
                    <a:pt x="34601" y="7762"/>
                    <a:pt x="34378" y="7762"/>
                  </a:cubicBezTo>
                  <a:cubicBezTo>
                    <a:pt x="34338" y="7762"/>
                    <a:pt x="34299" y="7760"/>
                    <a:pt x="34261" y="7755"/>
                  </a:cubicBezTo>
                  <a:cubicBezTo>
                    <a:pt x="33335" y="7692"/>
                    <a:pt x="32431" y="7450"/>
                    <a:pt x="31526" y="7219"/>
                  </a:cubicBezTo>
                  <a:cubicBezTo>
                    <a:pt x="29380" y="6651"/>
                    <a:pt x="27224" y="6030"/>
                    <a:pt x="24994" y="5883"/>
                  </a:cubicBezTo>
                  <a:cubicBezTo>
                    <a:pt x="24802" y="5867"/>
                    <a:pt x="24609" y="5859"/>
                    <a:pt x="24416" y="5859"/>
                  </a:cubicBezTo>
                  <a:cubicBezTo>
                    <a:pt x="23167" y="5859"/>
                    <a:pt x="21905" y="6192"/>
                    <a:pt x="20912" y="6966"/>
                  </a:cubicBezTo>
                  <a:cubicBezTo>
                    <a:pt x="19671" y="7861"/>
                    <a:pt x="18840" y="8933"/>
                    <a:pt x="18335" y="10385"/>
                  </a:cubicBezTo>
                  <a:cubicBezTo>
                    <a:pt x="17925" y="11658"/>
                    <a:pt x="17536" y="13025"/>
                    <a:pt x="17872" y="14361"/>
                  </a:cubicBezTo>
                  <a:cubicBezTo>
                    <a:pt x="17988" y="14793"/>
                    <a:pt x="18135" y="15224"/>
                    <a:pt x="18335" y="15624"/>
                  </a:cubicBezTo>
                  <a:cubicBezTo>
                    <a:pt x="18567" y="16107"/>
                    <a:pt x="18893" y="16528"/>
                    <a:pt x="19082" y="17033"/>
                  </a:cubicBezTo>
                  <a:cubicBezTo>
                    <a:pt x="18759" y="17074"/>
                    <a:pt x="18433" y="17088"/>
                    <a:pt x="18105" y="17088"/>
                  </a:cubicBezTo>
                  <a:cubicBezTo>
                    <a:pt x="17425" y="17088"/>
                    <a:pt x="16738" y="17028"/>
                    <a:pt x="16057" y="17028"/>
                  </a:cubicBezTo>
                  <a:cubicBezTo>
                    <a:pt x="15478" y="17028"/>
                    <a:pt x="14902" y="17072"/>
                    <a:pt x="14338" y="17233"/>
                  </a:cubicBezTo>
                  <a:cubicBezTo>
                    <a:pt x="12928" y="17538"/>
                    <a:pt x="11666" y="18264"/>
                    <a:pt x="10520" y="19126"/>
                  </a:cubicBezTo>
                  <a:cubicBezTo>
                    <a:pt x="9047" y="20231"/>
                    <a:pt x="7448" y="21356"/>
                    <a:pt x="6617" y="23050"/>
                  </a:cubicBezTo>
                  <a:cubicBezTo>
                    <a:pt x="5818" y="24744"/>
                    <a:pt x="5565" y="26742"/>
                    <a:pt x="5933" y="28583"/>
                  </a:cubicBezTo>
                  <a:cubicBezTo>
                    <a:pt x="6144" y="29488"/>
                    <a:pt x="6575" y="30329"/>
                    <a:pt x="7101" y="31097"/>
                  </a:cubicBezTo>
                  <a:cubicBezTo>
                    <a:pt x="7606" y="31823"/>
                    <a:pt x="8226" y="32464"/>
                    <a:pt x="8826" y="33117"/>
                  </a:cubicBezTo>
                  <a:cubicBezTo>
                    <a:pt x="9071" y="33381"/>
                    <a:pt x="9315" y="33682"/>
                    <a:pt x="9331" y="34044"/>
                  </a:cubicBezTo>
                  <a:lnTo>
                    <a:pt x="9331" y="34044"/>
                  </a:lnTo>
                  <a:cubicBezTo>
                    <a:pt x="9331" y="34043"/>
                    <a:pt x="9331" y="34043"/>
                    <a:pt x="9331" y="34042"/>
                  </a:cubicBezTo>
                  <a:lnTo>
                    <a:pt x="9331" y="34042"/>
                  </a:lnTo>
                  <a:cubicBezTo>
                    <a:pt x="9331" y="34044"/>
                    <a:pt x="9331" y="34045"/>
                    <a:pt x="9331" y="34047"/>
                  </a:cubicBezTo>
                  <a:lnTo>
                    <a:pt x="9331" y="34047"/>
                  </a:lnTo>
                  <a:cubicBezTo>
                    <a:pt x="9331" y="34046"/>
                    <a:pt x="9331" y="34045"/>
                    <a:pt x="9331" y="34044"/>
                  </a:cubicBezTo>
                  <a:lnTo>
                    <a:pt x="9331" y="34044"/>
                  </a:lnTo>
                  <a:cubicBezTo>
                    <a:pt x="9332" y="34047"/>
                    <a:pt x="9333" y="34051"/>
                    <a:pt x="9333" y="34055"/>
                  </a:cubicBezTo>
                  <a:lnTo>
                    <a:pt x="9333" y="34055"/>
                  </a:lnTo>
                  <a:cubicBezTo>
                    <a:pt x="9333" y="34052"/>
                    <a:pt x="9332" y="34049"/>
                    <a:pt x="9331" y="34047"/>
                  </a:cubicBezTo>
                  <a:lnTo>
                    <a:pt x="9331" y="34047"/>
                  </a:lnTo>
                  <a:cubicBezTo>
                    <a:pt x="9332" y="34072"/>
                    <a:pt x="9332" y="34098"/>
                    <a:pt x="9331" y="34125"/>
                  </a:cubicBezTo>
                  <a:lnTo>
                    <a:pt x="9331" y="34125"/>
                  </a:lnTo>
                  <a:cubicBezTo>
                    <a:pt x="9332" y="34118"/>
                    <a:pt x="9335" y="34109"/>
                    <a:pt x="9338" y="34101"/>
                  </a:cubicBezTo>
                  <a:lnTo>
                    <a:pt x="9338" y="34101"/>
                  </a:lnTo>
                  <a:cubicBezTo>
                    <a:pt x="9339" y="34168"/>
                    <a:pt x="9322" y="34238"/>
                    <a:pt x="9306" y="34299"/>
                  </a:cubicBezTo>
                  <a:lnTo>
                    <a:pt x="9306" y="34299"/>
                  </a:lnTo>
                  <a:cubicBezTo>
                    <a:pt x="9307" y="34297"/>
                    <a:pt x="9309" y="34296"/>
                    <a:pt x="9310" y="34295"/>
                  </a:cubicBezTo>
                  <a:lnTo>
                    <a:pt x="9310" y="34295"/>
                  </a:lnTo>
                  <a:cubicBezTo>
                    <a:pt x="9268" y="34432"/>
                    <a:pt x="9184" y="34568"/>
                    <a:pt x="9110" y="34695"/>
                  </a:cubicBezTo>
                  <a:cubicBezTo>
                    <a:pt x="8353" y="35526"/>
                    <a:pt x="7185" y="35936"/>
                    <a:pt x="6165" y="36388"/>
                  </a:cubicBezTo>
                  <a:cubicBezTo>
                    <a:pt x="5481" y="36672"/>
                    <a:pt x="4787" y="36967"/>
                    <a:pt x="4124" y="37303"/>
                  </a:cubicBezTo>
                  <a:cubicBezTo>
                    <a:pt x="3209" y="37713"/>
                    <a:pt x="2336" y="38271"/>
                    <a:pt x="1778" y="39123"/>
                  </a:cubicBezTo>
                  <a:cubicBezTo>
                    <a:pt x="1" y="41648"/>
                    <a:pt x="642" y="44782"/>
                    <a:pt x="3230" y="46455"/>
                  </a:cubicBezTo>
                  <a:cubicBezTo>
                    <a:pt x="4050" y="47023"/>
                    <a:pt x="4944" y="47465"/>
                    <a:pt x="5828" y="47938"/>
                  </a:cubicBezTo>
                  <a:cubicBezTo>
                    <a:pt x="6491" y="48327"/>
                    <a:pt x="7364" y="48590"/>
                    <a:pt x="7753" y="49295"/>
                  </a:cubicBezTo>
                  <a:cubicBezTo>
                    <a:pt x="8111" y="50147"/>
                    <a:pt x="7921" y="51104"/>
                    <a:pt x="7764" y="51988"/>
                  </a:cubicBezTo>
                  <a:cubicBezTo>
                    <a:pt x="7595" y="52745"/>
                    <a:pt x="8184" y="53261"/>
                    <a:pt x="8868" y="53408"/>
                  </a:cubicBezTo>
                  <a:cubicBezTo>
                    <a:pt x="9794" y="53650"/>
                    <a:pt x="10751" y="53776"/>
                    <a:pt x="11698" y="53923"/>
                  </a:cubicBezTo>
                  <a:cubicBezTo>
                    <a:pt x="12003" y="53976"/>
                    <a:pt x="12318" y="54028"/>
                    <a:pt x="12623" y="54071"/>
                  </a:cubicBezTo>
                  <a:cubicBezTo>
                    <a:pt x="12861" y="54092"/>
                    <a:pt x="13126" y="54191"/>
                    <a:pt x="13373" y="54191"/>
                  </a:cubicBezTo>
                  <a:cubicBezTo>
                    <a:pt x="13498" y="54191"/>
                    <a:pt x="13618" y="54166"/>
                    <a:pt x="13728" y="54092"/>
                  </a:cubicBezTo>
                  <a:cubicBezTo>
                    <a:pt x="13780" y="54050"/>
                    <a:pt x="13823" y="53997"/>
                    <a:pt x="13844" y="53944"/>
                  </a:cubicBezTo>
                  <a:cubicBezTo>
                    <a:pt x="13949" y="54146"/>
                    <a:pt x="14053" y="54236"/>
                    <a:pt x="14156" y="54236"/>
                  </a:cubicBezTo>
                  <a:cubicBezTo>
                    <a:pt x="14922" y="54236"/>
                    <a:pt x="15581" y="49212"/>
                    <a:pt x="15748" y="48748"/>
                  </a:cubicBezTo>
                  <a:cubicBezTo>
                    <a:pt x="16042" y="47065"/>
                    <a:pt x="16274" y="45361"/>
                    <a:pt x="16547" y="43678"/>
                  </a:cubicBezTo>
                  <a:cubicBezTo>
                    <a:pt x="16610" y="43688"/>
                    <a:pt x="16684" y="43699"/>
                    <a:pt x="16747" y="43709"/>
                  </a:cubicBezTo>
                  <a:cubicBezTo>
                    <a:pt x="17204" y="43801"/>
                    <a:pt x="17668" y="43834"/>
                    <a:pt x="18134" y="43834"/>
                  </a:cubicBezTo>
                  <a:cubicBezTo>
                    <a:pt x="18795" y="43834"/>
                    <a:pt x="19459" y="43767"/>
                    <a:pt x="20113" y="43699"/>
                  </a:cubicBezTo>
                  <a:cubicBezTo>
                    <a:pt x="21828" y="43457"/>
                    <a:pt x="23395" y="42636"/>
                    <a:pt x="24836" y="41700"/>
                  </a:cubicBezTo>
                  <a:cubicBezTo>
                    <a:pt x="27729" y="39775"/>
                    <a:pt x="30106" y="37177"/>
                    <a:pt x="32294" y="34505"/>
                  </a:cubicBezTo>
                  <a:cubicBezTo>
                    <a:pt x="33335" y="33222"/>
                    <a:pt x="34324" y="31907"/>
                    <a:pt x="35292" y="30571"/>
                  </a:cubicBezTo>
                  <a:cubicBezTo>
                    <a:pt x="35828" y="32517"/>
                    <a:pt x="37007" y="34358"/>
                    <a:pt x="39289" y="35231"/>
                  </a:cubicBezTo>
                  <a:cubicBezTo>
                    <a:pt x="40283" y="35590"/>
                    <a:pt x="41312" y="35752"/>
                    <a:pt x="42345" y="35752"/>
                  </a:cubicBezTo>
                  <a:cubicBezTo>
                    <a:pt x="45365" y="35752"/>
                    <a:pt x="48416" y="34367"/>
                    <a:pt x="50713" y="32486"/>
                  </a:cubicBezTo>
                  <a:cubicBezTo>
                    <a:pt x="52711" y="30845"/>
                    <a:pt x="54489" y="28972"/>
                    <a:pt x="56193" y="27026"/>
                  </a:cubicBezTo>
                  <a:cubicBezTo>
                    <a:pt x="56808" y="31620"/>
                    <a:pt x="61339" y="34332"/>
                    <a:pt x="65795" y="34332"/>
                  </a:cubicBezTo>
                  <a:cubicBezTo>
                    <a:pt x="65992" y="34332"/>
                    <a:pt x="66190" y="34327"/>
                    <a:pt x="66386" y="34316"/>
                  </a:cubicBezTo>
                  <a:cubicBezTo>
                    <a:pt x="68511" y="34263"/>
                    <a:pt x="70594" y="33758"/>
                    <a:pt x="72550" y="32969"/>
                  </a:cubicBezTo>
                  <a:cubicBezTo>
                    <a:pt x="73445" y="34789"/>
                    <a:pt x="74202" y="36683"/>
                    <a:pt x="74801" y="38629"/>
                  </a:cubicBezTo>
                  <a:cubicBezTo>
                    <a:pt x="75485" y="40711"/>
                    <a:pt x="76116" y="42826"/>
                    <a:pt x="76527" y="44982"/>
                  </a:cubicBezTo>
                  <a:cubicBezTo>
                    <a:pt x="76895" y="46886"/>
                    <a:pt x="77179" y="48811"/>
                    <a:pt x="77358" y="50736"/>
                  </a:cubicBezTo>
                  <a:cubicBezTo>
                    <a:pt x="77557" y="52556"/>
                    <a:pt x="77684" y="54397"/>
                    <a:pt x="78157" y="56164"/>
                  </a:cubicBezTo>
                  <a:cubicBezTo>
                    <a:pt x="78220" y="56364"/>
                    <a:pt x="78378" y="56448"/>
                    <a:pt x="78525" y="56448"/>
                  </a:cubicBezTo>
                  <a:cubicBezTo>
                    <a:pt x="78452" y="56521"/>
                    <a:pt x="78399" y="56616"/>
                    <a:pt x="78410" y="56732"/>
                  </a:cubicBezTo>
                  <a:cubicBezTo>
                    <a:pt x="78420" y="56848"/>
                    <a:pt x="78515" y="56921"/>
                    <a:pt x="78630" y="56932"/>
                  </a:cubicBezTo>
                  <a:cubicBezTo>
                    <a:pt x="79062" y="56827"/>
                    <a:pt x="79430" y="56553"/>
                    <a:pt x="79830" y="56374"/>
                  </a:cubicBezTo>
                  <a:cubicBezTo>
                    <a:pt x="80808" y="55848"/>
                    <a:pt x="81723" y="55396"/>
                    <a:pt x="82764" y="54944"/>
                  </a:cubicBezTo>
                  <a:cubicBezTo>
                    <a:pt x="83532" y="54586"/>
                    <a:pt x="84332" y="54270"/>
                    <a:pt x="85142" y="54028"/>
                  </a:cubicBezTo>
                  <a:cubicBezTo>
                    <a:pt x="85510" y="53913"/>
                    <a:pt x="85920" y="53902"/>
                    <a:pt x="86225" y="53660"/>
                  </a:cubicBezTo>
                  <a:cubicBezTo>
                    <a:pt x="87014" y="52892"/>
                    <a:pt x="86162" y="51767"/>
                    <a:pt x="87593" y="50189"/>
                  </a:cubicBezTo>
                  <a:cubicBezTo>
                    <a:pt x="89812" y="47801"/>
                    <a:pt x="91916" y="46697"/>
                    <a:pt x="92505" y="43131"/>
                  </a:cubicBezTo>
                  <a:cubicBezTo>
                    <a:pt x="92842" y="41153"/>
                    <a:pt x="91874" y="39039"/>
                    <a:pt x="90117" y="38040"/>
                  </a:cubicBezTo>
                  <a:cubicBezTo>
                    <a:pt x="89591" y="37745"/>
                    <a:pt x="89055" y="37451"/>
                    <a:pt x="88497" y="37219"/>
                  </a:cubicBezTo>
                  <a:cubicBezTo>
                    <a:pt x="87971" y="36956"/>
                    <a:pt x="87340" y="36882"/>
                    <a:pt x="86877" y="36504"/>
                  </a:cubicBezTo>
                  <a:cubicBezTo>
                    <a:pt x="86625" y="36167"/>
                    <a:pt x="86888" y="35736"/>
                    <a:pt x="87014" y="35399"/>
                  </a:cubicBezTo>
                  <a:cubicBezTo>
                    <a:pt x="87435" y="34558"/>
                    <a:pt x="87950" y="33758"/>
                    <a:pt x="88287" y="32875"/>
                  </a:cubicBezTo>
                  <a:cubicBezTo>
                    <a:pt x="88813" y="31423"/>
                    <a:pt x="88876" y="29835"/>
                    <a:pt x="88708" y="28309"/>
                  </a:cubicBezTo>
                  <a:cubicBezTo>
                    <a:pt x="88560" y="26847"/>
                    <a:pt x="87961" y="25469"/>
                    <a:pt x="87119" y="24281"/>
                  </a:cubicBezTo>
                  <a:cubicBezTo>
                    <a:pt x="85952" y="22535"/>
                    <a:pt x="84574" y="21935"/>
                    <a:pt x="82554" y="21672"/>
                  </a:cubicBezTo>
                  <a:cubicBezTo>
                    <a:pt x="82018" y="21577"/>
                    <a:pt x="81481" y="21535"/>
                    <a:pt x="80955" y="21451"/>
                  </a:cubicBezTo>
                  <a:cubicBezTo>
                    <a:pt x="80745" y="21409"/>
                    <a:pt x="80534" y="21346"/>
                    <a:pt x="80387" y="21199"/>
                  </a:cubicBezTo>
                  <a:cubicBezTo>
                    <a:pt x="80135" y="20894"/>
                    <a:pt x="80061" y="20462"/>
                    <a:pt x="79956" y="20084"/>
                  </a:cubicBezTo>
                  <a:cubicBezTo>
                    <a:pt x="79840" y="19452"/>
                    <a:pt x="79766" y="18811"/>
                    <a:pt x="79640" y="18180"/>
                  </a:cubicBezTo>
                  <a:cubicBezTo>
                    <a:pt x="79093" y="14750"/>
                    <a:pt x="76716" y="11206"/>
                    <a:pt x="73034" y="10806"/>
                  </a:cubicBezTo>
                  <a:cubicBezTo>
                    <a:pt x="72810" y="10783"/>
                    <a:pt x="72584" y="10773"/>
                    <a:pt x="72359" y="10773"/>
                  </a:cubicBezTo>
                  <a:cubicBezTo>
                    <a:pt x="71435" y="10773"/>
                    <a:pt x="70510" y="10944"/>
                    <a:pt x="69605" y="11121"/>
                  </a:cubicBezTo>
                  <a:cubicBezTo>
                    <a:pt x="69579" y="11124"/>
                    <a:pt x="69553" y="11125"/>
                    <a:pt x="69528" y="11125"/>
                  </a:cubicBezTo>
                  <a:cubicBezTo>
                    <a:pt x="69452" y="11125"/>
                    <a:pt x="69379" y="11114"/>
                    <a:pt x="69300" y="11090"/>
                  </a:cubicBezTo>
                  <a:cubicBezTo>
                    <a:pt x="69282" y="11083"/>
                    <a:pt x="69263" y="11075"/>
                    <a:pt x="69246" y="11067"/>
                  </a:cubicBezTo>
                  <a:lnTo>
                    <a:pt x="69246" y="11067"/>
                  </a:lnTo>
                  <a:cubicBezTo>
                    <a:pt x="69247" y="11068"/>
                    <a:pt x="69247" y="11069"/>
                    <a:pt x="69247" y="11069"/>
                  </a:cubicBezTo>
                  <a:cubicBezTo>
                    <a:pt x="69247" y="11069"/>
                    <a:pt x="69241" y="11069"/>
                    <a:pt x="69238" y="11064"/>
                  </a:cubicBezTo>
                  <a:lnTo>
                    <a:pt x="69238" y="11064"/>
                  </a:lnTo>
                  <a:cubicBezTo>
                    <a:pt x="69241" y="11065"/>
                    <a:pt x="69243" y="11066"/>
                    <a:pt x="69246" y="11067"/>
                  </a:cubicBezTo>
                  <a:lnTo>
                    <a:pt x="69246" y="11067"/>
                  </a:lnTo>
                  <a:cubicBezTo>
                    <a:pt x="69243" y="11064"/>
                    <a:pt x="69237" y="11058"/>
                    <a:pt x="69237" y="11058"/>
                  </a:cubicBezTo>
                  <a:lnTo>
                    <a:pt x="69237" y="11058"/>
                  </a:lnTo>
                  <a:cubicBezTo>
                    <a:pt x="69237" y="11060"/>
                    <a:pt x="69237" y="11062"/>
                    <a:pt x="69238" y="11064"/>
                  </a:cubicBezTo>
                  <a:lnTo>
                    <a:pt x="69238" y="11064"/>
                  </a:lnTo>
                  <a:cubicBezTo>
                    <a:pt x="69025" y="10966"/>
                    <a:pt x="68852" y="10813"/>
                    <a:pt x="68679" y="10669"/>
                  </a:cubicBezTo>
                  <a:cubicBezTo>
                    <a:pt x="68153" y="10185"/>
                    <a:pt x="67649" y="9701"/>
                    <a:pt x="67112" y="9239"/>
                  </a:cubicBezTo>
                  <a:cubicBezTo>
                    <a:pt x="65056" y="7525"/>
                    <a:pt x="62739" y="5503"/>
                    <a:pt x="59931" y="5503"/>
                  </a:cubicBezTo>
                  <a:cubicBezTo>
                    <a:pt x="59808" y="5503"/>
                    <a:pt x="59684" y="5507"/>
                    <a:pt x="59559" y="5515"/>
                  </a:cubicBezTo>
                  <a:cubicBezTo>
                    <a:pt x="58476" y="5588"/>
                    <a:pt x="57424" y="5946"/>
                    <a:pt x="56446" y="6398"/>
                  </a:cubicBezTo>
                  <a:cubicBezTo>
                    <a:pt x="56036" y="6588"/>
                    <a:pt x="55636" y="6798"/>
                    <a:pt x="55226" y="6998"/>
                  </a:cubicBezTo>
                  <a:cubicBezTo>
                    <a:pt x="54973" y="7114"/>
                    <a:pt x="54826" y="7208"/>
                    <a:pt x="54510" y="7219"/>
                  </a:cubicBezTo>
                  <a:cubicBezTo>
                    <a:pt x="54352" y="7187"/>
                    <a:pt x="54205" y="7082"/>
                    <a:pt x="54089" y="6956"/>
                  </a:cubicBezTo>
                  <a:cubicBezTo>
                    <a:pt x="53542" y="6325"/>
                    <a:pt x="53206" y="5557"/>
                    <a:pt x="52785" y="4842"/>
                  </a:cubicBezTo>
                  <a:cubicBezTo>
                    <a:pt x="52449" y="4231"/>
                    <a:pt x="52059" y="3642"/>
                    <a:pt x="51628" y="3085"/>
                  </a:cubicBezTo>
                  <a:cubicBezTo>
                    <a:pt x="50054" y="1088"/>
                    <a:pt x="47506" y="0"/>
                    <a:pt x="44975" y="0"/>
                  </a:cubicBezTo>
                  <a:close/>
                </a:path>
              </a:pathLst>
            </a:custGeom>
            <a:solidFill>
              <a:srgbClr val="512A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8647976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barn(inVertical)">
                                      <p:cBhvr>
                                        <p:cTn id="7" dur="500"/>
                                        <p:tgtEl>
                                          <p:spTgt spid="51"/>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9"/>
                                        </p:tgtEl>
                                        <p:attrNameLst>
                                          <p:attrName>style.visibility</p:attrName>
                                        </p:attrNameLst>
                                      </p:cBhvr>
                                      <p:to>
                                        <p:strVal val="visible"/>
                                      </p:to>
                                    </p:set>
                                    <p:animEffect transition="in" filter="barn(inVertical)">
                                      <p:cBhvr>
                                        <p:cTn id="10" dur="500"/>
                                        <p:tgtEl>
                                          <p:spTgt spid="49"/>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0"/>
                                        </p:tgtEl>
                                        <p:attrNameLst>
                                          <p:attrName>style.visibility</p:attrName>
                                        </p:attrNameLst>
                                      </p:cBhvr>
                                      <p:to>
                                        <p:strVal val="visible"/>
                                      </p:to>
                                    </p:set>
                                    <p:animEffect transition="in" filter="barn(inVertical)">
                                      <p:cBhvr>
                                        <p:cTn id="15" dur="500"/>
                                        <p:tgtEl>
                                          <p:spTgt spid="50"/>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52"/>
                                        </p:tgtEl>
                                        <p:attrNameLst>
                                          <p:attrName>style.visibility</p:attrName>
                                        </p:attrNameLst>
                                      </p:cBhvr>
                                      <p:to>
                                        <p:strVal val="visible"/>
                                      </p:to>
                                    </p:set>
                                    <p:animEffect transition="in" filter="barn(inVertical)">
                                      <p:cBhvr>
                                        <p:cTn id="18"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50" grpId="0" animBg="1"/>
      <p:bldP spid="51" grpId="0"/>
      <p:bldP spid="52"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103"/>
        <p:cNvGrpSpPr/>
        <p:nvPr/>
      </p:nvGrpSpPr>
      <p:grpSpPr>
        <a:xfrm>
          <a:off x="0" y="0"/>
          <a:ext cx="0" cy="0"/>
          <a:chOff x="0" y="0"/>
          <a:chExt cx="0" cy="0"/>
        </a:xfrm>
      </p:grpSpPr>
      <p:sp>
        <p:nvSpPr>
          <p:cNvPr id="26" name="Google Shape;791;p21">
            <a:extLst>
              <a:ext uri="{FF2B5EF4-FFF2-40B4-BE49-F238E27FC236}">
                <a16:creationId xmlns:a16="http://schemas.microsoft.com/office/drawing/2014/main" id="{D0C2DC41-DDD0-113F-E11D-26B8A9731F04}"/>
              </a:ext>
            </a:extLst>
          </p:cNvPr>
          <p:cNvSpPr/>
          <p:nvPr/>
        </p:nvSpPr>
        <p:spPr>
          <a:xfrm>
            <a:off x="1346200" y="125630"/>
            <a:ext cx="7239000" cy="572700"/>
          </a:xfrm>
          <a:custGeom>
            <a:avLst/>
            <a:gdLst/>
            <a:ahLst/>
            <a:cxnLst/>
            <a:rect l="l" t="t" r="r" b="b"/>
            <a:pathLst>
              <a:path w="59342" h="90346" extrusionOk="0">
                <a:moveTo>
                  <a:pt x="21484" y="0"/>
                </a:moveTo>
                <a:cubicBezTo>
                  <a:pt x="16291" y="0"/>
                  <a:pt x="8432" y="235"/>
                  <a:pt x="4989" y="2325"/>
                </a:cubicBezTo>
                <a:cubicBezTo>
                  <a:pt x="905" y="4814"/>
                  <a:pt x="1215" y="6814"/>
                  <a:pt x="322" y="20232"/>
                </a:cubicBezTo>
                <a:cubicBezTo>
                  <a:pt x="0" y="24995"/>
                  <a:pt x="1405" y="48628"/>
                  <a:pt x="1917" y="58320"/>
                </a:cubicBezTo>
                <a:cubicBezTo>
                  <a:pt x="2382" y="67071"/>
                  <a:pt x="250" y="79097"/>
                  <a:pt x="6573" y="85145"/>
                </a:cubicBezTo>
                <a:cubicBezTo>
                  <a:pt x="11383" y="89753"/>
                  <a:pt x="21324" y="88824"/>
                  <a:pt x="27944" y="89562"/>
                </a:cubicBezTo>
                <a:cubicBezTo>
                  <a:pt x="32588" y="90085"/>
                  <a:pt x="37273" y="90346"/>
                  <a:pt x="41951" y="90346"/>
                </a:cubicBezTo>
                <a:cubicBezTo>
                  <a:pt x="42922" y="90346"/>
                  <a:pt x="43893" y="90335"/>
                  <a:pt x="44863" y="90312"/>
                </a:cubicBezTo>
                <a:cubicBezTo>
                  <a:pt x="46590" y="90265"/>
                  <a:pt x="48411" y="90169"/>
                  <a:pt x="49852" y="89229"/>
                </a:cubicBezTo>
                <a:cubicBezTo>
                  <a:pt x="50745" y="88657"/>
                  <a:pt x="51423" y="87824"/>
                  <a:pt x="51983" y="86931"/>
                </a:cubicBezTo>
                <a:cubicBezTo>
                  <a:pt x="53924" y="83883"/>
                  <a:pt x="54745" y="80251"/>
                  <a:pt x="55102" y="76668"/>
                </a:cubicBezTo>
                <a:cubicBezTo>
                  <a:pt x="57353" y="53951"/>
                  <a:pt x="59341" y="33091"/>
                  <a:pt x="54626" y="11910"/>
                </a:cubicBezTo>
                <a:cubicBezTo>
                  <a:pt x="54210" y="10052"/>
                  <a:pt x="53781" y="8147"/>
                  <a:pt x="52709" y="6564"/>
                </a:cubicBezTo>
                <a:cubicBezTo>
                  <a:pt x="51614" y="4933"/>
                  <a:pt x="49923" y="3778"/>
                  <a:pt x="48161" y="2897"/>
                </a:cubicBezTo>
                <a:cubicBezTo>
                  <a:pt x="42577" y="111"/>
                  <a:pt x="30314" y="51"/>
                  <a:pt x="24182" y="15"/>
                </a:cubicBezTo>
                <a:cubicBezTo>
                  <a:pt x="23421" y="9"/>
                  <a:pt x="22504" y="0"/>
                  <a:pt x="214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8" name="Google Shape;1108;p37"/>
          <p:cNvSpPr txBox="1">
            <a:spLocks noGrp="1"/>
          </p:cNvSpPr>
          <p:nvPr>
            <p:ph type="title"/>
          </p:nvPr>
        </p:nvSpPr>
        <p:spPr>
          <a:xfrm>
            <a:off x="681568" y="12700"/>
            <a:ext cx="8335432"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3200" b="1">
                <a:latin typeface="Times New Roman" panose="02020603050405020304" pitchFamily="18" charset="0"/>
                <a:cs typeface="Times New Roman" panose="02020603050405020304" pitchFamily="18" charset="0"/>
              </a:rPr>
              <a:t>3. Bài học nhận thức và hành động</a:t>
            </a:r>
            <a:endParaRPr sz="3200" b="1">
              <a:latin typeface="Times New Roman" panose="02020603050405020304" pitchFamily="18" charset="0"/>
              <a:cs typeface="Times New Roman" panose="02020603050405020304" pitchFamily="18" charset="0"/>
            </a:endParaRPr>
          </a:p>
        </p:txBody>
      </p:sp>
      <p:sp>
        <p:nvSpPr>
          <p:cNvPr id="2" name="Google Shape;2036;p61">
            <a:extLst>
              <a:ext uri="{FF2B5EF4-FFF2-40B4-BE49-F238E27FC236}">
                <a16:creationId xmlns:a16="http://schemas.microsoft.com/office/drawing/2014/main" id="{B8F4D7FE-FA82-9A2A-EE86-1279AC0B1D08}"/>
              </a:ext>
            </a:extLst>
          </p:cNvPr>
          <p:cNvSpPr/>
          <p:nvPr/>
        </p:nvSpPr>
        <p:spPr>
          <a:xfrm>
            <a:off x="711407" y="1242548"/>
            <a:ext cx="5525566" cy="3572403"/>
          </a:xfrm>
          <a:prstGeom prst="roundRect">
            <a:avLst>
              <a:gd name="adj" fmla="val 8063"/>
            </a:avLst>
          </a:prstGeom>
          <a:solidFill>
            <a:schemeClr val="accent4">
              <a:lumMod val="60000"/>
              <a:lumOff val="40000"/>
            </a:schemeClr>
          </a:solidFill>
          <a:ln w="38100" cap="flat" cmpd="sng">
            <a:solidFill>
              <a:srgbClr val="FFFFFF"/>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3" name="Google Shape;2039;p61">
            <a:extLst>
              <a:ext uri="{FF2B5EF4-FFF2-40B4-BE49-F238E27FC236}">
                <a16:creationId xmlns:a16="http://schemas.microsoft.com/office/drawing/2014/main" id="{A55E69B1-74CF-3286-5818-2FCFB7843319}"/>
              </a:ext>
            </a:extLst>
          </p:cNvPr>
          <p:cNvGrpSpPr/>
          <p:nvPr/>
        </p:nvGrpSpPr>
        <p:grpSpPr>
          <a:xfrm>
            <a:off x="1051438" y="1498016"/>
            <a:ext cx="356196" cy="3139328"/>
            <a:chOff x="4137118" y="1610472"/>
            <a:chExt cx="356196" cy="2606031"/>
          </a:xfrm>
        </p:grpSpPr>
        <p:grpSp>
          <p:nvGrpSpPr>
            <p:cNvPr id="4" name="Google Shape;2040;p61">
              <a:extLst>
                <a:ext uri="{FF2B5EF4-FFF2-40B4-BE49-F238E27FC236}">
                  <a16:creationId xmlns:a16="http://schemas.microsoft.com/office/drawing/2014/main" id="{E55AB6CC-2DDE-630A-11CD-DECD1CA6C8BF}"/>
                </a:ext>
              </a:extLst>
            </p:cNvPr>
            <p:cNvGrpSpPr/>
            <p:nvPr/>
          </p:nvGrpSpPr>
          <p:grpSpPr>
            <a:xfrm>
              <a:off x="4137118" y="1610472"/>
              <a:ext cx="356195" cy="265631"/>
              <a:chOff x="5216456" y="3725484"/>
              <a:chExt cx="356195" cy="265631"/>
            </a:xfrm>
          </p:grpSpPr>
          <p:sp>
            <p:nvSpPr>
              <p:cNvPr id="23" name="Google Shape;2041;p61">
                <a:extLst>
                  <a:ext uri="{FF2B5EF4-FFF2-40B4-BE49-F238E27FC236}">
                    <a16:creationId xmlns:a16="http://schemas.microsoft.com/office/drawing/2014/main" id="{A254D792-8CDA-904A-C0BD-381E95244085}"/>
                  </a:ext>
                </a:extLst>
              </p:cNvPr>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2042;p61">
                <a:extLst>
                  <a:ext uri="{FF2B5EF4-FFF2-40B4-BE49-F238E27FC236}">
                    <a16:creationId xmlns:a16="http://schemas.microsoft.com/office/drawing/2014/main" id="{A0532B82-5488-A3D8-E28F-F1F1FF04F587}"/>
                  </a:ext>
                </a:extLst>
              </p:cNvPr>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5" name="Google Shape;2043;p61">
              <a:extLst>
                <a:ext uri="{FF2B5EF4-FFF2-40B4-BE49-F238E27FC236}">
                  <a16:creationId xmlns:a16="http://schemas.microsoft.com/office/drawing/2014/main" id="{70998693-E1F6-F876-AB07-E7C381B357FD}"/>
                </a:ext>
              </a:extLst>
            </p:cNvPr>
            <p:cNvGrpSpPr/>
            <p:nvPr/>
          </p:nvGrpSpPr>
          <p:grpSpPr>
            <a:xfrm>
              <a:off x="4137118" y="2000538"/>
              <a:ext cx="356196" cy="265631"/>
              <a:chOff x="5216456" y="3725484"/>
              <a:chExt cx="356196" cy="265631"/>
            </a:xfrm>
          </p:grpSpPr>
          <p:sp>
            <p:nvSpPr>
              <p:cNvPr id="21" name="Google Shape;2044;p61">
                <a:extLst>
                  <a:ext uri="{FF2B5EF4-FFF2-40B4-BE49-F238E27FC236}">
                    <a16:creationId xmlns:a16="http://schemas.microsoft.com/office/drawing/2014/main" id="{4F0A71E6-BE82-899F-9F8F-C28DE818028E}"/>
                  </a:ext>
                </a:extLst>
              </p:cNvPr>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2045;p61">
                <a:extLst>
                  <a:ext uri="{FF2B5EF4-FFF2-40B4-BE49-F238E27FC236}">
                    <a16:creationId xmlns:a16="http://schemas.microsoft.com/office/drawing/2014/main" id="{E9E35C5E-CAA9-25F0-AA80-CFAF29A4EE10}"/>
                  </a:ext>
                </a:extLst>
              </p:cNvPr>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 name="Google Shape;2046;p61">
              <a:extLst>
                <a:ext uri="{FF2B5EF4-FFF2-40B4-BE49-F238E27FC236}">
                  <a16:creationId xmlns:a16="http://schemas.microsoft.com/office/drawing/2014/main" id="{FAABB865-0AF8-09A3-B289-8A79D79417CB}"/>
                </a:ext>
              </a:extLst>
            </p:cNvPr>
            <p:cNvGrpSpPr/>
            <p:nvPr/>
          </p:nvGrpSpPr>
          <p:grpSpPr>
            <a:xfrm>
              <a:off x="4137118" y="2390605"/>
              <a:ext cx="356196" cy="265631"/>
              <a:chOff x="5216456" y="3725484"/>
              <a:chExt cx="356196" cy="265631"/>
            </a:xfrm>
          </p:grpSpPr>
          <p:sp>
            <p:nvSpPr>
              <p:cNvPr id="19" name="Google Shape;2047;p61">
                <a:extLst>
                  <a:ext uri="{FF2B5EF4-FFF2-40B4-BE49-F238E27FC236}">
                    <a16:creationId xmlns:a16="http://schemas.microsoft.com/office/drawing/2014/main" id="{7DBE3D57-1458-8A3A-E65F-9B1D2FFC6FC8}"/>
                  </a:ext>
                </a:extLst>
              </p:cNvPr>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2048;p61">
                <a:extLst>
                  <a:ext uri="{FF2B5EF4-FFF2-40B4-BE49-F238E27FC236}">
                    <a16:creationId xmlns:a16="http://schemas.microsoft.com/office/drawing/2014/main" id="{EFFF3FCD-E3D2-2723-C2EE-9D545557E452}"/>
                  </a:ext>
                </a:extLst>
              </p:cNvPr>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7" name="Google Shape;2049;p61">
              <a:extLst>
                <a:ext uri="{FF2B5EF4-FFF2-40B4-BE49-F238E27FC236}">
                  <a16:creationId xmlns:a16="http://schemas.microsoft.com/office/drawing/2014/main" id="{86A08C29-1B93-A87C-09D0-E18FEAD61732}"/>
                </a:ext>
              </a:extLst>
            </p:cNvPr>
            <p:cNvGrpSpPr/>
            <p:nvPr/>
          </p:nvGrpSpPr>
          <p:grpSpPr>
            <a:xfrm>
              <a:off x="4137118" y="2780672"/>
              <a:ext cx="356196" cy="265631"/>
              <a:chOff x="5216456" y="3725484"/>
              <a:chExt cx="356196" cy="265631"/>
            </a:xfrm>
          </p:grpSpPr>
          <p:sp>
            <p:nvSpPr>
              <p:cNvPr id="17" name="Google Shape;2050;p61">
                <a:extLst>
                  <a:ext uri="{FF2B5EF4-FFF2-40B4-BE49-F238E27FC236}">
                    <a16:creationId xmlns:a16="http://schemas.microsoft.com/office/drawing/2014/main" id="{AC625C5C-6967-1B25-22EA-A9330361F1F1}"/>
                  </a:ext>
                </a:extLst>
              </p:cNvPr>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2051;p61">
                <a:extLst>
                  <a:ext uri="{FF2B5EF4-FFF2-40B4-BE49-F238E27FC236}">
                    <a16:creationId xmlns:a16="http://schemas.microsoft.com/office/drawing/2014/main" id="{090D0668-CD35-BB39-4DA1-299D216D4E26}"/>
                  </a:ext>
                </a:extLst>
              </p:cNvPr>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8" name="Google Shape;2052;p61">
              <a:extLst>
                <a:ext uri="{FF2B5EF4-FFF2-40B4-BE49-F238E27FC236}">
                  <a16:creationId xmlns:a16="http://schemas.microsoft.com/office/drawing/2014/main" id="{E2BA9500-02BD-1A77-DF9D-4AB33AD4C4A6}"/>
                </a:ext>
              </a:extLst>
            </p:cNvPr>
            <p:cNvGrpSpPr/>
            <p:nvPr/>
          </p:nvGrpSpPr>
          <p:grpSpPr>
            <a:xfrm>
              <a:off x="4137118" y="3170738"/>
              <a:ext cx="356196" cy="265631"/>
              <a:chOff x="5216456" y="3725484"/>
              <a:chExt cx="356196" cy="265631"/>
            </a:xfrm>
          </p:grpSpPr>
          <p:sp>
            <p:nvSpPr>
              <p:cNvPr id="15" name="Google Shape;2053;p61">
                <a:extLst>
                  <a:ext uri="{FF2B5EF4-FFF2-40B4-BE49-F238E27FC236}">
                    <a16:creationId xmlns:a16="http://schemas.microsoft.com/office/drawing/2014/main" id="{6004F7C3-09AF-7108-6C63-6B0C87E3604E}"/>
                  </a:ext>
                </a:extLst>
              </p:cNvPr>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2054;p61">
                <a:extLst>
                  <a:ext uri="{FF2B5EF4-FFF2-40B4-BE49-F238E27FC236}">
                    <a16:creationId xmlns:a16="http://schemas.microsoft.com/office/drawing/2014/main" id="{F90DC7D3-FCFF-42EB-5CEF-4784296159DD}"/>
                  </a:ext>
                </a:extLst>
              </p:cNvPr>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9" name="Google Shape;2055;p61">
              <a:extLst>
                <a:ext uri="{FF2B5EF4-FFF2-40B4-BE49-F238E27FC236}">
                  <a16:creationId xmlns:a16="http://schemas.microsoft.com/office/drawing/2014/main" id="{BDD8956A-7AC3-69CF-07AD-724525F02D4F}"/>
                </a:ext>
              </a:extLst>
            </p:cNvPr>
            <p:cNvGrpSpPr/>
            <p:nvPr/>
          </p:nvGrpSpPr>
          <p:grpSpPr>
            <a:xfrm>
              <a:off x="4137118" y="3560805"/>
              <a:ext cx="356196" cy="265631"/>
              <a:chOff x="5216456" y="3725484"/>
              <a:chExt cx="356196" cy="265631"/>
            </a:xfrm>
          </p:grpSpPr>
          <p:sp>
            <p:nvSpPr>
              <p:cNvPr id="13" name="Google Shape;2056;p61">
                <a:extLst>
                  <a:ext uri="{FF2B5EF4-FFF2-40B4-BE49-F238E27FC236}">
                    <a16:creationId xmlns:a16="http://schemas.microsoft.com/office/drawing/2014/main" id="{0E69F784-2075-BEEE-5A4A-0B779633E13A}"/>
                  </a:ext>
                </a:extLst>
              </p:cNvPr>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2057;p61">
                <a:extLst>
                  <a:ext uri="{FF2B5EF4-FFF2-40B4-BE49-F238E27FC236}">
                    <a16:creationId xmlns:a16="http://schemas.microsoft.com/office/drawing/2014/main" id="{E1FE6EED-2DB2-7CCF-84B5-D978D9F32E73}"/>
                  </a:ext>
                </a:extLst>
              </p:cNvPr>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0" name="Google Shape;2058;p61">
              <a:extLst>
                <a:ext uri="{FF2B5EF4-FFF2-40B4-BE49-F238E27FC236}">
                  <a16:creationId xmlns:a16="http://schemas.microsoft.com/office/drawing/2014/main" id="{288F40AD-168E-C0B1-047A-AD22EDE0D51E}"/>
                </a:ext>
              </a:extLst>
            </p:cNvPr>
            <p:cNvGrpSpPr/>
            <p:nvPr/>
          </p:nvGrpSpPr>
          <p:grpSpPr>
            <a:xfrm>
              <a:off x="4137118" y="3950872"/>
              <a:ext cx="356196" cy="265631"/>
              <a:chOff x="5216456" y="3725484"/>
              <a:chExt cx="356196" cy="265631"/>
            </a:xfrm>
          </p:grpSpPr>
          <p:sp>
            <p:nvSpPr>
              <p:cNvPr id="11" name="Google Shape;2059;p61">
                <a:extLst>
                  <a:ext uri="{FF2B5EF4-FFF2-40B4-BE49-F238E27FC236}">
                    <a16:creationId xmlns:a16="http://schemas.microsoft.com/office/drawing/2014/main" id="{5FBB1301-7813-00B0-AAD0-31D7C05E1089}"/>
                  </a:ext>
                </a:extLst>
              </p:cNvPr>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2060;p61">
                <a:extLst>
                  <a:ext uri="{FF2B5EF4-FFF2-40B4-BE49-F238E27FC236}">
                    <a16:creationId xmlns:a16="http://schemas.microsoft.com/office/drawing/2014/main" id="{A2A68D43-11FD-1C1D-2A52-753B3295A097}"/>
                  </a:ext>
                </a:extLst>
              </p:cNvPr>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sp>
        <p:nvSpPr>
          <p:cNvPr id="25" name="Google Shape;2061;p61">
            <a:extLst>
              <a:ext uri="{FF2B5EF4-FFF2-40B4-BE49-F238E27FC236}">
                <a16:creationId xmlns:a16="http://schemas.microsoft.com/office/drawing/2014/main" id="{C59167EB-EC38-D2A7-099A-0F16CC37BDF2}"/>
              </a:ext>
            </a:extLst>
          </p:cNvPr>
          <p:cNvSpPr/>
          <p:nvPr/>
        </p:nvSpPr>
        <p:spPr>
          <a:xfrm>
            <a:off x="8596313" y="4336238"/>
            <a:ext cx="74725" cy="74725"/>
          </a:xfrm>
          <a:custGeom>
            <a:avLst/>
            <a:gdLst/>
            <a:ahLst/>
            <a:cxnLst/>
            <a:rect l="l" t="t" r="r" b="b"/>
            <a:pathLst>
              <a:path w="2989" h="2989" extrusionOk="0">
                <a:moveTo>
                  <a:pt x="1499" y="1"/>
                </a:moveTo>
                <a:cubicBezTo>
                  <a:pt x="672" y="1"/>
                  <a:pt x="1" y="672"/>
                  <a:pt x="1" y="1490"/>
                </a:cubicBezTo>
                <a:cubicBezTo>
                  <a:pt x="1" y="2317"/>
                  <a:pt x="672" y="2988"/>
                  <a:pt x="1499" y="2988"/>
                </a:cubicBezTo>
                <a:cubicBezTo>
                  <a:pt x="2317" y="2988"/>
                  <a:pt x="2988" y="2317"/>
                  <a:pt x="2988" y="1490"/>
                </a:cubicBezTo>
                <a:cubicBezTo>
                  <a:pt x="2988" y="672"/>
                  <a:pt x="2317" y="1"/>
                  <a:pt x="149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7" name="Google Shape;2062;p61">
            <a:extLst>
              <a:ext uri="{FF2B5EF4-FFF2-40B4-BE49-F238E27FC236}">
                <a16:creationId xmlns:a16="http://schemas.microsoft.com/office/drawing/2014/main" id="{AAFF1A1B-F421-3D86-C60E-656DEB4B3071}"/>
              </a:ext>
            </a:extLst>
          </p:cNvPr>
          <p:cNvGrpSpPr/>
          <p:nvPr/>
        </p:nvGrpSpPr>
        <p:grpSpPr>
          <a:xfrm>
            <a:off x="323526" y="1157936"/>
            <a:ext cx="689389" cy="639828"/>
            <a:chOff x="482850" y="1704875"/>
            <a:chExt cx="438850" cy="407300"/>
          </a:xfrm>
        </p:grpSpPr>
        <p:sp>
          <p:nvSpPr>
            <p:cNvPr id="28" name="Google Shape;2063;p61">
              <a:extLst>
                <a:ext uri="{FF2B5EF4-FFF2-40B4-BE49-F238E27FC236}">
                  <a16:creationId xmlns:a16="http://schemas.microsoft.com/office/drawing/2014/main" id="{0F8FB132-5F50-A3FA-E577-C7D067F51D0D}"/>
                </a:ext>
              </a:extLst>
            </p:cNvPr>
            <p:cNvSpPr/>
            <p:nvPr/>
          </p:nvSpPr>
          <p:spPr>
            <a:xfrm>
              <a:off x="482850" y="1716600"/>
              <a:ext cx="438850" cy="383825"/>
            </a:xfrm>
            <a:custGeom>
              <a:avLst/>
              <a:gdLst/>
              <a:ahLst/>
              <a:cxnLst/>
              <a:rect l="l" t="t" r="r" b="b"/>
              <a:pathLst>
                <a:path w="17554" h="15353" extrusionOk="0">
                  <a:moveTo>
                    <a:pt x="9039" y="1"/>
                  </a:moveTo>
                  <a:cubicBezTo>
                    <a:pt x="8688" y="1"/>
                    <a:pt x="8333" y="21"/>
                    <a:pt x="7974" y="62"/>
                  </a:cubicBezTo>
                  <a:cubicBezTo>
                    <a:pt x="3352" y="584"/>
                    <a:pt x="1" y="4427"/>
                    <a:pt x="476" y="8636"/>
                  </a:cubicBezTo>
                  <a:cubicBezTo>
                    <a:pt x="922" y="12512"/>
                    <a:pt x="4480" y="15353"/>
                    <a:pt x="8658" y="15353"/>
                  </a:cubicBezTo>
                  <a:cubicBezTo>
                    <a:pt x="9008" y="15353"/>
                    <a:pt x="9363" y="15333"/>
                    <a:pt x="9720" y="15292"/>
                  </a:cubicBezTo>
                  <a:cubicBezTo>
                    <a:pt x="11084" y="15136"/>
                    <a:pt x="12339" y="14692"/>
                    <a:pt x="13415" y="14037"/>
                  </a:cubicBezTo>
                  <a:cubicBezTo>
                    <a:pt x="15987" y="12470"/>
                    <a:pt x="17554" y="9688"/>
                    <a:pt x="17211" y="6718"/>
                  </a:cubicBezTo>
                  <a:cubicBezTo>
                    <a:pt x="16772" y="2835"/>
                    <a:pt x="13216" y="1"/>
                    <a:pt x="9039" y="1"/>
                  </a:cubicBezTo>
                  <a:close/>
                </a:path>
              </a:pathLst>
            </a:custGeom>
            <a:solidFill>
              <a:srgbClr val="FCFCF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2064;p61">
              <a:extLst>
                <a:ext uri="{FF2B5EF4-FFF2-40B4-BE49-F238E27FC236}">
                  <a16:creationId xmlns:a16="http://schemas.microsoft.com/office/drawing/2014/main" id="{AB3AE623-DB10-91B4-6C5B-A4E7621DB797}"/>
                </a:ext>
              </a:extLst>
            </p:cNvPr>
            <p:cNvSpPr/>
            <p:nvPr/>
          </p:nvSpPr>
          <p:spPr>
            <a:xfrm>
              <a:off x="482850" y="1704875"/>
              <a:ext cx="438850" cy="407300"/>
            </a:xfrm>
            <a:custGeom>
              <a:avLst/>
              <a:gdLst/>
              <a:ahLst/>
              <a:cxnLst/>
              <a:rect l="l" t="t" r="r" b="b"/>
              <a:pathLst>
                <a:path w="17554" h="16292" fill="none" extrusionOk="0">
                  <a:moveTo>
                    <a:pt x="17211" y="7187"/>
                  </a:moveTo>
                  <a:cubicBezTo>
                    <a:pt x="16735" y="2978"/>
                    <a:pt x="12596" y="1"/>
                    <a:pt x="7974" y="531"/>
                  </a:cubicBezTo>
                  <a:cubicBezTo>
                    <a:pt x="3352" y="1053"/>
                    <a:pt x="1" y="4896"/>
                    <a:pt x="476" y="9105"/>
                  </a:cubicBezTo>
                  <a:cubicBezTo>
                    <a:pt x="959" y="13306"/>
                    <a:pt x="5098" y="16291"/>
                    <a:pt x="9720" y="15761"/>
                  </a:cubicBezTo>
                  <a:cubicBezTo>
                    <a:pt x="11084" y="15605"/>
                    <a:pt x="12339" y="15161"/>
                    <a:pt x="13415" y="14506"/>
                  </a:cubicBezTo>
                  <a:cubicBezTo>
                    <a:pt x="15987" y="12939"/>
                    <a:pt x="17554" y="10157"/>
                    <a:pt x="17211" y="7187"/>
                  </a:cubicBezTo>
                  <a:close/>
                </a:path>
              </a:pathLst>
            </a:custGeom>
            <a:noFill/>
            <a:ln w="76200" cap="flat" cmpd="sng">
              <a:solidFill>
                <a:srgbClr val="FCFCFC"/>
              </a:solidFill>
              <a:prstDash val="solid"/>
              <a:miter lim="7794"/>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2065;p61">
              <a:extLst>
                <a:ext uri="{FF2B5EF4-FFF2-40B4-BE49-F238E27FC236}">
                  <a16:creationId xmlns:a16="http://schemas.microsoft.com/office/drawing/2014/main" id="{E3643880-1944-FC35-967A-7D4085C720F4}"/>
                </a:ext>
              </a:extLst>
            </p:cNvPr>
            <p:cNvSpPr/>
            <p:nvPr/>
          </p:nvSpPr>
          <p:spPr>
            <a:xfrm>
              <a:off x="482850" y="1716600"/>
              <a:ext cx="438850" cy="383825"/>
            </a:xfrm>
            <a:custGeom>
              <a:avLst/>
              <a:gdLst/>
              <a:ahLst/>
              <a:cxnLst/>
              <a:rect l="l" t="t" r="r" b="b"/>
              <a:pathLst>
                <a:path w="17554" h="15353" extrusionOk="0">
                  <a:moveTo>
                    <a:pt x="9039" y="1"/>
                  </a:moveTo>
                  <a:cubicBezTo>
                    <a:pt x="8688" y="1"/>
                    <a:pt x="8333" y="21"/>
                    <a:pt x="7974" y="62"/>
                  </a:cubicBezTo>
                  <a:cubicBezTo>
                    <a:pt x="3352" y="584"/>
                    <a:pt x="1" y="4427"/>
                    <a:pt x="476" y="8636"/>
                  </a:cubicBezTo>
                  <a:cubicBezTo>
                    <a:pt x="922" y="12512"/>
                    <a:pt x="4480" y="15353"/>
                    <a:pt x="8658" y="15353"/>
                  </a:cubicBezTo>
                  <a:cubicBezTo>
                    <a:pt x="9008" y="15353"/>
                    <a:pt x="9363" y="15333"/>
                    <a:pt x="9720" y="15292"/>
                  </a:cubicBezTo>
                  <a:cubicBezTo>
                    <a:pt x="11084" y="15136"/>
                    <a:pt x="12339" y="14692"/>
                    <a:pt x="13415" y="14037"/>
                  </a:cubicBezTo>
                  <a:cubicBezTo>
                    <a:pt x="15987" y="12470"/>
                    <a:pt x="17554" y="9688"/>
                    <a:pt x="17211" y="6718"/>
                  </a:cubicBezTo>
                  <a:cubicBezTo>
                    <a:pt x="16772" y="2835"/>
                    <a:pt x="13216" y="1"/>
                    <a:pt x="9039" y="1"/>
                  </a:cubicBezTo>
                  <a:close/>
                </a:path>
              </a:pathLst>
            </a:custGeom>
            <a:solidFill>
              <a:srgbClr val="FFB82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2066;p61">
              <a:extLst>
                <a:ext uri="{FF2B5EF4-FFF2-40B4-BE49-F238E27FC236}">
                  <a16:creationId xmlns:a16="http://schemas.microsoft.com/office/drawing/2014/main" id="{FADB11ED-8357-05D9-BC01-039E9939D401}"/>
                </a:ext>
              </a:extLst>
            </p:cNvPr>
            <p:cNvSpPr/>
            <p:nvPr/>
          </p:nvSpPr>
          <p:spPr>
            <a:xfrm>
              <a:off x="750400" y="1845650"/>
              <a:ext cx="16000" cy="14225"/>
            </a:xfrm>
            <a:custGeom>
              <a:avLst/>
              <a:gdLst/>
              <a:ahLst/>
              <a:cxnLst/>
              <a:rect l="l" t="t" r="r" b="b"/>
              <a:pathLst>
                <a:path w="640" h="569" extrusionOk="0">
                  <a:moveTo>
                    <a:pt x="326" y="0"/>
                  </a:moveTo>
                  <a:cubicBezTo>
                    <a:pt x="267" y="0"/>
                    <a:pt x="213" y="21"/>
                    <a:pt x="164" y="52"/>
                  </a:cubicBezTo>
                  <a:cubicBezTo>
                    <a:pt x="32" y="130"/>
                    <a:pt x="0" y="317"/>
                    <a:pt x="86" y="442"/>
                  </a:cubicBezTo>
                  <a:cubicBezTo>
                    <a:pt x="125" y="504"/>
                    <a:pt x="195" y="551"/>
                    <a:pt x="265" y="566"/>
                  </a:cubicBezTo>
                  <a:cubicBezTo>
                    <a:pt x="278" y="568"/>
                    <a:pt x="291" y="568"/>
                    <a:pt x="304" y="568"/>
                  </a:cubicBezTo>
                  <a:cubicBezTo>
                    <a:pt x="367" y="568"/>
                    <a:pt x="424" y="552"/>
                    <a:pt x="476" y="520"/>
                  </a:cubicBezTo>
                  <a:cubicBezTo>
                    <a:pt x="608" y="442"/>
                    <a:pt x="640" y="255"/>
                    <a:pt x="554" y="130"/>
                  </a:cubicBezTo>
                  <a:cubicBezTo>
                    <a:pt x="515" y="68"/>
                    <a:pt x="445" y="21"/>
                    <a:pt x="375" y="5"/>
                  </a:cubicBezTo>
                  <a:cubicBezTo>
                    <a:pt x="358" y="2"/>
                    <a:pt x="342" y="0"/>
                    <a:pt x="326"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2067;p61">
              <a:extLst>
                <a:ext uri="{FF2B5EF4-FFF2-40B4-BE49-F238E27FC236}">
                  <a16:creationId xmlns:a16="http://schemas.microsoft.com/office/drawing/2014/main" id="{77A0DBAC-E439-FB63-7547-BED2F4FAF07A}"/>
                </a:ext>
              </a:extLst>
            </p:cNvPr>
            <p:cNvSpPr/>
            <p:nvPr/>
          </p:nvSpPr>
          <p:spPr>
            <a:xfrm>
              <a:off x="673825" y="1846875"/>
              <a:ext cx="15800" cy="14225"/>
            </a:xfrm>
            <a:custGeom>
              <a:avLst/>
              <a:gdLst/>
              <a:ahLst/>
              <a:cxnLst/>
              <a:rect l="l" t="t" r="r" b="b"/>
              <a:pathLst>
                <a:path w="632" h="569" extrusionOk="0">
                  <a:moveTo>
                    <a:pt x="332" y="1"/>
                  </a:moveTo>
                  <a:cubicBezTo>
                    <a:pt x="273" y="1"/>
                    <a:pt x="215" y="17"/>
                    <a:pt x="156" y="50"/>
                  </a:cubicBezTo>
                  <a:cubicBezTo>
                    <a:pt x="31" y="128"/>
                    <a:pt x="0" y="315"/>
                    <a:pt x="78" y="439"/>
                  </a:cubicBezTo>
                  <a:cubicBezTo>
                    <a:pt x="125" y="502"/>
                    <a:pt x="187" y="549"/>
                    <a:pt x="265" y="564"/>
                  </a:cubicBezTo>
                  <a:cubicBezTo>
                    <a:pt x="280" y="567"/>
                    <a:pt x="296" y="569"/>
                    <a:pt x="311" y="569"/>
                  </a:cubicBezTo>
                  <a:cubicBezTo>
                    <a:pt x="368" y="569"/>
                    <a:pt x="427" y="548"/>
                    <a:pt x="476" y="517"/>
                  </a:cubicBezTo>
                  <a:cubicBezTo>
                    <a:pt x="608" y="439"/>
                    <a:pt x="632" y="252"/>
                    <a:pt x="554" y="128"/>
                  </a:cubicBezTo>
                  <a:cubicBezTo>
                    <a:pt x="507" y="65"/>
                    <a:pt x="445" y="19"/>
                    <a:pt x="367" y="3"/>
                  </a:cubicBezTo>
                  <a:cubicBezTo>
                    <a:pt x="355" y="2"/>
                    <a:pt x="343" y="1"/>
                    <a:pt x="332"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2068;p61">
              <a:extLst>
                <a:ext uri="{FF2B5EF4-FFF2-40B4-BE49-F238E27FC236}">
                  <a16:creationId xmlns:a16="http://schemas.microsoft.com/office/drawing/2014/main" id="{F715277A-A9FA-C717-0B08-5B125A4A9742}"/>
                </a:ext>
              </a:extLst>
            </p:cNvPr>
            <p:cNvSpPr/>
            <p:nvPr/>
          </p:nvSpPr>
          <p:spPr>
            <a:xfrm>
              <a:off x="666225" y="1803625"/>
              <a:ext cx="25750" cy="15375"/>
            </a:xfrm>
            <a:custGeom>
              <a:avLst/>
              <a:gdLst/>
              <a:ahLst/>
              <a:cxnLst/>
              <a:rect l="l" t="t" r="r" b="b"/>
              <a:pathLst>
                <a:path w="1030" h="615" extrusionOk="0">
                  <a:moveTo>
                    <a:pt x="631" y="1"/>
                  </a:moveTo>
                  <a:cubicBezTo>
                    <a:pt x="480" y="1"/>
                    <a:pt x="324" y="72"/>
                    <a:pt x="234" y="213"/>
                  </a:cubicBezTo>
                  <a:cubicBezTo>
                    <a:pt x="172" y="314"/>
                    <a:pt x="0" y="525"/>
                    <a:pt x="156" y="611"/>
                  </a:cubicBezTo>
                  <a:cubicBezTo>
                    <a:pt x="164" y="613"/>
                    <a:pt x="173" y="615"/>
                    <a:pt x="181" y="615"/>
                  </a:cubicBezTo>
                  <a:cubicBezTo>
                    <a:pt x="219" y="615"/>
                    <a:pt x="252" y="587"/>
                    <a:pt x="265" y="548"/>
                  </a:cubicBezTo>
                  <a:cubicBezTo>
                    <a:pt x="299" y="384"/>
                    <a:pt x="472" y="184"/>
                    <a:pt x="639" y="184"/>
                  </a:cubicBezTo>
                  <a:cubicBezTo>
                    <a:pt x="703" y="184"/>
                    <a:pt x="765" y="212"/>
                    <a:pt x="819" y="283"/>
                  </a:cubicBezTo>
                  <a:cubicBezTo>
                    <a:pt x="881" y="330"/>
                    <a:pt x="858" y="447"/>
                    <a:pt x="943" y="455"/>
                  </a:cubicBezTo>
                  <a:cubicBezTo>
                    <a:pt x="998" y="455"/>
                    <a:pt x="1029" y="400"/>
                    <a:pt x="1029" y="346"/>
                  </a:cubicBezTo>
                  <a:cubicBezTo>
                    <a:pt x="1003" y="115"/>
                    <a:pt x="821" y="1"/>
                    <a:pt x="63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2069;p61">
              <a:extLst>
                <a:ext uri="{FF2B5EF4-FFF2-40B4-BE49-F238E27FC236}">
                  <a16:creationId xmlns:a16="http://schemas.microsoft.com/office/drawing/2014/main" id="{9D221293-B0AE-385C-0C2E-40C4C0EA213B}"/>
                </a:ext>
              </a:extLst>
            </p:cNvPr>
            <p:cNvSpPr/>
            <p:nvPr/>
          </p:nvSpPr>
          <p:spPr>
            <a:xfrm>
              <a:off x="741725" y="1802725"/>
              <a:ext cx="31425" cy="15575"/>
            </a:xfrm>
            <a:custGeom>
              <a:avLst/>
              <a:gdLst/>
              <a:ahLst/>
              <a:cxnLst/>
              <a:rect l="l" t="t" r="r" b="b"/>
              <a:pathLst>
                <a:path w="1257" h="623" extrusionOk="0">
                  <a:moveTo>
                    <a:pt x="608" y="0"/>
                  </a:moveTo>
                  <a:cubicBezTo>
                    <a:pt x="312" y="0"/>
                    <a:pt x="1" y="398"/>
                    <a:pt x="363" y="405"/>
                  </a:cubicBezTo>
                  <a:cubicBezTo>
                    <a:pt x="439" y="312"/>
                    <a:pt x="557" y="246"/>
                    <a:pt x="671" y="246"/>
                  </a:cubicBezTo>
                  <a:cubicBezTo>
                    <a:pt x="757" y="246"/>
                    <a:pt x="841" y="283"/>
                    <a:pt x="901" y="374"/>
                  </a:cubicBezTo>
                  <a:cubicBezTo>
                    <a:pt x="975" y="434"/>
                    <a:pt x="944" y="623"/>
                    <a:pt x="1040" y="623"/>
                  </a:cubicBezTo>
                  <a:cubicBezTo>
                    <a:pt x="1055" y="623"/>
                    <a:pt x="1073" y="618"/>
                    <a:pt x="1096" y="608"/>
                  </a:cubicBezTo>
                  <a:cubicBezTo>
                    <a:pt x="1256" y="378"/>
                    <a:pt x="960" y="7"/>
                    <a:pt x="691" y="7"/>
                  </a:cubicBezTo>
                  <a:cubicBezTo>
                    <a:pt x="686" y="7"/>
                    <a:pt x="680" y="7"/>
                    <a:pt x="675" y="7"/>
                  </a:cubicBezTo>
                  <a:cubicBezTo>
                    <a:pt x="653" y="2"/>
                    <a:pt x="630" y="0"/>
                    <a:pt x="608"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2070;p61">
              <a:extLst>
                <a:ext uri="{FF2B5EF4-FFF2-40B4-BE49-F238E27FC236}">
                  <a16:creationId xmlns:a16="http://schemas.microsoft.com/office/drawing/2014/main" id="{1939489E-51EE-298A-1E3B-161676ADA6A9}"/>
                </a:ext>
              </a:extLst>
            </p:cNvPr>
            <p:cNvSpPr/>
            <p:nvPr/>
          </p:nvSpPr>
          <p:spPr>
            <a:xfrm>
              <a:off x="694275" y="1877475"/>
              <a:ext cx="55375" cy="47325"/>
            </a:xfrm>
            <a:custGeom>
              <a:avLst/>
              <a:gdLst/>
              <a:ahLst/>
              <a:cxnLst/>
              <a:rect l="l" t="t" r="r" b="b"/>
              <a:pathLst>
                <a:path w="2215" h="1893" extrusionOk="0">
                  <a:moveTo>
                    <a:pt x="1912" y="1"/>
                  </a:moveTo>
                  <a:cubicBezTo>
                    <a:pt x="1809" y="1"/>
                    <a:pt x="1833" y="203"/>
                    <a:pt x="1840" y="283"/>
                  </a:cubicBezTo>
                  <a:cubicBezTo>
                    <a:pt x="1840" y="533"/>
                    <a:pt x="1840" y="790"/>
                    <a:pt x="1739" y="1024"/>
                  </a:cubicBezTo>
                  <a:cubicBezTo>
                    <a:pt x="1631" y="1369"/>
                    <a:pt x="1297" y="1624"/>
                    <a:pt x="952" y="1624"/>
                  </a:cubicBezTo>
                  <a:cubicBezTo>
                    <a:pt x="823" y="1624"/>
                    <a:pt x="691" y="1588"/>
                    <a:pt x="570" y="1507"/>
                  </a:cubicBezTo>
                  <a:cubicBezTo>
                    <a:pt x="227" y="1187"/>
                    <a:pt x="297" y="665"/>
                    <a:pt x="281" y="244"/>
                  </a:cubicBezTo>
                  <a:cubicBezTo>
                    <a:pt x="277" y="174"/>
                    <a:pt x="221" y="139"/>
                    <a:pt x="164" y="139"/>
                  </a:cubicBezTo>
                  <a:cubicBezTo>
                    <a:pt x="108" y="139"/>
                    <a:pt x="51" y="174"/>
                    <a:pt x="47" y="244"/>
                  </a:cubicBezTo>
                  <a:cubicBezTo>
                    <a:pt x="1" y="829"/>
                    <a:pt x="24" y="1694"/>
                    <a:pt x="726" y="1858"/>
                  </a:cubicBezTo>
                  <a:cubicBezTo>
                    <a:pt x="813" y="1881"/>
                    <a:pt x="902" y="1893"/>
                    <a:pt x="991" y="1893"/>
                  </a:cubicBezTo>
                  <a:cubicBezTo>
                    <a:pt x="1197" y="1893"/>
                    <a:pt x="1401" y="1832"/>
                    <a:pt x="1575" y="1717"/>
                  </a:cubicBezTo>
                  <a:cubicBezTo>
                    <a:pt x="2097" y="1351"/>
                    <a:pt x="2214" y="572"/>
                    <a:pt x="1973" y="18"/>
                  </a:cubicBezTo>
                  <a:cubicBezTo>
                    <a:pt x="1949" y="6"/>
                    <a:pt x="1929" y="1"/>
                    <a:pt x="1912"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2071;p61">
              <a:extLst>
                <a:ext uri="{FF2B5EF4-FFF2-40B4-BE49-F238E27FC236}">
                  <a16:creationId xmlns:a16="http://schemas.microsoft.com/office/drawing/2014/main" id="{C61CBA99-CA07-1DC5-7EC4-C63B6405033B}"/>
                </a:ext>
              </a:extLst>
            </p:cNvPr>
            <p:cNvSpPr/>
            <p:nvPr/>
          </p:nvSpPr>
          <p:spPr>
            <a:xfrm>
              <a:off x="771450" y="1871225"/>
              <a:ext cx="97450" cy="62450"/>
            </a:xfrm>
            <a:custGeom>
              <a:avLst/>
              <a:gdLst/>
              <a:ahLst/>
              <a:cxnLst/>
              <a:rect l="l" t="t" r="r" b="b"/>
              <a:pathLst>
                <a:path w="3898" h="2498" extrusionOk="0">
                  <a:moveTo>
                    <a:pt x="1971" y="0"/>
                  </a:moveTo>
                  <a:cubicBezTo>
                    <a:pt x="1818" y="0"/>
                    <a:pt x="1666" y="15"/>
                    <a:pt x="1520" y="42"/>
                  </a:cubicBezTo>
                  <a:cubicBezTo>
                    <a:pt x="1232" y="128"/>
                    <a:pt x="928" y="221"/>
                    <a:pt x="678" y="393"/>
                  </a:cubicBezTo>
                  <a:cubicBezTo>
                    <a:pt x="0" y="900"/>
                    <a:pt x="335" y="1967"/>
                    <a:pt x="1052" y="2264"/>
                  </a:cubicBezTo>
                  <a:cubicBezTo>
                    <a:pt x="1359" y="2409"/>
                    <a:pt x="1714" y="2498"/>
                    <a:pt x="2065" y="2498"/>
                  </a:cubicBezTo>
                  <a:cubicBezTo>
                    <a:pt x="2444" y="2498"/>
                    <a:pt x="2818" y="2394"/>
                    <a:pt x="3118" y="2147"/>
                  </a:cubicBezTo>
                  <a:cubicBezTo>
                    <a:pt x="3897" y="1562"/>
                    <a:pt x="3632" y="557"/>
                    <a:pt x="2806" y="175"/>
                  </a:cubicBezTo>
                  <a:cubicBezTo>
                    <a:pt x="2547" y="53"/>
                    <a:pt x="2258" y="0"/>
                    <a:pt x="1971" y="0"/>
                  </a:cubicBezTo>
                  <a:close/>
                </a:path>
              </a:pathLst>
            </a:custGeom>
            <a:solidFill>
              <a:srgbClr val="F25C0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2072;p61">
              <a:extLst>
                <a:ext uri="{FF2B5EF4-FFF2-40B4-BE49-F238E27FC236}">
                  <a16:creationId xmlns:a16="http://schemas.microsoft.com/office/drawing/2014/main" id="{A4281426-2D9C-44F5-1237-9F44EDFFDBDE}"/>
                </a:ext>
              </a:extLst>
            </p:cNvPr>
            <p:cNvSpPr/>
            <p:nvPr/>
          </p:nvSpPr>
          <p:spPr>
            <a:xfrm>
              <a:off x="571700" y="1836000"/>
              <a:ext cx="84025" cy="62575"/>
            </a:xfrm>
            <a:custGeom>
              <a:avLst/>
              <a:gdLst/>
              <a:ahLst/>
              <a:cxnLst/>
              <a:rect l="l" t="t" r="r" b="b"/>
              <a:pathLst>
                <a:path w="3361" h="2503" extrusionOk="0">
                  <a:moveTo>
                    <a:pt x="1589" y="0"/>
                  </a:moveTo>
                  <a:cubicBezTo>
                    <a:pt x="1582" y="0"/>
                    <a:pt x="1575" y="1"/>
                    <a:pt x="1568" y="1"/>
                  </a:cubicBezTo>
                  <a:cubicBezTo>
                    <a:pt x="1435" y="33"/>
                    <a:pt x="1310" y="72"/>
                    <a:pt x="1186" y="111"/>
                  </a:cubicBezTo>
                  <a:cubicBezTo>
                    <a:pt x="1045" y="157"/>
                    <a:pt x="905" y="204"/>
                    <a:pt x="780" y="274"/>
                  </a:cubicBezTo>
                  <a:cubicBezTo>
                    <a:pt x="461" y="461"/>
                    <a:pt x="188" y="773"/>
                    <a:pt x="110" y="1139"/>
                  </a:cubicBezTo>
                  <a:cubicBezTo>
                    <a:pt x="1" y="1755"/>
                    <a:pt x="547" y="2277"/>
                    <a:pt x="1108" y="2402"/>
                  </a:cubicBezTo>
                  <a:cubicBezTo>
                    <a:pt x="1337" y="2467"/>
                    <a:pt x="1560" y="2503"/>
                    <a:pt x="1778" y="2503"/>
                  </a:cubicBezTo>
                  <a:cubicBezTo>
                    <a:pt x="2139" y="2503"/>
                    <a:pt x="2484" y="2404"/>
                    <a:pt x="2815" y="2176"/>
                  </a:cubicBezTo>
                  <a:cubicBezTo>
                    <a:pt x="3134" y="1966"/>
                    <a:pt x="3337" y="1716"/>
                    <a:pt x="3345" y="1326"/>
                  </a:cubicBezTo>
                  <a:cubicBezTo>
                    <a:pt x="3360" y="945"/>
                    <a:pt x="3134" y="633"/>
                    <a:pt x="2830" y="430"/>
                  </a:cubicBezTo>
                  <a:cubicBezTo>
                    <a:pt x="2519" y="204"/>
                    <a:pt x="2129" y="87"/>
                    <a:pt x="1739" y="87"/>
                  </a:cubicBezTo>
                  <a:cubicBezTo>
                    <a:pt x="1711" y="31"/>
                    <a:pt x="1652" y="0"/>
                    <a:pt x="1589" y="0"/>
                  </a:cubicBezTo>
                  <a:close/>
                </a:path>
              </a:pathLst>
            </a:custGeom>
            <a:solidFill>
              <a:srgbClr val="F25C0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38" name="Google Shape;2076;p61">
            <a:extLst>
              <a:ext uri="{FF2B5EF4-FFF2-40B4-BE49-F238E27FC236}">
                <a16:creationId xmlns:a16="http://schemas.microsoft.com/office/drawing/2014/main" id="{5785F64D-E36A-F395-537E-5F93E6D036C5}"/>
              </a:ext>
            </a:extLst>
          </p:cNvPr>
          <p:cNvGrpSpPr/>
          <p:nvPr/>
        </p:nvGrpSpPr>
        <p:grpSpPr>
          <a:xfrm rot="720919">
            <a:off x="6724849" y="2282840"/>
            <a:ext cx="2062352" cy="1896876"/>
            <a:chOff x="2891550" y="2212575"/>
            <a:chExt cx="2287300" cy="2103775"/>
          </a:xfrm>
        </p:grpSpPr>
        <p:sp>
          <p:nvSpPr>
            <p:cNvPr id="39" name="Google Shape;2077;p61">
              <a:extLst>
                <a:ext uri="{FF2B5EF4-FFF2-40B4-BE49-F238E27FC236}">
                  <a16:creationId xmlns:a16="http://schemas.microsoft.com/office/drawing/2014/main" id="{0F630574-CE78-82DF-73DD-2256942A750D}"/>
                </a:ext>
              </a:extLst>
            </p:cNvPr>
            <p:cNvSpPr/>
            <p:nvPr/>
          </p:nvSpPr>
          <p:spPr>
            <a:xfrm>
              <a:off x="2891550" y="2243350"/>
              <a:ext cx="2287300" cy="2073000"/>
            </a:xfrm>
            <a:custGeom>
              <a:avLst/>
              <a:gdLst/>
              <a:ahLst/>
              <a:cxnLst/>
              <a:rect l="l" t="t" r="r" b="b"/>
              <a:pathLst>
                <a:path w="91492" h="82920" extrusionOk="0">
                  <a:moveTo>
                    <a:pt x="68134" y="1"/>
                  </a:moveTo>
                  <a:cubicBezTo>
                    <a:pt x="63870" y="1"/>
                    <a:pt x="59903" y="2718"/>
                    <a:pt x="58520" y="7001"/>
                  </a:cubicBezTo>
                  <a:cubicBezTo>
                    <a:pt x="58282" y="7700"/>
                    <a:pt x="58140" y="8424"/>
                    <a:pt x="58069" y="9136"/>
                  </a:cubicBezTo>
                  <a:cubicBezTo>
                    <a:pt x="57978" y="9126"/>
                    <a:pt x="57887" y="9121"/>
                    <a:pt x="57796" y="9121"/>
                  </a:cubicBezTo>
                  <a:cubicBezTo>
                    <a:pt x="57098" y="9121"/>
                    <a:pt x="56428" y="9400"/>
                    <a:pt x="55934" y="9883"/>
                  </a:cubicBezTo>
                  <a:cubicBezTo>
                    <a:pt x="54890" y="9349"/>
                    <a:pt x="53823" y="8922"/>
                    <a:pt x="52732" y="8602"/>
                  </a:cubicBezTo>
                  <a:cubicBezTo>
                    <a:pt x="50518" y="7957"/>
                    <a:pt x="47591" y="7504"/>
                    <a:pt x="44555" y="7504"/>
                  </a:cubicBezTo>
                  <a:cubicBezTo>
                    <a:pt x="39329" y="7504"/>
                    <a:pt x="33778" y="8846"/>
                    <a:pt x="30980" y="12860"/>
                  </a:cubicBezTo>
                  <a:cubicBezTo>
                    <a:pt x="30980" y="12860"/>
                    <a:pt x="29651" y="13216"/>
                    <a:pt x="27955" y="13951"/>
                  </a:cubicBezTo>
                  <a:cubicBezTo>
                    <a:pt x="27659" y="13287"/>
                    <a:pt x="27090" y="12729"/>
                    <a:pt x="26342" y="12492"/>
                  </a:cubicBezTo>
                  <a:cubicBezTo>
                    <a:pt x="26057" y="12402"/>
                    <a:pt x="25766" y="12358"/>
                    <a:pt x="25485" y="12358"/>
                  </a:cubicBezTo>
                  <a:cubicBezTo>
                    <a:pt x="25357" y="12358"/>
                    <a:pt x="25231" y="12367"/>
                    <a:pt x="25109" y="12385"/>
                  </a:cubicBezTo>
                  <a:cubicBezTo>
                    <a:pt x="24468" y="8839"/>
                    <a:pt x="21942" y="5755"/>
                    <a:pt x="18277" y="4557"/>
                  </a:cubicBezTo>
                  <a:cubicBezTo>
                    <a:pt x="17239" y="4222"/>
                    <a:pt x="16186" y="4063"/>
                    <a:pt x="15151" y="4063"/>
                  </a:cubicBezTo>
                  <a:cubicBezTo>
                    <a:pt x="10878" y="4063"/>
                    <a:pt x="6909" y="6780"/>
                    <a:pt x="5516" y="11057"/>
                  </a:cubicBezTo>
                  <a:cubicBezTo>
                    <a:pt x="3796" y="16370"/>
                    <a:pt x="6702" y="22087"/>
                    <a:pt x="12015" y="23807"/>
                  </a:cubicBezTo>
                  <a:cubicBezTo>
                    <a:pt x="12727" y="24044"/>
                    <a:pt x="13450" y="24186"/>
                    <a:pt x="14162" y="24258"/>
                  </a:cubicBezTo>
                  <a:cubicBezTo>
                    <a:pt x="14031" y="25479"/>
                    <a:pt x="14778" y="26665"/>
                    <a:pt x="15988" y="27057"/>
                  </a:cubicBezTo>
                  <a:cubicBezTo>
                    <a:pt x="16267" y="27148"/>
                    <a:pt x="16548" y="27192"/>
                    <a:pt x="16824" y="27192"/>
                  </a:cubicBezTo>
                  <a:cubicBezTo>
                    <a:pt x="17478" y="27192"/>
                    <a:pt x="18102" y="26948"/>
                    <a:pt x="18586" y="26523"/>
                  </a:cubicBezTo>
                  <a:lnTo>
                    <a:pt x="18586" y="26523"/>
                  </a:lnTo>
                  <a:cubicBezTo>
                    <a:pt x="18171" y="30354"/>
                    <a:pt x="19072" y="34292"/>
                    <a:pt x="20839" y="37873"/>
                  </a:cubicBezTo>
                  <a:cubicBezTo>
                    <a:pt x="20821" y="37873"/>
                    <a:pt x="20804" y="37873"/>
                    <a:pt x="20786" y="37873"/>
                  </a:cubicBezTo>
                  <a:cubicBezTo>
                    <a:pt x="18919" y="37873"/>
                    <a:pt x="18348" y="40366"/>
                    <a:pt x="19523" y="41787"/>
                  </a:cubicBezTo>
                  <a:cubicBezTo>
                    <a:pt x="20626" y="43175"/>
                    <a:pt x="22310" y="43839"/>
                    <a:pt x="23947" y="44385"/>
                  </a:cubicBezTo>
                  <a:cubicBezTo>
                    <a:pt x="24136" y="45559"/>
                    <a:pt x="24385" y="46674"/>
                    <a:pt x="24694" y="47670"/>
                  </a:cubicBezTo>
                  <a:cubicBezTo>
                    <a:pt x="24824" y="48109"/>
                    <a:pt x="24967" y="48536"/>
                    <a:pt x="25121" y="48951"/>
                  </a:cubicBezTo>
                  <a:cubicBezTo>
                    <a:pt x="24658" y="49212"/>
                    <a:pt x="24207" y="49485"/>
                    <a:pt x="23757" y="49769"/>
                  </a:cubicBezTo>
                  <a:cubicBezTo>
                    <a:pt x="22262" y="50683"/>
                    <a:pt x="20744" y="51572"/>
                    <a:pt x="19428" y="52723"/>
                  </a:cubicBezTo>
                  <a:cubicBezTo>
                    <a:pt x="17945" y="54063"/>
                    <a:pt x="16308" y="55984"/>
                    <a:pt x="15431" y="58072"/>
                  </a:cubicBezTo>
                  <a:cubicBezTo>
                    <a:pt x="13806" y="58688"/>
                    <a:pt x="12252" y="59519"/>
                    <a:pt x="10675" y="60254"/>
                  </a:cubicBezTo>
                  <a:cubicBezTo>
                    <a:pt x="8065" y="61559"/>
                    <a:pt x="5693" y="63397"/>
                    <a:pt x="3962" y="65781"/>
                  </a:cubicBezTo>
                  <a:cubicBezTo>
                    <a:pt x="1151" y="69897"/>
                    <a:pt x="0" y="76017"/>
                    <a:pt x="6192" y="77167"/>
                  </a:cubicBezTo>
                  <a:cubicBezTo>
                    <a:pt x="6761" y="77286"/>
                    <a:pt x="7330" y="77345"/>
                    <a:pt x="7876" y="77357"/>
                  </a:cubicBezTo>
                  <a:cubicBezTo>
                    <a:pt x="8014" y="77403"/>
                    <a:pt x="8144" y="77420"/>
                    <a:pt x="8268" y="77420"/>
                  </a:cubicBezTo>
                  <a:cubicBezTo>
                    <a:pt x="8304" y="77420"/>
                    <a:pt x="8339" y="77419"/>
                    <a:pt x="8374" y="77416"/>
                  </a:cubicBezTo>
                  <a:cubicBezTo>
                    <a:pt x="8730" y="77369"/>
                    <a:pt x="9109" y="77309"/>
                    <a:pt x="9512" y="77250"/>
                  </a:cubicBezTo>
                  <a:cubicBezTo>
                    <a:pt x="9607" y="77250"/>
                    <a:pt x="9726" y="77238"/>
                    <a:pt x="9833" y="77214"/>
                  </a:cubicBezTo>
                  <a:lnTo>
                    <a:pt x="9845" y="77214"/>
                  </a:lnTo>
                  <a:cubicBezTo>
                    <a:pt x="14814" y="76538"/>
                    <a:pt x="23472" y="75400"/>
                    <a:pt x="27517" y="74581"/>
                  </a:cubicBezTo>
                  <a:lnTo>
                    <a:pt x="27517" y="74581"/>
                  </a:lnTo>
                  <a:cubicBezTo>
                    <a:pt x="26935" y="75922"/>
                    <a:pt x="26402" y="77286"/>
                    <a:pt x="25939" y="78685"/>
                  </a:cubicBezTo>
                  <a:cubicBezTo>
                    <a:pt x="25453" y="80073"/>
                    <a:pt x="25038" y="81496"/>
                    <a:pt x="24658" y="82919"/>
                  </a:cubicBezTo>
                  <a:lnTo>
                    <a:pt x="66715" y="82919"/>
                  </a:lnTo>
                  <a:cubicBezTo>
                    <a:pt x="66359" y="79930"/>
                    <a:pt x="65861" y="76954"/>
                    <a:pt x="65150" y="74036"/>
                  </a:cubicBezTo>
                  <a:lnTo>
                    <a:pt x="65150" y="74036"/>
                  </a:lnTo>
                  <a:cubicBezTo>
                    <a:pt x="65980" y="74320"/>
                    <a:pt x="66846" y="74534"/>
                    <a:pt x="67024" y="74570"/>
                  </a:cubicBezTo>
                  <a:cubicBezTo>
                    <a:pt x="70134" y="75218"/>
                    <a:pt x="73420" y="75852"/>
                    <a:pt x="76664" y="75852"/>
                  </a:cubicBezTo>
                  <a:cubicBezTo>
                    <a:pt x="78343" y="75852"/>
                    <a:pt x="80010" y="75682"/>
                    <a:pt x="81636" y="75257"/>
                  </a:cubicBezTo>
                  <a:cubicBezTo>
                    <a:pt x="81991" y="75139"/>
                    <a:pt x="82312" y="74997"/>
                    <a:pt x="82596" y="74854"/>
                  </a:cubicBezTo>
                  <a:cubicBezTo>
                    <a:pt x="82703" y="74854"/>
                    <a:pt x="82786" y="74830"/>
                    <a:pt x="82833" y="74771"/>
                  </a:cubicBezTo>
                  <a:cubicBezTo>
                    <a:pt x="83197" y="74816"/>
                    <a:pt x="83567" y="74840"/>
                    <a:pt x="83941" y="74840"/>
                  </a:cubicBezTo>
                  <a:cubicBezTo>
                    <a:pt x="84360" y="74840"/>
                    <a:pt x="84785" y="74810"/>
                    <a:pt x="85217" y="74747"/>
                  </a:cubicBezTo>
                  <a:cubicBezTo>
                    <a:pt x="91492" y="74000"/>
                    <a:pt x="90887" y="67821"/>
                    <a:pt x="88455" y="63539"/>
                  </a:cubicBezTo>
                  <a:cubicBezTo>
                    <a:pt x="86937" y="61049"/>
                    <a:pt x="84743" y="59068"/>
                    <a:pt x="82252" y="57597"/>
                  </a:cubicBezTo>
                  <a:cubicBezTo>
                    <a:pt x="80734" y="56767"/>
                    <a:pt x="79263" y="55842"/>
                    <a:pt x="77698" y="55118"/>
                  </a:cubicBezTo>
                  <a:cubicBezTo>
                    <a:pt x="77010" y="52984"/>
                    <a:pt x="75551" y="50967"/>
                    <a:pt x="74199" y="49532"/>
                  </a:cubicBezTo>
                  <a:cubicBezTo>
                    <a:pt x="72977" y="48299"/>
                    <a:pt x="71542" y="47314"/>
                    <a:pt x="70143" y="46306"/>
                  </a:cubicBezTo>
                  <a:cubicBezTo>
                    <a:pt x="69230" y="45654"/>
                    <a:pt x="68293" y="45013"/>
                    <a:pt x="67296" y="44480"/>
                  </a:cubicBezTo>
                  <a:cubicBezTo>
                    <a:pt x="67320" y="44397"/>
                    <a:pt x="67284" y="44302"/>
                    <a:pt x="67201" y="44266"/>
                  </a:cubicBezTo>
                  <a:cubicBezTo>
                    <a:pt x="66917" y="44124"/>
                    <a:pt x="66620" y="43970"/>
                    <a:pt x="66336" y="43839"/>
                  </a:cubicBezTo>
                  <a:cubicBezTo>
                    <a:pt x="66300" y="43792"/>
                    <a:pt x="66264" y="43768"/>
                    <a:pt x="66193" y="43744"/>
                  </a:cubicBezTo>
                  <a:lnTo>
                    <a:pt x="66146" y="43744"/>
                  </a:lnTo>
                  <a:cubicBezTo>
                    <a:pt x="66122" y="43732"/>
                    <a:pt x="66098" y="43732"/>
                    <a:pt x="66075" y="43721"/>
                  </a:cubicBezTo>
                  <a:cubicBezTo>
                    <a:pt x="66015" y="43697"/>
                    <a:pt x="65956" y="43673"/>
                    <a:pt x="65909" y="43649"/>
                  </a:cubicBezTo>
                  <a:cubicBezTo>
                    <a:pt x="66027" y="42950"/>
                    <a:pt x="66098" y="42250"/>
                    <a:pt x="66134" y="41538"/>
                  </a:cubicBezTo>
                  <a:cubicBezTo>
                    <a:pt x="66419" y="41076"/>
                    <a:pt x="66680" y="40613"/>
                    <a:pt x="66917" y="40127"/>
                  </a:cubicBezTo>
                  <a:cubicBezTo>
                    <a:pt x="67652" y="39688"/>
                    <a:pt x="68293" y="39095"/>
                    <a:pt x="68779" y="38383"/>
                  </a:cubicBezTo>
                  <a:cubicBezTo>
                    <a:pt x="69645" y="37340"/>
                    <a:pt x="69823" y="35561"/>
                    <a:pt x="68743" y="34766"/>
                  </a:cubicBezTo>
                  <a:cubicBezTo>
                    <a:pt x="68969" y="33604"/>
                    <a:pt x="69099" y="32382"/>
                    <a:pt x="69111" y="31125"/>
                  </a:cubicBezTo>
                  <a:cubicBezTo>
                    <a:pt x="69158" y="28385"/>
                    <a:pt x="68637" y="25681"/>
                    <a:pt x="67664" y="23131"/>
                  </a:cubicBezTo>
                  <a:cubicBezTo>
                    <a:pt x="68637" y="23000"/>
                    <a:pt x="69514" y="22324"/>
                    <a:pt x="69834" y="21316"/>
                  </a:cubicBezTo>
                  <a:cubicBezTo>
                    <a:pt x="69977" y="20901"/>
                    <a:pt x="70000" y="20486"/>
                    <a:pt x="69941" y="20083"/>
                  </a:cubicBezTo>
                  <a:cubicBezTo>
                    <a:pt x="73487" y="19442"/>
                    <a:pt x="76571" y="16916"/>
                    <a:pt x="77769" y="13251"/>
                  </a:cubicBezTo>
                  <a:cubicBezTo>
                    <a:pt x="79501" y="7938"/>
                    <a:pt x="76583" y="2221"/>
                    <a:pt x="71270" y="501"/>
                  </a:cubicBezTo>
                  <a:cubicBezTo>
                    <a:pt x="70229" y="162"/>
                    <a:pt x="69173" y="1"/>
                    <a:pt x="6813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2078;p61">
              <a:extLst>
                <a:ext uri="{FF2B5EF4-FFF2-40B4-BE49-F238E27FC236}">
                  <a16:creationId xmlns:a16="http://schemas.microsoft.com/office/drawing/2014/main" id="{2043E004-E605-5B82-8F40-668A7212E8A8}"/>
                </a:ext>
              </a:extLst>
            </p:cNvPr>
            <p:cNvSpPr/>
            <p:nvPr/>
          </p:nvSpPr>
          <p:spPr>
            <a:xfrm>
              <a:off x="2891550" y="2212575"/>
              <a:ext cx="2287300" cy="2103775"/>
            </a:xfrm>
            <a:custGeom>
              <a:avLst/>
              <a:gdLst/>
              <a:ahLst/>
              <a:cxnLst/>
              <a:rect l="l" t="t" r="r" b="b"/>
              <a:pathLst>
                <a:path w="91492" h="84151" fill="none" extrusionOk="0">
                  <a:moveTo>
                    <a:pt x="85217" y="75978"/>
                  </a:moveTo>
                  <a:cubicBezTo>
                    <a:pt x="84399" y="76097"/>
                    <a:pt x="83604" y="76097"/>
                    <a:pt x="82833" y="76002"/>
                  </a:cubicBezTo>
                  <a:cubicBezTo>
                    <a:pt x="82786" y="76061"/>
                    <a:pt x="82703" y="76085"/>
                    <a:pt x="82596" y="76085"/>
                  </a:cubicBezTo>
                  <a:cubicBezTo>
                    <a:pt x="82312" y="76228"/>
                    <a:pt x="81991" y="76370"/>
                    <a:pt x="81636" y="76488"/>
                  </a:cubicBezTo>
                  <a:cubicBezTo>
                    <a:pt x="76868" y="77734"/>
                    <a:pt x="71744" y="76785"/>
                    <a:pt x="67024" y="75801"/>
                  </a:cubicBezTo>
                  <a:cubicBezTo>
                    <a:pt x="66846" y="75765"/>
                    <a:pt x="65980" y="75551"/>
                    <a:pt x="65150" y="75267"/>
                  </a:cubicBezTo>
                  <a:cubicBezTo>
                    <a:pt x="65861" y="78185"/>
                    <a:pt x="66359" y="81161"/>
                    <a:pt x="66715" y="84150"/>
                  </a:cubicBezTo>
                  <a:lnTo>
                    <a:pt x="24658" y="84150"/>
                  </a:lnTo>
                  <a:cubicBezTo>
                    <a:pt x="25038" y="82727"/>
                    <a:pt x="25453" y="81304"/>
                    <a:pt x="25939" y="79916"/>
                  </a:cubicBezTo>
                  <a:cubicBezTo>
                    <a:pt x="26402" y="78517"/>
                    <a:pt x="26935" y="77153"/>
                    <a:pt x="27517" y="75812"/>
                  </a:cubicBezTo>
                  <a:cubicBezTo>
                    <a:pt x="23472" y="76631"/>
                    <a:pt x="14814" y="77769"/>
                    <a:pt x="9845" y="78445"/>
                  </a:cubicBezTo>
                  <a:cubicBezTo>
                    <a:pt x="9845" y="78445"/>
                    <a:pt x="9833" y="78445"/>
                    <a:pt x="9833" y="78445"/>
                  </a:cubicBezTo>
                  <a:cubicBezTo>
                    <a:pt x="9726" y="78469"/>
                    <a:pt x="9607" y="78481"/>
                    <a:pt x="9512" y="78481"/>
                  </a:cubicBezTo>
                  <a:cubicBezTo>
                    <a:pt x="9109" y="78540"/>
                    <a:pt x="8730" y="78600"/>
                    <a:pt x="8374" y="78647"/>
                  </a:cubicBezTo>
                  <a:cubicBezTo>
                    <a:pt x="8220" y="78659"/>
                    <a:pt x="8054" y="78647"/>
                    <a:pt x="7876" y="78588"/>
                  </a:cubicBezTo>
                  <a:cubicBezTo>
                    <a:pt x="7330" y="78576"/>
                    <a:pt x="6761" y="78517"/>
                    <a:pt x="6192" y="78398"/>
                  </a:cubicBezTo>
                  <a:cubicBezTo>
                    <a:pt x="0" y="77248"/>
                    <a:pt x="1151" y="71128"/>
                    <a:pt x="3962" y="67012"/>
                  </a:cubicBezTo>
                  <a:cubicBezTo>
                    <a:pt x="5693" y="64628"/>
                    <a:pt x="8065" y="62790"/>
                    <a:pt x="10675" y="61485"/>
                  </a:cubicBezTo>
                  <a:cubicBezTo>
                    <a:pt x="12252" y="60750"/>
                    <a:pt x="13806" y="59919"/>
                    <a:pt x="15431" y="59303"/>
                  </a:cubicBezTo>
                  <a:cubicBezTo>
                    <a:pt x="16308" y="57215"/>
                    <a:pt x="17945" y="55294"/>
                    <a:pt x="19428" y="53954"/>
                  </a:cubicBezTo>
                  <a:cubicBezTo>
                    <a:pt x="20744" y="52803"/>
                    <a:pt x="22262" y="51914"/>
                    <a:pt x="23757" y="51000"/>
                  </a:cubicBezTo>
                  <a:cubicBezTo>
                    <a:pt x="24207" y="50716"/>
                    <a:pt x="24658" y="50443"/>
                    <a:pt x="25121" y="50182"/>
                  </a:cubicBezTo>
                  <a:cubicBezTo>
                    <a:pt x="24967" y="49767"/>
                    <a:pt x="24824" y="49340"/>
                    <a:pt x="24694" y="48901"/>
                  </a:cubicBezTo>
                  <a:cubicBezTo>
                    <a:pt x="24385" y="47905"/>
                    <a:pt x="24136" y="46790"/>
                    <a:pt x="23947" y="45616"/>
                  </a:cubicBezTo>
                  <a:cubicBezTo>
                    <a:pt x="22310" y="45070"/>
                    <a:pt x="20626" y="44406"/>
                    <a:pt x="19523" y="43018"/>
                  </a:cubicBezTo>
                  <a:cubicBezTo>
                    <a:pt x="18337" y="41583"/>
                    <a:pt x="18930" y="39057"/>
                    <a:pt x="20839" y="39104"/>
                  </a:cubicBezTo>
                  <a:cubicBezTo>
                    <a:pt x="19072" y="35523"/>
                    <a:pt x="18171" y="31585"/>
                    <a:pt x="18586" y="27754"/>
                  </a:cubicBezTo>
                  <a:cubicBezTo>
                    <a:pt x="17898" y="28359"/>
                    <a:pt x="16925" y="28596"/>
                    <a:pt x="15988" y="28288"/>
                  </a:cubicBezTo>
                  <a:cubicBezTo>
                    <a:pt x="14778" y="27896"/>
                    <a:pt x="14031" y="26710"/>
                    <a:pt x="14162" y="25489"/>
                  </a:cubicBezTo>
                  <a:cubicBezTo>
                    <a:pt x="13450" y="25417"/>
                    <a:pt x="12727" y="25275"/>
                    <a:pt x="12015" y="25038"/>
                  </a:cubicBezTo>
                  <a:cubicBezTo>
                    <a:pt x="6702" y="23318"/>
                    <a:pt x="3796" y="17601"/>
                    <a:pt x="5516" y="12288"/>
                  </a:cubicBezTo>
                  <a:cubicBezTo>
                    <a:pt x="7247" y="6975"/>
                    <a:pt x="12952" y="4069"/>
                    <a:pt x="18277" y="5788"/>
                  </a:cubicBezTo>
                  <a:cubicBezTo>
                    <a:pt x="21942" y="6986"/>
                    <a:pt x="24468" y="10070"/>
                    <a:pt x="25109" y="13616"/>
                  </a:cubicBezTo>
                  <a:cubicBezTo>
                    <a:pt x="25500" y="13557"/>
                    <a:pt x="25927" y="13593"/>
                    <a:pt x="26342" y="13723"/>
                  </a:cubicBezTo>
                  <a:cubicBezTo>
                    <a:pt x="27090" y="13960"/>
                    <a:pt x="27659" y="14518"/>
                    <a:pt x="27955" y="15182"/>
                  </a:cubicBezTo>
                  <a:cubicBezTo>
                    <a:pt x="29651" y="14447"/>
                    <a:pt x="30980" y="14091"/>
                    <a:pt x="30980" y="14091"/>
                  </a:cubicBezTo>
                  <a:cubicBezTo>
                    <a:pt x="35404" y="7745"/>
                    <a:pt x="46707" y="8078"/>
                    <a:pt x="52732" y="9833"/>
                  </a:cubicBezTo>
                  <a:cubicBezTo>
                    <a:pt x="53823" y="10153"/>
                    <a:pt x="54890" y="10580"/>
                    <a:pt x="55934" y="11114"/>
                  </a:cubicBezTo>
                  <a:cubicBezTo>
                    <a:pt x="56492" y="10568"/>
                    <a:pt x="57274" y="10284"/>
                    <a:pt x="58069" y="10367"/>
                  </a:cubicBezTo>
                  <a:cubicBezTo>
                    <a:pt x="58140" y="9655"/>
                    <a:pt x="58282" y="8931"/>
                    <a:pt x="58520" y="8232"/>
                  </a:cubicBezTo>
                  <a:cubicBezTo>
                    <a:pt x="60239" y="2906"/>
                    <a:pt x="65956" y="1"/>
                    <a:pt x="71270" y="1732"/>
                  </a:cubicBezTo>
                  <a:cubicBezTo>
                    <a:pt x="76583" y="3452"/>
                    <a:pt x="79501" y="9169"/>
                    <a:pt x="77769" y="14482"/>
                  </a:cubicBezTo>
                  <a:cubicBezTo>
                    <a:pt x="76571" y="18147"/>
                    <a:pt x="73487" y="20673"/>
                    <a:pt x="69941" y="21314"/>
                  </a:cubicBezTo>
                  <a:cubicBezTo>
                    <a:pt x="70000" y="21717"/>
                    <a:pt x="69977" y="22132"/>
                    <a:pt x="69834" y="22547"/>
                  </a:cubicBezTo>
                  <a:cubicBezTo>
                    <a:pt x="69514" y="23555"/>
                    <a:pt x="68637" y="24231"/>
                    <a:pt x="67664" y="24362"/>
                  </a:cubicBezTo>
                  <a:cubicBezTo>
                    <a:pt x="68637" y="26912"/>
                    <a:pt x="69158" y="29616"/>
                    <a:pt x="69111" y="32356"/>
                  </a:cubicBezTo>
                  <a:cubicBezTo>
                    <a:pt x="69099" y="33613"/>
                    <a:pt x="68969" y="34835"/>
                    <a:pt x="68743" y="35997"/>
                  </a:cubicBezTo>
                  <a:cubicBezTo>
                    <a:pt x="69823" y="36792"/>
                    <a:pt x="69645" y="38571"/>
                    <a:pt x="68779" y="39614"/>
                  </a:cubicBezTo>
                  <a:cubicBezTo>
                    <a:pt x="68293" y="40326"/>
                    <a:pt x="67652" y="40919"/>
                    <a:pt x="66917" y="41358"/>
                  </a:cubicBezTo>
                  <a:cubicBezTo>
                    <a:pt x="66680" y="41844"/>
                    <a:pt x="66419" y="42307"/>
                    <a:pt x="66134" y="42769"/>
                  </a:cubicBezTo>
                  <a:cubicBezTo>
                    <a:pt x="66098" y="43481"/>
                    <a:pt x="66027" y="44181"/>
                    <a:pt x="65909" y="44880"/>
                  </a:cubicBezTo>
                  <a:cubicBezTo>
                    <a:pt x="65956" y="44904"/>
                    <a:pt x="66015" y="44928"/>
                    <a:pt x="66075" y="44952"/>
                  </a:cubicBezTo>
                  <a:cubicBezTo>
                    <a:pt x="66098" y="44963"/>
                    <a:pt x="66122" y="44963"/>
                    <a:pt x="66146" y="44975"/>
                  </a:cubicBezTo>
                  <a:cubicBezTo>
                    <a:pt x="66158" y="44975"/>
                    <a:pt x="66181" y="44975"/>
                    <a:pt x="66193" y="44975"/>
                  </a:cubicBezTo>
                  <a:cubicBezTo>
                    <a:pt x="66264" y="44999"/>
                    <a:pt x="66300" y="45023"/>
                    <a:pt x="66336" y="45070"/>
                  </a:cubicBezTo>
                  <a:cubicBezTo>
                    <a:pt x="66620" y="45201"/>
                    <a:pt x="66917" y="45355"/>
                    <a:pt x="67201" y="45497"/>
                  </a:cubicBezTo>
                  <a:cubicBezTo>
                    <a:pt x="67284" y="45533"/>
                    <a:pt x="67320" y="45628"/>
                    <a:pt x="67296" y="45711"/>
                  </a:cubicBezTo>
                  <a:cubicBezTo>
                    <a:pt x="68293" y="46244"/>
                    <a:pt x="69230" y="46885"/>
                    <a:pt x="70143" y="47537"/>
                  </a:cubicBezTo>
                  <a:cubicBezTo>
                    <a:pt x="71542" y="48545"/>
                    <a:pt x="72977" y="49530"/>
                    <a:pt x="74199" y="50763"/>
                  </a:cubicBezTo>
                  <a:cubicBezTo>
                    <a:pt x="75551" y="52198"/>
                    <a:pt x="77010" y="54215"/>
                    <a:pt x="77698" y="56349"/>
                  </a:cubicBezTo>
                  <a:cubicBezTo>
                    <a:pt x="79263" y="57073"/>
                    <a:pt x="80734" y="57998"/>
                    <a:pt x="82252" y="58828"/>
                  </a:cubicBezTo>
                  <a:cubicBezTo>
                    <a:pt x="84743" y="60299"/>
                    <a:pt x="86937" y="62280"/>
                    <a:pt x="88455" y="64770"/>
                  </a:cubicBezTo>
                  <a:cubicBezTo>
                    <a:pt x="90887" y="69052"/>
                    <a:pt x="91492" y="75231"/>
                    <a:pt x="85217" y="75978"/>
                  </a:cubicBezTo>
                  <a:close/>
                </a:path>
              </a:pathLst>
            </a:custGeom>
            <a:noFill/>
            <a:ln w="112075" cap="flat" cmpd="sng">
              <a:solidFill>
                <a:srgbClr val="FFFFFF"/>
              </a:solidFill>
              <a:prstDash val="solid"/>
              <a:miter lim="11860"/>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2079;p61">
              <a:extLst>
                <a:ext uri="{FF2B5EF4-FFF2-40B4-BE49-F238E27FC236}">
                  <a16:creationId xmlns:a16="http://schemas.microsoft.com/office/drawing/2014/main" id="{1BAD9183-FFAF-F628-8A92-AC210F0A1255}"/>
                </a:ext>
              </a:extLst>
            </p:cNvPr>
            <p:cNvSpPr/>
            <p:nvPr/>
          </p:nvSpPr>
          <p:spPr>
            <a:xfrm>
              <a:off x="3232250" y="2430950"/>
              <a:ext cx="1391525" cy="1131200"/>
            </a:xfrm>
            <a:custGeom>
              <a:avLst/>
              <a:gdLst/>
              <a:ahLst/>
              <a:cxnLst/>
              <a:rect l="l" t="t" r="r" b="b"/>
              <a:pathLst>
                <a:path w="55661" h="45248" extrusionOk="0">
                  <a:moveTo>
                    <a:pt x="30927" y="0"/>
                  </a:moveTo>
                  <a:cubicBezTo>
                    <a:pt x="25701" y="0"/>
                    <a:pt x="20150" y="1342"/>
                    <a:pt x="17352" y="5356"/>
                  </a:cubicBezTo>
                  <a:cubicBezTo>
                    <a:pt x="17352" y="5356"/>
                    <a:pt x="11078" y="7052"/>
                    <a:pt x="8314" y="10657"/>
                  </a:cubicBezTo>
                  <a:cubicBezTo>
                    <a:pt x="0" y="21510"/>
                    <a:pt x="7958" y="36667"/>
                    <a:pt x="18645" y="42301"/>
                  </a:cubicBezTo>
                  <a:cubicBezTo>
                    <a:pt x="19831" y="42930"/>
                    <a:pt x="21064" y="43451"/>
                    <a:pt x="22333" y="43878"/>
                  </a:cubicBezTo>
                  <a:cubicBezTo>
                    <a:pt x="25066" y="44803"/>
                    <a:pt x="27944" y="45247"/>
                    <a:pt x="30814" y="45247"/>
                  </a:cubicBezTo>
                  <a:cubicBezTo>
                    <a:pt x="40066" y="45247"/>
                    <a:pt x="49248" y="40631"/>
                    <a:pt x="53313" y="32575"/>
                  </a:cubicBezTo>
                  <a:cubicBezTo>
                    <a:pt x="54653" y="29942"/>
                    <a:pt x="55424" y="26942"/>
                    <a:pt x="55483" y="23621"/>
                  </a:cubicBezTo>
                  <a:cubicBezTo>
                    <a:pt x="55661" y="13480"/>
                    <a:pt x="47857" y="3660"/>
                    <a:pt x="39104" y="1098"/>
                  </a:cubicBezTo>
                  <a:cubicBezTo>
                    <a:pt x="36890" y="453"/>
                    <a:pt x="33963" y="0"/>
                    <a:pt x="30927"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2080;p61">
              <a:extLst>
                <a:ext uri="{FF2B5EF4-FFF2-40B4-BE49-F238E27FC236}">
                  <a16:creationId xmlns:a16="http://schemas.microsoft.com/office/drawing/2014/main" id="{927AE84D-E83A-7B62-162C-62957F4E90DC}"/>
                </a:ext>
              </a:extLst>
            </p:cNvPr>
            <p:cNvSpPr/>
            <p:nvPr/>
          </p:nvSpPr>
          <p:spPr>
            <a:xfrm>
              <a:off x="4311250" y="2243350"/>
              <a:ext cx="567825" cy="506150"/>
            </a:xfrm>
            <a:custGeom>
              <a:avLst/>
              <a:gdLst/>
              <a:ahLst/>
              <a:cxnLst/>
              <a:rect l="l" t="t" r="r" b="b"/>
              <a:pathLst>
                <a:path w="22713" h="20246" extrusionOk="0">
                  <a:moveTo>
                    <a:pt x="11346" y="1"/>
                  </a:moveTo>
                  <a:cubicBezTo>
                    <a:pt x="7082" y="1"/>
                    <a:pt x="3115" y="2718"/>
                    <a:pt x="1732" y="7001"/>
                  </a:cubicBezTo>
                  <a:cubicBezTo>
                    <a:pt x="0" y="12314"/>
                    <a:pt x="2906" y="18019"/>
                    <a:pt x="8231" y="19751"/>
                  </a:cubicBezTo>
                  <a:cubicBezTo>
                    <a:pt x="9267" y="20086"/>
                    <a:pt x="10318" y="20246"/>
                    <a:pt x="11352" y="20246"/>
                  </a:cubicBezTo>
                  <a:cubicBezTo>
                    <a:pt x="15619" y="20246"/>
                    <a:pt x="19587" y="17528"/>
                    <a:pt x="20981" y="13251"/>
                  </a:cubicBezTo>
                  <a:cubicBezTo>
                    <a:pt x="22713" y="7938"/>
                    <a:pt x="19795" y="2221"/>
                    <a:pt x="14482" y="501"/>
                  </a:cubicBezTo>
                  <a:cubicBezTo>
                    <a:pt x="13441" y="162"/>
                    <a:pt x="12385" y="1"/>
                    <a:pt x="11346"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2081;p61">
              <a:extLst>
                <a:ext uri="{FF2B5EF4-FFF2-40B4-BE49-F238E27FC236}">
                  <a16:creationId xmlns:a16="http://schemas.microsoft.com/office/drawing/2014/main" id="{27049F52-3C4C-F42A-1DB1-281B9D791624}"/>
                </a:ext>
              </a:extLst>
            </p:cNvPr>
            <p:cNvSpPr/>
            <p:nvPr/>
          </p:nvSpPr>
          <p:spPr>
            <a:xfrm>
              <a:off x="4499225" y="2688825"/>
              <a:ext cx="149750" cy="133500"/>
            </a:xfrm>
            <a:custGeom>
              <a:avLst/>
              <a:gdLst/>
              <a:ahLst/>
              <a:cxnLst/>
              <a:rect l="l" t="t" r="r" b="b"/>
              <a:pathLst>
                <a:path w="5990" h="5340" extrusionOk="0">
                  <a:moveTo>
                    <a:pt x="3003" y="0"/>
                  </a:moveTo>
                  <a:cubicBezTo>
                    <a:pt x="1876" y="0"/>
                    <a:pt x="824" y="720"/>
                    <a:pt x="451" y="1849"/>
                  </a:cubicBezTo>
                  <a:cubicBezTo>
                    <a:pt x="1" y="3248"/>
                    <a:pt x="771" y="4754"/>
                    <a:pt x="2171" y="5205"/>
                  </a:cubicBezTo>
                  <a:cubicBezTo>
                    <a:pt x="2447" y="5296"/>
                    <a:pt x="2727" y="5340"/>
                    <a:pt x="3002" y="5340"/>
                  </a:cubicBezTo>
                  <a:cubicBezTo>
                    <a:pt x="4123" y="5340"/>
                    <a:pt x="5166" y="4621"/>
                    <a:pt x="5527" y="3497"/>
                  </a:cubicBezTo>
                  <a:cubicBezTo>
                    <a:pt x="5990" y="2098"/>
                    <a:pt x="5219" y="591"/>
                    <a:pt x="3820" y="129"/>
                  </a:cubicBezTo>
                  <a:cubicBezTo>
                    <a:pt x="3549" y="42"/>
                    <a:pt x="3274" y="0"/>
                    <a:pt x="3003" y="0"/>
                  </a:cubicBezTo>
                  <a:close/>
                </a:path>
              </a:pathLst>
            </a:custGeom>
            <a:solidFill>
              <a:srgbClr val="F8B8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2082;p61">
              <a:extLst>
                <a:ext uri="{FF2B5EF4-FFF2-40B4-BE49-F238E27FC236}">
                  <a16:creationId xmlns:a16="http://schemas.microsoft.com/office/drawing/2014/main" id="{59935682-13C5-0B39-9FE1-50A2F0CEDEDF}"/>
                </a:ext>
              </a:extLst>
            </p:cNvPr>
            <p:cNvSpPr/>
            <p:nvPr/>
          </p:nvSpPr>
          <p:spPr>
            <a:xfrm>
              <a:off x="4410575" y="2608325"/>
              <a:ext cx="149750" cy="133525"/>
            </a:xfrm>
            <a:custGeom>
              <a:avLst/>
              <a:gdLst/>
              <a:ahLst/>
              <a:cxnLst/>
              <a:rect l="l" t="t" r="r" b="b"/>
              <a:pathLst>
                <a:path w="5990" h="5341" extrusionOk="0">
                  <a:moveTo>
                    <a:pt x="2989" y="0"/>
                  </a:moveTo>
                  <a:cubicBezTo>
                    <a:pt x="1867" y="0"/>
                    <a:pt x="825" y="719"/>
                    <a:pt x="463" y="1843"/>
                  </a:cubicBezTo>
                  <a:cubicBezTo>
                    <a:pt x="0" y="3242"/>
                    <a:pt x="771" y="4748"/>
                    <a:pt x="2171" y="5211"/>
                  </a:cubicBezTo>
                  <a:cubicBezTo>
                    <a:pt x="2446" y="5299"/>
                    <a:pt x="2724" y="5341"/>
                    <a:pt x="2998" y="5341"/>
                  </a:cubicBezTo>
                  <a:cubicBezTo>
                    <a:pt x="4126" y="5341"/>
                    <a:pt x="5167" y="4627"/>
                    <a:pt x="5539" y="3491"/>
                  </a:cubicBezTo>
                  <a:cubicBezTo>
                    <a:pt x="5990" y="2092"/>
                    <a:pt x="5231" y="585"/>
                    <a:pt x="3819" y="135"/>
                  </a:cubicBezTo>
                  <a:cubicBezTo>
                    <a:pt x="3544" y="44"/>
                    <a:pt x="3264" y="0"/>
                    <a:pt x="2989" y="0"/>
                  </a:cubicBezTo>
                  <a:close/>
                </a:path>
              </a:pathLst>
            </a:custGeom>
            <a:solidFill>
              <a:srgbClr val="F8B8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2083;p61">
              <a:extLst>
                <a:ext uri="{FF2B5EF4-FFF2-40B4-BE49-F238E27FC236}">
                  <a16:creationId xmlns:a16="http://schemas.microsoft.com/office/drawing/2014/main" id="{D46D240D-E38C-ED16-A7C4-639C5BF57AD9}"/>
                </a:ext>
              </a:extLst>
            </p:cNvPr>
            <p:cNvSpPr/>
            <p:nvPr/>
          </p:nvSpPr>
          <p:spPr>
            <a:xfrm>
              <a:off x="4332575" y="2544275"/>
              <a:ext cx="149775" cy="133500"/>
            </a:xfrm>
            <a:custGeom>
              <a:avLst/>
              <a:gdLst/>
              <a:ahLst/>
              <a:cxnLst/>
              <a:rect l="l" t="t" r="r" b="b"/>
              <a:pathLst>
                <a:path w="5991" h="5340" extrusionOk="0">
                  <a:moveTo>
                    <a:pt x="2984" y="0"/>
                  </a:moveTo>
                  <a:cubicBezTo>
                    <a:pt x="1856" y="0"/>
                    <a:pt x="814" y="719"/>
                    <a:pt x="452" y="1843"/>
                  </a:cubicBezTo>
                  <a:cubicBezTo>
                    <a:pt x="1" y="3242"/>
                    <a:pt x="760" y="4749"/>
                    <a:pt x="2171" y="5211"/>
                  </a:cubicBezTo>
                  <a:cubicBezTo>
                    <a:pt x="2442" y="5298"/>
                    <a:pt x="2717" y="5340"/>
                    <a:pt x="2988" y="5340"/>
                  </a:cubicBezTo>
                  <a:cubicBezTo>
                    <a:pt x="4115" y="5340"/>
                    <a:pt x="5164" y="4620"/>
                    <a:pt x="5528" y="3491"/>
                  </a:cubicBezTo>
                  <a:cubicBezTo>
                    <a:pt x="5990" y="2092"/>
                    <a:pt x="5220" y="586"/>
                    <a:pt x="3820" y="135"/>
                  </a:cubicBezTo>
                  <a:cubicBezTo>
                    <a:pt x="3542" y="44"/>
                    <a:pt x="3260" y="0"/>
                    <a:pt x="2984" y="0"/>
                  </a:cubicBezTo>
                  <a:close/>
                </a:path>
              </a:pathLst>
            </a:custGeom>
            <a:solidFill>
              <a:srgbClr val="F8B8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2084;p61">
              <a:extLst>
                <a:ext uri="{FF2B5EF4-FFF2-40B4-BE49-F238E27FC236}">
                  <a16:creationId xmlns:a16="http://schemas.microsoft.com/office/drawing/2014/main" id="{AA31EA82-EF93-AA20-43CB-27940C3A3446}"/>
                </a:ext>
              </a:extLst>
            </p:cNvPr>
            <p:cNvSpPr/>
            <p:nvPr/>
          </p:nvSpPr>
          <p:spPr>
            <a:xfrm>
              <a:off x="4261725" y="2471450"/>
              <a:ext cx="149750" cy="133425"/>
            </a:xfrm>
            <a:custGeom>
              <a:avLst/>
              <a:gdLst/>
              <a:ahLst/>
              <a:cxnLst/>
              <a:rect l="l" t="t" r="r" b="b"/>
              <a:pathLst>
                <a:path w="5990" h="5337" extrusionOk="0">
                  <a:moveTo>
                    <a:pt x="2996" y="0"/>
                  </a:moveTo>
                  <a:cubicBezTo>
                    <a:pt x="1872" y="0"/>
                    <a:pt x="826" y="712"/>
                    <a:pt x="463" y="1838"/>
                  </a:cubicBezTo>
                  <a:cubicBezTo>
                    <a:pt x="0" y="3249"/>
                    <a:pt x="771" y="4756"/>
                    <a:pt x="2171" y="5206"/>
                  </a:cubicBezTo>
                  <a:cubicBezTo>
                    <a:pt x="2444" y="5294"/>
                    <a:pt x="2721" y="5336"/>
                    <a:pt x="2994" y="5336"/>
                  </a:cubicBezTo>
                  <a:cubicBezTo>
                    <a:pt x="4119" y="5336"/>
                    <a:pt x="5167" y="4625"/>
                    <a:pt x="5539" y="3499"/>
                  </a:cubicBezTo>
                  <a:cubicBezTo>
                    <a:pt x="5990" y="2087"/>
                    <a:pt x="5219" y="581"/>
                    <a:pt x="3819" y="130"/>
                  </a:cubicBezTo>
                  <a:cubicBezTo>
                    <a:pt x="3546" y="42"/>
                    <a:pt x="3269" y="0"/>
                    <a:pt x="2996" y="0"/>
                  </a:cubicBezTo>
                  <a:close/>
                </a:path>
              </a:pathLst>
            </a:custGeom>
            <a:solidFill>
              <a:srgbClr val="F8B8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2085;p61">
              <a:extLst>
                <a:ext uri="{FF2B5EF4-FFF2-40B4-BE49-F238E27FC236}">
                  <a16:creationId xmlns:a16="http://schemas.microsoft.com/office/drawing/2014/main" id="{CC483710-2B44-DE18-7FCA-B128BCEDE90E}"/>
                </a:ext>
              </a:extLst>
            </p:cNvPr>
            <p:cNvSpPr/>
            <p:nvPr/>
          </p:nvSpPr>
          <p:spPr>
            <a:xfrm>
              <a:off x="2986425" y="2344900"/>
              <a:ext cx="567550" cy="506150"/>
            </a:xfrm>
            <a:custGeom>
              <a:avLst/>
              <a:gdLst/>
              <a:ahLst/>
              <a:cxnLst/>
              <a:rect l="l" t="t" r="r" b="b"/>
              <a:pathLst>
                <a:path w="22702" h="20246" extrusionOk="0">
                  <a:moveTo>
                    <a:pt x="11356" y="1"/>
                  </a:moveTo>
                  <a:cubicBezTo>
                    <a:pt x="7083" y="1"/>
                    <a:pt x="3114" y="2718"/>
                    <a:pt x="1721" y="6995"/>
                  </a:cubicBezTo>
                  <a:cubicBezTo>
                    <a:pt x="1" y="12308"/>
                    <a:pt x="2907" y="18025"/>
                    <a:pt x="8220" y="19745"/>
                  </a:cubicBezTo>
                  <a:cubicBezTo>
                    <a:pt x="9261" y="20084"/>
                    <a:pt x="10318" y="20245"/>
                    <a:pt x="11357" y="20245"/>
                  </a:cubicBezTo>
                  <a:cubicBezTo>
                    <a:pt x="15620" y="20245"/>
                    <a:pt x="19587" y="17530"/>
                    <a:pt x="20970" y="13257"/>
                  </a:cubicBezTo>
                  <a:cubicBezTo>
                    <a:pt x="22702" y="7932"/>
                    <a:pt x="19796" y="2227"/>
                    <a:pt x="14482" y="495"/>
                  </a:cubicBezTo>
                  <a:cubicBezTo>
                    <a:pt x="13444" y="160"/>
                    <a:pt x="12391" y="1"/>
                    <a:pt x="11356"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2086;p61">
              <a:extLst>
                <a:ext uri="{FF2B5EF4-FFF2-40B4-BE49-F238E27FC236}">
                  <a16:creationId xmlns:a16="http://schemas.microsoft.com/office/drawing/2014/main" id="{677CB684-CBD4-15DE-92BB-F61B0C75E83F}"/>
                </a:ext>
              </a:extLst>
            </p:cNvPr>
            <p:cNvSpPr/>
            <p:nvPr/>
          </p:nvSpPr>
          <p:spPr>
            <a:xfrm>
              <a:off x="3454625" y="2552400"/>
              <a:ext cx="149450" cy="133425"/>
            </a:xfrm>
            <a:custGeom>
              <a:avLst/>
              <a:gdLst/>
              <a:ahLst/>
              <a:cxnLst/>
              <a:rect l="l" t="t" r="r" b="b"/>
              <a:pathLst>
                <a:path w="5978" h="5337" extrusionOk="0">
                  <a:moveTo>
                    <a:pt x="2990" y="0"/>
                  </a:moveTo>
                  <a:cubicBezTo>
                    <a:pt x="1860" y="0"/>
                    <a:pt x="814" y="712"/>
                    <a:pt x="451" y="1838"/>
                  </a:cubicBezTo>
                  <a:cubicBezTo>
                    <a:pt x="0" y="3249"/>
                    <a:pt x="759" y="4756"/>
                    <a:pt x="2171" y="5206"/>
                  </a:cubicBezTo>
                  <a:cubicBezTo>
                    <a:pt x="2444" y="5294"/>
                    <a:pt x="2721" y="5336"/>
                    <a:pt x="2993" y="5336"/>
                  </a:cubicBezTo>
                  <a:cubicBezTo>
                    <a:pt x="4118" y="5336"/>
                    <a:pt x="5164" y="4623"/>
                    <a:pt x="5527" y="3487"/>
                  </a:cubicBezTo>
                  <a:cubicBezTo>
                    <a:pt x="5978" y="2087"/>
                    <a:pt x="5219" y="581"/>
                    <a:pt x="3819" y="130"/>
                  </a:cubicBezTo>
                  <a:cubicBezTo>
                    <a:pt x="3544" y="42"/>
                    <a:pt x="3265" y="0"/>
                    <a:pt x="2990" y="0"/>
                  </a:cubicBezTo>
                  <a:close/>
                </a:path>
              </a:pathLst>
            </a:custGeom>
            <a:solidFill>
              <a:srgbClr val="F8B8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2087;p61">
              <a:extLst>
                <a:ext uri="{FF2B5EF4-FFF2-40B4-BE49-F238E27FC236}">
                  <a16:creationId xmlns:a16="http://schemas.microsoft.com/office/drawing/2014/main" id="{DA3F2E99-FF0A-641C-4439-953D30F6E41D}"/>
                </a:ext>
              </a:extLst>
            </p:cNvPr>
            <p:cNvSpPr/>
            <p:nvPr/>
          </p:nvSpPr>
          <p:spPr>
            <a:xfrm>
              <a:off x="3373975" y="2640775"/>
              <a:ext cx="149750" cy="133525"/>
            </a:xfrm>
            <a:custGeom>
              <a:avLst/>
              <a:gdLst/>
              <a:ahLst/>
              <a:cxnLst/>
              <a:rect l="l" t="t" r="r" b="b"/>
              <a:pathLst>
                <a:path w="5990" h="5341" extrusionOk="0">
                  <a:moveTo>
                    <a:pt x="3003" y="1"/>
                  </a:moveTo>
                  <a:cubicBezTo>
                    <a:pt x="1876" y="1"/>
                    <a:pt x="824" y="721"/>
                    <a:pt x="451" y="1849"/>
                  </a:cubicBezTo>
                  <a:cubicBezTo>
                    <a:pt x="0" y="3249"/>
                    <a:pt x="771" y="4755"/>
                    <a:pt x="2171" y="5206"/>
                  </a:cubicBezTo>
                  <a:cubicBezTo>
                    <a:pt x="2446" y="5297"/>
                    <a:pt x="2726" y="5340"/>
                    <a:pt x="3002" y="5340"/>
                  </a:cubicBezTo>
                  <a:cubicBezTo>
                    <a:pt x="4123" y="5340"/>
                    <a:pt x="5168" y="4622"/>
                    <a:pt x="5539" y="3498"/>
                  </a:cubicBezTo>
                  <a:cubicBezTo>
                    <a:pt x="5990" y="2098"/>
                    <a:pt x="5219" y="592"/>
                    <a:pt x="3819" y="129"/>
                  </a:cubicBezTo>
                  <a:cubicBezTo>
                    <a:pt x="3548" y="42"/>
                    <a:pt x="3274" y="1"/>
                    <a:pt x="3003" y="1"/>
                  </a:cubicBezTo>
                  <a:close/>
                </a:path>
              </a:pathLst>
            </a:custGeom>
            <a:solidFill>
              <a:srgbClr val="F8B8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2088;p61">
              <a:extLst>
                <a:ext uri="{FF2B5EF4-FFF2-40B4-BE49-F238E27FC236}">
                  <a16:creationId xmlns:a16="http://schemas.microsoft.com/office/drawing/2014/main" id="{8710990B-36E0-C88D-E574-A5E17A5F68E6}"/>
                </a:ext>
              </a:extLst>
            </p:cNvPr>
            <p:cNvSpPr/>
            <p:nvPr/>
          </p:nvSpPr>
          <p:spPr>
            <a:xfrm>
              <a:off x="3309925" y="2719025"/>
              <a:ext cx="149750" cy="133550"/>
            </a:xfrm>
            <a:custGeom>
              <a:avLst/>
              <a:gdLst/>
              <a:ahLst/>
              <a:cxnLst/>
              <a:rect l="l" t="t" r="r" b="b"/>
              <a:pathLst>
                <a:path w="5990" h="5342" extrusionOk="0">
                  <a:moveTo>
                    <a:pt x="2997" y="1"/>
                  </a:moveTo>
                  <a:cubicBezTo>
                    <a:pt x="1872" y="1"/>
                    <a:pt x="823" y="714"/>
                    <a:pt x="451" y="1850"/>
                  </a:cubicBezTo>
                  <a:cubicBezTo>
                    <a:pt x="0" y="3250"/>
                    <a:pt x="771" y="4756"/>
                    <a:pt x="2171" y="5207"/>
                  </a:cubicBezTo>
                  <a:cubicBezTo>
                    <a:pt x="2447" y="5298"/>
                    <a:pt x="2727" y="5341"/>
                    <a:pt x="3002" y="5341"/>
                  </a:cubicBezTo>
                  <a:cubicBezTo>
                    <a:pt x="4123" y="5341"/>
                    <a:pt x="5165" y="4623"/>
                    <a:pt x="5527" y="3499"/>
                  </a:cubicBezTo>
                  <a:cubicBezTo>
                    <a:pt x="5990" y="2088"/>
                    <a:pt x="5219" y="593"/>
                    <a:pt x="3819" y="131"/>
                  </a:cubicBezTo>
                  <a:cubicBezTo>
                    <a:pt x="3547" y="43"/>
                    <a:pt x="3270" y="1"/>
                    <a:pt x="2997" y="1"/>
                  </a:cubicBezTo>
                  <a:close/>
                </a:path>
              </a:pathLst>
            </a:custGeom>
            <a:solidFill>
              <a:srgbClr val="F8B8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2089;p61">
              <a:extLst>
                <a:ext uri="{FF2B5EF4-FFF2-40B4-BE49-F238E27FC236}">
                  <a16:creationId xmlns:a16="http://schemas.microsoft.com/office/drawing/2014/main" id="{DE0640EB-AE51-CD9D-A1B1-C0A572BCF2E2}"/>
                </a:ext>
              </a:extLst>
            </p:cNvPr>
            <p:cNvSpPr/>
            <p:nvPr/>
          </p:nvSpPr>
          <p:spPr>
            <a:xfrm>
              <a:off x="3236975" y="2789625"/>
              <a:ext cx="149775" cy="133675"/>
            </a:xfrm>
            <a:custGeom>
              <a:avLst/>
              <a:gdLst/>
              <a:ahLst/>
              <a:cxnLst/>
              <a:rect l="l" t="t" r="r" b="b"/>
              <a:pathLst>
                <a:path w="5991" h="5347" extrusionOk="0">
                  <a:moveTo>
                    <a:pt x="3004" y="1"/>
                  </a:moveTo>
                  <a:cubicBezTo>
                    <a:pt x="1877" y="1"/>
                    <a:pt x="827" y="721"/>
                    <a:pt x="463" y="1849"/>
                  </a:cubicBezTo>
                  <a:cubicBezTo>
                    <a:pt x="1" y="3249"/>
                    <a:pt x="772" y="4755"/>
                    <a:pt x="2171" y="5218"/>
                  </a:cubicBezTo>
                  <a:cubicBezTo>
                    <a:pt x="2442" y="5305"/>
                    <a:pt x="2717" y="5346"/>
                    <a:pt x="2988" y="5346"/>
                  </a:cubicBezTo>
                  <a:cubicBezTo>
                    <a:pt x="4115" y="5346"/>
                    <a:pt x="5167" y="4626"/>
                    <a:pt x="5540" y="3498"/>
                  </a:cubicBezTo>
                  <a:cubicBezTo>
                    <a:pt x="5990" y="2098"/>
                    <a:pt x="5219" y="592"/>
                    <a:pt x="3820" y="129"/>
                  </a:cubicBezTo>
                  <a:cubicBezTo>
                    <a:pt x="3549" y="42"/>
                    <a:pt x="3274" y="1"/>
                    <a:pt x="3004" y="1"/>
                  </a:cubicBezTo>
                  <a:close/>
                </a:path>
              </a:pathLst>
            </a:custGeom>
            <a:solidFill>
              <a:srgbClr val="F8B8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2090;p61">
              <a:extLst>
                <a:ext uri="{FF2B5EF4-FFF2-40B4-BE49-F238E27FC236}">
                  <a16:creationId xmlns:a16="http://schemas.microsoft.com/office/drawing/2014/main" id="{C6CD63B2-34FA-4523-A473-A22BABF3D5AB}"/>
                </a:ext>
              </a:extLst>
            </p:cNvPr>
            <p:cNvSpPr/>
            <p:nvPr/>
          </p:nvSpPr>
          <p:spPr>
            <a:xfrm>
              <a:off x="2988450" y="3665500"/>
              <a:ext cx="2054000" cy="650850"/>
            </a:xfrm>
            <a:custGeom>
              <a:avLst/>
              <a:gdLst/>
              <a:ahLst/>
              <a:cxnLst/>
              <a:rect l="l" t="t" r="r" b="b"/>
              <a:pathLst>
                <a:path w="82160" h="26034" extrusionOk="0">
                  <a:moveTo>
                    <a:pt x="45276" y="1"/>
                  </a:moveTo>
                  <a:cubicBezTo>
                    <a:pt x="37875" y="1"/>
                    <a:pt x="29260" y="581"/>
                    <a:pt x="25716" y="1494"/>
                  </a:cubicBezTo>
                  <a:cubicBezTo>
                    <a:pt x="19691" y="3048"/>
                    <a:pt x="5660" y="4151"/>
                    <a:pt x="1462" y="12963"/>
                  </a:cubicBezTo>
                  <a:cubicBezTo>
                    <a:pt x="1" y="16047"/>
                    <a:pt x="2632" y="20537"/>
                    <a:pt x="4379" y="20537"/>
                  </a:cubicBezTo>
                  <a:cubicBezTo>
                    <a:pt x="4419" y="20537"/>
                    <a:pt x="4459" y="20535"/>
                    <a:pt x="4498" y="20530"/>
                  </a:cubicBezTo>
                  <a:cubicBezTo>
                    <a:pt x="9029" y="19901"/>
                    <a:pt x="19157" y="18597"/>
                    <a:pt x="23641" y="17695"/>
                  </a:cubicBezTo>
                  <a:lnTo>
                    <a:pt x="23641" y="17695"/>
                  </a:lnTo>
                  <a:cubicBezTo>
                    <a:pt x="23059" y="19036"/>
                    <a:pt x="22526" y="20400"/>
                    <a:pt x="22063" y="21799"/>
                  </a:cubicBezTo>
                  <a:cubicBezTo>
                    <a:pt x="21577" y="23187"/>
                    <a:pt x="21162" y="24610"/>
                    <a:pt x="20782" y="26033"/>
                  </a:cubicBezTo>
                  <a:lnTo>
                    <a:pt x="62839" y="26033"/>
                  </a:lnTo>
                  <a:cubicBezTo>
                    <a:pt x="62483" y="23044"/>
                    <a:pt x="61985" y="20068"/>
                    <a:pt x="61274" y="17150"/>
                  </a:cubicBezTo>
                  <a:lnTo>
                    <a:pt x="61274" y="17150"/>
                  </a:lnTo>
                  <a:cubicBezTo>
                    <a:pt x="62104" y="17434"/>
                    <a:pt x="62970" y="17648"/>
                    <a:pt x="63148" y="17684"/>
                  </a:cubicBezTo>
                  <a:cubicBezTo>
                    <a:pt x="66258" y="18332"/>
                    <a:pt x="69544" y="18966"/>
                    <a:pt x="72788" y="18966"/>
                  </a:cubicBezTo>
                  <a:cubicBezTo>
                    <a:pt x="74467" y="18966"/>
                    <a:pt x="76134" y="18796"/>
                    <a:pt x="77760" y="18371"/>
                  </a:cubicBezTo>
                  <a:cubicBezTo>
                    <a:pt x="82160" y="16853"/>
                    <a:pt x="81235" y="13188"/>
                    <a:pt x="78222" y="10733"/>
                  </a:cubicBezTo>
                  <a:cubicBezTo>
                    <a:pt x="75174" y="8266"/>
                    <a:pt x="61048" y="2846"/>
                    <a:pt x="57170" y="1055"/>
                  </a:cubicBezTo>
                  <a:cubicBezTo>
                    <a:pt x="55570" y="319"/>
                    <a:pt x="50756" y="1"/>
                    <a:pt x="45276" y="1"/>
                  </a:cubicBezTo>
                  <a:close/>
                </a:path>
              </a:pathLst>
            </a:custGeom>
            <a:solidFill>
              <a:srgbClr val="F8B8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2091;p61">
              <a:extLst>
                <a:ext uri="{FF2B5EF4-FFF2-40B4-BE49-F238E27FC236}">
                  <a16:creationId xmlns:a16="http://schemas.microsoft.com/office/drawing/2014/main" id="{578FBB53-3513-EE83-4680-8524B7352334}"/>
                </a:ext>
              </a:extLst>
            </p:cNvPr>
            <p:cNvSpPr/>
            <p:nvPr/>
          </p:nvSpPr>
          <p:spPr>
            <a:xfrm>
              <a:off x="3763275" y="3645025"/>
              <a:ext cx="523375" cy="469400"/>
            </a:xfrm>
            <a:custGeom>
              <a:avLst/>
              <a:gdLst/>
              <a:ahLst/>
              <a:cxnLst/>
              <a:rect l="l" t="t" r="r" b="b"/>
              <a:pathLst>
                <a:path w="20935" h="18776" extrusionOk="0">
                  <a:moveTo>
                    <a:pt x="10462" y="0"/>
                  </a:moveTo>
                  <a:cubicBezTo>
                    <a:pt x="4686" y="0"/>
                    <a:pt x="1" y="4199"/>
                    <a:pt x="1" y="9382"/>
                  </a:cubicBezTo>
                  <a:cubicBezTo>
                    <a:pt x="1" y="14565"/>
                    <a:pt x="4686" y="18775"/>
                    <a:pt x="10462" y="18775"/>
                  </a:cubicBezTo>
                  <a:cubicBezTo>
                    <a:pt x="16250" y="18775"/>
                    <a:pt x="20935" y="14565"/>
                    <a:pt x="20935" y="9382"/>
                  </a:cubicBezTo>
                  <a:cubicBezTo>
                    <a:pt x="20935" y="4199"/>
                    <a:pt x="16250" y="0"/>
                    <a:pt x="10462" y="0"/>
                  </a:cubicBezTo>
                  <a:close/>
                </a:path>
              </a:pathLst>
            </a:custGeom>
            <a:solidFill>
              <a:srgbClr val="EA9A0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2092;p61">
              <a:extLst>
                <a:ext uri="{FF2B5EF4-FFF2-40B4-BE49-F238E27FC236}">
                  <a16:creationId xmlns:a16="http://schemas.microsoft.com/office/drawing/2014/main" id="{5C13D96D-C4AE-D83F-0237-DCD5CEF2766B}"/>
                </a:ext>
              </a:extLst>
            </p:cNvPr>
            <p:cNvSpPr/>
            <p:nvPr/>
          </p:nvSpPr>
          <p:spPr>
            <a:xfrm>
              <a:off x="3794125" y="3667575"/>
              <a:ext cx="442200" cy="372575"/>
            </a:xfrm>
            <a:custGeom>
              <a:avLst/>
              <a:gdLst/>
              <a:ahLst/>
              <a:cxnLst/>
              <a:rect l="l" t="t" r="r" b="b"/>
              <a:pathLst>
                <a:path w="17688" h="14903" extrusionOk="0">
                  <a:moveTo>
                    <a:pt x="10522" y="1"/>
                  </a:moveTo>
                  <a:cubicBezTo>
                    <a:pt x="7562" y="1"/>
                    <a:pt x="4317" y="2120"/>
                    <a:pt x="2527" y="4779"/>
                  </a:cubicBezTo>
                  <a:cubicBezTo>
                    <a:pt x="0" y="8539"/>
                    <a:pt x="2989" y="14066"/>
                    <a:pt x="8564" y="14825"/>
                  </a:cubicBezTo>
                  <a:cubicBezTo>
                    <a:pt x="8942" y="14877"/>
                    <a:pt x="9311" y="14903"/>
                    <a:pt x="9668" y="14903"/>
                  </a:cubicBezTo>
                  <a:cubicBezTo>
                    <a:pt x="14828" y="14903"/>
                    <a:pt x="17687" y="9657"/>
                    <a:pt x="16190" y="4898"/>
                  </a:cubicBezTo>
                  <a:cubicBezTo>
                    <a:pt x="15082" y="1362"/>
                    <a:pt x="12893" y="1"/>
                    <a:pt x="10522" y="1"/>
                  </a:cubicBezTo>
                  <a:close/>
                </a:path>
              </a:pathLst>
            </a:custGeom>
            <a:solidFill>
              <a:srgbClr val="F799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2093;p61">
              <a:extLst>
                <a:ext uri="{FF2B5EF4-FFF2-40B4-BE49-F238E27FC236}">
                  <a16:creationId xmlns:a16="http://schemas.microsoft.com/office/drawing/2014/main" id="{EAEC6B62-F2DB-165C-A991-678EB2D46669}"/>
                </a:ext>
              </a:extLst>
            </p:cNvPr>
            <p:cNvSpPr/>
            <p:nvPr/>
          </p:nvSpPr>
          <p:spPr>
            <a:xfrm>
              <a:off x="3350275" y="2704775"/>
              <a:ext cx="1288050" cy="1068550"/>
            </a:xfrm>
            <a:custGeom>
              <a:avLst/>
              <a:gdLst/>
              <a:ahLst/>
              <a:cxnLst/>
              <a:rect l="l" t="t" r="r" b="b"/>
              <a:pathLst>
                <a:path w="51522" h="42742" extrusionOk="0">
                  <a:moveTo>
                    <a:pt x="21277" y="1"/>
                  </a:moveTo>
                  <a:cubicBezTo>
                    <a:pt x="21265" y="25"/>
                    <a:pt x="21241" y="60"/>
                    <a:pt x="21218" y="84"/>
                  </a:cubicBezTo>
                  <a:cubicBezTo>
                    <a:pt x="21206" y="119"/>
                    <a:pt x="21182" y="155"/>
                    <a:pt x="21158" y="179"/>
                  </a:cubicBezTo>
                  <a:cubicBezTo>
                    <a:pt x="21158" y="179"/>
                    <a:pt x="21158" y="191"/>
                    <a:pt x="21158" y="191"/>
                  </a:cubicBezTo>
                  <a:cubicBezTo>
                    <a:pt x="21147" y="214"/>
                    <a:pt x="21135" y="238"/>
                    <a:pt x="21111" y="250"/>
                  </a:cubicBezTo>
                  <a:cubicBezTo>
                    <a:pt x="21099" y="274"/>
                    <a:pt x="21087" y="297"/>
                    <a:pt x="21075" y="321"/>
                  </a:cubicBezTo>
                  <a:cubicBezTo>
                    <a:pt x="19842" y="2159"/>
                    <a:pt x="18039" y="3429"/>
                    <a:pt x="15940" y="4543"/>
                  </a:cubicBezTo>
                  <a:cubicBezTo>
                    <a:pt x="13710" y="5729"/>
                    <a:pt x="11457" y="6880"/>
                    <a:pt x="9049" y="7627"/>
                  </a:cubicBezTo>
                  <a:cubicBezTo>
                    <a:pt x="8397" y="7829"/>
                    <a:pt x="7721" y="8007"/>
                    <a:pt x="7056" y="8173"/>
                  </a:cubicBezTo>
                  <a:cubicBezTo>
                    <a:pt x="7021" y="8173"/>
                    <a:pt x="6973" y="8185"/>
                    <a:pt x="6926" y="8196"/>
                  </a:cubicBezTo>
                  <a:cubicBezTo>
                    <a:pt x="6890" y="8208"/>
                    <a:pt x="6843" y="8220"/>
                    <a:pt x="6807" y="8232"/>
                  </a:cubicBezTo>
                  <a:cubicBezTo>
                    <a:pt x="6712" y="8256"/>
                    <a:pt x="6629" y="8268"/>
                    <a:pt x="6546" y="8291"/>
                  </a:cubicBezTo>
                  <a:cubicBezTo>
                    <a:pt x="6535" y="8339"/>
                    <a:pt x="6523" y="8386"/>
                    <a:pt x="6511" y="8434"/>
                  </a:cubicBezTo>
                  <a:cubicBezTo>
                    <a:pt x="6499" y="8481"/>
                    <a:pt x="6487" y="8517"/>
                    <a:pt x="6475" y="8564"/>
                  </a:cubicBezTo>
                  <a:cubicBezTo>
                    <a:pt x="6475" y="8576"/>
                    <a:pt x="6463" y="8576"/>
                    <a:pt x="6463" y="8588"/>
                  </a:cubicBezTo>
                  <a:cubicBezTo>
                    <a:pt x="6452" y="8635"/>
                    <a:pt x="6440" y="8683"/>
                    <a:pt x="6428" y="8730"/>
                  </a:cubicBezTo>
                  <a:cubicBezTo>
                    <a:pt x="6416" y="8778"/>
                    <a:pt x="6404" y="8837"/>
                    <a:pt x="6392" y="8884"/>
                  </a:cubicBezTo>
                  <a:cubicBezTo>
                    <a:pt x="5479" y="12549"/>
                    <a:pt x="5064" y="16677"/>
                    <a:pt x="5135" y="20531"/>
                  </a:cubicBezTo>
                  <a:cubicBezTo>
                    <a:pt x="4471" y="20081"/>
                    <a:pt x="3747" y="19725"/>
                    <a:pt x="2988" y="19488"/>
                  </a:cubicBezTo>
                  <a:cubicBezTo>
                    <a:pt x="2795" y="19443"/>
                    <a:pt x="2612" y="19422"/>
                    <a:pt x="2440" y="19422"/>
                  </a:cubicBezTo>
                  <a:cubicBezTo>
                    <a:pt x="568" y="19422"/>
                    <a:pt x="0" y="21918"/>
                    <a:pt x="1174" y="23330"/>
                  </a:cubicBezTo>
                  <a:cubicBezTo>
                    <a:pt x="2277" y="24730"/>
                    <a:pt x="3961" y="25382"/>
                    <a:pt x="5598" y="25928"/>
                  </a:cubicBezTo>
                  <a:cubicBezTo>
                    <a:pt x="5787" y="27102"/>
                    <a:pt x="6036" y="28217"/>
                    <a:pt x="6345" y="29213"/>
                  </a:cubicBezTo>
                  <a:cubicBezTo>
                    <a:pt x="7234" y="32238"/>
                    <a:pt x="8835" y="35048"/>
                    <a:pt x="11255" y="37053"/>
                  </a:cubicBezTo>
                  <a:cubicBezTo>
                    <a:pt x="13793" y="39235"/>
                    <a:pt x="16651" y="41085"/>
                    <a:pt x="19877" y="42022"/>
                  </a:cubicBezTo>
                  <a:cubicBezTo>
                    <a:pt x="21506" y="42533"/>
                    <a:pt x="23197" y="42742"/>
                    <a:pt x="24896" y="42742"/>
                  </a:cubicBezTo>
                  <a:cubicBezTo>
                    <a:pt x="26352" y="42742"/>
                    <a:pt x="27813" y="42589"/>
                    <a:pt x="29247" y="42343"/>
                  </a:cubicBezTo>
                  <a:cubicBezTo>
                    <a:pt x="31560" y="41987"/>
                    <a:pt x="33885" y="41453"/>
                    <a:pt x="36019" y="40433"/>
                  </a:cubicBezTo>
                  <a:cubicBezTo>
                    <a:pt x="39222" y="38891"/>
                    <a:pt x="41938" y="36424"/>
                    <a:pt x="44049" y="33542"/>
                  </a:cubicBezTo>
                  <a:cubicBezTo>
                    <a:pt x="45828" y="31229"/>
                    <a:pt x="47026" y="28501"/>
                    <a:pt x="47477" y="25608"/>
                  </a:cubicBezTo>
                  <a:cubicBezTo>
                    <a:pt x="47714" y="24422"/>
                    <a:pt x="47809" y="23235"/>
                    <a:pt x="47809" y="22049"/>
                  </a:cubicBezTo>
                  <a:cubicBezTo>
                    <a:pt x="48864" y="21622"/>
                    <a:pt x="49789" y="20875"/>
                    <a:pt x="50430" y="19926"/>
                  </a:cubicBezTo>
                  <a:cubicBezTo>
                    <a:pt x="51426" y="18717"/>
                    <a:pt x="51521" y="16511"/>
                    <a:pt x="49789" y="16012"/>
                  </a:cubicBezTo>
                  <a:cubicBezTo>
                    <a:pt x="49666" y="15988"/>
                    <a:pt x="49541" y="15976"/>
                    <a:pt x="49416" y="15976"/>
                  </a:cubicBezTo>
                  <a:cubicBezTo>
                    <a:pt x="48695" y="15976"/>
                    <a:pt x="47945" y="16358"/>
                    <a:pt x="47299" y="16843"/>
                  </a:cubicBezTo>
                  <a:cubicBezTo>
                    <a:pt x="47204" y="16345"/>
                    <a:pt x="47097" y="15846"/>
                    <a:pt x="46990" y="15348"/>
                  </a:cubicBezTo>
                  <a:cubicBezTo>
                    <a:pt x="46587" y="13344"/>
                    <a:pt x="45935" y="11387"/>
                    <a:pt x="45022" y="9572"/>
                  </a:cubicBezTo>
                  <a:cubicBezTo>
                    <a:pt x="45010" y="9525"/>
                    <a:pt x="44986" y="9489"/>
                    <a:pt x="44974" y="9454"/>
                  </a:cubicBezTo>
                  <a:cubicBezTo>
                    <a:pt x="44962" y="9442"/>
                    <a:pt x="44950" y="9418"/>
                    <a:pt x="44939" y="9406"/>
                  </a:cubicBezTo>
                  <a:cubicBezTo>
                    <a:pt x="44915" y="9347"/>
                    <a:pt x="44891" y="9288"/>
                    <a:pt x="44855" y="9240"/>
                  </a:cubicBezTo>
                  <a:cubicBezTo>
                    <a:pt x="44844" y="9240"/>
                    <a:pt x="44832" y="9252"/>
                    <a:pt x="44808" y="9252"/>
                  </a:cubicBezTo>
                  <a:cubicBezTo>
                    <a:pt x="44796" y="9252"/>
                    <a:pt x="44784" y="9264"/>
                    <a:pt x="44784" y="9264"/>
                  </a:cubicBezTo>
                  <a:cubicBezTo>
                    <a:pt x="44761" y="9264"/>
                    <a:pt x="44749" y="9276"/>
                    <a:pt x="44737" y="9276"/>
                  </a:cubicBezTo>
                  <a:cubicBezTo>
                    <a:pt x="44713" y="9288"/>
                    <a:pt x="44689" y="9288"/>
                    <a:pt x="44666" y="9299"/>
                  </a:cubicBezTo>
                  <a:cubicBezTo>
                    <a:pt x="44654" y="9299"/>
                    <a:pt x="44630" y="9299"/>
                    <a:pt x="44606" y="9311"/>
                  </a:cubicBezTo>
                  <a:cubicBezTo>
                    <a:pt x="44583" y="9311"/>
                    <a:pt x="44571" y="9323"/>
                    <a:pt x="44547" y="9323"/>
                  </a:cubicBezTo>
                  <a:cubicBezTo>
                    <a:pt x="44523" y="9335"/>
                    <a:pt x="44500" y="9335"/>
                    <a:pt x="44476" y="9347"/>
                  </a:cubicBezTo>
                  <a:cubicBezTo>
                    <a:pt x="43992" y="9459"/>
                    <a:pt x="43485" y="9499"/>
                    <a:pt x="42976" y="9499"/>
                  </a:cubicBezTo>
                  <a:cubicBezTo>
                    <a:pt x="42189" y="9499"/>
                    <a:pt x="41396" y="9402"/>
                    <a:pt x="40669" y="9323"/>
                  </a:cubicBezTo>
                  <a:cubicBezTo>
                    <a:pt x="36399" y="8706"/>
                    <a:pt x="32272" y="7295"/>
                    <a:pt x="28441" y="5326"/>
                  </a:cubicBezTo>
                  <a:cubicBezTo>
                    <a:pt x="26401" y="4259"/>
                    <a:pt x="24301" y="3191"/>
                    <a:pt x="22629" y="1566"/>
                  </a:cubicBezTo>
                  <a:cubicBezTo>
                    <a:pt x="22261" y="1211"/>
                    <a:pt x="21917" y="819"/>
                    <a:pt x="21597" y="416"/>
                  </a:cubicBezTo>
                  <a:cubicBezTo>
                    <a:pt x="21574" y="392"/>
                    <a:pt x="21562" y="357"/>
                    <a:pt x="21538" y="333"/>
                  </a:cubicBezTo>
                  <a:cubicBezTo>
                    <a:pt x="21526" y="321"/>
                    <a:pt x="21526" y="321"/>
                    <a:pt x="21514" y="309"/>
                  </a:cubicBezTo>
                  <a:cubicBezTo>
                    <a:pt x="21514" y="297"/>
                    <a:pt x="21502" y="297"/>
                    <a:pt x="21502" y="286"/>
                  </a:cubicBezTo>
                  <a:cubicBezTo>
                    <a:pt x="21479" y="262"/>
                    <a:pt x="21467" y="238"/>
                    <a:pt x="21443" y="214"/>
                  </a:cubicBezTo>
                  <a:cubicBezTo>
                    <a:pt x="21419" y="179"/>
                    <a:pt x="21384" y="143"/>
                    <a:pt x="21360" y="96"/>
                  </a:cubicBezTo>
                  <a:cubicBezTo>
                    <a:pt x="21336" y="60"/>
                    <a:pt x="21301" y="25"/>
                    <a:pt x="21277" y="1"/>
                  </a:cubicBezTo>
                  <a:close/>
                </a:path>
              </a:pathLst>
            </a:custGeom>
            <a:solidFill>
              <a:srgbClr val="F799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2094;p61">
              <a:extLst>
                <a:ext uri="{FF2B5EF4-FFF2-40B4-BE49-F238E27FC236}">
                  <a16:creationId xmlns:a16="http://schemas.microsoft.com/office/drawing/2014/main" id="{8AB3B3DF-B0B1-0073-FC11-ED6BFFA46297}"/>
                </a:ext>
              </a:extLst>
            </p:cNvPr>
            <p:cNvSpPr/>
            <p:nvPr/>
          </p:nvSpPr>
          <p:spPr>
            <a:xfrm>
              <a:off x="4197075" y="3199300"/>
              <a:ext cx="271050" cy="174150"/>
            </a:xfrm>
            <a:custGeom>
              <a:avLst/>
              <a:gdLst/>
              <a:ahLst/>
              <a:cxnLst/>
              <a:rect l="l" t="t" r="r" b="b"/>
              <a:pathLst>
                <a:path w="10842" h="6966" extrusionOk="0">
                  <a:moveTo>
                    <a:pt x="7232" y="1"/>
                  </a:moveTo>
                  <a:cubicBezTo>
                    <a:pt x="7048" y="1"/>
                    <a:pt x="6866" y="6"/>
                    <a:pt x="6690" y="15"/>
                  </a:cubicBezTo>
                  <a:cubicBezTo>
                    <a:pt x="5623" y="62"/>
                    <a:pt x="4567" y="300"/>
                    <a:pt x="3583" y="691"/>
                  </a:cubicBezTo>
                  <a:cubicBezTo>
                    <a:pt x="3073" y="904"/>
                    <a:pt x="2574" y="1154"/>
                    <a:pt x="2112" y="1450"/>
                  </a:cubicBezTo>
                  <a:cubicBezTo>
                    <a:pt x="1127" y="2079"/>
                    <a:pt x="250" y="2826"/>
                    <a:pt x="131" y="4059"/>
                  </a:cubicBezTo>
                  <a:cubicBezTo>
                    <a:pt x="1" y="5257"/>
                    <a:pt x="867" y="6396"/>
                    <a:pt x="1946" y="6787"/>
                  </a:cubicBezTo>
                  <a:cubicBezTo>
                    <a:pt x="2367" y="6931"/>
                    <a:pt x="2813" y="6966"/>
                    <a:pt x="3261" y="6966"/>
                  </a:cubicBezTo>
                  <a:cubicBezTo>
                    <a:pt x="3443" y="6966"/>
                    <a:pt x="3626" y="6960"/>
                    <a:pt x="3808" y="6953"/>
                  </a:cubicBezTo>
                  <a:cubicBezTo>
                    <a:pt x="5907" y="6870"/>
                    <a:pt x="8090" y="6099"/>
                    <a:pt x="9525" y="4474"/>
                  </a:cubicBezTo>
                  <a:cubicBezTo>
                    <a:pt x="10284" y="3609"/>
                    <a:pt x="10841" y="2233"/>
                    <a:pt x="10165" y="1177"/>
                  </a:cubicBezTo>
                  <a:cubicBezTo>
                    <a:pt x="9525" y="201"/>
                    <a:pt x="8335" y="1"/>
                    <a:pt x="7232" y="1"/>
                  </a:cubicBezTo>
                  <a:close/>
                </a:path>
              </a:pathLst>
            </a:custGeom>
            <a:solidFill>
              <a:srgbClr val="E1570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2095;p61">
              <a:extLst>
                <a:ext uri="{FF2B5EF4-FFF2-40B4-BE49-F238E27FC236}">
                  <a16:creationId xmlns:a16="http://schemas.microsoft.com/office/drawing/2014/main" id="{8A001B05-BF35-0E9F-3CDF-647DE1E1BB45}"/>
                </a:ext>
              </a:extLst>
            </p:cNvPr>
            <p:cNvSpPr/>
            <p:nvPr/>
          </p:nvSpPr>
          <p:spPr>
            <a:xfrm>
              <a:off x="3596650" y="3226050"/>
              <a:ext cx="280225" cy="160800"/>
            </a:xfrm>
            <a:custGeom>
              <a:avLst/>
              <a:gdLst/>
              <a:ahLst/>
              <a:cxnLst/>
              <a:rect l="l" t="t" r="r" b="b"/>
              <a:pathLst>
                <a:path w="11209" h="6432" extrusionOk="0">
                  <a:moveTo>
                    <a:pt x="5529" y="0"/>
                  </a:moveTo>
                  <a:cubicBezTo>
                    <a:pt x="5259" y="0"/>
                    <a:pt x="4989" y="12"/>
                    <a:pt x="4721" y="36"/>
                  </a:cubicBezTo>
                  <a:cubicBezTo>
                    <a:pt x="4175" y="84"/>
                    <a:pt x="3642" y="178"/>
                    <a:pt x="3108" y="321"/>
                  </a:cubicBezTo>
                  <a:cubicBezTo>
                    <a:pt x="1993" y="641"/>
                    <a:pt x="937" y="1092"/>
                    <a:pt x="463" y="2242"/>
                  </a:cubicBezTo>
                  <a:cubicBezTo>
                    <a:pt x="0" y="3357"/>
                    <a:pt x="499" y="4697"/>
                    <a:pt x="1412" y="5397"/>
                  </a:cubicBezTo>
                  <a:cubicBezTo>
                    <a:pt x="1922" y="5777"/>
                    <a:pt x="2539" y="5954"/>
                    <a:pt x="3143" y="6109"/>
                  </a:cubicBezTo>
                  <a:cubicBezTo>
                    <a:pt x="3913" y="6317"/>
                    <a:pt x="4725" y="6432"/>
                    <a:pt x="5537" y="6432"/>
                  </a:cubicBezTo>
                  <a:cubicBezTo>
                    <a:pt x="6855" y="6432"/>
                    <a:pt x="8174" y="6130"/>
                    <a:pt x="9311" y="5433"/>
                  </a:cubicBezTo>
                  <a:cubicBezTo>
                    <a:pt x="10283" y="4816"/>
                    <a:pt x="11209" y="3665"/>
                    <a:pt x="10865" y="2456"/>
                  </a:cubicBezTo>
                  <a:cubicBezTo>
                    <a:pt x="10473" y="1139"/>
                    <a:pt x="9074" y="605"/>
                    <a:pt x="7888" y="297"/>
                  </a:cubicBezTo>
                  <a:cubicBezTo>
                    <a:pt x="7118" y="102"/>
                    <a:pt x="6322" y="0"/>
                    <a:pt x="5529" y="0"/>
                  </a:cubicBezTo>
                  <a:close/>
                </a:path>
              </a:pathLst>
            </a:custGeom>
            <a:solidFill>
              <a:srgbClr val="E1570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2096;p61">
              <a:extLst>
                <a:ext uri="{FF2B5EF4-FFF2-40B4-BE49-F238E27FC236}">
                  <a16:creationId xmlns:a16="http://schemas.microsoft.com/office/drawing/2014/main" id="{EFF544B0-5608-A71D-FC91-7D6416C9FF1E}"/>
                </a:ext>
              </a:extLst>
            </p:cNvPr>
            <p:cNvSpPr/>
            <p:nvPr/>
          </p:nvSpPr>
          <p:spPr>
            <a:xfrm>
              <a:off x="3962250" y="3296400"/>
              <a:ext cx="121600" cy="94925"/>
            </a:xfrm>
            <a:custGeom>
              <a:avLst/>
              <a:gdLst/>
              <a:ahLst/>
              <a:cxnLst/>
              <a:rect l="l" t="t" r="r" b="b"/>
              <a:pathLst>
                <a:path w="4864" h="3797" extrusionOk="0">
                  <a:moveTo>
                    <a:pt x="348" y="0"/>
                  </a:moveTo>
                  <a:cubicBezTo>
                    <a:pt x="182" y="0"/>
                    <a:pt x="23" y="147"/>
                    <a:pt x="12" y="484"/>
                  </a:cubicBezTo>
                  <a:cubicBezTo>
                    <a:pt x="1" y="1874"/>
                    <a:pt x="781" y="3796"/>
                    <a:pt x="2354" y="3796"/>
                  </a:cubicBezTo>
                  <a:cubicBezTo>
                    <a:pt x="2391" y="3796"/>
                    <a:pt x="2429" y="3795"/>
                    <a:pt x="2467" y="3793"/>
                  </a:cubicBezTo>
                  <a:cubicBezTo>
                    <a:pt x="4258" y="3722"/>
                    <a:pt x="4863" y="2085"/>
                    <a:pt x="4733" y="496"/>
                  </a:cubicBezTo>
                  <a:cubicBezTo>
                    <a:pt x="4733" y="352"/>
                    <a:pt x="4624" y="283"/>
                    <a:pt x="4516" y="283"/>
                  </a:cubicBezTo>
                  <a:cubicBezTo>
                    <a:pt x="4401" y="283"/>
                    <a:pt x="4287" y="361"/>
                    <a:pt x="4306" y="507"/>
                  </a:cubicBezTo>
                  <a:cubicBezTo>
                    <a:pt x="4318" y="626"/>
                    <a:pt x="4318" y="733"/>
                    <a:pt x="4318" y="816"/>
                  </a:cubicBezTo>
                  <a:cubicBezTo>
                    <a:pt x="4369" y="2052"/>
                    <a:pt x="3666" y="3188"/>
                    <a:pt x="2487" y="3188"/>
                  </a:cubicBezTo>
                  <a:cubicBezTo>
                    <a:pt x="2320" y="3188"/>
                    <a:pt x="2143" y="3165"/>
                    <a:pt x="1957" y="3117"/>
                  </a:cubicBezTo>
                  <a:cubicBezTo>
                    <a:pt x="1080" y="2690"/>
                    <a:pt x="736" y="1563"/>
                    <a:pt x="712" y="638"/>
                  </a:cubicBezTo>
                  <a:cubicBezTo>
                    <a:pt x="785" y="244"/>
                    <a:pt x="562" y="0"/>
                    <a:pt x="348"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2097;p61">
              <a:extLst>
                <a:ext uri="{FF2B5EF4-FFF2-40B4-BE49-F238E27FC236}">
                  <a16:creationId xmlns:a16="http://schemas.microsoft.com/office/drawing/2014/main" id="{D6D1E2DF-D532-A3F0-79DE-FD266293046E}"/>
                </a:ext>
              </a:extLst>
            </p:cNvPr>
            <p:cNvSpPr/>
            <p:nvPr/>
          </p:nvSpPr>
          <p:spPr>
            <a:xfrm>
              <a:off x="4117925" y="2982950"/>
              <a:ext cx="305125" cy="91825"/>
            </a:xfrm>
            <a:custGeom>
              <a:avLst/>
              <a:gdLst/>
              <a:ahLst/>
              <a:cxnLst/>
              <a:rect l="l" t="t" r="r" b="b"/>
              <a:pathLst>
                <a:path w="12205" h="3673" extrusionOk="0">
                  <a:moveTo>
                    <a:pt x="6194" y="1"/>
                  </a:moveTo>
                  <a:cubicBezTo>
                    <a:pt x="4483" y="1"/>
                    <a:pt x="2776" y="506"/>
                    <a:pt x="1494" y="1529"/>
                  </a:cubicBezTo>
                  <a:cubicBezTo>
                    <a:pt x="1127" y="1861"/>
                    <a:pt x="36" y="2893"/>
                    <a:pt x="0" y="3344"/>
                  </a:cubicBezTo>
                  <a:cubicBezTo>
                    <a:pt x="15" y="3546"/>
                    <a:pt x="191" y="3672"/>
                    <a:pt x="366" y="3672"/>
                  </a:cubicBezTo>
                  <a:cubicBezTo>
                    <a:pt x="469" y="3672"/>
                    <a:pt x="571" y="3629"/>
                    <a:pt x="640" y="3533"/>
                  </a:cubicBezTo>
                  <a:cubicBezTo>
                    <a:pt x="2061" y="1680"/>
                    <a:pt x="4347" y="654"/>
                    <a:pt x="6615" y="654"/>
                  </a:cubicBezTo>
                  <a:cubicBezTo>
                    <a:pt x="7888" y="654"/>
                    <a:pt x="9155" y="977"/>
                    <a:pt x="10259" y="1659"/>
                  </a:cubicBezTo>
                  <a:cubicBezTo>
                    <a:pt x="10876" y="2039"/>
                    <a:pt x="11457" y="2513"/>
                    <a:pt x="11849" y="3130"/>
                  </a:cubicBezTo>
                  <a:cubicBezTo>
                    <a:pt x="11882" y="3197"/>
                    <a:pt x="11946" y="3227"/>
                    <a:pt x="12011" y="3227"/>
                  </a:cubicBezTo>
                  <a:cubicBezTo>
                    <a:pt x="12107" y="3227"/>
                    <a:pt x="12204" y="3160"/>
                    <a:pt x="12204" y="3047"/>
                  </a:cubicBezTo>
                  <a:cubicBezTo>
                    <a:pt x="12169" y="2774"/>
                    <a:pt x="11967" y="2549"/>
                    <a:pt x="11813" y="2335"/>
                  </a:cubicBezTo>
                  <a:cubicBezTo>
                    <a:pt x="10476" y="788"/>
                    <a:pt x="8331" y="1"/>
                    <a:pt x="6194"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2098;p61">
              <a:extLst>
                <a:ext uri="{FF2B5EF4-FFF2-40B4-BE49-F238E27FC236}">
                  <a16:creationId xmlns:a16="http://schemas.microsoft.com/office/drawing/2014/main" id="{855CEA31-4449-7F2A-4E47-FC791651D138}"/>
                </a:ext>
              </a:extLst>
            </p:cNvPr>
            <p:cNvSpPr/>
            <p:nvPr/>
          </p:nvSpPr>
          <p:spPr>
            <a:xfrm>
              <a:off x="3549800" y="2978875"/>
              <a:ext cx="335825" cy="109425"/>
            </a:xfrm>
            <a:custGeom>
              <a:avLst/>
              <a:gdLst/>
              <a:ahLst/>
              <a:cxnLst/>
              <a:rect l="l" t="t" r="r" b="b"/>
              <a:pathLst>
                <a:path w="13433" h="4377" extrusionOk="0">
                  <a:moveTo>
                    <a:pt x="6816" y="0"/>
                  </a:moveTo>
                  <a:cubicBezTo>
                    <a:pt x="5540" y="0"/>
                    <a:pt x="4246" y="293"/>
                    <a:pt x="3072" y="874"/>
                  </a:cubicBezTo>
                  <a:cubicBezTo>
                    <a:pt x="2230" y="1277"/>
                    <a:pt x="1412" y="1751"/>
                    <a:pt x="748" y="2415"/>
                  </a:cubicBezTo>
                  <a:cubicBezTo>
                    <a:pt x="582" y="2605"/>
                    <a:pt x="1" y="3163"/>
                    <a:pt x="226" y="3376"/>
                  </a:cubicBezTo>
                  <a:cubicBezTo>
                    <a:pt x="272" y="3427"/>
                    <a:pt x="336" y="3452"/>
                    <a:pt x="399" y="3452"/>
                  </a:cubicBezTo>
                  <a:cubicBezTo>
                    <a:pt x="483" y="3452"/>
                    <a:pt x="565" y="3410"/>
                    <a:pt x="605" y="3329"/>
                  </a:cubicBezTo>
                  <a:cubicBezTo>
                    <a:pt x="2212" y="1761"/>
                    <a:pt x="4461" y="779"/>
                    <a:pt x="6675" y="779"/>
                  </a:cubicBezTo>
                  <a:cubicBezTo>
                    <a:pt x="7811" y="779"/>
                    <a:pt x="8937" y="1038"/>
                    <a:pt x="9963" y="1609"/>
                  </a:cubicBezTo>
                  <a:cubicBezTo>
                    <a:pt x="10793" y="2060"/>
                    <a:pt x="11529" y="2653"/>
                    <a:pt x="12134" y="3388"/>
                  </a:cubicBezTo>
                  <a:cubicBezTo>
                    <a:pt x="12418" y="3673"/>
                    <a:pt x="12525" y="4171"/>
                    <a:pt x="12869" y="4361"/>
                  </a:cubicBezTo>
                  <a:cubicBezTo>
                    <a:pt x="12902" y="4372"/>
                    <a:pt x="12935" y="4377"/>
                    <a:pt x="12968" y="4377"/>
                  </a:cubicBezTo>
                  <a:cubicBezTo>
                    <a:pt x="13216" y="4377"/>
                    <a:pt x="13432" y="4081"/>
                    <a:pt x="13296" y="3851"/>
                  </a:cubicBezTo>
                  <a:cubicBezTo>
                    <a:pt x="12054" y="1270"/>
                    <a:pt x="9474" y="0"/>
                    <a:pt x="6816"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2099;p61">
              <a:extLst>
                <a:ext uri="{FF2B5EF4-FFF2-40B4-BE49-F238E27FC236}">
                  <a16:creationId xmlns:a16="http://schemas.microsoft.com/office/drawing/2014/main" id="{2C4B49E9-DFD4-5233-44CA-79F43FC01E08}"/>
                </a:ext>
              </a:extLst>
            </p:cNvPr>
            <p:cNvSpPr/>
            <p:nvPr/>
          </p:nvSpPr>
          <p:spPr>
            <a:xfrm>
              <a:off x="3953175" y="3691100"/>
              <a:ext cx="144000" cy="68400"/>
            </a:xfrm>
            <a:custGeom>
              <a:avLst/>
              <a:gdLst/>
              <a:ahLst/>
              <a:cxnLst/>
              <a:rect l="l" t="t" r="r" b="b"/>
              <a:pathLst>
                <a:path w="5760" h="2736" extrusionOk="0">
                  <a:moveTo>
                    <a:pt x="350" y="0"/>
                  </a:moveTo>
                  <a:cubicBezTo>
                    <a:pt x="178" y="0"/>
                    <a:pt x="0" y="179"/>
                    <a:pt x="114" y="375"/>
                  </a:cubicBezTo>
                  <a:cubicBezTo>
                    <a:pt x="705" y="1632"/>
                    <a:pt x="1570" y="2736"/>
                    <a:pt x="2852" y="2736"/>
                  </a:cubicBezTo>
                  <a:cubicBezTo>
                    <a:pt x="3167" y="2736"/>
                    <a:pt x="3507" y="2669"/>
                    <a:pt x="3874" y="2522"/>
                  </a:cubicBezTo>
                  <a:cubicBezTo>
                    <a:pt x="4621" y="2202"/>
                    <a:pt x="5760" y="1134"/>
                    <a:pt x="5653" y="268"/>
                  </a:cubicBezTo>
                  <a:cubicBezTo>
                    <a:pt x="5598" y="159"/>
                    <a:pt x="5502" y="112"/>
                    <a:pt x="5404" y="112"/>
                  </a:cubicBezTo>
                  <a:cubicBezTo>
                    <a:pt x="5224" y="112"/>
                    <a:pt x="5038" y="268"/>
                    <a:pt x="5084" y="482"/>
                  </a:cubicBezTo>
                  <a:cubicBezTo>
                    <a:pt x="4668" y="1334"/>
                    <a:pt x="3764" y="2053"/>
                    <a:pt x="2821" y="2053"/>
                  </a:cubicBezTo>
                  <a:cubicBezTo>
                    <a:pt x="2635" y="2053"/>
                    <a:pt x="2447" y="2025"/>
                    <a:pt x="2261" y="1964"/>
                  </a:cubicBezTo>
                  <a:cubicBezTo>
                    <a:pt x="1419" y="1680"/>
                    <a:pt x="980" y="838"/>
                    <a:pt x="553" y="126"/>
                  </a:cubicBezTo>
                  <a:cubicBezTo>
                    <a:pt x="505" y="37"/>
                    <a:pt x="428" y="0"/>
                    <a:pt x="35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2100;p61">
              <a:extLst>
                <a:ext uri="{FF2B5EF4-FFF2-40B4-BE49-F238E27FC236}">
                  <a16:creationId xmlns:a16="http://schemas.microsoft.com/office/drawing/2014/main" id="{7131177D-D727-C30E-C4AF-74969393DD10}"/>
                </a:ext>
              </a:extLst>
            </p:cNvPr>
            <p:cNvSpPr/>
            <p:nvPr/>
          </p:nvSpPr>
          <p:spPr>
            <a:xfrm>
              <a:off x="3399850" y="3220150"/>
              <a:ext cx="87700" cy="101700"/>
            </a:xfrm>
            <a:custGeom>
              <a:avLst/>
              <a:gdLst/>
              <a:ahLst/>
              <a:cxnLst/>
              <a:rect l="l" t="t" r="r" b="b"/>
              <a:pathLst>
                <a:path w="3508" h="4068" extrusionOk="0">
                  <a:moveTo>
                    <a:pt x="330" y="0"/>
                  </a:moveTo>
                  <a:cubicBezTo>
                    <a:pt x="69" y="0"/>
                    <a:pt x="1" y="454"/>
                    <a:pt x="317" y="486"/>
                  </a:cubicBezTo>
                  <a:cubicBezTo>
                    <a:pt x="744" y="675"/>
                    <a:pt x="1136" y="936"/>
                    <a:pt x="1539" y="1185"/>
                  </a:cubicBezTo>
                  <a:cubicBezTo>
                    <a:pt x="1646" y="1257"/>
                    <a:pt x="1752" y="1340"/>
                    <a:pt x="1859" y="1423"/>
                  </a:cubicBezTo>
                  <a:cubicBezTo>
                    <a:pt x="1693" y="1529"/>
                    <a:pt x="1563" y="1683"/>
                    <a:pt x="1480" y="1850"/>
                  </a:cubicBezTo>
                  <a:cubicBezTo>
                    <a:pt x="1302" y="2229"/>
                    <a:pt x="1420" y="2656"/>
                    <a:pt x="1598" y="3024"/>
                  </a:cubicBezTo>
                  <a:cubicBezTo>
                    <a:pt x="1800" y="3368"/>
                    <a:pt x="1930" y="3901"/>
                    <a:pt x="2322" y="4067"/>
                  </a:cubicBezTo>
                  <a:cubicBezTo>
                    <a:pt x="3496" y="3901"/>
                    <a:pt x="958" y="2336"/>
                    <a:pt x="2203" y="1707"/>
                  </a:cubicBezTo>
                  <a:lnTo>
                    <a:pt x="2203" y="1707"/>
                  </a:lnTo>
                  <a:cubicBezTo>
                    <a:pt x="2417" y="1897"/>
                    <a:pt x="2618" y="2110"/>
                    <a:pt x="2808" y="2312"/>
                  </a:cubicBezTo>
                  <a:cubicBezTo>
                    <a:pt x="2889" y="2420"/>
                    <a:pt x="2991" y="2562"/>
                    <a:pt x="3113" y="2562"/>
                  </a:cubicBezTo>
                  <a:cubicBezTo>
                    <a:pt x="3151" y="2562"/>
                    <a:pt x="3192" y="2548"/>
                    <a:pt x="3235" y="2514"/>
                  </a:cubicBezTo>
                  <a:cubicBezTo>
                    <a:pt x="3508" y="2241"/>
                    <a:pt x="3033" y="1921"/>
                    <a:pt x="2879" y="1707"/>
                  </a:cubicBezTo>
                  <a:cubicBezTo>
                    <a:pt x="2215" y="948"/>
                    <a:pt x="1326" y="450"/>
                    <a:pt x="436" y="23"/>
                  </a:cubicBezTo>
                  <a:cubicBezTo>
                    <a:pt x="398" y="7"/>
                    <a:pt x="362" y="0"/>
                    <a:pt x="33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2101;p61">
              <a:extLst>
                <a:ext uri="{FF2B5EF4-FFF2-40B4-BE49-F238E27FC236}">
                  <a16:creationId xmlns:a16="http://schemas.microsoft.com/office/drawing/2014/main" id="{F5BD34FE-DD4A-6A40-7AA4-80F0EF85D639}"/>
                </a:ext>
              </a:extLst>
            </p:cNvPr>
            <p:cNvSpPr/>
            <p:nvPr/>
          </p:nvSpPr>
          <p:spPr>
            <a:xfrm>
              <a:off x="4534375" y="3128250"/>
              <a:ext cx="77900" cy="86375"/>
            </a:xfrm>
            <a:custGeom>
              <a:avLst/>
              <a:gdLst/>
              <a:ahLst/>
              <a:cxnLst/>
              <a:rect l="l" t="t" r="r" b="b"/>
              <a:pathLst>
                <a:path w="3116" h="3455" extrusionOk="0">
                  <a:moveTo>
                    <a:pt x="2675" y="1"/>
                  </a:moveTo>
                  <a:cubicBezTo>
                    <a:pt x="2627" y="1"/>
                    <a:pt x="2574" y="15"/>
                    <a:pt x="2520" y="46"/>
                  </a:cubicBezTo>
                  <a:cubicBezTo>
                    <a:pt x="1797" y="414"/>
                    <a:pt x="1168" y="971"/>
                    <a:pt x="658" y="1612"/>
                  </a:cubicBezTo>
                  <a:cubicBezTo>
                    <a:pt x="480" y="1825"/>
                    <a:pt x="314" y="2050"/>
                    <a:pt x="148" y="2276"/>
                  </a:cubicBezTo>
                  <a:cubicBezTo>
                    <a:pt x="1" y="2475"/>
                    <a:pt x="177" y="2700"/>
                    <a:pt x="361" y="2700"/>
                  </a:cubicBezTo>
                  <a:cubicBezTo>
                    <a:pt x="428" y="2700"/>
                    <a:pt x="497" y="2669"/>
                    <a:pt x="551" y="2596"/>
                  </a:cubicBezTo>
                  <a:cubicBezTo>
                    <a:pt x="824" y="2276"/>
                    <a:pt x="1097" y="1956"/>
                    <a:pt x="1394" y="1659"/>
                  </a:cubicBezTo>
                  <a:lnTo>
                    <a:pt x="1394" y="1659"/>
                  </a:lnTo>
                  <a:cubicBezTo>
                    <a:pt x="1654" y="2074"/>
                    <a:pt x="1477" y="2691"/>
                    <a:pt x="1192" y="3059"/>
                  </a:cubicBezTo>
                  <a:cubicBezTo>
                    <a:pt x="1053" y="3241"/>
                    <a:pt x="1219" y="3454"/>
                    <a:pt x="1396" y="3454"/>
                  </a:cubicBezTo>
                  <a:cubicBezTo>
                    <a:pt x="1462" y="3454"/>
                    <a:pt x="1529" y="3425"/>
                    <a:pt x="1583" y="3355"/>
                  </a:cubicBezTo>
                  <a:cubicBezTo>
                    <a:pt x="2022" y="2809"/>
                    <a:pt x="2224" y="1884"/>
                    <a:pt x="1726" y="1327"/>
                  </a:cubicBezTo>
                  <a:cubicBezTo>
                    <a:pt x="1868" y="1196"/>
                    <a:pt x="1998" y="1078"/>
                    <a:pt x="2141" y="959"/>
                  </a:cubicBezTo>
                  <a:cubicBezTo>
                    <a:pt x="2342" y="817"/>
                    <a:pt x="2556" y="686"/>
                    <a:pt x="2781" y="603"/>
                  </a:cubicBezTo>
                  <a:cubicBezTo>
                    <a:pt x="3115" y="462"/>
                    <a:pt x="2957" y="1"/>
                    <a:pt x="2675"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88" name="Google Shape;2102;p61">
              <a:extLst>
                <a:ext uri="{FF2B5EF4-FFF2-40B4-BE49-F238E27FC236}">
                  <a16:creationId xmlns:a16="http://schemas.microsoft.com/office/drawing/2014/main" id="{E83DB89E-D9C9-B96D-DA61-9D6F37F4BB17}"/>
                </a:ext>
              </a:extLst>
            </p:cNvPr>
            <p:cNvSpPr/>
            <p:nvPr/>
          </p:nvSpPr>
          <p:spPr>
            <a:xfrm>
              <a:off x="4005250" y="3187200"/>
              <a:ext cx="60825" cy="123975"/>
            </a:xfrm>
            <a:custGeom>
              <a:avLst/>
              <a:gdLst/>
              <a:ahLst/>
              <a:cxnLst/>
              <a:rect l="l" t="t" r="r" b="b"/>
              <a:pathLst>
                <a:path w="2433" h="4959" extrusionOk="0">
                  <a:moveTo>
                    <a:pt x="166" y="1"/>
                  </a:moveTo>
                  <a:cubicBezTo>
                    <a:pt x="0" y="1"/>
                    <a:pt x="48" y="274"/>
                    <a:pt x="36" y="380"/>
                  </a:cubicBezTo>
                  <a:cubicBezTo>
                    <a:pt x="36" y="511"/>
                    <a:pt x="48" y="629"/>
                    <a:pt x="48" y="748"/>
                  </a:cubicBezTo>
                  <a:cubicBezTo>
                    <a:pt x="83" y="1175"/>
                    <a:pt x="142" y="1602"/>
                    <a:pt x="249" y="2005"/>
                  </a:cubicBezTo>
                  <a:cubicBezTo>
                    <a:pt x="323" y="2361"/>
                    <a:pt x="522" y="2475"/>
                    <a:pt x="762" y="2475"/>
                  </a:cubicBezTo>
                  <a:cubicBezTo>
                    <a:pt x="1027" y="2475"/>
                    <a:pt x="1341" y="2336"/>
                    <a:pt x="1589" y="2231"/>
                  </a:cubicBezTo>
                  <a:cubicBezTo>
                    <a:pt x="1610" y="2223"/>
                    <a:pt x="1629" y="2220"/>
                    <a:pt x="1647" y="2220"/>
                  </a:cubicBezTo>
                  <a:cubicBezTo>
                    <a:pt x="1744" y="2220"/>
                    <a:pt x="1807" y="2318"/>
                    <a:pt x="1827" y="2408"/>
                  </a:cubicBezTo>
                  <a:cubicBezTo>
                    <a:pt x="1874" y="2598"/>
                    <a:pt x="1767" y="2788"/>
                    <a:pt x="1661" y="2942"/>
                  </a:cubicBezTo>
                  <a:cubicBezTo>
                    <a:pt x="1471" y="3191"/>
                    <a:pt x="1269" y="3417"/>
                    <a:pt x="1079" y="3666"/>
                  </a:cubicBezTo>
                  <a:cubicBezTo>
                    <a:pt x="913" y="3903"/>
                    <a:pt x="747" y="4140"/>
                    <a:pt x="569" y="4365"/>
                  </a:cubicBezTo>
                  <a:cubicBezTo>
                    <a:pt x="380" y="4591"/>
                    <a:pt x="546" y="4958"/>
                    <a:pt x="830" y="4958"/>
                  </a:cubicBezTo>
                  <a:cubicBezTo>
                    <a:pt x="1162" y="4958"/>
                    <a:pt x="1364" y="4520"/>
                    <a:pt x="1506" y="4271"/>
                  </a:cubicBezTo>
                  <a:cubicBezTo>
                    <a:pt x="1661" y="3986"/>
                    <a:pt x="1827" y="3713"/>
                    <a:pt x="1993" y="3452"/>
                  </a:cubicBezTo>
                  <a:cubicBezTo>
                    <a:pt x="2111" y="3262"/>
                    <a:pt x="2230" y="3061"/>
                    <a:pt x="2289" y="2847"/>
                  </a:cubicBezTo>
                  <a:cubicBezTo>
                    <a:pt x="2433" y="2395"/>
                    <a:pt x="2175" y="1757"/>
                    <a:pt x="1670" y="1757"/>
                  </a:cubicBezTo>
                  <a:cubicBezTo>
                    <a:pt x="1633" y="1757"/>
                    <a:pt x="1594" y="1761"/>
                    <a:pt x="1554" y="1768"/>
                  </a:cubicBezTo>
                  <a:cubicBezTo>
                    <a:pt x="1289" y="1823"/>
                    <a:pt x="1034" y="2033"/>
                    <a:pt x="761" y="2033"/>
                  </a:cubicBezTo>
                  <a:cubicBezTo>
                    <a:pt x="741" y="2033"/>
                    <a:pt x="720" y="2031"/>
                    <a:pt x="700" y="2029"/>
                  </a:cubicBezTo>
                  <a:cubicBezTo>
                    <a:pt x="439" y="1400"/>
                    <a:pt x="415" y="712"/>
                    <a:pt x="261" y="72"/>
                  </a:cubicBezTo>
                  <a:cubicBezTo>
                    <a:pt x="237" y="25"/>
                    <a:pt x="202" y="1"/>
                    <a:pt x="166"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89" name="Google Shape;2103;p61">
              <a:extLst>
                <a:ext uri="{FF2B5EF4-FFF2-40B4-BE49-F238E27FC236}">
                  <a16:creationId xmlns:a16="http://schemas.microsoft.com/office/drawing/2014/main" id="{1BEBAABE-2B63-1369-E3E4-FD4C5E1A0A0C}"/>
                </a:ext>
              </a:extLst>
            </p:cNvPr>
            <p:cNvSpPr/>
            <p:nvPr/>
          </p:nvSpPr>
          <p:spPr>
            <a:xfrm>
              <a:off x="3634900" y="3100750"/>
              <a:ext cx="200475" cy="99750"/>
            </a:xfrm>
            <a:custGeom>
              <a:avLst/>
              <a:gdLst/>
              <a:ahLst/>
              <a:cxnLst/>
              <a:rect l="l" t="t" r="r" b="b"/>
              <a:pathLst>
                <a:path w="8019" h="3990" extrusionOk="0">
                  <a:moveTo>
                    <a:pt x="4516" y="1"/>
                  </a:moveTo>
                  <a:cubicBezTo>
                    <a:pt x="3487" y="1"/>
                    <a:pt x="2445" y="448"/>
                    <a:pt x="1708" y="1324"/>
                  </a:cubicBezTo>
                  <a:cubicBezTo>
                    <a:pt x="1353" y="1632"/>
                    <a:pt x="0" y="3732"/>
                    <a:pt x="712" y="3981"/>
                  </a:cubicBezTo>
                  <a:cubicBezTo>
                    <a:pt x="735" y="3987"/>
                    <a:pt x="756" y="3990"/>
                    <a:pt x="777" y="3990"/>
                  </a:cubicBezTo>
                  <a:cubicBezTo>
                    <a:pt x="1117" y="3990"/>
                    <a:pt x="1233" y="3207"/>
                    <a:pt x="1412" y="2961"/>
                  </a:cubicBezTo>
                  <a:cubicBezTo>
                    <a:pt x="2037" y="1595"/>
                    <a:pt x="3231" y="715"/>
                    <a:pt x="4654" y="715"/>
                  </a:cubicBezTo>
                  <a:cubicBezTo>
                    <a:pt x="4850" y="715"/>
                    <a:pt x="5051" y="732"/>
                    <a:pt x="5255" y="766"/>
                  </a:cubicBezTo>
                  <a:cubicBezTo>
                    <a:pt x="6002" y="921"/>
                    <a:pt x="6642" y="1419"/>
                    <a:pt x="7093" y="2047"/>
                  </a:cubicBezTo>
                  <a:cubicBezTo>
                    <a:pt x="7269" y="2223"/>
                    <a:pt x="7225" y="2664"/>
                    <a:pt x="7531" y="2664"/>
                  </a:cubicBezTo>
                  <a:cubicBezTo>
                    <a:pt x="7535" y="2664"/>
                    <a:pt x="7540" y="2664"/>
                    <a:pt x="7544" y="2664"/>
                  </a:cubicBezTo>
                  <a:cubicBezTo>
                    <a:pt x="8018" y="2534"/>
                    <a:pt x="7472" y="1727"/>
                    <a:pt x="7330" y="1490"/>
                  </a:cubicBezTo>
                  <a:cubicBezTo>
                    <a:pt x="6651" y="490"/>
                    <a:pt x="5591" y="1"/>
                    <a:pt x="4516"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90" name="Google Shape;2104;p61">
              <a:extLst>
                <a:ext uri="{FF2B5EF4-FFF2-40B4-BE49-F238E27FC236}">
                  <a16:creationId xmlns:a16="http://schemas.microsoft.com/office/drawing/2014/main" id="{6F1A9CE5-A289-C917-B7A0-F7318D3B8D52}"/>
                </a:ext>
              </a:extLst>
            </p:cNvPr>
            <p:cNvSpPr/>
            <p:nvPr/>
          </p:nvSpPr>
          <p:spPr>
            <a:xfrm>
              <a:off x="3632825" y="3144500"/>
              <a:ext cx="45975" cy="19600"/>
            </a:xfrm>
            <a:custGeom>
              <a:avLst/>
              <a:gdLst/>
              <a:ahLst/>
              <a:cxnLst/>
              <a:rect l="l" t="t" r="r" b="b"/>
              <a:pathLst>
                <a:path w="1839" h="784" extrusionOk="0">
                  <a:moveTo>
                    <a:pt x="264" y="1"/>
                  </a:moveTo>
                  <a:cubicBezTo>
                    <a:pt x="188" y="1"/>
                    <a:pt x="124" y="29"/>
                    <a:pt x="83" y="108"/>
                  </a:cubicBezTo>
                  <a:cubicBezTo>
                    <a:pt x="0" y="392"/>
                    <a:pt x="534" y="428"/>
                    <a:pt x="712" y="558"/>
                  </a:cubicBezTo>
                  <a:cubicBezTo>
                    <a:pt x="937" y="618"/>
                    <a:pt x="1139" y="784"/>
                    <a:pt x="1364" y="784"/>
                  </a:cubicBezTo>
                  <a:cubicBezTo>
                    <a:pt x="1839" y="499"/>
                    <a:pt x="1092" y="286"/>
                    <a:pt x="866" y="203"/>
                  </a:cubicBezTo>
                  <a:cubicBezTo>
                    <a:pt x="714" y="177"/>
                    <a:pt x="453" y="1"/>
                    <a:pt x="264"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91" name="Google Shape;2105;p61">
              <a:extLst>
                <a:ext uri="{FF2B5EF4-FFF2-40B4-BE49-F238E27FC236}">
                  <a16:creationId xmlns:a16="http://schemas.microsoft.com/office/drawing/2014/main" id="{2D31A026-610F-3A84-BBD3-FBB337AE0A6C}"/>
                </a:ext>
              </a:extLst>
            </p:cNvPr>
            <p:cNvSpPr/>
            <p:nvPr/>
          </p:nvSpPr>
          <p:spPr>
            <a:xfrm>
              <a:off x="3628375" y="3159625"/>
              <a:ext cx="35675" cy="18125"/>
            </a:xfrm>
            <a:custGeom>
              <a:avLst/>
              <a:gdLst/>
              <a:ahLst/>
              <a:cxnLst/>
              <a:rect l="l" t="t" r="r" b="b"/>
              <a:pathLst>
                <a:path w="1427" h="725" extrusionOk="0">
                  <a:moveTo>
                    <a:pt x="202" y="0"/>
                  </a:moveTo>
                  <a:cubicBezTo>
                    <a:pt x="119" y="0"/>
                    <a:pt x="58" y="27"/>
                    <a:pt x="36" y="96"/>
                  </a:cubicBezTo>
                  <a:cubicBezTo>
                    <a:pt x="1" y="191"/>
                    <a:pt x="36" y="297"/>
                    <a:pt x="131" y="333"/>
                  </a:cubicBezTo>
                  <a:cubicBezTo>
                    <a:pt x="463" y="451"/>
                    <a:pt x="771" y="606"/>
                    <a:pt x="1104" y="724"/>
                  </a:cubicBezTo>
                  <a:lnTo>
                    <a:pt x="1104" y="712"/>
                  </a:lnTo>
                  <a:cubicBezTo>
                    <a:pt x="1124" y="718"/>
                    <a:pt x="1143" y="721"/>
                    <a:pt x="1162" y="721"/>
                  </a:cubicBezTo>
                  <a:cubicBezTo>
                    <a:pt x="1375" y="721"/>
                    <a:pt x="1427" y="366"/>
                    <a:pt x="1187" y="333"/>
                  </a:cubicBezTo>
                  <a:cubicBezTo>
                    <a:pt x="1004" y="296"/>
                    <a:pt x="478" y="0"/>
                    <a:pt x="202"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92" name="Google Shape;2106;p61">
              <a:extLst>
                <a:ext uri="{FF2B5EF4-FFF2-40B4-BE49-F238E27FC236}">
                  <a16:creationId xmlns:a16="http://schemas.microsoft.com/office/drawing/2014/main" id="{55B9D031-D53C-07FA-39AE-C8E51428237E}"/>
                </a:ext>
              </a:extLst>
            </p:cNvPr>
            <p:cNvSpPr/>
            <p:nvPr/>
          </p:nvSpPr>
          <p:spPr>
            <a:xfrm>
              <a:off x="3626600" y="3183725"/>
              <a:ext cx="34000" cy="9150"/>
            </a:xfrm>
            <a:custGeom>
              <a:avLst/>
              <a:gdLst/>
              <a:ahLst/>
              <a:cxnLst/>
              <a:rect l="l" t="t" r="r" b="b"/>
              <a:pathLst>
                <a:path w="1360" h="366" extrusionOk="0">
                  <a:moveTo>
                    <a:pt x="1086" y="1"/>
                  </a:moveTo>
                  <a:cubicBezTo>
                    <a:pt x="1059" y="1"/>
                    <a:pt x="1032" y="7"/>
                    <a:pt x="1008" y="21"/>
                  </a:cubicBezTo>
                  <a:cubicBezTo>
                    <a:pt x="748" y="45"/>
                    <a:pt x="475" y="33"/>
                    <a:pt x="214" y="45"/>
                  </a:cubicBezTo>
                  <a:cubicBezTo>
                    <a:pt x="4" y="45"/>
                    <a:pt x="0" y="365"/>
                    <a:pt x="203" y="365"/>
                  </a:cubicBezTo>
                  <a:cubicBezTo>
                    <a:pt x="206" y="365"/>
                    <a:pt x="210" y="365"/>
                    <a:pt x="214" y="365"/>
                  </a:cubicBezTo>
                  <a:cubicBezTo>
                    <a:pt x="245" y="358"/>
                    <a:pt x="293" y="356"/>
                    <a:pt x="352" y="356"/>
                  </a:cubicBezTo>
                  <a:cubicBezTo>
                    <a:pt x="449" y="356"/>
                    <a:pt x="574" y="362"/>
                    <a:pt x="700" y="362"/>
                  </a:cubicBezTo>
                  <a:cubicBezTo>
                    <a:pt x="1028" y="362"/>
                    <a:pt x="1359" y="323"/>
                    <a:pt x="1198" y="45"/>
                  </a:cubicBezTo>
                  <a:cubicBezTo>
                    <a:pt x="1170" y="16"/>
                    <a:pt x="1128" y="1"/>
                    <a:pt x="1086"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93" name="Google Shape;2107;p61">
              <a:extLst>
                <a:ext uri="{FF2B5EF4-FFF2-40B4-BE49-F238E27FC236}">
                  <a16:creationId xmlns:a16="http://schemas.microsoft.com/office/drawing/2014/main" id="{2888C5F7-3D51-17DB-A97A-795FD7D703D5}"/>
                </a:ext>
              </a:extLst>
            </p:cNvPr>
            <p:cNvSpPr/>
            <p:nvPr/>
          </p:nvSpPr>
          <p:spPr>
            <a:xfrm>
              <a:off x="4164175" y="3084650"/>
              <a:ext cx="246125" cy="95950"/>
            </a:xfrm>
            <a:custGeom>
              <a:avLst/>
              <a:gdLst/>
              <a:ahLst/>
              <a:cxnLst/>
              <a:rect l="l" t="t" r="r" b="b"/>
              <a:pathLst>
                <a:path w="9845" h="3838" extrusionOk="0">
                  <a:moveTo>
                    <a:pt x="5139" y="1"/>
                  </a:moveTo>
                  <a:cubicBezTo>
                    <a:pt x="4077" y="1"/>
                    <a:pt x="2999" y="350"/>
                    <a:pt x="2123" y="1031"/>
                  </a:cubicBezTo>
                  <a:cubicBezTo>
                    <a:pt x="1613" y="1410"/>
                    <a:pt x="1127" y="1849"/>
                    <a:pt x="807" y="2395"/>
                  </a:cubicBezTo>
                  <a:cubicBezTo>
                    <a:pt x="664" y="2668"/>
                    <a:pt x="0" y="3711"/>
                    <a:pt x="451" y="3830"/>
                  </a:cubicBezTo>
                  <a:cubicBezTo>
                    <a:pt x="474" y="3835"/>
                    <a:pt x="495" y="3838"/>
                    <a:pt x="515" y="3838"/>
                  </a:cubicBezTo>
                  <a:cubicBezTo>
                    <a:pt x="673" y="3838"/>
                    <a:pt x="749" y="3681"/>
                    <a:pt x="759" y="3533"/>
                  </a:cubicBezTo>
                  <a:cubicBezTo>
                    <a:pt x="854" y="3237"/>
                    <a:pt x="985" y="2964"/>
                    <a:pt x="1151" y="2715"/>
                  </a:cubicBezTo>
                  <a:cubicBezTo>
                    <a:pt x="2068" y="1437"/>
                    <a:pt x="3576" y="621"/>
                    <a:pt x="5065" y="621"/>
                  </a:cubicBezTo>
                  <a:cubicBezTo>
                    <a:pt x="5925" y="621"/>
                    <a:pt x="6778" y="893"/>
                    <a:pt x="7508" y="1505"/>
                  </a:cubicBezTo>
                  <a:cubicBezTo>
                    <a:pt x="7899" y="1873"/>
                    <a:pt x="8243" y="2300"/>
                    <a:pt x="8504" y="2774"/>
                  </a:cubicBezTo>
                  <a:cubicBezTo>
                    <a:pt x="8705" y="3019"/>
                    <a:pt x="8727" y="3588"/>
                    <a:pt x="9102" y="3588"/>
                  </a:cubicBezTo>
                  <a:cubicBezTo>
                    <a:pt x="9127" y="3588"/>
                    <a:pt x="9153" y="3586"/>
                    <a:pt x="9180" y="3581"/>
                  </a:cubicBezTo>
                  <a:cubicBezTo>
                    <a:pt x="9844" y="3356"/>
                    <a:pt x="8860" y="2004"/>
                    <a:pt x="8623" y="1671"/>
                  </a:cubicBezTo>
                  <a:cubicBezTo>
                    <a:pt x="7767" y="545"/>
                    <a:pt x="6465" y="1"/>
                    <a:pt x="5139"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94" name="Google Shape;2108;p61">
              <a:extLst>
                <a:ext uri="{FF2B5EF4-FFF2-40B4-BE49-F238E27FC236}">
                  <a16:creationId xmlns:a16="http://schemas.microsoft.com/office/drawing/2014/main" id="{62114579-F590-6878-DAB2-936272AAE168}"/>
                </a:ext>
              </a:extLst>
            </p:cNvPr>
            <p:cNvSpPr/>
            <p:nvPr/>
          </p:nvSpPr>
          <p:spPr>
            <a:xfrm>
              <a:off x="4379175" y="3134250"/>
              <a:ext cx="42575" cy="25850"/>
            </a:xfrm>
            <a:custGeom>
              <a:avLst/>
              <a:gdLst/>
              <a:ahLst/>
              <a:cxnLst/>
              <a:rect l="l" t="t" r="r" b="b"/>
              <a:pathLst>
                <a:path w="1703" h="1034" extrusionOk="0">
                  <a:moveTo>
                    <a:pt x="1390" y="1"/>
                  </a:moveTo>
                  <a:cubicBezTo>
                    <a:pt x="1363" y="1"/>
                    <a:pt x="1334" y="7"/>
                    <a:pt x="1304" y="20"/>
                  </a:cubicBezTo>
                  <a:cubicBezTo>
                    <a:pt x="948" y="162"/>
                    <a:pt x="604" y="304"/>
                    <a:pt x="272" y="494"/>
                  </a:cubicBezTo>
                  <a:cubicBezTo>
                    <a:pt x="1" y="645"/>
                    <a:pt x="163" y="1034"/>
                    <a:pt x="407" y="1034"/>
                  </a:cubicBezTo>
                  <a:cubicBezTo>
                    <a:pt x="451" y="1034"/>
                    <a:pt x="498" y="1021"/>
                    <a:pt x="545" y="992"/>
                  </a:cubicBezTo>
                  <a:cubicBezTo>
                    <a:pt x="853" y="790"/>
                    <a:pt x="1185" y="636"/>
                    <a:pt x="1493" y="435"/>
                  </a:cubicBezTo>
                  <a:cubicBezTo>
                    <a:pt x="1702" y="309"/>
                    <a:pt x="1590" y="1"/>
                    <a:pt x="1390"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95" name="Google Shape;2109;p61">
              <a:extLst>
                <a:ext uri="{FF2B5EF4-FFF2-40B4-BE49-F238E27FC236}">
                  <a16:creationId xmlns:a16="http://schemas.microsoft.com/office/drawing/2014/main" id="{CD89BAEC-3888-9AFE-55C0-6C4B3E1AAFD6}"/>
                </a:ext>
              </a:extLst>
            </p:cNvPr>
            <p:cNvSpPr/>
            <p:nvPr/>
          </p:nvSpPr>
          <p:spPr>
            <a:xfrm>
              <a:off x="4370200" y="3117075"/>
              <a:ext cx="37550" cy="26650"/>
            </a:xfrm>
            <a:custGeom>
              <a:avLst/>
              <a:gdLst/>
              <a:ahLst/>
              <a:cxnLst/>
              <a:rect l="l" t="t" r="r" b="b"/>
              <a:pathLst>
                <a:path w="1502" h="1066" extrusionOk="0">
                  <a:moveTo>
                    <a:pt x="1155" y="0"/>
                  </a:moveTo>
                  <a:cubicBezTo>
                    <a:pt x="1107" y="0"/>
                    <a:pt x="1058" y="16"/>
                    <a:pt x="1010" y="54"/>
                  </a:cubicBezTo>
                  <a:cubicBezTo>
                    <a:pt x="773" y="232"/>
                    <a:pt x="524" y="422"/>
                    <a:pt x="251" y="564"/>
                  </a:cubicBezTo>
                  <a:cubicBezTo>
                    <a:pt x="0" y="709"/>
                    <a:pt x="158" y="1066"/>
                    <a:pt x="385" y="1066"/>
                  </a:cubicBezTo>
                  <a:cubicBezTo>
                    <a:pt x="437" y="1066"/>
                    <a:pt x="493" y="1047"/>
                    <a:pt x="548" y="1003"/>
                  </a:cubicBezTo>
                  <a:cubicBezTo>
                    <a:pt x="821" y="837"/>
                    <a:pt x="1093" y="647"/>
                    <a:pt x="1331" y="422"/>
                  </a:cubicBezTo>
                  <a:cubicBezTo>
                    <a:pt x="1502" y="260"/>
                    <a:pt x="1346" y="0"/>
                    <a:pt x="1155"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96" name="Google Shape;2110;p61">
              <a:extLst>
                <a:ext uri="{FF2B5EF4-FFF2-40B4-BE49-F238E27FC236}">
                  <a16:creationId xmlns:a16="http://schemas.microsoft.com/office/drawing/2014/main" id="{92CF1522-FA0B-9B3C-0711-86DFD5C35808}"/>
                </a:ext>
              </a:extLst>
            </p:cNvPr>
            <p:cNvSpPr/>
            <p:nvPr/>
          </p:nvSpPr>
          <p:spPr>
            <a:xfrm>
              <a:off x="4358375" y="3101050"/>
              <a:ext cx="28200" cy="24800"/>
            </a:xfrm>
            <a:custGeom>
              <a:avLst/>
              <a:gdLst/>
              <a:ahLst/>
              <a:cxnLst/>
              <a:rect l="l" t="t" r="r" b="b"/>
              <a:pathLst>
                <a:path w="1128" h="992" extrusionOk="0">
                  <a:moveTo>
                    <a:pt x="911" y="0"/>
                  </a:moveTo>
                  <a:cubicBezTo>
                    <a:pt x="708" y="0"/>
                    <a:pt x="510" y="337"/>
                    <a:pt x="345" y="434"/>
                  </a:cubicBezTo>
                  <a:cubicBezTo>
                    <a:pt x="285" y="494"/>
                    <a:pt x="226" y="541"/>
                    <a:pt x="155" y="588"/>
                  </a:cubicBezTo>
                  <a:cubicBezTo>
                    <a:pt x="1" y="707"/>
                    <a:pt x="72" y="968"/>
                    <a:pt x="262" y="992"/>
                  </a:cubicBezTo>
                  <a:cubicBezTo>
                    <a:pt x="546" y="968"/>
                    <a:pt x="807" y="529"/>
                    <a:pt x="1045" y="351"/>
                  </a:cubicBezTo>
                  <a:cubicBezTo>
                    <a:pt x="1128" y="268"/>
                    <a:pt x="1128" y="138"/>
                    <a:pt x="1045" y="55"/>
                  </a:cubicBezTo>
                  <a:cubicBezTo>
                    <a:pt x="1000" y="16"/>
                    <a:pt x="955" y="0"/>
                    <a:pt x="91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97" name="Google Shape;2111;p61">
              <a:extLst>
                <a:ext uri="{FF2B5EF4-FFF2-40B4-BE49-F238E27FC236}">
                  <a16:creationId xmlns:a16="http://schemas.microsoft.com/office/drawing/2014/main" id="{1DAE936D-636F-2E46-0591-35279121F5C0}"/>
                </a:ext>
              </a:extLst>
            </p:cNvPr>
            <p:cNvSpPr/>
            <p:nvPr/>
          </p:nvSpPr>
          <p:spPr>
            <a:xfrm>
              <a:off x="3535575" y="3406800"/>
              <a:ext cx="83325" cy="24450"/>
            </a:xfrm>
            <a:custGeom>
              <a:avLst/>
              <a:gdLst/>
              <a:ahLst/>
              <a:cxnLst/>
              <a:rect l="l" t="t" r="r" b="b"/>
              <a:pathLst>
                <a:path w="3333" h="978" extrusionOk="0">
                  <a:moveTo>
                    <a:pt x="3137" y="0"/>
                  </a:moveTo>
                  <a:cubicBezTo>
                    <a:pt x="2063" y="0"/>
                    <a:pt x="984" y="447"/>
                    <a:pt x="0" y="883"/>
                  </a:cubicBezTo>
                  <a:cubicBezTo>
                    <a:pt x="24" y="907"/>
                    <a:pt x="48" y="942"/>
                    <a:pt x="48" y="978"/>
                  </a:cubicBezTo>
                  <a:cubicBezTo>
                    <a:pt x="902" y="587"/>
                    <a:pt x="1815" y="290"/>
                    <a:pt x="2740" y="136"/>
                  </a:cubicBezTo>
                  <a:cubicBezTo>
                    <a:pt x="2853" y="128"/>
                    <a:pt x="2972" y="109"/>
                    <a:pt x="3093" y="109"/>
                  </a:cubicBezTo>
                  <a:cubicBezTo>
                    <a:pt x="3149" y="109"/>
                    <a:pt x="3205" y="113"/>
                    <a:pt x="3262" y="124"/>
                  </a:cubicBezTo>
                  <a:cubicBezTo>
                    <a:pt x="3274" y="88"/>
                    <a:pt x="3297" y="41"/>
                    <a:pt x="3333" y="5"/>
                  </a:cubicBezTo>
                  <a:cubicBezTo>
                    <a:pt x="3268" y="2"/>
                    <a:pt x="3203" y="0"/>
                    <a:pt x="3137" y="0"/>
                  </a:cubicBezTo>
                  <a:close/>
                </a:path>
              </a:pathLst>
            </a:custGeom>
            <a:solidFill>
              <a:srgbClr val="F799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98" name="Google Shape;2112;p61">
              <a:extLst>
                <a:ext uri="{FF2B5EF4-FFF2-40B4-BE49-F238E27FC236}">
                  <a16:creationId xmlns:a16="http://schemas.microsoft.com/office/drawing/2014/main" id="{405081F6-BB82-0965-D6DC-07115D52D22A}"/>
                </a:ext>
              </a:extLst>
            </p:cNvPr>
            <p:cNvSpPr/>
            <p:nvPr/>
          </p:nvSpPr>
          <p:spPr>
            <a:xfrm>
              <a:off x="2891550" y="3671825"/>
              <a:ext cx="556875" cy="505525"/>
            </a:xfrm>
            <a:custGeom>
              <a:avLst/>
              <a:gdLst/>
              <a:ahLst/>
              <a:cxnLst/>
              <a:rect l="l" t="t" r="r" b="b"/>
              <a:pathLst>
                <a:path w="22275" h="20221" extrusionOk="0">
                  <a:moveTo>
                    <a:pt x="18292" y="0"/>
                  </a:moveTo>
                  <a:cubicBezTo>
                    <a:pt x="17840" y="0"/>
                    <a:pt x="17258" y="312"/>
                    <a:pt x="16700" y="494"/>
                  </a:cubicBezTo>
                  <a:cubicBezTo>
                    <a:pt x="14601" y="1122"/>
                    <a:pt x="12667" y="2202"/>
                    <a:pt x="10675" y="3115"/>
                  </a:cubicBezTo>
                  <a:cubicBezTo>
                    <a:pt x="8065" y="4420"/>
                    <a:pt x="5693" y="6258"/>
                    <a:pt x="3962" y="8642"/>
                  </a:cubicBezTo>
                  <a:cubicBezTo>
                    <a:pt x="1151" y="12758"/>
                    <a:pt x="0" y="18878"/>
                    <a:pt x="6192" y="20028"/>
                  </a:cubicBezTo>
                  <a:cubicBezTo>
                    <a:pt x="6798" y="20160"/>
                    <a:pt x="7397" y="20221"/>
                    <a:pt x="7988" y="20221"/>
                  </a:cubicBezTo>
                  <a:cubicBezTo>
                    <a:pt x="10380" y="20221"/>
                    <a:pt x="12634" y="19218"/>
                    <a:pt x="14660" y="17810"/>
                  </a:cubicBezTo>
                  <a:cubicBezTo>
                    <a:pt x="16225" y="16648"/>
                    <a:pt x="17554" y="15189"/>
                    <a:pt x="18918" y="13801"/>
                  </a:cubicBezTo>
                  <a:cubicBezTo>
                    <a:pt x="19392" y="13256"/>
                    <a:pt x="22274" y="10089"/>
                    <a:pt x="21835" y="9591"/>
                  </a:cubicBezTo>
                  <a:cubicBezTo>
                    <a:pt x="21789" y="9560"/>
                    <a:pt x="21746" y="9547"/>
                    <a:pt x="21706" y="9547"/>
                  </a:cubicBezTo>
                  <a:cubicBezTo>
                    <a:pt x="21591" y="9547"/>
                    <a:pt x="21496" y="9655"/>
                    <a:pt x="21408" y="9769"/>
                  </a:cubicBezTo>
                  <a:cubicBezTo>
                    <a:pt x="21100" y="9591"/>
                    <a:pt x="20732" y="9496"/>
                    <a:pt x="20412" y="9342"/>
                  </a:cubicBezTo>
                  <a:cubicBezTo>
                    <a:pt x="20792" y="8393"/>
                    <a:pt x="21017" y="7420"/>
                    <a:pt x="20934" y="6472"/>
                  </a:cubicBezTo>
                  <a:cubicBezTo>
                    <a:pt x="20851" y="5890"/>
                    <a:pt x="20554" y="5380"/>
                    <a:pt x="20305" y="4859"/>
                  </a:cubicBezTo>
                  <a:cubicBezTo>
                    <a:pt x="19784" y="3637"/>
                    <a:pt x="19226" y="2392"/>
                    <a:pt x="19084" y="1051"/>
                  </a:cubicBezTo>
                  <a:cubicBezTo>
                    <a:pt x="18994" y="247"/>
                    <a:pt x="18695" y="0"/>
                    <a:pt x="18292" y="0"/>
                  </a:cubicBezTo>
                  <a:close/>
                </a:path>
              </a:pathLst>
            </a:custGeom>
            <a:solidFill>
              <a:srgbClr val="F8B8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99" name="Google Shape;2113;p61">
              <a:extLst>
                <a:ext uri="{FF2B5EF4-FFF2-40B4-BE49-F238E27FC236}">
                  <a16:creationId xmlns:a16="http://schemas.microsoft.com/office/drawing/2014/main" id="{12916995-5847-8807-3C92-DC7FD4F828F6}"/>
                </a:ext>
              </a:extLst>
            </p:cNvPr>
            <p:cNvSpPr/>
            <p:nvPr/>
          </p:nvSpPr>
          <p:spPr>
            <a:xfrm>
              <a:off x="3249150" y="3420550"/>
              <a:ext cx="493700" cy="510550"/>
            </a:xfrm>
            <a:custGeom>
              <a:avLst/>
              <a:gdLst/>
              <a:ahLst/>
              <a:cxnLst/>
              <a:rect l="l" t="t" r="r" b="b"/>
              <a:pathLst>
                <a:path w="19748" h="20422" extrusionOk="0">
                  <a:moveTo>
                    <a:pt x="17470" y="1"/>
                  </a:moveTo>
                  <a:lnTo>
                    <a:pt x="17470" y="1"/>
                  </a:lnTo>
                  <a:cubicBezTo>
                    <a:pt x="17565" y="120"/>
                    <a:pt x="17577" y="345"/>
                    <a:pt x="17553" y="475"/>
                  </a:cubicBezTo>
                  <a:cubicBezTo>
                    <a:pt x="17399" y="1389"/>
                    <a:pt x="16391" y="1744"/>
                    <a:pt x="15632" y="1994"/>
                  </a:cubicBezTo>
                  <a:cubicBezTo>
                    <a:pt x="15256" y="2105"/>
                    <a:pt x="14810" y="2269"/>
                    <a:pt x="14432" y="2269"/>
                  </a:cubicBezTo>
                  <a:cubicBezTo>
                    <a:pt x="14048" y="2269"/>
                    <a:pt x="13735" y="2099"/>
                    <a:pt x="13640" y="1531"/>
                  </a:cubicBezTo>
                  <a:cubicBezTo>
                    <a:pt x="13604" y="1317"/>
                    <a:pt x="13390" y="914"/>
                    <a:pt x="13390" y="641"/>
                  </a:cubicBezTo>
                  <a:cubicBezTo>
                    <a:pt x="12003" y="1163"/>
                    <a:pt x="10710" y="1899"/>
                    <a:pt x="9453" y="2681"/>
                  </a:cubicBezTo>
                  <a:cubicBezTo>
                    <a:pt x="7958" y="3595"/>
                    <a:pt x="6440" y="4484"/>
                    <a:pt x="5124" y="5635"/>
                  </a:cubicBezTo>
                  <a:cubicBezTo>
                    <a:pt x="3060" y="7509"/>
                    <a:pt x="688" y="10509"/>
                    <a:pt x="486" y="13498"/>
                  </a:cubicBezTo>
                  <a:cubicBezTo>
                    <a:pt x="0" y="15170"/>
                    <a:pt x="308" y="17056"/>
                    <a:pt x="1423" y="18396"/>
                  </a:cubicBezTo>
                  <a:cubicBezTo>
                    <a:pt x="2579" y="19586"/>
                    <a:pt x="4214" y="20202"/>
                    <a:pt x="5857" y="20202"/>
                  </a:cubicBezTo>
                  <a:cubicBezTo>
                    <a:pt x="6540" y="20202"/>
                    <a:pt x="7224" y="20095"/>
                    <a:pt x="7875" y="19879"/>
                  </a:cubicBezTo>
                  <a:cubicBezTo>
                    <a:pt x="8540" y="19654"/>
                    <a:pt x="9251" y="19393"/>
                    <a:pt x="9903" y="19037"/>
                  </a:cubicBezTo>
                  <a:cubicBezTo>
                    <a:pt x="9915" y="19677"/>
                    <a:pt x="10224" y="20306"/>
                    <a:pt x="10900" y="20401"/>
                  </a:cubicBezTo>
                  <a:cubicBezTo>
                    <a:pt x="10991" y="20415"/>
                    <a:pt x="11081" y="20421"/>
                    <a:pt x="11169" y="20421"/>
                  </a:cubicBezTo>
                  <a:cubicBezTo>
                    <a:pt x="12230" y="20421"/>
                    <a:pt x="13086" y="19480"/>
                    <a:pt x="13699" y="18681"/>
                  </a:cubicBezTo>
                  <a:cubicBezTo>
                    <a:pt x="14422" y="17673"/>
                    <a:pt x="14529" y="16238"/>
                    <a:pt x="13948" y="15182"/>
                  </a:cubicBezTo>
                  <a:cubicBezTo>
                    <a:pt x="14126" y="14886"/>
                    <a:pt x="14292" y="14566"/>
                    <a:pt x="14422" y="14233"/>
                  </a:cubicBezTo>
                  <a:cubicBezTo>
                    <a:pt x="14814" y="13202"/>
                    <a:pt x="14695" y="12288"/>
                    <a:pt x="14244" y="11577"/>
                  </a:cubicBezTo>
                  <a:cubicBezTo>
                    <a:pt x="15336" y="10296"/>
                    <a:pt x="15810" y="8552"/>
                    <a:pt x="14339" y="7366"/>
                  </a:cubicBezTo>
                  <a:cubicBezTo>
                    <a:pt x="13900" y="6987"/>
                    <a:pt x="13402" y="6761"/>
                    <a:pt x="12869" y="6631"/>
                  </a:cubicBezTo>
                  <a:cubicBezTo>
                    <a:pt x="14588" y="6014"/>
                    <a:pt x="16273" y="5196"/>
                    <a:pt x="17684" y="4022"/>
                  </a:cubicBezTo>
                  <a:cubicBezTo>
                    <a:pt x="18906" y="3085"/>
                    <a:pt x="19748" y="985"/>
                    <a:pt x="18004" y="167"/>
                  </a:cubicBezTo>
                  <a:cubicBezTo>
                    <a:pt x="17826" y="96"/>
                    <a:pt x="17648" y="48"/>
                    <a:pt x="17470" y="1"/>
                  </a:cubicBezTo>
                  <a:close/>
                </a:path>
              </a:pathLst>
            </a:custGeom>
            <a:solidFill>
              <a:srgbClr val="F799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00" name="Google Shape;2114;p61">
              <a:extLst>
                <a:ext uri="{FF2B5EF4-FFF2-40B4-BE49-F238E27FC236}">
                  <a16:creationId xmlns:a16="http://schemas.microsoft.com/office/drawing/2014/main" id="{7AE2516C-02B5-FB90-E4B9-FA98823B9F1E}"/>
                </a:ext>
              </a:extLst>
            </p:cNvPr>
            <p:cNvSpPr/>
            <p:nvPr/>
          </p:nvSpPr>
          <p:spPr>
            <a:xfrm>
              <a:off x="3583900" y="3418950"/>
              <a:ext cx="104700" cy="58350"/>
            </a:xfrm>
            <a:custGeom>
              <a:avLst/>
              <a:gdLst/>
              <a:ahLst/>
              <a:cxnLst/>
              <a:rect l="l" t="t" r="r" b="b"/>
              <a:pathLst>
                <a:path w="4188" h="2334" extrusionOk="0">
                  <a:moveTo>
                    <a:pt x="3947" y="1"/>
                  </a:moveTo>
                  <a:cubicBezTo>
                    <a:pt x="3920" y="1"/>
                    <a:pt x="3889" y="6"/>
                    <a:pt x="3855" y="18"/>
                  </a:cubicBezTo>
                  <a:lnTo>
                    <a:pt x="3843" y="18"/>
                  </a:lnTo>
                  <a:cubicBezTo>
                    <a:pt x="3796" y="53"/>
                    <a:pt x="3772" y="89"/>
                    <a:pt x="3760" y="136"/>
                  </a:cubicBezTo>
                  <a:cubicBezTo>
                    <a:pt x="3642" y="94"/>
                    <a:pt x="3511" y="88"/>
                    <a:pt x="3385" y="88"/>
                  </a:cubicBezTo>
                  <a:cubicBezTo>
                    <a:pt x="3335" y="88"/>
                    <a:pt x="3286" y="89"/>
                    <a:pt x="3238" y="89"/>
                  </a:cubicBezTo>
                  <a:cubicBezTo>
                    <a:pt x="2301" y="136"/>
                    <a:pt x="1364" y="338"/>
                    <a:pt x="475" y="646"/>
                  </a:cubicBezTo>
                  <a:cubicBezTo>
                    <a:pt x="475" y="611"/>
                    <a:pt x="463" y="575"/>
                    <a:pt x="439" y="551"/>
                  </a:cubicBezTo>
                  <a:cubicBezTo>
                    <a:pt x="397" y="487"/>
                    <a:pt x="326" y="443"/>
                    <a:pt x="243" y="443"/>
                  </a:cubicBezTo>
                  <a:cubicBezTo>
                    <a:pt x="233" y="443"/>
                    <a:pt x="224" y="443"/>
                    <a:pt x="214" y="444"/>
                  </a:cubicBezTo>
                  <a:cubicBezTo>
                    <a:pt x="72" y="480"/>
                    <a:pt x="12" y="575"/>
                    <a:pt x="0" y="705"/>
                  </a:cubicBezTo>
                  <a:cubicBezTo>
                    <a:pt x="0" y="978"/>
                    <a:pt x="214" y="1381"/>
                    <a:pt x="250" y="1595"/>
                  </a:cubicBezTo>
                  <a:cubicBezTo>
                    <a:pt x="345" y="2163"/>
                    <a:pt x="658" y="2333"/>
                    <a:pt x="1042" y="2333"/>
                  </a:cubicBezTo>
                  <a:cubicBezTo>
                    <a:pt x="1420" y="2333"/>
                    <a:pt x="1866" y="2169"/>
                    <a:pt x="2242" y="2058"/>
                  </a:cubicBezTo>
                  <a:cubicBezTo>
                    <a:pt x="3001" y="1808"/>
                    <a:pt x="4009" y="1453"/>
                    <a:pt x="4163" y="539"/>
                  </a:cubicBezTo>
                  <a:cubicBezTo>
                    <a:pt x="4187" y="409"/>
                    <a:pt x="4175" y="184"/>
                    <a:pt x="4080" y="65"/>
                  </a:cubicBezTo>
                  <a:cubicBezTo>
                    <a:pt x="4048" y="25"/>
                    <a:pt x="4005" y="1"/>
                    <a:pt x="394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01" name="Google Shape;2115;p61">
              <a:extLst>
                <a:ext uri="{FF2B5EF4-FFF2-40B4-BE49-F238E27FC236}">
                  <a16:creationId xmlns:a16="http://schemas.microsoft.com/office/drawing/2014/main" id="{5DFFE271-D1C4-536A-DB57-5FAB07D973B3}"/>
                </a:ext>
              </a:extLst>
            </p:cNvPr>
            <p:cNvSpPr/>
            <p:nvPr/>
          </p:nvSpPr>
          <p:spPr>
            <a:xfrm>
              <a:off x="3559300" y="3413250"/>
              <a:ext cx="195125" cy="171975"/>
            </a:xfrm>
            <a:custGeom>
              <a:avLst/>
              <a:gdLst/>
              <a:ahLst/>
              <a:cxnLst/>
              <a:rect l="l" t="t" r="r" b="b"/>
              <a:pathLst>
                <a:path w="7805" h="6879" extrusionOk="0">
                  <a:moveTo>
                    <a:pt x="4441" y="1"/>
                  </a:moveTo>
                  <a:cubicBezTo>
                    <a:pt x="3388" y="1"/>
                    <a:pt x="2325" y="333"/>
                    <a:pt x="1328" y="649"/>
                  </a:cubicBezTo>
                  <a:cubicBezTo>
                    <a:pt x="925" y="791"/>
                    <a:pt x="546" y="957"/>
                    <a:pt x="154" y="1123"/>
                  </a:cubicBezTo>
                  <a:cubicBezTo>
                    <a:pt x="47" y="1159"/>
                    <a:pt x="0" y="1277"/>
                    <a:pt x="59" y="1372"/>
                  </a:cubicBezTo>
                  <a:cubicBezTo>
                    <a:pt x="91" y="1436"/>
                    <a:pt x="149" y="1467"/>
                    <a:pt x="209" y="1467"/>
                  </a:cubicBezTo>
                  <a:cubicBezTo>
                    <a:pt x="239" y="1467"/>
                    <a:pt x="269" y="1459"/>
                    <a:pt x="297" y="1443"/>
                  </a:cubicBezTo>
                  <a:cubicBezTo>
                    <a:pt x="724" y="1254"/>
                    <a:pt x="1162" y="1088"/>
                    <a:pt x="1613" y="933"/>
                  </a:cubicBezTo>
                  <a:cubicBezTo>
                    <a:pt x="2489" y="711"/>
                    <a:pt x="3433" y="440"/>
                    <a:pt x="4355" y="440"/>
                  </a:cubicBezTo>
                  <a:cubicBezTo>
                    <a:pt x="4806" y="440"/>
                    <a:pt x="5252" y="505"/>
                    <a:pt x="5681" y="672"/>
                  </a:cubicBezTo>
                  <a:cubicBezTo>
                    <a:pt x="7804" y="2036"/>
                    <a:pt x="4590" y="4764"/>
                    <a:pt x="3214" y="5429"/>
                  </a:cubicBezTo>
                  <a:cubicBezTo>
                    <a:pt x="2408" y="5879"/>
                    <a:pt x="1530" y="6164"/>
                    <a:pt x="664" y="6484"/>
                  </a:cubicBezTo>
                  <a:cubicBezTo>
                    <a:pt x="442" y="6569"/>
                    <a:pt x="531" y="6879"/>
                    <a:pt x="729" y="6879"/>
                  </a:cubicBezTo>
                  <a:cubicBezTo>
                    <a:pt x="753" y="6879"/>
                    <a:pt x="779" y="6874"/>
                    <a:pt x="807" y="6864"/>
                  </a:cubicBezTo>
                  <a:cubicBezTo>
                    <a:pt x="2550" y="6294"/>
                    <a:pt x="4258" y="5464"/>
                    <a:pt x="5586" y="4148"/>
                  </a:cubicBezTo>
                  <a:cubicBezTo>
                    <a:pt x="7093" y="2712"/>
                    <a:pt x="7520" y="566"/>
                    <a:pt x="5076" y="44"/>
                  </a:cubicBezTo>
                  <a:cubicBezTo>
                    <a:pt x="4865" y="14"/>
                    <a:pt x="4654" y="1"/>
                    <a:pt x="444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02" name="Google Shape;2116;p61">
              <a:extLst>
                <a:ext uri="{FF2B5EF4-FFF2-40B4-BE49-F238E27FC236}">
                  <a16:creationId xmlns:a16="http://schemas.microsoft.com/office/drawing/2014/main" id="{4D649AC2-6056-46B6-0569-40AC5C009B59}"/>
                </a:ext>
              </a:extLst>
            </p:cNvPr>
            <p:cNvSpPr/>
            <p:nvPr/>
          </p:nvSpPr>
          <p:spPr>
            <a:xfrm>
              <a:off x="3518125" y="3644725"/>
              <a:ext cx="101075" cy="89275"/>
            </a:xfrm>
            <a:custGeom>
              <a:avLst/>
              <a:gdLst/>
              <a:ahLst/>
              <a:cxnLst/>
              <a:rect l="l" t="t" r="r" b="b"/>
              <a:pathLst>
                <a:path w="4043" h="3571" extrusionOk="0">
                  <a:moveTo>
                    <a:pt x="296" y="0"/>
                  </a:moveTo>
                  <a:cubicBezTo>
                    <a:pt x="0" y="0"/>
                    <a:pt x="12" y="478"/>
                    <a:pt x="291" y="478"/>
                  </a:cubicBezTo>
                  <a:cubicBezTo>
                    <a:pt x="304" y="478"/>
                    <a:pt x="317" y="477"/>
                    <a:pt x="331" y="475"/>
                  </a:cubicBezTo>
                  <a:cubicBezTo>
                    <a:pt x="627" y="487"/>
                    <a:pt x="947" y="605"/>
                    <a:pt x="1244" y="700"/>
                  </a:cubicBezTo>
                  <a:cubicBezTo>
                    <a:pt x="2442" y="1092"/>
                    <a:pt x="3130" y="2337"/>
                    <a:pt x="3568" y="3464"/>
                  </a:cubicBezTo>
                  <a:cubicBezTo>
                    <a:pt x="3587" y="3528"/>
                    <a:pt x="3654" y="3571"/>
                    <a:pt x="3722" y="3571"/>
                  </a:cubicBezTo>
                  <a:cubicBezTo>
                    <a:pt x="3743" y="3571"/>
                    <a:pt x="3763" y="3567"/>
                    <a:pt x="3782" y="3559"/>
                  </a:cubicBezTo>
                  <a:cubicBezTo>
                    <a:pt x="4043" y="3416"/>
                    <a:pt x="3699" y="2942"/>
                    <a:pt x="3663" y="2705"/>
                  </a:cubicBezTo>
                  <a:cubicBezTo>
                    <a:pt x="3106" y="1175"/>
                    <a:pt x="1967" y="143"/>
                    <a:pt x="307" y="0"/>
                  </a:cubicBezTo>
                  <a:cubicBezTo>
                    <a:pt x="303" y="0"/>
                    <a:pt x="300" y="0"/>
                    <a:pt x="296"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03" name="Google Shape;2117;p61">
              <a:extLst>
                <a:ext uri="{FF2B5EF4-FFF2-40B4-BE49-F238E27FC236}">
                  <a16:creationId xmlns:a16="http://schemas.microsoft.com/office/drawing/2014/main" id="{71DD4121-AEFC-8047-F5C8-9C38A381D5D8}"/>
                </a:ext>
              </a:extLst>
            </p:cNvPr>
            <p:cNvSpPr/>
            <p:nvPr/>
          </p:nvSpPr>
          <p:spPr>
            <a:xfrm>
              <a:off x="3528150" y="3578675"/>
              <a:ext cx="82175" cy="28125"/>
            </a:xfrm>
            <a:custGeom>
              <a:avLst/>
              <a:gdLst/>
              <a:ahLst/>
              <a:cxnLst/>
              <a:rect l="l" t="t" r="r" b="b"/>
              <a:pathLst>
                <a:path w="3287" h="1125" extrusionOk="0">
                  <a:moveTo>
                    <a:pt x="758" y="0"/>
                  </a:moveTo>
                  <a:cubicBezTo>
                    <a:pt x="600" y="0"/>
                    <a:pt x="442" y="8"/>
                    <a:pt x="285" y="21"/>
                  </a:cubicBezTo>
                  <a:cubicBezTo>
                    <a:pt x="282" y="21"/>
                    <a:pt x="278" y="21"/>
                    <a:pt x="275" y="21"/>
                  </a:cubicBezTo>
                  <a:cubicBezTo>
                    <a:pt x="1" y="21"/>
                    <a:pt x="32" y="446"/>
                    <a:pt x="270" y="446"/>
                  </a:cubicBezTo>
                  <a:cubicBezTo>
                    <a:pt x="289" y="446"/>
                    <a:pt x="310" y="443"/>
                    <a:pt x="333" y="436"/>
                  </a:cubicBezTo>
                  <a:cubicBezTo>
                    <a:pt x="443" y="424"/>
                    <a:pt x="553" y="419"/>
                    <a:pt x="663" y="419"/>
                  </a:cubicBezTo>
                  <a:cubicBezTo>
                    <a:pt x="1426" y="419"/>
                    <a:pt x="2170" y="696"/>
                    <a:pt x="2823" y="1101"/>
                  </a:cubicBezTo>
                  <a:cubicBezTo>
                    <a:pt x="2851" y="1116"/>
                    <a:pt x="2883" y="1124"/>
                    <a:pt x="2915" y="1124"/>
                  </a:cubicBezTo>
                  <a:cubicBezTo>
                    <a:pt x="2979" y="1124"/>
                    <a:pt x="3045" y="1093"/>
                    <a:pt x="3084" y="1029"/>
                  </a:cubicBezTo>
                  <a:cubicBezTo>
                    <a:pt x="3286" y="650"/>
                    <a:pt x="1863" y="152"/>
                    <a:pt x="1578" y="92"/>
                  </a:cubicBezTo>
                  <a:cubicBezTo>
                    <a:pt x="1307" y="25"/>
                    <a:pt x="1032" y="0"/>
                    <a:pt x="758"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04" name="Google Shape;2118;p61">
              <a:extLst>
                <a:ext uri="{FF2B5EF4-FFF2-40B4-BE49-F238E27FC236}">
                  <a16:creationId xmlns:a16="http://schemas.microsoft.com/office/drawing/2014/main" id="{398CB704-58A5-E849-57C7-73B6399E970B}"/>
                </a:ext>
              </a:extLst>
            </p:cNvPr>
            <p:cNvSpPr/>
            <p:nvPr/>
          </p:nvSpPr>
          <p:spPr>
            <a:xfrm>
              <a:off x="3500000" y="3715375"/>
              <a:ext cx="104675" cy="98675"/>
            </a:xfrm>
            <a:custGeom>
              <a:avLst/>
              <a:gdLst/>
              <a:ahLst/>
              <a:cxnLst/>
              <a:rect l="l" t="t" r="r" b="b"/>
              <a:pathLst>
                <a:path w="4187" h="3947" extrusionOk="0">
                  <a:moveTo>
                    <a:pt x="446" y="1"/>
                  </a:moveTo>
                  <a:cubicBezTo>
                    <a:pt x="337" y="1"/>
                    <a:pt x="233" y="26"/>
                    <a:pt x="142" y="92"/>
                  </a:cubicBezTo>
                  <a:cubicBezTo>
                    <a:pt x="0" y="285"/>
                    <a:pt x="162" y="477"/>
                    <a:pt x="352" y="477"/>
                  </a:cubicBezTo>
                  <a:cubicBezTo>
                    <a:pt x="385" y="477"/>
                    <a:pt x="418" y="472"/>
                    <a:pt x="451" y="460"/>
                  </a:cubicBezTo>
                  <a:cubicBezTo>
                    <a:pt x="783" y="495"/>
                    <a:pt x="1103" y="650"/>
                    <a:pt x="1399" y="827"/>
                  </a:cubicBezTo>
                  <a:cubicBezTo>
                    <a:pt x="2514" y="1503"/>
                    <a:pt x="3356" y="2571"/>
                    <a:pt x="3724" y="3840"/>
                  </a:cubicBezTo>
                  <a:cubicBezTo>
                    <a:pt x="3742" y="3904"/>
                    <a:pt x="3803" y="3947"/>
                    <a:pt x="3868" y="3947"/>
                  </a:cubicBezTo>
                  <a:cubicBezTo>
                    <a:pt x="3887" y="3947"/>
                    <a:pt x="3907" y="3943"/>
                    <a:pt x="3926" y="3935"/>
                  </a:cubicBezTo>
                  <a:cubicBezTo>
                    <a:pt x="4187" y="3816"/>
                    <a:pt x="3795" y="3164"/>
                    <a:pt x="3760" y="2927"/>
                  </a:cubicBezTo>
                  <a:cubicBezTo>
                    <a:pt x="3309" y="1741"/>
                    <a:pt x="2372" y="756"/>
                    <a:pt x="1233" y="223"/>
                  </a:cubicBezTo>
                  <a:cubicBezTo>
                    <a:pt x="1007" y="147"/>
                    <a:pt x="710" y="1"/>
                    <a:pt x="446"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05" name="Google Shape;2119;p61">
              <a:extLst>
                <a:ext uri="{FF2B5EF4-FFF2-40B4-BE49-F238E27FC236}">
                  <a16:creationId xmlns:a16="http://schemas.microsoft.com/office/drawing/2014/main" id="{24082C96-C44C-BF87-467A-F6AE0083D491}"/>
                </a:ext>
              </a:extLst>
            </p:cNvPr>
            <p:cNvSpPr/>
            <p:nvPr/>
          </p:nvSpPr>
          <p:spPr>
            <a:xfrm>
              <a:off x="3491675" y="3832125"/>
              <a:ext cx="43325" cy="95500"/>
            </a:xfrm>
            <a:custGeom>
              <a:avLst/>
              <a:gdLst/>
              <a:ahLst/>
              <a:cxnLst/>
              <a:rect l="l" t="t" r="r" b="b"/>
              <a:pathLst>
                <a:path w="1733" h="3820" extrusionOk="0">
                  <a:moveTo>
                    <a:pt x="1424" y="0"/>
                  </a:moveTo>
                  <a:cubicBezTo>
                    <a:pt x="890" y="214"/>
                    <a:pt x="558" y="842"/>
                    <a:pt x="345" y="1364"/>
                  </a:cubicBezTo>
                  <a:cubicBezTo>
                    <a:pt x="1" y="2183"/>
                    <a:pt x="72" y="3155"/>
                    <a:pt x="748" y="3760"/>
                  </a:cubicBezTo>
                  <a:cubicBezTo>
                    <a:pt x="784" y="3802"/>
                    <a:pt x="827" y="3819"/>
                    <a:pt x="870" y="3819"/>
                  </a:cubicBezTo>
                  <a:cubicBezTo>
                    <a:pt x="1006" y="3819"/>
                    <a:pt x="1136" y="3635"/>
                    <a:pt x="1009" y="3499"/>
                  </a:cubicBezTo>
                  <a:cubicBezTo>
                    <a:pt x="831" y="3309"/>
                    <a:pt x="724" y="3072"/>
                    <a:pt x="641" y="2823"/>
                  </a:cubicBezTo>
                  <a:cubicBezTo>
                    <a:pt x="487" y="1993"/>
                    <a:pt x="902" y="1056"/>
                    <a:pt x="1495" y="475"/>
                  </a:cubicBezTo>
                  <a:cubicBezTo>
                    <a:pt x="1732" y="392"/>
                    <a:pt x="1685" y="0"/>
                    <a:pt x="1424"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06" name="Google Shape;2120;p61">
              <a:extLst>
                <a:ext uri="{FF2B5EF4-FFF2-40B4-BE49-F238E27FC236}">
                  <a16:creationId xmlns:a16="http://schemas.microsoft.com/office/drawing/2014/main" id="{E36F2558-B04B-39CE-6C17-6243305A3F2D}"/>
                </a:ext>
              </a:extLst>
            </p:cNvPr>
            <p:cNvSpPr/>
            <p:nvPr/>
          </p:nvSpPr>
          <p:spPr>
            <a:xfrm>
              <a:off x="3120150" y="3914375"/>
              <a:ext cx="324525" cy="260450"/>
            </a:xfrm>
            <a:custGeom>
              <a:avLst/>
              <a:gdLst/>
              <a:ahLst/>
              <a:cxnLst/>
              <a:rect l="l" t="t" r="r" b="b"/>
              <a:pathLst>
                <a:path w="12981" h="10418" extrusionOk="0">
                  <a:moveTo>
                    <a:pt x="12646" y="1"/>
                  </a:moveTo>
                  <a:cubicBezTo>
                    <a:pt x="12611" y="1"/>
                    <a:pt x="12574" y="10"/>
                    <a:pt x="12537" y="31"/>
                  </a:cubicBezTo>
                  <a:cubicBezTo>
                    <a:pt x="12051" y="624"/>
                    <a:pt x="11600" y="1276"/>
                    <a:pt x="11102" y="1870"/>
                  </a:cubicBezTo>
                  <a:cubicBezTo>
                    <a:pt x="9133" y="4396"/>
                    <a:pt x="6761" y="6673"/>
                    <a:pt x="4140" y="8499"/>
                  </a:cubicBezTo>
                  <a:cubicBezTo>
                    <a:pt x="2907" y="9140"/>
                    <a:pt x="1602" y="9757"/>
                    <a:pt x="214" y="9970"/>
                  </a:cubicBezTo>
                  <a:cubicBezTo>
                    <a:pt x="96" y="9982"/>
                    <a:pt x="1" y="10089"/>
                    <a:pt x="13" y="10207"/>
                  </a:cubicBezTo>
                  <a:cubicBezTo>
                    <a:pt x="38" y="10363"/>
                    <a:pt x="170" y="10418"/>
                    <a:pt x="351" y="10418"/>
                  </a:cubicBezTo>
                  <a:cubicBezTo>
                    <a:pt x="766" y="10418"/>
                    <a:pt x="1438" y="10130"/>
                    <a:pt x="1685" y="10089"/>
                  </a:cubicBezTo>
                  <a:cubicBezTo>
                    <a:pt x="4021" y="9365"/>
                    <a:pt x="5860" y="7989"/>
                    <a:pt x="7627" y="6317"/>
                  </a:cubicBezTo>
                  <a:cubicBezTo>
                    <a:pt x="9442" y="4775"/>
                    <a:pt x="10972" y="2937"/>
                    <a:pt x="12383" y="1016"/>
                  </a:cubicBezTo>
                  <a:cubicBezTo>
                    <a:pt x="12537" y="814"/>
                    <a:pt x="12680" y="612"/>
                    <a:pt x="12822" y="411"/>
                  </a:cubicBezTo>
                  <a:cubicBezTo>
                    <a:pt x="12981" y="252"/>
                    <a:pt x="12832" y="1"/>
                    <a:pt x="12646" y="1"/>
                  </a:cubicBezTo>
                  <a:close/>
                </a:path>
              </a:pathLst>
            </a:custGeom>
            <a:solidFill>
              <a:srgbClr val="EA9A0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07" name="Google Shape;2121;p61">
              <a:extLst>
                <a:ext uri="{FF2B5EF4-FFF2-40B4-BE49-F238E27FC236}">
                  <a16:creationId xmlns:a16="http://schemas.microsoft.com/office/drawing/2014/main" id="{61AC1A6D-94DA-476C-46B0-105E1AB6EA56}"/>
                </a:ext>
              </a:extLst>
            </p:cNvPr>
            <p:cNvSpPr/>
            <p:nvPr/>
          </p:nvSpPr>
          <p:spPr>
            <a:xfrm>
              <a:off x="4643025" y="3593475"/>
              <a:ext cx="535825" cy="521000"/>
            </a:xfrm>
            <a:custGeom>
              <a:avLst/>
              <a:gdLst/>
              <a:ahLst/>
              <a:cxnLst/>
              <a:rect l="l" t="t" r="r" b="b"/>
              <a:pathLst>
                <a:path w="21433" h="20840" extrusionOk="0">
                  <a:moveTo>
                    <a:pt x="4804" y="1"/>
                  </a:moveTo>
                  <a:cubicBezTo>
                    <a:pt x="4430" y="1"/>
                    <a:pt x="4134" y="242"/>
                    <a:pt x="3986" y="995"/>
                  </a:cubicBezTo>
                  <a:cubicBezTo>
                    <a:pt x="3725" y="2323"/>
                    <a:pt x="3061" y="3533"/>
                    <a:pt x="2420" y="4719"/>
                  </a:cubicBezTo>
                  <a:cubicBezTo>
                    <a:pt x="2136" y="5229"/>
                    <a:pt x="1792" y="5715"/>
                    <a:pt x="1661" y="6285"/>
                  </a:cubicBezTo>
                  <a:cubicBezTo>
                    <a:pt x="1495" y="7233"/>
                    <a:pt x="1626" y="8218"/>
                    <a:pt x="1922" y="9179"/>
                  </a:cubicBezTo>
                  <a:cubicBezTo>
                    <a:pt x="1590" y="9321"/>
                    <a:pt x="1211" y="9392"/>
                    <a:pt x="890" y="9546"/>
                  </a:cubicBezTo>
                  <a:cubicBezTo>
                    <a:pt x="818" y="9420"/>
                    <a:pt x="733" y="9308"/>
                    <a:pt x="612" y="9308"/>
                  </a:cubicBezTo>
                  <a:cubicBezTo>
                    <a:pt x="574" y="9308"/>
                    <a:pt x="533" y="9319"/>
                    <a:pt x="487" y="9345"/>
                  </a:cubicBezTo>
                  <a:cubicBezTo>
                    <a:pt x="1" y="9807"/>
                    <a:pt x="2598" y="13140"/>
                    <a:pt x="3025" y="13721"/>
                  </a:cubicBezTo>
                  <a:cubicBezTo>
                    <a:pt x="4247" y="15192"/>
                    <a:pt x="5445" y="16734"/>
                    <a:pt x="6904" y="17991"/>
                  </a:cubicBezTo>
                  <a:cubicBezTo>
                    <a:pt x="8946" y="19635"/>
                    <a:pt x="11279" y="20840"/>
                    <a:pt x="13879" y="20840"/>
                  </a:cubicBezTo>
                  <a:cubicBezTo>
                    <a:pt x="14299" y="20840"/>
                    <a:pt x="14725" y="20808"/>
                    <a:pt x="15158" y="20742"/>
                  </a:cubicBezTo>
                  <a:cubicBezTo>
                    <a:pt x="21433" y="19995"/>
                    <a:pt x="20828" y="13816"/>
                    <a:pt x="18396" y="9534"/>
                  </a:cubicBezTo>
                  <a:cubicBezTo>
                    <a:pt x="16878" y="7044"/>
                    <a:pt x="14684" y="5063"/>
                    <a:pt x="12193" y="3592"/>
                  </a:cubicBezTo>
                  <a:cubicBezTo>
                    <a:pt x="10284" y="2549"/>
                    <a:pt x="8457" y="1363"/>
                    <a:pt x="6417" y="592"/>
                  </a:cubicBezTo>
                  <a:cubicBezTo>
                    <a:pt x="5847" y="369"/>
                    <a:pt x="5266" y="1"/>
                    <a:pt x="4804" y="1"/>
                  </a:cubicBezTo>
                  <a:close/>
                </a:path>
              </a:pathLst>
            </a:custGeom>
            <a:solidFill>
              <a:srgbClr val="F8B8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09" name="Google Shape;2122;p61">
              <a:extLst>
                <a:ext uri="{FF2B5EF4-FFF2-40B4-BE49-F238E27FC236}">
                  <a16:creationId xmlns:a16="http://schemas.microsoft.com/office/drawing/2014/main" id="{09E3FA62-6330-1524-CDAC-87081FC1CA13}"/>
                </a:ext>
              </a:extLst>
            </p:cNvPr>
            <p:cNvSpPr/>
            <p:nvPr/>
          </p:nvSpPr>
          <p:spPr>
            <a:xfrm>
              <a:off x="4662800" y="3835075"/>
              <a:ext cx="301675" cy="279600"/>
            </a:xfrm>
            <a:custGeom>
              <a:avLst/>
              <a:gdLst/>
              <a:ahLst/>
              <a:cxnLst/>
              <a:rect l="l" t="t" r="r" b="b"/>
              <a:pathLst>
                <a:path w="12067" h="11184" extrusionOk="0">
                  <a:moveTo>
                    <a:pt x="350" y="0"/>
                  </a:moveTo>
                  <a:cubicBezTo>
                    <a:pt x="167" y="0"/>
                    <a:pt x="0" y="238"/>
                    <a:pt x="147" y="404"/>
                  </a:cubicBezTo>
                  <a:cubicBezTo>
                    <a:pt x="265" y="618"/>
                    <a:pt x="396" y="831"/>
                    <a:pt x="526" y="1033"/>
                  </a:cubicBezTo>
                  <a:cubicBezTo>
                    <a:pt x="1760" y="3037"/>
                    <a:pt x="3124" y="4970"/>
                    <a:pt x="4796" y="6631"/>
                  </a:cubicBezTo>
                  <a:cubicBezTo>
                    <a:pt x="6409" y="8410"/>
                    <a:pt x="8117" y="9904"/>
                    <a:pt x="10382" y="10770"/>
                  </a:cubicBezTo>
                  <a:cubicBezTo>
                    <a:pt x="10632" y="10830"/>
                    <a:pt x="11323" y="11183"/>
                    <a:pt x="11735" y="11183"/>
                  </a:cubicBezTo>
                  <a:cubicBezTo>
                    <a:pt x="11891" y="11183"/>
                    <a:pt x="12007" y="11132"/>
                    <a:pt x="12043" y="10995"/>
                  </a:cubicBezTo>
                  <a:cubicBezTo>
                    <a:pt x="12066" y="10877"/>
                    <a:pt x="11983" y="10758"/>
                    <a:pt x="11865" y="10746"/>
                  </a:cubicBezTo>
                  <a:cubicBezTo>
                    <a:pt x="10501" y="10438"/>
                    <a:pt x="9256" y="9750"/>
                    <a:pt x="8081" y="9015"/>
                  </a:cubicBezTo>
                  <a:cubicBezTo>
                    <a:pt x="5626" y="7034"/>
                    <a:pt x="3468" y="4615"/>
                    <a:pt x="1724" y="1970"/>
                  </a:cubicBezTo>
                  <a:cubicBezTo>
                    <a:pt x="1297" y="1341"/>
                    <a:pt x="894" y="665"/>
                    <a:pt x="467" y="36"/>
                  </a:cubicBezTo>
                  <a:cubicBezTo>
                    <a:pt x="429" y="11"/>
                    <a:pt x="389" y="0"/>
                    <a:pt x="350" y="0"/>
                  </a:cubicBezTo>
                  <a:close/>
                </a:path>
              </a:pathLst>
            </a:custGeom>
            <a:solidFill>
              <a:srgbClr val="EA9A0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10" name="Google Shape;2123;p61">
              <a:extLst>
                <a:ext uri="{FF2B5EF4-FFF2-40B4-BE49-F238E27FC236}">
                  <a16:creationId xmlns:a16="http://schemas.microsoft.com/office/drawing/2014/main" id="{1F2357DD-E450-ECCD-D1D4-9A08CB07A864}"/>
                </a:ext>
              </a:extLst>
            </p:cNvPr>
            <p:cNvSpPr/>
            <p:nvPr/>
          </p:nvSpPr>
          <p:spPr>
            <a:xfrm>
              <a:off x="4456825" y="3320500"/>
              <a:ext cx="83650" cy="21225"/>
            </a:xfrm>
            <a:custGeom>
              <a:avLst/>
              <a:gdLst/>
              <a:ahLst/>
              <a:cxnLst/>
              <a:rect l="l" t="t" r="r" b="b"/>
              <a:pathLst>
                <a:path w="3346" h="849" extrusionOk="0">
                  <a:moveTo>
                    <a:pt x="373" y="1"/>
                  </a:moveTo>
                  <a:cubicBezTo>
                    <a:pt x="249" y="1"/>
                    <a:pt x="125" y="6"/>
                    <a:pt x="0" y="18"/>
                  </a:cubicBezTo>
                  <a:cubicBezTo>
                    <a:pt x="48" y="53"/>
                    <a:pt x="72" y="89"/>
                    <a:pt x="83" y="136"/>
                  </a:cubicBezTo>
                  <a:cubicBezTo>
                    <a:pt x="159" y="115"/>
                    <a:pt x="236" y="108"/>
                    <a:pt x="315" y="108"/>
                  </a:cubicBezTo>
                  <a:cubicBezTo>
                    <a:pt x="411" y="108"/>
                    <a:pt x="508" y="118"/>
                    <a:pt x="605" y="125"/>
                  </a:cubicBezTo>
                  <a:cubicBezTo>
                    <a:pt x="1530" y="231"/>
                    <a:pt x="2444" y="492"/>
                    <a:pt x="3310" y="848"/>
                  </a:cubicBezTo>
                  <a:cubicBezTo>
                    <a:pt x="3310" y="813"/>
                    <a:pt x="3333" y="789"/>
                    <a:pt x="3345" y="753"/>
                  </a:cubicBezTo>
                  <a:cubicBezTo>
                    <a:pt x="2414" y="372"/>
                    <a:pt x="1398" y="1"/>
                    <a:pt x="373" y="1"/>
                  </a:cubicBezTo>
                  <a:close/>
                </a:path>
              </a:pathLst>
            </a:custGeom>
            <a:solidFill>
              <a:srgbClr val="F799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11" name="Google Shape;2124;p61">
              <a:extLst>
                <a:ext uri="{FF2B5EF4-FFF2-40B4-BE49-F238E27FC236}">
                  <a16:creationId xmlns:a16="http://schemas.microsoft.com/office/drawing/2014/main" id="{CBFC990F-4820-5046-1761-BDD1D119A0C8}"/>
                </a:ext>
              </a:extLst>
            </p:cNvPr>
            <p:cNvSpPr/>
            <p:nvPr/>
          </p:nvSpPr>
          <p:spPr>
            <a:xfrm>
              <a:off x="4391900" y="3321525"/>
              <a:ext cx="460800" cy="522550"/>
            </a:xfrm>
            <a:custGeom>
              <a:avLst/>
              <a:gdLst/>
              <a:ahLst/>
              <a:cxnLst/>
              <a:rect l="l" t="t" r="r" b="b"/>
              <a:pathLst>
                <a:path w="18432" h="20902" extrusionOk="0">
                  <a:moveTo>
                    <a:pt x="2360" y="1"/>
                  </a:moveTo>
                  <a:cubicBezTo>
                    <a:pt x="2182" y="36"/>
                    <a:pt x="2004" y="72"/>
                    <a:pt x="1815" y="131"/>
                  </a:cubicBezTo>
                  <a:cubicBezTo>
                    <a:pt x="0" y="831"/>
                    <a:pt x="652" y="2978"/>
                    <a:pt x="1791" y="3998"/>
                  </a:cubicBezTo>
                  <a:cubicBezTo>
                    <a:pt x="3096" y="5267"/>
                    <a:pt x="4697" y="6192"/>
                    <a:pt x="6357" y="6915"/>
                  </a:cubicBezTo>
                  <a:cubicBezTo>
                    <a:pt x="5823" y="6998"/>
                    <a:pt x="5302" y="7188"/>
                    <a:pt x="4839" y="7544"/>
                  </a:cubicBezTo>
                  <a:cubicBezTo>
                    <a:pt x="3262" y="8635"/>
                    <a:pt x="3570" y="10402"/>
                    <a:pt x="4554" y="11754"/>
                  </a:cubicBezTo>
                  <a:cubicBezTo>
                    <a:pt x="4044" y="12430"/>
                    <a:pt x="3831" y="13332"/>
                    <a:pt x="4139" y="14387"/>
                  </a:cubicBezTo>
                  <a:cubicBezTo>
                    <a:pt x="4234" y="14731"/>
                    <a:pt x="4377" y="15051"/>
                    <a:pt x="4531" y="15360"/>
                  </a:cubicBezTo>
                  <a:cubicBezTo>
                    <a:pt x="3843" y="16380"/>
                    <a:pt x="3831" y="17815"/>
                    <a:pt x="4460" y="18871"/>
                  </a:cubicBezTo>
                  <a:cubicBezTo>
                    <a:pt x="5014" y="19731"/>
                    <a:pt x="5828" y="20764"/>
                    <a:pt x="6932" y="20764"/>
                  </a:cubicBezTo>
                  <a:cubicBezTo>
                    <a:pt x="6985" y="20764"/>
                    <a:pt x="7038" y="20761"/>
                    <a:pt x="7093" y="20756"/>
                  </a:cubicBezTo>
                  <a:cubicBezTo>
                    <a:pt x="7780" y="20709"/>
                    <a:pt x="8148" y="20092"/>
                    <a:pt x="8219" y="19464"/>
                  </a:cubicBezTo>
                  <a:cubicBezTo>
                    <a:pt x="8836" y="19855"/>
                    <a:pt x="9524" y="20175"/>
                    <a:pt x="10164" y="20436"/>
                  </a:cubicBezTo>
                  <a:cubicBezTo>
                    <a:pt x="10925" y="20747"/>
                    <a:pt x="11748" y="20902"/>
                    <a:pt x="12572" y="20902"/>
                  </a:cubicBezTo>
                  <a:cubicBezTo>
                    <a:pt x="14075" y="20902"/>
                    <a:pt x="15582" y="20387"/>
                    <a:pt x="16723" y="19369"/>
                  </a:cubicBezTo>
                  <a:cubicBezTo>
                    <a:pt x="17957" y="18111"/>
                    <a:pt x="18431" y="16237"/>
                    <a:pt x="18099" y="14541"/>
                  </a:cubicBezTo>
                  <a:cubicBezTo>
                    <a:pt x="18158" y="11553"/>
                    <a:pt x="16071" y="8410"/>
                    <a:pt x="14185" y="6405"/>
                  </a:cubicBezTo>
                  <a:cubicBezTo>
                    <a:pt x="12963" y="5172"/>
                    <a:pt x="11528" y="4187"/>
                    <a:pt x="10129" y="3179"/>
                  </a:cubicBezTo>
                  <a:cubicBezTo>
                    <a:pt x="8931" y="2325"/>
                    <a:pt x="7709" y="1507"/>
                    <a:pt x="6369" y="902"/>
                  </a:cubicBezTo>
                  <a:cubicBezTo>
                    <a:pt x="6357" y="1175"/>
                    <a:pt x="6096" y="1566"/>
                    <a:pt x="6049" y="1768"/>
                  </a:cubicBezTo>
                  <a:cubicBezTo>
                    <a:pt x="5915" y="2293"/>
                    <a:pt x="5620" y="2460"/>
                    <a:pt x="5268" y="2460"/>
                  </a:cubicBezTo>
                  <a:cubicBezTo>
                    <a:pt x="4874" y="2460"/>
                    <a:pt x="4409" y="2250"/>
                    <a:pt x="4021" y="2100"/>
                  </a:cubicBezTo>
                  <a:cubicBezTo>
                    <a:pt x="3285" y="1815"/>
                    <a:pt x="2313" y="1388"/>
                    <a:pt x="2242" y="475"/>
                  </a:cubicBezTo>
                  <a:cubicBezTo>
                    <a:pt x="2230" y="333"/>
                    <a:pt x="2254" y="107"/>
                    <a:pt x="2360" y="1"/>
                  </a:cubicBezTo>
                  <a:close/>
                </a:path>
              </a:pathLst>
            </a:custGeom>
            <a:solidFill>
              <a:srgbClr val="F799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12" name="Google Shape;2125;p61">
              <a:extLst>
                <a:ext uri="{FF2B5EF4-FFF2-40B4-BE49-F238E27FC236}">
                  <a16:creationId xmlns:a16="http://schemas.microsoft.com/office/drawing/2014/main" id="{1419BE54-C5E6-E26B-0FF3-911BB3D8D881}"/>
                </a:ext>
              </a:extLst>
            </p:cNvPr>
            <p:cNvSpPr/>
            <p:nvPr/>
          </p:nvSpPr>
          <p:spPr>
            <a:xfrm>
              <a:off x="4563950" y="3741975"/>
              <a:ext cx="39375" cy="96175"/>
            </a:xfrm>
            <a:custGeom>
              <a:avLst/>
              <a:gdLst/>
              <a:ahLst/>
              <a:cxnLst/>
              <a:rect l="l" t="t" r="r" b="b"/>
              <a:pathLst>
                <a:path w="1575" h="3847" extrusionOk="0">
                  <a:moveTo>
                    <a:pt x="329" y="0"/>
                  </a:moveTo>
                  <a:cubicBezTo>
                    <a:pt x="78" y="0"/>
                    <a:pt x="1" y="370"/>
                    <a:pt x="234" y="475"/>
                  </a:cubicBezTo>
                  <a:cubicBezTo>
                    <a:pt x="768" y="1092"/>
                    <a:pt x="1100" y="2053"/>
                    <a:pt x="863" y="2871"/>
                  </a:cubicBezTo>
                  <a:cubicBezTo>
                    <a:pt x="780" y="3108"/>
                    <a:pt x="638" y="3345"/>
                    <a:pt x="448" y="3523"/>
                  </a:cubicBezTo>
                  <a:cubicBezTo>
                    <a:pt x="308" y="3644"/>
                    <a:pt x="425" y="3846"/>
                    <a:pt x="567" y="3846"/>
                  </a:cubicBezTo>
                  <a:cubicBezTo>
                    <a:pt x="606" y="3846"/>
                    <a:pt x="647" y="3831"/>
                    <a:pt x="685" y="3796"/>
                  </a:cubicBezTo>
                  <a:cubicBezTo>
                    <a:pt x="1420" y="3227"/>
                    <a:pt x="1575" y="2266"/>
                    <a:pt x="1302" y="1436"/>
                  </a:cubicBezTo>
                  <a:cubicBezTo>
                    <a:pt x="1136" y="902"/>
                    <a:pt x="851" y="250"/>
                    <a:pt x="341" y="1"/>
                  </a:cubicBezTo>
                  <a:cubicBezTo>
                    <a:pt x="337" y="0"/>
                    <a:pt x="333" y="0"/>
                    <a:pt x="329"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13" name="Google Shape;2126;p61">
              <a:extLst>
                <a:ext uri="{FF2B5EF4-FFF2-40B4-BE49-F238E27FC236}">
                  <a16:creationId xmlns:a16="http://schemas.microsoft.com/office/drawing/2014/main" id="{AA3707F7-6EA4-C83B-FBAD-A341D72389A1}"/>
                </a:ext>
              </a:extLst>
            </p:cNvPr>
            <p:cNvSpPr/>
            <p:nvPr/>
          </p:nvSpPr>
          <p:spPr>
            <a:xfrm>
              <a:off x="4447625" y="3320200"/>
              <a:ext cx="103800" cy="62850"/>
            </a:xfrm>
            <a:custGeom>
              <a:avLst/>
              <a:gdLst/>
              <a:ahLst/>
              <a:cxnLst/>
              <a:rect l="l" t="t" r="r" b="b"/>
              <a:pathLst>
                <a:path w="4152" h="2514" extrusionOk="0">
                  <a:moveTo>
                    <a:pt x="267" y="1"/>
                  </a:moveTo>
                  <a:cubicBezTo>
                    <a:pt x="210" y="1"/>
                    <a:pt x="163" y="22"/>
                    <a:pt x="131" y="54"/>
                  </a:cubicBezTo>
                  <a:cubicBezTo>
                    <a:pt x="25" y="160"/>
                    <a:pt x="1" y="386"/>
                    <a:pt x="13" y="528"/>
                  </a:cubicBezTo>
                  <a:cubicBezTo>
                    <a:pt x="84" y="1441"/>
                    <a:pt x="1056" y="1868"/>
                    <a:pt x="1792" y="2153"/>
                  </a:cubicBezTo>
                  <a:cubicBezTo>
                    <a:pt x="2180" y="2303"/>
                    <a:pt x="2642" y="2513"/>
                    <a:pt x="3035" y="2513"/>
                  </a:cubicBezTo>
                  <a:cubicBezTo>
                    <a:pt x="3385" y="2513"/>
                    <a:pt x="3680" y="2346"/>
                    <a:pt x="3820" y="1821"/>
                  </a:cubicBezTo>
                  <a:cubicBezTo>
                    <a:pt x="3867" y="1619"/>
                    <a:pt x="4128" y="1228"/>
                    <a:pt x="4140" y="955"/>
                  </a:cubicBezTo>
                  <a:cubicBezTo>
                    <a:pt x="4152" y="825"/>
                    <a:pt x="4104" y="718"/>
                    <a:pt x="3950" y="670"/>
                  </a:cubicBezTo>
                  <a:cubicBezTo>
                    <a:pt x="3940" y="669"/>
                    <a:pt x="3929" y="668"/>
                    <a:pt x="3918" y="668"/>
                  </a:cubicBezTo>
                  <a:cubicBezTo>
                    <a:pt x="3844" y="668"/>
                    <a:pt x="3765" y="703"/>
                    <a:pt x="3713" y="765"/>
                  </a:cubicBezTo>
                  <a:cubicBezTo>
                    <a:pt x="3701" y="801"/>
                    <a:pt x="3678" y="825"/>
                    <a:pt x="3678" y="860"/>
                  </a:cubicBezTo>
                  <a:cubicBezTo>
                    <a:pt x="2812" y="504"/>
                    <a:pt x="1898" y="243"/>
                    <a:pt x="973" y="137"/>
                  </a:cubicBezTo>
                  <a:cubicBezTo>
                    <a:pt x="876" y="130"/>
                    <a:pt x="779" y="120"/>
                    <a:pt x="683" y="120"/>
                  </a:cubicBezTo>
                  <a:cubicBezTo>
                    <a:pt x="604" y="120"/>
                    <a:pt x="527" y="127"/>
                    <a:pt x="451" y="148"/>
                  </a:cubicBezTo>
                  <a:cubicBezTo>
                    <a:pt x="440" y="101"/>
                    <a:pt x="416" y="65"/>
                    <a:pt x="368" y="30"/>
                  </a:cubicBezTo>
                  <a:cubicBezTo>
                    <a:pt x="368" y="30"/>
                    <a:pt x="357" y="18"/>
                    <a:pt x="357" y="18"/>
                  </a:cubicBezTo>
                  <a:cubicBezTo>
                    <a:pt x="325" y="6"/>
                    <a:pt x="295" y="1"/>
                    <a:pt x="26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14" name="Google Shape;2127;p61">
              <a:extLst>
                <a:ext uri="{FF2B5EF4-FFF2-40B4-BE49-F238E27FC236}">
                  <a16:creationId xmlns:a16="http://schemas.microsoft.com/office/drawing/2014/main" id="{C4B251D7-74F3-96A0-CE31-B4A5C016C9F9}"/>
                </a:ext>
              </a:extLst>
            </p:cNvPr>
            <p:cNvSpPr/>
            <p:nvPr/>
          </p:nvSpPr>
          <p:spPr>
            <a:xfrm>
              <a:off x="4378850" y="3315000"/>
              <a:ext cx="196000" cy="177625"/>
            </a:xfrm>
            <a:custGeom>
              <a:avLst/>
              <a:gdLst/>
              <a:ahLst/>
              <a:cxnLst/>
              <a:rect l="l" t="t" r="r" b="b"/>
              <a:pathLst>
                <a:path w="7840" h="7105" extrusionOk="0">
                  <a:moveTo>
                    <a:pt x="3222" y="1"/>
                  </a:moveTo>
                  <a:cubicBezTo>
                    <a:pt x="3113" y="1"/>
                    <a:pt x="3004" y="4"/>
                    <a:pt x="2894" y="13"/>
                  </a:cubicBezTo>
                  <a:cubicBezTo>
                    <a:pt x="415" y="368"/>
                    <a:pt x="653" y="2551"/>
                    <a:pt x="2028" y="4069"/>
                  </a:cubicBezTo>
                  <a:cubicBezTo>
                    <a:pt x="3226" y="5468"/>
                    <a:pt x="4863" y="6417"/>
                    <a:pt x="6547" y="7081"/>
                  </a:cubicBezTo>
                  <a:cubicBezTo>
                    <a:pt x="6579" y="7097"/>
                    <a:pt x="6609" y="7104"/>
                    <a:pt x="6638" y="7104"/>
                  </a:cubicBezTo>
                  <a:cubicBezTo>
                    <a:pt x="6824" y="7104"/>
                    <a:pt x="6931" y="6806"/>
                    <a:pt x="6725" y="6714"/>
                  </a:cubicBezTo>
                  <a:cubicBezTo>
                    <a:pt x="5895" y="6334"/>
                    <a:pt x="5041" y="6002"/>
                    <a:pt x="4270" y="5504"/>
                  </a:cubicBezTo>
                  <a:cubicBezTo>
                    <a:pt x="2965" y="4745"/>
                    <a:pt x="0" y="1827"/>
                    <a:pt x="2242" y="606"/>
                  </a:cubicBezTo>
                  <a:cubicBezTo>
                    <a:pt x="2591" y="494"/>
                    <a:pt x="2945" y="448"/>
                    <a:pt x="3301" y="448"/>
                  </a:cubicBezTo>
                  <a:cubicBezTo>
                    <a:pt x="4312" y="448"/>
                    <a:pt x="5336" y="820"/>
                    <a:pt x="6274" y="1127"/>
                  </a:cubicBezTo>
                  <a:cubicBezTo>
                    <a:pt x="6701" y="1293"/>
                    <a:pt x="7128" y="1495"/>
                    <a:pt x="7543" y="1720"/>
                  </a:cubicBezTo>
                  <a:cubicBezTo>
                    <a:pt x="7572" y="1737"/>
                    <a:pt x="7603" y="1745"/>
                    <a:pt x="7634" y="1745"/>
                  </a:cubicBezTo>
                  <a:cubicBezTo>
                    <a:pt x="7693" y="1745"/>
                    <a:pt x="7749" y="1716"/>
                    <a:pt x="7781" y="1661"/>
                  </a:cubicBezTo>
                  <a:cubicBezTo>
                    <a:pt x="7840" y="1566"/>
                    <a:pt x="7804" y="1448"/>
                    <a:pt x="7709" y="1400"/>
                  </a:cubicBezTo>
                  <a:cubicBezTo>
                    <a:pt x="7342" y="1210"/>
                    <a:pt x="6962" y="1021"/>
                    <a:pt x="6583" y="855"/>
                  </a:cubicBezTo>
                  <a:cubicBezTo>
                    <a:pt x="5520" y="442"/>
                    <a:pt x="4387" y="1"/>
                    <a:pt x="3222"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15" name="Google Shape;2128;p61">
              <a:extLst>
                <a:ext uri="{FF2B5EF4-FFF2-40B4-BE49-F238E27FC236}">
                  <a16:creationId xmlns:a16="http://schemas.microsoft.com/office/drawing/2014/main" id="{21A8D3C0-FB82-E4A6-0FED-8B5522C918EB}"/>
                </a:ext>
              </a:extLst>
            </p:cNvPr>
            <p:cNvSpPr/>
            <p:nvPr/>
          </p:nvSpPr>
          <p:spPr>
            <a:xfrm>
              <a:off x="4490025" y="3555175"/>
              <a:ext cx="108325" cy="83700"/>
            </a:xfrm>
            <a:custGeom>
              <a:avLst/>
              <a:gdLst/>
              <a:ahLst/>
              <a:cxnLst/>
              <a:rect l="l" t="t" r="r" b="b"/>
              <a:pathLst>
                <a:path w="4333" h="3348" extrusionOk="0">
                  <a:moveTo>
                    <a:pt x="4022" y="1"/>
                  </a:moveTo>
                  <a:lnTo>
                    <a:pt x="4022" y="1"/>
                  </a:lnTo>
                  <a:cubicBezTo>
                    <a:pt x="2361" y="36"/>
                    <a:pt x="1139" y="997"/>
                    <a:pt x="440" y="2491"/>
                  </a:cubicBezTo>
                  <a:cubicBezTo>
                    <a:pt x="380" y="2717"/>
                    <a:pt x="1" y="3167"/>
                    <a:pt x="250" y="3333"/>
                  </a:cubicBezTo>
                  <a:cubicBezTo>
                    <a:pt x="272" y="3343"/>
                    <a:pt x="294" y="3347"/>
                    <a:pt x="316" y="3347"/>
                  </a:cubicBezTo>
                  <a:cubicBezTo>
                    <a:pt x="378" y="3347"/>
                    <a:pt x="437" y="3312"/>
                    <a:pt x="463" y="3250"/>
                  </a:cubicBezTo>
                  <a:cubicBezTo>
                    <a:pt x="997" y="2159"/>
                    <a:pt x="1792" y="961"/>
                    <a:pt x="3025" y="641"/>
                  </a:cubicBezTo>
                  <a:cubicBezTo>
                    <a:pt x="3334" y="570"/>
                    <a:pt x="3666" y="475"/>
                    <a:pt x="3962" y="475"/>
                  </a:cubicBezTo>
                  <a:cubicBezTo>
                    <a:pt x="3982" y="479"/>
                    <a:pt x="4001" y="482"/>
                    <a:pt x="4019" y="482"/>
                  </a:cubicBezTo>
                  <a:cubicBezTo>
                    <a:pt x="4290" y="482"/>
                    <a:pt x="4333" y="12"/>
                    <a:pt x="4022"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16" name="Google Shape;2129;p61">
              <a:extLst>
                <a:ext uri="{FF2B5EF4-FFF2-40B4-BE49-F238E27FC236}">
                  <a16:creationId xmlns:a16="http://schemas.microsoft.com/office/drawing/2014/main" id="{88AEC475-36B3-EFA6-9197-A9B181BC3BE8}"/>
                </a:ext>
              </a:extLst>
            </p:cNvPr>
            <p:cNvSpPr/>
            <p:nvPr/>
          </p:nvSpPr>
          <p:spPr>
            <a:xfrm>
              <a:off x="4510800" y="3487950"/>
              <a:ext cx="83175" cy="24775"/>
            </a:xfrm>
            <a:custGeom>
              <a:avLst/>
              <a:gdLst/>
              <a:ahLst/>
              <a:cxnLst/>
              <a:rect l="l" t="t" r="r" b="b"/>
              <a:pathLst>
                <a:path w="3327" h="991" extrusionOk="0">
                  <a:moveTo>
                    <a:pt x="2316" y="1"/>
                  </a:moveTo>
                  <a:cubicBezTo>
                    <a:pt x="2128" y="1"/>
                    <a:pt x="1941" y="14"/>
                    <a:pt x="1755" y="45"/>
                  </a:cubicBezTo>
                  <a:cubicBezTo>
                    <a:pt x="1459" y="92"/>
                    <a:pt x="0" y="495"/>
                    <a:pt x="178" y="887"/>
                  </a:cubicBezTo>
                  <a:cubicBezTo>
                    <a:pt x="203" y="953"/>
                    <a:pt x="269" y="991"/>
                    <a:pt x="339" y="991"/>
                  </a:cubicBezTo>
                  <a:cubicBezTo>
                    <a:pt x="368" y="991"/>
                    <a:pt x="399" y="984"/>
                    <a:pt x="427" y="970"/>
                  </a:cubicBezTo>
                  <a:cubicBezTo>
                    <a:pt x="1055" y="637"/>
                    <a:pt x="1751" y="418"/>
                    <a:pt x="2449" y="418"/>
                  </a:cubicBezTo>
                  <a:cubicBezTo>
                    <a:pt x="2622" y="418"/>
                    <a:pt x="2794" y="432"/>
                    <a:pt x="2965" y="460"/>
                  </a:cubicBezTo>
                  <a:cubicBezTo>
                    <a:pt x="2994" y="470"/>
                    <a:pt x="3021" y="475"/>
                    <a:pt x="3045" y="475"/>
                  </a:cubicBezTo>
                  <a:cubicBezTo>
                    <a:pt x="3276" y="475"/>
                    <a:pt x="3327" y="67"/>
                    <a:pt x="3048" y="57"/>
                  </a:cubicBezTo>
                  <a:cubicBezTo>
                    <a:pt x="2806" y="23"/>
                    <a:pt x="2561" y="1"/>
                    <a:pt x="2316"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17" name="Google Shape;2130;p61">
              <a:extLst>
                <a:ext uri="{FF2B5EF4-FFF2-40B4-BE49-F238E27FC236}">
                  <a16:creationId xmlns:a16="http://schemas.microsoft.com/office/drawing/2014/main" id="{20464109-8ED2-6A00-F581-CA8A5F4F6AA6}"/>
                </a:ext>
              </a:extLst>
            </p:cNvPr>
            <p:cNvSpPr/>
            <p:nvPr/>
          </p:nvSpPr>
          <p:spPr>
            <a:xfrm>
              <a:off x="4497150" y="3626675"/>
              <a:ext cx="112350" cy="92850"/>
            </a:xfrm>
            <a:custGeom>
              <a:avLst/>
              <a:gdLst/>
              <a:ahLst/>
              <a:cxnLst/>
              <a:rect l="l" t="t" r="r" b="b"/>
              <a:pathLst>
                <a:path w="4494" h="3714" extrusionOk="0">
                  <a:moveTo>
                    <a:pt x="4015" y="1"/>
                  </a:moveTo>
                  <a:cubicBezTo>
                    <a:pt x="3768" y="1"/>
                    <a:pt x="3487" y="111"/>
                    <a:pt x="3262" y="165"/>
                  </a:cubicBezTo>
                  <a:cubicBezTo>
                    <a:pt x="2088" y="628"/>
                    <a:pt x="1056" y="1553"/>
                    <a:pt x="510" y="2715"/>
                  </a:cubicBezTo>
                  <a:cubicBezTo>
                    <a:pt x="451" y="2940"/>
                    <a:pt x="0" y="3569"/>
                    <a:pt x="250" y="3699"/>
                  </a:cubicBezTo>
                  <a:cubicBezTo>
                    <a:pt x="271" y="3709"/>
                    <a:pt x="295" y="3713"/>
                    <a:pt x="318" y="3713"/>
                  </a:cubicBezTo>
                  <a:cubicBezTo>
                    <a:pt x="383" y="3713"/>
                    <a:pt x="446" y="3678"/>
                    <a:pt x="463" y="3616"/>
                  </a:cubicBezTo>
                  <a:cubicBezTo>
                    <a:pt x="949" y="2371"/>
                    <a:pt x="1874" y="1363"/>
                    <a:pt x="3060" y="758"/>
                  </a:cubicBezTo>
                  <a:cubicBezTo>
                    <a:pt x="3357" y="604"/>
                    <a:pt x="3689" y="473"/>
                    <a:pt x="4033" y="462"/>
                  </a:cubicBezTo>
                  <a:cubicBezTo>
                    <a:pt x="4069" y="477"/>
                    <a:pt x="4106" y="485"/>
                    <a:pt x="4143" y="485"/>
                  </a:cubicBezTo>
                  <a:cubicBezTo>
                    <a:pt x="4326" y="485"/>
                    <a:pt x="4494" y="305"/>
                    <a:pt x="4365" y="118"/>
                  </a:cubicBezTo>
                  <a:cubicBezTo>
                    <a:pt x="4267" y="31"/>
                    <a:pt x="4145" y="1"/>
                    <a:pt x="4015"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65185298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103"/>
        <p:cNvGrpSpPr/>
        <p:nvPr/>
      </p:nvGrpSpPr>
      <p:grpSpPr>
        <a:xfrm>
          <a:off x="0" y="0"/>
          <a:ext cx="0" cy="0"/>
          <a:chOff x="0" y="0"/>
          <a:chExt cx="0" cy="0"/>
        </a:xfrm>
      </p:grpSpPr>
      <p:sp>
        <p:nvSpPr>
          <p:cNvPr id="26" name="Google Shape;791;p21">
            <a:extLst>
              <a:ext uri="{FF2B5EF4-FFF2-40B4-BE49-F238E27FC236}">
                <a16:creationId xmlns:a16="http://schemas.microsoft.com/office/drawing/2014/main" id="{D0C2DC41-DDD0-113F-E11D-26B8A9731F04}"/>
              </a:ext>
            </a:extLst>
          </p:cNvPr>
          <p:cNvSpPr/>
          <p:nvPr/>
        </p:nvSpPr>
        <p:spPr>
          <a:xfrm>
            <a:off x="1477926" y="125630"/>
            <a:ext cx="6198781" cy="572700"/>
          </a:xfrm>
          <a:custGeom>
            <a:avLst/>
            <a:gdLst/>
            <a:ahLst/>
            <a:cxnLst/>
            <a:rect l="l" t="t" r="r" b="b"/>
            <a:pathLst>
              <a:path w="59342" h="90346" extrusionOk="0">
                <a:moveTo>
                  <a:pt x="21484" y="0"/>
                </a:moveTo>
                <a:cubicBezTo>
                  <a:pt x="16291" y="0"/>
                  <a:pt x="8432" y="235"/>
                  <a:pt x="4989" y="2325"/>
                </a:cubicBezTo>
                <a:cubicBezTo>
                  <a:pt x="905" y="4814"/>
                  <a:pt x="1215" y="6814"/>
                  <a:pt x="322" y="20232"/>
                </a:cubicBezTo>
                <a:cubicBezTo>
                  <a:pt x="0" y="24995"/>
                  <a:pt x="1405" y="48628"/>
                  <a:pt x="1917" y="58320"/>
                </a:cubicBezTo>
                <a:cubicBezTo>
                  <a:pt x="2382" y="67071"/>
                  <a:pt x="250" y="79097"/>
                  <a:pt x="6573" y="85145"/>
                </a:cubicBezTo>
                <a:cubicBezTo>
                  <a:pt x="11383" y="89753"/>
                  <a:pt x="21324" y="88824"/>
                  <a:pt x="27944" y="89562"/>
                </a:cubicBezTo>
                <a:cubicBezTo>
                  <a:pt x="32588" y="90085"/>
                  <a:pt x="37273" y="90346"/>
                  <a:pt x="41951" y="90346"/>
                </a:cubicBezTo>
                <a:cubicBezTo>
                  <a:pt x="42922" y="90346"/>
                  <a:pt x="43893" y="90335"/>
                  <a:pt x="44863" y="90312"/>
                </a:cubicBezTo>
                <a:cubicBezTo>
                  <a:pt x="46590" y="90265"/>
                  <a:pt x="48411" y="90169"/>
                  <a:pt x="49852" y="89229"/>
                </a:cubicBezTo>
                <a:cubicBezTo>
                  <a:pt x="50745" y="88657"/>
                  <a:pt x="51423" y="87824"/>
                  <a:pt x="51983" y="86931"/>
                </a:cubicBezTo>
                <a:cubicBezTo>
                  <a:pt x="53924" y="83883"/>
                  <a:pt x="54745" y="80251"/>
                  <a:pt x="55102" y="76668"/>
                </a:cubicBezTo>
                <a:cubicBezTo>
                  <a:pt x="57353" y="53951"/>
                  <a:pt x="59341" y="33091"/>
                  <a:pt x="54626" y="11910"/>
                </a:cubicBezTo>
                <a:cubicBezTo>
                  <a:pt x="54210" y="10052"/>
                  <a:pt x="53781" y="8147"/>
                  <a:pt x="52709" y="6564"/>
                </a:cubicBezTo>
                <a:cubicBezTo>
                  <a:pt x="51614" y="4933"/>
                  <a:pt x="49923" y="3778"/>
                  <a:pt x="48161" y="2897"/>
                </a:cubicBezTo>
                <a:cubicBezTo>
                  <a:pt x="42577" y="111"/>
                  <a:pt x="30314" y="51"/>
                  <a:pt x="24182" y="15"/>
                </a:cubicBezTo>
                <a:cubicBezTo>
                  <a:pt x="23421" y="9"/>
                  <a:pt x="22504" y="0"/>
                  <a:pt x="214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8" name="Google Shape;1108;p37"/>
          <p:cNvSpPr txBox="1">
            <a:spLocks noGrp="1"/>
          </p:cNvSpPr>
          <p:nvPr>
            <p:ph type="title"/>
          </p:nvPr>
        </p:nvSpPr>
        <p:spPr>
          <a:xfrm>
            <a:off x="1988288" y="0"/>
            <a:ext cx="5305647"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4000" b="1">
                <a:latin typeface="Times New Roman" panose="02020603050405020304" pitchFamily="18" charset="0"/>
                <a:cs typeface="Times New Roman" panose="02020603050405020304" pitchFamily="18" charset="0"/>
              </a:rPr>
              <a:t>H</a:t>
            </a:r>
            <a:r>
              <a:rPr lang="en" sz="4000" b="1">
                <a:latin typeface="Times New Roman" panose="02020603050405020304" pitchFamily="18" charset="0"/>
                <a:cs typeface="Times New Roman" panose="02020603050405020304" pitchFamily="18" charset="0"/>
              </a:rPr>
              <a:t>oạt động khởi động</a:t>
            </a:r>
            <a:endParaRPr sz="4000" b="1">
              <a:latin typeface="Times New Roman" panose="02020603050405020304" pitchFamily="18" charset="0"/>
              <a:cs typeface="Times New Roman" panose="02020603050405020304" pitchFamily="18" charset="0"/>
            </a:endParaRPr>
          </a:p>
        </p:txBody>
      </p:sp>
      <p:grpSp>
        <p:nvGrpSpPr>
          <p:cNvPr id="2" name="Google Shape;1856;p39">
            <a:extLst>
              <a:ext uri="{FF2B5EF4-FFF2-40B4-BE49-F238E27FC236}">
                <a16:creationId xmlns:a16="http://schemas.microsoft.com/office/drawing/2014/main" id="{150AF029-8F8A-4390-EAB9-AEF10895E641}"/>
              </a:ext>
            </a:extLst>
          </p:cNvPr>
          <p:cNvGrpSpPr/>
          <p:nvPr/>
        </p:nvGrpSpPr>
        <p:grpSpPr>
          <a:xfrm>
            <a:off x="1627325" y="1026646"/>
            <a:ext cx="3622197" cy="2085130"/>
            <a:chOff x="1627325" y="1026646"/>
            <a:chExt cx="3622197" cy="2085130"/>
          </a:xfrm>
        </p:grpSpPr>
        <p:sp>
          <p:nvSpPr>
            <p:cNvPr id="3" name="Google Shape;1857;p39">
              <a:extLst>
                <a:ext uri="{FF2B5EF4-FFF2-40B4-BE49-F238E27FC236}">
                  <a16:creationId xmlns:a16="http://schemas.microsoft.com/office/drawing/2014/main" id="{E29D1EC5-1BC3-13FF-C22B-D289CA8BE286}"/>
                </a:ext>
              </a:extLst>
            </p:cNvPr>
            <p:cNvSpPr/>
            <p:nvPr/>
          </p:nvSpPr>
          <p:spPr>
            <a:xfrm rot="-5400000">
              <a:off x="2395859" y="258112"/>
              <a:ext cx="2085130" cy="3622197"/>
            </a:xfrm>
            <a:custGeom>
              <a:avLst/>
              <a:gdLst/>
              <a:ahLst/>
              <a:cxnLst/>
              <a:rect l="l" t="t" r="r" b="b"/>
              <a:pathLst>
                <a:path w="59342" h="90346" extrusionOk="0">
                  <a:moveTo>
                    <a:pt x="21484" y="0"/>
                  </a:moveTo>
                  <a:cubicBezTo>
                    <a:pt x="16291" y="0"/>
                    <a:pt x="8432" y="235"/>
                    <a:pt x="4989" y="2325"/>
                  </a:cubicBezTo>
                  <a:cubicBezTo>
                    <a:pt x="905" y="4814"/>
                    <a:pt x="1215" y="6814"/>
                    <a:pt x="322" y="20232"/>
                  </a:cubicBezTo>
                  <a:cubicBezTo>
                    <a:pt x="0" y="24995"/>
                    <a:pt x="1405" y="48628"/>
                    <a:pt x="1917" y="58320"/>
                  </a:cubicBezTo>
                  <a:cubicBezTo>
                    <a:pt x="2382" y="67071"/>
                    <a:pt x="250" y="79097"/>
                    <a:pt x="6573" y="85145"/>
                  </a:cubicBezTo>
                  <a:cubicBezTo>
                    <a:pt x="11383" y="89753"/>
                    <a:pt x="21324" y="88824"/>
                    <a:pt x="27944" y="89562"/>
                  </a:cubicBezTo>
                  <a:cubicBezTo>
                    <a:pt x="32588" y="90085"/>
                    <a:pt x="37273" y="90346"/>
                    <a:pt x="41951" y="90346"/>
                  </a:cubicBezTo>
                  <a:cubicBezTo>
                    <a:pt x="42922" y="90346"/>
                    <a:pt x="43893" y="90335"/>
                    <a:pt x="44863" y="90312"/>
                  </a:cubicBezTo>
                  <a:cubicBezTo>
                    <a:pt x="46590" y="90265"/>
                    <a:pt x="48411" y="90169"/>
                    <a:pt x="49852" y="89229"/>
                  </a:cubicBezTo>
                  <a:cubicBezTo>
                    <a:pt x="50745" y="88657"/>
                    <a:pt x="51423" y="87824"/>
                    <a:pt x="51983" y="86931"/>
                  </a:cubicBezTo>
                  <a:cubicBezTo>
                    <a:pt x="53924" y="83883"/>
                    <a:pt x="54745" y="80251"/>
                    <a:pt x="55102" y="76668"/>
                  </a:cubicBezTo>
                  <a:cubicBezTo>
                    <a:pt x="57353" y="53951"/>
                    <a:pt x="59341" y="33091"/>
                    <a:pt x="54626" y="11910"/>
                  </a:cubicBezTo>
                  <a:cubicBezTo>
                    <a:pt x="54210" y="10052"/>
                    <a:pt x="53781" y="8147"/>
                    <a:pt x="52709" y="6564"/>
                  </a:cubicBezTo>
                  <a:cubicBezTo>
                    <a:pt x="51614" y="4933"/>
                    <a:pt x="49923" y="3778"/>
                    <a:pt x="48161" y="2897"/>
                  </a:cubicBezTo>
                  <a:cubicBezTo>
                    <a:pt x="42577" y="111"/>
                    <a:pt x="30314" y="51"/>
                    <a:pt x="24182" y="15"/>
                  </a:cubicBezTo>
                  <a:cubicBezTo>
                    <a:pt x="23421" y="9"/>
                    <a:pt x="22504" y="0"/>
                    <a:pt x="21484" y="0"/>
                  </a:cubicBezTo>
                  <a:close/>
                </a:path>
              </a:pathLst>
            </a:custGeom>
            <a:solidFill>
              <a:schemeClr val="accent5"/>
            </a:solidFill>
            <a:ln>
              <a:noFill/>
            </a:ln>
            <a:effectLst>
              <a:outerShdw dist="47625" dir="3180000" algn="bl" rotWithShape="0">
                <a:srgbClr val="844851">
                  <a:alpha val="20000"/>
                </a:srgb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 name="Google Shape;1858;p39">
              <a:extLst>
                <a:ext uri="{FF2B5EF4-FFF2-40B4-BE49-F238E27FC236}">
                  <a16:creationId xmlns:a16="http://schemas.microsoft.com/office/drawing/2014/main" id="{D92EC94F-A5BB-27CC-8C28-E6911796A343}"/>
                </a:ext>
              </a:extLst>
            </p:cNvPr>
            <p:cNvSpPr txBox="1"/>
            <p:nvPr/>
          </p:nvSpPr>
          <p:spPr>
            <a:xfrm>
              <a:off x="1926403" y="1398042"/>
              <a:ext cx="3097938" cy="1262400"/>
            </a:xfrm>
            <a:prstGeom prst="rect">
              <a:avLst/>
            </a:prstGeom>
            <a:noFill/>
            <a:ln>
              <a:noFill/>
            </a:ln>
          </p:spPr>
          <p:txBody>
            <a:bodyPr spcFirstLastPara="1" wrap="square" lIns="91425" tIns="91425" rIns="91425" bIns="91425" anchor="ctr" anchorCtr="0">
              <a:noAutofit/>
            </a:bodyPr>
            <a:lstStyle/>
            <a:p>
              <a:pPr marL="0" marR="30480" lvl="0" indent="0" algn="just"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sz="3200" b="1" i="0" u="none" strike="noStrike" kern="0" cap="none" spc="0" normalizeH="0" baseline="0" noProof="0">
                  <a:ln>
                    <a:noFill/>
                  </a:ln>
                  <a:solidFill>
                    <a:srgbClr val="F4F4F4"/>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Thi tìm nhanh các từ ngữ có chứa tiếng cười?</a:t>
              </a:r>
              <a:endParaRPr kumimoji="0" lang="en-US" sz="3200" b="1" i="0" u="none" strike="noStrike" kern="0" cap="none" spc="0" normalizeH="0" baseline="0" noProof="0">
                <a:ln>
                  <a:noFill/>
                </a:ln>
                <a:solidFill>
                  <a:srgbClr val="F4F4F4"/>
                </a:solidFill>
                <a:effectLst/>
                <a:uLnTx/>
                <a:uFillTx/>
                <a:latin typeface="Calibri" panose="020F0502020204030204" pitchFamily="34" charset="0"/>
                <a:ea typeface="Calibri" panose="020F0502020204030204" pitchFamily="34" charset="0"/>
                <a:cs typeface="Times New Roman" panose="02020603050405020304" pitchFamily="18" charset="0"/>
                <a:sym typeface="Arial"/>
              </a:endParaRPr>
            </a:p>
          </p:txBody>
        </p:sp>
      </p:grpSp>
      <p:grpSp>
        <p:nvGrpSpPr>
          <p:cNvPr id="6" name="Google Shape;1860;p39">
            <a:extLst>
              <a:ext uri="{FF2B5EF4-FFF2-40B4-BE49-F238E27FC236}">
                <a16:creationId xmlns:a16="http://schemas.microsoft.com/office/drawing/2014/main" id="{B412661E-2A34-D387-675D-FE537E4B3BB3}"/>
              </a:ext>
            </a:extLst>
          </p:cNvPr>
          <p:cNvGrpSpPr/>
          <p:nvPr/>
        </p:nvGrpSpPr>
        <p:grpSpPr>
          <a:xfrm>
            <a:off x="3900950" y="2790368"/>
            <a:ext cx="3919727" cy="2085130"/>
            <a:chOff x="2760900" y="2448845"/>
            <a:chExt cx="3622197" cy="2085130"/>
          </a:xfrm>
        </p:grpSpPr>
        <p:sp>
          <p:nvSpPr>
            <p:cNvPr id="8" name="Google Shape;1861;p39">
              <a:extLst>
                <a:ext uri="{FF2B5EF4-FFF2-40B4-BE49-F238E27FC236}">
                  <a16:creationId xmlns:a16="http://schemas.microsoft.com/office/drawing/2014/main" id="{F7E9D9AB-DAC5-2996-76E6-D0419B2787EB}"/>
                </a:ext>
              </a:extLst>
            </p:cNvPr>
            <p:cNvSpPr/>
            <p:nvPr/>
          </p:nvSpPr>
          <p:spPr>
            <a:xfrm rot="-5400000">
              <a:off x="3529434" y="1680312"/>
              <a:ext cx="2085130" cy="3622197"/>
            </a:xfrm>
            <a:custGeom>
              <a:avLst/>
              <a:gdLst/>
              <a:ahLst/>
              <a:cxnLst/>
              <a:rect l="l" t="t" r="r" b="b"/>
              <a:pathLst>
                <a:path w="59342" h="90346" extrusionOk="0">
                  <a:moveTo>
                    <a:pt x="21484" y="0"/>
                  </a:moveTo>
                  <a:cubicBezTo>
                    <a:pt x="16291" y="0"/>
                    <a:pt x="8432" y="235"/>
                    <a:pt x="4989" y="2325"/>
                  </a:cubicBezTo>
                  <a:cubicBezTo>
                    <a:pt x="905" y="4814"/>
                    <a:pt x="1215" y="6814"/>
                    <a:pt x="322" y="20232"/>
                  </a:cubicBezTo>
                  <a:cubicBezTo>
                    <a:pt x="0" y="24995"/>
                    <a:pt x="1405" y="48628"/>
                    <a:pt x="1917" y="58320"/>
                  </a:cubicBezTo>
                  <a:cubicBezTo>
                    <a:pt x="2382" y="67071"/>
                    <a:pt x="250" y="79097"/>
                    <a:pt x="6573" y="85145"/>
                  </a:cubicBezTo>
                  <a:cubicBezTo>
                    <a:pt x="11383" y="89753"/>
                    <a:pt x="21324" y="88824"/>
                    <a:pt x="27944" y="89562"/>
                  </a:cubicBezTo>
                  <a:cubicBezTo>
                    <a:pt x="32588" y="90085"/>
                    <a:pt x="37273" y="90346"/>
                    <a:pt x="41951" y="90346"/>
                  </a:cubicBezTo>
                  <a:cubicBezTo>
                    <a:pt x="42922" y="90346"/>
                    <a:pt x="43893" y="90335"/>
                    <a:pt x="44863" y="90312"/>
                  </a:cubicBezTo>
                  <a:cubicBezTo>
                    <a:pt x="46590" y="90265"/>
                    <a:pt x="48411" y="90169"/>
                    <a:pt x="49852" y="89229"/>
                  </a:cubicBezTo>
                  <a:cubicBezTo>
                    <a:pt x="50745" y="88657"/>
                    <a:pt x="51423" y="87824"/>
                    <a:pt x="51983" y="86931"/>
                  </a:cubicBezTo>
                  <a:cubicBezTo>
                    <a:pt x="53924" y="83883"/>
                    <a:pt x="54745" y="80251"/>
                    <a:pt x="55102" y="76668"/>
                  </a:cubicBezTo>
                  <a:cubicBezTo>
                    <a:pt x="57353" y="53951"/>
                    <a:pt x="59341" y="33091"/>
                    <a:pt x="54626" y="11910"/>
                  </a:cubicBezTo>
                  <a:cubicBezTo>
                    <a:pt x="54210" y="10052"/>
                    <a:pt x="53781" y="8147"/>
                    <a:pt x="52709" y="6564"/>
                  </a:cubicBezTo>
                  <a:cubicBezTo>
                    <a:pt x="51614" y="4933"/>
                    <a:pt x="49923" y="3778"/>
                    <a:pt x="48161" y="2897"/>
                  </a:cubicBezTo>
                  <a:cubicBezTo>
                    <a:pt x="42577" y="111"/>
                    <a:pt x="30314" y="51"/>
                    <a:pt x="24182" y="15"/>
                  </a:cubicBezTo>
                  <a:cubicBezTo>
                    <a:pt x="23421" y="9"/>
                    <a:pt x="22504" y="0"/>
                    <a:pt x="21484" y="0"/>
                  </a:cubicBezTo>
                  <a:close/>
                </a:path>
              </a:pathLst>
            </a:custGeom>
            <a:solidFill>
              <a:schemeClr val="accent2"/>
            </a:solidFill>
            <a:ln>
              <a:noFill/>
            </a:ln>
            <a:effectLst>
              <a:outerShdw dist="47625" dir="3180000" algn="bl" rotWithShape="0">
                <a:srgbClr val="844851">
                  <a:alpha val="20000"/>
                </a:srgb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9" name="Google Shape;1862;p39">
              <a:extLst>
                <a:ext uri="{FF2B5EF4-FFF2-40B4-BE49-F238E27FC236}">
                  <a16:creationId xmlns:a16="http://schemas.microsoft.com/office/drawing/2014/main" id="{72A9411D-DD35-1602-2D97-57AB860753EF}"/>
                </a:ext>
              </a:extLst>
            </p:cNvPr>
            <p:cNvCxnSpPr/>
            <p:nvPr/>
          </p:nvCxnSpPr>
          <p:spPr>
            <a:xfrm>
              <a:off x="3176550" y="3111775"/>
              <a:ext cx="2790900" cy="0"/>
            </a:xfrm>
            <a:prstGeom prst="straightConnector1">
              <a:avLst/>
            </a:prstGeom>
            <a:noFill/>
            <a:ln w="19050" cap="flat" cmpd="sng">
              <a:solidFill>
                <a:schemeClr val="lt2"/>
              </a:solidFill>
              <a:prstDash val="solid"/>
              <a:round/>
              <a:headEnd type="none" w="med" len="med"/>
              <a:tailEnd type="none" w="med" len="med"/>
            </a:ln>
          </p:spPr>
        </p:cxnSp>
        <p:cxnSp>
          <p:nvCxnSpPr>
            <p:cNvPr id="10" name="Google Shape;1863;p39">
              <a:extLst>
                <a:ext uri="{FF2B5EF4-FFF2-40B4-BE49-F238E27FC236}">
                  <a16:creationId xmlns:a16="http://schemas.microsoft.com/office/drawing/2014/main" id="{7BB637BA-0C7A-F5D7-9A49-C24D0D222BF1}"/>
                </a:ext>
              </a:extLst>
            </p:cNvPr>
            <p:cNvCxnSpPr/>
            <p:nvPr/>
          </p:nvCxnSpPr>
          <p:spPr>
            <a:xfrm>
              <a:off x="3176550" y="3443275"/>
              <a:ext cx="2790900" cy="0"/>
            </a:xfrm>
            <a:prstGeom prst="straightConnector1">
              <a:avLst/>
            </a:prstGeom>
            <a:noFill/>
            <a:ln w="19050" cap="flat" cmpd="sng">
              <a:solidFill>
                <a:schemeClr val="lt2"/>
              </a:solidFill>
              <a:prstDash val="solid"/>
              <a:round/>
              <a:headEnd type="none" w="med" len="med"/>
              <a:tailEnd type="none" w="med" len="med"/>
            </a:ln>
          </p:spPr>
        </p:cxnSp>
        <p:cxnSp>
          <p:nvCxnSpPr>
            <p:cNvPr id="11" name="Google Shape;1864;p39">
              <a:extLst>
                <a:ext uri="{FF2B5EF4-FFF2-40B4-BE49-F238E27FC236}">
                  <a16:creationId xmlns:a16="http://schemas.microsoft.com/office/drawing/2014/main" id="{72BDDB36-329A-2AB8-7DDF-434EFE0BD074}"/>
                </a:ext>
              </a:extLst>
            </p:cNvPr>
            <p:cNvCxnSpPr/>
            <p:nvPr/>
          </p:nvCxnSpPr>
          <p:spPr>
            <a:xfrm>
              <a:off x="3176550" y="3774775"/>
              <a:ext cx="2790900" cy="0"/>
            </a:xfrm>
            <a:prstGeom prst="straightConnector1">
              <a:avLst/>
            </a:prstGeom>
            <a:noFill/>
            <a:ln w="19050" cap="flat" cmpd="sng">
              <a:solidFill>
                <a:schemeClr val="lt2"/>
              </a:solidFill>
              <a:prstDash val="solid"/>
              <a:round/>
              <a:headEnd type="none" w="med" len="med"/>
              <a:tailEnd type="none" w="med" len="med"/>
            </a:ln>
          </p:spPr>
        </p:cxnSp>
        <p:cxnSp>
          <p:nvCxnSpPr>
            <p:cNvPr id="12" name="Google Shape;1865;p39">
              <a:extLst>
                <a:ext uri="{FF2B5EF4-FFF2-40B4-BE49-F238E27FC236}">
                  <a16:creationId xmlns:a16="http://schemas.microsoft.com/office/drawing/2014/main" id="{AFDEE023-AC5E-F99C-85A7-0557F165C3E0}"/>
                </a:ext>
              </a:extLst>
            </p:cNvPr>
            <p:cNvCxnSpPr/>
            <p:nvPr/>
          </p:nvCxnSpPr>
          <p:spPr>
            <a:xfrm>
              <a:off x="3176550" y="4106275"/>
              <a:ext cx="2790900" cy="0"/>
            </a:xfrm>
            <a:prstGeom prst="straightConnector1">
              <a:avLst/>
            </a:prstGeom>
            <a:noFill/>
            <a:ln w="19050" cap="flat" cmpd="sng">
              <a:solidFill>
                <a:schemeClr val="lt2"/>
              </a:solidFill>
              <a:prstDash val="solid"/>
              <a:round/>
              <a:headEnd type="none" w="med" len="med"/>
              <a:tailEnd type="none" w="med" len="med"/>
            </a:ln>
          </p:spPr>
        </p:cxnSp>
      </p:grpSp>
      <p:cxnSp>
        <p:nvCxnSpPr>
          <p:cNvPr id="1104" name="Google Shape;1934;p39">
            <a:extLst>
              <a:ext uri="{FF2B5EF4-FFF2-40B4-BE49-F238E27FC236}">
                <a16:creationId xmlns:a16="http://schemas.microsoft.com/office/drawing/2014/main" id="{E3E25C74-0090-798B-9DE8-4ED07DCBFF91}"/>
              </a:ext>
            </a:extLst>
          </p:cNvPr>
          <p:cNvCxnSpPr>
            <a:cxnSpLocks/>
            <a:stCxn id="4" idx="3"/>
          </p:cNvCxnSpPr>
          <p:nvPr/>
        </p:nvCxnSpPr>
        <p:spPr>
          <a:xfrm>
            <a:off x="5024341" y="2029242"/>
            <a:ext cx="2308800" cy="1011900"/>
          </a:xfrm>
          <a:prstGeom prst="curvedConnector3">
            <a:avLst>
              <a:gd name="adj1" fmla="val 50000"/>
            </a:avLst>
          </a:prstGeom>
          <a:noFill/>
          <a:ln w="28575" cap="flat" cmpd="sng">
            <a:solidFill>
              <a:schemeClr val="dk2"/>
            </a:solidFill>
            <a:prstDash val="solid"/>
            <a:round/>
            <a:headEnd type="none" w="med" len="med"/>
            <a:tailEnd type="triangle" w="med" len="med"/>
          </a:ln>
        </p:spPr>
      </p:cxnSp>
      <p:grpSp>
        <p:nvGrpSpPr>
          <p:cNvPr id="1105" name="Google Shape;1484;p50">
            <a:extLst>
              <a:ext uri="{FF2B5EF4-FFF2-40B4-BE49-F238E27FC236}">
                <a16:creationId xmlns:a16="http://schemas.microsoft.com/office/drawing/2014/main" id="{AA413D92-73A3-CEB8-D32C-4738C25A603B}"/>
              </a:ext>
            </a:extLst>
          </p:cNvPr>
          <p:cNvGrpSpPr/>
          <p:nvPr/>
        </p:nvGrpSpPr>
        <p:grpSpPr>
          <a:xfrm>
            <a:off x="7293935" y="3416237"/>
            <a:ext cx="1802331" cy="1815201"/>
            <a:chOff x="2226975" y="712475"/>
            <a:chExt cx="3327475" cy="3548300"/>
          </a:xfrm>
        </p:grpSpPr>
        <p:sp>
          <p:nvSpPr>
            <p:cNvPr id="1106" name="Google Shape;1485;p50">
              <a:extLst>
                <a:ext uri="{FF2B5EF4-FFF2-40B4-BE49-F238E27FC236}">
                  <a16:creationId xmlns:a16="http://schemas.microsoft.com/office/drawing/2014/main" id="{55732724-1493-4A68-6799-040C90237714}"/>
                </a:ext>
              </a:extLst>
            </p:cNvPr>
            <p:cNvSpPr/>
            <p:nvPr/>
          </p:nvSpPr>
          <p:spPr>
            <a:xfrm>
              <a:off x="2226975" y="717625"/>
              <a:ext cx="3327475" cy="3543150"/>
            </a:xfrm>
            <a:custGeom>
              <a:avLst/>
              <a:gdLst/>
              <a:ahLst/>
              <a:cxnLst/>
              <a:rect l="l" t="t" r="r" b="b"/>
              <a:pathLst>
                <a:path w="133099" h="141726" extrusionOk="0">
                  <a:moveTo>
                    <a:pt x="82530" y="1"/>
                  </a:moveTo>
                  <a:cubicBezTo>
                    <a:pt x="80197" y="1"/>
                    <a:pt x="77891" y="170"/>
                    <a:pt x="75621" y="507"/>
                  </a:cubicBezTo>
                  <a:cubicBezTo>
                    <a:pt x="57280" y="3161"/>
                    <a:pt x="41712" y="16234"/>
                    <a:pt x="36246" y="34376"/>
                  </a:cubicBezTo>
                  <a:cubicBezTo>
                    <a:pt x="36008" y="34099"/>
                    <a:pt x="35731" y="33821"/>
                    <a:pt x="35414" y="33623"/>
                  </a:cubicBezTo>
                  <a:cubicBezTo>
                    <a:pt x="34396" y="33036"/>
                    <a:pt x="33019" y="32816"/>
                    <a:pt x="31614" y="32816"/>
                  </a:cubicBezTo>
                  <a:cubicBezTo>
                    <a:pt x="30178" y="32816"/>
                    <a:pt x="28712" y="33046"/>
                    <a:pt x="27571" y="33346"/>
                  </a:cubicBezTo>
                  <a:cubicBezTo>
                    <a:pt x="24996" y="33980"/>
                    <a:pt x="22461" y="35089"/>
                    <a:pt x="20639" y="37070"/>
                  </a:cubicBezTo>
                  <a:cubicBezTo>
                    <a:pt x="19015" y="38773"/>
                    <a:pt x="17985" y="40991"/>
                    <a:pt x="17589" y="43289"/>
                  </a:cubicBezTo>
                  <a:cubicBezTo>
                    <a:pt x="17549" y="43289"/>
                    <a:pt x="17470" y="43249"/>
                    <a:pt x="17430" y="43249"/>
                  </a:cubicBezTo>
                  <a:cubicBezTo>
                    <a:pt x="17292" y="43235"/>
                    <a:pt x="17154" y="43228"/>
                    <a:pt x="17017" y="43228"/>
                  </a:cubicBezTo>
                  <a:cubicBezTo>
                    <a:pt x="16016" y="43228"/>
                    <a:pt x="15053" y="43593"/>
                    <a:pt x="14182" y="44081"/>
                  </a:cubicBezTo>
                  <a:cubicBezTo>
                    <a:pt x="13390" y="44556"/>
                    <a:pt x="12677" y="45151"/>
                    <a:pt x="11964" y="45745"/>
                  </a:cubicBezTo>
                  <a:cubicBezTo>
                    <a:pt x="11647" y="46022"/>
                    <a:pt x="11330" y="46339"/>
                    <a:pt x="11092" y="46656"/>
                  </a:cubicBezTo>
                  <a:cubicBezTo>
                    <a:pt x="10023" y="48042"/>
                    <a:pt x="9626" y="49825"/>
                    <a:pt x="9389" y="51528"/>
                  </a:cubicBezTo>
                  <a:cubicBezTo>
                    <a:pt x="8953" y="55212"/>
                    <a:pt x="10379" y="58738"/>
                    <a:pt x="11567" y="62184"/>
                  </a:cubicBezTo>
                  <a:cubicBezTo>
                    <a:pt x="12082" y="63769"/>
                    <a:pt x="12518" y="65353"/>
                    <a:pt x="12756" y="67017"/>
                  </a:cubicBezTo>
                  <a:cubicBezTo>
                    <a:pt x="12875" y="67928"/>
                    <a:pt x="12914" y="68839"/>
                    <a:pt x="12835" y="69710"/>
                  </a:cubicBezTo>
                  <a:cubicBezTo>
                    <a:pt x="12795" y="70899"/>
                    <a:pt x="12716" y="72166"/>
                    <a:pt x="12399" y="73315"/>
                  </a:cubicBezTo>
                  <a:cubicBezTo>
                    <a:pt x="12003" y="74820"/>
                    <a:pt x="11567" y="76009"/>
                    <a:pt x="12201" y="77554"/>
                  </a:cubicBezTo>
                  <a:cubicBezTo>
                    <a:pt x="13033" y="79653"/>
                    <a:pt x="13588" y="80921"/>
                    <a:pt x="12360" y="83020"/>
                  </a:cubicBezTo>
                  <a:cubicBezTo>
                    <a:pt x="10340" y="86466"/>
                    <a:pt x="12399" y="89437"/>
                    <a:pt x="15568" y="90824"/>
                  </a:cubicBezTo>
                  <a:cubicBezTo>
                    <a:pt x="13944" y="94587"/>
                    <a:pt x="10934" y="102193"/>
                    <a:pt x="8280" y="109244"/>
                  </a:cubicBezTo>
                  <a:cubicBezTo>
                    <a:pt x="5269" y="117206"/>
                    <a:pt x="2655" y="124455"/>
                    <a:pt x="2892" y="124613"/>
                  </a:cubicBezTo>
                  <a:cubicBezTo>
                    <a:pt x="3130" y="124732"/>
                    <a:pt x="3328" y="124891"/>
                    <a:pt x="3566" y="125009"/>
                  </a:cubicBezTo>
                  <a:cubicBezTo>
                    <a:pt x="2774" y="126673"/>
                    <a:pt x="1981" y="128337"/>
                    <a:pt x="1189" y="130001"/>
                  </a:cubicBezTo>
                  <a:cubicBezTo>
                    <a:pt x="793" y="130872"/>
                    <a:pt x="397" y="131704"/>
                    <a:pt x="1" y="132575"/>
                  </a:cubicBezTo>
                  <a:cubicBezTo>
                    <a:pt x="159" y="132734"/>
                    <a:pt x="357" y="132892"/>
                    <a:pt x="555" y="133051"/>
                  </a:cubicBezTo>
                  <a:cubicBezTo>
                    <a:pt x="793" y="133249"/>
                    <a:pt x="1031" y="133486"/>
                    <a:pt x="1308" y="133685"/>
                  </a:cubicBezTo>
                  <a:cubicBezTo>
                    <a:pt x="1585" y="133922"/>
                    <a:pt x="1862" y="134120"/>
                    <a:pt x="2140" y="134358"/>
                  </a:cubicBezTo>
                  <a:cubicBezTo>
                    <a:pt x="2655" y="134754"/>
                    <a:pt x="3209" y="135111"/>
                    <a:pt x="3724" y="135467"/>
                  </a:cubicBezTo>
                  <a:cubicBezTo>
                    <a:pt x="3962" y="135626"/>
                    <a:pt x="4200" y="135784"/>
                    <a:pt x="4437" y="135903"/>
                  </a:cubicBezTo>
                  <a:cubicBezTo>
                    <a:pt x="4715" y="136101"/>
                    <a:pt x="4992" y="136259"/>
                    <a:pt x="5309" y="136418"/>
                  </a:cubicBezTo>
                  <a:cubicBezTo>
                    <a:pt x="5586" y="136616"/>
                    <a:pt x="5863" y="136774"/>
                    <a:pt x="6141" y="136933"/>
                  </a:cubicBezTo>
                  <a:cubicBezTo>
                    <a:pt x="6418" y="137052"/>
                    <a:pt x="6695" y="137170"/>
                    <a:pt x="6933" y="137329"/>
                  </a:cubicBezTo>
                  <a:cubicBezTo>
                    <a:pt x="7131" y="137408"/>
                    <a:pt x="7329" y="137527"/>
                    <a:pt x="7527" y="137606"/>
                  </a:cubicBezTo>
                  <a:cubicBezTo>
                    <a:pt x="7606" y="137646"/>
                    <a:pt x="7725" y="137725"/>
                    <a:pt x="7844" y="137765"/>
                  </a:cubicBezTo>
                  <a:cubicBezTo>
                    <a:pt x="7884" y="137765"/>
                    <a:pt x="7923" y="137804"/>
                    <a:pt x="7923" y="137804"/>
                  </a:cubicBezTo>
                  <a:cubicBezTo>
                    <a:pt x="8082" y="137844"/>
                    <a:pt x="8200" y="137923"/>
                    <a:pt x="8319" y="137963"/>
                  </a:cubicBezTo>
                  <a:cubicBezTo>
                    <a:pt x="8517" y="138042"/>
                    <a:pt x="8755" y="138161"/>
                    <a:pt x="8953" y="138240"/>
                  </a:cubicBezTo>
                  <a:cubicBezTo>
                    <a:pt x="9112" y="138319"/>
                    <a:pt x="9310" y="138359"/>
                    <a:pt x="9468" y="138438"/>
                  </a:cubicBezTo>
                  <a:cubicBezTo>
                    <a:pt x="9587" y="138478"/>
                    <a:pt x="9745" y="138557"/>
                    <a:pt x="9904" y="138597"/>
                  </a:cubicBezTo>
                  <a:cubicBezTo>
                    <a:pt x="10260" y="138715"/>
                    <a:pt x="10577" y="138874"/>
                    <a:pt x="10934" y="138993"/>
                  </a:cubicBezTo>
                  <a:cubicBezTo>
                    <a:pt x="11171" y="139072"/>
                    <a:pt x="11409" y="139151"/>
                    <a:pt x="11607" y="139230"/>
                  </a:cubicBezTo>
                  <a:cubicBezTo>
                    <a:pt x="11884" y="139310"/>
                    <a:pt x="12162" y="139389"/>
                    <a:pt x="12439" y="139468"/>
                  </a:cubicBezTo>
                  <a:cubicBezTo>
                    <a:pt x="12954" y="139626"/>
                    <a:pt x="13469" y="139745"/>
                    <a:pt x="13984" y="139864"/>
                  </a:cubicBezTo>
                  <a:cubicBezTo>
                    <a:pt x="15014" y="140141"/>
                    <a:pt x="16044" y="140379"/>
                    <a:pt x="17113" y="140577"/>
                  </a:cubicBezTo>
                  <a:lnTo>
                    <a:pt x="17192" y="140617"/>
                  </a:lnTo>
                  <a:cubicBezTo>
                    <a:pt x="17707" y="140696"/>
                    <a:pt x="18222" y="140815"/>
                    <a:pt x="18737" y="140894"/>
                  </a:cubicBezTo>
                  <a:cubicBezTo>
                    <a:pt x="19213" y="141013"/>
                    <a:pt x="19728" y="141092"/>
                    <a:pt x="20243" y="141171"/>
                  </a:cubicBezTo>
                  <a:cubicBezTo>
                    <a:pt x="20639" y="141211"/>
                    <a:pt x="20995" y="141290"/>
                    <a:pt x="21391" y="141330"/>
                  </a:cubicBezTo>
                  <a:cubicBezTo>
                    <a:pt x="21550" y="141369"/>
                    <a:pt x="21708" y="141369"/>
                    <a:pt x="21906" y="141409"/>
                  </a:cubicBezTo>
                  <a:cubicBezTo>
                    <a:pt x="22382" y="141488"/>
                    <a:pt x="22897" y="141528"/>
                    <a:pt x="23412" y="141567"/>
                  </a:cubicBezTo>
                  <a:cubicBezTo>
                    <a:pt x="23649" y="141567"/>
                    <a:pt x="23847" y="141607"/>
                    <a:pt x="24085" y="141607"/>
                  </a:cubicBezTo>
                  <a:cubicBezTo>
                    <a:pt x="24164" y="141607"/>
                    <a:pt x="24283" y="141647"/>
                    <a:pt x="24362" y="141647"/>
                  </a:cubicBezTo>
                  <a:lnTo>
                    <a:pt x="24600" y="141647"/>
                  </a:lnTo>
                  <a:cubicBezTo>
                    <a:pt x="24719" y="141647"/>
                    <a:pt x="24838" y="141686"/>
                    <a:pt x="24996" y="141686"/>
                  </a:cubicBezTo>
                  <a:lnTo>
                    <a:pt x="25630" y="141686"/>
                  </a:lnTo>
                  <a:cubicBezTo>
                    <a:pt x="26026" y="141726"/>
                    <a:pt x="26422" y="141726"/>
                    <a:pt x="26818" y="141726"/>
                  </a:cubicBezTo>
                  <a:cubicBezTo>
                    <a:pt x="27610" y="141726"/>
                    <a:pt x="28403" y="141686"/>
                    <a:pt x="29195" y="141647"/>
                  </a:cubicBezTo>
                  <a:cubicBezTo>
                    <a:pt x="29393" y="141647"/>
                    <a:pt x="29591" y="141647"/>
                    <a:pt x="29829" y="141607"/>
                  </a:cubicBezTo>
                  <a:cubicBezTo>
                    <a:pt x="29987" y="141607"/>
                    <a:pt x="30185" y="141607"/>
                    <a:pt x="30383" y="141567"/>
                  </a:cubicBezTo>
                  <a:cubicBezTo>
                    <a:pt x="30779" y="141528"/>
                    <a:pt x="31136" y="141488"/>
                    <a:pt x="31492" y="141449"/>
                  </a:cubicBezTo>
                  <a:cubicBezTo>
                    <a:pt x="31889" y="141409"/>
                    <a:pt x="32285" y="141369"/>
                    <a:pt x="32681" y="141290"/>
                  </a:cubicBezTo>
                  <a:cubicBezTo>
                    <a:pt x="32879" y="141251"/>
                    <a:pt x="33077" y="141251"/>
                    <a:pt x="33275" y="141211"/>
                  </a:cubicBezTo>
                  <a:cubicBezTo>
                    <a:pt x="33513" y="141171"/>
                    <a:pt x="33711" y="141132"/>
                    <a:pt x="33948" y="141092"/>
                  </a:cubicBezTo>
                  <a:cubicBezTo>
                    <a:pt x="34741" y="140894"/>
                    <a:pt x="35533" y="140736"/>
                    <a:pt x="36286" y="140538"/>
                  </a:cubicBezTo>
                  <a:cubicBezTo>
                    <a:pt x="36721" y="140419"/>
                    <a:pt x="37117" y="140339"/>
                    <a:pt x="37514" y="140221"/>
                  </a:cubicBezTo>
                  <a:cubicBezTo>
                    <a:pt x="37910" y="140102"/>
                    <a:pt x="38306" y="139943"/>
                    <a:pt x="38702" y="139824"/>
                  </a:cubicBezTo>
                  <a:cubicBezTo>
                    <a:pt x="39138" y="139666"/>
                    <a:pt x="39613" y="139508"/>
                    <a:pt x="40049" y="139310"/>
                  </a:cubicBezTo>
                  <a:cubicBezTo>
                    <a:pt x="40286" y="139230"/>
                    <a:pt x="40524" y="139151"/>
                    <a:pt x="40762" y="139032"/>
                  </a:cubicBezTo>
                  <a:cubicBezTo>
                    <a:pt x="40960" y="138913"/>
                    <a:pt x="41198" y="138834"/>
                    <a:pt x="41435" y="138715"/>
                  </a:cubicBezTo>
                  <a:cubicBezTo>
                    <a:pt x="41792" y="138517"/>
                    <a:pt x="42148" y="138359"/>
                    <a:pt x="42505" y="138161"/>
                  </a:cubicBezTo>
                  <a:cubicBezTo>
                    <a:pt x="42901" y="137923"/>
                    <a:pt x="43257" y="137685"/>
                    <a:pt x="43653" y="137448"/>
                  </a:cubicBezTo>
                  <a:cubicBezTo>
                    <a:pt x="43733" y="137408"/>
                    <a:pt x="43812" y="137369"/>
                    <a:pt x="43852" y="137329"/>
                  </a:cubicBezTo>
                  <a:cubicBezTo>
                    <a:pt x="43772" y="137012"/>
                    <a:pt x="43733" y="136735"/>
                    <a:pt x="43653" y="136418"/>
                  </a:cubicBezTo>
                  <a:cubicBezTo>
                    <a:pt x="43218" y="134635"/>
                    <a:pt x="42782" y="132853"/>
                    <a:pt x="42386" y="131070"/>
                  </a:cubicBezTo>
                  <a:lnTo>
                    <a:pt x="42346" y="130991"/>
                  </a:lnTo>
                  <a:cubicBezTo>
                    <a:pt x="42227" y="130397"/>
                    <a:pt x="42109" y="129842"/>
                    <a:pt x="41950" y="129248"/>
                  </a:cubicBezTo>
                  <a:lnTo>
                    <a:pt x="41990" y="129248"/>
                  </a:lnTo>
                  <a:cubicBezTo>
                    <a:pt x="42069" y="129208"/>
                    <a:pt x="42188" y="129169"/>
                    <a:pt x="42267" y="129129"/>
                  </a:cubicBezTo>
                  <a:cubicBezTo>
                    <a:pt x="42307" y="128139"/>
                    <a:pt x="41911" y="103024"/>
                    <a:pt x="41475" y="93240"/>
                  </a:cubicBezTo>
                  <a:lnTo>
                    <a:pt x="41475" y="93240"/>
                  </a:lnTo>
                  <a:cubicBezTo>
                    <a:pt x="41871" y="93319"/>
                    <a:pt x="42227" y="93438"/>
                    <a:pt x="42624" y="93557"/>
                  </a:cubicBezTo>
                  <a:cubicBezTo>
                    <a:pt x="44327" y="93953"/>
                    <a:pt x="46070" y="94072"/>
                    <a:pt x="47813" y="94310"/>
                  </a:cubicBezTo>
                  <a:cubicBezTo>
                    <a:pt x="47852" y="94310"/>
                    <a:pt x="47932" y="94270"/>
                    <a:pt x="47932" y="94231"/>
                  </a:cubicBezTo>
                  <a:cubicBezTo>
                    <a:pt x="52889" y="94996"/>
                    <a:pt x="58958" y="95524"/>
                    <a:pt x="65097" y="95524"/>
                  </a:cubicBezTo>
                  <a:cubicBezTo>
                    <a:pt x="66904" y="95524"/>
                    <a:pt x="68718" y="95478"/>
                    <a:pt x="70511" y="95379"/>
                  </a:cubicBezTo>
                  <a:cubicBezTo>
                    <a:pt x="71897" y="95736"/>
                    <a:pt x="73284" y="96053"/>
                    <a:pt x="74710" y="96290"/>
                  </a:cubicBezTo>
                  <a:lnTo>
                    <a:pt x="74789" y="96290"/>
                  </a:lnTo>
                  <a:cubicBezTo>
                    <a:pt x="77444" y="96724"/>
                    <a:pt x="80083" y="96935"/>
                    <a:pt x="82686" y="96935"/>
                  </a:cubicBezTo>
                  <a:cubicBezTo>
                    <a:pt x="90066" y="96935"/>
                    <a:pt x="97164" y="95245"/>
                    <a:pt x="103547" y="92171"/>
                  </a:cubicBezTo>
                  <a:cubicBezTo>
                    <a:pt x="108737" y="89675"/>
                    <a:pt x="113450" y="86268"/>
                    <a:pt x="117451" y="82149"/>
                  </a:cubicBezTo>
                  <a:cubicBezTo>
                    <a:pt x="124067" y="75296"/>
                    <a:pt x="128780" y="66423"/>
                    <a:pt x="130404" y="56282"/>
                  </a:cubicBezTo>
                  <a:cubicBezTo>
                    <a:pt x="133098" y="39922"/>
                    <a:pt x="127236" y="24116"/>
                    <a:pt x="116104" y="13461"/>
                  </a:cubicBezTo>
                  <a:cubicBezTo>
                    <a:pt x="109291" y="6925"/>
                    <a:pt x="100458" y="2290"/>
                    <a:pt x="90396" y="626"/>
                  </a:cubicBezTo>
                  <a:cubicBezTo>
                    <a:pt x="87748" y="209"/>
                    <a:pt x="85122" y="1"/>
                    <a:pt x="82530"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7" name="Google Shape;1486;p50">
              <a:extLst>
                <a:ext uri="{FF2B5EF4-FFF2-40B4-BE49-F238E27FC236}">
                  <a16:creationId xmlns:a16="http://schemas.microsoft.com/office/drawing/2014/main" id="{C3ECBD4A-D2BC-089D-D46B-81D569479F88}"/>
                </a:ext>
              </a:extLst>
            </p:cNvPr>
            <p:cNvSpPr/>
            <p:nvPr/>
          </p:nvSpPr>
          <p:spPr>
            <a:xfrm>
              <a:off x="2226975" y="712475"/>
              <a:ext cx="3327475" cy="3548300"/>
            </a:xfrm>
            <a:custGeom>
              <a:avLst/>
              <a:gdLst/>
              <a:ahLst/>
              <a:cxnLst/>
              <a:rect l="l" t="t" r="r" b="b"/>
              <a:pathLst>
                <a:path w="133099" h="141932" fill="none" extrusionOk="0">
                  <a:moveTo>
                    <a:pt x="116104" y="13667"/>
                  </a:moveTo>
                  <a:cubicBezTo>
                    <a:pt x="109291" y="7131"/>
                    <a:pt x="100458" y="2496"/>
                    <a:pt x="90396" y="832"/>
                  </a:cubicBezTo>
                  <a:cubicBezTo>
                    <a:pt x="85365" y="40"/>
                    <a:pt x="80414" y="0"/>
                    <a:pt x="75621" y="713"/>
                  </a:cubicBezTo>
                  <a:cubicBezTo>
                    <a:pt x="57280" y="3367"/>
                    <a:pt x="41712" y="16440"/>
                    <a:pt x="36246" y="34582"/>
                  </a:cubicBezTo>
                  <a:cubicBezTo>
                    <a:pt x="36008" y="34305"/>
                    <a:pt x="35731" y="34027"/>
                    <a:pt x="35414" y="33829"/>
                  </a:cubicBezTo>
                  <a:cubicBezTo>
                    <a:pt x="33354" y="32641"/>
                    <a:pt x="29829" y="32958"/>
                    <a:pt x="27571" y="33552"/>
                  </a:cubicBezTo>
                  <a:cubicBezTo>
                    <a:pt x="24996" y="34186"/>
                    <a:pt x="22461" y="35295"/>
                    <a:pt x="20639" y="37276"/>
                  </a:cubicBezTo>
                  <a:cubicBezTo>
                    <a:pt x="19015" y="38979"/>
                    <a:pt x="17985" y="41197"/>
                    <a:pt x="17589" y="43495"/>
                  </a:cubicBezTo>
                  <a:cubicBezTo>
                    <a:pt x="17549" y="43495"/>
                    <a:pt x="17470" y="43455"/>
                    <a:pt x="17430" y="43455"/>
                  </a:cubicBezTo>
                  <a:cubicBezTo>
                    <a:pt x="16281" y="43336"/>
                    <a:pt x="15172" y="43733"/>
                    <a:pt x="14182" y="44287"/>
                  </a:cubicBezTo>
                  <a:cubicBezTo>
                    <a:pt x="13390" y="44762"/>
                    <a:pt x="12677" y="45357"/>
                    <a:pt x="11964" y="45951"/>
                  </a:cubicBezTo>
                  <a:cubicBezTo>
                    <a:pt x="11647" y="46228"/>
                    <a:pt x="11330" y="46545"/>
                    <a:pt x="11092" y="46862"/>
                  </a:cubicBezTo>
                  <a:cubicBezTo>
                    <a:pt x="10023" y="48248"/>
                    <a:pt x="9626" y="50031"/>
                    <a:pt x="9389" y="51734"/>
                  </a:cubicBezTo>
                  <a:cubicBezTo>
                    <a:pt x="8953" y="55418"/>
                    <a:pt x="10379" y="58944"/>
                    <a:pt x="11567" y="62390"/>
                  </a:cubicBezTo>
                  <a:cubicBezTo>
                    <a:pt x="12082" y="63975"/>
                    <a:pt x="12518" y="65559"/>
                    <a:pt x="12756" y="67223"/>
                  </a:cubicBezTo>
                  <a:cubicBezTo>
                    <a:pt x="12875" y="68134"/>
                    <a:pt x="12914" y="69045"/>
                    <a:pt x="12835" y="69916"/>
                  </a:cubicBezTo>
                  <a:cubicBezTo>
                    <a:pt x="12795" y="71105"/>
                    <a:pt x="12716" y="72372"/>
                    <a:pt x="12399" y="73521"/>
                  </a:cubicBezTo>
                  <a:cubicBezTo>
                    <a:pt x="12003" y="75026"/>
                    <a:pt x="11567" y="76215"/>
                    <a:pt x="12201" y="77760"/>
                  </a:cubicBezTo>
                  <a:cubicBezTo>
                    <a:pt x="13033" y="79859"/>
                    <a:pt x="13588" y="81127"/>
                    <a:pt x="12360" y="83226"/>
                  </a:cubicBezTo>
                  <a:cubicBezTo>
                    <a:pt x="10340" y="86672"/>
                    <a:pt x="12399" y="89643"/>
                    <a:pt x="15568" y="91030"/>
                  </a:cubicBezTo>
                  <a:cubicBezTo>
                    <a:pt x="13944" y="94793"/>
                    <a:pt x="10934" y="102399"/>
                    <a:pt x="8280" y="109450"/>
                  </a:cubicBezTo>
                  <a:cubicBezTo>
                    <a:pt x="5269" y="117412"/>
                    <a:pt x="2655" y="124661"/>
                    <a:pt x="2892" y="124819"/>
                  </a:cubicBezTo>
                  <a:cubicBezTo>
                    <a:pt x="3130" y="124938"/>
                    <a:pt x="3328" y="125097"/>
                    <a:pt x="3566" y="125215"/>
                  </a:cubicBezTo>
                  <a:cubicBezTo>
                    <a:pt x="2774" y="126879"/>
                    <a:pt x="1981" y="128543"/>
                    <a:pt x="1189" y="130207"/>
                  </a:cubicBezTo>
                  <a:cubicBezTo>
                    <a:pt x="793" y="131078"/>
                    <a:pt x="397" y="131910"/>
                    <a:pt x="1" y="132781"/>
                  </a:cubicBezTo>
                  <a:cubicBezTo>
                    <a:pt x="159" y="132940"/>
                    <a:pt x="357" y="133098"/>
                    <a:pt x="555" y="133257"/>
                  </a:cubicBezTo>
                  <a:cubicBezTo>
                    <a:pt x="793" y="133455"/>
                    <a:pt x="1031" y="133692"/>
                    <a:pt x="1308" y="133891"/>
                  </a:cubicBezTo>
                  <a:cubicBezTo>
                    <a:pt x="1585" y="134128"/>
                    <a:pt x="1862" y="134326"/>
                    <a:pt x="2140" y="134564"/>
                  </a:cubicBezTo>
                  <a:cubicBezTo>
                    <a:pt x="2655" y="134960"/>
                    <a:pt x="3209" y="135317"/>
                    <a:pt x="3724" y="135673"/>
                  </a:cubicBezTo>
                  <a:cubicBezTo>
                    <a:pt x="3962" y="135832"/>
                    <a:pt x="4200" y="135990"/>
                    <a:pt x="4437" y="136109"/>
                  </a:cubicBezTo>
                  <a:cubicBezTo>
                    <a:pt x="4715" y="136307"/>
                    <a:pt x="4992" y="136465"/>
                    <a:pt x="5309" y="136624"/>
                  </a:cubicBezTo>
                  <a:cubicBezTo>
                    <a:pt x="5586" y="136822"/>
                    <a:pt x="5863" y="136980"/>
                    <a:pt x="6141" y="137139"/>
                  </a:cubicBezTo>
                  <a:cubicBezTo>
                    <a:pt x="6418" y="137258"/>
                    <a:pt x="6695" y="137376"/>
                    <a:pt x="6933" y="137535"/>
                  </a:cubicBezTo>
                  <a:cubicBezTo>
                    <a:pt x="7131" y="137614"/>
                    <a:pt x="7329" y="137733"/>
                    <a:pt x="7527" y="137812"/>
                  </a:cubicBezTo>
                  <a:cubicBezTo>
                    <a:pt x="7606" y="137852"/>
                    <a:pt x="7725" y="137931"/>
                    <a:pt x="7844" y="137971"/>
                  </a:cubicBezTo>
                  <a:cubicBezTo>
                    <a:pt x="7884" y="137971"/>
                    <a:pt x="7923" y="138010"/>
                    <a:pt x="7923" y="138010"/>
                  </a:cubicBezTo>
                  <a:cubicBezTo>
                    <a:pt x="8082" y="138050"/>
                    <a:pt x="8200" y="138129"/>
                    <a:pt x="8319" y="138169"/>
                  </a:cubicBezTo>
                  <a:cubicBezTo>
                    <a:pt x="8517" y="138248"/>
                    <a:pt x="8755" y="138367"/>
                    <a:pt x="8953" y="138446"/>
                  </a:cubicBezTo>
                  <a:cubicBezTo>
                    <a:pt x="9112" y="138525"/>
                    <a:pt x="9310" y="138565"/>
                    <a:pt x="9468" y="138644"/>
                  </a:cubicBezTo>
                  <a:cubicBezTo>
                    <a:pt x="9587" y="138684"/>
                    <a:pt x="9745" y="138763"/>
                    <a:pt x="9904" y="138803"/>
                  </a:cubicBezTo>
                  <a:cubicBezTo>
                    <a:pt x="10260" y="138921"/>
                    <a:pt x="10577" y="139080"/>
                    <a:pt x="10934" y="139199"/>
                  </a:cubicBezTo>
                  <a:cubicBezTo>
                    <a:pt x="11171" y="139278"/>
                    <a:pt x="11409" y="139357"/>
                    <a:pt x="11607" y="139436"/>
                  </a:cubicBezTo>
                  <a:cubicBezTo>
                    <a:pt x="11884" y="139516"/>
                    <a:pt x="12162" y="139595"/>
                    <a:pt x="12439" y="139674"/>
                  </a:cubicBezTo>
                  <a:cubicBezTo>
                    <a:pt x="12954" y="139832"/>
                    <a:pt x="13469" y="139951"/>
                    <a:pt x="13984" y="140070"/>
                  </a:cubicBezTo>
                  <a:cubicBezTo>
                    <a:pt x="15014" y="140347"/>
                    <a:pt x="16044" y="140585"/>
                    <a:pt x="17113" y="140783"/>
                  </a:cubicBezTo>
                  <a:lnTo>
                    <a:pt x="17192" y="140823"/>
                  </a:lnTo>
                  <a:cubicBezTo>
                    <a:pt x="17707" y="140902"/>
                    <a:pt x="18222" y="141021"/>
                    <a:pt x="18737" y="141100"/>
                  </a:cubicBezTo>
                  <a:cubicBezTo>
                    <a:pt x="19213" y="141219"/>
                    <a:pt x="19728" y="141298"/>
                    <a:pt x="20243" y="141377"/>
                  </a:cubicBezTo>
                  <a:cubicBezTo>
                    <a:pt x="20639" y="141417"/>
                    <a:pt x="20995" y="141496"/>
                    <a:pt x="21391" y="141536"/>
                  </a:cubicBezTo>
                  <a:cubicBezTo>
                    <a:pt x="21550" y="141575"/>
                    <a:pt x="21708" y="141575"/>
                    <a:pt x="21906" y="141615"/>
                  </a:cubicBezTo>
                  <a:cubicBezTo>
                    <a:pt x="22382" y="141694"/>
                    <a:pt x="22897" y="141734"/>
                    <a:pt x="23412" y="141773"/>
                  </a:cubicBezTo>
                  <a:cubicBezTo>
                    <a:pt x="23649" y="141773"/>
                    <a:pt x="23847" y="141813"/>
                    <a:pt x="24085" y="141813"/>
                  </a:cubicBezTo>
                  <a:cubicBezTo>
                    <a:pt x="24164" y="141813"/>
                    <a:pt x="24283" y="141853"/>
                    <a:pt x="24362" y="141853"/>
                  </a:cubicBezTo>
                  <a:lnTo>
                    <a:pt x="24402" y="141853"/>
                  </a:lnTo>
                  <a:cubicBezTo>
                    <a:pt x="24441" y="141853"/>
                    <a:pt x="24521" y="141853"/>
                    <a:pt x="24600" y="141853"/>
                  </a:cubicBezTo>
                  <a:cubicBezTo>
                    <a:pt x="24719" y="141853"/>
                    <a:pt x="24838" y="141892"/>
                    <a:pt x="24996" y="141892"/>
                  </a:cubicBezTo>
                  <a:cubicBezTo>
                    <a:pt x="25194" y="141892"/>
                    <a:pt x="25432" y="141892"/>
                    <a:pt x="25630" y="141892"/>
                  </a:cubicBezTo>
                  <a:cubicBezTo>
                    <a:pt x="26026" y="141932"/>
                    <a:pt x="26422" y="141932"/>
                    <a:pt x="26818" y="141932"/>
                  </a:cubicBezTo>
                  <a:cubicBezTo>
                    <a:pt x="27610" y="141932"/>
                    <a:pt x="28403" y="141892"/>
                    <a:pt x="29195" y="141853"/>
                  </a:cubicBezTo>
                  <a:cubicBezTo>
                    <a:pt x="29393" y="141853"/>
                    <a:pt x="29591" y="141853"/>
                    <a:pt x="29829" y="141813"/>
                  </a:cubicBezTo>
                  <a:cubicBezTo>
                    <a:pt x="29987" y="141813"/>
                    <a:pt x="30185" y="141813"/>
                    <a:pt x="30383" y="141773"/>
                  </a:cubicBezTo>
                  <a:cubicBezTo>
                    <a:pt x="30779" y="141734"/>
                    <a:pt x="31136" y="141694"/>
                    <a:pt x="31492" y="141655"/>
                  </a:cubicBezTo>
                  <a:cubicBezTo>
                    <a:pt x="31889" y="141615"/>
                    <a:pt x="32285" y="141575"/>
                    <a:pt x="32681" y="141496"/>
                  </a:cubicBezTo>
                  <a:cubicBezTo>
                    <a:pt x="32879" y="141457"/>
                    <a:pt x="33077" y="141457"/>
                    <a:pt x="33275" y="141417"/>
                  </a:cubicBezTo>
                  <a:cubicBezTo>
                    <a:pt x="33513" y="141377"/>
                    <a:pt x="33711" y="141338"/>
                    <a:pt x="33948" y="141298"/>
                  </a:cubicBezTo>
                  <a:cubicBezTo>
                    <a:pt x="34741" y="141100"/>
                    <a:pt x="35533" y="140942"/>
                    <a:pt x="36286" y="140744"/>
                  </a:cubicBezTo>
                  <a:cubicBezTo>
                    <a:pt x="36721" y="140625"/>
                    <a:pt x="37117" y="140545"/>
                    <a:pt x="37514" y="140427"/>
                  </a:cubicBezTo>
                  <a:cubicBezTo>
                    <a:pt x="37910" y="140308"/>
                    <a:pt x="38306" y="140149"/>
                    <a:pt x="38702" y="140030"/>
                  </a:cubicBezTo>
                  <a:cubicBezTo>
                    <a:pt x="39138" y="139872"/>
                    <a:pt x="39613" y="139714"/>
                    <a:pt x="40049" y="139516"/>
                  </a:cubicBezTo>
                  <a:cubicBezTo>
                    <a:pt x="40286" y="139436"/>
                    <a:pt x="40524" y="139357"/>
                    <a:pt x="40762" y="139238"/>
                  </a:cubicBezTo>
                  <a:cubicBezTo>
                    <a:pt x="40960" y="139119"/>
                    <a:pt x="41198" y="139040"/>
                    <a:pt x="41435" y="138921"/>
                  </a:cubicBezTo>
                  <a:cubicBezTo>
                    <a:pt x="41792" y="138723"/>
                    <a:pt x="42148" y="138565"/>
                    <a:pt x="42505" y="138367"/>
                  </a:cubicBezTo>
                  <a:cubicBezTo>
                    <a:pt x="42901" y="138129"/>
                    <a:pt x="43257" y="137891"/>
                    <a:pt x="43653" y="137654"/>
                  </a:cubicBezTo>
                  <a:cubicBezTo>
                    <a:pt x="43733" y="137614"/>
                    <a:pt x="43812" y="137575"/>
                    <a:pt x="43852" y="137535"/>
                  </a:cubicBezTo>
                  <a:cubicBezTo>
                    <a:pt x="43772" y="137218"/>
                    <a:pt x="43733" y="136941"/>
                    <a:pt x="43653" y="136624"/>
                  </a:cubicBezTo>
                  <a:cubicBezTo>
                    <a:pt x="43218" y="134841"/>
                    <a:pt x="42782" y="133059"/>
                    <a:pt x="42386" y="131276"/>
                  </a:cubicBezTo>
                  <a:lnTo>
                    <a:pt x="42346" y="131197"/>
                  </a:lnTo>
                  <a:cubicBezTo>
                    <a:pt x="42227" y="130603"/>
                    <a:pt x="42109" y="130048"/>
                    <a:pt x="41950" y="129454"/>
                  </a:cubicBezTo>
                  <a:lnTo>
                    <a:pt x="41990" y="129454"/>
                  </a:lnTo>
                  <a:cubicBezTo>
                    <a:pt x="42069" y="129414"/>
                    <a:pt x="42188" y="129375"/>
                    <a:pt x="42267" y="129335"/>
                  </a:cubicBezTo>
                  <a:cubicBezTo>
                    <a:pt x="42307" y="128345"/>
                    <a:pt x="41911" y="103230"/>
                    <a:pt x="41475" y="93446"/>
                  </a:cubicBezTo>
                  <a:cubicBezTo>
                    <a:pt x="41871" y="93525"/>
                    <a:pt x="42227" y="93644"/>
                    <a:pt x="42624" y="93763"/>
                  </a:cubicBezTo>
                  <a:cubicBezTo>
                    <a:pt x="44327" y="94159"/>
                    <a:pt x="46070" y="94278"/>
                    <a:pt x="47813" y="94516"/>
                  </a:cubicBezTo>
                  <a:cubicBezTo>
                    <a:pt x="47852" y="94516"/>
                    <a:pt x="47932" y="94476"/>
                    <a:pt x="47932" y="94437"/>
                  </a:cubicBezTo>
                  <a:cubicBezTo>
                    <a:pt x="54349" y="95427"/>
                    <a:pt x="62628" y="96021"/>
                    <a:pt x="70511" y="95585"/>
                  </a:cubicBezTo>
                  <a:cubicBezTo>
                    <a:pt x="71897" y="95942"/>
                    <a:pt x="73284" y="96259"/>
                    <a:pt x="74710" y="96496"/>
                  </a:cubicBezTo>
                  <a:cubicBezTo>
                    <a:pt x="74749" y="96496"/>
                    <a:pt x="74749" y="96496"/>
                    <a:pt x="74789" y="96496"/>
                  </a:cubicBezTo>
                  <a:cubicBezTo>
                    <a:pt x="84969" y="98160"/>
                    <a:pt x="94912" y="96536"/>
                    <a:pt x="103547" y="92377"/>
                  </a:cubicBezTo>
                  <a:cubicBezTo>
                    <a:pt x="108737" y="89881"/>
                    <a:pt x="113450" y="86474"/>
                    <a:pt x="117451" y="82355"/>
                  </a:cubicBezTo>
                  <a:cubicBezTo>
                    <a:pt x="124067" y="75502"/>
                    <a:pt x="128780" y="66629"/>
                    <a:pt x="130404" y="56488"/>
                  </a:cubicBezTo>
                  <a:cubicBezTo>
                    <a:pt x="133098" y="40128"/>
                    <a:pt x="127236" y="24322"/>
                    <a:pt x="116104" y="13667"/>
                  </a:cubicBezTo>
                  <a:close/>
                </a:path>
              </a:pathLst>
            </a:custGeom>
            <a:noFill/>
            <a:ln w="76200" cap="flat" cmpd="sng">
              <a:solidFill>
                <a:srgbClr val="FFFFFF"/>
              </a:solidFill>
              <a:prstDash val="solid"/>
              <a:miter lim="39612"/>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9" name="Google Shape;1487;p50">
              <a:extLst>
                <a:ext uri="{FF2B5EF4-FFF2-40B4-BE49-F238E27FC236}">
                  <a16:creationId xmlns:a16="http://schemas.microsoft.com/office/drawing/2014/main" id="{6906676E-4EFC-9B1D-9F2D-EF5918135248}"/>
                </a:ext>
              </a:extLst>
            </p:cNvPr>
            <p:cNvSpPr/>
            <p:nvPr/>
          </p:nvSpPr>
          <p:spPr>
            <a:xfrm>
              <a:off x="2459700" y="1812700"/>
              <a:ext cx="169375" cy="705125"/>
            </a:xfrm>
            <a:custGeom>
              <a:avLst/>
              <a:gdLst/>
              <a:ahLst/>
              <a:cxnLst/>
              <a:rect l="l" t="t" r="r" b="b"/>
              <a:pathLst>
                <a:path w="6775" h="28205" extrusionOk="0">
                  <a:moveTo>
                    <a:pt x="6774" y="1"/>
                  </a:moveTo>
                  <a:cubicBezTo>
                    <a:pt x="6220" y="120"/>
                    <a:pt x="5705" y="357"/>
                    <a:pt x="5190" y="674"/>
                  </a:cubicBezTo>
                  <a:cubicBezTo>
                    <a:pt x="4279" y="1189"/>
                    <a:pt x="3447" y="1942"/>
                    <a:pt x="2655" y="2655"/>
                  </a:cubicBezTo>
                  <a:cubicBezTo>
                    <a:pt x="1625" y="3685"/>
                    <a:pt x="1149" y="5111"/>
                    <a:pt x="832" y="6497"/>
                  </a:cubicBezTo>
                  <a:cubicBezTo>
                    <a:pt x="1" y="10340"/>
                    <a:pt x="1189" y="13826"/>
                    <a:pt x="2417" y="17391"/>
                  </a:cubicBezTo>
                  <a:cubicBezTo>
                    <a:pt x="3249" y="19807"/>
                    <a:pt x="3962" y="22263"/>
                    <a:pt x="4041" y="24838"/>
                  </a:cubicBezTo>
                  <a:cubicBezTo>
                    <a:pt x="4081" y="25947"/>
                    <a:pt x="3883" y="27056"/>
                    <a:pt x="3843" y="28205"/>
                  </a:cubicBezTo>
                  <a:cubicBezTo>
                    <a:pt x="3962" y="27690"/>
                    <a:pt x="4120" y="27215"/>
                    <a:pt x="4239" y="26739"/>
                  </a:cubicBezTo>
                  <a:cubicBezTo>
                    <a:pt x="4477" y="25907"/>
                    <a:pt x="4556" y="25076"/>
                    <a:pt x="4556" y="24244"/>
                  </a:cubicBezTo>
                  <a:cubicBezTo>
                    <a:pt x="4556" y="22105"/>
                    <a:pt x="3962" y="20045"/>
                    <a:pt x="3209" y="18064"/>
                  </a:cubicBezTo>
                  <a:cubicBezTo>
                    <a:pt x="2219" y="15450"/>
                    <a:pt x="1387" y="13311"/>
                    <a:pt x="1308" y="10736"/>
                  </a:cubicBezTo>
                  <a:cubicBezTo>
                    <a:pt x="1189" y="10062"/>
                    <a:pt x="1110" y="9349"/>
                    <a:pt x="1110" y="8636"/>
                  </a:cubicBezTo>
                  <a:cubicBezTo>
                    <a:pt x="1189" y="5032"/>
                    <a:pt x="3328" y="1308"/>
                    <a:pt x="6774"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0" name="Google Shape;1488;p50">
              <a:extLst>
                <a:ext uri="{FF2B5EF4-FFF2-40B4-BE49-F238E27FC236}">
                  <a16:creationId xmlns:a16="http://schemas.microsoft.com/office/drawing/2014/main" id="{7491EA65-D244-1856-36E7-AD4AE7D369C1}"/>
                </a:ext>
              </a:extLst>
            </p:cNvPr>
            <p:cNvSpPr/>
            <p:nvPr/>
          </p:nvSpPr>
          <p:spPr>
            <a:xfrm>
              <a:off x="3201450" y="2515825"/>
              <a:ext cx="63400" cy="52525"/>
            </a:xfrm>
            <a:custGeom>
              <a:avLst/>
              <a:gdLst/>
              <a:ahLst/>
              <a:cxnLst/>
              <a:rect l="l" t="t" r="r" b="b"/>
              <a:pathLst>
                <a:path w="2536" h="2101" extrusionOk="0">
                  <a:moveTo>
                    <a:pt x="1268" y="1"/>
                  </a:moveTo>
                  <a:cubicBezTo>
                    <a:pt x="911" y="357"/>
                    <a:pt x="555" y="753"/>
                    <a:pt x="238" y="1149"/>
                  </a:cubicBezTo>
                  <a:cubicBezTo>
                    <a:pt x="159" y="1268"/>
                    <a:pt x="79" y="1348"/>
                    <a:pt x="0" y="1466"/>
                  </a:cubicBezTo>
                  <a:cubicBezTo>
                    <a:pt x="436" y="1546"/>
                    <a:pt x="872" y="1664"/>
                    <a:pt x="1268" y="1744"/>
                  </a:cubicBezTo>
                  <a:cubicBezTo>
                    <a:pt x="1704" y="1862"/>
                    <a:pt x="2100" y="1981"/>
                    <a:pt x="2535" y="2100"/>
                  </a:cubicBezTo>
                  <a:cubicBezTo>
                    <a:pt x="2100" y="1427"/>
                    <a:pt x="1664" y="714"/>
                    <a:pt x="1268"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1" name="Google Shape;1489;p50">
              <a:extLst>
                <a:ext uri="{FF2B5EF4-FFF2-40B4-BE49-F238E27FC236}">
                  <a16:creationId xmlns:a16="http://schemas.microsoft.com/office/drawing/2014/main" id="{0D9E2155-FDB9-FB74-DEDC-6DEAA8E3D6AC}"/>
                </a:ext>
              </a:extLst>
            </p:cNvPr>
            <p:cNvSpPr/>
            <p:nvPr/>
          </p:nvSpPr>
          <p:spPr>
            <a:xfrm>
              <a:off x="3989725" y="1052150"/>
              <a:ext cx="1564725" cy="2085875"/>
            </a:xfrm>
            <a:custGeom>
              <a:avLst/>
              <a:gdLst/>
              <a:ahLst/>
              <a:cxnLst/>
              <a:rect l="l" t="t" r="r" b="b"/>
              <a:pathLst>
                <a:path w="62589" h="83435" extrusionOk="0">
                  <a:moveTo>
                    <a:pt x="45594" y="0"/>
                  </a:moveTo>
                  <a:lnTo>
                    <a:pt x="45594" y="0"/>
                  </a:lnTo>
                  <a:cubicBezTo>
                    <a:pt x="54983" y="10498"/>
                    <a:pt x="59696" y="25036"/>
                    <a:pt x="57240" y="40049"/>
                  </a:cubicBezTo>
                  <a:cubicBezTo>
                    <a:pt x="55933" y="48050"/>
                    <a:pt x="52725" y="55299"/>
                    <a:pt x="48130" y="61400"/>
                  </a:cubicBezTo>
                  <a:cubicBezTo>
                    <a:pt x="43455" y="67579"/>
                    <a:pt x="37315" y="72571"/>
                    <a:pt x="30383" y="75938"/>
                  </a:cubicBezTo>
                  <a:cubicBezTo>
                    <a:pt x="24085" y="78948"/>
                    <a:pt x="17153" y="80612"/>
                    <a:pt x="9904" y="80691"/>
                  </a:cubicBezTo>
                  <a:cubicBezTo>
                    <a:pt x="6814" y="81325"/>
                    <a:pt x="3447" y="81721"/>
                    <a:pt x="1" y="81919"/>
                  </a:cubicBezTo>
                  <a:cubicBezTo>
                    <a:pt x="1387" y="82276"/>
                    <a:pt x="2774" y="82553"/>
                    <a:pt x="4200" y="82791"/>
                  </a:cubicBezTo>
                  <a:lnTo>
                    <a:pt x="4279" y="82791"/>
                  </a:lnTo>
                  <a:cubicBezTo>
                    <a:pt x="6934" y="83224"/>
                    <a:pt x="9573" y="83435"/>
                    <a:pt x="12176" y="83435"/>
                  </a:cubicBezTo>
                  <a:cubicBezTo>
                    <a:pt x="19556" y="83435"/>
                    <a:pt x="26654" y="81745"/>
                    <a:pt x="33037" y="78671"/>
                  </a:cubicBezTo>
                  <a:cubicBezTo>
                    <a:pt x="38227" y="76215"/>
                    <a:pt x="42940" y="72808"/>
                    <a:pt x="46941" y="68649"/>
                  </a:cubicBezTo>
                  <a:cubicBezTo>
                    <a:pt x="53557" y="61796"/>
                    <a:pt x="58270" y="52923"/>
                    <a:pt x="59894" y="42782"/>
                  </a:cubicBezTo>
                  <a:cubicBezTo>
                    <a:pt x="62588" y="26422"/>
                    <a:pt x="56726" y="10656"/>
                    <a:pt x="45594" y="0"/>
                  </a:cubicBezTo>
                  <a:close/>
                </a:path>
              </a:pathLst>
            </a:custGeom>
            <a:solidFill>
              <a:srgbClr val="F49D1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2" name="Google Shape;1490;p50">
              <a:extLst>
                <a:ext uri="{FF2B5EF4-FFF2-40B4-BE49-F238E27FC236}">
                  <a16:creationId xmlns:a16="http://schemas.microsoft.com/office/drawing/2014/main" id="{93792491-A460-0489-EE44-6F0F57F743F1}"/>
                </a:ext>
              </a:extLst>
            </p:cNvPr>
            <p:cNvSpPr/>
            <p:nvPr/>
          </p:nvSpPr>
          <p:spPr>
            <a:xfrm>
              <a:off x="3196500" y="1597800"/>
              <a:ext cx="96075" cy="42625"/>
            </a:xfrm>
            <a:custGeom>
              <a:avLst/>
              <a:gdLst/>
              <a:ahLst/>
              <a:cxnLst/>
              <a:rect l="l" t="t" r="r" b="b"/>
              <a:pathLst>
                <a:path w="3843" h="1705" extrusionOk="0">
                  <a:moveTo>
                    <a:pt x="0" y="1"/>
                  </a:moveTo>
                  <a:cubicBezTo>
                    <a:pt x="40" y="1"/>
                    <a:pt x="79" y="1"/>
                    <a:pt x="119" y="41"/>
                  </a:cubicBezTo>
                  <a:cubicBezTo>
                    <a:pt x="1030" y="159"/>
                    <a:pt x="1941" y="397"/>
                    <a:pt x="2773" y="872"/>
                  </a:cubicBezTo>
                  <a:cubicBezTo>
                    <a:pt x="3130" y="1110"/>
                    <a:pt x="3486" y="1387"/>
                    <a:pt x="3803" y="1704"/>
                  </a:cubicBezTo>
                  <a:cubicBezTo>
                    <a:pt x="3803" y="1625"/>
                    <a:pt x="3843" y="1546"/>
                    <a:pt x="3843" y="1467"/>
                  </a:cubicBezTo>
                  <a:cubicBezTo>
                    <a:pt x="2852" y="556"/>
                    <a:pt x="1545" y="1"/>
                    <a:pt x="79" y="1"/>
                  </a:cubicBezTo>
                  <a:close/>
                </a:path>
              </a:pathLst>
            </a:custGeom>
            <a:solidFill>
              <a:srgbClr val="F2B13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3" name="Google Shape;1491;p50">
              <a:extLst>
                <a:ext uri="{FF2B5EF4-FFF2-40B4-BE49-F238E27FC236}">
                  <a16:creationId xmlns:a16="http://schemas.microsoft.com/office/drawing/2014/main" id="{F57A1C97-0FB5-B4F2-8876-3C4D47A1315B}"/>
                </a:ext>
              </a:extLst>
            </p:cNvPr>
            <p:cNvSpPr/>
            <p:nvPr/>
          </p:nvSpPr>
          <p:spPr>
            <a:xfrm>
              <a:off x="4347225" y="2765400"/>
              <a:ext cx="1025" cy="4975"/>
            </a:xfrm>
            <a:custGeom>
              <a:avLst/>
              <a:gdLst/>
              <a:ahLst/>
              <a:cxnLst/>
              <a:rect l="l" t="t" r="r" b="b"/>
              <a:pathLst>
                <a:path w="41" h="199" extrusionOk="0">
                  <a:moveTo>
                    <a:pt x="1" y="0"/>
                  </a:moveTo>
                  <a:cubicBezTo>
                    <a:pt x="1" y="40"/>
                    <a:pt x="40" y="119"/>
                    <a:pt x="40" y="198"/>
                  </a:cubicBezTo>
                  <a:cubicBezTo>
                    <a:pt x="40" y="119"/>
                    <a:pt x="40" y="40"/>
                    <a:pt x="1" y="0"/>
                  </a:cubicBezTo>
                  <a:close/>
                </a:path>
              </a:pathLst>
            </a:custGeom>
            <a:solidFill>
              <a:srgbClr val="F2B13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4" name="Google Shape;1492;p50">
              <a:extLst>
                <a:ext uri="{FF2B5EF4-FFF2-40B4-BE49-F238E27FC236}">
                  <a16:creationId xmlns:a16="http://schemas.microsoft.com/office/drawing/2014/main" id="{A3AAEB3E-D2E0-7FEA-BD60-8910E6E80BFE}"/>
                </a:ext>
              </a:extLst>
            </p:cNvPr>
            <p:cNvSpPr/>
            <p:nvPr/>
          </p:nvSpPr>
          <p:spPr>
            <a:xfrm>
              <a:off x="3133100" y="715150"/>
              <a:ext cx="2349050" cy="2354300"/>
            </a:xfrm>
            <a:custGeom>
              <a:avLst/>
              <a:gdLst/>
              <a:ahLst/>
              <a:cxnLst/>
              <a:rect l="l" t="t" r="r" b="b"/>
              <a:pathLst>
                <a:path w="93962" h="94172" extrusionOk="0">
                  <a:moveTo>
                    <a:pt x="34256" y="4354"/>
                  </a:moveTo>
                  <a:cubicBezTo>
                    <a:pt x="34346" y="4354"/>
                    <a:pt x="34429" y="4359"/>
                    <a:pt x="34503" y="4370"/>
                  </a:cubicBezTo>
                  <a:lnTo>
                    <a:pt x="34622" y="4370"/>
                  </a:lnTo>
                  <a:cubicBezTo>
                    <a:pt x="34741" y="4409"/>
                    <a:pt x="34781" y="4449"/>
                    <a:pt x="34820" y="4488"/>
                  </a:cubicBezTo>
                  <a:cubicBezTo>
                    <a:pt x="34860" y="4528"/>
                    <a:pt x="34860" y="4528"/>
                    <a:pt x="34899" y="4568"/>
                  </a:cubicBezTo>
                  <a:cubicBezTo>
                    <a:pt x="34899" y="4607"/>
                    <a:pt x="34899" y="4607"/>
                    <a:pt x="34899" y="4647"/>
                  </a:cubicBezTo>
                  <a:cubicBezTo>
                    <a:pt x="34899" y="4686"/>
                    <a:pt x="34899" y="4726"/>
                    <a:pt x="34860" y="4726"/>
                  </a:cubicBezTo>
                  <a:cubicBezTo>
                    <a:pt x="34860" y="4766"/>
                    <a:pt x="34860" y="4805"/>
                    <a:pt x="34820" y="4805"/>
                  </a:cubicBezTo>
                  <a:cubicBezTo>
                    <a:pt x="34771" y="4854"/>
                    <a:pt x="34707" y="4888"/>
                    <a:pt x="34647" y="4888"/>
                  </a:cubicBezTo>
                  <a:cubicBezTo>
                    <a:pt x="34609" y="4888"/>
                    <a:pt x="34573" y="4875"/>
                    <a:pt x="34543" y="4845"/>
                  </a:cubicBezTo>
                  <a:cubicBezTo>
                    <a:pt x="34384" y="4845"/>
                    <a:pt x="34226" y="4885"/>
                    <a:pt x="34068" y="4924"/>
                  </a:cubicBezTo>
                  <a:cubicBezTo>
                    <a:pt x="33632" y="5043"/>
                    <a:pt x="33236" y="5201"/>
                    <a:pt x="32800" y="5360"/>
                  </a:cubicBezTo>
                  <a:cubicBezTo>
                    <a:pt x="32364" y="5518"/>
                    <a:pt x="31968" y="5716"/>
                    <a:pt x="31532" y="5875"/>
                  </a:cubicBezTo>
                  <a:cubicBezTo>
                    <a:pt x="30463" y="6350"/>
                    <a:pt x="29433" y="6865"/>
                    <a:pt x="28443" y="7420"/>
                  </a:cubicBezTo>
                  <a:cubicBezTo>
                    <a:pt x="28126" y="7618"/>
                    <a:pt x="27769" y="7816"/>
                    <a:pt x="27452" y="8014"/>
                  </a:cubicBezTo>
                  <a:cubicBezTo>
                    <a:pt x="26422" y="8648"/>
                    <a:pt x="25392" y="9202"/>
                    <a:pt x="24323" y="9796"/>
                  </a:cubicBezTo>
                  <a:lnTo>
                    <a:pt x="23293" y="10351"/>
                  </a:lnTo>
                  <a:cubicBezTo>
                    <a:pt x="22422" y="10826"/>
                    <a:pt x="21590" y="11302"/>
                    <a:pt x="20797" y="11777"/>
                  </a:cubicBezTo>
                  <a:cubicBezTo>
                    <a:pt x="20481" y="11936"/>
                    <a:pt x="20203" y="12134"/>
                    <a:pt x="19926" y="12292"/>
                  </a:cubicBezTo>
                  <a:cubicBezTo>
                    <a:pt x="19332" y="12649"/>
                    <a:pt x="18777" y="13005"/>
                    <a:pt x="18223" y="13401"/>
                  </a:cubicBezTo>
                  <a:cubicBezTo>
                    <a:pt x="17668" y="13758"/>
                    <a:pt x="17153" y="14154"/>
                    <a:pt x="16599" y="14550"/>
                  </a:cubicBezTo>
                  <a:cubicBezTo>
                    <a:pt x="15806" y="15184"/>
                    <a:pt x="15054" y="15818"/>
                    <a:pt x="14301" y="16451"/>
                  </a:cubicBezTo>
                  <a:cubicBezTo>
                    <a:pt x="14103" y="16610"/>
                    <a:pt x="13945" y="16729"/>
                    <a:pt x="13786" y="16887"/>
                  </a:cubicBezTo>
                  <a:cubicBezTo>
                    <a:pt x="13113" y="17481"/>
                    <a:pt x="12479" y="18036"/>
                    <a:pt x="11845" y="18670"/>
                  </a:cubicBezTo>
                  <a:cubicBezTo>
                    <a:pt x="11607" y="18907"/>
                    <a:pt x="11409" y="19145"/>
                    <a:pt x="11172" y="19383"/>
                  </a:cubicBezTo>
                  <a:cubicBezTo>
                    <a:pt x="10934" y="19620"/>
                    <a:pt x="10736" y="19858"/>
                    <a:pt x="10498" y="20096"/>
                  </a:cubicBezTo>
                  <a:cubicBezTo>
                    <a:pt x="10300" y="20373"/>
                    <a:pt x="10063" y="20690"/>
                    <a:pt x="9864" y="20967"/>
                  </a:cubicBezTo>
                  <a:cubicBezTo>
                    <a:pt x="9231" y="21839"/>
                    <a:pt x="8636" y="22710"/>
                    <a:pt x="8082" y="23621"/>
                  </a:cubicBezTo>
                  <a:cubicBezTo>
                    <a:pt x="7171" y="25206"/>
                    <a:pt x="6299" y="26790"/>
                    <a:pt x="5428" y="28375"/>
                  </a:cubicBezTo>
                  <a:cubicBezTo>
                    <a:pt x="5301" y="28608"/>
                    <a:pt x="5060" y="28728"/>
                    <a:pt x="4821" y="28728"/>
                  </a:cubicBezTo>
                  <a:cubicBezTo>
                    <a:pt x="4613" y="28728"/>
                    <a:pt x="4408" y="28638"/>
                    <a:pt x="4279" y="28454"/>
                  </a:cubicBezTo>
                  <a:cubicBezTo>
                    <a:pt x="4239" y="28454"/>
                    <a:pt x="4239" y="28414"/>
                    <a:pt x="4200" y="28375"/>
                  </a:cubicBezTo>
                  <a:cubicBezTo>
                    <a:pt x="4200" y="28375"/>
                    <a:pt x="4200" y="28335"/>
                    <a:pt x="4200" y="28335"/>
                  </a:cubicBezTo>
                  <a:cubicBezTo>
                    <a:pt x="4200" y="28335"/>
                    <a:pt x="4200" y="28296"/>
                    <a:pt x="4200" y="28296"/>
                  </a:cubicBezTo>
                  <a:cubicBezTo>
                    <a:pt x="4160" y="28296"/>
                    <a:pt x="4160" y="28296"/>
                    <a:pt x="4160" y="28256"/>
                  </a:cubicBezTo>
                  <a:cubicBezTo>
                    <a:pt x="4160" y="28256"/>
                    <a:pt x="4160" y="28216"/>
                    <a:pt x="4160" y="28177"/>
                  </a:cubicBezTo>
                  <a:cubicBezTo>
                    <a:pt x="4081" y="27741"/>
                    <a:pt x="4438" y="27345"/>
                    <a:pt x="4596" y="26988"/>
                  </a:cubicBezTo>
                  <a:cubicBezTo>
                    <a:pt x="5111" y="26077"/>
                    <a:pt x="5626" y="25206"/>
                    <a:pt x="6101" y="24295"/>
                  </a:cubicBezTo>
                  <a:cubicBezTo>
                    <a:pt x="6339" y="23899"/>
                    <a:pt x="6537" y="23502"/>
                    <a:pt x="6775" y="23146"/>
                  </a:cubicBezTo>
                  <a:cubicBezTo>
                    <a:pt x="7092" y="22552"/>
                    <a:pt x="7448" y="21997"/>
                    <a:pt x="7844" y="21482"/>
                  </a:cubicBezTo>
                  <a:cubicBezTo>
                    <a:pt x="8122" y="21046"/>
                    <a:pt x="8399" y="20611"/>
                    <a:pt x="8716" y="20215"/>
                  </a:cubicBezTo>
                  <a:cubicBezTo>
                    <a:pt x="8795" y="20096"/>
                    <a:pt x="8874" y="19977"/>
                    <a:pt x="8953" y="19858"/>
                  </a:cubicBezTo>
                  <a:cubicBezTo>
                    <a:pt x="9033" y="19779"/>
                    <a:pt x="9072" y="19700"/>
                    <a:pt x="9151" y="19620"/>
                  </a:cubicBezTo>
                  <a:cubicBezTo>
                    <a:pt x="9587" y="19026"/>
                    <a:pt x="10102" y="18472"/>
                    <a:pt x="10617" y="17957"/>
                  </a:cubicBezTo>
                  <a:lnTo>
                    <a:pt x="10974" y="17600"/>
                  </a:lnTo>
                  <a:cubicBezTo>
                    <a:pt x="11211" y="17362"/>
                    <a:pt x="11449" y="17125"/>
                    <a:pt x="11687" y="16927"/>
                  </a:cubicBezTo>
                  <a:cubicBezTo>
                    <a:pt x="13152" y="15580"/>
                    <a:pt x="14658" y="14312"/>
                    <a:pt x="16242" y="13124"/>
                  </a:cubicBezTo>
                  <a:cubicBezTo>
                    <a:pt x="16440" y="12965"/>
                    <a:pt x="16638" y="12807"/>
                    <a:pt x="16876" y="12649"/>
                  </a:cubicBezTo>
                  <a:cubicBezTo>
                    <a:pt x="17074" y="12530"/>
                    <a:pt x="17272" y="12371"/>
                    <a:pt x="17510" y="12213"/>
                  </a:cubicBezTo>
                  <a:cubicBezTo>
                    <a:pt x="18143" y="11777"/>
                    <a:pt x="18817" y="11381"/>
                    <a:pt x="19451" y="10985"/>
                  </a:cubicBezTo>
                  <a:cubicBezTo>
                    <a:pt x="20124" y="10589"/>
                    <a:pt x="20797" y="10193"/>
                    <a:pt x="21471" y="9796"/>
                  </a:cubicBezTo>
                  <a:cubicBezTo>
                    <a:pt x="22620" y="9163"/>
                    <a:pt x="23808" y="8569"/>
                    <a:pt x="24957" y="7935"/>
                  </a:cubicBezTo>
                  <a:cubicBezTo>
                    <a:pt x="25353" y="7737"/>
                    <a:pt x="25749" y="7499"/>
                    <a:pt x="26106" y="7301"/>
                  </a:cubicBezTo>
                  <a:cubicBezTo>
                    <a:pt x="26541" y="7063"/>
                    <a:pt x="26977" y="6826"/>
                    <a:pt x="27452" y="6588"/>
                  </a:cubicBezTo>
                  <a:cubicBezTo>
                    <a:pt x="27650" y="6469"/>
                    <a:pt x="27888" y="6350"/>
                    <a:pt x="28086" y="6271"/>
                  </a:cubicBezTo>
                  <a:cubicBezTo>
                    <a:pt x="28522" y="6073"/>
                    <a:pt x="28958" y="5875"/>
                    <a:pt x="29393" y="5677"/>
                  </a:cubicBezTo>
                  <a:cubicBezTo>
                    <a:pt x="29552" y="5598"/>
                    <a:pt x="29750" y="5518"/>
                    <a:pt x="29908" y="5479"/>
                  </a:cubicBezTo>
                  <a:cubicBezTo>
                    <a:pt x="30463" y="5241"/>
                    <a:pt x="31017" y="5083"/>
                    <a:pt x="31572" y="4924"/>
                  </a:cubicBezTo>
                  <a:cubicBezTo>
                    <a:pt x="31691" y="4885"/>
                    <a:pt x="31810" y="4845"/>
                    <a:pt x="31968" y="4805"/>
                  </a:cubicBezTo>
                  <a:cubicBezTo>
                    <a:pt x="32008" y="4805"/>
                    <a:pt x="32087" y="4766"/>
                    <a:pt x="32127" y="4766"/>
                  </a:cubicBezTo>
                  <a:cubicBezTo>
                    <a:pt x="32206" y="4766"/>
                    <a:pt x="32245" y="4726"/>
                    <a:pt x="32285" y="4726"/>
                  </a:cubicBezTo>
                  <a:cubicBezTo>
                    <a:pt x="32404" y="4686"/>
                    <a:pt x="32523" y="4686"/>
                    <a:pt x="32602" y="4647"/>
                  </a:cubicBezTo>
                  <a:cubicBezTo>
                    <a:pt x="32879" y="4568"/>
                    <a:pt x="33157" y="4528"/>
                    <a:pt x="33394" y="4449"/>
                  </a:cubicBezTo>
                  <a:cubicBezTo>
                    <a:pt x="33713" y="4391"/>
                    <a:pt x="34011" y="4354"/>
                    <a:pt x="34256" y="4354"/>
                  </a:cubicBezTo>
                  <a:close/>
                  <a:moveTo>
                    <a:pt x="3487" y="29920"/>
                  </a:moveTo>
                  <a:cubicBezTo>
                    <a:pt x="3606" y="29920"/>
                    <a:pt x="3725" y="29920"/>
                    <a:pt x="3883" y="29959"/>
                  </a:cubicBezTo>
                  <a:cubicBezTo>
                    <a:pt x="3923" y="29959"/>
                    <a:pt x="3923" y="29999"/>
                    <a:pt x="3962" y="29999"/>
                  </a:cubicBezTo>
                  <a:cubicBezTo>
                    <a:pt x="4002" y="29999"/>
                    <a:pt x="4041" y="30038"/>
                    <a:pt x="4041" y="30038"/>
                  </a:cubicBezTo>
                  <a:cubicBezTo>
                    <a:pt x="4121" y="30078"/>
                    <a:pt x="4160" y="30118"/>
                    <a:pt x="4160" y="30157"/>
                  </a:cubicBezTo>
                  <a:cubicBezTo>
                    <a:pt x="4200" y="30197"/>
                    <a:pt x="4200" y="30237"/>
                    <a:pt x="4239" y="30276"/>
                  </a:cubicBezTo>
                  <a:cubicBezTo>
                    <a:pt x="4239" y="30276"/>
                    <a:pt x="4239" y="30276"/>
                    <a:pt x="4279" y="30316"/>
                  </a:cubicBezTo>
                  <a:cubicBezTo>
                    <a:pt x="4279" y="30316"/>
                    <a:pt x="4279" y="30355"/>
                    <a:pt x="4279" y="30395"/>
                  </a:cubicBezTo>
                  <a:cubicBezTo>
                    <a:pt x="4279" y="30395"/>
                    <a:pt x="4279" y="30395"/>
                    <a:pt x="4279" y="30435"/>
                  </a:cubicBezTo>
                  <a:lnTo>
                    <a:pt x="4319" y="30435"/>
                  </a:lnTo>
                  <a:cubicBezTo>
                    <a:pt x="4319" y="30474"/>
                    <a:pt x="4319" y="30474"/>
                    <a:pt x="4319" y="30474"/>
                  </a:cubicBezTo>
                  <a:cubicBezTo>
                    <a:pt x="4319" y="30593"/>
                    <a:pt x="4319" y="30672"/>
                    <a:pt x="4319" y="30751"/>
                  </a:cubicBezTo>
                  <a:cubicBezTo>
                    <a:pt x="4319" y="30791"/>
                    <a:pt x="4279" y="30831"/>
                    <a:pt x="4279" y="30831"/>
                  </a:cubicBezTo>
                  <a:lnTo>
                    <a:pt x="4279" y="30870"/>
                  </a:lnTo>
                  <a:cubicBezTo>
                    <a:pt x="4279" y="30910"/>
                    <a:pt x="4239" y="30950"/>
                    <a:pt x="4239" y="30989"/>
                  </a:cubicBezTo>
                  <a:cubicBezTo>
                    <a:pt x="4200" y="30989"/>
                    <a:pt x="4200" y="31029"/>
                    <a:pt x="4160" y="31068"/>
                  </a:cubicBezTo>
                  <a:lnTo>
                    <a:pt x="4160" y="31108"/>
                  </a:lnTo>
                  <a:cubicBezTo>
                    <a:pt x="4121" y="31148"/>
                    <a:pt x="4081" y="31187"/>
                    <a:pt x="4041" y="31187"/>
                  </a:cubicBezTo>
                  <a:cubicBezTo>
                    <a:pt x="4002" y="31227"/>
                    <a:pt x="3962" y="31266"/>
                    <a:pt x="3923" y="31306"/>
                  </a:cubicBezTo>
                  <a:cubicBezTo>
                    <a:pt x="3883" y="31306"/>
                    <a:pt x="3804" y="31346"/>
                    <a:pt x="3764" y="31346"/>
                  </a:cubicBezTo>
                  <a:cubicBezTo>
                    <a:pt x="3725" y="31365"/>
                    <a:pt x="3675" y="31375"/>
                    <a:pt x="3626" y="31375"/>
                  </a:cubicBezTo>
                  <a:cubicBezTo>
                    <a:pt x="3576" y="31375"/>
                    <a:pt x="3526" y="31365"/>
                    <a:pt x="3487" y="31346"/>
                  </a:cubicBezTo>
                  <a:cubicBezTo>
                    <a:pt x="3408" y="31346"/>
                    <a:pt x="3328" y="31306"/>
                    <a:pt x="3289" y="31306"/>
                  </a:cubicBezTo>
                  <a:cubicBezTo>
                    <a:pt x="3249" y="31266"/>
                    <a:pt x="3170" y="31227"/>
                    <a:pt x="3130" y="31187"/>
                  </a:cubicBezTo>
                  <a:cubicBezTo>
                    <a:pt x="2972" y="31029"/>
                    <a:pt x="2932" y="30791"/>
                    <a:pt x="2972" y="30553"/>
                  </a:cubicBezTo>
                  <a:cubicBezTo>
                    <a:pt x="2972" y="30514"/>
                    <a:pt x="2972" y="30474"/>
                    <a:pt x="2972" y="30435"/>
                  </a:cubicBezTo>
                  <a:cubicBezTo>
                    <a:pt x="3012" y="30395"/>
                    <a:pt x="3012" y="30316"/>
                    <a:pt x="3051" y="30237"/>
                  </a:cubicBezTo>
                  <a:cubicBezTo>
                    <a:pt x="3091" y="30197"/>
                    <a:pt x="3170" y="30118"/>
                    <a:pt x="3210" y="30078"/>
                  </a:cubicBezTo>
                  <a:cubicBezTo>
                    <a:pt x="3289" y="29999"/>
                    <a:pt x="3368" y="29959"/>
                    <a:pt x="3487" y="29920"/>
                  </a:cubicBezTo>
                  <a:close/>
                  <a:moveTo>
                    <a:pt x="28993" y="26013"/>
                  </a:moveTo>
                  <a:cubicBezTo>
                    <a:pt x="30530" y="26013"/>
                    <a:pt x="31924" y="26607"/>
                    <a:pt x="33038" y="27701"/>
                  </a:cubicBezTo>
                  <a:cubicBezTo>
                    <a:pt x="33315" y="27979"/>
                    <a:pt x="33553" y="28296"/>
                    <a:pt x="33790" y="28612"/>
                  </a:cubicBezTo>
                  <a:cubicBezTo>
                    <a:pt x="33988" y="28890"/>
                    <a:pt x="34147" y="29167"/>
                    <a:pt x="34305" y="29444"/>
                  </a:cubicBezTo>
                  <a:cubicBezTo>
                    <a:pt x="34424" y="29642"/>
                    <a:pt x="34503" y="29880"/>
                    <a:pt x="34622" y="30118"/>
                  </a:cubicBezTo>
                  <a:cubicBezTo>
                    <a:pt x="34701" y="30276"/>
                    <a:pt x="34781" y="30474"/>
                    <a:pt x="34820" y="30633"/>
                  </a:cubicBezTo>
                  <a:cubicBezTo>
                    <a:pt x="35058" y="31187"/>
                    <a:pt x="35216" y="31821"/>
                    <a:pt x="35335" y="32455"/>
                  </a:cubicBezTo>
                  <a:cubicBezTo>
                    <a:pt x="35454" y="33009"/>
                    <a:pt x="35533" y="33564"/>
                    <a:pt x="35533" y="34119"/>
                  </a:cubicBezTo>
                  <a:cubicBezTo>
                    <a:pt x="35573" y="34277"/>
                    <a:pt x="35573" y="34475"/>
                    <a:pt x="35573" y="34673"/>
                  </a:cubicBezTo>
                  <a:cubicBezTo>
                    <a:pt x="35612" y="34752"/>
                    <a:pt x="35573" y="34832"/>
                    <a:pt x="35573" y="34911"/>
                  </a:cubicBezTo>
                  <a:cubicBezTo>
                    <a:pt x="35533" y="34950"/>
                    <a:pt x="35533" y="34990"/>
                    <a:pt x="35494" y="35030"/>
                  </a:cubicBezTo>
                  <a:cubicBezTo>
                    <a:pt x="35414" y="35109"/>
                    <a:pt x="35335" y="35148"/>
                    <a:pt x="35256" y="35148"/>
                  </a:cubicBezTo>
                  <a:cubicBezTo>
                    <a:pt x="35098" y="35148"/>
                    <a:pt x="34979" y="35069"/>
                    <a:pt x="34899" y="34990"/>
                  </a:cubicBezTo>
                  <a:cubicBezTo>
                    <a:pt x="34860" y="34950"/>
                    <a:pt x="34860" y="34871"/>
                    <a:pt x="34820" y="34792"/>
                  </a:cubicBezTo>
                  <a:cubicBezTo>
                    <a:pt x="34741" y="34475"/>
                    <a:pt x="34820" y="34039"/>
                    <a:pt x="34741" y="33722"/>
                  </a:cubicBezTo>
                  <a:cubicBezTo>
                    <a:pt x="34547" y="30421"/>
                    <a:pt x="32449" y="27226"/>
                    <a:pt x="29332" y="27226"/>
                  </a:cubicBezTo>
                  <a:cubicBezTo>
                    <a:pt x="28635" y="27226"/>
                    <a:pt x="27886" y="27386"/>
                    <a:pt x="27096" y="27741"/>
                  </a:cubicBezTo>
                  <a:cubicBezTo>
                    <a:pt x="25591" y="28296"/>
                    <a:pt x="24363" y="29325"/>
                    <a:pt x="23135" y="30355"/>
                  </a:cubicBezTo>
                  <a:cubicBezTo>
                    <a:pt x="22976" y="30474"/>
                    <a:pt x="22818" y="30593"/>
                    <a:pt x="22659" y="30751"/>
                  </a:cubicBezTo>
                  <a:cubicBezTo>
                    <a:pt x="22382" y="31029"/>
                    <a:pt x="22144" y="31346"/>
                    <a:pt x="21867" y="31583"/>
                  </a:cubicBezTo>
                  <a:cubicBezTo>
                    <a:pt x="21669" y="31781"/>
                    <a:pt x="21431" y="31940"/>
                    <a:pt x="21194" y="32019"/>
                  </a:cubicBezTo>
                  <a:cubicBezTo>
                    <a:pt x="20045" y="31861"/>
                    <a:pt x="20401" y="31068"/>
                    <a:pt x="21194" y="30276"/>
                  </a:cubicBezTo>
                  <a:lnTo>
                    <a:pt x="21352" y="30118"/>
                  </a:lnTo>
                  <a:cubicBezTo>
                    <a:pt x="21431" y="30038"/>
                    <a:pt x="21510" y="29920"/>
                    <a:pt x="21629" y="29840"/>
                  </a:cubicBezTo>
                  <a:cubicBezTo>
                    <a:pt x="21669" y="29801"/>
                    <a:pt x="21709" y="29761"/>
                    <a:pt x="21788" y="29722"/>
                  </a:cubicBezTo>
                  <a:cubicBezTo>
                    <a:pt x="21867" y="29603"/>
                    <a:pt x="21986" y="29524"/>
                    <a:pt x="22105" y="29444"/>
                  </a:cubicBezTo>
                  <a:cubicBezTo>
                    <a:pt x="22303" y="29246"/>
                    <a:pt x="22501" y="29088"/>
                    <a:pt x="22738" y="28929"/>
                  </a:cubicBezTo>
                  <a:cubicBezTo>
                    <a:pt x="22818" y="28850"/>
                    <a:pt x="22937" y="28771"/>
                    <a:pt x="23016" y="28692"/>
                  </a:cubicBezTo>
                  <a:cubicBezTo>
                    <a:pt x="23174" y="28573"/>
                    <a:pt x="23333" y="28454"/>
                    <a:pt x="23451" y="28375"/>
                  </a:cubicBezTo>
                  <a:cubicBezTo>
                    <a:pt x="23531" y="28296"/>
                    <a:pt x="23610" y="28256"/>
                    <a:pt x="23689" y="28177"/>
                  </a:cubicBezTo>
                  <a:cubicBezTo>
                    <a:pt x="23768" y="28137"/>
                    <a:pt x="23848" y="28058"/>
                    <a:pt x="23887" y="28018"/>
                  </a:cubicBezTo>
                  <a:cubicBezTo>
                    <a:pt x="24006" y="27939"/>
                    <a:pt x="24046" y="27899"/>
                    <a:pt x="24125" y="27860"/>
                  </a:cubicBezTo>
                  <a:cubicBezTo>
                    <a:pt x="25801" y="26598"/>
                    <a:pt x="27468" y="26013"/>
                    <a:pt x="28993" y="26013"/>
                  </a:cubicBezTo>
                  <a:close/>
                  <a:moveTo>
                    <a:pt x="57399" y="38595"/>
                  </a:moveTo>
                  <a:cubicBezTo>
                    <a:pt x="57597" y="38595"/>
                    <a:pt x="57795" y="38634"/>
                    <a:pt x="57954" y="38634"/>
                  </a:cubicBezTo>
                  <a:cubicBezTo>
                    <a:pt x="58152" y="38674"/>
                    <a:pt x="58350" y="38714"/>
                    <a:pt x="58548" y="38753"/>
                  </a:cubicBezTo>
                  <a:cubicBezTo>
                    <a:pt x="58667" y="38753"/>
                    <a:pt x="58746" y="38793"/>
                    <a:pt x="58825" y="38793"/>
                  </a:cubicBezTo>
                  <a:cubicBezTo>
                    <a:pt x="59023" y="38872"/>
                    <a:pt x="59221" y="38912"/>
                    <a:pt x="59419" y="38991"/>
                  </a:cubicBezTo>
                  <a:cubicBezTo>
                    <a:pt x="59538" y="39031"/>
                    <a:pt x="59657" y="39070"/>
                    <a:pt x="59776" y="39149"/>
                  </a:cubicBezTo>
                  <a:cubicBezTo>
                    <a:pt x="60014" y="39229"/>
                    <a:pt x="60212" y="39387"/>
                    <a:pt x="60449" y="39506"/>
                  </a:cubicBezTo>
                  <a:cubicBezTo>
                    <a:pt x="61242" y="40021"/>
                    <a:pt x="61915" y="40734"/>
                    <a:pt x="62430" y="41764"/>
                  </a:cubicBezTo>
                  <a:cubicBezTo>
                    <a:pt x="62707" y="42279"/>
                    <a:pt x="62905" y="42794"/>
                    <a:pt x="63103" y="43348"/>
                  </a:cubicBezTo>
                  <a:cubicBezTo>
                    <a:pt x="63143" y="43467"/>
                    <a:pt x="63183" y="43626"/>
                    <a:pt x="63222" y="43744"/>
                  </a:cubicBezTo>
                  <a:cubicBezTo>
                    <a:pt x="63539" y="44854"/>
                    <a:pt x="63658" y="46002"/>
                    <a:pt x="63500" y="47151"/>
                  </a:cubicBezTo>
                  <a:cubicBezTo>
                    <a:pt x="63460" y="47270"/>
                    <a:pt x="63460" y="47468"/>
                    <a:pt x="63460" y="47626"/>
                  </a:cubicBezTo>
                  <a:cubicBezTo>
                    <a:pt x="63420" y="47706"/>
                    <a:pt x="63420" y="47745"/>
                    <a:pt x="63420" y="47785"/>
                  </a:cubicBezTo>
                  <a:cubicBezTo>
                    <a:pt x="63420" y="47785"/>
                    <a:pt x="63420" y="47824"/>
                    <a:pt x="63420" y="47824"/>
                  </a:cubicBezTo>
                  <a:cubicBezTo>
                    <a:pt x="63420" y="47824"/>
                    <a:pt x="63420" y="47864"/>
                    <a:pt x="63381" y="47864"/>
                  </a:cubicBezTo>
                  <a:cubicBezTo>
                    <a:pt x="63341" y="48023"/>
                    <a:pt x="63262" y="48141"/>
                    <a:pt x="63143" y="48181"/>
                  </a:cubicBezTo>
                  <a:lnTo>
                    <a:pt x="62945" y="48181"/>
                  </a:lnTo>
                  <a:cubicBezTo>
                    <a:pt x="62905" y="48181"/>
                    <a:pt x="62905" y="48141"/>
                    <a:pt x="62866" y="48141"/>
                  </a:cubicBezTo>
                  <a:cubicBezTo>
                    <a:pt x="62866" y="48102"/>
                    <a:pt x="62866" y="48102"/>
                    <a:pt x="62866" y="48102"/>
                  </a:cubicBezTo>
                  <a:cubicBezTo>
                    <a:pt x="62826" y="48062"/>
                    <a:pt x="62787" y="48023"/>
                    <a:pt x="62787" y="47983"/>
                  </a:cubicBezTo>
                  <a:cubicBezTo>
                    <a:pt x="62787" y="47943"/>
                    <a:pt x="62747" y="47904"/>
                    <a:pt x="62747" y="47864"/>
                  </a:cubicBezTo>
                  <a:cubicBezTo>
                    <a:pt x="62668" y="47310"/>
                    <a:pt x="62866" y="46240"/>
                    <a:pt x="62707" y="45883"/>
                  </a:cubicBezTo>
                  <a:cubicBezTo>
                    <a:pt x="62668" y="45250"/>
                    <a:pt x="62549" y="44655"/>
                    <a:pt x="62390" y="44141"/>
                  </a:cubicBezTo>
                  <a:cubicBezTo>
                    <a:pt x="62272" y="43744"/>
                    <a:pt x="62113" y="43348"/>
                    <a:pt x="61955" y="43031"/>
                  </a:cubicBezTo>
                  <a:cubicBezTo>
                    <a:pt x="61915" y="42913"/>
                    <a:pt x="61875" y="42794"/>
                    <a:pt x="61796" y="42675"/>
                  </a:cubicBezTo>
                  <a:cubicBezTo>
                    <a:pt x="61321" y="41764"/>
                    <a:pt x="60647" y="41051"/>
                    <a:pt x="59816" y="40575"/>
                  </a:cubicBezTo>
                  <a:cubicBezTo>
                    <a:pt x="59499" y="40377"/>
                    <a:pt x="59142" y="40258"/>
                    <a:pt x="58786" y="40140"/>
                  </a:cubicBezTo>
                  <a:cubicBezTo>
                    <a:pt x="58706" y="40100"/>
                    <a:pt x="58627" y="40060"/>
                    <a:pt x="58548" y="40060"/>
                  </a:cubicBezTo>
                  <a:cubicBezTo>
                    <a:pt x="58469" y="40021"/>
                    <a:pt x="58390" y="40021"/>
                    <a:pt x="58350" y="39981"/>
                  </a:cubicBezTo>
                  <a:cubicBezTo>
                    <a:pt x="57993" y="39902"/>
                    <a:pt x="57637" y="39862"/>
                    <a:pt x="57241" y="39862"/>
                  </a:cubicBezTo>
                  <a:cubicBezTo>
                    <a:pt x="57044" y="39846"/>
                    <a:pt x="56840" y="39836"/>
                    <a:pt x="56630" y="39836"/>
                  </a:cubicBezTo>
                  <a:cubicBezTo>
                    <a:pt x="56332" y="39836"/>
                    <a:pt x="56021" y="39856"/>
                    <a:pt x="55696" y="39902"/>
                  </a:cubicBezTo>
                  <a:cubicBezTo>
                    <a:pt x="55062" y="39981"/>
                    <a:pt x="54389" y="40140"/>
                    <a:pt x="53715" y="40338"/>
                  </a:cubicBezTo>
                  <a:cubicBezTo>
                    <a:pt x="53557" y="40377"/>
                    <a:pt x="53359" y="40457"/>
                    <a:pt x="53200" y="40496"/>
                  </a:cubicBezTo>
                  <a:cubicBezTo>
                    <a:pt x="53121" y="40536"/>
                    <a:pt x="53042" y="40575"/>
                    <a:pt x="52963" y="40615"/>
                  </a:cubicBezTo>
                  <a:cubicBezTo>
                    <a:pt x="52883" y="40655"/>
                    <a:pt x="52804" y="40694"/>
                    <a:pt x="52725" y="40734"/>
                  </a:cubicBezTo>
                  <a:cubicBezTo>
                    <a:pt x="52448" y="40853"/>
                    <a:pt x="52210" y="40932"/>
                    <a:pt x="51972" y="40972"/>
                  </a:cubicBezTo>
                  <a:cubicBezTo>
                    <a:pt x="51854" y="41011"/>
                    <a:pt x="51774" y="41011"/>
                    <a:pt x="51695" y="41011"/>
                  </a:cubicBezTo>
                  <a:cubicBezTo>
                    <a:pt x="51655" y="41011"/>
                    <a:pt x="51576" y="40972"/>
                    <a:pt x="51537" y="40932"/>
                  </a:cubicBezTo>
                  <a:cubicBezTo>
                    <a:pt x="51537" y="40932"/>
                    <a:pt x="51497" y="40892"/>
                    <a:pt x="51457" y="40892"/>
                  </a:cubicBezTo>
                  <a:cubicBezTo>
                    <a:pt x="51299" y="40734"/>
                    <a:pt x="51299" y="40457"/>
                    <a:pt x="51378" y="40258"/>
                  </a:cubicBezTo>
                  <a:cubicBezTo>
                    <a:pt x="51418" y="40219"/>
                    <a:pt x="51418" y="40179"/>
                    <a:pt x="51457" y="40140"/>
                  </a:cubicBezTo>
                  <a:lnTo>
                    <a:pt x="51497" y="40140"/>
                  </a:lnTo>
                  <a:cubicBezTo>
                    <a:pt x="51497" y="40100"/>
                    <a:pt x="51537" y="40100"/>
                    <a:pt x="51576" y="40100"/>
                  </a:cubicBezTo>
                  <a:cubicBezTo>
                    <a:pt x="51576" y="40100"/>
                    <a:pt x="51576" y="40100"/>
                    <a:pt x="51576" y="40060"/>
                  </a:cubicBezTo>
                  <a:cubicBezTo>
                    <a:pt x="52527" y="39585"/>
                    <a:pt x="53557" y="39189"/>
                    <a:pt x="54626" y="38912"/>
                  </a:cubicBezTo>
                  <a:cubicBezTo>
                    <a:pt x="54745" y="38872"/>
                    <a:pt x="54864" y="38872"/>
                    <a:pt x="54983" y="38832"/>
                  </a:cubicBezTo>
                  <a:cubicBezTo>
                    <a:pt x="55221" y="38793"/>
                    <a:pt x="55458" y="38753"/>
                    <a:pt x="55656" y="38714"/>
                  </a:cubicBezTo>
                  <a:lnTo>
                    <a:pt x="55696" y="38714"/>
                  </a:lnTo>
                  <a:cubicBezTo>
                    <a:pt x="55894" y="38674"/>
                    <a:pt x="56132" y="38634"/>
                    <a:pt x="56369" y="38634"/>
                  </a:cubicBezTo>
                  <a:cubicBezTo>
                    <a:pt x="56726" y="38595"/>
                    <a:pt x="57082" y="38595"/>
                    <a:pt x="57399" y="38595"/>
                  </a:cubicBezTo>
                  <a:close/>
                  <a:moveTo>
                    <a:pt x="82949" y="23700"/>
                  </a:moveTo>
                  <a:cubicBezTo>
                    <a:pt x="82989" y="23700"/>
                    <a:pt x="83028" y="23700"/>
                    <a:pt x="83068" y="23740"/>
                  </a:cubicBezTo>
                  <a:cubicBezTo>
                    <a:pt x="83147" y="23740"/>
                    <a:pt x="83226" y="23780"/>
                    <a:pt x="83266" y="23819"/>
                  </a:cubicBezTo>
                  <a:cubicBezTo>
                    <a:pt x="83306" y="23819"/>
                    <a:pt x="83345" y="23859"/>
                    <a:pt x="83385" y="23859"/>
                  </a:cubicBezTo>
                  <a:cubicBezTo>
                    <a:pt x="83543" y="24017"/>
                    <a:pt x="83702" y="24136"/>
                    <a:pt x="83860" y="24295"/>
                  </a:cubicBezTo>
                  <a:cubicBezTo>
                    <a:pt x="84296" y="24730"/>
                    <a:pt x="84692" y="25245"/>
                    <a:pt x="85049" y="25760"/>
                  </a:cubicBezTo>
                  <a:cubicBezTo>
                    <a:pt x="85286" y="26117"/>
                    <a:pt x="85484" y="26473"/>
                    <a:pt x="85722" y="26830"/>
                  </a:cubicBezTo>
                  <a:cubicBezTo>
                    <a:pt x="85920" y="27186"/>
                    <a:pt x="86118" y="27543"/>
                    <a:pt x="86316" y="27899"/>
                  </a:cubicBezTo>
                  <a:cubicBezTo>
                    <a:pt x="86594" y="28454"/>
                    <a:pt x="86831" y="29009"/>
                    <a:pt x="87069" y="29603"/>
                  </a:cubicBezTo>
                  <a:cubicBezTo>
                    <a:pt x="87148" y="29801"/>
                    <a:pt x="87227" y="29999"/>
                    <a:pt x="87307" y="30197"/>
                  </a:cubicBezTo>
                  <a:cubicBezTo>
                    <a:pt x="87386" y="30395"/>
                    <a:pt x="87465" y="30633"/>
                    <a:pt x="87544" y="30870"/>
                  </a:cubicBezTo>
                  <a:cubicBezTo>
                    <a:pt x="87584" y="31068"/>
                    <a:pt x="87663" y="31227"/>
                    <a:pt x="87703" y="31385"/>
                  </a:cubicBezTo>
                  <a:cubicBezTo>
                    <a:pt x="87861" y="31940"/>
                    <a:pt x="87980" y="32455"/>
                    <a:pt x="88138" y="33009"/>
                  </a:cubicBezTo>
                  <a:cubicBezTo>
                    <a:pt x="88218" y="33287"/>
                    <a:pt x="88297" y="33564"/>
                    <a:pt x="88336" y="33881"/>
                  </a:cubicBezTo>
                  <a:cubicBezTo>
                    <a:pt x="88416" y="34158"/>
                    <a:pt x="88495" y="34435"/>
                    <a:pt x="88574" y="34713"/>
                  </a:cubicBezTo>
                  <a:cubicBezTo>
                    <a:pt x="88931" y="36456"/>
                    <a:pt x="89168" y="38238"/>
                    <a:pt x="89168" y="40021"/>
                  </a:cubicBezTo>
                  <a:cubicBezTo>
                    <a:pt x="89208" y="40972"/>
                    <a:pt x="89208" y="41883"/>
                    <a:pt x="89129" y="42833"/>
                  </a:cubicBezTo>
                  <a:cubicBezTo>
                    <a:pt x="89129" y="43427"/>
                    <a:pt x="89050" y="44061"/>
                    <a:pt x="89010" y="44655"/>
                  </a:cubicBezTo>
                  <a:cubicBezTo>
                    <a:pt x="88931" y="45091"/>
                    <a:pt x="88891" y="45487"/>
                    <a:pt x="88812" y="45883"/>
                  </a:cubicBezTo>
                  <a:cubicBezTo>
                    <a:pt x="88733" y="46557"/>
                    <a:pt x="88614" y="47230"/>
                    <a:pt x="88455" y="47864"/>
                  </a:cubicBezTo>
                  <a:cubicBezTo>
                    <a:pt x="88336" y="48498"/>
                    <a:pt x="88178" y="49171"/>
                    <a:pt x="87980" y="49805"/>
                  </a:cubicBezTo>
                  <a:cubicBezTo>
                    <a:pt x="87901" y="50082"/>
                    <a:pt x="87822" y="50399"/>
                    <a:pt x="87742" y="50677"/>
                  </a:cubicBezTo>
                  <a:cubicBezTo>
                    <a:pt x="87703" y="50795"/>
                    <a:pt x="87663" y="50914"/>
                    <a:pt x="87623" y="51033"/>
                  </a:cubicBezTo>
                  <a:cubicBezTo>
                    <a:pt x="87623" y="51073"/>
                    <a:pt x="87584" y="51152"/>
                    <a:pt x="87544" y="51192"/>
                  </a:cubicBezTo>
                  <a:cubicBezTo>
                    <a:pt x="87465" y="51310"/>
                    <a:pt x="87346" y="51390"/>
                    <a:pt x="87227" y="51390"/>
                  </a:cubicBezTo>
                  <a:cubicBezTo>
                    <a:pt x="87188" y="51409"/>
                    <a:pt x="87138" y="51419"/>
                    <a:pt x="87089" y="51419"/>
                  </a:cubicBezTo>
                  <a:cubicBezTo>
                    <a:pt x="87039" y="51419"/>
                    <a:pt x="86990" y="51409"/>
                    <a:pt x="86950" y="51390"/>
                  </a:cubicBezTo>
                  <a:cubicBezTo>
                    <a:pt x="86871" y="51390"/>
                    <a:pt x="86792" y="51350"/>
                    <a:pt x="86712" y="51271"/>
                  </a:cubicBezTo>
                  <a:cubicBezTo>
                    <a:pt x="86673" y="51231"/>
                    <a:pt x="86673" y="51192"/>
                    <a:pt x="86633" y="51152"/>
                  </a:cubicBezTo>
                  <a:cubicBezTo>
                    <a:pt x="86633" y="51112"/>
                    <a:pt x="86594" y="51073"/>
                    <a:pt x="86594" y="51033"/>
                  </a:cubicBezTo>
                  <a:lnTo>
                    <a:pt x="86554" y="50954"/>
                  </a:lnTo>
                  <a:cubicBezTo>
                    <a:pt x="86554" y="50914"/>
                    <a:pt x="86554" y="50835"/>
                    <a:pt x="86554" y="50795"/>
                  </a:cubicBezTo>
                  <a:cubicBezTo>
                    <a:pt x="86594" y="50637"/>
                    <a:pt x="86594" y="50518"/>
                    <a:pt x="86633" y="50360"/>
                  </a:cubicBezTo>
                  <a:cubicBezTo>
                    <a:pt x="86633" y="50241"/>
                    <a:pt x="86673" y="50082"/>
                    <a:pt x="86712" y="49964"/>
                  </a:cubicBezTo>
                  <a:cubicBezTo>
                    <a:pt x="86752" y="49647"/>
                    <a:pt x="86792" y="49369"/>
                    <a:pt x="86871" y="49092"/>
                  </a:cubicBezTo>
                  <a:cubicBezTo>
                    <a:pt x="87307" y="47072"/>
                    <a:pt x="87663" y="45012"/>
                    <a:pt x="87782" y="42913"/>
                  </a:cubicBezTo>
                  <a:cubicBezTo>
                    <a:pt x="87822" y="41407"/>
                    <a:pt x="87861" y="39862"/>
                    <a:pt x="87742" y="38357"/>
                  </a:cubicBezTo>
                  <a:cubicBezTo>
                    <a:pt x="87742" y="37921"/>
                    <a:pt x="87703" y="37525"/>
                    <a:pt x="87623" y="37129"/>
                  </a:cubicBezTo>
                  <a:lnTo>
                    <a:pt x="87544" y="36535"/>
                  </a:lnTo>
                  <a:cubicBezTo>
                    <a:pt x="87505" y="36139"/>
                    <a:pt x="87425" y="35743"/>
                    <a:pt x="87386" y="35347"/>
                  </a:cubicBezTo>
                  <a:cubicBezTo>
                    <a:pt x="87267" y="34752"/>
                    <a:pt x="87148" y="34158"/>
                    <a:pt x="86990" y="33604"/>
                  </a:cubicBezTo>
                  <a:cubicBezTo>
                    <a:pt x="86752" y="32574"/>
                    <a:pt x="86594" y="31583"/>
                    <a:pt x="86316" y="30593"/>
                  </a:cubicBezTo>
                  <a:cubicBezTo>
                    <a:pt x="86158" y="30078"/>
                    <a:pt x="85999" y="29524"/>
                    <a:pt x="85801" y="29009"/>
                  </a:cubicBezTo>
                  <a:cubicBezTo>
                    <a:pt x="85484" y="28177"/>
                    <a:pt x="85128" y="27305"/>
                    <a:pt x="84771" y="26473"/>
                  </a:cubicBezTo>
                  <a:cubicBezTo>
                    <a:pt x="84534" y="25958"/>
                    <a:pt x="84058" y="25008"/>
                    <a:pt x="83543" y="24414"/>
                  </a:cubicBezTo>
                  <a:cubicBezTo>
                    <a:pt x="83504" y="24374"/>
                    <a:pt x="83504" y="24374"/>
                    <a:pt x="83464" y="24334"/>
                  </a:cubicBezTo>
                  <a:cubicBezTo>
                    <a:pt x="83425" y="24295"/>
                    <a:pt x="83385" y="24255"/>
                    <a:pt x="83345" y="24176"/>
                  </a:cubicBezTo>
                  <a:cubicBezTo>
                    <a:pt x="83266" y="24136"/>
                    <a:pt x="83187" y="24057"/>
                    <a:pt x="83108" y="24017"/>
                  </a:cubicBezTo>
                  <a:cubicBezTo>
                    <a:pt x="83028" y="23978"/>
                    <a:pt x="82989" y="23938"/>
                    <a:pt x="82910" y="23899"/>
                  </a:cubicBezTo>
                  <a:cubicBezTo>
                    <a:pt x="82870" y="23899"/>
                    <a:pt x="82870" y="23899"/>
                    <a:pt x="82870" y="23859"/>
                  </a:cubicBezTo>
                  <a:cubicBezTo>
                    <a:pt x="82830" y="23859"/>
                    <a:pt x="82830" y="23819"/>
                    <a:pt x="82830" y="23819"/>
                  </a:cubicBezTo>
                  <a:cubicBezTo>
                    <a:pt x="82830" y="23740"/>
                    <a:pt x="82870" y="23700"/>
                    <a:pt x="82949" y="23700"/>
                  </a:cubicBezTo>
                  <a:close/>
                  <a:moveTo>
                    <a:pt x="86237" y="53489"/>
                  </a:moveTo>
                  <a:cubicBezTo>
                    <a:pt x="86277" y="53529"/>
                    <a:pt x="86277" y="53529"/>
                    <a:pt x="86316" y="53529"/>
                  </a:cubicBezTo>
                  <a:cubicBezTo>
                    <a:pt x="86316" y="53529"/>
                    <a:pt x="86356" y="53568"/>
                    <a:pt x="86356" y="53568"/>
                  </a:cubicBezTo>
                  <a:cubicBezTo>
                    <a:pt x="86395" y="53608"/>
                    <a:pt x="86435" y="53608"/>
                    <a:pt x="86435" y="53648"/>
                  </a:cubicBezTo>
                  <a:cubicBezTo>
                    <a:pt x="86514" y="53766"/>
                    <a:pt x="86554" y="53885"/>
                    <a:pt x="86514" y="54004"/>
                  </a:cubicBezTo>
                  <a:cubicBezTo>
                    <a:pt x="86480" y="54212"/>
                    <a:pt x="86294" y="54328"/>
                    <a:pt x="86090" y="54328"/>
                  </a:cubicBezTo>
                  <a:cubicBezTo>
                    <a:pt x="86060" y="54328"/>
                    <a:pt x="86030" y="54326"/>
                    <a:pt x="85999" y="54321"/>
                  </a:cubicBezTo>
                  <a:lnTo>
                    <a:pt x="85999" y="54281"/>
                  </a:lnTo>
                  <a:cubicBezTo>
                    <a:pt x="85801" y="54242"/>
                    <a:pt x="85643" y="54004"/>
                    <a:pt x="85722" y="53766"/>
                  </a:cubicBezTo>
                  <a:cubicBezTo>
                    <a:pt x="85722" y="53727"/>
                    <a:pt x="85762" y="53687"/>
                    <a:pt x="85801" y="53648"/>
                  </a:cubicBezTo>
                  <a:cubicBezTo>
                    <a:pt x="85801" y="53648"/>
                    <a:pt x="85801" y="53648"/>
                    <a:pt x="85841" y="53608"/>
                  </a:cubicBezTo>
                  <a:cubicBezTo>
                    <a:pt x="85841" y="53608"/>
                    <a:pt x="85841" y="53568"/>
                    <a:pt x="85881" y="53568"/>
                  </a:cubicBezTo>
                  <a:cubicBezTo>
                    <a:pt x="85920" y="53529"/>
                    <a:pt x="85960" y="53529"/>
                    <a:pt x="85999" y="53489"/>
                  </a:cubicBezTo>
                  <a:close/>
                  <a:moveTo>
                    <a:pt x="24175" y="37905"/>
                  </a:moveTo>
                  <a:cubicBezTo>
                    <a:pt x="24197" y="37905"/>
                    <a:pt x="24221" y="37910"/>
                    <a:pt x="24244" y="37921"/>
                  </a:cubicBezTo>
                  <a:lnTo>
                    <a:pt x="24323" y="37921"/>
                  </a:lnTo>
                  <a:cubicBezTo>
                    <a:pt x="24363" y="37961"/>
                    <a:pt x="24402" y="37961"/>
                    <a:pt x="24442" y="38001"/>
                  </a:cubicBezTo>
                  <a:cubicBezTo>
                    <a:pt x="24481" y="38040"/>
                    <a:pt x="24481" y="38080"/>
                    <a:pt x="24521" y="38119"/>
                  </a:cubicBezTo>
                  <a:cubicBezTo>
                    <a:pt x="24561" y="38238"/>
                    <a:pt x="24561" y="38357"/>
                    <a:pt x="24521" y="38516"/>
                  </a:cubicBezTo>
                  <a:cubicBezTo>
                    <a:pt x="24521" y="38555"/>
                    <a:pt x="24521" y="38634"/>
                    <a:pt x="24521" y="38674"/>
                  </a:cubicBezTo>
                  <a:cubicBezTo>
                    <a:pt x="24481" y="38991"/>
                    <a:pt x="24481" y="39308"/>
                    <a:pt x="24442" y="39625"/>
                  </a:cubicBezTo>
                  <a:cubicBezTo>
                    <a:pt x="24442" y="40219"/>
                    <a:pt x="24442" y="40813"/>
                    <a:pt x="24442" y="41407"/>
                  </a:cubicBezTo>
                  <a:cubicBezTo>
                    <a:pt x="24442" y="41922"/>
                    <a:pt x="24481" y="42477"/>
                    <a:pt x="24521" y="42992"/>
                  </a:cubicBezTo>
                  <a:cubicBezTo>
                    <a:pt x="24521" y="43269"/>
                    <a:pt x="24561" y="43546"/>
                    <a:pt x="24561" y="43824"/>
                  </a:cubicBezTo>
                  <a:cubicBezTo>
                    <a:pt x="24640" y="44854"/>
                    <a:pt x="24798" y="45883"/>
                    <a:pt x="25036" y="46874"/>
                  </a:cubicBezTo>
                  <a:cubicBezTo>
                    <a:pt x="25194" y="47547"/>
                    <a:pt x="25392" y="48221"/>
                    <a:pt x="25591" y="48894"/>
                  </a:cubicBezTo>
                  <a:cubicBezTo>
                    <a:pt x="25828" y="49528"/>
                    <a:pt x="26106" y="50201"/>
                    <a:pt x="26383" y="50795"/>
                  </a:cubicBezTo>
                  <a:cubicBezTo>
                    <a:pt x="26977" y="52063"/>
                    <a:pt x="27730" y="53251"/>
                    <a:pt x="28601" y="54281"/>
                  </a:cubicBezTo>
                  <a:cubicBezTo>
                    <a:pt x="28601" y="54321"/>
                    <a:pt x="28601" y="54321"/>
                    <a:pt x="28601" y="54321"/>
                  </a:cubicBezTo>
                  <a:cubicBezTo>
                    <a:pt x="28918" y="54717"/>
                    <a:pt x="29274" y="55074"/>
                    <a:pt x="29631" y="55470"/>
                  </a:cubicBezTo>
                  <a:cubicBezTo>
                    <a:pt x="30463" y="56341"/>
                    <a:pt x="31414" y="57094"/>
                    <a:pt x="32443" y="57728"/>
                  </a:cubicBezTo>
                  <a:cubicBezTo>
                    <a:pt x="33236" y="58203"/>
                    <a:pt x="34068" y="58559"/>
                    <a:pt x="34860" y="58837"/>
                  </a:cubicBezTo>
                  <a:cubicBezTo>
                    <a:pt x="34939" y="58876"/>
                    <a:pt x="35058" y="58876"/>
                    <a:pt x="35137" y="58916"/>
                  </a:cubicBezTo>
                  <a:cubicBezTo>
                    <a:pt x="35335" y="58995"/>
                    <a:pt x="35573" y="59035"/>
                    <a:pt x="35771" y="59114"/>
                  </a:cubicBezTo>
                  <a:cubicBezTo>
                    <a:pt x="36048" y="59154"/>
                    <a:pt x="36286" y="59233"/>
                    <a:pt x="36563" y="59272"/>
                  </a:cubicBezTo>
                  <a:cubicBezTo>
                    <a:pt x="36761" y="59312"/>
                    <a:pt x="36959" y="59352"/>
                    <a:pt x="37157" y="59391"/>
                  </a:cubicBezTo>
                  <a:cubicBezTo>
                    <a:pt x="37276" y="59391"/>
                    <a:pt x="37435" y="59431"/>
                    <a:pt x="37553" y="59431"/>
                  </a:cubicBezTo>
                  <a:cubicBezTo>
                    <a:pt x="37672" y="59431"/>
                    <a:pt x="37791" y="59471"/>
                    <a:pt x="37910" y="59471"/>
                  </a:cubicBezTo>
                  <a:cubicBezTo>
                    <a:pt x="38108" y="59471"/>
                    <a:pt x="38306" y="59471"/>
                    <a:pt x="38504" y="59510"/>
                  </a:cubicBezTo>
                  <a:lnTo>
                    <a:pt x="38544" y="59510"/>
                  </a:lnTo>
                  <a:cubicBezTo>
                    <a:pt x="38685" y="59515"/>
                    <a:pt x="38825" y="59518"/>
                    <a:pt x="38965" y="59518"/>
                  </a:cubicBezTo>
                  <a:cubicBezTo>
                    <a:pt x="39925" y="59518"/>
                    <a:pt x="40858" y="59401"/>
                    <a:pt x="41792" y="59193"/>
                  </a:cubicBezTo>
                  <a:cubicBezTo>
                    <a:pt x="42465" y="59035"/>
                    <a:pt x="43139" y="58837"/>
                    <a:pt x="43812" y="58599"/>
                  </a:cubicBezTo>
                  <a:cubicBezTo>
                    <a:pt x="43931" y="58559"/>
                    <a:pt x="44090" y="58480"/>
                    <a:pt x="44208" y="58441"/>
                  </a:cubicBezTo>
                  <a:cubicBezTo>
                    <a:pt x="44842" y="58163"/>
                    <a:pt x="45516" y="57886"/>
                    <a:pt x="46110" y="57530"/>
                  </a:cubicBezTo>
                  <a:cubicBezTo>
                    <a:pt x="46387" y="57371"/>
                    <a:pt x="46625" y="57252"/>
                    <a:pt x="46862" y="57094"/>
                  </a:cubicBezTo>
                  <a:cubicBezTo>
                    <a:pt x="47100" y="56935"/>
                    <a:pt x="47338" y="56777"/>
                    <a:pt x="47575" y="56618"/>
                  </a:cubicBezTo>
                  <a:cubicBezTo>
                    <a:pt x="47813" y="56460"/>
                    <a:pt x="48051" y="56302"/>
                    <a:pt x="48288" y="56103"/>
                  </a:cubicBezTo>
                  <a:cubicBezTo>
                    <a:pt x="48645" y="55866"/>
                    <a:pt x="49001" y="55589"/>
                    <a:pt x="49318" y="55311"/>
                  </a:cubicBezTo>
                  <a:cubicBezTo>
                    <a:pt x="49873" y="54836"/>
                    <a:pt x="50388" y="54361"/>
                    <a:pt x="50903" y="53806"/>
                  </a:cubicBezTo>
                  <a:cubicBezTo>
                    <a:pt x="51655" y="53053"/>
                    <a:pt x="52329" y="52221"/>
                    <a:pt x="52963" y="51350"/>
                  </a:cubicBezTo>
                  <a:cubicBezTo>
                    <a:pt x="53002" y="51310"/>
                    <a:pt x="53002" y="51310"/>
                    <a:pt x="53042" y="51271"/>
                  </a:cubicBezTo>
                  <a:cubicBezTo>
                    <a:pt x="53042" y="51271"/>
                    <a:pt x="53042" y="51271"/>
                    <a:pt x="53082" y="51231"/>
                  </a:cubicBezTo>
                  <a:lnTo>
                    <a:pt x="53161" y="51112"/>
                  </a:lnTo>
                  <a:cubicBezTo>
                    <a:pt x="53359" y="50914"/>
                    <a:pt x="53517" y="50637"/>
                    <a:pt x="53755" y="50558"/>
                  </a:cubicBezTo>
                  <a:lnTo>
                    <a:pt x="53993" y="50558"/>
                  </a:lnTo>
                  <a:cubicBezTo>
                    <a:pt x="54032" y="50597"/>
                    <a:pt x="54072" y="50597"/>
                    <a:pt x="54111" y="50637"/>
                  </a:cubicBezTo>
                  <a:cubicBezTo>
                    <a:pt x="54151" y="50637"/>
                    <a:pt x="54151" y="50677"/>
                    <a:pt x="54191" y="50716"/>
                  </a:cubicBezTo>
                  <a:cubicBezTo>
                    <a:pt x="54230" y="50795"/>
                    <a:pt x="54230" y="50914"/>
                    <a:pt x="54230" y="51033"/>
                  </a:cubicBezTo>
                  <a:cubicBezTo>
                    <a:pt x="54111" y="51429"/>
                    <a:pt x="53913" y="51825"/>
                    <a:pt x="53715" y="52182"/>
                  </a:cubicBezTo>
                  <a:cubicBezTo>
                    <a:pt x="53636" y="52340"/>
                    <a:pt x="53517" y="52538"/>
                    <a:pt x="53398" y="52697"/>
                  </a:cubicBezTo>
                  <a:cubicBezTo>
                    <a:pt x="53359" y="52776"/>
                    <a:pt x="53280" y="52855"/>
                    <a:pt x="53240" y="52934"/>
                  </a:cubicBezTo>
                  <a:cubicBezTo>
                    <a:pt x="53200" y="53053"/>
                    <a:pt x="53121" y="53133"/>
                    <a:pt x="53082" y="53212"/>
                  </a:cubicBezTo>
                  <a:cubicBezTo>
                    <a:pt x="51854" y="54915"/>
                    <a:pt x="50309" y="56420"/>
                    <a:pt x="48566" y="57648"/>
                  </a:cubicBezTo>
                  <a:cubicBezTo>
                    <a:pt x="48328" y="57807"/>
                    <a:pt x="48051" y="58005"/>
                    <a:pt x="47813" y="58163"/>
                  </a:cubicBezTo>
                  <a:cubicBezTo>
                    <a:pt x="47536" y="58361"/>
                    <a:pt x="47219" y="58520"/>
                    <a:pt x="46902" y="58678"/>
                  </a:cubicBezTo>
                  <a:cubicBezTo>
                    <a:pt x="46744" y="58797"/>
                    <a:pt x="46585" y="58876"/>
                    <a:pt x="46427" y="58956"/>
                  </a:cubicBezTo>
                  <a:cubicBezTo>
                    <a:pt x="46110" y="59114"/>
                    <a:pt x="45793" y="59272"/>
                    <a:pt x="45476" y="59431"/>
                  </a:cubicBezTo>
                  <a:cubicBezTo>
                    <a:pt x="44842" y="59708"/>
                    <a:pt x="44208" y="59946"/>
                    <a:pt x="43575" y="60144"/>
                  </a:cubicBezTo>
                  <a:cubicBezTo>
                    <a:pt x="43060" y="60302"/>
                    <a:pt x="42545" y="60421"/>
                    <a:pt x="42030" y="60540"/>
                  </a:cubicBezTo>
                  <a:cubicBezTo>
                    <a:pt x="41713" y="60619"/>
                    <a:pt x="41396" y="60699"/>
                    <a:pt x="41039" y="60738"/>
                  </a:cubicBezTo>
                  <a:cubicBezTo>
                    <a:pt x="40415" y="60827"/>
                    <a:pt x="39769" y="60872"/>
                    <a:pt x="39134" y="60872"/>
                  </a:cubicBezTo>
                  <a:cubicBezTo>
                    <a:pt x="38923" y="60872"/>
                    <a:pt x="38712" y="60867"/>
                    <a:pt x="38504" y="60857"/>
                  </a:cubicBezTo>
                  <a:cubicBezTo>
                    <a:pt x="38227" y="60857"/>
                    <a:pt x="37950" y="60857"/>
                    <a:pt x="37672" y="60817"/>
                  </a:cubicBezTo>
                  <a:cubicBezTo>
                    <a:pt x="36880" y="60738"/>
                    <a:pt x="36127" y="60580"/>
                    <a:pt x="35335" y="60382"/>
                  </a:cubicBezTo>
                  <a:cubicBezTo>
                    <a:pt x="35137" y="60342"/>
                    <a:pt x="34939" y="60263"/>
                    <a:pt x="34701" y="60184"/>
                  </a:cubicBezTo>
                  <a:cubicBezTo>
                    <a:pt x="34305" y="60065"/>
                    <a:pt x="33870" y="59906"/>
                    <a:pt x="33473" y="59708"/>
                  </a:cubicBezTo>
                  <a:cubicBezTo>
                    <a:pt x="32681" y="59352"/>
                    <a:pt x="31929" y="58916"/>
                    <a:pt x="31176" y="58441"/>
                  </a:cubicBezTo>
                  <a:cubicBezTo>
                    <a:pt x="30819" y="58163"/>
                    <a:pt x="30502" y="57926"/>
                    <a:pt x="30146" y="57648"/>
                  </a:cubicBezTo>
                  <a:cubicBezTo>
                    <a:pt x="29829" y="57371"/>
                    <a:pt x="29512" y="57054"/>
                    <a:pt x="29195" y="56737"/>
                  </a:cubicBezTo>
                  <a:cubicBezTo>
                    <a:pt x="27769" y="55390"/>
                    <a:pt x="26620" y="53727"/>
                    <a:pt x="25709" y="51944"/>
                  </a:cubicBezTo>
                  <a:cubicBezTo>
                    <a:pt x="25630" y="51746"/>
                    <a:pt x="25511" y="51548"/>
                    <a:pt x="25432" y="51350"/>
                  </a:cubicBezTo>
                  <a:cubicBezTo>
                    <a:pt x="25234" y="50914"/>
                    <a:pt x="25076" y="50518"/>
                    <a:pt x="24917" y="50082"/>
                  </a:cubicBezTo>
                  <a:cubicBezTo>
                    <a:pt x="24759" y="49686"/>
                    <a:pt x="24640" y="49251"/>
                    <a:pt x="24521" y="48854"/>
                  </a:cubicBezTo>
                  <a:cubicBezTo>
                    <a:pt x="24363" y="48300"/>
                    <a:pt x="24204" y="47706"/>
                    <a:pt x="24125" y="47151"/>
                  </a:cubicBezTo>
                  <a:cubicBezTo>
                    <a:pt x="23927" y="46200"/>
                    <a:pt x="23808" y="45250"/>
                    <a:pt x="23768" y="44299"/>
                  </a:cubicBezTo>
                  <a:cubicBezTo>
                    <a:pt x="23808" y="44220"/>
                    <a:pt x="23808" y="44101"/>
                    <a:pt x="23808" y="43942"/>
                  </a:cubicBezTo>
                  <a:cubicBezTo>
                    <a:pt x="23808" y="43863"/>
                    <a:pt x="23808" y="43784"/>
                    <a:pt x="23768" y="43705"/>
                  </a:cubicBezTo>
                  <a:cubicBezTo>
                    <a:pt x="23768" y="43626"/>
                    <a:pt x="23768" y="43546"/>
                    <a:pt x="23768" y="43467"/>
                  </a:cubicBezTo>
                  <a:cubicBezTo>
                    <a:pt x="23768" y="43388"/>
                    <a:pt x="23768" y="43348"/>
                    <a:pt x="23768" y="43269"/>
                  </a:cubicBezTo>
                  <a:cubicBezTo>
                    <a:pt x="23768" y="43150"/>
                    <a:pt x="23768" y="43031"/>
                    <a:pt x="23768" y="42873"/>
                  </a:cubicBezTo>
                  <a:cubicBezTo>
                    <a:pt x="23729" y="42794"/>
                    <a:pt x="23729" y="42754"/>
                    <a:pt x="23729" y="42675"/>
                  </a:cubicBezTo>
                  <a:cubicBezTo>
                    <a:pt x="23729" y="42398"/>
                    <a:pt x="23729" y="42120"/>
                    <a:pt x="23729" y="41803"/>
                  </a:cubicBezTo>
                  <a:cubicBezTo>
                    <a:pt x="23689" y="41566"/>
                    <a:pt x="23689" y="41288"/>
                    <a:pt x="23689" y="41051"/>
                  </a:cubicBezTo>
                  <a:cubicBezTo>
                    <a:pt x="23650" y="39625"/>
                    <a:pt x="23729" y="38278"/>
                    <a:pt x="24046" y="37961"/>
                  </a:cubicBezTo>
                  <a:cubicBezTo>
                    <a:pt x="24074" y="37933"/>
                    <a:pt x="24121" y="37905"/>
                    <a:pt x="24175" y="37905"/>
                  </a:cubicBezTo>
                  <a:close/>
                  <a:moveTo>
                    <a:pt x="59945" y="53006"/>
                  </a:moveTo>
                  <a:cubicBezTo>
                    <a:pt x="60378" y="53006"/>
                    <a:pt x="60814" y="53047"/>
                    <a:pt x="61242" y="53133"/>
                  </a:cubicBezTo>
                  <a:cubicBezTo>
                    <a:pt x="61598" y="53172"/>
                    <a:pt x="61955" y="53251"/>
                    <a:pt x="62311" y="53370"/>
                  </a:cubicBezTo>
                  <a:cubicBezTo>
                    <a:pt x="62470" y="53410"/>
                    <a:pt x="62628" y="53489"/>
                    <a:pt x="62787" y="53529"/>
                  </a:cubicBezTo>
                  <a:cubicBezTo>
                    <a:pt x="63143" y="53687"/>
                    <a:pt x="63420" y="53806"/>
                    <a:pt x="63737" y="53964"/>
                  </a:cubicBezTo>
                  <a:cubicBezTo>
                    <a:pt x="63896" y="54044"/>
                    <a:pt x="64054" y="54123"/>
                    <a:pt x="64173" y="54242"/>
                  </a:cubicBezTo>
                  <a:cubicBezTo>
                    <a:pt x="64292" y="54281"/>
                    <a:pt x="64371" y="54361"/>
                    <a:pt x="64490" y="54440"/>
                  </a:cubicBezTo>
                  <a:cubicBezTo>
                    <a:pt x="64609" y="54519"/>
                    <a:pt x="64767" y="54638"/>
                    <a:pt x="64886" y="54757"/>
                  </a:cubicBezTo>
                  <a:cubicBezTo>
                    <a:pt x="65995" y="55628"/>
                    <a:pt x="66827" y="56777"/>
                    <a:pt x="67302" y="58124"/>
                  </a:cubicBezTo>
                  <a:cubicBezTo>
                    <a:pt x="67342" y="58203"/>
                    <a:pt x="67382" y="58322"/>
                    <a:pt x="67421" y="58441"/>
                  </a:cubicBezTo>
                  <a:cubicBezTo>
                    <a:pt x="67500" y="58639"/>
                    <a:pt x="67540" y="58797"/>
                    <a:pt x="67580" y="58995"/>
                  </a:cubicBezTo>
                  <a:cubicBezTo>
                    <a:pt x="67659" y="59312"/>
                    <a:pt x="67698" y="59629"/>
                    <a:pt x="67738" y="59946"/>
                  </a:cubicBezTo>
                  <a:cubicBezTo>
                    <a:pt x="67817" y="60659"/>
                    <a:pt x="67817" y="61372"/>
                    <a:pt x="67698" y="62085"/>
                  </a:cubicBezTo>
                  <a:cubicBezTo>
                    <a:pt x="67619" y="62521"/>
                    <a:pt x="67540" y="62917"/>
                    <a:pt x="67421" y="63313"/>
                  </a:cubicBezTo>
                  <a:cubicBezTo>
                    <a:pt x="67263" y="63669"/>
                    <a:pt x="67104" y="64066"/>
                    <a:pt x="66946" y="64422"/>
                  </a:cubicBezTo>
                  <a:cubicBezTo>
                    <a:pt x="66550" y="65135"/>
                    <a:pt x="66074" y="65769"/>
                    <a:pt x="65520" y="66324"/>
                  </a:cubicBezTo>
                  <a:cubicBezTo>
                    <a:pt x="65441" y="66442"/>
                    <a:pt x="65361" y="66522"/>
                    <a:pt x="65242" y="66601"/>
                  </a:cubicBezTo>
                  <a:cubicBezTo>
                    <a:pt x="65044" y="66759"/>
                    <a:pt x="64846" y="66918"/>
                    <a:pt x="64648" y="67076"/>
                  </a:cubicBezTo>
                  <a:cubicBezTo>
                    <a:pt x="64450" y="67235"/>
                    <a:pt x="64252" y="67393"/>
                    <a:pt x="64054" y="67512"/>
                  </a:cubicBezTo>
                  <a:cubicBezTo>
                    <a:pt x="63816" y="67631"/>
                    <a:pt x="63618" y="67750"/>
                    <a:pt x="63381" y="67868"/>
                  </a:cubicBezTo>
                  <a:cubicBezTo>
                    <a:pt x="63143" y="67987"/>
                    <a:pt x="62905" y="68066"/>
                    <a:pt x="62668" y="68185"/>
                  </a:cubicBezTo>
                  <a:cubicBezTo>
                    <a:pt x="62351" y="68265"/>
                    <a:pt x="62034" y="68383"/>
                    <a:pt x="61717" y="68463"/>
                  </a:cubicBezTo>
                  <a:cubicBezTo>
                    <a:pt x="61163" y="68578"/>
                    <a:pt x="60582" y="68640"/>
                    <a:pt x="59998" y="68640"/>
                  </a:cubicBezTo>
                  <a:cubicBezTo>
                    <a:pt x="59580" y="68640"/>
                    <a:pt x="59159" y="68608"/>
                    <a:pt x="58746" y="68542"/>
                  </a:cubicBezTo>
                  <a:cubicBezTo>
                    <a:pt x="58588" y="68502"/>
                    <a:pt x="58429" y="68463"/>
                    <a:pt x="58271" y="68463"/>
                  </a:cubicBezTo>
                  <a:cubicBezTo>
                    <a:pt x="58073" y="68383"/>
                    <a:pt x="57835" y="68344"/>
                    <a:pt x="57637" y="68265"/>
                  </a:cubicBezTo>
                  <a:cubicBezTo>
                    <a:pt x="56528" y="67908"/>
                    <a:pt x="55537" y="67314"/>
                    <a:pt x="54706" y="66561"/>
                  </a:cubicBezTo>
                  <a:cubicBezTo>
                    <a:pt x="54626" y="66522"/>
                    <a:pt x="54547" y="66442"/>
                    <a:pt x="54468" y="66363"/>
                  </a:cubicBezTo>
                  <a:cubicBezTo>
                    <a:pt x="54389" y="66284"/>
                    <a:pt x="54349" y="66205"/>
                    <a:pt x="54270" y="66125"/>
                  </a:cubicBezTo>
                  <a:cubicBezTo>
                    <a:pt x="54072" y="65927"/>
                    <a:pt x="53874" y="65690"/>
                    <a:pt x="53676" y="65452"/>
                  </a:cubicBezTo>
                  <a:cubicBezTo>
                    <a:pt x="52725" y="64145"/>
                    <a:pt x="52170" y="62521"/>
                    <a:pt x="52170" y="60817"/>
                  </a:cubicBezTo>
                  <a:cubicBezTo>
                    <a:pt x="52170" y="60619"/>
                    <a:pt x="52170" y="60421"/>
                    <a:pt x="52210" y="60223"/>
                  </a:cubicBezTo>
                  <a:cubicBezTo>
                    <a:pt x="52210" y="60065"/>
                    <a:pt x="52210" y="59946"/>
                    <a:pt x="52250" y="59787"/>
                  </a:cubicBezTo>
                  <a:cubicBezTo>
                    <a:pt x="52250" y="59708"/>
                    <a:pt x="52250" y="59629"/>
                    <a:pt x="52289" y="59550"/>
                  </a:cubicBezTo>
                  <a:cubicBezTo>
                    <a:pt x="52329" y="59272"/>
                    <a:pt x="52408" y="58995"/>
                    <a:pt x="52487" y="58678"/>
                  </a:cubicBezTo>
                  <a:cubicBezTo>
                    <a:pt x="52527" y="58559"/>
                    <a:pt x="52567" y="58401"/>
                    <a:pt x="52606" y="58282"/>
                  </a:cubicBezTo>
                  <a:cubicBezTo>
                    <a:pt x="52725" y="58005"/>
                    <a:pt x="52804" y="57728"/>
                    <a:pt x="52923" y="57450"/>
                  </a:cubicBezTo>
                  <a:cubicBezTo>
                    <a:pt x="53002" y="57331"/>
                    <a:pt x="53082" y="57213"/>
                    <a:pt x="53121" y="57094"/>
                  </a:cubicBezTo>
                  <a:cubicBezTo>
                    <a:pt x="53280" y="56817"/>
                    <a:pt x="53438" y="56579"/>
                    <a:pt x="53596" y="56341"/>
                  </a:cubicBezTo>
                  <a:cubicBezTo>
                    <a:pt x="53795" y="56064"/>
                    <a:pt x="53993" y="55787"/>
                    <a:pt x="54230" y="55549"/>
                  </a:cubicBezTo>
                  <a:cubicBezTo>
                    <a:pt x="54309" y="55470"/>
                    <a:pt x="54389" y="55390"/>
                    <a:pt x="54468" y="55311"/>
                  </a:cubicBezTo>
                  <a:cubicBezTo>
                    <a:pt x="54547" y="55232"/>
                    <a:pt x="54626" y="55153"/>
                    <a:pt x="54745" y="55034"/>
                  </a:cubicBezTo>
                  <a:cubicBezTo>
                    <a:pt x="54904" y="54875"/>
                    <a:pt x="55102" y="54717"/>
                    <a:pt x="55300" y="54559"/>
                  </a:cubicBezTo>
                  <a:cubicBezTo>
                    <a:pt x="55537" y="54400"/>
                    <a:pt x="55736" y="54281"/>
                    <a:pt x="55934" y="54162"/>
                  </a:cubicBezTo>
                  <a:cubicBezTo>
                    <a:pt x="56171" y="54004"/>
                    <a:pt x="56409" y="53885"/>
                    <a:pt x="56607" y="53766"/>
                  </a:cubicBezTo>
                  <a:cubicBezTo>
                    <a:pt x="56845" y="53687"/>
                    <a:pt x="57082" y="53568"/>
                    <a:pt x="57320" y="53489"/>
                  </a:cubicBezTo>
                  <a:cubicBezTo>
                    <a:pt x="57637" y="53370"/>
                    <a:pt x="57954" y="53291"/>
                    <a:pt x="58271" y="53212"/>
                  </a:cubicBezTo>
                  <a:cubicBezTo>
                    <a:pt x="58810" y="53077"/>
                    <a:pt x="59376" y="53006"/>
                    <a:pt x="59945" y="53006"/>
                  </a:cubicBezTo>
                  <a:close/>
                  <a:moveTo>
                    <a:pt x="46284" y="1"/>
                  </a:moveTo>
                  <a:cubicBezTo>
                    <a:pt x="43951" y="1"/>
                    <a:pt x="41646" y="169"/>
                    <a:pt x="39376" y="488"/>
                  </a:cubicBezTo>
                  <a:cubicBezTo>
                    <a:pt x="21035" y="3142"/>
                    <a:pt x="5467" y="16214"/>
                    <a:pt x="1" y="34396"/>
                  </a:cubicBezTo>
                  <a:cubicBezTo>
                    <a:pt x="1" y="34435"/>
                    <a:pt x="41" y="34475"/>
                    <a:pt x="80" y="34515"/>
                  </a:cubicBezTo>
                  <a:cubicBezTo>
                    <a:pt x="239" y="34713"/>
                    <a:pt x="357" y="35069"/>
                    <a:pt x="556" y="35267"/>
                  </a:cubicBezTo>
                  <a:cubicBezTo>
                    <a:pt x="1031" y="35069"/>
                    <a:pt x="1863" y="34950"/>
                    <a:pt x="2021" y="34950"/>
                  </a:cubicBezTo>
                  <a:cubicBezTo>
                    <a:pt x="2183" y="34939"/>
                    <a:pt x="2343" y="34934"/>
                    <a:pt x="2503" y="34934"/>
                  </a:cubicBezTo>
                  <a:cubicBezTo>
                    <a:pt x="4022" y="34934"/>
                    <a:pt x="5422" y="35441"/>
                    <a:pt x="6497" y="36337"/>
                  </a:cubicBezTo>
                  <a:cubicBezTo>
                    <a:pt x="7482" y="33068"/>
                    <a:pt x="10524" y="30797"/>
                    <a:pt x="13909" y="30797"/>
                  </a:cubicBezTo>
                  <a:cubicBezTo>
                    <a:pt x="14339" y="30797"/>
                    <a:pt x="14775" y="30834"/>
                    <a:pt x="15212" y="30910"/>
                  </a:cubicBezTo>
                  <a:cubicBezTo>
                    <a:pt x="19490" y="31583"/>
                    <a:pt x="22382" y="35584"/>
                    <a:pt x="21669" y="39862"/>
                  </a:cubicBezTo>
                  <a:cubicBezTo>
                    <a:pt x="21061" y="43688"/>
                    <a:pt x="17710" y="46417"/>
                    <a:pt x="13946" y="46417"/>
                  </a:cubicBezTo>
                  <a:cubicBezTo>
                    <a:pt x="13540" y="46417"/>
                    <a:pt x="13129" y="46385"/>
                    <a:pt x="12717" y="46319"/>
                  </a:cubicBezTo>
                  <a:cubicBezTo>
                    <a:pt x="12320" y="46240"/>
                    <a:pt x="11964" y="46161"/>
                    <a:pt x="11607" y="46042"/>
                  </a:cubicBezTo>
                  <a:cubicBezTo>
                    <a:pt x="10538" y="45685"/>
                    <a:pt x="9587" y="45131"/>
                    <a:pt x="8795" y="44418"/>
                  </a:cubicBezTo>
                  <a:cubicBezTo>
                    <a:pt x="8755" y="44457"/>
                    <a:pt x="8755" y="44497"/>
                    <a:pt x="8716" y="44537"/>
                  </a:cubicBezTo>
                  <a:cubicBezTo>
                    <a:pt x="8716" y="44537"/>
                    <a:pt x="8676" y="44537"/>
                    <a:pt x="8676" y="44576"/>
                  </a:cubicBezTo>
                  <a:cubicBezTo>
                    <a:pt x="8795" y="44735"/>
                    <a:pt x="8914" y="44893"/>
                    <a:pt x="9033" y="45052"/>
                  </a:cubicBezTo>
                  <a:cubicBezTo>
                    <a:pt x="10181" y="46596"/>
                    <a:pt x="11251" y="48379"/>
                    <a:pt x="12083" y="50241"/>
                  </a:cubicBezTo>
                  <a:lnTo>
                    <a:pt x="12122" y="50241"/>
                  </a:lnTo>
                  <a:cubicBezTo>
                    <a:pt x="12400" y="50795"/>
                    <a:pt x="12598" y="51390"/>
                    <a:pt x="12796" y="51944"/>
                  </a:cubicBezTo>
                  <a:cubicBezTo>
                    <a:pt x="12835" y="52063"/>
                    <a:pt x="12875" y="52142"/>
                    <a:pt x="12915" y="52261"/>
                  </a:cubicBezTo>
                  <a:cubicBezTo>
                    <a:pt x="13033" y="52578"/>
                    <a:pt x="13113" y="52934"/>
                    <a:pt x="13192" y="53251"/>
                  </a:cubicBezTo>
                  <a:cubicBezTo>
                    <a:pt x="13231" y="53410"/>
                    <a:pt x="13271" y="53568"/>
                    <a:pt x="13311" y="53687"/>
                  </a:cubicBezTo>
                  <a:cubicBezTo>
                    <a:pt x="13350" y="53806"/>
                    <a:pt x="13390" y="53964"/>
                    <a:pt x="13430" y="54083"/>
                  </a:cubicBezTo>
                  <a:cubicBezTo>
                    <a:pt x="13469" y="54202"/>
                    <a:pt x="13509" y="54361"/>
                    <a:pt x="13509" y="54519"/>
                  </a:cubicBezTo>
                  <a:cubicBezTo>
                    <a:pt x="13548" y="54559"/>
                    <a:pt x="13548" y="54598"/>
                    <a:pt x="13548" y="54598"/>
                  </a:cubicBezTo>
                  <a:cubicBezTo>
                    <a:pt x="13548" y="54677"/>
                    <a:pt x="13588" y="54796"/>
                    <a:pt x="13588" y="54875"/>
                  </a:cubicBezTo>
                  <a:cubicBezTo>
                    <a:pt x="13628" y="55192"/>
                    <a:pt x="13707" y="55470"/>
                    <a:pt x="13746" y="55787"/>
                  </a:cubicBezTo>
                  <a:cubicBezTo>
                    <a:pt x="13746" y="55787"/>
                    <a:pt x="13746" y="55826"/>
                    <a:pt x="13746" y="55866"/>
                  </a:cubicBezTo>
                  <a:cubicBezTo>
                    <a:pt x="13746" y="55866"/>
                    <a:pt x="13746" y="55905"/>
                    <a:pt x="13746" y="55905"/>
                  </a:cubicBezTo>
                  <a:cubicBezTo>
                    <a:pt x="13746" y="55945"/>
                    <a:pt x="13786" y="55945"/>
                    <a:pt x="13786" y="55985"/>
                  </a:cubicBezTo>
                  <a:cubicBezTo>
                    <a:pt x="13786" y="56024"/>
                    <a:pt x="13786" y="56024"/>
                    <a:pt x="13786" y="56064"/>
                  </a:cubicBezTo>
                  <a:cubicBezTo>
                    <a:pt x="13786" y="56103"/>
                    <a:pt x="13786" y="56103"/>
                    <a:pt x="13786" y="56103"/>
                  </a:cubicBezTo>
                  <a:cubicBezTo>
                    <a:pt x="13786" y="56143"/>
                    <a:pt x="13786" y="56143"/>
                    <a:pt x="13786" y="56183"/>
                  </a:cubicBezTo>
                  <a:cubicBezTo>
                    <a:pt x="13786" y="56183"/>
                    <a:pt x="13786" y="56222"/>
                    <a:pt x="13786" y="56262"/>
                  </a:cubicBezTo>
                  <a:cubicBezTo>
                    <a:pt x="13945" y="57688"/>
                    <a:pt x="13905" y="59114"/>
                    <a:pt x="13628" y="60500"/>
                  </a:cubicBezTo>
                  <a:cubicBezTo>
                    <a:pt x="13548" y="60897"/>
                    <a:pt x="13430" y="61293"/>
                    <a:pt x="13311" y="61649"/>
                  </a:cubicBezTo>
                  <a:cubicBezTo>
                    <a:pt x="12122" y="65650"/>
                    <a:pt x="8518" y="67948"/>
                    <a:pt x="5467" y="70641"/>
                  </a:cubicBezTo>
                  <a:cubicBezTo>
                    <a:pt x="5388" y="70720"/>
                    <a:pt x="5269" y="70800"/>
                    <a:pt x="5190" y="70879"/>
                  </a:cubicBezTo>
                  <a:cubicBezTo>
                    <a:pt x="5151" y="70919"/>
                    <a:pt x="5111" y="70958"/>
                    <a:pt x="5071" y="70998"/>
                  </a:cubicBezTo>
                  <a:cubicBezTo>
                    <a:pt x="4715" y="71315"/>
                    <a:pt x="4358" y="71671"/>
                    <a:pt x="4002" y="72028"/>
                  </a:cubicBezTo>
                  <a:cubicBezTo>
                    <a:pt x="4398" y="72741"/>
                    <a:pt x="4834" y="73454"/>
                    <a:pt x="5269" y="74127"/>
                  </a:cubicBezTo>
                  <a:cubicBezTo>
                    <a:pt x="5349" y="74167"/>
                    <a:pt x="5467" y="74206"/>
                    <a:pt x="5547" y="74246"/>
                  </a:cubicBezTo>
                  <a:cubicBezTo>
                    <a:pt x="5903" y="74325"/>
                    <a:pt x="6260" y="74444"/>
                    <a:pt x="6616" y="74563"/>
                  </a:cubicBezTo>
                  <a:cubicBezTo>
                    <a:pt x="6973" y="74721"/>
                    <a:pt x="7329" y="74840"/>
                    <a:pt x="7646" y="74959"/>
                  </a:cubicBezTo>
                  <a:cubicBezTo>
                    <a:pt x="8755" y="75355"/>
                    <a:pt x="9825" y="75870"/>
                    <a:pt x="10934" y="76345"/>
                  </a:cubicBezTo>
                  <a:cubicBezTo>
                    <a:pt x="11211" y="76464"/>
                    <a:pt x="11449" y="76544"/>
                    <a:pt x="11726" y="76662"/>
                  </a:cubicBezTo>
                  <a:cubicBezTo>
                    <a:pt x="11845" y="76742"/>
                    <a:pt x="12083" y="76781"/>
                    <a:pt x="12043" y="76979"/>
                  </a:cubicBezTo>
                  <a:cubicBezTo>
                    <a:pt x="13865" y="77653"/>
                    <a:pt x="15727" y="78247"/>
                    <a:pt x="17589" y="78801"/>
                  </a:cubicBezTo>
                  <a:cubicBezTo>
                    <a:pt x="17430" y="78683"/>
                    <a:pt x="17272" y="78524"/>
                    <a:pt x="17114" y="78366"/>
                  </a:cubicBezTo>
                  <a:lnTo>
                    <a:pt x="17114" y="78366"/>
                  </a:lnTo>
                  <a:cubicBezTo>
                    <a:pt x="18579" y="78841"/>
                    <a:pt x="20045" y="79316"/>
                    <a:pt x="21510" y="79752"/>
                  </a:cubicBezTo>
                  <a:cubicBezTo>
                    <a:pt x="24283" y="80584"/>
                    <a:pt x="27096" y="81257"/>
                    <a:pt x="29908" y="81772"/>
                  </a:cubicBezTo>
                  <a:cubicBezTo>
                    <a:pt x="32888" y="82251"/>
                    <a:pt x="35833" y="82490"/>
                    <a:pt x="38807" y="82490"/>
                  </a:cubicBezTo>
                  <a:cubicBezTo>
                    <a:pt x="39036" y="82490"/>
                    <a:pt x="39265" y="82488"/>
                    <a:pt x="39494" y="82485"/>
                  </a:cubicBezTo>
                  <a:cubicBezTo>
                    <a:pt x="41435" y="82485"/>
                    <a:pt x="43337" y="82287"/>
                    <a:pt x="45238" y="82050"/>
                  </a:cubicBezTo>
                  <a:cubicBezTo>
                    <a:pt x="46149" y="81931"/>
                    <a:pt x="47021" y="81812"/>
                    <a:pt x="47892" y="81654"/>
                  </a:cubicBezTo>
                  <a:cubicBezTo>
                    <a:pt x="48130" y="81614"/>
                    <a:pt x="48328" y="81614"/>
                    <a:pt x="48566" y="81574"/>
                  </a:cubicBezTo>
                  <a:cubicBezTo>
                    <a:pt x="48566" y="81693"/>
                    <a:pt x="48566" y="81852"/>
                    <a:pt x="48566" y="82010"/>
                  </a:cubicBezTo>
                  <a:cubicBezTo>
                    <a:pt x="48605" y="82050"/>
                    <a:pt x="48605" y="82129"/>
                    <a:pt x="48605" y="82208"/>
                  </a:cubicBezTo>
                  <a:cubicBezTo>
                    <a:pt x="49199" y="82129"/>
                    <a:pt x="49794" y="82050"/>
                    <a:pt x="50348" y="81970"/>
                  </a:cubicBezTo>
                  <a:cubicBezTo>
                    <a:pt x="50705" y="81654"/>
                    <a:pt x="51061" y="81337"/>
                    <a:pt x="51378" y="81020"/>
                  </a:cubicBezTo>
                  <a:cubicBezTo>
                    <a:pt x="52012" y="80346"/>
                    <a:pt x="52487" y="79514"/>
                    <a:pt x="53280" y="79039"/>
                  </a:cubicBezTo>
                  <a:cubicBezTo>
                    <a:pt x="53429" y="78969"/>
                    <a:pt x="53567" y="78937"/>
                    <a:pt x="53692" y="78937"/>
                  </a:cubicBezTo>
                  <a:cubicBezTo>
                    <a:pt x="54199" y="78937"/>
                    <a:pt x="54492" y="79458"/>
                    <a:pt x="54428" y="80029"/>
                  </a:cubicBezTo>
                  <a:cubicBezTo>
                    <a:pt x="54428" y="80029"/>
                    <a:pt x="54428" y="80069"/>
                    <a:pt x="54428" y="80109"/>
                  </a:cubicBezTo>
                  <a:cubicBezTo>
                    <a:pt x="54468" y="80069"/>
                    <a:pt x="54508" y="80029"/>
                    <a:pt x="54587" y="79990"/>
                  </a:cubicBezTo>
                  <a:cubicBezTo>
                    <a:pt x="54785" y="79792"/>
                    <a:pt x="55023" y="79554"/>
                    <a:pt x="55300" y="79396"/>
                  </a:cubicBezTo>
                  <a:cubicBezTo>
                    <a:pt x="55419" y="79356"/>
                    <a:pt x="55537" y="79316"/>
                    <a:pt x="55656" y="79316"/>
                  </a:cubicBezTo>
                  <a:cubicBezTo>
                    <a:pt x="55685" y="79309"/>
                    <a:pt x="55714" y="79306"/>
                    <a:pt x="55743" y="79306"/>
                  </a:cubicBezTo>
                  <a:cubicBezTo>
                    <a:pt x="55872" y="79306"/>
                    <a:pt x="55995" y="79371"/>
                    <a:pt x="56092" y="79435"/>
                  </a:cubicBezTo>
                  <a:cubicBezTo>
                    <a:pt x="56290" y="79594"/>
                    <a:pt x="56449" y="79871"/>
                    <a:pt x="56449" y="80188"/>
                  </a:cubicBezTo>
                  <a:cubicBezTo>
                    <a:pt x="56726" y="80029"/>
                    <a:pt x="57003" y="79831"/>
                    <a:pt x="57280" y="79633"/>
                  </a:cubicBezTo>
                  <a:cubicBezTo>
                    <a:pt x="58112" y="79079"/>
                    <a:pt x="58944" y="78445"/>
                    <a:pt x="59934" y="78128"/>
                  </a:cubicBezTo>
                  <a:cubicBezTo>
                    <a:pt x="59974" y="78128"/>
                    <a:pt x="59974" y="78088"/>
                    <a:pt x="60014" y="78088"/>
                  </a:cubicBezTo>
                  <a:cubicBezTo>
                    <a:pt x="60053" y="78088"/>
                    <a:pt x="60053" y="78088"/>
                    <a:pt x="60093" y="78049"/>
                  </a:cubicBezTo>
                  <a:cubicBezTo>
                    <a:pt x="60233" y="78021"/>
                    <a:pt x="60353" y="77993"/>
                    <a:pt x="60468" y="77993"/>
                  </a:cubicBezTo>
                  <a:cubicBezTo>
                    <a:pt x="60515" y="77993"/>
                    <a:pt x="60561" y="77998"/>
                    <a:pt x="60608" y="78009"/>
                  </a:cubicBezTo>
                  <a:cubicBezTo>
                    <a:pt x="60727" y="78049"/>
                    <a:pt x="60806" y="78088"/>
                    <a:pt x="60885" y="78128"/>
                  </a:cubicBezTo>
                  <a:cubicBezTo>
                    <a:pt x="60925" y="78168"/>
                    <a:pt x="60964" y="78207"/>
                    <a:pt x="61004" y="78247"/>
                  </a:cubicBezTo>
                  <a:cubicBezTo>
                    <a:pt x="61044" y="78326"/>
                    <a:pt x="61083" y="78445"/>
                    <a:pt x="61123" y="78524"/>
                  </a:cubicBezTo>
                  <a:cubicBezTo>
                    <a:pt x="61162" y="78603"/>
                    <a:pt x="61162" y="78722"/>
                    <a:pt x="61162" y="78801"/>
                  </a:cubicBezTo>
                  <a:cubicBezTo>
                    <a:pt x="61440" y="78683"/>
                    <a:pt x="61717" y="78564"/>
                    <a:pt x="61994" y="78445"/>
                  </a:cubicBezTo>
                  <a:cubicBezTo>
                    <a:pt x="62147" y="78394"/>
                    <a:pt x="62314" y="78358"/>
                    <a:pt x="62471" y="78358"/>
                  </a:cubicBezTo>
                  <a:cubicBezTo>
                    <a:pt x="62681" y="78358"/>
                    <a:pt x="62871" y="78422"/>
                    <a:pt x="62985" y="78603"/>
                  </a:cubicBezTo>
                  <a:cubicBezTo>
                    <a:pt x="63381" y="79158"/>
                    <a:pt x="63103" y="79871"/>
                    <a:pt x="62787" y="80426"/>
                  </a:cubicBezTo>
                  <a:cubicBezTo>
                    <a:pt x="62787" y="80465"/>
                    <a:pt x="62787" y="80505"/>
                    <a:pt x="62747" y="80544"/>
                  </a:cubicBezTo>
                  <a:cubicBezTo>
                    <a:pt x="63618" y="80901"/>
                    <a:pt x="62628" y="82683"/>
                    <a:pt x="62074" y="83396"/>
                  </a:cubicBezTo>
                  <a:cubicBezTo>
                    <a:pt x="62113" y="83476"/>
                    <a:pt x="62113" y="83515"/>
                    <a:pt x="62074" y="83595"/>
                  </a:cubicBezTo>
                  <a:cubicBezTo>
                    <a:pt x="62866" y="83634"/>
                    <a:pt x="62509" y="84823"/>
                    <a:pt x="62232" y="85337"/>
                  </a:cubicBezTo>
                  <a:cubicBezTo>
                    <a:pt x="61915" y="85892"/>
                    <a:pt x="61479" y="86367"/>
                    <a:pt x="61004" y="86803"/>
                  </a:cubicBezTo>
                  <a:cubicBezTo>
                    <a:pt x="60410" y="87397"/>
                    <a:pt x="59776" y="87952"/>
                    <a:pt x="59142" y="88506"/>
                  </a:cubicBezTo>
                  <a:cubicBezTo>
                    <a:pt x="56924" y="90091"/>
                    <a:pt x="53834" y="91359"/>
                    <a:pt x="50982" y="91517"/>
                  </a:cubicBezTo>
                  <a:cubicBezTo>
                    <a:pt x="51022" y="91874"/>
                    <a:pt x="51061" y="92230"/>
                    <a:pt x="51061" y="92587"/>
                  </a:cubicBezTo>
                  <a:cubicBezTo>
                    <a:pt x="51101" y="92785"/>
                    <a:pt x="51101" y="92983"/>
                    <a:pt x="51101" y="93181"/>
                  </a:cubicBezTo>
                  <a:cubicBezTo>
                    <a:pt x="50309" y="93339"/>
                    <a:pt x="49516" y="93498"/>
                    <a:pt x="48724" y="93616"/>
                  </a:cubicBezTo>
                  <a:lnTo>
                    <a:pt x="48645" y="93616"/>
                  </a:lnTo>
                  <a:cubicBezTo>
                    <a:pt x="48209" y="93537"/>
                    <a:pt x="47773" y="93458"/>
                    <a:pt x="47338" y="93379"/>
                  </a:cubicBezTo>
                  <a:cubicBezTo>
                    <a:pt x="46308" y="93656"/>
                    <a:pt x="45238" y="93933"/>
                    <a:pt x="44169" y="94171"/>
                  </a:cubicBezTo>
                  <a:cubicBezTo>
                    <a:pt x="51418" y="94092"/>
                    <a:pt x="58350" y="92428"/>
                    <a:pt x="64648" y="89418"/>
                  </a:cubicBezTo>
                  <a:cubicBezTo>
                    <a:pt x="71580" y="86051"/>
                    <a:pt x="77720" y="81059"/>
                    <a:pt x="82395" y="74880"/>
                  </a:cubicBezTo>
                  <a:cubicBezTo>
                    <a:pt x="86990" y="68779"/>
                    <a:pt x="90198" y="61530"/>
                    <a:pt x="91505" y="53529"/>
                  </a:cubicBezTo>
                  <a:cubicBezTo>
                    <a:pt x="93961" y="38516"/>
                    <a:pt x="89248" y="23978"/>
                    <a:pt x="79859" y="13480"/>
                  </a:cubicBezTo>
                  <a:cubicBezTo>
                    <a:pt x="73046" y="6905"/>
                    <a:pt x="64213" y="2270"/>
                    <a:pt x="54151" y="646"/>
                  </a:cubicBezTo>
                  <a:cubicBezTo>
                    <a:pt x="51503" y="208"/>
                    <a:pt x="48877" y="1"/>
                    <a:pt x="46284" y="1"/>
                  </a:cubicBezTo>
                  <a:close/>
                </a:path>
              </a:pathLst>
            </a:custGeom>
            <a:solidFill>
              <a:srgbClr val="F2B13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5" name="Google Shape;1493;p50">
              <a:extLst>
                <a:ext uri="{FF2B5EF4-FFF2-40B4-BE49-F238E27FC236}">
                  <a16:creationId xmlns:a16="http://schemas.microsoft.com/office/drawing/2014/main" id="{017CEF5E-F20F-3EEE-D1D5-E4CAFC682858}"/>
                </a:ext>
              </a:extLst>
            </p:cNvPr>
            <p:cNvSpPr/>
            <p:nvPr/>
          </p:nvSpPr>
          <p:spPr>
            <a:xfrm>
              <a:off x="4493800" y="2714875"/>
              <a:ext cx="3975" cy="4975"/>
            </a:xfrm>
            <a:custGeom>
              <a:avLst/>
              <a:gdLst/>
              <a:ahLst/>
              <a:cxnLst/>
              <a:rect l="l" t="t" r="r" b="b"/>
              <a:pathLst>
                <a:path w="159" h="199" extrusionOk="0">
                  <a:moveTo>
                    <a:pt x="159" y="1"/>
                  </a:moveTo>
                  <a:cubicBezTo>
                    <a:pt x="80" y="40"/>
                    <a:pt x="40" y="80"/>
                    <a:pt x="0" y="120"/>
                  </a:cubicBezTo>
                  <a:cubicBezTo>
                    <a:pt x="0" y="120"/>
                    <a:pt x="0" y="159"/>
                    <a:pt x="0" y="199"/>
                  </a:cubicBezTo>
                  <a:cubicBezTo>
                    <a:pt x="40" y="120"/>
                    <a:pt x="80" y="80"/>
                    <a:pt x="159" y="1"/>
                  </a:cubicBezTo>
                  <a:close/>
                </a:path>
              </a:pathLst>
            </a:custGeom>
            <a:solidFill>
              <a:srgbClr val="F2B13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6" name="Google Shape;1494;p50">
              <a:extLst>
                <a:ext uri="{FF2B5EF4-FFF2-40B4-BE49-F238E27FC236}">
                  <a16:creationId xmlns:a16="http://schemas.microsoft.com/office/drawing/2014/main" id="{D15B4D79-B15A-DCC1-FD2D-3DDBDF5C2466}"/>
                </a:ext>
              </a:extLst>
            </p:cNvPr>
            <p:cNvSpPr/>
            <p:nvPr/>
          </p:nvSpPr>
          <p:spPr>
            <a:xfrm>
              <a:off x="3237100" y="897650"/>
              <a:ext cx="2070750" cy="1312200"/>
            </a:xfrm>
            <a:custGeom>
              <a:avLst/>
              <a:gdLst/>
              <a:ahLst/>
              <a:cxnLst/>
              <a:rect l="l" t="t" r="r" b="b"/>
              <a:pathLst>
                <a:path w="82830" h="52488" extrusionOk="0">
                  <a:moveTo>
                    <a:pt x="21946" y="1"/>
                  </a:moveTo>
                  <a:lnTo>
                    <a:pt x="21946" y="1"/>
                  </a:lnTo>
                  <a:cubicBezTo>
                    <a:pt x="21589" y="199"/>
                    <a:pt x="21193" y="437"/>
                    <a:pt x="20797" y="635"/>
                  </a:cubicBezTo>
                  <a:cubicBezTo>
                    <a:pt x="21193" y="437"/>
                    <a:pt x="21589" y="239"/>
                    <a:pt x="21946" y="1"/>
                  </a:cubicBezTo>
                  <a:close/>
                  <a:moveTo>
                    <a:pt x="79106" y="16519"/>
                  </a:moveTo>
                  <a:cubicBezTo>
                    <a:pt x="79146" y="16559"/>
                    <a:pt x="79185" y="16559"/>
                    <a:pt x="79225" y="16599"/>
                  </a:cubicBezTo>
                  <a:cubicBezTo>
                    <a:pt x="79382" y="16717"/>
                    <a:pt x="79540" y="16835"/>
                    <a:pt x="79697" y="16991"/>
                  </a:cubicBezTo>
                  <a:lnTo>
                    <a:pt x="79697" y="16991"/>
                  </a:lnTo>
                  <a:cubicBezTo>
                    <a:pt x="79540" y="16835"/>
                    <a:pt x="79382" y="16716"/>
                    <a:pt x="79225" y="16559"/>
                  </a:cubicBezTo>
                  <a:cubicBezTo>
                    <a:pt x="79185" y="16559"/>
                    <a:pt x="79146" y="16519"/>
                    <a:pt x="79106" y="16519"/>
                  </a:cubicBezTo>
                  <a:close/>
                  <a:moveTo>
                    <a:pt x="0" y="20956"/>
                  </a:moveTo>
                  <a:cubicBezTo>
                    <a:pt x="0" y="20996"/>
                    <a:pt x="0" y="20996"/>
                    <a:pt x="40" y="20996"/>
                  </a:cubicBezTo>
                  <a:cubicBezTo>
                    <a:pt x="40" y="20996"/>
                    <a:pt x="40" y="20996"/>
                    <a:pt x="0" y="20956"/>
                  </a:cubicBezTo>
                  <a:close/>
                  <a:moveTo>
                    <a:pt x="82157" y="23294"/>
                  </a:moveTo>
                  <a:cubicBezTo>
                    <a:pt x="82434" y="24284"/>
                    <a:pt x="82592" y="25274"/>
                    <a:pt x="82830" y="26304"/>
                  </a:cubicBezTo>
                  <a:cubicBezTo>
                    <a:pt x="82632" y="25274"/>
                    <a:pt x="82434" y="24284"/>
                    <a:pt x="82157" y="23294"/>
                  </a:cubicBezTo>
                  <a:close/>
                  <a:moveTo>
                    <a:pt x="20015" y="30605"/>
                  </a:moveTo>
                  <a:cubicBezTo>
                    <a:pt x="19961" y="30605"/>
                    <a:pt x="19914" y="30633"/>
                    <a:pt x="19886" y="30661"/>
                  </a:cubicBezTo>
                  <a:cubicBezTo>
                    <a:pt x="19940" y="30634"/>
                    <a:pt x="19976" y="30606"/>
                    <a:pt x="20019" y="30605"/>
                  </a:cubicBezTo>
                  <a:lnTo>
                    <a:pt x="20019" y="30605"/>
                  </a:lnTo>
                  <a:cubicBezTo>
                    <a:pt x="20040" y="30606"/>
                    <a:pt x="20062" y="30610"/>
                    <a:pt x="20084" y="30621"/>
                  </a:cubicBezTo>
                  <a:cubicBezTo>
                    <a:pt x="20061" y="30610"/>
                    <a:pt x="20041" y="30605"/>
                    <a:pt x="20022" y="30605"/>
                  </a:cubicBezTo>
                  <a:cubicBezTo>
                    <a:pt x="20021" y="30605"/>
                    <a:pt x="20020" y="30605"/>
                    <a:pt x="20019" y="30605"/>
                  </a:cubicBezTo>
                  <a:lnTo>
                    <a:pt x="20019" y="30605"/>
                  </a:lnTo>
                  <a:cubicBezTo>
                    <a:pt x="20018" y="30605"/>
                    <a:pt x="20016" y="30605"/>
                    <a:pt x="20015" y="30605"/>
                  </a:cubicBezTo>
                  <a:close/>
                  <a:moveTo>
                    <a:pt x="50442" y="31618"/>
                  </a:moveTo>
                  <a:cubicBezTo>
                    <a:pt x="49381" y="31895"/>
                    <a:pt x="48360" y="32289"/>
                    <a:pt x="47416" y="32760"/>
                  </a:cubicBezTo>
                  <a:lnTo>
                    <a:pt x="47456" y="32760"/>
                  </a:lnTo>
                  <a:cubicBezTo>
                    <a:pt x="48360" y="32289"/>
                    <a:pt x="49381" y="31895"/>
                    <a:pt x="50442" y="31618"/>
                  </a:cubicBezTo>
                  <a:close/>
                  <a:moveTo>
                    <a:pt x="47416" y="32800"/>
                  </a:moveTo>
                  <a:cubicBezTo>
                    <a:pt x="47381" y="32800"/>
                    <a:pt x="47345" y="32800"/>
                    <a:pt x="47338" y="32829"/>
                  </a:cubicBezTo>
                  <a:lnTo>
                    <a:pt x="47338" y="32829"/>
                  </a:lnTo>
                  <a:cubicBezTo>
                    <a:pt x="47364" y="32817"/>
                    <a:pt x="47390" y="32800"/>
                    <a:pt x="47416" y="32800"/>
                  </a:cubicBezTo>
                  <a:close/>
                  <a:moveTo>
                    <a:pt x="47338" y="32829"/>
                  </a:moveTo>
                  <a:cubicBezTo>
                    <a:pt x="47325" y="32835"/>
                    <a:pt x="47311" y="32840"/>
                    <a:pt x="47297" y="32840"/>
                  </a:cubicBezTo>
                  <a:lnTo>
                    <a:pt x="47337" y="32840"/>
                  </a:lnTo>
                  <a:cubicBezTo>
                    <a:pt x="47337" y="32836"/>
                    <a:pt x="47337" y="32832"/>
                    <a:pt x="47338" y="32829"/>
                  </a:cubicBezTo>
                  <a:close/>
                  <a:moveTo>
                    <a:pt x="57795" y="35731"/>
                  </a:moveTo>
                  <a:cubicBezTo>
                    <a:pt x="57953" y="36048"/>
                    <a:pt x="58112" y="36444"/>
                    <a:pt x="58230" y="36841"/>
                  </a:cubicBezTo>
                  <a:cubicBezTo>
                    <a:pt x="58112" y="36444"/>
                    <a:pt x="57993" y="36048"/>
                    <a:pt x="57795" y="35731"/>
                  </a:cubicBezTo>
                  <a:close/>
                  <a:moveTo>
                    <a:pt x="19648" y="36642"/>
                  </a:moveTo>
                  <a:cubicBezTo>
                    <a:pt x="19648" y="36801"/>
                    <a:pt x="19648" y="36920"/>
                    <a:pt x="19608" y="36999"/>
                  </a:cubicBezTo>
                  <a:cubicBezTo>
                    <a:pt x="19648" y="37950"/>
                    <a:pt x="19767" y="38900"/>
                    <a:pt x="19965" y="39851"/>
                  </a:cubicBezTo>
                  <a:cubicBezTo>
                    <a:pt x="19767" y="38900"/>
                    <a:pt x="19648" y="37950"/>
                    <a:pt x="19648" y="36999"/>
                  </a:cubicBezTo>
                  <a:cubicBezTo>
                    <a:pt x="19648" y="36920"/>
                    <a:pt x="19648" y="36801"/>
                    <a:pt x="19648" y="36642"/>
                  </a:cubicBezTo>
                  <a:close/>
                  <a:moveTo>
                    <a:pt x="58234" y="36853"/>
                  </a:moveTo>
                  <a:lnTo>
                    <a:pt x="58234" y="36853"/>
                  </a:lnTo>
                  <a:cubicBezTo>
                    <a:pt x="58391" y="37365"/>
                    <a:pt x="58508" y="37955"/>
                    <a:pt x="58547" y="38583"/>
                  </a:cubicBezTo>
                  <a:cubicBezTo>
                    <a:pt x="58706" y="38940"/>
                    <a:pt x="58508" y="40010"/>
                    <a:pt x="58587" y="40564"/>
                  </a:cubicBezTo>
                  <a:cubicBezTo>
                    <a:pt x="58508" y="40010"/>
                    <a:pt x="58706" y="38940"/>
                    <a:pt x="58587" y="38583"/>
                  </a:cubicBezTo>
                  <a:cubicBezTo>
                    <a:pt x="58508" y="37955"/>
                    <a:pt x="58391" y="37365"/>
                    <a:pt x="58234" y="36853"/>
                  </a:cubicBezTo>
                  <a:close/>
                  <a:moveTo>
                    <a:pt x="7923" y="42941"/>
                  </a:moveTo>
                  <a:lnTo>
                    <a:pt x="7923" y="42980"/>
                  </a:lnTo>
                  <a:cubicBezTo>
                    <a:pt x="7962" y="42941"/>
                    <a:pt x="7962" y="42941"/>
                    <a:pt x="7962" y="42941"/>
                  </a:cubicBezTo>
                  <a:close/>
                  <a:moveTo>
                    <a:pt x="55785" y="45706"/>
                  </a:moveTo>
                  <a:cubicBezTo>
                    <a:pt x="55216" y="45706"/>
                    <a:pt x="54650" y="45777"/>
                    <a:pt x="54111" y="45912"/>
                  </a:cubicBezTo>
                  <a:cubicBezTo>
                    <a:pt x="54634" y="45781"/>
                    <a:pt x="55181" y="45722"/>
                    <a:pt x="55733" y="45722"/>
                  </a:cubicBezTo>
                  <a:cubicBezTo>
                    <a:pt x="56183" y="45722"/>
                    <a:pt x="56637" y="45761"/>
                    <a:pt x="57082" y="45833"/>
                  </a:cubicBezTo>
                  <a:cubicBezTo>
                    <a:pt x="56654" y="45747"/>
                    <a:pt x="56218" y="45706"/>
                    <a:pt x="55785" y="45706"/>
                  </a:cubicBezTo>
                  <a:close/>
                  <a:moveTo>
                    <a:pt x="50070" y="48249"/>
                  </a:moveTo>
                  <a:lnTo>
                    <a:pt x="50070" y="48249"/>
                  </a:lnTo>
                  <a:cubicBezTo>
                    <a:pt x="49833" y="48487"/>
                    <a:pt x="49635" y="48764"/>
                    <a:pt x="49436" y="49041"/>
                  </a:cubicBezTo>
                  <a:cubicBezTo>
                    <a:pt x="49635" y="48764"/>
                    <a:pt x="49833" y="48526"/>
                    <a:pt x="50070" y="48249"/>
                  </a:cubicBezTo>
                  <a:close/>
                  <a:moveTo>
                    <a:pt x="39651" y="51299"/>
                  </a:moveTo>
                  <a:cubicBezTo>
                    <a:pt x="38978" y="51537"/>
                    <a:pt x="38305" y="51735"/>
                    <a:pt x="37632" y="51893"/>
                  </a:cubicBezTo>
                  <a:cubicBezTo>
                    <a:pt x="38345" y="51735"/>
                    <a:pt x="38978" y="51537"/>
                    <a:pt x="39651" y="51299"/>
                  </a:cubicBezTo>
                  <a:close/>
                  <a:moveTo>
                    <a:pt x="48129" y="52250"/>
                  </a:moveTo>
                  <a:lnTo>
                    <a:pt x="48129" y="52250"/>
                  </a:lnTo>
                  <a:cubicBezTo>
                    <a:pt x="48090" y="52329"/>
                    <a:pt x="48090" y="52408"/>
                    <a:pt x="48090" y="52487"/>
                  </a:cubicBezTo>
                  <a:cubicBezTo>
                    <a:pt x="48090" y="52408"/>
                    <a:pt x="48129" y="52329"/>
                    <a:pt x="48129" y="52250"/>
                  </a:cubicBezTo>
                  <a:close/>
                </a:path>
              </a:pathLst>
            </a:custGeom>
            <a:solidFill>
              <a:srgbClr val="F2B13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7" name="Google Shape;1495;p50">
              <a:extLst>
                <a:ext uri="{FF2B5EF4-FFF2-40B4-BE49-F238E27FC236}">
                  <a16:creationId xmlns:a16="http://schemas.microsoft.com/office/drawing/2014/main" id="{1DCF8EB1-201A-5F7D-D34B-4A8F08B7EC22}"/>
                </a:ext>
              </a:extLst>
            </p:cNvPr>
            <p:cNvSpPr/>
            <p:nvPr/>
          </p:nvSpPr>
          <p:spPr>
            <a:xfrm>
              <a:off x="3724325" y="1662750"/>
              <a:ext cx="764550" cy="574200"/>
            </a:xfrm>
            <a:custGeom>
              <a:avLst/>
              <a:gdLst/>
              <a:ahLst/>
              <a:cxnLst/>
              <a:rect l="l" t="t" r="r" b="b"/>
              <a:pathLst>
                <a:path w="30582" h="22968" extrusionOk="0">
                  <a:moveTo>
                    <a:pt x="526" y="1"/>
                  </a:moveTo>
                  <a:cubicBezTo>
                    <a:pt x="472" y="1"/>
                    <a:pt x="425" y="29"/>
                    <a:pt x="397" y="57"/>
                  </a:cubicBezTo>
                  <a:cubicBezTo>
                    <a:pt x="80" y="374"/>
                    <a:pt x="1" y="1721"/>
                    <a:pt x="40" y="3147"/>
                  </a:cubicBezTo>
                  <a:cubicBezTo>
                    <a:pt x="40" y="3384"/>
                    <a:pt x="40" y="3662"/>
                    <a:pt x="80" y="3899"/>
                  </a:cubicBezTo>
                  <a:cubicBezTo>
                    <a:pt x="80" y="4216"/>
                    <a:pt x="80" y="4494"/>
                    <a:pt x="80" y="4771"/>
                  </a:cubicBezTo>
                  <a:cubicBezTo>
                    <a:pt x="80" y="4850"/>
                    <a:pt x="80" y="4890"/>
                    <a:pt x="119" y="4969"/>
                  </a:cubicBezTo>
                  <a:cubicBezTo>
                    <a:pt x="119" y="5127"/>
                    <a:pt x="119" y="5246"/>
                    <a:pt x="119" y="5365"/>
                  </a:cubicBezTo>
                  <a:cubicBezTo>
                    <a:pt x="119" y="5444"/>
                    <a:pt x="119" y="5484"/>
                    <a:pt x="119" y="5563"/>
                  </a:cubicBezTo>
                  <a:cubicBezTo>
                    <a:pt x="119" y="5642"/>
                    <a:pt x="119" y="5722"/>
                    <a:pt x="119" y="5801"/>
                  </a:cubicBezTo>
                  <a:cubicBezTo>
                    <a:pt x="159" y="5880"/>
                    <a:pt x="159" y="5959"/>
                    <a:pt x="159" y="6038"/>
                  </a:cubicBezTo>
                  <a:cubicBezTo>
                    <a:pt x="159" y="6197"/>
                    <a:pt x="159" y="6316"/>
                    <a:pt x="119" y="6395"/>
                  </a:cubicBezTo>
                  <a:cubicBezTo>
                    <a:pt x="159" y="7346"/>
                    <a:pt x="278" y="8296"/>
                    <a:pt x="476" y="9247"/>
                  </a:cubicBezTo>
                  <a:cubicBezTo>
                    <a:pt x="555" y="9802"/>
                    <a:pt x="714" y="10396"/>
                    <a:pt x="872" y="10950"/>
                  </a:cubicBezTo>
                  <a:cubicBezTo>
                    <a:pt x="991" y="11347"/>
                    <a:pt x="1149" y="11782"/>
                    <a:pt x="1268" y="12178"/>
                  </a:cubicBezTo>
                  <a:cubicBezTo>
                    <a:pt x="1427" y="12614"/>
                    <a:pt x="1625" y="13010"/>
                    <a:pt x="1783" y="13446"/>
                  </a:cubicBezTo>
                  <a:cubicBezTo>
                    <a:pt x="1862" y="13644"/>
                    <a:pt x="1981" y="13842"/>
                    <a:pt x="2060" y="14040"/>
                  </a:cubicBezTo>
                  <a:cubicBezTo>
                    <a:pt x="2971" y="15823"/>
                    <a:pt x="4120" y="17486"/>
                    <a:pt x="5546" y="18833"/>
                  </a:cubicBezTo>
                  <a:cubicBezTo>
                    <a:pt x="5863" y="19150"/>
                    <a:pt x="6180" y="19467"/>
                    <a:pt x="6497" y="19744"/>
                  </a:cubicBezTo>
                  <a:cubicBezTo>
                    <a:pt x="6853" y="20022"/>
                    <a:pt x="7170" y="20259"/>
                    <a:pt x="7527" y="20537"/>
                  </a:cubicBezTo>
                  <a:cubicBezTo>
                    <a:pt x="8280" y="21012"/>
                    <a:pt x="9032" y="21448"/>
                    <a:pt x="9824" y="21804"/>
                  </a:cubicBezTo>
                  <a:cubicBezTo>
                    <a:pt x="10221" y="22002"/>
                    <a:pt x="10656" y="22161"/>
                    <a:pt x="11052" y="22280"/>
                  </a:cubicBezTo>
                  <a:cubicBezTo>
                    <a:pt x="11290" y="22359"/>
                    <a:pt x="11488" y="22438"/>
                    <a:pt x="11686" y="22478"/>
                  </a:cubicBezTo>
                  <a:cubicBezTo>
                    <a:pt x="12478" y="22676"/>
                    <a:pt x="13231" y="22834"/>
                    <a:pt x="14023" y="22913"/>
                  </a:cubicBezTo>
                  <a:cubicBezTo>
                    <a:pt x="14301" y="22953"/>
                    <a:pt x="14578" y="22953"/>
                    <a:pt x="14855" y="22953"/>
                  </a:cubicBezTo>
                  <a:cubicBezTo>
                    <a:pt x="15063" y="22963"/>
                    <a:pt x="15274" y="22968"/>
                    <a:pt x="15485" y="22968"/>
                  </a:cubicBezTo>
                  <a:cubicBezTo>
                    <a:pt x="16120" y="22968"/>
                    <a:pt x="16766" y="22923"/>
                    <a:pt x="17390" y="22834"/>
                  </a:cubicBezTo>
                  <a:cubicBezTo>
                    <a:pt x="17747" y="22755"/>
                    <a:pt x="18064" y="22715"/>
                    <a:pt x="18381" y="22636"/>
                  </a:cubicBezTo>
                  <a:cubicBezTo>
                    <a:pt x="18896" y="22517"/>
                    <a:pt x="19411" y="22398"/>
                    <a:pt x="19926" y="22240"/>
                  </a:cubicBezTo>
                  <a:cubicBezTo>
                    <a:pt x="20559" y="22042"/>
                    <a:pt x="21193" y="21804"/>
                    <a:pt x="21827" y="21527"/>
                  </a:cubicBezTo>
                  <a:cubicBezTo>
                    <a:pt x="22144" y="21368"/>
                    <a:pt x="22461" y="21210"/>
                    <a:pt x="22778" y="21052"/>
                  </a:cubicBezTo>
                  <a:cubicBezTo>
                    <a:pt x="22936" y="20972"/>
                    <a:pt x="23095" y="20893"/>
                    <a:pt x="23253" y="20774"/>
                  </a:cubicBezTo>
                  <a:cubicBezTo>
                    <a:pt x="23570" y="20616"/>
                    <a:pt x="23887" y="20457"/>
                    <a:pt x="24164" y="20259"/>
                  </a:cubicBezTo>
                  <a:cubicBezTo>
                    <a:pt x="24402" y="20101"/>
                    <a:pt x="24679" y="19903"/>
                    <a:pt x="24917" y="19744"/>
                  </a:cubicBezTo>
                  <a:cubicBezTo>
                    <a:pt x="26660" y="18516"/>
                    <a:pt x="28205" y="17011"/>
                    <a:pt x="29433" y="15308"/>
                  </a:cubicBezTo>
                  <a:cubicBezTo>
                    <a:pt x="29472" y="15229"/>
                    <a:pt x="29512" y="15149"/>
                    <a:pt x="29591" y="15030"/>
                  </a:cubicBezTo>
                  <a:cubicBezTo>
                    <a:pt x="29631" y="14951"/>
                    <a:pt x="29710" y="14872"/>
                    <a:pt x="29749" y="14793"/>
                  </a:cubicBezTo>
                  <a:cubicBezTo>
                    <a:pt x="29868" y="14634"/>
                    <a:pt x="29987" y="14436"/>
                    <a:pt x="30066" y="14278"/>
                  </a:cubicBezTo>
                  <a:cubicBezTo>
                    <a:pt x="30264" y="13921"/>
                    <a:pt x="30462" y="13525"/>
                    <a:pt x="30581" y="13129"/>
                  </a:cubicBezTo>
                  <a:cubicBezTo>
                    <a:pt x="30581" y="13010"/>
                    <a:pt x="30581" y="12891"/>
                    <a:pt x="30542" y="12812"/>
                  </a:cubicBezTo>
                  <a:cubicBezTo>
                    <a:pt x="30502" y="12773"/>
                    <a:pt x="30502" y="12733"/>
                    <a:pt x="30462" y="12733"/>
                  </a:cubicBezTo>
                  <a:cubicBezTo>
                    <a:pt x="30423" y="12693"/>
                    <a:pt x="30383" y="12693"/>
                    <a:pt x="30344" y="12654"/>
                  </a:cubicBezTo>
                  <a:lnTo>
                    <a:pt x="30106" y="12654"/>
                  </a:lnTo>
                  <a:cubicBezTo>
                    <a:pt x="29868" y="12733"/>
                    <a:pt x="29710" y="13010"/>
                    <a:pt x="29512" y="13208"/>
                  </a:cubicBezTo>
                  <a:lnTo>
                    <a:pt x="29433" y="13327"/>
                  </a:lnTo>
                  <a:cubicBezTo>
                    <a:pt x="29393" y="13367"/>
                    <a:pt x="29393" y="13367"/>
                    <a:pt x="29393" y="13367"/>
                  </a:cubicBezTo>
                  <a:cubicBezTo>
                    <a:pt x="29353" y="13406"/>
                    <a:pt x="29353" y="13406"/>
                    <a:pt x="29314" y="13446"/>
                  </a:cubicBezTo>
                  <a:cubicBezTo>
                    <a:pt x="28680" y="14317"/>
                    <a:pt x="28006" y="15149"/>
                    <a:pt x="27254" y="15902"/>
                  </a:cubicBezTo>
                  <a:cubicBezTo>
                    <a:pt x="26739" y="16457"/>
                    <a:pt x="26224" y="16932"/>
                    <a:pt x="25669" y="17407"/>
                  </a:cubicBezTo>
                  <a:cubicBezTo>
                    <a:pt x="25352" y="17685"/>
                    <a:pt x="24996" y="17962"/>
                    <a:pt x="24639" y="18199"/>
                  </a:cubicBezTo>
                  <a:cubicBezTo>
                    <a:pt x="24402" y="18398"/>
                    <a:pt x="24164" y="18556"/>
                    <a:pt x="23926" y="18714"/>
                  </a:cubicBezTo>
                  <a:cubicBezTo>
                    <a:pt x="23689" y="18873"/>
                    <a:pt x="23451" y="19031"/>
                    <a:pt x="23213" y="19190"/>
                  </a:cubicBezTo>
                  <a:cubicBezTo>
                    <a:pt x="22976" y="19348"/>
                    <a:pt x="22738" y="19467"/>
                    <a:pt x="22461" y="19626"/>
                  </a:cubicBezTo>
                  <a:cubicBezTo>
                    <a:pt x="21867" y="19982"/>
                    <a:pt x="21193" y="20259"/>
                    <a:pt x="20559" y="20537"/>
                  </a:cubicBezTo>
                  <a:cubicBezTo>
                    <a:pt x="20441" y="20576"/>
                    <a:pt x="20282" y="20655"/>
                    <a:pt x="20163" y="20695"/>
                  </a:cubicBezTo>
                  <a:cubicBezTo>
                    <a:pt x="19490" y="20933"/>
                    <a:pt x="18816" y="21131"/>
                    <a:pt x="18143" y="21289"/>
                  </a:cubicBezTo>
                  <a:cubicBezTo>
                    <a:pt x="17209" y="21497"/>
                    <a:pt x="16276" y="21614"/>
                    <a:pt x="15316" y="21614"/>
                  </a:cubicBezTo>
                  <a:cubicBezTo>
                    <a:pt x="15176" y="21614"/>
                    <a:pt x="15036" y="21611"/>
                    <a:pt x="14895" y="21606"/>
                  </a:cubicBezTo>
                  <a:lnTo>
                    <a:pt x="14855" y="21606"/>
                  </a:lnTo>
                  <a:cubicBezTo>
                    <a:pt x="14657" y="21606"/>
                    <a:pt x="14459" y="21567"/>
                    <a:pt x="14261" y="21567"/>
                  </a:cubicBezTo>
                  <a:cubicBezTo>
                    <a:pt x="14142" y="21567"/>
                    <a:pt x="14023" y="21527"/>
                    <a:pt x="13904" y="21527"/>
                  </a:cubicBezTo>
                  <a:cubicBezTo>
                    <a:pt x="13786" y="21527"/>
                    <a:pt x="13627" y="21487"/>
                    <a:pt x="13508" y="21487"/>
                  </a:cubicBezTo>
                  <a:cubicBezTo>
                    <a:pt x="13310" y="21448"/>
                    <a:pt x="13112" y="21408"/>
                    <a:pt x="12914" y="21368"/>
                  </a:cubicBezTo>
                  <a:cubicBezTo>
                    <a:pt x="12637" y="21329"/>
                    <a:pt x="12399" y="21250"/>
                    <a:pt x="12122" y="21210"/>
                  </a:cubicBezTo>
                  <a:cubicBezTo>
                    <a:pt x="11924" y="21131"/>
                    <a:pt x="11686" y="21091"/>
                    <a:pt x="11488" y="21012"/>
                  </a:cubicBezTo>
                  <a:cubicBezTo>
                    <a:pt x="11409" y="20972"/>
                    <a:pt x="11290" y="20972"/>
                    <a:pt x="11211" y="20933"/>
                  </a:cubicBezTo>
                  <a:cubicBezTo>
                    <a:pt x="10419" y="20655"/>
                    <a:pt x="9587" y="20299"/>
                    <a:pt x="8794" y="19824"/>
                  </a:cubicBezTo>
                  <a:cubicBezTo>
                    <a:pt x="7765" y="19190"/>
                    <a:pt x="6814" y="18437"/>
                    <a:pt x="5982" y="17566"/>
                  </a:cubicBezTo>
                  <a:cubicBezTo>
                    <a:pt x="5625" y="17209"/>
                    <a:pt x="5269" y="16813"/>
                    <a:pt x="4952" y="16417"/>
                  </a:cubicBezTo>
                  <a:cubicBezTo>
                    <a:pt x="4952" y="16417"/>
                    <a:pt x="4952" y="16417"/>
                    <a:pt x="4952" y="16377"/>
                  </a:cubicBezTo>
                  <a:cubicBezTo>
                    <a:pt x="4081" y="15347"/>
                    <a:pt x="3328" y="14159"/>
                    <a:pt x="2734" y="12891"/>
                  </a:cubicBezTo>
                  <a:cubicBezTo>
                    <a:pt x="2457" y="12297"/>
                    <a:pt x="2179" y="11624"/>
                    <a:pt x="1942" y="10990"/>
                  </a:cubicBezTo>
                  <a:cubicBezTo>
                    <a:pt x="1704" y="10317"/>
                    <a:pt x="1545" y="9643"/>
                    <a:pt x="1387" y="8970"/>
                  </a:cubicBezTo>
                  <a:cubicBezTo>
                    <a:pt x="1149" y="7979"/>
                    <a:pt x="991" y="6950"/>
                    <a:pt x="912" y="5920"/>
                  </a:cubicBezTo>
                  <a:cubicBezTo>
                    <a:pt x="912" y="5642"/>
                    <a:pt x="872" y="5365"/>
                    <a:pt x="872" y="5088"/>
                  </a:cubicBezTo>
                  <a:cubicBezTo>
                    <a:pt x="832" y="4573"/>
                    <a:pt x="793" y="4018"/>
                    <a:pt x="793" y="3503"/>
                  </a:cubicBezTo>
                  <a:cubicBezTo>
                    <a:pt x="793" y="2909"/>
                    <a:pt x="793" y="2315"/>
                    <a:pt x="793" y="1721"/>
                  </a:cubicBezTo>
                  <a:cubicBezTo>
                    <a:pt x="793" y="1404"/>
                    <a:pt x="832" y="1087"/>
                    <a:pt x="872" y="770"/>
                  </a:cubicBezTo>
                  <a:cubicBezTo>
                    <a:pt x="872" y="730"/>
                    <a:pt x="872" y="651"/>
                    <a:pt x="872" y="612"/>
                  </a:cubicBezTo>
                  <a:cubicBezTo>
                    <a:pt x="912" y="453"/>
                    <a:pt x="912" y="334"/>
                    <a:pt x="872" y="215"/>
                  </a:cubicBezTo>
                  <a:cubicBezTo>
                    <a:pt x="832" y="176"/>
                    <a:pt x="832" y="136"/>
                    <a:pt x="793" y="97"/>
                  </a:cubicBezTo>
                  <a:cubicBezTo>
                    <a:pt x="753" y="57"/>
                    <a:pt x="714" y="57"/>
                    <a:pt x="674" y="17"/>
                  </a:cubicBezTo>
                  <a:lnTo>
                    <a:pt x="595" y="17"/>
                  </a:lnTo>
                  <a:cubicBezTo>
                    <a:pt x="572" y="6"/>
                    <a:pt x="548" y="1"/>
                    <a:pt x="526"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8" name="Google Shape;1496;p50">
              <a:extLst>
                <a:ext uri="{FF2B5EF4-FFF2-40B4-BE49-F238E27FC236}">
                  <a16:creationId xmlns:a16="http://schemas.microsoft.com/office/drawing/2014/main" id="{94800A80-E986-36AF-0EF3-D416BC5CD402}"/>
                </a:ext>
              </a:extLst>
            </p:cNvPr>
            <p:cNvSpPr/>
            <p:nvPr/>
          </p:nvSpPr>
          <p:spPr>
            <a:xfrm>
              <a:off x="3634200" y="1365450"/>
              <a:ext cx="389225" cy="228425"/>
            </a:xfrm>
            <a:custGeom>
              <a:avLst/>
              <a:gdLst/>
              <a:ahLst/>
              <a:cxnLst/>
              <a:rect l="l" t="t" r="r" b="b"/>
              <a:pathLst>
                <a:path w="15569" h="9137" extrusionOk="0">
                  <a:moveTo>
                    <a:pt x="8949" y="1"/>
                  </a:moveTo>
                  <a:cubicBezTo>
                    <a:pt x="7424" y="1"/>
                    <a:pt x="5757" y="586"/>
                    <a:pt x="4081" y="1848"/>
                  </a:cubicBezTo>
                  <a:cubicBezTo>
                    <a:pt x="4002" y="1887"/>
                    <a:pt x="3962" y="1927"/>
                    <a:pt x="3843" y="2006"/>
                  </a:cubicBezTo>
                  <a:cubicBezTo>
                    <a:pt x="3804" y="2046"/>
                    <a:pt x="3724" y="2125"/>
                    <a:pt x="3645" y="2165"/>
                  </a:cubicBezTo>
                  <a:cubicBezTo>
                    <a:pt x="3566" y="2244"/>
                    <a:pt x="3487" y="2284"/>
                    <a:pt x="3407" y="2363"/>
                  </a:cubicBezTo>
                  <a:cubicBezTo>
                    <a:pt x="3289" y="2442"/>
                    <a:pt x="3130" y="2561"/>
                    <a:pt x="2972" y="2680"/>
                  </a:cubicBezTo>
                  <a:cubicBezTo>
                    <a:pt x="2893" y="2759"/>
                    <a:pt x="2774" y="2838"/>
                    <a:pt x="2694" y="2917"/>
                  </a:cubicBezTo>
                  <a:cubicBezTo>
                    <a:pt x="2457" y="3076"/>
                    <a:pt x="2259" y="3234"/>
                    <a:pt x="2061" y="3432"/>
                  </a:cubicBezTo>
                  <a:cubicBezTo>
                    <a:pt x="1942" y="3512"/>
                    <a:pt x="1823" y="3591"/>
                    <a:pt x="1744" y="3710"/>
                  </a:cubicBezTo>
                  <a:cubicBezTo>
                    <a:pt x="1665" y="3749"/>
                    <a:pt x="1625" y="3789"/>
                    <a:pt x="1585" y="3828"/>
                  </a:cubicBezTo>
                  <a:cubicBezTo>
                    <a:pt x="1466" y="3908"/>
                    <a:pt x="1387" y="4026"/>
                    <a:pt x="1308" y="4106"/>
                  </a:cubicBezTo>
                  <a:lnTo>
                    <a:pt x="1150" y="4264"/>
                  </a:lnTo>
                  <a:cubicBezTo>
                    <a:pt x="357" y="5056"/>
                    <a:pt x="1" y="5849"/>
                    <a:pt x="1150" y="6007"/>
                  </a:cubicBezTo>
                  <a:cubicBezTo>
                    <a:pt x="1387" y="5928"/>
                    <a:pt x="1625" y="5769"/>
                    <a:pt x="1823" y="5571"/>
                  </a:cubicBezTo>
                  <a:cubicBezTo>
                    <a:pt x="2100" y="5334"/>
                    <a:pt x="2338" y="5017"/>
                    <a:pt x="2615" y="4739"/>
                  </a:cubicBezTo>
                  <a:cubicBezTo>
                    <a:pt x="2774" y="4581"/>
                    <a:pt x="2932" y="4462"/>
                    <a:pt x="3091" y="4343"/>
                  </a:cubicBezTo>
                  <a:cubicBezTo>
                    <a:pt x="4319" y="3313"/>
                    <a:pt x="5547" y="2284"/>
                    <a:pt x="7052" y="1729"/>
                  </a:cubicBezTo>
                  <a:cubicBezTo>
                    <a:pt x="7842" y="1374"/>
                    <a:pt x="8591" y="1214"/>
                    <a:pt x="9288" y="1214"/>
                  </a:cubicBezTo>
                  <a:cubicBezTo>
                    <a:pt x="12405" y="1214"/>
                    <a:pt x="14503" y="4409"/>
                    <a:pt x="14697" y="7710"/>
                  </a:cubicBezTo>
                  <a:cubicBezTo>
                    <a:pt x="14776" y="8027"/>
                    <a:pt x="14697" y="8463"/>
                    <a:pt x="14776" y="8780"/>
                  </a:cubicBezTo>
                  <a:cubicBezTo>
                    <a:pt x="14816" y="8859"/>
                    <a:pt x="14816" y="8938"/>
                    <a:pt x="14855" y="8978"/>
                  </a:cubicBezTo>
                  <a:cubicBezTo>
                    <a:pt x="14935" y="9057"/>
                    <a:pt x="15054" y="9136"/>
                    <a:pt x="15212" y="9136"/>
                  </a:cubicBezTo>
                  <a:cubicBezTo>
                    <a:pt x="15291" y="9136"/>
                    <a:pt x="15370" y="9097"/>
                    <a:pt x="15450" y="9018"/>
                  </a:cubicBezTo>
                  <a:cubicBezTo>
                    <a:pt x="15489" y="8978"/>
                    <a:pt x="15489" y="8938"/>
                    <a:pt x="15529" y="8899"/>
                  </a:cubicBezTo>
                  <a:cubicBezTo>
                    <a:pt x="15529" y="8820"/>
                    <a:pt x="15568" y="8740"/>
                    <a:pt x="15529" y="8661"/>
                  </a:cubicBezTo>
                  <a:cubicBezTo>
                    <a:pt x="15529" y="8463"/>
                    <a:pt x="15529" y="8265"/>
                    <a:pt x="15489" y="8107"/>
                  </a:cubicBezTo>
                  <a:cubicBezTo>
                    <a:pt x="15450" y="7552"/>
                    <a:pt x="15410" y="6997"/>
                    <a:pt x="15291" y="6443"/>
                  </a:cubicBezTo>
                  <a:cubicBezTo>
                    <a:pt x="15172" y="5809"/>
                    <a:pt x="14974" y="5215"/>
                    <a:pt x="14776" y="4621"/>
                  </a:cubicBezTo>
                  <a:cubicBezTo>
                    <a:pt x="14737" y="4462"/>
                    <a:pt x="14657" y="4264"/>
                    <a:pt x="14578" y="4106"/>
                  </a:cubicBezTo>
                  <a:cubicBezTo>
                    <a:pt x="14459" y="3868"/>
                    <a:pt x="14380" y="3630"/>
                    <a:pt x="14261" y="3432"/>
                  </a:cubicBezTo>
                  <a:cubicBezTo>
                    <a:pt x="14103" y="3155"/>
                    <a:pt x="13944" y="2878"/>
                    <a:pt x="13746" y="2600"/>
                  </a:cubicBezTo>
                  <a:cubicBezTo>
                    <a:pt x="13509" y="2284"/>
                    <a:pt x="13271" y="1967"/>
                    <a:pt x="12994" y="1689"/>
                  </a:cubicBezTo>
                  <a:cubicBezTo>
                    <a:pt x="11880" y="595"/>
                    <a:pt x="10486" y="1"/>
                    <a:pt x="8949"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9" name="Google Shape;1497;p50">
              <a:extLst>
                <a:ext uri="{FF2B5EF4-FFF2-40B4-BE49-F238E27FC236}">
                  <a16:creationId xmlns:a16="http://schemas.microsoft.com/office/drawing/2014/main" id="{C73A88C7-D231-A987-1769-460459167C5E}"/>
                </a:ext>
              </a:extLst>
            </p:cNvPr>
            <p:cNvSpPr/>
            <p:nvPr/>
          </p:nvSpPr>
          <p:spPr>
            <a:xfrm>
              <a:off x="4415550" y="1680000"/>
              <a:ext cx="309000" cy="239675"/>
            </a:xfrm>
            <a:custGeom>
              <a:avLst/>
              <a:gdLst/>
              <a:ahLst/>
              <a:cxnLst/>
              <a:rect l="l" t="t" r="r" b="b"/>
              <a:pathLst>
                <a:path w="12360" h="9587" extrusionOk="0">
                  <a:moveTo>
                    <a:pt x="6101" y="1"/>
                  </a:moveTo>
                  <a:cubicBezTo>
                    <a:pt x="5784" y="1"/>
                    <a:pt x="5428" y="1"/>
                    <a:pt x="5071" y="40"/>
                  </a:cubicBezTo>
                  <a:cubicBezTo>
                    <a:pt x="4834" y="40"/>
                    <a:pt x="4596" y="80"/>
                    <a:pt x="4398" y="120"/>
                  </a:cubicBezTo>
                  <a:lnTo>
                    <a:pt x="4358" y="120"/>
                  </a:lnTo>
                  <a:cubicBezTo>
                    <a:pt x="4121" y="159"/>
                    <a:pt x="3923" y="199"/>
                    <a:pt x="3685" y="238"/>
                  </a:cubicBezTo>
                  <a:cubicBezTo>
                    <a:pt x="3566" y="278"/>
                    <a:pt x="3447" y="278"/>
                    <a:pt x="3328" y="318"/>
                  </a:cubicBezTo>
                  <a:cubicBezTo>
                    <a:pt x="2259" y="595"/>
                    <a:pt x="1229" y="991"/>
                    <a:pt x="278" y="1466"/>
                  </a:cubicBezTo>
                  <a:cubicBezTo>
                    <a:pt x="278" y="1506"/>
                    <a:pt x="278" y="1506"/>
                    <a:pt x="278" y="1506"/>
                  </a:cubicBezTo>
                  <a:cubicBezTo>
                    <a:pt x="239" y="1506"/>
                    <a:pt x="199" y="1506"/>
                    <a:pt x="199" y="1546"/>
                  </a:cubicBezTo>
                  <a:lnTo>
                    <a:pt x="159" y="1546"/>
                  </a:lnTo>
                  <a:cubicBezTo>
                    <a:pt x="120" y="1585"/>
                    <a:pt x="120" y="1625"/>
                    <a:pt x="80" y="1664"/>
                  </a:cubicBezTo>
                  <a:cubicBezTo>
                    <a:pt x="1" y="1863"/>
                    <a:pt x="1" y="2140"/>
                    <a:pt x="159" y="2298"/>
                  </a:cubicBezTo>
                  <a:cubicBezTo>
                    <a:pt x="199" y="2298"/>
                    <a:pt x="239" y="2338"/>
                    <a:pt x="239" y="2338"/>
                  </a:cubicBezTo>
                  <a:cubicBezTo>
                    <a:pt x="278" y="2378"/>
                    <a:pt x="357" y="2417"/>
                    <a:pt x="397" y="2417"/>
                  </a:cubicBezTo>
                  <a:cubicBezTo>
                    <a:pt x="476" y="2417"/>
                    <a:pt x="556" y="2417"/>
                    <a:pt x="674" y="2378"/>
                  </a:cubicBezTo>
                  <a:cubicBezTo>
                    <a:pt x="912" y="2338"/>
                    <a:pt x="1150" y="2259"/>
                    <a:pt x="1427" y="2140"/>
                  </a:cubicBezTo>
                  <a:cubicBezTo>
                    <a:pt x="1506" y="2100"/>
                    <a:pt x="1585" y="2061"/>
                    <a:pt x="1665" y="2021"/>
                  </a:cubicBezTo>
                  <a:cubicBezTo>
                    <a:pt x="1744" y="1981"/>
                    <a:pt x="1823" y="1942"/>
                    <a:pt x="1902" y="1902"/>
                  </a:cubicBezTo>
                  <a:cubicBezTo>
                    <a:pt x="2061" y="1823"/>
                    <a:pt x="2259" y="1783"/>
                    <a:pt x="2417" y="1744"/>
                  </a:cubicBezTo>
                  <a:cubicBezTo>
                    <a:pt x="3091" y="1546"/>
                    <a:pt x="3764" y="1387"/>
                    <a:pt x="4398" y="1308"/>
                  </a:cubicBezTo>
                  <a:cubicBezTo>
                    <a:pt x="4723" y="1262"/>
                    <a:pt x="5034" y="1242"/>
                    <a:pt x="5332" y="1242"/>
                  </a:cubicBezTo>
                  <a:cubicBezTo>
                    <a:pt x="5542" y="1242"/>
                    <a:pt x="5746" y="1252"/>
                    <a:pt x="5943" y="1268"/>
                  </a:cubicBezTo>
                  <a:cubicBezTo>
                    <a:pt x="6339" y="1268"/>
                    <a:pt x="6695" y="1308"/>
                    <a:pt x="7052" y="1387"/>
                  </a:cubicBezTo>
                  <a:cubicBezTo>
                    <a:pt x="7092" y="1427"/>
                    <a:pt x="7171" y="1427"/>
                    <a:pt x="7250" y="1466"/>
                  </a:cubicBezTo>
                  <a:cubicBezTo>
                    <a:pt x="7329" y="1466"/>
                    <a:pt x="7408" y="1506"/>
                    <a:pt x="7488" y="1546"/>
                  </a:cubicBezTo>
                  <a:cubicBezTo>
                    <a:pt x="7844" y="1664"/>
                    <a:pt x="8201" y="1783"/>
                    <a:pt x="8518" y="1981"/>
                  </a:cubicBezTo>
                  <a:cubicBezTo>
                    <a:pt x="9349" y="2457"/>
                    <a:pt x="10023" y="3170"/>
                    <a:pt x="10498" y="4081"/>
                  </a:cubicBezTo>
                  <a:cubicBezTo>
                    <a:pt x="10577" y="4200"/>
                    <a:pt x="10617" y="4319"/>
                    <a:pt x="10657" y="4437"/>
                  </a:cubicBezTo>
                  <a:cubicBezTo>
                    <a:pt x="10815" y="4754"/>
                    <a:pt x="10974" y="5150"/>
                    <a:pt x="11092" y="5547"/>
                  </a:cubicBezTo>
                  <a:cubicBezTo>
                    <a:pt x="11251" y="6061"/>
                    <a:pt x="11370" y="6656"/>
                    <a:pt x="11409" y="7289"/>
                  </a:cubicBezTo>
                  <a:cubicBezTo>
                    <a:pt x="11568" y="7646"/>
                    <a:pt x="11370" y="8716"/>
                    <a:pt x="11449" y="9270"/>
                  </a:cubicBezTo>
                  <a:cubicBezTo>
                    <a:pt x="11449" y="9310"/>
                    <a:pt x="11489" y="9349"/>
                    <a:pt x="11489" y="9389"/>
                  </a:cubicBezTo>
                  <a:cubicBezTo>
                    <a:pt x="11489" y="9429"/>
                    <a:pt x="11528" y="9468"/>
                    <a:pt x="11568" y="9508"/>
                  </a:cubicBezTo>
                  <a:cubicBezTo>
                    <a:pt x="11568" y="9508"/>
                    <a:pt x="11568" y="9508"/>
                    <a:pt x="11568" y="9547"/>
                  </a:cubicBezTo>
                  <a:cubicBezTo>
                    <a:pt x="11607" y="9547"/>
                    <a:pt x="11607" y="9587"/>
                    <a:pt x="11647" y="9587"/>
                  </a:cubicBezTo>
                  <a:lnTo>
                    <a:pt x="11845" y="9587"/>
                  </a:lnTo>
                  <a:cubicBezTo>
                    <a:pt x="11964" y="9547"/>
                    <a:pt x="12043" y="9429"/>
                    <a:pt x="12083" y="9270"/>
                  </a:cubicBezTo>
                  <a:cubicBezTo>
                    <a:pt x="12122" y="9270"/>
                    <a:pt x="12122" y="9230"/>
                    <a:pt x="12122" y="9230"/>
                  </a:cubicBezTo>
                  <a:cubicBezTo>
                    <a:pt x="12122" y="9230"/>
                    <a:pt x="12122" y="9191"/>
                    <a:pt x="12122" y="9191"/>
                  </a:cubicBezTo>
                  <a:cubicBezTo>
                    <a:pt x="12122" y="9151"/>
                    <a:pt x="12122" y="9112"/>
                    <a:pt x="12162" y="9032"/>
                  </a:cubicBezTo>
                  <a:cubicBezTo>
                    <a:pt x="12162" y="8874"/>
                    <a:pt x="12162" y="8676"/>
                    <a:pt x="12202" y="8557"/>
                  </a:cubicBezTo>
                  <a:cubicBezTo>
                    <a:pt x="12360" y="7408"/>
                    <a:pt x="12241" y="6260"/>
                    <a:pt x="11924" y="5150"/>
                  </a:cubicBezTo>
                  <a:cubicBezTo>
                    <a:pt x="11885" y="5032"/>
                    <a:pt x="11845" y="4873"/>
                    <a:pt x="11805" y="4754"/>
                  </a:cubicBezTo>
                  <a:cubicBezTo>
                    <a:pt x="11607" y="4200"/>
                    <a:pt x="11409" y="3685"/>
                    <a:pt x="11132" y="3170"/>
                  </a:cubicBezTo>
                  <a:cubicBezTo>
                    <a:pt x="10617" y="2140"/>
                    <a:pt x="9944" y="1427"/>
                    <a:pt x="9151" y="912"/>
                  </a:cubicBezTo>
                  <a:cubicBezTo>
                    <a:pt x="8914" y="793"/>
                    <a:pt x="8716" y="635"/>
                    <a:pt x="8478" y="555"/>
                  </a:cubicBezTo>
                  <a:cubicBezTo>
                    <a:pt x="8359" y="476"/>
                    <a:pt x="8240" y="437"/>
                    <a:pt x="8121" y="397"/>
                  </a:cubicBezTo>
                  <a:cubicBezTo>
                    <a:pt x="7923" y="318"/>
                    <a:pt x="7725" y="278"/>
                    <a:pt x="7527" y="199"/>
                  </a:cubicBezTo>
                  <a:cubicBezTo>
                    <a:pt x="7448" y="199"/>
                    <a:pt x="7369" y="159"/>
                    <a:pt x="7250" y="159"/>
                  </a:cubicBezTo>
                  <a:cubicBezTo>
                    <a:pt x="7052" y="120"/>
                    <a:pt x="6854" y="80"/>
                    <a:pt x="6656" y="40"/>
                  </a:cubicBezTo>
                  <a:cubicBezTo>
                    <a:pt x="6497" y="40"/>
                    <a:pt x="6299" y="1"/>
                    <a:pt x="6101"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0" name="Google Shape;1498;p50">
              <a:extLst>
                <a:ext uri="{FF2B5EF4-FFF2-40B4-BE49-F238E27FC236}">
                  <a16:creationId xmlns:a16="http://schemas.microsoft.com/office/drawing/2014/main" id="{F1200EB8-1FCB-42D7-15B8-4CABAE0D77A0}"/>
                </a:ext>
              </a:extLst>
            </p:cNvPr>
            <p:cNvSpPr/>
            <p:nvPr/>
          </p:nvSpPr>
          <p:spPr>
            <a:xfrm>
              <a:off x="5203850" y="1307650"/>
              <a:ext cx="159450" cy="693000"/>
            </a:xfrm>
            <a:custGeom>
              <a:avLst/>
              <a:gdLst/>
              <a:ahLst/>
              <a:cxnLst/>
              <a:rect l="l" t="t" r="r" b="b"/>
              <a:pathLst>
                <a:path w="6378" h="27720" extrusionOk="0">
                  <a:moveTo>
                    <a:pt x="119" y="0"/>
                  </a:moveTo>
                  <a:cubicBezTo>
                    <a:pt x="40" y="0"/>
                    <a:pt x="0" y="40"/>
                    <a:pt x="0" y="119"/>
                  </a:cubicBezTo>
                  <a:cubicBezTo>
                    <a:pt x="0" y="119"/>
                    <a:pt x="0" y="159"/>
                    <a:pt x="40" y="159"/>
                  </a:cubicBezTo>
                  <a:cubicBezTo>
                    <a:pt x="40" y="199"/>
                    <a:pt x="40" y="199"/>
                    <a:pt x="80" y="199"/>
                  </a:cubicBezTo>
                  <a:cubicBezTo>
                    <a:pt x="159" y="238"/>
                    <a:pt x="198" y="278"/>
                    <a:pt x="278" y="317"/>
                  </a:cubicBezTo>
                  <a:cubicBezTo>
                    <a:pt x="357" y="357"/>
                    <a:pt x="436" y="436"/>
                    <a:pt x="515" y="476"/>
                  </a:cubicBezTo>
                  <a:cubicBezTo>
                    <a:pt x="555" y="555"/>
                    <a:pt x="595" y="595"/>
                    <a:pt x="634" y="634"/>
                  </a:cubicBezTo>
                  <a:cubicBezTo>
                    <a:pt x="674" y="674"/>
                    <a:pt x="674" y="674"/>
                    <a:pt x="713" y="714"/>
                  </a:cubicBezTo>
                  <a:cubicBezTo>
                    <a:pt x="1228" y="1308"/>
                    <a:pt x="1704" y="2258"/>
                    <a:pt x="1941" y="2773"/>
                  </a:cubicBezTo>
                  <a:cubicBezTo>
                    <a:pt x="2298" y="3605"/>
                    <a:pt x="2654" y="4477"/>
                    <a:pt x="2971" y="5309"/>
                  </a:cubicBezTo>
                  <a:cubicBezTo>
                    <a:pt x="3169" y="5824"/>
                    <a:pt x="3328" y="6378"/>
                    <a:pt x="3486" y="6893"/>
                  </a:cubicBezTo>
                  <a:cubicBezTo>
                    <a:pt x="3764" y="7883"/>
                    <a:pt x="3922" y="8874"/>
                    <a:pt x="4160" y="9904"/>
                  </a:cubicBezTo>
                  <a:cubicBezTo>
                    <a:pt x="4318" y="10458"/>
                    <a:pt x="4437" y="11052"/>
                    <a:pt x="4556" y="11647"/>
                  </a:cubicBezTo>
                  <a:cubicBezTo>
                    <a:pt x="4595" y="12043"/>
                    <a:pt x="4675" y="12439"/>
                    <a:pt x="4714" y="12835"/>
                  </a:cubicBezTo>
                  <a:lnTo>
                    <a:pt x="4793" y="13429"/>
                  </a:lnTo>
                  <a:cubicBezTo>
                    <a:pt x="4873" y="13825"/>
                    <a:pt x="4912" y="14221"/>
                    <a:pt x="4912" y="14657"/>
                  </a:cubicBezTo>
                  <a:cubicBezTo>
                    <a:pt x="5031" y="16162"/>
                    <a:pt x="4992" y="17707"/>
                    <a:pt x="4952" y="19213"/>
                  </a:cubicBezTo>
                  <a:cubicBezTo>
                    <a:pt x="4833" y="21312"/>
                    <a:pt x="4477" y="23372"/>
                    <a:pt x="4041" y="25392"/>
                  </a:cubicBezTo>
                  <a:cubicBezTo>
                    <a:pt x="3962" y="25669"/>
                    <a:pt x="3922" y="25947"/>
                    <a:pt x="3882" y="26264"/>
                  </a:cubicBezTo>
                  <a:cubicBezTo>
                    <a:pt x="3843" y="26382"/>
                    <a:pt x="3803" y="26541"/>
                    <a:pt x="3803" y="26660"/>
                  </a:cubicBezTo>
                  <a:cubicBezTo>
                    <a:pt x="3764" y="26818"/>
                    <a:pt x="3764" y="26937"/>
                    <a:pt x="3724" y="27095"/>
                  </a:cubicBezTo>
                  <a:cubicBezTo>
                    <a:pt x="3724" y="27135"/>
                    <a:pt x="3724" y="27214"/>
                    <a:pt x="3724" y="27254"/>
                  </a:cubicBezTo>
                  <a:lnTo>
                    <a:pt x="3764" y="27333"/>
                  </a:lnTo>
                  <a:cubicBezTo>
                    <a:pt x="3764" y="27373"/>
                    <a:pt x="3803" y="27412"/>
                    <a:pt x="3803" y="27452"/>
                  </a:cubicBezTo>
                  <a:cubicBezTo>
                    <a:pt x="3843" y="27492"/>
                    <a:pt x="3843" y="27531"/>
                    <a:pt x="3882" y="27571"/>
                  </a:cubicBezTo>
                  <a:cubicBezTo>
                    <a:pt x="3962" y="27610"/>
                    <a:pt x="4041" y="27690"/>
                    <a:pt x="4120" y="27690"/>
                  </a:cubicBezTo>
                  <a:cubicBezTo>
                    <a:pt x="4160" y="27709"/>
                    <a:pt x="4209" y="27719"/>
                    <a:pt x="4259" y="27719"/>
                  </a:cubicBezTo>
                  <a:cubicBezTo>
                    <a:pt x="4308" y="27719"/>
                    <a:pt x="4358" y="27709"/>
                    <a:pt x="4397" y="27690"/>
                  </a:cubicBezTo>
                  <a:cubicBezTo>
                    <a:pt x="4516" y="27690"/>
                    <a:pt x="4635" y="27610"/>
                    <a:pt x="4714" y="27492"/>
                  </a:cubicBezTo>
                  <a:cubicBezTo>
                    <a:pt x="4754" y="27452"/>
                    <a:pt x="4793" y="27373"/>
                    <a:pt x="4793" y="27333"/>
                  </a:cubicBezTo>
                  <a:cubicBezTo>
                    <a:pt x="4833" y="27214"/>
                    <a:pt x="4873" y="27095"/>
                    <a:pt x="4912" y="26977"/>
                  </a:cubicBezTo>
                  <a:cubicBezTo>
                    <a:pt x="4992" y="26699"/>
                    <a:pt x="5071" y="26382"/>
                    <a:pt x="5150" y="26105"/>
                  </a:cubicBezTo>
                  <a:cubicBezTo>
                    <a:pt x="5348" y="25471"/>
                    <a:pt x="5506" y="24798"/>
                    <a:pt x="5625" y="24164"/>
                  </a:cubicBezTo>
                  <a:cubicBezTo>
                    <a:pt x="5784" y="23530"/>
                    <a:pt x="5903" y="22857"/>
                    <a:pt x="5982" y="22183"/>
                  </a:cubicBezTo>
                  <a:cubicBezTo>
                    <a:pt x="6061" y="21787"/>
                    <a:pt x="6101" y="21391"/>
                    <a:pt x="6180" y="20955"/>
                  </a:cubicBezTo>
                  <a:cubicBezTo>
                    <a:pt x="6220" y="20361"/>
                    <a:pt x="6299" y="19727"/>
                    <a:pt x="6299" y="19133"/>
                  </a:cubicBezTo>
                  <a:cubicBezTo>
                    <a:pt x="6378" y="18183"/>
                    <a:pt x="6378" y="17272"/>
                    <a:pt x="6338" y="16321"/>
                  </a:cubicBezTo>
                  <a:cubicBezTo>
                    <a:pt x="6338" y="14538"/>
                    <a:pt x="6101" y="12756"/>
                    <a:pt x="5744" y="11013"/>
                  </a:cubicBezTo>
                  <a:cubicBezTo>
                    <a:pt x="5665" y="10735"/>
                    <a:pt x="5586" y="10458"/>
                    <a:pt x="5506" y="10181"/>
                  </a:cubicBezTo>
                  <a:cubicBezTo>
                    <a:pt x="5467" y="9864"/>
                    <a:pt x="5388" y="9587"/>
                    <a:pt x="5308" y="9309"/>
                  </a:cubicBezTo>
                  <a:cubicBezTo>
                    <a:pt x="5150" y="8755"/>
                    <a:pt x="5031" y="8240"/>
                    <a:pt x="4873" y="7685"/>
                  </a:cubicBezTo>
                  <a:cubicBezTo>
                    <a:pt x="4833" y="7527"/>
                    <a:pt x="4754" y="7368"/>
                    <a:pt x="4714" y="7170"/>
                  </a:cubicBezTo>
                  <a:cubicBezTo>
                    <a:pt x="4635" y="6933"/>
                    <a:pt x="4556" y="6695"/>
                    <a:pt x="4477" y="6497"/>
                  </a:cubicBezTo>
                  <a:cubicBezTo>
                    <a:pt x="4397" y="6299"/>
                    <a:pt x="4318" y="6101"/>
                    <a:pt x="4239" y="5903"/>
                  </a:cubicBezTo>
                  <a:cubicBezTo>
                    <a:pt x="4001" y="5309"/>
                    <a:pt x="3764" y="4754"/>
                    <a:pt x="3486" y="4199"/>
                  </a:cubicBezTo>
                  <a:cubicBezTo>
                    <a:pt x="3288" y="3843"/>
                    <a:pt x="3090" y="3486"/>
                    <a:pt x="2892" y="3130"/>
                  </a:cubicBezTo>
                  <a:cubicBezTo>
                    <a:pt x="2654" y="2773"/>
                    <a:pt x="2456" y="2417"/>
                    <a:pt x="2219" y="2060"/>
                  </a:cubicBezTo>
                  <a:cubicBezTo>
                    <a:pt x="1862" y="1545"/>
                    <a:pt x="1466" y="1030"/>
                    <a:pt x="1030" y="595"/>
                  </a:cubicBezTo>
                  <a:cubicBezTo>
                    <a:pt x="872" y="436"/>
                    <a:pt x="713" y="317"/>
                    <a:pt x="555" y="159"/>
                  </a:cubicBezTo>
                  <a:cubicBezTo>
                    <a:pt x="515" y="159"/>
                    <a:pt x="476" y="119"/>
                    <a:pt x="436" y="119"/>
                  </a:cubicBezTo>
                  <a:cubicBezTo>
                    <a:pt x="396" y="80"/>
                    <a:pt x="317" y="40"/>
                    <a:pt x="238" y="40"/>
                  </a:cubicBezTo>
                  <a:cubicBezTo>
                    <a:pt x="198" y="0"/>
                    <a:pt x="159" y="0"/>
                    <a:pt x="119" y="0"/>
                  </a:cubicBezTo>
                  <a:close/>
                </a:path>
              </a:pathLst>
            </a:custGeom>
            <a:solidFill>
              <a:srgbClr val="F2DFD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1" name="Google Shape;1499;p50">
              <a:extLst>
                <a:ext uri="{FF2B5EF4-FFF2-40B4-BE49-F238E27FC236}">
                  <a16:creationId xmlns:a16="http://schemas.microsoft.com/office/drawing/2014/main" id="{088C74A7-EED8-10B2-6E08-CA6C28E7550D}"/>
                </a:ext>
              </a:extLst>
            </p:cNvPr>
            <p:cNvSpPr/>
            <p:nvPr/>
          </p:nvSpPr>
          <p:spPr>
            <a:xfrm>
              <a:off x="5274150" y="2052375"/>
              <a:ext cx="22800" cy="20425"/>
            </a:xfrm>
            <a:custGeom>
              <a:avLst/>
              <a:gdLst/>
              <a:ahLst/>
              <a:cxnLst/>
              <a:rect l="l" t="t" r="r" b="b"/>
              <a:pathLst>
                <a:path w="912" h="817" extrusionOk="0">
                  <a:moveTo>
                    <a:pt x="357" y="0"/>
                  </a:moveTo>
                  <a:cubicBezTo>
                    <a:pt x="318" y="40"/>
                    <a:pt x="278" y="40"/>
                    <a:pt x="239" y="79"/>
                  </a:cubicBezTo>
                  <a:cubicBezTo>
                    <a:pt x="199" y="79"/>
                    <a:pt x="199" y="119"/>
                    <a:pt x="199" y="119"/>
                  </a:cubicBezTo>
                  <a:cubicBezTo>
                    <a:pt x="159" y="159"/>
                    <a:pt x="159" y="159"/>
                    <a:pt x="159" y="159"/>
                  </a:cubicBezTo>
                  <a:cubicBezTo>
                    <a:pt x="120" y="198"/>
                    <a:pt x="80" y="238"/>
                    <a:pt x="80" y="277"/>
                  </a:cubicBezTo>
                  <a:cubicBezTo>
                    <a:pt x="1" y="515"/>
                    <a:pt x="159" y="753"/>
                    <a:pt x="357" y="792"/>
                  </a:cubicBezTo>
                  <a:cubicBezTo>
                    <a:pt x="407" y="809"/>
                    <a:pt x="457" y="817"/>
                    <a:pt x="504" y="817"/>
                  </a:cubicBezTo>
                  <a:cubicBezTo>
                    <a:pt x="686" y="817"/>
                    <a:pt x="841" y="703"/>
                    <a:pt x="872" y="515"/>
                  </a:cubicBezTo>
                  <a:cubicBezTo>
                    <a:pt x="912" y="396"/>
                    <a:pt x="872" y="277"/>
                    <a:pt x="793" y="159"/>
                  </a:cubicBezTo>
                  <a:cubicBezTo>
                    <a:pt x="793" y="119"/>
                    <a:pt x="753" y="119"/>
                    <a:pt x="714" y="79"/>
                  </a:cubicBezTo>
                  <a:cubicBezTo>
                    <a:pt x="714" y="79"/>
                    <a:pt x="674" y="40"/>
                    <a:pt x="674" y="40"/>
                  </a:cubicBezTo>
                  <a:cubicBezTo>
                    <a:pt x="635" y="40"/>
                    <a:pt x="635" y="40"/>
                    <a:pt x="595" y="0"/>
                  </a:cubicBezTo>
                  <a:close/>
                </a:path>
              </a:pathLst>
            </a:custGeom>
            <a:solidFill>
              <a:srgbClr val="F2DFD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2" name="Google Shape;1500;p50">
              <a:extLst>
                <a:ext uri="{FF2B5EF4-FFF2-40B4-BE49-F238E27FC236}">
                  <a16:creationId xmlns:a16="http://schemas.microsoft.com/office/drawing/2014/main" id="{CEBBC234-CE2C-D8B4-9A36-692FFEF274EB}"/>
                </a:ext>
              </a:extLst>
            </p:cNvPr>
            <p:cNvSpPr/>
            <p:nvPr/>
          </p:nvSpPr>
          <p:spPr>
            <a:xfrm>
              <a:off x="3235125" y="824000"/>
              <a:ext cx="770475" cy="609350"/>
            </a:xfrm>
            <a:custGeom>
              <a:avLst/>
              <a:gdLst/>
              <a:ahLst/>
              <a:cxnLst/>
              <a:rect l="l" t="t" r="r" b="b"/>
              <a:pathLst>
                <a:path w="30819" h="24374" extrusionOk="0">
                  <a:moveTo>
                    <a:pt x="30175" y="0"/>
                  </a:moveTo>
                  <a:cubicBezTo>
                    <a:pt x="29930" y="0"/>
                    <a:pt x="29632" y="37"/>
                    <a:pt x="29313" y="95"/>
                  </a:cubicBezTo>
                  <a:cubicBezTo>
                    <a:pt x="29076" y="174"/>
                    <a:pt x="28798" y="214"/>
                    <a:pt x="28521" y="293"/>
                  </a:cubicBezTo>
                  <a:cubicBezTo>
                    <a:pt x="28442" y="332"/>
                    <a:pt x="28323" y="332"/>
                    <a:pt x="28204" y="372"/>
                  </a:cubicBezTo>
                  <a:cubicBezTo>
                    <a:pt x="28164" y="372"/>
                    <a:pt x="28125" y="412"/>
                    <a:pt x="28046" y="412"/>
                  </a:cubicBezTo>
                  <a:cubicBezTo>
                    <a:pt x="28006" y="412"/>
                    <a:pt x="27927" y="451"/>
                    <a:pt x="27887" y="451"/>
                  </a:cubicBezTo>
                  <a:cubicBezTo>
                    <a:pt x="27729" y="491"/>
                    <a:pt x="27610" y="531"/>
                    <a:pt x="27491" y="570"/>
                  </a:cubicBezTo>
                  <a:cubicBezTo>
                    <a:pt x="26936" y="729"/>
                    <a:pt x="26382" y="887"/>
                    <a:pt x="25827" y="1125"/>
                  </a:cubicBezTo>
                  <a:cubicBezTo>
                    <a:pt x="25669" y="1164"/>
                    <a:pt x="25471" y="1244"/>
                    <a:pt x="25312" y="1323"/>
                  </a:cubicBezTo>
                  <a:cubicBezTo>
                    <a:pt x="24877" y="1521"/>
                    <a:pt x="24441" y="1719"/>
                    <a:pt x="24005" y="1917"/>
                  </a:cubicBezTo>
                  <a:cubicBezTo>
                    <a:pt x="23807" y="1996"/>
                    <a:pt x="23569" y="2115"/>
                    <a:pt x="23371" y="2234"/>
                  </a:cubicBezTo>
                  <a:cubicBezTo>
                    <a:pt x="22896" y="2472"/>
                    <a:pt x="22460" y="2709"/>
                    <a:pt x="22025" y="2947"/>
                  </a:cubicBezTo>
                  <a:cubicBezTo>
                    <a:pt x="21668" y="3145"/>
                    <a:pt x="21272" y="3383"/>
                    <a:pt x="20876" y="3581"/>
                  </a:cubicBezTo>
                  <a:cubicBezTo>
                    <a:pt x="19727" y="4215"/>
                    <a:pt x="18539" y="4809"/>
                    <a:pt x="17390" y="5442"/>
                  </a:cubicBezTo>
                  <a:cubicBezTo>
                    <a:pt x="16716" y="5839"/>
                    <a:pt x="16043" y="6235"/>
                    <a:pt x="15370" y="6631"/>
                  </a:cubicBezTo>
                  <a:cubicBezTo>
                    <a:pt x="14736" y="7027"/>
                    <a:pt x="14062" y="7423"/>
                    <a:pt x="13429" y="7859"/>
                  </a:cubicBezTo>
                  <a:cubicBezTo>
                    <a:pt x="13191" y="8017"/>
                    <a:pt x="12993" y="8176"/>
                    <a:pt x="12795" y="8295"/>
                  </a:cubicBezTo>
                  <a:cubicBezTo>
                    <a:pt x="12557" y="8453"/>
                    <a:pt x="12359" y="8611"/>
                    <a:pt x="12161" y="8770"/>
                  </a:cubicBezTo>
                  <a:cubicBezTo>
                    <a:pt x="10577" y="9958"/>
                    <a:pt x="9071" y="11226"/>
                    <a:pt x="7606" y="12573"/>
                  </a:cubicBezTo>
                  <a:cubicBezTo>
                    <a:pt x="7368" y="12771"/>
                    <a:pt x="7130" y="13008"/>
                    <a:pt x="6893" y="13246"/>
                  </a:cubicBezTo>
                  <a:lnTo>
                    <a:pt x="6536" y="13603"/>
                  </a:lnTo>
                  <a:cubicBezTo>
                    <a:pt x="6021" y="14118"/>
                    <a:pt x="5506" y="14672"/>
                    <a:pt x="5070" y="15266"/>
                  </a:cubicBezTo>
                  <a:cubicBezTo>
                    <a:pt x="4991" y="15346"/>
                    <a:pt x="4952" y="15425"/>
                    <a:pt x="4872" y="15504"/>
                  </a:cubicBezTo>
                  <a:cubicBezTo>
                    <a:pt x="4793" y="15623"/>
                    <a:pt x="4714" y="15742"/>
                    <a:pt x="4635" y="15861"/>
                  </a:cubicBezTo>
                  <a:cubicBezTo>
                    <a:pt x="4318" y="16257"/>
                    <a:pt x="4041" y="16692"/>
                    <a:pt x="3763" y="17128"/>
                  </a:cubicBezTo>
                  <a:cubicBezTo>
                    <a:pt x="3367" y="17643"/>
                    <a:pt x="3011" y="18198"/>
                    <a:pt x="2694" y="18792"/>
                  </a:cubicBezTo>
                  <a:cubicBezTo>
                    <a:pt x="2456" y="19148"/>
                    <a:pt x="2258" y="19545"/>
                    <a:pt x="2020" y="19941"/>
                  </a:cubicBezTo>
                  <a:cubicBezTo>
                    <a:pt x="1545" y="20852"/>
                    <a:pt x="1030" y="21723"/>
                    <a:pt x="515" y="22634"/>
                  </a:cubicBezTo>
                  <a:cubicBezTo>
                    <a:pt x="357" y="22991"/>
                    <a:pt x="0" y="23387"/>
                    <a:pt x="79" y="23823"/>
                  </a:cubicBezTo>
                  <a:cubicBezTo>
                    <a:pt x="79" y="23862"/>
                    <a:pt x="79" y="23902"/>
                    <a:pt x="79" y="23902"/>
                  </a:cubicBezTo>
                  <a:cubicBezTo>
                    <a:pt x="79" y="23942"/>
                    <a:pt x="79" y="23942"/>
                    <a:pt x="119" y="23942"/>
                  </a:cubicBezTo>
                  <a:cubicBezTo>
                    <a:pt x="119" y="23942"/>
                    <a:pt x="119" y="23981"/>
                    <a:pt x="119" y="23981"/>
                  </a:cubicBezTo>
                  <a:cubicBezTo>
                    <a:pt x="119" y="23981"/>
                    <a:pt x="119" y="24021"/>
                    <a:pt x="119" y="24021"/>
                  </a:cubicBezTo>
                  <a:cubicBezTo>
                    <a:pt x="158" y="24060"/>
                    <a:pt x="158" y="24100"/>
                    <a:pt x="198" y="24100"/>
                  </a:cubicBezTo>
                  <a:cubicBezTo>
                    <a:pt x="327" y="24284"/>
                    <a:pt x="532" y="24374"/>
                    <a:pt x="740" y="24374"/>
                  </a:cubicBezTo>
                  <a:cubicBezTo>
                    <a:pt x="979" y="24374"/>
                    <a:pt x="1220" y="24254"/>
                    <a:pt x="1347" y="24021"/>
                  </a:cubicBezTo>
                  <a:cubicBezTo>
                    <a:pt x="2218" y="22436"/>
                    <a:pt x="3090" y="20852"/>
                    <a:pt x="4001" y="19267"/>
                  </a:cubicBezTo>
                  <a:cubicBezTo>
                    <a:pt x="4555" y="18356"/>
                    <a:pt x="5150" y="17485"/>
                    <a:pt x="5783" y="16613"/>
                  </a:cubicBezTo>
                  <a:cubicBezTo>
                    <a:pt x="5982" y="16296"/>
                    <a:pt x="6219" y="16019"/>
                    <a:pt x="6417" y="15742"/>
                  </a:cubicBezTo>
                  <a:cubicBezTo>
                    <a:pt x="6655" y="15504"/>
                    <a:pt x="6853" y="15266"/>
                    <a:pt x="7091" y="15029"/>
                  </a:cubicBezTo>
                  <a:cubicBezTo>
                    <a:pt x="7328" y="14791"/>
                    <a:pt x="7526" y="14553"/>
                    <a:pt x="7764" y="14316"/>
                  </a:cubicBezTo>
                  <a:cubicBezTo>
                    <a:pt x="8398" y="13682"/>
                    <a:pt x="9032" y="13127"/>
                    <a:pt x="9705" y="12533"/>
                  </a:cubicBezTo>
                  <a:cubicBezTo>
                    <a:pt x="9864" y="12375"/>
                    <a:pt x="10022" y="12256"/>
                    <a:pt x="10220" y="12097"/>
                  </a:cubicBezTo>
                  <a:cubicBezTo>
                    <a:pt x="10973" y="11464"/>
                    <a:pt x="11725" y="10830"/>
                    <a:pt x="12518" y="10196"/>
                  </a:cubicBezTo>
                  <a:cubicBezTo>
                    <a:pt x="13072" y="9800"/>
                    <a:pt x="13587" y="9404"/>
                    <a:pt x="14142" y="9047"/>
                  </a:cubicBezTo>
                  <a:cubicBezTo>
                    <a:pt x="14696" y="8651"/>
                    <a:pt x="15251" y="8295"/>
                    <a:pt x="15845" y="7938"/>
                  </a:cubicBezTo>
                  <a:cubicBezTo>
                    <a:pt x="16122" y="7780"/>
                    <a:pt x="16400" y="7582"/>
                    <a:pt x="16716" y="7423"/>
                  </a:cubicBezTo>
                  <a:cubicBezTo>
                    <a:pt x="17509" y="6948"/>
                    <a:pt x="18341" y="6472"/>
                    <a:pt x="19212" y="5997"/>
                  </a:cubicBezTo>
                  <a:lnTo>
                    <a:pt x="20242" y="5442"/>
                  </a:lnTo>
                  <a:cubicBezTo>
                    <a:pt x="21311" y="4848"/>
                    <a:pt x="22341" y="4254"/>
                    <a:pt x="23371" y="3660"/>
                  </a:cubicBezTo>
                  <a:cubicBezTo>
                    <a:pt x="23688" y="3462"/>
                    <a:pt x="24045" y="3264"/>
                    <a:pt x="24362" y="3066"/>
                  </a:cubicBezTo>
                  <a:cubicBezTo>
                    <a:pt x="25352" y="2511"/>
                    <a:pt x="26382" y="1996"/>
                    <a:pt x="27451" y="1521"/>
                  </a:cubicBezTo>
                  <a:cubicBezTo>
                    <a:pt x="27887" y="1362"/>
                    <a:pt x="28283" y="1164"/>
                    <a:pt x="28719" y="1006"/>
                  </a:cubicBezTo>
                  <a:cubicBezTo>
                    <a:pt x="29155" y="847"/>
                    <a:pt x="29551" y="689"/>
                    <a:pt x="29987" y="570"/>
                  </a:cubicBezTo>
                  <a:cubicBezTo>
                    <a:pt x="30145" y="531"/>
                    <a:pt x="30303" y="491"/>
                    <a:pt x="30462" y="491"/>
                  </a:cubicBezTo>
                  <a:cubicBezTo>
                    <a:pt x="30492" y="521"/>
                    <a:pt x="30528" y="534"/>
                    <a:pt x="30566" y="534"/>
                  </a:cubicBezTo>
                  <a:cubicBezTo>
                    <a:pt x="30626" y="534"/>
                    <a:pt x="30690" y="500"/>
                    <a:pt x="30739" y="451"/>
                  </a:cubicBezTo>
                  <a:cubicBezTo>
                    <a:pt x="30779" y="451"/>
                    <a:pt x="30779" y="412"/>
                    <a:pt x="30779" y="372"/>
                  </a:cubicBezTo>
                  <a:cubicBezTo>
                    <a:pt x="30818" y="372"/>
                    <a:pt x="30818" y="332"/>
                    <a:pt x="30818" y="293"/>
                  </a:cubicBezTo>
                  <a:cubicBezTo>
                    <a:pt x="30818" y="253"/>
                    <a:pt x="30818" y="253"/>
                    <a:pt x="30818" y="214"/>
                  </a:cubicBezTo>
                  <a:cubicBezTo>
                    <a:pt x="30779" y="174"/>
                    <a:pt x="30779" y="174"/>
                    <a:pt x="30739" y="134"/>
                  </a:cubicBezTo>
                  <a:cubicBezTo>
                    <a:pt x="30700" y="95"/>
                    <a:pt x="30660" y="55"/>
                    <a:pt x="30541" y="16"/>
                  </a:cubicBezTo>
                  <a:lnTo>
                    <a:pt x="30422" y="16"/>
                  </a:lnTo>
                  <a:cubicBezTo>
                    <a:pt x="30348" y="5"/>
                    <a:pt x="30265" y="0"/>
                    <a:pt x="30175" y="0"/>
                  </a:cubicBezTo>
                  <a:close/>
                </a:path>
              </a:pathLst>
            </a:custGeom>
            <a:solidFill>
              <a:srgbClr val="F2DFD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3" name="Google Shape;1501;p50">
              <a:extLst>
                <a:ext uri="{FF2B5EF4-FFF2-40B4-BE49-F238E27FC236}">
                  <a16:creationId xmlns:a16="http://schemas.microsoft.com/office/drawing/2014/main" id="{FB9357AC-9366-918F-FF86-8DF1C702E960}"/>
                </a:ext>
              </a:extLst>
            </p:cNvPr>
            <p:cNvSpPr/>
            <p:nvPr/>
          </p:nvSpPr>
          <p:spPr>
            <a:xfrm>
              <a:off x="3237100" y="1491850"/>
              <a:ext cx="25" cy="25"/>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rgbClr val="F2DFD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4" name="Google Shape;1502;p50">
              <a:extLst>
                <a:ext uri="{FF2B5EF4-FFF2-40B4-BE49-F238E27FC236}">
                  <a16:creationId xmlns:a16="http://schemas.microsoft.com/office/drawing/2014/main" id="{DB4863F2-F010-7D0A-4B98-E17862B912E6}"/>
                </a:ext>
              </a:extLst>
            </p:cNvPr>
            <p:cNvSpPr/>
            <p:nvPr/>
          </p:nvSpPr>
          <p:spPr>
            <a:xfrm>
              <a:off x="3206400" y="1463125"/>
              <a:ext cx="34675" cy="36425"/>
            </a:xfrm>
            <a:custGeom>
              <a:avLst/>
              <a:gdLst/>
              <a:ahLst/>
              <a:cxnLst/>
              <a:rect l="l" t="t" r="r" b="b"/>
              <a:pathLst>
                <a:path w="1387" h="1457" extrusionOk="0">
                  <a:moveTo>
                    <a:pt x="555" y="1"/>
                  </a:moveTo>
                  <a:cubicBezTo>
                    <a:pt x="436" y="40"/>
                    <a:pt x="357" y="80"/>
                    <a:pt x="278" y="159"/>
                  </a:cubicBezTo>
                  <a:cubicBezTo>
                    <a:pt x="238" y="238"/>
                    <a:pt x="159" y="278"/>
                    <a:pt x="119" y="318"/>
                  </a:cubicBezTo>
                  <a:cubicBezTo>
                    <a:pt x="119" y="397"/>
                    <a:pt x="80" y="476"/>
                    <a:pt x="40" y="516"/>
                  </a:cubicBezTo>
                  <a:cubicBezTo>
                    <a:pt x="40" y="555"/>
                    <a:pt x="40" y="595"/>
                    <a:pt x="40" y="634"/>
                  </a:cubicBezTo>
                  <a:cubicBezTo>
                    <a:pt x="0" y="872"/>
                    <a:pt x="40" y="1110"/>
                    <a:pt x="198" y="1268"/>
                  </a:cubicBezTo>
                  <a:cubicBezTo>
                    <a:pt x="238" y="1308"/>
                    <a:pt x="317" y="1347"/>
                    <a:pt x="357" y="1387"/>
                  </a:cubicBezTo>
                  <a:cubicBezTo>
                    <a:pt x="396" y="1387"/>
                    <a:pt x="476" y="1427"/>
                    <a:pt x="555" y="1427"/>
                  </a:cubicBezTo>
                  <a:cubicBezTo>
                    <a:pt x="594" y="1446"/>
                    <a:pt x="644" y="1456"/>
                    <a:pt x="694" y="1456"/>
                  </a:cubicBezTo>
                  <a:cubicBezTo>
                    <a:pt x="743" y="1456"/>
                    <a:pt x="793" y="1446"/>
                    <a:pt x="832" y="1427"/>
                  </a:cubicBezTo>
                  <a:cubicBezTo>
                    <a:pt x="872" y="1427"/>
                    <a:pt x="951" y="1387"/>
                    <a:pt x="991" y="1387"/>
                  </a:cubicBezTo>
                  <a:cubicBezTo>
                    <a:pt x="1030" y="1347"/>
                    <a:pt x="1070" y="1308"/>
                    <a:pt x="1109" y="1268"/>
                  </a:cubicBezTo>
                  <a:cubicBezTo>
                    <a:pt x="1149" y="1268"/>
                    <a:pt x="1189" y="1229"/>
                    <a:pt x="1228" y="1189"/>
                  </a:cubicBezTo>
                  <a:lnTo>
                    <a:pt x="1228" y="1149"/>
                  </a:lnTo>
                  <a:cubicBezTo>
                    <a:pt x="1268" y="1110"/>
                    <a:pt x="1268" y="1070"/>
                    <a:pt x="1307" y="1070"/>
                  </a:cubicBezTo>
                  <a:cubicBezTo>
                    <a:pt x="1307" y="1031"/>
                    <a:pt x="1347" y="991"/>
                    <a:pt x="1347" y="951"/>
                  </a:cubicBezTo>
                  <a:cubicBezTo>
                    <a:pt x="1347" y="912"/>
                    <a:pt x="1387" y="872"/>
                    <a:pt x="1387" y="832"/>
                  </a:cubicBezTo>
                  <a:cubicBezTo>
                    <a:pt x="1387" y="753"/>
                    <a:pt x="1387" y="674"/>
                    <a:pt x="1387" y="555"/>
                  </a:cubicBezTo>
                  <a:cubicBezTo>
                    <a:pt x="1387" y="555"/>
                    <a:pt x="1387" y="516"/>
                    <a:pt x="1347" y="516"/>
                  </a:cubicBezTo>
                  <a:cubicBezTo>
                    <a:pt x="1347" y="476"/>
                    <a:pt x="1347" y="476"/>
                    <a:pt x="1347" y="476"/>
                  </a:cubicBezTo>
                  <a:cubicBezTo>
                    <a:pt x="1347" y="436"/>
                    <a:pt x="1307" y="397"/>
                    <a:pt x="1307" y="357"/>
                  </a:cubicBezTo>
                  <a:cubicBezTo>
                    <a:pt x="1268" y="318"/>
                    <a:pt x="1268" y="278"/>
                    <a:pt x="1228" y="238"/>
                  </a:cubicBezTo>
                  <a:cubicBezTo>
                    <a:pt x="1228" y="199"/>
                    <a:pt x="1189" y="159"/>
                    <a:pt x="1109" y="119"/>
                  </a:cubicBezTo>
                  <a:cubicBezTo>
                    <a:pt x="1109" y="119"/>
                    <a:pt x="1070" y="80"/>
                    <a:pt x="1030" y="80"/>
                  </a:cubicBezTo>
                  <a:cubicBezTo>
                    <a:pt x="991" y="80"/>
                    <a:pt x="991" y="40"/>
                    <a:pt x="951" y="40"/>
                  </a:cubicBezTo>
                  <a:cubicBezTo>
                    <a:pt x="793" y="1"/>
                    <a:pt x="674" y="1"/>
                    <a:pt x="555" y="1"/>
                  </a:cubicBezTo>
                  <a:close/>
                </a:path>
              </a:pathLst>
            </a:custGeom>
            <a:solidFill>
              <a:srgbClr val="F2DFD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5" name="Google Shape;1503;p50">
              <a:extLst>
                <a:ext uri="{FF2B5EF4-FFF2-40B4-BE49-F238E27FC236}">
                  <a16:creationId xmlns:a16="http://schemas.microsoft.com/office/drawing/2014/main" id="{B2A649ED-29D4-BA19-A27D-623B59F46868}"/>
                </a:ext>
              </a:extLst>
            </p:cNvPr>
            <p:cNvSpPr/>
            <p:nvPr/>
          </p:nvSpPr>
          <p:spPr>
            <a:xfrm>
              <a:off x="3295525" y="1485075"/>
              <a:ext cx="397125" cy="390500"/>
            </a:xfrm>
            <a:custGeom>
              <a:avLst/>
              <a:gdLst/>
              <a:ahLst/>
              <a:cxnLst/>
              <a:rect l="l" t="t" r="r" b="b"/>
              <a:pathLst>
                <a:path w="15885" h="15620" extrusionOk="0">
                  <a:moveTo>
                    <a:pt x="7412" y="0"/>
                  </a:moveTo>
                  <a:cubicBezTo>
                    <a:pt x="4027" y="0"/>
                    <a:pt x="985" y="2271"/>
                    <a:pt x="0" y="5540"/>
                  </a:cubicBezTo>
                  <a:cubicBezTo>
                    <a:pt x="1149" y="6491"/>
                    <a:pt x="1941" y="7837"/>
                    <a:pt x="2179" y="9461"/>
                  </a:cubicBezTo>
                  <a:cubicBezTo>
                    <a:pt x="2258" y="9937"/>
                    <a:pt x="2258" y="10452"/>
                    <a:pt x="2258" y="10927"/>
                  </a:cubicBezTo>
                  <a:cubicBezTo>
                    <a:pt x="2377" y="11482"/>
                    <a:pt x="2456" y="12036"/>
                    <a:pt x="2496" y="12551"/>
                  </a:cubicBezTo>
                  <a:cubicBezTo>
                    <a:pt x="2456" y="12908"/>
                    <a:pt x="2496" y="13344"/>
                    <a:pt x="2298" y="13621"/>
                  </a:cubicBezTo>
                  <a:cubicBezTo>
                    <a:pt x="3090" y="14334"/>
                    <a:pt x="4041" y="14888"/>
                    <a:pt x="5110" y="15245"/>
                  </a:cubicBezTo>
                  <a:cubicBezTo>
                    <a:pt x="5467" y="15364"/>
                    <a:pt x="5823" y="15443"/>
                    <a:pt x="6220" y="15522"/>
                  </a:cubicBezTo>
                  <a:cubicBezTo>
                    <a:pt x="6632" y="15588"/>
                    <a:pt x="7043" y="15620"/>
                    <a:pt x="7449" y="15620"/>
                  </a:cubicBezTo>
                  <a:cubicBezTo>
                    <a:pt x="11213" y="15620"/>
                    <a:pt x="14564" y="12891"/>
                    <a:pt x="15172" y="9065"/>
                  </a:cubicBezTo>
                  <a:cubicBezTo>
                    <a:pt x="15885" y="4787"/>
                    <a:pt x="12993" y="786"/>
                    <a:pt x="8715" y="113"/>
                  </a:cubicBezTo>
                  <a:cubicBezTo>
                    <a:pt x="8278" y="37"/>
                    <a:pt x="7842" y="0"/>
                    <a:pt x="7412" y="0"/>
                  </a:cubicBezTo>
                  <a:close/>
                </a:path>
              </a:pathLst>
            </a:custGeom>
            <a:solidFill>
              <a:srgbClr val="E1570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6" name="Google Shape;1504;p50">
              <a:extLst>
                <a:ext uri="{FF2B5EF4-FFF2-40B4-BE49-F238E27FC236}">
                  <a16:creationId xmlns:a16="http://schemas.microsoft.com/office/drawing/2014/main" id="{2D0543A5-F876-C67C-B7E6-4FA704F3C93A}"/>
                </a:ext>
              </a:extLst>
            </p:cNvPr>
            <p:cNvSpPr/>
            <p:nvPr/>
          </p:nvSpPr>
          <p:spPr>
            <a:xfrm>
              <a:off x="3291550" y="1634450"/>
              <a:ext cx="47575" cy="85200"/>
            </a:xfrm>
            <a:custGeom>
              <a:avLst/>
              <a:gdLst/>
              <a:ahLst/>
              <a:cxnLst/>
              <a:rect l="l" t="t" r="r" b="b"/>
              <a:pathLst>
                <a:path w="1903" h="3408" extrusionOk="0">
                  <a:moveTo>
                    <a:pt x="41" y="1"/>
                  </a:moveTo>
                  <a:cubicBezTo>
                    <a:pt x="41" y="80"/>
                    <a:pt x="1" y="159"/>
                    <a:pt x="1" y="238"/>
                  </a:cubicBezTo>
                  <a:cubicBezTo>
                    <a:pt x="674" y="912"/>
                    <a:pt x="1150" y="1744"/>
                    <a:pt x="1585" y="2615"/>
                  </a:cubicBezTo>
                  <a:cubicBezTo>
                    <a:pt x="1704" y="2853"/>
                    <a:pt x="1823" y="3130"/>
                    <a:pt x="1902" y="3407"/>
                  </a:cubicBezTo>
                  <a:cubicBezTo>
                    <a:pt x="1902" y="3368"/>
                    <a:pt x="1902" y="3328"/>
                    <a:pt x="1902" y="3328"/>
                  </a:cubicBezTo>
                  <a:cubicBezTo>
                    <a:pt x="1665" y="1981"/>
                    <a:pt x="991" y="832"/>
                    <a:pt x="41" y="1"/>
                  </a:cubicBezTo>
                  <a:close/>
                </a:path>
              </a:pathLst>
            </a:custGeom>
            <a:solidFill>
              <a:srgbClr val="E1570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7" name="Google Shape;1505;p50">
              <a:extLst>
                <a:ext uri="{FF2B5EF4-FFF2-40B4-BE49-F238E27FC236}">
                  <a16:creationId xmlns:a16="http://schemas.microsoft.com/office/drawing/2014/main" id="{25FE3B73-E869-AFE6-D33B-457E38C240B7}"/>
                </a:ext>
              </a:extLst>
            </p:cNvPr>
            <p:cNvSpPr/>
            <p:nvPr/>
          </p:nvSpPr>
          <p:spPr>
            <a:xfrm>
              <a:off x="4437350" y="2040275"/>
              <a:ext cx="391200" cy="390875"/>
            </a:xfrm>
            <a:custGeom>
              <a:avLst/>
              <a:gdLst/>
              <a:ahLst/>
              <a:cxnLst/>
              <a:rect l="l" t="t" r="r" b="b"/>
              <a:pathLst>
                <a:path w="15648" h="15635" extrusionOk="0">
                  <a:moveTo>
                    <a:pt x="7775" y="1"/>
                  </a:moveTo>
                  <a:cubicBezTo>
                    <a:pt x="7206" y="1"/>
                    <a:pt x="6640" y="72"/>
                    <a:pt x="6101" y="207"/>
                  </a:cubicBezTo>
                  <a:cubicBezTo>
                    <a:pt x="5784" y="286"/>
                    <a:pt x="5467" y="365"/>
                    <a:pt x="5150" y="484"/>
                  </a:cubicBezTo>
                  <a:cubicBezTo>
                    <a:pt x="4912" y="563"/>
                    <a:pt x="4675" y="682"/>
                    <a:pt x="4437" y="761"/>
                  </a:cubicBezTo>
                  <a:cubicBezTo>
                    <a:pt x="4239" y="880"/>
                    <a:pt x="4001" y="999"/>
                    <a:pt x="3764" y="1157"/>
                  </a:cubicBezTo>
                  <a:cubicBezTo>
                    <a:pt x="3566" y="1276"/>
                    <a:pt x="3367" y="1395"/>
                    <a:pt x="3130" y="1554"/>
                  </a:cubicBezTo>
                  <a:cubicBezTo>
                    <a:pt x="2932" y="1712"/>
                    <a:pt x="2734" y="1870"/>
                    <a:pt x="2575" y="2029"/>
                  </a:cubicBezTo>
                  <a:cubicBezTo>
                    <a:pt x="2456" y="2148"/>
                    <a:pt x="2377" y="2227"/>
                    <a:pt x="2298" y="2306"/>
                  </a:cubicBezTo>
                  <a:cubicBezTo>
                    <a:pt x="2219" y="2385"/>
                    <a:pt x="2139" y="2465"/>
                    <a:pt x="2060" y="2544"/>
                  </a:cubicBezTo>
                  <a:cubicBezTo>
                    <a:pt x="1823" y="2782"/>
                    <a:pt x="1625" y="3059"/>
                    <a:pt x="1426" y="3336"/>
                  </a:cubicBezTo>
                  <a:cubicBezTo>
                    <a:pt x="1268" y="3574"/>
                    <a:pt x="1110" y="3812"/>
                    <a:pt x="951" y="4089"/>
                  </a:cubicBezTo>
                  <a:cubicBezTo>
                    <a:pt x="912" y="4208"/>
                    <a:pt x="832" y="4326"/>
                    <a:pt x="753" y="4445"/>
                  </a:cubicBezTo>
                  <a:cubicBezTo>
                    <a:pt x="634" y="4723"/>
                    <a:pt x="555" y="5000"/>
                    <a:pt x="436" y="5277"/>
                  </a:cubicBezTo>
                  <a:cubicBezTo>
                    <a:pt x="397" y="5396"/>
                    <a:pt x="357" y="5554"/>
                    <a:pt x="317" y="5673"/>
                  </a:cubicBezTo>
                  <a:cubicBezTo>
                    <a:pt x="238" y="5990"/>
                    <a:pt x="159" y="6267"/>
                    <a:pt x="119" y="6545"/>
                  </a:cubicBezTo>
                  <a:cubicBezTo>
                    <a:pt x="80" y="6624"/>
                    <a:pt x="80" y="6703"/>
                    <a:pt x="80" y="6782"/>
                  </a:cubicBezTo>
                  <a:cubicBezTo>
                    <a:pt x="40" y="6941"/>
                    <a:pt x="40" y="7060"/>
                    <a:pt x="40" y="7218"/>
                  </a:cubicBezTo>
                  <a:cubicBezTo>
                    <a:pt x="0" y="7416"/>
                    <a:pt x="0" y="7614"/>
                    <a:pt x="0" y="7812"/>
                  </a:cubicBezTo>
                  <a:cubicBezTo>
                    <a:pt x="0" y="9516"/>
                    <a:pt x="555" y="11140"/>
                    <a:pt x="1506" y="12447"/>
                  </a:cubicBezTo>
                  <a:cubicBezTo>
                    <a:pt x="1704" y="12685"/>
                    <a:pt x="1902" y="12922"/>
                    <a:pt x="2100" y="13120"/>
                  </a:cubicBezTo>
                  <a:cubicBezTo>
                    <a:pt x="2179" y="13200"/>
                    <a:pt x="2219" y="13279"/>
                    <a:pt x="2298" y="13358"/>
                  </a:cubicBezTo>
                  <a:cubicBezTo>
                    <a:pt x="2377" y="13437"/>
                    <a:pt x="2456" y="13517"/>
                    <a:pt x="2536" y="13556"/>
                  </a:cubicBezTo>
                  <a:cubicBezTo>
                    <a:pt x="3367" y="14309"/>
                    <a:pt x="4358" y="14903"/>
                    <a:pt x="5467" y="15260"/>
                  </a:cubicBezTo>
                  <a:cubicBezTo>
                    <a:pt x="5665" y="15339"/>
                    <a:pt x="5903" y="15378"/>
                    <a:pt x="6101" y="15458"/>
                  </a:cubicBezTo>
                  <a:cubicBezTo>
                    <a:pt x="6259" y="15458"/>
                    <a:pt x="6418" y="15497"/>
                    <a:pt x="6576" y="15537"/>
                  </a:cubicBezTo>
                  <a:cubicBezTo>
                    <a:pt x="6989" y="15603"/>
                    <a:pt x="7410" y="15635"/>
                    <a:pt x="7828" y="15635"/>
                  </a:cubicBezTo>
                  <a:cubicBezTo>
                    <a:pt x="8412" y="15635"/>
                    <a:pt x="8993" y="15573"/>
                    <a:pt x="9547" y="15458"/>
                  </a:cubicBezTo>
                  <a:cubicBezTo>
                    <a:pt x="9864" y="15378"/>
                    <a:pt x="10181" y="15260"/>
                    <a:pt x="10498" y="15180"/>
                  </a:cubicBezTo>
                  <a:cubicBezTo>
                    <a:pt x="10735" y="15061"/>
                    <a:pt x="10973" y="14982"/>
                    <a:pt x="11211" y="14863"/>
                  </a:cubicBezTo>
                  <a:cubicBezTo>
                    <a:pt x="11448" y="14745"/>
                    <a:pt x="11646" y="14626"/>
                    <a:pt x="11884" y="14507"/>
                  </a:cubicBezTo>
                  <a:cubicBezTo>
                    <a:pt x="12082" y="14388"/>
                    <a:pt x="12280" y="14230"/>
                    <a:pt x="12478" y="14071"/>
                  </a:cubicBezTo>
                  <a:cubicBezTo>
                    <a:pt x="12676" y="13913"/>
                    <a:pt x="12874" y="13754"/>
                    <a:pt x="13072" y="13596"/>
                  </a:cubicBezTo>
                  <a:cubicBezTo>
                    <a:pt x="13191" y="13517"/>
                    <a:pt x="13271" y="13437"/>
                    <a:pt x="13350" y="13319"/>
                  </a:cubicBezTo>
                  <a:cubicBezTo>
                    <a:pt x="13904" y="12764"/>
                    <a:pt x="14380" y="12130"/>
                    <a:pt x="14776" y="11417"/>
                  </a:cubicBezTo>
                  <a:cubicBezTo>
                    <a:pt x="14934" y="11061"/>
                    <a:pt x="15093" y="10664"/>
                    <a:pt x="15251" y="10308"/>
                  </a:cubicBezTo>
                  <a:cubicBezTo>
                    <a:pt x="15370" y="9912"/>
                    <a:pt x="15449" y="9516"/>
                    <a:pt x="15528" y="9080"/>
                  </a:cubicBezTo>
                  <a:cubicBezTo>
                    <a:pt x="15647" y="8367"/>
                    <a:pt x="15647" y="7654"/>
                    <a:pt x="15568" y="6941"/>
                  </a:cubicBezTo>
                  <a:cubicBezTo>
                    <a:pt x="15528" y="6624"/>
                    <a:pt x="15489" y="6307"/>
                    <a:pt x="15410" y="5990"/>
                  </a:cubicBezTo>
                  <a:cubicBezTo>
                    <a:pt x="15370" y="5792"/>
                    <a:pt x="15330" y="5634"/>
                    <a:pt x="15251" y="5436"/>
                  </a:cubicBezTo>
                  <a:cubicBezTo>
                    <a:pt x="15212" y="5317"/>
                    <a:pt x="15172" y="5198"/>
                    <a:pt x="15132" y="5119"/>
                  </a:cubicBezTo>
                  <a:cubicBezTo>
                    <a:pt x="14657" y="3772"/>
                    <a:pt x="13825" y="2623"/>
                    <a:pt x="12716" y="1752"/>
                  </a:cubicBezTo>
                  <a:cubicBezTo>
                    <a:pt x="12597" y="1633"/>
                    <a:pt x="12439" y="1514"/>
                    <a:pt x="12320" y="1435"/>
                  </a:cubicBezTo>
                  <a:cubicBezTo>
                    <a:pt x="12201" y="1356"/>
                    <a:pt x="12122" y="1276"/>
                    <a:pt x="12003" y="1237"/>
                  </a:cubicBezTo>
                  <a:cubicBezTo>
                    <a:pt x="11884" y="1118"/>
                    <a:pt x="11726" y="1039"/>
                    <a:pt x="11567" y="959"/>
                  </a:cubicBezTo>
                  <a:cubicBezTo>
                    <a:pt x="11250" y="801"/>
                    <a:pt x="10973" y="682"/>
                    <a:pt x="10617" y="524"/>
                  </a:cubicBezTo>
                  <a:cubicBezTo>
                    <a:pt x="10458" y="484"/>
                    <a:pt x="10300" y="405"/>
                    <a:pt x="10141" y="365"/>
                  </a:cubicBezTo>
                  <a:cubicBezTo>
                    <a:pt x="9785" y="246"/>
                    <a:pt x="9428" y="167"/>
                    <a:pt x="9072" y="128"/>
                  </a:cubicBezTo>
                  <a:cubicBezTo>
                    <a:pt x="8644" y="42"/>
                    <a:pt x="8208" y="1"/>
                    <a:pt x="7775" y="1"/>
                  </a:cubicBezTo>
                  <a:close/>
                </a:path>
              </a:pathLst>
            </a:custGeom>
            <a:solidFill>
              <a:srgbClr val="E1570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8" name="Google Shape;1506;p50">
              <a:extLst>
                <a:ext uri="{FF2B5EF4-FFF2-40B4-BE49-F238E27FC236}">
                  <a16:creationId xmlns:a16="http://schemas.microsoft.com/office/drawing/2014/main" id="{D2A1CE32-0F89-51D0-B87F-163D22A0FEDC}"/>
                </a:ext>
              </a:extLst>
            </p:cNvPr>
            <p:cNvSpPr/>
            <p:nvPr/>
          </p:nvSpPr>
          <p:spPr>
            <a:xfrm>
              <a:off x="4634425" y="2839650"/>
              <a:ext cx="3975" cy="6975"/>
            </a:xfrm>
            <a:custGeom>
              <a:avLst/>
              <a:gdLst/>
              <a:ahLst/>
              <a:cxnLst/>
              <a:rect l="l" t="t" r="r" b="b"/>
              <a:pathLst>
                <a:path w="159" h="279" extrusionOk="0">
                  <a:moveTo>
                    <a:pt x="159" y="1"/>
                  </a:moveTo>
                  <a:cubicBezTo>
                    <a:pt x="159" y="1"/>
                    <a:pt x="102" y="58"/>
                    <a:pt x="36" y="196"/>
                  </a:cubicBezTo>
                  <a:lnTo>
                    <a:pt x="36" y="196"/>
                  </a:lnTo>
                  <a:cubicBezTo>
                    <a:pt x="77" y="120"/>
                    <a:pt x="129" y="60"/>
                    <a:pt x="159" y="1"/>
                  </a:cubicBezTo>
                  <a:close/>
                  <a:moveTo>
                    <a:pt x="36" y="196"/>
                  </a:moveTo>
                  <a:cubicBezTo>
                    <a:pt x="23" y="221"/>
                    <a:pt x="10" y="249"/>
                    <a:pt x="0" y="278"/>
                  </a:cubicBezTo>
                  <a:cubicBezTo>
                    <a:pt x="12" y="248"/>
                    <a:pt x="24" y="221"/>
                    <a:pt x="36" y="196"/>
                  </a:cubicBezTo>
                  <a:close/>
                </a:path>
              </a:pathLst>
            </a:custGeom>
            <a:solidFill>
              <a:srgbClr val="F49D1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9" name="Google Shape;1507;p50">
              <a:extLst>
                <a:ext uri="{FF2B5EF4-FFF2-40B4-BE49-F238E27FC236}">
                  <a16:creationId xmlns:a16="http://schemas.microsoft.com/office/drawing/2014/main" id="{D32D7C46-D41D-E3BF-F1EF-348CBCDFE83B}"/>
                </a:ext>
              </a:extLst>
            </p:cNvPr>
            <p:cNvSpPr/>
            <p:nvPr/>
          </p:nvSpPr>
          <p:spPr>
            <a:xfrm>
              <a:off x="4562125" y="2859475"/>
              <a:ext cx="62425" cy="58450"/>
            </a:xfrm>
            <a:custGeom>
              <a:avLst/>
              <a:gdLst/>
              <a:ahLst/>
              <a:cxnLst/>
              <a:rect l="l" t="t" r="r" b="b"/>
              <a:pathLst>
                <a:path w="2497" h="2338" extrusionOk="0">
                  <a:moveTo>
                    <a:pt x="2496" y="0"/>
                  </a:moveTo>
                  <a:lnTo>
                    <a:pt x="2496" y="0"/>
                  </a:lnTo>
                  <a:cubicBezTo>
                    <a:pt x="2298" y="238"/>
                    <a:pt x="2060" y="476"/>
                    <a:pt x="1823" y="674"/>
                  </a:cubicBezTo>
                  <a:cubicBezTo>
                    <a:pt x="1545" y="991"/>
                    <a:pt x="1229" y="1268"/>
                    <a:pt x="912" y="1545"/>
                  </a:cubicBezTo>
                  <a:cubicBezTo>
                    <a:pt x="595" y="1822"/>
                    <a:pt x="317" y="2100"/>
                    <a:pt x="1" y="2337"/>
                  </a:cubicBezTo>
                  <a:cubicBezTo>
                    <a:pt x="238" y="2179"/>
                    <a:pt x="476" y="1981"/>
                    <a:pt x="674" y="1822"/>
                  </a:cubicBezTo>
                  <a:cubicBezTo>
                    <a:pt x="872" y="1704"/>
                    <a:pt x="991" y="1545"/>
                    <a:pt x="1149" y="1426"/>
                  </a:cubicBezTo>
                  <a:cubicBezTo>
                    <a:pt x="1308" y="1307"/>
                    <a:pt x="1427" y="1189"/>
                    <a:pt x="1585" y="1030"/>
                  </a:cubicBezTo>
                  <a:cubicBezTo>
                    <a:pt x="1744" y="872"/>
                    <a:pt x="1902" y="713"/>
                    <a:pt x="2060" y="555"/>
                  </a:cubicBezTo>
                  <a:cubicBezTo>
                    <a:pt x="2140" y="436"/>
                    <a:pt x="2258" y="317"/>
                    <a:pt x="2338" y="238"/>
                  </a:cubicBezTo>
                  <a:cubicBezTo>
                    <a:pt x="2377" y="159"/>
                    <a:pt x="2457" y="79"/>
                    <a:pt x="2496" y="0"/>
                  </a:cubicBezTo>
                  <a:close/>
                </a:path>
              </a:pathLst>
            </a:custGeom>
            <a:solidFill>
              <a:srgbClr val="F49D1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0" name="Google Shape;1508;p50">
              <a:extLst>
                <a:ext uri="{FF2B5EF4-FFF2-40B4-BE49-F238E27FC236}">
                  <a16:creationId xmlns:a16="http://schemas.microsoft.com/office/drawing/2014/main" id="{2C4F5E68-96EF-2AF1-8A77-C2215C534173}"/>
                </a:ext>
              </a:extLst>
            </p:cNvPr>
            <p:cNvSpPr/>
            <p:nvPr/>
          </p:nvSpPr>
          <p:spPr>
            <a:xfrm>
              <a:off x="4624525" y="2853525"/>
              <a:ext cx="3975" cy="5975"/>
            </a:xfrm>
            <a:custGeom>
              <a:avLst/>
              <a:gdLst/>
              <a:ahLst/>
              <a:cxnLst/>
              <a:rect l="l" t="t" r="r" b="b"/>
              <a:pathLst>
                <a:path w="159" h="239" extrusionOk="0">
                  <a:moveTo>
                    <a:pt x="159" y="1"/>
                  </a:moveTo>
                  <a:cubicBezTo>
                    <a:pt x="119" y="80"/>
                    <a:pt x="40" y="159"/>
                    <a:pt x="0" y="238"/>
                  </a:cubicBezTo>
                  <a:cubicBezTo>
                    <a:pt x="0" y="238"/>
                    <a:pt x="40" y="199"/>
                    <a:pt x="40" y="199"/>
                  </a:cubicBezTo>
                  <a:cubicBezTo>
                    <a:pt x="79" y="159"/>
                    <a:pt x="119" y="80"/>
                    <a:pt x="159" y="40"/>
                  </a:cubicBezTo>
                  <a:cubicBezTo>
                    <a:pt x="159" y="40"/>
                    <a:pt x="159" y="40"/>
                    <a:pt x="159" y="1"/>
                  </a:cubicBezTo>
                  <a:close/>
                </a:path>
              </a:pathLst>
            </a:custGeom>
            <a:solidFill>
              <a:srgbClr val="F49D1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1" name="Google Shape;1509;p50">
              <a:extLst>
                <a:ext uri="{FF2B5EF4-FFF2-40B4-BE49-F238E27FC236}">
                  <a16:creationId xmlns:a16="http://schemas.microsoft.com/office/drawing/2014/main" id="{3C544B2E-B938-37EC-A560-70725EA06148}"/>
                </a:ext>
              </a:extLst>
            </p:cNvPr>
            <p:cNvSpPr/>
            <p:nvPr/>
          </p:nvSpPr>
          <p:spPr>
            <a:xfrm>
              <a:off x="4316525" y="2674075"/>
              <a:ext cx="407050" cy="381500"/>
            </a:xfrm>
            <a:custGeom>
              <a:avLst/>
              <a:gdLst/>
              <a:ahLst/>
              <a:cxnLst/>
              <a:rect l="l" t="t" r="r" b="b"/>
              <a:pathLst>
                <a:path w="16282" h="15260" extrusionOk="0">
                  <a:moveTo>
                    <a:pt x="15134" y="1"/>
                  </a:moveTo>
                  <a:cubicBezTo>
                    <a:pt x="14977" y="1"/>
                    <a:pt x="14810" y="37"/>
                    <a:pt x="14657" y="88"/>
                  </a:cubicBezTo>
                  <a:cubicBezTo>
                    <a:pt x="14380" y="207"/>
                    <a:pt x="14103" y="326"/>
                    <a:pt x="13825" y="444"/>
                  </a:cubicBezTo>
                  <a:cubicBezTo>
                    <a:pt x="13865" y="880"/>
                    <a:pt x="13667" y="1356"/>
                    <a:pt x="13429" y="1712"/>
                  </a:cubicBezTo>
                  <a:cubicBezTo>
                    <a:pt x="13429" y="1712"/>
                    <a:pt x="13429" y="1752"/>
                    <a:pt x="13429" y="1752"/>
                  </a:cubicBezTo>
                  <a:cubicBezTo>
                    <a:pt x="13429" y="1791"/>
                    <a:pt x="13429" y="1791"/>
                    <a:pt x="13429" y="1831"/>
                  </a:cubicBezTo>
                  <a:cubicBezTo>
                    <a:pt x="14261" y="2187"/>
                    <a:pt x="13310" y="3970"/>
                    <a:pt x="12716" y="4683"/>
                  </a:cubicBezTo>
                  <a:cubicBezTo>
                    <a:pt x="12716" y="4683"/>
                    <a:pt x="12716" y="4723"/>
                    <a:pt x="12716" y="4723"/>
                  </a:cubicBezTo>
                  <a:cubicBezTo>
                    <a:pt x="12716" y="4723"/>
                    <a:pt x="12756" y="4723"/>
                    <a:pt x="12756" y="4762"/>
                  </a:cubicBezTo>
                  <a:cubicBezTo>
                    <a:pt x="12756" y="4802"/>
                    <a:pt x="12756" y="4841"/>
                    <a:pt x="12756" y="4841"/>
                  </a:cubicBezTo>
                  <a:cubicBezTo>
                    <a:pt x="12716" y="4881"/>
                    <a:pt x="12716" y="4881"/>
                    <a:pt x="12716" y="4921"/>
                  </a:cubicBezTo>
                  <a:cubicBezTo>
                    <a:pt x="13509" y="4921"/>
                    <a:pt x="13192" y="6109"/>
                    <a:pt x="12875" y="6624"/>
                  </a:cubicBezTo>
                  <a:cubicBezTo>
                    <a:pt x="12835" y="6703"/>
                    <a:pt x="12756" y="6822"/>
                    <a:pt x="12716" y="6901"/>
                  </a:cubicBezTo>
                  <a:cubicBezTo>
                    <a:pt x="12677" y="6980"/>
                    <a:pt x="12597" y="7020"/>
                    <a:pt x="12558" y="7099"/>
                  </a:cubicBezTo>
                  <a:cubicBezTo>
                    <a:pt x="12558" y="7139"/>
                    <a:pt x="12518" y="7139"/>
                    <a:pt x="12518" y="7139"/>
                  </a:cubicBezTo>
                  <a:cubicBezTo>
                    <a:pt x="12518" y="7179"/>
                    <a:pt x="12479" y="7218"/>
                    <a:pt x="12479" y="7218"/>
                  </a:cubicBezTo>
                  <a:cubicBezTo>
                    <a:pt x="12439" y="7258"/>
                    <a:pt x="12399" y="7337"/>
                    <a:pt x="12360" y="7377"/>
                  </a:cubicBezTo>
                  <a:cubicBezTo>
                    <a:pt x="12320" y="7456"/>
                    <a:pt x="12241" y="7535"/>
                    <a:pt x="12162" y="7654"/>
                  </a:cubicBezTo>
                  <a:cubicBezTo>
                    <a:pt x="12082" y="7733"/>
                    <a:pt x="11964" y="7852"/>
                    <a:pt x="11884" y="7971"/>
                  </a:cubicBezTo>
                  <a:cubicBezTo>
                    <a:pt x="11726" y="8129"/>
                    <a:pt x="11568" y="8288"/>
                    <a:pt x="11409" y="8446"/>
                  </a:cubicBezTo>
                  <a:cubicBezTo>
                    <a:pt x="11251" y="8605"/>
                    <a:pt x="11132" y="8723"/>
                    <a:pt x="10973" y="8842"/>
                  </a:cubicBezTo>
                  <a:cubicBezTo>
                    <a:pt x="10815" y="8961"/>
                    <a:pt x="10696" y="9120"/>
                    <a:pt x="10498" y="9238"/>
                  </a:cubicBezTo>
                  <a:cubicBezTo>
                    <a:pt x="10300" y="9397"/>
                    <a:pt x="10062" y="9595"/>
                    <a:pt x="9825" y="9753"/>
                  </a:cubicBezTo>
                  <a:cubicBezTo>
                    <a:pt x="9785" y="9753"/>
                    <a:pt x="9785" y="9753"/>
                    <a:pt x="9785" y="9793"/>
                  </a:cubicBezTo>
                  <a:cubicBezTo>
                    <a:pt x="9745" y="9793"/>
                    <a:pt x="9745" y="9793"/>
                    <a:pt x="9745" y="9833"/>
                  </a:cubicBezTo>
                  <a:cubicBezTo>
                    <a:pt x="9666" y="9872"/>
                    <a:pt x="9587" y="9912"/>
                    <a:pt x="9508" y="9951"/>
                  </a:cubicBezTo>
                  <a:cubicBezTo>
                    <a:pt x="9428" y="10031"/>
                    <a:pt x="9389" y="10070"/>
                    <a:pt x="9310" y="10110"/>
                  </a:cubicBezTo>
                  <a:cubicBezTo>
                    <a:pt x="8517" y="10625"/>
                    <a:pt x="7606" y="11140"/>
                    <a:pt x="6695" y="11536"/>
                  </a:cubicBezTo>
                  <a:cubicBezTo>
                    <a:pt x="6418" y="11655"/>
                    <a:pt x="6180" y="11734"/>
                    <a:pt x="5903" y="11853"/>
                  </a:cubicBezTo>
                  <a:cubicBezTo>
                    <a:pt x="5665" y="11932"/>
                    <a:pt x="5428" y="12011"/>
                    <a:pt x="5190" y="12091"/>
                  </a:cubicBezTo>
                  <a:cubicBezTo>
                    <a:pt x="4992" y="12170"/>
                    <a:pt x="4794" y="12249"/>
                    <a:pt x="4596" y="12289"/>
                  </a:cubicBezTo>
                  <a:cubicBezTo>
                    <a:pt x="4437" y="12328"/>
                    <a:pt x="4239" y="12407"/>
                    <a:pt x="4081" y="12447"/>
                  </a:cubicBezTo>
                  <a:cubicBezTo>
                    <a:pt x="3883" y="12487"/>
                    <a:pt x="3645" y="12526"/>
                    <a:pt x="3407" y="12566"/>
                  </a:cubicBezTo>
                  <a:cubicBezTo>
                    <a:pt x="3289" y="12605"/>
                    <a:pt x="3170" y="12645"/>
                    <a:pt x="3051" y="12645"/>
                  </a:cubicBezTo>
                  <a:cubicBezTo>
                    <a:pt x="2932" y="12685"/>
                    <a:pt x="2774" y="12685"/>
                    <a:pt x="2655" y="12724"/>
                  </a:cubicBezTo>
                  <a:cubicBezTo>
                    <a:pt x="2496" y="12724"/>
                    <a:pt x="2338" y="12764"/>
                    <a:pt x="2140" y="12764"/>
                  </a:cubicBezTo>
                  <a:cubicBezTo>
                    <a:pt x="1981" y="12804"/>
                    <a:pt x="1823" y="12804"/>
                    <a:pt x="1664" y="12804"/>
                  </a:cubicBezTo>
                  <a:cubicBezTo>
                    <a:pt x="1704" y="13160"/>
                    <a:pt x="1704" y="13517"/>
                    <a:pt x="1744" y="13873"/>
                  </a:cubicBezTo>
                  <a:cubicBezTo>
                    <a:pt x="1744" y="14071"/>
                    <a:pt x="1744" y="14269"/>
                    <a:pt x="1783" y="14467"/>
                  </a:cubicBezTo>
                  <a:cubicBezTo>
                    <a:pt x="1189" y="14665"/>
                    <a:pt x="595" y="14863"/>
                    <a:pt x="1" y="15022"/>
                  </a:cubicBezTo>
                  <a:cubicBezTo>
                    <a:pt x="436" y="15101"/>
                    <a:pt x="872" y="15180"/>
                    <a:pt x="1308" y="15259"/>
                  </a:cubicBezTo>
                  <a:lnTo>
                    <a:pt x="1387" y="15259"/>
                  </a:lnTo>
                  <a:cubicBezTo>
                    <a:pt x="2179" y="15141"/>
                    <a:pt x="2972" y="14982"/>
                    <a:pt x="3764" y="14824"/>
                  </a:cubicBezTo>
                  <a:cubicBezTo>
                    <a:pt x="3764" y="14626"/>
                    <a:pt x="3764" y="14428"/>
                    <a:pt x="3724" y="14230"/>
                  </a:cubicBezTo>
                  <a:cubicBezTo>
                    <a:pt x="3724" y="13873"/>
                    <a:pt x="3685" y="13517"/>
                    <a:pt x="3645" y="13160"/>
                  </a:cubicBezTo>
                  <a:cubicBezTo>
                    <a:pt x="6497" y="13002"/>
                    <a:pt x="9587" y="11734"/>
                    <a:pt x="11805" y="10149"/>
                  </a:cubicBezTo>
                  <a:cubicBezTo>
                    <a:pt x="12439" y="9595"/>
                    <a:pt x="13073" y="9040"/>
                    <a:pt x="13667" y="8446"/>
                  </a:cubicBezTo>
                  <a:cubicBezTo>
                    <a:pt x="14142" y="8010"/>
                    <a:pt x="14578" y="7535"/>
                    <a:pt x="14895" y="6980"/>
                  </a:cubicBezTo>
                  <a:cubicBezTo>
                    <a:pt x="15172" y="6466"/>
                    <a:pt x="15529" y="5277"/>
                    <a:pt x="14737" y="5238"/>
                  </a:cubicBezTo>
                  <a:cubicBezTo>
                    <a:pt x="14776" y="5158"/>
                    <a:pt x="14776" y="5119"/>
                    <a:pt x="14737" y="5039"/>
                  </a:cubicBezTo>
                  <a:cubicBezTo>
                    <a:pt x="15291" y="4326"/>
                    <a:pt x="16281" y="2544"/>
                    <a:pt x="15410" y="2187"/>
                  </a:cubicBezTo>
                  <a:cubicBezTo>
                    <a:pt x="15450" y="2148"/>
                    <a:pt x="15450" y="2108"/>
                    <a:pt x="15450" y="2069"/>
                  </a:cubicBezTo>
                  <a:cubicBezTo>
                    <a:pt x="15766" y="1514"/>
                    <a:pt x="16044" y="801"/>
                    <a:pt x="15648" y="246"/>
                  </a:cubicBezTo>
                  <a:cubicBezTo>
                    <a:pt x="15534" y="65"/>
                    <a:pt x="15344" y="1"/>
                    <a:pt x="15134" y="1"/>
                  </a:cubicBezTo>
                  <a:close/>
                </a:path>
              </a:pathLst>
            </a:custGeom>
            <a:solidFill>
              <a:srgbClr val="F49D1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2" name="Google Shape;1510;p50">
              <a:extLst>
                <a:ext uri="{FF2B5EF4-FFF2-40B4-BE49-F238E27FC236}">
                  <a16:creationId xmlns:a16="http://schemas.microsoft.com/office/drawing/2014/main" id="{5FD53E20-8D9B-756B-8AF4-76CD6795FC59}"/>
                </a:ext>
              </a:extLst>
            </p:cNvPr>
            <p:cNvSpPr/>
            <p:nvPr/>
          </p:nvSpPr>
          <p:spPr>
            <a:xfrm>
              <a:off x="4458150" y="2697775"/>
              <a:ext cx="86175" cy="80500"/>
            </a:xfrm>
            <a:custGeom>
              <a:avLst/>
              <a:gdLst/>
              <a:ahLst/>
              <a:cxnLst/>
              <a:rect l="l" t="t" r="r" b="b"/>
              <a:pathLst>
                <a:path w="3447" h="3220" extrusionOk="0">
                  <a:moveTo>
                    <a:pt x="2741" y="1"/>
                  </a:moveTo>
                  <a:cubicBezTo>
                    <a:pt x="2712" y="1"/>
                    <a:pt x="2683" y="4"/>
                    <a:pt x="2654" y="11"/>
                  </a:cubicBezTo>
                  <a:cubicBezTo>
                    <a:pt x="2535" y="11"/>
                    <a:pt x="2417" y="51"/>
                    <a:pt x="2298" y="91"/>
                  </a:cubicBezTo>
                  <a:cubicBezTo>
                    <a:pt x="2021" y="249"/>
                    <a:pt x="1783" y="487"/>
                    <a:pt x="1585" y="685"/>
                  </a:cubicBezTo>
                  <a:cubicBezTo>
                    <a:pt x="1506" y="764"/>
                    <a:pt x="1466" y="804"/>
                    <a:pt x="1426" y="883"/>
                  </a:cubicBezTo>
                  <a:cubicBezTo>
                    <a:pt x="1387" y="1002"/>
                    <a:pt x="1347" y="1121"/>
                    <a:pt x="1307" y="1239"/>
                  </a:cubicBezTo>
                  <a:cubicBezTo>
                    <a:pt x="1228" y="1596"/>
                    <a:pt x="1030" y="1873"/>
                    <a:pt x="832" y="2190"/>
                  </a:cubicBezTo>
                  <a:cubicBezTo>
                    <a:pt x="753" y="2269"/>
                    <a:pt x="713" y="2309"/>
                    <a:pt x="674" y="2388"/>
                  </a:cubicBezTo>
                  <a:cubicBezTo>
                    <a:pt x="436" y="2665"/>
                    <a:pt x="198" y="2943"/>
                    <a:pt x="0" y="3220"/>
                  </a:cubicBezTo>
                  <a:cubicBezTo>
                    <a:pt x="159" y="3101"/>
                    <a:pt x="357" y="3022"/>
                    <a:pt x="515" y="2903"/>
                  </a:cubicBezTo>
                  <a:cubicBezTo>
                    <a:pt x="911" y="2665"/>
                    <a:pt x="1307" y="2428"/>
                    <a:pt x="1664" y="2150"/>
                  </a:cubicBezTo>
                  <a:lnTo>
                    <a:pt x="2219" y="1754"/>
                  </a:lnTo>
                  <a:cubicBezTo>
                    <a:pt x="2615" y="1437"/>
                    <a:pt x="3011" y="1160"/>
                    <a:pt x="3447" y="883"/>
                  </a:cubicBezTo>
                  <a:cubicBezTo>
                    <a:pt x="3447" y="566"/>
                    <a:pt x="3288" y="289"/>
                    <a:pt x="3090" y="130"/>
                  </a:cubicBezTo>
                  <a:cubicBezTo>
                    <a:pt x="2993" y="66"/>
                    <a:pt x="2870" y="1"/>
                    <a:pt x="2741" y="1"/>
                  </a:cubicBezTo>
                  <a:close/>
                </a:path>
              </a:pathLst>
            </a:custGeom>
            <a:solidFill>
              <a:srgbClr val="F49D1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3" name="Google Shape;1511;p50">
              <a:extLst>
                <a:ext uri="{FF2B5EF4-FFF2-40B4-BE49-F238E27FC236}">
                  <a16:creationId xmlns:a16="http://schemas.microsoft.com/office/drawing/2014/main" id="{F7FE07AC-BFC0-0144-508B-680B72F2AB4A}"/>
                </a:ext>
              </a:extLst>
            </p:cNvPr>
            <p:cNvSpPr/>
            <p:nvPr/>
          </p:nvSpPr>
          <p:spPr>
            <a:xfrm>
              <a:off x="4348225" y="2764400"/>
              <a:ext cx="43600" cy="35675"/>
            </a:xfrm>
            <a:custGeom>
              <a:avLst/>
              <a:gdLst/>
              <a:ahLst/>
              <a:cxnLst/>
              <a:rect l="l" t="t" r="r" b="b"/>
              <a:pathLst>
                <a:path w="1744" h="1427" extrusionOk="0">
                  <a:moveTo>
                    <a:pt x="1743" y="0"/>
                  </a:moveTo>
                  <a:lnTo>
                    <a:pt x="1743" y="0"/>
                  </a:lnTo>
                  <a:cubicBezTo>
                    <a:pt x="1189" y="80"/>
                    <a:pt x="594" y="159"/>
                    <a:pt x="0" y="238"/>
                  </a:cubicBezTo>
                  <a:cubicBezTo>
                    <a:pt x="0" y="634"/>
                    <a:pt x="0" y="1030"/>
                    <a:pt x="40" y="1426"/>
                  </a:cubicBezTo>
                  <a:cubicBezTo>
                    <a:pt x="278" y="1228"/>
                    <a:pt x="515" y="1070"/>
                    <a:pt x="753" y="832"/>
                  </a:cubicBezTo>
                  <a:cubicBezTo>
                    <a:pt x="1070" y="555"/>
                    <a:pt x="1426" y="278"/>
                    <a:pt x="1743" y="0"/>
                  </a:cubicBezTo>
                  <a:close/>
                </a:path>
              </a:pathLst>
            </a:custGeom>
            <a:solidFill>
              <a:srgbClr val="F49D1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4" name="Google Shape;1512;p50">
              <a:extLst>
                <a:ext uri="{FF2B5EF4-FFF2-40B4-BE49-F238E27FC236}">
                  <a16:creationId xmlns:a16="http://schemas.microsoft.com/office/drawing/2014/main" id="{28625676-CAB2-2448-3347-C59F2E42E1DF}"/>
                </a:ext>
              </a:extLst>
            </p:cNvPr>
            <p:cNvSpPr/>
            <p:nvPr/>
          </p:nvSpPr>
          <p:spPr>
            <a:xfrm>
              <a:off x="4490825" y="2728750"/>
              <a:ext cx="25" cy="25"/>
            </a:xfrm>
            <a:custGeom>
              <a:avLst/>
              <a:gdLst/>
              <a:ahLst/>
              <a:cxnLst/>
              <a:rect l="l" t="t" r="r" b="b"/>
              <a:pathLst>
                <a:path w="1" h="1" extrusionOk="0">
                  <a:moveTo>
                    <a:pt x="0" y="0"/>
                  </a:moveTo>
                  <a:lnTo>
                    <a:pt x="0" y="0"/>
                  </a:lnTo>
                  <a:lnTo>
                    <a:pt x="0" y="0"/>
                  </a:lnTo>
                  <a:close/>
                </a:path>
              </a:pathLst>
            </a:custGeom>
            <a:solidFill>
              <a:srgbClr val="F49D1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5" name="Google Shape;1513;p50">
              <a:extLst>
                <a:ext uri="{FF2B5EF4-FFF2-40B4-BE49-F238E27FC236}">
                  <a16:creationId xmlns:a16="http://schemas.microsoft.com/office/drawing/2014/main" id="{FE407FF1-A7A1-CD0A-0002-B01656EC6E98}"/>
                </a:ext>
              </a:extLst>
            </p:cNvPr>
            <p:cNvSpPr/>
            <p:nvPr/>
          </p:nvSpPr>
          <p:spPr>
            <a:xfrm>
              <a:off x="3560925" y="2674275"/>
              <a:ext cx="319900" cy="85200"/>
            </a:xfrm>
            <a:custGeom>
              <a:avLst/>
              <a:gdLst/>
              <a:ahLst/>
              <a:cxnLst/>
              <a:rect l="l" t="t" r="r" b="b"/>
              <a:pathLst>
                <a:path w="12796" h="3408" extrusionOk="0">
                  <a:moveTo>
                    <a:pt x="1" y="1"/>
                  </a:moveTo>
                  <a:cubicBezTo>
                    <a:pt x="159" y="159"/>
                    <a:pt x="317" y="318"/>
                    <a:pt x="476" y="436"/>
                  </a:cubicBezTo>
                  <a:cubicBezTo>
                    <a:pt x="1110" y="634"/>
                    <a:pt x="1743" y="833"/>
                    <a:pt x="2417" y="1031"/>
                  </a:cubicBezTo>
                  <a:cubicBezTo>
                    <a:pt x="5665" y="2021"/>
                    <a:pt x="8953" y="2774"/>
                    <a:pt x="12320" y="3328"/>
                  </a:cubicBezTo>
                  <a:cubicBezTo>
                    <a:pt x="12424" y="3354"/>
                    <a:pt x="12529" y="3363"/>
                    <a:pt x="12633" y="3378"/>
                  </a:cubicBezTo>
                  <a:lnTo>
                    <a:pt x="12633" y="3378"/>
                  </a:lnTo>
                  <a:cubicBezTo>
                    <a:pt x="9875" y="2867"/>
                    <a:pt x="7117" y="2203"/>
                    <a:pt x="4397" y="1387"/>
                  </a:cubicBezTo>
                  <a:cubicBezTo>
                    <a:pt x="2932" y="951"/>
                    <a:pt x="1466" y="476"/>
                    <a:pt x="1" y="1"/>
                  </a:cubicBezTo>
                  <a:close/>
                  <a:moveTo>
                    <a:pt x="12633" y="3378"/>
                  </a:moveTo>
                  <a:cubicBezTo>
                    <a:pt x="12687" y="3388"/>
                    <a:pt x="12741" y="3397"/>
                    <a:pt x="12795" y="3407"/>
                  </a:cubicBezTo>
                  <a:cubicBezTo>
                    <a:pt x="12741" y="3394"/>
                    <a:pt x="12687" y="3385"/>
                    <a:pt x="12633" y="3378"/>
                  </a:cubicBezTo>
                  <a:close/>
                </a:path>
              </a:pathLst>
            </a:custGeom>
            <a:solidFill>
              <a:srgbClr val="F49D1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6" name="Google Shape;1514;p50">
              <a:extLst>
                <a:ext uri="{FF2B5EF4-FFF2-40B4-BE49-F238E27FC236}">
                  <a16:creationId xmlns:a16="http://schemas.microsoft.com/office/drawing/2014/main" id="{79D65276-895B-5AC4-3E64-B713A2C91E9D}"/>
                </a:ext>
              </a:extLst>
            </p:cNvPr>
            <p:cNvSpPr/>
            <p:nvPr/>
          </p:nvSpPr>
          <p:spPr>
            <a:xfrm>
              <a:off x="2226975" y="3839875"/>
              <a:ext cx="1096300" cy="417950"/>
            </a:xfrm>
            <a:custGeom>
              <a:avLst/>
              <a:gdLst/>
              <a:ahLst/>
              <a:cxnLst/>
              <a:rect l="l" t="t" r="r" b="b"/>
              <a:pathLst>
                <a:path w="43852" h="16718" extrusionOk="0">
                  <a:moveTo>
                    <a:pt x="3566" y="1"/>
                  </a:moveTo>
                  <a:cubicBezTo>
                    <a:pt x="2774" y="1704"/>
                    <a:pt x="1981" y="3368"/>
                    <a:pt x="1189" y="5031"/>
                  </a:cubicBezTo>
                  <a:cubicBezTo>
                    <a:pt x="793" y="5863"/>
                    <a:pt x="397" y="6735"/>
                    <a:pt x="1" y="7567"/>
                  </a:cubicBezTo>
                  <a:cubicBezTo>
                    <a:pt x="159" y="7725"/>
                    <a:pt x="357" y="7883"/>
                    <a:pt x="555" y="8042"/>
                  </a:cubicBezTo>
                  <a:cubicBezTo>
                    <a:pt x="793" y="8280"/>
                    <a:pt x="1031" y="8478"/>
                    <a:pt x="1308" y="8676"/>
                  </a:cubicBezTo>
                  <a:cubicBezTo>
                    <a:pt x="1585" y="8913"/>
                    <a:pt x="1862" y="9151"/>
                    <a:pt x="2140" y="9349"/>
                  </a:cubicBezTo>
                  <a:cubicBezTo>
                    <a:pt x="2655" y="9745"/>
                    <a:pt x="3209" y="10102"/>
                    <a:pt x="3724" y="10458"/>
                  </a:cubicBezTo>
                  <a:cubicBezTo>
                    <a:pt x="3962" y="10617"/>
                    <a:pt x="4200" y="10775"/>
                    <a:pt x="4437" y="10934"/>
                  </a:cubicBezTo>
                  <a:cubicBezTo>
                    <a:pt x="4715" y="11092"/>
                    <a:pt x="4992" y="11290"/>
                    <a:pt x="5309" y="11449"/>
                  </a:cubicBezTo>
                  <a:cubicBezTo>
                    <a:pt x="5586" y="11607"/>
                    <a:pt x="5863" y="11765"/>
                    <a:pt x="6141" y="11924"/>
                  </a:cubicBezTo>
                  <a:cubicBezTo>
                    <a:pt x="6418" y="12043"/>
                    <a:pt x="6656" y="12201"/>
                    <a:pt x="6933" y="12320"/>
                  </a:cubicBezTo>
                  <a:cubicBezTo>
                    <a:pt x="7131" y="12439"/>
                    <a:pt x="7329" y="12518"/>
                    <a:pt x="7487" y="12597"/>
                  </a:cubicBezTo>
                  <a:cubicBezTo>
                    <a:pt x="7527" y="12558"/>
                    <a:pt x="7527" y="12558"/>
                    <a:pt x="7527" y="12518"/>
                  </a:cubicBezTo>
                  <a:cubicBezTo>
                    <a:pt x="7646" y="12597"/>
                    <a:pt x="7765" y="12677"/>
                    <a:pt x="7884" y="12795"/>
                  </a:cubicBezTo>
                  <a:lnTo>
                    <a:pt x="7923" y="12795"/>
                  </a:lnTo>
                  <a:cubicBezTo>
                    <a:pt x="8082" y="12875"/>
                    <a:pt x="8200" y="12914"/>
                    <a:pt x="8319" y="12954"/>
                  </a:cubicBezTo>
                  <a:cubicBezTo>
                    <a:pt x="8517" y="13073"/>
                    <a:pt x="8755" y="13152"/>
                    <a:pt x="8953" y="13231"/>
                  </a:cubicBezTo>
                  <a:cubicBezTo>
                    <a:pt x="9112" y="13310"/>
                    <a:pt x="9310" y="13390"/>
                    <a:pt x="9468" y="13429"/>
                  </a:cubicBezTo>
                  <a:cubicBezTo>
                    <a:pt x="9587" y="13508"/>
                    <a:pt x="9745" y="13548"/>
                    <a:pt x="9904" y="13588"/>
                  </a:cubicBezTo>
                  <a:cubicBezTo>
                    <a:pt x="10221" y="13746"/>
                    <a:pt x="10577" y="13865"/>
                    <a:pt x="10934" y="13984"/>
                  </a:cubicBezTo>
                  <a:lnTo>
                    <a:pt x="10894" y="13984"/>
                  </a:lnTo>
                  <a:cubicBezTo>
                    <a:pt x="11132" y="14063"/>
                    <a:pt x="11369" y="14142"/>
                    <a:pt x="11607" y="14221"/>
                  </a:cubicBezTo>
                  <a:cubicBezTo>
                    <a:pt x="11884" y="14301"/>
                    <a:pt x="12162" y="14380"/>
                    <a:pt x="12439" y="14459"/>
                  </a:cubicBezTo>
                  <a:cubicBezTo>
                    <a:pt x="12954" y="14618"/>
                    <a:pt x="13469" y="14736"/>
                    <a:pt x="13984" y="14895"/>
                  </a:cubicBezTo>
                  <a:cubicBezTo>
                    <a:pt x="15014" y="15133"/>
                    <a:pt x="16044" y="15370"/>
                    <a:pt x="17113" y="15608"/>
                  </a:cubicBezTo>
                  <a:lnTo>
                    <a:pt x="17192" y="15608"/>
                  </a:lnTo>
                  <a:cubicBezTo>
                    <a:pt x="17707" y="15727"/>
                    <a:pt x="18222" y="15806"/>
                    <a:pt x="18698" y="15925"/>
                  </a:cubicBezTo>
                  <a:cubicBezTo>
                    <a:pt x="19213" y="16004"/>
                    <a:pt x="19728" y="16083"/>
                    <a:pt x="20243" y="16162"/>
                  </a:cubicBezTo>
                  <a:cubicBezTo>
                    <a:pt x="20639" y="16242"/>
                    <a:pt x="20995" y="16281"/>
                    <a:pt x="21391" y="16321"/>
                  </a:cubicBezTo>
                  <a:cubicBezTo>
                    <a:pt x="21550" y="16361"/>
                    <a:pt x="21708" y="16400"/>
                    <a:pt x="21867" y="16400"/>
                  </a:cubicBezTo>
                  <a:cubicBezTo>
                    <a:pt x="22382" y="16479"/>
                    <a:pt x="22897" y="16519"/>
                    <a:pt x="23412" y="16559"/>
                  </a:cubicBezTo>
                  <a:cubicBezTo>
                    <a:pt x="23610" y="16598"/>
                    <a:pt x="23847" y="16598"/>
                    <a:pt x="24085" y="16638"/>
                  </a:cubicBezTo>
                  <a:cubicBezTo>
                    <a:pt x="24204" y="16321"/>
                    <a:pt x="24323" y="16044"/>
                    <a:pt x="24402" y="15766"/>
                  </a:cubicBezTo>
                  <a:cubicBezTo>
                    <a:pt x="24433" y="15656"/>
                    <a:pt x="24521" y="15609"/>
                    <a:pt x="24611" y="15609"/>
                  </a:cubicBezTo>
                  <a:cubicBezTo>
                    <a:pt x="24746" y="15609"/>
                    <a:pt x="24885" y="15718"/>
                    <a:pt x="24838" y="15885"/>
                  </a:cubicBezTo>
                  <a:cubicBezTo>
                    <a:pt x="24758" y="16162"/>
                    <a:pt x="24679" y="16400"/>
                    <a:pt x="24560" y="16638"/>
                  </a:cubicBezTo>
                  <a:cubicBezTo>
                    <a:pt x="24719" y="16677"/>
                    <a:pt x="24838" y="16677"/>
                    <a:pt x="24996" y="16677"/>
                  </a:cubicBezTo>
                  <a:cubicBezTo>
                    <a:pt x="25194" y="16677"/>
                    <a:pt x="25392" y="16717"/>
                    <a:pt x="25630" y="16717"/>
                  </a:cubicBezTo>
                  <a:lnTo>
                    <a:pt x="26818" y="16717"/>
                  </a:lnTo>
                  <a:cubicBezTo>
                    <a:pt x="27610" y="16717"/>
                    <a:pt x="28403" y="16717"/>
                    <a:pt x="29195" y="16677"/>
                  </a:cubicBezTo>
                  <a:lnTo>
                    <a:pt x="29155" y="16677"/>
                  </a:lnTo>
                  <a:cubicBezTo>
                    <a:pt x="29353" y="16638"/>
                    <a:pt x="29591" y="16638"/>
                    <a:pt x="29829" y="16638"/>
                  </a:cubicBezTo>
                  <a:cubicBezTo>
                    <a:pt x="29987" y="16598"/>
                    <a:pt x="30185" y="16598"/>
                    <a:pt x="30383" y="16559"/>
                  </a:cubicBezTo>
                  <a:cubicBezTo>
                    <a:pt x="30740" y="16559"/>
                    <a:pt x="31136" y="16519"/>
                    <a:pt x="31492" y="16440"/>
                  </a:cubicBezTo>
                  <a:cubicBezTo>
                    <a:pt x="31889" y="16400"/>
                    <a:pt x="32285" y="16361"/>
                    <a:pt x="32681" y="16281"/>
                  </a:cubicBezTo>
                  <a:cubicBezTo>
                    <a:pt x="32879" y="16281"/>
                    <a:pt x="33077" y="16242"/>
                    <a:pt x="33275" y="16202"/>
                  </a:cubicBezTo>
                  <a:cubicBezTo>
                    <a:pt x="33513" y="16162"/>
                    <a:pt x="33711" y="16123"/>
                    <a:pt x="33909" y="16083"/>
                  </a:cubicBezTo>
                  <a:cubicBezTo>
                    <a:pt x="34741" y="15925"/>
                    <a:pt x="35533" y="15727"/>
                    <a:pt x="36286" y="15529"/>
                  </a:cubicBezTo>
                  <a:cubicBezTo>
                    <a:pt x="36721" y="15449"/>
                    <a:pt x="37117" y="15331"/>
                    <a:pt x="37514" y="15212"/>
                  </a:cubicBezTo>
                  <a:cubicBezTo>
                    <a:pt x="37910" y="15093"/>
                    <a:pt x="38306" y="14974"/>
                    <a:pt x="38702" y="14816"/>
                  </a:cubicBezTo>
                  <a:cubicBezTo>
                    <a:pt x="39138" y="14657"/>
                    <a:pt x="39613" y="14499"/>
                    <a:pt x="40049" y="14301"/>
                  </a:cubicBezTo>
                  <a:cubicBezTo>
                    <a:pt x="40286" y="14221"/>
                    <a:pt x="40524" y="14142"/>
                    <a:pt x="40722" y="14023"/>
                  </a:cubicBezTo>
                  <a:cubicBezTo>
                    <a:pt x="40960" y="13944"/>
                    <a:pt x="41198" y="13825"/>
                    <a:pt x="41435" y="13707"/>
                  </a:cubicBezTo>
                  <a:cubicBezTo>
                    <a:pt x="41792" y="13548"/>
                    <a:pt x="42148" y="13350"/>
                    <a:pt x="42505" y="13152"/>
                  </a:cubicBezTo>
                  <a:cubicBezTo>
                    <a:pt x="42861" y="12914"/>
                    <a:pt x="43257" y="12677"/>
                    <a:pt x="43653" y="12439"/>
                  </a:cubicBezTo>
                  <a:cubicBezTo>
                    <a:pt x="43733" y="12399"/>
                    <a:pt x="43812" y="12360"/>
                    <a:pt x="43852" y="12320"/>
                  </a:cubicBezTo>
                  <a:cubicBezTo>
                    <a:pt x="43772" y="12043"/>
                    <a:pt x="43733" y="11726"/>
                    <a:pt x="43653" y="11409"/>
                  </a:cubicBezTo>
                  <a:cubicBezTo>
                    <a:pt x="43178" y="9626"/>
                    <a:pt x="42782" y="7883"/>
                    <a:pt x="42386" y="6061"/>
                  </a:cubicBezTo>
                  <a:cubicBezTo>
                    <a:pt x="42386" y="6061"/>
                    <a:pt x="42386" y="6022"/>
                    <a:pt x="42346" y="5982"/>
                  </a:cubicBezTo>
                  <a:cubicBezTo>
                    <a:pt x="41514" y="5705"/>
                    <a:pt x="40643" y="5388"/>
                    <a:pt x="39811" y="5071"/>
                  </a:cubicBezTo>
                  <a:cubicBezTo>
                    <a:pt x="39415" y="5190"/>
                    <a:pt x="39058" y="5309"/>
                    <a:pt x="38702" y="5427"/>
                  </a:cubicBezTo>
                  <a:lnTo>
                    <a:pt x="38662" y="5427"/>
                  </a:lnTo>
                  <a:cubicBezTo>
                    <a:pt x="38860" y="6695"/>
                    <a:pt x="39019" y="8002"/>
                    <a:pt x="39217" y="9270"/>
                  </a:cubicBezTo>
                  <a:cubicBezTo>
                    <a:pt x="39336" y="9943"/>
                    <a:pt x="39455" y="10617"/>
                    <a:pt x="39573" y="11251"/>
                  </a:cubicBezTo>
                  <a:cubicBezTo>
                    <a:pt x="39596" y="11385"/>
                    <a:pt x="39503" y="11457"/>
                    <a:pt x="39412" y="11457"/>
                  </a:cubicBezTo>
                  <a:cubicBezTo>
                    <a:pt x="39343" y="11457"/>
                    <a:pt x="39274" y="11415"/>
                    <a:pt x="39257" y="11330"/>
                  </a:cubicBezTo>
                  <a:cubicBezTo>
                    <a:pt x="38900" y="9389"/>
                    <a:pt x="38543" y="7448"/>
                    <a:pt x="38266" y="5507"/>
                  </a:cubicBezTo>
                  <a:cubicBezTo>
                    <a:pt x="36602" y="5903"/>
                    <a:pt x="34899" y="6220"/>
                    <a:pt x="33196" y="6457"/>
                  </a:cubicBezTo>
                  <a:cubicBezTo>
                    <a:pt x="33354" y="8398"/>
                    <a:pt x="33473" y="10339"/>
                    <a:pt x="33592" y="12280"/>
                  </a:cubicBezTo>
                  <a:cubicBezTo>
                    <a:pt x="33632" y="12597"/>
                    <a:pt x="33632" y="12914"/>
                    <a:pt x="33671" y="13231"/>
                  </a:cubicBezTo>
                  <a:cubicBezTo>
                    <a:pt x="33671" y="13350"/>
                    <a:pt x="33592" y="13429"/>
                    <a:pt x="33513" y="13429"/>
                  </a:cubicBezTo>
                  <a:cubicBezTo>
                    <a:pt x="33394" y="13429"/>
                    <a:pt x="33315" y="13350"/>
                    <a:pt x="33315" y="13271"/>
                  </a:cubicBezTo>
                  <a:cubicBezTo>
                    <a:pt x="33156" y="11013"/>
                    <a:pt x="32958" y="8755"/>
                    <a:pt x="32800" y="6497"/>
                  </a:cubicBezTo>
                  <a:cubicBezTo>
                    <a:pt x="30740" y="6774"/>
                    <a:pt x="28680" y="6893"/>
                    <a:pt x="26620" y="6933"/>
                  </a:cubicBezTo>
                  <a:cubicBezTo>
                    <a:pt x="26264" y="6933"/>
                    <a:pt x="25907" y="6933"/>
                    <a:pt x="25551" y="6893"/>
                  </a:cubicBezTo>
                  <a:lnTo>
                    <a:pt x="25551" y="6893"/>
                  </a:lnTo>
                  <a:cubicBezTo>
                    <a:pt x="25551" y="8398"/>
                    <a:pt x="25551" y="9864"/>
                    <a:pt x="25590" y="11330"/>
                  </a:cubicBezTo>
                  <a:cubicBezTo>
                    <a:pt x="25590" y="12280"/>
                    <a:pt x="25630" y="13231"/>
                    <a:pt x="25669" y="14182"/>
                  </a:cubicBezTo>
                  <a:cubicBezTo>
                    <a:pt x="25669" y="14301"/>
                    <a:pt x="25580" y="14360"/>
                    <a:pt x="25491" y="14360"/>
                  </a:cubicBezTo>
                  <a:cubicBezTo>
                    <a:pt x="25402" y="14360"/>
                    <a:pt x="25313" y="14301"/>
                    <a:pt x="25313" y="14182"/>
                  </a:cubicBezTo>
                  <a:cubicBezTo>
                    <a:pt x="25194" y="11765"/>
                    <a:pt x="25115" y="9349"/>
                    <a:pt x="25115" y="6893"/>
                  </a:cubicBezTo>
                  <a:cubicBezTo>
                    <a:pt x="23253" y="6854"/>
                    <a:pt x="21391" y="6735"/>
                    <a:pt x="19530" y="6457"/>
                  </a:cubicBezTo>
                  <a:cubicBezTo>
                    <a:pt x="19490" y="7646"/>
                    <a:pt x="19411" y="8834"/>
                    <a:pt x="19292" y="10023"/>
                  </a:cubicBezTo>
                  <a:cubicBezTo>
                    <a:pt x="19213" y="10815"/>
                    <a:pt x="19094" y="11567"/>
                    <a:pt x="19015" y="12360"/>
                  </a:cubicBezTo>
                  <a:cubicBezTo>
                    <a:pt x="19015" y="12428"/>
                    <a:pt x="18956" y="12526"/>
                    <a:pt x="18863" y="12526"/>
                  </a:cubicBezTo>
                  <a:cubicBezTo>
                    <a:pt x="18848" y="12526"/>
                    <a:pt x="18833" y="12524"/>
                    <a:pt x="18817" y="12518"/>
                  </a:cubicBezTo>
                  <a:cubicBezTo>
                    <a:pt x="18698" y="12518"/>
                    <a:pt x="18618" y="12439"/>
                    <a:pt x="18618" y="12320"/>
                  </a:cubicBezTo>
                  <a:cubicBezTo>
                    <a:pt x="18698" y="11449"/>
                    <a:pt x="18817" y="10617"/>
                    <a:pt x="18896" y="9745"/>
                  </a:cubicBezTo>
                  <a:cubicBezTo>
                    <a:pt x="19015" y="8636"/>
                    <a:pt x="19094" y="7527"/>
                    <a:pt x="19133" y="6378"/>
                  </a:cubicBezTo>
                  <a:cubicBezTo>
                    <a:pt x="16915" y="6061"/>
                    <a:pt x="14736" y="5546"/>
                    <a:pt x="12637" y="4833"/>
                  </a:cubicBezTo>
                  <a:cubicBezTo>
                    <a:pt x="12479" y="5586"/>
                    <a:pt x="12360" y="6339"/>
                    <a:pt x="12281" y="7091"/>
                  </a:cubicBezTo>
                  <a:cubicBezTo>
                    <a:pt x="12082" y="8478"/>
                    <a:pt x="11884" y="9864"/>
                    <a:pt x="11686" y="11290"/>
                  </a:cubicBezTo>
                  <a:cubicBezTo>
                    <a:pt x="11686" y="11355"/>
                    <a:pt x="11607" y="11420"/>
                    <a:pt x="11535" y="11420"/>
                  </a:cubicBezTo>
                  <a:cubicBezTo>
                    <a:pt x="11519" y="11420"/>
                    <a:pt x="11503" y="11416"/>
                    <a:pt x="11488" y="11409"/>
                  </a:cubicBezTo>
                  <a:cubicBezTo>
                    <a:pt x="11369" y="11409"/>
                    <a:pt x="11330" y="11290"/>
                    <a:pt x="11330" y="11211"/>
                  </a:cubicBezTo>
                  <a:cubicBezTo>
                    <a:pt x="11528" y="9904"/>
                    <a:pt x="11686" y="8557"/>
                    <a:pt x="11845" y="7250"/>
                  </a:cubicBezTo>
                  <a:cubicBezTo>
                    <a:pt x="11964" y="6418"/>
                    <a:pt x="12082" y="5546"/>
                    <a:pt x="12241" y="4714"/>
                  </a:cubicBezTo>
                  <a:cubicBezTo>
                    <a:pt x="11488" y="4437"/>
                    <a:pt x="10775" y="4160"/>
                    <a:pt x="10062" y="3843"/>
                  </a:cubicBezTo>
                  <a:cubicBezTo>
                    <a:pt x="9032" y="3407"/>
                    <a:pt x="8082" y="2892"/>
                    <a:pt x="7171" y="2338"/>
                  </a:cubicBezTo>
                  <a:cubicBezTo>
                    <a:pt x="6616" y="4398"/>
                    <a:pt x="6061" y="6457"/>
                    <a:pt x="5388" y="8478"/>
                  </a:cubicBezTo>
                  <a:cubicBezTo>
                    <a:pt x="5316" y="8658"/>
                    <a:pt x="5342" y="9003"/>
                    <a:pt x="5108" y="9003"/>
                  </a:cubicBezTo>
                  <a:cubicBezTo>
                    <a:pt x="5085" y="9003"/>
                    <a:pt x="5060" y="9000"/>
                    <a:pt x="5031" y="8993"/>
                  </a:cubicBezTo>
                  <a:cubicBezTo>
                    <a:pt x="4913" y="8953"/>
                    <a:pt x="4873" y="8834"/>
                    <a:pt x="4913" y="8755"/>
                  </a:cubicBezTo>
                  <a:cubicBezTo>
                    <a:pt x="5150" y="7963"/>
                    <a:pt x="5388" y="7131"/>
                    <a:pt x="5626" y="6339"/>
                  </a:cubicBezTo>
                  <a:cubicBezTo>
                    <a:pt x="6022" y="4952"/>
                    <a:pt x="6418" y="3526"/>
                    <a:pt x="6814" y="2100"/>
                  </a:cubicBezTo>
                  <a:cubicBezTo>
                    <a:pt x="5744" y="1427"/>
                    <a:pt x="4675" y="714"/>
                    <a:pt x="3566"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7" name="Google Shape;1515;p50">
              <a:extLst>
                <a:ext uri="{FF2B5EF4-FFF2-40B4-BE49-F238E27FC236}">
                  <a16:creationId xmlns:a16="http://schemas.microsoft.com/office/drawing/2014/main" id="{1FD81A25-0705-26CD-6560-0DE9377165D4}"/>
                </a:ext>
              </a:extLst>
            </p:cNvPr>
            <p:cNvSpPr/>
            <p:nvPr/>
          </p:nvSpPr>
          <p:spPr>
            <a:xfrm>
              <a:off x="3222250" y="3945850"/>
              <a:ext cx="63400" cy="43600"/>
            </a:xfrm>
            <a:custGeom>
              <a:avLst/>
              <a:gdLst/>
              <a:ahLst/>
              <a:cxnLst/>
              <a:rect l="l" t="t" r="r" b="b"/>
              <a:pathLst>
                <a:path w="2536" h="1744" extrusionOk="0">
                  <a:moveTo>
                    <a:pt x="2139" y="0"/>
                  </a:moveTo>
                  <a:cubicBezTo>
                    <a:pt x="1505" y="277"/>
                    <a:pt x="872" y="515"/>
                    <a:pt x="238" y="753"/>
                  </a:cubicBezTo>
                  <a:cubicBezTo>
                    <a:pt x="159" y="792"/>
                    <a:pt x="79" y="832"/>
                    <a:pt x="0" y="832"/>
                  </a:cubicBezTo>
                  <a:cubicBezTo>
                    <a:pt x="832" y="1149"/>
                    <a:pt x="1703" y="1466"/>
                    <a:pt x="2535" y="1743"/>
                  </a:cubicBezTo>
                  <a:cubicBezTo>
                    <a:pt x="2416" y="1188"/>
                    <a:pt x="2258" y="594"/>
                    <a:pt x="2139" y="0"/>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8" name="Google Shape;1516;p50">
              <a:extLst>
                <a:ext uri="{FF2B5EF4-FFF2-40B4-BE49-F238E27FC236}">
                  <a16:creationId xmlns:a16="http://schemas.microsoft.com/office/drawing/2014/main" id="{B607DDBA-68EF-63C1-C39C-45012384AD64}"/>
                </a:ext>
              </a:extLst>
            </p:cNvPr>
            <p:cNvSpPr/>
            <p:nvPr/>
          </p:nvSpPr>
          <p:spPr>
            <a:xfrm>
              <a:off x="2414150" y="4152825"/>
              <a:ext cx="10925" cy="6950"/>
            </a:xfrm>
            <a:custGeom>
              <a:avLst/>
              <a:gdLst/>
              <a:ahLst/>
              <a:cxnLst/>
              <a:rect l="l" t="t" r="r" b="b"/>
              <a:pathLst>
                <a:path w="437" h="278" extrusionOk="0">
                  <a:moveTo>
                    <a:pt x="40" y="0"/>
                  </a:moveTo>
                  <a:cubicBezTo>
                    <a:pt x="40" y="40"/>
                    <a:pt x="40" y="40"/>
                    <a:pt x="0" y="79"/>
                  </a:cubicBezTo>
                  <a:cubicBezTo>
                    <a:pt x="118" y="119"/>
                    <a:pt x="237" y="197"/>
                    <a:pt x="355" y="237"/>
                  </a:cubicBezTo>
                  <a:lnTo>
                    <a:pt x="355" y="237"/>
                  </a:lnTo>
                  <a:cubicBezTo>
                    <a:pt x="250" y="140"/>
                    <a:pt x="145" y="70"/>
                    <a:pt x="40" y="0"/>
                  </a:cubicBezTo>
                  <a:close/>
                  <a:moveTo>
                    <a:pt x="355" y="237"/>
                  </a:moveTo>
                  <a:lnTo>
                    <a:pt x="355" y="237"/>
                  </a:lnTo>
                  <a:cubicBezTo>
                    <a:pt x="369" y="250"/>
                    <a:pt x="383" y="263"/>
                    <a:pt x="397" y="277"/>
                  </a:cubicBezTo>
                  <a:lnTo>
                    <a:pt x="436" y="277"/>
                  </a:lnTo>
                  <a:cubicBezTo>
                    <a:pt x="436" y="277"/>
                    <a:pt x="397" y="277"/>
                    <a:pt x="357" y="238"/>
                  </a:cubicBezTo>
                  <a:cubicBezTo>
                    <a:pt x="356" y="238"/>
                    <a:pt x="355" y="237"/>
                    <a:pt x="355" y="237"/>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9" name="Google Shape;1517;p50">
              <a:extLst>
                <a:ext uri="{FF2B5EF4-FFF2-40B4-BE49-F238E27FC236}">
                  <a16:creationId xmlns:a16="http://schemas.microsoft.com/office/drawing/2014/main" id="{B86EAFD8-4282-A679-3425-E05E95CD1424}"/>
                </a:ext>
              </a:extLst>
            </p:cNvPr>
            <p:cNvSpPr/>
            <p:nvPr/>
          </p:nvSpPr>
          <p:spPr>
            <a:xfrm>
              <a:off x="2836025" y="4255800"/>
              <a:ext cx="1000" cy="25"/>
            </a:xfrm>
            <a:custGeom>
              <a:avLst/>
              <a:gdLst/>
              <a:ahLst/>
              <a:cxnLst/>
              <a:rect l="l" t="t" r="r" b="b"/>
              <a:pathLst>
                <a:path w="40" h="1" extrusionOk="0">
                  <a:moveTo>
                    <a:pt x="40" y="1"/>
                  </a:moveTo>
                  <a:cubicBezTo>
                    <a:pt x="40" y="1"/>
                    <a:pt x="0" y="1"/>
                    <a:pt x="0" y="1"/>
                  </a:cubicBezTo>
                  <a:cubicBezTo>
                    <a:pt x="0" y="1"/>
                    <a:pt x="0" y="1"/>
                    <a:pt x="0" y="1"/>
                  </a:cubicBezTo>
                  <a:cubicBezTo>
                    <a:pt x="0" y="1"/>
                    <a:pt x="0" y="1"/>
                    <a:pt x="40"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0" name="Google Shape;1518;p50">
              <a:extLst>
                <a:ext uri="{FF2B5EF4-FFF2-40B4-BE49-F238E27FC236}">
                  <a16:creationId xmlns:a16="http://schemas.microsoft.com/office/drawing/2014/main" id="{06BD9B17-40AA-7861-0B3C-3EA51FE9162F}"/>
                </a:ext>
              </a:extLst>
            </p:cNvPr>
            <p:cNvSpPr/>
            <p:nvPr/>
          </p:nvSpPr>
          <p:spPr>
            <a:xfrm>
              <a:off x="2829075" y="4230075"/>
              <a:ext cx="20050" cy="25750"/>
            </a:xfrm>
            <a:custGeom>
              <a:avLst/>
              <a:gdLst/>
              <a:ahLst/>
              <a:cxnLst/>
              <a:rect l="l" t="t" r="r" b="b"/>
              <a:pathLst>
                <a:path w="802" h="1030" extrusionOk="0">
                  <a:moveTo>
                    <a:pt x="527" y="1"/>
                  </a:moveTo>
                  <a:cubicBezTo>
                    <a:pt x="437" y="1"/>
                    <a:pt x="349" y="48"/>
                    <a:pt x="318" y="158"/>
                  </a:cubicBezTo>
                  <a:cubicBezTo>
                    <a:pt x="239" y="436"/>
                    <a:pt x="120" y="713"/>
                    <a:pt x="1" y="1030"/>
                  </a:cubicBezTo>
                  <a:lnTo>
                    <a:pt x="476" y="1030"/>
                  </a:lnTo>
                  <a:cubicBezTo>
                    <a:pt x="595" y="792"/>
                    <a:pt x="674" y="554"/>
                    <a:pt x="754" y="277"/>
                  </a:cubicBezTo>
                  <a:cubicBezTo>
                    <a:pt x="801" y="110"/>
                    <a:pt x="662" y="1"/>
                    <a:pt x="527"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1" name="Google Shape;1519;p50">
              <a:extLst>
                <a:ext uri="{FF2B5EF4-FFF2-40B4-BE49-F238E27FC236}">
                  <a16:creationId xmlns:a16="http://schemas.microsoft.com/office/drawing/2014/main" id="{8AD8CB63-F025-E7C0-2F56-9809B9108E64}"/>
                </a:ext>
              </a:extLst>
            </p:cNvPr>
            <p:cNvSpPr/>
            <p:nvPr/>
          </p:nvSpPr>
          <p:spPr>
            <a:xfrm>
              <a:off x="2348800" y="3892375"/>
              <a:ext cx="57450" cy="172575"/>
            </a:xfrm>
            <a:custGeom>
              <a:avLst/>
              <a:gdLst/>
              <a:ahLst/>
              <a:cxnLst/>
              <a:rect l="l" t="t" r="r" b="b"/>
              <a:pathLst>
                <a:path w="2298" h="6903" extrusionOk="0">
                  <a:moveTo>
                    <a:pt x="1941" y="0"/>
                  </a:moveTo>
                  <a:cubicBezTo>
                    <a:pt x="1545" y="1426"/>
                    <a:pt x="1149" y="2852"/>
                    <a:pt x="753" y="4239"/>
                  </a:cubicBezTo>
                  <a:cubicBezTo>
                    <a:pt x="515" y="5031"/>
                    <a:pt x="277" y="5863"/>
                    <a:pt x="40" y="6655"/>
                  </a:cubicBezTo>
                  <a:cubicBezTo>
                    <a:pt x="0" y="6734"/>
                    <a:pt x="40" y="6853"/>
                    <a:pt x="158" y="6893"/>
                  </a:cubicBezTo>
                  <a:cubicBezTo>
                    <a:pt x="187" y="6900"/>
                    <a:pt x="212" y="6903"/>
                    <a:pt x="235" y="6903"/>
                  </a:cubicBezTo>
                  <a:cubicBezTo>
                    <a:pt x="469" y="6903"/>
                    <a:pt x="443" y="6558"/>
                    <a:pt x="515" y="6378"/>
                  </a:cubicBezTo>
                  <a:cubicBezTo>
                    <a:pt x="1188" y="4357"/>
                    <a:pt x="1743" y="2298"/>
                    <a:pt x="2298" y="238"/>
                  </a:cubicBezTo>
                  <a:cubicBezTo>
                    <a:pt x="2179" y="158"/>
                    <a:pt x="2060" y="79"/>
                    <a:pt x="1941" y="0"/>
                  </a:cubicBezTo>
                  <a:close/>
                </a:path>
              </a:pathLst>
            </a:custGeom>
            <a:solidFill>
              <a:srgbClr val="1244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2" name="Google Shape;1520;p50">
              <a:extLst>
                <a:ext uri="{FF2B5EF4-FFF2-40B4-BE49-F238E27FC236}">
                  <a16:creationId xmlns:a16="http://schemas.microsoft.com/office/drawing/2014/main" id="{DC651D3D-C0B1-402C-E1C7-80A667756691}"/>
                </a:ext>
              </a:extLst>
            </p:cNvPr>
            <p:cNvSpPr/>
            <p:nvPr/>
          </p:nvSpPr>
          <p:spPr>
            <a:xfrm>
              <a:off x="2510200" y="3957725"/>
              <a:ext cx="32725" cy="167650"/>
            </a:xfrm>
            <a:custGeom>
              <a:avLst/>
              <a:gdLst/>
              <a:ahLst/>
              <a:cxnLst/>
              <a:rect l="l" t="t" r="r" b="b"/>
              <a:pathLst>
                <a:path w="1309" h="6706" extrusionOk="0">
                  <a:moveTo>
                    <a:pt x="912" y="0"/>
                  </a:moveTo>
                  <a:cubicBezTo>
                    <a:pt x="753" y="832"/>
                    <a:pt x="635" y="1704"/>
                    <a:pt x="516" y="2536"/>
                  </a:cubicBezTo>
                  <a:cubicBezTo>
                    <a:pt x="357" y="3843"/>
                    <a:pt x="199" y="5190"/>
                    <a:pt x="1" y="6497"/>
                  </a:cubicBezTo>
                  <a:cubicBezTo>
                    <a:pt x="1" y="6576"/>
                    <a:pt x="40" y="6695"/>
                    <a:pt x="159" y="6695"/>
                  </a:cubicBezTo>
                  <a:cubicBezTo>
                    <a:pt x="174" y="6702"/>
                    <a:pt x="190" y="6706"/>
                    <a:pt x="206" y="6706"/>
                  </a:cubicBezTo>
                  <a:cubicBezTo>
                    <a:pt x="278" y="6706"/>
                    <a:pt x="357" y="6641"/>
                    <a:pt x="357" y="6576"/>
                  </a:cubicBezTo>
                  <a:cubicBezTo>
                    <a:pt x="555" y="5150"/>
                    <a:pt x="753" y="3764"/>
                    <a:pt x="952" y="2377"/>
                  </a:cubicBezTo>
                  <a:cubicBezTo>
                    <a:pt x="1031" y="1625"/>
                    <a:pt x="1150" y="872"/>
                    <a:pt x="1308" y="119"/>
                  </a:cubicBezTo>
                  <a:cubicBezTo>
                    <a:pt x="1189" y="80"/>
                    <a:pt x="1031" y="40"/>
                    <a:pt x="912" y="0"/>
                  </a:cubicBezTo>
                  <a:close/>
                </a:path>
              </a:pathLst>
            </a:custGeom>
            <a:solidFill>
              <a:srgbClr val="1244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3" name="Google Shape;1521;p50">
              <a:extLst>
                <a:ext uri="{FF2B5EF4-FFF2-40B4-BE49-F238E27FC236}">
                  <a16:creationId xmlns:a16="http://schemas.microsoft.com/office/drawing/2014/main" id="{AD3767E5-DC4A-4E15-E7B3-31377A915645}"/>
                </a:ext>
              </a:extLst>
            </p:cNvPr>
            <p:cNvSpPr/>
            <p:nvPr/>
          </p:nvSpPr>
          <p:spPr>
            <a:xfrm>
              <a:off x="2692425" y="3999325"/>
              <a:ext cx="22800" cy="153700"/>
            </a:xfrm>
            <a:custGeom>
              <a:avLst/>
              <a:gdLst/>
              <a:ahLst/>
              <a:cxnLst/>
              <a:rect l="l" t="t" r="r" b="b"/>
              <a:pathLst>
                <a:path w="912" h="6148" extrusionOk="0">
                  <a:moveTo>
                    <a:pt x="515" y="0"/>
                  </a:moveTo>
                  <a:cubicBezTo>
                    <a:pt x="476" y="1149"/>
                    <a:pt x="397" y="2258"/>
                    <a:pt x="278" y="3367"/>
                  </a:cubicBezTo>
                  <a:cubicBezTo>
                    <a:pt x="199" y="4239"/>
                    <a:pt x="80" y="5071"/>
                    <a:pt x="0" y="5942"/>
                  </a:cubicBezTo>
                  <a:cubicBezTo>
                    <a:pt x="0" y="6061"/>
                    <a:pt x="80" y="6140"/>
                    <a:pt x="199" y="6140"/>
                  </a:cubicBezTo>
                  <a:cubicBezTo>
                    <a:pt x="215" y="6146"/>
                    <a:pt x="230" y="6148"/>
                    <a:pt x="245" y="6148"/>
                  </a:cubicBezTo>
                  <a:cubicBezTo>
                    <a:pt x="338" y="6148"/>
                    <a:pt x="397" y="6050"/>
                    <a:pt x="397" y="5982"/>
                  </a:cubicBezTo>
                  <a:cubicBezTo>
                    <a:pt x="476" y="5189"/>
                    <a:pt x="595" y="4437"/>
                    <a:pt x="674" y="3645"/>
                  </a:cubicBezTo>
                  <a:cubicBezTo>
                    <a:pt x="793" y="2456"/>
                    <a:pt x="872" y="1268"/>
                    <a:pt x="912" y="79"/>
                  </a:cubicBezTo>
                  <a:cubicBezTo>
                    <a:pt x="793" y="40"/>
                    <a:pt x="674" y="40"/>
                    <a:pt x="515" y="0"/>
                  </a:cubicBezTo>
                  <a:close/>
                </a:path>
              </a:pathLst>
            </a:custGeom>
            <a:solidFill>
              <a:srgbClr val="1244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4" name="Google Shape;1522;p50">
              <a:extLst>
                <a:ext uri="{FF2B5EF4-FFF2-40B4-BE49-F238E27FC236}">
                  <a16:creationId xmlns:a16="http://schemas.microsoft.com/office/drawing/2014/main" id="{4C3D6A01-4A1F-76CB-25F7-559400F11775}"/>
                </a:ext>
              </a:extLst>
            </p:cNvPr>
            <p:cNvSpPr/>
            <p:nvPr/>
          </p:nvSpPr>
          <p:spPr>
            <a:xfrm>
              <a:off x="2854825" y="4012200"/>
              <a:ext cx="13900" cy="186700"/>
            </a:xfrm>
            <a:custGeom>
              <a:avLst/>
              <a:gdLst/>
              <a:ahLst/>
              <a:cxnLst/>
              <a:rect l="l" t="t" r="r" b="b"/>
              <a:pathLst>
                <a:path w="556" h="7468" extrusionOk="0">
                  <a:moveTo>
                    <a:pt x="1" y="0"/>
                  </a:moveTo>
                  <a:cubicBezTo>
                    <a:pt x="1" y="2456"/>
                    <a:pt x="80" y="4872"/>
                    <a:pt x="199" y="7289"/>
                  </a:cubicBezTo>
                  <a:cubicBezTo>
                    <a:pt x="199" y="7408"/>
                    <a:pt x="288" y="7467"/>
                    <a:pt x="377" y="7467"/>
                  </a:cubicBezTo>
                  <a:cubicBezTo>
                    <a:pt x="466" y="7467"/>
                    <a:pt x="555" y="7408"/>
                    <a:pt x="555" y="7289"/>
                  </a:cubicBezTo>
                  <a:cubicBezTo>
                    <a:pt x="516" y="6338"/>
                    <a:pt x="476" y="5387"/>
                    <a:pt x="476" y="4437"/>
                  </a:cubicBezTo>
                  <a:cubicBezTo>
                    <a:pt x="437" y="2971"/>
                    <a:pt x="437" y="1505"/>
                    <a:pt x="437" y="0"/>
                  </a:cubicBezTo>
                  <a:close/>
                </a:path>
              </a:pathLst>
            </a:custGeom>
            <a:solidFill>
              <a:srgbClr val="1244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5" name="Google Shape;1523;p50">
              <a:extLst>
                <a:ext uri="{FF2B5EF4-FFF2-40B4-BE49-F238E27FC236}">
                  <a16:creationId xmlns:a16="http://schemas.microsoft.com/office/drawing/2014/main" id="{9D854A1F-4BE0-80A5-EB23-D80A6C1BEDFF}"/>
                </a:ext>
              </a:extLst>
            </p:cNvPr>
            <p:cNvSpPr/>
            <p:nvPr/>
          </p:nvSpPr>
          <p:spPr>
            <a:xfrm>
              <a:off x="3046950" y="4001300"/>
              <a:ext cx="21825" cy="174325"/>
            </a:xfrm>
            <a:custGeom>
              <a:avLst/>
              <a:gdLst/>
              <a:ahLst/>
              <a:cxnLst/>
              <a:rect l="l" t="t" r="r" b="b"/>
              <a:pathLst>
                <a:path w="873" h="6973" extrusionOk="0">
                  <a:moveTo>
                    <a:pt x="397" y="0"/>
                  </a:moveTo>
                  <a:cubicBezTo>
                    <a:pt x="278" y="0"/>
                    <a:pt x="120" y="40"/>
                    <a:pt x="1" y="40"/>
                  </a:cubicBezTo>
                  <a:cubicBezTo>
                    <a:pt x="159" y="2298"/>
                    <a:pt x="357" y="4556"/>
                    <a:pt x="516" y="6814"/>
                  </a:cubicBezTo>
                  <a:cubicBezTo>
                    <a:pt x="516" y="6893"/>
                    <a:pt x="595" y="6972"/>
                    <a:pt x="714" y="6972"/>
                  </a:cubicBezTo>
                  <a:cubicBezTo>
                    <a:pt x="793" y="6972"/>
                    <a:pt x="872" y="6893"/>
                    <a:pt x="872" y="6774"/>
                  </a:cubicBezTo>
                  <a:cubicBezTo>
                    <a:pt x="833" y="6457"/>
                    <a:pt x="833" y="6140"/>
                    <a:pt x="793" y="5823"/>
                  </a:cubicBezTo>
                  <a:cubicBezTo>
                    <a:pt x="674" y="3882"/>
                    <a:pt x="555" y="1941"/>
                    <a:pt x="397" y="0"/>
                  </a:cubicBezTo>
                  <a:close/>
                </a:path>
              </a:pathLst>
            </a:custGeom>
            <a:solidFill>
              <a:srgbClr val="1244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6" name="Google Shape;1524;p50">
              <a:extLst>
                <a:ext uri="{FF2B5EF4-FFF2-40B4-BE49-F238E27FC236}">
                  <a16:creationId xmlns:a16="http://schemas.microsoft.com/office/drawing/2014/main" id="{62B2FEBC-DED8-0129-0BD0-D39F3E6BD775}"/>
                </a:ext>
              </a:extLst>
            </p:cNvPr>
            <p:cNvSpPr/>
            <p:nvPr/>
          </p:nvSpPr>
          <p:spPr>
            <a:xfrm>
              <a:off x="3183625" y="3975550"/>
              <a:ext cx="33250" cy="150750"/>
            </a:xfrm>
            <a:custGeom>
              <a:avLst/>
              <a:gdLst/>
              <a:ahLst/>
              <a:cxnLst/>
              <a:rect l="l" t="t" r="r" b="b"/>
              <a:pathLst>
                <a:path w="1330" h="6030" extrusionOk="0">
                  <a:moveTo>
                    <a:pt x="396" y="0"/>
                  </a:moveTo>
                  <a:cubicBezTo>
                    <a:pt x="277" y="40"/>
                    <a:pt x="119" y="80"/>
                    <a:pt x="0" y="80"/>
                  </a:cubicBezTo>
                  <a:cubicBezTo>
                    <a:pt x="277" y="2021"/>
                    <a:pt x="634" y="3962"/>
                    <a:pt x="991" y="5903"/>
                  </a:cubicBezTo>
                  <a:cubicBezTo>
                    <a:pt x="1008" y="5988"/>
                    <a:pt x="1077" y="6030"/>
                    <a:pt x="1146" y="6030"/>
                  </a:cubicBezTo>
                  <a:cubicBezTo>
                    <a:pt x="1237" y="6030"/>
                    <a:pt x="1330" y="5958"/>
                    <a:pt x="1307" y="5824"/>
                  </a:cubicBezTo>
                  <a:cubicBezTo>
                    <a:pt x="1189" y="5190"/>
                    <a:pt x="1070" y="4516"/>
                    <a:pt x="951" y="3843"/>
                  </a:cubicBezTo>
                  <a:cubicBezTo>
                    <a:pt x="753" y="2575"/>
                    <a:pt x="594" y="1268"/>
                    <a:pt x="396" y="0"/>
                  </a:cubicBezTo>
                  <a:close/>
                </a:path>
              </a:pathLst>
            </a:custGeom>
            <a:solidFill>
              <a:srgbClr val="1244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7" name="Google Shape;1525;p50">
              <a:extLst>
                <a:ext uri="{FF2B5EF4-FFF2-40B4-BE49-F238E27FC236}">
                  <a16:creationId xmlns:a16="http://schemas.microsoft.com/office/drawing/2014/main" id="{C6DCE051-A22A-9A8D-6853-B5046134C796}"/>
                </a:ext>
              </a:extLst>
            </p:cNvPr>
            <p:cNvSpPr/>
            <p:nvPr/>
          </p:nvSpPr>
          <p:spPr>
            <a:xfrm>
              <a:off x="2899400" y="2579200"/>
              <a:ext cx="68350" cy="126800"/>
            </a:xfrm>
            <a:custGeom>
              <a:avLst/>
              <a:gdLst/>
              <a:ahLst/>
              <a:cxnLst/>
              <a:rect l="l" t="t" r="r" b="b"/>
              <a:pathLst>
                <a:path w="2734" h="5072" extrusionOk="0">
                  <a:moveTo>
                    <a:pt x="2021" y="1"/>
                  </a:moveTo>
                  <a:cubicBezTo>
                    <a:pt x="1387" y="1150"/>
                    <a:pt x="713" y="2259"/>
                    <a:pt x="0" y="3368"/>
                  </a:cubicBezTo>
                  <a:cubicBezTo>
                    <a:pt x="40" y="3962"/>
                    <a:pt x="199" y="4517"/>
                    <a:pt x="436" y="5071"/>
                  </a:cubicBezTo>
                  <a:cubicBezTo>
                    <a:pt x="555" y="4596"/>
                    <a:pt x="753" y="4121"/>
                    <a:pt x="951" y="3685"/>
                  </a:cubicBezTo>
                  <a:cubicBezTo>
                    <a:pt x="1268" y="3011"/>
                    <a:pt x="1585" y="2338"/>
                    <a:pt x="1981" y="1744"/>
                  </a:cubicBezTo>
                  <a:cubicBezTo>
                    <a:pt x="2021" y="1704"/>
                    <a:pt x="2060" y="1665"/>
                    <a:pt x="2060" y="1625"/>
                  </a:cubicBezTo>
                  <a:cubicBezTo>
                    <a:pt x="2140" y="1506"/>
                    <a:pt x="2219" y="1387"/>
                    <a:pt x="2258" y="1308"/>
                  </a:cubicBezTo>
                  <a:cubicBezTo>
                    <a:pt x="2338" y="1189"/>
                    <a:pt x="2417" y="1070"/>
                    <a:pt x="2456" y="991"/>
                  </a:cubicBezTo>
                  <a:cubicBezTo>
                    <a:pt x="2536" y="872"/>
                    <a:pt x="2615" y="754"/>
                    <a:pt x="2734" y="635"/>
                  </a:cubicBezTo>
                  <a:lnTo>
                    <a:pt x="2654" y="595"/>
                  </a:lnTo>
                  <a:cubicBezTo>
                    <a:pt x="2496" y="476"/>
                    <a:pt x="2338" y="318"/>
                    <a:pt x="2219" y="199"/>
                  </a:cubicBezTo>
                  <a:cubicBezTo>
                    <a:pt x="2140" y="159"/>
                    <a:pt x="2100" y="80"/>
                    <a:pt x="2021"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8" name="Google Shape;1526;p50">
              <a:extLst>
                <a:ext uri="{FF2B5EF4-FFF2-40B4-BE49-F238E27FC236}">
                  <a16:creationId xmlns:a16="http://schemas.microsoft.com/office/drawing/2014/main" id="{30AB51D3-B238-4628-AEF9-19053061482A}"/>
                </a:ext>
              </a:extLst>
            </p:cNvPr>
            <p:cNvSpPr/>
            <p:nvPr/>
          </p:nvSpPr>
          <p:spPr>
            <a:xfrm>
              <a:off x="2888500" y="2672300"/>
              <a:ext cx="20825" cy="55475"/>
            </a:xfrm>
            <a:custGeom>
              <a:avLst/>
              <a:gdLst/>
              <a:ahLst/>
              <a:cxnLst/>
              <a:rect l="l" t="t" r="r" b="b"/>
              <a:pathLst>
                <a:path w="833" h="2219" extrusionOk="0">
                  <a:moveTo>
                    <a:pt x="199" y="0"/>
                  </a:moveTo>
                  <a:cubicBezTo>
                    <a:pt x="120" y="119"/>
                    <a:pt x="40" y="199"/>
                    <a:pt x="1" y="317"/>
                  </a:cubicBezTo>
                  <a:cubicBezTo>
                    <a:pt x="120" y="991"/>
                    <a:pt x="397" y="1625"/>
                    <a:pt x="714" y="2219"/>
                  </a:cubicBezTo>
                  <a:cubicBezTo>
                    <a:pt x="753" y="1981"/>
                    <a:pt x="793" y="1783"/>
                    <a:pt x="833" y="1545"/>
                  </a:cubicBezTo>
                  <a:cubicBezTo>
                    <a:pt x="595" y="1070"/>
                    <a:pt x="357" y="555"/>
                    <a:pt x="199"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9" name="Google Shape;1527;p50">
              <a:extLst>
                <a:ext uri="{FF2B5EF4-FFF2-40B4-BE49-F238E27FC236}">
                  <a16:creationId xmlns:a16="http://schemas.microsoft.com/office/drawing/2014/main" id="{C09BFD8F-DA08-5493-D648-607F3A0A2397}"/>
                </a:ext>
              </a:extLst>
            </p:cNvPr>
            <p:cNvSpPr/>
            <p:nvPr/>
          </p:nvSpPr>
          <p:spPr>
            <a:xfrm>
              <a:off x="2893450" y="2663375"/>
              <a:ext cx="16875" cy="47575"/>
            </a:xfrm>
            <a:custGeom>
              <a:avLst/>
              <a:gdLst/>
              <a:ahLst/>
              <a:cxnLst/>
              <a:rect l="l" t="t" r="r" b="b"/>
              <a:pathLst>
                <a:path w="675" h="1903" extrusionOk="0">
                  <a:moveTo>
                    <a:pt x="238" y="1"/>
                  </a:moveTo>
                  <a:cubicBezTo>
                    <a:pt x="159" y="120"/>
                    <a:pt x="80" y="239"/>
                    <a:pt x="1" y="357"/>
                  </a:cubicBezTo>
                  <a:cubicBezTo>
                    <a:pt x="159" y="912"/>
                    <a:pt x="397" y="1427"/>
                    <a:pt x="635" y="1902"/>
                  </a:cubicBezTo>
                  <a:cubicBezTo>
                    <a:pt x="635" y="1863"/>
                    <a:pt x="674" y="1784"/>
                    <a:pt x="674" y="1704"/>
                  </a:cubicBezTo>
                  <a:cubicBezTo>
                    <a:pt x="437" y="1150"/>
                    <a:pt x="278" y="595"/>
                    <a:pt x="238"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0" name="Google Shape;1528;p50">
              <a:extLst>
                <a:ext uri="{FF2B5EF4-FFF2-40B4-BE49-F238E27FC236}">
                  <a16:creationId xmlns:a16="http://schemas.microsoft.com/office/drawing/2014/main" id="{F4AB7B9B-EDAB-2E01-B031-604007698B5F}"/>
                </a:ext>
              </a:extLst>
            </p:cNvPr>
            <p:cNvSpPr/>
            <p:nvPr/>
          </p:nvSpPr>
          <p:spPr>
            <a:xfrm>
              <a:off x="3190550" y="3954750"/>
              <a:ext cx="31725" cy="20825"/>
            </a:xfrm>
            <a:custGeom>
              <a:avLst/>
              <a:gdLst/>
              <a:ahLst/>
              <a:cxnLst/>
              <a:rect l="l" t="t" r="r" b="b"/>
              <a:pathLst>
                <a:path w="1269" h="833" extrusionOk="0">
                  <a:moveTo>
                    <a:pt x="0" y="1"/>
                  </a:moveTo>
                  <a:lnTo>
                    <a:pt x="0" y="1"/>
                  </a:lnTo>
                  <a:cubicBezTo>
                    <a:pt x="40" y="278"/>
                    <a:pt x="80" y="555"/>
                    <a:pt x="119" y="832"/>
                  </a:cubicBezTo>
                  <a:lnTo>
                    <a:pt x="159" y="832"/>
                  </a:lnTo>
                  <a:cubicBezTo>
                    <a:pt x="515" y="714"/>
                    <a:pt x="872" y="595"/>
                    <a:pt x="1268" y="476"/>
                  </a:cubicBezTo>
                  <a:cubicBezTo>
                    <a:pt x="832" y="318"/>
                    <a:pt x="436" y="159"/>
                    <a:pt x="0"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1" name="Google Shape;1529;p50">
              <a:extLst>
                <a:ext uri="{FF2B5EF4-FFF2-40B4-BE49-F238E27FC236}">
                  <a16:creationId xmlns:a16="http://schemas.microsoft.com/office/drawing/2014/main" id="{262271C6-7DA7-67F7-E052-B37CD8062AA0}"/>
                </a:ext>
              </a:extLst>
            </p:cNvPr>
            <p:cNvSpPr/>
            <p:nvPr/>
          </p:nvSpPr>
          <p:spPr>
            <a:xfrm>
              <a:off x="2397325" y="3789300"/>
              <a:ext cx="36650" cy="109025"/>
            </a:xfrm>
            <a:custGeom>
              <a:avLst/>
              <a:gdLst/>
              <a:ahLst/>
              <a:cxnLst/>
              <a:rect l="l" t="t" r="r" b="b"/>
              <a:pathLst>
                <a:path w="1466" h="4361" extrusionOk="0">
                  <a:moveTo>
                    <a:pt x="1266" y="0"/>
                  </a:moveTo>
                  <a:cubicBezTo>
                    <a:pt x="1034" y="0"/>
                    <a:pt x="1065" y="328"/>
                    <a:pt x="990" y="479"/>
                  </a:cubicBezTo>
                  <a:cubicBezTo>
                    <a:pt x="990" y="479"/>
                    <a:pt x="990" y="518"/>
                    <a:pt x="990" y="518"/>
                  </a:cubicBezTo>
                  <a:cubicBezTo>
                    <a:pt x="673" y="1707"/>
                    <a:pt x="357" y="2935"/>
                    <a:pt x="0" y="4123"/>
                  </a:cubicBezTo>
                  <a:cubicBezTo>
                    <a:pt x="119" y="4202"/>
                    <a:pt x="238" y="4281"/>
                    <a:pt x="357" y="4361"/>
                  </a:cubicBezTo>
                  <a:cubicBezTo>
                    <a:pt x="396" y="4123"/>
                    <a:pt x="475" y="3885"/>
                    <a:pt x="515" y="3648"/>
                  </a:cubicBezTo>
                  <a:cubicBezTo>
                    <a:pt x="832" y="2499"/>
                    <a:pt x="1149" y="1350"/>
                    <a:pt x="1426" y="201"/>
                  </a:cubicBezTo>
                  <a:cubicBezTo>
                    <a:pt x="1466" y="122"/>
                    <a:pt x="1386" y="3"/>
                    <a:pt x="1307" y="3"/>
                  </a:cubicBezTo>
                  <a:cubicBezTo>
                    <a:pt x="1293" y="1"/>
                    <a:pt x="1279" y="0"/>
                    <a:pt x="1266"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2" name="Google Shape;1530;p50">
              <a:extLst>
                <a:ext uri="{FF2B5EF4-FFF2-40B4-BE49-F238E27FC236}">
                  <a16:creationId xmlns:a16="http://schemas.microsoft.com/office/drawing/2014/main" id="{D1B09593-8F18-E0F2-0229-A995BA94C256}"/>
                </a:ext>
              </a:extLst>
            </p:cNvPr>
            <p:cNvSpPr/>
            <p:nvPr/>
          </p:nvSpPr>
          <p:spPr>
            <a:xfrm>
              <a:off x="2532975" y="3845475"/>
              <a:ext cx="36825" cy="115250"/>
            </a:xfrm>
            <a:custGeom>
              <a:avLst/>
              <a:gdLst/>
              <a:ahLst/>
              <a:cxnLst/>
              <a:rect l="l" t="t" r="r" b="b"/>
              <a:pathLst>
                <a:path w="1473" h="4610" extrusionOk="0">
                  <a:moveTo>
                    <a:pt x="1246" y="0"/>
                  </a:moveTo>
                  <a:cubicBezTo>
                    <a:pt x="1158" y="0"/>
                    <a:pt x="1065" y="53"/>
                    <a:pt x="1031" y="173"/>
                  </a:cubicBezTo>
                  <a:cubicBezTo>
                    <a:pt x="872" y="807"/>
                    <a:pt x="674" y="1480"/>
                    <a:pt x="476" y="2153"/>
                  </a:cubicBezTo>
                  <a:cubicBezTo>
                    <a:pt x="278" y="2906"/>
                    <a:pt x="120" y="3698"/>
                    <a:pt x="1" y="4490"/>
                  </a:cubicBezTo>
                  <a:cubicBezTo>
                    <a:pt x="120" y="4530"/>
                    <a:pt x="278" y="4570"/>
                    <a:pt x="397" y="4609"/>
                  </a:cubicBezTo>
                  <a:cubicBezTo>
                    <a:pt x="674" y="3144"/>
                    <a:pt x="991" y="1678"/>
                    <a:pt x="1427" y="252"/>
                  </a:cubicBezTo>
                  <a:cubicBezTo>
                    <a:pt x="1472" y="94"/>
                    <a:pt x="1363" y="0"/>
                    <a:pt x="1246"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3" name="Google Shape;1531;p50">
              <a:extLst>
                <a:ext uri="{FF2B5EF4-FFF2-40B4-BE49-F238E27FC236}">
                  <a16:creationId xmlns:a16="http://schemas.microsoft.com/office/drawing/2014/main" id="{89E37B9E-C787-3D15-C341-21BD550F2925}"/>
                </a:ext>
              </a:extLst>
            </p:cNvPr>
            <p:cNvSpPr/>
            <p:nvPr/>
          </p:nvSpPr>
          <p:spPr>
            <a:xfrm>
              <a:off x="2705300" y="3893325"/>
              <a:ext cx="12900" cy="108000"/>
            </a:xfrm>
            <a:custGeom>
              <a:avLst/>
              <a:gdLst/>
              <a:ahLst/>
              <a:cxnLst/>
              <a:rect l="l" t="t" r="r" b="b"/>
              <a:pathLst>
                <a:path w="516" h="4320" extrusionOk="0">
                  <a:moveTo>
                    <a:pt x="320" y="0"/>
                  </a:moveTo>
                  <a:cubicBezTo>
                    <a:pt x="224" y="0"/>
                    <a:pt x="119" y="71"/>
                    <a:pt x="119" y="200"/>
                  </a:cubicBezTo>
                  <a:cubicBezTo>
                    <a:pt x="119" y="1547"/>
                    <a:pt x="80" y="2893"/>
                    <a:pt x="0" y="4240"/>
                  </a:cubicBezTo>
                  <a:cubicBezTo>
                    <a:pt x="159" y="4280"/>
                    <a:pt x="278" y="4280"/>
                    <a:pt x="397" y="4319"/>
                  </a:cubicBezTo>
                  <a:cubicBezTo>
                    <a:pt x="436" y="3804"/>
                    <a:pt x="476" y="3250"/>
                    <a:pt x="476" y="2735"/>
                  </a:cubicBezTo>
                  <a:cubicBezTo>
                    <a:pt x="476" y="1903"/>
                    <a:pt x="515" y="1032"/>
                    <a:pt x="476" y="160"/>
                  </a:cubicBezTo>
                  <a:cubicBezTo>
                    <a:pt x="476" y="51"/>
                    <a:pt x="401" y="0"/>
                    <a:pt x="32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4" name="Google Shape;1532;p50">
              <a:extLst>
                <a:ext uri="{FF2B5EF4-FFF2-40B4-BE49-F238E27FC236}">
                  <a16:creationId xmlns:a16="http://schemas.microsoft.com/office/drawing/2014/main" id="{A090D875-A7A2-636A-9422-EBAD8131BEAB}"/>
                </a:ext>
              </a:extLst>
            </p:cNvPr>
            <p:cNvSpPr/>
            <p:nvPr/>
          </p:nvSpPr>
          <p:spPr>
            <a:xfrm>
              <a:off x="2854825" y="3914150"/>
              <a:ext cx="11925" cy="98075"/>
            </a:xfrm>
            <a:custGeom>
              <a:avLst/>
              <a:gdLst/>
              <a:ahLst/>
              <a:cxnLst/>
              <a:rect l="l" t="t" r="r" b="b"/>
              <a:pathLst>
                <a:path w="477" h="3923" extrusionOk="0">
                  <a:moveTo>
                    <a:pt x="239" y="1"/>
                  </a:moveTo>
                  <a:cubicBezTo>
                    <a:pt x="120" y="1"/>
                    <a:pt x="1" y="119"/>
                    <a:pt x="1" y="238"/>
                  </a:cubicBezTo>
                  <a:cubicBezTo>
                    <a:pt x="41" y="634"/>
                    <a:pt x="41" y="1070"/>
                    <a:pt x="41" y="1466"/>
                  </a:cubicBezTo>
                  <a:cubicBezTo>
                    <a:pt x="1" y="2298"/>
                    <a:pt x="1" y="3130"/>
                    <a:pt x="1" y="3922"/>
                  </a:cubicBezTo>
                  <a:lnTo>
                    <a:pt x="437" y="3922"/>
                  </a:lnTo>
                  <a:cubicBezTo>
                    <a:pt x="437" y="2694"/>
                    <a:pt x="476" y="1466"/>
                    <a:pt x="476" y="199"/>
                  </a:cubicBezTo>
                  <a:cubicBezTo>
                    <a:pt x="437" y="80"/>
                    <a:pt x="357" y="1"/>
                    <a:pt x="239"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5" name="Google Shape;1533;p50">
              <a:extLst>
                <a:ext uri="{FF2B5EF4-FFF2-40B4-BE49-F238E27FC236}">
                  <a16:creationId xmlns:a16="http://schemas.microsoft.com/office/drawing/2014/main" id="{CD0F4E70-56D9-D7DE-A777-4DFB7290980F}"/>
                </a:ext>
              </a:extLst>
            </p:cNvPr>
            <p:cNvSpPr/>
            <p:nvPr/>
          </p:nvSpPr>
          <p:spPr>
            <a:xfrm>
              <a:off x="3037050" y="3887400"/>
              <a:ext cx="19825" cy="114925"/>
            </a:xfrm>
            <a:custGeom>
              <a:avLst/>
              <a:gdLst/>
              <a:ahLst/>
              <a:cxnLst/>
              <a:rect l="l" t="t" r="r" b="b"/>
              <a:pathLst>
                <a:path w="793" h="4597" extrusionOk="0">
                  <a:moveTo>
                    <a:pt x="1" y="1"/>
                  </a:moveTo>
                  <a:lnTo>
                    <a:pt x="1" y="1"/>
                  </a:lnTo>
                  <a:cubicBezTo>
                    <a:pt x="159" y="1546"/>
                    <a:pt x="278" y="3091"/>
                    <a:pt x="397" y="4596"/>
                  </a:cubicBezTo>
                  <a:cubicBezTo>
                    <a:pt x="516" y="4596"/>
                    <a:pt x="674" y="4556"/>
                    <a:pt x="793" y="4556"/>
                  </a:cubicBezTo>
                  <a:cubicBezTo>
                    <a:pt x="714" y="3130"/>
                    <a:pt x="595" y="1665"/>
                    <a:pt x="476" y="239"/>
                  </a:cubicBezTo>
                  <a:cubicBezTo>
                    <a:pt x="317" y="159"/>
                    <a:pt x="159" y="80"/>
                    <a:pt x="1"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6" name="Google Shape;1534;p50">
              <a:extLst>
                <a:ext uri="{FF2B5EF4-FFF2-40B4-BE49-F238E27FC236}">
                  <a16:creationId xmlns:a16="http://schemas.microsoft.com/office/drawing/2014/main" id="{458AE525-46C3-A174-202D-871A2A1677CE}"/>
                </a:ext>
              </a:extLst>
            </p:cNvPr>
            <p:cNvSpPr/>
            <p:nvPr/>
          </p:nvSpPr>
          <p:spPr>
            <a:xfrm>
              <a:off x="3037050" y="3881700"/>
              <a:ext cx="11900" cy="11675"/>
            </a:xfrm>
            <a:custGeom>
              <a:avLst/>
              <a:gdLst/>
              <a:ahLst/>
              <a:cxnLst/>
              <a:rect l="l" t="t" r="r" b="b"/>
              <a:pathLst>
                <a:path w="476" h="467" extrusionOk="0">
                  <a:moveTo>
                    <a:pt x="226" y="0"/>
                  </a:moveTo>
                  <a:cubicBezTo>
                    <a:pt x="114" y="0"/>
                    <a:pt x="1" y="80"/>
                    <a:pt x="1" y="229"/>
                  </a:cubicBezTo>
                  <a:cubicBezTo>
                    <a:pt x="159" y="308"/>
                    <a:pt x="317" y="387"/>
                    <a:pt x="476" y="467"/>
                  </a:cubicBezTo>
                  <a:cubicBezTo>
                    <a:pt x="436" y="387"/>
                    <a:pt x="436" y="269"/>
                    <a:pt x="436" y="189"/>
                  </a:cubicBezTo>
                  <a:cubicBezTo>
                    <a:pt x="418" y="61"/>
                    <a:pt x="323" y="0"/>
                    <a:pt x="226"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7" name="Google Shape;1535;p50">
              <a:extLst>
                <a:ext uri="{FF2B5EF4-FFF2-40B4-BE49-F238E27FC236}">
                  <a16:creationId xmlns:a16="http://schemas.microsoft.com/office/drawing/2014/main" id="{E41AB986-427B-DFA5-ABDA-16E10EBEB680}"/>
                </a:ext>
              </a:extLst>
            </p:cNvPr>
            <p:cNvSpPr/>
            <p:nvPr/>
          </p:nvSpPr>
          <p:spPr>
            <a:xfrm>
              <a:off x="3156875" y="3983475"/>
              <a:ext cx="1025" cy="25"/>
            </a:xfrm>
            <a:custGeom>
              <a:avLst/>
              <a:gdLst/>
              <a:ahLst/>
              <a:cxnLst/>
              <a:rect l="l" t="t" r="r" b="b"/>
              <a:pathLst>
                <a:path w="41" h="1" extrusionOk="0">
                  <a:moveTo>
                    <a:pt x="1" y="0"/>
                  </a:moveTo>
                  <a:cubicBezTo>
                    <a:pt x="1" y="0"/>
                    <a:pt x="40" y="0"/>
                    <a:pt x="40" y="0"/>
                  </a:cubicBezTo>
                  <a:cubicBezTo>
                    <a:pt x="40" y="0"/>
                    <a:pt x="40" y="0"/>
                    <a:pt x="1" y="0"/>
                  </a:cubicBezTo>
                  <a:cubicBezTo>
                    <a:pt x="1" y="0"/>
                    <a:pt x="1" y="0"/>
                    <a:pt x="1"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8" name="Google Shape;1536;p50">
              <a:extLst>
                <a:ext uri="{FF2B5EF4-FFF2-40B4-BE49-F238E27FC236}">
                  <a16:creationId xmlns:a16="http://schemas.microsoft.com/office/drawing/2014/main" id="{F29586E0-DEB2-617F-A2C2-6F7609E9016E}"/>
                </a:ext>
              </a:extLst>
            </p:cNvPr>
            <p:cNvSpPr/>
            <p:nvPr/>
          </p:nvSpPr>
          <p:spPr>
            <a:xfrm>
              <a:off x="2293325" y="2680225"/>
              <a:ext cx="991325" cy="1332975"/>
            </a:xfrm>
            <a:custGeom>
              <a:avLst/>
              <a:gdLst/>
              <a:ahLst/>
              <a:cxnLst/>
              <a:rect l="l" t="t" r="r" b="b"/>
              <a:pathLst>
                <a:path w="39653" h="53319" extrusionOk="0">
                  <a:moveTo>
                    <a:pt x="27175" y="30878"/>
                  </a:moveTo>
                  <a:cubicBezTo>
                    <a:pt x="27234" y="30878"/>
                    <a:pt x="27294" y="30898"/>
                    <a:pt x="27333" y="30938"/>
                  </a:cubicBezTo>
                  <a:cubicBezTo>
                    <a:pt x="27412" y="31017"/>
                    <a:pt x="27452" y="31175"/>
                    <a:pt x="27373" y="31294"/>
                  </a:cubicBezTo>
                  <a:cubicBezTo>
                    <a:pt x="27056" y="31611"/>
                    <a:pt x="26699" y="31888"/>
                    <a:pt x="26343" y="32166"/>
                  </a:cubicBezTo>
                  <a:cubicBezTo>
                    <a:pt x="24877" y="33394"/>
                    <a:pt x="22778" y="33790"/>
                    <a:pt x="20876" y="33790"/>
                  </a:cubicBezTo>
                  <a:cubicBezTo>
                    <a:pt x="20124" y="33750"/>
                    <a:pt x="19133" y="33750"/>
                    <a:pt x="18500" y="33275"/>
                  </a:cubicBezTo>
                  <a:cubicBezTo>
                    <a:pt x="18341" y="33156"/>
                    <a:pt x="18341" y="32958"/>
                    <a:pt x="18539" y="32918"/>
                  </a:cubicBezTo>
                  <a:cubicBezTo>
                    <a:pt x="18579" y="32918"/>
                    <a:pt x="18619" y="32958"/>
                    <a:pt x="18658" y="32998"/>
                  </a:cubicBezTo>
                  <a:cubicBezTo>
                    <a:pt x="18935" y="33116"/>
                    <a:pt x="19213" y="33156"/>
                    <a:pt x="19530" y="33196"/>
                  </a:cubicBezTo>
                  <a:cubicBezTo>
                    <a:pt x="19932" y="33243"/>
                    <a:pt x="20337" y="33266"/>
                    <a:pt x="20743" y="33266"/>
                  </a:cubicBezTo>
                  <a:cubicBezTo>
                    <a:pt x="21697" y="33266"/>
                    <a:pt x="22653" y="33141"/>
                    <a:pt x="23570" y="32918"/>
                  </a:cubicBezTo>
                  <a:cubicBezTo>
                    <a:pt x="24481" y="32681"/>
                    <a:pt x="25353" y="32285"/>
                    <a:pt x="26066" y="31690"/>
                  </a:cubicBezTo>
                  <a:cubicBezTo>
                    <a:pt x="26383" y="31453"/>
                    <a:pt x="26699" y="31215"/>
                    <a:pt x="27016" y="30938"/>
                  </a:cubicBezTo>
                  <a:cubicBezTo>
                    <a:pt x="27056" y="30898"/>
                    <a:pt x="27115" y="30878"/>
                    <a:pt x="27175" y="30878"/>
                  </a:cubicBezTo>
                  <a:close/>
                  <a:moveTo>
                    <a:pt x="35256" y="47417"/>
                  </a:moveTo>
                  <a:cubicBezTo>
                    <a:pt x="35375" y="47417"/>
                    <a:pt x="35454" y="47496"/>
                    <a:pt x="35493" y="47615"/>
                  </a:cubicBezTo>
                  <a:cubicBezTo>
                    <a:pt x="35612" y="48644"/>
                    <a:pt x="35731" y="49635"/>
                    <a:pt x="35850" y="50665"/>
                  </a:cubicBezTo>
                  <a:cubicBezTo>
                    <a:pt x="35889" y="50784"/>
                    <a:pt x="35889" y="50902"/>
                    <a:pt x="35889" y="50982"/>
                  </a:cubicBezTo>
                  <a:cubicBezTo>
                    <a:pt x="35771" y="50942"/>
                    <a:pt x="35612" y="50863"/>
                    <a:pt x="35454" y="50823"/>
                  </a:cubicBezTo>
                  <a:cubicBezTo>
                    <a:pt x="35414" y="50506"/>
                    <a:pt x="35375" y="50189"/>
                    <a:pt x="35335" y="49872"/>
                  </a:cubicBezTo>
                  <a:cubicBezTo>
                    <a:pt x="35216" y="49120"/>
                    <a:pt x="35137" y="48367"/>
                    <a:pt x="35058" y="47654"/>
                  </a:cubicBezTo>
                  <a:cubicBezTo>
                    <a:pt x="35018" y="47535"/>
                    <a:pt x="35137" y="47417"/>
                    <a:pt x="35256" y="47417"/>
                  </a:cubicBezTo>
                  <a:close/>
                  <a:moveTo>
                    <a:pt x="23808" y="0"/>
                  </a:moveTo>
                  <a:cubicBezTo>
                    <a:pt x="23729" y="119"/>
                    <a:pt x="23649" y="238"/>
                    <a:pt x="23570" y="396"/>
                  </a:cubicBezTo>
                  <a:cubicBezTo>
                    <a:pt x="22659" y="1743"/>
                    <a:pt x="21431" y="2892"/>
                    <a:pt x="21233" y="4556"/>
                  </a:cubicBezTo>
                  <a:cubicBezTo>
                    <a:pt x="21035" y="6220"/>
                    <a:pt x="21787" y="7527"/>
                    <a:pt x="21827" y="9072"/>
                  </a:cubicBezTo>
                  <a:cubicBezTo>
                    <a:pt x="21921" y="11938"/>
                    <a:pt x="19049" y="12967"/>
                    <a:pt x="16508" y="12967"/>
                  </a:cubicBezTo>
                  <a:cubicBezTo>
                    <a:pt x="15818" y="12967"/>
                    <a:pt x="15153" y="12891"/>
                    <a:pt x="14578" y="12756"/>
                  </a:cubicBezTo>
                  <a:cubicBezTo>
                    <a:pt x="13984" y="12637"/>
                    <a:pt x="13429" y="12439"/>
                    <a:pt x="12914" y="12201"/>
                  </a:cubicBezTo>
                  <a:cubicBezTo>
                    <a:pt x="11290" y="15964"/>
                    <a:pt x="8280" y="23570"/>
                    <a:pt x="5626" y="30621"/>
                  </a:cubicBezTo>
                  <a:cubicBezTo>
                    <a:pt x="2615" y="38583"/>
                    <a:pt x="1" y="45872"/>
                    <a:pt x="238" y="45990"/>
                  </a:cubicBezTo>
                  <a:lnTo>
                    <a:pt x="912" y="46387"/>
                  </a:lnTo>
                  <a:cubicBezTo>
                    <a:pt x="2021" y="47100"/>
                    <a:pt x="3090" y="47813"/>
                    <a:pt x="4160" y="48486"/>
                  </a:cubicBezTo>
                  <a:cubicBezTo>
                    <a:pt x="4517" y="47298"/>
                    <a:pt x="4833" y="46070"/>
                    <a:pt x="5150" y="44881"/>
                  </a:cubicBezTo>
                  <a:cubicBezTo>
                    <a:pt x="5150" y="44842"/>
                    <a:pt x="5150" y="44842"/>
                    <a:pt x="5150" y="44842"/>
                  </a:cubicBezTo>
                  <a:cubicBezTo>
                    <a:pt x="5225" y="44691"/>
                    <a:pt x="5194" y="44363"/>
                    <a:pt x="5426" y="44363"/>
                  </a:cubicBezTo>
                  <a:cubicBezTo>
                    <a:pt x="5439" y="44363"/>
                    <a:pt x="5453" y="44364"/>
                    <a:pt x="5467" y="44366"/>
                  </a:cubicBezTo>
                  <a:cubicBezTo>
                    <a:pt x="5586" y="44366"/>
                    <a:pt x="5626" y="44485"/>
                    <a:pt x="5586" y="44564"/>
                  </a:cubicBezTo>
                  <a:cubicBezTo>
                    <a:pt x="5309" y="45713"/>
                    <a:pt x="4992" y="46862"/>
                    <a:pt x="4675" y="48011"/>
                  </a:cubicBezTo>
                  <a:cubicBezTo>
                    <a:pt x="4635" y="48248"/>
                    <a:pt x="4556" y="48486"/>
                    <a:pt x="4517" y="48724"/>
                  </a:cubicBezTo>
                  <a:cubicBezTo>
                    <a:pt x="5428" y="49278"/>
                    <a:pt x="6378" y="49793"/>
                    <a:pt x="7408" y="50229"/>
                  </a:cubicBezTo>
                  <a:cubicBezTo>
                    <a:pt x="8121" y="50546"/>
                    <a:pt x="8834" y="50823"/>
                    <a:pt x="9587" y="51100"/>
                  </a:cubicBezTo>
                  <a:cubicBezTo>
                    <a:pt x="9706" y="50308"/>
                    <a:pt x="9864" y="49516"/>
                    <a:pt x="10102" y="48763"/>
                  </a:cubicBezTo>
                  <a:cubicBezTo>
                    <a:pt x="10260" y="48090"/>
                    <a:pt x="10458" y="47417"/>
                    <a:pt x="10617" y="46743"/>
                  </a:cubicBezTo>
                  <a:cubicBezTo>
                    <a:pt x="10649" y="46647"/>
                    <a:pt x="10733" y="46602"/>
                    <a:pt x="10817" y="46602"/>
                  </a:cubicBezTo>
                  <a:cubicBezTo>
                    <a:pt x="10939" y="46602"/>
                    <a:pt x="11060" y="46697"/>
                    <a:pt x="11013" y="46862"/>
                  </a:cubicBezTo>
                  <a:cubicBezTo>
                    <a:pt x="10577" y="48288"/>
                    <a:pt x="10260" y="49754"/>
                    <a:pt x="9983" y="51219"/>
                  </a:cubicBezTo>
                  <a:cubicBezTo>
                    <a:pt x="12082" y="51932"/>
                    <a:pt x="14261" y="52447"/>
                    <a:pt x="16479" y="52764"/>
                  </a:cubicBezTo>
                  <a:cubicBezTo>
                    <a:pt x="16559" y="51417"/>
                    <a:pt x="16638" y="50071"/>
                    <a:pt x="16598" y="48724"/>
                  </a:cubicBezTo>
                  <a:cubicBezTo>
                    <a:pt x="16598" y="48595"/>
                    <a:pt x="16703" y="48524"/>
                    <a:pt x="16799" y="48524"/>
                  </a:cubicBezTo>
                  <a:cubicBezTo>
                    <a:pt x="16880" y="48524"/>
                    <a:pt x="16955" y="48575"/>
                    <a:pt x="16955" y="48684"/>
                  </a:cubicBezTo>
                  <a:cubicBezTo>
                    <a:pt x="16994" y="49556"/>
                    <a:pt x="16994" y="50387"/>
                    <a:pt x="16955" y="51259"/>
                  </a:cubicBezTo>
                  <a:cubicBezTo>
                    <a:pt x="16955" y="51774"/>
                    <a:pt x="16915" y="52328"/>
                    <a:pt x="16876" y="52843"/>
                  </a:cubicBezTo>
                  <a:cubicBezTo>
                    <a:pt x="18737" y="53121"/>
                    <a:pt x="20599" y="53240"/>
                    <a:pt x="22461" y="53279"/>
                  </a:cubicBezTo>
                  <a:cubicBezTo>
                    <a:pt x="22461" y="52487"/>
                    <a:pt x="22461" y="51655"/>
                    <a:pt x="22501" y="50823"/>
                  </a:cubicBezTo>
                  <a:cubicBezTo>
                    <a:pt x="22501" y="50427"/>
                    <a:pt x="22501" y="49991"/>
                    <a:pt x="22501" y="49595"/>
                  </a:cubicBezTo>
                  <a:cubicBezTo>
                    <a:pt x="22461" y="49476"/>
                    <a:pt x="22580" y="49358"/>
                    <a:pt x="22699" y="49358"/>
                  </a:cubicBezTo>
                  <a:cubicBezTo>
                    <a:pt x="22817" y="49358"/>
                    <a:pt x="22936" y="49437"/>
                    <a:pt x="22936" y="49556"/>
                  </a:cubicBezTo>
                  <a:cubicBezTo>
                    <a:pt x="22936" y="50823"/>
                    <a:pt x="22897" y="52051"/>
                    <a:pt x="22897" y="53279"/>
                  </a:cubicBezTo>
                  <a:cubicBezTo>
                    <a:pt x="23253" y="53319"/>
                    <a:pt x="23610" y="53319"/>
                    <a:pt x="23966" y="53319"/>
                  </a:cubicBezTo>
                  <a:cubicBezTo>
                    <a:pt x="26026" y="53279"/>
                    <a:pt x="28086" y="53160"/>
                    <a:pt x="30146" y="52883"/>
                  </a:cubicBezTo>
                  <a:cubicBezTo>
                    <a:pt x="30027" y="51378"/>
                    <a:pt x="29908" y="49833"/>
                    <a:pt x="29750" y="48288"/>
                  </a:cubicBezTo>
                  <a:cubicBezTo>
                    <a:pt x="29750" y="48139"/>
                    <a:pt x="29875" y="48059"/>
                    <a:pt x="29991" y="48059"/>
                  </a:cubicBezTo>
                  <a:cubicBezTo>
                    <a:pt x="30091" y="48059"/>
                    <a:pt x="30185" y="48120"/>
                    <a:pt x="30185" y="48248"/>
                  </a:cubicBezTo>
                  <a:cubicBezTo>
                    <a:pt x="30185" y="48328"/>
                    <a:pt x="30225" y="48446"/>
                    <a:pt x="30225" y="48526"/>
                  </a:cubicBezTo>
                  <a:cubicBezTo>
                    <a:pt x="30344" y="49952"/>
                    <a:pt x="30463" y="51417"/>
                    <a:pt x="30542" y="52843"/>
                  </a:cubicBezTo>
                  <a:cubicBezTo>
                    <a:pt x="31294" y="52725"/>
                    <a:pt x="32047" y="52645"/>
                    <a:pt x="32760" y="52487"/>
                  </a:cubicBezTo>
                  <a:cubicBezTo>
                    <a:pt x="33037" y="52447"/>
                    <a:pt x="33315" y="52408"/>
                    <a:pt x="33552" y="52328"/>
                  </a:cubicBezTo>
                  <a:lnTo>
                    <a:pt x="33750" y="52328"/>
                  </a:lnTo>
                  <a:cubicBezTo>
                    <a:pt x="34028" y="52249"/>
                    <a:pt x="34265" y="52210"/>
                    <a:pt x="34543" y="52130"/>
                  </a:cubicBezTo>
                  <a:lnTo>
                    <a:pt x="34582" y="52130"/>
                  </a:lnTo>
                  <a:cubicBezTo>
                    <a:pt x="34701" y="52130"/>
                    <a:pt x="34780" y="52091"/>
                    <a:pt x="34899" y="52051"/>
                  </a:cubicBezTo>
                  <a:lnTo>
                    <a:pt x="35612" y="51893"/>
                  </a:lnTo>
                  <a:cubicBezTo>
                    <a:pt x="35731" y="51893"/>
                    <a:pt x="35889" y="51853"/>
                    <a:pt x="36008" y="51813"/>
                  </a:cubicBezTo>
                  <a:cubicBezTo>
                    <a:pt x="35969" y="51536"/>
                    <a:pt x="35929" y="51259"/>
                    <a:pt x="35889" y="50982"/>
                  </a:cubicBezTo>
                  <a:lnTo>
                    <a:pt x="35889" y="50982"/>
                  </a:lnTo>
                  <a:cubicBezTo>
                    <a:pt x="36325" y="51140"/>
                    <a:pt x="36721" y="51299"/>
                    <a:pt x="37157" y="51457"/>
                  </a:cubicBezTo>
                  <a:lnTo>
                    <a:pt x="37395" y="51378"/>
                  </a:lnTo>
                  <a:cubicBezTo>
                    <a:pt x="38029" y="51140"/>
                    <a:pt x="38662" y="50902"/>
                    <a:pt x="39296" y="50625"/>
                  </a:cubicBezTo>
                  <a:lnTo>
                    <a:pt x="39336" y="50625"/>
                  </a:lnTo>
                  <a:cubicBezTo>
                    <a:pt x="39415" y="50586"/>
                    <a:pt x="39534" y="50546"/>
                    <a:pt x="39613" y="50506"/>
                  </a:cubicBezTo>
                  <a:cubicBezTo>
                    <a:pt x="39653" y="49516"/>
                    <a:pt x="39257" y="24402"/>
                    <a:pt x="38821" y="14617"/>
                  </a:cubicBezTo>
                  <a:cubicBezTo>
                    <a:pt x="36919" y="14063"/>
                    <a:pt x="35097" y="13350"/>
                    <a:pt x="33315" y="12439"/>
                  </a:cubicBezTo>
                  <a:cubicBezTo>
                    <a:pt x="30978" y="11131"/>
                    <a:pt x="28640" y="9824"/>
                    <a:pt x="26858" y="7804"/>
                  </a:cubicBezTo>
                  <a:cubicBezTo>
                    <a:pt x="25828" y="6655"/>
                    <a:pt x="24877" y="5308"/>
                    <a:pt x="24560" y="3764"/>
                  </a:cubicBezTo>
                  <a:cubicBezTo>
                    <a:pt x="24442" y="3130"/>
                    <a:pt x="24442" y="2496"/>
                    <a:pt x="24521" y="1902"/>
                  </a:cubicBezTo>
                  <a:cubicBezTo>
                    <a:pt x="24204" y="1308"/>
                    <a:pt x="23927" y="674"/>
                    <a:pt x="2380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9" name="Google Shape;1537;p50">
              <a:extLst>
                <a:ext uri="{FF2B5EF4-FFF2-40B4-BE49-F238E27FC236}">
                  <a16:creationId xmlns:a16="http://schemas.microsoft.com/office/drawing/2014/main" id="{C9AA3EA5-0FE5-4104-5D0C-B77378536043}"/>
                </a:ext>
              </a:extLst>
            </p:cNvPr>
            <p:cNvSpPr/>
            <p:nvPr/>
          </p:nvSpPr>
          <p:spPr>
            <a:xfrm>
              <a:off x="3175700" y="3926025"/>
              <a:ext cx="1000" cy="1025"/>
            </a:xfrm>
            <a:custGeom>
              <a:avLst/>
              <a:gdLst/>
              <a:ahLst/>
              <a:cxnLst/>
              <a:rect l="l" t="t" r="r" b="b"/>
              <a:pathLst>
                <a:path w="40" h="41" extrusionOk="0">
                  <a:moveTo>
                    <a:pt x="0" y="1"/>
                  </a:moveTo>
                  <a:lnTo>
                    <a:pt x="40" y="40"/>
                  </a:lnTo>
                  <a:cubicBezTo>
                    <a:pt x="40" y="40"/>
                    <a:pt x="40" y="1"/>
                    <a:pt x="0"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0" name="Google Shape;1538;p50">
              <a:extLst>
                <a:ext uri="{FF2B5EF4-FFF2-40B4-BE49-F238E27FC236}">
                  <a16:creationId xmlns:a16="http://schemas.microsoft.com/office/drawing/2014/main" id="{90DFB855-FB21-7115-B591-4230AE671DA6}"/>
                </a:ext>
              </a:extLst>
            </p:cNvPr>
            <p:cNvSpPr/>
            <p:nvPr/>
          </p:nvSpPr>
          <p:spPr>
            <a:xfrm>
              <a:off x="3168775" y="3865625"/>
              <a:ext cx="21800" cy="89150"/>
            </a:xfrm>
            <a:custGeom>
              <a:avLst/>
              <a:gdLst/>
              <a:ahLst/>
              <a:cxnLst/>
              <a:rect l="l" t="t" r="r" b="b"/>
              <a:pathLst>
                <a:path w="872" h="3566" extrusionOk="0">
                  <a:moveTo>
                    <a:pt x="238" y="1"/>
                  </a:moveTo>
                  <a:cubicBezTo>
                    <a:pt x="119" y="1"/>
                    <a:pt x="0" y="119"/>
                    <a:pt x="40" y="238"/>
                  </a:cubicBezTo>
                  <a:cubicBezTo>
                    <a:pt x="119" y="951"/>
                    <a:pt x="198" y="1704"/>
                    <a:pt x="317" y="2456"/>
                  </a:cubicBezTo>
                  <a:cubicBezTo>
                    <a:pt x="357" y="2773"/>
                    <a:pt x="396" y="3090"/>
                    <a:pt x="436" y="3407"/>
                  </a:cubicBezTo>
                  <a:cubicBezTo>
                    <a:pt x="594" y="3447"/>
                    <a:pt x="753" y="3526"/>
                    <a:pt x="871" y="3566"/>
                  </a:cubicBezTo>
                  <a:cubicBezTo>
                    <a:pt x="871" y="3486"/>
                    <a:pt x="871" y="3368"/>
                    <a:pt x="832" y="3249"/>
                  </a:cubicBezTo>
                  <a:cubicBezTo>
                    <a:pt x="832" y="3288"/>
                    <a:pt x="832" y="3288"/>
                    <a:pt x="832" y="3288"/>
                  </a:cubicBezTo>
                  <a:cubicBezTo>
                    <a:pt x="713" y="2258"/>
                    <a:pt x="594" y="1228"/>
                    <a:pt x="475" y="199"/>
                  </a:cubicBezTo>
                  <a:cubicBezTo>
                    <a:pt x="436" y="80"/>
                    <a:pt x="357" y="1"/>
                    <a:pt x="238"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1" name="Google Shape;1539;p50">
              <a:extLst>
                <a:ext uri="{FF2B5EF4-FFF2-40B4-BE49-F238E27FC236}">
                  <a16:creationId xmlns:a16="http://schemas.microsoft.com/office/drawing/2014/main" id="{5FA45735-CEBE-BD20-41E8-BB735213369F}"/>
                </a:ext>
              </a:extLst>
            </p:cNvPr>
            <p:cNvSpPr/>
            <p:nvPr/>
          </p:nvSpPr>
          <p:spPr>
            <a:xfrm>
              <a:off x="3156875" y="3983475"/>
              <a:ext cx="1025" cy="25"/>
            </a:xfrm>
            <a:custGeom>
              <a:avLst/>
              <a:gdLst/>
              <a:ahLst/>
              <a:cxnLst/>
              <a:rect l="l" t="t" r="r" b="b"/>
              <a:pathLst>
                <a:path w="41" h="1" extrusionOk="0">
                  <a:moveTo>
                    <a:pt x="40" y="0"/>
                  </a:moveTo>
                  <a:cubicBezTo>
                    <a:pt x="40" y="0"/>
                    <a:pt x="40" y="0"/>
                    <a:pt x="1" y="0"/>
                  </a:cubicBezTo>
                  <a:cubicBezTo>
                    <a:pt x="1" y="0"/>
                    <a:pt x="1" y="0"/>
                    <a:pt x="1" y="0"/>
                  </a:cubicBezTo>
                  <a:cubicBezTo>
                    <a:pt x="1" y="0"/>
                    <a:pt x="40" y="0"/>
                    <a:pt x="4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2" name="Google Shape;1540;p50">
              <a:extLst>
                <a:ext uri="{FF2B5EF4-FFF2-40B4-BE49-F238E27FC236}">
                  <a16:creationId xmlns:a16="http://schemas.microsoft.com/office/drawing/2014/main" id="{E623E15A-D9F5-EFE5-DB89-C4EEA34FE59F}"/>
                </a:ext>
              </a:extLst>
            </p:cNvPr>
            <p:cNvSpPr/>
            <p:nvPr/>
          </p:nvSpPr>
          <p:spPr>
            <a:xfrm>
              <a:off x="2751850" y="3452175"/>
              <a:ext cx="227800" cy="72800"/>
            </a:xfrm>
            <a:custGeom>
              <a:avLst/>
              <a:gdLst/>
              <a:ahLst/>
              <a:cxnLst/>
              <a:rect l="l" t="t" r="r" b="b"/>
              <a:pathLst>
                <a:path w="9112" h="2912" extrusionOk="0">
                  <a:moveTo>
                    <a:pt x="8834" y="0"/>
                  </a:moveTo>
                  <a:cubicBezTo>
                    <a:pt x="8774" y="0"/>
                    <a:pt x="8715" y="20"/>
                    <a:pt x="8675" y="60"/>
                  </a:cubicBezTo>
                  <a:cubicBezTo>
                    <a:pt x="8358" y="337"/>
                    <a:pt x="8042" y="575"/>
                    <a:pt x="7725" y="812"/>
                  </a:cubicBezTo>
                  <a:cubicBezTo>
                    <a:pt x="7012" y="1407"/>
                    <a:pt x="6140" y="1803"/>
                    <a:pt x="5229" y="2040"/>
                  </a:cubicBezTo>
                  <a:cubicBezTo>
                    <a:pt x="4312" y="2263"/>
                    <a:pt x="3356" y="2388"/>
                    <a:pt x="2402" y="2388"/>
                  </a:cubicBezTo>
                  <a:cubicBezTo>
                    <a:pt x="1996" y="2388"/>
                    <a:pt x="1591" y="2365"/>
                    <a:pt x="1189" y="2318"/>
                  </a:cubicBezTo>
                  <a:cubicBezTo>
                    <a:pt x="872" y="2278"/>
                    <a:pt x="594" y="2238"/>
                    <a:pt x="317" y="2120"/>
                  </a:cubicBezTo>
                  <a:cubicBezTo>
                    <a:pt x="278" y="2080"/>
                    <a:pt x="238" y="2040"/>
                    <a:pt x="198" y="2040"/>
                  </a:cubicBezTo>
                  <a:cubicBezTo>
                    <a:pt x="0" y="2080"/>
                    <a:pt x="0" y="2278"/>
                    <a:pt x="159" y="2397"/>
                  </a:cubicBezTo>
                  <a:cubicBezTo>
                    <a:pt x="792" y="2872"/>
                    <a:pt x="1783" y="2872"/>
                    <a:pt x="2535" y="2912"/>
                  </a:cubicBezTo>
                  <a:cubicBezTo>
                    <a:pt x="4437" y="2912"/>
                    <a:pt x="6497" y="2516"/>
                    <a:pt x="8002" y="1288"/>
                  </a:cubicBezTo>
                  <a:cubicBezTo>
                    <a:pt x="8358" y="1010"/>
                    <a:pt x="8715" y="733"/>
                    <a:pt x="9032" y="416"/>
                  </a:cubicBezTo>
                  <a:cubicBezTo>
                    <a:pt x="9111" y="297"/>
                    <a:pt x="9071" y="139"/>
                    <a:pt x="8992" y="60"/>
                  </a:cubicBezTo>
                  <a:cubicBezTo>
                    <a:pt x="8953" y="20"/>
                    <a:pt x="8893" y="0"/>
                    <a:pt x="883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3" name="Google Shape;1541;p50">
              <a:extLst>
                <a:ext uri="{FF2B5EF4-FFF2-40B4-BE49-F238E27FC236}">
                  <a16:creationId xmlns:a16="http://schemas.microsoft.com/office/drawing/2014/main" id="{C8C484B6-E460-BD3C-3DB6-35E4435EABB5}"/>
                </a:ext>
              </a:extLst>
            </p:cNvPr>
            <p:cNvSpPr/>
            <p:nvPr/>
          </p:nvSpPr>
          <p:spPr>
            <a:xfrm>
              <a:off x="2862750" y="2130600"/>
              <a:ext cx="35675" cy="107975"/>
            </a:xfrm>
            <a:custGeom>
              <a:avLst/>
              <a:gdLst/>
              <a:ahLst/>
              <a:cxnLst/>
              <a:rect l="l" t="t" r="r" b="b"/>
              <a:pathLst>
                <a:path w="1427" h="4319" extrusionOk="0">
                  <a:moveTo>
                    <a:pt x="1" y="0"/>
                  </a:moveTo>
                  <a:cubicBezTo>
                    <a:pt x="1" y="0"/>
                    <a:pt x="1" y="40"/>
                    <a:pt x="1" y="80"/>
                  </a:cubicBezTo>
                  <a:cubicBezTo>
                    <a:pt x="1" y="1664"/>
                    <a:pt x="635" y="3011"/>
                    <a:pt x="1427" y="4318"/>
                  </a:cubicBezTo>
                  <a:cubicBezTo>
                    <a:pt x="1110" y="2892"/>
                    <a:pt x="1031" y="1506"/>
                    <a:pt x="1229" y="159"/>
                  </a:cubicBezTo>
                  <a:cubicBezTo>
                    <a:pt x="833" y="119"/>
                    <a:pt x="437" y="80"/>
                    <a:pt x="1" y="0"/>
                  </a:cubicBez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4" name="Google Shape;1542;p50">
              <a:extLst>
                <a:ext uri="{FF2B5EF4-FFF2-40B4-BE49-F238E27FC236}">
                  <a16:creationId xmlns:a16="http://schemas.microsoft.com/office/drawing/2014/main" id="{94F0CDF8-D72B-18BF-0049-EFB2676B25D0}"/>
                </a:ext>
              </a:extLst>
            </p:cNvPr>
            <p:cNvSpPr/>
            <p:nvPr/>
          </p:nvSpPr>
          <p:spPr>
            <a:xfrm>
              <a:off x="2915250" y="1903825"/>
              <a:ext cx="165400" cy="100050"/>
            </a:xfrm>
            <a:custGeom>
              <a:avLst/>
              <a:gdLst/>
              <a:ahLst/>
              <a:cxnLst/>
              <a:rect l="l" t="t" r="r" b="b"/>
              <a:pathLst>
                <a:path w="6616" h="4002" extrusionOk="0">
                  <a:moveTo>
                    <a:pt x="6616" y="0"/>
                  </a:moveTo>
                  <a:cubicBezTo>
                    <a:pt x="6219" y="198"/>
                    <a:pt x="5823" y="396"/>
                    <a:pt x="5427" y="594"/>
                  </a:cubicBezTo>
                  <a:cubicBezTo>
                    <a:pt x="3961" y="1268"/>
                    <a:pt x="2496" y="1941"/>
                    <a:pt x="1228" y="2932"/>
                  </a:cubicBezTo>
                  <a:cubicBezTo>
                    <a:pt x="793" y="3248"/>
                    <a:pt x="396" y="3605"/>
                    <a:pt x="0" y="4001"/>
                  </a:cubicBezTo>
                  <a:cubicBezTo>
                    <a:pt x="713" y="3645"/>
                    <a:pt x="1466" y="3328"/>
                    <a:pt x="2179" y="3011"/>
                  </a:cubicBezTo>
                  <a:lnTo>
                    <a:pt x="3724" y="2298"/>
                  </a:lnTo>
                  <a:cubicBezTo>
                    <a:pt x="4675" y="1624"/>
                    <a:pt x="5665" y="1070"/>
                    <a:pt x="6616" y="436"/>
                  </a:cubicBezTo>
                  <a:cubicBezTo>
                    <a:pt x="6616" y="277"/>
                    <a:pt x="6616" y="159"/>
                    <a:pt x="6616" y="0"/>
                  </a:cubicBez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5" name="Google Shape;1543;p50">
              <a:extLst>
                <a:ext uri="{FF2B5EF4-FFF2-40B4-BE49-F238E27FC236}">
                  <a16:creationId xmlns:a16="http://schemas.microsoft.com/office/drawing/2014/main" id="{7BCE3617-AB9D-7A84-D91E-5D26B416DA75}"/>
                </a:ext>
              </a:extLst>
            </p:cNvPr>
            <p:cNvSpPr/>
            <p:nvPr/>
          </p:nvSpPr>
          <p:spPr>
            <a:xfrm>
              <a:off x="2893450" y="1988975"/>
              <a:ext cx="80250" cy="51525"/>
            </a:xfrm>
            <a:custGeom>
              <a:avLst/>
              <a:gdLst/>
              <a:ahLst/>
              <a:cxnLst/>
              <a:rect l="l" t="t" r="r" b="b"/>
              <a:pathLst>
                <a:path w="3210" h="2061" extrusionOk="0">
                  <a:moveTo>
                    <a:pt x="3209" y="1"/>
                  </a:moveTo>
                  <a:lnTo>
                    <a:pt x="3209" y="1"/>
                  </a:lnTo>
                  <a:cubicBezTo>
                    <a:pt x="2259" y="397"/>
                    <a:pt x="1348" y="793"/>
                    <a:pt x="476" y="1308"/>
                  </a:cubicBezTo>
                  <a:cubicBezTo>
                    <a:pt x="318" y="1387"/>
                    <a:pt x="199" y="1506"/>
                    <a:pt x="80" y="1585"/>
                  </a:cubicBezTo>
                  <a:cubicBezTo>
                    <a:pt x="40" y="1625"/>
                    <a:pt x="1" y="1665"/>
                    <a:pt x="1" y="1704"/>
                  </a:cubicBezTo>
                  <a:cubicBezTo>
                    <a:pt x="635" y="1744"/>
                    <a:pt x="1110" y="1863"/>
                    <a:pt x="1387" y="2061"/>
                  </a:cubicBezTo>
                  <a:cubicBezTo>
                    <a:pt x="1823" y="1387"/>
                    <a:pt x="2378" y="753"/>
                    <a:pt x="3011" y="159"/>
                  </a:cubicBezTo>
                  <a:cubicBezTo>
                    <a:pt x="3051" y="80"/>
                    <a:pt x="3130" y="40"/>
                    <a:pt x="3209" y="1"/>
                  </a:cubicBez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6" name="Google Shape;1544;p50">
              <a:extLst>
                <a:ext uri="{FF2B5EF4-FFF2-40B4-BE49-F238E27FC236}">
                  <a16:creationId xmlns:a16="http://schemas.microsoft.com/office/drawing/2014/main" id="{CC6621BF-B897-0FEB-593E-329212DE4741}"/>
                </a:ext>
              </a:extLst>
            </p:cNvPr>
            <p:cNvSpPr/>
            <p:nvPr/>
          </p:nvSpPr>
          <p:spPr>
            <a:xfrm>
              <a:off x="3202425" y="2461375"/>
              <a:ext cx="6975" cy="7925"/>
            </a:xfrm>
            <a:custGeom>
              <a:avLst/>
              <a:gdLst/>
              <a:ahLst/>
              <a:cxnLst/>
              <a:rect l="l" t="t" r="r" b="b"/>
              <a:pathLst>
                <a:path w="279" h="317" extrusionOk="0">
                  <a:moveTo>
                    <a:pt x="40" y="0"/>
                  </a:moveTo>
                  <a:cubicBezTo>
                    <a:pt x="80" y="79"/>
                    <a:pt x="80" y="158"/>
                    <a:pt x="1" y="238"/>
                  </a:cubicBezTo>
                  <a:lnTo>
                    <a:pt x="278" y="317"/>
                  </a:lnTo>
                  <a:cubicBezTo>
                    <a:pt x="199" y="198"/>
                    <a:pt x="159" y="119"/>
                    <a:pt x="120" y="0"/>
                  </a:cubicBez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7" name="Google Shape;1545;p50">
              <a:extLst>
                <a:ext uri="{FF2B5EF4-FFF2-40B4-BE49-F238E27FC236}">
                  <a16:creationId xmlns:a16="http://schemas.microsoft.com/office/drawing/2014/main" id="{810509C0-490B-6782-BEA9-FE33705172B8}"/>
                </a:ext>
              </a:extLst>
            </p:cNvPr>
            <p:cNvSpPr/>
            <p:nvPr/>
          </p:nvSpPr>
          <p:spPr>
            <a:xfrm>
              <a:off x="3138075" y="2449475"/>
              <a:ext cx="51500" cy="8950"/>
            </a:xfrm>
            <a:custGeom>
              <a:avLst/>
              <a:gdLst/>
              <a:ahLst/>
              <a:cxnLst/>
              <a:rect l="l" t="t" r="r" b="b"/>
              <a:pathLst>
                <a:path w="2060" h="358" extrusionOk="0">
                  <a:moveTo>
                    <a:pt x="0" y="1"/>
                  </a:moveTo>
                  <a:lnTo>
                    <a:pt x="0" y="1"/>
                  </a:lnTo>
                  <a:cubicBezTo>
                    <a:pt x="673" y="199"/>
                    <a:pt x="1347" y="318"/>
                    <a:pt x="2060" y="357"/>
                  </a:cubicBezTo>
                  <a:cubicBezTo>
                    <a:pt x="1386" y="199"/>
                    <a:pt x="713" y="80"/>
                    <a:pt x="0" y="1"/>
                  </a:cubicBez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8" name="Google Shape;1546;p50">
              <a:extLst>
                <a:ext uri="{FF2B5EF4-FFF2-40B4-BE49-F238E27FC236}">
                  <a16:creationId xmlns:a16="http://schemas.microsoft.com/office/drawing/2014/main" id="{5D958FEA-10D3-3262-63A5-BBB34D1EEAD2}"/>
                </a:ext>
              </a:extLst>
            </p:cNvPr>
            <p:cNvSpPr/>
            <p:nvPr/>
          </p:nvSpPr>
          <p:spPr>
            <a:xfrm>
              <a:off x="3172725" y="2467300"/>
              <a:ext cx="39625" cy="8950"/>
            </a:xfrm>
            <a:custGeom>
              <a:avLst/>
              <a:gdLst/>
              <a:ahLst/>
              <a:cxnLst/>
              <a:rect l="l" t="t" r="r" b="b"/>
              <a:pathLst>
                <a:path w="1585" h="358" extrusionOk="0">
                  <a:moveTo>
                    <a:pt x="1189" y="1"/>
                  </a:moveTo>
                  <a:cubicBezTo>
                    <a:pt x="1149" y="40"/>
                    <a:pt x="1110" y="80"/>
                    <a:pt x="1030" y="80"/>
                  </a:cubicBezTo>
                  <a:cubicBezTo>
                    <a:pt x="674" y="80"/>
                    <a:pt x="317" y="40"/>
                    <a:pt x="0" y="1"/>
                  </a:cubicBezTo>
                  <a:lnTo>
                    <a:pt x="0" y="1"/>
                  </a:lnTo>
                  <a:cubicBezTo>
                    <a:pt x="515" y="80"/>
                    <a:pt x="1070" y="199"/>
                    <a:pt x="1585" y="357"/>
                  </a:cubicBezTo>
                  <a:cubicBezTo>
                    <a:pt x="1545" y="278"/>
                    <a:pt x="1506" y="159"/>
                    <a:pt x="1466" y="80"/>
                  </a:cubicBezTo>
                  <a:lnTo>
                    <a:pt x="1189" y="1"/>
                  </a:ln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9" name="Google Shape;1547;p50">
              <a:extLst>
                <a:ext uri="{FF2B5EF4-FFF2-40B4-BE49-F238E27FC236}">
                  <a16:creationId xmlns:a16="http://schemas.microsoft.com/office/drawing/2014/main" id="{C5C58100-745C-FB83-2EDC-419395CE2626}"/>
                </a:ext>
              </a:extLst>
            </p:cNvPr>
            <p:cNvSpPr/>
            <p:nvPr/>
          </p:nvSpPr>
          <p:spPr>
            <a:xfrm>
              <a:off x="3080625" y="1790925"/>
              <a:ext cx="146600" cy="135700"/>
            </a:xfrm>
            <a:custGeom>
              <a:avLst/>
              <a:gdLst/>
              <a:ahLst/>
              <a:cxnLst/>
              <a:rect l="l" t="t" r="r" b="b"/>
              <a:pathLst>
                <a:path w="5864" h="5428" extrusionOk="0">
                  <a:moveTo>
                    <a:pt x="5863" y="0"/>
                  </a:moveTo>
                  <a:cubicBezTo>
                    <a:pt x="5031" y="1426"/>
                    <a:pt x="3684" y="2615"/>
                    <a:pt x="2377" y="3645"/>
                  </a:cubicBezTo>
                  <a:cubicBezTo>
                    <a:pt x="1719" y="4199"/>
                    <a:pt x="1000" y="4723"/>
                    <a:pt x="301" y="5217"/>
                  </a:cubicBezTo>
                  <a:lnTo>
                    <a:pt x="301" y="5217"/>
                  </a:lnTo>
                  <a:cubicBezTo>
                    <a:pt x="2466" y="3961"/>
                    <a:pt x="4689" y="2234"/>
                    <a:pt x="5863" y="0"/>
                  </a:cubicBezTo>
                  <a:close/>
                  <a:moveTo>
                    <a:pt x="301" y="5217"/>
                  </a:moveTo>
                  <a:cubicBezTo>
                    <a:pt x="200" y="5275"/>
                    <a:pt x="100" y="5332"/>
                    <a:pt x="1" y="5388"/>
                  </a:cubicBezTo>
                  <a:cubicBezTo>
                    <a:pt x="1" y="5427"/>
                    <a:pt x="1" y="5427"/>
                    <a:pt x="1" y="5427"/>
                  </a:cubicBezTo>
                  <a:cubicBezTo>
                    <a:pt x="100" y="5358"/>
                    <a:pt x="200" y="5287"/>
                    <a:pt x="301" y="5217"/>
                  </a:cubicBez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0" name="Google Shape;1548;p50">
              <a:extLst>
                <a:ext uri="{FF2B5EF4-FFF2-40B4-BE49-F238E27FC236}">
                  <a16:creationId xmlns:a16="http://schemas.microsoft.com/office/drawing/2014/main" id="{BC8BBD40-EE9D-73B2-56F2-733A6379D437}"/>
                </a:ext>
              </a:extLst>
            </p:cNvPr>
            <p:cNvSpPr/>
            <p:nvPr/>
          </p:nvSpPr>
          <p:spPr>
            <a:xfrm>
              <a:off x="3476750" y="2112775"/>
              <a:ext cx="1025" cy="3975"/>
            </a:xfrm>
            <a:custGeom>
              <a:avLst/>
              <a:gdLst/>
              <a:ahLst/>
              <a:cxnLst/>
              <a:rect l="l" t="t" r="r" b="b"/>
              <a:pathLst>
                <a:path w="41" h="159" extrusionOk="0">
                  <a:moveTo>
                    <a:pt x="0" y="0"/>
                  </a:moveTo>
                  <a:cubicBezTo>
                    <a:pt x="0" y="10"/>
                    <a:pt x="3" y="17"/>
                    <a:pt x="6" y="23"/>
                  </a:cubicBezTo>
                  <a:lnTo>
                    <a:pt x="6" y="23"/>
                  </a:lnTo>
                  <a:lnTo>
                    <a:pt x="0" y="0"/>
                  </a:lnTo>
                  <a:close/>
                  <a:moveTo>
                    <a:pt x="6" y="23"/>
                  </a:moveTo>
                  <a:lnTo>
                    <a:pt x="40" y="159"/>
                  </a:lnTo>
                  <a:cubicBezTo>
                    <a:pt x="40" y="119"/>
                    <a:pt x="40" y="119"/>
                    <a:pt x="40" y="80"/>
                  </a:cubicBezTo>
                  <a:cubicBezTo>
                    <a:pt x="40" y="49"/>
                    <a:pt x="17" y="42"/>
                    <a:pt x="6" y="23"/>
                  </a:cubicBez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1" name="Google Shape;1549;p50">
              <a:extLst>
                <a:ext uri="{FF2B5EF4-FFF2-40B4-BE49-F238E27FC236}">
                  <a16:creationId xmlns:a16="http://schemas.microsoft.com/office/drawing/2014/main" id="{65F0DD33-5FC2-B767-6176-3281084CA19F}"/>
                </a:ext>
              </a:extLst>
            </p:cNvPr>
            <p:cNvSpPr/>
            <p:nvPr/>
          </p:nvSpPr>
          <p:spPr>
            <a:xfrm>
              <a:off x="3080625" y="1768150"/>
              <a:ext cx="147575" cy="146575"/>
            </a:xfrm>
            <a:custGeom>
              <a:avLst/>
              <a:gdLst/>
              <a:ahLst/>
              <a:cxnLst/>
              <a:rect l="l" t="t" r="r" b="b"/>
              <a:pathLst>
                <a:path w="5903" h="5863" extrusionOk="0">
                  <a:moveTo>
                    <a:pt x="5903" y="0"/>
                  </a:moveTo>
                  <a:cubicBezTo>
                    <a:pt x="5866" y="81"/>
                    <a:pt x="5828" y="162"/>
                    <a:pt x="5788" y="242"/>
                  </a:cubicBezTo>
                  <a:lnTo>
                    <a:pt x="5788" y="242"/>
                  </a:lnTo>
                  <a:cubicBezTo>
                    <a:pt x="5833" y="160"/>
                    <a:pt x="5871" y="80"/>
                    <a:pt x="5903" y="0"/>
                  </a:cubicBezTo>
                  <a:close/>
                  <a:moveTo>
                    <a:pt x="5788" y="242"/>
                  </a:moveTo>
                  <a:cubicBezTo>
                    <a:pt x="5721" y="364"/>
                    <a:pt x="5641" y="492"/>
                    <a:pt x="5546" y="634"/>
                  </a:cubicBezTo>
                  <a:cubicBezTo>
                    <a:pt x="4239" y="2734"/>
                    <a:pt x="2179" y="4278"/>
                    <a:pt x="1" y="5427"/>
                  </a:cubicBezTo>
                  <a:cubicBezTo>
                    <a:pt x="1" y="5586"/>
                    <a:pt x="1" y="5704"/>
                    <a:pt x="1" y="5863"/>
                  </a:cubicBezTo>
                  <a:cubicBezTo>
                    <a:pt x="80" y="5784"/>
                    <a:pt x="159" y="5744"/>
                    <a:pt x="238" y="5665"/>
                  </a:cubicBezTo>
                  <a:cubicBezTo>
                    <a:pt x="2151" y="4288"/>
                    <a:pt x="4655" y="2504"/>
                    <a:pt x="5788" y="242"/>
                  </a:cubicBez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2" name="Google Shape;1550;p50">
              <a:extLst>
                <a:ext uri="{FF2B5EF4-FFF2-40B4-BE49-F238E27FC236}">
                  <a16:creationId xmlns:a16="http://schemas.microsoft.com/office/drawing/2014/main" id="{9953CBD2-29D4-9401-4B11-E526CE560684}"/>
                </a:ext>
              </a:extLst>
            </p:cNvPr>
            <p:cNvSpPr/>
            <p:nvPr/>
          </p:nvSpPr>
          <p:spPr>
            <a:xfrm>
              <a:off x="2987525" y="2342525"/>
              <a:ext cx="224825" cy="133725"/>
            </a:xfrm>
            <a:custGeom>
              <a:avLst/>
              <a:gdLst/>
              <a:ahLst/>
              <a:cxnLst/>
              <a:rect l="l" t="t" r="r" b="b"/>
              <a:pathLst>
                <a:path w="8993" h="5349" extrusionOk="0">
                  <a:moveTo>
                    <a:pt x="296" y="1"/>
                  </a:moveTo>
                  <a:cubicBezTo>
                    <a:pt x="247" y="1"/>
                    <a:pt x="199" y="14"/>
                    <a:pt x="159" y="40"/>
                  </a:cubicBezTo>
                  <a:cubicBezTo>
                    <a:pt x="41" y="119"/>
                    <a:pt x="1" y="278"/>
                    <a:pt x="80" y="397"/>
                  </a:cubicBezTo>
                  <a:cubicBezTo>
                    <a:pt x="278" y="674"/>
                    <a:pt x="516" y="951"/>
                    <a:pt x="714" y="1268"/>
                  </a:cubicBezTo>
                  <a:cubicBezTo>
                    <a:pt x="1585" y="2456"/>
                    <a:pt x="2853" y="3368"/>
                    <a:pt x="4160" y="4041"/>
                  </a:cubicBezTo>
                  <a:cubicBezTo>
                    <a:pt x="4279" y="4120"/>
                    <a:pt x="4358" y="4160"/>
                    <a:pt x="4438" y="4199"/>
                  </a:cubicBezTo>
                  <a:cubicBezTo>
                    <a:pt x="4556" y="4239"/>
                    <a:pt x="4675" y="4279"/>
                    <a:pt x="4754" y="4318"/>
                  </a:cubicBezTo>
                  <a:cubicBezTo>
                    <a:pt x="5309" y="4556"/>
                    <a:pt x="5864" y="4714"/>
                    <a:pt x="6418" y="4833"/>
                  </a:cubicBezTo>
                  <a:cubicBezTo>
                    <a:pt x="6735" y="4873"/>
                    <a:pt x="7092" y="4952"/>
                    <a:pt x="7408" y="4992"/>
                  </a:cubicBezTo>
                  <a:cubicBezTo>
                    <a:pt x="7923" y="5071"/>
                    <a:pt x="8478" y="5190"/>
                    <a:pt x="8993" y="5348"/>
                  </a:cubicBezTo>
                  <a:cubicBezTo>
                    <a:pt x="8953" y="5269"/>
                    <a:pt x="8914" y="5150"/>
                    <a:pt x="8874" y="5071"/>
                  </a:cubicBezTo>
                  <a:cubicBezTo>
                    <a:pt x="8795" y="4952"/>
                    <a:pt x="8755" y="4873"/>
                    <a:pt x="8716" y="4754"/>
                  </a:cubicBezTo>
                  <a:lnTo>
                    <a:pt x="8636" y="4754"/>
                  </a:lnTo>
                  <a:cubicBezTo>
                    <a:pt x="8597" y="4714"/>
                    <a:pt x="8557" y="4675"/>
                    <a:pt x="8478" y="4635"/>
                  </a:cubicBezTo>
                  <a:lnTo>
                    <a:pt x="8082" y="4635"/>
                  </a:lnTo>
                  <a:cubicBezTo>
                    <a:pt x="7408" y="4477"/>
                    <a:pt x="6735" y="4358"/>
                    <a:pt x="6022" y="4279"/>
                  </a:cubicBezTo>
                  <a:cubicBezTo>
                    <a:pt x="5547" y="4160"/>
                    <a:pt x="5071" y="4001"/>
                    <a:pt x="4636" y="3764"/>
                  </a:cubicBezTo>
                  <a:cubicBezTo>
                    <a:pt x="2853" y="2853"/>
                    <a:pt x="1665" y="1823"/>
                    <a:pt x="516" y="159"/>
                  </a:cubicBezTo>
                  <a:cubicBezTo>
                    <a:pt x="490" y="53"/>
                    <a:pt x="393" y="1"/>
                    <a:pt x="296" y="1"/>
                  </a:cubicBez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3" name="Google Shape;1551;p50">
              <a:extLst>
                <a:ext uri="{FF2B5EF4-FFF2-40B4-BE49-F238E27FC236}">
                  <a16:creationId xmlns:a16="http://schemas.microsoft.com/office/drawing/2014/main" id="{9207A902-F339-C2AE-D0D6-A36270CAC280}"/>
                </a:ext>
              </a:extLst>
            </p:cNvPr>
            <p:cNvSpPr/>
            <p:nvPr/>
          </p:nvSpPr>
          <p:spPr>
            <a:xfrm>
              <a:off x="2898400" y="1725550"/>
              <a:ext cx="583325" cy="871500"/>
            </a:xfrm>
            <a:custGeom>
              <a:avLst/>
              <a:gdLst/>
              <a:ahLst/>
              <a:cxnLst/>
              <a:rect l="l" t="t" r="r" b="b"/>
              <a:pathLst>
                <a:path w="23333" h="34860" extrusionOk="0">
                  <a:moveTo>
                    <a:pt x="15526" y="3819"/>
                  </a:moveTo>
                  <a:cubicBezTo>
                    <a:pt x="15845" y="3819"/>
                    <a:pt x="16129" y="3904"/>
                    <a:pt x="16321" y="4121"/>
                  </a:cubicBezTo>
                  <a:cubicBezTo>
                    <a:pt x="16629" y="4466"/>
                    <a:pt x="16340" y="5073"/>
                    <a:pt x="15924" y="5073"/>
                  </a:cubicBezTo>
                  <a:cubicBezTo>
                    <a:pt x="15911" y="5073"/>
                    <a:pt x="15898" y="5073"/>
                    <a:pt x="15885" y="5071"/>
                  </a:cubicBezTo>
                  <a:cubicBezTo>
                    <a:pt x="15621" y="5071"/>
                    <a:pt x="15375" y="5054"/>
                    <a:pt x="15134" y="5054"/>
                  </a:cubicBezTo>
                  <a:cubicBezTo>
                    <a:pt x="15014" y="5054"/>
                    <a:pt x="14895" y="5058"/>
                    <a:pt x="14776" y="5071"/>
                  </a:cubicBezTo>
                  <a:cubicBezTo>
                    <a:pt x="14142" y="5111"/>
                    <a:pt x="13667" y="5507"/>
                    <a:pt x="13231" y="5943"/>
                  </a:cubicBezTo>
                  <a:cubicBezTo>
                    <a:pt x="13132" y="6076"/>
                    <a:pt x="13004" y="6376"/>
                    <a:pt x="12826" y="6376"/>
                  </a:cubicBezTo>
                  <a:cubicBezTo>
                    <a:pt x="12791" y="6376"/>
                    <a:pt x="12755" y="6365"/>
                    <a:pt x="12716" y="6339"/>
                  </a:cubicBezTo>
                  <a:cubicBezTo>
                    <a:pt x="12083" y="5982"/>
                    <a:pt x="13192" y="4873"/>
                    <a:pt x="13469" y="4596"/>
                  </a:cubicBezTo>
                  <a:cubicBezTo>
                    <a:pt x="13883" y="4265"/>
                    <a:pt x="14795" y="3819"/>
                    <a:pt x="15526" y="3819"/>
                  </a:cubicBezTo>
                  <a:close/>
                  <a:moveTo>
                    <a:pt x="16267" y="8732"/>
                  </a:moveTo>
                  <a:cubicBezTo>
                    <a:pt x="16570" y="8732"/>
                    <a:pt x="16886" y="8838"/>
                    <a:pt x="17153" y="8993"/>
                  </a:cubicBezTo>
                  <a:cubicBezTo>
                    <a:pt x="17589" y="9231"/>
                    <a:pt x="17826" y="9666"/>
                    <a:pt x="18104" y="10102"/>
                  </a:cubicBezTo>
                  <a:cubicBezTo>
                    <a:pt x="18341" y="10419"/>
                    <a:pt x="18698" y="10815"/>
                    <a:pt x="18223" y="11132"/>
                  </a:cubicBezTo>
                  <a:cubicBezTo>
                    <a:pt x="18142" y="11169"/>
                    <a:pt x="18070" y="11185"/>
                    <a:pt x="18004" y="11185"/>
                  </a:cubicBezTo>
                  <a:cubicBezTo>
                    <a:pt x="17716" y="11185"/>
                    <a:pt x="17567" y="10868"/>
                    <a:pt x="17470" y="10577"/>
                  </a:cubicBezTo>
                  <a:cubicBezTo>
                    <a:pt x="17193" y="10063"/>
                    <a:pt x="16915" y="9310"/>
                    <a:pt x="16242" y="9310"/>
                  </a:cubicBezTo>
                  <a:cubicBezTo>
                    <a:pt x="16163" y="9310"/>
                    <a:pt x="16083" y="9310"/>
                    <a:pt x="16004" y="9349"/>
                  </a:cubicBezTo>
                  <a:cubicBezTo>
                    <a:pt x="15965" y="9429"/>
                    <a:pt x="15925" y="9508"/>
                    <a:pt x="15885" y="9548"/>
                  </a:cubicBezTo>
                  <a:cubicBezTo>
                    <a:pt x="15806" y="9983"/>
                    <a:pt x="15806" y="10419"/>
                    <a:pt x="15806" y="10815"/>
                  </a:cubicBezTo>
                  <a:cubicBezTo>
                    <a:pt x="15806" y="10855"/>
                    <a:pt x="15806" y="10894"/>
                    <a:pt x="15846" y="10934"/>
                  </a:cubicBezTo>
                  <a:cubicBezTo>
                    <a:pt x="15925" y="11132"/>
                    <a:pt x="15767" y="11330"/>
                    <a:pt x="15569" y="11330"/>
                  </a:cubicBezTo>
                  <a:cubicBezTo>
                    <a:pt x="15370" y="11330"/>
                    <a:pt x="15252" y="11092"/>
                    <a:pt x="15331" y="10934"/>
                  </a:cubicBezTo>
                  <a:cubicBezTo>
                    <a:pt x="15252" y="10379"/>
                    <a:pt x="15172" y="9349"/>
                    <a:pt x="15608" y="8953"/>
                  </a:cubicBezTo>
                  <a:cubicBezTo>
                    <a:pt x="15800" y="8797"/>
                    <a:pt x="16029" y="8732"/>
                    <a:pt x="16267" y="8732"/>
                  </a:cubicBezTo>
                  <a:close/>
                  <a:moveTo>
                    <a:pt x="6421" y="9811"/>
                  </a:moveTo>
                  <a:cubicBezTo>
                    <a:pt x="6705" y="9811"/>
                    <a:pt x="6929" y="9906"/>
                    <a:pt x="6973" y="10181"/>
                  </a:cubicBezTo>
                  <a:cubicBezTo>
                    <a:pt x="7012" y="10498"/>
                    <a:pt x="6576" y="10459"/>
                    <a:pt x="6378" y="10498"/>
                  </a:cubicBezTo>
                  <a:cubicBezTo>
                    <a:pt x="5824" y="10736"/>
                    <a:pt x="5269" y="11013"/>
                    <a:pt x="4952" y="11568"/>
                  </a:cubicBezTo>
                  <a:cubicBezTo>
                    <a:pt x="4794" y="11885"/>
                    <a:pt x="4675" y="12281"/>
                    <a:pt x="4556" y="12598"/>
                  </a:cubicBezTo>
                  <a:cubicBezTo>
                    <a:pt x="4473" y="12825"/>
                    <a:pt x="4239" y="12945"/>
                    <a:pt x="4006" y="12945"/>
                  </a:cubicBezTo>
                  <a:cubicBezTo>
                    <a:pt x="3793" y="12945"/>
                    <a:pt x="3581" y="12845"/>
                    <a:pt x="3487" y="12637"/>
                  </a:cubicBezTo>
                  <a:cubicBezTo>
                    <a:pt x="3091" y="11805"/>
                    <a:pt x="4398" y="10538"/>
                    <a:pt x="5032" y="10221"/>
                  </a:cubicBezTo>
                  <a:cubicBezTo>
                    <a:pt x="5258" y="10095"/>
                    <a:pt x="5929" y="9811"/>
                    <a:pt x="6421" y="9811"/>
                  </a:cubicBezTo>
                  <a:close/>
                  <a:moveTo>
                    <a:pt x="15438" y="12475"/>
                  </a:moveTo>
                  <a:cubicBezTo>
                    <a:pt x="16015" y="12475"/>
                    <a:pt x="16473" y="12700"/>
                    <a:pt x="16519" y="13548"/>
                  </a:cubicBezTo>
                  <a:cubicBezTo>
                    <a:pt x="16559" y="14024"/>
                    <a:pt x="16361" y="14459"/>
                    <a:pt x="16202" y="14895"/>
                  </a:cubicBezTo>
                  <a:cubicBezTo>
                    <a:pt x="16174" y="14981"/>
                    <a:pt x="16063" y="15046"/>
                    <a:pt x="15959" y="15046"/>
                  </a:cubicBezTo>
                  <a:cubicBezTo>
                    <a:pt x="15918" y="15046"/>
                    <a:pt x="15879" y="15036"/>
                    <a:pt x="15846" y="15014"/>
                  </a:cubicBezTo>
                  <a:cubicBezTo>
                    <a:pt x="15687" y="14974"/>
                    <a:pt x="15648" y="14776"/>
                    <a:pt x="15687" y="14658"/>
                  </a:cubicBezTo>
                  <a:cubicBezTo>
                    <a:pt x="15806" y="14301"/>
                    <a:pt x="16044" y="13905"/>
                    <a:pt x="16044" y="13509"/>
                  </a:cubicBezTo>
                  <a:cubicBezTo>
                    <a:pt x="16004" y="13311"/>
                    <a:pt x="15965" y="13033"/>
                    <a:pt x="15727" y="12954"/>
                  </a:cubicBezTo>
                  <a:cubicBezTo>
                    <a:pt x="15616" y="12930"/>
                    <a:pt x="15502" y="12920"/>
                    <a:pt x="15385" y="12920"/>
                  </a:cubicBezTo>
                  <a:cubicBezTo>
                    <a:pt x="15125" y="12920"/>
                    <a:pt x="14851" y="12967"/>
                    <a:pt x="14578" y="12994"/>
                  </a:cubicBezTo>
                  <a:cubicBezTo>
                    <a:pt x="14459" y="13018"/>
                    <a:pt x="14281" y="13099"/>
                    <a:pt x="14142" y="13099"/>
                  </a:cubicBezTo>
                  <a:cubicBezTo>
                    <a:pt x="14051" y="13099"/>
                    <a:pt x="13976" y="13064"/>
                    <a:pt x="13944" y="12954"/>
                  </a:cubicBezTo>
                  <a:cubicBezTo>
                    <a:pt x="13905" y="12835"/>
                    <a:pt x="13984" y="12717"/>
                    <a:pt x="14103" y="12677"/>
                  </a:cubicBezTo>
                  <a:cubicBezTo>
                    <a:pt x="14536" y="12594"/>
                    <a:pt x="15019" y="12475"/>
                    <a:pt x="15438" y="12475"/>
                  </a:cubicBezTo>
                  <a:close/>
                  <a:moveTo>
                    <a:pt x="8144" y="12873"/>
                  </a:moveTo>
                  <a:cubicBezTo>
                    <a:pt x="8940" y="12873"/>
                    <a:pt x="9440" y="13604"/>
                    <a:pt x="9864" y="14222"/>
                  </a:cubicBezTo>
                  <a:cubicBezTo>
                    <a:pt x="9944" y="14261"/>
                    <a:pt x="9983" y="14341"/>
                    <a:pt x="9983" y="14420"/>
                  </a:cubicBezTo>
                  <a:cubicBezTo>
                    <a:pt x="10034" y="14623"/>
                    <a:pt x="9841" y="14761"/>
                    <a:pt x="9664" y="14761"/>
                  </a:cubicBezTo>
                  <a:cubicBezTo>
                    <a:pt x="9565" y="14761"/>
                    <a:pt x="9471" y="14718"/>
                    <a:pt x="9429" y="14618"/>
                  </a:cubicBezTo>
                  <a:cubicBezTo>
                    <a:pt x="9081" y="14155"/>
                    <a:pt x="8621" y="13428"/>
                    <a:pt x="7974" y="13428"/>
                  </a:cubicBezTo>
                  <a:cubicBezTo>
                    <a:pt x="7957" y="13428"/>
                    <a:pt x="7940" y="13429"/>
                    <a:pt x="7923" y="13430"/>
                  </a:cubicBezTo>
                  <a:cubicBezTo>
                    <a:pt x="7765" y="13509"/>
                    <a:pt x="7686" y="13628"/>
                    <a:pt x="7606" y="13786"/>
                  </a:cubicBezTo>
                  <a:cubicBezTo>
                    <a:pt x="7408" y="14301"/>
                    <a:pt x="7606" y="15093"/>
                    <a:pt x="7725" y="15529"/>
                  </a:cubicBezTo>
                  <a:cubicBezTo>
                    <a:pt x="8006" y="15726"/>
                    <a:pt x="7789" y="16022"/>
                    <a:pt x="7568" y="16022"/>
                  </a:cubicBezTo>
                  <a:cubicBezTo>
                    <a:pt x="7478" y="16022"/>
                    <a:pt x="7387" y="15973"/>
                    <a:pt x="7329" y="15846"/>
                  </a:cubicBezTo>
                  <a:cubicBezTo>
                    <a:pt x="7012" y="15054"/>
                    <a:pt x="6814" y="14063"/>
                    <a:pt x="7290" y="13350"/>
                  </a:cubicBezTo>
                  <a:cubicBezTo>
                    <a:pt x="7369" y="13232"/>
                    <a:pt x="7448" y="13152"/>
                    <a:pt x="7527" y="13073"/>
                  </a:cubicBezTo>
                  <a:cubicBezTo>
                    <a:pt x="7686" y="12954"/>
                    <a:pt x="7884" y="12875"/>
                    <a:pt x="8082" y="12875"/>
                  </a:cubicBezTo>
                  <a:cubicBezTo>
                    <a:pt x="8103" y="12874"/>
                    <a:pt x="8124" y="12873"/>
                    <a:pt x="8144" y="12873"/>
                  </a:cubicBezTo>
                  <a:close/>
                  <a:moveTo>
                    <a:pt x="12290" y="15941"/>
                  </a:moveTo>
                  <a:cubicBezTo>
                    <a:pt x="12422" y="15941"/>
                    <a:pt x="12552" y="16018"/>
                    <a:pt x="12598" y="16202"/>
                  </a:cubicBezTo>
                  <a:cubicBezTo>
                    <a:pt x="12756" y="16836"/>
                    <a:pt x="13231" y="17391"/>
                    <a:pt x="13746" y="17787"/>
                  </a:cubicBezTo>
                  <a:cubicBezTo>
                    <a:pt x="14368" y="18245"/>
                    <a:pt x="15178" y="18541"/>
                    <a:pt x="15977" y="18541"/>
                  </a:cubicBezTo>
                  <a:cubicBezTo>
                    <a:pt x="16146" y="18541"/>
                    <a:pt x="16314" y="18528"/>
                    <a:pt x="16480" y="18500"/>
                  </a:cubicBezTo>
                  <a:cubicBezTo>
                    <a:pt x="17153" y="18342"/>
                    <a:pt x="17866" y="18064"/>
                    <a:pt x="18341" y="17589"/>
                  </a:cubicBezTo>
                  <a:cubicBezTo>
                    <a:pt x="18658" y="17272"/>
                    <a:pt x="18896" y="16955"/>
                    <a:pt x="19134" y="16559"/>
                  </a:cubicBezTo>
                  <a:cubicBezTo>
                    <a:pt x="19185" y="16482"/>
                    <a:pt x="19269" y="16439"/>
                    <a:pt x="19354" y="16439"/>
                  </a:cubicBezTo>
                  <a:cubicBezTo>
                    <a:pt x="19401" y="16439"/>
                    <a:pt x="19448" y="16452"/>
                    <a:pt x="19490" y="16480"/>
                  </a:cubicBezTo>
                  <a:cubicBezTo>
                    <a:pt x="19609" y="16559"/>
                    <a:pt x="19649" y="16717"/>
                    <a:pt x="19569" y="16836"/>
                  </a:cubicBezTo>
                  <a:cubicBezTo>
                    <a:pt x="19411" y="17114"/>
                    <a:pt x="19252" y="17430"/>
                    <a:pt x="19054" y="17708"/>
                  </a:cubicBezTo>
                  <a:cubicBezTo>
                    <a:pt x="18698" y="18342"/>
                    <a:pt x="18064" y="18738"/>
                    <a:pt x="17391" y="19015"/>
                  </a:cubicBezTo>
                  <a:cubicBezTo>
                    <a:pt x="16909" y="19219"/>
                    <a:pt x="16385" y="19318"/>
                    <a:pt x="15861" y="19318"/>
                  </a:cubicBezTo>
                  <a:cubicBezTo>
                    <a:pt x="15265" y="19318"/>
                    <a:pt x="14670" y="19189"/>
                    <a:pt x="14142" y="18936"/>
                  </a:cubicBezTo>
                  <a:cubicBezTo>
                    <a:pt x="13073" y="18460"/>
                    <a:pt x="12281" y="17510"/>
                    <a:pt x="11964" y="16401"/>
                  </a:cubicBezTo>
                  <a:cubicBezTo>
                    <a:pt x="11867" y="16134"/>
                    <a:pt x="12082" y="15941"/>
                    <a:pt x="12290" y="15941"/>
                  </a:cubicBezTo>
                  <a:close/>
                  <a:moveTo>
                    <a:pt x="8518" y="16559"/>
                  </a:moveTo>
                  <a:cubicBezTo>
                    <a:pt x="10221" y="16559"/>
                    <a:pt x="11647" y="17945"/>
                    <a:pt x="11647" y="19688"/>
                  </a:cubicBezTo>
                  <a:cubicBezTo>
                    <a:pt x="11647" y="21075"/>
                    <a:pt x="10736" y="22224"/>
                    <a:pt x="9508" y="22620"/>
                  </a:cubicBezTo>
                  <a:cubicBezTo>
                    <a:pt x="9191" y="22739"/>
                    <a:pt x="8874" y="22818"/>
                    <a:pt x="8518" y="22818"/>
                  </a:cubicBezTo>
                  <a:cubicBezTo>
                    <a:pt x="6775" y="22818"/>
                    <a:pt x="5388" y="21431"/>
                    <a:pt x="5388" y="19688"/>
                  </a:cubicBezTo>
                  <a:cubicBezTo>
                    <a:pt x="5388" y="18104"/>
                    <a:pt x="6537" y="16836"/>
                    <a:pt x="8042" y="16599"/>
                  </a:cubicBezTo>
                  <a:cubicBezTo>
                    <a:pt x="8201" y="16599"/>
                    <a:pt x="8359" y="16559"/>
                    <a:pt x="8518" y="16559"/>
                  </a:cubicBezTo>
                  <a:close/>
                  <a:moveTo>
                    <a:pt x="3861" y="24680"/>
                  </a:moveTo>
                  <a:cubicBezTo>
                    <a:pt x="3958" y="24680"/>
                    <a:pt x="4055" y="24732"/>
                    <a:pt x="4081" y="24838"/>
                  </a:cubicBezTo>
                  <a:cubicBezTo>
                    <a:pt x="5230" y="26502"/>
                    <a:pt x="6418" y="27571"/>
                    <a:pt x="8201" y="28443"/>
                  </a:cubicBezTo>
                  <a:cubicBezTo>
                    <a:pt x="8636" y="28680"/>
                    <a:pt x="9112" y="28839"/>
                    <a:pt x="9587" y="28958"/>
                  </a:cubicBezTo>
                  <a:cubicBezTo>
                    <a:pt x="10300" y="29037"/>
                    <a:pt x="10973" y="29156"/>
                    <a:pt x="11647" y="29314"/>
                  </a:cubicBezTo>
                  <a:cubicBezTo>
                    <a:pt x="11766" y="29314"/>
                    <a:pt x="11885" y="29314"/>
                    <a:pt x="12043" y="29354"/>
                  </a:cubicBezTo>
                  <a:cubicBezTo>
                    <a:pt x="12122" y="29354"/>
                    <a:pt x="12162" y="29393"/>
                    <a:pt x="12201" y="29433"/>
                  </a:cubicBezTo>
                  <a:lnTo>
                    <a:pt x="12281" y="29433"/>
                  </a:lnTo>
                  <a:cubicBezTo>
                    <a:pt x="12320" y="29552"/>
                    <a:pt x="12360" y="29671"/>
                    <a:pt x="12439" y="29750"/>
                  </a:cubicBezTo>
                  <a:cubicBezTo>
                    <a:pt x="12479" y="29829"/>
                    <a:pt x="12518" y="29948"/>
                    <a:pt x="12558" y="30027"/>
                  </a:cubicBezTo>
                  <a:cubicBezTo>
                    <a:pt x="12043" y="29908"/>
                    <a:pt x="11488" y="29790"/>
                    <a:pt x="10973" y="29671"/>
                  </a:cubicBezTo>
                  <a:cubicBezTo>
                    <a:pt x="10617" y="29631"/>
                    <a:pt x="10300" y="29591"/>
                    <a:pt x="9983" y="29552"/>
                  </a:cubicBezTo>
                  <a:cubicBezTo>
                    <a:pt x="9429" y="29433"/>
                    <a:pt x="8874" y="29235"/>
                    <a:pt x="8319" y="29037"/>
                  </a:cubicBezTo>
                  <a:cubicBezTo>
                    <a:pt x="8240" y="28958"/>
                    <a:pt x="8121" y="28918"/>
                    <a:pt x="8003" y="28878"/>
                  </a:cubicBezTo>
                  <a:cubicBezTo>
                    <a:pt x="7923" y="28839"/>
                    <a:pt x="7844" y="28799"/>
                    <a:pt x="7725" y="28720"/>
                  </a:cubicBezTo>
                  <a:cubicBezTo>
                    <a:pt x="6418" y="28047"/>
                    <a:pt x="5150" y="27135"/>
                    <a:pt x="4279" y="25947"/>
                  </a:cubicBezTo>
                  <a:cubicBezTo>
                    <a:pt x="4081" y="25670"/>
                    <a:pt x="3843" y="25353"/>
                    <a:pt x="3645" y="25076"/>
                  </a:cubicBezTo>
                  <a:cubicBezTo>
                    <a:pt x="3566" y="24957"/>
                    <a:pt x="3606" y="24798"/>
                    <a:pt x="3724" y="24719"/>
                  </a:cubicBezTo>
                  <a:cubicBezTo>
                    <a:pt x="3764" y="24693"/>
                    <a:pt x="3812" y="24680"/>
                    <a:pt x="3861" y="24680"/>
                  </a:cubicBezTo>
                  <a:close/>
                  <a:moveTo>
                    <a:pt x="14301" y="1"/>
                  </a:moveTo>
                  <a:cubicBezTo>
                    <a:pt x="14261" y="397"/>
                    <a:pt x="14222" y="793"/>
                    <a:pt x="14103" y="1189"/>
                  </a:cubicBezTo>
                  <a:cubicBezTo>
                    <a:pt x="13429" y="4279"/>
                    <a:pt x="10221" y="6854"/>
                    <a:pt x="7290" y="8478"/>
                  </a:cubicBezTo>
                  <a:cubicBezTo>
                    <a:pt x="6735" y="8755"/>
                    <a:pt x="6220" y="9033"/>
                    <a:pt x="5705" y="9270"/>
                  </a:cubicBezTo>
                  <a:cubicBezTo>
                    <a:pt x="5349" y="9429"/>
                    <a:pt x="4952" y="9627"/>
                    <a:pt x="4556" y="9785"/>
                  </a:cubicBezTo>
                  <a:cubicBezTo>
                    <a:pt x="4358" y="9944"/>
                    <a:pt x="4160" y="10102"/>
                    <a:pt x="3962" y="10261"/>
                  </a:cubicBezTo>
                  <a:cubicBezTo>
                    <a:pt x="2972" y="10974"/>
                    <a:pt x="2100" y="11924"/>
                    <a:pt x="1467" y="12954"/>
                  </a:cubicBezTo>
                  <a:cubicBezTo>
                    <a:pt x="1981" y="13865"/>
                    <a:pt x="2219" y="15727"/>
                    <a:pt x="1467" y="16242"/>
                  </a:cubicBezTo>
                  <a:cubicBezTo>
                    <a:pt x="1268" y="16361"/>
                    <a:pt x="833" y="16401"/>
                    <a:pt x="239" y="16401"/>
                  </a:cubicBezTo>
                  <a:cubicBezTo>
                    <a:pt x="1" y="18223"/>
                    <a:pt x="239" y="20045"/>
                    <a:pt x="793" y="21788"/>
                  </a:cubicBezTo>
                  <a:cubicBezTo>
                    <a:pt x="1387" y="22699"/>
                    <a:pt x="1981" y="23570"/>
                    <a:pt x="2417" y="24481"/>
                  </a:cubicBezTo>
                  <a:cubicBezTo>
                    <a:pt x="3209" y="26066"/>
                    <a:pt x="3764" y="27928"/>
                    <a:pt x="3645" y="29710"/>
                  </a:cubicBezTo>
                  <a:cubicBezTo>
                    <a:pt x="3645" y="29750"/>
                    <a:pt x="3645" y="29790"/>
                    <a:pt x="3645" y="29829"/>
                  </a:cubicBezTo>
                  <a:cubicBezTo>
                    <a:pt x="3645" y="30067"/>
                    <a:pt x="3606" y="30304"/>
                    <a:pt x="3566" y="30503"/>
                  </a:cubicBezTo>
                  <a:cubicBezTo>
                    <a:pt x="3487" y="30938"/>
                    <a:pt x="3368" y="31374"/>
                    <a:pt x="3209" y="31770"/>
                  </a:cubicBezTo>
                  <a:cubicBezTo>
                    <a:pt x="3091" y="32087"/>
                    <a:pt x="2932" y="32404"/>
                    <a:pt x="2774" y="32721"/>
                  </a:cubicBezTo>
                  <a:cubicBezTo>
                    <a:pt x="2576" y="33196"/>
                    <a:pt x="2298" y="33672"/>
                    <a:pt x="2061" y="34147"/>
                  </a:cubicBezTo>
                  <a:cubicBezTo>
                    <a:pt x="2140" y="34226"/>
                    <a:pt x="2180" y="34305"/>
                    <a:pt x="2259" y="34345"/>
                  </a:cubicBezTo>
                  <a:cubicBezTo>
                    <a:pt x="2378" y="34503"/>
                    <a:pt x="2536" y="34622"/>
                    <a:pt x="2694" y="34741"/>
                  </a:cubicBezTo>
                  <a:lnTo>
                    <a:pt x="2774" y="34781"/>
                  </a:lnTo>
                  <a:cubicBezTo>
                    <a:pt x="2813" y="34820"/>
                    <a:pt x="2853" y="34820"/>
                    <a:pt x="2893" y="34860"/>
                  </a:cubicBezTo>
                  <a:cubicBezTo>
                    <a:pt x="3526" y="34266"/>
                    <a:pt x="4160" y="33790"/>
                    <a:pt x="4834" y="33473"/>
                  </a:cubicBezTo>
                  <a:cubicBezTo>
                    <a:pt x="4794" y="33434"/>
                    <a:pt x="4794" y="33434"/>
                    <a:pt x="4754" y="33434"/>
                  </a:cubicBezTo>
                  <a:cubicBezTo>
                    <a:pt x="4873" y="33394"/>
                    <a:pt x="5032" y="33355"/>
                    <a:pt x="5190" y="33315"/>
                  </a:cubicBezTo>
                  <a:cubicBezTo>
                    <a:pt x="6088" y="32883"/>
                    <a:pt x="7042" y="32702"/>
                    <a:pt x="8122" y="32702"/>
                  </a:cubicBezTo>
                  <a:cubicBezTo>
                    <a:pt x="8329" y="32702"/>
                    <a:pt x="8539" y="32708"/>
                    <a:pt x="8755" y="32721"/>
                  </a:cubicBezTo>
                  <a:cubicBezTo>
                    <a:pt x="9904" y="32721"/>
                    <a:pt x="11013" y="32840"/>
                    <a:pt x="12122" y="33077"/>
                  </a:cubicBezTo>
                  <a:cubicBezTo>
                    <a:pt x="12201" y="32959"/>
                    <a:pt x="12281" y="32879"/>
                    <a:pt x="12360" y="32760"/>
                  </a:cubicBezTo>
                  <a:cubicBezTo>
                    <a:pt x="12677" y="32364"/>
                    <a:pt x="13033" y="31968"/>
                    <a:pt x="13390" y="31612"/>
                  </a:cubicBezTo>
                  <a:cubicBezTo>
                    <a:pt x="13746" y="31255"/>
                    <a:pt x="14103" y="30899"/>
                    <a:pt x="14459" y="30582"/>
                  </a:cubicBezTo>
                  <a:cubicBezTo>
                    <a:pt x="14499" y="30542"/>
                    <a:pt x="14539" y="30503"/>
                    <a:pt x="14578" y="30463"/>
                  </a:cubicBezTo>
                  <a:cubicBezTo>
                    <a:pt x="14657" y="30384"/>
                    <a:pt x="14776" y="30304"/>
                    <a:pt x="14855" y="30225"/>
                  </a:cubicBezTo>
                  <a:cubicBezTo>
                    <a:pt x="17906" y="27532"/>
                    <a:pt x="21510" y="25234"/>
                    <a:pt x="22699" y="21233"/>
                  </a:cubicBezTo>
                  <a:cubicBezTo>
                    <a:pt x="22818" y="20877"/>
                    <a:pt x="22936" y="20481"/>
                    <a:pt x="23016" y="20084"/>
                  </a:cubicBezTo>
                  <a:cubicBezTo>
                    <a:pt x="23293" y="18698"/>
                    <a:pt x="23333" y="17272"/>
                    <a:pt x="23174" y="15846"/>
                  </a:cubicBezTo>
                  <a:lnTo>
                    <a:pt x="23174" y="15846"/>
                  </a:lnTo>
                  <a:cubicBezTo>
                    <a:pt x="22897" y="15925"/>
                    <a:pt x="22580" y="16004"/>
                    <a:pt x="22223" y="16004"/>
                  </a:cubicBezTo>
                  <a:cubicBezTo>
                    <a:pt x="20520" y="16004"/>
                    <a:pt x="19094" y="14578"/>
                    <a:pt x="19094" y="12875"/>
                  </a:cubicBezTo>
                  <a:cubicBezTo>
                    <a:pt x="19094" y="11409"/>
                    <a:pt x="20124" y="10181"/>
                    <a:pt x="21471" y="9864"/>
                  </a:cubicBezTo>
                  <a:lnTo>
                    <a:pt x="21471" y="9825"/>
                  </a:lnTo>
                  <a:cubicBezTo>
                    <a:pt x="20639" y="7963"/>
                    <a:pt x="19569" y="6180"/>
                    <a:pt x="18421" y="4636"/>
                  </a:cubicBezTo>
                  <a:cubicBezTo>
                    <a:pt x="18302" y="4477"/>
                    <a:pt x="18183" y="4319"/>
                    <a:pt x="18064" y="4160"/>
                  </a:cubicBezTo>
                  <a:cubicBezTo>
                    <a:pt x="17974" y="4214"/>
                    <a:pt x="17888" y="4238"/>
                    <a:pt x="17807" y="4238"/>
                  </a:cubicBezTo>
                  <a:cubicBezTo>
                    <a:pt x="17532" y="4238"/>
                    <a:pt x="17315" y="3969"/>
                    <a:pt x="17193" y="3725"/>
                  </a:cubicBezTo>
                  <a:cubicBezTo>
                    <a:pt x="16321" y="2417"/>
                    <a:pt x="15370" y="1189"/>
                    <a:pt x="14301" y="1"/>
                  </a:cubicBez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4" name="Google Shape;1552;p50">
              <a:extLst>
                <a:ext uri="{FF2B5EF4-FFF2-40B4-BE49-F238E27FC236}">
                  <a16:creationId xmlns:a16="http://schemas.microsoft.com/office/drawing/2014/main" id="{B71164AC-36DB-1A87-1B8F-B17F17422B23}"/>
                </a:ext>
              </a:extLst>
            </p:cNvPr>
            <p:cNvSpPr/>
            <p:nvPr/>
          </p:nvSpPr>
          <p:spPr>
            <a:xfrm>
              <a:off x="3068750" y="2052375"/>
              <a:ext cx="29850" cy="73300"/>
            </a:xfrm>
            <a:custGeom>
              <a:avLst/>
              <a:gdLst/>
              <a:ahLst/>
              <a:cxnLst/>
              <a:rect l="l" t="t" r="r" b="b"/>
              <a:pathLst>
                <a:path w="1194" h="2932" extrusionOk="0">
                  <a:moveTo>
                    <a:pt x="713" y="0"/>
                  </a:moveTo>
                  <a:cubicBezTo>
                    <a:pt x="634" y="79"/>
                    <a:pt x="555" y="159"/>
                    <a:pt x="476" y="238"/>
                  </a:cubicBezTo>
                  <a:cubicBezTo>
                    <a:pt x="0" y="990"/>
                    <a:pt x="198" y="1981"/>
                    <a:pt x="515" y="2773"/>
                  </a:cubicBezTo>
                  <a:cubicBezTo>
                    <a:pt x="572" y="2887"/>
                    <a:pt x="662" y="2932"/>
                    <a:pt x="751" y="2932"/>
                  </a:cubicBezTo>
                  <a:cubicBezTo>
                    <a:pt x="973" y="2932"/>
                    <a:pt x="1194" y="2654"/>
                    <a:pt x="911" y="2456"/>
                  </a:cubicBezTo>
                  <a:cubicBezTo>
                    <a:pt x="792" y="2020"/>
                    <a:pt x="594" y="1228"/>
                    <a:pt x="792" y="713"/>
                  </a:cubicBezTo>
                  <a:cubicBezTo>
                    <a:pt x="753" y="475"/>
                    <a:pt x="753" y="238"/>
                    <a:pt x="71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5" name="Google Shape;1553;p50">
              <a:extLst>
                <a:ext uri="{FF2B5EF4-FFF2-40B4-BE49-F238E27FC236}">
                  <a16:creationId xmlns:a16="http://schemas.microsoft.com/office/drawing/2014/main" id="{CB79BF91-C1F5-19AB-6022-40167554FCCC}"/>
                </a:ext>
              </a:extLst>
            </p:cNvPr>
            <p:cNvSpPr/>
            <p:nvPr/>
          </p:nvSpPr>
          <p:spPr>
            <a:xfrm>
              <a:off x="3096475" y="2061275"/>
              <a:ext cx="1000" cy="25"/>
            </a:xfrm>
            <a:custGeom>
              <a:avLst/>
              <a:gdLst/>
              <a:ahLst/>
              <a:cxnLst/>
              <a:rect l="l" t="t" r="r" b="b"/>
              <a:pathLst>
                <a:path w="40" h="1" extrusionOk="0">
                  <a:moveTo>
                    <a:pt x="0" y="1"/>
                  </a:moveTo>
                  <a:cubicBezTo>
                    <a:pt x="0" y="1"/>
                    <a:pt x="0" y="1"/>
                    <a:pt x="0" y="1"/>
                  </a:cubicBezTo>
                  <a:cubicBezTo>
                    <a:pt x="0" y="1"/>
                    <a:pt x="0" y="1"/>
                    <a:pt x="0" y="1"/>
                  </a:cubicBezTo>
                  <a:cubicBezTo>
                    <a:pt x="0" y="1"/>
                    <a:pt x="0" y="1"/>
                    <a:pt x="40" y="1"/>
                  </a:cubicBezTo>
                  <a:lnTo>
                    <a:pt x="0"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6" name="Google Shape;1554;p50">
              <a:extLst>
                <a:ext uri="{FF2B5EF4-FFF2-40B4-BE49-F238E27FC236}">
                  <a16:creationId xmlns:a16="http://schemas.microsoft.com/office/drawing/2014/main" id="{77CE9475-96B8-C56E-0576-FBC0E87CC207}"/>
                </a:ext>
              </a:extLst>
            </p:cNvPr>
            <p:cNvSpPr/>
            <p:nvPr/>
          </p:nvSpPr>
          <p:spPr>
            <a:xfrm>
              <a:off x="3086575" y="2047375"/>
              <a:ext cx="62650" cy="46975"/>
            </a:xfrm>
            <a:custGeom>
              <a:avLst/>
              <a:gdLst/>
              <a:ahLst/>
              <a:cxnLst/>
              <a:rect l="l" t="t" r="r" b="b"/>
              <a:pathLst>
                <a:path w="2506" h="1879" extrusionOk="0">
                  <a:moveTo>
                    <a:pt x="618" y="0"/>
                  </a:moveTo>
                  <a:cubicBezTo>
                    <a:pt x="597" y="0"/>
                    <a:pt x="576" y="1"/>
                    <a:pt x="555" y="2"/>
                  </a:cubicBezTo>
                  <a:cubicBezTo>
                    <a:pt x="357" y="2"/>
                    <a:pt x="159" y="81"/>
                    <a:pt x="0" y="200"/>
                  </a:cubicBezTo>
                  <a:cubicBezTo>
                    <a:pt x="40" y="438"/>
                    <a:pt x="40" y="675"/>
                    <a:pt x="79" y="913"/>
                  </a:cubicBezTo>
                  <a:cubicBezTo>
                    <a:pt x="159" y="755"/>
                    <a:pt x="238" y="636"/>
                    <a:pt x="396" y="557"/>
                  </a:cubicBezTo>
                  <a:cubicBezTo>
                    <a:pt x="413" y="556"/>
                    <a:pt x="430" y="555"/>
                    <a:pt x="447" y="555"/>
                  </a:cubicBezTo>
                  <a:cubicBezTo>
                    <a:pt x="1094" y="555"/>
                    <a:pt x="1554" y="1281"/>
                    <a:pt x="1902" y="1705"/>
                  </a:cubicBezTo>
                  <a:cubicBezTo>
                    <a:pt x="1947" y="1826"/>
                    <a:pt x="2050" y="1878"/>
                    <a:pt x="2156" y="1878"/>
                  </a:cubicBezTo>
                  <a:cubicBezTo>
                    <a:pt x="2327" y="1878"/>
                    <a:pt x="2505" y="1743"/>
                    <a:pt x="2456" y="1547"/>
                  </a:cubicBezTo>
                  <a:cubicBezTo>
                    <a:pt x="2456" y="1468"/>
                    <a:pt x="2417" y="1388"/>
                    <a:pt x="2337" y="1309"/>
                  </a:cubicBezTo>
                  <a:cubicBezTo>
                    <a:pt x="1913" y="730"/>
                    <a:pt x="1413" y="0"/>
                    <a:pt x="618"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7" name="Google Shape;1555;p50">
              <a:extLst>
                <a:ext uri="{FF2B5EF4-FFF2-40B4-BE49-F238E27FC236}">
                  <a16:creationId xmlns:a16="http://schemas.microsoft.com/office/drawing/2014/main" id="{6EF7C5C3-679B-FB1C-7A60-37FC75820F31}"/>
                </a:ext>
              </a:extLst>
            </p:cNvPr>
            <p:cNvSpPr/>
            <p:nvPr/>
          </p:nvSpPr>
          <p:spPr>
            <a:xfrm>
              <a:off x="3277700" y="1943825"/>
              <a:ext cx="88150" cy="65000"/>
            </a:xfrm>
            <a:custGeom>
              <a:avLst/>
              <a:gdLst/>
              <a:ahLst/>
              <a:cxnLst/>
              <a:rect l="l" t="t" r="r" b="b"/>
              <a:pathLst>
                <a:path w="3526" h="2600" extrusionOk="0">
                  <a:moveTo>
                    <a:pt x="1095" y="1"/>
                  </a:moveTo>
                  <a:cubicBezTo>
                    <a:pt x="857" y="1"/>
                    <a:pt x="628" y="66"/>
                    <a:pt x="436" y="222"/>
                  </a:cubicBezTo>
                  <a:cubicBezTo>
                    <a:pt x="0" y="618"/>
                    <a:pt x="80" y="1648"/>
                    <a:pt x="159" y="2203"/>
                  </a:cubicBezTo>
                  <a:cubicBezTo>
                    <a:pt x="80" y="2361"/>
                    <a:pt x="198" y="2559"/>
                    <a:pt x="397" y="2599"/>
                  </a:cubicBezTo>
                  <a:cubicBezTo>
                    <a:pt x="595" y="2599"/>
                    <a:pt x="753" y="2401"/>
                    <a:pt x="674" y="2203"/>
                  </a:cubicBezTo>
                  <a:cubicBezTo>
                    <a:pt x="634" y="2163"/>
                    <a:pt x="634" y="2124"/>
                    <a:pt x="634" y="2084"/>
                  </a:cubicBezTo>
                  <a:cubicBezTo>
                    <a:pt x="634" y="1648"/>
                    <a:pt x="634" y="1252"/>
                    <a:pt x="713" y="817"/>
                  </a:cubicBezTo>
                  <a:cubicBezTo>
                    <a:pt x="753" y="737"/>
                    <a:pt x="793" y="698"/>
                    <a:pt x="832" y="618"/>
                  </a:cubicBezTo>
                  <a:cubicBezTo>
                    <a:pt x="911" y="579"/>
                    <a:pt x="991" y="579"/>
                    <a:pt x="1070" y="579"/>
                  </a:cubicBezTo>
                  <a:cubicBezTo>
                    <a:pt x="1743" y="579"/>
                    <a:pt x="2021" y="1332"/>
                    <a:pt x="2298" y="1846"/>
                  </a:cubicBezTo>
                  <a:cubicBezTo>
                    <a:pt x="2395" y="2137"/>
                    <a:pt x="2544" y="2454"/>
                    <a:pt x="2832" y="2454"/>
                  </a:cubicBezTo>
                  <a:cubicBezTo>
                    <a:pt x="2898" y="2454"/>
                    <a:pt x="2970" y="2438"/>
                    <a:pt x="3051" y="2401"/>
                  </a:cubicBezTo>
                  <a:cubicBezTo>
                    <a:pt x="3526" y="2084"/>
                    <a:pt x="3169" y="1688"/>
                    <a:pt x="2932" y="1332"/>
                  </a:cubicBezTo>
                  <a:cubicBezTo>
                    <a:pt x="2654" y="935"/>
                    <a:pt x="2417" y="500"/>
                    <a:pt x="1981" y="262"/>
                  </a:cubicBezTo>
                  <a:cubicBezTo>
                    <a:pt x="1714" y="107"/>
                    <a:pt x="1398" y="1"/>
                    <a:pt x="1095"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8" name="Google Shape;1556;p50">
              <a:extLst>
                <a:ext uri="{FF2B5EF4-FFF2-40B4-BE49-F238E27FC236}">
                  <a16:creationId xmlns:a16="http://schemas.microsoft.com/office/drawing/2014/main" id="{E8295611-EDC1-93A0-CDB6-264D0824CECD}"/>
                </a:ext>
              </a:extLst>
            </p:cNvPr>
            <p:cNvSpPr/>
            <p:nvPr/>
          </p:nvSpPr>
          <p:spPr>
            <a:xfrm>
              <a:off x="3246000" y="2037425"/>
              <a:ext cx="66375" cy="63850"/>
            </a:xfrm>
            <a:custGeom>
              <a:avLst/>
              <a:gdLst/>
              <a:ahLst/>
              <a:cxnLst/>
              <a:rect l="l" t="t" r="r" b="b"/>
              <a:pathLst>
                <a:path w="2655" h="2554" extrusionOk="0">
                  <a:moveTo>
                    <a:pt x="1534" y="0"/>
                  </a:moveTo>
                  <a:cubicBezTo>
                    <a:pt x="1115" y="0"/>
                    <a:pt x="632" y="119"/>
                    <a:pt x="199" y="202"/>
                  </a:cubicBezTo>
                  <a:cubicBezTo>
                    <a:pt x="80" y="202"/>
                    <a:pt x="1" y="321"/>
                    <a:pt x="40" y="479"/>
                  </a:cubicBezTo>
                  <a:cubicBezTo>
                    <a:pt x="72" y="589"/>
                    <a:pt x="147" y="624"/>
                    <a:pt x="238" y="624"/>
                  </a:cubicBezTo>
                  <a:cubicBezTo>
                    <a:pt x="377" y="624"/>
                    <a:pt x="555" y="543"/>
                    <a:pt x="674" y="519"/>
                  </a:cubicBezTo>
                  <a:cubicBezTo>
                    <a:pt x="947" y="492"/>
                    <a:pt x="1221" y="445"/>
                    <a:pt x="1481" y="445"/>
                  </a:cubicBezTo>
                  <a:cubicBezTo>
                    <a:pt x="1598" y="445"/>
                    <a:pt x="1712" y="455"/>
                    <a:pt x="1823" y="479"/>
                  </a:cubicBezTo>
                  <a:cubicBezTo>
                    <a:pt x="2061" y="558"/>
                    <a:pt x="2100" y="836"/>
                    <a:pt x="2140" y="1034"/>
                  </a:cubicBezTo>
                  <a:cubicBezTo>
                    <a:pt x="2140" y="1430"/>
                    <a:pt x="1902" y="1786"/>
                    <a:pt x="1783" y="2183"/>
                  </a:cubicBezTo>
                  <a:cubicBezTo>
                    <a:pt x="1744" y="2301"/>
                    <a:pt x="1783" y="2460"/>
                    <a:pt x="1942" y="2539"/>
                  </a:cubicBezTo>
                  <a:cubicBezTo>
                    <a:pt x="1970" y="2548"/>
                    <a:pt x="2002" y="2553"/>
                    <a:pt x="2036" y="2553"/>
                  </a:cubicBezTo>
                  <a:cubicBezTo>
                    <a:pt x="2145" y="2553"/>
                    <a:pt x="2268" y="2502"/>
                    <a:pt x="2298" y="2381"/>
                  </a:cubicBezTo>
                  <a:cubicBezTo>
                    <a:pt x="2457" y="1984"/>
                    <a:pt x="2655" y="1549"/>
                    <a:pt x="2615" y="1073"/>
                  </a:cubicBezTo>
                  <a:cubicBezTo>
                    <a:pt x="2569" y="225"/>
                    <a:pt x="2111" y="0"/>
                    <a:pt x="153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9" name="Google Shape;1557;p50">
              <a:extLst>
                <a:ext uri="{FF2B5EF4-FFF2-40B4-BE49-F238E27FC236}">
                  <a16:creationId xmlns:a16="http://schemas.microsoft.com/office/drawing/2014/main" id="{37F7817A-5112-BE43-AC03-362346BB15D8}"/>
                </a:ext>
              </a:extLst>
            </p:cNvPr>
            <p:cNvSpPr/>
            <p:nvPr/>
          </p:nvSpPr>
          <p:spPr>
            <a:xfrm>
              <a:off x="3195050" y="2124075"/>
              <a:ext cx="194575" cy="84450"/>
            </a:xfrm>
            <a:custGeom>
              <a:avLst/>
              <a:gdLst/>
              <a:ahLst/>
              <a:cxnLst/>
              <a:rect l="l" t="t" r="r" b="b"/>
              <a:pathLst>
                <a:path w="7783" h="3378" extrusionOk="0">
                  <a:moveTo>
                    <a:pt x="424" y="0"/>
                  </a:moveTo>
                  <a:cubicBezTo>
                    <a:pt x="216" y="0"/>
                    <a:pt x="1" y="193"/>
                    <a:pt x="98" y="460"/>
                  </a:cubicBezTo>
                  <a:cubicBezTo>
                    <a:pt x="415" y="1569"/>
                    <a:pt x="1207" y="2519"/>
                    <a:pt x="2276" y="2995"/>
                  </a:cubicBezTo>
                  <a:cubicBezTo>
                    <a:pt x="2804" y="3248"/>
                    <a:pt x="3399" y="3377"/>
                    <a:pt x="3995" y="3377"/>
                  </a:cubicBezTo>
                  <a:cubicBezTo>
                    <a:pt x="4519" y="3377"/>
                    <a:pt x="5043" y="3278"/>
                    <a:pt x="5525" y="3074"/>
                  </a:cubicBezTo>
                  <a:cubicBezTo>
                    <a:pt x="6198" y="2797"/>
                    <a:pt x="6832" y="2401"/>
                    <a:pt x="7188" y="1767"/>
                  </a:cubicBezTo>
                  <a:cubicBezTo>
                    <a:pt x="7386" y="1489"/>
                    <a:pt x="7545" y="1173"/>
                    <a:pt x="7703" y="895"/>
                  </a:cubicBezTo>
                  <a:cubicBezTo>
                    <a:pt x="7783" y="776"/>
                    <a:pt x="7743" y="618"/>
                    <a:pt x="7624" y="539"/>
                  </a:cubicBezTo>
                  <a:cubicBezTo>
                    <a:pt x="7582" y="511"/>
                    <a:pt x="7535" y="498"/>
                    <a:pt x="7488" y="498"/>
                  </a:cubicBezTo>
                  <a:cubicBezTo>
                    <a:pt x="7403" y="498"/>
                    <a:pt x="7319" y="541"/>
                    <a:pt x="7268" y="618"/>
                  </a:cubicBezTo>
                  <a:cubicBezTo>
                    <a:pt x="7030" y="1014"/>
                    <a:pt x="6792" y="1291"/>
                    <a:pt x="6475" y="1648"/>
                  </a:cubicBezTo>
                  <a:cubicBezTo>
                    <a:pt x="6000" y="2123"/>
                    <a:pt x="5287" y="2401"/>
                    <a:pt x="4614" y="2519"/>
                  </a:cubicBezTo>
                  <a:cubicBezTo>
                    <a:pt x="4420" y="2560"/>
                    <a:pt x="4223" y="2579"/>
                    <a:pt x="4026" y="2579"/>
                  </a:cubicBezTo>
                  <a:cubicBezTo>
                    <a:pt x="3255" y="2579"/>
                    <a:pt x="2480" y="2288"/>
                    <a:pt x="1880" y="1846"/>
                  </a:cubicBezTo>
                  <a:cubicBezTo>
                    <a:pt x="1365" y="1450"/>
                    <a:pt x="890" y="895"/>
                    <a:pt x="732" y="261"/>
                  </a:cubicBezTo>
                  <a:cubicBezTo>
                    <a:pt x="686" y="77"/>
                    <a:pt x="556" y="0"/>
                    <a:pt x="42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0" name="Google Shape;1558;p50">
              <a:extLst>
                <a:ext uri="{FF2B5EF4-FFF2-40B4-BE49-F238E27FC236}">
                  <a16:creationId xmlns:a16="http://schemas.microsoft.com/office/drawing/2014/main" id="{F52AEC9C-4174-1D5B-7118-F56A1E07A018}"/>
                </a:ext>
              </a:extLst>
            </p:cNvPr>
            <p:cNvSpPr/>
            <p:nvPr/>
          </p:nvSpPr>
          <p:spPr>
            <a:xfrm>
              <a:off x="3189550" y="2458400"/>
              <a:ext cx="13900" cy="3000"/>
            </a:xfrm>
            <a:custGeom>
              <a:avLst/>
              <a:gdLst/>
              <a:ahLst/>
              <a:cxnLst/>
              <a:rect l="l" t="t" r="r" b="b"/>
              <a:pathLst>
                <a:path w="556" h="120" extrusionOk="0">
                  <a:moveTo>
                    <a:pt x="1" y="0"/>
                  </a:moveTo>
                  <a:cubicBezTo>
                    <a:pt x="199" y="40"/>
                    <a:pt x="357" y="79"/>
                    <a:pt x="555" y="119"/>
                  </a:cubicBezTo>
                  <a:cubicBezTo>
                    <a:pt x="516" y="79"/>
                    <a:pt x="476" y="40"/>
                    <a:pt x="397"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1" name="Google Shape;1559;p50">
              <a:extLst>
                <a:ext uri="{FF2B5EF4-FFF2-40B4-BE49-F238E27FC236}">
                  <a16:creationId xmlns:a16="http://schemas.microsoft.com/office/drawing/2014/main" id="{7DB9BE8F-02A0-1A5A-1331-0545FB920DFF}"/>
                </a:ext>
              </a:extLst>
            </p:cNvPr>
            <p:cNvSpPr/>
            <p:nvPr/>
          </p:nvSpPr>
          <p:spPr>
            <a:xfrm>
              <a:off x="2987525" y="2342525"/>
              <a:ext cx="150575" cy="106975"/>
            </a:xfrm>
            <a:custGeom>
              <a:avLst/>
              <a:gdLst/>
              <a:ahLst/>
              <a:cxnLst/>
              <a:rect l="l" t="t" r="r" b="b"/>
              <a:pathLst>
                <a:path w="6023" h="4279" extrusionOk="0">
                  <a:moveTo>
                    <a:pt x="296" y="1"/>
                  </a:moveTo>
                  <a:cubicBezTo>
                    <a:pt x="247" y="1"/>
                    <a:pt x="199" y="14"/>
                    <a:pt x="159" y="40"/>
                  </a:cubicBezTo>
                  <a:cubicBezTo>
                    <a:pt x="41" y="119"/>
                    <a:pt x="1" y="278"/>
                    <a:pt x="80" y="397"/>
                  </a:cubicBezTo>
                  <a:cubicBezTo>
                    <a:pt x="278" y="674"/>
                    <a:pt x="516" y="951"/>
                    <a:pt x="714" y="1268"/>
                  </a:cubicBezTo>
                  <a:cubicBezTo>
                    <a:pt x="1585" y="2456"/>
                    <a:pt x="2853" y="3368"/>
                    <a:pt x="4160" y="4041"/>
                  </a:cubicBezTo>
                  <a:cubicBezTo>
                    <a:pt x="4279" y="4120"/>
                    <a:pt x="4358" y="4160"/>
                    <a:pt x="4438" y="4199"/>
                  </a:cubicBezTo>
                  <a:cubicBezTo>
                    <a:pt x="4992" y="4199"/>
                    <a:pt x="5507" y="4239"/>
                    <a:pt x="6022" y="4279"/>
                  </a:cubicBezTo>
                  <a:cubicBezTo>
                    <a:pt x="5547" y="4160"/>
                    <a:pt x="5071" y="4001"/>
                    <a:pt x="4636" y="3764"/>
                  </a:cubicBezTo>
                  <a:cubicBezTo>
                    <a:pt x="2853" y="2853"/>
                    <a:pt x="1665" y="1823"/>
                    <a:pt x="516" y="159"/>
                  </a:cubicBezTo>
                  <a:cubicBezTo>
                    <a:pt x="490" y="53"/>
                    <a:pt x="393" y="1"/>
                    <a:pt x="296"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2" name="Google Shape;1560;p50">
              <a:extLst>
                <a:ext uri="{FF2B5EF4-FFF2-40B4-BE49-F238E27FC236}">
                  <a16:creationId xmlns:a16="http://schemas.microsoft.com/office/drawing/2014/main" id="{6306DA2F-8934-A098-3069-C36414C03204}"/>
                </a:ext>
              </a:extLst>
            </p:cNvPr>
            <p:cNvSpPr/>
            <p:nvPr/>
          </p:nvSpPr>
          <p:spPr>
            <a:xfrm>
              <a:off x="3098450" y="2447500"/>
              <a:ext cx="106000" cy="19825"/>
            </a:xfrm>
            <a:custGeom>
              <a:avLst/>
              <a:gdLst/>
              <a:ahLst/>
              <a:cxnLst/>
              <a:rect l="l" t="t" r="r" b="b"/>
              <a:pathLst>
                <a:path w="4240" h="793" extrusionOk="0">
                  <a:moveTo>
                    <a:pt x="1" y="0"/>
                  </a:moveTo>
                  <a:cubicBezTo>
                    <a:pt x="119" y="40"/>
                    <a:pt x="238" y="80"/>
                    <a:pt x="317" y="119"/>
                  </a:cubicBezTo>
                  <a:cubicBezTo>
                    <a:pt x="1268" y="159"/>
                    <a:pt x="2179" y="278"/>
                    <a:pt x="3090" y="476"/>
                  </a:cubicBezTo>
                  <a:cubicBezTo>
                    <a:pt x="3447" y="555"/>
                    <a:pt x="3803" y="674"/>
                    <a:pt x="4160" y="793"/>
                  </a:cubicBezTo>
                  <a:cubicBezTo>
                    <a:pt x="4239" y="713"/>
                    <a:pt x="4239" y="634"/>
                    <a:pt x="4199" y="555"/>
                  </a:cubicBezTo>
                  <a:cubicBezTo>
                    <a:pt x="4001" y="515"/>
                    <a:pt x="3843" y="476"/>
                    <a:pt x="3645" y="436"/>
                  </a:cubicBezTo>
                  <a:cubicBezTo>
                    <a:pt x="2932" y="397"/>
                    <a:pt x="2258" y="278"/>
                    <a:pt x="1585" y="80"/>
                  </a:cubicBezTo>
                  <a:cubicBezTo>
                    <a:pt x="1070" y="40"/>
                    <a:pt x="555" y="0"/>
                    <a:pt x="1"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3" name="Google Shape;1561;p50">
              <a:extLst>
                <a:ext uri="{FF2B5EF4-FFF2-40B4-BE49-F238E27FC236}">
                  <a16:creationId xmlns:a16="http://schemas.microsoft.com/office/drawing/2014/main" id="{7AAFF34E-D55A-0504-B544-3FC3625A95BB}"/>
                </a:ext>
              </a:extLst>
            </p:cNvPr>
            <p:cNvSpPr/>
            <p:nvPr/>
          </p:nvSpPr>
          <p:spPr>
            <a:xfrm>
              <a:off x="3106375" y="2450475"/>
              <a:ext cx="96075" cy="18825"/>
            </a:xfrm>
            <a:custGeom>
              <a:avLst/>
              <a:gdLst/>
              <a:ahLst/>
              <a:cxnLst/>
              <a:rect l="l" t="t" r="r" b="b"/>
              <a:pathLst>
                <a:path w="3843" h="753" extrusionOk="0">
                  <a:moveTo>
                    <a:pt x="0" y="0"/>
                  </a:moveTo>
                  <a:lnTo>
                    <a:pt x="0" y="0"/>
                  </a:lnTo>
                  <a:cubicBezTo>
                    <a:pt x="555" y="238"/>
                    <a:pt x="1110" y="396"/>
                    <a:pt x="1664" y="515"/>
                  </a:cubicBezTo>
                  <a:cubicBezTo>
                    <a:pt x="1981" y="555"/>
                    <a:pt x="2338" y="634"/>
                    <a:pt x="2654" y="674"/>
                  </a:cubicBezTo>
                  <a:cubicBezTo>
                    <a:pt x="2971" y="713"/>
                    <a:pt x="3328" y="753"/>
                    <a:pt x="3684" y="753"/>
                  </a:cubicBezTo>
                  <a:cubicBezTo>
                    <a:pt x="3764" y="753"/>
                    <a:pt x="3803" y="713"/>
                    <a:pt x="3843" y="674"/>
                  </a:cubicBezTo>
                  <a:cubicBezTo>
                    <a:pt x="3486" y="555"/>
                    <a:pt x="3130" y="436"/>
                    <a:pt x="2773" y="357"/>
                  </a:cubicBezTo>
                  <a:cubicBezTo>
                    <a:pt x="1862" y="159"/>
                    <a:pt x="951" y="40"/>
                    <a:pt x="0"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4" name="Google Shape;1562;p50">
              <a:extLst>
                <a:ext uri="{FF2B5EF4-FFF2-40B4-BE49-F238E27FC236}">
                  <a16:creationId xmlns:a16="http://schemas.microsoft.com/office/drawing/2014/main" id="{6FC080CC-03E7-F1B7-D96F-0345A2D5F786}"/>
                </a:ext>
              </a:extLst>
            </p:cNvPr>
            <p:cNvSpPr/>
            <p:nvPr/>
          </p:nvSpPr>
          <p:spPr>
            <a:xfrm>
              <a:off x="2975650" y="1970800"/>
              <a:ext cx="98075" cy="78050"/>
            </a:xfrm>
            <a:custGeom>
              <a:avLst/>
              <a:gdLst/>
              <a:ahLst/>
              <a:cxnLst/>
              <a:rect l="l" t="t" r="r" b="b"/>
              <a:pathLst>
                <a:path w="3923" h="3122" extrusionOk="0">
                  <a:moveTo>
                    <a:pt x="3331" y="1"/>
                  </a:moveTo>
                  <a:cubicBezTo>
                    <a:pt x="2839" y="1"/>
                    <a:pt x="2168" y="285"/>
                    <a:pt x="1942" y="411"/>
                  </a:cubicBezTo>
                  <a:cubicBezTo>
                    <a:pt x="1308" y="728"/>
                    <a:pt x="1" y="1995"/>
                    <a:pt x="397" y="2827"/>
                  </a:cubicBezTo>
                  <a:cubicBezTo>
                    <a:pt x="489" y="3030"/>
                    <a:pt x="692" y="3121"/>
                    <a:pt x="899" y="3121"/>
                  </a:cubicBezTo>
                  <a:cubicBezTo>
                    <a:pt x="1138" y="3121"/>
                    <a:pt x="1381" y="3000"/>
                    <a:pt x="1466" y="2788"/>
                  </a:cubicBezTo>
                  <a:cubicBezTo>
                    <a:pt x="1585" y="2431"/>
                    <a:pt x="1704" y="2075"/>
                    <a:pt x="1862" y="1758"/>
                  </a:cubicBezTo>
                  <a:cubicBezTo>
                    <a:pt x="2179" y="1203"/>
                    <a:pt x="2734" y="926"/>
                    <a:pt x="3288" y="688"/>
                  </a:cubicBezTo>
                  <a:cubicBezTo>
                    <a:pt x="3486" y="649"/>
                    <a:pt x="3922" y="649"/>
                    <a:pt x="3883" y="371"/>
                  </a:cubicBezTo>
                  <a:cubicBezTo>
                    <a:pt x="3839" y="96"/>
                    <a:pt x="3615" y="1"/>
                    <a:pt x="3331"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5" name="Google Shape;1563;p50">
              <a:extLst>
                <a:ext uri="{FF2B5EF4-FFF2-40B4-BE49-F238E27FC236}">
                  <a16:creationId xmlns:a16="http://schemas.microsoft.com/office/drawing/2014/main" id="{99DA9AB1-AC41-17BE-F336-D2BF2F9E40A8}"/>
                </a:ext>
              </a:extLst>
            </p:cNvPr>
            <p:cNvSpPr/>
            <p:nvPr/>
          </p:nvSpPr>
          <p:spPr>
            <a:xfrm>
              <a:off x="3200450" y="1820225"/>
              <a:ext cx="113925" cy="64725"/>
            </a:xfrm>
            <a:custGeom>
              <a:avLst/>
              <a:gdLst/>
              <a:ahLst/>
              <a:cxnLst/>
              <a:rect l="l" t="t" r="r" b="b"/>
              <a:pathLst>
                <a:path w="4557" h="2589" extrusionOk="0">
                  <a:moveTo>
                    <a:pt x="3472" y="1"/>
                  </a:moveTo>
                  <a:cubicBezTo>
                    <a:pt x="2737" y="1"/>
                    <a:pt x="1806" y="474"/>
                    <a:pt x="1387" y="809"/>
                  </a:cubicBezTo>
                  <a:cubicBezTo>
                    <a:pt x="1110" y="1047"/>
                    <a:pt x="1" y="2195"/>
                    <a:pt x="634" y="2552"/>
                  </a:cubicBezTo>
                  <a:cubicBezTo>
                    <a:pt x="673" y="2578"/>
                    <a:pt x="709" y="2589"/>
                    <a:pt x="744" y="2589"/>
                  </a:cubicBezTo>
                  <a:cubicBezTo>
                    <a:pt x="922" y="2589"/>
                    <a:pt x="1050" y="2289"/>
                    <a:pt x="1149" y="2156"/>
                  </a:cubicBezTo>
                  <a:cubicBezTo>
                    <a:pt x="1585" y="1720"/>
                    <a:pt x="2060" y="1324"/>
                    <a:pt x="2694" y="1245"/>
                  </a:cubicBezTo>
                  <a:cubicBezTo>
                    <a:pt x="2766" y="1237"/>
                    <a:pt x="2837" y="1234"/>
                    <a:pt x="2908" y="1234"/>
                  </a:cubicBezTo>
                  <a:cubicBezTo>
                    <a:pt x="3195" y="1234"/>
                    <a:pt x="3487" y="1284"/>
                    <a:pt x="3803" y="1284"/>
                  </a:cubicBezTo>
                  <a:cubicBezTo>
                    <a:pt x="4239" y="1284"/>
                    <a:pt x="4556" y="651"/>
                    <a:pt x="4239" y="294"/>
                  </a:cubicBezTo>
                  <a:cubicBezTo>
                    <a:pt x="4052" y="84"/>
                    <a:pt x="3779" y="1"/>
                    <a:pt x="3472"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6" name="Google Shape;1564;p50">
              <a:extLst>
                <a:ext uri="{FF2B5EF4-FFF2-40B4-BE49-F238E27FC236}">
                  <a16:creationId xmlns:a16="http://schemas.microsoft.com/office/drawing/2014/main" id="{6E40478A-E4E0-B06B-9DF7-48FAA6F7739C}"/>
                </a:ext>
              </a:extLst>
            </p:cNvPr>
            <p:cNvSpPr/>
            <p:nvPr/>
          </p:nvSpPr>
          <p:spPr>
            <a:xfrm>
              <a:off x="2450800" y="1535175"/>
              <a:ext cx="907125" cy="1469625"/>
            </a:xfrm>
            <a:custGeom>
              <a:avLst/>
              <a:gdLst/>
              <a:ahLst/>
              <a:cxnLst/>
              <a:rect l="l" t="t" r="r" b="b"/>
              <a:pathLst>
                <a:path w="36285" h="58785" extrusionOk="0">
                  <a:moveTo>
                    <a:pt x="29907" y="2506"/>
                  </a:moveTo>
                  <a:cubicBezTo>
                    <a:pt x="31373" y="2546"/>
                    <a:pt x="32680" y="3061"/>
                    <a:pt x="33671" y="3972"/>
                  </a:cubicBezTo>
                  <a:cubicBezTo>
                    <a:pt x="34621" y="4803"/>
                    <a:pt x="35295" y="5952"/>
                    <a:pt x="35532" y="7299"/>
                  </a:cubicBezTo>
                  <a:cubicBezTo>
                    <a:pt x="35532" y="7339"/>
                    <a:pt x="35532" y="7339"/>
                    <a:pt x="35532" y="7378"/>
                  </a:cubicBezTo>
                  <a:cubicBezTo>
                    <a:pt x="35453" y="7101"/>
                    <a:pt x="35334" y="6824"/>
                    <a:pt x="35215" y="6586"/>
                  </a:cubicBezTo>
                  <a:cubicBezTo>
                    <a:pt x="34780" y="5715"/>
                    <a:pt x="34304" y="4883"/>
                    <a:pt x="33631" y="4209"/>
                  </a:cubicBezTo>
                  <a:cubicBezTo>
                    <a:pt x="33314" y="3892"/>
                    <a:pt x="32958" y="3615"/>
                    <a:pt x="32601" y="3377"/>
                  </a:cubicBezTo>
                  <a:cubicBezTo>
                    <a:pt x="31769" y="2902"/>
                    <a:pt x="30858" y="2664"/>
                    <a:pt x="29947" y="2546"/>
                  </a:cubicBezTo>
                  <a:cubicBezTo>
                    <a:pt x="29907" y="2546"/>
                    <a:pt x="29868" y="2546"/>
                    <a:pt x="29828" y="2506"/>
                  </a:cubicBezTo>
                  <a:close/>
                  <a:moveTo>
                    <a:pt x="31056" y="10230"/>
                  </a:moveTo>
                  <a:lnTo>
                    <a:pt x="31056" y="10230"/>
                  </a:lnTo>
                  <a:cubicBezTo>
                    <a:pt x="29828" y="12568"/>
                    <a:pt x="27451" y="14350"/>
                    <a:pt x="25194" y="15657"/>
                  </a:cubicBezTo>
                  <a:cubicBezTo>
                    <a:pt x="25986" y="15103"/>
                    <a:pt x="26818" y="14509"/>
                    <a:pt x="27570" y="13875"/>
                  </a:cubicBezTo>
                  <a:cubicBezTo>
                    <a:pt x="28877" y="12884"/>
                    <a:pt x="30224" y="11656"/>
                    <a:pt x="31056" y="10230"/>
                  </a:cubicBezTo>
                  <a:close/>
                  <a:moveTo>
                    <a:pt x="30892" y="9733"/>
                  </a:moveTo>
                  <a:lnTo>
                    <a:pt x="30892" y="9733"/>
                  </a:lnTo>
                  <a:cubicBezTo>
                    <a:pt x="29721" y="11913"/>
                    <a:pt x="27295" y="13642"/>
                    <a:pt x="25431" y="14984"/>
                  </a:cubicBezTo>
                  <a:cubicBezTo>
                    <a:pt x="25352" y="15063"/>
                    <a:pt x="25273" y="15103"/>
                    <a:pt x="25194" y="15182"/>
                  </a:cubicBezTo>
                  <a:cubicBezTo>
                    <a:pt x="24243" y="15816"/>
                    <a:pt x="23253" y="16410"/>
                    <a:pt x="22302" y="17044"/>
                  </a:cubicBezTo>
                  <a:lnTo>
                    <a:pt x="20757" y="17757"/>
                  </a:lnTo>
                  <a:cubicBezTo>
                    <a:pt x="20044" y="18074"/>
                    <a:pt x="19291" y="18391"/>
                    <a:pt x="18578" y="18747"/>
                  </a:cubicBezTo>
                  <a:cubicBezTo>
                    <a:pt x="18974" y="18351"/>
                    <a:pt x="19371" y="17994"/>
                    <a:pt x="19806" y="17678"/>
                  </a:cubicBezTo>
                  <a:cubicBezTo>
                    <a:pt x="21074" y="16687"/>
                    <a:pt x="22539" y="16053"/>
                    <a:pt x="24005" y="15340"/>
                  </a:cubicBezTo>
                  <a:cubicBezTo>
                    <a:pt x="24401" y="15142"/>
                    <a:pt x="24797" y="14944"/>
                    <a:pt x="25194" y="14746"/>
                  </a:cubicBezTo>
                  <a:cubicBezTo>
                    <a:pt x="27372" y="13597"/>
                    <a:pt x="29432" y="12092"/>
                    <a:pt x="30739" y="9953"/>
                  </a:cubicBezTo>
                  <a:cubicBezTo>
                    <a:pt x="30795" y="9884"/>
                    <a:pt x="30846" y="9809"/>
                    <a:pt x="30892" y="9733"/>
                  </a:cubicBezTo>
                  <a:close/>
                  <a:moveTo>
                    <a:pt x="7130" y="11102"/>
                  </a:moveTo>
                  <a:lnTo>
                    <a:pt x="7130" y="11102"/>
                  </a:lnTo>
                  <a:cubicBezTo>
                    <a:pt x="3684" y="12409"/>
                    <a:pt x="1545" y="16133"/>
                    <a:pt x="1466" y="19737"/>
                  </a:cubicBezTo>
                  <a:cubicBezTo>
                    <a:pt x="1466" y="20450"/>
                    <a:pt x="1545" y="21163"/>
                    <a:pt x="1664" y="21837"/>
                  </a:cubicBezTo>
                  <a:cubicBezTo>
                    <a:pt x="1743" y="24412"/>
                    <a:pt x="2575" y="26590"/>
                    <a:pt x="3565" y="29165"/>
                  </a:cubicBezTo>
                  <a:cubicBezTo>
                    <a:pt x="4318" y="31146"/>
                    <a:pt x="4912" y="33245"/>
                    <a:pt x="4912" y="35345"/>
                  </a:cubicBezTo>
                  <a:cubicBezTo>
                    <a:pt x="4912" y="36177"/>
                    <a:pt x="4833" y="37008"/>
                    <a:pt x="4595" y="37840"/>
                  </a:cubicBezTo>
                  <a:cubicBezTo>
                    <a:pt x="4476" y="38316"/>
                    <a:pt x="4318" y="38791"/>
                    <a:pt x="4199" y="39306"/>
                  </a:cubicBezTo>
                  <a:cubicBezTo>
                    <a:pt x="4239" y="38197"/>
                    <a:pt x="4437" y="37048"/>
                    <a:pt x="4397" y="35939"/>
                  </a:cubicBezTo>
                  <a:cubicBezTo>
                    <a:pt x="4318" y="33364"/>
                    <a:pt x="3605" y="30908"/>
                    <a:pt x="2773" y="28492"/>
                  </a:cubicBezTo>
                  <a:cubicBezTo>
                    <a:pt x="1545" y="24927"/>
                    <a:pt x="357" y="21441"/>
                    <a:pt x="1188" y="17638"/>
                  </a:cubicBezTo>
                  <a:cubicBezTo>
                    <a:pt x="1505" y="16212"/>
                    <a:pt x="1981" y="14786"/>
                    <a:pt x="3011" y="13756"/>
                  </a:cubicBezTo>
                  <a:cubicBezTo>
                    <a:pt x="3803" y="13043"/>
                    <a:pt x="4635" y="12330"/>
                    <a:pt x="5546" y="11775"/>
                  </a:cubicBezTo>
                  <a:cubicBezTo>
                    <a:pt x="6061" y="11458"/>
                    <a:pt x="6576" y="11260"/>
                    <a:pt x="7130" y="11102"/>
                  </a:cubicBezTo>
                  <a:close/>
                  <a:moveTo>
                    <a:pt x="19133" y="39702"/>
                  </a:moveTo>
                  <a:cubicBezTo>
                    <a:pt x="19133" y="39702"/>
                    <a:pt x="19133" y="39742"/>
                    <a:pt x="19093" y="39781"/>
                  </a:cubicBezTo>
                  <a:lnTo>
                    <a:pt x="19093" y="39742"/>
                  </a:lnTo>
                  <a:cubicBezTo>
                    <a:pt x="19093" y="39742"/>
                    <a:pt x="19133" y="39702"/>
                    <a:pt x="19133" y="39702"/>
                  </a:cubicBezTo>
                  <a:close/>
                  <a:moveTo>
                    <a:pt x="22614" y="0"/>
                  </a:moveTo>
                  <a:cubicBezTo>
                    <a:pt x="21193" y="0"/>
                    <a:pt x="19747" y="228"/>
                    <a:pt x="18618" y="525"/>
                  </a:cubicBezTo>
                  <a:cubicBezTo>
                    <a:pt x="16043" y="1159"/>
                    <a:pt x="13508" y="2308"/>
                    <a:pt x="11686" y="4249"/>
                  </a:cubicBezTo>
                  <a:cubicBezTo>
                    <a:pt x="10062" y="5952"/>
                    <a:pt x="9032" y="8171"/>
                    <a:pt x="8636" y="10468"/>
                  </a:cubicBezTo>
                  <a:lnTo>
                    <a:pt x="8477" y="10468"/>
                  </a:lnTo>
                  <a:cubicBezTo>
                    <a:pt x="8305" y="10444"/>
                    <a:pt x="8133" y="10433"/>
                    <a:pt x="7963" y="10433"/>
                  </a:cubicBezTo>
                  <a:cubicBezTo>
                    <a:pt x="6998" y="10433"/>
                    <a:pt x="6071" y="10795"/>
                    <a:pt x="5229" y="11300"/>
                  </a:cubicBezTo>
                  <a:cubicBezTo>
                    <a:pt x="4437" y="11736"/>
                    <a:pt x="3724" y="12330"/>
                    <a:pt x="3011" y="12964"/>
                  </a:cubicBezTo>
                  <a:cubicBezTo>
                    <a:pt x="2694" y="13241"/>
                    <a:pt x="2377" y="13518"/>
                    <a:pt x="2139" y="13875"/>
                  </a:cubicBezTo>
                  <a:cubicBezTo>
                    <a:pt x="1070" y="15222"/>
                    <a:pt x="673" y="17004"/>
                    <a:pt x="436" y="18707"/>
                  </a:cubicBezTo>
                  <a:cubicBezTo>
                    <a:pt x="0" y="22391"/>
                    <a:pt x="1426" y="25957"/>
                    <a:pt x="2614" y="29363"/>
                  </a:cubicBezTo>
                  <a:cubicBezTo>
                    <a:pt x="3129" y="30948"/>
                    <a:pt x="3565" y="32572"/>
                    <a:pt x="3803" y="34236"/>
                  </a:cubicBezTo>
                  <a:cubicBezTo>
                    <a:pt x="3922" y="35107"/>
                    <a:pt x="3961" y="36018"/>
                    <a:pt x="3922" y="36929"/>
                  </a:cubicBezTo>
                  <a:cubicBezTo>
                    <a:pt x="3842" y="38118"/>
                    <a:pt x="3763" y="39385"/>
                    <a:pt x="3446" y="40494"/>
                  </a:cubicBezTo>
                  <a:cubicBezTo>
                    <a:pt x="3050" y="42000"/>
                    <a:pt x="2614" y="43228"/>
                    <a:pt x="3248" y="44772"/>
                  </a:cubicBezTo>
                  <a:cubicBezTo>
                    <a:pt x="4080" y="46872"/>
                    <a:pt x="4635" y="48100"/>
                    <a:pt x="3407" y="50239"/>
                  </a:cubicBezTo>
                  <a:cubicBezTo>
                    <a:pt x="1387" y="53685"/>
                    <a:pt x="3446" y="56656"/>
                    <a:pt x="6615" y="58003"/>
                  </a:cubicBezTo>
                  <a:cubicBezTo>
                    <a:pt x="7130" y="58241"/>
                    <a:pt x="7685" y="58439"/>
                    <a:pt x="8279" y="58558"/>
                  </a:cubicBezTo>
                  <a:cubicBezTo>
                    <a:pt x="8863" y="58704"/>
                    <a:pt x="9539" y="58784"/>
                    <a:pt x="10240" y="58784"/>
                  </a:cubicBezTo>
                  <a:cubicBezTo>
                    <a:pt x="12773" y="58784"/>
                    <a:pt x="15621" y="57728"/>
                    <a:pt x="15528" y="54874"/>
                  </a:cubicBezTo>
                  <a:cubicBezTo>
                    <a:pt x="15488" y="53329"/>
                    <a:pt x="14736" y="52022"/>
                    <a:pt x="14934" y="50358"/>
                  </a:cubicBezTo>
                  <a:cubicBezTo>
                    <a:pt x="15132" y="48694"/>
                    <a:pt x="16360" y="47545"/>
                    <a:pt x="17271" y="46198"/>
                  </a:cubicBezTo>
                  <a:cubicBezTo>
                    <a:pt x="17350" y="46040"/>
                    <a:pt x="17430" y="45921"/>
                    <a:pt x="17509" y="45802"/>
                  </a:cubicBezTo>
                  <a:cubicBezTo>
                    <a:pt x="17548" y="45723"/>
                    <a:pt x="17628" y="45604"/>
                    <a:pt x="17707" y="45525"/>
                  </a:cubicBezTo>
                  <a:cubicBezTo>
                    <a:pt x="17786" y="45367"/>
                    <a:pt x="17865" y="45248"/>
                    <a:pt x="17944" y="45129"/>
                  </a:cubicBezTo>
                  <a:cubicBezTo>
                    <a:pt x="18657" y="44020"/>
                    <a:pt x="19331" y="42911"/>
                    <a:pt x="19965" y="41762"/>
                  </a:cubicBezTo>
                  <a:cubicBezTo>
                    <a:pt x="20202" y="41287"/>
                    <a:pt x="20480" y="40811"/>
                    <a:pt x="20678" y="40336"/>
                  </a:cubicBezTo>
                  <a:cubicBezTo>
                    <a:pt x="20836" y="40019"/>
                    <a:pt x="20995" y="39702"/>
                    <a:pt x="21113" y="39385"/>
                  </a:cubicBezTo>
                  <a:cubicBezTo>
                    <a:pt x="21272" y="38989"/>
                    <a:pt x="21391" y="38553"/>
                    <a:pt x="21470" y="38118"/>
                  </a:cubicBezTo>
                  <a:cubicBezTo>
                    <a:pt x="21510" y="37919"/>
                    <a:pt x="21549" y="37682"/>
                    <a:pt x="21549" y="37444"/>
                  </a:cubicBezTo>
                  <a:cubicBezTo>
                    <a:pt x="21549" y="37405"/>
                    <a:pt x="21549" y="37365"/>
                    <a:pt x="21549" y="37325"/>
                  </a:cubicBezTo>
                  <a:cubicBezTo>
                    <a:pt x="21668" y="35543"/>
                    <a:pt x="21113" y="33681"/>
                    <a:pt x="20321" y="32096"/>
                  </a:cubicBezTo>
                  <a:cubicBezTo>
                    <a:pt x="19885" y="31185"/>
                    <a:pt x="19291" y="30314"/>
                    <a:pt x="18697" y="29403"/>
                  </a:cubicBezTo>
                  <a:cubicBezTo>
                    <a:pt x="18143" y="27660"/>
                    <a:pt x="17905" y="25838"/>
                    <a:pt x="18143" y="24016"/>
                  </a:cubicBezTo>
                  <a:cubicBezTo>
                    <a:pt x="17984" y="23976"/>
                    <a:pt x="17865" y="23976"/>
                    <a:pt x="17707" y="23976"/>
                  </a:cubicBezTo>
                  <a:cubicBezTo>
                    <a:pt x="17509" y="25323"/>
                    <a:pt x="17588" y="26709"/>
                    <a:pt x="17905" y="28135"/>
                  </a:cubicBezTo>
                  <a:cubicBezTo>
                    <a:pt x="17113" y="26828"/>
                    <a:pt x="16479" y="25481"/>
                    <a:pt x="16479" y="23897"/>
                  </a:cubicBezTo>
                  <a:cubicBezTo>
                    <a:pt x="16479" y="23857"/>
                    <a:pt x="16479" y="23857"/>
                    <a:pt x="16479" y="23817"/>
                  </a:cubicBezTo>
                  <a:cubicBezTo>
                    <a:pt x="15251" y="23619"/>
                    <a:pt x="13904" y="23302"/>
                    <a:pt x="12834" y="22946"/>
                  </a:cubicBezTo>
                  <a:cubicBezTo>
                    <a:pt x="11884" y="22629"/>
                    <a:pt x="11171" y="22312"/>
                    <a:pt x="11012" y="22074"/>
                  </a:cubicBezTo>
                  <a:cubicBezTo>
                    <a:pt x="10616" y="21401"/>
                    <a:pt x="11963" y="20728"/>
                    <a:pt x="13706" y="20332"/>
                  </a:cubicBezTo>
                  <a:cubicBezTo>
                    <a:pt x="14882" y="20011"/>
                    <a:pt x="16251" y="19850"/>
                    <a:pt x="17351" y="19850"/>
                  </a:cubicBezTo>
                  <a:cubicBezTo>
                    <a:pt x="17473" y="19850"/>
                    <a:pt x="17592" y="19852"/>
                    <a:pt x="17707" y="19856"/>
                  </a:cubicBezTo>
                  <a:cubicBezTo>
                    <a:pt x="17707" y="19817"/>
                    <a:pt x="17746" y="19777"/>
                    <a:pt x="17786" y="19737"/>
                  </a:cubicBezTo>
                  <a:cubicBezTo>
                    <a:pt x="17905" y="19658"/>
                    <a:pt x="18024" y="19539"/>
                    <a:pt x="18182" y="19460"/>
                  </a:cubicBezTo>
                  <a:cubicBezTo>
                    <a:pt x="19054" y="18945"/>
                    <a:pt x="19965" y="18549"/>
                    <a:pt x="20915" y="18153"/>
                  </a:cubicBezTo>
                  <a:lnTo>
                    <a:pt x="20915" y="18153"/>
                  </a:lnTo>
                  <a:cubicBezTo>
                    <a:pt x="20836" y="18192"/>
                    <a:pt x="20757" y="18232"/>
                    <a:pt x="20717" y="18311"/>
                  </a:cubicBezTo>
                  <a:cubicBezTo>
                    <a:pt x="20084" y="18905"/>
                    <a:pt x="19529" y="19539"/>
                    <a:pt x="19093" y="20213"/>
                  </a:cubicBezTo>
                  <a:cubicBezTo>
                    <a:pt x="19093" y="20252"/>
                    <a:pt x="19133" y="20252"/>
                    <a:pt x="19133" y="20292"/>
                  </a:cubicBezTo>
                  <a:cubicBezTo>
                    <a:pt x="19212" y="20371"/>
                    <a:pt x="19291" y="20450"/>
                    <a:pt x="19371" y="20569"/>
                  </a:cubicBezTo>
                  <a:cubicBezTo>
                    <a:pt x="20004" y="19539"/>
                    <a:pt x="20876" y="18589"/>
                    <a:pt x="21866" y="17876"/>
                  </a:cubicBezTo>
                  <a:cubicBezTo>
                    <a:pt x="22064" y="17717"/>
                    <a:pt x="22262" y="17559"/>
                    <a:pt x="22460" y="17400"/>
                  </a:cubicBezTo>
                  <a:cubicBezTo>
                    <a:pt x="22856" y="17242"/>
                    <a:pt x="23253" y="17044"/>
                    <a:pt x="23609" y="16885"/>
                  </a:cubicBezTo>
                  <a:cubicBezTo>
                    <a:pt x="24124" y="16648"/>
                    <a:pt x="24639" y="16370"/>
                    <a:pt x="25194" y="16093"/>
                  </a:cubicBezTo>
                  <a:cubicBezTo>
                    <a:pt x="28125" y="14469"/>
                    <a:pt x="31333" y="11894"/>
                    <a:pt x="32007" y="8804"/>
                  </a:cubicBezTo>
                  <a:cubicBezTo>
                    <a:pt x="32126" y="8408"/>
                    <a:pt x="32165" y="8012"/>
                    <a:pt x="32205" y="7616"/>
                  </a:cubicBezTo>
                  <a:cubicBezTo>
                    <a:pt x="33274" y="8804"/>
                    <a:pt x="34225" y="10032"/>
                    <a:pt x="35097" y="11340"/>
                  </a:cubicBezTo>
                  <a:cubicBezTo>
                    <a:pt x="35219" y="11584"/>
                    <a:pt x="35436" y="11853"/>
                    <a:pt x="35711" y="11853"/>
                  </a:cubicBezTo>
                  <a:cubicBezTo>
                    <a:pt x="35792" y="11853"/>
                    <a:pt x="35878" y="11829"/>
                    <a:pt x="35968" y="11775"/>
                  </a:cubicBezTo>
                  <a:cubicBezTo>
                    <a:pt x="35968" y="11736"/>
                    <a:pt x="36008" y="11736"/>
                    <a:pt x="36008" y="11736"/>
                  </a:cubicBezTo>
                  <a:cubicBezTo>
                    <a:pt x="36047" y="11696"/>
                    <a:pt x="36047" y="11656"/>
                    <a:pt x="36087" y="11617"/>
                  </a:cubicBezTo>
                  <a:cubicBezTo>
                    <a:pt x="36285" y="11340"/>
                    <a:pt x="36245" y="10904"/>
                    <a:pt x="36285" y="10547"/>
                  </a:cubicBezTo>
                  <a:cubicBezTo>
                    <a:pt x="36245" y="10032"/>
                    <a:pt x="36166" y="9478"/>
                    <a:pt x="36047" y="8923"/>
                  </a:cubicBezTo>
                  <a:cubicBezTo>
                    <a:pt x="36047" y="8448"/>
                    <a:pt x="36047" y="7933"/>
                    <a:pt x="35968" y="7457"/>
                  </a:cubicBezTo>
                  <a:cubicBezTo>
                    <a:pt x="35730" y="5833"/>
                    <a:pt x="34938" y="4487"/>
                    <a:pt x="33789" y="3536"/>
                  </a:cubicBezTo>
                  <a:cubicBezTo>
                    <a:pt x="32714" y="2640"/>
                    <a:pt x="31314" y="2133"/>
                    <a:pt x="29795" y="2133"/>
                  </a:cubicBezTo>
                  <a:cubicBezTo>
                    <a:pt x="29635" y="2133"/>
                    <a:pt x="29475" y="2138"/>
                    <a:pt x="29313" y="2149"/>
                  </a:cubicBezTo>
                  <a:cubicBezTo>
                    <a:pt x="29155" y="2149"/>
                    <a:pt x="28323" y="2268"/>
                    <a:pt x="27848" y="2466"/>
                  </a:cubicBezTo>
                  <a:cubicBezTo>
                    <a:pt x="27649" y="2268"/>
                    <a:pt x="27531" y="1912"/>
                    <a:pt x="27372" y="1714"/>
                  </a:cubicBezTo>
                  <a:cubicBezTo>
                    <a:pt x="27333" y="1674"/>
                    <a:pt x="27293" y="1634"/>
                    <a:pt x="27293" y="1595"/>
                  </a:cubicBezTo>
                  <a:cubicBezTo>
                    <a:pt x="27055" y="1278"/>
                    <a:pt x="26778" y="1001"/>
                    <a:pt x="26461" y="842"/>
                  </a:cubicBezTo>
                  <a:cubicBezTo>
                    <a:pt x="25431" y="228"/>
                    <a:pt x="24035" y="0"/>
                    <a:pt x="22614" y="0"/>
                  </a:cubicBezTo>
                  <a:close/>
                </a:path>
              </a:pathLst>
            </a:custGeom>
            <a:solidFill>
              <a:srgbClr val="190C0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7" name="Google Shape;1565;p50">
              <a:extLst>
                <a:ext uri="{FF2B5EF4-FFF2-40B4-BE49-F238E27FC236}">
                  <a16:creationId xmlns:a16="http://schemas.microsoft.com/office/drawing/2014/main" id="{F63A1275-1DC9-666E-6AFE-B96BD94F6206}"/>
                </a:ext>
              </a:extLst>
            </p:cNvPr>
            <p:cNvSpPr/>
            <p:nvPr/>
          </p:nvSpPr>
          <p:spPr>
            <a:xfrm>
              <a:off x="2928125" y="2526725"/>
              <a:ext cx="1000" cy="2000"/>
            </a:xfrm>
            <a:custGeom>
              <a:avLst/>
              <a:gdLst/>
              <a:ahLst/>
              <a:cxnLst/>
              <a:rect l="l" t="t" r="r" b="b"/>
              <a:pathLst>
                <a:path w="40" h="80" extrusionOk="0">
                  <a:moveTo>
                    <a:pt x="40" y="0"/>
                  </a:moveTo>
                  <a:lnTo>
                    <a:pt x="40" y="0"/>
                  </a:lnTo>
                  <a:cubicBezTo>
                    <a:pt x="40" y="40"/>
                    <a:pt x="0" y="80"/>
                    <a:pt x="0" y="80"/>
                  </a:cubicBezTo>
                  <a:cubicBezTo>
                    <a:pt x="40" y="80"/>
                    <a:pt x="40" y="40"/>
                    <a:pt x="40"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8" name="Google Shape;1566;p50">
              <a:extLst>
                <a:ext uri="{FF2B5EF4-FFF2-40B4-BE49-F238E27FC236}">
                  <a16:creationId xmlns:a16="http://schemas.microsoft.com/office/drawing/2014/main" id="{E9DE5158-CD38-0186-37EF-56743BE2983C}"/>
                </a:ext>
              </a:extLst>
            </p:cNvPr>
            <p:cNvSpPr/>
            <p:nvPr/>
          </p:nvSpPr>
          <p:spPr>
            <a:xfrm>
              <a:off x="3033100" y="2139500"/>
              <a:ext cx="156475" cy="156500"/>
            </a:xfrm>
            <a:custGeom>
              <a:avLst/>
              <a:gdLst/>
              <a:ahLst/>
              <a:cxnLst/>
              <a:rect l="l" t="t" r="r" b="b"/>
              <a:pathLst>
                <a:path w="6259" h="6260" extrusionOk="0">
                  <a:moveTo>
                    <a:pt x="3130" y="1"/>
                  </a:moveTo>
                  <a:cubicBezTo>
                    <a:pt x="2971" y="1"/>
                    <a:pt x="2813" y="41"/>
                    <a:pt x="2654" y="41"/>
                  </a:cubicBezTo>
                  <a:cubicBezTo>
                    <a:pt x="1149" y="278"/>
                    <a:pt x="0" y="1546"/>
                    <a:pt x="0" y="3130"/>
                  </a:cubicBezTo>
                  <a:cubicBezTo>
                    <a:pt x="0" y="4834"/>
                    <a:pt x="1387" y="6260"/>
                    <a:pt x="3130" y="6260"/>
                  </a:cubicBezTo>
                  <a:cubicBezTo>
                    <a:pt x="3486" y="6260"/>
                    <a:pt x="3803" y="6181"/>
                    <a:pt x="4120" y="6062"/>
                  </a:cubicBezTo>
                  <a:cubicBezTo>
                    <a:pt x="5348" y="5626"/>
                    <a:pt x="6259" y="4477"/>
                    <a:pt x="6259" y="3130"/>
                  </a:cubicBezTo>
                  <a:cubicBezTo>
                    <a:pt x="6259" y="1387"/>
                    <a:pt x="4833" y="1"/>
                    <a:pt x="3130" y="1"/>
                  </a:cubicBezTo>
                  <a:close/>
                </a:path>
              </a:pathLst>
            </a:custGeom>
            <a:solidFill>
              <a:srgbClr val="E1570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9" name="Google Shape;1567;p50">
              <a:extLst>
                <a:ext uri="{FF2B5EF4-FFF2-40B4-BE49-F238E27FC236}">
                  <a16:creationId xmlns:a16="http://schemas.microsoft.com/office/drawing/2014/main" id="{8A6140A8-3215-B078-0977-1A7181681C6F}"/>
                </a:ext>
              </a:extLst>
            </p:cNvPr>
            <p:cNvSpPr/>
            <p:nvPr/>
          </p:nvSpPr>
          <p:spPr>
            <a:xfrm>
              <a:off x="3435150" y="1971150"/>
              <a:ext cx="23800" cy="60450"/>
            </a:xfrm>
            <a:custGeom>
              <a:avLst/>
              <a:gdLst/>
              <a:ahLst/>
              <a:cxnLst/>
              <a:rect l="l" t="t" r="r" b="b"/>
              <a:pathLst>
                <a:path w="952" h="2418" extrusionOk="0">
                  <a:moveTo>
                    <a:pt x="1" y="1"/>
                  </a:moveTo>
                  <a:lnTo>
                    <a:pt x="1" y="40"/>
                  </a:lnTo>
                  <a:cubicBezTo>
                    <a:pt x="278" y="595"/>
                    <a:pt x="476" y="1150"/>
                    <a:pt x="714" y="1704"/>
                  </a:cubicBezTo>
                  <a:cubicBezTo>
                    <a:pt x="516" y="1150"/>
                    <a:pt x="318" y="555"/>
                    <a:pt x="40" y="1"/>
                  </a:cubicBezTo>
                  <a:close/>
                  <a:moveTo>
                    <a:pt x="714" y="1704"/>
                  </a:moveTo>
                  <a:lnTo>
                    <a:pt x="714" y="1704"/>
                  </a:lnTo>
                  <a:cubicBezTo>
                    <a:pt x="754" y="1825"/>
                    <a:pt x="794" y="1946"/>
                    <a:pt x="835" y="2067"/>
                  </a:cubicBezTo>
                  <a:lnTo>
                    <a:pt x="835" y="2067"/>
                  </a:lnTo>
                  <a:cubicBezTo>
                    <a:pt x="833" y="2052"/>
                    <a:pt x="833" y="2037"/>
                    <a:pt x="833" y="2021"/>
                  </a:cubicBezTo>
                  <a:cubicBezTo>
                    <a:pt x="793" y="1902"/>
                    <a:pt x="753" y="1823"/>
                    <a:pt x="714" y="1704"/>
                  </a:cubicBezTo>
                  <a:close/>
                  <a:moveTo>
                    <a:pt x="835" y="2067"/>
                  </a:moveTo>
                  <a:cubicBezTo>
                    <a:pt x="843" y="2162"/>
                    <a:pt x="878" y="2235"/>
                    <a:pt x="912" y="2338"/>
                  </a:cubicBezTo>
                  <a:cubicBezTo>
                    <a:pt x="912" y="2338"/>
                    <a:pt x="912" y="2378"/>
                    <a:pt x="951" y="2417"/>
                  </a:cubicBezTo>
                  <a:cubicBezTo>
                    <a:pt x="912" y="2300"/>
                    <a:pt x="874" y="2184"/>
                    <a:pt x="835" y="2067"/>
                  </a:cubicBezTo>
                  <a:close/>
                </a:path>
              </a:pathLst>
            </a:custGeom>
            <a:solidFill>
              <a:srgbClr val="E1570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0" name="Google Shape;1568;p50">
              <a:extLst>
                <a:ext uri="{FF2B5EF4-FFF2-40B4-BE49-F238E27FC236}">
                  <a16:creationId xmlns:a16="http://schemas.microsoft.com/office/drawing/2014/main" id="{7326288F-8039-7770-6968-D5ECCC336034}"/>
                </a:ext>
              </a:extLst>
            </p:cNvPr>
            <p:cNvSpPr/>
            <p:nvPr/>
          </p:nvSpPr>
          <p:spPr>
            <a:xfrm>
              <a:off x="3460900" y="2040475"/>
              <a:ext cx="4975" cy="16875"/>
            </a:xfrm>
            <a:custGeom>
              <a:avLst/>
              <a:gdLst/>
              <a:ahLst/>
              <a:cxnLst/>
              <a:rect l="l" t="t" r="r" b="b"/>
              <a:pathLst>
                <a:path w="199" h="675" extrusionOk="0">
                  <a:moveTo>
                    <a:pt x="1" y="1"/>
                  </a:moveTo>
                  <a:cubicBezTo>
                    <a:pt x="29" y="85"/>
                    <a:pt x="57" y="170"/>
                    <a:pt x="83" y="253"/>
                  </a:cubicBezTo>
                  <a:lnTo>
                    <a:pt x="83" y="253"/>
                  </a:lnTo>
                  <a:cubicBezTo>
                    <a:pt x="82" y="248"/>
                    <a:pt x="81" y="243"/>
                    <a:pt x="80" y="238"/>
                  </a:cubicBezTo>
                  <a:cubicBezTo>
                    <a:pt x="80" y="159"/>
                    <a:pt x="40" y="80"/>
                    <a:pt x="1" y="1"/>
                  </a:cubicBezTo>
                  <a:close/>
                  <a:moveTo>
                    <a:pt x="83" y="253"/>
                  </a:moveTo>
                  <a:cubicBezTo>
                    <a:pt x="122" y="406"/>
                    <a:pt x="160" y="559"/>
                    <a:pt x="199" y="674"/>
                  </a:cubicBezTo>
                  <a:cubicBezTo>
                    <a:pt x="173" y="547"/>
                    <a:pt x="131" y="403"/>
                    <a:pt x="83" y="253"/>
                  </a:cubicBezTo>
                  <a:close/>
                </a:path>
              </a:pathLst>
            </a:custGeom>
            <a:solidFill>
              <a:srgbClr val="E1570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1" name="Google Shape;1569;p50">
              <a:extLst>
                <a:ext uri="{FF2B5EF4-FFF2-40B4-BE49-F238E27FC236}">
                  <a16:creationId xmlns:a16="http://schemas.microsoft.com/office/drawing/2014/main" id="{3F90B5D4-6256-DF66-2841-38E9D2171B1E}"/>
                </a:ext>
              </a:extLst>
            </p:cNvPr>
            <p:cNvSpPr/>
            <p:nvPr/>
          </p:nvSpPr>
          <p:spPr>
            <a:xfrm>
              <a:off x="3375725" y="1972150"/>
              <a:ext cx="102050" cy="153525"/>
            </a:xfrm>
            <a:custGeom>
              <a:avLst/>
              <a:gdLst/>
              <a:ahLst/>
              <a:cxnLst/>
              <a:rect l="l" t="t" r="r" b="b"/>
              <a:pathLst>
                <a:path w="4082" h="6141" extrusionOk="0">
                  <a:moveTo>
                    <a:pt x="2378" y="0"/>
                  </a:moveTo>
                  <a:cubicBezTo>
                    <a:pt x="1031" y="317"/>
                    <a:pt x="1" y="1545"/>
                    <a:pt x="1" y="3011"/>
                  </a:cubicBezTo>
                  <a:cubicBezTo>
                    <a:pt x="1" y="4714"/>
                    <a:pt x="1427" y="6140"/>
                    <a:pt x="3130" y="6140"/>
                  </a:cubicBezTo>
                  <a:cubicBezTo>
                    <a:pt x="3487" y="6140"/>
                    <a:pt x="3804" y="6061"/>
                    <a:pt x="4081" y="5982"/>
                  </a:cubicBezTo>
                  <a:cubicBezTo>
                    <a:pt x="4081" y="5942"/>
                    <a:pt x="4081" y="5903"/>
                    <a:pt x="4081" y="5903"/>
                  </a:cubicBezTo>
                  <a:cubicBezTo>
                    <a:pt x="4081" y="5863"/>
                    <a:pt x="4081" y="5863"/>
                    <a:pt x="4081" y="5823"/>
                  </a:cubicBezTo>
                  <a:cubicBezTo>
                    <a:pt x="4081" y="5823"/>
                    <a:pt x="4081" y="5823"/>
                    <a:pt x="4081" y="5784"/>
                  </a:cubicBezTo>
                  <a:cubicBezTo>
                    <a:pt x="4081" y="5744"/>
                    <a:pt x="4081" y="5744"/>
                    <a:pt x="4081" y="5705"/>
                  </a:cubicBezTo>
                  <a:cubicBezTo>
                    <a:pt x="4081" y="5665"/>
                    <a:pt x="4041" y="5665"/>
                    <a:pt x="4041" y="5625"/>
                  </a:cubicBezTo>
                  <a:cubicBezTo>
                    <a:pt x="4041" y="5625"/>
                    <a:pt x="4041" y="5586"/>
                    <a:pt x="4041" y="5586"/>
                  </a:cubicBezTo>
                  <a:cubicBezTo>
                    <a:pt x="4041" y="5546"/>
                    <a:pt x="4041" y="5507"/>
                    <a:pt x="4041" y="5507"/>
                  </a:cubicBezTo>
                  <a:cubicBezTo>
                    <a:pt x="4002" y="5190"/>
                    <a:pt x="3923" y="4912"/>
                    <a:pt x="3883" y="4595"/>
                  </a:cubicBezTo>
                  <a:cubicBezTo>
                    <a:pt x="3883" y="4516"/>
                    <a:pt x="3843" y="4397"/>
                    <a:pt x="3843" y="4318"/>
                  </a:cubicBezTo>
                  <a:cubicBezTo>
                    <a:pt x="3843" y="4318"/>
                    <a:pt x="3843" y="4279"/>
                    <a:pt x="3804" y="4239"/>
                  </a:cubicBezTo>
                  <a:cubicBezTo>
                    <a:pt x="3804" y="4081"/>
                    <a:pt x="3764" y="3922"/>
                    <a:pt x="3725" y="3803"/>
                  </a:cubicBezTo>
                  <a:cubicBezTo>
                    <a:pt x="3685" y="3684"/>
                    <a:pt x="3645" y="3526"/>
                    <a:pt x="3606" y="3407"/>
                  </a:cubicBezTo>
                  <a:cubicBezTo>
                    <a:pt x="3566" y="3288"/>
                    <a:pt x="3526" y="3130"/>
                    <a:pt x="3487" y="2971"/>
                  </a:cubicBezTo>
                  <a:cubicBezTo>
                    <a:pt x="3487" y="2892"/>
                    <a:pt x="3447" y="2813"/>
                    <a:pt x="3408" y="2734"/>
                  </a:cubicBezTo>
                  <a:cubicBezTo>
                    <a:pt x="3408" y="2694"/>
                    <a:pt x="3408" y="2694"/>
                    <a:pt x="3408" y="2654"/>
                  </a:cubicBezTo>
                  <a:cubicBezTo>
                    <a:pt x="3368" y="2615"/>
                    <a:pt x="3368" y="2575"/>
                    <a:pt x="3368" y="2496"/>
                  </a:cubicBezTo>
                  <a:cubicBezTo>
                    <a:pt x="3328" y="2496"/>
                    <a:pt x="3328" y="2456"/>
                    <a:pt x="3328" y="2456"/>
                  </a:cubicBezTo>
                  <a:cubicBezTo>
                    <a:pt x="3328" y="2417"/>
                    <a:pt x="3328" y="2417"/>
                    <a:pt x="3328" y="2377"/>
                  </a:cubicBezTo>
                  <a:cubicBezTo>
                    <a:pt x="3249" y="2140"/>
                    <a:pt x="3170" y="1902"/>
                    <a:pt x="3091" y="1664"/>
                  </a:cubicBezTo>
                  <a:cubicBezTo>
                    <a:pt x="2853" y="1110"/>
                    <a:pt x="2655" y="555"/>
                    <a:pt x="2378" y="0"/>
                  </a:cubicBezTo>
                  <a:close/>
                </a:path>
              </a:pathLst>
            </a:custGeom>
            <a:solidFill>
              <a:srgbClr val="E1570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2" name="Google Shape;1570;p50">
              <a:extLst>
                <a:ext uri="{FF2B5EF4-FFF2-40B4-BE49-F238E27FC236}">
                  <a16:creationId xmlns:a16="http://schemas.microsoft.com/office/drawing/2014/main" id="{2617E017-7D53-5C2F-0241-FE9D9AA59337}"/>
                </a:ext>
              </a:extLst>
            </p:cNvPr>
            <p:cNvSpPr/>
            <p:nvPr/>
          </p:nvSpPr>
          <p:spPr>
            <a:xfrm>
              <a:off x="2716200" y="2031125"/>
              <a:ext cx="237700" cy="103825"/>
            </a:xfrm>
            <a:custGeom>
              <a:avLst/>
              <a:gdLst/>
              <a:ahLst/>
              <a:cxnLst/>
              <a:rect l="l" t="t" r="r" b="b"/>
              <a:pathLst>
                <a:path w="9508" h="4153" extrusionOk="0">
                  <a:moveTo>
                    <a:pt x="6552" y="1"/>
                  </a:moveTo>
                  <a:cubicBezTo>
                    <a:pt x="5486" y="1"/>
                    <a:pt x="4202" y="184"/>
                    <a:pt x="3090" y="454"/>
                  </a:cubicBezTo>
                  <a:cubicBezTo>
                    <a:pt x="1347" y="890"/>
                    <a:pt x="0" y="1563"/>
                    <a:pt x="396" y="2236"/>
                  </a:cubicBezTo>
                  <a:cubicBezTo>
                    <a:pt x="555" y="2474"/>
                    <a:pt x="1268" y="2791"/>
                    <a:pt x="2218" y="3108"/>
                  </a:cubicBezTo>
                  <a:cubicBezTo>
                    <a:pt x="3288" y="3464"/>
                    <a:pt x="4635" y="3781"/>
                    <a:pt x="5863" y="3979"/>
                  </a:cubicBezTo>
                  <a:cubicBezTo>
                    <a:pt x="6299" y="4059"/>
                    <a:pt x="6695" y="4098"/>
                    <a:pt x="7091" y="4138"/>
                  </a:cubicBezTo>
                  <a:lnTo>
                    <a:pt x="7527" y="4138"/>
                  </a:lnTo>
                  <a:cubicBezTo>
                    <a:pt x="7667" y="4147"/>
                    <a:pt x="7798" y="4152"/>
                    <a:pt x="7920" y="4152"/>
                  </a:cubicBezTo>
                  <a:cubicBezTo>
                    <a:pt x="8313" y="4152"/>
                    <a:pt x="8603" y="4100"/>
                    <a:pt x="8755" y="3979"/>
                  </a:cubicBezTo>
                  <a:cubicBezTo>
                    <a:pt x="9507" y="3464"/>
                    <a:pt x="9269" y="1603"/>
                    <a:pt x="8755" y="731"/>
                  </a:cubicBezTo>
                  <a:cubicBezTo>
                    <a:pt x="8675" y="612"/>
                    <a:pt x="8596" y="494"/>
                    <a:pt x="8517" y="414"/>
                  </a:cubicBezTo>
                  <a:cubicBezTo>
                    <a:pt x="8517" y="414"/>
                    <a:pt x="8477" y="414"/>
                    <a:pt x="8477" y="375"/>
                  </a:cubicBezTo>
                  <a:cubicBezTo>
                    <a:pt x="8200" y="177"/>
                    <a:pt x="7725" y="58"/>
                    <a:pt x="7091" y="18"/>
                  </a:cubicBezTo>
                  <a:cubicBezTo>
                    <a:pt x="6919" y="6"/>
                    <a:pt x="6739" y="1"/>
                    <a:pt x="6552" y="1"/>
                  </a:cubicBezTo>
                  <a:close/>
                </a:path>
              </a:pathLst>
            </a:custGeom>
            <a:solidFill>
              <a:srgbClr val="F2B13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3" name="Google Shape;1571;p50">
              <a:extLst>
                <a:ext uri="{FF2B5EF4-FFF2-40B4-BE49-F238E27FC236}">
                  <a16:creationId xmlns:a16="http://schemas.microsoft.com/office/drawing/2014/main" id="{02833527-771F-B014-6277-311F52279CED}"/>
                </a:ext>
              </a:extLst>
            </p:cNvPr>
            <p:cNvSpPr/>
            <p:nvPr/>
          </p:nvSpPr>
          <p:spPr>
            <a:xfrm>
              <a:off x="4631450" y="2668350"/>
              <a:ext cx="25" cy="25"/>
            </a:xfrm>
            <a:custGeom>
              <a:avLst/>
              <a:gdLst/>
              <a:ahLst/>
              <a:cxnLst/>
              <a:rect l="l" t="t" r="r" b="b"/>
              <a:pathLst>
                <a:path w="1" h="1" extrusionOk="0">
                  <a:moveTo>
                    <a:pt x="0" y="0"/>
                  </a:moveTo>
                  <a:lnTo>
                    <a:pt x="0" y="0"/>
                  </a:lnTo>
                  <a:lnTo>
                    <a:pt x="0" y="0"/>
                  </a:ln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4" name="Google Shape;1572;p50">
              <a:extLst>
                <a:ext uri="{FF2B5EF4-FFF2-40B4-BE49-F238E27FC236}">
                  <a16:creationId xmlns:a16="http://schemas.microsoft.com/office/drawing/2014/main" id="{78B7FC85-05BB-B126-2BA8-58350C1423D4}"/>
                </a:ext>
              </a:extLst>
            </p:cNvPr>
            <p:cNvSpPr/>
            <p:nvPr/>
          </p:nvSpPr>
          <p:spPr>
            <a:xfrm>
              <a:off x="4519550" y="2863425"/>
              <a:ext cx="2000" cy="6950"/>
            </a:xfrm>
            <a:custGeom>
              <a:avLst/>
              <a:gdLst/>
              <a:ahLst/>
              <a:cxnLst/>
              <a:rect l="l" t="t" r="r" b="b"/>
              <a:pathLst>
                <a:path w="80" h="278" extrusionOk="0">
                  <a:moveTo>
                    <a:pt x="79" y="1"/>
                  </a:moveTo>
                  <a:lnTo>
                    <a:pt x="79" y="1"/>
                  </a:lnTo>
                  <a:cubicBezTo>
                    <a:pt x="0" y="40"/>
                    <a:pt x="0" y="120"/>
                    <a:pt x="0" y="199"/>
                  </a:cubicBezTo>
                  <a:cubicBezTo>
                    <a:pt x="40" y="238"/>
                    <a:pt x="40" y="238"/>
                    <a:pt x="79" y="278"/>
                  </a:cubicBezTo>
                  <a:cubicBezTo>
                    <a:pt x="40" y="238"/>
                    <a:pt x="40" y="238"/>
                    <a:pt x="40" y="199"/>
                  </a:cubicBezTo>
                  <a:cubicBezTo>
                    <a:pt x="0" y="120"/>
                    <a:pt x="0" y="80"/>
                    <a:pt x="79" y="1"/>
                  </a:cubicBez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5" name="Google Shape;1573;p50">
              <a:extLst>
                <a:ext uri="{FF2B5EF4-FFF2-40B4-BE49-F238E27FC236}">
                  <a16:creationId xmlns:a16="http://schemas.microsoft.com/office/drawing/2014/main" id="{16DD4A9F-7C44-7E73-198C-50599B07B09E}"/>
                </a:ext>
              </a:extLst>
            </p:cNvPr>
            <p:cNvSpPr/>
            <p:nvPr/>
          </p:nvSpPr>
          <p:spPr>
            <a:xfrm>
              <a:off x="4557175" y="2818875"/>
              <a:ext cx="36675" cy="23775"/>
            </a:xfrm>
            <a:custGeom>
              <a:avLst/>
              <a:gdLst/>
              <a:ahLst/>
              <a:cxnLst/>
              <a:rect l="l" t="t" r="r" b="b"/>
              <a:pathLst>
                <a:path w="1467" h="951" extrusionOk="0">
                  <a:moveTo>
                    <a:pt x="1466" y="0"/>
                  </a:moveTo>
                  <a:lnTo>
                    <a:pt x="1466" y="0"/>
                  </a:lnTo>
                  <a:cubicBezTo>
                    <a:pt x="991" y="317"/>
                    <a:pt x="476" y="674"/>
                    <a:pt x="1" y="951"/>
                  </a:cubicBezTo>
                  <a:cubicBezTo>
                    <a:pt x="476" y="674"/>
                    <a:pt x="991" y="357"/>
                    <a:pt x="1466" y="0"/>
                  </a:cubicBez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6" name="Google Shape;1574;p50">
              <a:extLst>
                <a:ext uri="{FF2B5EF4-FFF2-40B4-BE49-F238E27FC236}">
                  <a16:creationId xmlns:a16="http://schemas.microsoft.com/office/drawing/2014/main" id="{082B2690-C896-C926-A7F3-993937C3E374}"/>
                </a:ext>
              </a:extLst>
            </p:cNvPr>
            <p:cNvSpPr/>
            <p:nvPr/>
          </p:nvSpPr>
          <p:spPr>
            <a:xfrm>
              <a:off x="4627475" y="2790150"/>
              <a:ext cx="2025" cy="1000"/>
            </a:xfrm>
            <a:custGeom>
              <a:avLst/>
              <a:gdLst/>
              <a:ahLst/>
              <a:cxnLst/>
              <a:rect l="l" t="t" r="r" b="b"/>
              <a:pathLst>
                <a:path w="81" h="40" extrusionOk="0">
                  <a:moveTo>
                    <a:pt x="80" y="0"/>
                  </a:moveTo>
                  <a:cubicBezTo>
                    <a:pt x="41" y="0"/>
                    <a:pt x="1" y="0"/>
                    <a:pt x="1" y="40"/>
                  </a:cubicBezTo>
                  <a:cubicBezTo>
                    <a:pt x="41" y="40"/>
                    <a:pt x="41" y="0"/>
                    <a:pt x="80" y="0"/>
                  </a:cubicBez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7" name="Google Shape;1575;p50">
              <a:extLst>
                <a:ext uri="{FF2B5EF4-FFF2-40B4-BE49-F238E27FC236}">
                  <a16:creationId xmlns:a16="http://schemas.microsoft.com/office/drawing/2014/main" id="{40EF5170-D980-4E0E-9915-76F361FCCE8F}"/>
                </a:ext>
              </a:extLst>
            </p:cNvPr>
            <p:cNvSpPr/>
            <p:nvPr/>
          </p:nvSpPr>
          <p:spPr>
            <a:xfrm>
              <a:off x="4525475" y="2790150"/>
              <a:ext cx="24775" cy="15875"/>
            </a:xfrm>
            <a:custGeom>
              <a:avLst/>
              <a:gdLst/>
              <a:ahLst/>
              <a:cxnLst/>
              <a:rect l="l" t="t" r="r" b="b"/>
              <a:pathLst>
                <a:path w="991" h="635" extrusionOk="0">
                  <a:moveTo>
                    <a:pt x="991" y="1"/>
                  </a:moveTo>
                  <a:lnTo>
                    <a:pt x="991" y="1"/>
                  </a:lnTo>
                  <a:cubicBezTo>
                    <a:pt x="674" y="199"/>
                    <a:pt x="357" y="397"/>
                    <a:pt x="1" y="634"/>
                  </a:cubicBezTo>
                  <a:cubicBezTo>
                    <a:pt x="357" y="436"/>
                    <a:pt x="674" y="199"/>
                    <a:pt x="991" y="1"/>
                  </a:cubicBez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8" name="Google Shape;1576;p50">
              <a:extLst>
                <a:ext uri="{FF2B5EF4-FFF2-40B4-BE49-F238E27FC236}">
                  <a16:creationId xmlns:a16="http://schemas.microsoft.com/office/drawing/2014/main" id="{F27C33E4-F68A-6170-BE63-9F254C44D781}"/>
                </a:ext>
              </a:extLst>
            </p:cNvPr>
            <p:cNvSpPr/>
            <p:nvPr/>
          </p:nvSpPr>
          <p:spPr>
            <a:xfrm>
              <a:off x="4349200" y="2664950"/>
              <a:ext cx="323875" cy="329225"/>
            </a:xfrm>
            <a:custGeom>
              <a:avLst/>
              <a:gdLst/>
              <a:ahLst/>
              <a:cxnLst/>
              <a:rect l="l" t="t" r="r" b="b"/>
              <a:pathLst>
                <a:path w="12955" h="13169" extrusionOk="0">
                  <a:moveTo>
                    <a:pt x="6379" y="4850"/>
                  </a:moveTo>
                  <a:cubicBezTo>
                    <a:pt x="6379" y="4890"/>
                    <a:pt x="6339" y="4890"/>
                    <a:pt x="6339" y="4890"/>
                  </a:cubicBezTo>
                  <a:lnTo>
                    <a:pt x="6339" y="4850"/>
                  </a:lnTo>
                  <a:close/>
                  <a:moveTo>
                    <a:pt x="11824" y="1"/>
                  </a:moveTo>
                  <a:cubicBezTo>
                    <a:pt x="11709" y="1"/>
                    <a:pt x="11589" y="29"/>
                    <a:pt x="11449" y="57"/>
                  </a:cubicBezTo>
                  <a:cubicBezTo>
                    <a:pt x="11409" y="96"/>
                    <a:pt x="11409" y="96"/>
                    <a:pt x="11370" y="96"/>
                  </a:cubicBezTo>
                  <a:cubicBezTo>
                    <a:pt x="11330" y="96"/>
                    <a:pt x="11330" y="136"/>
                    <a:pt x="11290" y="136"/>
                  </a:cubicBezTo>
                  <a:cubicBezTo>
                    <a:pt x="10300" y="453"/>
                    <a:pt x="9468" y="1087"/>
                    <a:pt x="8636" y="1641"/>
                  </a:cubicBezTo>
                  <a:cubicBezTo>
                    <a:pt x="8359" y="1839"/>
                    <a:pt x="8082" y="2037"/>
                    <a:pt x="7805" y="2196"/>
                  </a:cubicBezTo>
                  <a:cubicBezTo>
                    <a:pt x="7408" y="2473"/>
                    <a:pt x="6973" y="2750"/>
                    <a:pt x="6577" y="3067"/>
                  </a:cubicBezTo>
                  <a:cubicBezTo>
                    <a:pt x="6418" y="3186"/>
                    <a:pt x="6220" y="3305"/>
                    <a:pt x="6022" y="3463"/>
                  </a:cubicBezTo>
                  <a:cubicBezTo>
                    <a:pt x="5665" y="3741"/>
                    <a:pt x="5269" y="3978"/>
                    <a:pt x="4873" y="4216"/>
                  </a:cubicBezTo>
                  <a:cubicBezTo>
                    <a:pt x="4715" y="4335"/>
                    <a:pt x="4517" y="4414"/>
                    <a:pt x="4358" y="4533"/>
                  </a:cubicBezTo>
                  <a:cubicBezTo>
                    <a:pt x="4556" y="4256"/>
                    <a:pt x="4794" y="3978"/>
                    <a:pt x="5032" y="3701"/>
                  </a:cubicBezTo>
                  <a:cubicBezTo>
                    <a:pt x="5071" y="3622"/>
                    <a:pt x="5111" y="3582"/>
                    <a:pt x="5190" y="3503"/>
                  </a:cubicBezTo>
                  <a:cubicBezTo>
                    <a:pt x="5388" y="3186"/>
                    <a:pt x="5586" y="2909"/>
                    <a:pt x="5665" y="2552"/>
                  </a:cubicBezTo>
                  <a:cubicBezTo>
                    <a:pt x="5705" y="2434"/>
                    <a:pt x="5745" y="2315"/>
                    <a:pt x="5784" y="2196"/>
                  </a:cubicBezTo>
                  <a:cubicBezTo>
                    <a:pt x="5784" y="2156"/>
                    <a:pt x="5784" y="2117"/>
                    <a:pt x="5784" y="2117"/>
                  </a:cubicBezTo>
                  <a:cubicBezTo>
                    <a:pt x="5784" y="2077"/>
                    <a:pt x="5784" y="2037"/>
                    <a:pt x="5784" y="2037"/>
                  </a:cubicBezTo>
                  <a:cubicBezTo>
                    <a:pt x="5848" y="1466"/>
                    <a:pt x="5555" y="945"/>
                    <a:pt x="5048" y="945"/>
                  </a:cubicBezTo>
                  <a:cubicBezTo>
                    <a:pt x="4923" y="945"/>
                    <a:pt x="4785" y="977"/>
                    <a:pt x="4636" y="1047"/>
                  </a:cubicBezTo>
                  <a:cubicBezTo>
                    <a:pt x="3843" y="1522"/>
                    <a:pt x="3368" y="2354"/>
                    <a:pt x="2734" y="3028"/>
                  </a:cubicBezTo>
                  <a:cubicBezTo>
                    <a:pt x="2417" y="3345"/>
                    <a:pt x="2061" y="3662"/>
                    <a:pt x="1704" y="3978"/>
                  </a:cubicBezTo>
                  <a:cubicBezTo>
                    <a:pt x="1387" y="4256"/>
                    <a:pt x="1031" y="4533"/>
                    <a:pt x="714" y="4810"/>
                  </a:cubicBezTo>
                  <a:cubicBezTo>
                    <a:pt x="476" y="5048"/>
                    <a:pt x="239" y="5206"/>
                    <a:pt x="1" y="5404"/>
                  </a:cubicBezTo>
                  <a:cubicBezTo>
                    <a:pt x="1" y="6157"/>
                    <a:pt x="41" y="6910"/>
                    <a:pt x="80" y="7662"/>
                  </a:cubicBezTo>
                  <a:cubicBezTo>
                    <a:pt x="80" y="8217"/>
                    <a:pt x="120" y="8732"/>
                    <a:pt x="159" y="9287"/>
                  </a:cubicBezTo>
                  <a:cubicBezTo>
                    <a:pt x="159" y="9881"/>
                    <a:pt x="199" y="10475"/>
                    <a:pt x="239" y="11069"/>
                  </a:cubicBezTo>
                  <a:cubicBezTo>
                    <a:pt x="239" y="11703"/>
                    <a:pt x="318" y="12337"/>
                    <a:pt x="357" y="12970"/>
                  </a:cubicBezTo>
                  <a:cubicBezTo>
                    <a:pt x="357" y="13010"/>
                    <a:pt x="357" y="13089"/>
                    <a:pt x="357" y="13169"/>
                  </a:cubicBezTo>
                  <a:cubicBezTo>
                    <a:pt x="516" y="13169"/>
                    <a:pt x="674" y="13169"/>
                    <a:pt x="833" y="13129"/>
                  </a:cubicBezTo>
                  <a:cubicBezTo>
                    <a:pt x="1031" y="13129"/>
                    <a:pt x="1189" y="13089"/>
                    <a:pt x="1348" y="13089"/>
                  </a:cubicBezTo>
                  <a:cubicBezTo>
                    <a:pt x="1467" y="13050"/>
                    <a:pt x="1625" y="13050"/>
                    <a:pt x="1744" y="13010"/>
                  </a:cubicBezTo>
                  <a:cubicBezTo>
                    <a:pt x="1863" y="13010"/>
                    <a:pt x="1982" y="12970"/>
                    <a:pt x="2100" y="12931"/>
                  </a:cubicBezTo>
                  <a:cubicBezTo>
                    <a:pt x="2338" y="12891"/>
                    <a:pt x="2576" y="12852"/>
                    <a:pt x="2774" y="12812"/>
                  </a:cubicBezTo>
                  <a:cubicBezTo>
                    <a:pt x="2932" y="12772"/>
                    <a:pt x="3130" y="12693"/>
                    <a:pt x="3289" y="12654"/>
                  </a:cubicBezTo>
                  <a:cubicBezTo>
                    <a:pt x="3487" y="12614"/>
                    <a:pt x="3685" y="12535"/>
                    <a:pt x="3883" y="12456"/>
                  </a:cubicBezTo>
                  <a:cubicBezTo>
                    <a:pt x="4121" y="12376"/>
                    <a:pt x="4358" y="12297"/>
                    <a:pt x="4596" y="12218"/>
                  </a:cubicBezTo>
                  <a:cubicBezTo>
                    <a:pt x="4873" y="12099"/>
                    <a:pt x="5111" y="12020"/>
                    <a:pt x="5388" y="11901"/>
                  </a:cubicBezTo>
                  <a:cubicBezTo>
                    <a:pt x="6299" y="11505"/>
                    <a:pt x="7210" y="10990"/>
                    <a:pt x="8003" y="10475"/>
                  </a:cubicBezTo>
                  <a:cubicBezTo>
                    <a:pt x="8082" y="10435"/>
                    <a:pt x="8121" y="10396"/>
                    <a:pt x="8201" y="10316"/>
                  </a:cubicBezTo>
                  <a:cubicBezTo>
                    <a:pt x="8280" y="10277"/>
                    <a:pt x="8359" y="10237"/>
                    <a:pt x="8438" y="10198"/>
                  </a:cubicBezTo>
                  <a:cubicBezTo>
                    <a:pt x="8438" y="10158"/>
                    <a:pt x="8438" y="10158"/>
                    <a:pt x="8478" y="10158"/>
                  </a:cubicBezTo>
                  <a:cubicBezTo>
                    <a:pt x="8478" y="10118"/>
                    <a:pt x="8478" y="10118"/>
                    <a:pt x="8518" y="10118"/>
                  </a:cubicBezTo>
                  <a:cubicBezTo>
                    <a:pt x="8834" y="9881"/>
                    <a:pt x="9112" y="9603"/>
                    <a:pt x="9429" y="9326"/>
                  </a:cubicBezTo>
                  <a:cubicBezTo>
                    <a:pt x="9746" y="9049"/>
                    <a:pt x="10062" y="8772"/>
                    <a:pt x="10340" y="8455"/>
                  </a:cubicBezTo>
                  <a:cubicBezTo>
                    <a:pt x="10577" y="8257"/>
                    <a:pt x="10815" y="8019"/>
                    <a:pt x="11013" y="7781"/>
                  </a:cubicBezTo>
                  <a:cubicBezTo>
                    <a:pt x="11053" y="7702"/>
                    <a:pt x="11132" y="7623"/>
                    <a:pt x="11172" y="7544"/>
                  </a:cubicBezTo>
                  <a:cubicBezTo>
                    <a:pt x="11211" y="7544"/>
                    <a:pt x="11211" y="7544"/>
                    <a:pt x="11211" y="7504"/>
                  </a:cubicBezTo>
                  <a:cubicBezTo>
                    <a:pt x="11211" y="7504"/>
                    <a:pt x="11251" y="7504"/>
                    <a:pt x="11251" y="7464"/>
                  </a:cubicBezTo>
                  <a:cubicBezTo>
                    <a:pt x="11290" y="7385"/>
                    <a:pt x="11370" y="7345"/>
                    <a:pt x="11409" y="7266"/>
                  </a:cubicBezTo>
                  <a:cubicBezTo>
                    <a:pt x="11449" y="7187"/>
                    <a:pt x="11528" y="7068"/>
                    <a:pt x="11568" y="6989"/>
                  </a:cubicBezTo>
                  <a:cubicBezTo>
                    <a:pt x="11885" y="6474"/>
                    <a:pt x="12202" y="5286"/>
                    <a:pt x="11409" y="5286"/>
                  </a:cubicBezTo>
                  <a:cubicBezTo>
                    <a:pt x="11330" y="5325"/>
                    <a:pt x="11290" y="5404"/>
                    <a:pt x="11251" y="5444"/>
                  </a:cubicBezTo>
                  <a:cubicBezTo>
                    <a:pt x="11053" y="5642"/>
                    <a:pt x="10815" y="5840"/>
                    <a:pt x="10577" y="6038"/>
                  </a:cubicBezTo>
                  <a:cubicBezTo>
                    <a:pt x="10221" y="6316"/>
                    <a:pt x="9825" y="6593"/>
                    <a:pt x="9468" y="6831"/>
                  </a:cubicBezTo>
                  <a:cubicBezTo>
                    <a:pt x="9270" y="6949"/>
                    <a:pt x="9072" y="7068"/>
                    <a:pt x="8874" y="7187"/>
                  </a:cubicBezTo>
                  <a:cubicBezTo>
                    <a:pt x="8795" y="7227"/>
                    <a:pt x="8676" y="7306"/>
                    <a:pt x="8597" y="7345"/>
                  </a:cubicBezTo>
                  <a:cubicBezTo>
                    <a:pt x="8478" y="7425"/>
                    <a:pt x="8399" y="7464"/>
                    <a:pt x="8280" y="7544"/>
                  </a:cubicBezTo>
                  <a:cubicBezTo>
                    <a:pt x="7844" y="7742"/>
                    <a:pt x="7448" y="7979"/>
                    <a:pt x="7052" y="8217"/>
                  </a:cubicBezTo>
                  <a:lnTo>
                    <a:pt x="6893" y="8217"/>
                  </a:lnTo>
                  <a:cubicBezTo>
                    <a:pt x="6854" y="8177"/>
                    <a:pt x="6854" y="8177"/>
                    <a:pt x="6814" y="8138"/>
                  </a:cubicBezTo>
                  <a:cubicBezTo>
                    <a:pt x="6814" y="8059"/>
                    <a:pt x="6814" y="7979"/>
                    <a:pt x="6893" y="7940"/>
                  </a:cubicBezTo>
                  <a:cubicBezTo>
                    <a:pt x="6973" y="7860"/>
                    <a:pt x="7171" y="7821"/>
                    <a:pt x="7250" y="7742"/>
                  </a:cubicBezTo>
                  <a:cubicBezTo>
                    <a:pt x="7606" y="7544"/>
                    <a:pt x="7963" y="7345"/>
                    <a:pt x="8320" y="7108"/>
                  </a:cubicBezTo>
                  <a:cubicBezTo>
                    <a:pt x="8795" y="6831"/>
                    <a:pt x="9310" y="6474"/>
                    <a:pt x="9785" y="6157"/>
                  </a:cubicBezTo>
                  <a:cubicBezTo>
                    <a:pt x="10023" y="5959"/>
                    <a:pt x="10261" y="5801"/>
                    <a:pt x="10459" y="5603"/>
                  </a:cubicBezTo>
                  <a:cubicBezTo>
                    <a:pt x="10696" y="5444"/>
                    <a:pt x="10934" y="5246"/>
                    <a:pt x="11132" y="5048"/>
                  </a:cubicBezTo>
                  <a:cubicBezTo>
                    <a:pt x="11132" y="5008"/>
                    <a:pt x="11172" y="5008"/>
                    <a:pt x="11211" y="5008"/>
                  </a:cubicBezTo>
                  <a:cubicBezTo>
                    <a:pt x="11223" y="4997"/>
                    <a:pt x="11241" y="4992"/>
                    <a:pt x="11262" y="4992"/>
                  </a:cubicBezTo>
                  <a:cubicBezTo>
                    <a:pt x="11314" y="4992"/>
                    <a:pt x="11381" y="5020"/>
                    <a:pt x="11409" y="5048"/>
                  </a:cubicBezTo>
                  <a:cubicBezTo>
                    <a:pt x="12003" y="4335"/>
                    <a:pt x="12954" y="2552"/>
                    <a:pt x="12122" y="2196"/>
                  </a:cubicBezTo>
                  <a:lnTo>
                    <a:pt x="12122" y="2196"/>
                  </a:lnTo>
                  <a:cubicBezTo>
                    <a:pt x="12083" y="2235"/>
                    <a:pt x="12043" y="2275"/>
                    <a:pt x="12043" y="2315"/>
                  </a:cubicBezTo>
                  <a:cubicBezTo>
                    <a:pt x="11964" y="2394"/>
                    <a:pt x="11924" y="2434"/>
                    <a:pt x="11845" y="2473"/>
                  </a:cubicBezTo>
                  <a:cubicBezTo>
                    <a:pt x="11766" y="2552"/>
                    <a:pt x="11726" y="2592"/>
                    <a:pt x="11687" y="2632"/>
                  </a:cubicBezTo>
                  <a:cubicBezTo>
                    <a:pt x="11290" y="3028"/>
                    <a:pt x="10815" y="3384"/>
                    <a:pt x="10379" y="3741"/>
                  </a:cubicBezTo>
                  <a:cubicBezTo>
                    <a:pt x="9944" y="4097"/>
                    <a:pt x="9468" y="4414"/>
                    <a:pt x="9033" y="4731"/>
                  </a:cubicBezTo>
                  <a:cubicBezTo>
                    <a:pt x="8320" y="5246"/>
                    <a:pt x="7527" y="5761"/>
                    <a:pt x="6775" y="6197"/>
                  </a:cubicBezTo>
                  <a:cubicBezTo>
                    <a:pt x="6577" y="6355"/>
                    <a:pt x="6379" y="6474"/>
                    <a:pt x="6180" y="6593"/>
                  </a:cubicBezTo>
                  <a:cubicBezTo>
                    <a:pt x="5864" y="6791"/>
                    <a:pt x="5547" y="6949"/>
                    <a:pt x="5230" y="7147"/>
                  </a:cubicBezTo>
                  <a:cubicBezTo>
                    <a:pt x="5213" y="7164"/>
                    <a:pt x="5183" y="7173"/>
                    <a:pt x="5151" y="7173"/>
                  </a:cubicBezTo>
                  <a:cubicBezTo>
                    <a:pt x="5105" y="7173"/>
                    <a:pt x="5055" y="7154"/>
                    <a:pt x="5032" y="7108"/>
                  </a:cubicBezTo>
                  <a:cubicBezTo>
                    <a:pt x="4992" y="7029"/>
                    <a:pt x="4992" y="6910"/>
                    <a:pt x="5071" y="6870"/>
                  </a:cubicBezTo>
                  <a:cubicBezTo>
                    <a:pt x="5745" y="6474"/>
                    <a:pt x="6418" y="6038"/>
                    <a:pt x="7052" y="5642"/>
                  </a:cubicBezTo>
                  <a:cubicBezTo>
                    <a:pt x="7408" y="5404"/>
                    <a:pt x="7725" y="5206"/>
                    <a:pt x="8042" y="5008"/>
                  </a:cubicBezTo>
                  <a:lnTo>
                    <a:pt x="8121" y="4969"/>
                  </a:lnTo>
                  <a:cubicBezTo>
                    <a:pt x="8438" y="4731"/>
                    <a:pt x="8716" y="4493"/>
                    <a:pt x="9033" y="4295"/>
                  </a:cubicBezTo>
                  <a:cubicBezTo>
                    <a:pt x="9349" y="4058"/>
                    <a:pt x="9666" y="3820"/>
                    <a:pt x="9983" y="3582"/>
                  </a:cubicBezTo>
                  <a:cubicBezTo>
                    <a:pt x="10300" y="3305"/>
                    <a:pt x="10617" y="3067"/>
                    <a:pt x="10934" y="2830"/>
                  </a:cubicBezTo>
                  <a:lnTo>
                    <a:pt x="10934" y="2790"/>
                  </a:lnTo>
                  <a:cubicBezTo>
                    <a:pt x="11211" y="2552"/>
                    <a:pt x="11488" y="2315"/>
                    <a:pt x="11805" y="2037"/>
                  </a:cubicBezTo>
                  <a:cubicBezTo>
                    <a:pt x="11830" y="1988"/>
                    <a:pt x="11885" y="1955"/>
                    <a:pt x="11951" y="1955"/>
                  </a:cubicBezTo>
                  <a:cubicBezTo>
                    <a:pt x="11992" y="1955"/>
                    <a:pt x="12037" y="1968"/>
                    <a:pt x="12083" y="1998"/>
                  </a:cubicBezTo>
                  <a:cubicBezTo>
                    <a:pt x="12083" y="2037"/>
                    <a:pt x="12122" y="2037"/>
                    <a:pt x="12122" y="2077"/>
                  </a:cubicBezTo>
                  <a:cubicBezTo>
                    <a:pt x="12360" y="1721"/>
                    <a:pt x="12558" y="1245"/>
                    <a:pt x="12518" y="809"/>
                  </a:cubicBezTo>
                  <a:cubicBezTo>
                    <a:pt x="12518" y="730"/>
                    <a:pt x="12518" y="611"/>
                    <a:pt x="12479" y="532"/>
                  </a:cubicBezTo>
                  <a:cubicBezTo>
                    <a:pt x="12439" y="453"/>
                    <a:pt x="12400" y="334"/>
                    <a:pt x="12360" y="255"/>
                  </a:cubicBezTo>
                  <a:cubicBezTo>
                    <a:pt x="12320" y="215"/>
                    <a:pt x="12281" y="176"/>
                    <a:pt x="12241" y="136"/>
                  </a:cubicBezTo>
                  <a:cubicBezTo>
                    <a:pt x="12162" y="96"/>
                    <a:pt x="12083" y="57"/>
                    <a:pt x="11964" y="17"/>
                  </a:cubicBezTo>
                  <a:cubicBezTo>
                    <a:pt x="11917" y="6"/>
                    <a:pt x="11871" y="1"/>
                    <a:pt x="11824" y="1"/>
                  </a:cubicBez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9" name="Google Shape;1577;p50">
              <a:extLst>
                <a:ext uri="{FF2B5EF4-FFF2-40B4-BE49-F238E27FC236}">
                  <a16:creationId xmlns:a16="http://schemas.microsoft.com/office/drawing/2014/main" id="{BC37A5E0-E92B-FCFB-A70F-A6B3B1CA3CDC}"/>
                </a:ext>
              </a:extLst>
            </p:cNvPr>
            <p:cNvSpPr/>
            <p:nvPr/>
          </p:nvSpPr>
          <p:spPr>
            <a:xfrm>
              <a:off x="4650275" y="2716875"/>
              <a:ext cx="2000" cy="2975"/>
            </a:xfrm>
            <a:custGeom>
              <a:avLst/>
              <a:gdLst/>
              <a:ahLst/>
              <a:cxnLst/>
              <a:rect l="l" t="t" r="r" b="b"/>
              <a:pathLst>
                <a:path w="80" h="119" extrusionOk="0">
                  <a:moveTo>
                    <a:pt x="79" y="0"/>
                  </a:moveTo>
                  <a:cubicBezTo>
                    <a:pt x="40" y="40"/>
                    <a:pt x="40" y="79"/>
                    <a:pt x="0" y="119"/>
                  </a:cubicBezTo>
                  <a:lnTo>
                    <a:pt x="79" y="119"/>
                  </a:lnTo>
                  <a:cubicBezTo>
                    <a:pt x="79" y="79"/>
                    <a:pt x="79" y="40"/>
                    <a:pt x="79"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0" name="Google Shape;1578;p50">
              <a:extLst>
                <a:ext uri="{FF2B5EF4-FFF2-40B4-BE49-F238E27FC236}">
                  <a16:creationId xmlns:a16="http://schemas.microsoft.com/office/drawing/2014/main" id="{62C23D55-4896-E3A4-DFF8-4E463B9A16D1}"/>
                </a:ext>
              </a:extLst>
            </p:cNvPr>
            <p:cNvSpPr/>
            <p:nvPr/>
          </p:nvSpPr>
          <p:spPr>
            <a:xfrm>
              <a:off x="4608675" y="2713800"/>
              <a:ext cx="43600" cy="44675"/>
            </a:xfrm>
            <a:custGeom>
              <a:avLst/>
              <a:gdLst/>
              <a:ahLst/>
              <a:cxnLst/>
              <a:rect l="l" t="t" r="r" b="b"/>
              <a:pathLst>
                <a:path w="1744" h="1787" extrusionOk="0">
                  <a:moveTo>
                    <a:pt x="1572" y="1"/>
                  </a:moveTo>
                  <a:cubicBezTo>
                    <a:pt x="1506" y="1"/>
                    <a:pt x="1451" y="34"/>
                    <a:pt x="1426" y="83"/>
                  </a:cubicBezTo>
                  <a:cubicBezTo>
                    <a:pt x="1109" y="361"/>
                    <a:pt x="832" y="598"/>
                    <a:pt x="555" y="836"/>
                  </a:cubicBezTo>
                  <a:lnTo>
                    <a:pt x="555" y="876"/>
                  </a:lnTo>
                  <a:cubicBezTo>
                    <a:pt x="476" y="995"/>
                    <a:pt x="436" y="1113"/>
                    <a:pt x="396" y="1193"/>
                  </a:cubicBezTo>
                  <a:cubicBezTo>
                    <a:pt x="278" y="1391"/>
                    <a:pt x="119" y="1589"/>
                    <a:pt x="0" y="1787"/>
                  </a:cubicBezTo>
                  <a:cubicBezTo>
                    <a:pt x="436" y="1430"/>
                    <a:pt x="911" y="1074"/>
                    <a:pt x="1308" y="678"/>
                  </a:cubicBezTo>
                  <a:cubicBezTo>
                    <a:pt x="1347" y="638"/>
                    <a:pt x="1387" y="598"/>
                    <a:pt x="1466" y="519"/>
                  </a:cubicBezTo>
                  <a:cubicBezTo>
                    <a:pt x="1545" y="480"/>
                    <a:pt x="1585" y="440"/>
                    <a:pt x="1664" y="361"/>
                  </a:cubicBezTo>
                  <a:cubicBezTo>
                    <a:pt x="1664" y="321"/>
                    <a:pt x="1704" y="281"/>
                    <a:pt x="1743" y="242"/>
                  </a:cubicBezTo>
                  <a:lnTo>
                    <a:pt x="1664" y="242"/>
                  </a:lnTo>
                  <a:cubicBezTo>
                    <a:pt x="1704" y="202"/>
                    <a:pt x="1704" y="163"/>
                    <a:pt x="1743" y="123"/>
                  </a:cubicBezTo>
                  <a:cubicBezTo>
                    <a:pt x="1743" y="83"/>
                    <a:pt x="1704" y="83"/>
                    <a:pt x="1704" y="44"/>
                  </a:cubicBezTo>
                  <a:cubicBezTo>
                    <a:pt x="1658" y="14"/>
                    <a:pt x="1613" y="1"/>
                    <a:pt x="1572"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1" name="Google Shape;1579;p50">
              <a:extLst>
                <a:ext uri="{FF2B5EF4-FFF2-40B4-BE49-F238E27FC236}">
                  <a16:creationId xmlns:a16="http://schemas.microsoft.com/office/drawing/2014/main" id="{539D9046-CC51-3D08-CDF6-8D1B99BF11E0}"/>
                </a:ext>
              </a:extLst>
            </p:cNvPr>
            <p:cNvSpPr/>
            <p:nvPr/>
          </p:nvSpPr>
          <p:spPr>
            <a:xfrm>
              <a:off x="4474000" y="2735675"/>
              <a:ext cx="148550" cy="108625"/>
            </a:xfrm>
            <a:custGeom>
              <a:avLst/>
              <a:gdLst/>
              <a:ahLst/>
              <a:cxnLst/>
              <a:rect l="l" t="t" r="r" b="b"/>
              <a:pathLst>
                <a:path w="5942" h="4345" extrusionOk="0">
                  <a:moveTo>
                    <a:pt x="5942" y="1"/>
                  </a:moveTo>
                  <a:lnTo>
                    <a:pt x="5942" y="1"/>
                  </a:lnTo>
                  <a:cubicBezTo>
                    <a:pt x="5625" y="238"/>
                    <a:pt x="5308" y="476"/>
                    <a:pt x="4991" y="753"/>
                  </a:cubicBezTo>
                  <a:cubicBezTo>
                    <a:pt x="4674" y="991"/>
                    <a:pt x="4357" y="1229"/>
                    <a:pt x="4041" y="1466"/>
                  </a:cubicBezTo>
                  <a:cubicBezTo>
                    <a:pt x="3724" y="1664"/>
                    <a:pt x="3446" y="1902"/>
                    <a:pt x="3129" y="2140"/>
                  </a:cubicBezTo>
                  <a:lnTo>
                    <a:pt x="3050" y="2179"/>
                  </a:lnTo>
                  <a:cubicBezTo>
                    <a:pt x="2733" y="2377"/>
                    <a:pt x="2416" y="2575"/>
                    <a:pt x="2060" y="2813"/>
                  </a:cubicBezTo>
                  <a:cubicBezTo>
                    <a:pt x="1426" y="3209"/>
                    <a:pt x="753" y="3645"/>
                    <a:pt x="79" y="4041"/>
                  </a:cubicBezTo>
                  <a:cubicBezTo>
                    <a:pt x="0" y="4081"/>
                    <a:pt x="0" y="4200"/>
                    <a:pt x="40" y="4279"/>
                  </a:cubicBezTo>
                  <a:cubicBezTo>
                    <a:pt x="63" y="4325"/>
                    <a:pt x="113" y="4344"/>
                    <a:pt x="159" y="4344"/>
                  </a:cubicBezTo>
                  <a:cubicBezTo>
                    <a:pt x="191" y="4344"/>
                    <a:pt x="221" y="4335"/>
                    <a:pt x="238" y="4318"/>
                  </a:cubicBezTo>
                  <a:cubicBezTo>
                    <a:pt x="555" y="4120"/>
                    <a:pt x="872" y="3922"/>
                    <a:pt x="1188" y="3764"/>
                  </a:cubicBezTo>
                  <a:cubicBezTo>
                    <a:pt x="1387" y="3645"/>
                    <a:pt x="1585" y="3526"/>
                    <a:pt x="1783" y="3368"/>
                  </a:cubicBezTo>
                  <a:cubicBezTo>
                    <a:pt x="2535" y="2932"/>
                    <a:pt x="3328" y="2417"/>
                    <a:pt x="4041" y="1902"/>
                  </a:cubicBezTo>
                  <a:cubicBezTo>
                    <a:pt x="4476" y="1585"/>
                    <a:pt x="4952" y="1268"/>
                    <a:pt x="5387" y="912"/>
                  </a:cubicBezTo>
                  <a:cubicBezTo>
                    <a:pt x="5506" y="714"/>
                    <a:pt x="5665" y="516"/>
                    <a:pt x="5783" y="318"/>
                  </a:cubicBezTo>
                  <a:cubicBezTo>
                    <a:pt x="5823" y="238"/>
                    <a:pt x="5863" y="120"/>
                    <a:pt x="5942"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2" name="Google Shape;1580;p50">
              <a:extLst>
                <a:ext uri="{FF2B5EF4-FFF2-40B4-BE49-F238E27FC236}">
                  <a16:creationId xmlns:a16="http://schemas.microsoft.com/office/drawing/2014/main" id="{3408B24D-8877-EEEF-B078-88DF498139AF}"/>
                </a:ext>
              </a:extLst>
            </p:cNvPr>
            <p:cNvSpPr/>
            <p:nvPr/>
          </p:nvSpPr>
          <p:spPr>
            <a:xfrm>
              <a:off x="4629475" y="2791125"/>
              <a:ext cx="5950" cy="5975"/>
            </a:xfrm>
            <a:custGeom>
              <a:avLst/>
              <a:gdLst/>
              <a:ahLst/>
              <a:cxnLst/>
              <a:rect l="l" t="t" r="r" b="b"/>
              <a:pathLst>
                <a:path w="238" h="239" extrusionOk="0">
                  <a:moveTo>
                    <a:pt x="198" y="1"/>
                  </a:moveTo>
                  <a:cubicBezTo>
                    <a:pt x="119" y="80"/>
                    <a:pt x="40" y="159"/>
                    <a:pt x="0" y="239"/>
                  </a:cubicBezTo>
                  <a:cubicBezTo>
                    <a:pt x="27" y="225"/>
                    <a:pt x="49" y="221"/>
                    <a:pt x="69" y="221"/>
                  </a:cubicBezTo>
                  <a:cubicBezTo>
                    <a:pt x="110" y="221"/>
                    <a:pt x="145" y="239"/>
                    <a:pt x="198" y="239"/>
                  </a:cubicBezTo>
                  <a:cubicBezTo>
                    <a:pt x="238" y="159"/>
                    <a:pt x="238" y="80"/>
                    <a:pt x="198"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3" name="Google Shape;1581;p50">
              <a:extLst>
                <a:ext uri="{FF2B5EF4-FFF2-40B4-BE49-F238E27FC236}">
                  <a16:creationId xmlns:a16="http://schemas.microsoft.com/office/drawing/2014/main" id="{17CA4287-920B-D137-F007-66C297BA45E6}"/>
                </a:ext>
              </a:extLst>
            </p:cNvPr>
            <p:cNvSpPr/>
            <p:nvPr/>
          </p:nvSpPr>
          <p:spPr>
            <a:xfrm>
              <a:off x="4519550" y="2789725"/>
              <a:ext cx="114900" cy="80650"/>
            </a:xfrm>
            <a:custGeom>
              <a:avLst/>
              <a:gdLst/>
              <a:ahLst/>
              <a:cxnLst/>
              <a:rect l="l" t="t" r="r" b="b"/>
              <a:pathLst>
                <a:path w="4596" h="3226" extrusionOk="0">
                  <a:moveTo>
                    <a:pt x="4448" y="1"/>
                  </a:moveTo>
                  <a:cubicBezTo>
                    <a:pt x="4427" y="1"/>
                    <a:pt x="4409" y="6"/>
                    <a:pt x="4397" y="17"/>
                  </a:cubicBezTo>
                  <a:cubicBezTo>
                    <a:pt x="4358" y="17"/>
                    <a:pt x="4318" y="17"/>
                    <a:pt x="4318" y="57"/>
                  </a:cubicBezTo>
                  <a:cubicBezTo>
                    <a:pt x="4120" y="255"/>
                    <a:pt x="3882" y="453"/>
                    <a:pt x="3645" y="612"/>
                  </a:cubicBezTo>
                  <a:cubicBezTo>
                    <a:pt x="3447" y="810"/>
                    <a:pt x="3209" y="968"/>
                    <a:pt x="2971" y="1166"/>
                  </a:cubicBezTo>
                  <a:cubicBezTo>
                    <a:pt x="2496" y="1483"/>
                    <a:pt x="1981" y="1840"/>
                    <a:pt x="1506" y="2117"/>
                  </a:cubicBezTo>
                  <a:cubicBezTo>
                    <a:pt x="1149" y="2354"/>
                    <a:pt x="792" y="2553"/>
                    <a:pt x="436" y="2751"/>
                  </a:cubicBezTo>
                  <a:cubicBezTo>
                    <a:pt x="357" y="2830"/>
                    <a:pt x="159" y="2869"/>
                    <a:pt x="79" y="2949"/>
                  </a:cubicBezTo>
                  <a:cubicBezTo>
                    <a:pt x="0" y="2988"/>
                    <a:pt x="0" y="3068"/>
                    <a:pt x="0" y="3147"/>
                  </a:cubicBezTo>
                  <a:cubicBezTo>
                    <a:pt x="40" y="3186"/>
                    <a:pt x="40" y="3186"/>
                    <a:pt x="79" y="3226"/>
                  </a:cubicBezTo>
                  <a:lnTo>
                    <a:pt x="238" y="3226"/>
                  </a:lnTo>
                  <a:cubicBezTo>
                    <a:pt x="634" y="2988"/>
                    <a:pt x="1030" y="2751"/>
                    <a:pt x="1466" y="2513"/>
                  </a:cubicBezTo>
                  <a:cubicBezTo>
                    <a:pt x="1545" y="2473"/>
                    <a:pt x="1664" y="2434"/>
                    <a:pt x="1783" y="2354"/>
                  </a:cubicBezTo>
                  <a:cubicBezTo>
                    <a:pt x="1862" y="2315"/>
                    <a:pt x="1981" y="2236"/>
                    <a:pt x="2060" y="2196"/>
                  </a:cubicBezTo>
                  <a:cubicBezTo>
                    <a:pt x="2258" y="2077"/>
                    <a:pt x="2456" y="1958"/>
                    <a:pt x="2654" y="1840"/>
                  </a:cubicBezTo>
                  <a:cubicBezTo>
                    <a:pt x="3011" y="1602"/>
                    <a:pt x="3407" y="1325"/>
                    <a:pt x="3763" y="1047"/>
                  </a:cubicBezTo>
                  <a:cubicBezTo>
                    <a:pt x="4001" y="849"/>
                    <a:pt x="4239" y="651"/>
                    <a:pt x="4437" y="453"/>
                  </a:cubicBezTo>
                  <a:cubicBezTo>
                    <a:pt x="4476" y="413"/>
                    <a:pt x="4516" y="334"/>
                    <a:pt x="4595" y="295"/>
                  </a:cubicBezTo>
                  <a:cubicBezTo>
                    <a:pt x="4542" y="295"/>
                    <a:pt x="4507" y="277"/>
                    <a:pt x="4466" y="277"/>
                  </a:cubicBezTo>
                  <a:cubicBezTo>
                    <a:pt x="4446" y="277"/>
                    <a:pt x="4424" y="281"/>
                    <a:pt x="4397" y="295"/>
                  </a:cubicBezTo>
                  <a:cubicBezTo>
                    <a:pt x="4437" y="215"/>
                    <a:pt x="4516" y="176"/>
                    <a:pt x="4595" y="57"/>
                  </a:cubicBezTo>
                  <a:cubicBezTo>
                    <a:pt x="4567" y="29"/>
                    <a:pt x="4500" y="1"/>
                    <a:pt x="4448"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4" name="Google Shape;1582;p50">
              <a:extLst>
                <a:ext uri="{FF2B5EF4-FFF2-40B4-BE49-F238E27FC236}">
                  <a16:creationId xmlns:a16="http://schemas.microsoft.com/office/drawing/2014/main" id="{F33AFE6D-7817-69A3-8728-5C066319CA4F}"/>
                </a:ext>
              </a:extLst>
            </p:cNvPr>
            <p:cNvSpPr/>
            <p:nvPr/>
          </p:nvSpPr>
          <p:spPr>
            <a:xfrm>
              <a:off x="4330400" y="2754500"/>
              <a:ext cx="17850" cy="18825"/>
            </a:xfrm>
            <a:custGeom>
              <a:avLst/>
              <a:gdLst/>
              <a:ahLst/>
              <a:cxnLst/>
              <a:rect l="l" t="t" r="r" b="b"/>
              <a:pathLst>
                <a:path w="714" h="753" extrusionOk="0">
                  <a:moveTo>
                    <a:pt x="674" y="0"/>
                  </a:moveTo>
                  <a:cubicBezTo>
                    <a:pt x="476" y="40"/>
                    <a:pt x="238" y="80"/>
                    <a:pt x="0" y="80"/>
                  </a:cubicBezTo>
                  <a:cubicBezTo>
                    <a:pt x="0" y="159"/>
                    <a:pt x="0" y="198"/>
                    <a:pt x="0" y="238"/>
                  </a:cubicBezTo>
                  <a:lnTo>
                    <a:pt x="40" y="753"/>
                  </a:lnTo>
                  <a:cubicBezTo>
                    <a:pt x="278" y="713"/>
                    <a:pt x="476" y="674"/>
                    <a:pt x="713" y="634"/>
                  </a:cubicBezTo>
                  <a:cubicBezTo>
                    <a:pt x="713" y="555"/>
                    <a:pt x="713" y="476"/>
                    <a:pt x="674" y="436"/>
                  </a:cubicBezTo>
                  <a:cubicBezTo>
                    <a:pt x="674" y="278"/>
                    <a:pt x="674" y="119"/>
                    <a:pt x="674"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5" name="Google Shape;1583;p50">
              <a:extLst>
                <a:ext uri="{FF2B5EF4-FFF2-40B4-BE49-F238E27FC236}">
                  <a16:creationId xmlns:a16="http://schemas.microsoft.com/office/drawing/2014/main" id="{4C93615A-01D0-FDAF-80D8-67FCA35BFA7E}"/>
                </a:ext>
              </a:extLst>
            </p:cNvPr>
            <p:cNvSpPr/>
            <p:nvPr/>
          </p:nvSpPr>
          <p:spPr>
            <a:xfrm>
              <a:off x="2919200" y="2555950"/>
              <a:ext cx="1441925" cy="547700"/>
            </a:xfrm>
            <a:custGeom>
              <a:avLst/>
              <a:gdLst/>
              <a:ahLst/>
              <a:cxnLst/>
              <a:rect l="l" t="t" r="r" b="b"/>
              <a:pathLst>
                <a:path w="57677" h="21908" extrusionOk="0">
                  <a:moveTo>
                    <a:pt x="7424" y="0"/>
                  </a:moveTo>
                  <a:cubicBezTo>
                    <a:pt x="6420" y="0"/>
                    <a:pt x="5540" y="165"/>
                    <a:pt x="4715" y="495"/>
                  </a:cubicBezTo>
                  <a:cubicBezTo>
                    <a:pt x="3962" y="812"/>
                    <a:pt x="3249" y="1248"/>
                    <a:pt x="2536" y="1961"/>
                  </a:cubicBezTo>
                  <a:cubicBezTo>
                    <a:pt x="1664" y="2713"/>
                    <a:pt x="1149" y="3743"/>
                    <a:pt x="674" y="4813"/>
                  </a:cubicBezTo>
                  <a:cubicBezTo>
                    <a:pt x="397" y="5447"/>
                    <a:pt x="159" y="6120"/>
                    <a:pt x="80" y="6833"/>
                  </a:cubicBezTo>
                  <a:cubicBezTo>
                    <a:pt x="80" y="6873"/>
                    <a:pt x="40" y="6952"/>
                    <a:pt x="40" y="7031"/>
                  </a:cubicBezTo>
                  <a:cubicBezTo>
                    <a:pt x="1" y="7229"/>
                    <a:pt x="1" y="7467"/>
                    <a:pt x="1" y="7665"/>
                  </a:cubicBezTo>
                  <a:cubicBezTo>
                    <a:pt x="1" y="7823"/>
                    <a:pt x="1" y="7982"/>
                    <a:pt x="1" y="8101"/>
                  </a:cubicBezTo>
                  <a:cubicBezTo>
                    <a:pt x="120" y="9566"/>
                    <a:pt x="872" y="10834"/>
                    <a:pt x="1783" y="11904"/>
                  </a:cubicBezTo>
                  <a:cubicBezTo>
                    <a:pt x="2417" y="12696"/>
                    <a:pt x="3130" y="13409"/>
                    <a:pt x="3922" y="14003"/>
                  </a:cubicBezTo>
                  <a:cubicBezTo>
                    <a:pt x="6180" y="15786"/>
                    <a:pt x="8676" y="17251"/>
                    <a:pt x="11369" y="18281"/>
                  </a:cubicBezTo>
                  <a:cubicBezTo>
                    <a:pt x="12162" y="18598"/>
                    <a:pt x="12954" y="18875"/>
                    <a:pt x="13746" y="19113"/>
                  </a:cubicBezTo>
                  <a:cubicBezTo>
                    <a:pt x="15291" y="19549"/>
                    <a:pt x="16836" y="19905"/>
                    <a:pt x="18420" y="20143"/>
                  </a:cubicBezTo>
                  <a:cubicBezTo>
                    <a:pt x="19015" y="20222"/>
                    <a:pt x="19569" y="20301"/>
                    <a:pt x="20163" y="20381"/>
                  </a:cubicBezTo>
                  <a:cubicBezTo>
                    <a:pt x="20243" y="20381"/>
                    <a:pt x="20282" y="20460"/>
                    <a:pt x="20282" y="20539"/>
                  </a:cubicBezTo>
                  <a:cubicBezTo>
                    <a:pt x="20282" y="20579"/>
                    <a:pt x="20282" y="20579"/>
                    <a:pt x="20243" y="20618"/>
                  </a:cubicBezTo>
                  <a:cubicBezTo>
                    <a:pt x="25242" y="21359"/>
                    <a:pt x="31372" y="21907"/>
                    <a:pt x="37565" y="21907"/>
                  </a:cubicBezTo>
                  <a:cubicBezTo>
                    <a:pt x="39320" y="21907"/>
                    <a:pt x="41081" y="21863"/>
                    <a:pt x="42822" y="21767"/>
                  </a:cubicBezTo>
                  <a:cubicBezTo>
                    <a:pt x="46268" y="21569"/>
                    <a:pt x="49635" y="21173"/>
                    <a:pt x="52725" y="20539"/>
                  </a:cubicBezTo>
                  <a:cubicBezTo>
                    <a:pt x="53794" y="20301"/>
                    <a:pt x="54864" y="20024"/>
                    <a:pt x="55894" y="19747"/>
                  </a:cubicBezTo>
                  <a:cubicBezTo>
                    <a:pt x="56488" y="19588"/>
                    <a:pt x="57082" y="19390"/>
                    <a:pt x="57676" y="19192"/>
                  </a:cubicBezTo>
                  <a:cubicBezTo>
                    <a:pt x="57637" y="18994"/>
                    <a:pt x="57637" y="18796"/>
                    <a:pt x="57637" y="18598"/>
                  </a:cubicBezTo>
                  <a:cubicBezTo>
                    <a:pt x="57597" y="18242"/>
                    <a:pt x="57597" y="17885"/>
                    <a:pt x="57557" y="17529"/>
                  </a:cubicBezTo>
                  <a:cubicBezTo>
                    <a:pt x="57557" y="17449"/>
                    <a:pt x="57557" y="17370"/>
                    <a:pt x="57557" y="17330"/>
                  </a:cubicBezTo>
                  <a:cubicBezTo>
                    <a:pt x="57518" y="16697"/>
                    <a:pt x="57439" y="16063"/>
                    <a:pt x="57439" y="15429"/>
                  </a:cubicBezTo>
                  <a:cubicBezTo>
                    <a:pt x="57399" y="14835"/>
                    <a:pt x="57359" y="14241"/>
                    <a:pt x="57359" y="13647"/>
                  </a:cubicBezTo>
                  <a:cubicBezTo>
                    <a:pt x="57320" y="13092"/>
                    <a:pt x="57280" y="12577"/>
                    <a:pt x="57280" y="12022"/>
                  </a:cubicBezTo>
                  <a:cubicBezTo>
                    <a:pt x="57241" y="11270"/>
                    <a:pt x="57201" y="10517"/>
                    <a:pt x="57201" y="9764"/>
                  </a:cubicBezTo>
                  <a:cubicBezTo>
                    <a:pt x="57161" y="9368"/>
                    <a:pt x="57161" y="8972"/>
                    <a:pt x="57161" y="8576"/>
                  </a:cubicBezTo>
                  <a:cubicBezTo>
                    <a:pt x="56924" y="8616"/>
                    <a:pt x="56726" y="8655"/>
                    <a:pt x="56488" y="8695"/>
                  </a:cubicBezTo>
                  <a:lnTo>
                    <a:pt x="56448" y="8180"/>
                  </a:lnTo>
                  <a:cubicBezTo>
                    <a:pt x="56448" y="8140"/>
                    <a:pt x="56448" y="8101"/>
                    <a:pt x="56448" y="8022"/>
                  </a:cubicBezTo>
                  <a:cubicBezTo>
                    <a:pt x="55577" y="8180"/>
                    <a:pt x="54705" y="8299"/>
                    <a:pt x="53794" y="8418"/>
                  </a:cubicBezTo>
                  <a:cubicBezTo>
                    <a:pt x="51893" y="8655"/>
                    <a:pt x="49991" y="8853"/>
                    <a:pt x="48050" y="8853"/>
                  </a:cubicBezTo>
                  <a:cubicBezTo>
                    <a:pt x="47821" y="8856"/>
                    <a:pt x="47592" y="8858"/>
                    <a:pt x="47363" y="8858"/>
                  </a:cubicBezTo>
                  <a:cubicBezTo>
                    <a:pt x="44389" y="8858"/>
                    <a:pt x="41444" y="8619"/>
                    <a:pt x="38464" y="8140"/>
                  </a:cubicBezTo>
                  <a:cubicBezTo>
                    <a:pt x="38306" y="8101"/>
                    <a:pt x="38147" y="8101"/>
                    <a:pt x="37989" y="8061"/>
                  </a:cubicBezTo>
                  <a:cubicBezTo>
                    <a:pt x="34622" y="7507"/>
                    <a:pt x="31334" y="6754"/>
                    <a:pt x="28086" y="5764"/>
                  </a:cubicBezTo>
                  <a:cubicBezTo>
                    <a:pt x="27412" y="5566"/>
                    <a:pt x="26779" y="5367"/>
                    <a:pt x="26145" y="5169"/>
                  </a:cubicBezTo>
                  <a:cubicBezTo>
                    <a:pt x="24283" y="4615"/>
                    <a:pt x="22421" y="4021"/>
                    <a:pt x="20599" y="3347"/>
                  </a:cubicBezTo>
                  <a:cubicBezTo>
                    <a:pt x="20599" y="3387"/>
                    <a:pt x="20599" y="3387"/>
                    <a:pt x="20599" y="3387"/>
                  </a:cubicBezTo>
                  <a:cubicBezTo>
                    <a:pt x="20569" y="3476"/>
                    <a:pt x="20495" y="3521"/>
                    <a:pt x="20426" y="3521"/>
                  </a:cubicBezTo>
                  <a:cubicBezTo>
                    <a:pt x="20404" y="3521"/>
                    <a:pt x="20381" y="3516"/>
                    <a:pt x="20361" y="3506"/>
                  </a:cubicBezTo>
                  <a:cubicBezTo>
                    <a:pt x="19054" y="2991"/>
                    <a:pt x="17747" y="2436"/>
                    <a:pt x="16440" y="1921"/>
                  </a:cubicBezTo>
                  <a:cubicBezTo>
                    <a:pt x="15687" y="1644"/>
                    <a:pt x="14974" y="1367"/>
                    <a:pt x="14222" y="1129"/>
                  </a:cubicBezTo>
                  <a:cubicBezTo>
                    <a:pt x="13152" y="772"/>
                    <a:pt x="12043" y="495"/>
                    <a:pt x="10934" y="297"/>
                  </a:cubicBezTo>
                  <a:cubicBezTo>
                    <a:pt x="9983" y="139"/>
                    <a:pt x="9032" y="20"/>
                    <a:pt x="8042" y="20"/>
                  </a:cubicBezTo>
                  <a:cubicBezTo>
                    <a:pt x="7831" y="7"/>
                    <a:pt x="7625" y="0"/>
                    <a:pt x="7424"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6" name="Google Shape;1584;p50">
              <a:extLst>
                <a:ext uri="{FF2B5EF4-FFF2-40B4-BE49-F238E27FC236}">
                  <a16:creationId xmlns:a16="http://schemas.microsoft.com/office/drawing/2014/main" id="{D79C03B5-0FF3-F05A-4FB3-30DC79A1C8DA}"/>
                </a:ext>
              </a:extLst>
            </p:cNvPr>
            <p:cNvSpPr/>
            <p:nvPr/>
          </p:nvSpPr>
          <p:spPr>
            <a:xfrm>
              <a:off x="2948925" y="2595050"/>
              <a:ext cx="21800" cy="27750"/>
            </a:xfrm>
            <a:custGeom>
              <a:avLst/>
              <a:gdLst/>
              <a:ahLst/>
              <a:cxnLst/>
              <a:rect l="l" t="t" r="r" b="b"/>
              <a:pathLst>
                <a:path w="872" h="1110" extrusionOk="0">
                  <a:moveTo>
                    <a:pt x="753" y="1"/>
                  </a:moveTo>
                  <a:cubicBezTo>
                    <a:pt x="634" y="120"/>
                    <a:pt x="555" y="238"/>
                    <a:pt x="475" y="357"/>
                  </a:cubicBezTo>
                  <a:cubicBezTo>
                    <a:pt x="436" y="436"/>
                    <a:pt x="357" y="555"/>
                    <a:pt x="277" y="674"/>
                  </a:cubicBezTo>
                  <a:cubicBezTo>
                    <a:pt x="238" y="753"/>
                    <a:pt x="159" y="872"/>
                    <a:pt x="79" y="991"/>
                  </a:cubicBezTo>
                  <a:cubicBezTo>
                    <a:pt x="79" y="998"/>
                    <a:pt x="78" y="1004"/>
                    <a:pt x="76" y="1011"/>
                  </a:cubicBezTo>
                  <a:lnTo>
                    <a:pt x="76" y="1011"/>
                  </a:lnTo>
                  <a:cubicBezTo>
                    <a:pt x="322" y="688"/>
                    <a:pt x="548" y="371"/>
                    <a:pt x="872" y="120"/>
                  </a:cubicBezTo>
                  <a:cubicBezTo>
                    <a:pt x="872" y="120"/>
                    <a:pt x="872" y="80"/>
                    <a:pt x="872" y="80"/>
                  </a:cubicBezTo>
                  <a:cubicBezTo>
                    <a:pt x="832" y="40"/>
                    <a:pt x="792" y="40"/>
                    <a:pt x="753" y="1"/>
                  </a:cubicBezTo>
                  <a:close/>
                  <a:moveTo>
                    <a:pt x="76" y="1011"/>
                  </a:moveTo>
                  <a:cubicBezTo>
                    <a:pt x="51" y="1044"/>
                    <a:pt x="26" y="1077"/>
                    <a:pt x="0" y="1110"/>
                  </a:cubicBezTo>
                  <a:cubicBezTo>
                    <a:pt x="33" y="1077"/>
                    <a:pt x="66" y="1044"/>
                    <a:pt x="76" y="101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7" name="Google Shape;1585;p50">
              <a:extLst>
                <a:ext uri="{FF2B5EF4-FFF2-40B4-BE49-F238E27FC236}">
                  <a16:creationId xmlns:a16="http://schemas.microsoft.com/office/drawing/2014/main" id="{54605004-6E86-6402-BB41-D8A74C054706}"/>
                </a:ext>
              </a:extLst>
            </p:cNvPr>
            <p:cNvSpPr/>
            <p:nvPr/>
          </p:nvSpPr>
          <p:spPr>
            <a:xfrm>
              <a:off x="3017250" y="2557425"/>
              <a:ext cx="10925" cy="3975"/>
            </a:xfrm>
            <a:custGeom>
              <a:avLst/>
              <a:gdLst/>
              <a:ahLst/>
              <a:cxnLst/>
              <a:rect l="l" t="t" r="r" b="b"/>
              <a:pathLst>
                <a:path w="437" h="159" extrusionOk="0">
                  <a:moveTo>
                    <a:pt x="436" y="0"/>
                  </a:moveTo>
                  <a:lnTo>
                    <a:pt x="436" y="0"/>
                  </a:lnTo>
                  <a:cubicBezTo>
                    <a:pt x="278" y="40"/>
                    <a:pt x="119" y="80"/>
                    <a:pt x="0" y="159"/>
                  </a:cubicBezTo>
                  <a:lnTo>
                    <a:pt x="80" y="159"/>
                  </a:lnTo>
                  <a:cubicBezTo>
                    <a:pt x="198" y="119"/>
                    <a:pt x="317" y="80"/>
                    <a:pt x="436"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8" name="Google Shape;1586;p50">
              <a:extLst>
                <a:ext uri="{FF2B5EF4-FFF2-40B4-BE49-F238E27FC236}">
                  <a16:creationId xmlns:a16="http://schemas.microsoft.com/office/drawing/2014/main" id="{5267E96E-7501-D25B-6D70-20D5A830C21A}"/>
                </a:ext>
              </a:extLst>
            </p:cNvPr>
            <p:cNvSpPr/>
            <p:nvPr/>
          </p:nvSpPr>
          <p:spPr>
            <a:xfrm>
              <a:off x="3263825" y="3038725"/>
              <a:ext cx="161450" cy="34075"/>
            </a:xfrm>
            <a:custGeom>
              <a:avLst/>
              <a:gdLst/>
              <a:ahLst/>
              <a:cxnLst/>
              <a:rect l="l" t="t" r="r" b="b"/>
              <a:pathLst>
                <a:path w="6458" h="1363" extrusionOk="0">
                  <a:moveTo>
                    <a:pt x="1" y="0"/>
                  </a:moveTo>
                  <a:cubicBezTo>
                    <a:pt x="1" y="79"/>
                    <a:pt x="1" y="198"/>
                    <a:pt x="1" y="277"/>
                  </a:cubicBezTo>
                  <a:cubicBezTo>
                    <a:pt x="397" y="396"/>
                    <a:pt x="753" y="475"/>
                    <a:pt x="1150" y="594"/>
                  </a:cubicBezTo>
                  <a:cubicBezTo>
                    <a:pt x="2853" y="990"/>
                    <a:pt x="4596" y="1109"/>
                    <a:pt x="6339" y="1347"/>
                  </a:cubicBezTo>
                  <a:cubicBezTo>
                    <a:pt x="6349" y="1358"/>
                    <a:pt x="6363" y="1362"/>
                    <a:pt x="6377" y="1362"/>
                  </a:cubicBezTo>
                  <a:cubicBezTo>
                    <a:pt x="6415" y="1362"/>
                    <a:pt x="6458" y="1326"/>
                    <a:pt x="6458" y="1268"/>
                  </a:cubicBezTo>
                  <a:cubicBezTo>
                    <a:pt x="3962" y="911"/>
                    <a:pt x="1783" y="475"/>
                    <a:pt x="1"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9" name="Google Shape;1587;p50">
              <a:extLst>
                <a:ext uri="{FF2B5EF4-FFF2-40B4-BE49-F238E27FC236}">
                  <a16:creationId xmlns:a16="http://schemas.microsoft.com/office/drawing/2014/main" id="{FB7F0FA1-E78D-EB34-49A2-9ECE015EF9B3}"/>
                </a:ext>
              </a:extLst>
            </p:cNvPr>
            <p:cNvSpPr/>
            <p:nvPr/>
          </p:nvSpPr>
          <p:spPr>
            <a:xfrm>
              <a:off x="3198475" y="2552475"/>
              <a:ext cx="72325" cy="26750"/>
            </a:xfrm>
            <a:custGeom>
              <a:avLst/>
              <a:gdLst/>
              <a:ahLst/>
              <a:cxnLst/>
              <a:rect l="l" t="t" r="r" b="b"/>
              <a:pathLst>
                <a:path w="2893" h="1070" extrusionOk="0">
                  <a:moveTo>
                    <a:pt x="119" y="0"/>
                  </a:moveTo>
                  <a:cubicBezTo>
                    <a:pt x="80" y="40"/>
                    <a:pt x="40" y="80"/>
                    <a:pt x="0" y="159"/>
                  </a:cubicBezTo>
                  <a:cubicBezTo>
                    <a:pt x="991" y="396"/>
                    <a:pt x="1941" y="713"/>
                    <a:pt x="2892" y="1070"/>
                  </a:cubicBezTo>
                  <a:cubicBezTo>
                    <a:pt x="2813" y="911"/>
                    <a:pt x="2734" y="793"/>
                    <a:pt x="2654" y="634"/>
                  </a:cubicBezTo>
                  <a:cubicBezTo>
                    <a:pt x="1823" y="396"/>
                    <a:pt x="991" y="159"/>
                    <a:pt x="119"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0" name="Google Shape;1588;p50">
              <a:extLst>
                <a:ext uri="{FF2B5EF4-FFF2-40B4-BE49-F238E27FC236}">
                  <a16:creationId xmlns:a16="http://schemas.microsoft.com/office/drawing/2014/main" id="{F1AFC283-7DBB-0A7A-8BFC-500FB869CA0A}"/>
                </a:ext>
              </a:extLst>
            </p:cNvPr>
            <p:cNvSpPr/>
            <p:nvPr/>
          </p:nvSpPr>
          <p:spPr>
            <a:xfrm>
              <a:off x="3264825" y="2568325"/>
              <a:ext cx="170350" cy="71325"/>
            </a:xfrm>
            <a:custGeom>
              <a:avLst/>
              <a:gdLst/>
              <a:ahLst/>
              <a:cxnLst/>
              <a:rect l="l" t="t" r="r" b="b"/>
              <a:pathLst>
                <a:path w="6814" h="2853" extrusionOk="0">
                  <a:moveTo>
                    <a:pt x="0" y="0"/>
                  </a:moveTo>
                  <a:lnTo>
                    <a:pt x="0" y="0"/>
                  </a:lnTo>
                  <a:cubicBezTo>
                    <a:pt x="80" y="159"/>
                    <a:pt x="159" y="277"/>
                    <a:pt x="238" y="436"/>
                  </a:cubicBezTo>
                  <a:cubicBezTo>
                    <a:pt x="951" y="674"/>
                    <a:pt x="1664" y="951"/>
                    <a:pt x="2377" y="1228"/>
                  </a:cubicBezTo>
                  <a:cubicBezTo>
                    <a:pt x="3090" y="1505"/>
                    <a:pt x="3803" y="1743"/>
                    <a:pt x="4516" y="2020"/>
                  </a:cubicBezTo>
                  <a:cubicBezTo>
                    <a:pt x="5269" y="2298"/>
                    <a:pt x="6021" y="2615"/>
                    <a:pt x="6774" y="2852"/>
                  </a:cubicBezTo>
                  <a:cubicBezTo>
                    <a:pt x="6814" y="2654"/>
                    <a:pt x="6576" y="2615"/>
                    <a:pt x="6457" y="2535"/>
                  </a:cubicBezTo>
                  <a:cubicBezTo>
                    <a:pt x="6180" y="2417"/>
                    <a:pt x="5942" y="2337"/>
                    <a:pt x="5665" y="2218"/>
                  </a:cubicBezTo>
                  <a:cubicBezTo>
                    <a:pt x="4556" y="1743"/>
                    <a:pt x="3486" y="1228"/>
                    <a:pt x="2377" y="832"/>
                  </a:cubicBezTo>
                  <a:cubicBezTo>
                    <a:pt x="2060" y="713"/>
                    <a:pt x="1704" y="594"/>
                    <a:pt x="1347" y="436"/>
                  </a:cubicBezTo>
                  <a:cubicBezTo>
                    <a:pt x="991" y="317"/>
                    <a:pt x="634" y="238"/>
                    <a:pt x="278" y="119"/>
                  </a:cubicBezTo>
                  <a:cubicBezTo>
                    <a:pt x="198" y="79"/>
                    <a:pt x="80" y="40"/>
                    <a:pt x="0"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1" name="Google Shape;1589;p50">
              <a:extLst>
                <a:ext uri="{FF2B5EF4-FFF2-40B4-BE49-F238E27FC236}">
                  <a16:creationId xmlns:a16="http://schemas.microsoft.com/office/drawing/2014/main" id="{BE4C3F5B-7F24-AE7F-DE0E-B57C0331FCA9}"/>
                </a:ext>
              </a:extLst>
            </p:cNvPr>
            <p:cNvSpPr/>
            <p:nvPr/>
          </p:nvSpPr>
          <p:spPr>
            <a:xfrm>
              <a:off x="2904350" y="2727750"/>
              <a:ext cx="359500" cy="317925"/>
            </a:xfrm>
            <a:custGeom>
              <a:avLst/>
              <a:gdLst/>
              <a:ahLst/>
              <a:cxnLst/>
              <a:rect l="l" t="t" r="r" b="b"/>
              <a:pathLst>
                <a:path w="14380" h="12717" extrusionOk="0">
                  <a:moveTo>
                    <a:pt x="80" y="1"/>
                  </a:moveTo>
                  <a:lnTo>
                    <a:pt x="80" y="1"/>
                  </a:lnTo>
                  <a:cubicBezTo>
                    <a:pt x="1" y="595"/>
                    <a:pt x="1" y="1229"/>
                    <a:pt x="119" y="1863"/>
                  </a:cubicBezTo>
                  <a:cubicBezTo>
                    <a:pt x="436" y="3407"/>
                    <a:pt x="1387" y="4754"/>
                    <a:pt x="2417" y="5903"/>
                  </a:cubicBezTo>
                  <a:cubicBezTo>
                    <a:pt x="4199" y="7923"/>
                    <a:pt x="6537" y="9230"/>
                    <a:pt x="8874" y="10538"/>
                  </a:cubicBezTo>
                  <a:cubicBezTo>
                    <a:pt x="10656" y="11449"/>
                    <a:pt x="12478" y="12162"/>
                    <a:pt x="14380" y="12716"/>
                  </a:cubicBezTo>
                  <a:cubicBezTo>
                    <a:pt x="14380" y="12637"/>
                    <a:pt x="14380" y="12518"/>
                    <a:pt x="14380" y="12439"/>
                  </a:cubicBezTo>
                  <a:cubicBezTo>
                    <a:pt x="12756" y="12043"/>
                    <a:pt x="11448" y="11607"/>
                    <a:pt x="10617" y="11171"/>
                  </a:cubicBezTo>
                  <a:cubicBezTo>
                    <a:pt x="7487" y="9666"/>
                    <a:pt x="4279" y="7923"/>
                    <a:pt x="2179" y="5071"/>
                  </a:cubicBezTo>
                  <a:cubicBezTo>
                    <a:pt x="1466" y="4160"/>
                    <a:pt x="674" y="2694"/>
                    <a:pt x="199" y="1229"/>
                  </a:cubicBezTo>
                  <a:cubicBezTo>
                    <a:pt x="238" y="1150"/>
                    <a:pt x="238" y="1031"/>
                    <a:pt x="238" y="951"/>
                  </a:cubicBezTo>
                  <a:cubicBezTo>
                    <a:pt x="278" y="833"/>
                    <a:pt x="278" y="674"/>
                    <a:pt x="278" y="555"/>
                  </a:cubicBezTo>
                  <a:cubicBezTo>
                    <a:pt x="317" y="516"/>
                    <a:pt x="317" y="437"/>
                    <a:pt x="317" y="397"/>
                  </a:cubicBezTo>
                  <a:cubicBezTo>
                    <a:pt x="238" y="238"/>
                    <a:pt x="159" y="120"/>
                    <a:pt x="80"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2" name="Google Shape;1590;p50">
              <a:extLst>
                <a:ext uri="{FF2B5EF4-FFF2-40B4-BE49-F238E27FC236}">
                  <a16:creationId xmlns:a16="http://schemas.microsoft.com/office/drawing/2014/main" id="{B23222D4-6018-5B32-EEE7-72426D89E5AC}"/>
                </a:ext>
              </a:extLst>
            </p:cNvPr>
            <p:cNvSpPr/>
            <p:nvPr/>
          </p:nvSpPr>
          <p:spPr>
            <a:xfrm>
              <a:off x="2910300" y="2622775"/>
              <a:ext cx="38650" cy="95100"/>
            </a:xfrm>
            <a:custGeom>
              <a:avLst/>
              <a:gdLst/>
              <a:ahLst/>
              <a:cxnLst/>
              <a:rect l="l" t="t" r="r" b="b"/>
              <a:pathLst>
                <a:path w="1546" h="3804" extrusionOk="0">
                  <a:moveTo>
                    <a:pt x="1545" y="1"/>
                  </a:moveTo>
                  <a:lnTo>
                    <a:pt x="1545" y="1"/>
                  </a:lnTo>
                  <a:cubicBezTo>
                    <a:pt x="1149" y="595"/>
                    <a:pt x="792" y="1268"/>
                    <a:pt x="515" y="1942"/>
                  </a:cubicBezTo>
                  <a:cubicBezTo>
                    <a:pt x="317" y="2378"/>
                    <a:pt x="119" y="2853"/>
                    <a:pt x="0" y="3328"/>
                  </a:cubicBezTo>
                  <a:cubicBezTo>
                    <a:pt x="79" y="3487"/>
                    <a:pt x="159" y="3645"/>
                    <a:pt x="238" y="3804"/>
                  </a:cubicBezTo>
                  <a:cubicBezTo>
                    <a:pt x="238" y="3764"/>
                    <a:pt x="238" y="3764"/>
                    <a:pt x="238" y="3764"/>
                  </a:cubicBezTo>
                  <a:cubicBezTo>
                    <a:pt x="277" y="3606"/>
                    <a:pt x="277" y="3447"/>
                    <a:pt x="317" y="3289"/>
                  </a:cubicBezTo>
                  <a:cubicBezTo>
                    <a:pt x="396" y="3091"/>
                    <a:pt x="436" y="2932"/>
                    <a:pt x="476" y="2734"/>
                  </a:cubicBezTo>
                  <a:cubicBezTo>
                    <a:pt x="555" y="2496"/>
                    <a:pt x="634" y="2219"/>
                    <a:pt x="713" y="1942"/>
                  </a:cubicBezTo>
                  <a:cubicBezTo>
                    <a:pt x="753" y="1823"/>
                    <a:pt x="792" y="1665"/>
                    <a:pt x="872" y="1546"/>
                  </a:cubicBezTo>
                  <a:cubicBezTo>
                    <a:pt x="911" y="1427"/>
                    <a:pt x="991" y="1268"/>
                    <a:pt x="1030" y="1110"/>
                  </a:cubicBezTo>
                  <a:cubicBezTo>
                    <a:pt x="1109" y="912"/>
                    <a:pt x="1189" y="714"/>
                    <a:pt x="1307" y="516"/>
                  </a:cubicBezTo>
                  <a:cubicBezTo>
                    <a:pt x="1347" y="397"/>
                    <a:pt x="1387" y="318"/>
                    <a:pt x="1466" y="199"/>
                  </a:cubicBezTo>
                  <a:cubicBezTo>
                    <a:pt x="1505" y="159"/>
                    <a:pt x="1505" y="80"/>
                    <a:pt x="1545"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3" name="Google Shape;1591;p50">
              <a:extLst>
                <a:ext uri="{FF2B5EF4-FFF2-40B4-BE49-F238E27FC236}">
                  <a16:creationId xmlns:a16="http://schemas.microsoft.com/office/drawing/2014/main" id="{4AB28F54-C8C0-4114-6AB6-9ECEAEC5471F}"/>
                </a:ext>
              </a:extLst>
            </p:cNvPr>
            <p:cNvSpPr/>
            <p:nvPr/>
          </p:nvSpPr>
          <p:spPr>
            <a:xfrm>
              <a:off x="2906325" y="2710925"/>
              <a:ext cx="8950" cy="26750"/>
            </a:xfrm>
            <a:custGeom>
              <a:avLst/>
              <a:gdLst/>
              <a:ahLst/>
              <a:cxnLst/>
              <a:rect l="l" t="t" r="r" b="b"/>
              <a:pathLst>
                <a:path w="358" h="1070" extrusionOk="0">
                  <a:moveTo>
                    <a:pt x="120" y="0"/>
                  </a:moveTo>
                  <a:cubicBezTo>
                    <a:pt x="80" y="238"/>
                    <a:pt x="40" y="436"/>
                    <a:pt x="1" y="674"/>
                  </a:cubicBezTo>
                  <a:cubicBezTo>
                    <a:pt x="80" y="793"/>
                    <a:pt x="159" y="911"/>
                    <a:pt x="238" y="1070"/>
                  </a:cubicBezTo>
                  <a:cubicBezTo>
                    <a:pt x="278" y="911"/>
                    <a:pt x="278" y="793"/>
                    <a:pt x="318" y="674"/>
                  </a:cubicBezTo>
                  <a:cubicBezTo>
                    <a:pt x="318" y="595"/>
                    <a:pt x="318" y="515"/>
                    <a:pt x="357" y="436"/>
                  </a:cubicBezTo>
                  <a:cubicBezTo>
                    <a:pt x="278" y="317"/>
                    <a:pt x="199" y="159"/>
                    <a:pt x="120"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4" name="Google Shape;1592;p50">
              <a:extLst>
                <a:ext uri="{FF2B5EF4-FFF2-40B4-BE49-F238E27FC236}">
                  <a16:creationId xmlns:a16="http://schemas.microsoft.com/office/drawing/2014/main" id="{F2CD9701-9927-8C99-1F62-45EE76DBD585}"/>
                </a:ext>
              </a:extLst>
            </p:cNvPr>
            <p:cNvSpPr/>
            <p:nvPr/>
          </p:nvSpPr>
          <p:spPr>
            <a:xfrm>
              <a:off x="2909300" y="2705975"/>
              <a:ext cx="6950" cy="15875"/>
            </a:xfrm>
            <a:custGeom>
              <a:avLst/>
              <a:gdLst/>
              <a:ahLst/>
              <a:cxnLst/>
              <a:rect l="l" t="t" r="r" b="b"/>
              <a:pathLst>
                <a:path w="278" h="635" extrusionOk="0">
                  <a:moveTo>
                    <a:pt x="40" y="0"/>
                  </a:moveTo>
                  <a:cubicBezTo>
                    <a:pt x="40" y="80"/>
                    <a:pt x="1" y="159"/>
                    <a:pt x="1" y="198"/>
                  </a:cubicBezTo>
                  <a:cubicBezTo>
                    <a:pt x="80" y="357"/>
                    <a:pt x="159" y="515"/>
                    <a:pt x="238" y="634"/>
                  </a:cubicBezTo>
                  <a:cubicBezTo>
                    <a:pt x="238" y="594"/>
                    <a:pt x="238" y="515"/>
                    <a:pt x="278" y="476"/>
                  </a:cubicBezTo>
                  <a:cubicBezTo>
                    <a:pt x="199" y="317"/>
                    <a:pt x="119" y="159"/>
                    <a:pt x="40"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5" name="Google Shape;1593;p50">
              <a:extLst>
                <a:ext uri="{FF2B5EF4-FFF2-40B4-BE49-F238E27FC236}">
                  <a16:creationId xmlns:a16="http://schemas.microsoft.com/office/drawing/2014/main" id="{DE8C6210-89C4-06DB-FA86-90074D88CC6B}"/>
                </a:ext>
              </a:extLst>
            </p:cNvPr>
            <p:cNvSpPr/>
            <p:nvPr/>
          </p:nvSpPr>
          <p:spPr>
            <a:xfrm>
              <a:off x="3028150" y="2542425"/>
              <a:ext cx="173325" cy="15025"/>
            </a:xfrm>
            <a:custGeom>
              <a:avLst/>
              <a:gdLst/>
              <a:ahLst/>
              <a:cxnLst/>
              <a:rect l="l" t="t" r="r" b="b"/>
              <a:pathLst>
                <a:path w="6933" h="601" extrusionOk="0">
                  <a:moveTo>
                    <a:pt x="3178" y="0"/>
                  </a:moveTo>
                  <a:cubicBezTo>
                    <a:pt x="1996" y="0"/>
                    <a:pt x="966" y="171"/>
                    <a:pt x="0" y="600"/>
                  </a:cubicBezTo>
                  <a:cubicBezTo>
                    <a:pt x="436" y="482"/>
                    <a:pt x="951" y="363"/>
                    <a:pt x="1426" y="323"/>
                  </a:cubicBezTo>
                  <a:cubicBezTo>
                    <a:pt x="2167" y="222"/>
                    <a:pt x="2914" y="164"/>
                    <a:pt x="3663" y="164"/>
                  </a:cubicBezTo>
                  <a:cubicBezTo>
                    <a:pt x="4676" y="164"/>
                    <a:pt x="5692" y="271"/>
                    <a:pt x="6695" y="521"/>
                  </a:cubicBezTo>
                  <a:cubicBezTo>
                    <a:pt x="6734" y="521"/>
                    <a:pt x="6774" y="521"/>
                    <a:pt x="6813" y="561"/>
                  </a:cubicBezTo>
                  <a:cubicBezTo>
                    <a:pt x="6853" y="482"/>
                    <a:pt x="6893" y="442"/>
                    <a:pt x="6932" y="402"/>
                  </a:cubicBezTo>
                  <a:cubicBezTo>
                    <a:pt x="5823" y="165"/>
                    <a:pt x="4714" y="46"/>
                    <a:pt x="3565" y="6"/>
                  </a:cubicBezTo>
                  <a:cubicBezTo>
                    <a:pt x="3434" y="2"/>
                    <a:pt x="3305" y="0"/>
                    <a:pt x="3178"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6" name="Google Shape;1594;p50">
              <a:extLst>
                <a:ext uri="{FF2B5EF4-FFF2-40B4-BE49-F238E27FC236}">
                  <a16:creationId xmlns:a16="http://schemas.microsoft.com/office/drawing/2014/main" id="{AC275DF0-3083-9206-1AE6-06E9800B0F3E}"/>
                </a:ext>
              </a:extLst>
            </p:cNvPr>
            <p:cNvSpPr/>
            <p:nvPr/>
          </p:nvSpPr>
          <p:spPr>
            <a:xfrm>
              <a:off x="3262850" y="3033775"/>
              <a:ext cx="163425" cy="36650"/>
            </a:xfrm>
            <a:custGeom>
              <a:avLst/>
              <a:gdLst/>
              <a:ahLst/>
              <a:cxnLst/>
              <a:rect l="l" t="t" r="r" b="b"/>
              <a:pathLst>
                <a:path w="6537" h="1466" extrusionOk="0">
                  <a:moveTo>
                    <a:pt x="0" y="0"/>
                  </a:moveTo>
                  <a:cubicBezTo>
                    <a:pt x="0" y="40"/>
                    <a:pt x="40" y="119"/>
                    <a:pt x="40" y="198"/>
                  </a:cubicBezTo>
                  <a:cubicBezTo>
                    <a:pt x="1822" y="673"/>
                    <a:pt x="4041" y="1109"/>
                    <a:pt x="6497" y="1466"/>
                  </a:cubicBezTo>
                  <a:cubicBezTo>
                    <a:pt x="6536" y="1466"/>
                    <a:pt x="6536" y="1466"/>
                    <a:pt x="6536" y="1426"/>
                  </a:cubicBezTo>
                  <a:cubicBezTo>
                    <a:pt x="6536" y="1347"/>
                    <a:pt x="6497" y="1268"/>
                    <a:pt x="6417" y="1268"/>
                  </a:cubicBezTo>
                  <a:cubicBezTo>
                    <a:pt x="5823" y="1188"/>
                    <a:pt x="5269" y="1109"/>
                    <a:pt x="4674" y="1030"/>
                  </a:cubicBezTo>
                  <a:cubicBezTo>
                    <a:pt x="3090" y="792"/>
                    <a:pt x="1545" y="436"/>
                    <a:pt x="0"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7" name="Google Shape;1595;p50">
              <a:extLst>
                <a:ext uri="{FF2B5EF4-FFF2-40B4-BE49-F238E27FC236}">
                  <a16:creationId xmlns:a16="http://schemas.microsoft.com/office/drawing/2014/main" id="{48A94DD5-4E86-13B4-D2D2-AB18D35DDEC0}"/>
                </a:ext>
              </a:extLst>
            </p:cNvPr>
            <p:cNvSpPr/>
            <p:nvPr/>
          </p:nvSpPr>
          <p:spPr>
            <a:xfrm>
              <a:off x="3192525" y="2556425"/>
              <a:ext cx="82225" cy="27750"/>
            </a:xfrm>
            <a:custGeom>
              <a:avLst/>
              <a:gdLst/>
              <a:ahLst/>
              <a:cxnLst/>
              <a:rect l="l" t="t" r="r" b="b"/>
              <a:pathLst>
                <a:path w="3289" h="1110" extrusionOk="0">
                  <a:moveTo>
                    <a:pt x="238" y="1"/>
                  </a:moveTo>
                  <a:cubicBezTo>
                    <a:pt x="159" y="80"/>
                    <a:pt x="80" y="159"/>
                    <a:pt x="1" y="278"/>
                  </a:cubicBezTo>
                  <a:cubicBezTo>
                    <a:pt x="1110" y="476"/>
                    <a:pt x="2219" y="753"/>
                    <a:pt x="3289" y="1110"/>
                  </a:cubicBezTo>
                  <a:cubicBezTo>
                    <a:pt x="3249" y="1031"/>
                    <a:pt x="3209" y="991"/>
                    <a:pt x="3130" y="912"/>
                  </a:cubicBezTo>
                  <a:cubicBezTo>
                    <a:pt x="2179" y="555"/>
                    <a:pt x="1229" y="238"/>
                    <a:pt x="238"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8" name="Google Shape;1596;p50">
              <a:extLst>
                <a:ext uri="{FF2B5EF4-FFF2-40B4-BE49-F238E27FC236}">
                  <a16:creationId xmlns:a16="http://schemas.microsoft.com/office/drawing/2014/main" id="{546A77F8-620A-BB9C-BE89-1C7477967725}"/>
                </a:ext>
              </a:extLst>
            </p:cNvPr>
            <p:cNvSpPr/>
            <p:nvPr/>
          </p:nvSpPr>
          <p:spPr>
            <a:xfrm>
              <a:off x="3270775" y="2579200"/>
              <a:ext cx="163425" cy="64675"/>
            </a:xfrm>
            <a:custGeom>
              <a:avLst/>
              <a:gdLst/>
              <a:ahLst/>
              <a:cxnLst/>
              <a:rect l="l" t="t" r="r" b="b"/>
              <a:pathLst>
                <a:path w="6537" h="2587" extrusionOk="0">
                  <a:moveTo>
                    <a:pt x="0" y="1"/>
                  </a:moveTo>
                  <a:lnTo>
                    <a:pt x="0" y="1"/>
                  </a:lnTo>
                  <a:cubicBezTo>
                    <a:pt x="79" y="80"/>
                    <a:pt x="119" y="120"/>
                    <a:pt x="159" y="199"/>
                  </a:cubicBezTo>
                  <a:cubicBezTo>
                    <a:pt x="911" y="437"/>
                    <a:pt x="1624" y="714"/>
                    <a:pt x="2377" y="991"/>
                  </a:cubicBezTo>
                  <a:cubicBezTo>
                    <a:pt x="3684" y="1506"/>
                    <a:pt x="4991" y="2061"/>
                    <a:pt x="6298" y="2576"/>
                  </a:cubicBezTo>
                  <a:cubicBezTo>
                    <a:pt x="6313" y="2583"/>
                    <a:pt x="6329" y="2586"/>
                    <a:pt x="6345" y="2586"/>
                  </a:cubicBezTo>
                  <a:cubicBezTo>
                    <a:pt x="6419" y="2586"/>
                    <a:pt x="6504" y="2522"/>
                    <a:pt x="6536" y="2457"/>
                  </a:cubicBezTo>
                  <a:cubicBezTo>
                    <a:pt x="6536" y="2457"/>
                    <a:pt x="6536" y="2457"/>
                    <a:pt x="6536" y="2417"/>
                  </a:cubicBezTo>
                  <a:cubicBezTo>
                    <a:pt x="5783" y="2140"/>
                    <a:pt x="5031" y="1863"/>
                    <a:pt x="4278" y="1585"/>
                  </a:cubicBezTo>
                  <a:cubicBezTo>
                    <a:pt x="2852" y="1070"/>
                    <a:pt x="1426" y="516"/>
                    <a:pt x="0"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9" name="Google Shape;1597;p50">
              <a:extLst>
                <a:ext uri="{FF2B5EF4-FFF2-40B4-BE49-F238E27FC236}">
                  <a16:creationId xmlns:a16="http://schemas.microsoft.com/office/drawing/2014/main" id="{C418CD54-0E0A-4635-B9B7-AE221E1B4411}"/>
                </a:ext>
              </a:extLst>
            </p:cNvPr>
            <p:cNvSpPr/>
            <p:nvPr/>
          </p:nvSpPr>
          <p:spPr>
            <a:xfrm>
              <a:off x="2909300" y="2737650"/>
              <a:ext cx="354550" cy="301100"/>
            </a:xfrm>
            <a:custGeom>
              <a:avLst/>
              <a:gdLst/>
              <a:ahLst/>
              <a:cxnLst/>
              <a:rect l="l" t="t" r="r" b="b"/>
              <a:pathLst>
                <a:path w="14182" h="12044" extrusionOk="0">
                  <a:moveTo>
                    <a:pt x="119" y="1"/>
                  </a:moveTo>
                  <a:cubicBezTo>
                    <a:pt x="119" y="41"/>
                    <a:pt x="119" y="120"/>
                    <a:pt x="119" y="159"/>
                  </a:cubicBezTo>
                  <a:cubicBezTo>
                    <a:pt x="80" y="278"/>
                    <a:pt x="80" y="437"/>
                    <a:pt x="40" y="555"/>
                  </a:cubicBezTo>
                  <a:cubicBezTo>
                    <a:pt x="40" y="635"/>
                    <a:pt x="40" y="714"/>
                    <a:pt x="1" y="833"/>
                  </a:cubicBezTo>
                  <a:cubicBezTo>
                    <a:pt x="476" y="2298"/>
                    <a:pt x="1268" y="3764"/>
                    <a:pt x="1981" y="4675"/>
                  </a:cubicBezTo>
                  <a:cubicBezTo>
                    <a:pt x="4081" y="7488"/>
                    <a:pt x="7289" y="9270"/>
                    <a:pt x="10419" y="10775"/>
                  </a:cubicBezTo>
                  <a:cubicBezTo>
                    <a:pt x="11250" y="11211"/>
                    <a:pt x="12558" y="11647"/>
                    <a:pt x="14182" y="12043"/>
                  </a:cubicBezTo>
                  <a:cubicBezTo>
                    <a:pt x="14182" y="11964"/>
                    <a:pt x="14142" y="11885"/>
                    <a:pt x="14142" y="11845"/>
                  </a:cubicBezTo>
                  <a:cubicBezTo>
                    <a:pt x="13350" y="11568"/>
                    <a:pt x="12558" y="11330"/>
                    <a:pt x="11765" y="11013"/>
                  </a:cubicBezTo>
                  <a:cubicBezTo>
                    <a:pt x="9072" y="9983"/>
                    <a:pt x="6576" y="8518"/>
                    <a:pt x="4318" y="6735"/>
                  </a:cubicBezTo>
                  <a:cubicBezTo>
                    <a:pt x="3526" y="6101"/>
                    <a:pt x="2813" y="5388"/>
                    <a:pt x="2179" y="4636"/>
                  </a:cubicBezTo>
                  <a:cubicBezTo>
                    <a:pt x="1268" y="3566"/>
                    <a:pt x="516" y="2259"/>
                    <a:pt x="397" y="833"/>
                  </a:cubicBezTo>
                  <a:cubicBezTo>
                    <a:pt x="397" y="674"/>
                    <a:pt x="397" y="555"/>
                    <a:pt x="397" y="397"/>
                  </a:cubicBezTo>
                  <a:cubicBezTo>
                    <a:pt x="317" y="278"/>
                    <a:pt x="199" y="120"/>
                    <a:pt x="119"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0" name="Google Shape;1598;p50">
              <a:extLst>
                <a:ext uri="{FF2B5EF4-FFF2-40B4-BE49-F238E27FC236}">
                  <a16:creationId xmlns:a16="http://schemas.microsoft.com/office/drawing/2014/main" id="{6DB6E5EB-ADBA-7BD3-9CBA-3089770C519D}"/>
                </a:ext>
              </a:extLst>
            </p:cNvPr>
            <p:cNvSpPr/>
            <p:nvPr/>
          </p:nvSpPr>
          <p:spPr>
            <a:xfrm>
              <a:off x="2916225" y="2597025"/>
              <a:ext cx="66375" cy="128775"/>
            </a:xfrm>
            <a:custGeom>
              <a:avLst/>
              <a:gdLst/>
              <a:ahLst/>
              <a:cxnLst/>
              <a:rect l="l" t="t" r="r" b="b"/>
              <a:pathLst>
                <a:path w="2655" h="5151" extrusionOk="0">
                  <a:moveTo>
                    <a:pt x="2180" y="1"/>
                  </a:moveTo>
                  <a:cubicBezTo>
                    <a:pt x="2180" y="1"/>
                    <a:pt x="2180" y="41"/>
                    <a:pt x="2180" y="41"/>
                  </a:cubicBezTo>
                  <a:cubicBezTo>
                    <a:pt x="1823" y="318"/>
                    <a:pt x="1585" y="674"/>
                    <a:pt x="1308" y="1031"/>
                  </a:cubicBezTo>
                  <a:cubicBezTo>
                    <a:pt x="1308" y="1110"/>
                    <a:pt x="1268" y="1150"/>
                    <a:pt x="1229" y="1229"/>
                  </a:cubicBezTo>
                  <a:cubicBezTo>
                    <a:pt x="1150" y="1348"/>
                    <a:pt x="1110" y="1427"/>
                    <a:pt x="1070" y="1546"/>
                  </a:cubicBezTo>
                  <a:cubicBezTo>
                    <a:pt x="991" y="1744"/>
                    <a:pt x="872" y="1942"/>
                    <a:pt x="793" y="2140"/>
                  </a:cubicBezTo>
                  <a:cubicBezTo>
                    <a:pt x="754" y="2298"/>
                    <a:pt x="674" y="2457"/>
                    <a:pt x="635" y="2576"/>
                  </a:cubicBezTo>
                  <a:cubicBezTo>
                    <a:pt x="555" y="2695"/>
                    <a:pt x="516" y="2853"/>
                    <a:pt x="476" y="2972"/>
                  </a:cubicBezTo>
                  <a:cubicBezTo>
                    <a:pt x="397" y="3249"/>
                    <a:pt x="318" y="3526"/>
                    <a:pt x="239" y="3764"/>
                  </a:cubicBezTo>
                  <a:cubicBezTo>
                    <a:pt x="199" y="3962"/>
                    <a:pt x="159" y="4121"/>
                    <a:pt x="120" y="4319"/>
                  </a:cubicBezTo>
                  <a:cubicBezTo>
                    <a:pt x="80" y="4477"/>
                    <a:pt x="40" y="4636"/>
                    <a:pt x="1" y="4794"/>
                  </a:cubicBezTo>
                  <a:cubicBezTo>
                    <a:pt x="1" y="4794"/>
                    <a:pt x="1" y="4794"/>
                    <a:pt x="1" y="4834"/>
                  </a:cubicBezTo>
                  <a:cubicBezTo>
                    <a:pt x="40" y="4952"/>
                    <a:pt x="120" y="5071"/>
                    <a:pt x="199" y="5151"/>
                  </a:cubicBezTo>
                  <a:cubicBezTo>
                    <a:pt x="278" y="4477"/>
                    <a:pt x="516" y="3804"/>
                    <a:pt x="793" y="3130"/>
                  </a:cubicBezTo>
                  <a:cubicBezTo>
                    <a:pt x="1268" y="2100"/>
                    <a:pt x="1783" y="1070"/>
                    <a:pt x="2655" y="318"/>
                  </a:cubicBezTo>
                  <a:cubicBezTo>
                    <a:pt x="2655" y="318"/>
                    <a:pt x="2655" y="318"/>
                    <a:pt x="2655" y="278"/>
                  </a:cubicBezTo>
                  <a:cubicBezTo>
                    <a:pt x="2496" y="199"/>
                    <a:pt x="2338" y="120"/>
                    <a:pt x="2180"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1" name="Google Shape;1599;p50">
              <a:extLst>
                <a:ext uri="{FF2B5EF4-FFF2-40B4-BE49-F238E27FC236}">
                  <a16:creationId xmlns:a16="http://schemas.microsoft.com/office/drawing/2014/main" id="{1C2E9A61-764A-D3A1-5592-44CEE6107089}"/>
                </a:ext>
              </a:extLst>
            </p:cNvPr>
            <p:cNvSpPr/>
            <p:nvPr/>
          </p:nvSpPr>
          <p:spPr>
            <a:xfrm>
              <a:off x="2912275" y="2721825"/>
              <a:ext cx="7950" cy="25775"/>
            </a:xfrm>
            <a:custGeom>
              <a:avLst/>
              <a:gdLst/>
              <a:ahLst/>
              <a:cxnLst/>
              <a:rect l="l" t="t" r="r" b="b"/>
              <a:pathLst>
                <a:path w="318" h="1031" extrusionOk="0">
                  <a:moveTo>
                    <a:pt x="119" y="0"/>
                  </a:moveTo>
                  <a:cubicBezTo>
                    <a:pt x="119" y="79"/>
                    <a:pt x="80" y="159"/>
                    <a:pt x="80" y="238"/>
                  </a:cubicBezTo>
                  <a:cubicBezTo>
                    <a:pt x="40" y="357"/>
                    <a:pt x="40" y="475"/>
                    <a:pt x="0" y="634"/>
                  </a:cubicBezTo>
                  <a:cubicBezTo>
                    <a:pt x="80" y="753"/>
                    <a:pt x="198" y="911"/>
                    <a:pt x="278" y="1030"/>
                  </a:cubicBezTo>
                  <a:cubicBezTo>
                    <a:pt x="278" y="792"/>
                    <a:pt x="278" y="594"/>
                    <a:pt x="317" y="357"/>
                  </a:cubicBezTo>
                  <a:cubicBezTo>
                    <a:pt x="238" y="277"/>
                    <a:pt x="198" y="159"/>
                    <a:pt x="119"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2" name="Google Shape;1600;p50">
              <a:extLst>
                <a:ext uri="{FF2B5EF4-FFF2-40B4-BE49-F238E27FC236}">
                  <a16:creationId xmlns:a16="http://schemas.microsoft.com/office/drawing/2014/main" id="{E873D49A-1896-2156-50BD-9E55229CEF31}"/>
                </a:ext>
              </a:extLst>
            </p:cNvPr>
            <p:cNvSpPr/>
            <p:nvPr/>
          </p:nvSpPr>
          <p:spPr>
            <a:xfrm>
              <a:off x="2915250" y="2717850"/>
              <a:ext cx="5950" cy="12900"/>
            </a:xfrm>
            <a:custGeom>
              <a:avLst/>
              <a:gdLst/>
              <a:ahLst/>
              <a:cxnLst/>
              <a:rect l="l" t="t" r="r" b="b"/>
              <a:pathLst>
                <a:path w="238" h="516" extrusionOk="0">
                  <a:moveTo>
                    <a:pt x="40" y="1"/>
                  </a:moveTo>
                  <a:cubicBezTo>
                    <a:pt x="40" y="40"/>
                    <a:pt x="0" y="119"/>
                    <a:pt x="0" y="159"/>
                  </a:cubicBezTo>
                  <a:cubicBezTo>
                    <a:pt x="79" y="318"/>
                    <a:pt x="119" y="436"/>
                    <a:pt x="198" y="516"/>
                  </a:cubicBezTo>
                  <a:cubicBezTo>
                    <a:pt x="198" y="476"/>
                    <a:pt x="238" y="397"/>
                    <a:pt x="238" y="318"/>
                  </a:cubicBezTo>
                  <a:cubicBezTo>
                    <a:pt x="159" y="238"/>
                    <a:pt x="79" y="119"/>
                    <a:pt x="40"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3" name="Google Shape;1601;p50">
              <a:extLst>
                <a:ext uri="{FF2B5EF4-FFF2-40B4-BE49-F238E27FC236}">
                  <a16:creationId xmlns:a16="http://schemas.microsoft.com/office/drawing/2014/main" id="{244B3778-3CA5-420D-C616-AB43570795A4}"/>
                </a:ext>
              </a:extLst>
            </p:cNvPr>
            <p:cNvSpPr/>
            <p:nvPr/>
          </p:nvSpPr>
          <p:spPr>
            <a:xfrm>
              <a:off x="3019225" y="2546525"/>
              <a:ext cx="179275" cy="21825"/>
            </a:xfrm>
            <a:custGeom>
              <a:avLst/>
              <a:gdLst/>
              <a:ahLst/>
              <a:cxnLst/>
              <a:rect l="l" t="t" r="r" b="b"/>
              <a:pathLst>
                <a:path w="7171" h="873" extrusionOk="0">
                  <a:moveTo>
                    <a:pt x="4020" y="0"/>
                  </a:moveTo>
                  <a:cubicBezTo>
                    <a:pt x="3271" y="0"/>
                    <a:pt x="2524" y="58"/>
                    <a:pt x="1783" y="159"/>
                  </a:cubicBezTo>
                  <a:cubicBezTo>
                    <a:pt x="1308" y="199"/>
                    <a:pt x="793" y="318"/>
                    <a:pt x="357" y="436"/>
                  </a:cubicBezTo>
                  <a:cubicBezTo>
                    <a:pt x="238" y="516"/>
                    <a:pt x="119" y="555"/>
                    <a:pt x="1" y="595"/>
                  </a:cubicBezTo>
                  <a:cubicBezTo>
                    <a:pt x="238" y="714"/>
                    <a:pt x="476" y="793"/>
                    <a:pt x="714" y="872"/>
                  </a:cubicBezTo>
                  <a:cubicBezTo>
                    <a:pt x="1539" y="542"/>
                    <a:pt x="2419" y="377"/>
                    <a:pt x="3423" y="377"/>
                  </a:cubicBezTo>
                  <a:cubicBezTo>
                    <a:pt x="3624" y="377"/>
                    <a:pt x="3830" y="384"/>
                    <a:pt x="4041" y="397"/>
                  </a:cubicBezTo>
                  <a:cubicBezTo>
                    <a:pt x="5031" y="397"/>
                    <a:pt x="5982" y="516"/>
                    <a:pt x="6933" y="674"/>
                  </a:cubicBezTo>
                  <a:cubicBezTo>
                    <a:pt x="7012" y="555"/>
                    <a:pt x="7091" y="476"/>
                    <a:pt x="7170" y="397"/>
                  </a:cubicBezTo>
                  <a:cubicBezTo>
                    <a:pt x="7131" y="357"/>
                    <a:pt x="7091" y="357"/>
                    <a:pt x="7052" y="357"/>
                  </a:cubicBezTo>
                  <a:cubicBezTo>
                    <a:pt x="6049" y="107"/>
                    <a:pt x="5033" y="0"/>
                    <a:pt x="4020"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4" name="Google Shape;1602;p50">
              <a:extLst>
                <a:ext uri="{FF2B5EF4-FFF2-40B4-BE49-F238E27FC236}">
                  <a16:creationId xmlns:a16="http://schemas.microsoft.com/office/drawing/2014/main" id="{692D7F3F-71CD-D908-DCFF-682FAB16D214}"/>
                </a:ext>
              </a:extLst>
            </p:cNvPr>
            <p:cNvSpPr/>
            <p:nvPr/>
          </p:nvSpPr>
          <p:spPr>
            <a:xfrm>
              <a:off x="2970700" y="2561375"/>
              <a:ext cx="66375" cy="42625"/>
            </a:xfrm>
            <a:custGeom>
              <a:avLst/>
              <a:gdLst/>
              <a:ahLst/>
              <a:cxnLst/>
              <a:rect l="l" t="t" r="r" b="b"/>
              <a:pathLst>
                <a:path w="2655" h="1705" extrusionOk="0">
                  <a:moveTo>
                    <a:pt x="1942" y="1"/>
                  </a:moveTo>
                  <a:cubicBezTo>
                    <a:pt x="1268" y="357"/>
                    <a:pt x="634" y="833"/>
                    <a:pt x="1" y="1427"/>
                  </a:cubicBezTo>
                  <a:cubicBezTo>
                    <a:pt x="159" y="1546"/>
                    <a:pt x="317" y="1625"/>
                    <a:pt x="476" y="1704"/>
                  </a:cubicBezTo>
                  <a:cubicBezTo>
                    <a:pt x="1189" y="1031"/>
                    <a:pt x="1902" y="595"/>
                    <a:pt x="2655" y="278"/>
                  </a:cubicBezTo>
                  <a:cubicBezTo>
                    <a:pt x="2417" y="199"/>
                    <a:pt x="2179" y="120"/>
                    <a:pt x="1942"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25" name="Google Shape;2750;p72">
            <a:extLst>
              <a:ext uri="{FF2B5EF4-FFF2-40B4-BE49-F238E27FC236}">
                <a16:creationId xmlns:a16="http://schemas.microsoft.com/office/drawing/2014/main" id="{50704A62-7365-C4BC-2DBF-E8CCC396C07E}"/>
              </a:ext>
            </a:extLst>
          </p:cNvPr>
          <p:cNvGrpSpPr/>
          <p:nvPr/>
        </p:nvGrpSpPr>
        <p:grpSpPr>
          <a:xfrm>
            <a:off x="324449" y="1900633"/>
            <a:ext cx="1627575" cy="1273283"/>
            <a:chOff x="3308750" y="1995225"/>
            <a:chExt cx="2190325" cy="1696975"/>
          </a:xfrm>
        </p:grpSpPr>
        <p:sp>
          <p:nvSpPr>
            <p:cNvPr id="1226" name="Google Shape;2751;p72">
              <a:extLst>
                <a:ext uri="{FF2B5EF4-FFF2-40B4-BE49-F238E27FC236}">
                  <a16:creationId xmlns:a16="http://schemas.microsoft.com/office/drawing/2014/main" id="{DB8CB5D0-1E1F-CBCE-D7F4-FF7A893BD191}"/>
                </a:ext>
              </a:extLst>
            </p:cNvPr>
            <p:cNvSpPr/>
            <p:nvPr/>
          </p:nvSpPr>
          <p:spPr>
            <a:xfrm>
              <a:off x="3308750" y="2022150"/>
              <a:ext cx="497250" cy="452450"/>
            </a:xfrm>
            <a:custGeom>
              <a:avLst/>
              <a:gdLst/>
              <a:ahLst/>
              <a:cxnLst/>
              <a:rect l="l" t="t" r="r" b="b"/>
              <a:pathLst>
                <a:path w="19890" h="18098" extrusionOk="0">
                  <a:moveTo>
                    <a:pt x="10122" y="1"/>
                  </a:moveTo>
                  <a:cubicBezTo>
                    <a:pt x="9225" y="1"/>
                    <a:pt x="8313" y="136"/>
                    <a:pt x="7413" y="418"/>
                  </a:cubicBezTo>
                  <a:cubicBezTo>
                    <a:pt x="2645" y="1925"/>
                    <a:pt x="0" y="7001"/>
                    <a:pt x="1494" y="11769"/>
                  </a:cubicBezTo>
                  <a:cubicBezTo>
                    <a:pt x="2705" y="15622"/>
                    <a:pt x="6267" y="18097"/>
                    <a:pt x="10111" y="18097"/>
                  </a:cubicBezTo>
                  <a:cubicBezTo>
                    <a:pt x="11012" y="18097"/>
                    <a:pt x="11928" y="17961"/>
                    <a:pt x="12833" y="17675"/>
                  </a:cubicBezTo>
                  <a:cubicBezTo>
                    <a:pt x="13248" y="17545"/>
                    <a:pt x="13651" y="17391"/>
                    <a:pt x="14031" y="17213"/>
                  </a:cubicBezTo>
                  <a:cubicBezTo>
                    <a:pt x="14244" y="17106"/>
                    <a:pt x="14446" y="16999"/>
                    <a:pt x="14648" y="16881"/>
                  </a:cubicBezTo>
                  <a:cubicBezTo>
                    <a:pt x="15072" y="17294"/>
                    <a:pt x="15728" y="17560"/>
                    <a:pt x="16298" y="17560"/>
                  </a:cubicBezTo>
                  <a:cubicBezTo>
                    <a:pt x="16333" y="17560"/>
                    <a:pt x="16368" y="17559"/>
                    <a:pt x="16403" y="17557"/>
                  </a:cubicBezTo>
                  <a:cubicBezTo>
                    <a:pt x="16913" y="17319"/>
                    <a:pt x="16272" y="16904"/>
                    <a:pt x="15905" y="16015"/>
                  </a:cubicBezTo>
                  <a:cubicBezTo>
                    <a:pt x="18645" y="13738"/>
                    <a:pt x="19890" y="9942"/>
                    <a:pt x="18751" y="6337"/>
                  </a:cubicBezTo>
                  <a:cubicBezTo>
                    <a:pt x="17540" y="2471"/>
                    <a:pt x="13966" y="1"/>
                    <a:pt x="10122"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7" name="Google Shape;2752;p72">
              <a:extLst>
                <a:ext uri="{FF2B5EF4-FFF2-40B4-BE49-F238E27FC236}">
                  <a16:creationId xmlns:a16="http://schemas.microsoft.com/office/drawing/2014/main" id="{412196FD-A0DA-1E3E-C6C0-8E884DF2F9CD}"/>
                </a:ext>
              </a:extLst>
            </p:cNvPr>
            <p:cNvSpPr/>
            <p:nvPr/>
          </p:nvSpPr>
          <p:spPr>
            <a:xfrm>
              <a:off x="3308750" y="1995225"/>
              <a:ext cx="497250" cy="506475"/>
            </a:xfrm>
            <a:custGeom>
              <a:avLst/>
              <a:gdLst/>
              <a:ahLst/>
              <a:cxnLst/>
              <a:rect l="l" t="t" r="r" b="b"/>
              <a:pathLst>
                <a:path w="19890" h="20259" fill="none" extrusionOk="0">
                  <a:moveTo>
                    <a:pt x="1494" y="12846"/>
                  </a:moveTo>
                  <a:cubicBezTo>
                    <a:pt x="0" y="8078"/>
                    <a:pt x="2645" y="3002"/>
                    <a:pt x="7413" y="1495"/>
                  </a:cubicBezTo>
                  <a:cubicBezTo>
                    <a:pt x="12169" y="1"/>
                    <a:pt x="17257" y="2646"/>
                    <a:pt x="18751" y="7414"/>
                  </a:cubicBezTo>
                  <a:cubicBezTo>
                    <a:pt x="19890" y="11019"/>
                    <a:pt x="18645" y="14815"/>
                    <a:pt x="15905" y="17092"/>
                  </a:cubicBezTo>
                  <a:cubicBezTo>
                    <a:pt x="16272" y="17981"/>
                    <a:pt x="16913" y="18396"/>
                    <a:pt x="16403" y="18634"/>
                  </a:cubicBezTo>
                  <a:cubicBezTo>
                    <a:pt x="15810" y="18669"/>
                    <a:pt x="15098" y="18396"/>
                    <a:pt x="14648" y="17958"/>
                  </a:cubicBezTo>
                  <a:cubicBezTo>
                    <a:pt x="14446" y="18076"/>
                    <a:pt x="14244" y="18183"/>
                    <a:pt x="14031" y="18290"/>
                  </a:cubicBezTo>
                  <a:cubicBezTo>
                    <a:pt x="13651" y="18468"/>
                    <a:pt x="13248" y="18622"/>
                    <a:pt x="12833" y="18752"/>
                  </a:cubicBezTo>
                  <a:cubicBezTo>
                    <a:pt x="8065" y="20258"/>
                    <a:pt x="2989" y="17602"/>
                    <a:pt x="1494" y="12846"/>
                  </a:cubicBezTo>
                  <a:close/>
                </a:path>
              </a:pathLst>
            </a:custGeom>
            <a:noFill/>
            <a:ln w="112075" cap="flat" cmpd="sng">
              <a:solidFill>
                <a:srgbClr val="FFFFFF"/>
              </a:solidFill>
              <a:prstDash val="solid"/>
              <a:miter lim="11860"/>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8" name="Google Shape;2753;p72">
              <a:extLst>
                <a:ext uri="{FF2B5EF4-FFF2-40B4-BE49-F238E27FC236}">
                  <a16:creationId xmlns:a16="http://schemas.microsoft.com/office/drawing/2014/main" id="{2FF383F7-C1E0-45F7-CBDA-8DAAADBF657C}"/>
                </a:ext>
              </a:extLst>
            </p:cNvPr>
            <p:cNvSpPr/>
            <p:nvPr/>
          </p:nvSpPr>
          <p:spPr>
            <a:xfrm>
              <a:off x="3521050" y="2354750"/>
              <a:ext cx="1864775" cy="1337450"/>
            </a:xfrm>
            <a:custGeom>
              <a:avLst/>
              <a:gdLst/>
              <a:ahLst/>
              <a:cxnLst/>
              <a:rect l="l" t="t" r="r" b="b"/>
              <a:pathLst>
                <a:path w="74591" h="53498" extrusionOk="0">
                  <a:moveTo>
                    <a:pt x="54606" y="0"/>
                  </a:moveTo>
                  <a:cubicBezTo>
                    <a:pt x="54479" y="0"/>
                    <a:pt x="54352" y="2"/>
                    <a:pt x="54226" y="7"/>
                  </a:cubicBezTo>
                  <a:cubicBezTo>
                    <a:pt x="52174" y="30"/>
                    <a:pt x="50110" y="517"/>
                    <a:pt x="48438" y="1726"/>
                  </a:cubicBezTo>
                  <a:cubicBezTo>
                    <a:pt x="46777" y="2841"/>
                    <a:pt x="45319" y="4383"/>
                    <a:pt x="44560" y="6257"/>
                  </a:cubicBezTo>
                  <a:cubicBezTo>
                    <a:pt x="44394" y="6708"/>
                    <a:pt x="44263" y="7182"/>
                    <a:pt x="44133" y="7657"/>
                  </a:cubicBezTo>
                  <a:cubicBezTo>
                    <a:pt x="43765" y="8001"/>
                    <a:pt x="43480" y="8570"/>
                    <a:pt x="43374" y="8973"/>
                  </a:cubicBezTo>
                  <a:cubicBezTo>
                    <a:pt x="43279" y="9424"/>
                    <a:pt x="43279" y="9886"/>
                    <a:pt x="43113" y="10313"/>
                  </a:cubicBezTo>
                  <a:cubicBezTo>
                    <a:pt x="43041" y="10503"/>
                    <a:pt x="42935" y="10681"/>
                    <a:pt x="42828" y="10847"/>
                  </a:cubicBezTo>
                  <a:cubicBezTo>
                    <a:pt x="42496" y="11001"/>
                    <a:pt x="42259" y="11321"/>
                    <a:pt x="42116" y="11701"/>
                  </a:cubicBezTo>
                  <a:cubicBezTo>
                    <a:pt x="41891" y="11950"/>
                    <a:pt x="41689" y="12223"/>
                    <a:pt x="41618" y="12590"/>
                  </a:cubicBezTo>
                  <a:cubicBezTo>
                    <a:pt x="41523" y="13006"/>
                    <a:pt x="41571" y="13444"/>
                    <a:pt x="41630" y="13860"/>
                  </a:cubicBezTo>
                  <a:cubicBezTo>
                    <a:pt x="41725" y="14583"/>
                    <a:pt x="41962" y="15259"/>
                    <a:pt x="42271" y="15911"/>
                  </a:cubicBezTo>
                  <a:cubicBezTo>
                    <a:pt x="42365" y="16113"/>
                    <a:pt x="42626" y="16647"/>
                    <a:pt x="42875" y="16884"/>
                  </a:cubicBezTo>
                  <a:cubicBezTo>
                    <a:pt x="42852" y="17003"/>
                    <a:pt x="42840" y="17133"/>
                    <a:pt x="42816" y="17240"/>
                  </a:cubicBezTo>
                  <a:cubicBezTo>
                    <a:pt x="42769" y="17738"/>
                    <a:pt x="42721" y="18248"/>
                    <a:pt x="42745" y="18758"/>
                  </a:cubicBezTo>
                  <a:cubicBezTo>
                    <a:pt x="42757" y="19078"/>
                    <a:pt x="42804" y="19387"/>
                    <a:pt x="42864" y="19707"/>
                  </a:cubicBezTo>
                  <a:cubicBezTo>
                    <a:pt x="42899" y="20217"/>
                    <a:pt x="42970" y="20739"/>
                    <a:pt x="43077" y="21249"/>
                  </a:cubicBezTo>
                  <a:cubicBezTo>
                    <a:pt x="43018" y="21237"/>
                    <a:pt x="42958" y="21237"/>
                    <a:pt x="42899" y="21237"/>
                  </a:cubicBezTo>
                  <a:cubicBezTo>
                    <a:pt x="42856" y="21234"/>
                    <a:pt x="42814" y="21233"/>
                    <a:pt x="42772" y="21233"/>
                  </a:cubicBezTo>
                  <a:cubicBezTo>
                    <a:pt x="41978" y="21233"/>
                    <a:pt x="41448" y="21658"/>
                    <a:pt x="40907" y="22221"/>
                  </a:cubicBezTo>
                  <a:cubicBezTo>
                    <a:pt x="40278" y="22873"/>
                    <a:pt x="39863" y="23680"/>
                    <a:pt x="39519" y="24510"/>
                  </a:cubicBezTo>
                  <a:cubicBezTo>
                    <a:pt x="39341" y="24937"/>
                    <a:pt x="39187" y="25388"/>
                    <a:pt x="39044" y="25827"/>
                  </a:cubicBezTo>
                  <a:cubicBezTo>
                    <a:pt x="38867" y="26360"/>
                    <a:pt x="38677" y="26918"/>
                    <a:pt x="38511" y="27452"/>
                  </a:cubicBezTo>
                  <a:cubicBezTo>
                    <a:pt x="38060" y="28816"/>
                    <a:pt x="37799" y="30239"/>
                    <a:pt x="37692" y="31674"/>
                  </a:cubicBezTo>
                  <a:cubicBezTo>
                    <a:pt x="37681" y="31769"/>
                    <a:pt x="37681" y="31852"/>
                    <a:pt x="37669" y="31947"/>
                  </a:cubicBezTo>
                  <a:cubicBezTo>
                    <a:pt x="37669" y="31876"/>
                    <a:pt x="37657" y="31804"/>
                    <a:pt x="37657" y="31745"/>
                  </a:cubicBezTo>
                  <a:cubicBezTo>
                    <a:pt x="37550" y="30310"/>
                    <a:pt x="37277" y="28887"/>
                    <a:pt x="36838" y="27511"/>
                  </a:cubicBezTo>
                  <a:cubicBezTo>
                    <a:pt x="36672" y="26989"/>
                    <a:pt x="36483" y="26432"/>
                    <a:pt x="36305" y="25898"/>
                  </a:cubicBezTo>
                  <a:cubicBezTo>
                    <a:pt x="36162" y="25447"/>
                    <a:pt x="36008" y="25008"/>
                    <a:pt x="35818" y="24581"/>
                  </a:cubicBezTo>
                  <a:cubicBezTo>
                    <a:pt x="35486" y="23751"/>
                    <a:pt x="35071" y="22945"/>
                    <a:pt x="34443" y="22292"/>
                  </a:cubicBezTo>
                  <a:cubicBezTo>
                    <a:pt x="34336" y="22186"/>
                    <a:pt x="34229" y="22079"/>
                    <a:pt x="34122" y="21984"/>
                  </a:cubicBezTo>
                  <a:cubicBezTo>
                    <a:pt x="33921" y="21450"/>
                    <a:pt x="33636" y="20952"/>
                    <a:pt x="33411" y="20442"/>
                  </a:cubicBezTo>
                  <a:cubicBezTo>
                    <a:pt x="32925" y="19114"/>
                    <a:pt x="34253" y="18461"/>
                    <a:pt x="33375" y="16896"/>
                  </a:cubicBezTo>
                  <a:cubicBezTo>
                    <a:pt x="33174" y="16504"/>
                    <a:pt x="33019" y="16030"/>
                    <a:pt x="32936" y="15579"/>
                  </a:cubicBezTo>
                  <a:cubicBezTo>
                    <a:pt x="32914" y="15365"/>
                    <a:pt x="32827" y="15043"/>
                    <a:pt x="32655" y="15043"/>
                  </a:cubicBezTo>
                  <a:cubicBezTo>
                    <a:pt x="32646" y="15043"/>
                    <a:pt x="32637" y="15044"/>
                    <a:pt x="32628" y="15046"/>
                  </a:cubicBezTo>
                  <a:cubicBezTo>
                    <a:pt x="32818" y="14797"/>
                    <a:pt x="32960" y="14536"/>
                    <a:pt x="33091" y="14251"/>
                  </a:cubicBezTo>
                  <a:cubicBezTo>
                    <a:pt x="33624" y="13207"/>
                    <a:pt x="33529" y="11179"/>
                    <a:pt x="32308" y="10835"/>
                  </a:cubicBezTo>
                  <a:cubicBezTo>
                    <a:pt x="32343" y="10147"/>
                    <a:pt x="31881" y="8724"/>
                    <a:pt x="31620" y="7977"/>
                  </a:cubicBezTo>
                  <a:cubicBezTo>
                    <a:pt x="31572" y="7751"/>
                    <a:pt x="31513" y="7514"/>
                    <a:pt x="31454" y="7289"/>
                  </a:cubicBezTo>
                  <a:cubicBezTo>
                    <a:pt x="31418" y="7170"/>
                    <a:pt x="31371" y="7040"/>
                    <a:pt x="31335" y="6921"/>
                  </a:cubicBezTo>
                  <a:cubicBezTo>
                    <a:pt x="31300" y="6803"/>
                    <a:pt x="31252" y="6684"/>
                    <a:pt x="31205" y="6565"/>
                  </a:cubicBezTo>
                  <a:cubicBezTo>
                    <a:pt x="31181" y="6518"/>
                    <a:pt x="31157" y="6471"/>
                    <a:pt x="31134" y="6411"/>
                  </a:cubicBezTo>
                  <a:cubicBezTo>
                    <a:pt x="31110" y="6364"/>
                    <a:pt x="31086" y="6304"/>
                    <a:pt x="31051" y="6257"/>
                  </a:cubicBezTo>
                  <a:cubicBezTo>
                    <a:pt x="31039" y="6221"/>
                    <a:pt x="31015" y="6174"/>
                    <a:pt x="30991" y="6138"/>
                  </a:cubicBezTo>
                  <a:cubicBezTo>
                    <a:pt x="30979" y="6115"/>
                    <a:pt x="30979" y="6103"/>
                    <a:pt x="30968" y="6091"/>
                  </a:cubicBezTo>
                  <a:cubicBezTo>
                    <a:pt x="30932" y="6020"/>
                    <a:pt x="30896" y="5961"/>
                    <a:pt x="30849" y="5901"/>
                  </a:cubicBezTo>
                  <a:cubicBezTo>
                    <a:pt x="30837" y="5877"/>
                    <a:pt x="30825" y="5866"/>
                    <a:pt x="30813" y="5842"/>
                  </a:cubicBezTo>
                  <a:cubicBezTo>
                    <a:pt x="30790" y="5806"/>
                    <a:pt x="30766" y="5771"/>
                    <a:pt x="30742" y="5735"/>
                  </a:cubicBezTo>
                  <a:cubicBezTo>
                    <a:pt x="30707" y="5688"/>
                    <a:pt x="30671" y="5652"/>
                    <a:pt x="30635" y="5605"/>
                  </a:cubicBezTo>
                  <a:cubicBezTo>
                    <a:pt x="30588" y="5545"/>
                    <a:pt x="30529" y="5486"/>
                    <a:pt x="30481" y="5427"/>
                  </a:cubicBezTo>
                  <a:cubicBezTo>
                    <a:pt x="30256" y="5012"/>
                    <a:pt x="30007" y="4608"/>
                    <a:pt x="29746" y="4217"/>
                  </a:cubicBezTo>
                  <a:cubicBezTo>
                    <a:pt x="29141" y="3470"/>
                    <a:pt x="28394" y="2841"/>
                    <a:pt x="27599" y="2319"/>
                  </a:cubicBezTo>
                  <a:cubicBezTo>
                    <a:pt x="26271" y="1465"/>
                    <a:pt x="24753" y="944"/>
                    <a:pt x="23187" y="742"/>
                  </a:cubicBezTo>
                  <a:cubicBezTo>
                    <a:pt x="22991" y="708"/>
                    <a:pt x="22796" y="692"/>
                    <a:pt x="22603" y="692"/>
                  </a:cubicBezTo>
                  <a:cubicBezTo>
                    <a:pt x="21858" y="692"/>
                    <a:pt x="21132" y="922"/>
                    <a:pt x="20436" y="1204"/>
                  </a:cubicBezTo>
                  <a:cubicBezTo>
                    <a:pt x="20386" y="1213"/>
                    <a:pt x="20337" y="1216"/>
                    <a:pt x="20288" y="1216"/>
                  </a:cubicBezTo>
                  <a:cubicBezTo>
                    <a:pt x="19905" y="1216"/>
                    <a:pt x="19546" y="992"/>
                    <a:pt x="19178" y="908"/>
                  </a:cubicBezTo>
                  <a:cubicBezTo>
                    <a:pt x="18787" y="801"/>
                    <a:pt x="18376" y="748"/>
                    <a:pt x="17964" y="748"/>
                  </a:cubicBezTo>
                  <a:cubicBezTo>
                    <a:pt x="17827" y="748"/>
                    <a:pt x="17690" y="754"/>
                    <a:pt x="17553" y="766"/>
                  </a:cubicBezTo>
                  <a:cubicBezTo>
                    <a:pt x="15253" y="1027"/>
                    <a:pt x="12442" y="2141"/>
                    <a:pt x="12050" y="4715"/>
                  </a:cubicBezTo>
                  <a:cubicBezTo>
                    <a:pt x="11884" y="5439"/>
                    <a:pt x="11979" y="6257"/>
                    <a:pt x="11932" y="7028"/>
                  </a:cubicBezTo>
                  <a:cubicBezTo>
                    <a:pt x="11777" y="7597"/>
                    <a:pt x="11457" y="8143"/>
                    <a:pt x="10923" y="8416"/>
                  </a:cubicBezTo>
                  <a:cubicBezTo>
                    <a:pt x="10354" y="8677"/>
                    <a:pt x="9714" y="8677"/>
                    <a:pt x="9121" y="8843"/>
                  </a:cubicBezTo>
                  <a:cubicBezTo>
                    <a:pt x="8243" y="9021"/>
                    <a:pt x="7389" y="9341"/>
                    <a:pt x="6606" y="9780"/>
                  </a:cubicBezTo>
                  <a:cubicBezTo>
                    <a:pt x="6215" y="10005"/>
                    <a:pt x="5918" y="10349"/>
                    <a:pt x="5705" y="10740"/>
                  </a:cubicBezTo>
                  <a:cubicBezTo>
                    <a:pt x="5468" y="11096"/>
                    <a:pt x="5337" y="11511"/>
                    <a:pt x="5278" y="11938"/>
                  </a:cubicBezTo>
                  <a:cubicBezTo>
                    <a:pt x="5147" y="12472"/>
                    <a:pt x="5195" y="13053"/>
                    <a:pt x="5456" y="13563"/>
                  </a:cubicBezTo>
                  <a:cubicBezTo>
                    <a:pt x="5669" y="14037"/>
                    <a:pt x="6084" y="14358"/>
                    <a:pt x="6476" y="14690"/>
                  </a:cubicBezTo>
                  <a:cubicBezTo>
                    <a:pt x="6891" y="15757"/>
                    <a:pt x="4294" y="16611"/>
                    <a:pt x="3795" y="17394"/>
                  </a:cubicBezTo>
                  <a:cubicBezTo>
                    <a:pt x="2692" y="18782"/>
                    <a:pt x="3404" y="19837"/>
                    <a:pt x="4353" y="20881"/>
                  </a:cubicBezTo>
                  <a:cubicBezTo>
                    <a:pt x="4424" y="21023"/>
                    <a:pt x="4507" y="21154"/>
                    <a:pt x="4602" y="21272"/>
                  </a:cubicBezTo>
                  <a:cubicBezTo>
                    <a:pt x="4922" y="21699"/>
                    <a:pt x="5385" y="22067"/>
                    <a:pt x="5752" y="22482"/>
                  </a:cubicBezTo>
                  <a:cubicBezTo>
                    <a:pt x="5752" y="22482"/>
                    <a:pt x="5752" y="22482"/>
                    <a:pt x="5752" y="22494"/>
                  </a:cubicBezTo>
                  <a:cubicBezTo>
                    <a:pt x="5918" y="22731"/>
                    <a:pt x="6061" y="22980"/>
                    <a:pt x="6156" y="23241"/>
                  </a:cubicBezTo>
                  <a:cubicBezTo>
                    <a:pt x="6073" y="23490"/>
                    <a:pt x="5942" y="23727"/>
                    <a:pt x="5788" y="23941"/>
                  </a:cubicBezTo>
                  <a:cubicBezTo>
                    <a:pt x="5503" y="24344"/>
                    <a:pt x="5076" y="24629"/>
                    <a:pt x="4709" y="24961"/>
                  </a:cubicBezTo>
                  <a:cubicBezTo>
                    <a:pt x="4068" y="25518"/>
                    <a:pt x="3689" y="26242"/>
                    <a:pt x="3689" y="27096"/>
                  </a:cubicBezTo>
                  <a:cubicBezTo>
                    <a:pt x="3653" y="28092"/>
                    <a:pt x="4566" y="28638"/>
                    <a:pt x="5064" y="29385"/>
                  </a:cubicBezTo>
                  <a:cubicBezTo>
                    <a:pt x="5302" y="29705"/>
                    <a:pt x="5373" y="30013"/>
                    <a:pt x="5385" y="30369"/>
                  </a:cubicBezTo>
                  <a:cubicBezTo>
                    <a:pt x="5029" y="32030"/>
                    <a:pt x="5515" y="33904"/>
                    <a:pt x="7116" y="34568"/>
                  </a:cubicBezTo>
                  <a:lnTo>
                    <a:pt x="7021" y="34769"/>
                  </a:lnTo>
                  <a:cubicBezTo>
                    <a:pt x="6998" y="34829"/>
                    <a:pt x="6962" y="34900"/>
                    <a:pt x="6927" y="34959"/>
                  </a:cubicBezTo>
                  <a:cubicBezTo>
                    <a:pt x="6927" y="34971"/>
                    <a:pt x="6915" y="34983"/>
                    <a:pt x="6915" y="34995"/>
                  </a:cubicBezTo>
                  <a:cubicBezTo>
                    <a:pt x="6784" y="35315"/>
                    <a:pt x="6642" y="35623"/>
                    <a:pt x="6511" y="35932"/>
                  </a:cubicBezTo>
                  <a:cubicBezTo>
                    <a:pt x="6417" y="36145"/>
                    <a:pt x="6322" y="36359"/>
                    <a:pt x="6227" y="36572"/>
                  </a:cubicBezTo>
                  <a:cubicBezTo>
                    <a:pt x="5871" y="37403"/>
                    <a:pt x="5503" y="38221"/>
                    <a:pt x="5136" y="39051"/>
                  </a:cubicBezTo>
                  <a:cubicBezTo>
                    <a:pt x="4958" y="39478"/>
                    <a:pt x="4792" y="39905"/>
                    <a:pt x="4626" y="40344"/>
                  </a:cubicBezTo>
                  <a:lnTo>
                    <a:pt x="2420" y="40344"/>
                  </a:lnTo>
                  <a:cubicBezTo>
                    <a:pt x="854" y="41411"/>
                    <a:pt x="0" y="42574"/>
                    <a:pt x="0" y="43783"/>
                  </a:cubicBezTo>
                  <a:cubicBezTo>
                    <a:pt x="0" y="49144"/>
                    <a:pt x="16699" y="53497"/>
                    <a:pt x="37289" y="53497"/>
                  </a:cubicBezTo>
                  <a:cubicBezTo>
                    <a:pt x="57891" y="53497"/>
                    <a:pt x="74590" y="49144"/>
                    <a:pt x="74590" y="43783"/>
                  </a:cubicBezTo>
                  <a:cubicBezTo>
                    <a:pt x="74590" y="42574"/>
                    <a:pt x="73724" y="41411"/>
                    <a:pt x="72159" y="40344"/>
                  </a:cubicBezTo>
                  <a:lnTo>
                    <a:pt x="70842" y="40344"/>
                  </a:lnTo>
                  <a:cubicBezTo>
                    <a:pt x="70783" y="40107"/>
                    <a:pt x="70700" y="39881"/>
                    <a:pt x="70617" y="39656"/>
                  </a:cubicBezTo>
                  <a:cubicBezTo>
                    <a:pt x="70297" y="38814"/>
                    <a:pt x="69988" y="37960"/>
                    <a:pt x="69632" y="37130"/>
                  </a:cubicBezTo>
                  <a:cubicBezTo>
                    <a:pt x="68257" y="33892"/>
                    <a:pt x="66893" y="30583"/>
                    <a:pt x="65090" y="27546"/>
                  </a:cubicBezTo>
                  <a:cubicBezTo>
                    <a:pt x="64971" y="26147"/>
                    <a:pt x="64699" y="24819"/>
                    <a:pt x="64141" y="23834"/>
                  </a:cubicBezTo>
                  <a:cubicBezTo>
                    <a:pt x="63424" y="22656"/>
                    <a:pt x="62496" y="22047"/>
                    <a:pt x="61532" y="22047"/>
                  </a:cubicBezTo>
                  <a:cubicBezTo>
                    <a:pt x="61331" y="22047"/>
                    <a:pt x="61129" y="22073"/>
                    <a:pt x="60927" y="22126"/>
                  </a:cubicBezTo>
                  <a:cubicBezTo>
                    <a:pt x="61295" y="21782"/>
                    <a:pt x="61603" y="21343"/>
                    <a:pt x="61911" y="20988"/>
                  </a:cubicBezTo>
                  <a:cubicBezTo>
                    <a:pt x="62279" y="20988"/>
                    <a:pt x="62528" y="21427"/>
                    <a:pt x="62872" y="21557"/>
                  </a:cubicBezTo>
                  <a:cubicBezTo>
                    <a:pt x="63199" y="21787"/>
                    <a:pt x="63552" y="21885"/>
                    <a:pt x="63905" y="21885"/>
                  </a:cubicBezTo>
                  <a:cubicBezTo>
                    <a:pt x="64628" y="21885"/>
                    <a:pt x="65355" y="21474"/>
                    <a:pt x="65873" y="20940"/>
                  </a:cubicBezTo>
                  <a:cubicBezTo>
                    <a:pt x="66454" y="20430"/>
                    <a:pt x="66833" y="19730"/>
                    <a:pt x="66940" y="18971"/>
                  </a:cubicBezTo>
                  <a:cubicBezTo>
                    <a:pt x="67272" y="17252"/>
                    <a:pt x="65908" y="15959"/>
                    <a:pt x="65363" y="14476"/>
                  </a:cubicBezTo>
                  <a:cubicBezTo>
                    <a:pt x="65185" y="12958"/>
                    <a:pt x="65873" y="11452"/>
                    <a:pt x="65790" y="9922"/>
                  </a:cubicBezTo>
                  <a:cubicBezTo>
                    <a:pt x="65695" y="6755"/>
                    <a:pt x="63631" y="3897"/>
                    <a:pt x="61117" y="2106"/>
                  </a:cubicBezTo>
                  <a:cubicBezTo>
                    <a:pt x="59238" y="722"/>
                    <a:pt x="56933" y="0"/>
                    <a:pt x="54606"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9" name="Google Shape;2754;p72">
              <a:extLst>
                <a:ext uri="{FF2B5EF4-FFF2-40B4-BE49-F238E27FC236}">
                  <a16:creationId xmlns:a16="http://schemas.microsoft.com/office/drawing/2014/main" id="{E6F7472A-9EE0-7D2A-59E9-714BA5BC0720}"/>
                </a:ext>
              </a:extLst>
            </p:cNvPr>
            <p:cNvSpPr/>
            <p:nvPr/>
          </p:nvSpPr>
          <p:spPr>
            <a:xfrm>
              <a:off x="3521050" y="2352825"/>
              <a:ext cx="1864775" cy="1339375"/>
            </a:xfrm>
            <a:custGeom>
              <a:avLst/>
              <a:gdLst/>
              <a:ahLst/>
              <a:cxnLst/>
              <a:rect l="l" t="t" r="r" b="b"/>
              <a:pathLst>
                <a:path w="74591" h="53575" fill="none" extrusionOk="0">
                  <a:moveTo>
                    <a:pt x="74590" y="43860"/>
                  </a:moveTo>
                  <a:cubicBezTo>
                    <a:pt x="74590" y="49221"/>
                    <a:pt x="57891" y="53574"/>
                    <a:pt x="37289" y="53574"/>
                  </a:cubicBezTo>
                  <a:cubicBezTo>
                    <a:pt x="16699" y="53574"/>
                    <a:pt x="0" y="49221"/>
                    <a:pt x="0" y="43860"/>
                  </a:cubicBezTo>
                  <a:cubicBezTo>
                    <a:pt x="0" y="42651"/>
                    <a:pt x="854" y="41488"/>
                    <a:pt x="2420" y="40421"/>
                  </a:cubicBezTo>
                  <a:lnTo>
                    <a:pt x="4626" y="40421"/>
                  </a:lnTo>
                  <a:cubicBezTo>
                    <a:pt x="4792" y="39982"/>
                    <a:pt x="4958" y="39555"/>
                    <a:pt x="5136" y="39128"/>
                  </a:cubicBezTo>
                  <a:cubicBezTo>
                    <a:pt x="5503" y="38298"/>
                    <a:pt x="5871" y="37480"/>
                    <a:pt x="6227" y="36649"/>
                  </a:cubicBezTo>
                  <a:cubicBezTo>
                    <a:pt x="6322" y="36436"/>
                    <a:pt x="6417" y="36222"/>
                    <a:pt x="6511" y="36009"/>
                  </a:cubicBezTo>
                  <a:cubicBezTo>
                    <a:pt x="6642" y="35700"/>
                    <a:pt x="6784" y="35392"/>
                    <a:pt x="6915" y="35072"/>
                  </a:cubicBezTo>
                  <a:cubicBezTo>
                    <a:pt x="6915" y="35060"/>
                    <a:pt x="6927" y="35048"/>
                    <a:pt x="6927" y="35036"/>
                  </a:cubicBezTo>
                  <a:cubicBezTo>
                    <a:pt x="6962" y="34977"/>
                    <a:pt x="6998" y="34906"/>
                    <a:pt x="7021" y="34846"/>
                  </a:cubicBezTo>
                  <a:lnTo>
                    <a:pt x="7116" y="34645"/>
                  </a:lnTo>
                  <a:cubicBezTo>
                    <a:pt x="5515" y="33981"/>
                    <a:pt x="5029" y="32107"/>
                    <a:pt x="5385" y="30446"/>
                  </a:cubicBezTo>
                  <a:cubicBezTo>
                    <a:pt x="5373" y="30090"/>
                    <a:pt x="5302" y="29782"/>
                    <a:pt x="5064" y="29462"/>
                  </a:cubicBezTo>
                  <a:cubicBezTo>
                    <a:pt x="4566" y="28715"/>
                    <a:pt x="3653" y="28169"/>
                    <a:pt x="3689" y="27173"/>
                  </a:cubicBezTo>
                  <a:cubicBezTo>
                    <a:pt x="3689" y="26319"/>
                    <a:pt x="4068" y="25595"/>
                    <a:pt x="4709" y="25038"/>
                  </a:cubicBezTo>
                  <a:cubicBezTo>
                    <a:pt x="5076" y="24706"/>
                    <a:pt x="5503" y="24421"/>
                    <a:pt x="5788" y="24018"/>
                  </a:cubicBezTo>
                  <a:cubicBezTo>
                    <a:pt x="5942" y="23804"/>
                    <a:pt x="6073" y="23567"/>
                    <a:pt x="6156" y="23318"/>
                  </a:cubicBezTo>
                  <a:cubicBezTo>
                    <a:pt x="6061" y="23057"/>
                    <a:pt x="5918" y="22808"/>
                    <a:pt x="5752" y="22571"/>
                  </a:cubicBezTo>
                  <a:cubicBezTo>
                    <a:pt x="5752" y="22559"/>
                    <a:pt x="5752" y="22559"/>
                    <a:pt x="5752" y="22559"/>
                  </a:cubicBezTo>
                  <a:cubicBezTo>
                    <a:pt x="5385" y="22144"/>
                    <a:pt x="4922" y="21776"/>
                    <a:pt x="4602" y="21349"/>
                  </a:cubicBezTo>
                  <a:cubicBezTo>
                    <a:pt x="4507" y="21231"/>
                    <a:pt x="4424" y="21100"/>
                    <a:pt x="4353" y="20958"/>
                  </a:cubicBezTo>
                  <a:cubicBezTo>
                    <a:pt x="3404" y="19914"/>
                    <a:pt x="2692" y="18859"/>
                    <a:pt x="3795" y="17471"/>
                  </a:cubicBezTo>
                  <a:cubicBezTo>
                    <a:pt x="4294" y="16688"/>
                    <a:pt x="6891" y="15834"/>
                    <a:pt x="6476" y="14767"/>
                  </a:cubicBezTo>
                  <a:cubicBezTo>
                    <a:pt x="6084" y="14435"/>
                    <a:pt x="5669" y="14114"/>
                    <a:pt x="5456" y="13640"/>
                  </a:cubicBezTo>
                  <a:cubicBezTo>
                    <a:pt x="5195" y="13130"/>
                    <a:pt x="5147" y="12549"/>
                    <a:pt x="5278" y="12015"/>
                  </a:cubicBezTo>
                  <a:cubicBezTo>
                    <a:pt x="5337" y="11588"/>
                    <a:pt x="5468" y="11173"/>
                    <a:pt x="5705" y="10817"/>
                  </a:cubicBezTo>
                  <a:cubicBezTo>
                    <a:pt x="5918" y="10426"/>
                    <a:pt x="6215" y="10082"/>
                    <a:pt x="6606" y="9857"/>
                  </a:cubicBezTo>
                  <a:cubicBezTo>
                    <a:pt x="7389" y="9418"/>
                    <a:pt x="8243" y="9098"/>
                    <a:pt x="9121" y="8920"/>
                  </a:cubicBezTo>
                  <a:cubicBezTo>
                    <a:pt x="9714" y="8754"/>
                    <a:pt x="10354" y="8754"/>
                    <a:pt x="10923" y="8493"/>
                  </a:cubicBezTo>
                  <a:cubicBezTo>
                    <a:pt x="11457" y="8220"/>
                    <a:pt x="11777" y="7674"/>
                    <a:pt x="11932" y="7105"/>
                  </a:cubicBezTo>
                  <a:cubicBezTo>
                    <a:pt x="11979" y="6334"/>
                    <a:pt x="11884" y="5516"/>
                    <a:pt x="12050" y="4792"/>
                  </a:cubicBezTo>
                  <a:cubicBezTo>
                    <a:pt x="12442" y="2218"/>
                    <a:pt x="15253" y="1104"/>
                    <a:pt x="17553" y="843"/>
                  </a:cubicBezTo>
                  <a:cubicBezTo>
                    <a:pt x="18099" y="795"/>
                    <a:pt x="18656" y="843"/>
                    <a:pt x="19178" y="985"/>
                  </a:cubicBezTo>
                  <a:cubicBezTo>
                    <a:pt x="19593" y="1080"/>
                    <a:pt x="19997" y="1353"/>
                    <a:pt x="20436" y="1281"/>
                  </a:cubicBezTo>
                  <a:cubicBezTo>
                    <a:pt x="21313" y="926"/>
                    <a:pt x="22238" y="653"/>
                    <a:pt x="23187" y="819"/>
                  </a:cubicBezTo>
                  <a:cubicBezTo>
                    <a:pt x="24753" y="1021"/>
                    <a:pt x="26271" y="1542"/>
                    <a:pt x="27599" y="2396"/>
                  </a:cubicBezTo>
                  <a:cubicBezTo>
                    <a:pt x="28394" y="2918"/>
                    <a:pt x="29141" y="3547"/>
                    <a:pt x="29746" y="4294"/>
                  </a:cubicBezTo>
                  <a:cubicBezTo>
                    <a:pt x="30007" y="4685"/>
                    <a:pt x="30256" y="5089"/>
                    <a:pt x="30481" y="5504"/>
                  </a:cubicBezTo>
                  <a:lnTo>
                    <a:pt x="30481" y="5504"/>
                  </a:lnTo>
                  <a:cubicBezTo>
                    <a:pt x="30529" y="5563"/>
                    <a:pt x="30588" y="5622"/>
                    <a:pt x="30635" y="5682"/>
                  </a:cubicBezTo>
                  <a:cubicBezTo>
                    <a:pt x="30671" y="5729"/>
                    <a:pt x="30707" y="5765"/>
                    <a:pt x="30742" y="5812"/>
                  </a:cubicBezTo>
                  <a:cubicBezTo>
                    <a:pt x="30766" y="5848"/>
                    <a:pt x="30790" y="5883"/>
                    <a:pt x="30813" y="5919"/>
                  </a:cubicBezTo>
                  <a:cubicBezTo>
                    <a:pt x="30825" y="5943"/>
                    <a:pt x="30837" y="5954"/>
                    <a:pt x="30849" y="5978"/>
                  </a:cubicBezTo>
                  <a:cubicBezTo>
                    <a:pt x="30896" y="6038"/>
                    <a:pt x="30932" y="6097"/>
                    <a:pt x="30968" y="6168"/>
                  </a:cubicBezTo>
                  <a:cubicBezTo>
                    <a:pt x="30979" y="6180"/>
                    <a:pt x="30979" y="6192"/>
                    <a:pt x="30991" y="6215"/>
                  </a:cubicBezTo>
                  <a:cubicBezTo>
                    <a:pt x="31015" y="6251"/>
                    <a:pt x="31039" y="6298"/>
                    <a:pt x="31051" y="6334"/>
                  </a:cubicBezTo>
                  <a:cubicBezTo>
                    <a:pt x="31086" y="6381"/>
                    <a:pt x="31110" y="6441"/>
                    <a:pt x="31134" y="6488"/>
                  </a:cubicBezTo>
                  <a:cubicBezTo>
                    <a:pt x="31157" y="6548"/>
                    <a:pt x="31181" y="6595"/>
                    <a:pt x="31205" y="6642"/>
                  </a:cubicBezTo>
                  <a:cubicBezTo>
                    <a:pt x="31252" y="6761"/>
                    <a:pt x="31300" y="6880"/>
                    <a:pt x="31335" y="6998"/>
                  </a:cubicBezTo>
                  <a:cubicBezTo>
                    <a:pt x="31371" y="7117"/>
                    <a:pt x="31418" y="7247"/>
                    <a:pt x="31454" y="7366"/>
                  </a:cubicBezTo>
                  <a:cubicBezTo>
                    <a:pt x="31513" y="7591"/>
                    <a:pt x="31572" y="7828"/>
                    <a:pt x="31620" y="8054"/>
                  </a:cubicBezTo>
                  <a:cubicBezTo>
                    <a:pt x="31881" y="8801"/>
                    <a:pt x="32343" y="10224"/>
                    <a:pt x="32308" y="10912"/>
                  </a:cubicBezTo>
                  <a:cubicBezTo>
                    <a:pt x="33529" y="11256"/>
                    <a:pt x="33624" y="13284"/>
                    <a:pt x="33091" y="14328"/>
                  </a:cubicBezTo>
                  <a:cubicBezTo>
                    <a:pt x="32960" y="14613"/>
                    <a:pt x="32818" y="14874"/>
                    <a:pt x="32628" y="15123"/>
                  </a:cubicBezTo>
                  <a:cubicBezTo>
                    <a:pt x="32818" y="15087"/>
                    <a:pt x="32913" y="15431"/>
                    <a:pt x="32936" y="15656"/>
                  </a:cubicBezTo>
                  <a:cubicBezTo>
                    <a:pt x="33019" y="16107"/>
                    <a:pt x="33174" y="16581"/>
                    <a:pt x="33375" y="16973"/>
                  </a:cubicBezTo>
                  <a:cubicBezTo>
                    <a:pt x="34253" y="18538"/>
                    <a:pt x="32925" y="19191"/>
                    <a:pt x="33411" y="20519"/>
                  </a:cubicBezTo>
                  <a:cubicBezTo>
                    <a:pt x="33636" y="21029"/>
                    <a:pt x="33921" y="21527"/>
                    <a:pt x="34122" y="22061"/>
                  </a:cubicBezTo>
                  <a:cubicBezTo>
                    <a:pt x="34229" y="22156"/>
                    <a:pt x="34336" y="22263"/>
                    <a:pt x="34443" y="22369"/>
                  </a:cubicBezTo>
                  <a:cubicBezTo>
                    <a:pt x="35071" y="23022"/>
                    <a:pt x="35486" y="23828"/>
                    <a:pt x="35818" y="24658"/>
                  </a:cubicBezTo>
                  <a:cubicBezTo>
                    <a:pt x="36008" y="25085"/>
                    <a:pt x="36162" y="25524"/>
                    <a:pt x="36305" y="25975"/>
                  </a:cubicBezTo>
                  <a:cubicBezTo>
                    <a:pt x="36483" y="26509"/>
                    <a:pt x="36672" y="27066"/>
                    <a:pt x="36838" y="27588"/>
                  </a:cubicBezTo>
                  <a:cubicBezTo>
                    <a:pt x="37277" y="28964"/>
                    <a:pt x="37550" y="30387"/>
                    <a:pt x="37657" y="31822"/>
                  </a:cubicBezTo>
                  <a:cubicBezTo>
                    <a:pt x="37657" y="31881"/>
                    <a:pt x="37669" y="31953"/>
                    <a:pt x="37669" y="32024"/>
                  </a:cubicBezTo>
                  <a:cubicBezTo>
                    <a:pt x="37681" y="31929"/>
                    <a:pt x="37681" y="31846"/>
                    <a:pt x="37692" y="31751"/>
                  </a:cubicBezTo>
                  <a:cubicBezTo>
                    <a:pt x="37799" y="30316"/>
                    <a:pt x="38060" y="28893"/>
                    <a:pt x="38511" y="27529"/>
                  </a:cubicBezTo>
                  <a:cubicBezTo>
                    <a:pt x="38677" y="26995"/>
                    <a:pt x="38867" y="26437"/>
                    <a:pt x="39044" y="25904"/>
                  </a:cubicBezTo>
                  <a:cubicBezTo>
                    <a:pt x="39187" y="25465"/>
                    <a:pt x="39341" y="25014"/>
                    <a:pt x="39519" y="24587"/>
                  </a:cubicBezTo>
                  <a:cubicBezTo>
                    <a:pt x="39863" y="23757"/>
                    <a:pt x="40278" y="22950"/>
                    <a:pt x="40907" y="22298"/>
                  </a:cubicBezTo>
                  <a:cubicBezTo>
                    <a:pt x="41476" y="21705"/>
                    <a:pt x="42033" y="21266"/>
                    <a:pt x="42899" y="21314"/>
                  </a:cubicBezTo>
                  <a:cubicBezTo>
                    <a:pt x="42958" y="21314"/>
                    <a:pt x="43018" y="21314"/>
                    <a:pt x="43077" y="21326"/>
                  </a:cubicBezTo>
                  <a:cubicBezTo>
                    <a:pt x="42970" y="20816"/>
                    <a:pt x="42899" y="20294"/>
                    <a:pt x="42864" y="19784"/>
                  </a:cubicBezTo>
                  <a:cubicBezTo>
                    <a:pt x="42804" y="19464"/>
                    <a:pt x="42757" y="19155"/>
                    <a:pt x="42745" y="18835"/>
                  </a:cubicBezTo>
                  <a:cubicBezTo>
                    <a:pt x="42721" y="18325"/>
                    <a:pt x="42769" y="17815"/>
                    <a:pt x="42816" y="17317"/>
                  </a:cubicBezTo>
                  <a:cubicBezTo>
                    <a:pt x="42840" y="17210"/>
                    <a:pt x="42852" y="17080"/>
                    <a:pt x="42875" y="16961"/>
                  </a:cubicBezTo>
                  <a:cubicBezTo>
                    <a:pt x="42626" y="16724"/>
                    <a:pt x="42365" y="16190"/>
                    <a:pt x="42271" y="15988"/>
                  </a:cubicBezTo>
                  <a:cubicBezTo>
                    <a:pt x="41962" y="15336"/>
                    <a:pt x="41725" y="14660"/>
                    <a:pt x="41630" y="13937"/>
                  </a:cubicBezTo>
                  <a:cubicBezTo>
                    <a:pt x="41571" y="13521"/>
                    <a:pt x="41523" y="13083"/>
                    <a:pt x="41618" y="12667"/>
                  </a:cubicBezTo>
                  <a:cubicBezTo>
                    <a:pt x="41689" y="12300"/>
                    <a:pt x="41891" y="12027"/>
                    <a:pt x="42116" y="11778"/>
                  </a:cubicBezTo>
                  <a:cubicBezTo>
                    <a:pt x="42259" y="11398"/>
                    <a:pt x="42496" y="11078"/>
                    <a:pt x="42828" y="10924"/>
                  </a:cubicBezTo>
                  <a:cubicBezTo>
                    <a:pt x="42935" y="10758"/>
                    <a:pt x="43041" y="10580"/>
                    <a:pt x="43113" y="10390"/>
                  </a:cubicBezTo>
                  <a:cubicBezTo>
                    <a:pt x="43279" y="9963"/>
                    <a:pt x="43279" y="9501"/>
                    <a:pt x="43374" y="9050"/>
                  </a:cubicBezTo>
                  <a:cubicBezTo>
                    <a:pt x="43480" y="8647"/>
                    <a:pt x="43765" y="8078"/>
                    <a:pt x="44133" y="7734"/>
                  </a:cubicBezTo>
                  <a:cubicBezTo>
                    <a:pt x="44263" y="7259"/>
                    <a:pt x="44394" y="6785"/>
                    <a:pt x="44560" y="6334"/>
                  </a:cubicBezTo>
                  <a:cubicBezTo>
                    <a:pt x="45319" y="4460"/>
                    <a:pt x="46777" y="2918"/>
                    <a:pt x="48438" y="1803"/>
                  </a:cubicBezTo>
                  <a:cubicBezTo>
                    <a:pt x="50110" y="594"/>
                    <a:pt x="52174" y="107"/>
                    <a:pt x="54226" y="84"/>
                  </a:cubicBezTo>
                  <a:cubicBezTo>
                    <a:pt x="56681" y="1"/>
                    <a:pt x="59136" y="724"/>
                    <a:pt x="61117" y="2183"/>
                  </a:cubicBezTo>
                  <a:cubicBezTo>
                    <a:pt x="63631" y="3974"/>
                    <a:pt x="65695" y="6832"/>
                    <a:pt x="65790" y="9999"/>
                  </a:cubicBezTo>
                  <a:cubicBezTo>
                    <a:pt x="65873" y="11529"/>
                    <a:pt x="65185" y="13035"/>
                    <a:pt x="65363" y="14553"/>
                  </a:cubicBezTo>
                  <a:cubicBezTo>
                    <a:pt x="65908" y="16036"/>
                    <a:pt x="67272" y="17329"/>
                    <a:pt x="66940" y="19048"/>
                  </a:cubicBezTo>
                  <a:cubicBezTo>
                    <a:pt x="66833" y="19807"/>
                    <a:pt x="66454" y="20507"/>
                    <a:pt x="65873" y="21017"/>
                  </a:cubicBezTo>
                  <a:cubicBezTo>
                    <a:pt x="65102" y="21812"/>
                    <a:pt x="63868" y="22334"/>
                    <a:pt x="62872" y="21634"/>
                  </a:cubicBezTo>
                  <a:cubicBezTo>
                    <a:pt x="62528" y="21504"/>
                    <a:pt x="62279" y="21065"/>
                    <a:pt x="61911" y="21065"/>
                  </a:cubicBezTo>
                  <a:cubicBezTo>
                    <a:pt x="61603" y="21420"/>
                    <a:pt x="61295" y="21859"/>
                    <a:pt x="60927" y="22203"/>
                  </a:cubicBezTo>
                  <a:cubicBezTo>
                    <a:pt x="62101" y="21895"/>
                    <a:pt x="63275" y="22488"/>
                    <a:pt x="64141" y="23911"/>
                  </a:cubicBezTo>
                  <a:cubicBezTo>
                    <a:pt x="64699" y="24896"/>
                    <a:pt x="64971" y="26224"/>
                    <a:pt x="65090" y="27623"/>
                  </a:cubicBezTo>
                  <a:cubicBezTo>
                    <a:pt x="66893" y="30660"/>
                    <a:pt x="68257" y="33969"/>
                    <a:pt x="69632" y="37207"/>
                  </a:cubicBezTo>
                  <a:cubicBezTo>
                    <a:pt x="69988" y="38037"/>
                    <a:pt x="70297" y="38891"/>
                    <a:pt x="70617" y="39733"/>
                  </a:cubicBezTo>
                  <a:cubicBezTo>
                    <a:pt x="70700" y="39958"/>
                    <a:pt x="70783" y="40184"/>
                    <a:pt x="70842" y="40421"/>
                  </a:cubicBezTo>
                  <a:lnTo>
                    <a:pt x="72159" y="40421"/>
                  </a:lnTo>
                  <a:cubicBezTo>
                    <a:pt x="73724" y="41488"/>
                    <a:pt x="74590" y="42651"/>
                    <a:pt x="74590" y="43860"/>
                  </a:cubicBezTo>
                  <a:close/>
                </a:path>
              </a:pathLst>
            </a:custGeom>
            <a:noFill/>
            <a:ln w="112075" cap="flat" cmpd="sng">
              <a:solidFill>
                <a:srgbClr val="FFFFFF"/>
              </a:solidFill>
              <a:prstDash val="solid"/>
              <a:miter lim="11860"/>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0" name="Google Shape;2755;p72">
              <a:extLst>
                <a:ext uri="{FF2B5EF4-FFF2-40B4-BE49-F238E27FC236}">
                  <a16:creationId xmlns:a16="http://schemas.microsoft.com/office/drawing/2014/main" id="{2A910C44-C685-67A2-CF41-5C5F42E7C486}"/>
                </a:ext>
              </a:extLst>
            </p:cNvPr>
            <p:cNvSpPr/>
            <p:nvPr/>
          </p:nvSpPr>
          <p:spPr>
            <a:xfrm>
              <a:off x="5093125" y="2049700"/>
              <a:ext cx="405950" cy="372925"/>
            </a:xfrm>
            <a:custGeom>
              <a:avLst/>
              <a:gdLst/>
              <a:ahLst/>
              <a:cxnLst/>
              <a:rect l="l" t="t" r="r" b="b"/>
              <a:pathLst>
                <a:path w="16238" h="14917" extrusionOk="0">
                  <a:moveTo>
                    <a:pt x="7995" y="0"/>
                  </a:moveTo>
                  <a:cubicBezTo>
                    <a:pt x="4660" y="0"/>
                    <a:pt x="1625" y="2244"/>
                    <a:pt x="772" y="5626"/>
                  </a:cubicBezTo>
                  <a:cubicBezTo>
                    <a:pt x="1" y="8639"/>
                    <a:pt x="1199" y="11699"/>
                    <a:pt x="3559" y="13454"/>
                  </a:cubicBezTo>
                  <a:cubicBezTo>
                    <a:pt x="3298" y="14201"/>
                    <a:pt x="2788" y="14569"/>
                    <a:pt x="3215" y="14747"/>
                  </a:cubicBezTo>
                  <a:cubicBezTo>
                    <a:pt x="3701" y="14747"/>
                    <a:pt x="4282" y="14486"/>
                    <a:pt x="4626" y="14118"/>
                  </a:cubicBezTo>
                  <a:cubicBezTo>
                    <a:pt x="4792" y="14201"/>
                    <a:pt x="4970" y="14272"/>
                    <a:pt x="5148" y="14355"/>
                  </a:cubicBezTo>
                  <a:cubicBezTo>
                    <a:pt x="5469" y="14486"/>
                    <a:pt x="5801" y="14593"/>
                    <a:pt x="6156" y="14687"/>
                  </a:cubicBezTo>
                  <a:cubicBezTo>
                    <a:pt x="6770" y="14843"/>
                    <a:pt x="7385" y="14917"/>
                    <a:pt x="7990" y="14917"/>
                  </a:cubicBezTo>
                  <a:cubicBezTo>
                    <a:pt x="11318" y="14917"/>
                    <a:pt x="14355" y="12673"/>
                    <a:pt x="15218" y="9291"/>
                  </a:cubicBezTo>
                  <a:cubicBezTo>
                    <a:pt x="16238" y="5306"/>
                    <a:pt x="13818" y="1250"/>
                    <a:pt x="9833" y="230"/>
                  </a:cubicBezTo>
                  <a:cubicBezTo>
                    <a:pt x="9218" y="74"/>
                    <a:pt x="8601" y="0"/>
                    <a:pt x="7995"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1" name="Google Shape;2756;p72">
              <a:extLst>
                <a:ext uri="{FF2B5EF4-FFF2-40B4-BE49-F238E27FC236}">
                  <a16:creationId xmlns:a16="http://schemas.microsoft.com/office/drawing/2014/main" id="{6CB5834C-BEE9-954F-0F52-3C3AA184D29B}"/>
                </a:ext>
              </a:extLst>
            </p:cNvPr>
            <p:cNvSpPr/>
            <p:nvPr/>
          </p:nvSpPr>
          <p:spPr>
            <a:xfrm>
              <a:off x="5093125" y="2030225"/>
              <a:ext cx="405950" cy="411875"/>
            </a:xfrm>
            <a:custGeom>
              <a:avLst/>
              <a:gdLst/>
              <a:ahLst/>
              <a:cxnLst/>
              <a:rect l="l" t="t" r="r" b="b"/>
              <a:pathLst>
                <a:path w="16238" h="16475" fill="none" extrusionOk="0">
                  <a:moveTo>
                    <a:pt x="15218" y="10070"/>
                  </a:moveTo>
                  <a:cubicBezTo>
                    <a:pt x="14198" y="14067"/>
                    <a:pt x="10142" y="16475"/>
                    <a:pt x="6156" y="15466"/>
                  </a:cubicBezTo>
                  <a:cubicBezTo>
                    <a:pt x="5801" y="15372"/>
                    <a:pt x="5469" y="15265"/>
                    <a:pt x="5148" y="15134"/>
                  </a:cubicBezTo>
                  <a:cubicBezTo>
                    <a:pt x="4970" y="15051"/>
                    <a:pt x="4792" y="14980"/>
                    <a:pt x="4626" y="14897"/>
                  </a:cubicBezTo>
                  <a:cubicBezTo>
                    <a:pt x="4282" y="15265"/>
                    <a:pt x="3701" y="15526"/>
                    <a:pt x="3215" y="15526"/>
                  </a:cubicBezTo>
                  <a:cubicBezTo>
                    <a:pt x="2788" y="15348"/>
                    <a:pt x="3298" y="14980"/>
                    <a:pt x="3559" y="14233"/>
                  </a:cubicBezTo>
                  <a:cubicBezTo>
                    <a:pt x="1199" y="12478"/>
                    <a:pt x="1" y="9418"/>
                    <a:pt x="772" y="6405"/>
                  </a:cubicBezTo>
                  <a:cubicBezTo>
                    <a:pt x="1780" y="2408"/>
                    <a:pt x="5836" y="0"/>
                    <a:pt x="9833" y="1009"/>
                  </a:cubicBezTo>
                  <a:cubicBezTo>
                    <a:pt x="13818" y="2029"/>
                    <a:pt x="16238" y="6085"/>
                    <a:pt x="15218" y="10070"/>
                  </a:cubicBezTo>
                  <a:close/>
                </a:path>
              </a:pathLst>
            </a:custGeom>
            <a:noFill/>
            <a:ln w="112075" cap="flat" cmpd="sng">
              <a:solidFill>
                <a:srgbClr val="FFFFFF"/>
              </a:solidFill>
              <a:prstDash val="solid"/>
              <a:miter lim="11860"/>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2" name="Google Shape;2757;p72">
              <a:extLst>
                <a:ext uri="{FF2B5EF4-FFF2-40B4-BE49-F238E27FC236}">
                  <a16:creationId xmlns:a16="http://schemas.microsoft.com/office/drawing/2014/main" id="{A8E14C51-022E-3F1D-D853-678A1DA220E9}"/>
                </a:ext>
              </a:extLst>
            </p:cNvPr>
            <p:cNvSpPr/>
            <p:nvPr/>
          </p:nvSpPr>
          <p:spPr>
            <a:xfrm>
              <a:off x="3615325" y="2916075"/>
              <a:ext cx="699500" cy="682425"/>
            </a:xfrm>
            <a:custGeom>
              <a:avLst/>
              <a:gdLst/>
              <a:ahLst/>
              <a:cxnLst/>
              <a:rect l="l" t="t" r="r" b="b"/>
              <a:pathLst>
                <a:path w="27980" h="27297" extrusionOk="0">
                  <a:moveTo>
                    <a:pt x="19674" y="0"/>
                  </a:moveTo>
                  <a:cubicBezTo>
                    <a:pt x="19535" y="0"/>
                    <a:pt x="19392" y="5"/>
                    <a:pt x="19250" y="5"/>
                  </a:cubicBezTo>
                  <a:lnTo>
                    <a:pt x="19001" y="5"/>
                  </a:lnTo>
                  <a:cubicBezTo>
                    <a:pt x="18906" y="5"/>
                    <a:pt x="18811" y="5"/>
                    <a:pt x="18716" y="17"/>
                  </a:cubicBezTo>
                  <a:cubicBezTo>
                    <a:pt x="17542" y="219"/>
                    <a:pt x="16368" y="480"/>
                    <a:pt x="15206" y="764"/>
                  </a:cubicBezTo>
                  <a:cubicBezTo>
                    <a:pt x="13735" y="1108"/>
                    <a:pt x="12288" y="1535"/>
                    <a:pt x="10865" y="2034"/>
                  </a:cubicBezTo>
                  <a:cubicBezTo>
                    <a:pt x="10355" y="2211"/>
                    <a:pt x="9809" y="2354"/>
                    <a:pt x="9311" y="2567"/>
                  </a:cubicBezTo>
                  <a:cubicBezTo>
                    <a:pt x="9204" y="2650"/>
                    <a:pt x="9086" y="2721"/>
                    <a:pt x="8979" y="2804"/>
                  </a:cubicBezTo>
                  <a:cubicBezTo>
                    <a:pt x="8896" y="2864"/>
                    <a:pt x="8813" y="2923"/>
                    <a:pt x="8730" y="2994"/>
                  </a:cubicBezTo>
                  <a:cubicBezTo>
                    <a:pt x="8576" y="3101"/>
                    <a:pt x="8433" y="3231"/>
                    <a:pt x="8291" y="3362"/>
                  </a:cubicBezTo>
                  <a:cubicBezTo>
                    <a:pt x="8244" y="3409"/>
                    <a:pt x="8196" y="3469"/>
                    <a:pt x="8149" y="3516"/>
                  </a:cubicBezTo>
                  <a:cubicBezTo>
                    <a:pt x="8101" y="3575"/>
                    <a:pt x="8054" y="3635"/>
                    <a:pt x="8006" y="3694"/>
                  </a:cubicBezTo>
                  <a:cubicBezTo>
                    <a:pt x="7935" y="3777"/>
                    <a:pt x="7876" y="3872"/>
                    <a:pt x="7805" y="3967"/>
                  </a:cubicBezTo>
                  <a:cubicBezTo>
                    <a:pt x="7734" y="4085"/>
                    <a:pt x="7651" y="4192"/>
                    <a:pt x="7579" y="4311"/>
                  </a:cubicBezTo>
                  <a:cubicBezTo>
                    <a:pt x="7508" y="4417"/>
                    <a:pt x="7437" y="4536"/>
                    <a:pt x="7366" y="4643"/>
                  </a:cubicBezTo>
                  <a:cubicBezTo>
                    <a:pt x="7330" y="4678"/>
                    <a:pt x="7307" y="4726"/>
                    <a:pt x="7283" y="4761"/>
                  </a:cubicBezTo>
                  <a:cubicBezTo>
                    <a:pt x="7235" y="4833"/>
                    <a:pt x="7200" y="4892"/>
                    <a:pt x="7164" y="4951"/>
                  </a:cubicBezTo>
                  <a:cubicBezTo>
                    <a:pt x="6417" y="6303"/>
                    <a:pt x="5682" y="7643"/>
                    <a:pt x="4970" y="9007"/>
                  </a:cubicBezTo>
                  <a:cubicBezTo>
                    <a:pt x="4496" y="9885"/>
                    <a:pt x="3986" y="10739"/>
                    <a:pt x="3535" y="11629"/>
                  </a:cubicBezTo>
                  <a:cubicBezTo>
                    <a:pt x="3511" y="11664"/>
                    <a:pt x="3499" y="11712"/>
                    <a:pt x="3476" y="11747"/>
                  </a:cubicBezTo>
                  <a:cubicBezTo>
                    <a:pt x="3452" y="11795"/>
                    <a:pt x="3428" y="11854"/>
                    <a:pt x="3405" y="11901"/>
                  </a:cubicBezTo>
                  <a:cubicBezTo>
                    <a:pt x="3357" y="12008"/>
                    <a:pt x="3310" y="12127"/>
                    <a:pt x="3250" y="12233"/>
                  </a:cubicBezTo>
                  <a:cubicBezTo>
                    <a:pt x="3227" y="12305"/>
                    <a:pt x="3191" y="12364"/>
                    <a:pt x="3156" y="12435"/>
                  </a:cubicBezTo>
                  <a:cubicBezTo>
                    <a:pt x="3156" y="12447"/>
                    <a:pt x="3144" y="12459"/>
                    <a:pt x="3144" y="12471"/>
                  </a:cubicBezTo>
                  <a:cubicBezTo>
                    <a:pt x="3013" y="12779"/>
                    <a:pt x="2871" y="13099"/>
                    <a:pt x="2740" y="13408"/>
                  </a:cubicBezTo>
                  <a:cubicBezTo>
                    <a:pt x="2646" y="13621"/>
                    <a:pt x="2551" y="13823"/>
                    <a:pt x="2456" y="14036"/>
                  </a:cubicBezTo>
                  <a:cubicBezTo>
                    <a:pt x="2100" y="14866"/>
                    <a:pt x="1732" y="15697"/>
                    <a:pt x="1365" y="16527"/>
                  </a:cubicBezTo>
                  <a:cubicBezTo>
                    <a:pt x="1021" y="17357"/>
                    <a:pt x="700" y="18211"/>
                    <a:pt x="380" y="19053"/>
                  </a:cubicBezTo>
                  <a:cubicBezTo>
                    <a:pt x="226" y="19468"/>
                    <a:pt x="96" y="19895"/>
                    <a:pt x="24" y="20334"/>
                  </a:cubicBezTo>
                  <a:cubicBezTo>
                    <a:pt x="1" y="20453"/>
                    <a:pt x="1" y="20571"/>
                    <a:pt x="13" y="20690"/>
                  </a:cubicBezTo>
                  <a:cubicBezTo>
                    <a:pt x="60" y="21153"/>
                    <a:pt x="273" y="21591"/>
                    <a:pt x="487" y="21995"/>
                  </a:cubicBezTo>
                  <a:cubicBezTo>
                    <a:pt x="736" y="22422"/>
                    <a:pt x="1080" y="22789"/>
                    <a:pt x="1412" y="23157"/>
                  </a:cubicBezTo>
                  <a:cubicBezTo>
                    <a:pt x="1720" y="23501"/>
                    <a:pt x="2029" y="23833"/>
                    <a:pt x="2385" y="24129"/>
                  </a:cubicBezTo>
                  <a:cubicBezTo>
                    <a:pt x="2740" y="24438"/>
                    <a:pt x="3144" y="24687"/>
                    <a:pt x="3535" y="24936"/>
                  </a:cubicBezTo>
                  <a:cubicBezTo>
                    <a:pt x="4187" y="25363"/>
                    <a:pt x="4852" y="25778"/>
                    <a:pt x="5587" y="26051"/>
                  </a:cubicBezTo>
                  <a:cubicBezTo>
                    <a:pt x="6619" y="26454"/>
                    <a:pt x="7698" y="26703"/>
                    <a:pt x="8777" y="26929"/>
                  </a:cubicBezTo>
                  <a:cubicBezTo>
                    <a:pt x="9667" y="27130"/>
                    <a:pt x="10604" y="27284"/>
                    <a:pt x="11517" y="27296"/>
                  </a:cubicBezTo>
                  <a:lnTo>
                    <a:pt x="11968" y="27296"/>
                  </a:lnTo>
                  <a:cubicBezTo>
                    <a:pt x="13237" y="27296"/>
                    <a:pt x="14506" y="27201"/>
                    <a:pt x="15775" y="27142"/>
                  </a:cubicBezTo>
                  <a:cubicBezTo>
                    <a:pt x="17839" y="27083"/>
                    <a:pt x="18562" y="26976"/>
                    <a:pt x="20436" y="26075"/>
                  </a:cubicBezTo>
                  <a:cubicBezTo>
                    <a:pt x="20626" y="25980"/>
                    <a:pt x="20828" y="25920"/>
                    <a:pt x="20982" y="25790"/>
                  </a:cubicBezTo>
                  <a:cubicBezTo>
                    <a:pt x="21207" y="25600"/>
                    <a:pt x="21349" y="25327"/>
                    <a:pt x="21492" y="25078"/>
                  </a:cubicBezTo>
                  <a:cubicBezTo>
                    <a:pt x="21788" y="24545"/>
                    <a:pt x="22037" y="23987"/>
                    <a:pt x="22263" y="23418"/>
                  </a:cubicBezTo>
                  <a:cubicBezTo>
                    <a:pt x="22725" y="22101"/>
                    <a:pt x="23093" y="20761"/>
                    <a:pt x="23508" y="19421"/>
                  </a:cubicBezTo>
                  <a:cubicBezTo>
                    <a:pt x="24065" y="17677"/>
                    <a:pt x="24658" y="15946"/>
                    <a:pt x="25204" y="14190"/>
                  </a:cubicBezTo>
                  <a:cubicBezTo>
                    <a:pt x="25548" y="13040"/>
                    <a:pt x="25963" y="11913"/>
                    <a:pt x="26354" y="10786"/>
                  </a:cubicBezTo>
                  <a:cubicBezTo>
                    <a:pt x="27114" y="8462"/>
                    <a:pt x="27979" y="6007"/>
                    <a:pt x="27493" y="3540"/>
                  </a:cubicBezTo>
                  <a:cubicBezTo>
                    <a:pt x="27469" y="3445"/>
                    <a:pt x="27457" y="3350"/>
                    <a:pt x="27434" y="3255"/>
                  </a:cubicBezTo>
                  <a:cubicBezTo>
                    <a:pt x="27422" y="3243"/>
                    <a:pt x="27410" y="3231"/>
                    <a:pt x="27410" y="3220"/>
                  </a:cubicBezTo>
                  <a:lnTo>
                    <a:pt x="27398" y="3220"/>
                  </a:lnTo>
                  <a:lnTo>
                    <a:pt x="27398" y="3208"/>
                  </a:lnTo>
                  <a:cubicBezTo>
                    <a:pt x="27398" y="3208"/>
                    <a:pt x="27386" y="3208"/>
                    <a:pt x="27386" y="3196"/>
                  </a:cubicBezTo>
                  <a:cubicBezTo>
                    <a:pt x="27363" y="3172"/>
                    <a:pt x="27339" y="3148"/>
                    <a:pt x="27315" y="3113"/>
                  </a:cubicBezTo>
                  <a:cubicBezTo>
                    <a:pt x="27268" y="3077"/>
                    <a:pt x="27232" y="3042"/>
                    <a:pt x="27197" y="3006"/>
                  </a:cubicBezTo>
                  <a:cubicBezTo>
                    <a:pt x="27173" y="2970"/>
                    <a:pt x="27137" y="2947"/>
                    <a:pt x="27102" y="2911"/>
                  </a:cubicBezTo>
                  <a:cubicBezTo>
                    <a:pt x="27066" y="2887"/>
                    <a:pt x="27042" y="2852"/>
                    <a:pt x="27007" y="2828"/>
                  </a:cubicBezTo>
                  <a:cubicBezTo>
                    <a:pt x="26959" y="2793"/>
                    <a:pt x="26924" y="2757"/>
                    <a:pt x="26888" y="2721"/>
                  </a:cubicBezTo>
                  <a:cubicBezTo>
                    <a:pt x="26781" y="2638"/>
                    <a:pt x="26687" y="2555"/>
                    <a:pt x="26580" y="2484"/>
                  </a:cubicBezTo>
                  <a:cubicBezTo>
                    <a:pt x="26532" y="2437"/>
                    <a:pt x="26473" y="2389"/>
                    <a:pt x="26414" y="2354"/>
                  </a:cubicBezTo>
                  <a:cubicBezTo>
                    <a:pt x="26354" y="2306"/>
                    <a:pt x="26307" y="2259"/>
                    <a:pt x="26248" y="2223"/>
                  </a:cubicBezTo>
                  <a:cubicBezTo>
                    <a:pt x="26153" y="2140"/>
                    <a:pt x="26070" y="2057"/>
                    <a:pt x="25975" y="1986"/>
                  </a:cubicBezTo>
                  <a:cubicBezTo>
                    <a:pt x="25868" y="1891"/>
                    <a:pt x="25761" y="1796"/>
                    <a:pt x="25655" y="1701"/>
                  </a:cubicBezTo>
                  <a:cubicBezTo>
                    <a:pt x="25595" y="1654"/>
                    <a:pt x="25536" y="1607"/>
                    <a:pt x="25477" y="1559"/>
                  </a:cubicBezTo>
                  <a:cubicBezTo>
                    <a:pt x="25429" y="1524"/>
                    <a:pt x="25382" y="1488"/>
                    <a:pt x="25334" y="1452"/>
                  </a:cubicBezTo>
                  <a:cubicBezTo>
                    <a:pt x="25287" y="1417"/>
                    <a:pt x="25240" y="1381"/>
                    <a:pt x="25192" y="1346"/>
                  </a:cubicBezTo>
                  <a:cubicBezTo>
                    <a:pt x="25133" y="1310"/>
                    <a:pt x="25074" y="1274"/>
                    <a:pt x="25014" y="1227"/>
                  </a:cubicBezTo>
                  <a:cubicBezTo>
                    <a:pt x="24931" y="1180"/>
                    <a:pt x="24848" y="1132"/>
                    <a:pt x="24765" y="1085"/>
                  </a:cubicBezTo>
                  <a:cubicBezTo>
                    <a:pt x="24753" y="1073"/>
                    <a:pt x="24741" y="1073"/>
                    <a:pt x="24741" y="1073"/>
                  </a:cubicBezTo>
                  <a:cubicBezTo>
                    <a:pt x="24706" y="1049"/>
                    <a:pt x="24670" y="1037"/>
                    <a:pt x="24635" y="1025"/>
                  </a:cubicBezTo>
                  <a:cubicBezTo>
                    <a:pt x="24587" y="1002"/>
                    <a:pt x="24540" y="966"/>
                    <a:pt x="24492" y="942"/>
                  </a:cubicBezTo>
                  <a:cubicBezTo>
                    <a:pt x="24445" y="930"/>
                    <a:pt x="24386" y="907"/>
                    <a:pt x="24338" y="883"/>
                  </a:cubicBezTo>
                  <a:cubicBezTo>
                    <a:pt x="24303" y="871"/>
                    <a:pt x="24267" y="859"/>
                    <a:pt x="24231" y="847"/>
                  </a:cubicBezTo>
                  <a:cubicBezTo>
                    <a:pt x="24220" y="836"/>
                    <a:pt x="24208" y="824"/>
                    <a:pt x="24184" y="824"/>
                  </a:cubicBezTo>
                  <a:cubicBezTo>
                    <a:pt x="24113" y="800"/>
                    <a:pt x="24054" y="776"/>
                    <a:pt x="23982" y="753"/>
                  </a:cubicBezTo>
                  <a:cubicBezTo>
                    <a:pt x="23935" y="741"/>
                    <a:pt x="23888" y="717"/>
                    <a:pt x="23840" y="705"/>
                  </a:cubicBezTo>
                  <a:cubicBezTo>
                    <a:pt x="23721" y="670"/>
                    <a:pt x="23603" y="622"/>
                    <a:pt x="23496" y="587"/>
                  </a:cubicBezTo>
                  <a:cubicBezTo>
                    <a:pt x="23366" y="551"/>
                    <a:pt x="23247" y="515"/>
                    <a:pt x="23128" y="480"/>
                  </a:cubicBezTo>
                  <a:cubicBezTo>
                    <a:pt x="23045" y="456"/>
                    <a:pt x="22962" y="432"/>
                    <a:pt x="22868" y="409"/>
                  </a:cubicBezTo>
                  <a:cubicBezTo>
                    <a:pt x="22808" y="397"/>
                    <a:pt x="22749" y="385"/>
                    <a:pt x="22678" y="361"/>
                  </a:cubicBezTo>
                  <a:cubicBezTo>
                    <a:pt x="22630" y="349"/>
                    <a:pt x="22571" y="337"/>
                    <a:pt x="22512" y="326"/>
                  </a:cubicBezTo>
                  <a:cubicBezTo>
                    <a:pt x="22488" y="326"/>
                    <a:pt x="22452" y="314"/>
                    <a:pt x="22429" y="302"/>
                  </a:cubicBezTo>
                  <a:cubicBezTo>
                    <a:pt x="22334" y="290"/>
                    <a:pt x="22239" y="266"/>
                    <a:pt x="22144" y="254"/>
                  </a:cubicBezTo>
                  <a:cubicBezTo>
                    <a:pt x="21978" y="219"/>
                    <a:pt x="21800" y="195"/>
                    <a:pt x="21634" y="171"/>
                  </a:cubicBezTo>
                  <a:cubicBezTo>
                    <a:pt x="21575" y="160"/>
                    <a:pt x="21515" y="148"/>
                    <a:pt x="21444" y="136"/>
                  </a:cubicBezTo>
                  <a:cubicBezTo>
                    <a:pt x="21349" y="124"/>
                    <a:pt x="21254" y="112"/>
                    <a:pt x="21171" y="100"/>
                  </a:cubicBezTo>
                  <a:cubicBezTo>
                    <a:pt x="21053" y="88"/>
                    <a:pt x="20946" y="77"/>
                    <a:pt x="20839" y="65"/>
                  </a:cubicBezTo>
                  <a:cubicBezTo>
                    <a:pt x="20792" y="65"/>
                    <a:pt x="20756" y="53"/>
                    <a:pt x="20721" y="53"/>
                  </a:cubicBezTo>
                  <a:cubicBezTo>
                    <a:pt x="20673" y="41"/>
                    <a:pt x="20626" y="41"/>
                    <a:pt x="20578" y="41"/>
                  </a:cubicBezTo>
                  <a:cubicBezTo>
                    <a:pt x="20507" y="41"/>
                    <a:pt x="20436" y="29"/>
                    <a:pt x="20353" y="29"/>
                  </a:cubicBezTo>
                  <a:cubicBezTo>
                    <a:pt x="20329" y="17"/>
                    <a:pt x="20294" y="17"/>
                    <a:pt x="20258" y="17"/>
                  </a:cubicBezTo>
                  <a:cubicBezTo>
                    <a:pt x="20140" y="17"/>
                    <a:pt x="20009" y="5"/>
                    <a:pt x="19879" y="5"/>
                  </a:cubicBezTo>
                  <a:cubicBezTo>
                    <a:pt x="19811" y="1"/>
                    <a:pt x="19743" y="0"/>
                    <a:pt x="19674" y="0"/>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3" name="Google Shape;2758;p72">
              <a:extLst>
                <a:ext uri="{FF2B5EF4-FFF2-40B4-BE49-F238E27FC236}">
                  <a16:creationId xmlns:a16="http://schemas.microsoft.com/office/drawing/2014/main" id="{A4AF415A-7C16-DCCE-5812-150F409B9EB6}"/>
                </a:ext>
              </a:extLst>
            </p:cNvPr>
            <p:cNvSpPr/>
            <p:nvPr/>
          </p:nvSpPr>
          <p:spPr>
            <a:xfrm>
              <a:off x="4611000" y="2948525"/>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4" name="Google Shape;2759;p72">
              <a:extLst>
                <a:ext uri="{FF2B5EF4-FFF2-40B4-BE49-F238E27FC236}">
                  <a16:creationId xmlns:a16="http://schemas.microsoft.com/office/drawing/2014/main" id="{2F7195CD-BCC7-5ECA-649B-BF73AB6C185F}"/>
                </a:ext>
              </a:extLst>
            </p:cNvPr>
            <p:cNvSpPr/>
            <p:nvPr/>
          </p:nvSpPr>
          <p:spPr>
            <a:xfrm>
              <a:off x="4611000" y="2948225"/>
              <a:ext cx="25" cy="325"/>
            </a:xfrm>
            <a:custGeom>
              <a:avLst/>
              <a:gdLst/>
              <a:ahLst/>
              <a:cxnLst/>
              <a:rect l="l" t="t" r="r" b="b"/>
              <a:pathLst>
                <a:path w="1" h="13" extrusionOk="0">
                  <a:moveTo>
                    <a:pt x="1" y="12"/>
                  </a:moveTo>
                  <a:cubicBezTo>
                    <a:pt x="1" y="0"/>
                    <a:pt x="1" y="0"/>
                    <a:pt x="1" y="0"/>
                  </a:cubicBezTo>
                  <a:cubicBezTo>
                    <a:pt x="1" y="0"/>
                    <a:pt x="1" y="0"/>
                    <a:pt x="1" y="12"/>
                  </a:cubicBezTo>
                  <a:cubicBezTo>
                    <a:pt x="1" y="12"/>
                    <a:pt x="1" y="12"/>
                    <a:pt x="1" y="12"/>
                  </a:cubicBezTo>
                  <a:cubicBezTo>
                    <a:pt x="1" y="12"/>
                    <a:pt x="1" y="12"/>
                    <a:pt x="1" y="12"/>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5" name="Google Shape;2760;p72">
              <a:extLst>
                <a:ext uri="{FF2B5EF4-FFF2-40B4-BE49-F238E27FC236}">
                  <a16:creationId xmlns:a16="http://schemas.microsoft.com/office/drawing/2014/main" id="{920642BA-CDB8-9E50-3706-3521788B0F94}"/>
                </a:ext>
              </a:extLst>
            </p:cNvPr>
            <p:cNvSpPr/>
            <p:nvPr/>
          </p:nvSpPr>
          <p:spPr>
            <a:xfrm>
              <a:off x="4663800" y="2874400"/>
              <a:ext cx="25" cy="25"/>
            </a:xfrm>
            <a:custGeom>
              <a:avLst/>
              <a:gdLst/>
              <a:ahLst/>
              <a:cxnLst/>
              <a:rect l="l" t="t" r="r" b="b"/>
              <a:pathLst>
                <a:path w="1" h="1" extrusionOk="0">
                  <a:moveTo>
                    <a:pt x="0" y="0"/>
                  </a:moveTo>
                  <a:lnTo>
                    <a:pt x="0" y="0"/>
                  </a:lnTo>
                  <a:lnTo>
                    <a:pt x="0" y="0"/>
                  </a:lnTo>
                  <a:lnTo>
                    <a:pt x="0" y="0"/>
                  </a:ln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6" name="Google Shape;2761;p72">
              <a:extLst>
                <a:ext uri="{FF2B5EF4-FFF2-40B4-BE49-F238E27FC236}">
                  <a16:creationId xmlns:a16="http://schemas.microsoft.com/office/drawing/2014/main" id="{6C4E5225-C3FE-6F5D-0440-D36F7A5C42F0}"/>
                </a:ext>
              </a:extLst>
            </p:cNvPr>
            <p:cNvSpPr/>
            <p:nvPr/>
          </p:nvSpPr>
          <p:spPr>
            <a:xfrm>
              <a:off x="4663800" y="2874400"/>
              <a:ext cx="25" cy="25"/>
            </a:xfrm>
            <a:custGeom>
              <a:avLst/>
              <a:gdLst/>
              <a:ahLst/>
              <a:cxnLst/>
              <a:rect l="l" t="t" r="r" b="b"/>
              <a:pathLst>
                <a:path w="1" h="1" extrusionOk="0">
                  <a:moveTo>
                    <a:pt x="0" y="0"/>
                  </a:moveTo>
                  <a:lnTo>
                    <a:pt x="0" y="0"/>
                  </a:lnTo>
                  <a:lnTo>
                    <a:pt x="0" y="0"/>
                  </a:ln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7" name="Google Shape;2762;p72">
              <a:extLst>
                <a:ext uri="{FF2B5EF4-FFF2-40B4-BE49-F238E27FC236}">
                  <a16:creationId xmlns:a16="http://schemas.microsoft.com/office/drawing/2014/main" id="{81461043-059F-5212-B39A-9EBB67FE487A}"/>
                </a:ext>
              </a:extLst>
            </p:cNvPr>
            <p:cNvSpPr/>
            <p:nvPr/>
          </p:nvSpPr>
          <p:spPr>
            <a:xfrm>
              <a:off x="4661425" y="2873200"/>
              <a:ext cx="25" cy="25"/>
            </a:xfrm>
            <a:custGeom>
              <a:avLst/>
              <a:gdLst/>
              <a:ahLst/>
              <a:cxnLst/>
              <a:rect l="l" t="t" r="r" b="b"/>
              <a:pathLst>
                <a:path w="1" h="1" extrusionOk="0">
                  <a:moveTo>
                    <a:pt x="0" y="1"/>
                  </a:moveTo>
                  <a:cubicBezTo>
                    <a:pt x="0" y="1"/>
                    <a:pt x="0" y="1"/>
                    <a:pt x="0" y="1"/>
                  </a:cubicBezTo>
                  <a:cubicBezTo>
                    <a:pt x="0" y="1"/>
                    <a:pt x="0" y="1"/>
                    <a:pt x="0" y="1"/>
                  </a:cubicBezTo>
                  <a:lnTo>
                    <a:pt x="0" y="1"/>
                  </a:ln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8" name="Google Shape;2763;p72">
              <a:extLst>
                <a:ext uri="{FF2B5EF4-FFF2-40B4-BE49-F238E27FC236}">
                  <a16:creationId xmlns:a16="http://schemas.microsoft.com/office/drawing/2014/main" id="{5C8E997C-38F6-2618-D0B1-6CA9C0C2F73B}"/>
                </a:ext>
              </a:extLst>
            </p:cNvPr>
            <p:cNvSpPr/>
            <p:nvPr/>
          </p:nvSpPr>
          <p:spPr>
            <a:xfrm>
              <a:off x="4660825" y="2872900"/>
              <a:ext cx="25" cy="25"/>
            </a:xfrm>
            <a:custGeom>
              <a:avLst/>
              <a:gdLst/>
              <a:ahLst/>
              <a:cxnLst/>
              <a:rect l="l" t="t" r="r" b="b"/>
              <a:pathLst>
                <a:path w="1" h="1" extrusionOk="0">
                  <a:moveTo>
                    <a:pt x="0" y="1"/>
                  </a:moveTo>
                  <a:lnTo>
                    <a:pt x="0" y="1"/>
                  </a:lnTo>
                  <a:lnTo>
                    <a:pt x="0" y="1"/>
                  </a:ln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9" name="Google Shape;2764;p72">
              <a:extLst>
                <a:ext uri="{FF2B5EF4-FFF2-40B4-BE49-F238E27FC236}">
                  <a16:creationId xmlns:a16="http://schemas.microsoft.com/office/drawing/2014/main" id="{2B973A6B-833D-4D77-E0F1-4791DADA4368}"/>
                </a:ext>
              </a:extLst>
            </p:cNvPr>
            <p:cNvSpPr/>
            <p:nvPr/>
          </p:nvSpPr>
          <p:spPr>
            <a:xfrm>
              <a:off x="4660825" y="2872900"/>
              <a:ext cx="25" cy="25"/>
            </a:xfrm>
            <a:custGeom>
              <a:avLst/>
              <a:gdLst/>
              <a:ahLst/>
              <a:cxnLst/>
              <a:rect l="l" t="t" r="r" b="b"/>
              <a:pathLst>
                <a:path w="1" h="1" extrusionOk="0">
                  <a:moveTo>
                    <a:pt x="0" y="1"/>
                  </a:moveTo>
                  <a:lnTo>
                    <a:pt x="0" y="1"/>
                  </a:ln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0" name="Google Shape;2765;p72">
              <a:extLst>
                <a:ext uri="{FF2B5EF4-FFF2-40B4-BE49-F238E27FC236}">
                  <a16:creationId xmlns:a16="http://schemas.microsoft.com/office/drawing/2014/main" id="{640F6DB1-DF41-3790-9262-00150F4FD8A2}"/>
                </a:ext>
              </a:extLst>
            </p:cNvPr>
            <p:cNvSpPr/>
            <p:nvPr/>
          </p:nvSpPr>
          <p:spPr>
            <a:xfrm>
              <a:off x="4660825" y="2872900"/>
              <a:ext cx="25" cy="25"/>
            </a:xfrm>
            <a:custGeom>
              <a:avLst/>
              <a:gdLst/>
              <a:ahLst/>
              <a:cxnLst/>
              <a:rect l="l" t="t" r="r" b="b"/>
              <a:pathLst>
                <a:path w="1" h="1" extrusionOk="0">
                  <a:moveTo>
                    <a:pt x="0" y="1"/>
                  </a:moveTo>
                  <a:lnTo>
                    <a:pt x="0" y="1"/>
                  </a:lnTo>
                  <a:lnTo>
                    <a:pt x="0" y="1"/>
                  </a:lnTo>
                  <a:lnTo>
                    <a:pt x="0" y="1"/>
                  </a:ln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1" name="Google Shape;2766;p72">
              <a:extLst>
                <a:ext uri="{FF2B5EF4-FFF2-40B4-BE49-F238E27FC236}">
                  <a16:creationId xmlns:a16="http://schemas.microsoft.com/office/drawing/2014/main" id="{6C437EC4-96EB-48EA-D29C-E8BE34701FF1}"/>
                </a:ext>
              </a:extLst>
            </p:cNvPr>
            <p:cNvSpPr/>
            <p:nvPr/>
          </p:nvSpPr>
          <p:spPr>
            <a:xfrm>
              <a:off x="4660825" y="2872900"/>
              <a:ext cx="25" cy="25"/>
            </a:xfrm>
            <a:custGeom>
              <a:avLst/>
              <a:gdLst/>
              <a:ahLst/>
              <a:cxnLst/>
              <a:rect l="l" t="t" r="r" b="b"/>
              <a:pathLst>
                <a:path w="1" h="1" extrusionOk="0">
                  <a:moveTo>
                    <a:pt x="0" y="1"/>
                  </a:moveTo>
                  <a:lnTo>
                    <a:pt x="0" y="1"/>
                  </a:lnTo>
                  <a:lnTo>
                    <a:pt x="0" y="1"/>
                  </a:lnTo>
                  <a:lnTo>
                    <a:pt x="0" y="1"/>
                  </a:ln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2" name="Google Shape;2767;p72">
              <a:extLst>
                <a:ext uri="{FF2B5EF4-FFF2-40B4-BE49-F238E27FC236}">
                  <a16:creationId xmlns:a16="http://schemas.microsoft.com/office/drawing/2014/main" id="{D6876823-7CCA-04D9-4395-62B7745BD3E9}"/>
                </a:ext>
              </a:extLst>
            </p:cNvPr>
            <p:cNvSpPr/>
            <p:nvPr/>
          </p:nvSpPr>
          <p:spPr>
            <a:xfrm>
              <a:off x="4660525" y="28729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3" name="Google Shape;2768;p72">
              <a:extLst>
                <a:ext uri="{FF2B5EF4-FFF2-40B4-BE49-F238E27FC236}">
                  <a16:creationId xmlns:a16="http://schemas.microsoft.com/office/drawing/2014/main" id="{58DBEDB6-40E0-9A40-0914-579E7F7F6041}"/>
                </a:ext>
              </a:extLst>
            </p:cNvPr>
            <p:cNvSpPr/>
            <p:nvPr/>
          </p:nvSpPr>
          <p:spPr>
            <a:xfrm>
              <a:off x="4660525" y="28729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4" name="Google Shape;2769;p72">
              <a:extLst>
                <a:ext uri="{FF2B5EF4-FFF2-40B4-BE49-F238E27FC236}">
                  <a16:creationId xmlns:a16="http://schemas.microsoft.com/office/drawing/2014/main" id="{F6FA41E2-7FB4-D306-B80B-C40677702EDC}"/>
                </a:ext>
              </a:extLst>
            </p:cNvPr>
            <p:cNvSpPr/>
            <p:nvPr/>
          </p:nvSpPr>
          <p:spPr>
            <a:xfrm>
              <a:off x="4664675" y="28726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5" name="Google Shape;2770;p72">
              <a:extLst>
                <a:ext uri="{FF2B5EF4-FFF2-40B4-BE49-F238E27FC236}">
                  <a16:creationId xmlns:a16="http://schemas.microsoft.com/office/drawing/2014/main" id="{F1722937-4851-6012-DB0F-58C8BFDD0A54}"/>
                </a:ext>
              </a:extLst>
            </p:cNvPr>
            <p:cNvSpPr/>
            <p:nvPr/>
          </p:nvSpPr>
          <p:spPr>
            <a:xfrm>
              <a:off x="4664675" y="28726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6" name="Google Shape;2771;p72">
              <a:extLst>
                <a:ext uri="{FF2B5EF4-FFF2-40B4-BE49-F238E27FC236}">
                  <a16:creationId xmlns:a16="http://schemas.microsoft.com/office/drawing/2014/main" id="{0BD3C3A0-52EB-F509-79DF-6D7A2301C3FA}"/>
                </a:ext>
              </a:extLst>
            </p:cNvPr>
            <p:cNvSpPr/>
            <p:nvPr/>
          </p:nvSpPr>
          <p:spPr>
            <a:xfrm>
              <a:off x="4664375" y="28726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7" name="Google Shape;2772;p72">
              <a:extLst>
                <a:ext uri="{FF2B5EF4-FFF2-40B4-BE49-F238E27FC236}">
                  <a16:creationId xmlns:a16="http://schemas.microsoft.com/office/drawing/2014/main" id="{11B768AB-7C30-2AAD-BFF1-6039BEB8AAFC}"/>
                </a:ext>
              </a:extLst>
            </p:cNvPr>
            <p:cNvSpPr/>
            <p:nvPr/>
          </p:nvSpPr>
          <p:spPr>
            <a:xfrm>
              <a:off x="4661425" y="2871125"/>
              <a:ext cx="25" cy="25"/>
            </a:xfrm>
            <a:custGeom>
              <a:avLst/>
              <a:gdLst/>
              <a:ahLst/>
              <a:cxnLst/>
              <a:rect l="l" t="t" r="r" b="b"/>
              <a:pathLst>
                <a:path w="1" h="1" extrusionOk="0">
                  <a:moveTo>
                    <a:pt x="0" y="1"/>
                  </a:moveTo>
                  <a:lnTo>
                    <a:pt x="0" y="1"/>
                  </a:lnTo>
                  <a:cubicBezTo>
                    <a:pt x="0" y="1"/>
                    <a:pt x="0" y="1"/>
                    <a:pt x="0" y="1"/>
                  </a:cubicBez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8" name="Google Shape;2773;p72">
              <a:extLst>
                <a:ext uri="{FF2B5EF4-FFF2-40B4-BE49-F238E27FC236}">
                  <a16:creationId xmlns:a16="http://schemas.microsoft.com/office/drawing/2014/main" id="{8068DE8C-B86A-1461-896D-437719CFF345}"/>
                </a:ext>
              </a:extLst>
            </p:cNvPr>
            <p:cNvSpPr/>
            <p:nvPr/>
          </p:nvSpPr>
          <p:spPr>
            <a:xfrm>
              <a:off x="4661425" y="2871125"/>
              <a:ext cx="25" cy="25"/>
            </a:xfrm>
            <a:custGeom>
              <a:avLst/>
              <a:gdLst/>
              <a:ahLst/>
              <a:cxnLst/>
              <a:rect l="l" t="t" r="r" b="b"/>
              <a:pathLst>
                <a:path w="1" h="1" extrusionOk="0">
                  <a:moveTo>
                    <a:pt x="0" y="1"/>
                  </a:move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9" name="Google Shape;2774;p72">
              <a:extLst>
                <a:ext uri="{FF2B5EF4-FFF2-40B4-BE49-F238E27FC236}">
                  <a16:creationId xmlns:a16="http://schemas.microsoft.com/office/drawing/2014/main" id="{B0D8FF33-6B1B-DB63-E31F-536C0B4CA03F}"/>
                </a:ext>
              </a:extLst>
            </p:cNvPr>
            <p:cNvSpPr/>
            <p:nvPr/>
          </p:nvSpPr>
          <p:spPr>
            <a:xfrm>
              <a:off x="4661425" y="2871125"/>
              <a:ext cx="25" cy="25"/>
            </a:xfrm>
            <a:custGeom>
              <a:avLst/>
              <a:gdLst/>
              <a:ahLst/>
              <a:cxnLst/>
              <a:rect l="l" t="t" r="r" b="b"/>
              <a:pathLst>
                <a:path w="1" h="1" extrusionOk="0">
                  <a:moveTo>
                    <a:pt x="0" y="1"/>
                  </a:moveTo>
                  <a:lnTo>
                    <a:pt x="0" y="1"/>
                  </a:ln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0" name="Google Shape;2775;p72">
              <a:extLst>
                <a:ext uri="{FF2B5EF4-FFF2-40B4-BE49-F238E27FC236}">
                  <a16:creationId xmlns:a16="http://schemas.microsoft.com/office/drawing/2014/main" id="{6D266A84-3F04-4D98-CF69-B7822EC3E000}"/>
                </a:ext>
              </a:extLst>
            </p:cNvPr>
            <p:cNvSpPr/>
            <p:nvPr/>
          </p:nvSpPr>
          <p:spPr>
            <a:xfrm>
              <a:off x="4661425" y="2871125"/>
              <a:ext cx="25" cy="25"/>
            </a:xfrm>
            <a:custGeom>
              <a:avLst/>
              <a:gdLst/>
              <a:ahLst/>
              <a:cxnLst/>
              <a:rect l="l" t="t" r="r" b="b"/>
              <a:pathLst>
                <a:path w="1" h="1" extrusionOk="0">
                  <a:moveTo>
                    <a:pt x="0" y="1"/>
                  </a:moveTo>
                  <a:lnTo>
                    <a:pt x="0" y="1"/>
                  </a:lnTo>
                  <a:lnTo>
                    <a:pt x="0" y="1"/>
                  </a:lnTo>
                  <a:lnTo>
                    <a:pt x="0" y="1"/>
                  </a:ln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1" name="Google Shape;2776;p72">
              <a:extLst>
                <a:ext uri="{FF2B5EF4-FFF2-40B4-BE49-F238E27FC236}">
                  <a16:creationId xmlns:a16="http://schemas.microsoft.com/office/drawing/2014/main" id="{8CAA4DDF-B024-C5BB-77BF-F80E538D94D2}"/>
                </a:ext>
              </a:extLst>
            </p:cNvPr>
            <p:cNvSpPr/>
            <p:nvPr/>
          </p:nvSpPr>
          <p:spPr>
            <a:xfrm>
              <a:off x="4661425" y="2871125"/>
              <a:ext cx="25" cy="25"/>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ubicBezTo>
                    <a:pt x="0" y="1"/>
                    <a:pt x="0" y="1"/>
                    <a:pt x="0" y="1"/>
                  </a:cubicBezTo>
                  <a:lnTo>
                    <a:pt x="0" y="1"/>
                  </a:ln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2" name="Google Shape;2777;p72">
              <a:extLst>
                <a:ext uri="{FF2B5EF4-FFF2-40B4-BE49-F238E27FC236}">
                  <a16:creationId xmlns:a16="http://schemas.microsoft.com/office/drawing/2014/main" id="{86673978-9B5C-4DFA-1897-F22FCFDC2E82}"/>
                </a:ext>
              </a:extLst>
            </p:cNvPr>
            <p:cNvSpPr/>
            <p:nvPr/>
          </p:nvSpPr>
          <p:spPr>
            <a:xfrm>
              <a:off x="4661425" y="2871125"/>
              <a:ext cx="25" cy="25"/>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3" name="Google Shape;2778;p72">
              <a:extLst>
                <a:ext uri="{FF2B5EF4-FFF2-40B4-BE49-F238E27FC236}">
                  <a16:creationId xmlns:a16="http://schemas.microsoft.com/office/drawing/2014/main" id="{B12989AA-4FBB-89A2-DD74-94975F0668A0}"/>
                </a:ext>
              </a:extLst>
            </p:cNvPr>
            <p:cNvSpPr/>
            <p:nvPr/>
          </p:nvSpPr>
          <p:spPr>
            <a:xfrm>
              <a:off x="4661425" y="2871125"/>
              <a:ext cx="25" cy="25"/>
            </a:xfrm>
            <a:custGeom>
              <a:avLst/>
              <a:gdLst/>
              <a:ahLst/>
              <a:cxnLst/>
              <a:rect l="l" t="t" r="r" b="b"/>
              <a:pathLst>
                <a:path w="1" h="1" extrusionOk="0">
                  <a:moveTo>
                    <a:pt x="0" y="1"/>
                  </a:moveTo>
                  <a:cubicBezTo>
                    <a:pt x="0" y="1"/>
                    <a:pt x="0" y="1"/>
                    <a:pt x="0" y="1"/>
                  </a:cubicBezTo>
                  <a:lnTo>
                    <a:pt x="0" y="1"/>
                  </a:lnTo>
                  <a:lnTo>
                    <a:pt x="0" y="1"/>
                  </a:ln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4" name="Google Shape;2779;p72">
              <a:extLst>
                <a:ext uri="{FF2B5EF4-FFF2-40B4-BE49-F238E27FC236}">
                  <a16:creationId xmlns:a16="http://schemas.microsoft.com/office/drawing/2014/main" id="{01AB4841-ABFF-D320-245C-FB7F3EC2413E}"/>
                </a:ext>
              </a:extLst>
            </p:cNvPr>
            <p:cNvSpPr/>
            <p:nvPr/>
          </p:nvSpPr>
          <p:spPr>
            <a:xfrm>
              <a:off x="4661425" y="2871125"/>
              <a:ext cx="25" cy="25"/>
            </a:xfrm>
            <a:custGeom>
              <a:avLst/>
              <a:gdLst/>
              <a:ahLst/>
              <a:cxnLst/>
              <a:rect l="l" t="t" r="r" b="b"/>
              <a:pathLst>
                <a:path w="1" h="1" extrusionOk="0">
                  <a:moveTo>
                    <a:pt x="0" y="1"/>
                  </a:move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5" name="Google Shape;2780;p72">
              <a:extLst>
                <a:ext uri="{FF2B5EF4-FFF2-40B4-BE49-F238E27FC236}">
                  <a16:creationId xmlns:a16="http://schemas.microsoft.com/office/drawing/2014/main" id="{0843A2CD-C2D4-62AC-6C60-DE1555DBE04F}"/>
                </a:ext>
              </a:extLst>
            </p:cNvPr>
            <p:cNvSpPr/>
            <p:nvPr/>
          </p:nvSpPr>
          <p:spPr>
            <a:xfrm>
              <a:off x="4661425" y="28711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6" name="Google Shape;2781;p72">
              <a:extLst>
                <a:ext uri="{FF2B5EF4-FFF2-40B4-BE49-F238E27FC236}">
                  <a16:creationId xmlns:a16="http://schemas.microsoft.com/office/drawing/2014/main" id="{37014EF4-981C-0B00-9385-FD93814F13A9}"/>
                </a:ext>
              </a:extLst>
            </p:cNvPr>
            <p:cNvSpPr/>
            <p:nvPr/>
          </p:nvSpPr>
          <p:spPr>
            <a:xfrm>
              <a:off x="4661425" y="2871125"/>
              <a:ext cx="25" cy="25"/>
            </a:xfrm>
            <a:custGeom>
              <a:avLst/>
              <a:gdLst/>
              <a:ahLst/>
              <a:cxnLst/>
              <a:rect l="l" t="t" r="r" b="b"/>
              <a:pathLst>
                <a:path w="1" h="1" extrusionOk="0">
                  <a:moveTo>
                    <a:pt x="0" y="1"/>
                  </a:moveTo>
                  <a:cubicBezTo>
                    <a:pt x="0" y="1"/>
                    <a:pt x="0" y="1"/>
                    <a:pt x="0" y="1"/>
                  </a:cubicBezTo>
                  <a:lnTo>
                    <a:pt x="0" y="1"/>
                  </a:lnTo>
                  <a:cubicBezTo>
                    <a:pt x="0" y="1"/>
                    <a:pt x="0" y="1"/>
                    <a:pt x="0" y="1"/>
                  </a:cubicBez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7" name="Google Shape;2782;p72">
              <a:extLst>
                <a:ext uri="{FF2B5EF4-FFF2-40B4-BE49-F238E27FC236}">
                  <a16:creationId xmlns:a16="http://schemas.microsoft.com/office/drawing/2014/main" id="{87B7DCEE-E77B-4C75-32EF-7107BAD1AA0B}"/>
                </a:ext>
              </a:extLst>
            </p:cNvPr>
            <p:cNvSpPr/>
            <p:nvPr/>
          </p:nvSpPr>
          <p:spPr>
            <a:xfrm>
              <a:off x="4657275" y="2869350"/>
              <a:ext cx="25" cy="25"/>
            </a:xfrm>
            <a:custGeom>
              <a:avLst/>
              <a:gdLst/>
              <a:ahLst/>
              <a:cxnLst/>
              <a:rect l="l" t="t" r="r" b="b"/>
              <a:pathLst>
                <a:path w="1" h="1" extrusionOk="0">
                  <a:moveTo>
                    <a:pt x="0" y="0"/>
                  </a:moveTo>
                  <a:lnTo>
                    <a:pt x="0" y="0"/>
                  </a:ln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8" name="Google Shape;2783;p72">
              <a:extLst>
                <a:ext uri="{FF2B5EF4-FFF2-40B4-BE49-F238E27FC236}">
                  <a16:creationId xmlns:a16="http://schemas.microsoft.com/office/drawing/2014/main" id="{22B0DE83-4EEC-7892-BF2D-57AE294496D9}"/>
                </a:ext>
              </a:extLst>
            </p:cNvPr>
            <p:cNvSpPr/>
            <p:nvPr/>
          </p:nvSpPr>
          <p:spPr>
            <a:xfrm>
              <a:off x="4657275" y="2869350"/>
              <a:ext cx="25" cy="25"/>
            </a:xfrm>
            <a:custGeom>
              <a:avLst/>
              <a:gdLst/>
              <a:ahLst/>
              <a:cxnLst/>
              <a:rect l="l" t="t" r="r" b="b"/>
              <a:pathLst>
                <a:path w="1" h="1" extrusionOk="0">
                  <a:moveTo>
                    <a:pt x="0" y="0"/>
                  </a:moveTo>
                  <a:cubicBezTo>
                    <a:pt x="0" y="0"/>
                    <a:pt x="0" y="0"/>
                    <a:pt x="0" y="0"/>
                  </a:cubicBezTo>
                  <a:cubicBezTo>
                    <a:pt x="0" y="0"/>
                    <a:pt x="0" y="0"/>
                    <a:pt x="0" y="0"/>
                  </a:cubicBezTo>
                  <a:lnTo>
                    <a:pt x="0" y="0"/>
                  </a:lnTo>
                  <a:lnTo>
                    <a:pt x="0" y="0"/>
                  </a:lnTo>
                  <a:cubicBezTo>
                    <a:pt x="0" y="0"/>
                    <a:pt x="0" y="0"/>
                    <a:pt x="0" y="0"/>
                  </a:cubicBezTo>
                  <a:lnTo>
                    <a:pt x="0" y="0"/>
                  </a:ln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9" name="Google Shape;2784;p72">
              <a:extLst>
                <a:ext uri="{FF2B5EF4-FFF2-40B4-BE49-F238E27FC236}">
                  <a16:creationId xmlns:a16="http://schemas.microsoft.com/office/drawing/2014/main" id="{4B2D8DE7-CEA7-B772-8801-92162456C488}"/>
                </a:ext>
              </a:extLst>
            </p:cNvPr>
            <p:cNvSpPr/>
            <p:nvPr/>
          </p:nvSpPr>
          <p:spPr>
            <a:xfrm>
              <a:off x="4657275" y="2869350"/>
              <a:ext cx="25" cy="25"/>
            </a:xfrm>
            <a:custGeom>
              <a:avLst/>
              <a:gdLst/>
              <a:ahLst/>
              <a:cxnLst/>
              <a:rect l="l" t="t" r="r" b="b"/>
              <a:pathLst>
                <a:path w="1" h="1" extrusionOk="0">
                  <a:moveTo>
                    <a:pt x="0" y="0"/>
                  </a:moveTo>
                  <a:cubicBezTo>
                    <a:pt x="0" y="0"/>
                    <a:pt x="0" y="0"/>
                    <a:pt x="0" y="0"/>
                  </a:cubicBezTo>
                  <a:lnTo>
                    <a:pt x="0" y="0"/>
                  </a:lnTo>
                  <a:lnTo>
                    <a:pt x="0" y="0"/>
                  </a:lnTo>
                  <a:cubicBezTo>
                    <a:pt x="0" y="0"/>
                    <a:pt x="0" y="0"/>
                    <a:pt x="0" y="0"/>
                  </a:cubicBezTo>
                  <a:cubicBezTo>
                    <a:pt x="0" y="0"/>
                    <a:pt x="0" y="0"/>
                    <a:pt x="0" y="0"/>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0" name="Google Shape;2785;p72">
              <a:extLst>
                <a:ext uri="{FF2B5EF4-FFF2-40B4-BE49-F238E27FC236}">
                  <a16:creationId xmlns:a16="http://schemas.microsoft.com/office/drawing/2014/main" id="{D591F48A-C8CF-BD1B-DB32-97FFC9BA57FC}"/>
                </a:ext>
              </a:extLst>
            </p:cNvPr>
            <p:cNvSpPr/>
            <p:nvPr/>
          </p:nvSpPr>
          <p:spPr>
            <a:xfrm>
              <a:off x="4657275" y="2869350"/>
              <a:ext cx="25" cy="25"/>
            </a:xfrm>
            <a:custGeom>
              <a:avLst/>
              <a:gdLst/>
              <a:ahLst/>
              <a:cxnLst/>
              <a:rect l="l" t="t" r="r" b="b"/>
              <a:pathLst>
                <a:path w="1" h="1" extrusionOk="0">
                  <a:moveTo>
                    <a:pt x="0" y="0"/>
                  </a:moveTo>
                  <a:lnTo>
                    <a:pt x="0" y="0"/>
                  </a:lnTo>
                  <a:cubicBezTo>
                    <a:pt x="0" y="0"/>
                    <a:pt x="0" y="0"/>
                    <a:pt x="0" y="0"/>
                  </a:cubicBezTo>
                  <a:lnTo>
                    <a:pt x="0" y="0"/>
                  </a:lnTo>
                  <a:cubicBezTo>
                    <a:pt x="0" y="0"/>
                    <a:pt x="0" y="0"/>
                    <a:pt x="0" y="0"/>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1" name="Google Shape;2786;p72">
              <a:extLst>
                <a:ext uri="{FF2B5EF4-FFF2-40B4-BE49-F238E27FC236}">
                  <a16:creationId xmlns:a16="http://schemas.microsoft.com/office/drawing/2014/main" id="{8A7FD25B-F08C-DA18-9BC6-E044D4F988E3}"/>
                </a:ext>
              </a:extLst>
            </p:cNvPr>
            <p:cNvSpPr/>
            <p:nvPr/>
          </p:nvSpPr>
          <p:spPr>
            <a:xfrm>
              <a:off x="4657275" y="2869350"/>
              <a:ext cx="25" cy="25"/>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2" name="Google Shape;2787;p72">
              <a:extLst>
                <a:ext uri="{FF2B5EF4-FFF2-40B4-BE49-F238E27FC236}">
                  <a16:creationId xmlns:a16="http://schemas.microsoft.com/office/drawing/2014/main" id="{1B6710E1-0412-0124-7C40-6374E8C8A79F}"/>
                </a:ext>
              </a:extLst>
            </p:cNvPr>
            <p:cNvSpPr/>
            <p:nvPr/>
          </p:nvSpPr>
          <p:spPr>
            <a:xfrm>
              <a:off x="4657275" y="2869350"/>
              <a:ext cx="25" cy="25"/>
            </a:xfrm>
            <a:custGeom>
              <a:avLst/>
              <a:gdLst/>
              <a:ahLst/>
              <a:cxnLst/>
              <a:rect l="l" t="t" r="r" b="b"/>
              <a:pathLst>
                <a:path w="1" h="1" extrusionOk="0">
                  <a:moveTo>
                    <a:pt x="0" y="0"/>
                  </a:moveTo>
                  <a:lnTo>
                    <a:pt x="0" y="0"/>
                  </a:lnTo>
                  <a:lnTo>
                    <a:pt x="0" y="0"/>
                  </a:lnTo>
                  <a:lnTo>
                    <a:pt x="0" y="0"/>
                  </a:lnTo>
                  <a:lnTo>
                    <a:pt x="0" y="0"/>
                  </a:ln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3" name="Google Shape;2788;p72">
              <a:extLst>
                <a:ext uri="{FF2B5EF4-FFF2-40B4-BE49-F238E27FC236}">
                  <a16:creationId xmlns:a16="http://schemas.microsoft.com/office/drawing/2014/main" id="{CB92708C-98D8-A86F-6983-D90C9CE4292A}"/>
                </a:ext>
              </a:extLst>
            </p:cNvPr>
            <p:cNvSpPr/>
            <p:nvPr/>
          </p:nvSpPr>
          <p:spPr>
            <a:xfrm>
              <a:off x="4657275" y="28693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4" name="Google Shape;2789;p72">
              <a:extLst>
                <a:ext uri="{FF2B5EF4-FFF2-40B4-BE49-F238E27FC236}">
                  <a16:creationId xmlns:a16="http://schemas.microsoft.com/office/drawing/2014/main" id="{BF283B81-0E35-0B6E-1AC7-52AA4714221A}"/>
                </a:ext>
              </a:extLst>
            </p:cNvPr>
            <p:cNvSpPr/>
            <p:nvPr/>
          </p:nvSpPr>
          <p:spPr>
            <a:xfrm>
              <a:off x="4657275" y="2869350"/>
              <a:ext cx="25" cy="25"/>
            </a:xfrm>
            <a:custGeom>
              <a:avLst/>
              <a:gdLst/>
              <a:ahLst/>
              <a:cxnLst/>
              <a:rect l="l" t="t" r="r" b="b"/>
              <a:pathLst>
                <a:path w="1" h="1" extrusionOk="0">
                  <a:moveTo>
                    <a:pt x="0" y="0"/>
                  </a:moveTo>
                  <a:lnTo>
                    <a:pt x="0" y="0"/>
                  </a:lnTo>
                  <a:lnTo>
                    <a:pt x="0" y="0"/>
                  </a:lnTo>
                  <a:lnTo>
                    <a:pt x="0" y="0"/>
                  </a:ln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5" name="Google Shape;2790;p72">
              <a:extLst>
                <a:ext uri="{FF2B5EF4-FFF2-40B4-BE49-F238E27FC236}">
                  <a16:creationId xmlns:a16="http://schemas.microsoft.com/office/drawing/2014/main" id="{92E52B8F-C14D-231A-4E86-614098F75840}"/>
                </a:ext>
              </a:extLst>
            </p:cNvPr>
            <p:cNvSpPr/>
            <p:nvPr/>
          </p:nvSpPr>
          <p:spPr>
            <a:xfrm>
              <a:off x="4657275" y="2869350"/>
              <a:ext cx="25" cy="25"/>
            </a:xfrm>
            <a:custGeom>
              <a:avLst/>
              <a:gdLst/>
              <a:ahLst/>
              <a:cxnLst/>
              <a:rect l="l" t="t" r="r" b="b"/>
              <a:pathLst>
                <a:path w="1" h="1" extrusionOk="0">
                  <a:moveTo>
                    <a:pt x="0" y="0"/>
                  </a:moveTo>
                  <a:lnTo>
                    <a:pt x="0" y="0"/>
                  </a:lnTo>
                  <a:cubicBezTo>
                    <a:pt x="0" y="0"/>
                    <a:pt x="0" y="0"/>
                    <a:pt x="0" y="0"/>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6" name="Google Shape;2791;p72">
              <a:extLst>
                <a:ext uri="{FF2B5EF4-FFF2-40B4-BE49-F238E27FC236}">
                  <a16:creationId xmlns:a16="http://schemas.microsoft.com/office/drawing/2014/main" id="{321C92FB-54B8-EB21-B705-BAA0B2B6EE5C}"/>
                </a:ext>
              </a:extLst>
            </p:cNvPr>
            <p:cNvSpPr/>
            <p:nvPr/>
          </p:nvSpPr>
          <p:spPr>
            <a:xfrm>
              <a:off x="4657275" y="2869350"/>
              <a:ext cx="25" cy="25"/>
            </a:xfrm>
            <a:custGeom>
              <a:avLst/>
              <a:gdLst/>
              <a:ahLst/>
              <a:cxnLst/>
              <a:rect l="l" t="t" r="r" b="b"/>
              <a:pathLst>
                <a:path w="1" h="1" extrusionOk="0">
                  <a:moveTo>
                    <a:pt x="0" y="0"/>
                  </a:move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7" name="Google Shape;2792;p72">
              <a:extLst>
                <a:ext uri="{FF2B5EF4-FFF2-40B4-BE49-F238E27FC236}">
                  <a16:creationId xmlns:a16="http://schemas.microsoft.com/office/drawing/2014/main" id="{87044581-146F-B677-EA6A-38652CFCB46B}"/>
                </a:ext>
              </a:extLst>
            </p:cNvPr>
            <p:cNvSpPr/>
            <p:nvPr/>
          </p:nvSpPr>
          <p:spPr>
            <a:xfrm>
              <a:off x="4611000" y="2948525"/>
              <a:ext cx="25" cy="25"/>
            </a:xfrm>
            <a:custGeom>
              <a:avLst/>
              <a:gdLst/>
              <a:ahLst/>
              <a:cxnLst/>
              <a:rect l="l" t="t" r="r" b="b"/>
              <a:pathLst>
                <a:path w="1" h="1" extrusionOk="0">
                  <a:moveTo>
                    <a:pt x="1" y="0"/>
                  </a:moveTo>
                  <a:lnTo>
                    <a:pt x="1" y="0"/>
                  </a:lnTo>
                  <a:lnTo>
                    <a:pt x="1" y="0"/>
                  </a:lnTo>
                  <a:lnTo>
                    <a:pt x="1" y="0"/>
                  </a:ln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8" name="Google Shape;2793;p72">
              <a:extLst>
                <a:ext uri="{FF2B5EF4-FFF2-40B4-BE49-F238E27FC236}">
                  <a16:creationId xmlns:a16="http://schemas.microsoft.com/office/drawing/2014/main" id="{EA768C8E-73AB-87AC-6BA5-171AAB82B9D5}"/>
                </a:ext>
              </a:extLst>
            </p:cNvPr>
            <p:cNvSpPr/>
            <p:nvPr/>
          </p:nvSpPr>
          <p:spPr>
            <a:xfrm>
              <a:off x="4592625" y="2871550"/>
              <a:ext cx="703650" cy="678900"/>
            </a:xfrm>
            <a:custGeom>
              <a:avLst/>
              <a:gdLst/>
              <a:ahLst/>
              <a:cxnLst/>
              <a:rect l="l" t="t" r="r" b="b"/>
              <a:pathLst>
                <a:path w="28146" h="27156" extrusionOk="0">
                  <a:moveTo>
                    <a:pt x="8323" y="1"/>
                  </a:moveTo>
                  <a:cubicBezTo>
                    <a:pt x="7301" y="1"/>
                    <a:pt x="6283" y="109"/>
                    <a:pt x="5290" y="363"/>
                  </a:cubicBezTo>
                  <a:cubicBezTo>
                    <a:pt x="2100" y="1181"/>
                    <a:pt x="1" y="3055"/>
                    <a:pt x="641" y="6542"/>
                  </a:cubicBezTo>
                  <a:cubicBezTo>
                    <a:pt x="1127" y="9116"/>
                    <a:pt x="2159" y="11559"/>
                    <a:pt x="2942" y="14050"/>
                  </a:cubicBezTo>
                  <a:cubicBezTo>
                    <a:pt x="3487" y="15805"/>
                    <a:pt x="4069" y="17537"/>
                    <a:pt x="4626" y="19280"/>
                  </a:cubicBezTo>
                  <a:cubicBezTo>
                    <a:pt x="5041" y="20609"/>
                    <a:pt x="5409" y="21961"/>
                    <a:pt x="5883" y="23277"/>
                  </a:cubicBezTo>
                  <a:cubicBezTo>
                    <a:pt x="6097" y="23847"/>
                    <a:pt x="6358" y="24404"/>
                    <a:pt x="6642" y="24938"/>
                  </a:cubicBezTo>
                  <a:cubicBezTo>
                    <a:pt x="6785" y="25187"/>
                    <a:pt x="6927" y="25460"/>
                    <a:pt x="7152" y="25650"/>
                  </a:cubicBezTo>
                  <a:cubicBezTo>
                    <a:pt x="7318" y="25780"/>
                    <a:pt x="7520" y="25839"/>
                    <a:pt x="7698" y="25934"/>
                  </a:cubicBezTo>
                  <a:cubicBezTo>
                    <a:pt x="9572" y="26836"/>
                    <a:pt x="10307" y="26942"/>
                    <a:pt x="12359" y="27002"/>
                  </a:cubicBezTo>
                  <a:cubicBezTo>
                    <a:pt x="13628" y="27061"/>
                    <a:pt x="14897" y="27156"/>
                    <a:pt x="16166" y="27156"/>
                  </a:cubicBezTo>
                  <a:lnTo>
                    <a:pt x="16617" y="27156"/>
                  </a:lnTo>
                  <a:cubicBezTo>
                    <a:pt x="17530" y="27144"/>
                    <a:pt x="18479" y="26990"/>
                    <a:pt x="19357" y="26788"/>
                  </a:cubicBezTo>
                  <a:cubicBezTo>
                    <a:pt x="20436" y="26563"/>
                    <a:pt x="21515" y="26314"/>
                    <a:pt x="22547" y="25910"/>
                  </a:cubicBezTo>
                  <a:cubicBezTo>
                    <a:pt x="23282" y="25638"/>
                    <a:pt x="23947" y="25223"/>
                    <a:pt x="24599" y="24796"/>
                  </a:cubicBezTo>
                  <a:cubicBezTo>
                    <a:pt x="25002" y="24547"/>
                    <a:pt x="25394" y="24297"/>
                    <a:pt x="25761" y="23989"/>
                  </a:cubicBezTo>
                  <a:cubicBezTo>
                    <a:pt x="26105" y="23693"/>
                    <a:pt x="26426" y="23360"/>
                    <a:pt x="26734" y="23017"/>
                  </a:cubicBezTo>
                  <a:cubicBezTo>
                    <a:pt x="27066" y="22649"/>
                    <a:pt x="27398" y="22281"/>
                    <a:pt x="27647" y="21854"/>
                  </a:cubicBezTo>
                  <a:cubicBezTo>
                    <a:pt x="27861" y="21451"/>
                    <a:pt x="28074" y="21012"/>
                    <a:pt x="28133" y="20550"/>
                  </a:cubicBezTo>
                  <a:cubicBezTo>
                    <a:pt x="28145" y="20431"/>
                    <a:pt x="28133" y="20312"/>
                    <a:pt x="28110" y="20194"/>
                  </a:cubicBezTo>
                  <a:cubicBezTo>
                    <a:pt x="28050" y="19755"/>
                    <a:pt x="27908" y="19328"/>
                    <a:pt x="27754" y="18913"/>
                  </a:cubicBezTo>
                  <a:cubicBezTo>
                    <a:pt x="27434" y="18059"/>
                    <a:pt x="27125" y="17217"/>
                    <a:pt x="26769" y="16387"/>
                  </a:cubicBezTo>
                  <a:cubicBezTo>
                    <a:pt x="25133" y="12532"/>
                    <a:pt x="23508" y="8594"/>
                    <a:pt x="21159" y="5119"/>
                  </a:cubicBezTo>
                  <a:cubicBezTo>
                    <a:pt x="20270" y="3791"/>
                    <a:pt x="19345" y="2688"/>
                    <a:pt x="17862" y="2059"/>
                  </a:cubicBezTo>
                  <a:cubicBezTo>
                    <a:pt x="16273" y="1383"/>
                    <a:pt x="14601" y="1039"/>
                    <a:pt x="12928" y="624"/>
                  </a:cubicBezTo>
                  <a:cubicBezTo>
                    <a:pt x="11440" y="252"/>
                    <a:pt x="9878" y="1"/>
                    <a:pt x="8323" y="1"/>
                  </a:cubicBezTo>
                  <a:close/>
                </a:path>
              </a:pathLst>
            </a:custGeom>
            <a:solidFill>
              <a:srgbClr val="009E6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9" name="Google Shape;2794;p72">
              <a:extLst>
                <a:ext uri="{FF2B5EF4-FFF2-40B4-BE49-F238E27FC236}">
                  <a16:creationId xmlns:a16="http://schemas.microsoft.com/office/drawing/2014/main" id="{10794D6E-89BB-BDD6-18F8-5A14FF7C6DE0}"/>
                </a:ext>
              </a:extLst>
            </p:cNvPr>
            <p:cNvSpPr/>
            <p:nvPr/>
          </p:nvSpPr>
          <p:spPr>
            <a:xfrm>
              <a:off x="3521050" y="3361250"/>
              <a:ext cx="1864775" cy="329150"/>
            </a:xfrm>
            <a:custGeom>
              <a:avLst/>
              <a:gdLst/>
              <a:ahLst/>
              <a:cxnLst/>
              <a:rect l="l" t="t" r="r" b="b"/>
              <a:pathLst>
                <a:path w="74591" h="13166" extrusionOk="0">
                  <a:moveTo>
                    <a:pt x="2420" y="1"/>
                  </a:moveTo>
                  <a:cubicBezTo>
                    <a:pt x="854" y="1068"/>
                    <a:pt x="0" y="2231"/>
                    <a:pt x="0" y="3452"/>
                  </a:cubicBezTo>
                  <a:cubicBezTo>
                    <a:pt x="0" y="8813"/>
                    <a:pt x="16699" y="13166"/>
                    <a:pt x="37289" y="13166"/>
                  </a:cubicBezTo>
                  <a:cubicBezTo>
                    <a:pt x="57891" y="13166"/>
                    <a:pt x="74590" y="8813"/>
                    <a:pt x="74590" y="3452"/>
                  </a:cubicBezTo>
                  <a:cubicBezTo>
                    <a:pt x="74590" y="2231"/>
                    <a:pt x="73724" y="1068"/>
                    <a:pt x="72159" y="1"/>
                  </a:cubicBezTo>
                  <a:close/>
                </a:path>
              </a:pathLst>
            </a:custGeom>
            <a:solidFill>
              <a:srgbClr val="E8A22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0" name="Google Shape;2795;p72">
              <a:extLst>
                <a:ext uri="{FF2B5EF4-FFF2-40B4-BE49-F238E27FC236}">
                  <a16:creationId xmlns:a16="http://schemas.microsoft.com/office/drawing/2014/main" id="{426D2113-02EF-87E3-3FEA-9D6DF5A80066}"/>
                </a:ext>
              </a:extLst>
            </p:cNvPr>
            <p:cNvSpPr/>
            <p:nvPr/>
          </p:nvSpPr>
          <p:spPr>
            <a:xfrm>
              <a:off x="4278625" y="2996550"/>
              <a:ext cx="25" cy="25"/>
            </a:xfrm>
            <a:custGeom>
              <a:avLst/>
              <a:gdLst/>
              <a:ahLst/>
              <a:cxnLst/>
              <a:rect l="l" t="t" r="r" b="b"/>
              <a:pathLst>
                <a:path w="1" h="1" extrusionOk="0">
                  <a:moveTo>
                    <a:pt x="0" y="1"/>
                  </a:moveTo>
                  <a:lnTo>
                    <a:pt x="0" y="1"/>
                  </a:lnTo>
                  <a:lnTo>
                    <a:pt x="0" y="1"/>
                  </a:lnTo>
                  <a:lnTo>
                    <a:pt x="0" y="1"/>
                  </a:ln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1" name="Google Shape;2796;p72">
              <a:extLst>
                <a:ext uri="{FF2B5EF4-FFF2-40B4-BE49-F238E27FC236}">
                  <a16:creationId xmlns:a16="http://schemas.microsoft.com/office/drawing/2014/main" id="{449891EC-DBE2-3686-BC63-8C3248D2D541}"/>
                </a:ext>
              </a:extLst>
            </p:cNvPr>
            <p:cNvSpPr/>
            <p:nvPr/>
          </p:nvSpPr>
          <p:spPr>
            <a:xfrm>
              <a:off x="4278325" y="2996250"/>
              <a:ext cx="325" cy="325"/>
            </a:xfrm>
            <a:custGeom>
              <a:avLst/>
              <a:gdLst/>
              <a:ahLst/>
              <a:cxnLst/>
              <a:rect l="l" t="t" r="r" b="b"/>
              <a:pathLst>
                <a:path w="13" h="13" extrusionOk="0">
                  <a:moveTo>
                    <a:pt x="12" y="13"/>
                  </a:moveTo>
                  <a:cubicBezTo>
                    <a:pt x="1" y="1"/>
                    <a:pt x="1" y="1"/>
                    <a:pt x="1" y="1"/>
                  </a:cubicBezTo>
                  <a:cubicBezTo>
                    <a:pt x="1" y="1"/>
                    <a:pt x="1" y="1"/>
                    <a:pt x="12" y="13"/>
                  </a:cubicBezTo>
                  <a:cubicBezTo>
                    <a:pt x="12" y="13"/>
                    <a:pt x="12" y="13"/>
                    <a:pt x="12" y="13"/>
                  </a:cubicBezTo>
                  <a:cubicBezTo>
                    <a:pt x="12" y="13"/>
                    <a:pt x="12" y="13"/>
                    <a:pt x="12" y="13"/>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2" name="Google Shape;2797;p72">
              <a:extLst>
                <a:ext uri="{FF2B5EF4-FFF2-40B4-BE49-F238E27FC236}">
                  <a16:creationId xmlns:a16="http://schemas.microsoft.com/office/drawing/2014/main" id="{07B9BEC2-4292-ACAC-5417-DEDCA774B35D}"/>
                </a:ext>
              </a:extLst>
            </p:cNvPr>
            <p:cNvSpPr/>
            <p:nvPr/>
          </p:nvSpPr>
          <p:spPr>
            <a:xfrm>
              <a:off x="4225850" y="2922425"/>
              <a:ext cx="25" cy="25"/>
            </a:xfrm>
            <a:custGeom>
              <a:avLst/>
              <a:gdLst/>
              <a:ahLst/>
              <a:cxnLst/>
              <a:rect l="l" t="t" r="r" b="b"/>
              <a:pathLst>
                <a:path w="1" h="1" extrusionOk="0">
                  <a:moveTo>
                    <a:pt x="0" y="0"/>
                  </a:moveTo>
                  <a:lnTo>
                    <a:pt x="0" y="0"/>
                  </a:ln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3" name="Google Shape;2798;p72">
              <a:extLst>
                <a:ext uri="{FF2B5EF4-FFF2-40B4-BE49-F238E27FC236}">
                  <a16:creationId xmlns:a16="http://schemas.microsoft.com/office/drawing/2014/main" id="{8FA1B1B5-029A-A823-E05D-36EF46CB7776}"/>
                </a:ext>
              </a:extLst>
            </p:cNvPr>
            <p:cNvSpPr/>
            <p:nvPr/>
          </p:nvSpPr>
          <p:spPr>
            <a:xfrm>
              <a:off x="4225850" y="2922425"/>
              <a:ext cx="25" cy="25"/>
            </a:xfrm>
            <a:custGeom>
              <a:avLst/>
              <a:gdLst/>
              <a:ahLst/>
              <a:cxnLst/>
              <a:rect l="l" t="t" r="r" b="b"/>
              <a:pathLst>
                <a:path w="1" h="1" extrusionOk="0">
                  <a:moveTo>
                    <a:pt x="0" y="0"/>
                  </a:moveTo>
                  <a:lnTo>
                    <a:pt x="0" y="0"/>
                  </a:lnTo>
                  <a:lnTo>
                    <a:pt x="0" y="0"/>
                  </a:ln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4" name="Google Shape;2799;p72">
              <a:extLst>
                <a:ext uri="{FF2B5EF4-FFF2-40B4-BE49-F238E27FC236}">
                  <a16:creationId xmlns:a16="http://schemas.microsoft.com/office/drawing/2014/main" id="{5B38235D-9A84-EED9-8422-1AA1D5322420}"/>
                </a:ext>
              </a:extLst>
            </p:cNvPr>
            <p:cNvSpPr/>
            <p:nvPr/>
          </p:nvSpPr>
          <p:spPr>
            <a:xfrm>
              <a:off x="4228225" y="2921225"/>
              <a:ext cx="25" cy="25"/>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5" name="Google Shape;2800;p72">
              <a:extLst>
                <a:ext uri="{FF2B5EF4-FFF2-40B4-BE49-F238E27FC236}">
                  <a16:creationId xmlns:a16="http://schemas.microsoft.com/office/drawing/2014/main" id="{230F0F81-B9AD-3D1A-7AEA-3A2969C7742D}"/>
                </a:ext>
              </a:extLst>
            </p:cNvPr>
            <p:cNvSpPr/>
            <p:nvPr/>
          </p:nvSpPr>
          <p:spPr>
            <a:xfrm>
              <a:off x="4228800" y="2920950"/>
              <a:ext cx="25" cy="25"/>
            </a:xfrm>
            <a:custGeom>
              <a:avLst/>
              <a:gdLst/>
              <a:ahLst/>
              <a:cxnLst/>
              <a:rect l="l" t="t" r="r" b="b"/>
              <a:pathLst>
                <a:path w="1" h="1" extrusionOk="0">
                  <a:moveTo>
                    <a:pt x="1" y="0"/>
                  </a:moveTo>
                  <a:lnTo>
                    <a:pt x="1" y="0"/>
                  </a:lnTo>
                  <a:lnTo>
                    <a:pt x="1" y="0"/>
                  </a:ln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6" name="Google Shape;2801;p72">
              <a:extLst>
                <a:ext uri="{FF2B5EF4-FFF2-40B4-BE49-F238E27FC236}">
                  <a16:creationId xmlns:a16="http://schemas.microsoft.com/office/drawing/2014/main" id="{2716135D-89A7-3FEB-AFF4-8ED97EB2C8E5}"/>
                </a:ext>
              </a:extLst>
            </p:cNvPr>
            <p:cNvSpPr/>
            <p:nvPr/>
          </p:nvSpPr>
          <p:spPr>
            <a:xfrm>
              <a:off x="4228800" y="2920950"/>
              <a:ext cx="25" cy="25"/>
            </a:xfrm>
            <a:custGeom>
              <a:avLst/>
              <a:gdLst/>
              <a:ahLst/>
              <a:cxnLst/>
              <a:rect l="l" t="t" r="r" b="b"/>
              <a:pathLst>
                <a:path w="1" h="1" extrusionOk="0">
                  <a:moveTo>
                    <a:pt x="1" y="0"/>
                  </a:moveTo>
                  <a:lnTo>
                    <a:pt x="1" y="0"/>
                  </a:lnTo>
                  <a:lnTo>
                    <a:pt x="1" y="0"/>
                  </a:ln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7" name="Google Shape;2802;p72">
              <a:extLst>
                <a:ext uri="{FF2B5EF4-FFF2-40B4-BE49-F238E27FC236}">
                  <a16:creationId xmlns:a16="http://schemas.microsoft.com/office/drawing/2014/main" id="{0BB6D08F-95AB-960F-7610-6D31F77057E7}"/>
                </a:ext>
              </a:extLst>
            </p:cNvPr>
            <p:cNvSpPr/>
            <p:nvPr/>
          </p:nvSpPr>
          <p:spPr>
            <a:xfrm>
              <a:off x="4228800" y="2920950"/>
              <a:ext cx="25" cy="25"/>
            </a:xfrm>
            <a:custGeom>
              <a:avLst/>
              <a:gdLst/>
              <a:ahLst/>
              <a:cxnLst/>
              <a:rect l="l" t="t" r="r" b="b"/>
              <a:pathLst>
                <a:path w="1" h="1" extrusionOk="0">
                  <a:moveTo>
                    <a:pt x="1" y="0"/>
                  </a:moveTo>
                  <a:lnTo>
                    <a:pt x="1" y="0"/>
                  </a:lnTo>
                  <a:lnTo>
                    <a:pt x="1" y="0"/>
                  </a:lnTo>
                  <a:lnTo>
                    <a:pt x="1" y="0"/>
                  </a:ln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8" name="Google Shape;2803;p72">
              <a:extLst>
                <a:ext uri="{FF2B5EF4-FFF2-40B4-BE49-F238E27FC236}">
                  <a16:creationId xmlns:a16="http://schemas.microsoft.com/office/drawing/2014/main" id="{933A5B51-A71A-1F24-ACA0-23445AB0CFD2}"/>
                </a:ext>
              </a:extLst>
            </p:cNvPr>
            <p:cNvSpPr/>
            <p:nvPr/>
          </p:nvSpPr>
          <p:spPr>
            <a:xfrm>
              <a:off x="4228800" y="2920950"/>
              <a:ext cx="25" cy="25"/>
            </a:xfrm>
            <a:custGeom>
              <a:avLst/>
              <a:gdLst/>
              <a:ahLst/>
              <a:cxnLst/>
              <a:rect l="l" t="t" r="r" b="b"/>
              <a:pathLst>
                <a:path w="1" h="1" extrusionOk="0">
                  <a:moveTo>
                    <a:pt x="1" y="0"/>
                  </a:moveTo>
                  <a:lnTo>
                    <a:pt x="1" y="0"/>
                  </a:lnTo>
                  <a:lnTo>
                    <a:pt x="1" y="0"/>
                  </a:lnTo>
                  <a:lnTo>
                    <a:pt x="1" y="0"/>
                  </a:ln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9" name="Google Shape;2804;p72">
              <a:extLst>
                <a:ext uri="{FF2B5EF4-FFF2-40B4-BE49-F238E27FC236}">
                  <a16:creationId xmlns:a16="http://schemas.microsoft.com/office/drawing/2014/main" id="{DF2F9574-A221-3230-34BF-53C4180D2C88}"/>
                </a:ext>
              </a:extLst>
            </p:cNvPr>
            <p:cNvSpPr/>
            <p:nvPr/>
          </p:nvSpPr>
          <p:spPr>
            <a:xfrm>
              <a:off x="4229100" y="2920950"/>
              <a:ext cx="25" cy="25"/>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0" name="Google Shape;2805;p72">
              <a:extLst>
                <a:ext uri="{FF2B5EF4-FFF2-40B4-BE49-F238E27FC236}">
                  <a16:creationId xmlns:a16="http://schemas.microsoft.com/office/drawing/2014/main" id="{19DAD705-A3D7-1B49-B78D-3E54FF3D0A7F}"/>
                </a:ext>
              </a:extLst>
            </p:cNvPr>
            <p:cNvSpPr/>
            <p:nvPr/>
          </p:nvSpPr>
          <p:spPr>
            <a:xfrm>
              <a:off x="4229100" y="2920950"/>
              <a:ext cx="25" cy="25"/>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1" name="Google Shape;2806;p72">
              <a:extLst>
                <a:ext uri="{FF2B5EF4-FFF2-40B4-BE49-F238E27FC236}">
                  <a16:creationId xmlns:a16="http://schemas.microsoft.com/office/drawing/2014/main" id="{F65AC9A6-8451-A70D-06C0-90057965A557}"/>
                </a:ext>
              </a:extLst>
            </p:cNvPr>
            <p:cNvSpPr/>
            <p:nvPr/>
          </p:nvSpPr>
          <p:spPr>
            <a:xfrm>
              <a:off x="4224950" y="29206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2" name="Google Shape;2807;p72">
              <a:extLst>
                <a:ext uri="{FF2B5EF4-FFF2-40B4-BE49-F238E27FC236}">
                  <a16:creationId xmlns:a16="http://schemas.microsoft.com/office/drawing/2014/main" id="{1F28D070-5102-00BF-186B-B4349EE1FDD7}"/>
                </a:ext>
              </a:extLst>
            </p:cNvPr>
            <p:cNvSpPr/>
            <p:nvPr/>
          </p:nvSpPr>
          <p:spPr>
            <a:xfrm>
              <a:off x="4224950" y="2920650"/>
              <a:ext cx="25" cy="25"/>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3" name="Google Shape;2808;p72">
              <a:extLst>
                <a:ext uri="{FF2B5EF4-FFF2-40B4-BE49-F238E27FC236}">
                  <a16:creationId xmlns:a16="http://schemas.microsoft.com/office/drawing/2014/main" id="{193C11B8-7FBA-CD32-0BBF-3AE88CB66D24}"/>
                </a:ext>
              </a:extLst>
            </p:cNvPr>
            <p:cNvSpPr/>
            <p:nvPr/>
          </p:nvSpPr>
          <p:spPr>
            <a:xfrm>
              <a:off x="4224950" y="29206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4" name="Google Shape;2809;p72">
              <a:extLst>
                <a:ext uri="{FF2B5EF4-FFF2-40B4-BE49-F238E27FC236}">
                  <a16:creationId xmlns:a16="http://schemas.microsoft.com/office/drawing/2014/main" id="{29775171-8A2B-CDE0-7351-56CDFD40E835}"/>
                </a:ext>
              </a:extLst>
            </p:cNvPr>
            <p:cNvSpPr/>
            <p:nvPr/>
          </p:nvSpPr>
          <p:spPr>
            <a:xfrm>
              <a:off x="4227925" y="2919150"/>
              <a:ext cx="25" cy="25"/>
            </a:xfrm>
            <a:custGeom>
              <a:avLst/>
              <a:gdLst/>
              <a:ahLst/>
              <a:cxnLst/>
              <a:rect l="l" t="t" r="r" b="b"/>
              <a:pathLst>
                <a:path w="1" h="1" extrusionOk="0">
                  <a:moveTo>
                    <a:pt x="0" y="1"/>
                  </a:moveTo>
                  <a:lnTo>
                    <a:pt x="0" y="1"/>
                  </a:lnTo>
                  <a:cubicBezTo>
                    <a:pt x="0" y="1"/>
                    <a:pt x="0" y="1"/>
                    <a:pt x="0" y="1"/>
                  </a:cubicBez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5" name="Google Shape;2810;p72">
              <a:extLst>
                <a:ext uri="{FF2B5EF4-FFF2-40B4-BE49-F238E27FC236}">
                  <a16:creationId xmlns:a16="http://schemas.microsoft.com/office/drawing/2014/main" id="{50784D29-9F98-141D-E96C-9C4587D9F3B5}"/>
                </a:ext>
              </a:extLst>
            </p:cNvPr>
            <p:cNvSpPr/>
            <p:nvPr/>
          </p:nvSpPr>
          <p:spPr>
            <a:xfrm>
              <a:off x="4227925" y="2919150"/>
              <a:ext cx="25" cy="25"/>
            </a:xfrm>
            <a:custGeom>
              <a:avLst/>
              <a:gdLst/>
              <a:ahLst/>
              <a:cxnLst/>
              <a:rect l="l" t="t" r="r" b="b"/>
              <a:pathLst>
                <a:path w="1" h="1" extrusionOk="0">
                  <a:moveTo>
                    <a:pt x="0" y="1"/>
                  </a:move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6" name="Google Shape;2811;p72">
              <a:extLst>
                <a:ext uri="{FF2B5EF4-FFF2-40B4-BE49-F238E27FC236}">
                  <a16:creationId xmlns:a16="http://schemas.microsoft.com/office/drawing/2014/main" id="{AE756F4B-1707-86D6-9D42-7B0645D7F776}"/>
                </a:ext>
              </a:extLst>
            </p:cNvPr>
            <p:cNvSpPr/>
            <p:nvPr/>
          </p:nvSpPr>
          <p:spPr>
            <a:xfrm>
              <a:off x="4227925" y="2919150"/>
              <a:ext cx="25" cy="25"/>
            </a:xfrm>
            <a:custGeom>
              <a:avLst/>
              <a:gdLst/>
              <a:ahLst/>
              <a:cxnLst/>
              <a:rect l="l" t="t" r="r" b="b"/>
              <a:pathLst>
                <a:path w="1" h="1" extrusionOk="0">
                  <a:moveTo>
                    <a:pt x="0" y="1"/>
                  </a:moveTo>
                  <a:lnTo>
                    <a:pt x="0" y="1"/>
                  </a:lnTo>
                  <a:lnTo>
                    <a:pt x="0" y="1"/>
                  </a:ln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7" name="Google Shape;2812;p72">
              <a:extLst>
                <a:ext uri="{FF2B5EF4-FFF2-40B4-BE49-F238E27FC236}">
                  <a16:creationId xmlns:a16="http://schemas.microsoft.com/office/drawing/2014/main" id="{7B0F2DDC-B140-E00A-FFF2-D5AAE261A758}"/>
                </a:ext>
              </a:extLst>
            </p:cNvPr>
            <p:cNvSpPr/>
            <p:nvPr/>
          </p:nvSpPr>
          <p:spPr>
            <a:xfrm>
              <a:off x="4227925" y="2919150"/>
              <a:ext cx="25" cy="25"/>
            </a:xfrm>
            <a:custGeom>
              <a:avLst/>
              <a:gdLst/>
              <a:ahLst/>
              <a:cxnLst/>
              <a:rect l="l" t="t" r="r" b="b"/>
              <a:pathLst>
                <a:path w="1" h="1" extrusionOk="0">
                  <a:moveTo>
                    <a:pt x="0" y="1"/>
                  </a:moveTo>
                  <a:lnTo>
                    <a:pt x="0" y="1"/>
                  </a:lnTo>
                  <a:lnTo>
                    <a:pt x="0" y="1"/>
                  </a:lnTo>
                  <a:lnTo>
                    <a:pt x="0" y="1"/>
                  </a:ln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8" name="Google Shape;2813;p72">
              <a:extLst>
                <a:ext uri="{FF2B5EF4-FFF2-40B4-BE49-F238E27FC236}">
                  <a16:creationId xmlns:a16="http://schemas.microsoft.com/office/drawing/2014/main" id="{61DABA12-8E9C-0428-89A8-4A5ADCC6B780}"/>
                </a:ext>
              </a:extLst>
            </p:cNvPr>
            <p:cNvSpPr/>
            <p:nvPr/>
          </p:nvSpPr>
          <p:spPr>
            <a:xfrm>
              <a:off x="4227925" y="2919150"/>
              <a:ext cx="325" cy="25"/>
            </a:xfrm>
            <a:custGeom>
              <a:avLst/>
              <a:gdLst/>
              <a:ahLst/>
              <a:cxnLst/>
              <a:rect l="l" t="t" r="r" b="b"/>
              <a:pathLst>
                <a:path w="13" h="1" extrusionOk="0">
                  <a:moveTo>
                    <a:pt x="12" y="1"/>
                  </a:moveTo>
                  <a:cubicBezTo>
                    <a:pt x="12" y="1"/>
                    <a:pt x="12" y="1"/>
                    <a:pt x="12" y="1"/>
                  </a:cubicBezTo>
                  <a:cubicBezTo>
                    <a:pt x="12" y="1"/>
                    <a:pt x="12" y="1"/>
                    <a:pt x="12" y="1"/>
                  </a:cubicBezTo>
                  <a:cubicBezTo>
                    <a:pt x="12" y="1"/>
                    <a:pt x="12" y="1"/>
                    <a:pt x="12" y="1"/>
                  </a:cubicBezTo>
                  <a:cubicBezTo>
                    <a:pt x="12" y="1"/>
                    <a:pt x="12" y="1"/>
                    <a:pt x="0" y="1"/>
                  </a:cubicBezTo>
                  <a:lnTo>
                    <a:pt x="0" y="1"/>
                  </a:lnTo>
                  <a:cubicBezTo>
                    <a:pt x="12" y="1"/>
                    <a:pt x="12" y="1"/>
                    <a:pt x="12"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9" name="Google Shape;2814;p72">
              <a:extLst>
                <a:ext uri="{FF2B5EF4-FFF2-40B4-BE49-F238E27FC236}">
                  <a16:creationId xmlns:a16="http://schemas.microsoft.com/office/drawing/2014/main" id="{75D56C81-F2AF-0E9A-FFAF-0657CC2271C7}"/>
                </a:ext>
              </a:extLst>
            </p:cNvPr>
            <p:cNvSpPr/>
            <p:nvPr/>
          </p:nvSpPr>
          <p:spPr>
            <a:xfrm>
              <a:off x="4228225" y="2919150"/>
              <a:ext cx="25" cy="25"/>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0" name="Google Shape;2815;p72">
              <a:extLst>
                <a:ext uri="{FF2B5EF4-FFF2-40B4-BE49-F238E27FC236}">
                  <a16:creationId xmlns:a16="http://schemas.microsoft.com/office/drawing/2014/main" id="{419B2E0F-57E0-5AB3-1CC1-22204FF4D05F}"/>
                </a:ext>
              </a:extLst>
            </p:cNvPr>
            <p:cNvSpPr/>
            <p:nvPr/>
          </p:nvSpPr>
          <p:spPr>
            <a:xfrm>
              <a:off x="4228225" y="2919150"/>
              <a:ext cx="25" cy="25"/>
            </a:xfrm>
            <a:custGeom>
              <a:avLst/>
              <a:gdLst/>
              <a:ahLst/>
              <a:cxnLst/>
              <a:rect l="l" t="t" r="r" b="b"/>
              <a:pathLst>
                <a:path w="1" h="1" extrusionOk="0">
                  <a:moveTo>
                    <a:pt x="0" y="1"/>
                  </a:moveTo>
                  <a:cubicBezTo>
                    <a:pt x="0" y="1"/>
                    <a:pt x="0" y="1"/>
                    <a:pt x="0" y="1"/>
                  </a:cubicBezTo>
                  <a:lnTo>
                    <a:pt x="0" y="1"/>
                  </a:lnTo>
                  <a:lnTo>
                    <a:pt x="0" y="1"/>
                  </a:ln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1" name="Google Shape;2816;p72">
              <a:extLst>
                <a:ext uri="{FF2B5EF4-FFF2-40B4-BE49-F238E27FC236}">
                  <a16:creationId xmlns:a16="http://schemas.microsoft.com/office/drawing/2014/main" id="{55F855CA-BF55-E96C-E7B9-5D0D64A32EB6}"/>
                </a:ext>
              </a:extLst>
            </p:cNvPr>
            <p:cNvSpPr/>
            <p:nvPr/>
          </p:nvSpPr>
          <p:spPr>
            <a:xfrm>
              <a:off x="4228225" y="2919150"/>
              <a:ext cx="25" cy="25"/>
            </a:xfrm>
            <a:custGeom>
              <a:avLst/>
              <a:gdLst/>
              <a:ahLst/>
              <a:cxnLst/>
              <a:rect l="l" t="t" r="r" b="b"/>
              <a:pathLst>
                <a:path w="1" h="1" extrusionOk="0">
                  <a:moveTo>
                    <a:pt x="0" y="1"/>
                  </a:moveTo>
                  <a:lnTo>
                    <a:pt x="0" y="1"/>
                  </a:lnTo>
                  <a:lnTo>
                    <a:pt x="0" y="1"/>
                  </a:ln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2" name="Google Shape;2817;p72">
              <a:extLst>
                <a:ext uri="{FF2B5EF4-FFF2-40B4-BE49-F238E27FC236}">
                  <a16:creationId xmlns:a16="http://schemas.microsoft.com/office/drawing/2014/main" id="{5A603ED3-4382-5333-E9AF-FF6AE3EECE53}"/>
                </a:ext>
              </a:extLst>
            </p:cNvPr>
            <p:cNvSpPr/>
            <p:nvPr/>
          </p:nvSpPr>
          <p:spPr>
            <a:xfrm>
              <a:off x="4228225" y="29191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3" name="Google Shape;2818;p72">
              <a:extLst>
                <a:ext uri="{FF2B5EF4-FFF2-40B4-BE49-F238E27FC236}">
                  <a16:creationId xmlns:a16="http://schemas.microsoft.com/office/drawing/2014/main" id="{BE92FA7C-1853-2DD7-BC4D-A478F3C42FD3}"/>
                </a:ext>
              </a:extLst>
            </p:cNvPr>
            <p:cNvSpPr/>
            <p:nvPr/>
          </p:nvSpPr>
          <p:spPr>
            <a:xfrm>
              <a:off x="4228225" y="2919150"/>
              <a:ext cx="25" cy="25"/>
            </a:xfrm>
            <a:custGeom>
              <a:avLst/>
              <a:gdLst/>
              <a:ahLst/>
              <a:cxnLst/>
              <a:rect l="l" t="t" r="r" b="b"/>
              <a:pathLst>
                <a:path w="1" h="1" extrusionOk="0">
                  <a:moveTo>
                    <a:pt x="0" y="1"/>
                  </a:moveTo>
                  <a:cubicBezTo>
                    <a:pt x="0" y="1"/>
                    <a:pt x="0" y="1"/>
                    <a:pt x="0" y="1"/>
                  </a:cubicBezTo>
                  <a:cubicBezTo>
                    <a:pt x="0" y="1"/>
                    <a:pt x="0" y="1"/>
                    <a:pt x="0" y="1"/>
                  </a:cubicBezTo>
                  <a:lnTo>
                    <a:pt x="0" y="1"/>
                  </a:ln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4" name="Google Shape;2819;p72">
              <a:extLst>
                <a:ext uri="{FF2B5EF4-FFF2-40B4-BE49-F238E27FC236}">
                  <a16:creationId xmlns:a16="http://schemas.microsoft.com/office/drawing/2014/main" id="{012EC3C4-3696-729E-21CA-B45E87AF564D}"/>
                </a:ext>
              </a:extLst>
            </p:cNvPr>
            <p:cNvSpPr/>
            <p:nvPr/>
          </p:nvSpPr>
          <p:spPr>
            <a:xfrm>
              <a:off x="4232375" y="2917375"/>
              <a:ext cx="25" cy="25"/>
            </a:xfrm>
            <a:custGeom>
              <a:avLst/>
              <a:gdLst/>
              <a:ahLst/>
              <a:cxnLst/>
              <a:rect l="l" t="t" r="r" b="b"/>
              <a:pathLst>
                <a:path w="1" h="1" extrusionOk="0">
                  <a:moveTo>
                    <a:pt x="0" y="1"/>
                  </a:moveTo>
                  <a:lnTo>
                    <a:pt x="0" y="1"/>
                  </a:lnTo>
                  <a:lnTo>
                    <a:pt x="0" y="1"/>
                  </a:lnTo>
                  <a:lnTo>
                    <a:pt x="0" y="1"/>
                  </a:ln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5" name="Google Shape;2820;p72">
              <a:extLst>
                <a:ext uri="{FF2B5EF4-FFF2-40B4-BE49-F238E27FC236}">
                  <a16:creationId xmlns:a16="http://schemas.microsoft.com/office/drawing/2014/main" id="{75A64C63-608F-BFE0-13EF-8FDF3F38BB9B}"/>
                </a:ext>
              </a:extLst>
            </p:cNvPr>
            <p:cNvSpPr/>
            <p:nvPr/>
          </p:nvSpPr>
          <p:spPr>
            <a:xfrm>
              <a:off x="4232375" y="2917375"/>
              <a:ext cx="25" cy="25"/>
            </a:xfrm>
            <a:custGeom>
              <a:avLst/>
              <a:gdLst/>
              <a:ahLst/>
              <a:cxnLst/>
              <a:rect l="l" t="t" r="r" b="b"/>
              <a:pathLst>
                <a:path w="1" h="1" extrusionOk="0">
                  <a:moveTo>
                    <a:pt x="0" y="1"/>
                  </a:moveTo>
                  <a:cubicBezTo>
                    <a:pt x="0" y="1"/>
                    <a:pt x="0" y="1"/>
                    <a:pt x="0" y="1"/>
                  </a:cubicBezTo>
                  <a:cubicBezTo>
                    <a:pt x="0" y="1"/>
                    <a:pt x="0" y="1"/>
                    <a:pt x="0" y="1"/>
                  </a:cubicBezTo>
                  <a:lnTo>
                    <a:pt x="0" y="1"/>
                  </a:lnTo>
                  <a:lnTo>
                    <a:pt x="0" y="1"/>
                  </a:lnTo>
                  <a:cubicBezTo>
                    <a:pt x="0" y="1"/>
                    <a:pt x="0" y="1"/>
                    <a:pt x="0" y="1"/>
                  </a:cubicBezTo>
                  <a:lnTo>
                    <a:pt x="0" y="1"/>
                  </a:ln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6" name="Google Shape;2821;p72">
              <a:extLst>
                <a:ext uri="{FF2B5EF4-FFF2-40B4-BE49-F238E27FC236}">
                  <a16:creationId xmlns:a16="http://schemas.microsoft.com/office/drawing/2014/main" id="{643249BA-C425-38BA-3C3C-AEF6EEEE0DA4}"/>
                </a:ext>
              </a:extLst>
            </p:cNvPr>
            <p:cNvSpPr/>
            <p:nvPr/>
          </p:nvSpPr>
          <p:spPr>
            <a:xfrm>
              <a:off x="4232375" y="2917375"/>
              <a:ext cx="25" cy="25"/>
            </a:xfrm>
            <a:custGeom>
              <a:avLst/>
              <a:gdLst/>
              <a:ahLst/>
              <a:cxnLst/>
              <a:rect l="l" t="t" r="r" b="b"/>
              <a:pathLst>
                <a:path w="1" h="1" extrusionOk="0">
                  <a:moveTo>
                    <a:pt x="0" y="1"/>
                  </a:moveTo>
                  <a:cubicBezTo>
                    <a:pt x="0" y="1"/>
                    <a:pt x="0" y="1"/>
                    <a:pt x="0" y="1"/>
                  </a:cubicBezTo>
                  <a:lnTo>
                    <a:pt x="0" y="1"/>
                  </a:lnTo>
                  <a:lnTo>
                    <a:pt x="0" y="1"/>
                  </a:lnTo>
                  <a:cubicBezTo>
                    <a:pt x="0" y="1"/>
                    <a:pt x="0" y="1"/>
                    <a:pt x="0" y="1"/>
                  </a:cubicBez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7" name="Google Shape;2822;p72">
              <a:extLst>
                <a:ext uri="{FF2B5EF4-FFF2-40B4-BE49-F238E27FC236}">
                  <a16:creationId xmlns:a16="http://schemas.microsoft.com/office/drawing/2014/main" id="{F7195437-BD12-1A42-063D-DCC5E1DB2E0A}"/>
                </a:ext>
              </a:extLst>
            </p:cNvPr>
            <p:cNvSpPr/>
            <p:nvPr/>
          </p:nvSpPr>
          <p:spPr>
            <a:xfrm>
              <a:off x="4232375" y="2917375"/>
              <a:ext cx="25" cy="25"/>
            </a:xfrm>
            <a:custGeom>
              <a:avLst/>
              <a:gdLst/>
              <a:ahLst/>
              <a:cxnLst/>
              <a:rect l="l" t="t" r="r" b="b"/>
              <a:pathLst>
                <a:path w="1" h="1" extrusionOk="0">
                  <a:moveTo>
                    <a:pt x="0" y="1"/>
                  </a:moveTo>
                  <a:lnTo>
                    <a:pt x="0" y="1"/>
                  </a:lnTo>
                  <a:cubicBezTo>
                    <a:pt x="0" y="1"/>
                    <a:pt x="0" y="1"/>
                    <a:pt x="0" y="1"/>
                  </a:cubicBezTo>
                  <a:lnTo>
                    <a:pt x="0" y="1"/>
                  </a:ln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8" name="Google Shape;2823;p72">
              <a:extLst>
                <a:ext uri="{FF2B5EF4-FFF2-40B4-BE49-F238E27FC236}">
                  <a16:creationId xmlns:a16="http://schemas.microsoft.com/office/drawing/2014/main" id="{B7EFFC66-891D-C362-1292-981F8CEEC7EA}"/>
                </a:ext>
              </a:extLst>
            </p:cNvPr>
            <p:cNvSpPr/>
            <p:nvPr/>
          </p:nvSpPr>
          <p:spPr>
            <a:xfrm>
              <a:off x="4232375" y="2917375"/>
              <a:ext cx="25" cy="25"/>
            </a:xfrm>
            <a:custGeom>
              <a:avLst/>
              <a:gdLst/>
              <a:ahLst/>
              <a:cxnLst/>
              <a:rect l="l" t="t" r="r" b="b"/>
              <a:pathLst>
                <a:path w="1" h="1" extrusionOk="0">
                  <a:moveTo>
                    <a:pt x="0" y="1"/>
                  </a:moveTo>
                  <a:lnTo>
                    <a:pt x="0" y="1"/>
                  </a:lnTo>
                  <a:cubicBezTo>
                    <a:pt x="0" y="1"/>
                    <a:pt x="0" y="1"/>
                    <a:pt x="0" y="1"/>
                  </a:cubicBez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9" name="Google Shape;2824;p72">
              <a:extLst>
                <a:ext uri="{FF2B5EF4-FFF2-40B4-BE49-F238E27FC236}">
                  <a16:creationId xmlns:a16="http://schemas.microsoft.com/office/drawing/2014/main" id="{2E0EA7A7-9319-B88D-6261-7EB7EDCD2272}"/>
                </a:ext>
              </a:extLst>
            </p:cNvPr>
            <p:cNvSpPr/>
            <p:nvPr/>
          </p:nvSpPr>
          <p:spPr>
            <a:xfrm>
              <a:off x="4232375" y="2917375"/>
              <a:ext cx="25" cy="25"/>
            </a:xfrm>
            <a:custGeom>
              <a:avLst/>
              <a:gdLst/>
              <a:ahLst/>
              <a:cxnLst/>
              <a:rect l="l" t="t" r="r" b="b"/>
              <a:pathLst>
                <a:path w="1" h="1" extrusionOk="0">
                  <a:moveTo>
                    <a:pt x="0" y="1"/>
                  </a:moveTo>
                  <a:lnTo>
                    <a:pt x="0" y="1"/>
                  </a:lnTo>
                  <a:lnTo>
                    <a:pt x="0" y="1"/>
                  </a:lnTo>
                  <a:lnTo>
                    <a:pt x="0" y="1"/>
                  </a:lnTo>
                  <a:lnTo>
                    <a:pt x="0" y="1"/>
                  </a:ln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0" name="Google Shape;2825;p72">
              <a:extLst>
                <a:ext uri="{FF2B5EF4-FFF2-40B4-BE49-F238E27FC236}">
                  <a16:creationId xmlns:a16="http://schemas.microsoft.com/office/drawing/2014/main" id="{3F2CC444-43EB-1A3E-B8F7-5FCAAC1E54C6}"/>
                </a:ext>
              </a:extLst>
            </p:cNvPr>
            <p:cNvSpPr/>
            <p:nvPr/>
          </p:nvSpPr>
          <p:spPr>
            <a:xfrm>
              <a:off x="4232375" y="2917375"/>
              <a:ext cx="25" cy="25"/>
            </a:xfrm>
            <a:custGeom>
              <a:avLst/>
              <a:gdLst/>
              <a:ahLst/>
              <a:cxnLst/>
              <a:rect l="l" t="t" r="r" b="b"/>
              <a:pathLst>
                <a:path w="1" h="1" extrusionOk="0">
                  <a:moveTo>
                    <a:pt x="0" y="1"/>
                  </a:moveTo>
                  <a:lnTo>
                    <a:pt x="0" y="1"/>
                  </a:lnTo>
                  <a:lnTo>
                    <a:pt x="0" y="1"/>
                  </a:lnTo>
                  <a:lnTo>
                    <a:pt x="0" y="1"/>
                  </a:ln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1" name="Google Shape;2826;p72">
              <a:extLst>
                <a:ext uri="{FF2B5EF4-FFF2-40B4-BE49-F238E27FC236}">
                  <a16:creationId xmlns:a16="http://schemas.microsoft.com/office/drawing/2014/main" id="{C0CF5D15-03DB-59EB-1AAE-140E0EEE6896}"/>
                </a:ext>
              </a:extLst>
            </p:cNvPr>
            <p:cNvSpPr/>
            <p:nvPr/>
          </p:nvSpPr>
          <p:spPr>
            <a:xfrm>
              <a:off x="4232375" y="2917375"/>
              <a:ext cx="25" cy="25"/>
            </a:xfrm>
            <a:custGeom>
              <a:avLst/>
              <a:gdLst/>
              <a:ahLst/>
              <a:cxnLst/>
              <a:rect l="l" t="t" r="r" b="b"/>
              <a:pathLst>
                <a:path w="1" h="1" extrusionOk="0">
                  <a:moveTo>
                    <a:pt x="0" y="1"/>
                  </a:moveTo>
                  <a:lnTo>
                    <a:pt x="0" y="1"/>
                  </a:lnTo>
                  <a:lnTo>
                    <a:pt x="0" y="1"/>
                  </a:lnTo>
                  <a:lnTo>
                    <a:pt x="0" y="1"/>
                  </a:ln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2" name="Google Shape;2827;p72">
              <a:extLst>
                <a:ext uri="{FF2B5EF4-FFF2-40B4-BE49-F238E27FC236}">
                  <a16:creationId xmlns:a16="http://schemas.microsoft.com/office/drawing/2014/main" id="{C7019A59-F10A-DD54-6A22-1F37F0579A40}"/>
                </a:ext>
              </a:extLst>
            </p:cNvPr>
            <p:cNvSpPr/>
            <p:nvPr/>
          </p:nvSpPr>
          <p:spPr>
            <a:xfrm>
              <a:off x="4232375" y="2917375"/>
              <a:ext cx="25" cy="25"/>
            </a:xfrm>
            <a:custGeom>
              <a:avLst/>
              <a:gdLst/>
              <a:ahLst/>
              <a:cxnLst/>
              <a:rect l="l" t="t" r="r" b="b"/>
              <a:pathLst>
                <a:path w="1" h="1" extrusionOk="0">
                  <a:moveTo>
                    <a:pt x="0" y="1"/>
                  </a:moveTo>
                  <a:lnTo>
                    <a:pt x="0" y="1"/>
                  </a:ln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3" name="Google Shape;2828;p72">
              <a:extLst>
                <a:ext uri="{FF2B5EF4-FFF2-40B4-BE49-F238E27FC236}">
                  <a16:creationId xmlns:a16="http://schemas.microsoft.com/office/drawing/2014/main" id="{56DE97E6-A12B-64D7-5542-EF2D7BB634A5}"/>
                </a:ext>
              </a:extLst>
            </p:cNvPr>
            <p:cNvSpPr/>
            <p:nvPr/>
          </p:nvSpPr>
          <p:spPr>
            <a:xfrm>
              <a:off x="4232375" y="2917375"/>
              <a:ext cx="25" cy="25"/>
            </a:xfrm>
            <a:custGeom>
              <a:avLst/>
              <a:gdLst/>
              <a:ahLst/>
              <a:cxnLst/>
              <a:rect l="l" t="t" r="r" b="b"/>
              <a:pathLst>
                <a:path w="1" h="1" extrusionOk="0">
                  <a:moveTo>
                    <a:pt x="0" y="1"/>
                  </a:move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4" name="Google Shape;2829;p72">
              <a:extLst>
                <a:ext uri="{FF2B5EF4-FFF2-40B4-BE49-F238E27FC236}">
                  <a16:creationId xmlns:a16="http://schemas.microsoft.com/office/drawing/2014/main" id="{D0A8652D-53A3-9C44-FB31-18BC3D7F82B1}"/>
                </a:ext>
              </a:extLst>
            </p:cNvPr>
            <p:cNvSpPr/>
            <p:nvPr/>
          </p:nvSpPr>
          <p:spPr>
            <a:xfrm>
              <a:off x="4278625" y="2996550"/>
              <a:ext cx="25" cy="25"/>
            </a:xfrm>
            <a:custGeom>
              <a:avLst/>
              <a:gdLst/>
              <a:ahLst/>
              <a:cxnLst/>
              <a:rect l="l" t="t" r="r" b="b"/>
              <a:pathLst>
                <a:path w="1" h="1" extrusionOk="0">
                  <a:moveTo>
                    <a:pt x="0" y="1"/>
                  </a:moveTo>
                  <a:lnTo>
                    <a:pt x="0" y="1"/>
                  </a:lnTo>
                  <a:lnTo>
                    <a:pt x="0" y="1"/>
                  </a:lnTo>
                  <a:lnTo>
                    <a:pt x="0" y="1"/>
                  </a:ln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5" name="Google Shape;2830;p72">
              <a:extLst>
                <a:ext uri="{FF2B5EF4-FFF2-40B4-BE49-F238E27FC236}">
                  <a16:creationId xmlns:a16="http://schemas.microsoft.com/office/drawing/2014/main" id="{FEBF1A72-DDCD-F4DA-5A2F-A032C4F710A8}"/>
                </a:ext>
              </a:extLst>
            </p:cNvPr>
            <p:cNvSpPr/>
            <p:nvPr/>
          </p:nvSpPr>
          <p:spPr>
            <a:xfrm>
              <a:off x="4228800" y="2729050"/>
              <a:ext cx="158375" cy="322075"/>
            </a:xfrm>
            <a:custGeom>
              <a:avLst/>
              <a:gdLst/>
              <a:ahLst/>
              <a:cxnLst/>
              <a:rect l="l" t="t" r="r" b="b"/>
              <a:pathLst>
                <a:path w="6335" h="12883" extrusionOk="0">
                  <a:moveTo>
                    <a:pt x="4352" y="0"/>
                  </a:moveTo>
                  <a:cubicBezTo>
                    <a:pt x="4292" y="0"/>
                    <a:pt x="4221" y="42"/>
                    <a:pt x="4140" y="145"/>
                  </a:cubicBezTo>
                  <a:cubicBezTo>
                    <a:pt x="3571" y="145"/>
                    <a:pt x="2314" y="1188"/>
                    <a:pt x="1815" y="1568"/>
                  </a:cubicBezTo>
                  <a:cubicBezTo>
                    <a:pt x="119" y="2968"/>
                    <a:pt x="1" y="5079"/>
                    <a:pt x="890" y="6976"/>
                  </a:cubicBezTo>
                  <a:cubicBezTo>
                    <a:pt x="1056" y="7475"/>
                    <a:pt x="950" y="7996"/>
                    <a:pt x="973" y="8506"/>
                  </a:cubicBezTo>
                  <a:cubicBezTo>
                    <a:pt x="1045" y="10108"/>
                    <a:pt x="1329" y="12219"/>
                    <a:pt x="3073" y="12824"/>
                  </a:cubicBezTo>
                  <a:cubicBezTo>
                    <a:pt x="3217" y="12864"/>
                    <a:pt x="3358" y="12882"/>
                    <a:pt x="3494" y="12882"/>
                  </a:cubicBezTo>
                  <a:cubicBezTo>
                    <a:pt x="4445" y="12882"/>
                    <a:pt x="5200" y="11984"/>
                    <a:pt x="5729" y="11258"/>
                  </a:cubicBezTo>
                  <a:cubicBezTo>
                    <a:pt x="6334" y="10214"/>
                    <a:pt x="6251" y="8898"/>
                    <a:pt x="6050" y="7747"/>
                  </a:cubicBezTo>
                  <a:cubicBezTo>
                    <a:pt x="5895" y="6893"/>
                    <a:pt x="5445" y="6158"/>
                    <a:pt x="5101" y="5387"/>
                  </a:cubicBezTo>
                  <a:cubicBezTo>
                    <a:pt x="4615" y="4059"/>
                    <a:pt x="5943" y="3406"/>
                    <a:pt x="5065" y="1853"/>
                  </a:cubicBezTo>
                  <a:cubicBezTo>
                    <a:pt x="4864" y="1449"/>
                    <a:pt x="4709" y="975"/>
                    <a:pt x="4626" y="524"/>
                  </a:cubicBezTo>
                  <a:cubicBezTo>
                    <a:pt x="4609" y="323"/>
                    <a:pt x="4521" y="0"/>
                    <a:pt x="4352" y="0"/>
                  </a:cubicBezTo>
                  <a:close/>
                </a:path>
              </a:pathLst>
            </a:custGeom>
            <a:solidFill>
              <a:srgbClr val="5E341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6" name="Google Shape;2831;p72">
              <a:extLst>
                <a:ext uri="{FF2B5EF4-FFF2-40B4-BE49-F238E27FC236}">
                  <a16:creationId xmlns:a16="http://schemas.microsoft.com/office/drawing/2014/main" id="{4F981EEB-FA2F-357F-310E-7E8CB65081B0}"/>
                </a:ext>
              </a:extLst>
            </p:cNvPr>
            <p:cNvSpPr/>
            <p:nvPr/>
          </p:nvSpPr>
          <p:spPr>
            <a:xfrm>
              <a:off x="4247500" y="2885275"/>
              <a:ext cx="221200" cy="559100"/>
            </a:xfrm>
            <a:custGeom>
              <a:avLst/>
              <a:gdLst/>
              <a:ahLst/>
              <a:cxnLst/>
              <a:rect l="l" t="t" r="r" b="b"/>
              <a:pathLst>
                <a:path w="8848" h="22364" extrusionOk="0">
                  <a:moveTo>
                    <a:pt x="261" y="3621"/>
                  </a:moveTo>
                  <a:cubicBezTo>
                    <a:pt x="249" y="3882"/>
                    <a:pt x="237" y="4143"/>
                    <a:pt x="249" y="4416"/>
                  </a:cubicBezTo>
                  <a:cubicBezTo>
                    <a:pt x="214" y="4369"/>
                    <a:pt x="225" y="4333"/>
                    <a:pt x="214" y="4285"/>
                  </a:cubicBezTo>
                  <a:cubicBezTo>
                    <a:pt x="214" y="4060"/>
                    <a:pt x="237" y="3847"/>
                    <a:pt x="261" y="3621"/>
                  </a:cubicBezTo>
                  <a:close/>
                  <a:moveTo>
                    <a:pt x="3508" y="0"/>
                  </a:moveTo>
                  <a:cubicBezTo>
                    <a:pt x="3467" y="0"/>
                    <a:pt x="3424" y="2"/>
                    <a:pt x="3380" y="4"/>
                  </a:cubicBezTo>
                  <a:cubicBezTo>
                    <a:pt x="2894" y="16"/>
                    <a:pt x="2420" y="158"/>
                    <a:pt x="1969" y="324"/>
                  </a:cubicBezTo>
                  <a:cubicBezTo>
                    <a:pt x="1791" y="407"/>
                    <a:pt x="1625" y="526"/>
                    <a:pt x="1471" y="656"/>
                  </a:cubicBezTo>
                  <a:cubicBezTo>
                    <a:pt x="807" y="1154"/>
                    <a:pt x="439" y="1961"/>
                    <a:pt x="249" y="2756"/>
                  </a:cubicBezTo>
                  <a:cubicBezTo>
                    <a:pt x="190" y="3052"/>
                    <a:pt x="130" y="3360"/>
                    <a:pt x="95" y="3657"/>
                  </a:cubicBezTo>
                  <a:cubicBezTo>
                    <a:pt x="95" y="3811"/>
                    <a:pt x="0" y="4452"/>
                    <a:pt x="166" y="4499"/>
                  </a:cubicBezTo>
                  <a:cubicBezTo>
                    <a:pt x="202" y="4499"/>
                    <a:pt x="237" y="4487"/>
                    <a:pt x="249" y="4463"/>
                  </a:cubicBezTo>
                  <a:cubicBezTo>
                    <a:pt x="261" y="7476"/>
                    <a:pt x="1091" y="10417"/>
                    <a:pt x="1886" y="13311"/>
                  </a:cubicBezTo>
                  <a:cubicBezTo>
                    <a:pt x="2420" y="15162"/>
                    <a:pt x="2870" y="17035"/>
                    <a:pt x="3665" y="18791"/>
                  </a:cubicBezTo>
                  <a:cubicBezTo>
                    <a:pt x="4127" y="19751"/>
                    <a:pt x="4495" y="20783"/>
                    <a:pt x="5254" y="21566"/>
                  </a:cubicBezTo>
                  <a:cubicBezTo>
                    <a:pt x="5622" y="21958"/>
                    <a:pt x="6084" y="22337"/>
                    <a:pt x="6642" y="22361"/>
                  </a:cubicBezTo>
                  <a:cubicBezTo>
                    <a:pt x="6664" y="22362"/>
                    <a:pt x="6687" y="22363"/>
                    <a:pt x="6709" y="22363"/>
                  </a:cubicBezTo>
                  <a:cubicBezTo>
                    <a:pt x="7341" y="22363"/>
                    <a:pt x="7670" y="21714"/>
                    <a:pt x="7899" y="21198"/>
                  </a:cubicBezTo>
                  <a:cubicBezTo>
                    <a:pt x="8172" y="20522"/>
                    <a:pt x="8373" y="19823"/>
                    <a:pt x="8492" y="19111"/>
                  </a:cubicBezTo>
                  <a:cubicBezTo>
                    <a:pt x="8741" y="17700"/>
                    <a:pt x="8848" y="16265"/>
                    <a:pt x="8812" y="14818"/>
                  </a:cubicBezTo>
                  <a:cubicBezTo>
                    <a:pt x="8800" y="13359"/>
                    <a:pt x="8706" y="11900"/>
                    <a:pt x="8599" y="10441"/>
                  </a:cubicBezTo>
                  <a:cubicBezTo>
                    <a:pt x="8492" y="9006"/>
                    <a:pt x="8219" y="7583"/>
                    <a:pt x="7780" y="6219"/>
                  </a:cubicBezTo>
                  <a:cubicBezTo>
                    <a:pt x="7614" y="5685"/>
                    <a:pt x="7425" y="5139"/>
                    <a:pt x="7247" y="4606"/>
                  </a:cubicBezTo>
                  <a:cubicBezTo>
                    <a:pt x="7104" y="4155"/>
                    <a:pt x="6950" y="3716"/>
                    <a:pt x="6760" y="3277"/>
                  </a:cubicBezTo>
                  <a:cubicBezTo>
                    <a:pt x="6428" y="2447"/>
                    <a:pt x="6001" y="1641"/>
                    <a:pt x="5385" y="988"/>
                  </a:cubicBezTo>
                  <a:cubicBezTo>
                    <a:pt x="4832" y="425"/>
                    <a:pt x="4312" y="0"/>
                    <a:pt x="3508" y="0"/>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7" name="Google Shape;2832;p72">
              <a:extLst>
                <a:ext uri="{FF2B5EF4-FFF2-40B4-BE49-F238E27FC236}">
                  <a16:creationId xmlns:a16="http://schemas.microsoft.com/office/drawing/2014/main" id="{23DE09FB-368D-E807-50AD-CF698668ED96}"/>
                </a:ext>
              </a:extLst>
            </p:cNvPr>
            <p:cNvSpPr/>
            <p:nvPr/>
          </p:nvSpPr>
          <p:spPr>
            <a:xfrm>
              <a:off x="4204800" y="2868575"/>
              <a:ext cx="264200" cy="586700"/>
            </a:xfrm>
            <a:custGeom>
              <a:avLst/>
              <a:gdLst/>
              <a:ahLst/>
              <a:cxnLst/>
              <a:rect l="l" t="t" r="r" b="b"/>
              <a:pathLst>
                <a:path w="10568" h="23468" extrusionOk="0">
                  <a:moveTo>
                    <a:pt x="2647" y="1"/>
                  </a:moveTo>
                  <a:cubicBezTo>
                    <a:pt x="1762" y="1"/>
                    <a:pt x="957" y="782"/>
                    <a:pt x="569" y="1526"/>
                  </a:cubicBezTo>
                  <a:cubicBezTo>
                    <a:pt x="439" y="1573"/>
                    <a:pt x="451" y="1751"/>
                    <a:pt x="392" y="1858"/>
                  </a:cubicBezTo>
                  <a:cubicBezTo>
                    <a:pt x="297" y="2143"/>
                    <a:pt x="225" y="2439"/>
                    <a:pt x="178" y="2736"/>
                  </a:cubicBezTo>
                  <a:cubicBezTo>
                    <a:pt x="0" y="3744"/>
                    <a:pt x="12" y="4776"/>
                    <a:pt x="71" y="5796"/>
                  </a:cubicBezTo>
                  <a:cubicBezTo>
                    <a:pt x="214" y="8678"/>
                    <a:pt x="996" y="11465"/>
                    <a:pt x="1696" y="14240"/>
                  </a:cubicBezTo>
                  <a:cubicBezTo>
                    <a:pt x="2076" y="15735"/>
                    <a:pt x="2586" y="17193"/>
                    <a:pt x="3214" y="18593"/>
                  </a:cubicBezTo>
                  <a:cubicBezTo>
                    <a:pt x="4033" y="20467"/>
                    <a:pt x="4827" y="23124"/>
                    <a:pt x="7152" y="23468"/>
                  </a:cubicBezTo>
                  <a:cubicBezTo>
                    <a:pt x="7160" y="23468"/>
                    <a:pt x="7168" y="23468"/>
                    <a:pt x="7176" y="23468"/>
                  </a:cubicBezTo>
                  <a:cubicBezTo>
                    <a:pt x="8400" y="23468"/>
                    <a:pt x="9480" y="22571"/>
                    <a:pt x="9963" y="21487"/>
                  </a:cubicBezTo>
                  <a:cubicBezTo>
                    <a:pt x="10568" y="19969"/>
                    <a:pt x="10283" y="18285"/>
                    <a:pt x="9939" y="16755"/>
                  </a:cubicBezTo>
                  <a:cubicBezTo>
                    <a:pt x="9714" y="15782"/>
                    <a:pt x="9275" y="14881"/>
                    <a:pt x="8967" y="13932"/>
                  </a:cubicBezTo>
                  <a:cubicBezTo>
                    <a:pt x="8468" y="12520"/>
                    <a:pt x="8053" y="11073"/>
                    <a:pt x="7531" y="9674"/>
                  </a:cubicBezTo>
                  <a:cubicBezTo>
                    <a:pt x="6666" y="7337"/>
                    <a:pt x="5776" y="5013"/>
                    <a:pt x="4839" y="2700"/>
                  </a:cubicBezTo>
                  <a:cubicBezTo>
                    <a:pt x="4424" y="1727"/>
                    <a:pt x="4104" y="447"/>
                    <a:pt x="3001" y="43"/>
                  </a:cubicBezTo>
                  <a:cubicBezTo>
                    <a:pt x="2882" y="14"/>
                    <a:pt x="2764" y="1"/>
                    <a:pt x="2647"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8" name="Google Shape;2833;p72">
              <a:extLst>
                <a:ext uri="{FF2B5EF4-FFF2-40B4-BE49-F238E27FC236}">
                  <a16:creationId xmlns:a16="http://schemas.microsoft.com/office/drawing/2014/main" id="{494655D7-48B1-2108-A69C-9B4BFC564302}"/>
                </a:ext>
              </a:extLst>
            </p:cNvPr>
            <p:cNvSpPr/>
            <p:nvPr/>
          </p:nvSpPr>
          <p:spPr>
            <a:xfrm>
              <a:off x="4199150" y="2923025"/>
              <a:ext cx="105025" cy="443175"/>
            </a:xfrm>
            <a:custGeom>
              <a:avLst/>
              <a:gdLst/>
              <a:ahLst/>
              <a:cxnLst/>
              <a:rect l="l" t="t" r="r" b="b"/>
              <a:pathLst>
                <a:path w="4201" h="17727" extrusionOk="0">
                  <a:moveTo>
                    <a:pt x="475" y="0"/>
                  </a:moveTo>
                  <a:cubicBezTo>
                    <a:pt x="428" y="0"/>
                    <a:pt x="392" y="36"/>
                    <a:pt x="392" y="83"/>
                  </a:cubicBezTo>
                  <a:cubicBezTo>
                    <a:pt x="357" y="486"/>
                    <a:pt x="285" y="890"/>
                    <a:pt x="250" y="1293"/>
                  </a:cubicBezTo>
                  <a:cubicBezTo>
                    <a:pt x="1" y="3558"/>
                    <a:pt x="368" y="5835"/>
                    <a:pt x="819" y="8053"/>
                  </a:cubicBezTo>
                  <a:cubicBezTo>
                    <a:pt x="1116" y="9536"/>
                    <a:pt x="1460" y="11018"/>
                    <a:pt x="1922" y="12465"/>
                  </a:cubicBezTo>
                  <a:cubicBezTo>
                    <a:pt x="2242" y="13545"/>
                    <a:pt x="2610" y="14624"/>
                    <a:pt x="2990" y="15692"/>
                  </a:cubicBezTo>
                  <a:cubicBezTo>
                    <a:pt x="3262" y="16368"/>
                    <a:pt x="3488" y="17079"/>
                    <a:pt x="3927" y="17672"/>
                  </a:cubicBezTo>
                  <a:cubicBezTo>
                    <a:pt x="3959" y="17711"/>
                    <a:pt x="3995" y="17727"/>
                    <a:pt x="4030" y="17727"/>
                  </a:cubicBezTo>
                  <a:cubicBezTo>
                    <a:pt x="4123" y="17727"/>
                    <a:pt x="4200" y="17613"/>
                    <a:pt x="4140" y="17518"/>
                  </a:cubicBezTo>
                  <a:cubicBezTo>
                    <a:pt x="4010" y="17316"/>
                    <a:pt x="3891" y="17103"/>
                    <a:pt x="3784" y="16889"/>
                  </a:cubicBezTo>
                  <a:cubicBezTo>
                    <a:pt x="3417" y="16035"/>
                    <a:pt x="3132" y="15134"/>
                    <a:pt x="2835" y="14245"/>
                  </a:cubicBezTo>
                  <a:cubicBezTo>
                    <a:pt x="2598" y="13580"/>
                    <a:pt x="2420" y="12892"/>
                    <a:pt x="2207" y="12216"/>
                  </a:cubicBezTo>
                  <a:cubicBezTo>
                    <a:pt x="1768" y="10769"/>
                    <a:pt x="1436" y="9287"/>
                    <a:pt x="1128" y="7816"/>
                  </a:cubicBezTo>
                  <a:cubicBezTo>
                    <a:pt x="665" y="5752"/>
                    <a:pt x="333" y="3653"/>
                    <a:pt x="451" y="1542"/>
                  </a:cubicBezTo>
                  <a:cubicBezTo>
                    <a:pt x="475" y="1068"/>
                    <a:pt x="546" y="581"/>
                    <a:pt x="558" y="95"/>
                  </a:cubicBezTo>
                  <a:cubicBezTo>
                    <a:pt x="558" y="48"/>
                    <a:pt x="523" y="0"/>
                    <a:pt x="475" y="0"/>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9" name="Google Shape;2834;p72">
              <a:extLst>
                <a:ext uri="{FF2B5EF4-FFF2-40B4-BE49-F238E27FC236}">
                  <a16:creationId xmlns:a16="http://schemas.microsoft.com/office/drawing/2014/main" id="{60BC3550-A000-CF6D-B7F8-28695AAD572E}"/>
                </a:ext>
              </a:extLst>
            </p:cNvPr>
            <p:cNvSpPr/>
            <p:nvPr/>
          </p:nvSpPr>
          <p:spPr>
            <a:xfrm>
              <a:off x="4316375" y="2921050"/>
              <a:ext cx="151750" cy="426300"/>
            </a:xfrm>
            <a:custGeom>
              <a:avLst/>
              <a:gdLst/>
              <a:ahLst/>
              <a:cxnLst/>
              <a:rect l="l" t="t" r="r" b="b"/>
              <a:pathLst>
                <a:path w="6070" h="17052" extrusionOk="0">
                  <a:moveTo>
                    <a:pt x="81" y="0"/>
                  </a:moveTo>
                  <a:cubicBezTo>
                    <a:pt x="40" y="0"/>
                    <a:pt x="0" y="37"/>
                    <a:pt x="9" y="79"/>
                  </a:cubicBezTo>
                  <a:cubicBezTo>
                    <a:pt x="32" y="221"/>
                    <a:pt x="92" y="364"/>
                    <a:pt x="127" y="506"/>
                  </a:cubicBezTo>
                  <a:cubicBezTo>
                    <a:pt x="222" y="779"/>
                    <a:pt x="293" y="1028"/>
                    <a:pt x="376" y="1301"/>
                  </a:cubicBezTo>
                  <a:cubicBezTo>
                    <a:pt x="696" y="2416"/>
                    <a:pt x="1088" y="3507"/>
                    <a:pt x="1503" y="4586"/>
                  </a:cubicBezTo>
                  <a:cubicBezTo>
                    <a:pt x="1693" y="5108"/>
                    <a:pt x="1882" y="5642"/>
                    <a:pt x="2096" y="6164"/>
                  </a:cubicBezTo>
                  <a:cubicBezTo>
                    <a:pt x="2298" y="6674"/>
                    <a:pt x="2511" y="7172"/>
                    <a:pt x="2701" y="7682"/>
                  </a:cubicBezTo>
                  <a:cubicBezTo>
                    <a:pt x="3104" y="8702"/>
                    <a:pt x="3472" y="9734"/>
                    <a:pt x="3851" y="10754"/>
                  </a:cubicBezTo>
                  <a:cubicBezTo>
                    <a:pt x="4349" y="12129"/>
                    <a:pt x="4871" y="13493"/>
                    <a:pt x="5310" y="14893"/>
                  </a:cubicBezTo>
                  <a:cubicBezTo>
                    <a:pt x="5452" y="15355"/>
                    <a:pt x="5547" y="15818"/>
                    <a:pt x="5630" y="16292"/>
                  </a:cubicBezTo>
                  <a:cubicBezTo>
                    <a:pt x="5654" y="16470"/>
                    <a:pt x="5690" y="16648"/>
                    <a:pt x="5690" y="16826"/>
                  </a:cubicBezTo>
                  <a:cubicBezTo>
                    <a:pt x="5690" y="16933"/>
                    <a:pt x="5761" y="17040"/>
                    <a:pt x="5879" y="17051"/>
                  </a:cubicBezTo>
                  <a:cubicBezTo>
                    <a:pt x="5974" y="17051"/>
                    <a:pt x="6069" y="16968"/>
                    <a:pt x="6069" y="16862"/>
                  </a:cubicBezTo>
                  <a:cubicBezTo>
                    <a:pt x="6069" y="16684"/>
                    <a:pt x="6057" y="16506"/>
                    <a:pt x="6045" y="16340"/>
                  </a:cubicBezTo>
                  <a:cubicBezTo>
                    <a:pt x="6022" y="15972"/>
                    <a:pt x="5962" y="15604"/>
                    <a:pt x="5891" y="15237"/>
                  </a:cubicBezTo>
                  <a:cubicBezTo>
                    <a:pt x="5476" y="13541"/>
                    <a:pt x="4812" y="11916"/>
                    <a:pt x="4195" y="10291"/>
                  </a:cubicBezTo>
                  <a:cubicBezTo>
                    <a:pt x="3792" y="9247"/>
                    <a:pt x="3401" y="8215"/>
                    <a:pt x="2974" y="7184"/>
                  </a:cubicBezTo>
                  <a:cubicBezTo>
                    <a:pt x="2689" y="6496"/>
                    <a:pt x="2381" y="5820"/>
                    <a:pt x="2120" y="5120"/>
                  </a:cubicBezTo>
                  <a:cubicBezTo>
                    <a:pt x="1598" y="3780"/>
                    <a:pt x="1088" y="2416"/>
                    <a:pt x="602" y="1052"/>
                  </a:cubicBezTo>
                  <a:cubicBezTo>
                    <a:pt x="542" y="874"/>
                    <a:pt x="471" y="696"/>
                    <a:pt x="400" y="518"/>
                  </a:cubicBezTo>
                  <a:cubicBezTo>
                    <a:pt x="317" y="352"/>
                    <a:pt x="258" y="150"/>
                    <a:pt x="127" y="20"/>
                  </a:cubicBezTo>
                  <a:cubicBezTo>
                    <a:pt x="114" y="6"/>
                    <a:pt x="97" y="0"/>
                    <a:pt x="81" y="0"/>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0" name="Google Shape;2835;p72">
              <a:extLst>
                <a:ext uri="{FF2B5EF4-FFF2-40B4-BE49-F238E27FC236}">
                  <a16:creationId xmlns:a16="http://schemas.microsoft.com/office/drawing/2014/main" id="{0D2E9D8C-8F95-61F8-BCC1-F875C3BF6DF7}"/>
                </a:ext>
              </a:extLst>
            </p:cNvPr>
            <p:cNvSpPr/>
            <p:nvPr/>
          </p:nvSpPr>
          <p:spPr>
            <a:xfrm>
              <a:off x="4222550" y="2982175"/>
              <a:ext cx="9100" cy="37250"/>
            </a:xfrm>
            <a:custGeom>
              <a:avLst/>
              <a:gdLst/>
              <a:ahLst/>
              <a:cxnLst/>
              <a:rect l="l" t="t" r="r" b="b"/>
              <a:pathLst>
                <a:path w="364" h="1490" extrusionOk="0">
                  <a:moveTo>
                    <a:pt x="212" y="1"/>
                  </a:moveTo>
                  <a:cubicBezTo>
                    <a:pt x="1" y="1"/>
                    <a:pt x="144" y="1266"/>
                    <a:pt x="144" y="1394"/>
                  </a:cubicBezTo>
                  <a:cubicBezTo>
                    <a:pt x="150" y="1459"/>
                    <a:pt x="197" y="1490"/>
                    <a:pt x="246" y="1490"/>
                  </a:cubicBezTo>
                  <a:cubicBezTo>
                    <a:pt x="304" y="1490"/>
                    <a:pt x="364" y="1447"/>
                    <a:pt x="358" y="1370"/>
                  </a:cubicBezTo>
                  <a:cubicBezTo>
                    <a:pt x="298" y="931"/>
                    <a:pt x="322" y="493"/>
                    <a:pt x="298" y="54"/>
                  </a:cubicBezTo>
                  <a:cubicBezTo>
                    <a:pt x="264" y="17"/>
                    <a:pt x="236" y="1"/>
                    <a:pt x="212"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 name="Google Shape;2836;p72">
              <a:extLst>
                <a:ext uri="{FF2B5EF4-FFF2-40B4-BE49-F238E27FC236}">
                  <a16:creationId xmlns:a16="http://schemas.microsoft.com/office/drawing/2014/main" id="{1EFA141A-61C5-11D1-46C6-798A1C30076C}"/>
                </a:ext>
              </a:extLst>
            </p:cNvPr>
            <p:cNvSpPr/>
            <p:nvPr/>
          </p:nvSpPr>
          <p:spPr>
            <a:xfrm>
              <a:off x="4247550" y="2972750"/>
              <a:ext cx="11975" cy="48825"/>
            </a:xfrm>
            <a:custGeom>
              <a:avLst/>
              <a:gdLst/>
              <a:ahLst/>
              <a:cxnLst/>
              <a:rect l="l" t="t" r="r" b="b"/>
              <a:pathLst>
                <a:path w="479" h="1953" extrusionOk="0">
                  <a:moveTo>
                    <a:pt x="206" y="0"/>
                  </a:moveTo>
                  <a:cubicBezTo>
                    <a:pt x="1" y="0"/>
                    <a:pt x="271" y="1669"/>
                    <a:pt x="271" y="1866"/>
                  </a:cubicBezTo>
                  <a:cubicBezTo>
                    <a:pt x="276" y="1925"/>
                    <a:pt x="321" y="1953"/>
                    <a:pt x="367" y="1953"/>
                  </a:cubicBezTo>
                  <a:cubicBezTo>
                    <a:pt x="422" y="1953"/>
                    <a:pt x="479" y="1913"/>
                    <a:pt x="472" y="1842"/>
                  </a:cubicBezTo>
                  <a:cubicBezTo>
                    <a:pt x="437" y="1522"/>
                    <a:pt x="401" y="1202"/>
                    <a:pt x="378" y="870"/>
                  </a:cubicBezTo>
                  <a:cubicBezTo>
                    <a:pt x="331" y="717"/>
                    <a:pt x="400" y="4"/>
                    <a:pt x="228" y="4"/>
                  </a:cubicBezTo>
                  <a:cubicBezTo>
                    <a:pt x="226" y="4"/>
                    <a:pt x="225" y="4"/>
                    <a:pt x="223" y="4"/>
                  </a:cubicBezTo>
                  <a:cubicBezTo>
                    <a:pt x="217" y="1"/>
                    <a:pt x="211" y="0"/>
                    <a:pt x="206" y="0"/>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 name="Google Shape;2837;p72">
              <a:extLst>
                <a:ext uri="{FF2B5EF4-FFF2-40B4-BE49-F238E27FC236}">
                  <a16:creationId xmlns:a16="http://schemas.microsoft.com/office/drawing/2014/main" id="{3E1226A3-0616-2F01-24AB-33BA371A4D72}"/>
                </a:ext>
              </a:extLst>
            </p:cNvPr>
            <p:cNvSpPr/>
            <p:nvPr/>
          </p:nvSpPr>
          <p:spPr>
            <a:xfrm>
              <a:off x="4266175" y="2959125"/>
              <a:ext cx="23150" cy="55475"/>
            </a:xfrm>
            <a:custGeom>
              <a:avLst/>
              <a:gdLst/>
              <a:ahLst/>
              <a:cxnLst/>
              <a:rect l="l" t="t" r="r" b="b"/>
              <a:pathLst>
                <a:path w="926" h="2219" extrusionOk="0">
                  <a:moveTo>
                    <a:pt x="300" y="1"/>
                  </a:moveTo>
                  <a:cubicBezTo>
                    <a:pt x="1" y="1"/>
                    <a:pt x="571" y="1905"/>
                    <a:pt x="629" y="2114"/>
                  </a:cubicBezTo>
                  <a:cubicBezTo>
                    <a:pt x="647" y="2182"/>
                    <a:pt x="711" y="2218"/>
                    <a:pt x="777" y="2218"/>
                  </a:cubicBezTo>
                  <a:cubicBezTo>
                    <a:pt x="836" y="2218"/>
                    <a:pt x="897" y="2188"/>
                    <a:pt x="925" y="2126"/>
                  </a:cubicBezTo>
                  <a:cubicBezTo>
                    <a:pt x="902" y="1758"/>
                    <a:pt x="724" y="1379"/>
                    <a:pt x="641" y="1011"/>
                  </a:cubicBezTo>
                  <a:cubicBezTo>
                    <a:pt x="548" y="838"/>
                    <a:pt x="490" y="1"/>
                    <a:pt x="333" y="1"/>
                  </a:cubicBezTo>
                  <a:cubicBezTo>
                    <a:pt x="329" y="1"/>
                    <a:pt x="325" y="2"/>
                    <a:pt x="320" y="3"/>
                  </a:cubicBezTo>
                  <a:cubicBezTo>
                    <a:pt x="313" y="1"/>
                    <a:pt x="307" y="1"/>
                    <a:pt x="300"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 name="Google Shape;2838;p72">
              <a:extLst>
                <a:ext uri="{FF2B5EF4-FFF2-40B4-BE49-F238E27FC236}">
                  <a16:creationId xmlns:a16="http://schemas.microsoft.com/office/drawing/2014/main" id="{33DA95BE-61FC-5057-4307-5869E04A9F6D}"/>
                </a:ext>
              </a:extLst>
            </p:cNvPr>
            <p:cNvSpPr/>
            <p:nvPr/>
          </p:nvSpPr>
          <p:spPr>
            <a:xfrm>
              <a:off x="4282475" y="2944350"/>
              <a:ext cx="32925" cy="57975"/>
            </a:xfrm>
            <a:custGeom>
              <a:avLst/>
              <a:gdLst/>
              <a:ahLst/>
              <a:cxnLst/>
              <a:rect l="l" t="t" r="r" b="b"/>
              <a:pathLst>
                <a:path w="1317" h="2319" extrusionOk="0">
                  <a:moveTo>
                    <a:pt x="171" y="1"/>
                  </a:moveTo>
                  <a:cubicBezTo>
                    <a:pt x="161" y="1"/>
                    <a:pt x="152" y="5"/>
                    <a:pt x="143" y="13"/>
                  </a:cubicBezTo>
                  <a:cubicBezTo>
                    <a:pt x="1" y="132"/>
                    <a:pt x="238" y="440"/>
                    <a:pt x="250" y="594"/>
                  </a:cubicBezTo>
                  <a:cubicBezTo>
                    <a:pt x="463" y="1163"/>
                    <a:pt x="570" y="1828"/>
                    <a:pt x="914" y="2314"/>
                  </a:cubicBezTo>
                  <a:cubicBezTo>
                    <a:pt x="937" y="2317"/>
                    <a:pt x="957" y="2318"/>
                    <a:pt x="976" y="2318"/>
                  </a:cubicBezTo>
                  <a:cubicBezTo>
                    <a:pt x="1316" y="2318"/>
                    <a:pt x="994" y="1829"/>
                    <a:pt x="938" y="1638"/>
                  </a:cubicBezTo>
                  <a:cubicBezTo>
                    <a:pt x="814" y="1446"/>
                    <a:pt x="368" y="1"/>
                    <a:pt x="171"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 name="Google Shape;2839;p72">
              <a:extLst>
                <a:ext uri="{FF2B5EF4-FFF2-40B4-BE49-F238E27FC236}">
                  <a16:creationId xmlns:a16="http://schemas.microsoft.com/office/drawing/2014/main" id="{398113A5-C897-41B3-AADF-82B088595C1A}"/>
                </a:ext>
              </a:extLst>
            </p:cNvPr>
            <p:cNvSpPr/>
            <p:nvPr/>
          </p:nvSpPr>
          <p:spPr>
            <a:xfrm>
              <a:off x="4299975" y="2935000"/>
              <a:ext cx="20225" cy="38275"/>
            </a:xfrm>
            <a:custGeom>
              <a:avLst/>
              <a:gdLst/>
              <a:ahLst/>
              <a:cxnLst/>
              <a:rect l="l" t="t" r="r" b="b"/>
              <a:pathLst>
                <a:path w="809" h="1531" extrusionOk="0">
                  <a:moveTo>
                    <a:pt x="145" y="0"/>
                  </a:moveTo>
                  <a:cubicBezTo>
                    <a:pt x="73" y="0"/>
                    <a:pt x="0" y="70"/>
                    <a:pt x="24" y="150"/>
                  </a:cubicBezTo>
                  <a:cubicBezTo>
                    <a:pt x="190" y="565"/>
                    <a:pt x="332" y="1016"/>
                    <a:pt x="487" y="1431"/>
                  </a:cubicBezTo>
                  <a:cubicBezTo>
                    <a:pt x="513" y="1501"/>
                    <a:pt x="567" y="1530"/>
                    <a:pt x="621" y="1530"/>
                  </a:cubicBezTo>
                  <a:cubicBezTo>
                    <a:pt x="714" y="1530"/>
                    <a:pt x="809" y="1444"/>
                    <a:pt x="771" y="1324"/>
                  </a:cubicBezTo>
                  <a:cubicBezTo>
                    <a:pt x="605" y="897"/>
                    <a:pt x="451" y="458"/>
                    <a:pt x="238" y="55"/>
                  </a:cubicBezTo>
                  <a:cubicBezTo>
                    <a:pt x="214" y="16"/>
                    <a:pt x="180" y="0"/>
                    <a:pt x="145" y="0"/>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 name="Google Shape;2840;p72">
              <a:extLst>
                <a:ext uri="{FF2B5EF4-FFF2-40B4-BE49-F238E27FC236}">
                  <a16:creationId xmlns:a16="http://schemas.microsoft.com/office/drawing/2014/main" id="{B52EBFC8-44A1-08C1-68B4-7A9B551D7FEC}"/>
                </a:ext>
              </a:extLst>
            </p:cNvPr>
            <p:cNvSpPr/>
            <p:nvPr/>
          </p:nvSpPr>
          <p:spPr>
            <a:xfrm>
              <a:off x="4404050" y="3315750"/>
              <a:ext cx="71175" cy="134775"/>
            </a:xfrm>
            <a:custGeom>
              <a:avLst/>
              <a:gdLst/>
              <a:ahLst/>
              <a:cxnLst/>
              <a:rect l="l" t="t" r="r" b="b"/>
              <a:pathLst>
                <a:path w="2847" h="5391" extrusionOk="0">
                  <a:moveTo>
                    <a:pt x="2363" y="1"/>
                  </a:moveTo>
                  <a:cubicBezTo>
                    <a:pt x="2350" y="1"/>
                    <a:pt x="2338" y="3"/>
                    <a:pt x="2325" y="6"/>
                  </a:cubicBezTo>
                  <a:cubicBezTo>
                    <a:pt x="2147" y="54"/>
                    <a:pt x="2242" y="255"/>
                    <a:pt x="2254" y="386"/>
                  </a:cubicBezTo>
                  <a:cubicBezTo>
                    <a:pt x="2610" y="2106"/>
                    <a:pt x="2028" y="4217"/>
                    <a:pt x="380" y="5059"/>
                  </a:cubicBezTo>
                  <a:cubicBezTo>
                    <a:pt x="238" y="5106"/>
                    <a:pt x="0" y="5272"/>
                    <a:pt x="238" y="5391"/>
                  </a:cubicBezTo>
                  <a:cubicBezTo>
                    <a:pt x="1281" y="5166"/>
                    <a:pt x="2040" y="4157"/>
                    <a:pt x="2420" y="3209"/>
                  </a:cubicBezTo>
                  <a:cubicBezTo>
                    <a:pt x="2847" y="2212"/>
                    <a:pt x="2799" y="1133"/>
                    <a:pt x="2515" y="113"/>
                  </a:cubicBezTo>
                  <a:cubicBezTo>
                    <a:pt x="2495" y="53"/>
                    <a:pt x="2432" y="1"/>
                    <a:pt x="2363"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 name="Google Shape;2841;p72">
              <a:extLst>
                <a:ext uri="{FF2B5EF4-FFF2-40B4-BE49-F238E27FC236}">
                  <a16:creationId xmlns:a16="http://schemas.microsoft.com/office/drawing/2014/main" id="{A20873D8-FF5E-ED36-5690-66A5D8CC9BD9}"/>
                </a:ext>
              </a:extLst>
            </p:cNvPr>
            <p:cNvSpPr/>
            <p:nvPr/>
          </p:nvSpPr>
          <p:spPr>
            <a:xfrm>
              <a:off x="4211025" y="2753850"/>
              <a:ext cx="125725" cy="249125"/>
            </a:xfrm>
            <a:custGeom>
              <a:avLst/>
              <a:gdLst/>
              <a:ahLst/>
              <a:cxnLst/>
              <a:rect l="l" t="t" r="r" b="b"/>
              <a:pathLst>
                <a:path w="5029" h="9965" extrusionOk="0">
                  <a:moveTo>
                    <a:pt x="4112" y="1"/>
                  </a:moveTo>
                  <a:cubicBezTo>
                    <a:pt x="3999" y="1"/>
                    <a:pt x="3893" y="43"/>
                    <a:pt x="3796" y="102"/>
                  </a:cubicBezTo>
                  <a:cubicBezTo>
                    <a:pt x="3511" y="256"/>
                    <a:pt x="3238" y="469"/>
                    <a:pt x="3001" y="706"/>
                  </a:cubicBezTo>
                  <a:cubicBezTo>
                    <a:pt x="2586" y="1086"/>
                    <a:pt x="2277" y="1560"/>
                    <a:pt x="2005" y="2059"/>
                  </a:cubicBezTo>
                  <a:cubicBezTo>
                    <a:pt x="1661" y="2640"/>
                    <a:pt x="1376" y="3268"/>
                    <a:pt x="1151" y="3909"/>
                  </a:cubicBezTo>
                  <a:cubicBezTo>
                    <a:pt x="676" y="5190"/>
                    <a:pt x="71" y="6471"/>
                    <a:pt x="12" y="7858"/>
                  </a:cubicBezTo>
                  <a:cubicBezTo>
                    <a:pt x="0" y="8262"/>
                    <a:pt x="12" y="8665"/>
                    <a:pt x="143" y="9044"/>
                  </a:cubicBezTo>
                  <a:cubicBezTo>
                    <a:pt x="297" y="9448"/>
                    <a:pt x="605" y="9851"/>
                    <a:pt x="1056" y="9946"/>
                  </a:cubicBezTo>
                  <a:cubicBezTo>
                    <a:pt x="1124" y="9958"/>
                    <a:pt x="1191" y="9964"/>
                    <a:pt x="1258" y="9964"/>
                  </a:cubicBezTo>
                  <a:cubicBezTo>
                    <a:pt x="1760" y="9964"/>
                    <a:pt x="2221" y="9633"/>
                    <a:pt x="2598" y="9329"/>
                  </a:cubicBezTo>
                  <a:cubicBezTo>
                    <a:pt x="3238" y="8760"/>
                    <a:pt x="3736" y="8013"/>
                    <a:pt x="4045" y="7218"/>
                  </a:cubicBezTo>
                  <a:cubicBezTo>
                    <a:pt x="4306" y="6589"/>
                    <a:pt x="4531" y="5949"/>
                    <a:pt x="4661" y="5285"/>
                  </a:cubicBezTo>
                  <a:cubicBezTo>
                    <a:pt x="4768" y="4763"/>
                    <a:pt x="4839" y="4253"/>
                    <a:pt x="4875" y="3731"/>
                  </a:cubicBezTo>
                  <a:cubicBezTo>
                    <a:pt x="4946" y="3423"/>
                    <a:pt x="4993" y="3102"/>
                    <a:pt x="5005" y="2782"/>
                  </a:cubicBezTo>
                  <a:cubicBezTo>
                    <a:pt x="5029" y="2284"/>
                    <a:pt x="4982" y="1774"/>
                    <a:pt x="4922" y="1264"/>
                  </a:cubicBezTo>
                  <a:cubicBezTo>
                    <a:pt x="4851" y="790"/>
                    <a:pt x="4768" y="78"/>
                    <a:pt x="4187" y="7"/>
                  </a:cubicBezTo>
                  <a:cubicBezTo>
                    <a:pt x="4162" y="3"/>
                    <a:pt x="4137" y="1"/>
                    <a:pt x="4112" y="1"/>
                  </a:cubicBez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 name="Google Shape;2842;p72">
              <a:extLst>
                <a:ext uri="{FF2B5EF4-FFF2-40B4-BE49-F238E27FC236}">
                  <a16:creationId xmlns:a16="http://schemas.microsoft.com/office/drawing/2014/main" id="{2F66D759-149A-8EEA-0FEC-758BCD4DBF0A}"/>
                </a:ext>
              </a:extLst>
            </p:cNvPr>
            <p:cNvSpPr/>
            <p:nvPr/>
          </p:nvSpPr>
          <p:spPr>
            <a:xfrm>
              <a:off x="4248975" y="2821275"/>
              <a:ext cx="64325" cy="130350"/>
            </a:xfrm>
            <a:custGeom>
              <a:avLst/>
              <a:gdLst/>
              <a:ahLst/>
              <a:cxnLst/>
              <a:rect l="l" t="t" r="r" b="b"/>
              <a:pathLst>
                <a:path w="2573" h="5214" extrusionOk="0">
                  <a:moveTo>
                    <a:pt x="2474" y="0"/>
                  </a:moveTo>
                  <a:cubicBezTo>
                    <a:pt x="2468" y="0"/>
                    <a:pt x="2462" y="1"/>
                    <a:pt x="2455" y="2"/>
                  </a:cubicBezTo>
                  <a:cubicBezTo>
                    <a:pt x="2325" y="38"/>
                    <a:pt x="2396" y="216"/>
                    <a:pt x="2361" y="322"/>
                  </a:cubicBezTo>
                  <a:cubicBezTo>
                    <a:pt x="2183" y="1200"/>
                    <a:pt x="1815" y="2054"/>
                    <a:pt x="1269" y="2766"/>
                  </a:cubicBezTo>
                  <a:cubicBezTo>
                    <a:pt x="925" y="3204"/>
                    <a:pt x="605" y="3667"/>
                    <a:pt x="427" y="4201"/>
                  </a:cubicBezTo>
                  <a:cubicBezTo>
                    <a:pt x="404" y="4379"/>
                    <a:pt x="0" y="5161"/>
                    <a:pt x="249" y="5209"/>
                  </a:cubicBezTo>
                  <a:cubicBezTo>
                    <a:pt x="264" y="5212"/>
                    <a:pt x="277" y="5214"/>
                    <a:pt x="289" y="5214"/>
                  </a:cubicBezTo>
                  <a:cubicBezTo>
                    <a:pt x="396" y="5214"/>
                    <a:pt x="418" y="5081"/>
                    <a:pt x="439" y="4995"/>
                  </a:cubicBezTo>
                  <a:cubicBezTo>
                    <a:pt x="570" y="4639"/>
                    <a:pt x="700" y="4284"/>
                    <a:pt x="854" y="3940"/>
                  </a:cubicBezTo>
                  <a:cubicBezTo>
                    <a:pt x="1186" y="3264"/>
                    <a:pt x="1744" y="2718"/>
                    <a:pt x="2040" y="2030"/>
                  </a:cubicBezTo>
                  <a:cubicBezTo>
                    <a:pt x="2301" y="1413"/>
                    <a:pt x="2527" y="761"/>
                    <a:pt x="2562" y="97"/>
                  </a:cubicBezTo>
                  <a:cubicBezTo>
                    <a:pt x="2573" y="44"/>
                    <a:pt x="2526" y="0"/>
                    <a:pt x="247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 name="Google Shape;2843;p72">
              <a:extLst>
                <a:ext uri="{FF2B5EF4-FFF2-40B4-BE49-F238E27FC236}">
                  <a16:creationId xmlns:a16="http://schemas.microsoft.com/office/drawing/2014/main" id="{5A729C7D-D7C4-813E-68DF-41BD01BA6206}"/>
                </a:ext>
              </a:extLst>
            </p:cNvPr>
            <p:cNvSpPr/>
            <p:nvPr/>
          </p:nvSpPr>
          <p:spPr>
            <a:xfrm>
              <a:off x="4251350" y="2877075"/>
              <a:ext cx="24925" cy="37550"/>
            </a:xfrm>
            <a:custGeom>
              <a:avLst/>
              <a:gdLst/>
              <a:ahLst/>
              <a:cxnLst/>
              <a:rect l="l" t="t" r="r" b="b"/>
              <a:pathLst>
                <a:path w="997" h="1502" extrusionOk="0">
                  <a:moveTo>
                    <a:pt x="763" y="0"/>
                  </a:moveTo>
                  <a:cubicBezTo>
                    <a:pt x="724" y="0"/>
                    <a:pt x="689" y="19"/>
                    <a:pt x="664" y="59"/>
                  </a:cubicBezTo>
                  <a:cubicBezTo>
                    <a:pt x="463" y="427"/>
                    <a:pt x="261" y="794"/>
                    <a:pt x="119" y="1186"/>
                  </a:cubicBezTo>
                  <a:cubicBezTo>
                    <a:pt x="95" y="1269"/>
                    <a:pt x="0" y="1376"/>
                    <a:pt x="60" y="1459"/>
                  </a:cubicBezTo>
                  <a:cubicBezTo>
                    <a:pt x="81" y="1489"/>
                    <a:pt x="111" y="1502"/>
                    <a:pt x="141" y="1502"/>
                  </a:cubicBezTo>
                  <a:cubicBezTo>
                    <a:pt x="192" y="1502"/>
                    <a:pt x="242" y="1464"/>
                    <a:pt x="249" y="1411"/>
                  </a:cubicBezTo>
                  <a:cubicBezTo>
                    <a:pt x="344" y="1198"/>
                    <a:pt x="451" y="984"/>
                    <a:pt x="558" y="771"/>
                  </a:cubicBezTo>
                  <a:cubicBezTo>
                    <a:pt x="593" y="605"/>
                    <a:pt x="996" y="107"/>
                    <a:pt x="819" y="12"/>
                  </a:cubicBezTo>
                  <a:cubicBezTo>
                    <a:pt x="800" y="4"/>
                    <a:pt x="781" y="0"/>
                    <a:pt x="76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 name="Google Shape;2844;p72">
              <a:extLst>
                <a:ext uri="{FF2B5EF4-FFF2-40B4-BE49-F238E27FC236}">
                  <a16:creationId xmlns:a16="http://schemas.microsoft.com/office/drawing/2014/main" id="{13E74219-3CE0-1027-40FA-3C94BCDCB462}"/>
                </a:ext>
              </a:extLst>
            </p:cNvPr>
            <p:cNvSpPr/>
            <p:nvPr/>
          </p:nvSpPr>
          <p:spPr>
            <a:xfrm>
              <a:off x="4267650" y="2901975"/>
              <a:ext cx="25" cy="25"/>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 name="Google Shape;2845;p72">
              <a:extLst>
                <a:ext uri="{FF2B5EF4-FFF2-40B4-BE49-F238E27FC236}">
                  <a16:creationId xmlns:a16="http://schemas.microsoft.com/office/drawing/2014/main" id="{D33937F3-1D22-10E1-B918-3AD2A324A737}"/>
                </a:ext>
              </a:extLst>
            </p:cNvPr>
            <p:cNvSpPr/>
            <p:nvPr/>
          </p:nvSpPr>
          <p:spPr>
            <a:xfrm>
              <a:off x="4267650" y="2901975"/>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 name="Google Shape;2846;p72">
              <a:extLst>
                <a:ext uri="{FF2B5EF4-FFF2-40B4-BE49-F238E27FC236}">
                  <a16:creationId xmlns:a16="http://schemas.microsoft.com/office/drawing/2014/main" id="{B8CFFFA6-304D-61F5-E533-830A2444F4A2}"/>
                </a:ext>
              </a:extLst>
            </p:cNvPr>
            <p:cNvSpPr/>
            <p:nvPr/>
          </p:nvSpPr>
          <p:spPr>
            <a:xfrm>
              <a:off x="4267650" y="2901975"/>
              <a:ext cx="25" cy="25"/>
            </a:xfrm>
            <a:custGeom>
              <a:avLst/>
              <a:gdLst/>
              <a:ahLst/>
              <a:cxnLst/>
              <a:rect l="l" t="t" r="r" b="b"/>
              <a:pathLst>
                <a:path w="1" h="1" extrusionOk="0">
                  <a:moveTo>
                    <a:pt x="1" y="0"/>
                  </a:moveTo>
                  <a:lnTo>
                    <a:pt x="1" y="0"/>
                  </a:lnTo>
                  <a:lnTo>
                    <a:pt x="1" y="0"/>
                  </a:lnTo>
                  <a:cubicBezTo>
                    <a:pt x="1" y="0"/>
                    <a:pt x="1" y="0"/>
                    <a:pt x="1" y="0"/>
                  </a:cubicBezTo>
                  <a:cubicBezTo>
                    <a:pt x="1" y="0"/>
                    <a:pt x="1" y="0"/>
                    <a:pt x="1" y="0"/>
                  </a:cubicBez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 name="Google Shape;2847;p72">
              <a:extLst>
                <a:ext uri="{FF2B5EF4-FFF2-40B4-BE49-F238E27FC236}">
                  <a16:creationId xmlns:a16="http://schemas.microsoft.com/office/drawing/2014/main" id="{C2F459EA-7254-3331-1CA4-C6A1CB08DEE6}"/>
                </a:ext>
              </a:extLst>
            </p:cNvPr>
            <p:cNvSpPr/>
            <p:nvPr/>
          </p:nvSpPr>
          <p:spPr>
            <a:xfrm>
              <a:off x="4267650" y="2901975"/>
              <a:ext cx="325" cy="25"/>
            </a:xfrm>
            <a:custGeom>
              <a:avLst/>
              <a:gdLst/>
              <a:ahLst/>
              <a:cxnLst/>
              <a:rect l="l" t="t" r="r" b="b"/>
              <a:pathLst>
                <a:path w="13" h="1" extrusionOk="0">
                  <a:moveTo>
                    <a:pt x="1" y="0"/>
                  </a:moveTo>
                  <a:lnTo>
                    <a:pt x="1" y="0"/>
                  </a:lnTo>
                  <a:lnTo>
                    <a:pt x="1" y="0"/>
                  </a:lnTo>
                  <a:cubicBezTo>
                    <a:pt x="1" y="0"/>
                    <a:pt x="1" y="0"/>
                    <a:pt x="1" y="0"/>
                  </a:cubicBezTo>
                  <a:cubicBezTo>
                    <a:pt x="1" y="0"/>
                    <a:pt x="12" y="0"/>
                    <a:pt x="12" y="0"/>
                  </a:cubicBezTo>
                  <a:cubicBezTo>
                    <a:pt x="12" y="0"/>
                    <a:pt x="12" y="0"/>
                    <a:pt x="1" y="0"/>
                  </a:cubicBezTo>
                  <a:cubicBezTo>
                    <a:pt x="1" y="0"/>
                    <a:pt x="1" y="0"/>
                    <a:pt x="1" y="0"/>
                  </a:cubicBezTo>
                  <a:cubicBezTo>
                    <a:pt x="1" y="0"/>
                    <a:pt x="1" y="0"/>
                    <a:pt x="1" y="0"/>
                  </a:cubicBezTo>
                  <a:lnTo>
                    <a:pt x="1" y="0"/>
                  </a:lnTo>
                  <a:cubicBezTo>
                    <a:pt x="1" y="0"/>
                    <a:pt x="1" y="0"/>
                    <a:pt x="1" y="0"/>
                  </a:cubicBez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 name="Google Shape;2848;p72">
              <a:extLst>
                <a:ext uri="{FF2B5EF4-FFF2-40B4-BE49-F238E27FC236}">
                  <a16:creationId xmlns:a16="http://schemas.microsoft.com/office/drawing/2014/main" id="{12ECB686-D784-AA11-8A63-43E62F12B11F}"/>
                </a:ext>
              </a:extLst>
            </p:cNvPr>
            <p:cNvSpPr/>
            <p:nvPr/>
          </p:nvSpPr>
          <p:spPr>
            <a:xfrm>
              <a:off x="4267650" y="2901975"/>
              <a:ext cx="25" cy="25"/>
            </a:xfrm>
            <a:custGeom>
              <a:avLst/>
              <a:gdLst/>
              <a:ahLst/>
              <a:cxnLst/>
              <a:rect l="l" t="t" r="r" b="b"/>
              <a:pathLst>
                <a:path w="1" h="1" extrusionOk="0">
                  <a:moveTo>
                    <a:pt x="1" y="0"/>
                  </a:moveTo>
                  <a:lnTo>
                    <a:pt x="1" y="0"/>
                  </a:lnTo>
                  <a:lnTo>
                    <a:pt x="1" y="0"/>
                  </a:ln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 name="Google Shape;2849;p72">
              <a:extLst>
                <a:ext uri="{FF2B5EF4-FFF2-40B4-BE49-F238E27FC236}">
                  <a16:creationId xmlns:a16="http://schemas.microsoft.com/office/drawing/2014/main" id="{6FDF17AC-952C-B99B-9820-1FBC24F45A19}"/>
                </a:ext>
              </a:extLst>
            </p:cNvPr>
            <p:cNvSpPr/>
            <p:nvPr/>
          </p:nvSpPr>
          <p:spPr>
            <a:xfrm>
              <a:off x="4267950" y="2901975"/>
              <a:ext cx="25" cy="25"/>
            </a:xfrm>
            <a:custGeom>
              <a:avLst/>
              <a:gdLst/>
              <a:ahLst/>
              <a:cxnLst/>
              <a:rect l="l" t="t" r="r" b="b"/>
              <a:pathLst>
                <a:path w="1" h="1" extrusionOk="0">
                  <a:moveTo>
                    <a:pt x="0" y="0"/>
                  </a:moveTo>
                  <a:lnTo>
                    <a:pt x="0" y="0"/>
                  </a:lnTo>
                  <a:lnTo>
                    <a:pt x="0" y="0"/>
                  </a:lnTo>
                  <a:lnTo>
                    <a:pt x="0" y="0"/>
                  </a:lnTo>
                  <a:cubicBezTo>
                    <a:pt x="0" y="0"/>
                    <a:pt x="0" y="0"/>
                    <a:pt x="0" y="0"/>
                  </a:cubicBez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 name="Google Shape;2850;p72">
              <a:extLst>
                <a:ext uri="{FF2B5EF4-FFF2-40B4-BE49-F238E27FC236}">
                  <a16:creationId xmlns:a16="http://schemas.microsoft.com/office/drawing/2014/main" id="{28E49368-9B8F-BAFF-E893-B7D99FC21A09}"/>
                </a:ext>
              </a:extLst>
            </p:cNvPr>
            <p:cNvSpPr/>
            <p:nvPr/>
          </p:nvSpPr>
          <p:spPr>
            <a:xfrm>
              <a:off x="3805975" y="2437325"/>
              <a:ext cx="557150" cy="502625"/>
            </a:xfrm>
            <a:custGeom>
              <a:avLst/>
              <a:gdLst/>
              <a:ahLst/>
              <a:cxnLst/>
              <a:rect l="l" t="t" r="r" b="b"/>
              <a:pathLst>
                <a:path w="22286" h="20105" extrusionOk="0">
                  <a:moveTo>
                    <a:pt x="13005" y="0"/>
                  </a:moveTo>
                  <a:cubicBezTo>
                    <a:pt x="12423" y="0"/>
                    <a:pt x="11828" y="78"/>
                    <a:pt x="11233" y="238"/>
                  </a:cubicBezTo>
                  <a:cubicBezTo>
                    <a:pt x="7959" y="973"/>
                    <a:pt x="5101" y="2824"/>
                    <a:pt x="4188" y="6228"/>
                  </a:cubicBezTo>
                  <a:cubicBezTo>
                    <a:pt x="3844" y="7722"/>
                    <a:pt x="3512" y="9252"/>
                    <a:pt x="3512" y="10794"/>
                  </a:cubicBezTo>
                  <a:cubicBezTo>
                    <a:pt x="3185" y="10703"/>
                    <a:pt x="2843" y="10649"/>
                    <a:pt x="2507" y="10649"/>
                  </a:cubicBezTo>
                  <a:cubicBezTo>
                    <a:pt x="2049" y="10649"/>
                    <a:pt x="1600" y="10749"/>
                    <a:pt x="1211" y="10995"/>
                  </a:cubicBezTo>
                  <a:cubicBezTo>
                    <a:pt x="1" y="11849"/>
                    <a:pt x="214" y="13676"/>
                    <a:pt x="1246" y="14589"/>
                  </a:cubicBezTo>
                  <a:cubicBezTo>
                    <a:pt x="2159" y="15265"/>
                    <a:pt x="3606" y="15716"/>
                    <a:pt x="4769" y="15834"/>
                  </a:cubicBezTo>
                  <a:cubicBezTo>
                    <a:pt x="4745" y="15763"/>
                    <a:pt x="4721" y="15680"/>
                    <a:pt x="4698" y="15609"/>
                  </a:cubicBezTo>
                  <a:cubicBezTo>
                    <a:pt x="4698" y="15597"/>
                    <a:pt x="4686" y="15574"/>
                    <a:pt x="4686" y="15562"/>
                  </a:cubicBezTo>
                  <a:cubicBezTo>
                    <a:pt x="4674" y="15526"/>
                    <a:pt x="4698" y="15479"/>
                    <a:pt x="4733" y="15467"/>
                  </a:cubicBezTo>
                  <a:cubicBezTo>
                    <a:pt x="4746" y="15458"/>
                    <a:pt x="4760" y="15454"/>
                    <a:pt x="4774" y="15454"/>
                  </a:cubicBezTo>
                  <a:cubicBezTo>
                    <a:pt x="4799" y="15454"/>
                    <a:pt x="4825" y="15468"/>
                    <a:pt x="4840" y="15490"/>
                  </a:cubicBezTo>
                  <a:cubicBezTo>
                    <a:pt x="4864" y="15526"/>
                    <a:pt x="4876" y="15574"/>
                    <a:pt x="4899" y="15621"/>
                  </a:cubicBezTo>
                  <a:cubicBezTo>
                    <a:pt x="4911" y="15657"/>
                    <a:pt x="4935" y="15704"/>
                    <a:pt x="4947" y="15751"/>
                  </a:cubicBezTo>
                  <a:cubicBezTo>
                    <a:pt x="4982" y="15858"/>
                    <a:pt x="5030" y="15953"/>
                    <a:pt x="5065" y="16060"/>
                  </a:cubicBezTo>
                  <a:cubicBezTo>
                    <a:pt x="5148" y="16250"/>
                    <a:pt x="5231" y="16439"/>
                    <a:pt x="5314" y="16629"/>
                  </a:cubicBezTo>
                  <a:cubicBezTo>
                    <a:pt x="5386" y="16783"/>
                    <a:pt x="5469" y="16937"/>
                    <a:pt x="5552" y="17080"/>
                  </a:cubicBezTo>
                  <a:cubicBezTo>
                    <a:pt x="5646" y="17246"/>
                    <a:pt x="5741" y="17400"/>
                    <a:pt x="5836" y="17554"/>
                  </a:cubicBezTo>
                  <a:cubicBezTo>
                    <a:pt x="5884" y="17637"/>
                    <a:pt x="5943" y="17732"/>
                    <a:pt x="6002" y="17815"/>
                  </a:cubicBezTo>
                  <a:cubicBezTo>
                    <a:pt x="6062" y="17898"/>
                    <a:pt x="6133" y="17981"/>
                    <a:pt x="6192" y="18064"/>
                  </a:cubicBezTo>
                  <a:cubicBezTo>
                    <a:pt x="6263" y="18147"/>
                    <a:pt x="6334" y="18230"/>
                    <a:pt x="6406" y="18301"/>
                  </a:cubicBezTo>
                  <a:cubicBezTo>
                    <a:pt x="6441" y="18337"/>
                    <a:pt x="6477" y="18373"/>
                    <a:pt x="6512" y="18408"/>
                  </a:cubicBezTo>
                  <a:cubicBezTo>
                    <a:pt x="6548" y="18444"/>
                    <a:pt x="6595" y="18491"/>
                    <a:pt x="6631" y="18527"/>
                  </a:cubicBezTo>
                  <a:cubicBezTo>
                    <a:pt x="6690" y="18574"/>
                    <a:pt x="6749" y="18622"/>
                    <a:pt x="6809" y="18681"/>
                  </a:cubicBezTo>
                  <a:cubicBezTo>
                    <a:pt x="6844" y="18705"/>
                    <a:pt x="6880" y="18728"/>
                    <a:pt x="6904" y="18752"/>
                  </a:cubicBezTo>
                  <a:cubicBezTo>
                    <a:pt x="6939" y="18776"/>
                    <a:pt x="6963" y="18800"/>
                    <a:pt x="6999" y="18811"/>
                  </a:cubicBezTo>
                  <a:cubicBezTo>
                    <a:pt x="7046" y="18847"/>
                    <a:pt x="7093" y="18883"/>
                    <a:pt x="7141" y="18918"/>
                  </a:cubicBezTo>
                  <a:cubicBezTo>
                    <a:pt x="7188" y="18942"/>
                    <a:pt x="7236" y="18977"/>
                    <a:pt x="7283" y="19001"/>
                  </a:cubicBezTo>
                  <a:cubicBezTo>
                    <a:pt x="7331" y="19025"/>
                    <a:pt x="7366" y="19060"/>
                    <a:pt x="7414" y="19084"/>
                  </a:cubicBezTo>
                  <a:cubicBezTo>
                    <a:pt x="7473" y="19108"/>
                    <a:pt x="7532" y="19144"/>
                    <a:pt x="7580" y="19179"/>
                  </a:cubicBezTo>
                  <a:cubicBezTo>
                    <a:pt x="7639" y="19203"/>
                    <a:pt x="7698" y="19227"/>
                    <a:pt x="7758" y="19262"/>
                  </a:cubicBezTo>
                  <a:cubicBezTo>
                    <a:pt x="7817" y="19286"/>
                    <a:pt x="7864" y="19310"/>
                    <a:pt x="7912" y="19321"/>
                  </a:cubicBezTo>
                  <a:cubicBezTo>
                    <a:pt x="7971" y="19345"/>
                    <a:pt x="8019" y="19369"/>
                    <a:pt x="8066" y="19393"/>
                  </a:cubicBezTo>
                  <a:cubicBezTo>
                    <a:pt x="8125" y="19416"/>
                    <a:pt x="8185" y="19428"/>
                    <a:pt x="8244" y="19452"/>
                  </a:cubicBezTo>
                  <a:cubicBezTo>
                    <a:pt x="8327" y="19476"/>
                    <a:pt x="8410" y="19511"/>
                    <a:pt x="8493" y="19535"/>
                  </a:cubicBezTo>
                  <a:cubicBezTo>
                    <a:pt x="8576" y="19559"/>
                    <a:pt x="8659" y="19582"/>
                    <a:pt x="8754" y="19606"/>
                  </a:cubicBezTo>
                  <a:cubicBezTo>
                    <a:pt x="8837" y="19630"/>
                    <a:pt x="8920" y="19654"/>
                    <a:pt x="9003" y="19677"/>
                  </a:cubicBezTo>
                  <a:cubicBezTo>
                    <a:pt x="9074" y="19689"/>
                    <a:pt x="9157" y="19713"/>
                    <a:pt x="9228" y="19725"/>
                  </a:cubicBezTo>
                  <a:cubicBezTo>
                    <a:pt x="9406" y="19760"/>
                    <a:pt x="9572" y="19784"/>
                    <a:pt x="9738" y="19820"/>
                  </a:cubicBezTo>
                  <a:cubicBezTo>
                    <a:pt x="9904" y="19843"/>
                    <a:pt x="10070" y="19867"/>
                    <a:pt x="10225" y="19891"/>
                  </a:cubicBezTo>
                  <a:cubicBezTo>
                    <a:pt x="10557" y="19938"/>
                    <a:pt x="10877" y="19974"/>
                    <a:pt x="11209" y="19997"/>
                  </a:cubicBezTo>
                  <a:cubicBezTo>
                    <a:pt x="11553" y="20033"/>
                    <a:pt x="11885" y="20057"/>
                    <a:pt x="12229" y="20080"/>
                  </a:cubicBezTo>
                  <a:cubicBezTo>
                    <a:pt x="12514" y="20092"/>
                    <a:pt x="12798" y="20104"/>
                    <a:pt x="13083" y="20104"/>
                  </a:cubicBezTo>
                  <a:lnTo>
                    <a:pt x="13356" y="20104"/>
                  </a:lnTo>
                  <a:cubicBezTo>
                    <a:pt x="13415" y="20104"/>
                    <a:pt x="13474" y="20092"/>
                    <a:pt x="13522" y="20092"/>
                  </a:cubicBezTo>
                  <a:cubicBezTo>
                    <a:pt x="13569" y="20092"/>
                    <a:pt x="13617" y="20080"/>
                    <a:pt x="13676" y="20080"/>
                  </a:cubicBezTo>
                  <a:cubicBezTo>
                    <a:pt x="13771" y="20069"/>
                    <a:pt x="13866" y="20057"/>
                    <a:pt x="13972" y="20033"/>
                  </a:cubicBezTo>
                  <a:cubicBezTo>
                    <a:pt x="14091" y="20009"/>
                    <a:pt x="14222" y="19986"/>
                    <a:pt x="14352" y="19962"/>
                  </a:cubicBezTo>
                  <a:cubicBezTo>
                    <a:pt x="14459" y="19926"/>
                    <a:pt x="14577" y="19903"/>
                    <a:pt x="14684" y="19867"/>
                  </a:cubicBezTo>
                  <a:cubicBezTo>
                    <a:pt x="14815" y="19831"/>
                    <a:pt x="14945" y="19784"/>
                    <a:pt x="15075" y="19737"/>
                  </a:cubicBezTo>
                  <a:cubicBezTo>
                    <a:pt x="15230" y="19677"/>
                    <a:pt x="15372" y="19618"/>
                    <a:pt x="15526" y="19570"/>
                  </a:cubicBezTo>
                  <a:cubicBezTo>
                    <a:pt x="15799" y="19464"/>
                    <a:pt x="16072" y="19357"/>
                    <a:pt x="16333" y="19238"/>
                  </a:cubicBezTo>
                  <a:cubicBezTo>
                    <a:pt x="16439" y="19191"/>
                    <a:pt x="16534" y="19144"/>
                    <a:pt x="16629" y="19096"/>
                  </a:cubicBezTo>
                  <a:cubicBezTo>
                    <a:pt x="16736" y="19049"/>
                    <a:pt x="16831" y="18989"/>
                    <a:pt x="16926" y="18930"/>
                  </a:cubicBezTo>
                  <a:cubicBezTo>
                    <a:pt x="17092" y="18811"/>
                    <a:pt x="17270" y="18705"/>
                    <a:pt x="17448" y="18598"/>
                  </a:cubicBezTo>
                  <a:cubicBezTo>
                    <a:pt x="17531" y="18539"/>
                    <a:pt x="17625" y="18467"/>
                    <a:pt x="17720" y="18408"/>
                  </a:cubicBezTo>
                  <a:cubicBezTo>
                    <a:pt x="17791" y="18349"/>
                    <a:pt x="17875" y="18290"/>
                    <a:pt x="17946" y="18230"/>
                  </a:cubicBezTo>
                  <a:cubicBezTo>
                    <a:pt x="18124" y="18076"/>
                    <a:pt x="18301" y="17922"/>
                    <a:pt x="18479" y="17756"/>
                  </a:cubicBezTo>
                  <a:cubicBezTo>
                    <a:pt x="18645" y="17602"/>
                    <a:pt x="18800" y="17447"/>
                    <a:pt x="18966" y="17293"/>
                  </a:cubicBezTo>
                  <a:cubicBezTo>
                    <a:pt x="19037" y="17198"/>
                    <a:pt x="19108" y="17115"/>
                    <a:pt x="19179" y="17020"/>
                  </a:cubicBezTo>
                  <a:cubicBezTo>
                    <a:pt x="19262" y="16926"/>
                    <a:pt x="19321" y="16831"/>
                    <a:pt x="19393" y="16736"/>
                  </a:cubicBezTo>
                  <a:cubicBezTo>
                    <a:pt x="19488" y="16605"/>
                    <a:pt x="19571" y="16463"/>
                    <a:pt x="19665" y="16321"/>
                  </a:cubicBezTo>
                  <a:cubicBezTo>
                    <a:pt x="19748" y="16190"/>
                    <a:pt x="19831" y="16048"/>
                    <a:pt x="19903" y="15894"/>
                  </a:cubicBezTo>
                  <a:cubicBezTo>
                    <a:pt x="19926" y="15846"/>
                    <a:pt x="19962" y="15787"/>
                    <a:pt x="19986" y="15740"/>
                  </a:cubicBezTo>
                  <a:cubicBezTo>
                    <a:pt x="20413" y="14660"/>
                    <a:pt x="20591" y="13522"/>
                    <a:pt x="20626" y="12359"/>
                  </a:cubicBezTo>
                  <a:cubicBezTo>
                    <a:pt x="21077" y="11944"/>
                    <a:pt x="21444" y="11434"/>
                    <a:pt x="21694" y="10865"/>
                  </a:cubicBezTo>
                  <a:cubicBezTo>
                    <a:pt x="22285" y="9727"/>
                    <a:pt x="22113" y="7401"/>
                    <a:pt x="20528" y="7401"/>
                  </a:cubicBezTo>
                  <a:cubicBezTo>
                    <a:pt x="20461" y="7401"/>
                    <a:pt x="20390" y="7405"/>
                    <a:pt x="20318" y="7414"/>
                  </a:cubicBezTo>
                  <a:cubicBezTo>
                    <a:pt x="20270" y="7425"/>
                    <a:pt x="20223" y="7437"/>
                    <a:pt x="20175" y="7461"/>
                  </a:cubicBezTo>
                  <a:cubicBezTo>
                    <a:pt x="19879" y="6144"/>
                    <a:pt x="19405" y="4875"/>
                    <a:pt x="18717" y="3701"/>
                  </a:cubicBezTo>
                  <a:cubicBezTo>
                    <a:pt x="17645" y="1356"/>
                    <a:pt x="15437" y="0"/>
                    <a:pt x="13005" y="0"/>
                  </a:cubicBez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 name="Google Shape;2851;p72">
              <a:extLst>
                <a:ext uri="{FF2B5EF4-FFF2-40B4-BE49-F238E27FC236}">
                  <a16:creationId xmlns:a16="http://schemas.microsoft.com/office/drawing/2014/main" id="{9B652455-CDA7-1030-AF46-0C1AF9A5C1FF}"/>
                </a:ext>
              </a:extLst>
            </p:cNvPr>
            <p:cNvSpPr/>
            <p:nvPr/>
          </p:nvSpPr>
          <p:spPr>
            <a:xfrm>
              <a:off x="3616225" y="2370000"/>
              <a:ext cx="722325" cy="852550"/>
            </a:xfrm>
            <a:custGeom>
              <a:avLst/>
              <a:gdLst/>
              <a:ahLst/>
              <a:cxnLst/>
              <a:rect l="l" t="t" r="r" b="b"/>
              <a:pathLst>
                <a:path w="28893" h="34102" extrusionOk="0">
                  <a:moveTo>
                    <a:pt x="18808" y="0"/>
                  </a:moveTo>
                  <a:cubicBezTo>
                    <a:pt x="18060" y="0"/>
                    <a:pt x="17329" y="237"/>
                    <a:pt x="16629" y="511"/>
                  </a:cubicBezTo>
                  <a:cubicBezTo>
                    <a:pt x="16572" y="522"/>
                    <a:pt x="16516" y="527"/>
                    <a:pt x="16460" y="527"/>
                  </a:cubicBezTo>
                  <a:cubicBezTo>
                    <a:pt x="16085" y="527"/>
                    <a:pt x="15733" y="309"/>
                    <a:pt x="15371" y="227"/>
                  </a:cubicBezTo>
                  <a:cubicBezTo>
                    <a:pt x="14978" y="111"/>
                    <a:pt x="14564" y="55"/>
                    <a:pt x="14151" y="55"/>
                  </a:cubicBezTo>
                  <a:cubicBezTo>
                    <a:pt x="14016" y="55"/>
                    <a:pt x="13881" y="61"/>
                    <a:pt x="13746" y="73"/>
                  </a:cubicBezTo>
                  <a:cubicBezTo>
                    <a:pt x="11446" y="345"/>
                    <a:pt x="8635" y="1460"/>
                    <a:pt x="8243" y="4034"/>
                  </a:cubicBezTo>
                  <a:cubicBezTo>
                    <a:pt x="7935" y="5362"/>
                    <a:pt x="8540" y="7047"/>
                    <a:pt x="7437" y="8102"/>
                  </a:cubicBezTo>
                  <a:cubicBezTo>
                    <a:pt x="6867" y="8612"/>
                    <a:pt x="6108" y="8754"/>
                    <a:pt x="5373" y="8837"/>
                  </a:cubicBezTo>
                  <a:cubicBezTo>
                    <a:pt x="4436" y="8956"/>
                    <a:pt x="3463" y="9087"/>
                    <a:pt x="2645" y="9573"/>
                  </a:cubicBezTo>
                  <a:cubicBezTo>
                    <a:pt x="1578" y="10237"/>
                    <a:pt x="1056" y="11731"/>
                    <a:pt x="1649" y="12870"/>
                  </a:cubicBezTo>
                  <a:cubicBezTo>
                    <a:pt x="1993" y="13653"/>
                    <a:pt x="2859" y="13997"/>
                    <a:pt x="3297" y="14685"/>
                  </a:cubicBezTo>
                  <a:cubicBezTo>
                    <a:pt x="3535" y="15266"/>
                    <a:pt x="3036" y="15835"/>
                    <a:pt x="2550" y="16108"/>
                  </a:cubicBezTo>
                  <a:cubicBezTo>
                    <a:pt x="1839" y="16570"/>
                    <a:pt x="1020" y="16962"/>
                    <a:pt x="593" y="17733"/>
                  </a:cubicBezTo>
                  <a:cubicBezTo>
                    <a:pt x="119" y="18599"/>
                    <a:pt x="166" y="19808"/>
                    <a:pt x="795" y="20591"/>
                  </a:cubicBezTo>
                  <a:cubicBezTo>
                    <a:pt x="1412" y="21398"/>
                    <a:pt x="2562" y="22014"/>
                    <a:pt x="2479" y="23153"/>
                  </a:cubicBezTo>
                  <a:cubicBezTo>
                    <a:pt x="2396" y="24268"/>
                    <a:pt x="1186" y="24742"/>
                    <a:pt x="759" y="25667"/>
                  </a:cubicBezTo>
                  <a:cubicBezTo>
                    <a:pt x="0" y="27079"/>
                    <a:pt x="653" y="28158"/>
                    <a:pt x="1862" y="28787"/>
                  </a:cubicBezTo>
                  <a:cubicBezTo>
                    <a:pt x="1850" y="28799"/>
                    <a:pt x="1850" y="28799"/>
                    <a:pt x="1850" y="28810"/>
                  </a:cubicBezTo>
                  <a:cubicBezTo>
                    <a:pt x="997" y="30839"/>
                    <a:pt x="1507" y="33649"/>
                    <a:pt x="3985" y="34065"/>
                  </a:cubicBezTo>
                  <a:cubicBezTo>
                    <a:pt x="4111" y="34089"/>
                    <a:pt x="4237" y="34101"/>
                    <a:pt x="4363" y="34101"/>
                  </a:cubicBezTo>
                  <a:cubicBezTo>
                    <a:pt x="5083" y="34101"/>
                    <a:pt x="5791" y="33713"/>
                    <a:pt x="6215" y="33128"/>
                  </a:cubicBezTo>
                  <a:cubicBezTo>
                    <a:pt x="6701" y="32463"/>
                    <a:pt x="6939" y="31574"/>
                    <a:pt x="7674" y="31123"/>
                  </a:cubicBezTo>
                  <a:cubicBezTo>
                    <a:pt x="8670" y="30542"/>
                    <a:pt x="9987" y="30874"/>
                    <a:pt x="10936" y="30151"/>
                  </a:cubicBezTo>
                  <a:cubicBezTo>
                    <a:pt x="11991" y="29415"/>
                    <a:pt x="12122" y="27897"/>
                    <a:pt x="11730" y="26759"/>
                  </a:cubicBezTo>
                  <a:cubicBezTo>
                    <a:pt x="11505" y="26035"/>
                    <a:pt x="10983" y="25442"/>
                    <a:pt x="10829" y="24695"/>
                  </a:cubicBezTo>
                  <a:cubicBezTo>
                    <a:pt x="10592" y="22963"/>
                    <a:pt x="13094" y="21908"/>
                    <a:pt x="12762" y="19061"/>
                  </a:cubicBezTo>
                  <a:cubicBezTo>
                    <a:pt x="12715" y="18848"/>
                    <a:pt x="12691" y="18575"/>
                    <a:pt x="12513" y="18433"/>
                  </a:cubicBezTo>
                  <a:cubicBezTo>
                    <a:pt x="12549" y="18326"/>
                    <a:pt x="12513" y="18183"/>
                    <a:pt x="12359" y="18160"/>
                  </a:cubicBezTo>
                  <a:cubicBezTo>
                    <a:pt x="11671" y="18124"/>
                    <a:pt x="10983" y="18112"/>
                    <a:pt x="10307" y="17970"/>
                  </a:cubicBezTo>
                  <a:cubicBezTo>
                    <a:pt x="9773" y="17851"/>
                    <a:pt x="9263" y="17602"/>
                    <a:pt x="8824" y="17270"/>
                  </a:cubicBezTo>
                  <a:cubicBezTo>
                    <a:pt x="8552" y="17069"/>
                    <a:pt x="8338" y="16796"/>
                    <a:pt x="8243" y="16476"/>
                  </a:cubicBezTo>
                  <a:cubicBezTo>
                    <a:pt x="8030" y="15800"/>
                    <a:pt x="8255" y="15052"/>
                    <a:pt x="8611" y="14471"/>
                  </a:cubicBezTo>
                  <a:cubicBezTo>
                    <a:pt x="9001" y="13897"/>
                    <a:pt x="9758" y="13610"/>
                    <a:pt x="10446" y="13610"/>
                  </a:cubicBezTo>
                  <a:cubicBezTo>
                    <a:pt x="10511" y="13610"/>
                    <a:pt x="10576" y="13612"/>
                    <a:pt x="10639" y="13617"/>
                  </a:cubicBezTo>
                  <a:cubicBezTo>
                    <a:pt x="10793" y="13641"/>
                    <a:pt x="10947" y="13653"/>
                    <a:pt x="11102" y="13700"/>
                  </a:cubicBezTo>
                  <a:cubicBezTo>
                    <a:pt x="11113" y="13700"/>
                    <a:pt x="11113" y="13688"/>
                    <a:pt x="11125" y="13688"/>
                  </a:cubicBezTo>
                  <a:cubicBezTo>
                    <a:pt x="11327" y="13795"/>
                    <a:pt x="11517" y="13914"/>
                    <a:pt x="11706" y="14020"/>
                  </a:cubicBezTo>
                  <a:cubicBezTo>
                    <a:pt x="11971" y="14189"/>
                    <a:pt x="12199" y="14358"/>
                    <a:pt x="12435" y="14358"/>
                  </a:cubicBezTo>
                  <a:cubicBezTo>
                    <a:pt x="12581" y="14358"/>
                    <a:pt x="12730" y="14294"/>
                    <a:pt x="12892" y="14127"/>
                  </a:cubicBezTo>
                  <a:cubicBezTo>
                    <a:pt x="15205" y="12099"/>
                    <a:pt x="13889" y="9383"/>
                    <a:pt x="15359" y="6916"/>
                  </a:cubicBezTo>
                  <a:cubicBezTo>
                    <a:pt x="16047" y="5789"/>
                    <a:pt x="17316" y="4983"/>
                    <a:pt x="18645" y="4852"/>
                  </a:cubicBezTo>
                  <a:cubicBezTo>
                    <a:pt x="18655" y="4852"/>
                    <a:pt x="18666" y="4852"/>
                    <a:pt x="18676" y="4852"/>
                  </a:cubicBezTo>
                  <a:cubicBezTo>
                    <a:pt x="19280" y="4852"/>
                    <a:pt x="19804" y="5189"/>
                    <a:pt x="20329" y="5434"/>
                  </a:cubicBezTo>
                  <a:cubicBezTo>
                    <a:pt x="20426" y="5486"/>
                    <a:pt x="20523" y="5508"/>
                    <a:pt x="20620" y="5508"/>
                  </a:cubicBezTo>
                  <a:cubicBezTo>
                    <a:pt x="20940" y="5508"/>
                    <a:pt x="21257" y="5273"/>
                    <a:pt x="21539" y="5137"/>
                  </a:cubicBezTo>
                  <a:cubicBezTo>
                    <a:pt x="21930" y="4912"/>
                    <a:pt x="22333" y="4710"/>
                    <a:pt x="22760" y="4568"/>
                  </a:cubicBezTo>
                  <a:cubicBezTo>
                    <a:pt x="22929" y="4502"/>
                    <a:pt x="23099" y="4474"/>
                    <a:pt x="23266" y="4474"/>
                  </a:cubicBezTo>
                  <a:cubicBezTo>
                    <a:pt x="23735" y="4474"/>
                    <a:pt x="24191" y="4697"/>
                    <a:pt x="24575" y="4959"/>
                  </a:cubicBezTo>
                  <a:cubicBezTo>
                    <a:pt x="26307" y="6240"/>
                    <a:pt x="26366" y="8636"/>
                    <a:pt x="27089" y="10486"/>
                  </a:cubicBezTo>
                  <a:cubicBezTo>
                    <a:pt x="27197" y="10822"/>
                    <a:pt x="27315" y="10932"/>
                    <a:pt x="27450" y="10932"/>
                  </a:cubicBezTo>
                  <a:cubicBezTo>
                    <a:pt x="27688" y="10932"/>
                    <a:pt x="27976" y="10590"/>
                    <a:pt x="28347" y="10522"/>
                  </a:cubicBezTo>
                  <a:cubicBezTo>
                    <a:pt x="28892" y="10284"/>
                    <a:pt x="27860" y="7414"/>
                    <a:pt x="27671" y="6892"/>
                  </a:cubicBezTo>
                  <a:cubicBezTo>
                    <a:pt x="27184" y="5730"/>
                    <a:pt x="26651" y="4568"/>
                    <a:pt x="25939" y="3536"/>
                  </a:cubicBezTo>
                  <a:cubicBezTo>
                    <a:pt x="25334" y="2789"/>
                    <a:pt x="24587" y="2160"/>
                    <a:pt x="23792" y="1626"/>
                  </a:cubicBezTo>
                  <a:cubicBezTo>
                    <a:pt x="22464" y="784"/>
                    <a:pt x="20946" y="251"/>
                    <a:pt x="19380" y="49"/>
                  </a:cubicBezTo>
                  <a:cubicBezTo>
                    <a:pt x="19189" y="15"/>
                    <a:pt x="18998" y="0"/>
                    <a:pt x="18808" y="0"/>
                  </a:cubicBezTo>
                  <a:close/>
                </a:path>
              </a:pathLst>
            </a:custGeom>
            <a:solidFill>
              <a:srgbClr val="5E341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 name="Google Shape;2852;p72">
              <a:extLst>
                <a:ext uri="{FF2B5EF4-FFF2-40B4-BE49-F238E27FC236}">
                  <a16:creationId xmlns:a16="http://schemas.microsoft.com/office/drawing/2014/main" id="{0AF718F5-FE08-6B49-A610-01DE166D15B5}"/>
                </a:ext>
              </a:extLst>
            </p:cNvPr>
            <p:cNvSpPr/>
            <p:nvPr/>
          </p:nvSpPr>
          <p:spPr>
            <a:xfrm>
              <a:off x="3922800" y="2827300"/>
              <a:ext cx="9225" cy="54825"/>
            </a:xfrm>
            <a:custGeom>
              <a:avLst/>
              <a:gdLst/>
              <a:ahLst/>
              <a:cxnLst/>
              <a:rect l="l" t="t" r="r" b="b"/>
              <a:pathLst>
                <a:path w="369" h="2193" extrusionOk="0">
                  <a:moveTo>
                    <a:pt x="198" y="0"/>
                  </a:moveTo>
                  <a:cubicBezTo>
                    <a:pt x="188" y="0"/>
                    <a:pt x="177" y="3"/>
                    <a:pt x="167" y="10"/>
                  </a:cubicBezTo>
                  <a:cubicBezTo>
                    <a:pt x="131" y="34"/>
                    <a:pt x="119" y="81"/>
                    <a:pt x="119" y="117"/>
                  </a:cubicBezTo>
                  <a:cubicBezTo>
                    <a:pt x="119" y="212"/>
                    <a:pt x="131" y="295"/>
                    <a:pt x="131" y="390"/>
                  </a:cubicBezTo>
                  <a:cubicBezTo>
                    <a:pt x="131" y="662"/>
                    <a:pt x="119" y="935"/>
                    <a:pt x="96" y="1208"/>
                  </a:cubicBezTo>
                  <a:cubicBezTo>
                    <a:pt x="72" y="1493"/>
                    <a:pt x="36" y="1777"/>
                    <a:pt x="1" y="2062"/>
                  </a:cubicBezTo>
                  <a:cubicBezTo>
                    <a:pt x="1" y="2121"/>
                    <a:pt x="36" y="2181"/>
                    <a:pt x="96" y="2192"/>
                  </a:cubicBezTo>
                  <a:cubicBezTo>
                    <a:pt x="155" y="2192"/>
                    <a:pt x="214" y="2157"/>
                    <a:pt x="226" y="2098"/>
                  </a:cubicBezTo>
                  <a:cubicBezTo>
                    <a:pt x="238" y="1979"/>
                    <a:pt x="262" y="1860"/>
                    <a:pt x="274" y="1742"/>
                  </a:cubicBezTo>
                  <a:cubicBezTo>
                    <a:pt x="333" y="1208"/>
                    <a:pt x="369" y="651"/>
                    <a:pt x="286" y="117"/>
                  </a:cubicBezTo>
                  <a:cubicBezTo>
                    <a:pt x="297" y="93"/>
                    <a:pt x="297" y="46"/>
                    <a:pt x="262" y="34"/>
                  </a:cubicBezTo>
                  <a:cubicBezTo>
                    <a:pt x="245" y="17"/>
                    <a:pt x="222" y="0"/>
                    <a:pt x="198" y="0"/>
                  </a:cubicBezTo>
                  <a:close/>
                </a:path>
              </a:pathLst>
            </a:custGeom>
            <a:solidFill>
              <a:srgbClr val="5E341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 name="Google Shape;2853;p72">
              <a:extLst>
                <a:ext uri="{FF2B5EF4-FFF2-40B4-BE49-F238E27FC236}">
                  <a16:creationId xmlns:a16="http://schemas.microsoft.com/office/drawing/2014/main" id="{5C1032F2-5BD8-A5E7-6807-C44D98A79E93}"/>
                </a:ext>
              </a:extLst>
            </p:cNvPr>
            <p:cNvSpPr/>
            <p:nvPr/>
          </p:nvSpPr>
          <p:spPr>
            <a:xfrm>
              <a:off x="3920375" y="2826000"/>
              <a:ext cx="13725" cy="43375"/>
            </a:xfrm>
            <a:custGeom>
              <a:avLst/>
              <a:gdLst/>
              <a:ahLst/>
              <a:cxnLst/>
              <a:rect l="l" t="t" r="r" b="b"/>
              <a:pathLst>
                <a:path w="549" h="1735" extrusionOk="0">
                  <a:moveTo>
                    <a:pt x="140" y="1"/>
                  </a:moveTo>
                  <a:cubicBezTo>
                    <a:pt x="69" y="1"/>
                    <a:pt x="1" y="69"/>
                    <a:pt x="39" y="145"/>
                  </a:cubicBezTo>
                  <a:cubicBezTo>
                    <a:pt x="122" y="311"/>
                    <a:pt x="133" y="513"/>
                    <a:pt x="157" y="703"/>
                  </a:cubicBezTo>
                  <a:cubicBezTo>
                    <a:pt x="157" y="928"/>
                    <a:pt x="169" y="1165"/>
                    <a:pt x="181" y="1402"/>
                  </a:cubicBezTo>
                  <a:cubicBezTo>
                    <a:pt x="181" y="1450"/>
                    <a:pt x="181" y="1497"/>
                    <a:pt x="181" y="1545"/>
                  </a:cubicBezTo>
                  <a:cubicBezTo>
                    <a:pt x="181" y="1651"/>
                    <a:pt x="264" y="1723"/>
                    <a:pt x="359" y="1734"/>
                  </a:cubicBezTo>
                  <a:cubicBezTo>
                    <a:pt x="454" y="1734"/>
                    <a:pt x="537" y="1651"/>
                    <a:pt x="537" y="1557"/>
                  </a:cubicBezTo>
                  <a:cubicBezTo>
                    <a:pt x="549" y="1177"/>
                    <a:pt x="549" y="774"/>
                    <a:pt x="442" y="406"/>
                  </a:cubicBezTo>
                  <a:cubicBezTo>
                    <a:pt x="394" y="264"/>
                    <a:pt x="335" y="98"/>
                    <a:pt x="193" y="15"/>
                  </a:cubicBezTo>
                  <a:cubicBezTo>
                    <a:pt x="176" y="5"/>
                    <a:pt x="158" y="1"/>
                    <a:pt x="140" y="1"/>
                  </a:cubicBezTo>
                  <a:close/>
                </a:path>
              </a:pathLst>
            </a:custGeom>
            <a:solidFill>
              <a:srgbClr val="5E341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 name="Google Shape;2854;p72">
              <a:extLst>
                <a:ext uri="{FF2B5EF4-FFF2-40B4-BE49-F238E27FC236}">
                  <a16:creationId xmlns:a16="http://schemas.microsoft.com/office/drawing/2014/main" id="{19672BA8-9292-2814-A3F7-F6B8434156BE}"/>
                </a:ext>
              </a:extLst>
            </p:cNvPr>
            <p:cNvSpPr/>
            <p:nvPr/>
          </p:nvSpPr>
          <p:spPr>
            <a:xfrm>
              <a:off x="3886625" y="2822775"/>
              <a:ext cx="55775" cy="124225"/>
            </a:xfrm>
            <a:custGeom>
              <a:avLst/>
              <a:gdLst/>
              <a:ahLst/>
              <a:cxnLst/>
              <a:rect l="l" t="t" r="r" b="b"/>
              <a:pathLst>
                <a:path w="2231" h="4969" extrusionOk="0">
                  <a:moveTo>
                    <a:pt x="1505" y="0"/>
                  </a:moveTo>
                  <a:cubicBezTo>
                    <a:pt x="1461" y="0"/>
                    <a:pt x="1420" y="17"/>
                    <a:pt x="1389" y="61"/>
                  </a:cubicBezTo>
                  <a:cubicBezTo>
                    <a:pt x="1329" y="156"/>
                    <a:pt x="1460" y="227"/>
                    <a:pt x="1472" y="322"/>
                  </a:cubicBezTo>
                  <a:cubicBezTo>
                    <a:pt x="1733" y="1389"/>
                    <a:pt x="1365" y="2504"/>
                    <a:pt x="890" y="3441"/>
                  </a:cubicBezTo>
                  <a:cubicBezTo>
                    <a:pt x="606" y="3856"/>
                    <a:pt x="321" y="4271"/>
                    <a:pt x="48" y="4698"/>
                  </a:cubicBezTo>
                  <a:cubicBezTo>
                    <a:pt x="1" y="4781"/>
                    <a:pt x="37" y="4900"/>
                    <a:pt x="108" y="4947"/>
                  </a:cubicBezTo>
                  <a:cubicBezTo>
                    <a:pt x="138" y="4962"/>
                    <a:pt x="168" y="4969"/>
                    <a:pt x="197" y="4969"/>
                  </a:cubicBezTo>
                  <a:cubicBezTo>
                    <a:pt x="282" y="4969"/>
                    <a:pt x="357" y="4911"/>
                    <a:pt x="392" y="4840"/>
                  </a:cubicBezTo>
                  <a:cubicBezTo>
                    <a:pt x="558" y="4603"/>
                    <a:pt x="736" y="4366"/>
                    <a:pt x="914" y="4141"/>
                  </a:cubicBezTo>
                  <a:cubicBezTo>
                    <a:pt x="1424" y="3559"/>
                    <a:pt x="1661" y="2824"/>
                    <a:pt x="1887" y="2089"/>
                  </a:cubicBezTo>
                  <a:cubicBezTo>
                    <a:pt x="2112" y="1460"/>
                    <a:pt x="2231" y="677"/>
                    <a:pt x="1744" y="132"/>
                  </a:cubicBezTo>
                  <a:cubicBezTo>
                    <a:pt x="1689" y="69"/>
                    <a:pt x="1592" y="0"/>
                    <a:pt x="1505" y="0"/>
                  </a:cubicBezTo>
                  <a:close/>
                </a:path>
              </a:pathLst>
            </a:custGeom>
            <a:solidFill>
              <a:srgbClr val="5E341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 name="Google Shape;2855;p72">
              <a:extLst>
                <a:ext uri="{FF2B5EF4-FFF2-40B4-BE49-F238E27FC236}">
                  <a16:creationId xmlns:a16="http://schemas.microsoft.com/office/drawing/2014/main" id="{70D560F6-2A57-4E8B-A7E9-B6457CE99F8F}"/>
                </a:ext>
              </a:extLst>
            </p:cNvPr>
            <p:cNvSpPr/>
            <p:nvPr/>
          </p:nvSpPr>
          <p:spPr>
            <a:xfrm>
              <a:off x="3807175" y="2701950"/>
              <a:ext cx="134350" cy="320450"/>
            </a:xfrm>
            <a:custGeom>
              <a:avLst/>
              <a:gdLst/>
              <a:ahLst/>
              <a:cxnLst/>
              <a:rect l="l" t="t" r="r" b="b"/>
              <a:pathLst>
                <a:path w="5374" h="12818" extrusionOk="0">
                  <a:moveTo>
                    <a:pt x="2446" y="1"/>
                  </a:moveTo>
                  <a:cubicBezTo>
                    <a:pt x="2389" y="1"/>
                    <a:pt x="2326" y="14"/>
                    <a:pt x="2278" y="19"/>
                  </a:cubicBezTo>
                  <a:cubicBezTo>
                    <a:pt x="1768" y="126"/>
                    <a:pt x="1281" y="375"/>
                    <a:pt x="866" y="683"/>
                  </a:cubicBezTo>
                  <a:cubicBezTo>
                    <a:pt x="119" y="1300"/>
                    <a:pt x="0" y="2296"/>
                    <a:pt x="273" y="3174"/>
                  </a:cubicBezTo>
                  <a:cubicBezTo>
                    <a:pt x="613" y="4507"/>
                    <a:pt x="2136" y="5320"/>
                    <a:pt x="3527" y="5320"/>
                  </a:cubicBezTo>
                  <a:cubicBezTo>
                    <a:pt x="3931" y="5320"/>
                    <a:pt x="4324" y="5251"/>
                    <a:pt x="4673" y="5107"/>
                  </a:cubicBezTo>
                  <a:lnTo>
                    <a:pt x="4673" y="5107"/>
                  </a:lnTo>
                  <a:cubicBezTo>
                    <a:pt x="5124" y="6590"/>
                    <a:pt x="4294" y="8060"/>
                    <a:pt x="3547" y="9318"/>
                  </a:cubicBezTo>
                  <a:cubicBezTo>
                    <a:pt x="3120" y="9946"/>
                    <a:pt x="2788" y="10634"/>
                    <a:pt x="2681" y="11393"/>
                  </a:cubicBezTo>
                  <a:cubicBezTo>
                    <a:pt x="2610" y="11796"/>
                    <a:pt x="2598" y="12212"/>
                    <a:pt x="2574" y="12627"/>
                  </a:cubicBezTo>
                  <a:cubicBezTo>
                    <a:pt x="2574" y="12722"/>
                    <a:pt x="2657" y="12816"/>
                    <a:pt x="2764" y="12816"/>
                  </a:cubicBezTo>
                  <a:cubicBezTo>
                    <a:pt x="2769" y="12817"/>
                    <a:pt x="2775" y="12817"/>
                    <a:pt x="2780" y="12817"/>
                  </a:cubicBezTo>
                  <a:cubicBezTo>
                    <a:pt x="2900" y="12817"/>
                    <a:pt x="2965" y="12693"/>
                    <a:pt x="2965" y="12579"/>
                  </a:cubicBezTo>
                  <a:cubicBezTo>
                    <a:pt x="2977" y="12401"/>
                    <a:pt x="3001" y="12188"/>
                    <a:pt x="3025" y="11986"/>
                  </a:cubicBezTo>
                  <a:cubicBezTo>
                    <a:pt x="3072" y="11488"/>
                    <a:pt x="3179" y="10990"/>
                    <a:pt x="3369" y="10515"/>
                  </a:cubicBezTo>
                  <a:cubicBezTo>
                    <a:pt x="4068" y="9152"/>
                    <a:pt x="5112" y="7894"/>
                    <a:pt x="5302" y="6329"/>
                  </a:cubicBezTo>
                  <a:cubicBezTo>
                    <a:pt x="5338" y="5771"/>
                    <a:pt x="5373" y="5024"/>
                    <a:pt x="4934" y="4621"/>
                  </a:cubicBezTo>
                  <a:cubicBezTo>
                    <a:pt x="4882" y="4589"/>
                    <a:pt x="4825" y="4579"/>
                    <a:pt x="4766" y="4579"/>
                  </a:cubicBezTo>
                  <a:cubicBezTo>
                    <a:pt x="4692" y="4579"/>
                    <a:pt x="4616" y="4596"/>
                    <a:pt x="4543" y="4609"/>
                  </a:cubicBezTo>
                  <a:cubicBezTo>
                    <a:pt x="4294" y="4633"/>
                    <a:pt x="4033" y="4680"/>
                    <a:pt x="3772" y="4692"/>
                  </a:cubicBezTo>
                  <a:cubicBezTo>
                    <a:pt x="3727" y="4694"/>
                    <a:pt x="3683" y="4695"/>
                    <a:pt x="3639" y="4695"/>
                  </a:cubicBezTo>
                  <a:cubicBezTo>
                    <a:pt x="2869" y="4695"/>
                    <a:pt x="2134" y="4407"/>
                    <a:pt x="1495" y="3980"/>
                  </a:cubicBezTo>
                  <a:cubicBezTo>
                    <a:pt x="665" y="3399"/>
                    <a:pt x="202" y="2189"/>
                    <a:pt x="759" y="1276"/>
                  </a:cubicBezTo>
                  <a:cubicBezTo>
                    <a:pt x="1080" y="731"/>
                    <a:pt x="1862" y="280"/>
                    <a:pt x="2467" y="209"/>
                  </a:cubicBezTo>
                  <a:cubicBezTo>
                    <a:pt x="2538" y="209"/>
                    <a:pt x="2586" y="149"/>
                    <a:pt x="2586" y="90"/>
                  </a:cubicBezTo>
                  <a:cubicBezTo>
                    <a:pt x="2573" y="19"/>
                    <a:pt x="2514" y="1"/>
                    <a:pt x="2446" y="1"/>
                  </a:cubicBezTo>
                  <a:close/>
                </a:path>
              </a:pathLst>
            </a:custGeom>
            <a:solidFill>
              <a:srgbClr val="5E341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 name="Google Shape;2856;p72">
              <a:extLst>
                <a:ext uri="{FF2B5EF4-FFF2-40B4-BE49-F238E27FC236}">
                  <a16:creationId xmlns:a16="http://schemas.microsoft.com/office/drawing/2014/main" id="{A4451734-B817-7415-5E76-5F57C8049B04}"/>
                </a:ext>
              </a:extLst>
            </p:cNvPr>
            <p:cNvSpPr/>
            <p:nvPr/>
          </p:nvSpPr>
          <p:spPr>
            <a:xfrm>
              <a:off x="4025475" y="2389850"/>
              <a:ext cx="111275" cy="110775"/>
            </a:xfrm>
            <a:custGeom>
              <a:avLst/>
              <a:gdLst/>
              <a:ahLst/>
              <a:cxnLst/>
              <a:rect l="l" t="t" r="r" b="b"/>
              <a:pathLst>
                <a:path w="4451" h="4431" extrusionOk="0">
                  <a:moveTo>
                    <a:pt x="139" y="1"/>
                  </a:moveTo>
                  <a:cubicBezTo>
                    <a:pt x="56" y="1"/>
                    <a:pt x="1" y="118"/>
                    <a:pt x="81" y="168"/>
                  </a:cubicBezTo>
                  <a:cubicBezTo>
                    <a:pt x="484" y="429"/>
                    <a:pt x="875" y="726"/>
                    <a:pt x="1267" y="1010"/>
                  </a:cubicBezTo>
                  <a:cubicBezTo>
                    <a:pt x="1765" y="1390"/>
                    <a:pt x="2192" y="1852"/>
                    <a:pt x="2619" y="2315"/>
                  </a:cubicBezTo>
                  <a:cubicBezTo>
                    <a:pt x="3212" y="2955"/>
                    <a:pt x="3757" y="3643"/>
                    <a:pt x="4208" y="4379"/>
                  </a:cubicBezTo>
                  <a:cubicBezTo>
                    <a:pt x="4234" y="4415"/>
                    <a:pt x="4268" y="4430"/>
                    <a:pt x="4302" y="4430"/>
                  </a:cubicBezTo>
                  <a:cubicBezTo>
                    <a:pt x="4378" y="4430"/>
                    <a:pt x="4451" y="4354"/>
                    <a:pt x="4410" y="4272"/>
                  </a:cubicBezTo>
                  <a:cubicBezTo>
                    <a:pt x="4350" y="4177"/>
                    <a:pt x="4303" y="4094"/>
                    <a:pt x="4255" y="4011"/>
                  </a:cubicBezTo>
                  <a:cubicBezTo>
                    <a:pt x="3710" y="3157"/>
                    <a:pt x="3022" y="2410"/>
                    <a:pt x="2322" y="1686"/>
                  </a:cubicBezTo>
                  <a:cubicBezTo>
                    <a:pt x="1694" y="1034"/>
                    <a:pt x="923" y="524"/>
                    <a:pt x="187" y="14"/>
                  </a:cubicBezTo>
                  <a:cubicBezTo>
                    <a:pt x="171" y="5"/>
                    <a:pt x="154" y="1"/>
                    <a:pt x="139" y="1"/>
                  </a:cubicBezTo>
                  <a:close/>
                </a:path>
              </a:pathLst>
            </a:custGeom>
            <a:solidFill>
              <a:srgbClr val="4F2A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 name="Google Shape;2857;p72">
              <a:extLst>
                <a:ext uri="{FF2B5EF4-FFF2-40B4-BE49-F238E27FC236}">
                  <a16:creationId xmlns:a16="http://schemas.microsoft.com/office/drawing/2014/main" id="{027D7AA6-CCD1-6D48-8B98-2D7F224FE6A8}"/>
                </a:ext>
              </a:extLst>
            </p:cNvPr>
            <p:cNvSpPr/>
            <p:nvPr/>
          </p:nvSpPr>
          <p:spPr>
            <a:xfrm>
              <a:off x="3984475" y="2411575"/>
              <a:ext cx="94625" cy="20750"/>
            </a:xfrm>
            <a:custGeom>
              <a:avLst/>
              <a:gdLst/>
              <a:ahLst/>
              <a:cxnLst/>
              <a:rect l="l" t="t" r="r" b="b"/>
              <a:pathLst>
                <a:path w="3785" h="830" extrusionOk="0">
                  <a:moveTo>
                    <a:pt x="1123" y="1"/>
                  </a:moveTo>
                  <a:cubicBezTo>
                    <a:pt x="793" y="1"/>
                    <a:pt x="461" y="17"/>
                    <a:pt x="131" y="35"/>
                  </a:cubicBezTo>
                  <a:cubicBezTo>
                    <a:pt x="60" y="35"/>
                    <a:pt x="1" y="106"/>
                    <a:pt x="1" y="189"/>
                  </a:cubicBezTo>
                  <a:cubicBezTo>
                    <a:pt x="12" y="254"/>
                    <a:pt x="62" y="309"/>
                    <a:pt x="134" y="309"/>
                  </a:cubicBezTo>
                  <a:cubicBezTo>
                    <a:pt x="141" y="309"/>
                    <a:pt x="148" y="308"/>
                    <a:pt x="155" y="307"/>
                  </a:cubicBezTo>
                  <a:cubicBezTo>
                    <a:pt x="250" y="307"/>
                    <a:pt x="345" y="307"/>
                    <a:pt x="452" y="295"/>
                  </a:cubicBezTo>
                  <a:lnTo>
                    <a:pt x="1211" y="295"/>
                  </a:lnTo>
                  <a:cubicBezTo>
                    <a:pt x="2029" y="307"/>
                    <a:pt x="2895" y="402"/>
                    <a:pt x="3618" y="805"/>
                  </a:cubicBezTo>
                  <a:cubicBezTo>
                    <a:pt x="3635" y="822"/>
                    <a:pt x="3656" y="830"/>
                    <a:pt x="3679" y="830"/>
                  </a:cubicBezTo>
                  <a:cubicBezTo>
                    <a:pt x="3721" y="830"/>
                    <a:pt x="3765" y="801"/>
                    <a:pt x="3772" y="746"/>
                  </a:cubicBezTo>
                  <a:cubicBezTo>
                    <a:pt x="3784" y="711"/>
                    <a:pt x="3749" y="663"/>
                    <a:pt x="3725" y="639"/>
                  </a:cubicBezTo>
                  <a:cubicBezTo>
                    <a:pt x="3618" y="545"/>
                    <a:pt x="3500" y="497"/>
                    <a:pt x="3381" y="438"/>
                  </a:cubicBezTo>
                  <a:cubicBezTo>
                    <a:pt x="3179" y="343"/>
                    <a:pt x="2966" y="260"/>
                    <a:pt x="2752" y="201"/>
                  </a:cubicBezTo>
                  <a:cubicBezTo>
                    <a:pt x="2219" y="45"/>
                    <a:pt x="1673" y="1"/>
                    <a:pt x="1123" y="1"/>
                  </a:cubicBezTo>
                  <a:close/>
                </a:path>
              </a:pathLst>
            </a:custGeom>
            <a:solidFill>
              <a:srgbClr val="4F2A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 name="Google Shape;2858;p72">
              <a:extLst>
                <a:ext uri="{FF2B5EF4-FFF2-40B4-BE49-F238E27FC236}">
                  <a16:creationId xmlns:a16="http://schemas.microsoft.com/office/drawing/2014/main" id="{98447D64-1D91-33C8-F042-9D437EC3D0FD}"/>
                </a:ext>
              </a:extLst>
            </p:cNvPr>
            <p:cNvSpPr/>
            <p:nvPr/>
          </p:nvSpPr>
          <p:spPr>
            <a:xfrm>
              <a:off x="4019450" y="2437300"/>
              <a:ext cx="73800" cy="10500"/>
            </a:xfrm>
            <a:custGeom>
              <a:avLst/>
              <a:gdLst/>
              <a:ahLst/>
              <a:cxnLst/>
              <a:rect l="l" t="t" r="r" b="b"/>
              <a:pathLst>
                <a:path w="2952" h="420" extrusionOk="0">
                  <a:moveTo>
                    <a:pt x="1708" y="1"/>
                  </a:moveTo>
                  <a:cubicBezTo>
                    <a:pt x="1063" y="1"/>
                    <a:pt x="1" y="68"/>
                    <a:pt x="96" y="251"/>
                  </a:cubicBezTo>
                  <a:cubicBezTo>
                    <a:pt x="105" y="334"/>
                    <a:pt x="188" y="360"/>
                    <a:pt x="300" y="360"/>
                  </a:cubicBezTo>
                  <a:cubicBezTo>
                    <a:pt x="490" y="360"/>
                    <a:pt x="763" y="285"/>
                    <a:pt x="896" y="285"/>
                  </a:cubicBezTo>
                  <a:cubicBezTo>
                    <a:pt x="907" y="285"/>
                    <a:pt x="917" y="285"/>
                    <a:pt x="926" y="286"/>
                  </a:cubicBezTo>
                  <a:cubicBezTo>
                    <a:pt x="1216" y="259"/>
                    <a:pt x="1510" y="228"/>
                    <a:pt x="1802" y="228"/>
                  </a:cubicBezTo>
                  <a:cubicBezTo>
                    <a:pt x="2133" y="228"/>
                    <a:pt x="2462" y="267"/>
                    <a:pt x="2777" y="393"/>
                  </a:cubicBezTo>
                  <a:cubicBezTo>
                    <a:pt x="2795" y="411"/>
                    <a:pt x="2818" y="419"/>
                    <a:pt x="2842" y="419"/>
                  </a:cubicBezTo>
                  <a:cubicBezTo>
                    <a:pt x="2896" y="419"/>
                    <a:pt x="2951" y="376"/>
                    <a:pt x="2943" y="310"/>
                  </a:cubicBezTo>
                  <a:cubicBezTo>
                    <a:pt x="2800" y="85"/>
                    <a:pt x="2421" y="97"/>
                    <a:pt x="2172" y="26"/>
                  </a:cubicBezTo>
                  <a:cubicBezTo>
                    <a:pt x="2124" y="10"/>
                    <a:pt x="1944" y="1"/>
                    <a:pt x="1708" y="1"/>
                  </a:cubicBezTo>
                  <a:close/>
                </a:path>
              </a:pathLst>
            </a:custGeom>
            <a:solidFill>
              <a:srgbClr val="4F2A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 name="Google Shape;2859;p72">
              <a:extLst>
                <a:ext uri="{FF2B5EF4-FFF2-40B4-BE49-F238E27FC236}">
                  <a16:creationId xmlns:a16="http://schemas.microsoft.com/office/drawing/2014/main" id="{02DC5E8B-6D8C-33D6-09FB-23BAC8850E37}"/>
                </a:ext>
              </a:extLst>
            </p:cNvPr>
            <p:cNvSpPr/>
            <p:nvPr/>
          </p:nvSpPr>
          <p:spPr>
            <a:xfrm>
              <a:off x="4066475" y="2453875"/>
              <a:ext cx="39300" cy="5750"/>
            </a:xfrm>
            <a:custGeom>
              <a:avLst/>
              <a:gdLst/>
              <a:ahLst/>
              <a:cxnLst/>
              <a:rect l="l" t="t" r="r" b="b"/>
              <a:pathLst>
                <a:path w="1572" h="230" extrusionOk="0">
                  <a:moveTo>
                    <a:pt x="792" y="0"/>
                  </a:moveTo>
                  <a:cubicBezTo>
                    <a:pt x="424" y="0"/>
                    <a:pt x="0" y="20"/>
                    <a:pt x="30" y="145"/>
                  </a:cubicBezTo>
                  <a:cubicBezTo>
                    <a:pt x="22" y="210"/>
                    <a:pt x="134" y="230"/>
                    <a:pt x="297" y="230"/>
                  </a:cubicBezTo>
                  <a:cubicBezTo>
                    <a:pt x="538" y="230"/>
                    <a:pt x="889" y="187"/>
                    <a:pt x="1129" y="187"/>
                  </a:cubicBezTo>
                  <a:cubicBezTo>
                    <a:pt x="1231" y="187"/>
                    <a:pt x="1313" y="195"/>
                    <a:pt x="1358" y="216"/>
                  </a:cubicBezTo>
                  <a:cubicBezTo>
                    <a:pt x="1380" y="222"/>
                    <a:pt x="1399" y="225"/>
                    <a:pt x="1415" y="225"/>
                  </a:cubicBezTo>
                  <a:cubicBezTo>
                    <a:pt x="1571" y="225"/>
                    <a:pt x="1526" y="3"/>
                    <a:pt x="1303" y="3"/>
                  </a:cubicBezTo>
                  <a:cubicBezTo>
                    <a:pt x="1298" y="3"/>
                    <a:pt x="1292" y="3"/>
                    <a:pt x="1287" y="3"/>
                  </a:cubicBezTo>
                  <a:cubicBezTo>
                    <a:pt x="1271" y="4"/>
                    <a:pt x="1248" y="4"/>
                    <a:pt x="1220" y="4"/>
                  </a:cubicBezTo>
                  <a:cubicBezTo>
                    <a:pt x="1124" y="4"/>
                    <a:pt x="964" y="0"/>
                    <a:pt x="792" y="0"/>
                  </a:cubicBezTo>
                  <a:close/>
                </a:path>
              </a:pathLst>
            </a:custGeom>
            <a:solidFill>
              <a:srgbClr val="4F2A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 name="Google Shape;2860;p72">
              <a:extLst>
                <a:ext uri="{FF2B5EF4-FFF2-40B4-BE49-F238E27FC236}">
                  <a16:creationId xmlns:a16="http://schemas.microsoft.com/office/drawing/2014/main" id="{4E9ADE3F-BC84-DB79-97FF-04E1D8DDA675}"/>
                </a:ext>
              </a:extLst>
            </p:cNvPr>
            <p:cNvSpPr/>
            <p:nvPr/>
          </p:nvSpPr>
          <p:spPr>
            <a:xfrm>
              <a:off x="4098400" y="2431875"/>
              <a:ext cx="40600" cy="28350"/>
            </a:xfrm>
            <a:custGeom>
              <a:avLst/>
              <a:gdLst/>
              <a:ahLst/>
              <a:cxnLst/>
              <a:rect l="l" t="t" r="r" b="b"/>
              <a:pathLst>
                <a:path w="1624" h="1134" extrusionOk="0">
                  <a:moveTo>
                    <a:pt x="1473" y="1"/>
                  </a:moveTo>
                  <a:cubicBezTo>
                    <a:pt x="1104" y="1"/>
                    <a:pt x="24" y="755"/>
                    <a:pt x="34" y="990"/>
                  </a:cubicBezTo>
                  <a:cubicBezTo>
                    <a:pt x="1" y="1056"/>
                    <a:pt x="71" y="1133"/>
                    <a:pt x="148" y="1133"/>
                  </a:cubicBezTo>
                  <a:cubicBezTo>
                    <a:pt x="154" y="1133"/>
                    <a:pt x="159" y="1133"/>
                    <a:pt x="164" y="1132"/>
                  </a:cubicBezTo>
                  <a:cubicBezTo>
                    <a:pt x="212" y="1120"/>
                    <a:pt x="247" y="1073"/>
                    <a:pt x="247" y="1025"/>
                  </a:cubicBezTo>
                  <a:cubicBezTo>
                    <a:pt x="318" y="930"/>
                    <a:pt x="413" y="847"/>
                    <a:pt x="496" y="776"/>
                  </a:cubicBezTo>
                  <a:cubicBezTo>
                    <a:pt x="722" y="610"/>
                    <a:pt x="923" y="492"/>
                    <a:pt x="1172" y="373"/>
                  </a:cubicBezTo>
                  <a:cubicBezTo>
                    <a:pt x="1303" y="278"/>
                    <a:pt x="1623" y="266"/>
                    <a:pt x="1588" y="65"/>
                  </a:cubicBezTo>
                  <a:cubicBezTo>
                    <a:pt x="1573" y="20"/>
                    <a:pt x="1532" y="1"/>
                    <a:pt x="1473" y="1"/>
                  </a:cubicBezTo>
                  <a:close/>
                </a:path>
              </a:pathLst>
            </a:custGeom>
            <a:solidFill>
              <a:srgbClr val="4F2A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 name="Google Shape;2861;p72">
              <a:extLst>
                <a:ext uri="{FF2B5EF4-FFF2-40B4-BE49-F238E27FC236}">
                  <a16:creationId xmlns:a16="http://schemas.microsoft.com/office/drawing/2014/main" id="{B8AF6E20-1994-BA97-2016-7CFF1B5091E1}"/>
                </a:ext>
              </a:extLst>
            </p:cNvPr>
            <p:cNvSpPr/>
            <p:nvPr/>
          </p:nvSpPr>
          <p:spPr>
            <a:xfrm>
              <a:off x="4083825" y="2423200"/>
              <a:ext cx="38800" cy="28125"/>
            </a:xfrm>
            <a:custGeom>
              <a:avLst/>
              <a:gdLst/>
              <a:ahLst/>
              <a:cxnLst/>
              <a:rect l="l" t="t" r="r" b="b"/>
              <a:pathLst>
                <a:path w="1552" h="1125" extrusionOk="0">
                  <a:moveTo>
                    <a:pt x="1357" y="1"/>
                  </a:moveTo>
                  <a:cubicBezTo>
                    <a:pt x="1338" y="1"/>
                    <a:pt x="1316" y="3"/>
                    <a:pt x="1293" y="8"/>
                  </a:cubicBezTo>
                  <a:cubicBezTo>
                    <a:pt x="1032" y="103"/>
                    <a:pt x="0" y="862"/>
                    <a:pt x="439" y="1123"/>
                  </a:cubicBezTo>
                  <a:cubicBezTo>
                    <a:pt x="445" y="1124"/>
                    <a:pt x="451" y="1125"/>
                    <a:pt x="457" y="1125"/>
                  </a:cubicBezTo>
                  <a:cubicBezTo>
                    <a:pt x="524" y="1125"/>
                    <a:pt x="593" y="1069"/>
                    <a:pt x="593" y="993"/>
                  </a:cubicBezTo>
                  <a:cubicBezTo>
                    <a:pt x="724" y="684"/>
                    <a:pt x="1032" y="495"/>
                    <a:pt x="1293" y="317"/>
                  </a:cubicBezTo>
                  <a:cubicBezTo>
                    <a:pt x="1530" y="252"/>
                    <a:pt x="1552" y="1"/>
                    <a:pt x="1357" y="1"/>
                  </a:cubicBezTo>
                  <a:close/>
                </a:path>
              </a:pathLst>
            </a:custGeom>
            <a:solidFill>
              <a:srgbClr val="4F2A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 name="Google Shape;2862;p72">
              <a:extLst>
                <a:ext uri="{FF2B5EF4-FFF2-40B4-BE49-F238E27FC236}">
                  <a16:creationId xmlns:a16="http://schemas.microsoft.com/office/drawing/2014/main" id="{4F6823C9-CBF3-623F-F84B-710D5DB0A2E0}"/>
                </a:ext>
              </a:extLst>
            </p:cNvPr>
            <p:cNvSpPr/>
            <p:nvPr/>
          </p:nvSpPr>
          <p:spPr>
            <a:xfrm>
              <a:off x="4073150" y="2389300"/>
              <a:ext cx="47150" cy="39650"/>
            </a:xfrm>
            <a:custGeom>
              <a:avLst/>
              <a:gdLst/>
              <a:ahLst/>
              <a:cxnLst/>
              <a:rect l="l" t="t" r="r" b="b"/>
              <a:pathLst>
                <a:path w="1886" h="1586" extrusionOk="0">
                  <a:moveTo>
                    <a:pt x="1495" y="0"/>
                  </a:moveTo>
                  <a:lnTo>
                    <a:pt x="1495" y="0"/>
                  </a:lnTo>
                  <a:cubicBezTo>
                    <a:pt x="1174" y="166"/>
                    <a:pt x="0" y="1115"/>
                    <a:pt x="131" y="1507"/>
                  </a:cubicBezTo>
                  <a:cubicBezTo>
                    <a:pt x="140" y="1553"/>
                    <a:pt x="186" y="1585"/>
                    <a:pt x="234" y="1585"/>
                  </a:cubicBezTo>
                  <a:cubicBezTo>
                    <a:pt x="247" y="1585"/>
                    <a:pt x="260" y="1583"/>
                    <a:pt x="273" y="1578"/>
                  </a:cubicBezTo>
                  <a:cubicBezTo>
                    <a:pt x="368" y="1554"/>
                    <a:pt x="344" y="1447"/>
                    <a:pt x="392" y="1376"/>
                  </a:cubicBezTo>
                  <a:cubicBezTo>
                    <a:pt x="581" y="1080"/>
                    <a:pt x="890" y="866"/>
                    <a:pt x="1139" y="617"/>
                  </a:cubicBezTo>
                  <a:cubicBezTo>
                    <a:pt x="1257" y="463"/>
                    <a:pt x="1886" y="143"/>
                    <a:pt x="1495" y="0"/>
                  </a:cubicBezTo>
                  <a:close/>
                </a:path>
              </a:pathLst>
            </a:custGeom>
            <a:solidFill>
              <a:srgbClr val="4F2A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 name="Google Shape;2863;p72">
              <a:extLst>
                <a:ext uri="{FF2B5EF4-FFF2-40B4-BE49-F238E27FC236}">
                  <a16:creationId xmlns:a16="http://schemas.microsoft.com/office/drawing/2014/main" id="{6FC82343-A21D-CA90-D642-BDB1C70CFD71}"/>
                </a:ext>
              </a:extLst>
            </p:cNvPr>
            <p:cNvSpPr/>
            <p:nvPr/>
          </p:nvSpPr>
          <p:spPr>
            <a:xfrm>
              <a:off x="4109050" y="2465625"/>
              <a:ext cx="33375" cy="14325"/>
            </a:xfrm>
            <a:custGeom>
              <a:avLst/>
              <a:gdLst/>
              <a:ahLst/>
              <a:cxnLst/>
              <a:rect l="l" t="t" r="r" b="b"/>
              <a:pathLst>
                <a:path w="1335" h="573" extrusionOk="0">
                  <a:moveTo>
                    <a:pt x="1116" y="0"/>
                  </a:moveTo>
                  <a:cubicBezTo>
                    <a:pt x="761" y="0"/>
                    <a:pt x="1" y="349"/>
                    <a:pt x="272" y="553"/>
                  </a:cubicBezTo>
                  <a:cubicBezTo>
                    <a:pt x="297" y="566"/>
                    <a:pt x="320" y="572"/>
                    <a:pt x="341" y="572"/>
                  </a:cubicBezTo>
                  <a:cubicBezTo>
                    <a:pt x="451" y="572"/>
                    <a:pt x="520" y="419"/>
                    <a:pt x="640" y="399"/>
                  </a:cubicBezTo>
                  <a:cubicBezTo>
                    <a:pt x="829" y="292"/>
                    <a:pt x="1067" y="304"/>
                    <a:pt x="1256" y="197"/>
                  </a:cubicBezTo>
                  <a:cubicBezTo>
                    <a:pt x="1334" y="55"/>
                    <a:pt x="1257" y="0"/>
                    <a:pt x="1116" y="0"/>
                  </a:cubicBezTo>
                  <a:close/>
                </a:path>
              </a:pathLst>
            </a:custGeom>
            <a:solidFill>
              <a:srgbClr val="4F2A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 name="Google Shape;2864;p72">
              <a:extLst>
                <a:ext uri="{FF2B5EF4-FFF2-40B4-BE49-F238E27FC236}">
                  <a16:creationId xmlns:a16="http://schemas.microsoft.com/office/drawing/2014/main" id="{EFF8297E-ABEC-5E47-F3E6-ADF2CA293128}"/>
                </a:ext>
              </a:extLst>
            </p:cNvPr>
            <p:cNvSpPr/>
            <p:nvPr/>
          </p:nvSpPr>
          <p:spPr>
            <a:xfrm>
              <a:off x="3685900" y="2420300"/>
              <a:ext cx="211125" cy="367725"/>
            </a:xfrm>
            <a:custGeom>
              <a:avLst/>
              <a:gdLst/>
              <a:ahLst/>
              <a:cxnLst/>
              <a:rect l="l" t="t" r="r" b="b"/>
              <a:pathLst>
                <a:path w="8445" h="14709" extrusionOk="0">
                  <a:moveTo>
                    <a:pt x="8322" y="0"/>
                  </a:moveTo>
                  <a:cubicBezTo>
                    <a:pt x="8312" y="0"/>
                    <a:pt x="8302" y="2"/>
                    <a:pt x="8291" y="6"/>
                  </a:cubicBezTo>
                  <a:cubicBezTo>
                    <a:pt x="7698" y="279"/>
                    <a:pt x="7259" y="872"/>
                    <a:pt x="7069" y="1488"/>
                  </a:cubicBezTo>
                  <a:cubicBezTo>
                    <a:pt x="6796" y="2449"/>
                    <a:pt x="6725" y="3457"/>
                    <a:pt x="6749" y="4465"/>
                  </a:cubicBezTo>
                  <a:cubicBezTo>
                    <a:pt x="6749" y="4797"/>
                    <a:pt x="6761" y="5129"/>
                    <a:pt x="6678" y="5462"/>
                  </a:cubicBezTo>
                  <a:cubicBezTo>
                    <a:pt x="6559" y="5960"/>
                    <a:pt x="6215" y="6363"/>
                    <a:pt x="5824" y="6683"/>
                  </a:cubicBezTo>
                  <a:cubicBezTo>
                    <a:pt x="5266" y="7122"/>
                    <a:pt x="4614" y="7419"/>
                    <a:pt x="3938" y="7632"/>
                  </a:cubicBezTo>
                  <a:cubicBezTo>
                    <a:pt x="3001" y="7905"/>
                    <a:pt x="1981" y="8035"/>
                    <a:pt x="1092" y="8474"/>
                  </a:cubicBezTo>
                  <a:cubicBezTo>
                    <a:pt x="463" y="8771"/>
                    <a:pt x="0" y="9387"/>
                    <a:pt x="131" y="10111"/>
                  </a:cubicBezTo>
                  <a:cubicBezTo>
                    <a:pt x="190" y="10372"/>
                    <a:pt x="333" y="10621"/>
                    <a:pt x="499" y="10846"/>
                  </a:cubicBezTo>
                  <a:cubicBezTo>
                    <a:pt x="736" y="11178"/>
                    <a:pt x="1032" y="11451"/>
                    <a:pt x="1341" y="11724"/>
                  </a:cubicBezTo>
                  <a:cubicBezTo>
                    <a:pt x="1566" y="11925"/>
                    <a:pt x="1791" y="12151"/>
                    <a:pt x="1910" y="12435"/>
                  </a:cubicBezTo>
                  <a:cubicBezTo>
                    <a:pt x="2135" y="13005"/>
                    <a:pt x="2064" y="13527"/>
                    <a:pt x="1613" y="13954"/>
                  </a:cubicBezTo>
                  <a:cubicBezTo>
                    <a:pt x="1507" y="14060"/>
                    <a:pt x="1376" y="14167"/>
                    <a:pt x="1246" y="14274"/>
                  </a:cubicBezTo>
                  <a:cubicBezTo>
                    <a:pt x="1151" y="14357"/>
                    <a:pt x="1044" y="14428"/>
                    <a:pt x="937" y="14511"/>
                  </a:cubicBezTo>
                  <a:cubicBezTo>
                    <a:pt x="878" y="14535"/>
                    <a:pt x="866" y="14606"/>
                    <a:pt x="902" y="14653"/>
                  </a:cubicBezTo>
                  <a:cubicBezTo>
                    <a:pt x="924" y="14690"/>
                    <a:pt x="960" y="14709"/>
                    <a:pt x="996" y="14709"/>
                  </a:cubicBezTo>
                  <a:cubicBezTo>
                    <a:pt x="1017" y="14709"/>
                    <a:pt x="1038" y="14702"/>
                    <a:pt x="1056" y="14689"/>
                  </a:cubicBezTo>
                  <a:cubicBezTo>
                    <a:pt x="1186" y="14594"/>
                    <a:pt x="1317" y="14499"/>
                    <a:pt x="1447" y="14404"/>
                  </a:cubicBezTo>
                  <a:cubicBezTo>
                    <a:pt x="1756" y="14167"/>
                    <a:pt x="2064" y="13871"/>
                    <a:pt x="2195" y="13503"/>
                  </a:cubicBezTo>
                  <a:cubicBezTo>
                    <a:pt x="2325" y="13100"/>
                    <a:pt x="2278" y="12661"/>
                    <a:pt x="2123" y="12281"/>
                  </a:cubicBezTo>
                  <a:cubicBezTo>
                    <a:pt x="1851" y="11665"/>
                    <a:pt x="1234" y="11321"/>
                    <a:pt x="843" y="10787"/>
                  </a:cubicBezTo>
                  <a:cubicBezTo>
                    <a:pt x="593" y="10467"/>
                    <a:pt x="356" y="10063"/>
                    <a:pt x="475" y="9636"/>
                  </a:cubicBezTo>
                  <a:cubicBezTo>
                    <a:pt x="593" y="9115"/>
                    <a:pt x="1092" y="8818"/>
                    <a:pt x="1554" y="8616"/>
                  </a:cubicBezTo>
                  <a:cubicBezTo>
                    <a:pt x="2432" y="8261"/>
                    <a:pt x="3369" y="8130"/>
                    <a:pt x="4258" y="7822"/>
                  </a:cubicBezTo>
                  <a:cubicBezTo>
                    <a:pt x="5231" y="7454"/>
                    <a:pt x="6251" y="6897"/>
                    <a:pt x="6749" y="5924"/>
                  </a:cubicBezTo>
                  <a:cubicBezTo>
                    <a:pt x="7069" y="5260"/>
                    <a:pt x="6939" y="4501"/>
                    <a:pt x="6962" y="3789"/>
                  </a:cubicBezTo>
                  <a:cubicBezTo>
                    <a:pt x="6974" y="3078"/>
                    <a:pt x="7069" y="2366"/>
                    <a:pt x="7223" y="1678"/>
                  </a:cubicBezTo>
                  <a:cubicBezTo>
                    <a:pt x="7306" y="1346"/>
                    <a:pt x="7437" y="1038"/>
                    <a:pt x="7639" y="777"/>
                  </a:cubicBezTo>
                  <a:cubicBezTo>
                    <a:pt x="7828" y="539"/>
                    <a:pt x="8054" y="302"/>
                    <a:pt x="8338" y="172"/>
                  </a:cubicBezTo>
                  <a:cubicBezTo>
                    <a:pt x="8445" y="129"/>
                    <a:pt x="8408" y="0"/>
                    <a:pt x="8322" y="0"/>
                  </a:cubicBezTo>
                  <a:close/>
                </a:path>
              </a:pathLst>
            </a:custGeom>
            <a:solidFill>
              <a:srgbClr val="4F2A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 name="Google Shape;2865;p72">
              <a:extLst>
                <a:ext uri="{FF2B5EF4-FFF2-40B4-BE49-F238E27FC236}">
                  <a16:creationId xmlns:a16="http://schemas.microsoft.com/office/drawing/2014/main" id="{8E076408-F961-E93A-57D5-8EAF3E764078}"/>
                </a:ext>
              </a:extLst>
            </p:cNvPr>
            <p:cNvSpPr/>
            <p:nvPr/>
          </p:nvSpPr>
          <p:spPr>
            <a:xfrm>
              <a:off x="3661000" y="2511450"/>
              <a:ext cx="227150" cy="545725"/>
            </a:xfrm>
            <a:custGeom>
              <a:avLst/>
              <a:gdLst/>
              <a:ahLst/>
              <a:cxnLst/>
              <a:rect l="l" t="t" r="r" b="b"/>
              <a:pathLst>
                <a:path w="9086" h="21829" extrusionOk="0">
                  <a:moveTo>
                    <a:pt x="8931" y="1"/>
                  </a:moveTo>
                  <a:cubicBezTo>
                    <a:pt x="8718" y="1"/>
                    <a:pt x="8848" y="309"/>
                    <a:pt x="8812" y="452"/>
                  </a:cubicBezTo>
                  <a:cubicBezTo>
                    <a:pt x="8729" y="1412"/>
                    <a:pt x="8552" y="2432"/>
                    <a:pt x="7923" y="3203"/>
                  </a:cubicBezTo>
                  <a:cubicBezTo>
                    <a:pt x="7069" y="4188"/>
                    <a:pt x="5693" y="4437"/>
                    <a:pt x="4685" y="5219"/>
                  </a:cubicBezTo>
                  <a:cubicBezTo>
                    <a:pt x="3867" y="5836"/>
                    <a:pt x="3345" y="6904"/>
                    <a:pt x="3546" y="7936"/>
                  </a:cubicBezTo>
                  <a:cubicBezTo>
                    <a:pt x="3701" y="8861"/>
                    <a:pt x="4234" y="9679"/>
                    <a:pt x="4400" y="10604"/>
                  </a:cubicBezTo>
                  <a:cubicBezTo>
                    <a:pt x="4910" y="12395"/>
                    <a:pt x="2135" y="12099"/>
                    <a:pt x="2277" y="13712"/>
                  </a:cubicBezTo>
                  <a:cubicBezTo>
                    <a:pt x="2337" y="14921"/>
                    <a:pt x="3594" y="15787"/>
                    <a:pt x="3404" y="17056"/>
                  </a:cubicBezTo>
                  <a:cubicBezTo>
                    <a:pt x="3048" y="18527"/>
                    <a:pt x="1649" y="18313"/>
                    <a:pt x="759" y="19215"/>
                  </a:cubicBezTo>
                  <a:cubicBezTo>
                    <a:pt x="0" y="19998"/>
                    <a:pt x="380" y="21338"/>
                    <a:pt x="1305" y="21812"/>
                  </a:cubicBezTo>
                  <a:cubicBezTo>
                    <a:pt x="1323" y="21823"/>
                    <a:pt x="1345" y="21829"/>
                    <a:pt x="1367" y="21829"/>
                  </a:cubicBezTo>
                  <a:cubicBezTo>
                    <a:pt x="1417" y="21829"/>
                    <a:pt x="1470" y="21802"/>
                    <a:pt x="1495" y="21753"/>
                  </a:cubicBezTo>
                  <a:cubicBezTo>
                    <a:pt x="1578" y="21575"/>
                    <a:pt x="1317" y="21528"/>
                    <a:pt x="1234" y="21421"/>
                  </a:cubicBezTo>
                  <a:cubicBezTo>
                    <a:pt x="332" y="20733"/>
                    <a:pt x="522" y="19416"/>
                    <a:pt x="1554" y="18989"/>
                  </a:cubicBezTo>
                  <a:cubicBezTo>
                    <a:pt x="1969" y="18776"/>
                    <a:pt x="2420" y="18645"/>
                    <a:pt x="2823" y="18408"/>
                  </a:cubicBezTo>
                  <a:cubicBezTo>
                    <a:pt x="3274" y="18041"/>
                    <a:pt x="3677" y="17507"/>
                    <a:pt x="3712" y="16914"/>
                  </a:cubicBezTo>
                  <a:cubicBezTo>
                    <a:pt x="3807" y="15763"/>
                    <a:pt x="2811" y="14957"/>
                    <a:pt x="2598" y="13889"/>
                  </a:cubicBezTo>
                  <a:cubicBezTo>
                    <a:pt x="2265" y="12300"/>
                    <a:pt x="5041" y="12727"/>
                    <a:pt x="4768" y="10818"/>
                  </a:cubicBezTo>
                  <a:cubicBezTo>
                    <a:pt x="4661" y="9371"/>
                    <a:pt x="3357" y="7971"/>
                    <a:pt x="4092" y="6512"/>
                  </a:cubicBezTo>
                  <a:cubicBezTo>
                    <a:pt x="4851" y="4911"/>
                    <a:pt x="6986" y="4852"/>
                    <a:pt x="8065" y="3547"/>
                  </a:cubicBezTo>
                  <a:cubicBezTo>
                    <a:pt x="8694" y="2812"/>
                    <a:pt x="8884" y="1804"/>
                    <a:pt x="8978" y="855"/>
                  </a:cubicBezTo>
                  <a:cubicBezTo>
                    <a:pt x="8978" y="713"/>
                    <a:pt x="9085" y="36"/>
                    <a:pt x="8931" y="1"/>
                  </a:cubicBezTo>
                  <a:close/>
                </a:path>
              </a:pathLst>
            </a:custGeom>
            <a:solidFill>
              <a:srgbClr val="4F2A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1" name="Google Shape;2866;p72">
              <a:extLst>
                <a:ext uri="{FF2B5EF4-FFF2-40B4-BE49-F238E27FC236}">
                  <a16:creationId xmlns:a16="http://schemas.microsoft.com/office/drawing/2014/main" id="{CCC497CF-BF98-326B-8380-F0153203256D}"/>
                </a:ext>
              </a:extLst>
            </p:cNvPr>
            <p:cNvSpPr/>
            <p:nvPr/>
          </p:nvSpPr>
          <p:spPr>
            <a:xfrm>
              <a:off x="3752900" y="2837425"/>
              <a:ext cx="144300" cy="337475"/>
            </a:xfrm>
            <a:custGeom>
              <a:avLst/>
              <a:gdLst/>
              <a:ahLst/>
              <a:cxnLst/>
              <a:rect l="l" t="t" r="r" b="b"/>
              <a:pathLst>
                <a:path w="5772" h="13499" extrusionOk="0">
                  <a:moveTo>
                    <a:pt x="5582" y="1"/>
                  </a:moveTo>
                  <a:cubicBezTo>
                    <a:pt x="5514" y="1"/>
                    <a:pt x="5457" y="66"/>
                    <a:pt x="5504" y="186"/>
                  </a:cubicBezTo>
                  <a:cubicBezTo>
                    <a:pt x="5374" y="1289"/>
                    <a:pt x="4413" y="1977"/>
                    <a:pt x="3713" y="2724"/>
                  </a:cubicBezTo>
                  <a:cubicBezTo>
                    <a:pt x="3002" y="3472"/>
                    <a:pt x="2598" y="4634"/>
                    <a:pt x="3108" y="5583"/>
                  </a:cubicBezTo>
                  <a:cubicBezTo>
                    <a:pt x="3630" y="6626"/>
                    <a:pt x="4757" y="7421"/>
                    <a:pt x="4366" y="8738"/>
                  </a:cubicBezTo>
                  <a:cubicBezTo>
                    <a:pt x="3879" y="9936"/>
                    <a:pt x="2159" y="9354"/>
                    <a:pt x="1329" y="10173"/>
                  </a:cubicBezTo>
                  <a:cubicBezTo>
                    <a:pt x="511" y="10896"/>
                    <a:pt x="1151" y="11881"/>
                    <a:pt x="535" y="12675"/>
                  </a:cubicBezTo>
                  <a:cubicBezTo>
                    <a:pt x="487" y="12877"/>
                    <a:pt x="1" y="13292"/>
                    <a:pt x="191" y="13458"/>
                  </a:cubicBezTo>
                  <a:cubicBezTo>
                    <a:pt x="218" y="13486"/>
                    <a:pt x="247" y="13499"/>
                    <a:pt x="280" y="13499"/>
                  </a:cubicBezTo>
                  <a:cubicBezTo>
                    <a:pt x="559" y="13499"/>
                    <a:pt x="1009" y="12532"/>
                    <a:pt x="1116" y="12319"/>
                  </a:cubicBezTo>
                  <a:cubicBezTo>
                    <a:pt x="1329" y="11454"/>
                    <a:pt x="902" y="10529"/>
                    <a:pt x="2053" y="10149"/>
                  </a:cubicBezTo>
                  <a:cubicBezTo>
                    <a:pt x="3440" y="9793"/>
                    <a:pt x="4994" y="9864"/>
                    <a:pt x="4781" y="7931"/>
                  </a:cubicBezTo>
                  <a:cubicBezTo>
                    <a:pt x="4698" y="6662"/>
                    <a:pt x="3274" y="5986"/>
                    <a:pt x="3179" y="4729"/>
                  </a:cubicBezTo>
                  <a:cubicBezTo>
                    <a:pt x="3096" y="2831"/>
                    <a:pt x="5480" y="2131"/>
                    <a:pt x="5706" y="329"/>
                  </a:cubicBezTo>
                  <a:cubicBezTo>
                    <a:pt x="5772" y="104"/>
                    <a:pt x="5668" y="1"/>
                    <a:pt x="5582" y="1"/>
                  </a:cubicBezTo>
                  <a:close/>
                </a:path>
              </a:pathLst>
            </a:custGeom>
            <a:solidFill>
              <a:srgbClr val="4F2A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 name="Google Shape;2867;p72">
              <a:extLst>
                <a:ext uri="{FF2B5EF4-FFF2-40B4-BE49-F238E27FC236}">
                  <a16:creationId xmlns:a16="http://schemas.microsoft.com/office/drawing/2014/main" id="{E5D99786-0E5D-2844-8630-F683B1DF484C}"/>
                </a:ext>
              </a:extLst>
            </p:cNvPr>
            <p:cNvSpPr/>
            <p:nvPr/>
          </p:nvSpPr>
          <p:spPr>
            <a:xfrm>
              <a:off x="3767725" y="2830800"/>
              <a:ext cx="107675" cy="218050"/>
            </a:xfrm>
            <a:custGeom>
              <a:avLst/>
              <a:gdLst/>
              <a:ahLst/>
              <a:cxnLst/>
              <a:rect l="l" t="t" r="r" b="b"/>
              <a:pathLst>
                <a:path w="4307" h="8722" extrusionOk="0">
                  <a:moveTo>
                    <a:pt x="4057" y="1"/>
                  </a:moveTo>
                  <a:cubicBezTo>
                    <a:pt x="3986" y="1"/>
                    <a:pt x="3950" y="72"/>
                    <a:pt x="3962" y="143"/>
                  </a:cubicBezTo>
                  <a:cubicBezTo>
                    <a:pt x="3927" y="297"/>
                    <a:pt x="3856" y="451"/>
                    <a:pt x="3773" y="594"/>
                  </a:cubicBezTo>
                  <a:cubicBezTo>
                    <a:pt x="3037" y="1625"/>
                    <a:pt x="1697" y="1993"/>
                    <a:pt x="890" y="2954"/>
                  </a:cubicBezTo>
                  <a:cubicBezTo>
                    <a:pt x="238" y="3689"/>
                    <a:pt x="416" y="4591"/>
                    <a:pt x="985" y="5302"/>
                  </a:cubicBezTo>
                  <a:cubicBezTo>
                    <a:pt x="1377" y="5919"/>
                    <a:pt x="1792" y="6832"/>
                    <a:pt x="1294" y="7496"/>
                  </a:cubicBezTo>
                  <a:cubicBezTo>
                    <a:pt x="962" y="7840"/>
                    <a:pt x="558" y="8113"/>
                    <a:pt x="179" y="8398"/>
                  </a:cubicBezTo>
                  <a:cubicBezTo>
                    <a:pt x="84" y="8445"/>
                    <a:pt x="1" y="8552"/>
                    <a:pt x="60" y="8659"/>
                  </a:cubicBezTo>
                  <a:cubicBezTo>
                    <a:pt x="84" y="8703"/>
                    <a:pt x="121" y="8721"/>
                    <a:pt x="168" y="8721"/>
                  </a:cubicBezTo>
                  <a:cubicBezTo>
                    <a:pt x="425" y="8721"/>
                    <a:pt x="971" y="8156"/>
                    <a:pt x="1151" y="8066"/>
                  </a:cubicBezTo>
                  <a:cubicBezTo>
                    <a:pt x="1982" y="7556"/>
                    <a:pt x="1970" y="6476"/>
                    <a:pt x="1566" y="5694"/>
                  </a:cubicBezTo>
                  <a:cubicBezTo>
                    <a:pt x="1377" y="5243"/>
                    <a:pt x="1009" y="4875"/>
                    <a:pt x="831" y="4413"/>
                  </a:cubicBezTo>
                  <a:cubicBezTo>
                    <a:pt x="463" y="2895"/>
                    <a:pt x="2444" y="2278"/>
                    <a:pt x="3310" y="1424"/>
                  </a:cubicBezTo>
                  <a:cubicBezTo>
                    <a:pt x="3571" y="1187"/>
                    <a:pt x="3820" y="938"/>
                    <a:pt x="3986" y="629"/>
                  </a:cubicBezTo>
                  <a:cubicBezTo>
                    <a:pt x="4033" y="487"/>
                    <a:pt x="4306" y="48"/>
                    <a:pt x="4057" y="1"/>
                  </a:cubicBezTo>
                  <a:close/>
                </a:path>
              </a:pathLst>
            </a:custGeom>
            <a:solidFill>
              <a:srgbClr val="4F2A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 name="Google Shape;2868;p72">
              <a:extLst>
                <a:ext uri="{FF2B5EF4-FFF2-40B4-BE49-F238E27FC236}">
                  <a16:creationId xmlns:a16="http://schemas.microsoft.com/office/drawing/2014/main" id="{CEE458B9-1783-4FEB-9A6F-8ACE8F7FFE1C}"/>
                </a:ext>
              </a:extLst>
            </p:cNvPr>
            <p:cNvSpPr/>
            <p:nvPr/>
          </p:nvSpPr>
          <p:spPr>
            <a:xfrm>
              <a:off x="3791150" y="2526175"/>
              <a:ext cx="137025" cy="233200"/>
            </a:xfrm>
            <a:custGeom>
              <a:avLst/>
              <a:gdLst/>
              <a:ahLst/>
              <a:cxnLst/>
              <a:rect l="l" t="t" r="r" b="b"/>
              <a:pathLst>
                <a:path w="5481" h="9328" extrusionOk="0">
                  <a:moveTo>
                    <a:pt x="5109" y="0"/>
                  </a:moveTo>
                  <a:cubicBezTo>
                    <a:pt x="5012" y="0"/>
                    <a:pt x="4943" y="97"/>
                    <a:pt x="5065" y="207"/>
                  </a:cubicBezTo>
                  <a:cubicBezTo>
                    <a:pt x="5255" y="1274"/>
                    <a:pt x="4555" y="2330"/>
                    <a:pt x="3820" y="3041"/>
                  </a:cubicBezTo>
                  <a:cubicBezTo>
                    <a:pt x="3251" y="3563"/>
                    <a:pt x="2527" y="3871"/>
                    <a:pt x="1922" y="4322"/>
                  </a:cubicBezTo>
                  <a:cubicBezTo>
                    <a:pt x="890" y="5093"/>
                    <a:pt x="1" y="6279"/>
                    <a:pt x="36" y="7619"/>
                  </a:cubicBezTo>
                  <a:cubicBezTo>
                    <a:pt x="72" y="8165"/>
                    <a:pt x="214" y="8687"/>
                    <a:pt x="333" y="9220"/>
                  </a:cubicBezTo>
                  <a:cubicBezTo>
                    <a:pt x="352" y="9295"/>
                    <a:pt x="409" y="9328"/>
                    <a:pt x="469" y="9328"/>
                  </a:cubicBezTo>
                  <a:cubicBezTo>
                    <a:pt x="559" y="9328"/>
                    <a:pt x="653" y="9252"/>
                    <a:pt x="618" y="9137"/>
                  </a:cubicBezTo>
                  <a:cubicBezTo>
                    <a:pt x="511" y="8568"/>
                    <a:pt x="357" y="7987"/>
                    <a:pt x="369" y="7394"/>
                  </a:cubicBezTo>
                  <a:cubicBezTo>
                    <a:pt x="440" y="6635"/>
                    <a:pt x="819" y="5935"/>
                    <a:pt x="1317" y="5366"/>
                  </a:cubicBezTo>
                  <a:cubicBezTo>
                    <a:pt x="2207" y="4275"/>
                    <a:pt x="3713" y="3895"/>
                    <a:pt x="4532" y="2721"/>
                  </a:cubicBezTo>
                  <a:cubicBezTo>
                    <a:pt x="5053" y="2021"/>
                    <a:pt x="5480" y="1084"/>
                    <a:pt x="5302" y="195"/>
                  </a:cubicBezTo>
                  <a:cubicBezTo>
                    <a:pt x="5267" y="53"/>
                    <a:pt x="5180" y="0"/>
                    <a:pt x="5109" y="0"/>
                  </a:cubicBezTo>
                  <a:close/>
                </a:path>
              </a:pathLst>
            </a:custGeom>
            <a:solidFill>
              <a:srgbClr val="4F2A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 name="Google Shape;2869;p72">
              <a:extLst>
                <a:ext uri="{FF2B5EF4-FFF2-40B4-BE49-F238E27FC236}">
                  <a16:creationId xmlns:a16="http://schemas.microsoft.com/office/drawing/2014/main" id="{CAEE64D4-2F9E-11E5-5929-BD0B7F7B590B}"/>
                </a:ext>
              </a:extLst>
            </p:cNvPr>
            <p:cNvSpPr/>
            <p:nvPr/>
          </p:nvSpPr>
          <p:spPr>
            <a:xfrm>
              <a:off x="3766850" y="2792550"/>
              <a:ext cx="40050" cy="42350"/>
            </a:xfrm>
            <a:custGeom>
              <a:avLst/>
              <a:gdLst/>
              <a:ahLst/>
              <a:cxnLst/>
              <a:rect l="l" t="t" r="r" b="b"/>
              <a:pathLst>
                <a:path w="1602" h="1694" extrusionOk="0">
                  <a:moveTo>
                    <a:pt x="1388" y="1"/>
                  </a:moveTo>
                  <a:cubicBezTo>
                    <a:pt x="1317" y="1"/>
                    <a:pt x="1246" y="60"/>
                    <a:pt x="1246" y="143"/>
                  </a:cubicBezTo>
                  <a:cubicBezTo>
                    <a:pt x="1293" y="926"/>
                    <a:pt x="0" y="1329"/>
                    <a:pt x="226" y="1637"/>
                  </a:cubicBezTo>
                  <a:cubicBezTo>
                    <a:pt x="265" y="1677"/>
                    <a:pt x="306" y="1693"/>
                    <a:pt x="346" y="1693"/>
                  </a:cubicBezTo>
                  <a:cubicBezTo>
                    <a:pt x="487" y="1693"/>
                    <a:pt x="628" y="1500"/>
                    <a:pt x="748" y="1436"/>
                  </a:cubicBezTo>
                  <a:cubicBezTo>
                    <a:pt x="1044" y="1187"/>
                    <a:pt x="1376" y="926"/>
                    <a:pt x="1459" y="534"/>
                  </a:cubicBezTo>
                  <a:cubicBezTo>
                    <a:pt x="1471" y="368"/>
                    <a:pt x="1601" y="72"/>
                    <a:pt x="1388" y="1"/>
                  </a:cubicBezTo>
                  <a:close/>
                </a:path>
              </a:pathLst>
            </a:custGeom>
            <a:solidFill>
              <a:srgbClr val="4F2A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 name="Google Shape;2870;p72">
              <a:extLst>
                <a:ext uri="{FF2B5EF4-FFF2-40B4-BE49-F238E27FC236}">
                  <a16:creationId xmlns:a16="http://schemas.microsoft.com/office/drawing/2014/main" id="{3EFA9052-11EE-E0B0-5750-5259E9A6BA29}"/>
                </a:ext>
              </a:extLst>
            </p:cNvPr>
            <p:cNvSpPr/>
            <p:nvPr/>
          </p:nvSpPr>
          <p:spPr>
            <a:xfrm>
              <a:off x="3666925" y="2809275"/>
              <a:ext cx="39000" cy="104700"/>
            </a:xfrm>
            <a:custGeom>
              <a:avLst/>
              <a:gdLst/>
              <a:ahLst/>
              <a:cxnLst/>
              <a:rect l="l" t="t" r="r" b="b"/>
              <a:pathLst>
                <a:path w="1560" h="4188" extrusionOk="0">
                  <a:moveTo>
                    <a:pt x="1047" y="1"/>
                  </a:moveTo>
                  <a:cubicBezTo>
                    <a:pt x="1024" y="1"/>
                    <a:pt x="999" y="6"/>
                    <a:pt x="973" y="19"/>
                  </a:cubicBezTo>
                  <a:cubicBezTo>
                    <a:pt x="499" y="280"/>
                    <a:pt x="190" y="826"/>
                    <a:pt x="131" y="1348"/>
                  </a:cubicBezTo>
                  <a:cubicBezTo>
                    <a:pt x="0" y="2415"/>
                    <a:pt x="1008" y="3115"/>
                    <a:pt x="1258" y="4088"/>
                  </a:cubicBezTo>
                  <a:cubicBezTo>
                    <a:pt x="1276" y="4158"/>
                    <a:pt x="1330" y="4187"/>
                    <a:pt x="1385" y="4187"/>
                  </a:cubicBezTo>
                  <a:cubicBezTo>
                    <a:pt x="1470" y="4187"/>
                    <a:pt x="1559" y="4117"/>
                    <a:pt x="1530" y="4016"/>
                  </a:cubicBezTo>
                  <a:cubicBezTo>
                    <a:pt x="1352" y="3412"/>
                    <a:pt x="1044" y="2878"/>
                    <a:pt x="700" y="2368"/>
                  </a:cubicBezTo>
                  <a:cubicBezTo>
                    <a:pt x="238" y="1692"/>
                    <a:pt x="392" y="707"/>
                    <a:pt x="1056" y="221"/>
                  </a:cubicBezTo>
                  <a:cubicBezTo>
                    <a:pt x="1260" y="221"/>
                    <a:pt x="1192" y="1"/>
                    <a:pt x="1047" y="1"/>
                  </a:cubicBezTo>
                  <a:close/>
                </a:path>
              </a:pathLst>
            </a:custGeom>
            <a:solidFill>
              <a:srgbClr val="4F2A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 name="Google Shape;2871;p72">
              <a:extLst>
                <a:ext uri="{FF2B5EF4-FFF2-40B4-BE49-F238E27FC236}">
                  <a16:creationId xmlns:a16="http://schemas.microsoft.com/office/drawing/2014/main" id="{354EB227-762B-9BFA-0F5D-51E8A410F0B2}"/>
                </a:ext>
              </a:extLst>
            </p:cNvPr>
            <p:cNvSpPr/>
            <p:nvPr/>
          </p:nvSpPr>
          <p:spPr>
            <a:xfrm>
              <a:off x="3880400" y="2414625"/>
              <a:ext cx="93275" cy="75825"/>
            </a:xfrm>
            <a:custGeom>
              <a:avLst/>
              <a:gdLst/>
              <a:ahLst/>
              <a:cxnLst/>
              <a:rect l="l" t="t" r="r" b="b"/>
              <a:pathLst>
                <a:path w="3731" h="3033" extrusionOk="0">
                  <a:moveTo>
                    <a:pt x="3302" y="0"/>
                  </a:moveTo>
                  <a:cubicBezTo>
                    <a:pt x="2031" y="0"/>
                    <a:pt x="855" y="1023"/>
                    <a:pt x="369" y="2142"/>
                  </a:cubicBezTo>
                  <a:cubicBezTo>
                    <a:pt x="333" y="2356"/>
                    <a:pt x="1" y="2949"/>
                    <a:pt x="321" y="3032"/>
                  </a:cubicBezTo>
                  <a:cubicBezTo>
                    <a:pt x="326" y="3032"/>
                    <a:pt x="330" y="3032"/>
                    <a:pt x="335" y="3032"/>
                  </a:cubicBezTo>
                  <a:cubicBezTo>
                    <a:pt x="522" y="3032"/>
                    <a:pt x="512" y="2792"/>
                    <a:pt x="558" y="2664"/>
                  </a:cubicBezTo>
                  <a:cubicBezTo>
                    <a:pt x="629" y="2451"/>
                    <a:pt x="712" y="2249"/>
                    <a:pt x="819" y="2047"/>
                  </a:cubicBezTo>
                  <a:cubicBezTo>
                    <a:pt x="1353" y="1122"/>
                    <a:pt x="2302" y="280"/>
                    <a:pt x="3405" y="256"/>
                  </a:cubicBezTo>
                  <a:cubicBezTo>
                    <a:pt x="3445" y="274"/>
                    <a:pt x="3481" y="281"/>
                    <a:pt x="3512" y="281"/>
                  </a:cubicBezTo>
                  <a:cubicBezTo>
                    <a:pt x="3697" y="281"/>
                    <a:pt x="3731" y="28"/>
                    <a:pt x="3488" y="7"/>
                  </a:cubicBezTo>
                  <a:cubicBezTo>
                    <a:pt x="3426" y="2"/>
                    <a:pt x="3363" y="0"/>
                    <a:pt x="3302" y="0"/>
                  </a:cubicBezTo>
                  <a:close/>
                </a:path>
              </a:pathLst>
            </a:custGeom>
            <a:solidFill>
              <a:srgbClr val="4F2A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 name="Google Shape;2872;p72">
              <a:extLst>
                <a:ext uri="{FF2B5EF4-FFF2-40B4-BE49-F238E27FC236}">
                  <a16:creationId xmlns:a16="http://schemas.microsoft.com/office/drawing/2014/main" id="{28653247-269A-432E-499C-8F5D38909E65}"/>
                </a:ext>
              </a:extLst>
            </p:cNvPr>
            <p:cNvSpPr/>
            <p:nvPr/>
          </p:nvSpPr>
          <p:spPr>
            <a:xfrm>
              <a:off x="3914500" y="2437925"/>
              <a:ext cx="67750" cy="78025"/>
            </a:xfrm>
            <a:custGeom>
              <a:avLst/>
              <a:gdLst/>
              <a:ahLst/>
              <a:cxnLst/>
              <a:rect l="l" t="t" r="r" b="b"/>
              <a:pathLst>
                <a:path w="2710" h="3121" extrusionOk="0">
                  <a:moveTo>
                    <a:pt x="2586" y="0"/>
                  </a:moveTo>
                  <a:cubicBezTo>
                    <a:pt x="1417" y="0"/>
                    <a:pt x="473" y="1150"/>
                    <a:pt x="274" y="2242"/>
                  </a:cubicBezTo>
                  <a:cubicBezTo>
                    <a:pt x="274" y="2467"/>
                    <a:pt x="1" y="3037"/>
                    <a:pt x="309" y="3120"/>
                  </a:cubicBezTo>
                  <a:cubicBezTo>
                    <a:pt x="314" y="3120"/>
                    <a:pt x="318" y="3120"/>
                    <a:pt x="323" y="3120"/>
                  </a:cubicBezTo>
                  <a:cubicBezTo>
                    <a:pt x="556" y="3120"/>
                    <a:pt x="512" y="2820"/>
                    <a:pt x="558" y="2669"/>
                  </a:cubicBezTo>
                  <a:cubicBezTo>
                    <a:pt x="594" y="2456"/>
                    <a:pt x="653" y="2242"/>
                    <a:pt x="712" y="2029"/>
                  </a:cubicBezTo>
                  <a:cubicBezTo>
                    <a:pt x="961" y="1163"/>
                    <a:pt x="1638" y="356"/>
                    <a:pt x="2551" y="167"/>
                  </a:cubicBezTo>
                  <a:cubicBezTo>
                    <a:pt x="2559" y="168"/>
                    <a:pt x="2567" y="169"/>
                    <a:pt x="2574" y="169"/>
                  </a:cubicBezTo>
                  <a:cubicBezTo>
                    <a:pt x="2666" y="169"/>
                    <a:pt x="2710" y="44"/>
                    <a:pt x="2622" y="1"/>
                  </a:cubicBezTo>
                  <a:cubicBezTo>
                    <a:pt x="2610" y="0"/>
                    <a:pt x="2598" y="0"/>
                    <a:pt x="2586" y="0"/>
                  </a:cubicBezTo>
                  <a:close/>
                </a:path>
              </a:pathLst>
            </a:custGeom>
            <a:solidFill>
              <a:srgbClr val="4F2A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 name="Google Shape;2873;p72">
              <a:extLst>
                <a:ext uri="{FF2B5EF4-FFF2-40B4-BE49-F238E27FC236}">
                  <a16:creationId xmlns:a16="http://schemas.microsoft.com/office/drawing/2014/main" id="{CA748A85-4A8B-724D-0451-A468CD142A61}"/>
                </a:ext>
              </a:extLst>
            </p:cNvPr>
            <p:cNvSpPr/>
            <p:nvPr/>
          </p:nvSpPr>
          <p:spPr>
            <a:xfrm>
              <a:off x="3905325" y="2389725"/>
              <a:ext cx="106875" cy="22725"/>
            </a:xfrm>
            <a:custGeom>
              <a:avLst/>
              <a:gdLst/>
              <a:ahLst/>
              <a:cxnLst/>
              <a:rect l="l" t="t" r="r" b="b"/>
              <a:pathLst>
                <a:path w="4275" h="909" extrusionOk="0">
                  <a:moveTo>
                    <a:pt x="2598" y="0"/>
                  </a:moveTo>
                  <a:cubicBezTo>
                    <a:pt x="1874" y="0"/>
                    <a:pt x="1159" y="129"/>
                    <a:pt x="522" y="517"/>
                  </a:cubicBezTo>
                  <a:cubicBezTo>
                    <a:pt x="403" y="588"/>
                    <a:pt x="0" y="742"/>
                    <a:pt x="214" y="909"/>
                  </a:cubicBezTo>
                  <a:cubicBezTo>
                    <a:pt x="1095" y="418"/>
                    <a:pt x="1823" y="254"/>
                    <a:pt x="2640" y="254"/>
                  </a:cubicBezTo>
                  <a:cubicBezTo>
                    <a:pt x="3088" y="254"/>
                    <a:pt x="3562" y="303"/>
                    <a:pt x="4104" y="375"/>
                  </a:cubicBezTo>
                  <a:cubicBezTo>
                    <a:pt x="4112" y="376"/>
                    <a:pt x="4119" y="377"/>
                    <a:pt x="4126" y="377"/>
                  </a:cubicBezTo>
                  <a:cubicBezTo>
                    <a:pt x="4260" y="377"/>
                    <a:pt x="4275" y="172"/>
                    <a:pt x="4139" y="149"/>
                  </a:cubicBezTo>
                  <a:cubicBezTo>
                    <a:pt x="3636" y="66"/>
                    <a:pt x="3115" y="0"/>
                    <a:pt x="2598" y="0"/>
                  </a:cubicBezTo>
                  <a:close/>
                </a:path>
              </a:pathLst>
            </a:custGeom>
            <a:solidFill>
              <a:srgbClr val="4F2A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 name="Google Shape;2874;p72">
              <a:extLst>
                <a:ext uri="{FF2B5EF4-FFF2-40B4-BE49-F238E27FC236}">
                  <a16:creationId xmlns:a16="http://schemas.microsoft.com/office/drawing/2014/main" id="{DD6D7B7F-5998-B781-0FD1-D43A626EACBF}"/>
                </a:ext>
              </a:extLst>
            </p:cNvPr>
            <p:cNvSpPr/>
            <p:nvPr/>
          </p:nvSpPr>
          <p:spPr>
            <a:xfrm>
              <a:off x="3867950" y="2449200"/>
              <a:ext cx="134950" cy="235925"/>
            </a:xfrm>
            <a:custGeom>
              <a:avLst/>
              <a:gdLst/>
              <a:ahLst/>
              <a:cxnLst/>
              <a:rect l="l" t="t" r="r" b="b"/>
              <a:pathLst>
                <a:path w="5398" h="9437" extrusionOk="0">
                  <a:moveTo>
                    <a:pt x="5314" y="0"/>
                  </a:moveTo>
                  <a:cubicBezTo>
                    <a:pt x="4887" y="48"/>
                    <a:pt x="4543" y="392"/>
                    <a:pt x="4235" y="676"/>
                  </a:cubicBezTo>
                  <a:cubicBezTo>
                    <a:pt x="3144" y="1661"/>
                    <a:pt x="3476" y="3084"/>
                    <a:pt x="3274" y="4377"/>
                  </a:cubicBezTo>
                  <a:cubicBezTo>
                    <a:pt x="3144" y="5005"/>
                    <a:pt x="2930" y="5669"/>
                    <a:pt x="2432" y="6108"/>
                  </a:cubicBezTo>
                  <a:cubicBezTo>
                    <a:pt x="1566" y="6808"/>
                    <a:pt x="570" y="7425"/>
                    <a:pt x="333" y="8599"/>
                  </a:cubicBezTo>
                  <a:cubicBezTo>
                    <a:pt x="285" y="8848"/>
                    <a:pt x="1" y="9299"/>
                    <a:pt x="357" y="9429"/>
                  </a:cubicBezTo>
                  <a:cubicBezTo>
                    <a:pt x="380" y="9434"/>
                    <a:pt x="401" y="9437"/>
                    <a:pt x="421" y="9437"/>
                  </a:cubicBezTo>
                  <a:cubicBezTo>
                    <a:pt x="624" y="9437"/>
                    <a:pt x="658" y="9175"/>
                    <a:pt x="712" y="9002"/>
                  </a:cubicBezTo>
                  <a:cubicBezTo>
                    <a:pt x="843" y="8623"/>
                    <a:pt x="961" y="8208"/>
                    <a:pt x="1187" y="7864"/>
                  </a:cubicBezTo>
                  <a:cubicBezTo>
                    <a:pt x="1649" y="7152"/>
                    <a:pt x="2444" y="6749"/>
                    <a:pt x="2954" y="6085"/>
                  </a:cubicBezTo>
                  <a:cubicBezTo>
                    <a:pt x="3322" y="5563"/>
                    <a:pt x="3500" y="4934"/>
                    <a:pt x="3594" y="4306"/>
                  </a:cubicBezTo>
                  <a:cubicBezTo>
                    <a:pt x="3760" y="2574"/>
                    <a:pt x="3345" y="1329"/>
                    <a:pt x="5124" y="237"/>
                  </a:cubicBezTo>
                  <a:cubicBezTo>
                    <a:pt x="5207" y="166"/>
                    <a:pt x="5373" y="226"/>
                    <a:pt x="5397" y="107"/>
                  </a:cubicBezTo>
                  <a:cubicBezTo>
                    <a:pt x="5397" y="48"/>
                    <a:pt x="5362" y="12"/>
                    <a:pt x="5314" y="0"/>
                  </a:cubicBezTo>
                  <a:close/>
                </a:path>
              </a:pathLst>
            </a:custGeom>
            <a:solidFill>
              <a:srgbClr val="4F2A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 name="Google Shape;2875;p72">
              <a:extLst>
                <a:ext uri="{FF2B5EF4-FFF2-40B4-BE49-F238E27FC236}">
                  <a16:creationId xmlns:a16="http://schemas.microsoft.com/office/drawing/2014/main" id="{EBEC6D3D-01C5-437E-6660-1793828E4EB9}"/>
                </a:ext>
              </a:extLst>
            </p:cNvPr>
            <p:cNvSpPr/>
            <p:nvPr/>
          </p:nvSpPr>
          <p:spPr>
            <a:xfrm>
              <a:off x="3908275" y="2460425"/>
              <a:ext cx="138800" cy="233975"/>
            </a:xfrm>
            <a:custGeom>
              <a:avLst/>
              <a:gdLst/>
              <a:ahLst/>
              <a:cxnLst/>
              <a:rect l="l" t="t" r="r" b="b"/>
              <a:pathLst>
                <a:path w="5552" h="9359" extrusionOk="0">
                  <a:moveTo>
                    <a:pt x="5400" y="0"/>
                  </a:moveTo>
                  <a:cubicBezTo>
                    <a:pt x="5213" y="0"/>
                    <a:pt x="4891" y="189"/>
                    <a:pt x="4757" y="215"/>
                  </a:cubicBezTo>
                  <a:cubicBezTo>
                    <a:pt x="3618" y="619"/>
                    <a:pt x="2764" y="1627"/>
                    <a:pt x="2480" y="2789"/>
                  </a:cubicBezTo>
                  <a:cubicBezTo>
                    <a:pt x="2302" y="3726"/>
                    <a:pt x="2290" y="4699"/>
                    <a:pt x="1993" y="5612"/>
                  </a:cubicBezTo>
                  <a:cubicBezTo>
                    <a:pt x="1709" y="6490"/>
                    <a:pt x="1400" y="7391"/>
                    <a:pt x="878" y="8162"/>
                  </a:cubicBezTo>
                  <a:cubicBezTo>
                    <a:pt x="772" y="8387"/>
                    <a:pt x="1" y="9170"/>
                    <a:pt x="119" y="9324"/>
                  </a:cubicBezTo>
                  <a:cubicBezTo>
                    <a:pt x="135" y="9348"/>
                    <a:pt x="160" y="9359"/>
                    <a:pt x="185" y="9359"/>
                  </a:cubicBezTo>
                  <a:cubicBezTo>
                    <a:pt x="234" y="9359"/>
                    <a:pt x="285" y="9320"/>
                    <a:pt x="285" y="9265"/>
                  </a:cubicBezTo>
                  <a:cubicBezTo>
                    <a:pt x="1317" y="8174"/>
                    <a:pt x="2005" y="6822"/>
                    <a:pt x="2385" y="5375"/>
                  </a:cubicBezTo>
                  <a:cubicBezTo>
                    <a:pt x="2598" y="4580"/>
                    <a:pt x="2646" y="3750"/>
                    <a:pt x="2800" y="2955"/>
                  </a:cubicBezTo>
                  <a:cubicBezTo>
                    <a:pt x="3084" y="1923"/>
                    <a:pt x="3760" y="963"/>
                    <a:pt x="4745" y="512"/>
                  </a:cubicBezTo>
                  <a:cubicBezTo>
                    <a:pt x="4970" y="405"/>
                    <a:pt x="5207" y="298"/>
                    <a:pt x="5457" y="227"/>
                  </a:cubicBezTo>
                  <a:cubicBezTo>
                    <a:pt x="5516" y="204"/>
                    <a:pt x="5551" y="144"/>
                    <a:pt x="5528" y="73"/>
                  </a:cubicBezTo>
                  <a:cubicBezTo>
                    <a:pt x="5507" y="20"/>
                    <a:pt x="5461" y="0"/>
                    <a:pt x="5400" y="0"/>
                  </a:cubicBezTo>
                  <a:close/>
                </a:path>
              </a:pathLst>
            </a:custGeom>
            <a:solidFill>
              <a:srgbClr val="4F2A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 name="Google Shape;2876;p72">
              <a:extLst>
                <a:ext uri="{FF2B5EF4-FFF2-40B4-BE49-F238E27FC236}">
                  <a16:creationId xmlns:a16="http://schemas.microsoft.com/office/drawing/2014/main" id="{76152842-B14B-DFFA-59E8-0A4F61DDF07C}"/>
                </a:ext>
              </a:extLst>
            </p:cNvPr>
            <p:cNvSpPr/>
            <p:nvPr/>
          </p:nvSpPr>
          <p:spPr>
            <a:xfrm>
              <a:off x="3749050" y="2839575"/>
              <a:ext cx="19075" cy="59975"/>
            </a:xfrm>
            <a:custGeom>
              <a:avLst/>
              <a:gdLst/>
              <a:ahLst/>
              <a:cxnLst/>
              <a:rect l="l" t="t" r="r" b="b"/>
              <a:pathLst>
                <a:path w="763" h="2399" extrusionOk="0">
                  <a:moveTo>
                    <a:pt x="611" y="0"/>
                  </a:moveTo>
                  <a:cubicBezTo>
                    <a:pt x="487" y="0"/>
                    <a:pt x="384" y="134"/>
                    <a:pt x="309" y="219"/>
                  </a:cubicBezTo>
                  <a:cubicBezTo>
                    <a:pt x="202" y="349"/>
                    <a:pt x="143" y="515"/>
                    <a:pt x="107" y="681"/>
                  </a:cubicBezTo>
                  <a:cubicBezTo>
                    <a:pt x="1" y="1097"/>
                    <a:pt x="72" y="1535"/>
                    <a:pt x="226" y="1939"/>
                  </a:cubicBezTo>
                  <a:cubicBezTo>
                    <a:pt x="285" y="2057"/>
                    <a:pt x="333" y="2188"/>
                    <a:pt x="404" y="2294"/>
                  </a:cubicBezTo>
                  <a:cubicBezTo>
                    <a:pt x="428" y="2342"/>
                    <a:pt x="451" y="2366"/>
                    <a:pt x="499" y="2389"/>
                  </a:cubicBezTo>
                  <a:cubicBezTo>
                    <a:pt x="515" y="2395"/>
                    <a:pt x="532" y="2398"/>
                    <a:pt x="548" y="2398"/>
                  </a:cubicBezTo>
                  <a:cubicBezTo>
                    <a:pt x="662" y="2398"/>
                    <a:pt x="763" y="2266"/>
                    <a:pt x="700" y="2152"/>
                  </a:cubicBezTo>
                  <a:cubicBezTo>
                    <a:pt x="665" y="2093"/>
                    <a:pt x="641" y="2022"/>
                    <a:pt x="606" y="1950"/>
                  </a:cubicBezTo>
                  <a:cubicBezTo>
                    <a:pt x="392" y="1405"/>
                    <a:pt x="202" y="693"/>
                    <a:pt x="641" y="195"/>
                  </a:cubicBezTo>
                  <a:cubicBezTo>
                    <a:pt x="736" y="183"/>
                    <a:pt x="748" y="29"/>
                    <a:pt x="653" y="5"/>
                  </a:cubicBezTo>
                  <a:cubicBezTo>
                    <a:pt x="639" y="2"/>
                    <a:pt x="625" y="0"/>
                    <a:pt x="611" y="0"/>
                  </a:cubicBezTo>
                  <a:close/>
                </a:path>
              </a:pathLst>
            </a:custGeom>
            <a:solidFill>
              <a:srgbClr val="4F2A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 name="Google Shape;2877;p72">
              <a:extLst>
                <a:ext uri="{FF2B5EF4-FFF2-40B4-BE49-F238E27FC236}">
                  <a16:creationId xmlns:a16="http://schemas.microsoft.com/office/drawing/2014/main" id="{ABD14778-DFE7-F26D-1A5A-3DB6A2E416E5}"/>
                </a:ext>
              </a:extLst>
            </p:cNvPr>
            <p:cNvSpPr/>
            <p:nvPr/>
          </p:nvSpPr>
          <p:spPr>
            <a:xfrm>
              <a:off x="3773075" y="2832375"/>
              <a:ext cx="56050" cy="49750"/>
            </a:xfrm>
            <a:custGeom>
              <a:avLst/>
              <a:gdLst/>
              <a:ahLst/>
              <a:cxnLst/>
              <a:rect l="l" t="t" r="r" b="b"/>
              <a:pathLst>
                <a:path w="2242" h="1990" extrusionOk="0">
                  <a:moveTo>
                    <a:pt x="1967" y="1"/>
                  </a:moveTo>
                  <a:cubicBezTo>
                    <a:pt x="1925" y="1"/>
                    <a:pt x="1885" y="19"/>
                    <a:pt x="1862" y="56"/>
                  </a:cubicBezTo>
                  <a:cubicBezTo>
                    <a:pt x="1708" y="293"/>
                    <a:pt x="1542" y="519"/>
                    <a:pt x="1376" y="744"/>
                  </a:cubicBezTo>
                  <a:cubicBezTo>
                    <a:pt x="1293" y="1005"/>
                    <a:pt x="0" y="1835"/>
                    <a:pt x="451" y="1989"/>
                  </a:cubicBezTo>
                  <a:cubicBezTo>
                    <a:pt x="499" y="1989"/>
                    <a:pt x="546" y="1954"/>
                    <a:pt x="558" y="1906"/>
                  </a:cubicBezTo>
                  <a:cubicBezTo>
                    <a:pt x="866" y="1503"/>
                    <a:pt x="1376" y="1302"/>
                    <a:pt x="1637" y="839"/>
                  </a:cubicBezTo>
                  <a:cubicBezTo>
                    <a:pt x="1720" y="673"/>
                    <a:pt x="2242" y="139"/>
                    <a:pt x="2040" y="21"/>
                  </a:cubicBezTo>
                  <a:cubicBezTo>
                    <a:pt x="2018" y="7"/>
                    <a:pt x="1993" y="1"/>
                    <a:pt x="1967" y="1"/>
                  </a:cubicBezTo>
                  <a:close/>
                </a:path>
              </a:pathLst>
            </a:custGeom>
            <a:solidFill>
              <a:srgbClr val="4F2A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 name="Google Shape;2878;p72">
              <a:extLst>
                <a:ext uri="{FF2B5EF4-FFF2-40B4-BE49-F238E27FC236}">
                  <a16:creationId xmlns:a16="http://schemas.microsoft.com/office/drawing/2014/main" id="{590E761E-856C-69AE-85C9-3CE8C6532DA3}"/>
                </a:ext>
              </a:extLst>
            </p:cNvPr>
            <p:cNvSpPr/>
            <p:nvPr/>
          </p:nvSpPr>
          <p:spPr>
            <a:xfrm>
              <a:off x="3684700" y="2974200"/>
              <a:ext cx="75050" cy="200125"/>
            </a:xfrm>
            <a:custGeom>
              <a:avLst/>
              <a:gdLst/>
              <a:ahLst/>
              <a:cxnLst/>
              <a:rect l="l" t="t" r="r" b="b"/>
              <a:pathLst>
                <a:path w="3002" h="8005" extrusionOk="0">
                  <a:moveTo>
                    <a:pt x="2868" y="0"/>
                  </a:moveTo>
                  <a:cubicBezTo>
                    <a:pt x="2858" y="0"/>
                    <a:pt x="2847" y="2"/>
                    <a:pt x="2836" y="5"/>
                  </a:cubicBezTo>
                  <a:cubicBezTo>
                    <a:pt x="2421" y="135"/>
                    <a:pt x="2077" y="444"/>
                    <a:pt x="1792" y="764"/>
                  </a:cubicBezTo>
                  <a:cubicBezTo>
                    <a:pt x="1401" y="1238"/>
                    <a:pt x="1341" y="1915"/>
                    <a:pt x="1448" y="2508"/>
                  </a:cubicBezTo>
                  <a:cubicBezTo>
                    <a:pt x="1484" y="2899"/>
                    <a:pt x="1650" y="3290"/>
                    <a:pt x="1543" y="3682"/>
                  </a:cubicBezTo>
                  <a:cubicBezTo>
                    <a:pt x="1329" y="4215"/>
                    <a:pt x="736" y="4500"/>
                    <a:pt x="535" y="5046"/>
                  </a:cubicBezTo>
                  <a:cubicBezTo>
                    <a:pt x="203" y="5828"/>
                    <a:pt x="1" y="7098"/>
                    <a:pt x="701" y="7726"/>
                  </a:cubicBezTo>
                  <a:cubicBezTo>
                    <a:pt x="902" y="7857"/>
                    <a:pt x="1140" y="7940"/>
                    <a:pt x="1365" y="7999"/>
                  </a:cubicBezTo>
                  <a:cubicBezTo>
                    <a:pt x="1377" y="8003"/>
                    <a:pt x="1390" y="8004"/>
                    <a:pt x="1402" y="8004"/>
                  </a:cubicBezTo>
                  <a:cubicBezTo>
                    <a:pt x="1472" y="8004"/>
                    <a:pt x="1535" y="7951"/>
                    <a:pt x="1555" y="7880"/>
                  </a:cubicBezTo>
                  <a:cubicBezTo>
                    <a:pt x="1567" y="7809"/>
                    <a:pt x="1531" y="7726"/>
                    <a:pt x="1460" y="7702"/>
                  </a:cubicBezTo>
                  <a:cubicBezTo>
                    <a:pt x="1270" y="7643"/>
                    <a:pt x="1068" y="7572"/>
                    <a:pt x="914" y="7441"/>
                  </a:cubicBezTo>
                  <a:cubicBezTo>
                    <a:pt x="416" y="6872"/>
                    <a:pt x="594" y="5923"/>
                    <a:pt x="843" y="5271"/>
                  </a:cubicBezTo>
                  <a:cubicBezTo>
                    <a:pt x="1128" y="4571"/>
                    <a:pt x="2065" y="4215"/>
                    <a:pt x="1970" y="3350"/>
                  </a:cubicBezTo>
                  <a:cubicBezTo>
                    <a:pt x="1804" y="2140"/>
                    <a:pt x="1401" y="1215"/>
                    <a:pt x="2646" y="396"/>
                  </a:cubicBezTo>
                  <a:cubicBezTo>
                    <a:pt x="2717" y="349"/>
                    <a:pt x="2776" y="302"/>
                    <a:pt x="2859" y="266"/>
                  </a:cubicBezTo>
                  <a:cubicBezTo>
                    <a:pt x="2942" y="266"/>
                    <a:pt x="3002" y="207"/>
                    <a:pt x="3002" y="135"/>
                  </a:cubicBezTo>
                  <a:cubicBezTo>
                    <a:pt x="3002" y="63"/>
                    <a:pt x="2939" y="0"/>
                    <a:pt x="2868" y="0"/>
                  </a:cubicBezTo>
                  <a:close/>
                </a:path>
              </a:pathLst>
            </a:custGeom>
            <a:solidFill>
              <a:srgbClr val="4F2A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 name="Google Shape;2879;p72">
              <a:extLst>
                <a:ext uri="{FF2B5EF4-FFF2-40B4-BE49-F238E27FC236}">
                  <a16:creationId xmlns:a16="http://schemas.microsoft.com/office/drawing/2014/main" id="{72DC93B5-CA43-FA9B-0DA1-42FBA85B77F6}"/>
                </a:ext>
              </a:extLst>
            </p:cNvPr>
            <p:cNvSpPr/>
            <p:nvPr/>
          </p:nvSpPr>
          <p:spPr>
            <a:xfrm>
              <a:off x="4145500" y="2451175"/>
              <a:ext cx="155900" cy="161200"/>
            </a:xfrm>
            <a:custGeom>
              <a:avLst/>
              <a:gdLst/>
              <a:ahLst/>
              <a:cxnLst/>
              <a:rect l="l" t="t" r="r" b="b"/>
              <a:pathLst>
                <a:path w="6236" h="6448" extrusionOk="0">
                  <a:moveTo>
                    <a:pt x="1759" y="1"/>
                  </a:moveTo>
                  <a:cubicBezTo>
                    <a:pt x="1378" y="1"/>
                    <a:pt x="989" y="79"/>
                    <a:pt x="605" y="253"/>
                  </a:cubicBezTo>
                  <a:cubicBezTo>
                    <a:pt x="463" y="301"/>
                    <a:pt x="0" y="633"/>
                    <a:pt x="344" y="704"/>
                  </a:cubicBezTo>
                  <a:cubicBezTo>
                    <a:pt x="569" y="502"/>
                    <a:pt x="866" y="396"/>
                    <a:pt x="1174" y="336"/>
                  </a:cubicBezTo>
                  <a:cubicBezTo>
                    <a:pt x="1353" y="299"/>
                    <a:pt x="1530" y="281"/>
                    <a:pt x="1705" y="281"/>
                  </a:cubicBezTo>
                  <a:cubicBezTo>
                    <a:pt x="2902" y="281"/>
                    <a:pt x="3960" y="1121"/>
                    <a:pt x="4602" y="2115"/>
                  </a:cubicBezTo>
                  <a:cubicBezTo>
                    <a:pt x="5325" y="3396"/>
                    <a:pt x="5539" y="4891"/>
                    <a:pt x="5883" y="6314"/>
                  </a:cubicBezTo>
                  <a:cubicBezTo>
                    <a:pt x="5898" y="6406"/>
                    <a:pt x="5969" y="6447"/>
                    <a:pt x="6041" y="6447"/>
                  </a:cubicBezTo>
                  <a:cubicBezTo>
                    <a:pt x="6137" y="6447"/>
                    <a:pt x="6235" y="6376"/>
                    <a:pt x="6215" y="6255"/>
                  </a:cubicBezTo>
                  <a:cubicBezTo>
                    <a:pt x="6108" y="5602"/>
                    <a:pt x="5966" y="4950"/>
                    <a:pt x="5800" y="4310"/>
                  </a:cubicBezTo>
                  <a:cubicBezTo>
                    <a:pt x="5574" y="3467"/>
                    <a:pt x="5337" y="2602"/>
                    <a:pt x="4851" y="1866"/>
                  </a:cubicBezTo>
                  <a:cubicBezTo>
                    <a:pt x="4145" y="816"/>
                    <a:pt x="2989" y="1"/>
                    <a:pt x="1759" y="1"/>
                  </a:cubicBezTo>
                  <a:close/>
                </a:path>
              </a:pathLst>
            </a:custGeom>
            <a:solidFill>
              <a:srgbClr val="4F2A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 name="Google Shape;2880;p72">
              <a:extLst>
                <a:ext uri="{FF2B5EF4-FFF2-40B4-BE49-F238E27FC236}">
                  <a16:creationId xmlns:a16="http://schemas.microsoft.com/office/drawing/2014/main" id="{59535FE1-56E8-386B-C5BB-FFA90365CC7E}"/>
                </a:ext>
              </a:extLst>
            </p:cNvPr>
            <p:cNvSpPr/>
            <p:nvPr/>
          </p:nvSpPr>
          <p:spPr>
            <a:xfrm>
              <a:off x="4143125" y="2418925"/>
              <a:ext cx="76900" cy="14000"/>
            </a:xfrm>
            <a:custGeom>
              <a:avLst/>
              <a:gdLst/>
              <a:ahLst/>
              <a:cxnLst/>
              <a:rect l="l" t="t" r="r" b="b"/>
              <a:pathLst>
                <a:path w="3076" h="560" extrusionOk="0">
                  <a:moveTo>
                    <a:pt x="1546" y="0"/>
                  </a:moveTo>
                  <a:cubicBezTo>
                    <a:pt x="1232" y="0"/>
                    <a:pt x="920" y="47"/>
                    <a:pt x="617" y="156"/>
                  </a:cubicBezTo>
                  <a:cubicBezTo>
                    <a:pt x="486" y="215"/>
                    <a:pt x="0" y="322"/>
                    <a:pt x="119" y="523"/>
                  </a:cubicBezTo>
                  <a:cubicBezTo>
                    <a:pt x="140" y="549"/>
                    <a:pt x="165" y="559"/>
                    <a:pt x="192" y="559"/>
                  </a:cubicBezTo>
                  <a:cubicBezTo>
                    <a:pt x="227" y="559"/>
                    <a:pt x="263" y="543"/>
                    <a:pt x="297" y="523"/>
                  </a:cubicBezTo>
                  <a:cubicBezTo>
                    <a:pt x="679" y="340"/>
                    <a:pt x="1092" y="265"/>
                    <a:pt x="1510" y="265"/>
                  </a:cubicBezTo>
                  <a:cubicBezTo>
                    <a:pt x="1960" y="265"/>
                    <a:pt x="2416" y="352"/>
                    <a:pt x="2847" y="488"/>
                  </a:cubicBezTo>
                  <a:cubicBezTo>
                    <a:pt x="2865" y="497"/>
                    <a:pt x="2883" y="501"/>
                    <a:pt x="2899" y="501"/>
                  </a:cubicBezTo>
                  <a:cubicBezTo>
                    <a:pt x="3012" y="501"/>
                    <a:pt x="3076" y="314"/>
                    <a:pt x="2942" y="262"/>
                  </a:cubicBezTo>
                  <a:cubicBezTo>
                    <a:pt x="2493" y="106"/>
                    <a:pt x="2018" y="0"/>
                    <a:pt x="1546" y="0"/>
                  </a:cubicBezTo>
                  <a:close/>
                </a:path>
              </a:pathLst>
            </a:custGeom>
            <a:solidFill>
              <a:srgbClr val="4F2A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 name="Google Shape;2881;p72">
              <a:extLst>
                <a:ext uri="{FF2B5EF4-FFF2-40B4-BE49-F238E27FC236}">
                  <a16:creationId xmlns:a16="http://schemas.microsoft.com/office/drawing/2014/main" id="{57135CBA-EFD0-D13F-E0FF-0ADC6D8E776F}"/>
                </a:ext>
              </a:extLst>
            </p:cNvPr>
            <p:cNvSpPr/>
            <p:nvPr/>
          </p:nvSpPr>
          <p:spPr>
            <a:xfrm>
              <a:off x="4123550" y="2397550"/>
              <a:ext cx="39875" cy="17850"/>
            </a:xfrm>
            <a:custGeom>
              <a:avLst/>
              <a:gdLst/>
              <a:ahLst/>
              <a:cxnLst/>
              <a:rect l="l" t="t" r="r" b="b"/>
              <a:pathLst>
                <a:path w="1595" h="714" extrusionOk="0">
                  <a:moveTo>
                    <a:pt x="1445" y="1"/>
                  </a:moveTo>
                  <a:cubicBezTo>
                    <a:pt x="1438" y="1"/>
                    <a:pt x="1431" y="1"/>
                    <a:pt x="1424" y="2"/>
                  </a:cubicBezTo>
                  <a:cubicBezTo>
                    <a:pt x="1139" y="50"/>
                    <a:pt x="866" y="121"/>
                    <a:pt x="605" y="240"/>
                  </a:cubicBezTo>
                  <a:cubicBezTo>
                    <a:pt x="439" y="311"/>
                    <a:pt x="285" y="406"/>
                    <a:pt x="143" y="524"/>
                  </a:cubicBezTo>
                  <a:cubicBezTo>
                    <a:pt x="72" y="560"/>
                    <a:pt x="0" y="643"/>
                    <a:pt x="95" y="702"/>
                  </a:cubicBezTo>
                  <a:cubicBezTo>
                    <a:pt x="108" y="710"/>
                    <a:pt x="120" y="713"/>
                    <a:pt x="132" y="713"/>
                  </a:cubicBezTo>
                  <a:cubicBezTo>
                    <a:pt x="175" y="713"/>
                    <a:pt x="212" y="671"/>
                    <a:pt x="249" y="643"/>
                  </a:cubicBezTo>
                  <a:cubicBezTo>
                    <a:pt x="309" y="607"/>
                    <a:pt x="368" y="572"/>
                    <a:pt x="427" y="536"/>
                  </a:cubicBezTo>
                  <a:cubicBezTo>
                    <a:pt x="748" y="370"/>
                    <a:pt x="1103" y="287"/>
                    <a:pt x="1459" y="228"/>
                  </a:cubicBezTo>
                  <a:cubicBezTo>
                    <a:pt x="1594" y="194"/>
                    <a:pt x="1569" y="1"/>
                    <a:pt x="1445" y="1"/>
                  </a:cubicBezTo>
                  <a:close/>
                </a:path>
              </a:pathLst>
            </a:custGeom>
            <a:solidFill>
              <a:srgbClr val="4F2A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 name="Google Shape;2882;p72">
              <a:extLst>
                <a:ext uri="{FF2B5EF4-FFF2-40B4-BE49-F238E27FC236}">
                  <a16:creationId xmlns:a16="http://schemas.microsoft.com/office/drawing/2014/main" id="{E75C0F18-A3C5-C55E-554F-34827DF3E298}"/>
                </a:ext>
              </a:extLst>
            </p:cNvPr>
            <p:cNvSpPr/>
            <p:nvPr/>
          </p:nvSpPr>
          <p:spPr>
            <a:xfrm>
              <a:off x="3651200" y="2490950"/>
              <a:ext cx="176450" cy="209925"/>
            </a:xfrm>
            <a:custGeom>
              <a:avLst/>
              <a:gdLst/>
              <a:ahLst/>
              <a:cxnLst/>
              <a:rect l="l" t="t" r="r" b="b"/>
              <a:pathLst>
                <a:path w="7058" h="8397" extrusionOk="0">
                  <a:moveTo>
                    <a:pt x="6957" y="1"/>
                  </a:moveTo>
                  <a:cubicBezTo>
                    <a:pt x="6914" y="1"/>
                    <a:pt x="6874" y="31"/>
                    <a:pt x="6880" y="86"/>
                  </a:cubicBezTo>
                  <a:cubicBezTo>
                    <a:pt x="6904" y="465"/>
                    <a:pt x="6868" y="845"/>
                    <a:pt x="6797" y="1224"/>
                  </a:cubicBezTo>
                  <a:cubicBezTo>
                    <a:pt x="6678" y="1876"/>
                    <a:pt x="6346" y="2564"/>
                    <a:pt x="5717" y="2896"/>
                  </a:cubicBezTo>
                  <a:cubicBezTo>
                    <a:pt x="5148" y="3157"/>
                    <a:pt x="4508" y="3157"/>
                    <a:pt x="3915" y="3312"/>
                  </a:cubicBezTo>
                  <a:cubicBezTo>
                    <a:pt x="3037" y="3501"/>
                    <a:pt x="2183" y="3822"/>
                    <a:pt x="1400" y="4249"/>
                  </a:cubicBezTo>
                  <a:cubicBezTo>
                    <a:pt x="1009" y="4486"/>
                    <a:pt x="712" y="4830"/>
                    <a:pt x="499" y="5209"/>
                  </a:cubicBezTo>
                  <a:cubicBezTo>
                    <a:pt x="226" y="5648"/>
                    <a:pt x="72" y="6158"/>
                    <a:pt x="48" y="6668"/>
                  </a:cubicBezTo>
                  <a:cubicBezTo>
                    <a:pt x="1" y="7309"/>
                    <a:pt x="428" y="7866"/>
                    <a:pt x="795" y="8352"/>
                  </a:cubicBezTo>
                  <a:cubicBezTo>
                    <a:pt x="821" y="8384"/>
                    <a:pt x="852" y="8397"/>
                    <a:pt x="882" y="8397"/>
                  </a:cubicBezTo>
                  <a:cubicBezTo>
                    <a:pt x="966" y="8397"/>
                    <a:pt x="1043" y="8297"/>
                    <a:pt x="973" y="8210"/>
                  </a:cubicBezTo>
                  <a:cubicBezTo>
                    <a:pt x="890" y="8103"/>
                    <a:pt x="819" y="7985"/>
                    <a:pt x="736" y="7878"/>
                  </a:cubicBezTo>
                  <a:cubicBezTo>
                    <a:pt x="499" y="7522"/>
                    <a:pt x="262" y="7131"/>
                    <a:pt x="285" y="6680"/>
                  </a:cubicBezTo>
                  <a:cubicBezTo>
                    <a:pt x="321" y="6146"/>
                    <a:pt x="499" y="5636"/>
                    <a:pt x="795" y="5186"/>
                  </a:cubicBezTo>
                  <a:cubicBezTo>
                    <a:pt x="1033" y="4794"/>
                    <a:pt x="1388" y="4486"/>
                    <a:pt x="1804" y="4296"/>
                  </a:cubicBezTo>
                  <a:cubicBezTo>
                    <a:pt x="2705" y="3845"/>
                    <a:pt x="3666" y="3549"/>
                    <a:pt x="4662" y="3383"/>
                  </a:cubicBezTo>
                  <a:cubicBezTo>
                    <a:pt x="5053" y="3323"/>
                    <a:pt x="5445" y="3252"/>
                    <a:pt x="5800" y="3074"/>
                  </a:cubicBezTo>
                  <a:cubicBezTo>
                    <a:pt x="6477" y="2707"/>
                    <a:pt x="6832" y="1971"/>
                    <a:pt x="6963" y="1248"/>
                  </a:cubicBezTo>
                  <a:cubicBezTo>
                    <a:pt x="7034" y="868"/>
                    <a:pt x="7058" y="477"/>
                    <a:pt x="7046" y="86"/>
                  </a:cubicBezTo>
                  <a:cubicBezTo>
                    <a:pt x="7040" y="28"/>
                    <a:pt x="6998" y="1"/>
                    <a:pt x="6957" y="1"/>
                  </a:cubicBezTo>
                  <a:close/>
                </a:path>
              </a:pathLst>
            </a:custGeom>
            <a:solidFill>
              <a:srgbClr val="5E341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 name="Google Shape;2883;p72">
              <a:extLst>
                <a:ext uri="{FF2B5EF4-FFF2-40B4-BE49-F238E27FC236}">
                  <a16:creationId xmlns:a16="http://schemas.microsoft.com/office/drawing/2014/main" id="{98649E6E-3A66-39F3-FD3F-9AC146145C2A}"/>
                </a:ext>
              </a:extLst>
            </p:cNvPr>
            <p:cNvSpPr/>
            <p:nvPr/>
          </p:nvSpPr>
          <p:spPr>
            <a:xfrm>
              <a:off x="3565800" y="2708225"/>
              <a:ext cx="137625" cy="273600"/>
            </a:xfrm>
            <a:custGeom>
              <a:avLst/>
              <a:gdLst/>
              <a:ahLst/>
              <a:cxnLst/>
              <a:rect l="l" t="t" r="r" b="b"/>
              <a:pathLst>
                <a:path w="5505" h="10944" extrusionOk="0">
                  <a:moveTo>
                    <a:pt x="4556" y="1"/>
                  </a:moveTo>
                  <a:cubicBezTo>
                    <a:pt x="4439" y="1"/>
                    <a:pt x="4388" y="200"/>
                    <a:pt x="4532" y="231"/>
                  </a:cubicBezTo>
                  <a:cubicBezTo>
                    <a:pt x="5504" y="1405"/>
                    <a:pt x="2551" y="2330"/>
                    <a:pt x="2005" y="3172"/>
                  </a:cubicBezTo>
                  <a:cubicBezTo>
                    <a:pt x="1" y="5710"/>
                    <a:pt x="4034" y="7157"/>
                    <a:pt x="4472" y="9375"/>
                  </a:cubicBezTo>
                  <a:cubicBezTo>
                    <a:pt x="4555" y="9778"/>
                    <a:pt x="4449" y="10193"/>
                    <a:pt x="4342" y="10585"/>
                  </a:cubicBezTo>
                  <a:cubicBezTo>
                    <a:pt x="4306" y="10691"/>
                    <a:pt x="4176" y="10869"/>
                    <a:pt x="4330" y="10941"/>
                  </a:cubicBezTo>
                  <a:cubicBezTo>
                    <a:pt x="4341" y="10943"/>
                    <a:pt x="4351" y="10944"/>
                    <a:pt x="4361" y="10944"/>
                  </a:cubicBezTo>
                  <a:cubicBezTo>
                    <a:pt x="4569" y="10944"/>
                    <a:pt x="4595" y="10482"/>
                    <a:pt x="4674" y="10324"/>
                  </a:cubicBezTo>
                  <a:cubicBezTo>
                    <a:pt x="4781" y="9909"/>
                    <a:pt x="4816" y="9446"/>
                    <a:pt x="4650" y="9031"/>
                  </a:cubicBezTo>
                  <a:cubicBezTo>
                    <a:pt x="4318" y="7952"/>
                    <a:pt x="3346" y="7288"/>
                    <a:pt x="2670" y="6434"/>
                  </a:cubicBezTo>
                  <a:cubicBezTo>
                    <a:pt x="1768" y="5544"/>
                    <a:pt x="1294" y="4299"/>
                    <a:pt x="2290" y="3279"/>
                  </a:cubicBezTo>
                  <a:cubicBezTo>
                    <a:pt x="2942" y="2674"/>
                    <a:pt x="3773" y="2318"/>
                    <a:pt x="4437" y="1725"/>
                  </a:cubicBezTo>
                  <a:cubicBezTo>
                    <a:pt x="5006" y="1322"/>
                    <a:pt x="5243" y="491"/>
                    <a:pt x="4615" y="17"/>
                  </a:cubicBezTo>
                  <a:cubicBezTo>
                    <a:pt x="4594" y="6"/>
                    <a:pt x="4574" y="1"/>
                    <a:pt x="4556" y="1"/>
                  </a:cubicBezTo>
                  <a:close/>
                </a:path>
              </a:pathLst>
            </a:custGeom>
            <a:solidFill>
              <a:srgbClr val="5E341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 name="Google Shape;2884;p72">
              <a:extLst>
                <a:ext uri="{FF2B5EF4-FFF2-40B4-BE49-F238E27FC236}">
                  <a16:creationId xmlns:a16="http://schemas.microsoft.com/office/drawing/2014/main" id="{A4021905-FAD6-E97F-DC01-DD3CE2F18D91}"/>
                </a:ext>
              </a:extLst>
            </p:cNvPr>
            <p:cNvSpPr/>
            <p:nvPr/>
          </p:nvSpPr>
          <p:spPr>
            <a:xfrm>
              <a:off x="3612375" y="2916900"/>
              <a:ext cx="70000" cy="214925"/>
            </a:xfrm>
            <a:custGeom>
              <a:avLst/>
              <a:gdLst/>
              <a:ahLst/>
              <a:cxnLst/>
              <a:rect l="l" t="t" r="r" b="b"/>
              <a:pathLst>
                <a:path w="2800" h="8597" extrusionOk="0">
                  <a:moveTo>
                    <a:pt x="2666" y="0"/>
                  </a:moveTo>
                  <a:cubicBezTo>
                    <a:pt x="2632" y="0"/>
                    <a:pt x="2597" y="24"/>
                    <a:pt x="2597" y="67"/>
                  </a:cubicBezTo>
                  <a:cubicBezTo>
                    <a:pt x="2597" y="210"/>
                    <a:pt x="2586" y="340"/>
                    <a:pt x="2562" y="482"/>
                  </a:cubicBezTo>
                  <a:cubicBezTo>
                    <a:pt x="2491" y="803"/>
                    <a:pt x="2325" y="1099"/>
                    <a:pt x="2135" y="1372"/>
                  </a:cubicBezTo>
                  <a:cubicBezTo>
                    <a:pt x="1850" y="1787"/>
                    <a:pt x="1423" y="2060"/>
                    <a:pt x="1056" y="2404"/>
                  </a:cubicBezTo>
                  <a:cubicBezTo>
                    <a:pt x="415" y="2961"/>
                    <a:pt x="36" y="3685"/>
                    <a:pt x="36" y="4539"/>
                  </a:cubicBezTo>
                  <a:cubicBezTo>
                    <a:pt x="0" y="5535"/>
                    <a:pt x="913" y="6069"/>
                    <a:pt x="1411" y="6816"/>
                  </a:cubicBezTo>
                  <a:cubicBezTo>
                    <a:pt x="1755" y="7278"/>
                    <a:pt x="1744" y="7705"/>
                    <a:pt x="1732" y="8251"/>
                  </a:cubicBezTo>
                  <a:cubicBezTo>
                    <a:pt x="1732" y="8310"/>
                    <a:pt x="1732" y="8370"/>
                    <a:pt x="1720" y="8417"/>
                  </a:cubicBezTo>
                  <a:cubicBezTo>
                    <a:pt x="1708" y="8500"/>
                    <a:pt x="1779" y="8583"/>
                    <a:pt x="1850" y="8595"/>
                  </a:cubicBezTo>
                  <a:cubicBezTo>
                    <a:pt x="1857" y="8596"/>
                    <a:pt x="1864" y="8596"/>
                    <a:pt x="1871" y="8596"/>
                  </a:cubicBezTo>
                  <a:cubicBezTo>
                    <a:pt x="1955" y="8596"/>
                    <a:pt x="2017" y="8529"/>
                    <a:pt x="2028" y="8453"/>
                  </a:cubicBezTo>
                  <a:cubicBezTo>
                    <a:pt x="2064" y="8227"/>
                    <a:pt x="2076" y="8002"/>
                    <a:pt x="2076" y="7777"/>
                  </a:cubicBezTo>
                  <a:cubicBezTo>
                    <a:pt x="2135" y="6875"/>
                    <a:pt x="1400" y="6235"/>
                    <a:pt x="830" y="5630"/>
                  </a:cubicBezTo>
                  <a:cubicBezTo>
                    <a:pt x="617" y="5393"/>
                    <a:pt x="415" y="5132"/>
                    <a:pt x="356" y="4823"/>
                  </a:cubicBezTo>
                  <a:cubicBezTo>
                    <a:pt x="273" y="4290"/>
                    <a:pt x="403" y="3732"/>
                    <a:pt x="676" y="3270"/>
                  </a:cubicBezTo>
                  <a:cubicBezTo>
                    <a:pt x="996" y="2760"/>
                    <a:pt x="1494" y="2404"/>
                    <a:pt x="1921" y="1989"/>
                  </a:cubicBezTo>
                  <a:cubicBezTo>
                    <a:pt x="2420" y="1491"/>
                    <a:pt x="2799" y="791"/>
                    <a:pt x="2728" y="67"/>
                  </a:cubicBezTo>
                  <a:cubicBezTo>
                    <a:pt x="2728" y="21"/>
                    <a:pt x="2697" y="0"/>
                    <a:pt x="2666" y="0"/>
                  </a:cubicBezTo>
                  <a:close/>
                </a:path>
              </a:pathLst>
            </a:custGeom>
            <a:solidFill>
              <a:srgbClr val="5E341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 name="Google Shape;2885;p72">
              <a:extLst>
                <a:ext uri="{FF2B5EF4-FFF2-40B4-BE49-F238E27FC236}">
                  <a16:creationId xmlns:a16="http://schemas.microsoft.com/office/drawing/2014/main" id="{B9ED0877-5852-5E59-BEB1-1E6056F9CDD9}"/>
                </a:ext>
              </a:extLst>
            </p:cNvPr>
            <p:cNvSpPr/>
            <p:nvPr/>
          </p:nvSpPr>
          <p:spPr>
            <a:xfrm>
              <a:off x="4258750" y="2470850"/>
              <a:ext cx="57250" cy="139975"/>
            </a:xfrm>
            <a:custGeom>
              <a:avLst/>
              <a:gdLst/>
              <a:ahLst/>
              <a:cxnLst/>
              <a:rect l="l" t="t" r="r" b="b"/>
              <a:pathLst>
                <a:path w="2290" h="5599" extrusionOk="0">
                  <a:moveTo>
                    <a:pt x="84" y="0"/>
                  </a:moveTo>
                  <a:cubicBezTo>
                    <a:pt x="36" y="0"/>
                    <a:pt x="1" y="59"/>
                    <a:pt x="1" y="107"/>
                  </a:cubicBezTo>
                  <a:cubicBezTo>
                    <a:pt x="13" y="154"/>
                    <a:pt x="48" y="178"/>
                    <a:pt x="96" y="178"/>
                  </a:cubicBezTo>
                  <a:lnTo>
                    <a:pt x="107" y="178"/>
                  </a:lnTo>
                  <a:cubicBezTo>
                    <a:pt x="119" y="190"/>
                    <a:pt x="131" y="190"/>
                    <a:pt x="143" y="202"/>
                  </a:cubicBezTo>
                  <a:cubicBezTo>
                    <a:pt x="167" y="202"/>
                    <a:pt x="179" y="213"/>
                    <a:pt x="202" y="225"/>
                  </a:cubicBezTo>
                  <a:cubicBezTo>
                    <a:pt x="238" y="261"/>
                    <a:pt x="285" y="285"/>
                    <a:pt x="321" y="320"/>
                  </a:cubicBezTo>
                  <a:cubicBezTo>
                    <a:pt x="428" y="415"/>
                    <a:pt x="534" y="534"/>
                    <a:pt x="641" y="640"/>
                  </a:cubicBezTo>
                  <a:cubicBezTo>
                    <a:pt x="712" y="723"/>
                    <a:pt x="784" y="795"/>
                    <a:pt x="843" y="878"/>
                  </a:cubicBezTo>
                  <a:cubicBezTo>
                    <a:pt x="914" y="961"/>
                    <a:pt x="973" y="1044"/>
                    <a:pt x="1033" y="1127"/>
                  </a:cubicBezTo>
                  <a:cubicBezTo>
                    <a:pt x="1068" y="1174"/>
                    <a:pt x="1104" y="1222"/>
                    <a:pt x="1139" y="1269"/>
                  </a:cubicBezTo>
                  <a:cubicBezTo>
                    <a:pt x="1163" y="1305"/>
                    <a:pt x="1187" y="1352"/>
                    <a:pt x="1210" y="1388"/>
                  </a:cubicBezTo>
                  <a:cubicBezTo>
                    <a:pt x="1234" y="1435"/>
                    <a:pt x="1258" y="1471"/>
                    <a:pt x="1282" y="1518"/>
                  </a:cubicBezTo>
                  <a:cubicBezTo>
                    <a:pt x="1305" y="1577"/>
                    <a:pt x="1329" y="1625"/>
                    <a:pt x="1365" y="1672"/>
                  </a:cubicBezTo>
                  <a:cubicBezTo>
                    <a:pt x="1400" y="1767"/>
                    <a:pt x="1448" y="1862"/>
                    <a:pt x="1483" y="1957"/>
                  </a:cubicBezTo>
                  <a:cubicBezTo>
                    <a:pt x="1495" y="2004"/>
                    <a:pt x="1519" y="2052"/>
                    <a:pt x="1531" y="2087"/>
                  </a:cubicBezTo>
                  <a:cubicBezTo>
                    <a:pt x="1554" y="2147"/>
                    <a:pt x="1566" y="2194"/>
                    <a:pt x="1590" y="2253"/>
                  </a:cubicBezTo>
                  <a:cubicBezTo>
                    <a:pt x="1637" y="2396"/>
                    <a:pt x="1685" y="2538"/>
                    <a:pt x="1720" y="2692"/>
                  </a:cubicBezTo>
                  <a:cubicBezTo>
                    <a:pt x="1756" y="2847"/>
                    <a:pt x="1792" y="3001"/>
                    <a:pt x="1827" y="3155"/>
                  </a:cubicBezTo>
                  <a:cubicBezTo>
                    <a:pt x="1827" y="3155"/>
                    <a:pt x="1827" y="3155"/>
                    <a:pt x="1827" y="3167"/>
                  </a:cubicBezTo>
                  <a:cubicBezTo>
                    <a:pt x="1863" y="3345"/>
                    <a:pt x="1910" y="3534"/>
                    <a:pt x="1934" y="3724"/>
                  </a:cubicBezTo>
                  <a:cubicBezTo>
                    <a:pt x="1946" y="3819"/>
                    <a:pt x="1958" y="3914"/>
                    <a:pt x="1970" y="4009"/>
                  </a:cubicBezTo>
                  <a:cubicBezTo>
                    <a:pt x="1970" y="4104"/>
                    <a:pt x="1981" y="4199"/>
                    <a:pt x="1993" y="4282"/>
                  </a:cubicBezTo>
                  <a:cubicBezTo>
                    <a:pt x="2005" y="4448"/>
                    <a:pt x="2005" y="4602"/>
                    <a:pt x="2005" y="4756"/>
                  </a:cubicBezTo>
                  <a:cubicBezTo>
                    <a:pt x="2005" y="4922"/>
                    <a:pt x="2005" y="5088"/>
                    <a:pt x="1993" y="5254"/>
                  </a:cubicBezTo>
                  <a:cubicBezTo>
                    <a:pt x="1993" y="5313"/>
                    <a:pt x="1993" y="5385"/>
                    <a:pt x="1981" y="5444"/>
                  </a:cubicBezTo>
                  <a:cubicBezTo>
                    <a:pt x="1981" y="5480"/>
                    <a:pt x="1993" y="5515"/>
                    <a:pt x="2017" y="5539"/>
                  </a:cubicBezTo>
                  <a:cubicBezTo>
                    <a:pt x="2041" y="5574"/>
                    <a:pt x="2076" y="5598"/>
                    <a:pt x="2112" y="5598"/>
                  </a:cubicBezTo>
                  <a:lnTo>
                    <a:pt x="2124" y="5598"/>
                  </a:lnTo>
                  <a:cubicBezTo>
                    <a:pt x="2195" y="5598"/>
                    <a:pt x="2254" y="5551"/>
                    <a:pt x="2266" y="5480"/>
                  </a:cubicBezTo>
                  <a:cubicBezTo>
                    <a:pt x="2266" y="5397"/>
                    <a:pt x="2278" y="5325"/>
                    <a:pt x="2278" y="5254"/>
                  </a:cubicBezTo>
                  <a:cubicBezTo>
                    <a:pt x="2278" y="5230"/>
                    <a:pt x="2278" y="5207"/>
                    <a:pt x="2278" y="5183"/>
                  </a:cubicBezTo>
                  <a:cubicBezTo>
                    <a:pt x="2290" y="5005"/>
                    <a:pt x="2290" y="4803"/>
                    <a:pt x="2290" y="4602"/>
                  </a:cubicBezTo>
                  <a:cubicBezTo>
                    <a:pt x="2278" y="4424"/>
                    <a:pt x="2266" y="4234"/>
                    <a:pt x="2242" y="4044"/>
                  </a:cubicBezTo>
                  <a:cubicBezTo>
                    <a:pt x="2219" y="3795"/>
                    <a:pt x="2171" y="3546"/>
                    <a:pt x="2124" y="3297"/>
                  </a:cubicBezTo>
                  <a:cubicBezTo>
                    <a:pt x="2076" y="3048"/>
                    <a:pt x="2005" y="2811"/>
                    <a:pt x="1946" y="2574"/>
                  </a:cubicBezTo>
                  <a:cubicBezTo>
                    <a:pt x="1910" y="2443"/>
                    <a:pt x="1863" y="2325"/>
                    <a:pt x="1827" y="2194"/>
                  </a:cubicBezTo>
                  <a:cubicBezTo>
                    <a:pt x="1792" y="2076"/>
                    <a:pt x="1744" y="1969"/>
                    <a:pt x="1697" y="1850"/>
                  </a:cubicBezTo>
                  <a:cubicBezTo>
                    <a:pt x="1673" y="1803"/>
                    <a:pt x="1649" y="1743"/>
                    <a:pt x="1626" y="1696"/>
                  </a:cubicBezTo>
                  <a:cubicBezTo>
                    <a:pt x="1602" y="1637"/>
                    <a:pt x="1578" y="1589"/>
                    <a:pt x="1543" y="1542"/>
                  </a:cubicBezTo>
                  <a:cubicBezTo>
                    <a:pt x="1531" y="1494"/>
                    <a:pt x="1507" y="1459"/>
                    <a:pt x="1483" y="1411"/>
                  </a:cubicBezTo>
                  <a:cubicBezTo>
                    <a:pt x="1471" y="1400"/>
                    <a:pt x="1471" y="1376"/>
                    <a:pt x="1460" y="1364"/>
                  </a:cubicBezTo>
                  <a:cubicBezTo>
                    <a:pt x="1424" y="1305"/>
                    <a:pt x="1388" y="1245"/>
                    <a:pt x="1341" y="1186"/>
                  </a:cubicBezTo>
                  <a:cubicBezTo>
                    <a:pt x="1329" y="1162"/>
                    <a:pt x="1317" y="1139"/>
                    <a:pt x="1305" y="1127"/>
                  </a:cubicBezTo>
                  <a:lnTo>
                    <a:pt x="1234" y="1020"/>
                  </a:lnTo>
                  <a:cubicBezTo>
                    <a:pt x="1199" y="973"/>
                    <a:pt x="1163" y="925"/>
                    <a:pt x="1127" y="890"/>
                  </a:cubicBezTo>
                  <a:cubicBezTo>
                    <a:pt x="1044" y="795"/>
                    <a:pt x="973" y="700"/>
                    <a:pt x="890" y="617"/>
                  </a:cubicBezTo>
                  <a:cubicBezTo>
                    <a:pt x="843" y="569"/>
                    <a:pt x="807" y="534"/>
                    <a:pt x="760" y="486"/>
                  </a:cubicBezTo>
                  <a:cubicBezTo>
                    <a:pt x="724" y="439"/>
                    <a:pt x="677" y="391"/>
                    <a:pt x="629" y="356"/>
                  </a:cubicBezTo>
                  <a:cubicBezTo>
                    <a:pt x="570" y="285"/>
                    <a:pt x="499" y="225"/>
                    <a:pt x="428" y="178"/>
                  </a:cubicBezTo>
                  <a:cubicBezTo>
                    <a:pt x="368" y="119"/>
                    <a:pt x="309" y="71"/>
                    <a:pt x="226" y="47"/>
                  </a:cubicBezTo>
                  <a:cubicBezTo>
                    <a:pt x="190" y="24"/>
                    <a:pt x="143" y="0"/>
                    <a:pt x="84" y="0"/>
                  </a:cubicBezTo>
                  <a:close/>
                </a:path>
              </a:pathLst>
            </a:custGeom>
            <a:solidFill>
              <a:srgbClr val="5E341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 name="Google Shape;2886;p72">
              <a:extLst>
                <a:ext uri="{FF2B5EF4-FFF2-40B4-BE49-F238E27FC236}">
                  <a16:creationId xmlns:a16="http://schemas.microsoft.com/office/drawing/2014/main" id="{5351D733-B648-DE59-FF2F-173F519822E2}"/>
                </a:ext>
              </a:extLst>
            </p:cNvPr>
            <p:cNvSpPr/>
            <p:nvPr/>
          </p:nvSpPr>
          <p:spPr>
            <a:xfrm>
              <a:off x="4307975" y="2614650"/>
              <a:ext cx="4475" cy="4475"/>
            </a:xfrm>
            <a:custGeom>
              <a:avLst/>
              <a:gdLst/>
              <a:ahLst/>
              <a:cxnLst/>
              <a:rect l="l" t="t" r="r" b="b"/>
              <a:pathLst>
                <a:path w="179" h="179" extrusionOk="0">
                  <a:moveTo>
                    <a:pt x="84" y="0"/>
                  </a:moveTo>
                  <a:cubicBezTo>
                    <a:pt x="36" y="0"/>
                    <a:pt x="1" y="36"/>
                    <a:pt x="1" y="83"/>
                  </a:cubicBezTo>
                  <a:cubicBezTo>
                    <a:pt x="1" y="131"/>
                    <a:pt x="36" y="178"/>
                    <a:pt x="95" y="178"/>
                  </a:cubicBezTo>
                  <a:cubicBezTo>
                    <a:pt x="143" y="178"/>
                    <a:pt x="178" y="131"/>
                    <a:pt x="178" y="83"/>
                  </a:cubicBezTo>
                  <a:cubicBezTo>
                    <a:pt x="178" y="36"/>
                    <a:pt x="131" y="0"/>
                    <a:pt x="84" y="0"/>
                  </a:cubicBezTo>
                  <a:close/>
                </a:path>
              </a:pathLst>
            </a:custGeom>
            <a:solidFill>
              <a:srgbClr val="5E341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 name="Google Shape;2887;p72">
              <a:extLst>
                <a:ext uri="{FF2B5EF4-FFF2-40B4-BE49-F238E27FC236}">
                  <a16:creationId xmlns:a16="http://schemas.microsoft.com/office/drawing/2014/main" id="{B432B239-961F-E93B-AB38-1BB8B3DD3CBB}"/>
                </a:ext>
              </a:extLst>
            </p:cNvPr>
            <p:cNvSpPr/>
            <p:nvPr/>
          </p:nvSpPr>
          <p:spPr>
            <a:xfrm>
              <a:off x="3840075" y="2844325"/>
              <a:ext cx="99650" cy="285125"/>
            </a:xfrm>
            <a:custGeom>
              <a:avLst/>
              <a:gdLst/>
              <a:ahLst/>
              <a:cxnLst/>
              <a:rect l="l" t="t" r="r" b="b"/>
              <a:pathLst>
                <a:path w="3986" h="11405" extrusionOk="0">
                  <a:moveTo>
                    <a:pt x="3853" y="1"/>
                  </a:moveTo>
                  <a:cubicBezTo>
                    <a:pt x="3827" y="1"/>
                    <a:pt x="3802" y="14"/>
                    <a:pt x="3784" y="41"/>
                  </a:cubicBezTo>
                  <a:cubicBezTo>
                    <a:pt x="3772" y="76"/>
                    <a:pt x="3772" y="124"/>
                    <a:pt x="3772" y="159"/>
                  </a:cubicBezTo>
                  <a:cubicBezTo>
                    <a:pt x="3772" y="266"/>
                    <a:pt x="3772" y="373"/>
                    <a:pt x="3772" y="480"/>
                  </a:cubicBezTo>
                  <a:cubicBezTo>
                    <a:pt x="3772" y="669"/>
                    <a:pt x="3772" y="859"/>
                    <a:pt x="3761" y="1049"/>
                  </a:cubicBezTo>
                  <a:cubicBezTo>
                    <a:pt x="3725" y="1654"/>
                    <a:pt x="3547" y="2235"/>
                    <a:pt x="3322" y="2780"/>
                  </a:cubicBezTo>
                  <a:cubicBezTo>
                    <a:pt x="2978" y="3658"/>
                    <a:pt x="2539" y="4571"/>
                    <a:pt x="2705" y="5532"/>
                  </a:cubicBezTo>
                  <a:cubicBezTo>
                    <a:pt x="2918" y="6540"/>
                    <a:pt x="3488" y="7442"/>
                    <a:pt x="3606" y="8485"/>
                  </a:cubicBezTo>
                  <a:cubicBezTo>
                    <a:pt x="3654" y="8912"/>
                    <a:pt x="3606" y="9197"/>
                    <a:pt x="3357" y="9553"/>
                  </a:cubicBezTo>
                  <a:cubicBezTo>
                    <a:pt x="3025" y="10098"/>
                    <a:pt x="2539" y="10537"/>
                    <a:pt x="1922" y="10751"/>
                  </a:cubicBezTo>
                  <a:cubicBezTo>
                    <a:pt x="1341" y="10964"/>
                    <a:pt x="724" y="11059"/>
                    <a:pt x="119" y="11154"/>
                  </a:cubicBezTo>
                  <a:cubicBezTo>
                    <a:pt x="48" y="11166"/>
                    <a:pt x="1" y="11237"/>
                    <a:pt x="13" y="11296"/>
                  </a:cubicBezTo>
                  <a:cubicBezTo>
                    <a:pt x="23" y="11360"/>
                    <a:pt x="72" y="11405"/>
                    <a:pt x="133" y="11405"/>
                  </a:cubicBezTo>
                  <a:cubicBezTo>
                    <a:pt x="140" y="11405"/>
                    <a:pt x="148" y="11404"/>
                    <a:pt x="155" y="11403"/>
                  </a:cubicBezTo>
                  <a:cubicBezTo>
                    <a:pt x="582" y="11344"/>
                    <a:pt x="1021" y="11273"/>
                    <a:pt x="1448" y="11178"/>
                  </a:cubicBezTo>
                  <a:cubicBezTo>
                    <a:pt x="2219" y="11012"/>
                    <a:pt x="2930" y="10620"/>
                    <a:pt x="3405" y="9980"/>
                  </a:cubicBezTo>
                  <a:cubicBezTo>
                    <a:pt x="3784" y="9493"/>
                    <a:pt x="3986" y="9161"/>
                    <a:pt x="3915" y="8521"/>
                  </a:cubicBezTo>
                  <a:cubicBezTo>
                    <a:pt x="3820" y="7465"/>
                    <a:pt x="3215" y="6540"/>
                    <a:pt x="2954" y="5520"/>
                  </a:cubicBezTo>
                  <a:cubicBezTo>
                    <a:pt x="2812" y="4844"/>
                    <a:pt x="3049" y="4168"/>
                    <a:pt x="3274" y="3540"/>
                  </a:cubicBezTo>
                  <a:cubicBezTo>
                    <a:pt x="3571" y="2792"/>
                    <a:pt x="3879" y="2057"/>
                    <a:pt x="3938" y="1250"/>
                  </a:cubicBezTo>
                  <a:cubicBezTo>
                    <a:pt x="3962" y="930"/>
                    <a:pt x="3962" y="598"/>
                    <a:pt x="3950" y="278"/>
                  </a:cubicBezTo>
                  <a:cubicBezTo>
                    <a:pt x="3950" y="207"/>
                    <a:pt x="3938" y="147"/>
                    <a:pt x="3938" y="76"/>
                  </a:cubicBezTo>
                  <a:cubicBezTo>
                    <a:pt x="3938" y="41"/>
                    <a:pt x="3915" y="5"/>
                    <a:pt x="3879" y="5"/>
                  </a:cubicBezTo>
                  <a:cubicBezTo>
                    <a:pt x="3870" y="2"/>
                    <a:pt x="3861" y="1"/>
                    <a:pt x="3853" y="1"/>
                  </a:cubicBezTo>
                  <a:close/>
                </a:path>
              </a:pathLst>
            </a:custGeom>
            <a:solidFill>
              <a:srgbClr val="5E341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 name="Google Shape;2888;p72">
              <a:extLst>
                <a:ext uri="{FF2B5EF4-FFF2-40B4-BE49-F238E27FC236}">
                  <a16:creationId xmlns:a16="http://schemas.microsoft.com/office/drawing/2014/main" id="{A912B340-B9B1-59BC-F0E5-FBAE56F71742}"/>
                </a:ext>
              </a:extLst>
            </p:cNvPr>
            <p:cNvSpPr/>
            <p:nvPr/>
          </p:nvSpPr>
          <p:spPr>
            <a:xfrm>
              <a:off x="3655650" y="3071000"/>
              <a:ext cx="18950" cy="56700"/>
            </a:xfrm>
            <a:custGeom>
              <a:avLst/>
              <a:gdLst/>
              <a:ahLst/>
              <a:cxnLst/>
              <a:rect l="l" t="t" r="r" b="b"/>
              <a:pathLst>
                <a:path w="758" h="2268" extrusionOk="0">
                  <a:moveTo>
                    <a:pt x="83" y="0"/>
                  </a:moveTo>
                  <a:cubicBezTo>
                    <a:pt x="54" y="0"/>
                    <a:pt x="26" y="15"/>
                    <a:pt x="13" y="47"/>
                  </a:cubicBezTo>
                  <a:cubicBezTo>
                    <a:pt x="1" y="94"/>
                    <a:pt x="13" y="142"/>
                    <a:pt x="13" y="189"/>
                  </a:cubicBezTo>
                  <a:cubicBezTo>
                    <a:pt x="143" y="865"/>
                    <a:pt x="333" y="1518"/>
                    <a:pt x="499" y="2182"/>
                  </a:cubicBezTo>
                  <a:cubicBezTo>
                    <a:pt x="517" y="2242"/>
                    <a:pt x="563" y="2268"/>
                    <a:pt x="610" y="2268"/>
                  </a:cubicBezTo>
                  <a:cubicBezTo>
                    <a:pt x="682" y="2268"/>
                    <a:pt x="758" y="2205"/>
                    <a:pt x="736" y="2111"/>
                  </a:cubicBezTo>
                  <a:cubicBezTo>
                    <a:pt x="594" y="1435"/>
                    <a:pt x="333" y="782"/>
                    <a:pt x="167" y="94"/>
                  </a:cubicBezTo>
                  <a:cubicBezTo>
                    <a:pt x="174" y="36"/>
                    <a:pt x="128" y="0"/>
                    <a:pt x="83" y="0"/>
                  </a:cubicBezTo>
                  <a:close/>
                </a:path>
              </a:pathLst>
            </a:custGeom>
            <a:solidFill>
              <a:srgbClr val="5E341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 name="Google Shape;2889;p72">
              <a:extLst>
                <a:ext uri="{FF2B5EF4-FFF2-40B4-BE49-F238E27FC236}">
                  <a16:creationId xmlns:a16="http://schemas.microsoft.com/office/drawing/2014/main" id="{5210B9CF-5F1C-7C56-7717-AF85044280AB}"/>
                </a:ext>
              </a:extLst>
            </p:cNvPr>
            <p:cNvSpPr/>
            <p:nvPr/>
          </p:nvSpPr>
          <p:spPr>
            <a:xfrm>
              <a:off x="3625125" y="2730200"/>
              <a:ext cx="78075" cy="149300"/>
            </a:xfrm>
            <a:custGeom>
              <a:avLst/>
              <a:gdLst/>
              <a:ahLst/>
              <a:cxnLst/>
              <a:rect l="l" t="t" r="r" b="b"/>
              <a:pathLst>
                <a:path w="3123" h="5972" extrusionOk="0">
                  <a:moveTo>
                    <a:pt x="3008" y="0"/>
                  </a:moveTo>
                  <a:cubicBezTo>
                    <a:pt x="2974" y="0"/>
                    <a:pt x="2943" y="16"/>
                    <a:pt x="2930" y="51"/>
                  </a:cubicBezTo>
                  <a:cubicBezTo>
                    <a:pt x="2906" y="146"/>
                    <a:pt x="2882" y="241"/>
                    <a:pt x="2847" y="324"/>
                  </a:cubicBezTo>
                  <a:cubicBezTo>
                    <a:pt x="2728" y="597"/>
                    <a:pt x="2574" y="846"/>
                    <a:pt x="2408" y="1083"/>
                  </a:cubicBezTo>
                  <a:cubicBezTo>
                    <a:pt x="2064" y="1605"/>
                    <a:pt x="1447" y="1819"/>
                    <a:pt x="961" y="2174"/>
                  </a:cubicBezTo>
                  <a:cubicBezTo>
                    <a:pt x="344" y="2589"/>
                    <a:pt x="0" y="3313"/>
                    <a:pt x="95" y="4048"/>
                  </a:cubicBezTo>
                  <a:cubicBezTo>
                    <a:pt x="190" y="4795"/>
                    <a:pt x="641" y="5448"/>
                    <a:pt x="1186" y="5946"/>
                  </a:cubicBezTo>
                  <a:cubicBezTo>
                    <a:pt x="1206" y="5964"/>
                    <a:pt x="1228" y="5971"/>
                    <a:pt x="1249" y="5971"/>
                  </a:cubicBezTo>
                  <a:cubicBezTo>
                    <a:pt x="1326" y="5971"/>
                    <a:pt x="1391" y="5869"/>
                    <a:pt x="1317" y="5804"/>
                  </a:cubicBezTo>
                  <a:cubicBezTo>
                    <a:pt x="1186" y="5685"/>
                    <a:pt x="1067" y="5555"/>
                    <a:pt x="961" y="5424"/>
                  </a:cubicBezTo>
                  <a:cubicBezTo>
                    <a:pt x="557" y="4950"/>
                    <a:pt x="249" y="4369"/>
                    <a:pt x="273" y="3728"/>
                  </a:cubicBezTo>
                  <a:cubicBezTo>
                    <a:pt x="297" y="3265"/>
                    <a:pt x="486" y="2815"/>
                    <a:pt x="830" y="2506"/>
                  </a:cubicBezTo>
                  <a:cubicBezTo>
                    <a:pt x="1257" y="2127"/>
                    <a:pt x="1815" y="1925"/>
                    <a:pt x="2242" y="1558"/>
                  </a:cubicBezTo>
                  <a:cubicBezTo>
                    <a:pt x="2562" y="1273"/>
                    <a:pt x="3013" y="526"/>
                    <a:pt x="3107" y="111"/>
                  </a:cubicBezTo>
                  <a:cubicBezTo>
                    <a:pt x="3122" y="44"/>
                    <a:pt x="3063" y="0"/>
                    <a:pt x="3008" y="0"/>
                  </a:cubicBezTo>
                  <a:close/>
                </a:path>
              </a:pathLst>
            </a:custGeom>
            <a:solidFill>
              <a:srgbClr val="5E341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 name="Google Shape;2890;p72">
              <a:extLst>
                <a:ext uri="{FF2B5EF4-FFF2-40B4-BE49-F238E27FC236}">
                  <a16:creationId xmlns:a16="http://schemas.microsoft.com/office/drawing/2014/main" id="{68D0C741-D01C-D7DF-D151-54AB3927B65B}"/>
                </a:ext>
              </a:extLst>
            </p:cNvPr>
            <p:cNvSpPr/>
            <p:nvPr/>
          </p:nvSpPr>
          <p:spPr>
            <a:xfrm>
              <a:off x="3881600" y="2894750"/>
              <a:ext cx="35300" cy="205425"/>
            </a:xfrm>
            <a:custGeom>
              <a:avLst/>
              <a:gdLst/>
              <a:ahLst/>
              <a:cxnLst/>
              <a:rect l="l" t="t" r="r" b="b"/>
              <a:pathLst>
                <a:path w="1412" h="8217" extrusionOk="0">
                  <a:moveTo>
                    <a:pt x="1314" y="0"/>
                  </a:moveTo>
                  <a:cubicBezTo>
                    <a:pt x="1134" y="0"/>
                    <a:pt x="1075" y="581"/>
                    <a:pt x="985" y="728"/>
                  </a:cubicBezTo>
                  <a:cubicBezTo>
                    <a:pt x="688" y="1653"/>
                    <a:pt x="202" y="2578"/>
                    <a:pt x="498" y="3563"/>
                  </a:cubicBezTo>
                  <a:cubicBezTo>
                    <a:pt x="759" y="4523"/>
                    <a:pt x="1115" y="5496"/>
                    <a:pt x="914" y="6504"/>
                  </a:cubicBezTo>
                  <a:cubicBezTo>
                    <a:pt x="819" y="7073"/>
                    <a:pt x="605" y="7666"/>
                    <a:pt x="95" y="7998"/>
                  </a:cubicBezTo>
                  <a:cubicBezTo>
                    <a:pt x="48" y="8010"/>
                    <a:pt x="0" y="8058"/>
                    <a:pt x="0" y="8105"/>
                  </a:cubicBezTo>
                  <a:cubicBezTo>
                    <a:pt x="17" y="8187"/>
                    <a:pt x="58" y="8216"/>
                    <a:pt x="109" y="8216"/>
                  </a:cubicBezTo>
                  <a:cubicBezTo>
                    <a:pt x="207" y="8216"/>
                    <a:pt x="341" y="8108"/>
                    <a:pt x="404" y="8046"/>
                  </a:cubicBezTo>
                  <a:cubicBezTo>
                    <a:pt x="1103" y="7453"/>
                    <a:pt x="1222" y="6445"/>
                    <a:pt x="1210" y="5579"/>
                  </a:cubicBezTo>
                  <a:cubicBezTo>
                    <a:pt x="1056" y="3812"/>
                    <a:pt x="143" y="3112"/>
                    <a:pt x="1032" y="1262"/>
                  </a:cubicBezTo>
                  <a:cubicBezTo>
                    <a:pt x="1163" y="882"/>
                    <a:pt x="1269" y="503"/>
                    <a:pt x="1400" y="135"/>
                  </a:cubicBezTo>
                  <a:cubicBezTo>
                    <a:pt x="1412" y="76"/>
                    <a:pt x="1388" y="28"/>
                    <a:pt x="1341" y="4"/>
                  </a:cubicBezTo>
                  <a:cubicBezTo>
                    <a:pt x="1331" y="2"/>
                    <a:pt x="1323" y="0"/>
                    <a:pt x="1314" y="0"/>
                  </a:cubicBezTo>
                  <a:close/>
                </a:path>
              </a:pathLst>
            </a:custGeom>
            <a:solidFill>
              <a:srgbClr val="5E341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6" name="Google Shape;2891;p72">
              <a:extLst>
                <a:ext uri="{FF2B5EF4-FFF2-40B4-BE49-F238E27FC236}">
                  <a16:creationId xmlns:a16="http://schemas.microsoft.com/office/drawing/2014/main" id="{466E12EB-7662-817B-BED9-67FD8064E985}"/>
                </a:ext>
              </a:extLst>
            </p:cNvPr>
            <p:cNvSpPr/>
            <p:nvPr/>
          </p:nvSpPr>
          <p:spPr>
            <a:xfrm>
              <a:off x="4044975" y="2675875"/>
              <a:ext cx="53975" cy="42875"/>
            </a:xfrm>
            <a:custGeom>
              <a:avLst/>
              <a:gdLst/>
              <a:ahLst/>
              <a:cxnLst/>
              <a:rect l="l" t="t" r="r" b="b"/>
              <a:pathLst>
                <a:path w="2159" h="1715" extrusionOk="0">
                  <a:moveTo>
                    <a:pt x="908" y="0"/>
                  </a:moveTo>
                  <a:cubicBezTo>
                    <a:pt x="554" y="0"/>
                    <a:pt x="235" y="256"/>
                    <a:pt x="155" y="860"/>
                  </a:cubicBezTo>
                  <a:cubicBezTo>
                    <a:pt x="131" y="1074"/>
                    <a:pt x="0" y="1619"/>
                    <a:pt x="249" y="1714"/>
                  </a:cubicBezTo>
                  <a:cubicBezTo>
                    <a:pt x="475" y="1655"/>
                    <a:pt x="368" y="1240"/>
                    <a:pt x="451" y="1062"/>
                  </a:cubicBezTo>
                  <a:cubicBezTo>
                    <a:pt x="540" y="570"/>
                    <a:pt x="700" y="385"/>
                    <a:pt x="878" y="385"/>
                  </a:cubicBezTo>
                  <a:cubicBezTo>
                    <a:pt x="1198" y="385"/>
                    <a:pt x="1574" y="986"/>
                    <a:pt x="1696" y="1489"/>
                  </a:cubicBezTo>
                  <a:cubicBezTo>
                    <a:pt x="1726" y="1578"/>
                    <a:pt x="1812" y="1622"/>
                    <a:pt x="1900" y="1622"/>
                  </a:cubicBezTo>
                  <a:cubicBezTo>
                    <a:pt x="1987" y="1622"/>
                    <a:pt x="2076" y="1578"/>
                    <a:pt x="2112" y="1489"/>
                  </a:cubicBezTo>
                  <a:cubicBezTo>
                    <a:pt x="2159" y="1311"/>
                    <a:pt x="2029" y="1121"/>
                    <a:pt x="1981" y="943"/>
                  </a:cubicBezTo>
                  <a:cubicBezTo>
                    <a:pt x="1806" y="368"/>
                    <a:pt x="1332" y="0"/>
                    <a:pt x="908"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 name="Google Shape;2892;p72">
              <a:extLst>
                <a:ext uri="{FF2B5EF4-FFF2-40B4-BE49-F238E27FC236}">
                  <a16:creationId xmlns:a16="http://schemas.microsoft.com/office/drawing/2014/main" id="{CFA9B63C-2479-9ECF-D589-9D568B095543}"/>
                </a:ext>
              </a:extLst>
            </p:cNvPr>
            <p:cNvSpPr/>
            <p:nvPr/>
          </p:nvSpPr>
          <p:spPr>
            <a:xfrm>
              <a:off x="4159425" y="2688625"/>
              <a:ext cx="49600" cy="68025"/>
            </a:xfrm>
            <a:custGeom>
              <a:avLst/>
              <a:gdLst/>
              <a:ahLst/>
              <a:cxnLst/>
              <a:rect l="l" t="t" r="r" b="b"/>
              <a:pathLst>
                <a:path w="1984" h="2721" extrusionOk="0">
                  <a:moveTo>
                    <a:pt x="177" y="0"/>
                  </a:moveTo>
                  <a:cubicBezTo>
                    <a:pt x="94" y="0"/>
                    <a:pt x="13" y="51"/>
                    <a:pt x="0" y="149"/>
                  </a:cubicBezTo>
                  <a:cubicBezTo>
                    <a:pt x="24" y="599"/>
                    <a:pt x="48" y="1062"/>
                    <a:pt x="167" y="1489"/>
                  </a:cubicBezTo>
                  <a:cubicBezTo>
                    <a:pt x="258" y="1817"/>
                    <a:pt x="513" y="1891"/>
                    <a:pt x="770" y="1891"/>
                  </a:cubicBezTo>
                  <a:cubicBezTo>
                    <a:pt x="983" y="1891"/>
                    <a:pt x="1196" y="1840"/>
                    <a:pt x="1317" y="1840"/>
                  </a:cubicBezTo>
                  <a:cubicBezTo>
                    <a:pt x="1431" y="1840"/>
                    <a:pt x="1464" y="1885"/>
                    <a:pt x="1341" y="2058"/>
                  </a:cubicBezTo>
                  <a:cubicBezTo>
                    <a:pt x="1198" y="2272"/>
                    <a:pt x="700" y="2284"/>
                    <a:pt x="771" y="2604"/>
                  </a:cubicBezTo>
                  <a:cubicBezTo>
                    <a:pt x="813" y="2688"/>
                    <a:pt x="881" y="2721"/>
                    <a:pt x="962" y="2721"/>
                  </a:cubicBezTo>
                  <a:cubicBezTo>
                    <a:pt x="1200" y="2721"/>
                    <a:pt x="1549" y="2431"/>
                    <a:pt x="1673" y="2307"/>
                  </a:cubicBezTo>
                  <a:cubicBezTo>
                    <a:pt x="1984" y="1974"/>
                    <a:pt x="1765" y="1434"/>
                    <a:pt x="1327" y="1434"/>
                  </a:cubicBezTo>
                  <a:cubicBezTo>
                    <a:pt x="1297" y="1434"/>
                    <a:pt x="1266" y="1436"/>
                    <a:pt x="1234" y="1442"/>
                  </a:cubicBezTo>
                  <a:cubicBezTo>
                    <a:pt x="1226" y="1441"/>
                    <a:pt x="1217" y="1441"/>
                    <a:pt x="1209" y="1441"/>
                  </a:cubicBezTo>
                  <a:cubicBezTo>
                    <a:pt x="1096" y="1441"/>
                    <a:pt x="956" y="1479"/>
                    <a:pt x="830" y="1479"/>
                  </a:cubicBezTo>
                  <a:cubicBezTo>
                    <a:pt x="731" y="1479"/>
                    <a:pt x="642" y="1455"/>
                    <a:pt x="582" y="1370"/>
                  </a:cubicBezTo>
                  <a:cubicBezTo>
                    <a:pt x="451" y="979"/>
                    <a:pt x="427" y="552"/>
                    <a:pt x="356" y="137"/>
                  </a:cubicBezTo>
                  <a:cubicBezTo>
                    <a:pt x="333" y="45"/>
                    <a:pt x="255" y="0"/>
                    <a:pt x="177"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8" name="Google Shape;2893;p72">
              <a:extLst>
                <a:ext uri="{FF2B5EF4-FFF2-40B4-BE49-F238E27FC236}">
                  <a16:creationId xmlns:a16="http://schemas.microsoft.com/office/drawing/2014/main" id="{8DA731AD-548E-CCC7-52CE-B7A132E2F0DA}"/>
                </a:ext>
              </a:extLst>
            </p:cNvPr>
            <p:cNvSpPr/>
            <p:nvPr/>
          </p:nvSpPr>
          <p:spPr>
            <a:xfrm>
              <a:off x="4192325" y="2637475"/>
              <a:ext cx="46575" cy="45650"/>
            </a:xfrm>
            <a:custGeom>
              <a:avLst/>
              <a:gdLst/>
              <a:ahLst/>
              <a:cxnLst/>
              <a:rect l="l" t="t" r="r" b="b"/>
              <a:pathLst>
                <a:path w="1863" h="1826" extrusionOk="0">
                  <a:moveTo>
                    <a:pt x="653" y="0"/>
                  </a:moveTo>
                  <a:cubicBezTo>
                    <a:pt x="337" y="0"/>
                    <a:pt x="63" y="252"/>
                    <a:pt x="13" y="878"/>
                  </a:cubicBezTo>
                  <a:cubicBezTo>
                    <a:pt x="1" y="1187"/>
                    <a:pt x="13" y="1578"/>
                    <a:pt x="226" y="1815"/>
                  </a:cubicBezTo>
                  <a:cubicBezTo>
                    <a:pt x="254" y="1822"/>
                    <a:pt x="278" y="1825"/>
                    <a:pt x="299" y="1825"/>
                  </a:cubicBezTo>
                  <a:cubicBezTo>
                    <a:pt x="458" y="1825"/>
                    <a:pt x="433" y="1643"/>
                    <a:pt x="381" y="1507"/>
                  </a:cubicBezTo>
                  <a:cubicBezTo>
                    <a:pt x="337" y="743"/>
                    <a:pt x="497" y="428"/>
                    <a:pt x="712" y="428"/>
                  </a:cubicBezTo>
                  <a:cubicBezTo>
                    <a:pt x="970" y="428"/>
                    <a:pt x="1310" y="886"/>
                    <a:pt x="1472" y="1566"/>
                  </a:cubicBezTo>
                  <a:cubicBezTo>
                    <a:pt x="1496" y="1663"/>
                    <a:pt x="1569" y="1704"/>
                    <a:pt x="1644" y="1704"/>
                  </a:cubicBezTo>
                  <a:cubicBezTo>
                    <a:pt x="1752" y="1704"/>
                    <a:pt x="1863" y="1617"/>
                    <a:pt x="1827" y="1483"/>
                  </a:cubicBezTo>
                  <a:cubicBezTo>
                    <a:pt x="1792" y="1341"/>
                    <a:pt x="1756" y="1210"/>
                    <a:pt x="1721" y="1080"/>
                  </a:cubicBezTo>
                  <a:cubicBezTo>
                    <a:pt x="1584" y="460"/>
                    <a:pt x="1080" y="0"/>
                    <a:pt x="65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 name="Google Shape;2894;p72">
              <a:extLst>
                <a:ext uri="{FF2B5EF4-FFF2-40B4-BE49-F238E27FC236}">
                  <a16:creationId xmlns:a16="http://schemas.microsoft.com/office/drawing/2014/main" id="{B0A64D70-D35F-45E9-ACAD-BD693CC0BE76}"/>
                </a:ext>
              </a:extLst>
            </p:cNvPr>
            <p:cNvSpPr/>
            <p:nvPr/>
          </p:nvSpPr>
          <p:spPr>
            <a:xfrm>
              <a:off x="4133925" y="2775775"/>
              <a:ext cx="63675" cy="47375"/>
            </a:xfrm>
            <a:custGeom>
              <a:avLst/>
              <a:gdLst/>
              <a:ahLst/>
              <a:cxnLst/>
              <a:rect l="l" t="t" r="r" b="b"/>
              <a:pathLst>
                <a:path w="2547" h="1895" extrusionOk="0">
                  <a:moveTo>
                    <a:pt x="2299" y="0"/>
                  </a:moveTo>
                  <a:cubicBezTo>
                    <a:pt x="2213" y="0"/>
                    <a:pt x="2128" y="52"/>
                    <a:pt x="2112" y="162"/>
                  </a:cubicBezTo>
                  <a:cubicBezTo>
                    <a:pt x="2005" y="529"/>
                    <a:pt x="1969" y="933"/>
                    <a:pt x="1720" y="1241"/>
                  </a:cubicBezTo>
                  <a:cubicBezTo>
                    <a:pt x="1592" y="1375"/>
                    <a:pt x="1452" y="1431"/>
                    <a:pt x="1312" y="1431"/>
                  </a:cubicBezTo>
                  <a:cubicBezTo>
                    <a:pt x="957" y="1431"/>
                    <a:pt x="601" y="1077"/>
                    <a:pt x="439" y="755"/>
                  </a:cubicBezTo>
                  <a:cubicBezTo>
                    <a:pt x="321" y="636"/>
                    <a:pt x="333" y="280"/>
                    <a:pt x="155" y="268"/>
                  </a:cubicBezTo>
                  <a:cubicBezTo>
                    <a:pt x="0" y="304"/>
                    <a:pt x="84" y="506"/>
                    <a:pt x="107" y="612"/>
                  </a:cubicBezTo>
                  <a:cubicBezTo>
                    <a:pt x="238" y="1158"/>
                    <a:pt x="582" y="1786"/>
                    <a:pt x="1187" y="1881"/>
                  </a:cubicBezTo>
                  <a:cubicBezTo>
                    <a:pt x="1245" y="1890"/>
                    <a:pt x="1301" y="1894"/>
                    <a:pt x="1356" y="1894"/>
                  </a:cubicBezTo>
                  <a:cubicBezTo>
                    <a:pt x="2175" y="1894"/>
                    <a:pt x="2547" y="931"/>
                    <a:pt x="2491" y="197"/>
                  </a:cubicBezTo>
                  <a:cubicBezTo>
                    <a:pt x="2498" y="70"/>
                    <a:pt x="2398" y="0"/>
                    <a:pt x="2299"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 name="Google Shape;2895;p72">
              <a:extLst>
                <a:ext uri="{FF2B5EF4-FFF2-40B4-BE49-F238E27FC236}">
                  <a16:creationId xmlns:a16="http://schemas.microsoft.com/office/drawing/2014/main" id="{B3F17543-DF78-AE51-69C1-16F824BC2085}"/>
                </a:ext>
              </a:extLst>
            </p:cNvPr>
            <p:cNvSpPr/>
            <p:nvPr/>
          </p:nvSpPr>
          <p:spPr>
            <a:xfrm>
              <a:off x="3847300" y="2737350"/>
              <a:ext cx="76200" cy="45550"/>
            </a:xfrm>
            <a:custGeom>
              <a:avLst/>
              <a:gdLst/>
              <a:ahLst/>
              <a:cxnLst/>
              <a:rect l="l" t="t" r="r" b="b"/>
              <a:pathLst>
                <a:path w="3048" h="1822" extrusionOk="0">
                  <a:moveTo>
                    <a:pt x="556" y="0"/>
                  </a:moveTo>
                  <a:cubicBezTo>
                    <a:pt x="476" y="0"/>
                    <a:pt x="396" y="5"/>
                    <a:pt x="317" y="14"/>
                  </a:cubicBezTo>
                  <a:cubicBezTo>
                    <a:pt x="299" y="12"/>
                    <a:pt x="283" y="11"/>
                    <a:pt x="267" y="11"/>
                  </a:cubicBezTo>
                  <a:cubicBezTo>
                    <a:pt x="43" y="11"/>
                    <a:pt x="1" y="228"/>
                    <a:pt x="195" y="228"/>
                  </a:cubicBezTo>
                  <a:cubicBezTo>
                    <a:pt x="200" y="228"/>
                    <a:pt x="205" y="228"/>
                    <a:pt x="210" y="228"/>
                  </a:cubicBezTo>
                  <a:cubicBezTo>
                    <a:pt x="270" y="222"/>
                    <a:pt x="330" y="219"/>
                    <a:pt x="391" y="219"/>
                  </a:cubicBezTo>
                  <a:cubicBezTo>
                    <a:pt x="1016" y="219"/>
                    <a:pt x="1620" y="549"/>
                    <a:pt x="1977" y="1058"/>
                  </a:cubicBezTo>
                  <a:cubicBezTo>
                    <a:pt x="2167" y="1283"/>
                    <a:pt x="2250" y="1616"/>
                    <a:pt x="2463" y="1817"/>
                  </a:cubicBezTo>
                  <a:cubicBezTo>
                    <a:pt x="2488" y="1820"/>
                    <a:pt x="2511" y="1822"/>
                    <a:pt x="2532" y="1822"/>
                  </a:cubicBezTo>
                  <a:cubicBezTo>
                    <a:pt x="3047" y="1822"/>
                    <a:pt x="2362" y="873"/>
                    <a:pt x="2191" y="702"/>
                  </a:cubicBezTo>
                  <a:cubicBezTo>
                    <a:pt x="1761" y="272"/>
                    <a:pt x="1164" y="0"/>
                    <a:pt x="556"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 name="Google Shape;2896;p72">
              <a:extLst>
                <a:ext uri="{FF2B5EF4-FFF2-40B4-BE49-F238E27FC236}">
                  <a16:creationId xmlns:a16="http://schemas.microsoft.com/office/drawing/2014/main" id="{8A8305D3-0870-B66F-1F1E-017D557D2F3E}"/>
                </a:ext>
              </a:extLst>
            </p:cNvPr>
            <p:cNvSpPr/>
            <p:nvPr/>
          </p:nvSpPr>
          <p:spPr>
            <a:xfrm>
              <a:off x="3873350" y="2750200"/>
              <a:ext cx="30375" cy="44450"/>
            </a:xfrm>
            <a:custGeom>
              <a:avLst/>
              <a:gdLst/>
              <a:ahLst/>
              <a:cxnLst/>
              <a:rect l="l" t="t" r="r" b="b"/>
              <a:pathLst>
                <a:path w="1215" h="1778" extrusionOk="0">
                  <a:moveTo>
                    <a:pt x="659" y="1"/>
                  </a:moveTo>
                  <a:cubicBezTo>
                    <a:pt x="267" y="1"/>
                    <a:pt x="0" y="482"/>
                    <a:pt x="93" y="864"/>
                  </a:cubicBezTo>
                  <a:cubicBezTo>
                    <a:pt x="176" y="1291"/>
                    <a:pt x="544" y="1540"/>
                    <a:pt x="888" y="1754"/>
                  </a:cubicBezTo>
                  <a:cubicBezTo>
                    <a:pt x="915" y="1770"/>
                    <a:pt x="942" y="1777"/>
                    <a:pt x="968" y="1777"/>
                  </a:cubicBezTo>
                  <a:cubicBezTo>
                    <a:pt x="1112" y="1777"/>
                    <a:pt x="1214" y="1560"/>
                    <a:pt x="1054" y="1469"/>
                  </a:cubicBezTo>
                  <a:cubicBezTo>
                    <a:pt x="911" y="1374"/>
                    <a:pt x="781" y="1279"/>
                    <a:pt x="651" y="1161"/>
                  </a:cubicBezTo>
                  <a:cubicBezTo>
                    <a:pt x="333" y="926"/>
                    <a:pt x="295" y="236"/>
                    <a:pt x="792" y="236"/>
                  </a:cubicBezTo>
                  <a:cubicBezTo>
                    <a:pt x="796" y="236"/>
                    <a:pt x="800" y="236"/>
                    <a:pt x="805" y="236"/>
                  </a:cubicBezTo>
                  <a:lnTo>
                    <a:pt x="793" y="236"/>
                  </a:lnTo>
                  <a:cubicBezTo>
                    <a:pt x="800" y="237"/>
                    <a:pt x="807" y="238"/>
                    <a:pt x="814" y="238"/>
                  </a:cubicBezTo>
                  <a:cubicBezTo>
                    <a:pt x="927" y="238"/>
                    <a:pt x="952" y="57"/>
                    <a:pt x="828" y="34"/>
                  </a:cubicBezTo>
                  <a:lnTo>
                    <a:pt x="840" y="34"/>
                  </a:lnTo>
                  <a:cubicBezTo>
                    <a:pt x="778" y="11"/>
                    <a:pt x="717" y="1"/>
                    <a:pt x="659"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 name="Google Shape;2897;p72">
              <a:extLst>
                <a:ext uri="{FF2B5EF4-FFF2-40B4-BE49-F238E27FC236}">
                  <a16:creationId xmlns:a16="http://schemas.microsoft.com/office/drawing/2014/main" id="{0D934855-1291-5B4D-FDE6-A3D7ACD6D3C1}"/>
                </a:ext>
              </a:extLst>
            </p:cNvPr>
            <p:cNvSpPr/>
            <p:nvPr/>
          </p:nvSpPr>
          <p:spPr>
            <a:xfrm>
              <a:off x="4302650" y="2665950"/>
              <a:ext cx="8325" cy="19650"/>
            </a:xfrm>
            <a:custGeom>
              <a:avLst/>
              <a:gdLst/>
              <a:ahLst/>
              <a:cxnLst/>
              <a:rect l="l" t="t" r="r" b="b"/>
              <a:pathLst>
                <a:path w="333" h="786" extrusionOk="0">
                  <a:moveTo>
                    <a:pt x="225" y="0"/>
                  </a:moveTo>
                  <a:cubicBezTo>
                    <a:pt x="95" y="368"/>
                    <a:pt x="0" y="736"/>
                    <a:pt x="131" y="783"/>
                  </a:cubicBezTo>
                  <a:cubicBezTo>
                    <a:pt x="140" y="785"/>
                    <a:pt x="148" y="785"/>
                    <a:pt x="156" y="785"/>
                  </a:cubicBezTo>
                  <a:cubicBezTo>
                    <a:pt x="266" y="785"/>
                    <a:pt x="299" y="642"/>
                    <a:pt x="332" y="498"/>
                  </a:cubicBezTo>
                  <a:cubicBezTo>
                    <a:pt x="297" y="332"/>
                    <a:pt x="261" y="166"/>
                    <a:pt x="225"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 name="Google Shape;2898;p72">
              <a:extLst>
                <a:ext uri="{FF2B5EF4-FFF2-40B4-BE49-F238E27FC236}">
                  <a16:creationId xmlns:a16="http://schemas.microsoft.com/office/drawing/2014/main" id="{B7B7EDD8-D720-40AF-AB04-D213F3E8B2A5}"/>
                </a:ext>
              </a:extLst>
            </p:cNvPr>
            <p:cNvSpPr/>
            <p:nvPr/>
          </p:nvSpPr>
          <p:spPr>
            <a:xfrm>
              <a:off x="4299975" y="2643400"/>
              <a:ext cx="23750" cy="42175"/>
            </a:xfrm>
            <a:custGeom>
              <a:avLst/>
              <a:gdLst/>
              <a:ahLst/>
              <a:cxnLst/>
              <a:rect l="l" t="t" r="r" b="b"/>
              <a:pathLst>
                <a:path w="950" h="1687" extrusionOk="0">
                  <a:moveTo>
                    <a:pt x="831" y="1"/>
                  </a:moveTo>
                  <a:cubicBezTo>
                    <a:pt x="724" y="13"/>
                    <a:pt x="676" y="143"/>
                    <a:pt x="617" y="214"/>
                  </a:cubicBezTo>
                  <a:cubicBezTo>
                    <a:pt x="510" y="404"/>
                    <a:pt x="0" y="1602"/>
                    <a:pt x="238" y="1685"/>
                  </a:cubicBezTo>
                  <a:cubicBezTo>
                    <a:pt x="246" y="1686"/>
                    <a:pt x="253" y="1687"/>
                    <a:pt x="261" y="1687"/>
                  </a:cubicBezTo>
                  <a:cubicBezTo>
                    <a:pt x="449" y="1687"/>
                    <a:pt x="430" y="1264"/>
                    <a:pt x="510" y="1128"/>
                  </a:cubicBezTo>
                  <a:cubicBezTo>
                    <a:pt x="617" y="795"/>
                    <a:pt x="712" y="451"/>
                    <a:pt x="902" y="155"/>
                  </a:cubicBezTo>
                  <a:cubicBezTo>
                    <a:pt x="949" y="96"/>
                    <a:pt x="902" y="1"/>
                    <a:pt x="831"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 name="Google Shape;2899;p72">
              <a:extLst>
                <a:ext uri="{FF2B5EF4-FFF2-40B4-BE49-F238E27FC236}">
                  <a16:creationId xmlns:a16="http://schemas.microsoft.com/office/drawing/2014/main" id="{A527B722-4D30-9CFF-F009-A22DCF476FA1}"/>
                </a:ext>
              </a:extLst>
            </p:cNvPr>
            <p:cNvSpPr/>
            <p:nvPr/>
          </p:nvSpPr>
          <p:spPr>
            <a:xfrm>
              <a:off x="4307700" y="2664675"/>
              <a:ext cx="20175" cy="40300"/>
            </a:xfrm>
            <a:custGeom>
              <a:avLst/>
              <a:gdLst/>
              <a:ahLst/>
              <a:cxnLst/>
              <a:rect l="l" t="t" r="r" b="b"/>
              <a:pathLst>
                <a:path w="807" h="1612" extrusionOk="0">
                  <a:moveTo>
                    <a:pt x="231" y="0"/>
                  </a:moveTo>
                  <a:cubicBezTo>
                    <a:pt x="78" y="0"/>
                    <a:pt x="1" y="146"/>
                    <a:pt x="189" y="193"/>
                  </a:cubicBezTo>
                  <a:cubicBezTo>
                    <a:pt x="486" y="360"/>
                    <a:pt x="486" y="798"/>
                    <a:pt x="462" y="1107"/>
                  </a:cubicBezTo>
                  <a:cubicBezTo>
                    <a:pt x="474" y="1261"/>
                    <a:pt x="272" y="1522"/>
                    <a:pt x="486" y="1605"/>
                  </a:cubicBezTo>
                  <a:cubicBezTo>
                    <a:pt x="497" y="1609"/>
                    <a:pt x="508" y="1611"/>
                    <a:pt x="520" y="1611"/>
                  </a:cubicBezTo>
                  <a:cubicBezTo>
                    <a:pt x="573" y="1611"/>
                    <a:pt x="630" y="1570"/>
                    <a:pt x="640" y="1522"/>
                  </a:cubicBezTo>
                  <a:cubicBezTo>
                    <a:pt x="806" y="1071"/>
                    <a:pt x="806" y="526"/>
                    <a:pt x="498" y="146"/>
                  </a:cubicBezTo>
                  <a:cubicBezTo>
                    <a:pt x="406" y="38"/>
                    <a:pt x="308" y="0"/>
                    <a:pt x="231"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 name="Google Shape;2900;p72">
              <a:extLst>
                <a:ext uri="{FF2B5EF4-FFF2-40B4-BE49-F238E27FC236}">
                  <a16:creationId xmlns:a16="http://schemas.microsoft.com/office/drawing/2014/main" id="{65D0A239-4D89-97A7-74B0-BA7AD2AF6545}"/>
                </a:ext>
              </a:extLst>
            </p:cNvPr>
            <p:cNvSpPr/>
            <p:nvPr/>
          </p:nvSpPr>
          <p:spPr>
            <a:xfrm>
              <a:off x="4010275" y="2615700"/>
              <a:ext cx="62000" cy="38550"/>
            </a:xfrm>
            <a:custGeom>
              <a:avLst/>
              <a:gdLst/>
              <a:ahLst/>
              <a:cxnLst/>
              <a:rect l="l" t="t" r="r" b="b"/>
              <a:pathLst>
                <a:path w="2480" h="1542" extrusionOk="0">
                  <a:moveTo>
                    <a:pt x="1601" y="1"/>
                  </a:moveTo>
                  <a:cubicBezTo>
                    <a:pt x="1338" y="1"/>
                    <a:pt x="1069" y="109"/>
                    <a:pt x="855" y="255"/>
                  </a:cubicBezTo>
                  <a:cubicBezTo>
                    <a:pt x="511" y="516"/>
                    <a:pt x="285" y="895"/>
                    <a:pt x="84" y="1263"/>
                  </a:cubicBezTo>
                  <a:cubicBezTo>
                    <a:pt x="60" y="1275"/>
                    <a:pt x="48" y="1299"/>
                    <a:pt x="36" y="1322"/>
                  </a:cubicBezTo>
                  <a:cubicBezTo>
                    <a:pt x="1" y="1382"/>
                    <a:pt x="36" y="1465"/>
                    <a:pt x="84" y="1500"/>
                  </a:cubicBezTo>
                  <a:cubicBezTo>
                    <a:pt x="130" y="1530"/>
                    <a:pt x="179" y="1541"/>
                    <a:pt x="229" y="1541"/>
                  </a:cubicBezTo>
                  <a:cubicBezTo>
                    <a:pt x="321" y="1541"/>
                    <a:pt x="415" y="1503"/>
                    <a:pt x="499" y="1465"/>
                  </a:cubicBezTo>
                  <a:cubicBezTo>
                    <a:pt x="736" y="1382"/>
                    <a:pt x="985" y="1310"/>
                    <a:pt x="1222" y="1263"/>
                  </a:cubicBezTo>
                  <a:cubicBezTo>
                    <a:pt x="1495" y="1227"/>
                    <a:pt x="1756" y="1204"/>
                    <a:pt x="2029" y="1156"/>
                  </a:cubicBezTo>
                  <a:cubicBezTo>
                    <a:pt x="2195" y="1132"/>
                    <a:pt x="2444" y="1097"/>
                    <a:pt x="2480" y="883"/>
                  </a:cubicBezTo>
                  <a:cubicBezTo>
                    <a:pt x="2480" y="753"/>
                    <a:pt x="2397" y="622"/>
                    <a:pt x="2349" y="504"/>
                  </a:cubicBezTo>
                  <a:cubicBezTo>
                    <a:pt x="2242" y="314"/>
                    <a:pt x="2112" y="136"/>
                    <a:pt x="1898" y="53"/>
                  </a:cubicBezTo>
                  <a:cubicBezTo>
                    <a:pt x="1803" y="17"/>
                    <a:pt x="1702" y="1"/>
                    <a:pt x="1601"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 name="Google Shape;2901;p72">
              <a:extLst>
                <a:ext uri="{FF2B5EF4-FFF2-40B4-BE49-F238E27FC236}">
                  <a16:creationId xmlns:a16="http://schemas.microsoft.com/office/drawing/2014/main" id="{0DC306DC-3E89-F27A-146C-65C0822148F2}"/>
                </a:ext>
              </a:extLst>
            </p:cNvPr>
            <p:cNvSpPr/>
            <p:nvPr/>
          </p:nvSpPr>
          <p:spPr>
            <a:xfrm>
              <a:off x="4168325" y="2582925"/>
              <a:ext cx="56650" cy="32450"/>
            </a:xfrm>
            <a:custGeom>
              <a:avLst/>
              <a:gdLst/>
              <a:ahLst/>
              <a:cxnLst/>
              <a:rect l="l" t="t" r="r" b="b"/>
              <a:pathLst>
                <a:path w="2266" h="1298" extrusionOk="0">
                  <a:moveTo>
                    <a:pt x="1034" y="1"/>
                  </a:moveTo>
                  <a:cubicBezTo>
                    <a:pt x="703" y="1"/>
                    <a:pt x="391" y="54"/>
                    <a:pt x="261" y="154"/>
                  </a:cubicBezTo>
                  <a:cubicBezTo>
                    <a:pt x="0" y="392"/>
                    <a:pt x="202" y="1293"/>
                    <a:pt x="605" y="1293"/>
                  </a:cubicBezTo>
                  <a:cubicBezTo>
                    <a:pt x="635" y="1296"/>
                    <a:pt x="665" y="1298"/>
                    <a:pt x="694" y="1298"/>
                  </a:cubicBezTo>
                  <a:cubicBezTo>
                    <a:pt x="1081" y="1298"/>
                    <a:pt x="1403" y="1021"/>
                    <a:pt x="1756" y="878"/>
                  </a:cubicBezTo>
                  <a:cubicBezTo>
                    <a:pt x="1922" y="771"/>
                    <a:pt x="2183" y="724"/>
                    <a:pt x="2254" y="510"/>
                  </a:cubicBezTo>
                  <a:cubicBezTo>
                    <a:pt x="2265" y="420"/>
                    <a:pt x="2180" y="320"/>
                    <a:pt x="2091" y="320"/>
                  </a:cubicBezTo>
                  <a:cubicBezTo>
                    <a:pt x="2086" y="320"/>
                    <a:pt x="2081" y="320"/>
                    <a:pt x="2076" y="320"/>
                  </a:cubicBezTo>
                  <a:cubicBezTo>
                    <a:pt x="1973" y="101"/>
                    <a:pt x="1486" y="1"/>
                    <a:pt x="103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 name="Google Shape;2902;p72">
              <a:extLst>
                <a:ext uri="{FF2B5EF4-FFF2-40B4-BE49-F238E27FC236}">
                  <a16:creationId xmlns:a16="http://schemas.microsoft.com/office/drawing/2014/main" id="{61506BB2-D56B-442E-79E6-E8803B13F5D6}"/>
                </a:ext>
              </a:extLst>
            </p:cNvPr>
            <p:cNvSpPr/>
            <p:nvPr/>
          </p:nvSpPr>
          <p:spPr>
            <a:xfrm>
              <a:off x="3971150" y="2750025"/>
              <a:ext cx="141450" cy="85325"/>
            </a:xfrm>
            <a:custGeom>
              <a:avLst/>
              <a:gdLst/>
              <a:ahLst/>
              <a:cxnLst/>
              <a:rect l="l" t="t" r="r" b="b"/>
              <a:pathLst>
                <a:path w="5658" h="3413" extrusionOk="0">
                  <a:moveTo>
                    <a:pt x="3063" y="0"/>
                  </a:moveTo>
                  <a:cubicBezTo>
                    <a:pt x="2329" y="0"/>
                    <a:pt x="1589" y="203"/>
                    <a:pt x="1044" y="705"/>
                  </a:cubicBezTo>
                  <a:cubicBezTo>
                    <a:pt x="0" y="1690"/>
                    <a:pt x="783" y="3077"/>
                    <a:pt x="2028" y="3326"/>
                  </a:cubicBezTo>
                  <a:cubicBezTo>
                    <a:pt x="2249" y="3385"/>
                    <a:pt x="2473" y="3413"/>
                    <a:pt x="2697" y="3413"/>
                  </a:cubicBezTo>
                  <a:cubicBezTo>
                    <a:pt x="3244" y="3413"/>
                    <a:pt x="3787" y="3248"/>
                    <a:pt x="4258" y="2971"/>
                  </a:cubicBezTo>
                  <a:cubicBezTo>
                    <a:pt x="5658" y="2212"/>
                    <a:pt x="5397" y="539"/>
                    <a:pt x="3914" y="89"/>
                  </a:cubicBezTo>
                  <a:cubicBezTo>
                    <a:pt x="3639" y="32"/>
                    <a:pt x="3352" y="0"/>
                    <a:pt x="3063" y="0"/>
                  </a:cubicBezTo>
                  <a:close/>
                </a:path>
              </a:pathLst>
            </a:custGeom>
            <a:solidFill>
              <a:srgbClr val="F25C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 name="Google Shape;2903;p72">
              <a:extLst>
                <a:ext uri="{FF2B5EF4-FFF2-40B4-BE49-F238E27FC236}">
                  <a16:creationId xmlns:a16="http://schemas.microsoft.com/office/drawing/2014/main" id="{AA7DE600-B472-CA2E-3F5A-B434027C2D65}"/>
                </a:ext>
              </a:extLst>
            </p:cNvPr>
            <p:cNvSpPr/>
            <p:nvPr/>
          </p:nvSpPr>
          <p:spPr>
            <a:xfrm>
              <a:off x="4203600" y="2721425"/>
              <a:ext cx="108675" cy="65175"/>
            </a:xfrm>
            <a:custGeom>
              <a:avLst/>
              <a:gdLst/>
              <a:ahLst/>
              <a:cxnLst/>
              <a:rect l="l" t="t" r="r" b="b"/>
              <a:pathLst>
                <a:path w="4347" h="2607" extrusionOk="0">
                  <a:moveTo>
                    <a:pt x="2460" y="1"/>
                  </a:moveTo>
                  <a:cubicBezTo>
                    <a:pt x="2298" y="1"/>
                    <a:pt x="2133" y="23"/>
                    <a:pt x="1970" y="70"/>
                  </a:cubicBezTo>
                  <a:cubicBezTo>
                    <a:pt x="214" y="497"/>
                    <a:pt x="1" y="2359"/>
                    <a:pt x="1970" y="2597"/>
                  </a:cubicBezTo>
                  <a:cubicBezTo>
                    <a:pt x="2029" y="2603"/>
                    <a:pt x="2088" y="2607"/>
                    <a:pt x="2147" y="2607"/>
                  </a:cubicBezTo>
                  <a:cubicBezTo>
                    <a:pt x="2701" y="2607"/>
                    <a:pt x="3227" y="2314"/>
                    <a:pt x="3559" y="1885"/>
                  </a:cubicBezTo>
                  <a:cubicBezTo>
                    <a:pt x="4346" y="872"/>
                    <a:pt x="3476" y="1"/>
                    <a:pt x="2460" y="1"/>
                  </a:cubicBezTo>
                  <a:close/>
                </a:path>
              </a:pathLst>
            </a:custGeom>
            <a:solidFill>
              <a:srgbClr val="F25C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 name="Google Shape;2904;p72">
              <a:extLst>
                <a:ext uri="{FF2B5EF4-FFF2-40B4-BE49-F238E27FC236}">
                  <a16:creationId xmlns:a16="http://schemas.microsoft.com/office/drawing/2014/main" id="{5B134EF2-7276-6F8F-E009-A96EAF01D863}"/>
                </a:ext>
              </a:extLst>
            </p:cNvPr>
            <p:cNvSpPr/>
            <p:nvPr/>
          </p:nvSpPr>
          <p:spPr>
            <a:xfrm>
              <a:off x="3843650" y="2524475"/>
              <a:ext cx="147975" cy="127450"/>
            </a:xfrm>
            <a:custGeom>
              <a:avLst/>
              <a:gdLst/>
              <a:ahLst/>
              <a:cxnLst/>
              <a:rect l="l" t="t" r="r" b="b"/>
              <a:pathLst>
                <a:path w="5919" h="5098" extrusionOk="0">
                  <a:moveTo>
                    <a:pt x="3888" y="1813"/>
                  </a:moveTo>
                  <a:cubicBezTo>
                    <a:pt x="4122" y="1813"/>
                    <a:pt x="4382" y="2073"/>
                    <a:pt x="4377" y="2706"/>
                  </a:cubicBezTo>
                  <a:cubicBezTo>
                    <a:pt x="4494" y="2660"/>
                    <a:pt x="4634" y="2627"/>
                    <a:pt x="4770" y="2627"/>
                  </a:cubicBezTo>
                  <a:cubicBezTo>
                    <a:pt x="4952" y="2627"/>
                    <a:pt x="5124" y="2686"/>
                    <a:pt x="5219" y="2848"/>
                  </a:cubicBezTo>
                  <a:cubicBezTo>
                    <a:pt x="5337" y="3062"/>
                    <a:pt x="5278" y="3346"/>
                    <a:pt x="5112" y="3501"/>
                  </a:cubicBezTo>
                  <a:cubicBezTo>
                    <a:pt x="5017" y="3584"/>
                    <a:pt x="4910" y="3631"/>
                    <a:pt x="4804" y="3678"/>
                  </a:cubicBezTo>
                  <a:cubicBezTo>
                    <a:pt x="4922" y="3833"/>
                    <a:pt x="5088" y="4105"/>
                    <a:pt x="4875" y="4260"/>
                  </a:cubicBezTo>
                  <a:cubicBezTo>
                    <a:pt x="4813" y="4301"/>
                    <a:pt x="4749" y="4319"/>
                    <a:pt x="4685" y="4319"/>
                  </a:cubicBezTo>
                  <a:cubicBezTo>
                    <a:pt x="4494" y="4319"/>
                    <a:pt x="4309" y="4156"/>
                    <a:pt x="4211" y="3987"/>
                  </a:cubicBezTo>
                  <a:cubicBezTo>
                    <a:pt x="4154" y="4158"/>
                    <a:pt x="4075" y="4439"/>
                    <a:pt x="3857" y="4439"/>
                  </a:cubicBezTo>
                  <a:cubicBezTo>
                    <a:pt x="3849" y="4439"/>
                    <a:pt x="3840" y="4438"/>
                    <a:pt x="3831" y="4438"/>
                  </a:cubicBezTo>
                  <a:cubicBezTo>
                    <a:pt x="3511" y="4343"/>
                    <a:pt x="3546" y="3809"/>
                    <a:pt x="3629" y="3560"/>
                  </a:cubicBezTo>
                  <a:cubicBezTo>
                    <a:pt x="3416" y="3536"/>
                    <a:pt x="3179" y="3524"/>
                    <a:pt x="3036" y="3358"/>
                  </a:cubicBezTo>
                  <a:cubicBezTo>
                    <a:pt x="2953" y="3263"/>
                    <a:pt x="2918" y="3121"/>
                    <a:pt x="2989" y="3002"/>
                  </a:cubicBezTo>
                  <a:cubicBezTo>
                    <a:pt x="3119" y="2825"/>
                    <a:pt x="3475" y="2836"/>
                    <a:pt x="3689" y="2813"/>
                  </a:cubicBezTo>
                  <a:cubicBezTo>
                    <a:pt x="3340" y="2220"/>
                    <a:pt x="3594" y="1813"/>
                    <a:pt x="3888" y="1813"/>
                  </a:cubicBezTo>
                  <a:close/>
                  <a:moveTo>
                    <a:pt x="1002" y="0"/>
                  </a:moveTo>
                  <a:cubicBezTo>
                    <a:pt x="865" y="0"/>
                    <a:pt x="731" y="22"/>
                    <a:pt x="605" y="85"/>
                  </a:cubicBezTo>
                  <a:cubicBezTo>
                    <a:pt x="0" y="417"/>
                    <a:pt x="285" y="1200"/>
                    <a:pt x="558" y="1662"/>
                  </a:cubicBezTo>
                  <a:cubicBezTo>
                    <a:pt x="961" y="2338"/>
                    <a:pt x="1554" y="2884"/>
                    <a:pt x="2099" y="3441"/>
                  </a:cubicBezTo>
                  <a:cubicBezTo>
                    <a:pt x="2491" y="3833"/>
                    <a:pt x="2918" y="4177"/>
                    <a:pt x="3357" y="4485"/>
                  </a:cubicBezTo>
                  <a:cubicBezTo>
                    <a:pt x="3724" y="4746"/>
                    <a:pt x="4116" y="5019"/>
                    <a:pt x="4566" y="5090"/>
                  </a:cubicBezTo>
                  <a:cubicBezTo>
                    <a:pt x="4608" y="5095"/>
                    <a:pt x="4648" y="5098"/>
                    <a:pt x="4686" y="5098"/>
                  </a:cubicBezTo>
                  <a:cubicBezTo>
                    <a:pt x="5438" y="5098"/>
                    <a:pt x="5721" y="4144"/>
                    <a:pt x="5800" y="3512"/>
                  </a:cubicBezTo>
                  <a:cubicBezTo>
                    <a:pt x="5919" y="2872"/>
                    <a:pt x="5646" y="2279"/>
                    <a:pt x="5242" y="1793"/>
                  </a:cubicBezTo>
                  <a:cubicBezTo>
                    <a:pt x="5076" y="1591"/>
                    <a:pt x="4863" y="1437"/>
                    <a:pt x="4649" y="1283"/>
                  </a:cubicBezTo>
                  <a:cubicBezTo>
                    <a:pt x="4104" y="927"/>
                    <a:pt x="3499" y="654"/>
                    <a:pt x="2894" y="417"/>
                  </a:cubicBezTo>
                  <a:cubicBezTo>
                    <a:pt x="2467" y="263"/>
                    <a:pt x="2028" y="144"/>
                    <a:pt x="1589" y="73"/>
                  </a:cubicBezTo>
                  <a:cubicBezTo>
                    <a:pt x="1400" y="45"/>
                    <a:pt x="1199" y="0"/>
                    <a:pt x="1002" y="0"/>
                  </a:cubicBezTo>
                  <a:close/>
                </a:path>
              </a:pathLst>
            </a:custGeom>
            <a:solidFill>
              <a:srgbClr val="EC9A3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0" name="Google Shape;2905;p72">
              <a:extLst>
                <a:ext uri="{FF2B5EF4-FFF2-40B4-BE49-F238E27FC236}">
                  <a16:creationId xmlns:a16="http://schemas.microsoft.com/office/drawing/2014/main" id="{0FF9E8B1-1A88-671D-CE30-7E8D0AC374B7}"/>
                </a:ext>
              </a:extLst>
            </p:cNvPr>
            <p:cNvSpPr/>
            <p:nvPr/>
          </p:nvSpPr>
          <p:spPr>
            <a:xfrm>
              <a:off x="3916575" y="2569800"/>
              <a:ext cx="60525" cy="65650"/>
            </a:xfrm>
            <a:custGeom>
              <a:avLst/>
              <a:gdLst/>
              <a:ahLst/>
              <a:cxnLst/>
              <a:rect l="l" t="t" r="r" b="b"/>
              <a:pathLst>
                <a:path w="2421" h="2626" extrusionOk="0">
                  <a:moveTo>
                    <a:pt x="970" y="0"/>
                  </a:moveTo>
                  <a:cubicBezTo>
                    <a:pt x="675" y="0"/>
                    <a:pt x="417" y="407"/>
                    <a:pt x="760" y="1000"/>
                  </a:cubicBezTo>
                  <a:cubicBezTo>
                    <a:pt x="558" y="1023"/>
                    <a:pt x="202" y="1012"/>
                    <a:pt x="72" y="1189"/>
                  </a:cubicBezTo>
                  <a:cubicBezTo>
                    <a:pt x="1" y="1308"/>
                    <a:pt x="36" y="1450"/>
                    <a:pt x="119" y="1545"/>
                  </a:cubicBezTo>
                  <a:cubicBezTo>
                    <a:pt x="262" y="1711"/>
                    <a:pt x="499" y="1723"/>
                    <a:pt x="712" y="1747"/>
                  </a:cubicBezTo>
                  <a:cubicBezTo>
                    <a:pt x="629" y="1996"/>
                    <a:pt x="594" y="2530"/>
                    <a:pt x="914" y="2625"/>
                  </a:cubicBezTo>
                  <a:cubicBezTo>
                    <a:pt x="923" y="2625"/>
                    <a:pt x="932" y="2626"/>
                    <a:pt x="940" y="2626"/>
                  </a:cubicBezTo>
                  <a:cubicBezTo>
                    <a:pt x="1158" y="2626"/>
                    <a:pt x="1237" y="2345"/>
                    <a:pt x="1294" y="2174"/>
                  </a:cubicBezTo>
                  <a:cubicBezTo>
                    <a:pt x="1392" y="2343"/>
                    <a:pt x="1577" y="2506"/>
                    <a:pt x="1768" y="2506"/>
                  </a:cubicBezTo>
                  <a:cubicBezTo>
                    <a:pt x="1832" y="2506"/>
                    <a:pt x="1896" y="2488"/>
                    <a:pt x="1958" y="2447"/>
                  </a:cubicBezTo>
                  <a:cubicBezTo>
                    <a:pt x="2171" y="2292"/>
                    <a:pt x="2005" y="2020"/>
                    <a:pt x="1887" y="1865"/>
                  </a:cubicBezTo>
                  <a:cubicBezTo>
                    <a:pt x="1993" y="1818"/>
                    <a:pt x="2100" y="1771"/>
                    <a:pt x="2195" y="1688"/>
                  </a:cubicBezTo>
                  <a:cubicBezTo>
                    <a:pt x="2361" y="1533"/>
                    <a:pt x="2420" y="1249"/>
                    <a:pt x="2302" y="1035"/>
                  </a:cubicBezTo>
                  <a:cubicBezTo>
                    <a:pt x="2207" y="873"/>
                    <a:pt x="2035" y="814"/>
                    <a:pt x="1853" y="814"/>
                  </a:cubicBezTo>
                  <a:cubicBezTo>
                    <a:pt x="1717" y="814"/>
                    <a:pt x="1577" y="847"/>
                    <a:pt x="1460" y="893"/>
                  </a:cubicBezTo>
                  <a:cubicBezTo>
                    <a:pt x="1465" y="260"/>
                    <a:pt x="1205" y="0"/>
                    <a:pt x="970" y="0"/>
                  </a:cubicBezTo>
                  <a:close/>
                </a:path>
              </a:pathLst>
            </a:custGeom>
            <a:solidFill>
              <a:srgbClr val="F25C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 name="Google Shape;2906;p72">
              <a:extLst>
                <a:ext uri="{FF2B5EF4-FFF2-40B4-BE49-F238E27FC236}">
                  <a16:creationId xmlns:a16="http://schemas.microsoft.com/office/drawing/2014/main" id="{B0284549-F302-6B91-AF5E-FBF89C80094D}"/>
                </a:ext>
              </a:extLst>
            </p:cNvPr>
            <p:cNvSpPr/>
            <p:nvPr/>
          </p:nvSpPr>
          <p:spPr>
            <a:xfrm>
              <a:off x="3937350" y="2594775"/>
              <a:ext cx="19000" cy="19300"/>
            </a:xfrm>
            <a:custGeom>
              <a:avLst/>
              <a:gdLst/>
              <a:ahLst/>
              <a:cxnLst/>
              <a:rect l="l" t="t" r="r" b="b"/>
              <a:pathLst>
                <a:path w="760" h="772" extrusionOk="0">
                  <a:moveTo>
                    <a:pt x="380" y="1"/>
                  </a:moveTo>
                  <a:cubicBezTo>
                    <a:pt x="166" y="1"/>
                    <a:pt x="0" y="190"/>
                    <a:pt x="0" y="392"/>
                  </a:cubicBezTo>
                  <a:cubicBezTo>
                    <a:pt x="0" y="606"/>
                    <a:pt x="178" y="772"/>
                    <a:pt x="380" y="772"/>
                  </a:cubicBezTo>
                  <a:cubicBezTo>
                    <a:pt x="593" y="772"/>
                    <a:pt x="759" y="594"/>
                    <a:pt x="759" y="380"/>
                  </a:cubicBezTo>
                  <a:cubicBezTo>
                    <a:pt x="759" y="167"/>
                    <a:pt x="581" y="1"/>
                    <a:pt x="380"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2" name="Google Shape;2907;p72">
              <a:extLst>
                <a:ext uri="{FF2B5EF4-FFF2-40B4-BE49-F238E27FC236}">
                  <a16:creationId xmlns:a16="http://schemas.microsoft.com/office/drawing/2014/main" id="{4D2E9BEA-1F63-F22C-683E-01802CAA04DF}"/>
                </a:ext>
              </a:extLst>
            </p:cNvPr>
            <p:cNvSpPr/>
            <p:nvPr/>
          </p:nvSpPr>
          <p:spPr>
            <a:xfrm>
              <a:off x="4166825" y="2659225"/>
              <a:ext cx="158375" cy="275075"/>
            </a:xfrm>
            <a:custGeom>
              <a:avLst/>
              <a:gdLst/>
              <a:ahLst/>
              <a:cxnLst/>
              <a:rect l="l" t="t" r="r" b="b"/>
              <a:pathLst>
                <a:path w="6335" h="11003" extrusionOk="0">
                  <a:moveTo>
                    <a:pt x="5484" y="0"/>
                  </a:moveTo>
                  <a:cubicBezTo>
                    <a:pt x="5416" y="0"/>
                    <a:pt x="5348" y="55"/>
                    <a:pt x="5362" y="139"/>
                  </a:cubicBezTo>
                  <a:cubicBezTo>
                    <a:pt x="5409" y="364"/>
                    <a:pt x="5481" y="589"/>
                    <a:pt x="5540" y="815"/>
                  </a:cubicBezTo>
                  <a:cubicBezTo>
                    <a:pt x="5753" y="1550"/>
                    <a:pt x="5991" y="2297"/>
                    <a:pt x="6038" y="3068"/>
                  </a:cubicBezTo>
                  <a:cubicBezTo>
                    <a:pt x="6074" y="3685"/>
                    <a:pt x="6109" y="4314"/>
                    <a:pt x="6038" y="4942"/>
                  </a:cubicBezTo>
                  <a:cubicBezTo>
                    <a:pt x="5955" y="5476"/>
                    <a:pt x="5836" y="6021"/>
                    <a:pt x="5611" y="6520"/>
                  </a:cubicBezTo>
                  <a:cubicBezTo>
                    <a:pt x="5409" y="6958"/>
                    <a:pt x="5184" y="7385"/>
                    <a:pt x="4864" y="7765"/>
                  </a:cubicBezTo>
                  <a:cubicBezTo>
                    <a:pt x="4484" y="8192"/>
                    <a:pt x="4093" y="8619"/>
                    <a:pt x="3642" y="8975"/>
                  </a:cubicBezTo>
                  <a:cubicBezTo>
                    <a:pt x="3381" y="9176"/>
                    <a:pt x="3097" y="9354"/>
                    <a:pt x="2824" y="9544"/>
                  </a:cubicBezTo>
                  <a:cubicBezTo>
                    <a:pt x="2492" y="9769"/>
                    <a:pt x="2148" y="9995"/>
                    <a:pt x="1780" y="10184"/>
                  </a:cubicBezTo>
                  <a:cubicBezTo>
                    <a:pt x="1436" y="10362"/>
                    <a:pt x="1068" y="10493"/>
                    <a:pt x="701" y="10623"/>
                  </a:cubicBezTo>
                  <a:cubicBezTo>
                    <a:pt x="499" y="10694"/>
                    <a:pt x="286" y="10754"/>
                    <a:pt x="84" y="10837"/>
                  </a:cubicBezTo>
                  <a:cubicBezTo>
                    <a:pt x="1" y="10872"/>
                    <a:pt x="13" y="10991"/>
                    <a:pt x="108" y="11003"/>
                  </a:cubicBezTo>
                  <a:cubicBezTo>
                    <a:pt x="274" y="10991"/>
                    <a:pt x="428" y="10920"/>
                    <a:pt x="582" y="10884"/>
                  </a:cubicBezTo>
                  <a:cubicBezTo>
                    <a:pt x="1116" y="10742"/>
                    <a:pt x="1638" y="10552"/>
                    <a:pt x="2112" y="10291"/>
                  </a:cubicBezTo>
                  <a:cubicBezTo>
                    <a:pt x="2432" y="10125"/>
                    <a:pt x="2729" y="9924"/>
                    <a:pt x="3025" y="9734"/>
                  </a:cubicBezTo>
                  <a:cubicBezTo>
                    <a:pt x="3357" y="9508"/>
                    <a:pt x="3701" y="9319"/>
                    <a:pt x="3998" y="9058"/>
                  </a:cubicBezTo>
                  <a:cubicBezTo>
                    <a:pt x="4200" y="8904"/>
                    <a:pt x="4377" y="8714"/>
                    <a:pt x="4555" y="8536"/>
                  </a:cubicBezTo>
                  <a:cubicBezTo>
                    <a:pt x="4899" y="8180"/>
                    <a:pt x="5243" y="7801"/>
                    <a:pt x="5492" y="7350"/>
                  </a:cubicBezTo>
                  <a:cubicBezTo>
                    <a:pt x="5730" y="6911"/>
                    <a:pt x="5955" y="6448"/>
                    <a:pt x="6074" y="5962"/>
                  </a:cubicBezTo>
                  <a:cubicBezTo>
                    <a:pt x="6168" y="5606"/>
                    <a:pt x="6251" y="5239"/>
                    <a:pt x="6287" y="4871"/>
                  </a:cubicBezTo>
                  <a:cubicBezTo>
                    <a:pt x="6334" y="4503"/>
                    <a:pt x="6334" y="4124"/>
                    <a:pt x="6334" y="3744"/>
                  </a:cubicBezTo>
                  <a:cubicBezTo>
                    <a:pt x="6334" y="3246"/>
                    <a:pt x="6323" y="2736"/>
                    <a:pt x="6216" y="2238"/>
                  </a:cubicBezTo>
                  <a:cubicBezTo>
                    <a:pt x="6097" y="1621"/>
                    <a:pt x="5907" y="1040"/>
                    <a:pt x="5706" y="447"/>
                  </a:cubicBezTo>
                  <a:cubicBezTo>
                    <a:pt x="5670" y="328"/>
                    <a:pt x="5635" y="210"/>
                    <a:pt x="5599" y="91"/>
                  </a:cubicBezTo>
                  <a:cubicBezTo>
                    <a:pt x="5580" y="28"/>
                    <a:pt x="5532" y="0"/>
                    <a:pt x="548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 name="Google Shape;2908;p72">
              <a:extLst>
                <a:ext uri="{FF2B5EF4-FFF2-40B4-BE49-F238E27FC236}">
                  <a16:creationId xmlns:a16="http://schemas.microsoft.com/office/drawing/2014/main" id="{3CC7ADF7-30AD-68B5-E0F5-34C128692E3A}"/>
                </a:ext>
              </a:extLst>
            </p:cNvPr>
            <p:cNvSpPr/>
            <p:nvPr/>
          </p:nvSpPr>
          <p:spPr>
            <a:xfrm>
              <a:off x="3881000" y="2993975"/>
              <a:ext cx="232775" cy="484300"/>
            </a:xfrm>
            <a:custGeom>
              <a:avLst/>
              <a:gdLst/>
              <a:ahLst/>
              <a:cxnLst/>
              <a:rect l="l" t="t" r="r" b="b"/>
              <a:pathLst>
                <a:path w="9311" h="19372" extrusionOk="0">
                  <a:moveTo>
                    <a:pt x="6244" y="0"/>
                  </a:moveTo>
                  <a:cubicBezTo>
                    <a:pt x="5476" y="0"/>
                    <a:pt x="4764" y="381"/>
                    <a:pt x="4294" y="993"/>
                  </a:cubicBezTo>
                  <a:cubicBezTo>
                    <a:pt x="3903" y="1420"/>
                    <a:pt x="3772" y="1989"/>
                    <a:pt x="3701" y="2547"/>
                  </a:cubicBezTo>
                  <a:cubicBezTo>
                    <a:pt x="3476" y="3330"/>
                    <a:pt x="3191" y="4101"/>
                    <a:pt x="2906" y="4860"/>
                  </a:cubicBezTo>
                  <a:cubicBezTo>
                    <a:pt x="1827" y="7872"/>
                    <a:pt x="855" y="10920"/>
                    <a:pt x="356" y="14087"/>
                  </a:cubicBezTo>
                  <a:cubicBezTo>
                    <a:pt x="214" y="15119"/>
                    <a:pt x="1" y="16174"/>
                    <a:pt x="143" y="17206"/>
                  </a:cubicBezTo>
                  <a:cubicBezTo>
                    <a:pt x="449" y="18490"/>
                    <a:pt x="1294" y="19365"/>
                    <a:pt x="2654" y="19365"/>
                  </a:cubicBezTo>
                  <a:cubicBezTo>
                    <a:pt x="2663" y="19365"/>
                    <a:pt x="2672" y="19365"/>
                    <a:pt x="2681" y="19365"/>
                  </a:cubicBezTo>
                  <a:cubicBezTo>
                    <a:pt x="2756" y="19369"/>
                    <a:pt x="2830" y="19371"/>
                    <a:pt x="2905" y="19371"/>
                  </a:cubicBezTo>
                  <a:cubicBezTo>
                    <a:pt x="4458" y="19371"/>
                    <a:pt x="5915" y="18441"/>
                    <a:pt x="6820" y="17218"/>
                  </a:cubicBezTo>
                  <a:cubicBezTo>
                    <a:pt x="7568" y="16127"/>
                    <a:pt x="7840" y="14822"/>
                    <a:pt x="8054" y="13541"/>
                  </a:cubicBezTo>
                  <a:cubicBezTo>
                    <a:pt x="8374" y="11490"/>
                    <a:pt x="8694" y="9450"/>
                    <a:pt x="8754" y="7374"/>
                  </a:cubicBezTo>
                  <a:cubicBezTo>
                    <a:pt x="8813" y="6378"/>
                    <a:pt x="8801" y="5334"/>
                    <a:pt x="8896" y="4326"/>
                  </a:cubicBezTo>
                  <a:cubicBezTo>
                    <a:pt x="8931" y="3401"/>
                    <a:pt x="9311" y="1657"/>
                    <a:pt x="8718" y="922"/>
                  </a:cubicBezTo>
                  <a:cubicBezTo>
                    <a:pt x="8196" y="222"/>
                    <a:pt x="7271" y="44"/>
                    <a:pt x="6441" y="9"/>
                  </a:cubicBezTo>
                  <a:cubicBezTo>
                    <a:pt x="6375" y="3"/>
                    <a:pt x="6309" y="0"/>
                    <a:pt x="6244" y="0"/>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 name="Google Shape;2909;p72">
              <a:extLst>
                <a:ext uri="{FF2B5EF4-FFF2-40B4-BE49-F238E27FC236}">
                  <a16:creationId xmlns:a16="http://schemas.microsoft.com/office/drawing/2014/main" id="{8827624D-102A-C67E-E61F-1563782604FC}"/>
                </a:ext>
              </a:extLst>
            </p:cNvPr>
            <p:cNvSpPr/>
            <p:nvPr/>
          </p:nvSpPr>
          <p:spPr>
            <a:xfrm>
              <a:off x="3769800" y="2905650"/>
              <a:ext cx="254725" cy="571075"/>
            </a:xfrm>
            <a:custGeom>
              <a:avLst/>
              <a:gdLst/>
              <a:ahLst/>
              <a:cxnLst/>
              <a:rect l="l" t="t" r="r" b="b"/>
              <a:pathLst>
                <a:path w="10189" h="22843" extrusionOk="0">
                  <a:moveTo>
                    <a:pt x="3876" y="1"/>
                  </a:moveTo>
                  <a:cubicBezTo>
                    <a:pt x="2909" y="1"/>
                    <a:pt x="1970" y="611"/>
                    <a:pt x="1246" y="1786"/>
                  </a:cubicBezTo>
                  <a:cubicBezTo>
                    <a:pt x="1" y="4004"/>
                    <a:pt x="167" y="8001"/>
                    <a:pt x="428" y="10516"/>
                  </a:cubicBezTo>
                  <a:cubicBezTo>
                    <a:pt x="843" y="13587"/>
                    <a:pt x="1234" y="16719"/>
                    <a:pt x="2492" y="19565"/>
                  </a:cubicBezTo>
                  <a:cubicBezTo>
                    <a:pt x="3251" y="21380"/>
                    <a:pt x="4401" y="22637"/>
                    <a:pt x="6453" y="22827"/>
                  </a:cubicBezTo>
                  <a:cubicBezTo>
                    <a:pt x="6561" y="22838"/>
                    <a:pt x="6669" y="22842"/>
                    <a:pt x="6776" y="22842"/>
                  </a:cubicBezTo>
                  <a:cubicBezTo>
                    <a:pt x="7257" y="22842"/>
                    <a:pt x="7731" y="22744"/>
                    <a:pt x="8196" y="22637"/>
                  </a:cubicBezTo>
                  <a:cubicBezTo>
                    <a:pt x="8315" y="22601"/>
                    <a:pt x="10189" y="22151"/>
                    <a:pt x="9549" y="22008"/>
                  </a:cubicBezTo>
                  <a:lnTo>
                    <a:pt x="9549" y="22008"/>
                  </a:lnTo>
                  <a:cubicBezTo>
                    <a:pt x="8659" y="22139"/>
                    <a:pt x="7793" y="22412"/>
                    <a:pt x="6892" y="22435"/>
                  </a:cubicBezTo>
                  <a:cubicBezTo>
                    <a:pt x="8861" y="21237"/>
                    <a:pt x="9359" y="17644"/>
                    <a:pt x="9311" y="15509"/>
                  </a:cubicBezTo>
                  <a:cubicBezTo>
                    <a:pt x="9347" y="12069"/>
                    <a:pt x="8849" y="8630"/>
                    <a:pt x="7936" y="5309"/>
                  </a:cubicBezTo>
                  <a:cubicBezTo>
                    <a:pt x="7532" y="3980"/>
                    <a:pt x="7153" y="2557"/>
                    <a:pt x="6334" y="1407"/>
                  </a:cubicBezTo>
                  <a:cubicBezTo>
                    <a:pt x="5574" y="459"/>
                    <a:pt x="4715" y="1"/>
                    <a:pt x="3876"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 name="Google Shape;2910;p72">
              <a:extLst>
                <a:ext uri="{FF2B5EF4-FFF2-40B4-BE49-F238E27FC236}">
                  <a16:creationId xmlns:a16="http://schemas.microsoft.com/office/drawing/2014/main" id="{41F0730D-3057-C326-9520-FD75271DC14A}"/>
                </a:ext>
              </a:extLst>
            </p:cNvPr>
            <p:cNvSpPr/>
            <p:nvPr/>
          </p:nvSpPr>
          <p:spPr>
            <a:xfrm>
              <a:off x="3907400" y="3035100"/>
              <a:ext cx="75025" cy="297725"/>
            </a:xfrm>
            <a:custGeom>
              <a:avLst/>
              <a:gdLst/>
              <a:ahLst/>
              <a:cxnLst/>
              <a:rect l="l" t="t" r="r" b="b"/>
              <a:pathLst>
                <a:path w="3001" h="11909" extrusionOk="0">
                  <a:moveTo>
                    <a:pt x="2870" y="0"/>
                  </a:moveTo>
                  <a:cubicBezTo>
                    <a:pt x="2645" y="36"/>
                    <a:pt x="2716" y="380"/>
                    <a:pt x="2645" y="546"/>
                  </a:cubicBezTo>
                  <a:cubicBezTo>
                    <a:pt x="2526" y="1068"/>
                    <a:pt x="2396" y="1590"/>
                    <a:pt x="2277" y="2112"/>
                  </a:cubicBezTo>
                  <a:cubicBezTo>
                    <a:pt x="1755" y="4258"/>
                    <a:pt x="1222" y="6405"/>
                    <a:pt x="712" y="8552"/>
                  </a:cubicBezTo>
                  <a:cubicBezTo>
                    <a:pt x="522" y="9441"/>
                    <a:pt x="356" y="10319"/>
                    <a:pt x="225" y="11220"/>
                  </a:cubicBezTo>
                  <a:cubicBezTo>
                    <a:pt x="237" y="11410"/>
                    <a:pt x="0" y="11837"/>
                    <a:pt x="249" y="11908"/>
                  </a:cubicBezTo>
                  <a:cubicBezTo>
                    <a:pt x="254" y="11909"/>
                    <a:pt x="258" y="11909"/>
                    <a:pt x="262" y="11909"/>
                  </a:cubicBezTo>
                  <a:cubicBezTo>
                    <a:pt x="498" y="11909"/>
                    <a:pt x="476" y="11253"/>
                    <a:pt x="558" y="11066"/>
                  </a:cubicBezTo>
                  <a:cubicBezTo>
                    <a:pt x="712" y="10272"/>
                    <a:pt x="866" y="9489"/>
                    <a:pt x="1056" y="8694"/>
                  </a:cubicBezTo>
                  <a:cubicBezTo>
                    <a:pt x="1779" y="5859"/>
                    <a:pt x="2515" y="3013"/>
                    <a:pt x="3001" y="119"/>
                  </a:cubicBezTo>
                  <a:cubicBezTo>
                    <a:pt x="3001" y="60"/>
                    <a:pt x="2930" y="0"/>
                    <a:pt x="2870" y="0"/>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 name="Google Shape;2911;p72">
              <a:extLst>
                <a:ext uri="{FF2B5EF4-FFF2-40B4-BE49-F238E27FC236}">
                  <a16:creationId xmlns:a16="http://schemas.microsoft.com/office/drawing/2014/main" id="{F2A6A64F-2D5D-17B0-10C7-FB78D8D2BB06}"/>
                </a:ext>
              </a:extLst>
            </p:cNvPr>
            <p:cNvSpPr/>
            <p:nvPr/>
          </p:nvSpPr>
          <p:spPr>
            <a:xfrm>
              <a:off x="3902950" y="3208300"/>
              <a:ext cx="37925" cy="76900"/>
            </a:xfrm>
            <a:custGeom>
              <a:avLst/>
              <a:gdLst/>
              <a:ahLst/>
              <a:cxnLst/>
              <a:rect l="l" t="t" r="r" b="b"/>
              <a:pathLst>
                <a:path w="1517" h="3076" extrusionOk="0">
                  <a:moveTo>
                    <a:pt x="1375" y="1"/>
                  </a:moveTo>
                  <a:cubicBezTo>
                    <a:pt x="1343" y="1"/>
                    <a:pt x="1312" y="17"/>
                    <a:pt x="1293" y="58"/>
                  </a:cubicBezTo>
                  <a:cubicBezTo>
                    <a:pt x="1032" y="580"/>
                    <a:pt x="771" y="1114"/>
                    <a:pt x="534" y="1647"/>
                  </a:cubicBezTo>
                  <a:cubicBezTo>
                    <a:pt x="356" y="2074"/>
                    <a:pt x="190" y="2501"/>
                    <a:pt x="24" y="2928"/>
                  </a:cubicBezTo>
                  <a:cubicBezTo>
                    <a:pt x="0" y="2988"/>
                    <a:pt x="24" y="3047"/>
                    <a:pt x="83" y="3071"/>
                  </a:cubicBezTo>
                  <a:cubicBezTo>
                    <a:pt x="95" y="3074"/>
                    <a:pt x="105" y="3075"/>
                    <a:pt x="116" y="3075"/>
                  </a:cubicBezTo>
                  <a:cubicBezTo>
                    <a:pt x="264" y="3075"/>
                    <a:pt x="290" y="2767"/>
                    <a:pt x="368" y="2667"/>
                  </a:cubicBezTo>
                  <a:cubicBezTo>
                    <a:pt x="451" y="2466"/>
                    <a:pt x="534" y="2264"/>
                    <a:pt x="629" y="2051"/>
                  </a:cubicBezTo>
                  <a:cubicBezTo>
                    <a:pt x="878" y="1410"/>
                    <a:pt x="1163" y="782"/>
                    <a:pt x="1459" y="153"/>
                  </a:cubicBezTo>
                  <a:cubicBezTo>
                    <a:pt x="1516" y="80"/>
                    <a:pt x="1444" y="1"/>
                    <a:pt x="1375"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 name="Google Shape;2912;p72">
              <a:extLst>
                <a:ext uri="{FF2B5EF4-FFF2-40B4-BE49-F238E27FC236}">
                  <a16:creationId xmlns:a16="http://schemas.microsoft.com/office/drawing/2014/main" id="{A98D43D5-BAB6-73A2-3FF4-B0345CD8F2E0}"/>
                </a:ext>
              </a:extLst>
            </p:cNvPr>
            <p:cNvSpPr/>
            <p:nvPr/>
          </p:nvSpPr>
          <p:spPr>
            <a:xfrm>
              <a:off x="3980925" y="3043100"/>
              <a:ext cx="14550" cy="36800"/>
            </a:xfrm>
            <a:custGeom>
              <a:avLst/>
              <a:gdLst/>
              <a:ahLst/>
              <a:cxnLst/>
              <a:rect l="l" t="t" r="r" b="b"/>
              <a:pathLst>
                <a:path w="582" h="1472" extrusionOk="0">
                  <a:moveTo>
                    <a:pt x="368" y="1"/>
                  </a:moveTo>
                  <a:cubicBezTo>
                    <a:pt x="309" y="1"/>
                    <a:pt x="261" y="48"/>
                    <a:pt x="261" y="107"/>
                  </a:cubicBezTo>
                  <a:cubicBezTo>
                    <a:pt x="297" y="333"/>
                    <a:pt x="1" y="1459"/>
                    <a:pt x="238" y="1471"/>
                  </a:cubicBezTo>
                  <a:cubicBezTo>
                    <a:pt x="239" y="1471"/>
                    <a:pt x="241" y="1471"/>
                    <a:pt x="243" y="1471"/>
                  </a:cubicBezTo>
                  <a:cubicBezTo>
                    <a:pt x="415" y="1471"/>
                    <a:pt x="369" y="865"/>
                    <a:pt x="416" y="712"/>
                  </a:cubicBezTo>
                  <a:cubicBezTo>
                    <a:pt x="404" y="546"/>
                    <a:pt x="582" y="48"/>
                    <a:pt x="368"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 name="Google Shape;2913;p72">
              <a:extLst>
                <a:ext uri="{FF2B5EF4-FFF2-40B4-BE49-F238E27FC236}">
                  <a16:creationId xmlns:a16="http://schemas.microsoft.com/office/drawing/2014/main" id="{847E21AC-0F7B-A4DD-5258-1B44D1F8CF65}"/>
                </a:ext>
              </a:extLst>
            </p:cNvPr>
            <p:cNvSpPr/>
            <p:nvPr/>
          </p:nvSpPr>
          <p:spPr>
            <a:xfrm>
              <a:off x="4001675" y="3054675"/>
              <a:ext cx="13675" cy="36200"/>
            </a:xfrm>
            <a:custGeom>
              <a:avLst/>
              <a:gdLst/>
              <a:ahLst/>
              <a:cxnLst/>
              <a:rect l="l" t="t" r="r" b="b"/>
              <a:pathLst>
                <a:path w="547" h="1448" extrusionOk="0">
                  <a:moveTo>
                    <a:pt x="328" y="0"/>
                  </a:moveTo>
                  <a:cubicBezTo>
                    <a:pt x="168" y="0"/>
                    <a:pt x="214" y="595"/>
                    <a:pt x="167" y="747"/>
                  </a:cubicBezTo>
                  <a:cubicBezTo>
                    <a:pt x="179" y="902"/>
                    <a:pt x="1" y="1400"/>
                    <a:pt x="191" y="1447"/>
                  </a:cubicBezTo>
                  <a:cubicBezTo>
                    <a:pt x="195" y="1448"/>
                    <a:pt x="198" y="1448"/>
                    <a:pt x="202" y="1448"/>
                  </a:cubicBezTo>
                  <a:cubicBezTo>
                    <a:pt x="389" y="1448"/>
                    <a:pt x="322" y="887"/>
                    <a:pt x="380" y="747"/>
                  </a:cubicBezTo>
                  <a:cubicBezTo>
                    <a:pt x="357" y="581"/>
                    <a:pt x="546" y="36"/>
                    <a:pt x="333" y="0"/>
                  </a:cubicBezTo>
                  <a:cubicBezTo>
                    <a:pt x="331" y="0"/>
                    <a:pt x="330" y="0"/>
                    <a:pt x="328" y="0"/>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 name="Google Shape;2914;p72">
              <a:extLst>
                <a:ext uri="{FF2B5EF4-FFF2-40B4-BE49-F238E27FC236}">
                  <a16:creationId xmlns:a16="http://schemas.microsoft.com/office/drawing/2014/main" id="{7EAAE2B0-69E1-1D79-EF04-A329B11A7C2C}"/>
                </a:ext>
              </a:extLst>
            </p:cNvPr>
            <p:cNvSpPr/>
            <p:nvPr/>
          </p:nvSpPr>
          <p:spPr>
            <a:xfrm>
              <a:off x="4034675" y="3056675"/>
              <a:ext cx="15075" cy="33600"/>
            </a:xfrm>
            <a:custGeom>
              <a:avLst/>
              <a:gdLst/>
              <a:ahLst/>
              <a:cxnLst/>
              <a:rect l="l" t="t" r="r" b="b"/>
              <a:pathLst>
                <a:path w="603" h="1344" extrusionOk="0">
                  <a:moveTo>
                    <a:pt x="389" y="1"/>
                  </a:moveTo>
                  <a:cubicBezTo>
                    <a:pt x="339" y="1"/>
                    <a:pt x="292" y="35"/>
                    <a:pt x="282" y="86"/>
                  </a:cubicBezTo>
                  <a:cubicBezTo>
                    <a:pt x="282" y="275"/>
                    <a:pt x="0" y="1344"/>
                    <a:pt x="231" y="1344"/>
                  </a:cubicBezTo>
                  <a:cubicBezTo>
                    <a:pt x="232" y="1344"/>
                    <a:pt x="233" y="1344"/>
                    <a:pt x="234" y="1343"/>
                  </a:cubicBezTo>
                  <a:cubicBezTo>
                    <a:pt x="424" y="1332"/>
                    <a:pt x="353" y="845"/>
                    <a:pt x="412" y="703"/>
                  </a:cubicBezTo>
                  <a:cubicBezTo>
                    <a:pt x="389" y="537"/>
                    <a:pt x="602" y="27"/>
                    <a:pt x="412" y="3"/>
                  </a:cubicBezTo>
                  <a:cubicBezTo>
                    <a:pt x="405" y="2"/>
                    <a:pt x="397" y="1"/>
                    <a:pt x="389"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 name="Google Shape;2915;p72">
              <a:extLst>
                <a:ext uri="{FF2B5EF4-FFF2-40B4-BE49-F238E27FC236}">
                  <a16:creationId xmlns:a16="http://schemas.microsoft.com/office/drawing/2014/main" id="{043932C9-9135-B5EF-6CBB-4E0225651895}"/>
                </a:ext>
              </a:extLst>
            </p:cNvPr>
            <p:cNvSpPr/>
            <p:nvPr/>
          </p:nvSpPr>
          <p:spPr>
            <a:xfrm>
              <a:off x="4062175" y="3055700"/>
              <a:ext cx="9800" cy="32500"/>
            </a:xfrm>
            <a:custGeom>
              <a:avLst/>
              <a:gdLst/>
              <a:ahLst/>
              <a:cxnLst/>
              <a:rect l="l" t="t" r="r" b="b"/>
              <a:pathLst>
                <a:path w="392" h="1300" extrusionOk="0">
                  <a:moveTo>
                    <a:pt x="171" y="1"/>
                  </a:moveTo>
                  <a:cubicBezTo>
                    <a:pt x="159" y="1"/>
                    <a:pt x="145" y="3"/>
                    <a:pt x="131" y="7"/>
                  </a:cubicBezTo>
                  <a:cubicBezTo>
                    <a:pt x="83" y="30"/>
                    <a:pt x="60" y="90"/>
                    <a:pt x="95" y="137"/>
                  </a:cubicBezTo>
                  <a:cubicBezTo>
                    <a:pt x="107" y="327"/>
                    <a:pt x="95" y="517"/>
                    <a:pt x="95" y="706"/>
                  </a:cubicBezTo>
                  <a:cubicBezTo>
                    <a:pt x="131" y="861"/>
                    <a:pt x="0" y="1264"/>
                    <a:pt x="190" y="1299"/>
                  </a:cubicBezTo>
                  <a:cubicBezTo>
                    <a:pt x="392" y="1276"/>
                    <a:pt x="261" y="825"/>
                    <a:pt x="297" y="683"/>
                  </a:cubicBezTo>
                  <a:cubicBezTo>
                    <a:pt x="263" y="537"/>
                    <a:pt x="378" y="1"/>
                    <a:pt x="171"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 name="Google Shape;2916;p72">
              <a:extLst>
                <a:ext uri="{FF2B5EF4-FFF2-40B4-BE49-F238E27FC236}">
                  <a16:creationId xmlns:a16="http://schemas.microsoft.com/office/drawing/2014/main" id="{A7C39917-6FCF-2AD2-021F-3EDEE460BCD3}"/>
                </a:ext>
              </a:extLst>
            </p:cNvPr>
            <p:cNvSpPr/>
            <p:nvPr/>
          </p:nvSpPr>
          <p:spPr>
            <a:xfrm>
              <a:off x="4091825" y="3036575"/>
              <a:ext cx="7125" cy="43025"/>
            </a:xfrm>
            <a:custGeom>
              <a:avLst/>
              <a:gdLst/>
              <a:ahLst/>
              <a:cxnLst/>
              <a:rect l="l" t="t" r="r" b="b"/>
              <a:pathLst>
                <a:path w="285" h="1721" extrusionOk="0">
                  <a:moveTo>
                    <a:pt x="155" y="1"/>
                  </a:moveTo>
                  <a:cubicBezTo>
                    <a:pt x="83" y="1"/>
                    <a:pt x="60" y="84"/>
                    <a:pt x="60" y="131"/>
                  </a:cubicBezTo>
                  <a:cubicBezTo>
                    <a:pt x="60" y="202"/>
                    <a:pt x="60" y="273"/>
                    <a:pt x="48" y="333"/>
                  </a:cubicBezTo>
                  <a:cubicBezTo>
                    <a:pt x="36" y="546"/>
                    <a:pt x="36" y="760"/>
                    <a:pt x="24" y="973"/>
                  </a:cubicBezTo>
                  <a:cubicBezTo>
                    <a:pt x="12" y="1187"/>
                    <a:pt x="0" y="1400"/>
                    <a:pt x="0" y="1602"/>
                  </a:cubicBezTo>
                  <a:cubicBezTo>
                    <a:pt x="0" y="1673"/>
                    <a:pt x="48" y="1720"/>
                    <a:pt x="107" y="1720"/>
                  </a:cubicBezTo>
                  <a:cubicBezTo>
                    <a:pt x="285" y="1720"/>
                    <a:pt x="214" y="1495"/>
                    <a:pt x="226" y="1388"/>
                  </a:cubicBezTo>
                  <a:cubicBezTo>
                    <a:pt x="226" y="1175"/>
                    <a:pt x="226" y="950"/>
                    <a:pt x="214" y="736"/>
                  </a:cubicBezTo>
                  <a:cubicBezTo>
                    <a:pt x="226" y="534"/>
                    <a:pt x="226" y="321"/>
                    <a:pt x="226" y="107"/>
                  </a:cubicBezTo>
                  <a:cubicBezTo>
                    <a:pt x="249" y="60"/>
                    <a:pt x="214" y="1"/>
                    <a:pt x="155"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 name="Google Shape;2917;p72">
              <a:extLst>
                <a:ext uri="{FF2B5EF4-FFF2-40B4-BE49-F238E27FC236}">
                  <a16:creationId xmlns:a16="http://schemas.microsoft.com/office/drawing/2014/main" id="{513BCEAE-F795-5D0B-E1CC-2E0A6771AC17}"/>
                </a:ext>
              </a:extLst>
            </p:cNvPr>
            <p:cNvSpPr/>
            <p:nvPr/>
          </p:nvSpPr>
          <p:spPr>
            <a:xfrm>
              <a:off x="4015625" y="3029425"/>
              <a:ext cx="98550" cy="426100"/>
            </a:xfrm>
            <a:custGeom>
              <a:avLst/>
              <a:gdLst/>
              <a:ahLst/>
              <a:cxnLst/>
              <a:rect l="l" t="t" r="r" b="b"/>
              <a:pathLst>
                <a:path w="3942" h="17044" extrusionOk="0">
                  <a:moveTo>
                    <a:pt x="3558" y="1"/>
                  </a:moveTo>
                  <a:cubicBezTo>
                    <a:pt x="3521" y="1"/>
                    <a:pt x="3482" y="27"/>
                    <a:pt x="3440" y="85"/>
                  </a:cubicBezTo>
                  <a:cubicBezTo>
                    <a:pt x="3523" y="393"/>
                    <a:pt x="3606" y="714"/>
                    <a:pt x="3618" y="1046"/>
                  </a:cubicBezTo>
                  <a:cubicBezTo>
                    <a:pt x="3440" y="4023"/>
                    <a:pt x="2859" y="6976"/>
                    <a:pt x="2609" y="9953"/>
                  </a:cubicBezTo>
                  <a:cubicBezTo>
                    <a:pt x="2325" y="11637"/>
                    <a:pt x="2491" y="14140"/>
                    <a:pt x="1518" y="15515"/>
                  </a:cubicBezTo>
                  <a:cubicBezTo>
                    <a:pt x="1293" y="15859"/>
                    <a:pt x="1008" y="16168"/>
                    <a:pt x="688" y="16429"/>
                  </a:cubicBezTo>
                  <a:cubicBezTo>
                    <a:pt x="581" y="16583"/>
                    <a:pt x="0" y="16808"/>
                    <a:pt x="131" y="17010"/>
                  </a:cubicBezTo>
                  <a:cubicBezTo>
                    <a:pt x="150" y="17033"/>
                    <a:pt x="179" y="17044"/>
                    <a:pt x="215" y="17044"/>
                  </a:cubicBezTo>
                  <a:cubicBezTo>
                    <a:pt x="523" y="17044"/>
                    <a:pt x="1359" y="16252"/>
                    <a:pt x="1518" y="16061"/>
                  </a:cubicBezTo>
                  <a:cubicBezTo>
                    <a:pt x="2159" y="15373"/>
                    <a:pt x="2455" y="14472"/>
                    <a:pt x="2562" y="13547"/>
                  </a:cubicBezTo>
                  <a:cubicBezTo>
                    <a:pt x="2728" y="12467"/>
                    <a:pt x="2787" y="11388"/>
                    <a:pt x="2930" y="10309"/>
                  </a:cubicBezTo>
                  <a:cubicBezTo>
                    <a:pt x="3262" y="7474"/>
                    <a:pt x="3618" y="4651"/>
                    <a:pt x="3879" y="1805"/>
                  </a:cubicBezTo>
                  <a:cubicBezTo>
                    <a:pt x="3942" y="1647"/>
                    <a:pt x="3846" y="1"/>
                    <a:pt x="3558"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 name="Google Shape;2918;p72">
              <a:extLst>
                <a:ext uri="{FF2B5EF4-FFF2-40B4-BE49-F238E27FC236}">
                  <a16:creationId xmlns:a16="http://schemas.microsoft.com/office/drawing/2014/main" id="{3CA04F4A-4EE6-32D4-B2A6-CC469AEC86F7}"/>
                </a:ext>
              </a:extLst>
            </p:cNvPr>
            <p:cNvSpPr/>
            <p:nvPr/>
          </p:nvSpPr>
          <p:spPr>
            <a:xfrm>
              <a:off x="3777825" y="3173500"/>
              <a:ext cx="88875" cy="270600"/>
            </a:xfrm>
            <a:custGeom>
              <a:avLst/>
              <a:gdLst/>
              <a:ahLst/>
              <a:cxnLst/>
              <a:rect l="l" t="t" r="r" b="b"/>
              <a:pathLst>
                <a:path w="3555" h="10824" extrusionOk="0">
                  <a:moveTo>
                    <a:pt x="114" y="0"/>
                  </a:moveTo>
                  <a:cubicBezTo>
                    <a:pt x="108" y="0"/>
                    <a:pt x="101" y="1"/>
                    <a:pt x="95" y="3"/>
                  </a:cubicBezTo>
                  <a:cubicBezTo>
                    <a:pt x="0" y="27"/>
                    <a:pt x="36" y="146"/>
                    <a:pt x="36" y="217"/>
                  </a:cubicBezTo>
                  <a:cubicBezTo>
                    <a:pt x="48" y="323"/>
                    <a:pt x="71" y="430"/>
                    <a:pt x="83" y="537"/>
                  </a:cubicBezTo>
                  <a:cubicBezTo>
                    <a:pt x="178" y="1177"/>
                    <a:pt x="261" y="1830"/>
                    <a:pt x="356" y="2482"/>
                  </a:cubicBezTo>
                  <a:cubicBezTo>
                    <a:pt x="522" y="3597"/>
                    <a:pt x="724" y="4712"/>
                    <a:pt x="1008" y="5791"/>
                  </a:cubicBezTo>
                  <a:cubicBezTo>
                    <a:pt x="1186" y="6396"/>
                    <a:pt x="1400" y="6977"/>
                    <a:pt x="1601" y="7570"/>
                  </a:cubicBezTo>
                  <a:cubicBezTo>
                    <a:pt x="1684" y="7796"/>
                    <a:pt x="1779" y="8021"/>
                    <a:pt x="1862" y="8246"/>
                  </a:cubicBezTo>
                  <a:cubicBezTo>
                    <a:pt x="2052" y="8697"/>
                    <a:pt x="2218" y="9159"/>
                    <a:pt x="2455" y="9586"/>
                  </a:cubicBezTo>
                  <a:cubicBezTo>
                    <a:pt x="2704" y="10013"/>
                    <a:pt x="2989" y="10417"/>
                    <a:pt x="3321" y="10784"/>
                  </a:cubicBezTo>
                  <a:cubicBezTo>
                    <a:pt x="3349" y="10812"/>
                    <a:pt x="3378" y="10824"/>
                    <a:pt x="3405" y="10824"/>
                  </a:cubicBezTo>
                  <a:cubicBezTo>
                    <a:pt x="3492" y="10824"/>
                    <a:pt x="3554" y="10700"/>
                    <a:pt x="3463" y="10618"/>
                  </a:cubicBezTo>
                  <a:cubicBezTo>
                    <a:pt x="3001" y="10037"/>
                    <a:pt x="2586" y="9409"/>
                    <a:pt x="2349" y="8697"/>
                  </a:cubicBezTo>
                  <a:cubicBezTo>
                    <a:pt x="2194" y="8246"/>
                    <a:pt x="2005" y="7796"/>
                    <a:pt x="1850" y="7345"/>
                  </a:cubicBezTo>
                  <a:cubicBezTo>
                    <a:pt x="1684" y="6870"/>
                    <a:pt x="1518" y="6408"/>
                    <a:pt x="1364" y="5933"/>
                  </a:cubicBezTo>
                  <a:lnTo>
                    <a:pt x="1364" y="5933"/>
                  </a:lnTo>
                  <a:cubicBezTo>
                    <a:pt x="1364" y="5933"/>
                    <a:pt x="1376" y="5945"/>
                    <a:pt x="1376" y="5945"/>
                  </a:cubicBezTo>
                  <a:cubicBezTo>
                    <a:pt x="783" y="4024"/>
                    <a:pt x="581" y="2019"/>
                    <a:pt x="178" y="51"/>
                  </a:cubicBezTo>
                  <a:cubicBezTo>
                    <a:pt x="168" y="21"/>
                    <a:pt x="142" y="0"/>
                    <a:pt x="114" y="0"/>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 name="Google Shape;2919;p72">
              <a:extLst>
                <a:ext uri="{FF2B5EF4-FFF2-40B4-BE49-F238E27FC236}">
                  <a16:creationId xmlns:a16="http://schemas.microsoft.com/office/drawing/2014/main" id="{10E54360-AAC2-94D6-374A-36665727796A}"/>
                </a:ext>
              </a:extLst>
            </p:cNvPr>
            <p:cNvSpPr/>
            <p:nvPr/>
          </p:nvSpPr>
          <p:spPr>
            <a:xfrm>
              <a:off x="3889300" y="2799475"/>
              <a:ext cx="223600" cy="259675"/>
            </a:xfrm>
            <a:custGeom>
              <a:avLst/>
              <a:gdLst/>
              <a:ahLst/>
              <a:cxnLst/>
              <a:rect l="l" t="t" r="r" b="b"/>
              <a:pathLst>
                <a:path w="8944" h="10387" extrusionOk="0">
                  <a:moveTo>
                    <a:pt x="1828" y="1"/>
                  </a:moveTo>
                  <a:cubicBezTo>
                    <a:pt x="1712" y="1"/>
                    <a:pt x="1599" y="55"/>
                    <a:pt x="1495" y="186"/>
                  </a:cubicBezTo>
                  <a:cubicBezTo>
                    <a:pt x="1234" y="969"/>
                    <a:pt x="1507" y="1823"/>
                    <a:pt x="1697" y="2606"/>
                  </a:cubicBezTo>
                  <a:cubicBezTo>
                    <a:pt x="1424" y="2108"/>
                    <a:pt x="1175" y="1443"/>
                    <a:pt x="594" y="1242"/>
                  </a:cubicBezTo>
                  <a:cubicBezTo>
                    <a:pt x="566" y="1236"/>
                    <a:pt x="540" y="1234"/>
                    <a:pt x="514" y="1234"/>
                  </a:cubicBezTo>
                  <a:cubicBezTo>
                    <a:pt x="200" y="1234"/>
                    <a:pt x="47" y="1621"/>
                    <a:pt x="36" y="1906"/>
                  </a:cubicBezTo>
                  <a:cubicBezTo>
                    <a:pt x="1" y="3317"/>
                    <a:pt x="416" y="4693"/>
                    <a:pt x="902" y="5998"/>
                  </a:cubicBezTo>
                  <a:cubicBezTo>
                    <a:pt x="1792" y="8133"/>
                    <a:pt x="3666" y="10232"/>
                    <a:pt x="6109" y="10386"/>
                  </a:cubicBezTo>
                  <a:cubicBezTo>
                    <a:pt x="7627" y="10339"/>
                    <a:pt x="8943" y="9497"/>
                    <a:pt x="8789" y="7824"/>
                  </a:cubicBezTo>
                  <a:cubicBezTo>
                    <a:pt x="8730" y="7041"/>
                    <a:pt x="8220" y="6401"/>
                    <a:pt x="7888" y="5701"/>
                  </a:cubicBezTo>
                  <a:cubicBezTo>
                    <a:pt x="7449" y="4800"/>
                    <a:pt x="7390" y="3768"/>
                    <a:pt x="6963" y="2867"/>
                  </a:cubicBezTo>
                  <a:cubicBezTo>
                    <a:pt x="6888" y="2709"/>
                    <a:pt x="6727" y="2522"/>
                    <a:pt x="6547" y="2522"/>
                  </a:cubicBezTo>
                  <a:cubicBezTo>
                    <a:pt x="6497" y="2522"/>
                    <a:pt x="6445" y="2537"/>
                    <a:pt x="6393" y="2570"/>
                  </a:cubicBezTo>
                  <a:cubicBezTo>
                    <a:pt x="5978" y="3092"/>
                    <a:pt x="6299" y="4254"/>
                    <a:pt x="6346" y="4883"/>
                  </a:cubicBezTo>
                  <a:cubicBezTo>
                    <a:pt x="5848" y="3898"/>
                    <a:pt x="5587" y="2807"/>
                    <a:pt x="5124" y="1811"/>
                  </a:cubicBezTo>
                  <a:cubicBezTo>
                    <a:pt x="4994" y="1455"/>
                    <a:pt x="4591" y="1004"/>
                    <a:pt x="4282" y="993"/>
                  </a:cubicBezTo>
                  <a:cubicBezTo>
                    <a:pt x="4259" y="1004"/>
                    <a:pt x="4235" y="1028"/>
                    <a:pt x="4211" y="1040"/>
                  </a:cubicBezTo>
                  <a:cubicBezTo>
                    <a:pt x="4009" y="1242"/>
                    <a:pt x="3938" y="1704"/>
                    <a:pt x="3926" y="2108"/>
                  </a:cubicBezTo>
                  <a:cubicBezTo>
                    <a:pt x="4009" y="2997"/>
                    <a:pt x="4294" y="3863"/>
                    <a:pt x="4543" y="4717"/>
                  </a:cubicBezTo>
                  <a:cubicBezTo>
                    <a:pt x="3772" y="3519"/>
                    <a:pt x="3511" y="2072"/>
                    <a:pt x="2764" y="862"/>
                  </a:cubicBezTo>
                  <a:cubicBezTo>
                    <a:pt x="2601" y="563"/>
                    <a:pt x="2203" y="1"/>
                    <a:pt x="1828" y="1"/>
                  </a:cubicBez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 name="Google Shape;2920;p72">
              <a:extLst>
                <a:ext uri="{FF2B5EF4-FFF2-40B4-BE49-F238E27FC236}">
                  <a16:creationId xmlns:a16="http://schemas.microsoft.com/office/drawing/2014/main" id="{5A89F25C-FF91-BA72-58FD-CBAC09CF62BC}"/>
                </a:ext>
              </a:extLst>
            </p:cNvPr>
            <p:cNvSpPr/>
            <p:nvPr/>
          </p:nvSpPr>
          <p:spPr>
            <a:xfrm>
              <a:off x="3913625" y="2797600"/>
              <a:ext cx="48775" cy="136250"/>
            </a:xfrm>
            <a:custGeom>
              <a:avLst/>
              <a:gdLst/>
              <a:ahLst/>
              <a:cxnLst/>
              <a:rect l="l" t="t" r="r" b="b"/>
              <a:pathLst>
                <a:path w="1951" h="5450" extrusionOk="0">
                  <a:moveTo>
                    <a:pt x="749" y="1"/>
                  </a:moveTo>
                  <a:cubicBezTo>
                    <a:pt x="699" y="1"/>
                    <a:pt x="643" y="26"/>
                    <a:pt x="605" y="95"/>
                  </a:cubicBezTo>
                  <a:cubicBezTo>
                    <a:pt x="0" y="1506"/>
                    <a:pt x="724" y="4329"/>
                    <a:pt x="1708" y="5444"/>
                  </a:cubicBezTo>
                  <a:cubicBezTo>
                    <a:pt x="1720" y="5447"/>
                    <a:pt x="1732" y="5449"/>
                    <a:pt x="1744" y="5449"/>
                  </a:cubicBezTo>
                  <a:cubicBezTo>
                    <a:pt x="1859" y="5449"/>
                    <a:pt x="1951" y="5303"/>
                    <a:pt x="1886" y="5195"/>
                  </a:cubicBezTo>
                  <a:cubicBezTo>
                    <a:pt x="1684" y="4851"/>
                    <a:pt x="1506" y="4495"/>
                    <a:pt x="1329" y="4139"/>
                  </a:cubicBezTo>
                  <a:cubicBezTo>
                    <a:pt x="842" y="2965"/>
                    <a:pt x="380" y="1435"/>
                    <a:pt x="783" y="178"/>
                  </a:cubicBezTo>
                  <a:cubicBezTo>
                    <a:pt x="936" y="114"/>
                    <a:pt x="854" y="1"/>
                    <a:pt x="749"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 name="Google Shape;2921;p72">
              <a:extLst>
                <a:ext uri="{FF2B5EF4-FFF2-40B4-BE49-F238E27FC236}">
                  <a16:creationId xmlns:a16="http://schemas.microsoft.com/office/drawing/2014/main" id="{1D3E8F89-B5A7-EFB7-3E4E-E2AB1571746D}"/>
                </a:ext>
              </a:extLst>
            </p:cNvPr>
            <p:cNvSpPr/>
            <p:nvPr/>
          </p:nvSpPr>
          <p:spPr>
            <a:xfrm>
              <a:off x="3986850" y="2824050"/>
              <a:ext cx="31450" cy="118500"/>
            </a:xfrm>
            <a:custGeom>
              <a:avLst/>
              <a:gdLst/>
              <a:ahLst/>
              <a:cxnLst/>
              <a:rect l="l" t="t" r="r" b="b"/>
              <a:pathLst>
                <a:path w="1258" h="4740" extrusionOk="0">
                  <a:moveTo>
                    <a:pt x="445" y="0"/>
                  </a:moveTo>
                  <a:cubicBezTo>
                    <a:pt x="396" y="0"/>
                    <a:pt x="341" y="25"/>
                    <a:pt x="309" y="57"/>
                  </a:cubicBezTo>
                  <a:cubicBezTo>
                    <a:pt x="1" y="354"/>
                    <a:pt x="13" y="1231"/>
                    <a:pt x="13" y="1646"/>
                  </a:cubicBezTo>
                  <a:cubicBezTo>
                    <a:pt x="13" y="2085"/>
                    <a:pt x="107" y="2512"/>
                    <a:pt x="226" y="2939"/>
                  </a:cubicBezTo>
                  <a:cubicBezTo>
                    <a:pt x="309" y="3224"/>
                    <a:pt x="380" y="3508"/>
                    <a:pt x="499" y="3781"/>
                  </a:cubicBezTo>
                  <a:cubicBezTo>
                    <a:pt x="617" y="4090"/>
                    <a:pt x="772" y="4374"/>
                    <a:pt x="926" y="4659"/>
                  </a:cubicBezTo>
                  <a:cubicBezTo>
                    <a:pt x="956" y="4714"/>
                    <a:pt x="1012" y="4740"/>
                    <a:pt x="1068" y="4740"/>
                  </a:cubicBezTo>
                  <a:cubicBezTo>
                    <a:pt x="1144" y="4740"/>
                    <a:pt x="1221" y="4693"/>
                    <a:pt x="1234" y="4611"/>
                  </a:cubicBezTo>
                  <a:cubicBezTo>
                    <a:pt x="1258" y="4552"/>
                    <a:pt x="1222" y="4493"/>
                    <a:pt x="1199" y="4445"/>
                  </a:cubicBezTo>
                  <a:cubicBezTo>
                    <a:pt x="1068" y="4173"/>
                    <a:pt x="950" y="3912"/>
                    <a:pt x="843" y="3639"/>
                  </a:cubicBezTo>
                  <a:cubicBezTo>
                    <a:pt x="724" y="3354"/>
                    <a:pt x="641" y="3046"/>
                    <a:pt x="546" y="2749"/>
                  </a:cubicBezTo>
                  <a:cubicBezTo>
                    <a:pt x="440" y="2370"/>
                    <a:pt x="333" y="1978"/>
                    <a:pt x="321" y="1575"/>
                  </a:cubicBezTo>
                  <a:lnTo>
                    <a:pt x="321" y="1587"/>
                  </a:lnTo>
                  <a:cubicBezTo>
                    <a:pt x="309" y="1148"/>
                    <a:pt x="274" y="674"/>
                    <a:pt x="428" y="247"/>
                  </a:cubicBezTo>
                  <a:cubicBezTo>
                    <a:pt x="440" y="211"/>
                    <a:pt x="463" y="176"/>
                    <a:pt x="487" y="152"/>
                  </a:cubicBezTo>
                  <a:cubicBezTo>
                    <a:pt x="523" y="140"/>
                    <a:pt x="546" y="105"/>
                    <a:pt x="534" y="69"/>
                  </a:cubicBezTo>
                  <a:cubicBezTo>
                    <a:pt x="523" y="19"/>
                    <a:pt x="487" y="0"/>
                    <a:pt x="445"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 name="Google Shape;2922;p72">
              <a:extLst>
                <a:ext uri="{FF2B5EF4-FFF2-40B4-BE49-F238E27FC236}">
                  <a16:creationId xmlns:a16="http://schemas.microsoft.com/office/drawing/2014/main" id="{37B0757A-6A4E-B611-4BE8-EDE1A7FB487E}"/>
                </a:ext>
              </a:extLst>
            </p:cNvPr>
            <p:cNvSpPr/>
            <p:nvPr/>
          </p:nvSpPr>
          <p:spPr>
            <a:xfrm>
              <a:off x="3993900" y="2824550"/>
              <a:ext cx="53775" cy="101175"/>
            </a:xfrm>
            <a:custGeom>
              <a:avLst/>
              <a:gdLst/>
              <a:ahLst/>
              <a:cxnLst/>
              <a:rect l="l" t="t" r="r" b="b"/>
              <a:pathLst>
                <a:path w="2151" h="4047" extrusionOk="0">
                  <a:moveTo>
                    <a:pt x="221" y="0"/>
                  </a:moveTo>
                  <a:cubicBezTo>
                    <a:pt x="49" y="0"/>
                    <a:pt x="0" y="190"/>
                    <a:pt x="205" y="203"/>
                  </a:cubicBezTo>
                  <a:cubicBezTo>
                    <a:pt x="976" y="808"/>
                    <a:pt x="1344" y="3038"/>
                    <a:pt x="1854" y="3975"/>
                  </a:cubicBezTo>
                  <a:cubicBezTo>
                    <a:pt x="1881" y="4026"/>
                    <a:pt x="1925" y="4047"/>
                    <a:pt x="1970" y="4047"/>
                  </a:cubicBezTo>
                  <a:cubicBezTo>
                    <a:pt x="2060" y="4047"/>
                    <a:pt x="2150" y="3959"/>
                    <a:pt x="2103" y="3856"/>
                  </a:cubicBezTo>
                  <a:cubicBezTo>
                    <a:pt x="1996" y="3607"/>
                    <a:pt x="1901" y="3358"/>
                    <a:pt x="1806" y="3109"/>
                  </a:cubicBezTo>
                  <a:cubicBezTo>
                    <a:pt x="1486" y="2243"/>
                    <a:pt x="1237" y="1354"/>
                    <a:pt x="798" y="547"/>
                  </a:cubicBezTo>
                  <a:cubicBezTo>
                    <a:pt x="572" y="121"/>
                    <a:pt x="357" y="0"/>
                    <a:pt x="221"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 name="Google Shape;2923;p72">
              <a:extLst>
                <a:ext uri="{FF2B5EF4-FFF2-40B4-BE49-F238E27FC236}">
                  <a16:creationId xmlns:a16="http://schemas.microsoft.com/office/drawing/2014/main" id="{3673C985-837B-A94F-B770-D50FAA698D59}"/>
                </a:ext>
              </a:extLst>
            </p:cNvPr>
            <p:cNvSpPr/>
            <p:nvPr/>
          </p:nvSpPr>
          <p:spPr>
            <a:xfrm>
              <a:off x="4037550" y="2859350"/>
              <a:ext cx="73875" cy="146750"/>
            </a:xfrm>
            <a:custGeom>
              <a:avLst/>
              <a:gdLst/>
              <a:ahLst/>
              <a:cxnLst/>
              <a:rect l="l" t="t" r="r" b="b"/>
              <a:pathLst>
                <a:path w="2955" h="5870" extrusionOk="0">
                  <a:moveTo>
                    <a:pt x="583" y="1"/>
                  </a:moveTo>
                  <a:cubicBezTo>
                    <a:pt x="517" y="1"/>
                    <a:pt x="451" y="18"/>
                    <a:pt x="392" y="56"/>
                  </a:cubicBezTo>
                  <a:cubicBezTo>
                    <a:pt x="1" y="329"/>
                    <a:pt x="72" y="1207"/>
                    <a:pt x="108" y="1634"/>
                  </a:cubicBezTo>
                  <a:cubicBezTo>
                    <a:pt x="131" y="2002"/>
                    <a:pt x="155" y="2381"/>
                    <a:pt x="274" y="2737"/>
                  </a:cubicBezTo>
                  <a:cubicBezTo>
                    <a:pt x="284" y="2791"/>
                    <a:pt x="315" y="2845"/>
                    <a:pt x="365" y="2845"/>
                  </a:cubicBezTo>
                  <a:cubicBezTo>
                    <a:pt x="370" y="2845"/>
                    <a:pt x="375" y="2845"/>
                    <a:pt x="380" y="2844"/>
                  </a:cubicBezTo>
                  <a:cubicBezTo>
                    <a:pt x="416" y="2844"/>
                    <a:pt x="452" y="2808"/>
                    <a:pt x="452" y="2773"/>
                  </a:cubicBezTo>
                  <a:cubicBezTo>
                    <a:pt x="463" y="2737"/>
                    <a:pt x="452" y="2713"/>
                    <a:pt x="452" y="2678"/>
                  </a:cubicBezTo>
                  <a:cubicBezTo>
                    <a:pt x="404" y="2357"/>
                    <a:pt x="392" y="2013"/>
                    <a:pt x="380" y="1681"/>
                  </a:cubicBezTo>
                  <a:cubicBezTo>
                    <a:pt x="380" y="1361"/>
                    <a:pt x="357" y="1041"/>
                    <a:pt x="404" y="721"/>
                  </a:cubicBezTo>
                  <a:cubicBezTo>
                    <a:pt x="428" y="626"/>
                    <a:pt x="487" y="306"/>
                    <a:pt x="582" y="306"/>
                  </a:cubicBezTo>
                  <a:cubicBezTo>
                    <a:pt x="701" y="329"/>
                    <a:pt x="772" y="436"/>
                    <a:pt x="831" y="543"/>
                  </a:cubicBezTo>
                  <a:cubicBezTo>
                    <a:pt x="985" y="875"/>
                    <a:pt x="1056" y="1231"/>
                    <a:pt x="1163" y="1586"/>
                  </a:cubicBezTo>
                  <a:cubicBezTo>
                    <a:pt x="1246" y="1836"/>
                    <a:pt x="1317" y="2096"/>
                    <a:pt x="1400" y="2346"/>
                  </a:cubicBezTo>
                  <a:cubicBezTo>
                    <a:pt x="1602" y="2939"/>
                    <a:pt x="1851" y="3520"/>
                    <a:pt x="2195" y="4042"/>
                  </a:cubicBezTo>
                  <a:cubicBezTo>
                    <a:pt x="2456" y="4397"/>
                    <a:pt x="2622" y="4812"/>
                    <a:pt x="2658" y="5263"/>
                  </a:cubicBezTo>
                  <a:cubicBezTo>
                    <a:pt x="2658" y="5394"/>
                    <a:pt x="2658" y="5524"/>
                    <a:pt x="2658" y="5655"/>
                  </a:cubicBezTo>
                  <a:cubicBezTo>
                    <a:pt x="2646" y="5738"/>
                    <a:pt x="2634" y="5844"/>
                    <a:pt x="2752" y="5868"/>
                  </a:cubicBezTo>
                  <a:cubicBezTo>
                    <a:pt x="2759" y="5869"/>
                    <a:pt x="2765" y="5870"/>
                    <a:pt x="2771" y="5870"/>
                  </a:cubicBezTo>
                  <a:cubicBezTo>
                    <a:pt x="2834" y="5870"/>
                    <a:pt x="2883" y="5815"/>
                    <a:pt x="2883" y="5761"/>
                  </a:cubicBezTo>
                  <a:cubicBezTo>
                    <a:pt x="2930" y="5512"/>
                    <a:pt x="2954" y="5263"/>
                    <a:pt x="2919" y="5014"/>
                  </a:cubicBezTo>
                  <a:cubicBezTo>
                    <a:pt x="2883" y="4599"/>
                    <a:pt x="2729" y="4196"/>
                    <a:pt x="2480" y="3852"/>
                  </a:cubicBezTo>
                  <a:cubicBezTo>
                    <a:pt x="2290" y="3579"/>
                    <a:pt x="2148" y="3294"/>
                    <a:pt x="1993" y="2998"/>
                  </a:cubicBezTo>
                  <a:cubicBezTo>
                    <a:pt x="1851" y="2713"/>
                    <a:pt x="1721" y="2417"/>
                    <a:pt x="1626" y="2108"/>
                  </a:cubicBezTo>
                  <a:cubicBezTo>
                    <a:pt x="1543" y="1859"/>
                    <a:pt x="1460" y="1598"/>
                    <a:pt x="1389" y="1337"/>
                  </a:cubicBezTo>
                  <a:cubicBezTo>
                    <a:pt x="1270" y="946"/>
                    <a:pt x="1187" y="341"/>
                    <a:pt x="843" y="92"/>
                  </a:cubicBezTo>
                  <a:cubicBezTo>
                    <a:pt x="773" y="36"/>
                    <a:pt x="678" y="1"/>
                    <a:pt x="58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 name="Google Shape;2924;p72">
              <a:extLst>
                <a:ext uri="{FF2B5EF4-FFF2-40B4-BE49-F238E27FC236}">
                  <a16:creationId xmlns:a16="http://schemas.microsoft.com/office/drawing/2014/main" id="{F896C88C-5822-3628-7FE4-F14FA6F391D8}"/>
                </a:ext>
              </a:extLst>
            </p:cNvPr>
            <p:cNvSpPr/>
            <p:nvPr/>
          </p:nvSpPr>
          <p:spPr>
            <a:xfrm>
              <a:off x="3928050" y="2796100"/>
              <a:ext cx="69950" cy="111450"/>
            </a:xfrm>
            <a:custGeom>
              <a:avLst/>
              <a:gdLst/>
              <a:ahLst/>
              <a:cxnLst/>
              <a:rect l="l" t="t" r="r" b="b"/>
              <a:pathLst>
                <a:path w="2798" h="4458" extrusionOk="0">
                  <a:moveTo>
                    <a:pt x="360" y="1"/>
                  </a:moveTo>
                  <a:cubicBezTo>
                    <a:pt x="253" y="13"/>
                    <a:pt x="64" y="84"/>
                    <a:pt x="28" y="191"/>
                  </a:cubicBezTo>
                  <a:cubicBezTo>
                    <a:pt x="0" y="284"/>
                    <a:pt x="83" y="363"/>
                    <a:pt x="165" y="363"/>
                  </a:cubicBezTo>
                  <a:cubicBezTo>
                    <a:pt x="188" y="363"/>
                    <a:pt x="210" y="357"/>
                    <a:pt x="230" y="345"/>
                  </a:cubicBezTo>
                  <a:cubicBezTo>
                    <a:pt x="294" y="313"/>
                    <a:pt x="356" y="299"/>
                    <a:pt x="415" y="299"/>
                  </a:cubicBezTo>
                  <a:cubicBezTo>
                    <a:pt x="706" y="299"/>
                    <a:pt x="938" y="640"/>
                    <a:pt x="1096" y="867"/>
                  </a:cubicBezTo>
                  <a:cubicBezTo>
                    <a:pt x="1475" y="1436"/>
                    <a:pt x="1689" y="2100"/>
                    <a:pt x="1961" y="2741"/>
                  </a:cubicBezTo>
                  <a:cubicBezTo>
                    <a:pt x="2151" y="3215"/>
                    <a:pt x="2341" y="3678"/>
                    <a:pt x="2519" y="4164"/>
                  </a:cubicBezTo>
                  <a:cubicBezTo>
                    <a:pt x="2543" y="4235"/>
                    <a:pt x="2566" y="4318"/>
                    <a:pt x="2590" y="4389"/>
                  </a:cubicBezTo>
                  <a:cubicBezTo>
                    <a:pt x="2602" y="4413"/>
                    <a:pt x="2626" y="4437"/>
                    <a:pt x="2649" y="4449"/>
                  </a:cubicBezTo>
                  <a:cubicBezTo>
                    <a:pt x="2661" y="4454"/>
                    <a:pt x="2673" y="4457"/>
                    <a:pt x="2685" y="4457"/>
                  </a:cubicBezTo>
                  <a:cubicBezTo>
                    <a:pt x="2745" y="4457"/>
                    <a:pt x="2798" y="4389"/>
                    <a:pt x="2768" y="4330"/>
                  </a:cubicBezTo>
                  <a:cubicBezTo>
                    <a:pt x="2720" y="4223"/>
                    <a:pt x="2709" y="4116"/>
                    <a:pt x="2661" y="4010"/>
                  </a:cubicBezTo>
                  <a:cubicBezTo>
                    <a:pt x="2507" y="3523"/>
                    <a:pt x="2329" y="3049"/>
                    <a:pt x="2139" y="2586"/>
                  </a:cubicBezTo>
                  <a:cubicBezTo>
                    <a:pt x="1831" y="1887"/>
                    <a:pt x="1582" y="1151"/>
                    <a:pt x="1131" y="535"/>
                  </a:cubicBezTo>
                  <a:cubicBezTo>
                    <a:pt x="953" y="262"/>
                    <a:pt x="692" y="13"/>
                    <a:pt x="360"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 name="Google Shape;2925;p72">
              <a:extLst>
                <a:ext uri="{FF2B5EF4-FFF2-40B4-BE49-F238E27FC236}">
                  <a16:creationId xmlns:a16="http://schemas.microsoft.com/office/drawing/2014/main" id="{53BDC503-339A-413B-1895-9192B93E5F84}"/>
                </a:ext>
              </a:extLst>
            </p:cNvPr>
            <p:cNvSpPr/>
            <p:nvPr/>
          </p:nvSpPr>
          <p:spPr>
            <a:xfrm>
              <a:off x="3890150" y="2829775"/>
              <a:ext cx="45150" cy="42325"/>
            </a:xfrm>
            <a:custGeom>
              <a:avLst/>
              <a:gdLst/>
              <a:ahLst/>
              <a:cxnLst/>
              <a:rect l="l" t="t" r="r" b="b"/>
              <a:pathLst>
                <a:path w="1806" h="1693" extrusionOk="0">
                  <a:moveTo>
                    <a:pt x="121" y="77"/>
                  </a:moveTo>
                  <a:cubicBezTo>
                    <a:pt x="116" y="77"/>
                    <a:pt x="114" y="79"/>
                    <a:pt x="112" y="81"/>
                  </a:cubicBezTo>
                  <a:lnTo>
                    <a:pt x="112" y="81"/>
                  </a:lnTo>
                  <a:cubicBezTo>
                    <a:pt x="115" y="80"/>
                    <a:pt x="118" y="78"/>
                    <a:pt x="121" y="77"/>
                  </a:cubicBezTo>
                  <a:close/>
                  <a:moveTo>
                    <a:pt x="447" y="1"/>
                  </a:moveTo>
                  <a:cubicBezTo>
                    <a:pt x="338" y="1"/>
                    <a:pt x="225" y="28"/>
                    <a:pt x="109" y="89"/>
                  </a:cubicBezTo>
                  <a:cubicBezTo>
                    <a:pt x="109" y="89"/>
                    <a:pt x="109" y="84"/>
                    <a:pt x="112" y="81"/>
                  </a:cubicBezTo>
                  <a:lnTo>
                    <a:pt x="112" y="81"/>
                  </a:lnTo>
                  <a:cubicBezTo>
                    <a:pt x="1" y="132"/>
                    <a:pt x="58" y="277"/>
                    <a:pt x="151" y="277"/>
                  </a:cubicBezTo>
                  <a:cubicBezTo>
                    <a:pt x="175" y="277"/>
                    <a:pt x="201" y="267"/>
                    <a:pt x="228" y="243"/>
                  </a:cubicBezTo>
                  <a:cubicBezTo>
                    <a:pt x="260" y="239"/>
                    <a:pt x="292" y="237"/>
                    <a:pt x="324" y="237"/>
                  </a:cubicBezTo>
                  <a:cubicBezTo>
                    <a:pt x="951" y="237"/>
                    <a:pt x="1305" y="1110"/>
                    <a:pt x="1497" y="1607"/>
                  </a:cubicBezTo>
                  <a:cubicBezTo>
                    <a:pt x="1507" y="1659"/>
                    <a:pt x="1553" y="1692"/>
                    <a:pt x="1604" y="1692"/>
                  </a:cubicBezTo>
                  <a:cubicBezTo>
                    <a:pt x="1612" y="1692"/>
                    <a:pt x="1619" y="1692"/>
                    <a:pt x="1627" y="1690"/>
                  </a:cubicBezTo>
                  <a:cubicBezTo>
                    <a:pt x="1805" y="1631"/>
                    <a:pt x="1615" y="1299"/>
                    <a:pt x="1592" y="1168"/>
                  </a:cubicBezTo>
                  <a:cubicBezTo>
                    <a:pt x="1433" y="684"/>
                    <a:pt x="995" y="1"/>
                    <a:pt x="44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 name="Google Shape;2926;p72">
              <a:extLst>
                <a:ext uri="{FF2B5EF4-FFF2-40B4-BE49-F238E27FC236}">
                  <a16:creationId xmlns:a16="http://schemas.microsoft.com/office/drawing/2014/main" id="{92DD97A8-EF98-0F7A-273B-4F39B171D7D8}"/>
                </a:ext>
              </a:extLst>
            </p:cNvPr>
            <p:cNvSpPr/>
            <p:nvPr/>
          </p:nvSpPr>
          <p:spPr>
            <a:xfrm>
              <a:off x="4456825" y="2883500"/>
              <a:ext cx="221225" cy="559375"/>
            </a:xfrm>
            <a:custGeom>
              <a:avLst/>
              <a:gdLst/>
              <a:ahLst/>
              <a:cxnLst/>
              <a:rect l="l" t="t" r="r" b="b"/>
              <a:pathLst>
                <a:path w="8849" h="22375" extrusionOk="0">
                  <a:moveTo>
                    <a:pt x="8587" y="3621"/>
                  </a:moveTo>
                  <a:lnTo>
                    <a:pt x="8587" y="3621"/>
                  </a:lnTo>
                  <a:cubicBezTo>
                    <a:pt x="8623" y="3846"/>
                    <a:pt x="8647" y="4072"/>
                    <a:pt x="8635" y="4297"/>
                  </a:cubicBezTo>
                  <a:cubicBezTo>
                    <a:pt x="8635" y="4345"/>
                    <a:pt x="8635" y="4380"/>
                    <a:pt x="8611" y="4416"/>
                  </a:cubicBezTo>
                  <a:cubicBezTo>
                    <a:pt x="8611" y="4155"/>
                    <a:pt x="8611" y="3882"/>
                    <a:pt x="8587" y="3621"/>
                  </a:cubicBezTo>
                  <a:close/>
                  <a:moveTo>
                    <a:pt x="5342" y="0"/>
                  </a:moveTo>
                  <a:cubicBezTo>
                    <a:pt x="4547" y="0"/>
                    <a:pt x="4017" y="425"/>
                    <a:pt x="3476" y="1000"/>
                  </a:cubicBezTo>
                  <a:cubicBezTo>
                    <a:pt x="2847" y="1640"/>
                    <a:pt x="2432" y="2459"/>
                    <a:pt x="2088" y="3277"/>
                  </a:cubicBezTo>
                  <a:cubicBezTo>
                    <a:pt x="1910" y="3716"/>
                    <a:pt x="1756" y="4155"/>
                    <a:pt x="1613" y="4606"/>
                  </a:cubicBezTo>
                  <a:cubicBezTo>
                    <a:pt x="1436" y="5139"/>
                    <a:pt x="1246" y="5697"/>
                    <a:pt x="1080" y="6219"/>
                  </a:cubicBezTo>
                  <a:cubicBezTo>
                    <a:pt x="629" y="7594"/>
                    <a:pt x="368" y="9018"/>
                    <a:pt x="261" y="10453"/>
                  </a:cubicBezTo>
                  <a:cubicBezTo>
                    <a:pt x="143" y="11900"/>
                    <a:pt x="60" y="13370"/>
                    <a:pt x="36" y="14829"/>
                  </a:cubicBezTo>
                  <a:cubicBezTo>
                    <a:pt x="0" y="16264"/>
                    <a:pt x="107" y="17699"/>
                    <a:pt x="356" y="19123"/>
                  </a:cubicBezTo>
                  <a:cubicBezTo>
                    <a:pt x="475" y="19834"/>
                    <a:pt x="677" y="20534"/>
                    <a:pt x="961" y="21198"/>
                  </a:cubicBezTo>
                  <a:cubicBezTo>
                    <a:pt x="1179" y="21714"/>
                    <a:pt x="1508" y="22375"/>
                    <a:pt x="2141" y="22375"/>
                  </a:cubicBezTo>
                  <a:cubicBezTo>
                    <a:pt x="2162" y="22375"/>
                    <a:pt x="2184" y="22374"/>
                    <a:pt x="2207" y="22372"/>
                  </a:cubicBezTo>
                  <a:cubicBezTo>
                    <a:pt x="2776" y="22337"/>
                    <a:pt x="3238" y="21957"/>
                    <a:pt x="3606" y="21566"/>
                  </a:cubicBezTo>
                  <a:cubicBezTo>
                    <a:pt x="4353" y="20783"/>
                    <a:pt x="4733" y="19763"/>
                    <a:pt x="5183" y="18802"/>
                  </a:cubicBezTo>
                  <a:cubicBezTo>
                    <a:pt x="5990" y="17047"/>
                    <a:pt x="6441" y="15161"/>
                    <a:pt x="6963" y="13311"/>
                  </a:cubicBezTo>
                  <a:cubicBezTo>
                    <a:pt x="7757" y="10417"/>
                    <a:pt x="8587" y="7488"/>
                    <a:pt x="8611" y="4463"/>
                  </a:cubicBezTo>
                  <a:cubicBezTo>
                    <a:pt x="8621" y="4483"/>
                    <a:pt x="8646" y="4502"/>
                    <a:pt x="8668" y="4502"/>
                  </a:cubicBezTo>
                  <a:cubicBezTo>
                    <a:pt x="8673" y="4502"/>
                    <a:pt x="8678" y="4501"/>
                    <a:pt x="8682" y="4499"/>
                  </a:cubicBezTo>
                  <a:cubicBezTo>
                    <a:pt x="8848" y="4451"/>
                    <a:pt x="8753" y="3811"/>
                    <a:pt x="8753" y="3657"/>
                  </a:cubicBezTo>
                  <a:cubicBezTo>
                    <a:pt x="8718" y="3360"/>
                    <a:pt x="8670" y="3064"/>
                    <a:pt x="8599" y="2767"/>
                  </a:cubicBezTo>
                  <a:cubicBezTo>
                    <a:pt x="8409" y="1973"/>
                    <a:pt x="8054" y="1166"/>
                    <a:pt x="7378" y="656"/>
                  </a:cubicBezTo>
                  <a:cubicBezTo>
                    <a:pt x="7235" y="526"/>
                    <a:pt x="7069" y="407"/>
                    <a:pt x="6880" y="324"/>
                  </a:cubicBezTo>
                  <a:cubicBezTo>
                    <a:pt x="6429" y="158"/>
                    <a:pt x="5954" y="16"/>
                    <a:pt x="5468" y="4"/>
                  </a:cubicBezTo>
                  <a:cubicBezTo>
                    <a:pt x="5425" y="1"/>
                    <a:pt x="5383" y="0"/>
                    <a:pt x="5342" y="0"/>
                  </a:cubicBezTo>
                  <a:close/>
                </a:path>
              </a:pathLst>
            </a:custGeom>
            <a:solidFill>
              <a:srgbClr val="009E6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 name="Google Shape;2927;p72">
              <a:extLst>
                <a:ext uri="{FF2B5EF4-FFF2-40B4-BE49-F238E27FC236}">
                  <a16:creationId xmlns:a16="http://schemas.microsoft.com/office/drawing/2014/main" id="{F8908550-208B-1E0B-F901-F08D12880845}"/>
                </a:ext>
              </a:extLst>
            </p:cNvPr>
            <p:cNvSpPr/>
            <p:nvPr/>
          </p:nvSpPr>
          <p:spPr>
            <a:xfrm>
              <a:off x="4463050" y="3355925"/>
              <a:ext cx="58150" cy="92525"/>
            </a:xfrm>
            <a:custGeom>
              <a:avLst/>
              <a:gdLst/>
              <a:ahLst/>
              <a:cxnLst/>
              <a:rect l="l" t="t" r="r" b="b"/>
              <a:pathLst>
                <a:path w="2326" h="3701" extrusionOk="0">
                  <a:moveTo>
                    <a:pt x="1" y="0"/>
                  </a:moveTo>
                  <a:cubicBezTo>
                    <a:pt x="1" y="653"/>
                    <a:pt x="107" y="1305"/>
                    <a:pt x="356" y="1922"/>
                  </a:cubicBezTo>
                  <a:cubicBezTo>
                    <a:pt x="700" y="2693"/>
                    <a:pt x="1341" y="3381"/>
                    <a:pt x="2135" y="3701"/>
                  </a:cubicBezTo>
                  <a:cubicBezTo>
                    <a:pt x="2325" y="3582"/>
                    <a:pt x="2100" y="3428"/>
                    <a:pt x="1958" y="3381"/>
                  </a:cubicBezTo>
                  <a:cubicBezTo>
                    <a:pt x="712" y="2752"/>
                    <a:pt x="72" y="1376"/>
                    <a:pt x="1" y="0"/>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 name="Google Shape;2928;p72">
              <a:extLst>
                <a:ext uri="{FF2B5EF4-FFF2-40B4-BE49-F238E27FC236}">
                  <a16:creationId xmlns:a16="http://schemas.microsoft.com/office/drawing/2014/main" id="{172766A4-B7A6-E4FE-93FD-F59CBE4EBA0E}"/>
                </a:ext>
              </a:extLst>
            </p:cNvPr>
            <p:cNvSpPr/>
            <p:nvPr/>
          </p:nvSpPr>
          <p:spPr>
            <a:xfrm>
              <a:off x="4463050" y="2919400"/>
              <a:ext cx="146125" cy="426175"/>
            </a:xfrm>
            <a:custGeom>
              <a:avLst/>
              <a:gdLst/>
              <a:ahLst/>
              <a:cxnLst/>
              <a:rect l="l" t="t" r="r" b="b"/>
              <a:pathLst>
                <a:path w="5845" h="17047" extrusionOk="0">
                  <a:moveTo>
                    <a:pt x="5771" y="0"/>
                  </a:moveTo>
                  <a:cubicBezTo>
                    <a:pt x="5757" y="0"/>
                    <a:pt x="5742" y="5"/>
                    <a:pt x="5729" y="15"/>
                  </a:cubicBezTo>
                  <a:cubicBezTo>
                    <a:pt x="5717" y="27"/>
                    <a:pt x="5705" y="38"/>
                    <a:pt x="5694" y="50"/>
                  </a:cubicBezTo>
                  <a:cubicBezTo>
                    <a:pt x="5622" y="240"/>
                    <a:pt x="5551" y="430"/>
                    <a:pt x="5480" y="608"/>
                  </a:cubicBezTo>
                  <a:cubicBezTo>
                    <a:pt x="5255" y="1153"/>
                    <a:pt x="5041" y="1687"/>
                    <a:pt x="4816" y="2233"/>
                  </a:cubicBezTo>
                  <a:cubicBezTo>
                    <a:pt x="4294" y="3561"/>
                    <a:pt x="3784" y="4889"/>
                    <a:pt x="3286" y="6218"/>
                  </a:cubicBezTo>
                  <a:cubicBezTo>
                    <a:pt x="3120" y="6668"/>
                    <a:pt x="2954" y="7119"/>
                    <a:pt x="2788" y="7570"/>
                  </a:cubicBezTo>
                  <a:cubicBezTo>
                    <a:pt x="2254" y="8969"/>
                    <a:pt x="1839" y="10416"/>
                    <a:pt x="1341" y="11828"/>
                  </a:cubicBezTo>
                  <a:cubicBezTo>
                    <a:pt x="1044" y="12777"/>
                    <a:pt x="605" y="13678"/>
                    <a:pt x="380" y="14650"/>
                  </a:cubicBezTo>
                  <a:cubicBezTo>
                    <a:pt x="285" y="15066"/>
                    <a:pt x="190" y="15493"/>
                    <a:pt x="119" y="15920"/>
                  </a:cubicBezTo>
                  <a:cubicBezTo>
                    <a:pt x="107" y="16026"/>
                    <a:pt x="95" y="16121"/>
                    <a:pt x="84" y="16216"/>
                  </a:cubicBezTo>
                  <a:cubicBezTo>
                    <a:pt x="36" y="16489"/>
                    <a:pt x="12" y="16773"/>
                    <a:pt x="1" y="17046"/>
                  </a:cubicBezTo>
                  <a:cubicBezTo>
                    <a:pt x="95" y="17023"/>
                    <a:pt x="167" y="16928"/>
                    <a:pt x="155" y="16821"/>
                  </a:cubicBezTo>
                  <a:cubicBezTo>
                    <a:pt x="167" y="16643"/>
                    <a:pt x="190" y="16465"/>
                    <a:pt x="226" y="16287"/>
                  </a:cubicBezTo>
                  <a:cubicBezTo>
                    <a:pt x="297" y="15825"/>
                    <a:pt x="404" y="15350"/>
                    <a:pt x="546" y="14900"/>
                  </a:cubicBezTo>
                  <a:cubicBezTo>
                    <a:pt x="985" y="13500"/>
                    <a:pt x="1507" y="12136"/>
                    <a:pt x="2005" y="10760"/>
                  </a:cubicBezTo>
                  <a:cubicBezTo>
                    <a:pt x="2384" y="9728"/>
                    <a:pt x="2740" y="8697"/>
                    <a:pt x="3144" y="7677"/>
                  </a:cubicBezTo>
                  <a:cubicBezTo>
                    <a:pt x="3345" y="7167"/>
                    <a:pt x="3547" y="6668"/>
                    <a:pt x="3760" y="6170"/>
                  </a:cubicBezTo>
                  <a:cubicBezTo>
                    <a:pt x="3974" y="5648"/>
                    <a:pt x="4152" y="5115"/>
                    <a:pt x="4353" y="4581"/>
                  </a:cubicBezTo>
                  <a:cubicBezTo>
                    <a:pt x="4757" y="3502"/>
                    <a:pt x="5148" y="2410"/>
                    <a:pt x="5468" y="1307"/>
                  </a:cubicBezTo>
                  <a:cubicBezTo>
                    <a:pt x="5551" y="1023"/>
                    <a:pt x="5634" y="774"/>
                    <a:pt x="5717" y="501"/>
                  </a:cubicBezTo>
                  <a:cubicBezTo>
                    <a:pt x="5765" y="359"/>
                    <a:pt x="5812" y="216"/>
                    <a:pt x="5836" y="74"/>
                  </a:cubicBezTo>
                  <a:cubicBezTo>
                    <a:pt x="5844" y="31"/>
                    <a:pt x="5809" y="0"/>
                    <a:pt x="5771" y="0"/>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 name="Google Shape;2929;p72">
              <a:extLst>
                <a:ext uri="{FF2B5EF4-FFF2-40B4-BE49-F238E27FC236}">
                  <a16:creationId xmlns:a16="http://schemas.microsoft.com/office/drawing/2014/main" id="{3F3778E1-3A87-7607-C376-88E3CFB163BF}"/>
                </a:ext>
              </a:extLst>
            </p:cNvPr>
            <p:cNvSpPr/>
            <p:nvPr/>
          </p:nvSpPr>
          <p:spPr>
            <a:xfrm>
              <a:off x="4605425" y="2933350"/>
              <a:ext cx="20450" cy="38225"/>
            </a:xfrm>
            <a:custGeom>
              <a:avLst/>
              <a:gdLst/>
              <a:ahLst/>
              <a:cxnLst/>
              <a:rect l="l" t="t" r="r" b="b"/>
              <a:pathLst>
                <a:path w="818" h="1529" extrusionOk="0">
                  <a:moveTo>
                    <a:pt x="666" y="1"/>
                  </a:moveTo>
                  <a:cubicBezTo>
                    <a:pt x="631" y="1"/>
                    <a:pt x="594" y="16"/>
                    <a:pt x="568" y="50"/>
                  </a:cubicBezTo>
                  <a:cubicBezTo>
                    <a:pt x="354" y="453"/>
                    <a:pt x="212" y="892"/>
                    <a:pt x="46" y="1331"/>
                  </a:cubicBezTo>
                  <a:cubicBezTo>
                    <a:pt x="1" y="1444"/>
                    <a:pt x="100" y="1529"/>
                    <a:pt x="197" y="1529"/>
                  </a:cubicBezTo>
                  <a:cubicBezTo>
                    <a:pt x="251" y="1529"/>
                    <a:pt x="305" y="1502"/>
                    <a:pt x="331" y="1437"/>
                  </a:cubicBezTo>
                  <a:cubicBezTo>
                    <a:pt x="485" y="1010"/>
                    <a:pt x="615" y="560"/>
                    <a:pt x="793" y="156"/>
                  </a:cubicBezTo>
                  <a:cubicBezTo>
                    <a:pt x="817" y="68"/>
                    <a:pt x="743" y="1"/>
                    <a:pt x="666"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 name="Google Shape;2930;p72">
              <a:extLst>
                <a:ext uri="{FF2B5EF4-FFF2-40B4-BE49-F238E27FC236}">
                  <a16:creationId xmlns:a16="http://schemas.microsoft.com/office/drawing/2014/main" id="{76334476-35FD-0112-F1CA-240F4806C199}"/>
                </a:ext>
              </a:extLst>
            </p:cNvPr>
            <p:cNvSpPr/>
            <p:nvPr/>
          </p:nvSpPr>
          <p:spPr>
            <a:xfrm>
              <a:off x="4610125" y="2942825"/>
              <a:ext cx="33225" cy="58025"/>
            </a:xfrm>
            <a:custGeom>
              <a:avLst/>
              <a:gdLst/>
              <a:ahLst/>
              <a:cxnLst/>
              <a:rect l="l" t="t" r="r" b="b"/>
              <a:pathLst>
                <a:path w="1329" h="2321" extrusionOk="0">
                  <a:moveTo>
                    <a:pt x="1156" y="1"/>
                  </a:moveTo>
                  <a:cubicBezTo>
                    <a:pt x="957" y="1"/>
                    <a:pt x="504" y="1448"/>
                    <a:pt x="392" y="1628"/>
                  </a:cubicBezTo>
                  <a:cubicBezTo>
                    <a:pt x="324" y="1819"/>
                    <a:pt x="0" y="2320"/>
                    <a:pt x="342" y="2320"/>
                  </a:cubicBezTo>
                  <a:cubicBezTo>
                    <a:pt x="361" y="2320"/>
                    <a:pt x="381" y="2319"/>
                    <a:pt x="404" y="2316"/>
                  </a:cubicBezTo>
                  <a:cubicBezTo>
                    <a:pt x="759" y="1829"/>
                    <a:pt x="866" y="1153"/>
                    <a:pt x="1080" y="596"/>
                  </a:cubicBezTo>
                  <a:cubicBezTo>
                    <a:pt x="1091" y="430"/>
                    <a:pt x="1329" y="133"/>
                    <a:pt x="1186" y="15"/>
                  </a:cubicBezTo>
                  <a:cubicBezTo>
                    <a:pt x="1177" y="5"/>
                    <a:pt x="1167" y="1"/>
                    <a:pt x="1156"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 name="Google Shape;2931;p72">
              <a:extLst>
                <a:ext uri="{FF2B5EF4-FFF2-40B4-BE49-F238E27FC236}">
                  <a16:creationId xmlns:a16="http://schemas.microsoft.com/office/drawing/2014/main" id="{7F645A5B-7854-2785-E941-24D41071B652}"/>
                </a:ext>
              </a:extLst>
            </p:cNvPr>
            <p:cNvSpPr/>
            <p:nvPr/>
          </p:nvSpPr>
          <p:spPr>
            <a:xfrm>
              <a:off x="4636500" y="2957350"/>
              <a:ext cx="22875" cy="55600"/>
            </a:xfrm>
            <a:custGeom>
              <a:avLst/>
              <a:gdLst/>
              <a:ahLst/>
              <a:cxnLst/>
              <a:rect l="l" t="t" r="r" b="b"/>
              <a:pathLst>
                <a:path w="915" h="2224" extrusionOk="0">
                  <a:moveTo>
                    <a:pt x="625" y="0"/>
                  </a:moveTo>
                  <a:cubicBezTo>
                    <a:pt x="619" y="0"/>
                    <a:pt x="613" y="1"/>
                    <a:pt x="606" y="3"/>
                  </a:cubicBezTo>
                  <a:cubicBezTo>
                    <a:pt x="602" y="2"/>
                    <a:pt x="599" y="2"/>
                    <a:pt x="596" y="2"/>
                  </a:cubicBezTo>
                  <a:cubicBezTo>
                    <a:pt x="437" y="2"/>
                    <a:pt x="367" y="848"/>
                    <a:pt x="274" y="1011"/>
                  </a:cubicBezTo>
                  <a:cubicBezTo>
                    <a:pt x="202" y="1391"/>
                    <a:pt x="13" y="1758"/>
                    <a:pt x="1" y="2126"/>
                  </a:cubicBezTo>
                  <a:cubicBezTo>
                    <a:pt x="25" y="2191"/>
                    <a:pt x="87" y="2224"/>
                    <a:pt x="149" y="2224"/>
                  </a:cubicBezTo>
                  <a:cubicBezTo>
                    <a:pt x="211" y="2224"/>
                    <a:pt x="274" y="2191"/>
                    <a:pt x="297" y="2126"/>
                  </a:cubicBezTo>
                  <a:cubicBezTo>
                    <a:pt x="355" y="1917"/>
                    <a:pt x="914" y="0"/>
                    <a:pt x="625" y="0"/>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 name="Google Shape;2932;p72">
              <a:extLst>
                <a:ext uri="{FF2B5EF4-FFF2-40B4-BE49-F238E27FC236}">
                  <a16:creationId xmlns:a16="http://schemas.microsoft.com/office/drawing/2014/main" id="{0A0CEC8A-D65E-79F3-A354-2449F90BD80B}"/>
                </a:ext>
              </a:extLst>
            </p:cNvPr>
            <p:cNvSpPr/>
            <p:nvPr/>
          </p:nvSpPr>
          <p:spPr>
            <a:xfrm>
              <a:off x="4666000" y="2970975"/>
              <a:ext cx="12025" cy="49075"/>
            </a:xfrm>
            <a:custGeom>
              <a:avLst/>
              <a:gdLst/>
              <a:ahLst/>
              <a:cxnLst/>
              <a:rect l="l" t="t" r="r" b="b"/>
              <a:pathLst>
                <a:path w="481" h="1963" extrusionOk="0">
                  <a:moveTo>
                    <a:pt x="272" y="1"/>
                  </a:moveTo>
                  <a:cubicBezTo>
                    <a:pt x="267" y="1"/>
                    <a:pt x="261" y="2"/>
                    <a:pt x="256" y="4"/>
                  </a:cubicBezTo>
                  <a:cubicBezTo>
                    <a:pt x="255" y="3"/>
                    <a:pt x="253" y="3"/>
                    <a:pt x="252" y="3"/>
                  </a:cubicBezTo>
                  <a:cubicBezTo>
                    <a:pt x="91" y="3"/>
                    <a:pt x="161" y="717"/>
                    <a:pt x="102" y="881"/>
                  </a:cubicBezTo>
                  <a:cubicBezTo>
                    <a:pt x="78" y="1201"/>
                    <a:pt x="54" y="1522"/>
                    <a:pt x="7" y="1854"/>
                  </a:cubicBezTo>
                  <a:cubicBezTo>
                    <a:pt x="1" y="1923"/>
                    <a:pt x="55" y="1962"/>
                    <a:pt x="110" y="1962"/>
                  </a:cubicBezTo>
                  <a:cubicBezTo>
                    <a:pt x="159" y="1962"/>
                    <a:pt x="209" y="1932"/>
                    <a:pt x="220" y="1866"/>
                  </a:cubicBezTo>
                  <a:cubicBezTo>
                    <a:pt x="220" y="1669"/>
                    <a:pt x="481" y="1"/>
                    <a:pt x="272"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 name="Google Shape;2933;p72">
              <a:extLst>
                <a:ext uri="{FF2B5EF4-FFF2-40B4-BE49-F238E27FC236}">
                  <a16:creationId xmlns:a16="http://schemas.microsoft.com/office/drawing/2014/main" id="{733BFB4D-93DC-4B0C-D7F1-429ECB9B94A5}"/>
                </a:ext>
              </a:extLst>
            </p:cNvPr>
            <p:cNvSpPr/>
            <p:nvPr/>
          </p:nvSpPr>
          <p:spPr>
            <a:xfrm>
              <a:off x="4694025" y="2980425"/>
              <a:ext cx="9250" cy="37250"/>
            </a:xfrm>
            <a:custGeom>
              <a:avLst/>
              <a:gdLst/>
              <a:ahLst/>
              <a:cxnLst/>
              <a:rect l="l" t="t" r="r" b="b"/>
              <a:pathLst>
                <a:path w="370" h="1490" extrusionOk="0">
                  <a:moveTo>
                    <a:pt x="158" y="0"/>
                  </a:moveTo>
                  <a:cubicBezTo>
                    <a:pt x="134" y="0"/>
                    <a:pt x="106" y="16"/>
                    <a:pt x="72" y="53"/>
                  </a:cubicBezTo>
                  <a:cubicBezTo>
                    <a:pt x="36" y="491"/>
                    <a:pt x="72" y="942"/>
                    <a:pt x="13" y="1381"/>
                  </a:cubicBezTo>
                  <a:cubicBezTo>
                    <a:pt x="0" y="1450"/>
                    <a:pt x="55" y="1490"/>
                    <a:pt x="112" y="1490"/>
                  </a:cubicBezTo>
                  <a:cubicBezTo>
                    <a:pt x="162" y="1490"/>
                    <a:pt x="215" y="1459"/>
                    <a:pt x="226" y="1393"/>
                  </a:cubicBezTo>
                  <a:cubicBezTo>
                    <a:pt x="226" y="1276"/>
                    <a:pt x="370" y="0"/>
                    <a:pt x="158" y="0"/>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 name="Google Shape;2934;p72">
              <a:extLst>
                <a:ext uri="{FF2B5EF4-FFF2-40B4-BE49-F238E27FC236}">
                  <a16:creationId xmlns:a16="http://schemas.microsoft.com/office/drawing/2014/main" id="{F93D5612-74B2-1CB2-845C-DA5625EF715B}"/>
                </a:ext>
              </a:extLst>
            </p:cNvPr>
            <p:cNvSpPr/>
            <p:nvPr/>
          </p:nvSpPr>
          <p:spPr>
            <a:xfrm>
              <a:off x="4457425" y="2919400"/>
              <a:ext cx="151750" cy="426175"/>
            </a:xfrm>
            <a:custGeom>
              <a:avLst/>
              <a:gdLst/>
              <a:ahLst/>
              <a:cxnLst/>
              <a:rect l="l" t="t" r="r" b="b"/>
              <a:pathLst>
                <a:path w="6070" h="17047" extrusionOk="0">
                  <a:moveTo>
                    <a:pt x="5996" y="0"/>
                  </a:moveTo>
                  <a:cubicBezTo>
                    <a:pt x="5982" y="0"/>
                    <a:pt x="5967" y="5"/>
                    <a:pt x="5954" y="15"/>
                  </a:cubicBezTo>
                  <a:cubicBezTo>
                    <a:pt x="5812" y="145"/>
                    <a:pt x="5764" y="347"/>
                    <a:pt x="5681" y="525"/>
                  </a:cubicBezTo>
                  <a:cubicBezTo>
                    <a:pt x="5598" y="691"/>
                    <a:pt x="5539" y="869"/>
                    <a:pt x="5468" y="1047"/>
                  </a:cubicBezTo>
                  <a:cubicBezTo>
                    <a:pt x="4993" y="2422"/>
                    <a:pt x="4472" y="3774"/>
                    <a:pt x="3950" y="5127"/>
                  </a:cubicBezTo>
                  <a:cubicBezTo>
                    <a:pt x="3701" y="5814"/>
                    <a:pt x="3392" y="6490"/>
                    <a:pt x="3108" y="7178"/>
                  </a:cubicBezTo>
                  <a:cubicBezTo>
                    <a:pt x="2681" y="8210"/>
                    <a:pt x="2277" y="9254"/>
                    <a:pt x="1886" y="10286"/>
                  </a:cubicBezTo>
                  <a:cubicBezTo>
                    <a:pt x="1269" y="11923"/>
                    <a:pt x="593" y="13536"/>
                    <a:pt x="190" y="15243"/>
                  </a:cubicBezTo>
                  <a:cubicBezTo>
                    <a:pt x="107" y="15599"/>
                    <a:pt x="48" y="15967"/>
                    <a:pt x="24" y="16335"/>
                  </a:cubicBezTo>
                  <a:cubicBezTo>
                    <a:pt x="12" y="16513"/>
                    <a:pt x="12" y="16690"/>
                    <a:pt x="0" y="16857"/>
                  </a:cubicBezTo>
                  <a:cubicBezTo>
                    <a:pt x="0" y="16963"/>
                    <a:pt x="95" y="17046"/>
                    <a:pt x="202" y="17046"/>
                  </a:cubicBezTo>
                  <a:cubicBezTo>
                    <a:pt x="309" y="17046"/>
                    <a:pt x="392" y="16940"/>
                    <a:pt x="380" y="16821"/>
                  </a:cubicBezTo>
                  <a:cubicBezTo>
                    <a:pt x="392" y="16643"/>
                    <a:pt x="415" y="16465"/>
                    <a:pt x="451" y="16287"/>
                  </a:cubicBezTo>
                  <a:cubicBezTo>
                    <a:pt x="522" y="15825"/>
                    <a:pt x="629" y="15350"/>
                    <a:pt x="771" y="14900"/>
                  </a:cubicBezTo>
                  <a:cubicBezTo>
                    <a:pt x="1210" y="13500"/>
                    <a:pt x="1732" y="12136"/>
                    <a:pt x="2230" y="10760"/>
                  </a:cubicBezTo>
                  <a:cubicBezTo>
                    <a:pt x="2609" y="9728"/>
                    <a:pt x="2965" y="8697"/>
                    <a:pt x="3369" y="7677"/>
                  </a:cubicBezTo>
                  <a:cubicBezTo>
                    <a:pt x="3570" y="7167"/>
                    <a:pt x="3772" y="6668"/>
                    <a:pt x="3985" y="6170"/>
                  </a:cubicBezTo>
                  <a:cubicBezTo>
                    <a:pt x="4199" y="5648"/>
                    <a:pt x="4377" y="5115"/>
                    <a:pt x="4578" y="4581"/>
                  </a:cubicBezTo>
                  <a:cubicBezTo>
                    <a:pt x="4982" y="3502"/>
                    <a:pt x="5373" y="2410"/>
                    <a:pt x="5693" y="1307"/>
                  </a:cubicBezTo>
                  <a:cubicBezTo>
                    <a:pt x="5776" y="1023"/>
                    <a:pt x="5859" y="774"/>
                    <a:pt x="5942" y="501"/>
                  </a:cubicBezTo>
                  <a:cubicBezTo>
                    <a:pt x="5990" y="359"/>
                    <a:pt x="6037" y="216"/>
                    <a:pt x="6061" y="74"/>
                  </a:cubicBezTo>
                  <a:cubicBezTo>
                    <a:pt x="6069" y="31"/>
                    <a:pt x="6034" y="0"/>
                    <a:pt x="5996" y="0"/>
                  </a:cubicBezTo>
                  <a:close/>
                </a:path>
              </a:pathLst>
            </a:custGeom>
            <a:solidFill>
              <a:srgbClr val="26685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 name="Google Shape;2935;p72">
              <a:extLst>
                <a:ext uri="{FF2B5EF4-FFF2-40B4-BE49-F238E27FC236}">
                  <a16:creationId xmlns:a16="http://schemas.microsoft.com/office/drawing/2014/main" id="{3C3424F6-BD70-0556-64A3-9DA1F440372A}"/>
                </a:ext>
              </a:extLst>
            </p:cNvPr>
            <p:cNvSpPr/>
            <p:nvPr/>
          </p:nvSpPr>
          <p:spPr>
            <a:xfrm>
              <a:off x="4694000" y="2980425"/>
              <a:ext cx="9275" cy="37225"/>
            </a:xfrm>
            <a:custGeom>
              <a:avLst/>
              <a:gdLst/>
              <a:ahLst/>
              <a:cxnLst/>
              <a:rect l="l" t="t" r="r" b="b"/>
              <a:pathLst>
                <a:path w="371" h="1489" extrusionOk="0">
                  <a:moveTo>
                    <a:pt x="159" y="0"/>
                  </a:moveTo>
                  <a:cubicBezTo>
                    <a:pt x="135" y="0"/>
                    <a:pt x="107" y="16"/>
                    <a:pt x="73" y="53"/>
                  </a:cubicBezTo>
                  <a:cubicBezTo>
                    <a:pt x="37" y="491"/>
                    <a:pt x="73" y="942"/>
                    <a:pt x="14" y="1369"/>
                  </a:cubicBezTo>
                  <a:cubicBezTo>
                    <a:pt x="1" y="1446"/>
                    <a:pt x="57" y="1488"/>
                    <a:pt x="116" y="1488"/>
                  </a:cubicBezTo>
                  <a:cubicBezTo>
                    <a:pt x="165" y="1488"/>
                    <a:pt x="216" y="1458"/>
                    <a:pt x="227" y="1393"/>
                  </a:cubicBezTo>
                  <a:cubicBezTo>
                    <a:pt x="227" y="1276"/>
                    <a:pt x="371" y="0"/>
                    <a:pt x="159" y="0"/>
                  </a:cubicBezTo>
                  <a:close/>
                </a:path>
              </a:pathLst>
            </a:custGeom>
            <a:solidFill>
              <a:srgbClr val="26685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 name="Google Shape;2936;p72">
              <a:extLst>
                <a:ext uri="{FF2B5EF4-FFF2-40B4-BE49-F238E27FC236}">
                  <a16:creationId xmlns:a16="http://schemas.microsoft.com/office/drawing/2014/main" id="{34E6A8D6-9F51-B7FD-0AB9-AD99EB852AE6}"/>
                </a:ext>
              </a:extLst>
            </p:cNvPr>
            <p:cNvSpPr/>
            <p:nvPr/>
          </p:nvSpPr>
          <p:spPr>
            <a:xfrm>
              <a:off x="4666000" y="2970975"/>
              <a:ext cx="12025" cy="49075"/>
            </a:xfrm>
            <a:custGeom>
              <a:avLst/>
              <a:gdLst/>
              <a:ahLst/>
              <a:cxnLst/>
              <a:rect l="l" t="t" r="r" b="b"/>
              <a:pathLst>
                <a:path w="481" h="1963" extrusionOk="0">
                  <a:moveTo>
                    <a:pt x="272" y="1"/>
                  </a:moveTo>
                  <a:cubicBezTo>
                    <a:pt x="267" y="1"/>
                    <a:pt x="261" y="2"/>
                    <a:pt x="256" y="4"/>
                  </a:cubicBezTo>
                  <a:cubicBezTo>
                    <a:pt x="255" y="3"/>
                    <a:pt x="253" y="3"/>
                    <a:pt x="252" y="3"/>
                  </a:cubicBezTo>
                  <a:cubicBezTo>
                    <a:pt x="91" y="3"/>
                    <a:pt x="161" y="717"/>
                    <a:pt x="102" y="881"/>
                  </a:cubicBezTo>
                  <a:cubicBezTo>
                    <a:pt x="78" y="1201"/>
                    <a:pt x="54" y="1522"/>
                    <a:pt x="7" y="1854"/>
                  </a:cubicBezTo>
                  <a:cubicBezTo>
                    <a:pt x="1" y="1923"/>
                    <a:pt x="55" y="1962"/>
                    <a:pt x="110" y="1962"/>
                  </a:cubicBezTo>
                  <a:cubicBezTo>
                    <a:pt x="159" y="1962"/>
                    <a:pt x="209" y="1932"/>
                    <a:pt x="220" y="1866"/>
                  </a:cubicBezTo>
                  <a:cubicBezTo>
                    <a:pt x="209" y="1669"/>
                    <a:pt x="480" y="1"/>
                    <a:pt x="272" y="1"/>
                  </a:cubicBezTo>
                  <a:close/>
                </a:path>
              </a:pathLst>
            </a:custGeom>
            <a:solidFill>
              <a:srgbClr val="26685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 name="Google Shape;2937;p72">
              <a:extLst>
                <a:ext uri="{FF2B5EF4-FFF2-40B4-BE49-F238E27FC236}">
                  <a16:creationId xmlns:a16="http://schemas.microsoft.com/office/drawing/2014/main" id="{62BC5BDA-0A23-00C5-F89D-283FF2E79570}"/>
                </a:ext>
              </a:extLst>
            </p:cNvPr>
            <p:cNvSpPr/>
            <p:nvPr/>
          </p:nvSpPr>
          <p:spPr>
            <a:xfrm>
              <a:off x="4636500" y="2957350"/>
              <a:ext cx="22875" cy="55600"/>
            </a:xfrm>
            <a:custGeom>
              <a:avLst/>
              <a:gdLst/>
              <a:ahLst/>
              <a:cxnLst/>
              <a:rect l="l" t="t" r="r" b="b"/>
              <a:pathLst>
                <a:path w="915" h="2224" extrusionOk="0">
                  <a:moveTo>
                    <a:pt x="625" y="0"/>
                  </a:moveTo>
                  <a:cubicBezTo>
                    <a:pt x="619" y="0"/>
                    <a:pt x="613" y="1"/>
                    <a:pt x="606" y="3"/>
                  </a:cubicBezTo>
                  <a:cubicBezTo>
                    <a:pt x="602" y="2"/>
                    <a:pt x="599" y="2"/>
                    <a:pt x="596" y="2"/>
                  </a:cubicBezTo>
                  <a:cubicBezTo>
                    <a:pt x="437" y="2"/>
                    <a:pt x="367" y="848"/>
                    <a:pt x="274" y="1011"/>
                  </a:cubicBezTo>
                  <a:cubicBezTo>
                    <a:pt x="202" y="1391"/>
                    <a:pt x="13" y="1758"/>
                    <a:pt x="1" y="2126"/>
                  </a:cubicBezTo>
                  <a:cubicBezTo>
                    <a:pt x="25" y="2191"/>
                    <a:pt x="87" y="2224"/>
                    <a:pt x="149" y="2224"/>
                  </a:cubicBezTo>
                  <a:cubicBezTo>
                    <a:pt x="211" y="2224"/>
                    <a:pt x="274" y="2191"/>
                    <a:pt x="297" y="2126"/>
                  </a:cubicBezTo>
                  <a:cubicBezTo>
                    <a:pt x="355" y="1917"/>
                    <a:pt x="914" y="0"/>
                    <a:pt x="625" y="0"/>
                  </a:cubicBezTo>
                  <a:close/>
                </a:path>
              </a:pathLst>
            </a:custGeom>
            <a:solidFill>
              <a:srgbClr val="26685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 name="Google Shape;2938;p72">
              <a:extLst>
                <a:ext uri="{FF2B5EF4-FFF2-40B4-BE49-F238E27FC236}">
                  <a16:creationId xmlns:a16="http://schemas.microsoft.com/office/drawing/2014/main" id="{B9F7DB5D-B76E-2D15-3EA9-4C1B2D0DB5D7}"/>
                </a:ext>
              </a:extLst>
            </p:cNvPr>
            <p:cNvSpPr/>
            <p:nvPr/>
          </p:nvSpPr>
          <p:spPr>
            <a:xfrm>
              <a:off x="4610125" y="2942825"/>
              <a:ext cx="33225" cy="58025"/>
            </a:xfrm>
            <a:custGeom>
              <a:avLst/>
              <a:gdLst/>
              <a:ahLst/>
              <a:cxnLst/>
              <a:rect l="l" t="t" r="r" b="b"/>
              <a:pathLst>
                <a:path w="1329" h="2321" extrusionOk="0">
                  <a:moveTo>
                    <a:pt x="1156" y="1"/>
                  </a:moveTo>
                  <a:cubicBezTo>
                    <a:pt x="957" y="1"/>
                    <a:pt x="504" y="1448"/>
                    <a:pt x="392" y="1628"/>
                  </a:cubicBezTo>
                  <a:cubicBezTo>
                    <a:pt x="324" y="1819"/>
                    <a:pt x="0" y="2320"/>
                    <a:pt x="342" y="2320"/>
                  </a:cubicBezTo>
                  <a:cubicBezTo>
                    <a:pt x="361" y="2320"/>
                    <a:pt x="381" y="2319"/>
                    <a:pt x="404" y="2316"/>
                  </a:cubicBezTo>
                  <a:cubicBezTo>
                    <a:pt x="759" y="1829"/>
                    <a:pt x="866" y="1153"/>
                    <a:pt x="1080" y="596"/>
                  </a:cubicBezTo>
                  <a:cubicBezTo>
                    <a:pt x="1091" y="430"/>
                    <a:pt x="1329" y="133"/>
                    <a:pt x="1186" y="15"/>
                  </a:cubicBezTo>
                  <a:cubicBezTo>
                    <a:pt x="1177" y="5"/>
                    <a:pt x="1167" y="1"/>
                    <a:pt x="1156" y="1"/>
                  </a:cubicBezTo>
                  <a:close/>
                </a:path>
              </a:pathLst>
            </a:custGeom>
            <a:solidFill>
              <a:srgbClr val="26685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 name="Google Shape;2939;p72">
              <a:extLst>
                <a:ext uri="{FF2B5EF4-FFF2-40B4-BE49-F238E27FC236}">
                  <a16:creationId xmlns:a16="http://schemas.microsoft.com/office/drawing/2014/main" id="{26560A47-5EF2-52EB-FB28-3DB263192B4C}"/>
                </a:ext>
              </a:extLst>
            </p:cNvPr>
            <p:cNvSpPr/>
            <p:nvPr/>
          </p:nvSpPr>
          <p:spPr>
            <a:xfrm>
              <a:off x="4605425" y="2933350"/>
              <a:ext cx="20450" cy="38225"/>
            </a:xfrm>
            <a:custGeom>
              <a:avLst/>
              <a:gdLst/>
              <a:ahLst/>
              <a:cxnLst/>
              <a:rect l="l" t="t" r="r" b="b"/>
              <a:pathLst>
                <a:path w="818" h="1529" extrusionOk="0">
                  <a:moveTo>
                    <a:pt x="666" y="1"/>
                  </a:moveTo>
                  <a:cubicBezTo>
                    <a:pt x="631" y="1"/>
                    <a:pt x="594" y="16"/>
                    <a:pt x="568" y="50"/>
                  </a:cubicBezTo>
                  <a:cubicBezTo>
                    <a:pt x="354" y="453"/>
                    <a:pt x="212" y="892"/>
                    <a:pt x="46" y="1331"/>
                  </a:cubicBezTo>
                  <a:cubicBezTo>
                    <a:pt x="1" y="1444"/>
                    <a:pt x="100" y="1529"/>
                    <a:pt x="197" y="1529"/>
                  </a:cubicBezTo>
                  <a:cubicBezTo>
                    <a:pt x="251" y="1529"/>
                    <a:pt x="305" y="1502"/>
                    <a:pt x="331" y="1437"/>
                  </a:cubicBezTo>
                  <a:cubicBezTo>
                    <a:pt x="485" y="1010"/>
                    <a:pt x="615" y="560"/>
                    <a:pt x="793" y="156"/>
                  </a:cubicBezTo>
                  <a:cubicBezTo>
                    <a:pt x="817" y="68"/>
                    <a:pt x="743" y="1"/>
                    <a:pt x="666" y="1"/>
                  </a:cubicBezTo>
                  <a:close/>
                </a:path>
              </a:pathLst>
            </a:custGeom>
            <a:solidFill>
              <a:srgbClr val="26685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 name="Google Shape;2940;p72">
              <a:extLst>
                <a:ext uri="{FF2B5EF4-FFF2-40B4-BE49-F238E27FC236}">
                  <a16:creationId xmlns:a16="http://schemas.microsoft.com/office/drawing/2014/main" id="{C8919E75-1613-C436-96A6-772D37B2A67A}"/>
                </a:ext>
              </a:extLst>
            </p:cNvPr>
            <p:cNvSpPr/>
            <p:nvPr/>
          </p:nvSpPr>
          <p:spPr>
            <a:xfrm>
              <a:off x="4450600" y="3314075"/>
              <a:ext cx="70900" cy="134675"/>
            </a:xfrm>
            <a:custGeom>
              <a:avLst/>
              <a:gdLst/>
              <a:ahLst/>
              <a:cxnLst/>
              <a:rect l="l" t="t" r="r" b="b"/>
              <a:pathLst>
                <a:path w="2836" h="5387" extrusionOk="0">
                  <a:moveTo>
                    <a:pt x="485" y="0"/>
                  </a:moveTo>
                  <a:cubicBezTo>
                    <a:pt x="411" y="0"/>
                    <a:pt x="343" y="46"/>
                    <a:pt x="332" y="121"/>
                  </a:cubicBezTo>
                  <a:cubicBezTo>
                    <a:pt x="48" y="1141"/>
                    <a:pt x="0" y="2220"/>
                    <a:pt x="427" y="3204"/>
                  </a:cubicBezTo>
                  <a:cubicBezTo>
                    <a:pt x="807" y="4153"/>
                    <a:pt x="1566" y="5161"/>
                    <a:pt x="2598" y="5387"/>
                  </a:cubicBezTo>
                  <a:cubicBezTo>
                    <a:pt x="2835" y="5268"/>
                    <a:pt x="2610" y="5102"/>
                    <a:pt x="2456" y="5055"/>
                  </a:cubicBezTo>
                  <a:cubicBezTo>
                    <a:pt x="819" y="4213"/>
                    <a:pt x="226" y="2101"/>
                    <a:pt x="582" y="393"/>
                  </a:cubicBezTo>
                  <a:cubicBezTo>
                    <a:pt x="605" y="263"/>
                    <a:pt x="688" y="61"/>
                    <a:pt x="510" y="2"/>
                  </a:cubicBezTo>
                  <a:cubicBezTo>
                    <a:pt x="502" y="1"/>
                    <a:pt x="493" y="0"/>
                    <a:pt x="485" y="0"/>
                  </a:cubicBezTo>
                  <a:close/>
                </a:path>
              </a:pathLst>
            </a:custGeom>
            <a:solidFill>
              <a:srgbClr val="26685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 name="Google Shape;2941;p72">
              <a:extLst>
                <a:ext uri="{FF2B5EF4-FFF2-40B4-BE49-F238E27FC236}">
                  <a16:creationId xmlns:a16="http://schemas.microsoft.com/office/drawing/2014/main" id="{F17AF229-73BB-252C-3B96-961748E87A97}"/>
                </a:ext>
              </a:extLst>
            </p:cNvPr>
            <p:cNvSpPr/>
            <p:nvPr/>
          </p:nvSpPr>
          <p:spPr>
            <a:xfrm>
              <a:off x="4462750" y="2866875"/>
              <a:ext cx="258000" cy="586650"/>
            </a:xfrm>
            <a:custGeom>
              <a:avLst/>
              <a:gdLst/>
              <a:ahLst/>
              <a:cxnLst/>
              <a:rect l="l" t="t" r="r" b="b"/>
              <a:pathLst>
                <a:path w="10320" h="23466" extrusionOk="0">
                  <a:moveTo>
                    <a:pt x="6373" y="2660"/>
                  </a:moveTo>
                  <a:cubicBezTo>
                    <a:pt x="6450" y="2660"/>
                    <a:pt x="6524" y="2727"/>
                    <a:pt x="6500" y="2815"/>
                  </a:cubicBezTo>
                  <a:cubicBezTo>
                    <a:pt x="6322" y="3219"/>
                    <a:pt x="6192" y="3669"/>
                    <a:pt x="6038" y="4096"/>
                  </a:cubicBezTo>
                  <a:cubicBezTo>
                    <a:pt x="6012" y="4161"/>
                    <a:pt x="5958" y="4188"/>
                    <a:pt x="5904" y="4188"/>
                  </a:cubicBezTo>
                  <a:cubicBezTo>
                    <a:pt x="5807" y="4188"/>
                    <a:pt x="5708" y="4103"/>
                    <a:pt x="5753" y="3990"/>
                  </a:cubicBezTo>
                  <a:cubicBezTo>
                    <a:pt x="5919" y="3551"/>
                    <a:pt x="6061" y="3112"/>
                    <a:pt x="6275" y="2709"/>
                  </a:cubicBezTo>
                  <a:cubicBezTo>
                    <a:pt x="6301" y="2675"/>
                    <a:pt x="6338" y="2660"/>
                    <a:pt x="6373" y="2660"/>
                  </a:cubicBezTo>
                  <a:close/>
                  <a:moveTo>
                    <a:pt x="7051" y="3039"/>
                  </a:moveTo>
                  <a:cubicBezTo>
                    <a:pt x="7062" y="3039"/>
                    <a:pt x="7072" y="3043"/>
                    <a:pt x="7081" y="3053"/>
                  </a:cubicBezTo>
                  <a:cubicBezTo>
                    <a:pt x="7224" y="3171"/>
                    <a:pt x="6986" y="3468"/>
                    <a:pt x="6975" y="3634"/>
                  </a:cubicBezTo>
                  <a:cubicBezTo>
                    <a:pt x="6761" y="4191"/>
                    <a:pt x="6654" y="4867"/>
                    <a:pt x="6299" y="5354"/>
                  </a:cubicBezTo>
                  <a:cubicBezTo>
                    <a:pt x="6276" y="5357"/>
                    <a:pt x="6256" y="5358"/>
                    <a:pt x="6237" y="5358"/>
                  </a:cubicBezTo>
                  <a:cubicBezTo>
                    <a:pt x="5895" y="5358"/>
                    <a:pt x="6219" y="4857"/>
                    <a:pt x="6287" y="4666"/>
                  </a:cubicBezTo>
                  <a:cubicBezTo>
                    <a:pt x="6399" y="4486"/>
                    <a:pt x="6852" y="3039"/>
                    <a:pt x="7051" y="3039"/>
                  </a:cubicBezTo>
                  <a:close/>
                  <a:moveTo>
                    <a:pt x="7575" y="3619"/>
                  </a:moveTo>
                  <a:cubicBezTo>
                    <a:pt x="7864" y="3619"/>
                    <a:pt x="7305" y="5536"/>
                    <a:pt x="7247" y="5745"/>
                  </a:cubicBezTo>
                  <a:cubicBezTo>
                    <a:pt x="7224" y="5810"/>
                    <a:pt x="7161" y="5843"/>
                    <a:pt x="7099" y="5843"/>
                  </a:cubicBezTo>
                  <a:cubicBezTo>
                    <a:pt x="7037" y="5843"/>
                    <a:pt x="6975" y="5810"/>
                    <a:pt x="6951" y="5745"/>
                  </a:cubicBezTo>
                  <a:cubicBezTo>
                    <a:pt x="6963" y="5377"/>
                    <a:pt x="7152" y="5010"/>
                    <a:pt x="7224" y="4630"/>
                  </a:cubicBezTo>
                  <a:cubicBezTo>
                    <a:pt x="7316" y="4468"/>
                    <a:pt x="7386" y="3620"/>
                    <a:pt x="7543" y="3620"/>
                  </a:cubicBezTo>
                  <a:cubicBezTo>
                    <a:pt x="7547" y="3620"/>
                    <a:pt x="7551" y="3621"/>
                    <a:pt x="7556" y="3622"/>
                  </a:cubicBezTo>
                  <a:cubicBezTo>
                    <a:pt x="7563" y="3620"/>
                    <a:pt x="7569" y="3619"/>
                    <a:pt x="7575" y="3619"/>
                  </a:cubicBezTo>
                  <a:close/>
                  <a:moveTo>
                    <a:pt x="9409" y="4542"/>
                  </a:moveTo>
                  <a:cubicBezTo>
                    <a:pt x="9621" y="4542"/>
                    <a:pt x="9477" y="5818"/>
                    <a:pt x="9477" y="5935"/>
                  </a:cubicBezTo>
                  <a:cubicBezTo>
                    <a:pt x="9466" y="6000"/>
                    <a:pt x="9415" y="6030"/>
                    <a:pt x="9366" y="6030"/>
                  </a:cubicBezTo>
                  <a:cubicBezTo>
                    <a:pt x="9307" y="6030"/>
                    <a:pt x="9251" y="5988"/>
                    <a:pt x="9264" y="5911"/>
                  </a:cubicBezTo>
                  <a:cubicBezTo>
                    <a:pt x="9323" y="5484"/>
                    <a:pt x="9287" y="5033"/>
                    <a:pt x="9323" y="4595"/>
                  </a:cubicBezTo>
                  <a:cubicBezTo>
                    <a:pt x="9357" y="4558"/>
                    <a:pt x="9385" y="4542"/>
                    <a:pt x="9409" y="4542"/>
                  </a:cubicBezTo>
                  <a:close/>
                  <a:moveTo>
                    <a:pt x="8402" y="4165"/>
                  </a:moveTo>
                  <a:cubicBezTo>
                    <a:pt x="8611" y="4165"/>
                    <a:pt x="8350" y="5833"/>
                    <a:pt x="8350" y="6030"/>
                  </a:cubicBezTo>
                  <a:cubicBezTo>
                    <a:pt x="8339" y="6096"/>
                    <a:pt x="8289" y="6126"/>
                    <a:pt x="8240" y="6126"/>
                  </a:cubicBezTo>
                  <a:cubicBezTo>
                    <a:pt x="8185" y="6126"/>
                    <a:pt x="8131" y="6087"/>
                    <a:pt x="8137" y="6018"/>
                  </a:cubicBezTo>
                  <a:cubicBezTo>
                    <a:pt x="8184" y="5686"/>
                    <a:pt x="8208" y="5365"/>
                    <a:pt x="8232" y="5045"/>
                  </a:cubicBezTo>
                  <a:cubicBezTo>
                    <a:pt x="8291" y="4881"/>
                    <a:pt x="8221" y="4167"/>
                    <a:pt x="8382" y="4167"/>
                  </a:cubicBezTo>
                  <a:cubicBezTo>
                    <a:pt x="8383" y="4167"/>
                    <a:pt x="8385" y="4167"/>
                    <a:pt x="8386" y="4168"/>
                  </a:cubicBezTo>
                  <a:cubicBezTo>
                    <a:pt x="8391" y="4166"/>
                    <a:pt x="8397" y="4165"/>
                    <a:pt x="8402" y="4165"/>
                  </a:cubicBezTo>
                  <a:close/>
                  <a:moveTo>
                    <a:pt x="7673" y="1"/>
                  </a:moveTo>
                  <a:cubicBezTo>
                    <a:pt x="7560" y="1"/>
                    <a:pt x="7446" y="13"/>
                    <a:pt x="7330" y="40"/>
                  </a:cubicBezTo>
                  <a:cubicBezTo>
                    <a:pt x="6429" y="372"/>
                    <a:pt x="6038" y="1285"/>
                    <a:pt x="5706" y="2151"/>
                  </a:cubicBezTo>
                  <a:cubicBezTo>
                    <a:pt x="5717" y="2139"/>
                    <a:pt x="5729" y="2128"/>
                    <a:pt x="5741" y="2116"/>
                  </a:cubicBezTo>
                  <a:cubicBezTo>
                    <a:pt x="5754" y="2106"/>
                    <a:pt x="5769" y="2101"/>
                    <a:pt x="5783" y="2101"/>
                  </a:cubicBezTo>
                  <a:cubicBezTo>
                    <a:pt x="5821" y="2101"/>
                    <a:pt x="5856" y="2132"/>
                    <a:pt x="5848" y="2175"/>
                  </a:cubicBezTo>
                  <a:cubicBezTo>
                    <a:pt x="5824" y="2317"/>
                    <a:pt x="5777" y="2460"/>
                    <a:pt x="5729" y="2602"/>
                  </a:cubicBezTo>
                  <a:cubicBezTo>
                    <a:pt x="5646" y="2875"/>
                    <a:pt x="5563" y="3124"/>
                    <a:pt x="5480" y="3408"/>
                  </a:cubicBezTo>
                  <a:cubicBezTo>
                    <a:pt x="5160" y="4511"/>
                    <a:pt x="4769" y="5603"/>
                    <a:pt x="4365" y="6682"/>
                  </a:cubicBezTo>
                  <a:cubicBezTo>
                    <a:pt x="4164" y="7216"/>
                    <a:pt x="3986" y="7749"/>
                    <a:pt x="3772" y="8271"/>
                  </a:cubicBezTo>
                  <a:cubicBezTo>
                    <a:pt x="3559" y="8769"/>
                    <a:pt x="3357" y="9268"/>
                    <a:pt x="3156" y="9778"/>
                  </a:cubicBezTo>
                  <a:cubicBezTo>
                    <a:pt x="2752" y="10798"/>
                    <a:pt x="2396" y="11829"/>
                    <a:pt x="2017" y="12861"/>
                  </a:cubicBezTo>
                  <a:cubicBezTo>
                    <a:pt x="1519" y="14237"/>
                    <a:pt x="997" y="15601"/>
                    <a:pt x="558" y="17001"/>
                  </a:cubicBezTo>
                  <a:cubicBezTo>
                    <a:pt x="416" y="17451"/>
                    <a:pt x="309" y="17926"/>
                    <a:pt x="238" y="18388"/>
                  </a:cubicBezTo>
                  <a:cubicBezTo>
                    <a:pt x="202" y="18566"/>
                    <a:pt x="179" y="18744"/>
                    <a:pt x="167" y="18922"/>
                  </a:cubicBezTo>
                  <a:cubicBezTo>
                    <a:pt x="179" y="19029"/>
                    <a:pt x="107" y="19124"/>
                    <a:pt x="13" y="19147"/>
                  </a:cubicBezTo>
                  <a:cubicBezTo>
                    <a:pt x="13" y="19290"/>
                    <a:pt x="1" y="19420"/>
                    <a:pt x="13" y="19562"/>
                  </a:cubicBezTo>
                  <a:cubicBezTo>
                    <a:pt x="84" y="20938"/>
                    <a:pt x="724" y="22314"/>
                    <a:pt x="1970" y="22943"/>
                  </a:cubicBezTo>
                  <a:cubicBezTo>
                    <a:pt x="2112" y="22990"/>
                    <a:pt x="2337" y="23144"/>
                    <a:pt x="2147" y="23263"/>
                  </a:cubicBezTo>
                  <a:cubicBezTo>
                    <a:pt x="2447" y="23385"/>
                    <a:pt x="2768" y="23466"/>
                    <a:pt x="3110" y="23466"/>
                  </a:cubicBezTo>
                  <a:cubicBezTo>
                    <a:pt x="3133" y="23466"/>
                    <a:pt x="3156" y="23465"/>
                    <a:pt x="3179" y="23464"/>
                  </a:cubicBezTo>
                  <a:cubicBezTo>
                    <a:pt x="5504" y="23121"/>
                    <a:pt x="6299" y="20464"/>
                    <a:pt x="7105" y="18602"/>
                  </a:cubicBezTo>
                  <a:cubicBezTo>
                    <a:pt x="7734" y="17190"/>
                    <a:pt x="8244" y="15731"/>
                    <a:pt x="8623" y="14249"/>
                  </a:cubicBezTo>
                  <a:cubicBezTo>
                    <a:pt x="9335" y="11462"/>
                    <a:pt x="10118" y="8675"/>
                    <a:pt x="10260" y="5792"/>
                  </a:cubicBezTo>
                  <a:cubicBezTo>
                    <a:pt x="10319" y="4772"/>
                    <a:pt x="10319" y="3741"/>
                    <a:pt x="10153" y="2732"/>
                  </a:cubicBezTo>
                  <a:cubicBezTo>
                    <a:pt x="10094" y="2436"/>
                    <a:pt x="10023" y="2139"/>
                    <a:pt x="9928" y="1855"/>
                  </a:cubicBezTo>
                  <a:cubicBezTo>
                    <a:pt x="9880" y="1748"/>
                    <a:pt x="9892" y="1570"/>
                    <a:pt x="9750" y="1535"/>
                  </a:cubicBezTo>
                  <a:cubicBezTo>
                    <a:pt x="9361" y="777"/>
                    <a:pt x="8561" y="1"/>
                    <a:pt x="7673" y="1"/>
                  </a:cubicBezTo>
                  <a:close/>
                </a:path>
              </a:pathLst>
            </a:custGeom>
            <a:solidFill>
              <a:srgbClr val="009E6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 name="Google Shape;2942;p72">
              <a:extLst>
                <a:ext uri="{FF2B5EF4-FFF2-40B4-BE49-F238E27FC236}">
                  <a16:creationId xmlns:a16="http://schemas.microsoft.com/office/drawing/2014/main" id="{AC4943B5-AF95-63E0-6A60-AB69CEBC20AA}"/>
                </a:ext>
              </a:extLst>
            </p:cNvPr>
            <p:cNvSpPr/>
            <p:nvPr/>
          </p:nvSpPr>
          <p:spPr>
            <a:xfrm>
              <a:off x="4621450" y="2921225"/>
              <a:ext cx="104925" cy="443200"/>
            </a:xfrm>
            <a:custGeom>
              <a:avLst/>
              <a:gdLst/>
              <a:ahLst/>
              <a:cxnLst/>
              <a:rect l="l" t="t" r="r" b="b"/>
              <a:pathLst>
                <a:path w="4197" h="17728" extrusionOk="0">
                  <a:moveTo>
                    <a:pt x="3722" y="1"/>
                  </a:moveTo>
                  <a:cubicBezTo>
                    <a:pt x="3675" y="1"/>
                    <a:pt x="3639" y="48"/>
                    <a:pt x="3639" y="96"/>
                  </a:cubicBezTo>
                  <a:cubicBezTo>
                    <a:pt x="3651" y="582"/>
                    <a:pt x="3734" y="1068"/>
                    <a:pt x="3746" y="1555"/>
                  </a:cubicBezTo>
                  <a:cubicBezTo>
                    <a:pt x="3876" y="3666"/>
                    <a:pt x="3532" y="5765"/>
                    <a:pt x="3082" y="7817"/>
                  </a:cubicBezTo>
                  <a:cubicBezTo>
                    <a:pt x="2761" y="9300"/>
                    <a:pt x="2429" y="10770"/>
                    <a:pt x="1991" y="12217"/>
                  </a:cubicBezTo>
                  <a:cubicBezTo>
                    <a:pt x="1789" y="12893"/>
                    <a:pt x="1611" y="13581"/>
                    <a:pt x="1374" y="14245"/>
                  </a:cubicBezTo>
                  <a:cubicBezTo>
                    <a:pt x="1065" y="15135"/>
                    <a:pt x="793" y="16036"/>
                    <a:pt x="413" y="16902"/>
                  </a:cubicBezTo>
                  <a:cubicBezTo>
                    <a:pt x="306" y="17116"/>
                    <a:pt x="200" y="17317"/>
                    <a:pt x="69" y="17519"/>
                  </a:cubicBezTo>
                  <a:cubicBezTo>
                    <a:pt x="0" y="17614"/>
                    <a:pt x="82" y="17728"/>
                    <a:pt x="177" y="17728"/>
                  </a:cubicBezTo>
                  <a:cubicBezTo>
                    <a:pt x="213" y="17728"/>
                    <a:pt x="250" y="17712"/>
                    <a:pt x="283" y="17673"/>
                  </a:cubicBezTo>
                  <a:cubicBezTo>
                    <a:pt x="710" y="17080"/>
                    <a:pt x="947" y="16380"/>
                    <a:pt x="1208" y="15704"/>
                  </a:cubicBezTo>
                  <a:cubicBezTo>
                    <a:pt x="1587" y="14625"/>
                    <a:pt x="1955" y="13557"/>
                    <a:pt x="2287" y="12466"/>
                  </a:cubicBezTo>
                  <a:cubicBezTo>
                    <a:pt x="2750" y="11019"/>
                    <a:pt x="3082" y="9537"/>
                    <a:pt x="3378" y="8054"/>
                  </a:cubicBezTo>
                  <a:cubicBezTo>
                    <a:pt x="3841" y="5836"/>
                    <a:pt x="4197" y="3559"/>
                    <a:pt x="3959" y="1294"/>
                  </a:cubicBezTo>
                  <a:cubicBezTo>
                    <a:pt x="3924" y="891"/>
                    <a:pt x="3841" y="499"/>
                    <a:pt x="3817" y="96"/>
                  </a:cubicBezTo>
                  <a:cubicBezTo>
                    <a:pt x="3817" y="48"/>
                    <a:pt x="3770" y="1"/>
                    <a:pt x="3722" y="1"/>
                  </a:cubicBezTo>
                  <a:close/>
                </a:path>
              </a:pathLst>
            </a:custGeom>
            <a:solidFill>
              <a:srgbClr val="26685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 name="Google Shape;2943;p72">
              <a:extLst>
                <a:ext uri="{FF2B5EF4-FFF2-40B4-BE49-F238E27FC236}">
                  <a16:creationId xmlns:a16="http://schemas.microsoft.com/office/drawing/2014/main" id="{84798BF8-00EC-E5B0-C203-BBFC12A4D236}"/>
                </a:ext>
              </a:extLst>
            </p:cNvPr>
            <p:cNvSpPr/>
            <p:nvPr/>
          </p:nvSpPr>
          <p:spPr>
            <a:xfrm>
              <a:off x="4589075" y="2752175"/>
              <a:ext cx="125450" cy="249100"/>
            </a:xfrm>
            <a:custGeom>
              <a:avLst/>
              <a:gdLst/>
              <a:ahLst/>
              <a:cxnLst/>
              <a:rect l="l" t="t" r="r" b="b"/>
              <a:pathLst>
                <a:path w="5018" h="9964" extrusionOk="0">
                  <a:moveTo>
                    <a:pt x="892" y="0"/>
                  </a:moveTo>
                  <a:cubicBezTo>
                    <a:pt x="875" y="0"/>
                    <a:pt x="859" y="1"/>
                    <a:pt x="842" y="3"/>
                  </a:cubicBezTo>
                  <a:cubicBezTo>
                    <a:pt x="249" y="86"/>
                    <a:pt x="166" y="785"/>
                    <a:pt x="95" y="1260"/>
                  </a:cubicBezTo>
                  <a:cubicBezTo>
                    <a:pt x="48" y="1770"/>
                    <a:pt x="0" y="2280"/>
                    <a:pt x="24" y="2790"/>
                  </a:cubicBezTo>
                  <a:cubicBezTo>
                    <a:pt x="36" y="3110"/>
                    <a:pt x="83" y="3418"/>
                    <a:pt x="143" y="3727"/>
                  </a:cubicBezTo>
                  <a:cubicBezTo>
                    <a:pt x="178" y="4249"/>
                    <a:pt x="249" y="4770"/>
                    <a:pt x="368" y="5280"/>
                  </a:cubicBezTo>
                  <a:cubicBezTo>
                    <a:pt x="498" y="5945"/>
                    <a:pt x="724" y="6585"/>
                    <a:pt x="985" y="7214"/>
                  </a:cubicBezTo>
                  <a:cubicBezTo>
                    <a:pt x="1293" y="8008"/>
                    <a:pt x="1779" y="8756"/>
                    <a:pt x="2420" y="9325"/>
                  </a:cubicBezTo>
                  <a:cubicBezTo>
                    <a:pt x="2804" y="9626"/>
                    <a:pt x="3261" y="9963"/>
                    <a:pt x="3758" y="9963"/>
                  </a:cubicBezTo>
                  <a:cubicBezTo>
                    <a:pt x="3829" y="9963"/>
                    <a:pt x="3901" y="9956"/>
                    <a:pt x="3973" y="9942"/>
                  </a:cubicBezTo>
                  <a:cubicBezTo>
                    <a:pt x="4412" y="9847"/>
                    <a:pt x="4721" y="9443"/>
                    <a:pt x="4875" y="9040"/>
                  </a:cubicBezTo>
                  <a:cubicBezTo>
                    <a:pt x="5005" y="8661"/>
                    <a:pt x="5017" y="8257"/>
                    <a:pt x="5005" y="7854"/>
                  </a:cubicBezTo>
                  <a:cubicBezTo>
                    <a:pt x="4946" y="6466"/>
                    <a:pt x="4353" y="5197"/>
                    <a:pt x="3879" y="3916"/>
                  </a:cubicBezTo>
                  <a:cubicBezTo>
                    <a:pt x="3641" y="3264"/>
                    <a:pt x="3369" y="2647"/>
                    <a:pt x="3013" y="2054"/>
                  </a:cubicBezTo>
                  <a:cubicBezTo>
                    <a:pt x="2740" y="1568"/>
                    <a:pt x="2432" y="1082"/>
                    <a:pt x="2016" y="702"/>
                  </a:cubicBezTo>
                  <a:cubicBezTo>
                    <a:pt x="1779" y="465"/>
                    <a:pt x="1518" y="263"/>
                    <a:pt x="1222" y="97"/>
                  </a:cubicBezTo>
                  <a:cubicBezTo>
                    <a:pt x="1118" y="35"/>
                    <a:pt x="1006" y="0"/>
                    <a:pt x="892" y="0"/>
                  </a:cubicBez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9" name="Google Shape;2944;p72">
              <a:extLst>
                <a:ext uri="{FF2B5EF4-FFF2-40B4-BE49-F238E27FC236}">
                  <a16:creationId xmlns:a16="http://schemas.microsoft.com/office/drawing/2014/main" id="{7FCFB671-D468-69D2-2CC0-8B065029BEF9}"/>
                </a:ext>
              </a:extLst>
            </p:cNvPr>
            <p:cNvSpPr/>
            <p:nvPr/>
          </p:nvSpPr>
          <p:spPr>
            <a:xfrm>
              <a:off x="4612500" y="2819500"/>
              <a:ext cx="64350" cy="130375"/>
            </a:xfrm>
            <a:custGeom>
              <a:avLst/>
              <a:gdLst/>
              <a:ahLst/>
              <a:cxnLst/>
              <a:rect l="l" t="t" r="r" b="b"/>
              <a:pathLst>
                <a:path w="2574" h="5215" extrusionOk="0">
                  <a:moveTo>
                    <a:pt x="92" y="0"/>
                  </a:moveTo>
                  <a:cubicBezTo>
                    <a:pt x="48" y="0"/>
                    <a:pt x="0" y="44"/>
                    <a:pt x="0" y="97"/>
                  </a:cubicBezTo>
                  <a:cubicBezTo>
                    <a:pt x="48" y="761"/>
                    <a:pt x="261" y="1413"/>
                    <a:pt x="534" y="2030"/>
                  </a:cubicBezTo>
                  <a:cubicBezTo>
                    <a:pt x="830" y="2730"/>
                    <a:pt x="1376" y="3263"/>
                    <a:pt x="1708" y="3940"/>
                  </a:cubicBezTo>
                  <a:cubicBezTo>
                    <a:pt x="1862" y="4283"/>
                    <a:pt x="2005" y="4639"/>
                    <a:pt x="2123" y="5007"/>
                  </a:cubicBezTo>
                  <a:cubicBezTo>
                    <a:pt x="2144" y="5092"/>
                    <a:pt x="2175" y="5214"/>
                    <a:pt x="2274" y="5214"/>
                  </a:cubicBezTo>
                  <a:cubicBezTo>
                    <a:pt x="2286" y="5214"/>
                    <a:pt x="2299" y="5212"/>
                    <a:pt x="2313" y="5209"/>
                  </a:cubicBezTo>
                  <a:cubicBezTo>
                    <a:pt x="2574" y="5161"/>
                    <a:pt x="2171" y="4390"/>
                    <a:pt x="2147" y="4200"/>
                  </a:cubicBezTo>
                  <a:cubicBezTo>
                    <a:pt x="1969" y="3667"/>
                    <a:pt x="1649" y="3204"/>
                    <a:pt x="1305" y="2777"/>
                  </a:cubicBezTo>
                  <a:cubicBezTo>
                    <a:pt x="747" y="2054"/>
                    <a:pt x="380" y="1212"/>
                    <a:pt x="214" y="322"/>
                  </a:cubicBezTo>
                  <a:cubicBezTo>
                    <a:pt x="178" y="215"/>
                    <a:pt x="249" y="37"/>
                    <a:pt x="107" y="2"/>
                  </a:cubicBezTo>
                  <a:cubicBezTo>
                    <a:pt x="102" y="1"/>
                    <a:pt x="97" y="0"/>
                    <a:pt x="92"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0" name="Google Shape;2945;p72">
              <a:extLst>
                <a:ext uri="{FF2B5EF4-FFF2-40B4-BE49-F238E27FC236}">
                  <a16:creationId xmlns:a16="http://schemas.microsoft.com/office/drawing/2014/main" id="{D2EBE831-DBD5-BB91-6B67-480EBA07F1C5}"/>
                </a:ext>
              </a:extLst>
            </p:cNvPr>
            <p:cNvSpPr/>
            <p:nvPr/>
          </p:nvSpPr>
          <p:spPr>
            <a:xfrm>
              <a:off x="4649550" y="2875300"/>
              <a:ext cx="24650" cy="37700"/>
            </a:xfrm>
            <a:custGeom>
              <a:avLst/>
              <a:gdLst/>
              <a:ahLst/>
              <a:cxnLst/>
              <a:rect l="l" t="t" r="r" b="b"/>
              <a:pathLst>
                <a:path w="986" h="1508" extrusionOk="0">
                  <a:moveTo>
                    <a:pt x="229" y="0"/>
                  </a:moveTo>
                  <a:cubicBezTo>
                    <a:pt x="211" y="0"/>
                    <a:pt x="194" y="4"/>
                    <a:pt x="179" y="11"/>
                  </a:cubicBezTo>
                  <a:cubicBezTo>
                    <a:pt x="1" y="106"/>
                    <a:pt x="392" y="605"/>
                    <a:pt x="440" y="771"/>
                  </a:cubicBezTo>
                  <a:cubicBezTo>
                    <a:pt x="546" y="984"/>
                    <a:pt x="641" y="1198"/>
                    <a:pt x="748" y="1411"/>
                  </a:cubicBezTo>
                  <a:cubicBezTo>
                    <a:pt x="748" y="1472"/>
                    <a:pt x="801" y="1508"/>
                    <a:pt x="852" y="1508"/>
                  </a:cubicBezTo>
                  <a:cubicBezTo>
                    <a:pt x="881" y="1508"/>
                    <a:pt x="909" y="1496"/>
                    <a:pt x="926" y="1470"/>
                  </a:cubicBezTo>
                  <a:cubicBezTo>
                    <a:pt x="985" y="1375"/>
                    <a:pt x="902" y="1281"/>
                    <a:pt x="878" y="1186"/>
                  </a:cubicBezTo>
                  <a:cubicBezTo>
                    <a:pt x="724" y="794"/>
                    <a:pt x="534" y="427"/>
                    <a:pt x="321" y="59"/>
                  </a:cubicBezTo>
                  <a:cubicBezTo>
                    <a:pt x="305" y="18"/>
                    <a:pt x="266" y="0"/>
                    <a:pt x="229"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1" name="Google Shape;2946;p72">
              <a:extLst>
                <a:ext uri="{FF2B5EF4-FFF2-40B4-BE49-F238E27FC236}">
                  <a16:creationId xmlns:a16="http://schemas.microsoft.com/office/drawing/2014/main" id="{716DDF99-20FE-3680-1615-4DF93B179D77}"/>
                </a:ext>
              </a:extLst>
            </p:cNvPr>
            <p:cNvSpPr/>
            <p:nvPr/>
          </p:nvSpPr>
          <p:spPr>
            <a:xfrm>
              <a:off x="4657850" y="2900475"/>
              <a:ext cx="25" cy="2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2" name="Google Shape;2947;p72">
              <a:extLst>
                <a:ext uri="{FF2B5EF4-FFF2-40B4-BE49-F238E27FC236}">
                  <a16:creationId xmlns:a16="http://schemas.microsoft.com/office/drawing/2014/main" id="{C4582B7C-DDC9-EF4E-614A-7146A88CC6D5}"/>
                </a:ext>
              </a:extLst>
            </p:cNvPr>
            <p:cNvSpPr/>
            <p:nvPr/>
          </p:nvSpPr>
          <p:spPr>
            <a:xfrm>
              <a:off x="4657850" y="2900475"/>
              <a:ext cx="25" cy="2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3" name="Google Shape;2948;p72">
              <a:extLst>
                <a:ext uri="{FF2B5EF4-FFF2-40B4-BE49-F238E27FC236}">
                  <a16:creationId xmlns:a16="http://schemas.microsoft.com/office/drawing/2014/main" id="{F7964B71-CE44-1629-4930-E44ED9D772B5}"/>
                </a:ext>
              </a:extLst>
            </p:cNvPr>
            <p:cNvSpPr/>
            <p:nvPr/>
          </p:nvSpPr>
          <p:spPr>
            <a:xfrm>
              <a:off x="4657850" y="2900475"/>
              <a:ext cx="25" cy="25"/>
            </a:xfrm>
            <a:custGeom>
              <a:avLst/>
              <a:gdLst/>
              <a:ahLst/>
              <a:cxnLst/>
              <a:rect l="l" t="t" r="r" b="b"/>
              <a:pathLst>
                <a:path w="1" h="1" extrusionOk="0">
                  <a:moveTo>
                    <a:pt x="1" y="1"/>
                  </a:moveTo>
                  <a:lnTo>
                    <a:pt x="1" y="1"/>
                  </a:lnTo>
                  <a:lnTo>
                    <a:pt x="1" y="1"/>
                  </a:lnTo>
                  <a:cubicBezTo>
                    <a:pt x="1" y="1"/>
                    <a:pt x="1" y="1"/>
                    <a:pt x="1" y="1"/>
                  </a:cubicBezTo>
                  <a:cubicBezTo>
                    <a:pt x="1" y="1"/>
                    <a:pt x="1" y="1"/>
                    <a:pt x="1" y="1"/>
                  </a:cubicBez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4" name="Google Shape;2949;p72">
              <a:extLst>
                <a:ext uri="{FF2B5EF4-FFF2-40B4-BE49-F238E27FC236}">
                  <a16:creationId xmlns:a16="http://schemas.microsoft.com/office/drawing/2014/main" id="{B24F439F-D94A-4F2B-9B3B-686D1BEFC544}"/>
                </a:ext>
              </a:extLst>
            </p:cNvPr>
            <p:cNvSpPr/>
            <p:nvPr/>
          </p:nvSpPr>
          <p:spPr>
            <a:xfrm>
              <a:off x="4657850" y="2900175"/>
              <a:ext cx="25" cy="325"/>
            </a:xfrm>
            <a:custGeom>
              <a:avLst/>
              <a:gdLst/>
              <a:ahLst/>
              <a:cxnLst/>
              <a:rect l="l" t="t" r="r" b="b"/>
              <a:pathLst>
                <a:path w="1" h="13" extrusionOk="0">
                  <a:moveTo>
                    <a:pt x="1" y="13"/>
                  </a:moveTo>
                  <a:cubicBezTo>
                    <a:pt x="1" y="13"/>
                    <a:pt x="1" y="13"/>
                    <a:pt x="1" y="13"/>
                  </a:cubicBezTo>
                  <a:lnTo>
                    <a:pt x="1" y="13"/>
                  </a:lnTo>
                  <a:lnTo>
                    <a:pt x="1" y="13"/>
                  </a:lnTo>
                  <a:cubicBezTo>
                    <a:pt x="1" y="1"/>
                    <a:pt x="1" y="1"/>
                    <a:pt x="1" y="1"/>
                  </a:cubicBezTo>
                  <a:cubicBezTo>
                    <a:pt x="1" y="1"/>
                    <a:pt x="1" y="1"/>
                    <a:pt x="1" y="1"/>
                  </a:cubicBezTo>
                  <a:cubicBezTo>
                    <a:pt x="1" y="1"/>
                    <a:pt x="1" y="1"/>
                    <a:pt x="1" y="13"/>
                  </a:cubicBezTo>
                  <a:cubicBezTo>
                    <a:pt x="1" y="13"/>
                    <a:pt x="1" y="13"/>
                    <a:pt x="1" y="13"/>
                  </a:cubicBezTo>
                  <a:lnTo>
                    <a:pt x="1" y="13"/>
                  </a:lnTo>
                  <a:cubicBezTo>
                    <a:pt x="1" y="13"/>
                    <a:pt x="1" y="13"/>
                    <a:pt x="1" y="13"/>
                  </a:cubicBezTo>
                  <a:lnTo>
                    <a:pt x="1" y="13"/>
                  </a:ln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5" name="Google Shape;2950;p72">
              <a:extLst>
                <a:ext uri="{FF2B5EF4-FFF2-40B4-BE49-F238E27FC236}">
                  <a16:creationId xmlns:a16="http://schemas.microsoft.com/office/drawing/2014/main" id="{3F1735B2-8F39-D664-3190-B0024A5C179F}"/>
                </a:ext>
              </a:extLst>
            </p:cNvPr>
            <p:cNvSpPr/>
            <p:nvPr/>
          </p:nvSpPr>
          <p:spPr>
            <a:xfrm>
              <a:off x="4657850" y="2900475"/>
              <a:ext cx="25" cy="25"/>
            </a:xfrm>
            <a:custGeom>
              <a:avLst/>
              <a:gdLst/>
              <a:ahLst/>
              <a:cxnLst/>
              <a:rect l="l" t="t" r="r" b="b"/>
              <a:pathLst>
                <a:path w="1" h="1" extrusionOk="0">
                  <a:moveTo>
                    <a:pt x="1" y="1"/>
                  </a:moveTo>
                  <a:lnTo>
                    <a:pt x="1" y="1"/>
                  </a:lnTo>
                  <a:lnTo>
                    <a:pt x="1" y="1"/>
                  </a:ln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6" name="Google Shape;2951;p72">
              <a:extLst>
                <a:ext uri="{FF2B5EF4-FFF2-40B4-BE49-F238E27FC236}">
                  <a16:creationId xmlns:a16="http://schemas.microsoft.com/office/drawing/2014/main" id="{A3C202A0-28CA-43BE-4BAC-B0C0172833D4}"/>
                </a:ext>
              </a:extLst>
            </p:cNvPr>
            <p:cNvSpPr/>
            <p:nvPr/>
          </p:nvSpPr>
          <p:spPr>
            <a:xfrm>
              <a:off x="4657850" y="2900175"/>
              <a:ext cx="25" cy="25"/>
            </a:xfrm>
            <a:custGeom>
              <a:avLst/>
              <a:gdLst/>
              <a:ahLst/>
              <a:cxnLst/>
              <a:rect l="l" t="t" r="r" b="b"/>
              <a:pathLst>
                <a:path w="1" h="1" extrusionOk="0">
                  <a:moveTo>
                    <a:pt x="1" y="1"/>
                  </a:moveTo>
                  <a:lnTo>
                    <a:pt x="1" y="1"/>
                  </a:lnTo>
                  <a:lnTo>
                    <a:pt x="1" y="1"/>
                  </a:lnTo>
                  <a:cubicBezTo>
                    <a:pt x="1" y="1"/>
                    <a:pt x="1" y="1"/>
                    <a:pt x="1" y="1"/>
                  </a:cubicBezTo>
                  <a:lnTo>
                    <a:pt x="1" y="1"/>
                  </a:ln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7" name="Google Shape;2952;p72">
              <a:extLst>
                <a:ext uri="{FF2B5EF4-FFF2-40B4-BE49-F238E27FC236}">
                  <a16:creationId xmlns:a16="http://schemas.microsoft.com/office/drawing/2014/main" id="{2C086761-1C8B-6D3D-01C0-958972925910}"/>
                </a:ext>
              </a:extLst>
            </p:cNvPr>
            <p:cNvSpPr/>
            <p:nvPr/>
          </p:nvSpPr>
          <p:spPr>
            <a:xfrm>
              <a:off x="4731400" y="2886300"/>
              <a:ext cx="223000" cy="175525"/>
            </a:xfrm>
            <a:custGeom>
              <a:avLst/>
              <a:gdLst/>
              <a:ahLst/>
              <a:cxnLst/>
              <a:rect l="l" t="t" r="r" b="b"/>
              <a:pathLst>
                <a:path w="8920" h="7021" extrusionOk="0">
                  <a:moveTo>
                    <a:pt x="5619" y="1"/>
                  </a:moveTo>
                  <a:cubicBezTo>
                    <a:pt x="4485" y="1"/>
                    <a:pt x="3290" y="444"/>
                    <a:pt x="2598" y="1137"/>
                  </a:cubicBezTo>
                  <a:cubicBezTo>
                    <a:pt x="1186" y="1493"/>
                    <a:pt x="0" y="4458"/>
                    <a:pt x="190" y="5822"/>
                  </a:cubicBezTo>
                  <a:cubicBezTo>
                    <a:pt x="328" y="6788"/>
                    <a:pt x="1162" y="7020"/>
                    <a:pt x="2009" y="7020"/>
                  </a:cubicBezTo>
                  <a:cubicBezTo>
                    <a:pt x="2326" y="7020"/>
                    <a:pt x="2645" y="6987"/>
                    <a:pt x="2930" y="6949"/>
                  </a:cubicBezTo>
                  <a:cubicBezTo>
                    <a:pt x="5373" y="6605"/>
                    <a:pt x="8919" y="5276"/>
                    <a:pt x="8469" y="2216"/>
                  </a:cubicBezTo>
                  <a:cubicBezTo>
                    <a:pt x="8236" y="630"/>
                    <a:pt x="6970" y="1"/>
                    <a:pt x="5619" y="1"/>
                  </a:cubicBez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8" name="Google Shape;2953;p72">
              <a:extLst>
                <a:ext uri="{FF2B5EF4-FFF2-40B4-BE49-F238E27FC236}">
                  <a16:creationId xmlns:a16="http://schemas.microsoft.com/office/drawing/2014/main" id="{84E29A5F-311E-5C18-F56A-8BC8A2251C26}"/>
                </a:ext>
              </a:extLst>
            </p:cNvPr>
            <p:cNvSpPr/>
            <p:nvPr/>
          </p:nvSpPr>
          <p:spPr>
            <a:xfrm>
              <a:off x="4562725" y="2435700"/>
              <a:ext cx="557125" cy="502750"/>
            </a:xfrm>
            <a:custGeom>
              <a:avLst/>
              <a:gdLst/>
              <a:ahLst/>
              <a:cxnLst/>
              <a:rect l="l" t="t" r="r" b="b"/>
              <a:pathLst>
                <a:path w="22285" h="20110" extrusionOk="0">
                  <a:moveTo>
                    <a:pt x="9257" y="0"/>
                  </a:moveTo>
                  <a:cubicBezTo>
                    <a:pt x="6834" y="0"/>
                    <a:pt x="4626" y="1358"/>
                    <a:pt x="3557" y="3707"/>
                  </a:cubicBezTo>
                  <a:cubicBezTo>
                    <a:pt x="2881" y="4869"/>
                    <a:pt x="2394" y="6138"/>
                    <a:pt x="2110" y="7455"/>
                  </a:cubicBezTo>
                  <a:cubicBezTo>
                    <a:pt x="2062" y="7443"/>
                    <a:pt x="2015" y="7419"/>
                    <a:pt x="1967" y="7407"/>
                  </a:cubicBezTo>
                  <a:cubicBezTo>
                    <a:pt x="1895" y="7399"/>
                    <a:pt x="1825" y="7394"/>
                    <a:pt x="1758" y="7394"/>
                  </a:cubicBezTo>
                  <a:cubicBezTo>
                    <a:pt x="172" y="7394"/>
                    <a:pt x="0" y="9733"/>
                    <a:pt x="592" y="10871"/>
                  </a:cubicBezTo>
                  <a:cubicBezTo>
                    <a:pt x="829" y="11440"/>
                    <a:pt x="1208" y="11938"/>
                    <a:pt x="1659" y="12353"/>
                  </a:cubicBezTo>
                  <a:cubicBezTo>
                    <a:pt x="1695" y="13516"/>
                    <a:pt x="1873" y="14666"/>
                    <a:pt x="2300" y="15733"/>
                  </a:cubicBezTo>
                  <a:cubicBezTo>
                    <a:pt x="2323" y="15793"/>
                    <a:pt x="2347" y="15840"/>
                    <a:pt x="2371" y="15899"/>
                  </a:cubicBezTo>
                  <a:cubicBezTo>
                    <a:pt x="2454" y="16042"/>
                    <a:pt x="2525" y="16184"/>
                    <a:pt x="2620" y="16326"/>
                  </a:cubicBezTo>
                  <a:cubicBezTo>
                    <a:pt x="2703" y="16457"/>
                    <a:pt x="2798" y="16599"/>
                    <a:pt x="2893" y="16730"/>
                  </a:cubicBezTo>
                  <a:cubicBezTo>
                    <a:pt x="2952" y="16825"/>
                    <a:pt x="3023" y="16919"/>
                    <a:pt x="3094" y="17014"/>
                  </a:cubicBezTo>
                  <a:cubicBezTo>
                    <a:pt x="3165" y="17109"/>
                    <a:pt x="3237" y="17204"/>
                    <a:pt x="3320" y="17287"/>
                  </a:cubicBezTo>
                  <a:cubicBezTo>
                    <a:pt x="3474" y="17453"/>
                    <a:pt x="3640" y="17607"/>
                    <a:pt x="3806" y="17750"/>
                  </a:cubicBezTo>
                  <a:cubicBezTo>
                    <a:pt x="3984" y="17916"/>
                    <a:pt x="4150" y="18070"/>
                    <a:pt x="4340" y="18224"/>
                  </a:cubicBezTo>
                  <a:cubicBezTo>
                    <a:pt x="4411" y="18295"/>
                    <a:pt x="4482" y="18355"/>
                    <a:pt x="4565" y="18402"/>
                  </a:cubicBezTo>
                  <a:cubicBezTo>
                    <a:pt x="4648" y="18473"/>
                    <a:pt x="4743" y="18532"/>
                    <a:pt x="4838" y="18592"/>
                  </a:cubicBezTo>
                  <a:cubicBezTo>
                    <a:pt x="5016" y="18699"/>
                    <a:pt x="5182" y="18817"/>
                    <a:pt x="5360" y="18924"/>
                  </a:cubicBezTo>
                  <a:cubicBezTo>
                    <a:pt x="5454" y="18983"/>
                    <a:pt x="5549" y="19042"/>
                    <a:pt x="5644" y="19090"/>
                  </a:cubicBezTo>
                  <a:cubicBezTo>
                    <a:pt x="5751" y="19149"/>
                    <a:pt x="5846" y="19197"/>
                    <a:pt x="5941" y="19244"/>
                  </a:cubicBezTo>
                  <a:cubicBezTo>
                    <a:pt x="6213" y="19351"/>
                    <a:pt x="6486" y="19458"/>
                    <a:pt x="6759" y="19564"/>
                  </a:cubicBezTo>
                  <a:cubicBezTo>
                    <a:pt x="6901" y="19624"/>
                    <a:pt x="7056" y="19671"/>
                    <a:pt x="7198" y="19730"/>
                  </a:cubicBezTo>
                  <a:cubicBezTo>
                    <a:pt x="7328" y="19778"/>
                    <a:pt x="7459" y="19825"/>
                    <a:pt x="7589" y="19873"/>
                  </a:cubicBezTo>
                  <a:cubicBezTo>
                    <a:pt x="7708" y="19896"/>
                    <a:pt x="7815" y="19932"/>
                    <a:pt x="7933" y="19956"/>
                  </a:cubicBezTo>
                  <a:cubicBezTo>
                    <a:pt x="8064" y="19979"/>
                    <a:pt x="8182" y="20003"/>
                    <a:pt x="8313" y="20039"/>
                  </a:cubicBezTo>
                  <a:cubicBezTo>
                    <a:pt x="8408" y="20051"/>
                    <a:pt x="8514" y="20062"/>
                    <a:pt x="8609" y="20074"/>
                  </a:cubicBezTo>
                  <a:cubicBezTo>
                    <a:pt x="8657" y="20086"/>
                    <a:pt x="8704" y="20086"/>
                    <a:pt x="8752" y="20086"/>
                  </a:cubicBezTo>
                  <a:cubicBezTo>
                    <a:pt x="8811" y="20098"/>
                    <a:pt x="8870" y="20098"/>
                    <a:pt x="8918" y="20098"/>
                  </a:cubicBezTo>
                  <a:lnTo>
                    <a:pt x="8965" y="20098"/>
                  </a:lnTo>
                  <a:cubicBezTo>
                    <a:pt x="9036" y="20110"/>
                    <a:pt x="9119" y="20110"/>
                    <a:pt x="9202" y="20110"/>
                  </a:cubicBezTo>
                  <a:cubicBezTo>
                    <a:pt x="9475" y="20110"/>
                    <a:pt x="9760" y="20098"/>
                    <a:pt x="10044" y="20074"/>
                  </a:cubicBezTo>
                  <a:cubicBezTo>
                    <a:pt x="10388" y="20051"/>
                    <a:pt x="10732" y="20027"/>
                    <a:pt x="11076" y="20003"/>
                  </a:cubicBezTo>
                  <a:cubicBezTo>
                    <a:pt x="11396" y="19968"/>
                    <a:pt x="11729" y="19932"/>
                    <a:pt x="12049" y="19885"/>
                  </a:cubicBezTo>
                  <a:cubicBezTo>
                    <a:pt x="12215" y="19861"/>
                    <a:pt x="12369" y="19837"/>
                    <a:pt x="12535" y="19813"/>
                  </a:cubicBezTo>
                  <a:cubicBezTo>
                    <a:pt x="12701" y="19790"/>
                    <a:pt x="12879" y="19754"/>
                    <a:pt x="13045" y="19719"/>
                  </a:cubicBezTo>
                  <a:cubicBezTo>
                    <a:pt x="13128" y="19707"/>
                    <a:pt x="13199" y="19695"/>
                    <a:pt x="13282" y="19671"/>
                  </a:cubicBezTo>
                  <a:cubicBezTo>
                    <a:pt x="13365" y="19647"/>
                    <a:pt x="13448" y="19624"/>
                    <a:pt x="13531" y="19600"/>
                  </a:cubicBezTo>
                  <a:cubicBezTo>
                    <a:pt x="13614" y="19576"/>
                    <a:pt x="13697" y="19552"/>
                    <a:pt x="13792" y="19529"/>
                  </a:cubicBezTo>
                  <a:cubicBezTo>
                    <a:pt x="13863" y="19505"/>
                    <a:pt x="13946" y="19481"/>
                    <a:pt x="14029" y="19458"/>
                  </a:cubicBezTo>
                  <a:lnTo>
                    <a:pt x="14207" y="19386"/>
                  </a:lnTo>
                  <a:cubicBezTo>
                    <a:pt x="14267" y="19363"/>
                    <a:pt x="14314" y="19351"/>
                    <a:pt x="14362" y="19327"/>
                  </a:cubicBezTo>
                  <a:cubicBezTo>
                    <a:pt x="14421" y="19303"/>
                    <a:pt x="14468" y="19280"/>
                    <a:pt x="14516" y="19256"/>
                  </a:cubicBezTo>
                  <a:cubicBezTo>
                    <a:pt x="14575" y="19232"/>
                    <a:pt x="14634" y="19197"/>
                    <a:pt x="14694" y="19173"/>
                  </a:cubicBezTo>
                  <a:cubicBezTo>
                    <a:pt x="14753" y="19137"/>
                    <a:pt x="14800" y="19114"/>
                    <a:pt x="14860" y="19078"/>
                  </a:cubicBezTo>
                  <a:cubicBezTo>
                    <a:pt x="14907" y="19054"/>
                    <a:pt x="14955" y="19031"/>
                    <a:pt x="15002" y="18995"/>
                  </a:cubicBezTo>
                  <a:cubicBezTo>
                    <a:pt x="15049" y="18971"/>
                    <a:pt x="15097" y="18948"/>
                    <a:pt x="15133" y="18912"/>
                  </a:cubicBezTo>
                  <a:cubicBezTo>
                    <a:pt x="15192" y="18876"/>
                    <a:pt x="15239" y="18853"/>
                    <a:pt x="15287" y="18817"/>
                  </a:cubicBezTo>
                  <a:cubicBezTo>
                    <a:pt x="15310" y="18793"/>
                    <a:pt x="15346" y="18770"/>
                    <a:pt x="15370" y="18746"/>
                  </a:cubicBezTo>
                  <a:cubicBezTo>
                    <a:pt x="15405" y="18722"/>
                    <a:pt x="15441" y="18699"/>
                    <a:pt x="15465" y="18675"/>
                  </a:cubicBezTo>
                  <a:cubicBezTo>
                    <a:pt x="15524" y="18627"/>
                    <a:pt x="15583" y="18580"/>
                    <a:pt x="15643" y="18521"/>
                  </a:cubicBezTo>
                  <a:cubicBezTo>
                    <a:pt x="15690" y="18485"/>
                    <a:pt x="15726" y="18449"/>
                    <a:pt x="15773" y="18402"/>
                  </a:cubicBezTo>
                  <a:cubicBezTo>
                    <a:pt x="15809" y="18366"/>
                    <a:pt x="15832" y="18331"/>
                    <a:pt x="15868" y="18295"/>
                  </a:cubicBezTo>
                  <a:cubicBezTo>
                    <a:pt x="15939" y="18224"/>
                    <a:pt x="16010" y="18141"/>
                    <a:pt x="16081" y="18058"/>
                  </a:cubicBezTo>
                  <a:cubicBezTo>
                    <a:pt x="16152" y="17975"/>
                    <a:pt x="16212" y="17892"/>
                    <a:pt x="16271" y="17809"/>
                  </a:cubicBezTo>
                  <a:cubicBezTo>
                    <a:pt x="16330" y="17726"/>
                    <a:pt x="16390" y="17643"/>
                    <a:pt x="16449" y="17560"/>
                  </a:cubicBezTo>
                  <a:cubicBezTo>
                    <a:pt x="16544" y="17394"/>
                    <a:pt x="16639" y="17240"/>
                    <a:pt x="16734" y="17085"/>
                  </a:cubicBezTo>
                  <a:cubicBezTo>
                    <a:pt x="16817" y="16931"/>
                    <a:pt x="16888" y="16777"/>
                    <a:pt x="16959" y="16623"/>
                  </a:cubicBezTo>
                  <a:cubicBezTo>
                    <a:pt x="17054" y="16433"/>
                    <a:pt x="17137" y="16243"/>
                    <a:pt x="17208" y="16054"/>
                  </a:cubicBezTo>
                  <a:cubicBezTo>
                    <a:pt x="17256" y="15959"/>
                    <a:pt x="17291" y="15852"/>
                    <a:pt x="17339" y="15757"/>
                  </a:cubicBezTo>
                  <a:cubicBezTo>
                    <a:pt x="17350" y="15710"/>
                    <a:pt x="17362" y="15662"/>
                    <a:pt x="17386" y="15615"/>
                  </a:cubicBezTo>
                  <a:cubicBezTo>
                    <a:pt x="17398" y="15567"/>
                    <a:pt x="17410" y="15520"/>
                    <a:pt x="17445" y="15484"/>
                  </a:cubicBezTo>
                  <a:cubicBezTo>
                    <a:pt x="17461" y="15461"/>
                    <a:pt x="17486" y="15448"/>
                    <a:pt x="17511" y="15448"/>
                  </a:cubicBezTo>
                  <a:cubicBezTo>
                    <a:pt x="17525" y="15448"/>
                    <a:pt x="17539" y="15452"/>
                    <a:pt x="17552" y="15461"/>
                  </a:cubicBezTo>
                  <a:cubicBezTo>
                    <a:pt x="17588" y="15484"/>
                    <a:pt x="17599" y="15520"/>
                    <a:pt x="17588" y="15555"/>
                  </a:cubicBezTo>
                  <a:cubicBezTo>
                    <a:pt x="17588" y="15567"/>
                    <a:pt x="17588" y="15591"/>
                    <a:pt x="17576" y="15603"/>
                  </a:cubicBezTo>
                  <a:cubicBezTo>
                    <a:pt x="17552" y="15686"/>
                    <a:pt x="17528" y="15757"/>
                    <a:pt x="17505" y="15840"/>
                  </a:cubicBezTo>
                  <a:cubicBezTo>
                    <a:pt x="18679" y="15710"/>
                    <a:pt x="20126" y="15259"/>
                    <a:pt x="21039" y="14583"/>
                  </a:cubicBezTo>
                  <a:cubicBezTo>
                    <a:pt x="22071" y="13670"/>
                    <a:pt x="22284" y="11855"/>
                    <a:pt x="21075" y="10989"/>
                  </a:cubicBezTo>
                  <a:cubicBezTo>
                    <a:pt x="20685" y="10743"/>
                    <a:pt x="20232" y="10643"/>
                    <a:pt x="19774" y="10643"/>
                  </a:cubicBezTo>
                  <a:cubicBezTo>
                    <a:pt x="19436" y="10643"/>
                    <a:pt x="19095" y="10697"/>
                    <a:pt x="18774" y="10788"/>
                  </a:cubicBezTo>
                  <a:cubicBezTo>
                    <a:pt x="18774" y="9258"/>
                    <a:pt x="18442" y="7716"/>
                    <a:pt x="18086" y="6221"/>
                  </a:cubicBezTo>
                  <a:cubicBezTo>
                    <a:pt x="17184" y="2817"/>
                    <a:pt x="14326" y="967"/>
                    <a:pt x="11041" y="244"/>
                  </a:cubicBezTo>
                  <a:cubicBezTo>
                    <a:pt x="10442" y="80"/>
                    <a:pt x="9844" y="0"/>
                    <a:pt x="9257" y="0"/>
                  </a:cubicBez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9" name="Google Shape;2954;p72">
              <a:extLst>
                <a:ext uri="{FF2B5EF4-FFF2-40B4-BE49-F238E27FC236}">
                  <a16:creationId xmlns:a16="http://schemas.microsoft.com/office/drawing/2014/main" id="{84380194-BD8F-7532-8E90-FFB9E7E28E0C}"/>
                </a:ext>
              </a:extLst>
            </p:cNvPr>
            <p:cNvSpPr/>
            <p:nvPr/>
          </p:nvSpPr>
          <p:spPr>
            <a:xfrm>
              <a:off x="4559125" y="2352700"/>
              <a:ext cx="643750" cy="567675"/>
            </a:xfrm>
            <a:custGeom>
              <a:avLst/>
              <a:gdLst/>
              <a:ahLst/>
              <a:cxnLst/>
              <a:rect l="l" t="t" r="r" b="b"/>
              <a:pathLst>
                <a:path w="25750" h="22707" extrusionOk="0">
                  <a:moveTo>
                    <a:pt x="13038" y="1"/>
                  </a:moveTo>
                  <a:cubicBezTo>
                    <a:pt x="12926" y="1"/>
                    <a:pt x="12815" y="2"/>
                    <a:pt x="12703" y="6"/>
                  </a:cubicBezTo>
                  <a:cubicBezTo>
                    <a:pt x="10651" y="41"/>
                    <a:pt x="8587" y="516"/>
                    <a:pt x="6915" y="1725"/>
                  </a:cubicBezTo>
                  <a:cubicBezTo>
                    <a:pt x="5254" y="2852"/>
                    <a:pt x="3796" y="4382"/>
                    <a:pt x="3037" y="6256"/>
                  </a:cubicBezTo>
                  <a:cubicBezTo>
                    <a:pt x="2871" y="6719"/>
                    <a:pt x="2740" y="7193"/>
                    <a:pt x="2610" y="7656"/>
                  </a:cubicBezTo>
                  <a:cubicBezTo>
                    <a:pt x="2242" y="8011"/>
                    <a:pt x="1957" y="8581"/>
                    <a:pt x="1851" y="8984"/>
                  </a:cubicBezTo>
                  <a:cubicBezTo>
                    <a:pt x="1756" y="9423"/>
                    <a:pt x="1756" y="9897"/>
                    <a:pt x="1590" y="10324"/>
                  </a:cubicBezTo>
                  <a:cubicBezTo>
                    <a:pt x="1507" y="10561"/>
                    <a:pt x="1364" y="10763"/>
                    <a:pt x="1234" y="10965"/>
                  </a:cubicBezTo>
                  <a:cubicBezTo>
                    <a:pt x="1127" y="11119"/>
                    <a:pt x="1020" y="11249"/>
                    <a:pt x="902" y="11392"/>
                  </a:cubicBezTo>
                  <a:cubicBezTo>
                    <a:pt x="558" y="11747"/>
                    <a:pt x="190" y="12068"/>
                    <a:pt x="95" y="12589"/>
                  </a:cubicBezTo>
                  <a:cubicBezTo>
                    <a:pt x="0" y="13016"/>
                    <a:pt x="48" y="13443"/>
                    <a:pt x="107" y="13870"/>
                  </a:cubicBezTo>
                  <a:cubicBezTo>
                    <a:pt x="202" y="14582"/>
                    <a:pt x="439" y="15270"/>
                    <a:pt x="748" y="15910"/>
                  </a:cubicBezTo>
                  <a:cubicBezTo>
                    <a:pt x="866" y="16171"/>
                    <a:pt x="1246" y="16954"/>
                    <a:pt x="1542" y="17002"/>
                  </a:cubicBezTo>
                  <a:cubicBezTo>
                    <a:pt x="1552" y="17003"/>
                    <a:pt x="1562" y="17004"/>
                    <a:pt x="1571" y="17004"/>
                  </a:cubicBezTo>
                  <a:cubicBezTo>
                    <a:pt x="1694" y="17004"/>
                    <a:pt x="1756" y="16862"/>
                    <a:pt x="1768" y="16741"/>
                  </a:cubicBezTo>
                  <a:cubicBezTo>
                    <a:pt x="1779" y="16598"/>
                    <a:pt x="1803" y="16456"/>
                    <a:pt x="1827" y="16314"/>
                  </a:cubicBezTo>
                  <a:cubicBezTo>
                    <a:pt x="1922" y="15839"/>
                    <a:pt x="2028" y="15365"/>
                    <a:pt x="2123" y="14890"/>
                  </a:cubicBezTo>
                  <a:cubicBezTo>
                    <a:pt x="2313" y="14048"/>
                    <a:pt x="2598" y="13242"/>
                    <a:pt x="2811" y="12400"/>
                  </a:cubicBezTo>
                  <a:cubicBezTo>
                    <a:pt x="3072" y="11332"/>
                    <a:pt x="3274" y="10253"/>
                    <a:pt x="3499" y="9174"/>
                  </a:cubicBezTo>
                  <a:cubicBezTo>
                    <a:pt x="3499" y="9162"/>
                    <a:pt x="3499" y="9162"/>
                    <a:pt x="3499" y="9150"/>
                  </a:cubicBezTo>
                  <a:cubicBezTo>
                    <a:pt x="3499" y="9126"/>
                    <a:pt x="3499" y="9091"/>
                    <a:pt x="3499" y="9055"/>
                  </a:cubicBezTo>
                  <a:cubicBezTo>
                    <a:pt x="3499" y="9031"/>
                    <a:pt x="3499" y="9008"/>
                    <a:pt x="3499" y="8972"/>
                  </a:cubicBezTo>
                  <a:cubicBezTo>
                    <a:pt x="3487" y="8948"/>
                    <a:pt x="3487" y="8913"/>
                    <a:pt x="3475" y="8877"/>
                  </a:cubicBezTo>
                  <a:cubicBezTo>
                    <a:pt x="3464" y="8842"/>
                    <a:pt x="3475" y="8794"/>
                    <a:pt x="3475" y="8747"/>
                  </a:cubicBezTo>
                  <a:cubicBezTo>
                    <a:pt x="3487" y="8664"/>
                    <a:pt x="3523" y="8581"/>
                    <a:pt x="3594" y="8545"/>
                  </a:cubicBezTo>
                  <a:cubicBezTo>
                    <a:pt x="3630" y="8533"/>
                    <a:pt x="3677" y="8521"/>
                    <a:pt x="3713" y="8509"/>
                  </a:cubicBezTo>
                  <a:lnTo>
                    <a:pt x="3796" y="8509"/>
                  </a:lnTo>
                  <a:cubicBezTo>
                    <a:pt x="3902" y="8509"/>
                    <a:pt x="4009" y="8521"/>
                    <a:pt x="4116" y="8533"/>
                  </a:cubicBezTo>
                  <a:cubicBezTo>
                    <a:pt x="4151" y="8545"/>
                    <a:pt x="4187" y="8545"/>
                    <a:pt x="4223" y="8557"/>
                  </a:cubicBezTo>
                  <a:cubicBezTo>
                    <a:pt x="4511" y="8539"/>
                    <a:pt x="4799" y="8531"/>
                    <a:pt x="5087" y="8531"/>
                  </a:cubicBezTo>
                  <a:cubicBezTo>
                    <a:pt x="6556" y="8531"/>
                    <a:pt x="8023" y="8753"/>
                    <a:pt x="9441" y="9150"/>
                  </a:cubicBezTo>
                  <a:cubicBezTo>
                    <a:pt x="9453" y="9126"/>
                    <a:pt x="9465" y="9103"/>
                    <a:pt x="9465" y="9079"/>
                  </a:cubicBezTo>
                  <a:cubicBezTo>
                    <a:pt x="9512" y="8960"/>
                    <a:pt x="9560" y="8830"/>
                    <a:pt x="9619" y="8711"/>
                  </a:cubicBezTo>
                  <a:cubicBezTo>
                    <a:pt x="9643" y="8628"/>
                    <a:pt x="9678" y="8557"/>
                    <a:pt x="9702" y="8486"/>
                  </a:cubicBezTo>
                  <a:cubicBezTo>
                    <a:pt x="9726" y="8438"/>
                    <a:pt x="9750" y="8379"/>
                    <a:pt x="9773" y="8332"/>
                  </a:cubicBezTo>
                  <a:cubicBezTo>
                    <a:pt x="9797" y="8260"/>
                    <a:pt x="9833" y="8201"/>
                    <a:pt x="9868" y="8130"/>
                  </a:cubicBezTo>
                  <a:cubicBezTo>
                    <a:pt x="9892" y="8083"/>
                    <a:pt x="9916" y="8023"/>
                    <a:pt x="9939" y="7976"/>
                  </a:cubicBezTo>
                  <a:cubicBezTo>
                    <a:pt x="9975" y="7905"/>
                    <a:pt x="10010" y="7845"/>
                    <a:pt x="10046" y="7774"/>
                  </a:cubicBezTo>
                  <a:cubicBezTo>
                    <a:pt x="10070" y="7727"/>
                    <a:pt x="10094" y="7679"/>
                    <a:pt x="10117" y="7632"/>
                  </a:cubicBezTo>
                  <a:cubicBezTo>
                    <a:pt x="10188" y="7513"/>
                    <a:pt x="10248" y="7395"/>
                    <a:pt x="10319" y="7276"/>
                  </a:cubicBezTo>
                  <a:cubicBezTo>
                    <a:pt x="10390" y="7157"/>
                    <a:pt x="10461" y="7027"/>
                    <a:pt x="10532" y="6908"/>
                  </a:cubicBezTo>
                  <a:cubicBezTo>
                    <a:pt x="10592" y="6802"/>
                    <a:pt x="10651" y="6707"/>
                    <a:pt x="10710" y="6612"/>
                  </a:cubicBezTo>
                  <a:cubicBezTo>
                    <a:pt x="10746" y="6553"/>
                    <a:pt x="10793" y="6493"/>
                    <a:pt x="10829" y="6434"/>
                  </a:cubicBezTo>
                  <a:cubicBezTo>
                    <a:pt x="10864" y="6375"/>
                    <a:pt x="10912" y="6327"/>
                    <a:pt x="10947" y="6268"/>
                  </a:cubicBezTo>
                  <a:cubicBezTo>
                    <a:pt x="10983" y="6220"/>
                    <a:pt x="11030" y="6173"/>
                    <a:pt x="11066" y="6126"/>
                  </a:cubicBezTo>
                  <a:cubicBezTo>
                    <a:pt x="11102" y="6066"/>
                    <a:pt x="11137" y="6031"/>
                    <a:pt x="11185" y="5983"/>
                  </a:cubicBezTo>
                  <a:cubicBezTo>
                    <a:pt x="11268" y="5876"/>
                    <a:pt x="11351" y="5782"/>
                    <a:pt x="11446" y="5687"/>
                  </a:cubicBezTo>
                  <a:cubicBezTo>
                    <a:pt x="11469" y="5651"/>
                    <a:pt x="11493" y="5627"/>
                    <a:pt x="11529" y="5592"/>
                  </a:cubicBezTo>
                  <a:cubicBezTo>
                    <a:pt x="11552" y="5568"/>
                    <a:pt x="11576" y="5544"/>
                    <a:pt x="11600" y="5521"/>
                  </a:cubicBezTo>
                  <a:cubicBezTo>
                    <a:pt x="11624" y="5485"/>
                    <a:pt x="11659" y="5473"/>
                    <a:pt x="11707" y="5461"/>
                  </a:cubicBezTo>
                  <a:cubicBezTo>
                    <a:pt x="11713" y="5460"/>
                    <a:pt x="11719" y="5459"/>
                    <a:pt x="11726" y="5459"/>
                  </a:cubicBezTo>
                  <a:cubicBezTo>
                    <a:pt x="11769" y="5459"/>
                    <a:pt x="11816" y="5491"/>
                    <a:pt x="11837" y="5533"/>
                  </a:cubicBezTo>
                  <a:cubicBezTo>
                    <a:pt x="11849" y="5568"/>
                    <a:pt x="11861" y="5592"/>
                    <a:pt x="11849" y="5627"/>
                  </a:cubicBezTo>
                  <a:cubicBezTo>
                    <a:pt x="11849" y="5663"/>
                    <a:pt x="11849" y="5699"/>
                    <a:pt x="11837" y="5734"/>
                  </a:cubicBezTo>
                  <a:cubicBezTo>
                    <a:pt x="11813" y="5805"/>
                    <a:pt x="11790" y="5876"/>
                    <a:pt x="11766" y="5959"/>
                  </a:cubicBezTo>
                  <a:cubicBezTo>
                    <a:pt x="11742" y="6031"/>
                    <a:pt x="11718" y="6114"/>
                    <a:pt x="11695" y="6185"/>
                  </a:cubicBezTo>
                  <a:cubicBezTo>
                    <a:pt x="11647" y="6303"/>
                    <a:pt x="11612" y="6434"/>
                    <a:pt x="11576" y="6553"/>
                  </a:cubicBezTo>
                  <a:cubicBezTo>
                    <a:pt x="11540" y="6671"/>
                    <a:pt x="11517" y="6802"/>
                    <a:pt x="11481" y="6920"/>
                  </a:cubicBezTo>
                  <a:cubicBezTo>
                    <a:pt x="11446" y="7039"/>
                    <a:pt x="11410" y="7157"/>
                    <a:pt x="11386" y="7276"/>
                  </a:cubicBezTo>
                  <a:cubicBezTo>
                    <a:pt x="11244" y="7798"/>
                    <a:pt x="11125" y="8332"/>
                    <a:pt x="11007" y="8865"/>
                  </a:cubicBezTo>
                  <a:cubicBezTo>
                    <a:pt x="11007" y="8865"/>
                    <a:pt x="11007" y="8877"/>
                    <a:pt x="10995" y="8877"/>
                  </a:cubicBezTo>
                  <a:cubicBezTo>
                    <a:pt x="10971" y="9019"/>
                    <a:pt x="10947" y="9162"/>
                    <a:pt x="10912" y="9304"/>
                  </a:cubicBezTo>
                  <a:cubicBezTo>
                    <a:pt x="10888" y="9399"/>
                    <a:pt x="10876" y="9506"/>
                    <a:pt x="10853" y="9613"/>
                  </a:cubicBezTo>
                  <a:cubicBezTo>
                    <a:pt x="11884" y="9980"/>
                    <a:pt x="12881" y="10443"/>
                    <a:pt x="13841" y="10965"/>
                  </a:cubicBezTo>
                  <a:cubicBezTo>
                    <a:pt x="14707" y="11498"/>
                    <a:pt x="15514" y="12127"/>
                    <a:pt x="16380" y="12672"/>
                  </a:cubicBezTo>
                  <a:cubicBezTo>
                    <a:pt x="17008" y="13123"/>
                    <a:pt x="17566" y="13669"/>
                    <a:pt x="18194" y="14119"/>
                  </a:cubicBezTo>
                  <a:cubicBezTo>
                    <a:pt x="18135" y="14309"/>
                    <a:pt x="18076" y="14499"/>
                    <a:pt x="18016" y="14689"/>
                  </a:cubicBezTo>
                  <a:cubicBezTo>
                    <a:pt x="17542" y="16373"/>
                    <a:pt x="17411" y="18128"/>
                    <a:pt x="17186" y="19848"/>
                  </a:cubicBezTo>
                  <a:cubicBezTo>
                    <a:pt x="17103" y="20572"/>
                    <a:pt x="17056" y="21295"/>
                    <a:pt x="17044" y="22019"/>
                  </a:cubicBezTo>
                  <a:cubicBezTo>
                    <a:pt x="16996" y="22647"/>
                    <a:pt x="17542" y="22695"/>
                    <a:pt x="18016" y="22706"/>
                  </a:cubicBezTo>
                  <a:lnTo>
                    <a:pt x="18123" y="22706"/>
                  </a:lnTo>
                  <a:cubicBezTo>
                    <a:pt x="19179" y="22706"/>
                    <a:pt x="19772" y="21710"/>
                    <a:pt x="20388" y="20999"/>
                  </a:cubicBezTo>
                  <a:cubicBezTo>
                    <a:pt x="20393" y="20998"/>
                    <a:pt x="20398" y="20998"/>
                    <a:pt x="20403" y="20998"/>
                  </a:cubicBezTo>
                  <a:cubicBezTo>
                    <a:pt x="20762" y="20998"/>
                    <a:pt x="21010" y="21439"/>
                    <a:pt x="21349" y="21568"/>
                  </a:cubicBezTo>
                  <a:cubicBezTo>
                    <a:pt x="21674" y="21796"/>
                    <a:pt x="22024" y="21893"/>
                    <a:pt x="22375" y="21893"/>
                  </a:cubicBezTo>
                  <a:cubicBezTo>
                    <a:pt x="23101" y="21893"/>
                    <a:pt x="23830" y="21479"/>
                    <a:pt x="24350" y="20951"/>
                  </a:cubicBezTo>
                  <a:cubicBezTo>
                    <a:pt x="24931" y="20441"/>
                    <a:pt x="25310" y="19741"/>
                    <a:pt x="25417" y="18970"/>
                  </a:cubicBezTo>
                  <a:cubicBezTo>
                    <a:pt x="25749" y="17262"/>
                    <a:pt x="24385" y="15970"/>
                    <a:pt x="23840" y="14487"/>
                  </a:cubicBezTo>
                  <a:cubicBezTo>
                    <a:pt x="23662" y="12957"/>
                    <a:pt x="24350" y="11463"/>
                    <a:pt x="24267" y="9921"/>
                  </a:cubicBezTo>
                  <a:cubicBezTo>
                    <a:pt x="24172" y="6754"/>
                    <a:pt x="22108" y="3896"/>
                    <a:pt x="19594" y="2105"/>
                  </a:cubicBezTo>
                  <a:cubicBezTo>
                    <a:pt x="17703" y="712"/>
                    <a:pt x="15380" y="1"/>
                    <a:pt x="13038"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0" name="Google Shape;2955;p72">
              <a:extLst>
                <a:ext uri="{FF2B5EF4-FFF2-40B4-BE49-F238E27FC236}">
                  <a16:creationId xmlns:a16="http://schemas.microsoft.com/office/drawing/2014/main" id="{D96291C9-90E4-9A0F-1DA4-14386C133259}"/>
                </a:ext>
              </a:extLst>
            </p:cNvPr>
            <p:cNvSpPr/>
            <p:nvPr/>
          </p:nvSpPr>
          <p:spPr>
            <a:xfrm>
              <a:off x="4826575" y="2674200"/>
              <a:ext cx="54275" cy="42775"/>
            </a:xfrm>
            <a:custGeom>
              <a:avLst/>
              <a:gdLst/>
              <a:ahLst/>
              <a:cxnLst/>
              <a:rect l="l" t="t" r="r" b="b"/>
              <a:pathLst>
                <a:path w="2171" h="1711" extrusionOk="0">
                  <a:moveTo>
                    <a:pt x="1261" y="0"/>
                  </a:moveTo>
                  <a:cubicBezTo>
                    <a:pt x="838" y="0"/>
                    <a:pt x="365" y="369"/>
                    <a:pt x="190" y="939"/>
                  </a:cubicBezTo>
                  <a:cubicBezTo>
                    <a:pt x="143" y="1117"/>
                    <a:pt x="0" y="1307"/>
                    <a:pt x="60" y="1497"/>
                  </a:cubicBezTo>
                  <a:cubicBezTo>
                    <a:pt x="94" y="1583"/>
                    <a:pt x="176" y="1624"/>
                    <a:pt x="257" y="1624"/>
                  </a:cubicBezTo>
                  <a:cubicBezTo>
                    <a:pt x="345" y="1624"/>
                    <a:pt x="432" y="1577"/>
                    <a:pt x="463" y="1485"/>
                  </a:cubicBezTo>
                  <a:cubicBezTo>
                    <a:pt x="585" y="982"/>
                    <a:pt x="962" y="381"/>
                    <a:pt x="1285" y="381"/>
                  </a:cubicBezTo>
                  <a:cubicBezTo>
                    <a:pt x="1464" y="381"/>
                    <a:pt x="1627" y="566"/>
                    <a:pt x="1720" y="1058"/>
                  </a:cubicBezTo>
                  <a:cubicBezTo>
                    <a:pt x="1791" y="1236"/>
                    <a:pt x="1696" y="1651"/>
                    <a:pt x="1922" y="1710"/>
                  </a:cubicBezTo>
                  <a:cubicBezTo>
                    <a:pt x="2171" y="1627"/>
                    <a:pt x="2029" y="1070"/>
                    <a:pt x="2017" y="856"/>
                  </a:cubicBezTo>
                  <a:cubicBezTo>
                    <a:pt x="1931" y="254"/>
                    <a:pt x="1613" y="0"/>
                    <a:pt x="1261"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1" name="Google Shape;2956;p72">
              <a:extLst>
                <a:ext uri="{FF2B5EF4-FFF2-40B4-BE49-F238E27FC236}">
                  <a16:creationId xmlns:a16="http://schemas.microsoft.com/office/drawing/2014/main" id="{723BE86F-A26C-6288-2BC8-EB49FC62CFEB}"/>
                </a:ext>
              </a:extLst>
            </p:cNvPr>
            <p:cNvSpPr/>
            <p:nvPr/>
          </p:nvSpPr>
          <p:spPr>
            <a:xfrm>
              <a:off x="4716450" y="2686950"/>
              <a:ext cx="49650" cy="67950"/>
            </a:xfrm>
            <a:custGeom>
              <a:avLst/>
              <a:gdLst/>
              <a:ahLst/>
              <a:cxnLst/>
              <a:rect l="l" t="t" r="r" b="b"/>
              <a:pathLst>
                <a:path w="1986" h="2718" extrusionOk="0">
                  <a:moveTo>
                    <a:pt x="1807" y="0"/>
                  </a:moveTo>
                  <a:cubicBezTo>
                    <a:pt x="1732" y="0"/>
                    <a:pt x="1659" y="42"/>
                    <a:pt x="1642" y="133"/>
                  </a:cubicBezTo>
                  <a:cubicBezTo>
                    <a:pt x="1559" y="548"/>
                    <a:pt x="1535" y="975"/>
                    <a:pt x="1417" y="1378"/>
                  </a:cubicBezTo>
                  <a:cubicBezTo>
                    <a:pt x="1357" y="1458"/>
                    <a:pt x="1267" y="1481"/>
                    <a:pt x="1168" y="1481"/>
                  </a:cubicBezTo>
                  <a:cubicBezTo>
                    <a:pt x="1031" y="1481"/>
                    <a:pt x="876" y="1437"/>
                    <a:pt x="752" y="1437"/>
                  </a:cubicBezTo>
                  <a:cubicBezTo>
                    <a:pt x="725" y="1433"/>
                    <a:pt x="698" y="1432"/>
                    <a:pt x="671" y="1432"/>
                  </a:cubicBezTo>
                  <a:cubicBezTo>
                    <a:pt x="226" y="1432"/>
                    <a:pt x="1" y="1979"/>
                    <a:pt x="325" y="2315"/>
                  </a:cubicBezTo>
                  <a:cubicBezTo>
                    <a:pt x="449" y="2430"/>
                    <a:pt x="798" y="2717"/>
                    <a:pt x="1031" y="2717"/>
                  </a:cubicBezTo>
                  <a:cubicBezTo>
                    <a:pt x="1110" y="2717"/>
                    <a:pt x="1176" y="2684"/>
                    <a:pt x="1215" y="2600"/>
                  </a:cubicBezTo>
                  <a:cubicBezTo>
                    <a:pt x="1286" y="2279"/>
                    <a:pt x="800" y="2268"/>
                    <a:pt x="658" y="2054"/>
                  </a:cubicBezTo>
                  <a:cubicBezTo>
                    <a:pt x="535" y="1883"/>
                    <a:pt x="565" y="1838"/>
                    <a:pt x="674" y="1838"/>
                  </a:cubicBezTo>
                  <a:cubicBezTo>
                    <a:pt x="794" y="1838"/>
                    <a:pt x="1010" y="1892"/>
                    <a:pt x="1225" y="1892"/>
                  </a:cubicBezTo>
                  <a:cubicBezTo>
                    <a:pt x="1481" y="1892"/>
                    <a:pt x="1736" y="1816"/>
                    <a:pt x="1832" y="1485"/>
                  </a:cubicBezTo>
                  <a:cubicBezTo>
                    <a:pt x="1938" y="1058"/>
                    <a:pt x="1962" y="595"/>
                    <a:pt x="1986" y="145"/>
                  </a:cubicBezTo>
                  <a:cubicBezTo>
                    <a:pt x="1973" y="51"/>
                    <a:pt x="1889" y="0"/>
                    <a:pt x="1807"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2" name="Google Shape;2957;p72">
              <a:extLst>
                <a:ext uri="{FF2B5EF4-FFF2-40B4-BE49-F238E27FC236}">
                  <a16:creationId xmlns:a16="http://schemas.microsoft.com/office/drawing/2014/main" id="{EC591E3A-E8F6-FE69-936A-4EF663E4CBCC}"/>
                </a:ext>
              </a:extLst>
            </p:cNvPr>
            <p:cNvSpPr/>
            <p:nvPr/>
          </p:nvSpPr>
          <p:spPr>
            <a:xfrm>
              <a:off x="4686650" y="2635825"/>
              <a:ext cx="46850" cy="45525"/>
            </a:xfrm>
            <a:custGeom>
              <a:avLst/>
              <a:gdLst/>
              <a:ahLst/>
              <a:cxnLst/>
              <a:rect l="l" t="t" r="r" b="b"/>
              <a:pathLst>
                <a:path w="1874" h="1821" extrusionOk="0">
                  <a:moveTo>
                    <a:pt x="1214" y="0"/>
                  </a:moveTo>
                  <a:cubicBezTo>
                    <a:pt x="789" y="0"/>
                    <a:pt x="290" y="455"/>
                    <a:pt x="153" y="1075"/>
                  </a:cubicBezTo>
                  <a:cubicBezTo>
                    <a:pt x="106" y="1205"/>
                    <a:pt x="70" y="1347"/>
                    <a:pt x="35" y="1478"/>
                  </a:cubicBezTo>
                  <a:cubicBezTo>
                    <a:pt x="0" y="1617"/>
                    <a:pt x="112" y="1703"/>
                    <a:pt x="220" y="1703"/>
                  </a:cubicBezTo>
                  <a:cubicBezTo>
                    <a:pt x="296" y="1703"/>
                    <a:pt x="371" y="1659"/>
                    <a:pt x="391" y="1561"/>
                  </a:cubicBezTo>
                  <a:cubicBezTo>
                    <a:pt x="553" y="885"/>
                    <a:pt x="893" y="427"/>
                    <a:pt x="1152" y="427"/>
                  </a:cubicBezTo>
                  <a:cubicBezTo>
                    <a:pt x="1366" y="427"/>
                    <a:pt x="1525" y="740"/>
                    <a:pt x="1482" y="1502"/>
                  </a:cubicBezTo>
                  <a:cubicBezTo>
                    <a:pt x="1429" y="1638"/>
                    <a:pt x="1414" y="1820"/>
                    <a:pt x="1566" y="1820"/>
                  </a:cubicBezTo>
                  <a:cubicBezTo>
                    <a:pt x="1587" y="1820"/>
                    <a:pt x="1610" y="1817"/>
                    <a:pt x="1636" y="1810"/>
                  </a:cubicBezTo>
                  <a:cubicBezTo>
                    <a:pt x="1861" y="1585"/>
                    <a:pt x="1873" y="1181"/>
                    <a:pt x="1861" y="873"/>
                  </a:cubicBezTo>
                  <a:cubicBezTo>
                    <a:pt x="1806" y="251"/>
                    <a:pt x="1530" y="0"/>
                    <a:pt x="121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3" name="Google Shape;2958;p72">
              <a:extLst>
                <a:ext uri="{FF2B5EF4-FFF2-40B4-BE49-F238E27FC236}">
                  <a16:creationId xmlns:a16="http://schemas.microsoft.com/office/drawing/2014/main" id="{3431C569-1D4D-F261-D41F-B9C56442BBC9}"/>
                </a:ext>
              </a:extLst>
            </p:cNvPr>
            <p:cNvSpPr/>
            <p:nvPr/>
          </p:nvSpPr>
          <p:spPr>
            <a:xfrm>
              <a:off x="4728200" y="2774125"/>
              <a:ext cx="63700" cy="47250"/>
            </a:xfrm>
            <a:custGeom>
              <a:avLst/>
              <a:gdLst/>
              <a:ahLst/>
              <a:cxnLst/>
              <a:rect l="l" t="t" r="r" b="b"/>
              <a:pathLst>
                <a:path w="2548" h="1890" extrusionOk="0">
                  <a:moveTo>
                    <a:pt x="245" y="0"/>
                  </a:moveTo>
                  <a:cubicBezTo>
                    <a:pt x="146" y="0"/>
                    <a:pt x="45" y="66"/>
                    <a:pt x="45" y="192"/>
                  </a:cubicBezTo>
                  <a:cubicBezTo>
                    <a:pt x="1" y="926"/>
                    <a:pt x="373" y="1889"/>
                    <a:pt x="1192" y="1889"/>
                  </a:cubicBezTo>
                  <a:cubicBezTo>
                    <a:pt x="1247" y="1889"/>
                    <a:pt x="1303" y="1885"/>
                    <a:pt x="1362" y="1876"/>
                  </a:cubicBezTo>
                  <a:cubicBezTo>
                    <a:pt x="1967" y="1781"/>
                    <a:pt x="2311" y="1153"/>
                    <a:pt x="2441" y="619"/>
                  </a:cubicBezTo>
                  <a:cubicBezTo>
                    <a:pt x="2453" y="500"/>
                    <a:pt x="2548" y="299"/>
                    <a:pt x="2382" y="275"/>
                  </a:cubicBezTo>
                  <a:cubicBezTo>
                    <a:pt x="2216" y="275"/>
                    <a:pt x="2216" y="631"/>
                    <a:pt x="2109" y="749"/>
                  </a:cubicBezTo>
                  <a:cubicBezTo>
                    <a:pt x="1939" y="1072"/>
                    <a:pt x="1581" y="1431"/>
                    <a:pt x="1226" y="1431"/>
                  </a:cubicBezTo>
                  <a:cubicBezTo>
                    <a:pt x="1085" y="1431"/>
                    <a:pt x="944" y="1374"/>
                    <a:pt x="816" y="1236"/>
                  </a:cubicBezTo>
                  <a:cubicBezTo>
                    <a:pt x="579" y="939"/>
                    <a:pt x="531" y="524"/>
                    <a:pt x="437" y="156"/>
                  </a:cubicBezTo>
                  <a:cubicBezTo>
                    <a:pt x="420" y="51"/>
                    <a:pt x="333" y="0"/>
                    <a:pt x="245"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4" name="Google Shape;2959;p72">
              <a:extLst>
                <a:ext uri="{FF2B5EF4-FFF2-40B4-BE49-F238E27FC236}">
                  <a16:creationId xmlns:a16="http://schemas.microsoft.com/office/drawing/2014/main" id="{1DCEBDE2-332A-3428-6768-27D24236FBAB}"/>
                </a:ext>
              </a:extLst>
            </p:cNvPr>
            <p:cNvSpPr/>
            <p:nvPr/>
          </p:nvSpPr>
          <p:spPr>
            <a:xfrm>
              <a:off x="5002325" y="2735550"/>
              <a:ext cx="76150" cy="45575"/>
            </a:xfrm>
            <a:custGeom>
              <a:avLst/>
              <a:gdLst/>
              <a:ahLst/>
              <a:cxnLst/>
              <a:rect l="l" t="t" r="r" b="b"/>
              <a:pathLst>
                <a:path w="3046" h="1823" extrusionOk="0">
                  <a:moveTo>
                    <a:pt x="2492" y="1"/>
                  </a:moveTo>
                  <a:cubicBezTo>
                    <a:pt x="1882" y="1"/>
                    <a:pt x="1277" y="274"/>
                    <a:pt x="858" y="715"/>
                  </a:cubicBezTo>
                  <a:cubicBezTo>
                    <a:pt x="687" y="875"/>
                    <a:pt x="1" y="1823"/>
                    <a:pt x="505" y="1823"/>
                  </a:cubicBezTo>
                  <a:cubicBezTo>
                    <a:pt x="526" y="1823"/>
                    <a:pt x="548" y="1821"/>
                    <a:pt x="573" y="1818"/>
                  </a:cubicBezTo>
                  <a:cubicBezTo>
                    <a:pt x="786" y="1616"/>
                    <a:pt x="881" y="1296"/>
                    <a:pt x="1071" y="1059"/>
                  </a:cubicBezTo>
                  <a:cubicBezTo>
                    <a:pt x="1432" y="544"/>
                    <a:pt x="2046" y="222"/>
                    <a:pt x="2670" y="222"/>
                  </a:cubicBezTo>
                  <a:cubicBezTo>
                    <a:pt x="2722" y="222"/>
                    <a:pt x="2774" y="224"/>
                    <a:pt x="2826" y="229"/>
                  </a:cubicBezTo>
                  <a:cubicBezTo>
                    <a:pt x="2836" y="230"/>
                    <a:pt x="2846" y="230"/>
                    <a:pt x="2855" y="230"/>
                  </a:cubicBezTo>
                  <a:cubicBezTo>
                    <a:pt x="3045" y="230"/>
                    <a:pt x="3000" y="12"/>
                    <a:pt x="2779" y="12"/>
                  </a:cubicBezTo>
                  <a:cubicBezTo>
                    <a:pt x="2764" y="12"/>
                    <a:pt x="2748" y="13"/>
                    <a:pt x="2731" y="15"/>
                  </a:cubicBezTo>
                  <a:cubicBezTo>
                    <a:pt x="2652" y="6"/>
                    <a:pt x="2572" y="1"/>
                    <a:pt x="2492"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5" name="Google Shape;2960;p72">
              <a:extLst>
                <a:ext uri="{FF2B5EF4-FFF2-40B4-BE49-F238E27FC236}">
                  <a16:creationId xmlns:a16="http://schemas.microsoft.com/office/drawing/2014/main" id="{018C7F42-ACBB-1B86-F3A8-DAE1E81C09C6}"/>
                </a:ext>
              </a:extLst>
            </p:cNvPr>
            <p:cNvSpPr/>
            <p:nvPr/>
          </p:nvSpPr>
          <p:spPr>
            <a:xfrm>
              <a:off x="5022050" y="2748625"/>
              <a:ext cx="30125" cy="44250"/>
            </a:xfrm>
            <a:custGeom>
              <a:avLst/>
              <a:gdLst/>
              <a:ahLst/>
              <a:cxnLst/>
              <a:rect l="l" t="t" r="r" b="b"/>
              <a:pathLst>
                <a:path w="1205" h="1770" extrusionOk="0">
                  <a:moveTo>
                    <a:pt x="564" y="1"/>
                  </a:moveTo>
                  <a:cubicBezTo>
                    <a:pt x="505" y="1"/>
                    <a:pt x="442" y="12"/>
                    <a:pt x="377" y="38"/>
                  </a:cubicBezTo>
                  <a:cubicBezTo>
                    <a:pt x="377" y="38"/>
                    <a:pt x="377" y="38"/>
                    <a:pt x="377" y="26"/>
                  </a:cubicBezTo>
                  <a:lnTo>
                    <a:pt x="377" y="26"/>
                  </a:lnTo>
                  <a:cubicBezTo>
                    <a:pt x="257" y="59"/>
                    <a:pt x="287" y="232"/>
                    <a:pt x="385" y="232"/>
                  </a:cubicBezTo>
                  <a:cubicBezTo>
                    <a:pt x="394" y="232"/>
                    <a:pt x="403" y="230"/>
                    <a:pt x="412" y="228"/>
                  </a:cubicBezTo>
                  <a:lnTo>
                    <a:pt x="412" y="228"/>
                  </a:lnTo>
                  <a:cubicBezTo>
                    <a:pt x="922" y="238"/>
                    <a:pt x="884" y="917"/>
                    <a:pt x="555" y="1153"/>
                  </a:cubicBezTo>
                  <a:cubicBezTo>
                    <a:pt x="436" y="1271"/>
                    <a:pt x="294" y="1366"/>
                    <a:pt x="152" y="1461"/>
                  </a:cubicBezTo>
                  <a:cubicBezTo>
                    <a:pt x="1" y="1551"/>
                    <a:pt x="97" y="1769"/>
                    <a:pt x="245" y="1769"/>
                  </a:cubicBezTo>
                  <a:cubicBezTo>
                    <a:pt x="272" y="1769"/>
                    <a:pt x="300" y="1762"/>
                    <a:pt x="329" y="1746"/>
                  </a:cubicBezTo>
                  <a:cubicBezTo>
                    <a:pt x="662" y="1532"/>
                    <a:pt x="1041" y="1283"/>
                    <a:pt x="1112" y="856"/>
                  </a:cubicBezTo>
                  <a:cubicBezTo>
                    <a:pt x="1205" y="486"/>
                    <a:pt x="950" y="1"/>
                    <a:pt x="56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6" name="Google Shape;2961;p72">
              <a:extLst>
                <a:ext uri="{FF2B5EF4-FFF2-40B4-BE49-F238E27FC236}">
                  <a16:creationId xmlns:a16="http://schemas.microsoft.com/office/drawing/2014/main" id="{8D3C4513-E035-E708-3895-5AA4C8422327}"/>
                </a:ext>
              </a:extLst>
            </p:cNvPr>
            <p:cNvSpPr/>
            <p:nvPr/>
          </p:nvSpPr>
          <p:spPr>
            <a:xfrm>
              <a:off x="4614575" y="2664450"/>
              <a:ext cx="8625" cy="19375"/>
            </a:xfrm>
            <a:custGeom>
              <a:avLst/>
              <a:gdLst/>
              <a:ahLst/>
              <a:cxnLst/>
              <a:rect l="l" t="t" r="r" b="b"/>
              <a:pathLst>
                <a:path w="345" h="775" extrusionOk="0">
                  <a:moveTo>
                    <a:pt x="119" y="1"/>
                  </a:moveTo>
                  <a:cubicBezTo>
                    <a:pt x="83" y="155"/>
                    <a:pt x="36" y="321"/>
                    <a:pt x="0" y="487"/>
                  </a:cubicBezTo>
                  <a:cubicBezTo>
                    <a:pt x="33" y="631"/>
                    <a:pt x="77" y="774"/>
                    <a:pt x="178" y="774"/>
                  </a:cubicBezTo>
                  <a:cubicBezTo>
                    <a:pt x="186" y="774"/>
                    <a:pt x="194" y="773"/>
                    <a:pt x="202" y="772"/>
                  </a:cubicBezTo>
                  <a:cubicBezTo>
                    <a:pt x="344" y="724"/>
                    <a:pt x="249" y="357"/>
                    <a:pt x="119"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7" name="Google Shape;2962;p72">
              <a:extLst>
                <a:ext uri="{FF2B5EF4-FFF2-40B4-BE49-F238E27FC236}">
                  <a16:creationId xmlns:a16="http://schemas.microsoft.com/office/drawing/2014/main" id="{6A933FF8-EA6A-6F28-B755-6B215E151F10}"/>
                </a:ext>
              </a:extLst>
            </p:cNvPr>
            <p:cNvSpPr/>
            <p:nvPr/>
          </p:nvSpPr>
          <p:spPr>
            <a:xfrm>
              <a:off x="4602125" y="2641625"/>
              <a:ext cx="23725" cy="42175"/>
            </a:xfrm>
            <a:custGeom>
              <a:avLst/>
              <a:gdLst/>
              <a:ahLst/>
              <a:cxnLst/>
              <a:rect l="l" t="t" r="r" b="b"/>
              <a:pathLst>
                <a:path w="949" h="1687" extrusionOk="0">
                  <a:moveTo>
                    <a:pt x="119" y="1"/>
                  </a:moveTo>
                  <a:cubicBezTo>
                    <a:pt x="36" y="1"/>
                    <a:pt x="0" y="107"/>
                    <a:pt x="48" y="155"/>
                  </a:cubicBezTo>
                  <a:cubicBezTo>
                    <a:pt x="237" y="451"/>
                    <a:pt x="332" y="795"/>
                    <a:pt x="427" y="1139"/>
                  </a:cubicBezTo>
                  <a:cubicBezTo>
                    <a:pt x="507" y="1265"/>
                    <a:pt x="499" y="1687"/>
                    <a:pt x="678" y="1687"/>
                  </a:cubicBezTo>
                  <a:cubicBezTo>
                    <a:pt x="685" y="1687"/>
                    <a:pt x="692" y="1686"/>
                    <a:pt x="700" y="1685"/>
                  </a:cubicBezTo>
                  <a:cubicBezTo>
                    <a:pt x="949" y="1602"/>
                    <a:pt x="427" y="416"/>
                    <a:pt x="320" y="226"/>
                  </a:cubicBezTo>
                  <a:cubicBezTo>
                    <a:pt x="273" y="143"/>
                    <a:pt x="225" y="12"/>
                    <a:pt x="119"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8" name="Google Shape;2963;p72">
              <a:extLst>
                <a:ext uri="{FF2B5EF4-FFF2-40B4-BE49-F238E27FC236}">
                  <a16:creationId xmlns:a16="http://schemas.microsoft.com/office/drawing/2014/main" id="{2159D937-087D-D686-0574-25DED8D2C9CD}"/>
                </a:ext>
              </a:extLst>
            </p:cNvPr>
            <p:cNvSpPr/>
            <p:nvPr/>
          </p:nvSpPr>
          <p:spPr>
            <a:xfrm>
              <a:off x="4597675" y="2662900"/>
              <a:ext cx="20450" cy="40275"/>
            </a:xfrm>
            <a:custGeom>
              <a:avLst/>
              <a:gdLst/>
              <a:ahLst/>
              <a:cxnLst/>
              <a:rect l="l" t="t" r="r" b="b"/>
              <a:pathLst>
                <a:path w="818" h="1611" extrusionOk="0">
                  <a:moveTo>
                    <a:pt x="582" y="0"/>
                  </a:moveTo>
                  <a:cubicBezTo>
                    <a:pt x="504" y="0"/>
                    <a:pt x="408" y="38"/>
                    <a:pt x="320" y="146"/>
                  </a:cubicBezTo>
                  <a:cubicBezTo>
                    <a:pt x="0" y="525"/>
                    <a:pt x="12" y="1083"/>
                    <a:pt x="166" y="1522"/>
                  </a:cubicBezTo>
                  <a:cubicBezTo>
                    <a:pt x="186" y="1570"/>
                    <a:pt x="237" y="1611"/>
                    <a:pt x="294" y="1611"/>
                  </a:cubicBezTo>
                  <a:cubicBezTo>
                    <a:pt x="307" y="1611"/>
                    <a:pt x="319" y="1609"/>
                    <a:pt x="332" y="1605"/>
                  </a:cubicBezTo>
                  <a:cubicBezTo>
                    <a:pt x="534" y="1522"/>
                    <a:pt x="332" y="1273"/>
                    <a:pt x="344" y="1107"/>
                  </a:cubicBezTo>
                  <a:cubicBezTo>
                    <a:pt x="332" y="810"/>
                    <a:pt x="320" y="371"/>
                    <a:pt x="629" y="193"/>
                  </a:cubicBezTo>
                  <a:cubicBezTo>
                    <a:pt x="817" y="146"/>
                    <a:pt x="735" y="0"/>
                    <a:pt x="582"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9" name="Google Shape;2964;p72">
              <a:extLst>
                <a:ext uri="{FF2B5EF4-FFF2-40B4-BE49-F238E27FC236}">
                  <a16:creationId xmlns:a16="http://schemas.microsoft.com/office/drawing/2014/main" id="{DE19BDA9-FC5D-BB54-5221-5E49ECD7738D}"/>
                </a:ext>
              </a:extLst>
            </p:cNvPr>
            <p:cNvSpPr/>
            <p:nvPr/>
          </p:nvSpPr>
          <p:spPr>
            <a:xfrm>
              <a:off x="4853250" y="2613925"/>
              <a:ext cx="62000" cy="38675"/>
            </a:xfrm>
            <a:custGeom>
              <a:avLst/>
              <a:gdLst/>
              <a:ahLst/>
              <a:cxnLst/>
              <a:rect l="l" t="t" r="r" b="b"/>
              <a:pathLst>
                <a:path w="2480" h="1547" extrusionOk="0">
                  <a:moveTo>
                    <a:pt x="884" y="1"/>
                  </a:moveTo>
                  <a:cubicBezTo>
                    <a:pt x="782" y="1"/>
                    <a:pt x="680" y="17"/>
                    <a:pt x="582" y="53"/>
                  </a:cubicBezTo>
                  <a:cubicBezTo>
                    <a:pt x="380" y="136"/>
                    <a:pt x="238" y="326"/>
                    <a:pt x="143" y="516"/>
                  </a:cubicBezTo>
                  <a:cubicBezTo>
                    <a:pt x="84" y="634"/>
                    <a:pt x="1" y="753"/>
                    <a:pt x="13" y="895"/>
                  </a:cubicBezTo>
                  <a:cubicBezTo>
                    <a:pt x="36" y="1097"/>
                    <a:pt x="297" y="1132"/>
                    <a:pt x="463" y="1168"/>
                  </a:cubicBezTo>
                  <a:cubicBezTo>
                    <a:pt x="724" y="1203"/>
                    <a:pt x="997" y="1227"/>
                    <a:pt x="1258" y="1275"/>
                  </a:cubicBezTo>
                  <a:cubicBezTo>
                    <a:pt x="1507" y="1310"/>
                    <a:pt x="1744" y="1381"/>
                    <a:pt x="1982" y="1476"/>
                  </a:cubicBezTo>
                  <a:cubicBezTo>
                    <a:pt x="2065" y="1507"/>
                    <a:pt x="2158" y="1547"/>
                    <a:pt x="2249" y="1547"/>
                  </a:cubicBezTo>
                  <a:cubicBezTo>
                    <a:pt x="2300" y="1547"/>
                    <a:pt x="2350" y="1534"/>
                    <a:pt x="2397" y="1500"/>
                  </a:cubicBezTo>
                  <a:cubicBezTo>
                    <a:pt x="2456" y="1464"/>
                    <a:pt x="2480" y="1393"/>
                    <a:pt x="2456" y="1322"/>
                  </a:cubicBezTo>
                  <a:cubicBezTo>
                    <a:pt x="2444" y="1298"/>
                    <a:pt x="2420" y="1275"/>
                    <a:pt x="2397" y="1263"/>
                  </a:cubicBezTo>
                  <a:cubicBezTo>
                    <a:pt x="2207" y="895"/>
                    <a:pt x="1982" y="516"/>
                    <a:pt x="1638" y="267"/>
                  </a:cubicBezTo>
                  <a:cubicBezTo>
                    <a:pt x="1423" y="112"/>
                    <a:pt x="1152" y="1"/>
                    <a:pt x="88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0" name="Google Shape;2965;p72">
              <a:extLst>
                <a:ext uri="{FF2B5EF4-FFF2-40B4-BE49-F238E27FC236}">
                  <a16:creationId xmlns:a16="http://schemas.microsoft.com/office/drawing/2014/main" id="{B7FA6355-8182-0BD8-DB4F-115075866CAB}"/>
                </a:ext>
              </a:extLst>
            </p:cNvPr>
            <p:cNvSpPr/>
            <p:nvPr/>
          </p:nvSpPr>
          <p:spPr>
            <a:xfrm>
              <a:off x="4700875" y="2581200"/>
              <a:ext cx="56625" cy="32650"/>
            </a:xfrm>
            <a:custGeom>
              <a:avLst/>
              <a:gdLst/>
              <a:ahLst/>
              <a:cxnLst/>
              <a:rect l="l" t="t" r="r" b="b"/>
              <a:pathLst>
                <a:path w="2265" h="1306" extrusionOk="0">
                  <a:moveTo>
                    <a:pt x="1216" y="1"/>
                  </a:moveTo>
                  <a:cubicBezTo>
                    <a:pt x="768" y="1"/>
                    <a:pt x="291" y="101"/>
                    <a:pt x="189" y="318"/>
                  </a:cubicBezTo>
                  <a:cubicBezTo>
                    <a:pt x="184" y="318"/>
                    <a:pt x="179" y="317"/>
                    <a:pt x="175" y="317"/>
                  </a:cubicBezTo>
                  <a:cubicBezTo>
                    <a:pt x="75" y="317"/>
                    <a:pt x="0" y="429"/>
                    <a:pt x="11" y="520"/>
                  </a:cubicBezTo>
                  <a:cubicBezTo>
                    <a:pt x="71" y="722"/>
                    <a:pt x="344" y="769"/>
                    <a:pt x="510" y="876"/>
                  </a:cubicBezTo>
                  <a:cubicBezTo>
                    <a:pt x="857" y="1022"/>
                    <a:pt x="1195" y="1306"/>
                    <a:pt x="1592" y="1306"/>
                  </a:cubicBezTo>
                  <a:cubicBezTo>
                    <a:pt x="1614" y="1306"/>
                    <a:pt x="1637" y="1305"/>
                    <a:pt x="1660" y="1303"/>
                  </a:cubicBezTo>
                  <a:cubicBezTo>
                    <a:pt x="2051" y="1291"/>
                    <a:pt x="2265" y="401"/>
                    <a:pt x="2004" y="164"/>
                  </a:cubicBezTo>
                  <a:cubicBezTo>
                    <a:pt x="1872" y="57"/>
                    <a:pt x="1552" y="1"/>
                    <a:pt x="1216"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1" name="Google Shape;2966;p72">
              <a:extLst>
                <a:ext uri="{FF2B5EF4-FFF2-40B4-BE49-F238E27FC236}">
                  <a16:creationId xmlns:a16="http://schemas.microsoft.com/office/drawing/2014/main" id="{01955007-4217-BD05-F111-276A40D53C4B}"/>
                </a:ext>
              </a:extLst>
            </p:cNvPr>
            <p:cNvSpPr/>
            <p:nvPr/>
          </p:nvSpPr>
          <p:spPr>
            <a:xfrm>
              <a:off x="4812925" y="2748350"/>
              <a:ext cx="141475" cy="85450"/>
            </a:xfrm>
            <a:custGeom>
              <a:avLst/>
              <a:gdLst/>
              <a:ahLst/>
              <a:cxnLst/>
              <a:rect l="l" t="t" r="r" b="b"/>
              <a:pathLst>
                <a:path w="5659" h="3418" extrusionOk="0">
                  <a:moveTo>
                    <a:pt x="2621" y="0"/>
                  </a:moveTo>
                  <a:cubicBezTo>
                    <a:pt x="2323" y="0"/>
                    <a:pt x="2026" y="34"/>
                    <a:pt x="1744" y="96"/>
                  </a:cubicBezTo>
                  <a:cubicBezTo>
                    <a:pt x="274" y="535"/>
                    <a:pt x="1" y="2207"/>
                    <a:pt x="1400" y="2966"/>
                  </a:cubicBezTo>
                  <a:cubicBezTo>
                    <a:pt x="1885" y="3247"/>
                    <a:pt x="2431" y="3418"/>
                    <a:pt x="2980" y="3418"/>
                  </a:cubicBezTo>
                  <a:cubicBezTo>
                    <a:pt x="3197" y="3418"/>
                    <a:pt x="3415" y="3391"/>
                    <a:pt x="3630" y="3334"/>
                  </a:cubicBezTo>
                  <a:cubicBezTo>
                    <a:pt x="4887" y="3073"/>
                    <a:pt x="5658" y="1697"/>
                    <a:pt x="4626" y="701"/>
                  </a:cubicBezTo>
                  <a:cubicBezTo>
                    <a:pt x="4087" y="204"/>
                    <a:pt x="3351" y="0"/>
                    <a:pt x="2621" y="0"/>
                  </a:cubicBezTo>
                  <a:close/>
                </a:path>
              </a:pathLst>
            </a:custGeom>
            <a:solidFill>
              <a:srgbClr val="F25C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2" name="Google Shape;2967;p72">
              <a:extLst>
                <a:ext uri="{FF2B5EF4-FFF2-40B4-BE49-F238E27FC236}">
                  <a16:creationId xmlns:a16="http://schemas.microsoft.com/office/drawing/2014/main" id="{3C5B1E97-60A2-4642-F7A4-F4AFFB96B35A}"/>
                </a:ext>
              </a:extLst>
            </p:cNvPr>
            <p:cNvSpPr/>
            <p:nvPr/>
          </p:nvSpPr>
          <p:spPr>
            <a:xfrm>
              <a:off x="4613425" y="2719750"/>
              <a:ext cx="108800" cy="65150"/>
            </a:xfrm>
            <a:custGeom>
              <a:avLst/>
              <a:gdLst/>
              <a:ahLst/>
              <a:cxnLst/>
              <a:rect l="l" t="t" r="r" b="b"/>
              <a:pathLst>
                <a:path w="4352" h="2606" extrusionOk="0">
                  <a:moveTo>
                    <a:pt x="1894" y="1"/>
                  </a:moveTo>
                  <a:cubicBezTo>
                    <a:pt x="875" y="1"/>
                    <a:pt x="1" y="875"/>
                    <a:pt x="782" y="1893"/>
                  </a:cubicBezTo>
                  <a:cubicBezTo>
                    <a:pt x="1120" y="2315"/>
                    <a:pt x="1636" y="2606"/>
                    <a:pt x="2172" y="2606"/>
                  </a:cubicBezTo>
                  <a:cubicBezTo>
                    <a:pt x="2238" y="2606"/>
                    <a:pt x="2305" y="2601"/>
                    <a:pt x="2371" y="2592"/>
                  </a:cubicBezTo>
                  <a:cubicBezTo>
                    <a:pt x="4352" y="2355"/>
                    <a:pt x="4138" y="493"/>
                    <a:pt x="2371" y="66"/>
                  </a:cubicBezTo>
                  <a:cubicBezTo>
                    <a:pt x="2212" y="22"/>
                    <a:pt x="2051" y="1"/>
                    <a:pt x="1894" y="1"/>
                  </a:cubicBezTo>
                  <a:close/>
                </a:path>
              </a:pathLst>
            </a:custGeom>
            <a:solidFill>
              <a:srgbClr val="F25C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3" name="Google Shape;2968;p72">
              <a:extLst>
                <a:ext uri="{FF2B5EF4-FFF2-40B4-BE49-F238E27FC236}">
                  <a16:creationId xmlns:a16="http://schemas.microsoft.com/office/drawing/2014/main" id="{73568429-5C68-E02A-45C0-25DE50E720AA}"/>
                </a:ext>
              </a:extLst>
            </p:cNvPr>
            <p:cNvSpPr/>
            <p:nvPr/>
          </p:nvSpPr>
          <p:spPr>
            <a:xfrm>
              <a:off x="4600325" y="2657650"/>
              <a:ext cx="158375" cy="274875"/>
            </a:xfrm>
            <a:custGeom>
              <a:avLst/>
              <a:gdLst/>
              <a:ahLst/>
              <a:cxnLst/>
              <a:rect l="l" t="t" r="r" b="b"/>
              <a:pathLst>
                <a:path w="6335" h="10995" extrusionOk="0">
                  <a:moveTo>
                    <a:pt x="857" y="1"/>
                  </a:moveTo>
                  <a:cubicBezTo>
                    <a:pt x="812" y="1"/>
                    <a:pt x="767" y="25"/>
                    <a:pt x="748" y="83"/>
                  </a:cubicBezTo>
                  <a:cubicBezTo>
                    <a:pt x="713" y="202"/>
                    <a:pt x="677" y="320"/>
                    <a:pt x="630" y="439"/>
                  </a:cubicBezTo>
                  <a:cubicBezTo>
                    <a:pt x="440" y="1032"/>
                    <a:pt x="238" y="1625"/>
                    <a:pt x="120" y="2230"/>
                  </a:cubicBezTo>
                  <a:cubicBezTo>
                    <a:pt x="25" y="2728"/>
                    <a:pt x="13" y="3238"/>
                    <a:pt x="13" y="3748"/>
                  </a:cubicBezTo>
                  <a:cubicBezTo>
                    <a:pt x="1" y="4116"/>
                    <a:pt x="13" y="4495"/>
                    <a:pt x="48" y="4863"/>
                  </a:cubicBezTo>
                  <a:cubicBezTo>
                    <a:pt x="96" y="5242"/>
                    <a:pt x="179" y="5598"/>
                    <a:pt x="262" y="5966"/>
                  </a:cubicBezTo>
                  <a:cubicBezTo>
                    <a:pt x="392" y="6452"/>
                    <a:pt x="618" y="6903"/>
                    <a:pt x="855" y="7342"/>
                  </a:cubicBezTo>
                  <a:cubicBezTo>
                    <a:pt x="1092" y="7792"/>
                    <a:pt x="1436" y="8172"/>
                    <a:pt x="1792" y="8528"/>
                  </a:cubicBezTo>
                  <a:cubicBezTo>
                    <a:pt x="1970" y="8717"/>
                    <a:pt x="2148" y="8895"/>
                    <a:pt x="2337" y="9061"/>
                  </a:cubicBezTo>
                  <a:cubicBezTo>
                    <a:pt x="2646" y="9311"/>
                    <a:pt x="2990" y="9512"/>
                    <a:pt x="3322" y="9726"/>
                  </a:cubicBezTo>
                  <a:cubicBezTo>
                    <a:pt x="3618" y="9927"/>
                    <a:pt x="3915" y="10117"/>
                    <a:pt x="4223" y="10283"/>
                  </a:cubicBezTo>
                  <a:cubicBezTo>
                    <a:pt x="4709" y="10544"/>
                    <a:pt x="5231" y="10734"/>
                    <a:pt x="5753" y="10876"/>
                  </a:cubicBezTo>
                  <a:cubicBezTo>
                    <a:pt x="5919" y="10912"/>
                    <a:pt x="6073" y="10983"/>
                    <a:pt x="6239" y="10995"/>
                  </a:cubicBezTo>
                  <a:cubicBezTo>
                    <a:pt x="6322" y="10983"/>
                    <a:pt x="6334" y="10864"/>
                    <a:pt x="6251" y="10829"/>
                  </a:cubicBezTo>
                  <a:cubicBezTo>
                    <a:pt x="6050" y="10746"/>
                    <a:pt x="5848" y="10686"/>
                    <a:pt x="5646" y="10615"/>
                  </a:cubicBezTo>
                  <a:cubicBezTo>
                    <a:pt x="5279" y="10485"/>
                    <a:pt x="4911" y="10354"/>
                    <a:pt x="4567" y="10176"/>
                  </a:cubicBezTo>
                  <a:cubicBezTo>
                    <a:pt x="4199" y="9998"/>
                    <a:pt x="3856" y="9761"/>
                    <a:pt x="3523" y="9536"/>
                  </a:cubicBezTo>
                  <a:cubicBezTo>
                    <a:pt x="3251" y="9346"/>
                    <a:pt x="2966" y="9168"/>
                    <a:pt x="2693" y="8967"/>
                  </a:cubicBezTo>
                  <a:cubicBezTo>
                    <a:pt x="2243" y="8611"/>
                    <a:pt x="1863" y="8184"/>
                    <a:pt x="1483" y="7757"/>
                  </a:cubicBezTo>
                  <a:cubicBezTo>
                    <a:pt x="1163" y="7389"/>
                    <a:pt x="938" y="6950"/>
                    <a:pt x="724" y="6511"/>
                  </a:cubicBezTo>
                  <a:cubicBezTo>
                    <a:pt x="499" y="6013"/>
                    <a:pt x="380" y="5480"/>
                    <a:pt x="309" y="4934"/>
                  </a:cubicBezTo>
                  <a:cubicBezTo>
                    <a:pt x="238" y="4317"/>
                    <a:pt x="274" y="3689"/>
                    <a:pt x="309" y="3060"/>
                  </a:cubicBezTo>
                  <a:cubicBezTo>
                    <a:pt x="357" y="2289"/>
                    <a:pt x="582" y="1554"/>
                    <a:pt x="796" y="818"/>
                  </a:cubicBezTo>
                  <a:cubicBezTo>
                    <a:pt x="867" y="593"/>
                    <a:pt x="938" y="368"/>
                    <a:pt x="973" y="131"/>
                  </a:cubicBezTo>
                  <a:cubicBezTo>
                    <a:pt x="988" y="53"/>
                    <a:pt x="922" y="1"/>
                    <a:pt x="85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4" name="Google Shape;2969;p72">
              <a:extLst>
                <a:ext uri="{FF2B5EF4-FFF2-40B4-BE49-F238E27FC236}">
                  <a16:creationId xmlns:a16="http://schemas.microsoft.com/office/drawing/2014/main" id="{96B8B3A8-81C7-FCF1-97A1-6872EDDC802D}"/>
                </a:ext>
              </a:extLst>
            </p:cNvPr>
            <p:cNvSpPr/>
            <p:nvPr/>
          </p:nvSpPr>
          <p:spPr>
            <a:xfrm>
              <a:off x="4748000" y="2367950"/>
              <a:ext cx="359700" cy="193650"/>
            </a:xfrm>
            <a:custGeom>
              <a:avLst/>
              <a:gdLst/>
              <a:ahLst/>
              <a:cxnLst/>
              <a:rect l="l" t="t" r="r" b="b"/>
              <a:pathLst>
                <a:path w="14388" h="7746" extrusionOk="0">
                  <a:moveTo>
                    <a:pt x="13" y="1356"/>
                  </a:moveTo>
                  <a:lnTo>
                    <a:pt x="13" y="1356"/>
                  </a:lnTo>
                  <a:cubicBezTo>
                    <a:pt x="8" y="1358"/>
                    <a:pt x="4" y="1360"/>
                    <a:pt x="0" y="1364"/>
                  </a:cubicBezTo>
                  <a:cubicBezTo>
                    <a:pt x="4" y="1362"/>
                    <a:pt x="8" y="1359"/>
                    <a:pt x="13" y="1356"/>
                  </a:cubicBezTo>
                  <a:close/>
                  <a:moveTo>
                    <a:pt x="4555" y="0"/>
                  </a:moveTo>
                  <a:cubicBezTo>
                    <a:pt x="4080" y="0"/>
                    <a:pt x="3618" y="83"/>
                    <a:pt x="3155" y="131"/>
                  </a:cubicBezTo>
                  <a:cubicBezTo>
                    <a:pt x="2835" y="178"/>
                    <a:pt x="2503" y="202"/>
                    <a:pt x="2195" y="273"/>
                  </a:cubicBezTo>
                  <a:cubicBezTo>
                    <a:pt x="1768" y="368"/>
                    <a:pt x="1364" y="510"/>
                    <a:pt x="985" y="700"/>
                  </a:cubicBezTo>
                  <a:cubicBezTo>
                    <a:pt x="961" y="712"/>
                    <a:pt x="949" y="724"/>
                    <a:pt x="937" y="724"/>
                  </a:cubicBezTo>
                  <a:cubicBezTo>
                    <a:pt x="748" y="854"/>
                    <a:pt x="558" y="985"/>
                    <a:pt x="368" y="1115"/>
                  </a:cubicBezTo>
                  <a:cubicBezTo>
                    <a:pt x="253" y="1196"/>
                    <a:pt x="128" y="1276"/>
                    <a:pt x="13" y="1356"/>
                  </a:cubicBezTo>
                  <a:lnTo>
                    <a:pt x="13" y="1356"/>
                  </a:lnTo>
                  <a:cubicBezTo>
                    <a:pt x="20" y="1353"/>
                    <a:pt x="28" y="1353"/>
                    <a:pt x="36" y="1353"/>
                  </a:cubicBezTo>
                  <a:cubicBezTo>
                    <a:pt x="166" y="1317"/>
                    <a:pt x="297" y="1281"/>
                    <a:pt x="415" y="1246"/>
                  </a:cubicBezTo>
                  <a:cubicBezTo>
                    <a:pt x="510" y="1222"/>
                    <a:pt x="605" y="1198"/>
                    <a:pt x="688" y="1175"/>
                  </a:cubicBezTo>
                  <a:lnTo>
                    <a:pt x="736" y="1175"/>
                  </a:lnTo>
                  <a:cubicBezTo>
                    <a:pt x="783" y="1163"/>
                    <a:pt x="831" y="1151"/>
                    <a:pt x="878" y="1139"/>
                  </a:cubicBezTo>
                  <a:lnTo>
                    <a:pt x="937" y="1139"/>
                  </a:lnTo>
                  <a:cubicBezTo>
                    <a:pt x="1609" y="991"/>
                    <a:pt x="2290" y="917"/>
                    <a:pt x="2978" y="917"/>
                  </a:cubicBezTo>
                  <a:cubicBezTo>
                    <a:pt x="3116" y="917"/>
                    <a:pt x="3254" y="920"/>
                    <a:pt x="3392" y="926"/>
                  </a:cubicBezTo>
                  <a:cubicBezTo>
                    <a:pt x="4235" y="937"/>
                    <a:pt x="5065" y="1092"/>
                    <a:pt x="5871" y="1329"/>
                  </a:cubicBezTo>
                  <a:cubicBezTo>
                    <a:pt x="5919" y="1341"/>
                    <a:pt x="5978" y="1341"/>
                    <a:pt x="6025" y="1353"/>
                  </a:cubicBezTo>
                  <a:cubicBezTo>
                    <a:pt x="6061" y="1353"/>
                    <a:pt x="6085" y="1364"/>
                    <a:pt x="6108" y="1388"/>
                  </a:cubicBezTo>
                  <a:cubicBezTo>
                    <a:pt x="6120" y="1388"/>
                    <a:pt x="6120" y="1400"/>
                    <a:pt x="6120" y="1412"/>
                  </a:cubicBezTo>
                  <a:cubicBezTo>
                    <a:pt x="6654" y="1578"/>
                    <a:pt x="7188" y="1744"/>
                    <a:pt x="7698" y="1969"/>
                  </a:cubicBezTo>
                  <a:cubicBezTo>
                    <a:pt x="8445" y="2290"/>
                    <a:pt x="9168" y="2693"/>
                    <a:pt x="9856" y="3120"/>
                  </a:cubicBezTo>
                  <a:cubicBezTo>
                    <a:pt x="10627" y="3618"/>
                    <a:pt x="11386" y="4152"/>
                    <a:pt x="12027" y="4816"/>
                  </a:cubicBezTo>
                  <a:cubicBezTo>
                    <a:pt x="12821" y="5693"/>
                    <a:pt x="13509" y="6666"/>
                    <a:pt x="14091" y="7698"/>
                  </a:cubicBezTo>
                  <a:cubicBezTo>
                    <a:pt x="14126" y="7733"/>
                    <a:pt x="14162" y="7745"/>
                    <a:pt x="14197" y="7745"/>
                  </a:cubicBezTo>
                  <a:cubicBezTo>
                    <a:pt x="14292" y="7745"/>
                    <a:pt x="14387" y="7639"/>
                    <a:pt x="14328" y="7532"/>
                  </a:cubicBezTo>
                  <a:cubicBezTo>
                    <a:pt x="14162" y="7188"/>
                    <a:pt x="14091" y="6808"/>
                    <a:pt x="13960" y="6453"/>
                  </a:cubicBezTo>
                  <a:cubicBezTo>
                    <a:pt x="13770" y="5931"/>
                    <a:pt x="13486" y="5456"/>
                    <a:pt x="13189" y="4982"/>
                  </a:cubicBezTo>
                  <a:cubicBezTo>
                    <a:pt x="12276" y="3452"/>
                    <a:pt x="11114" y="1981"/>
                    <a:pt x="9512" y="1139"/>
                  </a:cubicBezTo>
                  <a:cubicBezTo>
                    <a:pt x="8967" y="843"/>
                    <a:pt x="8386" y="629"/>
                    <a:pt x="7805" y="451"/>
                  </a:cubicBezTo>
                  <a:cubicBezTo>
                    <a:pt x="7366" y="309"/>
                    <a:pt x="6915" y="190"/>
                    <a:pt x="6452" y="119"/>
                  </a:cubicBezTo>
                  <a:cubicBezTo>
                    <a:pt x="5824" y="36"/>
                    <a:pt x="5183" y="24"/>
                    <a:pt x="4555" y="0"/>
                  </a:cubicBezTo>
                  <a:close/>
                </a:path>
              </a:pathLst>
            </a:custGeom>
            <a:solidFill>
              <a:srgbClr val="F8B83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5" name="Google Shape;2970;p72">
              <a:extLst>
                <a:ext uri="{FF2B5EF4-FFF2-40B4-BE49-F238E27FC236}">
                  <a16:creationId xmlns:a16="http://schemas.microsoft.com/office/drawing/2014/main" id="{AA0B9C5F-4BFB-71C3-D5B4-753BCBD67021}"/>
                </a:ext>
              </a:extLst>
            </p:cNvPr>
            <p:cNvSpPr/>
            <p:nvPr/>
          </p:nvSpPr>
          <p:spPr>
            <a:xfrm>
              <a:off x="4853850" y="3054175"/>
              <a:ext cx="9525" cy="32250"/>
            </a:xfrm>
            <a:custGeom>
              <a:avLst/>
              <a:gdLst/>
              <a:ahLst/>
              <a:cxnLst/>
              <a:rect l="l" t="t" r="r" b="b"/>
              <a:pathLst>
                <a:path w="381" h="1290" extrusionOk="0">
                  <a:moveTo>
                    <a:pt x="215" y="0"/>
                  </a:moveTo>
                  <a:cubicBezTo>
                    <a:pt x="15" y="0"/>
                    <a:pt x="118" y="528"/>
                    <a:pt x="95" y="673"/>
                  </a:cubicBezTo>
                  <a:cubicBezTo>
                    <a:pt x="119" y="815"/>
                    <a:pt x="1" y="1277"/>
                    <a:pt x="190" y="1289"/>
                  </a:cubicBezTo>
                  <a:cubicBezTo>
                    <a:pt x="380" y="1254"/>
                    <a:pt x="261" y="850"/>
                    <a:pt x="285" y="708"/>
                  </a:cubicBezTo>
                  <a:cubicBezTo>
                    <a:pt x="285" y="518"/>
                    <a:pt x="273" y="329"/>
                    <a:pt x="297" y="139"/>
                  </a:cubicBezTo>
                  <a:cubicBezTo>
                    <a:pt x="321" y="91"/>
                    <a:pt x="309" y="32"/>
                    <a:pt x="261" y="8"/>
                  </a:cubicBezTo>
                  <a:cubicBezTo>
                    <a:pt x="245" y="3"/>
                    <a:pt x="229" y="0"/>
                    <a:pt x="215" y="0"/>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6" name="Google Shape;2971;p72">
              <a:extLst>
                <a:ext uri="{FF2B5EF4-FFF2-40B4-BE49-F238E27FC236}">
                  <a16:creationId xmlns:a16="http://schemas.microsoft.com/office/drawing/2014/main" id="{54765E15-AE84-BE7A-007E-F04C37270FFB}"/>
                </a:ext>
              </a:extLst>
            </p:cNvPr>
            <p:cNvSpPr/>
            <p:nvPr/>
          </p:nvSpPr>
          <p:spPr>
            <a:xfrm>
              <a:off x="4815300" y="3027675"/>
              <a:ext cx="94925" cy="426125"/>
            </a:xfrm>
            <a:custGeom>
              <a:avLst/>
              <a:gdLst/>
              <a:ahLst/>
              <a:cxnLst/>
              <a:rect l="l" t="t" r="r" b="b"/>
              <a:pathLst>
                <a:path w="3797" h="17045" extrusionOk="0">
                  <a:moveTo>
                    <a:pt x="226" y="1"/>
                  </a:moveTo>
                  <a:cubicBezTo>
                    <a:pt x="1" y="855"/>
                    <a:pt x="250" y="2148"/>
                    <a:pt x="273" y="2919"/>
                  </a:cubicBezTo>
                  <a:cubicBezTo>
                    <a:pt x="380" y="3915"/>
                    <a:pt x="368" y="4959"/>
                    <a:pt x="416" y="5955"/>
                  </a:cubicBezTo>
                  <a:cubicBezTo>
                    <a:pt x="428" y="6322"/>
                    <a:pt x="451" y="6690"/>
                    <a:pt x="475" y="7058"/>
                  </a:cubicBezTo>
                  <a:cubicBezTo>
                    <a:pt x="570" y="8351"/>
                    <a:pt x="736" y="9643"/>
                    <a:pt x="938" y="10936"/>
                  </a:cubicBezTo>
                  <a:cubicBezTo>
                    <a:pt x="997" y="11328"/>
                    <a:pt x="1056" y="11731"/>
                    <a:pt x="1127" y="12122"/>
                  </a:cubicBezTo>
                  <a:cubicBezTo>
                    <a:pt x="1341" y="13403"/>
                    <a:pt x="1614" y="14720"/>
                    <a:pt x="2361" y="15799"/>
                  </a:cubicBezTo>
                  <a:cubicBezTo>
                    <a:pt x="2705" y="16273"/>
                    <a:pt x="3132" y="16700"/>
                    <a:pt x="3606" y="17044"/>
                  </a:cubicBezTo>
                  <a:cubicBezTo>
                    <a:pt x="3630" y="17032"/>
                    <a:pt x="3642" y="17021"/>
                    <a:pt x="3654" y="17009"/>
                  </a:cubicBezTo>
                  <a:cubicBezTo>
                    <a:pt x="3796" y="16807"/>
                    <a:pt x="3215" y="16582"/>
                    <a:pt x="3096" y="16439"/>
                  </a:cubicBezTo>
                  <a:cubicBezTo>
                    <a:pt x="2776" y="16167"/>
                    <a:pt x="2503" y="15858"/>
                    <a:pt x="2266" y="15514"/>
                  </a:cubicBezTo>
                  <a:cubicBezTo>
                    <a:pt x="1293" y="14150"/>
                    <a:pt x="1460" y="11636"/>
                    <a:pt x="1187" y="9952"/>
                  </a:cubicBezTo>
                  <a:cubicBezTo>
                    <a:pt x="926" y="6987"/>
                    <a:pt x="345" y="4033"/>
                    <a:pt x="179" y="1056"/>
                  </a:cubicBezTo>
                  <a:cubicBezTo>
                    <a:pt x="179" y="724"/>
                    <a:pt x="262" y="404"/>
                    <a:pt x="357" y="84"/>
                  </a:cubicBezTo>
                  <a:cubicBezTo>
                    <a:pt x="309" y="25"/>
                    <a:pt x="262" y="1"/>
                    <a:pt x="226"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7" name="Google Shape;2972;p72">
              <a:extLst>
                <a:ext uri="{FF2B5EF4-FFF2-40B4-BE49-F238E27FC236}">
                  <a16:creationId xmlns:a16="http://schemas.microsoft.com/office/drawing/2014/main" id="{CAF1D600-C9D3-E723-DD88-92A3A250F301}"/>
                </a:ext>
              </a:extLst>
            </p:cNvPr>
            <p:cNvSpPr/>
            <p:nvPr/>
          </p:nvSpPr>
          <p:spPr>
            <a:xfrm>
              <a:off x="4910475" y="3052875"/>
              <a:ext cx="13375" cy="36525"/>
            </a:xfrm>
            <a:custGeom>
              <a:avLst/>
              <a:gdLst/>
              <a:ahLst/>
              <a:cxnLst/>
              <a:rect l="l" t="t" r="r" b="b"/>
              <a:pathLst>
                <a:path w="535" h="1461" extrusionOk="0">
                  <a:moveTo>
                    <a:pt x="208" y="1"/>
                  </a:moveTo>
                  <a:cubicBezTo>
                    <a:pt x="206" y="1"/>
                    <a:pt x="204" y="1"/>
                    <a:pt x="203" y="1"/>
                  </a:cubicBezTo>
                  <a:cubicBezTo>
                    <a:pt x="1" y="37"/>
                    <a:pt x="191" y="582"/>
                    <a:pt x="167" y="748"/>
                  </a:cubicBezTo>
                  <a:cubicBezTo>
                    <a:pt x="213" y="899"/>
                    <a:pt x="157" y="1461"/>
                    <a:pt x="345" y="1461"/>
                  </a:cubicBezTo>
                  <a:cubicBezTo>
                    <a:pt x="349" y="1461"/>
                    <a:pt x="353" y="1460"/>
                    <a:pt x="357" y="1460"/>
                  </a:cubicBezTo>
                  <a:cubicBezTo>
                    <a:pt x="535" y="1401"/>
                    <a:pt x="357" y="914"/>
                    <a:pt x="380" y="748"/>
                  </a:cubicBezTo>
                  <a:cubicBezTo>
                    <a:pt x="333" y="596"/>
                    <a:pt x="380" y="1"/>
                    <a:pt x="208"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8" name="Google Shape;2973;p72">
              <a:extLst>
                <a:ext uri="{FF2B5EF4-FFF2-40B4-BE49-F238E27FC236}">
                  <a16:creationId xmlns:a16="http://schemas.microsoft.com/office/drawing/2014/main" id="{500DE481-3038-762E-7878-6D932364D5CA}"/>
                </a:ext>
              </a:extLst>
            </p:cNvPr>
            <p:cNvSpPr/>
            <p:nvPr/>
          </p:nvSpPr>
          <p:spPr>
            <a:xfrm>
              <a:off x="4821825" y="2992200"/>
              <a:ext cx="200775" cy="338875"/>
            </a:xfrm>
            <a:custGeom>
              <a:avLst/>
              <a:gdLst/>
              <a:ahLst/>
              <a:cxnLst/>
              <a:rect l="l" t="t" r="r" b="b"/>
              <a:pathLst>
                <a:path w="8031" h="13555" extrusionOk="0">
                  <a:moveTo>
                    <a:pt x="2664" y="0"/>
                  </a:moveTo>
                  <a:cubicBezTo>
                    <a:pt x="2599" y="0"/>
                    <a:pt x="2533" y="3"/>
                    <a:pt x="2468" y="8"/>
                  </a:cubicBezTo>
                  <a:cubicBezTo>
                    <a:pt x="1649" y="44"/>
                    <a:pt x="724" y="234"/>
                    <a:pt x="190" y="922"/>
                  </a:cubicBezTo>
                  <a:cubicBezTo>
                    <a:pt x="107" y="1028"/>
                    <a:pt x="48" y="1159"/>
                    <a:pt x="1" y="1289"/>
                  </a:cubicBezTo>
                  <a:cubicBezTo>
                    <a:pt x="72" y="1455"/>
                    <a:pt x="167" y="1598"/>
                    <a:pt x="285" y="1716"/>
                  </a:cubicBezTo>
                  <a:cubicBezTo>
                    <a:pt x="250" y="1740"/>
                    <a:pt x="238" y="1776"/>
                    <a:pt x="250" y="1823"/>
                  </a:cubicBezTo>
                  <a:cubicBezTo>
                    <a:pt x="262" y="2025"/>
                    <a:pt x="262" y="2238"/>
                    <a:pt x="262" y="2452"/>
                  </a:cubicBezTo>
                  <a:cubicBezTo>
                    <a:pt x="262" y="2665"/>
                    <a:pt x="262" y="2879"/>
                    <a:pt x="262" y="3092"/>
                  </a:cubicBezTo>
                  <a:cubicBezTo>
                    <a:pt x="273" y="3211"/>
                    <a:pt x="202" y="3424"/>
                    <a:pt x="368" y="3424"/>
                  </a:cubicBezTo>
                  <a:cubicBezTo>
                    <a:pt x="439" y="3424"/>
                    <a:pt x="487" y="3377"/>
                    <a:pt x="487" y="3318"/>
                  </a:cubicBezTo>
                  <a:cubicBezTo>
                    <a:pt x="487" y="3104"/>
                    <a:pt x="475" y="2891"/>
                    <a:pt x="463" y="2689"/>
                  </a:cubicBezTo>
                  <a:cubicBezTo>
                    <a:pt x="451" y="2475"/>
                    <a:pt x="439" y="2262"/>
                    <a:pt x="428" y="2048"/>
                  </a:cubicBezTo>
                  <a:cubicBezTo>
                    <a:pt x="428" y="1977"/>
                    <a:pt x="428" y="1918"/>
                    <a:pt x="416" y="1859"/>
                  </a:cubicBezTo>
                  <a:lnTo>
                    <a:pt x="416" y="1859"/>
                  </a:lnTo>
                  <a:cubicBezTo>
                    <a:pt x="878" y="2298"/>
                    <a:pt x="1554" y="2547"/>
                    <a:pt x="2278" y="2594"/>
                  </a:cubicBezTo>
                  <a:cubicBezTo>
                    <a:pt x="2254" y="2760"/>
                    <a:pt x="2373" y="3092"/>
                    <a:pt x="2361" y="3211"/>
                  </a:cubicBezTo>
                  <a:cubicBezTo>
                    <a:pt x="2408" y="3353"/>
                    <a:pt x="2349" y="3851"/>
                    <a:pt x="2527" y="3851"/>
                  </a:cubicBezTo>
                  <a:cubicBezTo>
                    <a:pt x="2530" y="3852"/>
                    <a:pt x="2532" y="3852"/>
                    <a:pt x="2535" y="3852"/>
                  </a:cubicBezTo>
                  <a:cubicBezTo>
                    <a:pt x="2758" y="3852"/>
                    <a:pt x="2503" y="2817"/>
                    <a:pt x="2479" y="2606"/>
                  </a:cubicBezTo>
                  <a:cubicBezTo>
                    <a:pt x="3203" y="2558"/>
                    <a:pt x="3879" y="2345"/>
                    <a:pt x="4484" y="2013"/>
                  </a:cubicBezTo>
                  <a:lnTo>
                    <a:pt x="4484" y="2013"/>
                  </a:lnTo>
                  <a:cubicBezTo>
                    <a:pt x="4377" y="2143"/>
                    <a:pt x="4508" y="2535"/>
                    <a:pt x="4496" y="2689"/>
                  </a:cubicBezTo>
                  <a:cubicBezTo>
                    <a:pt x="4554" y="2830"/>
                    <a:pt x="4508" y="3436"/>
                    <a:pt x="4669" y="3436"/>
                  </a:cubicBezTo>
                  <a:cubicBezTo>
                    <a:pt x="4670" y="3436"/>
                    <a:pt x="4672" y="3436"/>
                    <a:pt x="4674" y="3436"/>
                  </a:cubicBezTo>
                  <a:cubicBezTo>
                    <a:pt x="4911" y="3436"/>
                    <a:pt x="4614" y="2298"/>
                    <a:pt x="4662" y="2072"/>
                  </a:cubicBezTo>
                  <a:cubicBezTo>
                    <a:pt x="4662" y="2013"/>
                    <a:pt x="4614" y="1977"/>
                    <a:pt x="4555" y="1977"/>
                  </a:cubicBezTo>
                  <a:cubicBezTo>
                    <a:pt x="4662" y="1918"/>
                    <a:pt x="4757" y="1847"/>
                    <a:pt x="4863" y="1788"/>
                  </a:cubicBezTo>
                  <a:cubicBezTo>
                    <a:pt x="4935" y="2215"/>
                    <a:pt x="5018" y="2642"/>
                    <a:pt x="5101" y="3068"/>
                  </a:cubicBezTo>
                  <a:cubicBezTo>
                    <a:pt x="5575" y="5512"/>
                    <a:pt x="6192" y="7931"/>
                    <a:pt x="6797" y="10351"/>
                  </a:cubicBezTo>
                  <a:cubicBezTo>
                    <a:pt x="6986" y="11134"/>
                    <a:pt x="7152" y="11916"/>
                    <a:pt x="7295" y="12711"/>
                  </a:cubicBezTo>
                  <a:cubicBezTo>
                    <a:pt x="7376" y="12896"/>
                    <a:pt x="7355" y="13554"/>
                    <a:pt x="7585" y="13554"/>
                  </a:cubicBezTo>
                  <a:cubicBezTo>
                    <a:pt x="7591" y="13554"/>
                    <a:pt x="7597" y="13554"/>
                    <a:pt x="7603" y="13553"/>
                  </a:cubicBezTo>
                  <a:cubicBezTo>
                    <a:pt x="7852" y="13494"/>
                    <a:pt x="7615" y="13055"/>
                    <a:pt x="7639" y="12865"/>
                  </a:cubicBezTo>
                  <a:cubicBezTo>
                    <a:pt x="7508" y="11976"/>
                    <a:pt x="7342" y="11086"/>
                    <a:pt x="7152" y="10197"/>
                  </a:cubicBezTo>
                  <a:cubicBezTo>
                    <a:pt x="7105" y="10042"/>
                    <a:pt x="7069" y="9888"/>
                    <a:pt x="7034" y="9734"/>
                  </a:cubicBezTo>
                  <a:lnTo>
                    <a:pt x="7034" y="9734"/>
                  </a:lnTo>
                  <a:cubicBezTo>
                    <a:pt x="7164" y="10031"/>
                    <a:pt x="7295" y="10327"/>
                    <a:pt x="7413" y="10635"/>
                  </a:cubicBezTo>
                  <a:cubicBezTo>
                    <a:pt x="7496" y="10837"/>
                    <a:pt x="7579" y="11039"/>
                    <a:pt x="7674" y="11240"/>
                  </a:cubicBezTo>
                  <a:cubicBezTo>
                    <a:pt x="7752" y="11351"/>
                    <a:pt x="7767" y="11648"/>
                    <a:pt x="7924" y="11648"/>
                  </a:cubicBezTo>
                  <a:cubicBezTo>
                    <a:pt x="7935" y="11648"/>
                    <a:pt x="7946" y="11647"/>
                    <a:pt x="7959" y="11644"/>
                  </a:cubicBezTo>
                  <a:cubicBezTo>
                    <a:pt x="8006" y="11620"/>
                    <a:pt x="8030" y="11561"/>
                    <a:pt x="8018" y="11513"/>
                  </a:cubicBezTo>
                  <a:cubicBezTo>
                    <a:pt x="7840" y="11086"/>
                    <a:pt x="7674" y="10647"/>
                    <a:pt x="7496" y="10232"/>
                  </a:cubicBezTo>
                  <a:cubicBezTo>
                    <a:pt x="7283" y="9722"/>
                    <a:pt x="7046" y="9236"/>
                    <a:pt x="6797" y="8750"/>
                  </a:cubicBezTo>
                  <a:cubicBezTo>
                    <a:pt x="6393" y="7089"/>
                    <a:pt x="5978" y="5429"/>
                    <a:pt x="5587" y="3768"/>
                  </a:cubicBezTo>
                  <a:lnTo>
                    <a:pt x="5551" y="3602"/>
                  </a:lnTo>
                  <a:cubicBezTo>
                    <a:pt x="5433" y="3258"/>
                    <a:pt x="5326" y="2914"/>
                    <a:pt x="5219" y="2570"/>
                  </a:cubicBezTo>
                  <a:cubicBezTo>
                    <a:pt x="5219" y="2570"/>
                    <a:pt x="5219" y="2558"/>
                    <a:pt x="5207" y="2547"/>
                  </a:cubicBezTo>
                  <a:cubicBezTo>
                    <a:pt x="5172" y="2250"/>
                    <a:pt x="5112" y="1954"/>
                    <a:pt x="5018" y="1681"/>
                  </a:cubicBezTo>
                  <a:cubicBezTo>
                    <a:pt x="5018" y="1669"/>
                    <a:pt x="5018" y="1657"/>
                    <a:pt x="5006" y="1657"/>
                  </a:cubicBezTo>
                  <a:cubicBezTo>
                    <a:pt x="4923" y="1420"/>
                    <a:pt x="4804" y="1195"/>
                    <a:pt x="4626" y="993"/>
                  </a:cubicBezTo>
                  <a:cubicBezTo>
                    <a:pt x="4156" y="381"/>
                    <a:pt x="3434" y="0"/>
                    <a:pt x="2664" y="0"/>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9" name="Google Shape;2974;p72">
              <a:extLst>
                <a:ext uri="{FF2B5EF4-FFF2-40B4-BE49-F238E27FC236}">
                  <a16:creationId xmlns:a16="http://schemas.microsoft.com/office/drawing/2014/main" id="{D28C91B3-A7CF-F251-81F2-3A47B8931F12}"/>
                </a:ext>
              </a:extLst>
            </p:cNvPr>
            <p:cNvSpPr/>
            <p:nvPr/>
          </p:nvSpPr>
          <p:spPr>
            <a:xfrm>
              <a:off x="4949325" y="3052300"/>
              <a:ext cx="73275" cy="278775"/>
            </a:xfrm>
            <a:custGeom>
              <a:avLst/>
              <a:gdLst/>
              <a:ahLst/>
              <a:cxnLst/>
              <a:rect l="l" t="t" r="r" b="b"/>
              <a:pathLst>
                <a:path w="2931" h="11151" extrusionOk="0">
                  <a:moveTo>
                    <a:pt x="167" y="0"/>
                  </a:moveTo>
                  <a:cubicBezTo>
                    <a:pt x="143" y="60"/>
                    <a:pt x="131" y="119"/>
                    <a:pt x="119" y="166"/>
                  </a:cubicBezTo>
                  <a:cubicBezTo>
                    <a:pt x="72" y="332"/>
                    <a:pt x="36" y="498"/>
                    <a:pt x="1" y="664"/>
                  </a:cubicBezTo>
                  <a:cubicBezTo>
                    <a:pt x="475" y="3108"/>
                    <a:pt x="1092" y="5527"/>
                    <a:pt x="1697" y="7947"/>
                  </a:cubicBezTo>
                  <a:cubicBezTo>
                    <a:pt x="1886" y="8730"/>
                    <a:pt x="2052" y="9512"/>
                    <a:pt x="2195" y="10307"/>
                  </a:cubicBezTo>
                  <a:cubicBezTo>
                    <a:pt x="2276" y="10492"/>
                    <a:pt x="2255" y="11150"/>
                    <a:pt x="2485" y="11150"/>
                  </a:cubicBezTo>
                  <a:cubicBezTo>
                    <a:pt x="2491" y="11150"/>
                    <a:pt x="2497" y="11150"/>
                    <a:pt x="2503" y="11149"/>
                  </a:cubicBezTo>
                  <a:cubicBezTo>
                    <a:pt x="2752" y="11090"/>
                    <a:pt x="2515" y="10651"/>
                    <a:pt x="2539" y="10461"/>
                  </a:cubicBezTo>
                  <a:cubicBezTo>
                    <a:pt x="2408" y="9572"/>
                    <a:pt x="2242" y="8682"/>
                    <a:pt x="2052" y="7793"/>
                  </a:cubicBezTo>
                  <a:cubicBezTo>
                    <a:pt x="2005" y="7638"/>
                    <a:pt x="1969" y="7484"/>
                    <a:pt x="1934" y="7330"/>
                  </a:cubicBezTo>
                  <a:lnTo>
                    <a:pt x="1934" y="7330"/>
                  </a:lnTo>
                  <a:cubicBezTo>
                    <a:pt x="2064" y="7627"/>
                    <a:pt x="2195" y="7923"/>
                    <a:pt x="2313" y="8231"/>
                  </a:cubicBezTo>
                  <a:cubicBezTo>
                    <a:pt x="2396" y="8433"/>
                    <a:pt x="2479" y="8635"/>
                    <a:pt x="2574" y="8836"/>
                  </a:cubicBezTo>
                  <a:cubicBezTo>
                    <a:pt x="2652" y="8947"/>
                    <a:pt x="2667" y="9244"/>
                    <a:pt x="2824" y="9244"/>
                  </a:cubicBezTo>
                  <a:cubicBezTo>
                    <a:pt x="2835" y="9244"/>
                    <a:pt x="2846" y="9243"/>
                    <a:pt x="2859" y="9240"/>
                  </a:cubicBezTo>
                  <a:cubicBezTo>
                    <a:pt x="2906" y="9216"/>
                    <a:pt x="2930" y="9157"/>
                    <a:pt x="2918" y="9109"/>
                  </a:cubicBezTo>
                  <a:cubicBezTo>
                    <a:pt x="2740" y="8682"/>
                    <a:pt x="2574" y="8243"/>
                    <a:pt x="2396" y="7828"/>
                  </a:cubicBezTo>
                  <a:cubicBezTo>
                    <a:pt x="2183" y="7318"/>
                    <a:pt x="1946" y="6832"/>
                    <a:pt x="1697" y="6346"/>
                  </a:cubicBezTo>
                  <a:cubicBezTo>
                    <a:pt x="1293" y="4685"/>
                    <a:pt x="878" y="3025"/>
                    <a:pt x="487" y="1364"/>
                  </a:cubicBezTo>
                  <a:lnTo>
                    <a:pt x="451" y="1198"/>
                  </a:lnTo>
                  <a:cubicBezTo>
                    <a:pt x="356" y="795"/>
                    <a:pt x="262" y="392"/>
                    <a:pt x="167" y="0"/>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0" name="Google Shape;2975;p72">
              <a:extLst>
                <a:ext uri="{FF2B5EF4-FFF2-40B4-BE49-F238E27FC236}">
                  <a16:creationId xmlns:a16="http://schemas.microsoft.com/office/drawing/2014/main" id="{A0787BF3-6CF5-E292-1A9B-51B85D1259A1}"/>
                </a:ext>
              </a:extLst>
            </p:cNvPr>
            <p:cNvSpPr/>
            <p:nvPr/>
          </p:nvSpPr>
          <p:spPr>
            <a:xfrm>
              <a:off x="5058925" y="3171800"/>
              <a:ext cx="85525" cy="270500"/>
            </a:xfrm>
            <a:custGeom>
              <a:avLst/>
              <a:gdLst/>
              <a:ahLst/>
              <a:cxnLst/>
              <a:rect l="l" t="t" r="r" b="b"/>
              <a:pathLst>
                <a:path w="3421" h="10820" extrusionOk="0">
                  <a:moveTo>
                    <a:pt x="3421" y="0"/>
                  </a:moveTo>
                  <a:cubicBezTo>
                    <a:pt x="3409" y="12"/>
                    <a:pt x="3385" y="24"/>
                    <a:pt x="3373" y="47"/>
                  </a:cubicBezTo>
                  <a:cubicBezTo>
                    <a:pt x="2982" y="2004"/>
                    <a:pt x="2780" y="4021"/>
                    <a:pt x="2187" y="5930"/>
                  </a:cubicBezTo>
                  <a:cubicBezTo>
                    <a:pt x="2033" y="6405"/>
                    <a:pt x="1867" y="6879"/>
                    <a:pt x="1713" y="7342"/>
                  </a:cubicBezTo>
                  <a:cubicBezTo>
                    <a:pt x="1547" y="7804"/>
                    <a:pt x="1369" y="8243"/>
                    <a:pt x="1203" y="8706"/>
                  </a:cubicBezTo>
                  <a:cubicBezTo>
                    <a:pt x="977" y="9405"/>
                    <a:pt x="562" y="10046"/>
                    <a:pt x="88" y="10615"/>
                  </a:cubicBezTo>
                  <a:cubicBezTo>
                    <a:pt x="0" y="10692"/>
                    <a:pt x="65" y="10819"/>
                    <a:pt x="150" y="10819"/>
                  </a:cubicBezTo>
                  <a:cubicBezTo>
                    <a:pt x="157" y="10819"/>
                    <a:pt x="164" y="10819"/>
                    <a:pt x="171" y="10817"/>
                  </a:cubicBezTo>
                  <a:cubicBezTo>
                    <a:pt x="669" y="10295"/>
                    <a:pt x="1061" y="9619"/>
                    <a:pt x="1381" y="8860"/>
                  </a:cubicBezTo>
                  <a:cubicBezTo>
                    <a:pt x="2614" y="6061"/>
                    <a:pt x="3017" y="3001"/>
                    <a:pt x="3421" y="0"/>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1" name="Google Shape;2976;p72">
              <a:extLst>
                <a:ext uri="{FF2B5EF4-FFF2-40B4-BE49-F238E27FC236}">
                  <a16:creationId xmlns:a16="http://schemas.microsoft.com/office/drawing/2014/main" id="{26739924-77E3-9388-B1CE-138B2B718F99}"/>
                </a:ext>
              </a:extLst>
            </p:cNvPr>
            <p:cNvSpPr/>
            <p:nvPr/>
          </p:nvSpPr>
          <p:spPr>
            <a:xfrm>
              <a:off x="4943400" y="3033325"/>
              <a:ext cx="74750" cy="297750"/>
            </a:xfrm>
            <a:custGeom>
              <a:avLst/>
              <a:gdLst/>
              <a:ahLst/>
              <a:cxnLst/>
              <a:rect l="l" t="t" r="r" b="b"/>
              <a:pathLst>
                <a:path w="2990" h="11910" extrusionOk="0">
                  <a:moveTo>
                    <a:pt x="131" y="0"/>
                  </a:moveTo>
                  <a:cubicBezTo>
                    <a:pt x="60" y="12"/>
                    <a:pt x="0" y="60"/>
                    <a:pt x="0" y="131"/>
                  </a:cubicBezTo>
                  <a:cubicBezTo>
                    <a:pt x="487" y="3013"/>
                    <a:pt x="1222" y="5859"/>
                    <a:pt x="1934" y="8706"/>
                  </a:cubicBezTo>
                  <a:cubicBezTo>
                    <a:pt x="2123" y="9489"/>
                    <a:pt x="2289" y="10271"/>
                    <a:pt x="2432" y="11066"/>
                  </a:cubicBezTo>
                  <a:cubicBezTo>
                    <a:pt x="2513" y="11251"/>
                    <a:pt x="2492" y="11909"/>
                    <a:pt x="2722" y="11909"/>
                  </a:cubicBezTo>
                  <a:cubicBezTo>
                    <a:pt x="2728" y="11909"/>
                    <a:pt x="2734" y="11909"/>
                    <a:pt x="2740" y="11908"/>
                  </a:cubicBezTo>
                  <a:cubicBezTo>
                    <a:pt x="2989" y="11849"/>
                    <a:pt x="2752" y="11410"/>
                    <a:pt x="2776" y="11220"/>
                  </a:cubicBezTo>
                  <a:cubicBezTo>
                    <a:pt x="2645" y="10331"/>
                    <a:pt x="2479" y="9441"/>
                    <a:pt x="2289" y="8552"/>
                  </a:cubicBezTo>
                  <a:cubicBezTo>
                    <a:pt x="1768" y="6405"/>
                    <a:pt x="1234" y="4270"/>
                    <a:pt x="724" y="2123"/>
                  </a:cubicBezTo>
                  <a:cubicBezTo>
                    <a:pt x="605" y="1590"/>
                    <a:pt x="475" y="1068"/>
                    <a:pt x="356" y="546"/>
                  </a:cubicBezTo>
                  <a:cubicBezTo>
                    <a:pt x="273" y="380"/>
                    <a:pt x="356" y="48"/>
                    <a:pt x="131" y="0"/>
                  </a:cubicBezTo>
                  <a:close/>
                </a:path>
              </a:pathLst>
            </a:custGeom>
            <a:solidFill>
              <a:srgbClr val="26685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2" name="Google Shape;2977;p72">
              <a:extLst>
                <a:ext uri="{FF2B5EF4-FFF2-40B4-BE49-F238E27FC236}">
                  <a16:creationId xmlns:a16="http://schemas.microsoft.com/office/drawing/2014/main" id="{090D0ED3-CB4A-8373-19D5-9381687EC252}"/>
                </a:ext>
              </a:extLst>
            </p:cNvPr>
            <p:cNvSpPr/>
            <p:nvPr/>
          </p:nvSpPr>
          <p:spPr>
            <a:xfrm>
              <a:off x="4984750" y="3206525"/>
              <a:ext cx="37850" cy="76900"/>
            </a:xfrm>
            <a:custGeom>
              <a:avLst/>
              <a:gdLst/>
              <a:ahLst/>
              <a:cxnLst/>
              <a:rect l="l" t="t" r="r" b="b"/>
              <a:pathLst>
                <a:path w="1514" h="3076" extrusionOk="0">
                  <a:moveTo>
                    <a:pt x="139" y="1"/>
                  </a:moveTo>
                  <a:cubicBezTo>
                    <a:pt x="70" y="1"/>
                    <a:pt x="1" y="80"/>
                    <a:pt x="66" y="153"/>
                  </a:cubicBezTo>
                  <a:cubicBezTo>
                    <a:pt x="351" y="782"/>
                    <a:pt x="635" y="1422"/>
                    <a:pt x="896" y="2062"/>
                  </a:cubicBezTo>
                  <a:cubicBezTo>
                    <a:pt x="979" y="2264"/>
                    <a:pt x="1062" y="2466"/>
                    <a:pt x="1157" y="2667"/>
                  </a:cubicBezTo>
                  <a:cubicBezTo>
                    <a:pt x="1235" y="2778"/>
                    <a:pt x="1250" y="3075"/>
                    <a:pt x="1407" y="3075"/>
                  </a:cubicBezTo>
                  <a:cubicBezTo>
                    <a:pt x="1418" y="3075"/>
                    <a:pt x="1429" y="3074"/>
                    <a:pt x="1442" y="3071"/>
                  </a:cubicBezTo>
                  <a:cubicBezTo>
                    <a:pt x="1489" y="3047"/>
                    <a:pt x="1513" y="2988"/>
                    <a:pt x="1501" y="2940"/>
                  </a:cubicBezTo>
                  <a:cubicBezTo>
                    <a:pt x="1323" y="2513"/>
                    <a:pt x="1157" y="2074"/>
                    <a:pt x="979" y="1659"/>
                  </a:cubicBezTo>
                  <a:cubicBezTo>
                    <a:pt x="754" y="1114"/>
                    <a:pt x="481" y="580"/>
                    <a:pt x="220" y="58"/>
                  </a:cubicBezTo>
                  <a:cubicBezTo>
                    <a:pt x="202" y="17"/>
                    <a:pt x="170" y="1"/>
                    <a:pt x="139" y="1"/>
                  </a:cubicBezTo>
                  <a:close/>
                </a:path>
              </a:pathLst>
            </a:custGeom>
            <a:solidFill>
              <a:srgbClr val="26685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3" name="Google Shape;2978;p72">
              <a:extLst>
                <a:ext uri="{FF2B5EF4-FFF2-40B4-BE49-F238E27FC236}">
                  <a16:creationId xmlns:a16="http://schemas.microsoft.com/office/drawing/2014/main" id="{F1226C46-B466-368C-C8E9-ACEE07FEB97E}"/>
                </a:ext>
              </a:extLst>
            </p:cNvPr>
            <p:cNvSpPr/>
            <p:nvPr/>
          </p:nvSpPr>
          <p:spPr>
            <a:xfrm>
              <a:off x="4930050" y="3041575"/>
              <a:ext cx="14550" cy="36550"/>
            </a:xfrm>
            <a:custGeom>
              <a:avLst/>
              <a:gdLst/>
              <a:ahLst/>
              <a:cxnLst/>
              <a:rect l="l" t="t" r="r" b="b"/>
              <a:pathLst>
                <a:path w="582" h="1462" extrusionOk="0">
                  <a:moveTo>
                    <a:pt x="244" y="0"/>
                  </a:moveTo>
                  <a:cubicBezTo>
                    <a:pt x="238" y="0"/>
                    <a:pt x="232" y="1"/>
                    <a:pt x="226" y="2"/>
                  </a:cubicBezTo>
                  <a:cubicBezTo>
                    <a:pt x="1" y="38"/>
                    <a:pt x="179" y="536"/>
                    <a:pt x="167" y="714"/>
                  </a:cubicBezTo>
                  <a:cubicBezTo>
                    <a:pt x="225" y="855"/>
                    <a:pt x="179" y="1461"/>
                    <a:pt x="340" y="1461"/>
                  </a:cubicBezTo>
                  <a:cubicBezTo>
                    <a:pt x="341" y="1461"/>
                    <a:pt x="343" y="1461"/>
                    <a:pt x="345" y="1461"/>
                  </a:cubicBezTo>
                  <a:cubicBezTo>
                    <a:pt x="582" y="1461"/>
                    <a:pt x="285" y="323"/>
                    <a:pt x="333" y="97"/>
                  </a:cubicBezTo>
                  <a:cubicBezTo>
                    <a:pt x="333" y="44"/>
                    <a:pt x="295" y="0"/>
                    <a:pt x="244" y="0"/>
                  </a:cubicBezTo>
                  <a:close/>
                </a:path>
              </a:pathLst>
            </a:custGeom>
            <a:solidFill>
              <a:srgbClr val="26685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4" name="Google Shape;2979;p72">
              <a:extLst>
                <a:ext uri="{FF2B5EF4-FFF2-40B4-BE49-F238E27FC236}">
                  <a16:creationId xmlns:a16="http://schemas.microsoft.com/office/drawing/2014/main" id="{002F4C5E-6CD3-E90D-001D-5734476C63B5}"/>
                </a:ext>
              </a:extLst>
            </p:cNvPr>
            <p:cNvSpPr/>
            <p:nvPr/>
          </p:nvSpPr>
          <p:spPr>
            <a:xfrm>
              <a:off x="4910475" y="3052875"/>
              <a:ext cx="13375" cy="36525"/>
            </a:xfrm>
            <a:custGeom>
              <a:avLst/>
              <a:gdLst/>
              <a:ahLst/>
              <a:cxnLst/>
              <a:rect l="l" t="t" r="r" b="b"/>
              <a:pathLst>
                <a:path w="535" h="1461" extrusionOk="0">
                  <a:moveTo>
                    <a:pt x="208" y="1"/>
                  </a:moveTo>
                  <a:cubicBezTo>
                    <a:pt x="206" y="1"/>
                    <a:pt x="204" y="1"/>
                    <a:pt x="203" y="1"/>
                  </a:cubicBezTo>
                  <a:cubicBezTo>
                    <a:pt x="1" y="37"/>
                    <a:pt x="191" y="582"/>
                    <a:pt x="167" y="748"/>
                  </a:cubicBezTo>
                  <a:cubicBezTo>
                    <a:pt x="213" y="899"/>
                    <a:pt x="157" y="1461"/>
                    <a:pt x="345" y="1461"/>
                  </a:cubicBezTo>
                  <a:cubicBezTo>
                    <a:pt x="349" y="1461"/>
                    <a:pt x="353" y="1460"/>
                    <a:pt x="357" y="1460"/>
                  </a:cubicBezTo>
                  <a:cubicBezTo>
                    <a:pt x="535" y="1401"/>
                    <a:pt x="357" y="914"/>
                    <a:pt x="380" y="748"/>
                  </a:cubicBezTo>
                  <a:cubicBezTo>
                    <a:pt x="333" y="596"/>
                    <a:pt x="380" y="1"/>
                    <a:pt x="208" y="1"/>
                  </a:cubicBezTo>
                  <a:close/>
                </a:path>
              </a:pathLst>
            </a:custGeom>
            <a:solidFill>
              <a:srgbClr val="26685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5" name="Google Shape;2980;p72">
              <a:extLst>
                <a:ext uri="{FF2B5EF4-FFF2-40B4-BE49-F238E27FC236}">
                  <a16:creationId xmlns:a16="http://schemas.microsoft.com/office/drawing/2014/main" id="{4A2FC15E-B059-DCE8-410F-2520562AE936}"/>
                </a:ext>
              </a:extLst>
            </p:cNvPr>
            <p:cNvSpPr/>
            <p:nvPr/>
          </p:nvSpPr>
          <p:spPr>
            <a:xfrm>
              <a:off x="4876100" y="3054925"/>
              <a:ext cx="14700" cy="33575"/>
            </a:xfrm>
            <a:custGeom>
              <a:avLst/>
              <a:gdLst/>
              <a:ahLst/>
              <a:cxnLst/>
              <a:rect l="l" t="t" r="r" b="b"/>
              <a:pathLst>
                <a:path w="588" h="1343" extrusionOk="0">
                  <a:moveTo>
                    <a:pt x="208" y="0"/>
                  </a:moveTo>
                  <a:cubicBezTo>
                    <a:pt x="202" y="0"/>
                    <a:pt x="196" y="1"/>
                    <a:pt x="190" y="2"/>
                  </a:cubicBezTo>
                  <a:cubicBezTo>
                    <a:pt x="0" y="38"/>
                    <a:pt x="214" y="536"/>
                    <a:pt x="190" y="702"/>
                  </a:cubicBezTo>
                  <a:cubicBezTo>
                    <a:pt x="237" y="844"/>
                    <a:pt x="178" y="1342"/>
                    <a:pt x="356" y="1342"/>
                  </a:cubicBezTo>
                  <a:cubicBezTo>
                    <a:pt x="358" y="1343"/>
                    <a:pt x="361" y="1343"/>
                    <a:pt x="363" y="1343"/>
                  </a:cubicBezTo>
                  <a:cubicBezTo>
                    <a:pt x="587" y="1343"/>
                    <a:pt x="320" y="273"/>
                    <a:pt x="308" y="97"/>
                  </a:cubicBezTo>
                  <a:cubicBezTo>
                    <a:pt x="298" y="44"/>
                    <a:pt x="259" y="0"/>
                    <a:pt x="208" y="0"/>
                  </a:cubicBezTo>
                  <a:close/>
                </a:path>
              </a:pathLst>
            </a:custGeom>
            <a:solidFill>
              <a:srgbClr val="26685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6" name="Google Shape;2981;p72">
              <a:extLst>
                <a:ext uri="{FF2B5EF4-FFF2-40B4-BE49-F238E27FC236}">
                  <a16:creationId xmlns:a16="http://schemas.microsoft.com/office/drawing/2014/main" id="{AEF28657-AAC9-AF64-1195-61C9EA9700FE}"/>
                </a:ext>
              </a:extLst>
            </p:cNvPr>
            <p:cNvSpPr/>
            <p:nvPr/>
          </p:nvSpPr>
          <p:spPr>
            <a:xfrm>
              <a:off x="4853850" y="3053925"/>
              <a:ext cx="9525" cy="32500"/>
            </a:xfrm>
            <a:custGeom>
              <a:avLst/>
              <a:gdLst/>
              <a:ahLst/>
              <a:cxnLst/>
              <a:rect l="l" t="t" r="r" b="b"/>
              <a:pathLst>
                <a:path w="381" h="1300" extrusionOk="0">
                  <a:moveTo>
                    <a:pt x="221" y="1"/>
                  </a:moveTo>
                  <a:cubicBezTo>
                    <a:pt x="13" y="1"/>
                    <a:pt x="118" y="537"/>
                    <a:pt x="95" y="683"/>
                  </a:cubicBezTo>
                  <a:cubicBezTo>
                    <a:pt x="119" y="825"/>
                    <a:pt x="1" y="1287"/>
                    <a:pt x="190" y="1299"/>
                  </a:cubicBezTo>
                  <a:cubicBezTo>
                    <a:pt x="380" y="1264"/>
                    <a:pt x="261" y="860"/>
                    <a:pt x="285" y="718"/>
                  </a:cubicBezTo>
                  <a:cubicBezTo>
                    <a:pt x="285" y="528"/>
                    <a:pt x="273" y="339"/>
                    <a:pt x="297" y="149"/>
                  </a:cubicBezTo>
                  <a:cubicBezTo>
                    <a:pt x="321" y="101"/>
                    <a:pt x="309" y="42"/>
                    <a:pt x="261" y="6"/>
                  </a:cubicBezTo>
                  <a:cubicBezTo>
                    <a:pt x="247" y="2"/>
                    <a:pt x="233" y="1"/>
                    <a:pt x="221" y="1"/>
                  </a:cubicBezTo>
                  <a:close/>
                </a:path>
              </a:pathLst>
            </a:custGeom>
            <a:solidFill>
              <a:srgbClr val="26685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7" name="Google Shape;2982;p72">
              <a:extLst>
                <a:ext uri="{FF2B5EF4-FFF2-40B4-BE49-F238E27FC236}">
                  <a16:creationId xmlns:a16="http://schemas.microsoft.com/office/drawing/2014/main" id="{79D99864-A616-7925-DAB9-EE90F7549822}"/>
                </a:ext>
              </a:extLst>
            </p:cNvPr>
            <p:cNvSpPr/>
            <p:nvPr/>
          </p:nvSpPr>
          <p:spPr>
            <a:xfrm>
              <a:off x="4826875" y="3034800"/>
              <a:ext cx="7125" cy="43325"/>
            </a:xfrm>
            <a:custGeom>
              <a:avLst/>
              <a:gdLst/>
              <a:ahLst/>
              <a:cxnLst/>
              <a:rect l="l" t="t" r="r" b="b"/>
              <a:pathLst>
                <a:path w="285" h="1733" extrusionOk="0">
                  <a:moveTo>
                    <a:pt x="131" y="1"/>
                  </a:moveTo>
                  <a:cubicBezTo>
                    <a:pt x="71" y="1"/>
                    <a:pt x="24" y="60"/>
                    <a:pt x="48" y="119"/>
                  </a:cubicBezTo>
                  <a:cubicBezTo>
                    <a:pt x="60" y="321"/>
                    <a:pt x="60" y="534"/>
                    <a:pt x="60" y="748"/>
                  </a:cubicBezTo>
                  <a:cubicBezTo>
                    <a:pt x="60" y="961"/>
                    <a:pt x="60" y="1175"/>
                    <a:pt x="60" y="1388"/>
                  </a:cubicBezTo>
                  <a:cubicBezTo>
                    <a:pt x="71" y="1507"/>
                    <a:pt x="0" y="1720"/>
                    <a:pt x="166" y="1732"/>
                  </a:cubicBezTo>
                  <a:cubicBezTo>
                    <a:pt x="237" y="1720"/>
                    <a:pt x="285" y="1673"/>
                    <a:pt x="285" y="1614"/>
                  </a:cubicBezTo>
                  <a:cubicBezTo>
                    <a:pt x="285" y="1400"/>
                    <a:pt x="273" y="1187"/>
                    <a:pt x="261" y="985"/>
                  </a:cubicBezTo>
                  <a:cubicBezTo>
                    <a:pt x="249" y="771"/>
                    <a:pt x="237" y="558"/>
                    <a:pt x="226" y="344"/>
                  </a:cubicBezTo>
                  <a:cubicBezTo>
                    <a:pt x="226" y="273"/>
                    <a:pt x="226" y="202"/>
                    <a:pt x="214" y="143"/>
                  </a:cubicBezTo>
                  <a:cubicBezTo>
                    <a:pt x="214" y="84"/>
                    <a:pt x="202" y="1"/>
                    <a:pt x="131" y="1"/>
                  </a:cubicBezTo>
                  <a:close/>
                </a:path>
              </a:pathLst>
            </a:custGeom>
            <a:solidFill>
              <a:srgbClr val="26685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8" name="Google Shape;2983;p72">
              <a:extLst>
                <a:ext uri="{FF2B5EF4-FFF2-40B4-BE49-F238E27FC236}">
                  <a16:creationId xmlns:a16="http://schemas.microsoft.com/office/drawing/2014/main" id="{55F20D34-CF5D-1A94-9756-CACA2A54CC51}"/>
                </a:ext>
              </a:extLst>
            </p:cNvPr>
            <p:cNvSpPr/>
            <p:nvPr/>
          </p:nvSpPr>
          <p:spPr>
            <a:xfrm>
              <a:off x="4811375" y="3027725"/>
              <a:ext cx="98850" cy="426100"/>
            </a:xfrm>
            <a:custGeom>
              <a:avLst/>
              <a:gdLst/>
              <a:ahLst/>
              <a:cxnLst/>
              <a:rect l="l" t="t" r="r" b="b"/>
              <a:pathLst>
                <a:path w="3954" h="17044" extrusionOk="0">
                  <a:moveTo>
                    <a:pt x="394" y="1"/>
                  </a:moveTo>
                  <a:cubicBezTo>
                    <a:pt x="96" y="1"/>
                    <a:pt x="1" y="1645"/>
                    <a:pt x="75" y="1814"/>
                  </a:cubicBezTo>
                  <a:cubicBezTo>
                    <a:pt x="336" y="4648"/>
                    <a:pt x="680" y="7483"/>
                    <a:pt x="1024" y="10306"/>
                  </a:cubicBezTo>
                  <a:cubicBezTo>
                    <a:pt x="1154" y="11385"/>
                    <a:pt x="1225" y="12476"/>
                    <a:pt x="1379" y="13543"/>
                  </a:cubicBezTo>
                  <a:cubicBezTo>
                    <a:pt x="1486" y="14469"/>
                    <a:pt x="1783" y="15370"/>
                    <a:pt x="2435" y="16058"/>
                  </a:cubicBezTo>
                  <a:cubicBezTo>
                    <a:pt x="2583" y="16248"/>
                    <a:pt x="3412" y="17044"/>
                    <a:pt x="3723" y="17044"/>
                  </a:cubicBezTo>
                  <a:cubicBezTo>
                    <a:pt x="3760" y="17044"/>
                    <a:pt x="3790" y="17032"/>
                    <a:pt x="3811" y="17007"/>
                  </a:cubicBezTo>
                  <a:cubicBezTo>
                    <a:pt x="3953" y="16805"/>
                    <a:pt x="3372" y="16580"/>
                    <a:pt x="3253" y="16426"/>
                  </a:cubicBezTo>
                  <a:cubicBezTo>
                    <a:pt x="2933" y="16165"/>
                    <a:pt x="2660" y="15856"/>
                    <a:pt x="2423" y="15512"/>
                  </a:cubicBezTo>
                  <a:cubicBezTo>
                    <a:pt x="1450" y="14148"/>
                    <a:pt x="1617" y="11634"/>
                    <a:pt x="1344" y="9950"/>
                  </a:cubicBezTo>
                  <a:cubicBezTo>
                    <a:pt x="1083" y="6985"/>
                    <a:pt x="502" y="4031"/>
                    <a:pt x="336" y="1054"/>
                  </a:cubicBezTo>
                  <a:cubicBezTo>
                    <a:pt x="336" y="722"/>
                    <a:pt x="419" y="402"/>
                    <a:pt x="514" y="82"/>
                  </a:cubicBezTo>
                  <a:cubicBezTo>
                    <a:pt x="470" y="26"/>
                    <a:pt x="431" y="1"/>
                    <a:pt x="394" y="1"/>
                  </a:cubicBezTo>
                  <a:close/>
                </a:path>
              </a:pathLst>
            </a:custGeom>
            <a:solidFill>
              <a:srgbClr val="26685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9" name="Google Shape;2984;p72">
              <a:extLst>
                <a:ext uri="{FF2B5EF4-FFF2-40B4-BE49-F238E27FC236}">
                  <a16:creationId xmlns:a16="http://schemas.microsoft.com/office/drawing/2014/main" id="{AFC17317-A709-54E7-00A3-BDAA0FB8D9B6}"/>
                </a:ext>
              </a:extLst>
            </p:cNvPr>
            <p:cNvSpPr/>
            <p:nvPr/>
          </p:nvSpPr>
          <p:spPr>
            <a:xfrm>
              <a:off x="5058800" y="3171800"/>
              <a:ext cx="89225" cy="270650"/>
            </a:xfrm>
            <a:custGeom>
              <a:avLst/>
              <a:gdLst/>
              <a:ahLst/>
              <a:cxnLst/>
              <a:rect l="l" t="t" r="r" b="b"/>
              <a:pathLst>
                <a:path w="3569" h="10826" extrusionOk="0">
                  <a:moveTo>
                    <a:pt x="3473" y="0"/>
                  </a:moveTo>
                  <a:cubicBezTo>
                    <a:pt x="3438" y="0"/>
                    <a:pt x="3390" y="12"/>
                    <a:pt x="3378" y="47"/>
                  </a:cubicBezTo>
                  <a:cubicBezTo>
                    <a:pt x="2987" y="2016"/>
                    <a:pt x="2773" y="4033"/>
                    <a:pt x="2192" y="5954"/>
                  </a:cubicBezTo>
                  <a:cubicBezTo>
                    <a:pt x="2192" y="5942"/>
                    <a:pt x="2192" y="5942"/>
                    <a:pt x="2192" y="5930"/>
                  </a:cubicBezTo>
                  <a:cubicBezTo>
                    <a:pt x="2038" y="6405"/>
                    <a:pt x="1872" y="6879"/>
                    <a:pt x="1718" y="7342"/>
                  </a:cubicBezTo>
                  <a:cubicBezTo>
                    <a:pt x="1552" y="7804"/>
                    <a:pt x="1374" y="8243"/>
                    <a:pt x="1208" y="8706"/>
                  </a:cubicBezTo>
                  <a:cubicBezTo>
                    <a:pt x="982" y="9405"/>
                    <a:pt x="567" y="10046"/>
                    <a:pt x="93" y="10615"/>
                  </a:cubicBezTo>
                  <a:cubicBezTo>
                    <a:pt x="0" y="10699"/>
                    <a:pt x="67" y="10826"/>
                    <a:pt x="158" y="10826"/>
                  </a:cubicBezTo>
                  <a:cubicBezTo>
                    <a:pt x="183" y="10826"/>
                    <a:pt x="210" y="10816"/>
                    <a:pt x="235" y="10793"/>
                  </a:cubicBezTo>
                  <a:cubicBezTo>
                    <a:pt x="579" y="10425"/>
                    <a:pt x="864" y="10010"/>
                    <a:pt x="1113" y="9583"/>
                  </a:cubicBezTo>
                  <a:cubicBezTo>
                    <a:pt x="1350" y="9156"/>
                    <a:pt x="1504" y="8694"/>
                    <a:pt x="1694" y="8243"/>
                  </a:cubicBezTo>
                  <a:cubicBezTo>
                    <a:pt x="1789" y="8018"/>
                    <a:pt x="1872" y="7792"/>
                    <a:pt x="1955" y="7567"/>
                  </a:cubicBezTo>
                  <a:cubicBezTo>
                    <a:pt x="2157" y="6986"/>
                    <a:pt x="2370" y="6393"/>
                    <a:pt x="2548" y="5800"/>
                  </a:cubicBezTo>
                  <a:cubicBezTo>
                    <a:pt x="2845" y="4709"/>
                    <a:pt x="3034" y="3594"/>
                    <a:pt x="3212" y="2479"/>
                  </a:cubicBezTo>
                  <a:cubicBezTo>
                    <a:pt x="3307" y="1827"/>
                    <a:pt x="3390" y="1186"/>
                    <a:pt x="3485" y="534"/>
                  </a:cubicBezTo>
                  <a:cubicBezTo>
                    <a:pt x="3497" y="427"/>
                    <a:pt x="3509" y="320"/>
                    <a:pt x="3521" y="214"/>
                  </a:cubicBezTo>
                  <a:cubicBezTo>
                    <a:pt x="3532" y="142"/>
                    <a:pt x="3568" y="36"/>
                    <a:pt x="3473" y="0"/>
                  </a:cubicBezTo>
                  <a:close/>
                </a:path>
              </a:pathLst>
            </a:custGeom>
            <a:solidFill>
              <a:srgbClr val="26685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0" name="Google Shape;2985;p72">
              <a:extLst>
                <a:ext uri="{FF2B5EF4-FFF2-40B4-BE49-F238E27FC236}">
                  <a16:creationId xmlns:a16="http://schemas.microsoft.com/office/drawing/2014/main" id="{4732B1F0-B8EC-40D3-C8E6-7EA34CC0156C}"/>
                </a:ext>
              </a:extLst>
            </p:cNvPr>
            <p:cNvSpPr/>
            <p:nvPr/>
          </p:nvSpPr>
          <p:spPr>
            <a:xfrm>
              <a:off x="4819750" y="2903975"/>
              <a:ext cx="335975" cy="572525"/>
            </a:xfrm>
            <a:custGeom>
              <a:avLst/>
              <a:gdLst/>
              <a:ahLst/>
              <a:cxnLst/>
              <a:rect l="l" t="t" r="r" b="b"/>
              <a:pathLst>
                <a:path w="13439" h="22901" extrusionOk="0">
                  <a:moveTo>
                    <a:pt x="1579" y="6008"/>
                  </a:moveTo>
                  <a:cubicBezTo>
                    <a:pt x="1593" y="6008"/>
                    <a:pt x="1609" y="6011"/>
                    <a:pt x="1625" y="6016"/>
                  </a:cubicBezTo>
                  <a:cubicBezTo>
                    <a:pt x="1673" y="6040"/>
                    <a:pt x="1685" y="6099"/>
                    <a:pt x="1661" y="6147"/>
                  </a:cubicBezTo>
                  <a:cubicBezTo>
                    <a:pt x="1637" y="6337"/>
                    <a:pt x="1649" y="6526"/>
                    <a:pt x="1649" y="6716"/>
                  </a:cubicBezTo>
                  <a:cubicBezTo>
                    <a:pt x="1625" y="6858"/>
                    <a:pt x="1744" y="7262"/>
                    <a:pt x="1554" y="7297"/>
                  </a:cubicBezTo>
                  <a:cubicBezTo>
                    <a:pt x="1365" y="7285"/>
                    <a:pt x="1483" y="6823"/>
                    <a:pt x="1459" y="6681"/>
                  </a:cubicBezTo>
                  <a:cubicBezTo>
                    <a:pt x="1482" y="6536"/>
                    <a:pt x="1379" y="6008"/>
                    <a:pt x="1579" y="6008"/>
                  </a:cubicBezTo>
                  <a:close/>
                  <a:moveTo>
                    <a:pt x="3837" y="5957"/>
                  </a:moveTo>
                  <a:cubicBezTo>
                    <a:pt x="4009" y="5957"/>
                    <a:pt x="3962" y="6552"/>
                    <a:pt x="4009" y="6704"/>
                  </a:cubicBezTo>
                  <a:cubicBezTo>
                    <a:pt x="3986" y="6870"/>
                    <a:pt x="4164" y="7357"/>
                    <a:pt x="3986" y="7416"/>
                  </a:cubicBezTo>
                  <a:cubicBezTo>
                    <a:pt x="3982" y="7416"/>
                    <a:pt x="3978" y="7417"/>
                    <a:pt x="3974" y="7417"/>
                  </a:cubicBezTo>
                  <a:cubicBezTo>
                    <a:pt x="3786" y="7417"/>
                    <a:pt x="3842" y="6855"/>
                    <a:pt x="3796" y="6704"/>
                  </a:cubicBezTo>
                  <a:cubicBezTo>
                    <a:pt x="3820" y="6538"/>
                    <a:pt x="3630" y="5993"/>
                    <a:pt x="3832" y="5957"/>
                  </a:cubicBezTo>
                  <a:cubicBezTo>
                    <a:pt x="3833" y="5957"/>
                    <a:pt x="3835" y="5957"/>
                    <a:pt x="3837" y="5957"/>
                  </a:cubicBezTo>
                  <a:close/>
                  <a:moveTo>
                    <a:pt x="9576" y="0"/>
                  </a:moveTo>
                  <a:cubicBezTo>
                    <a:pt x="9124" y="0"/>
                    <a:pt x="8666" y="134"/>
                    <a:pt x="8220" y="406"/>
                  </a:cubicBezTo>
                  <a:cubicBezTo>
                    <a:pt x="8078" y="869"/>
                    <a:pt x="7923" y="1308"/>
                    <a:pt x="7769" y="1747"/>
                  </a:cubicBezTo>
                  <a:cubicBezTo>
                    <a:pt x="7307" y="2850"/>
                    <a:pt x="6595" y="3929"/>
                    <a:pt x="5682" y="4747"/>
                  </a:cubicBezTo>
                  <a:cubicBezTo>
                    <a:pt x="5622" y="4937"/>
                    <a:pt x="5563" y="5127"/>
                    <a:pt x="5516" y="5317"/>
                  </a:cubicBezTo>
                  <a:cubicBezTo>
                    <a:pt x="5456" y="5518"/>
                    <a:pt x="5397" y="5720"/>
                    <a:pt x="5350" y="5933"/>
                  </a:cubicBezTo>
                  <a:cubicBezTo>
                    <a:pt x="5445" y="6325"/>
                    <a:pt x="5539" y="6728"/>
                    <a:pt x="5634" y="7131"/>
                  </a:cubicBezTo>
                  <a:cubicBezTo>
                    <a:pt x="5646" y="7179"/>
                    <a:pt x="5658" y="7238"/>
                    <a:pt x="5670" y="7297"/>
                  </a:cubicBezTo>
                  <a:cubicBezTo>
                    <a:pt x="6061" y="8958"/>
                    <a:pt x="6476" y="10618"/>
                    <a:pt x="6880" y="12279"/>
                  </a:cubicBezTo>
                  <a:cubicBezTo>
                    <a:pt x="7129" y="12765"/>
                    <a:pt x="7366" y="13251"/>
                    <a:pt x="7579" y="13761"/>
                  </a:cubicBezTo>
                  <a:cubicBezTo>
                    <a:pt x="7757" y="14176"/>
                    <a:pt x="7923" y="14615"/>
                    <a:pt x="8101" y="15042"/>
                  </a:cubicBezTo>
                  <a:cubicBezTo>
                    <a:pt x="8113" y="15090"/>
                    <a:pt x="8089" y="15149"/>
                    <a:pt x="8042" y="15173"/>
                  </a:cubicBezTo>
                  <a:cubicBezTo>
                    <a:pt x="8029" y="15176"/>
                    <a:pt x="8018" y="15177"/>
                    <a:pt x="8007" y="15177"/>
                  </a:cubicBezTo>
                  <a:cubicBezTo>
                    <a:pt x="7850" y="15177"/>
                    <a:pt x="7835" y="14880"/>
                    <a:pt x="7757" y="14769"/>
                  </a:cubicBezTo>
                  <a:cubicBezTo>
                    <a:pt x="7662" y="14568"/>
                    <a:pt x="7579" y="14366"/>
                    <a:pt x="7496" y="14164"/>
                  </a:cubicBezTo>
                  <a:cubicBezTo>
                    <a:pt x="7378" y="13856"/>
                    <a:pt x="7247" y="13560"/>
                    <a:pt x="7117" y="13263"/>
                  </a:cubicBezTo>
                  <a:lnTo>
                    <a:pt x="7117" y="13263"/>
                  </a:lnTo>
                  <a:cubicBezTo>
                    <a:pt x="7152" y="13417"/>
                    <a:pt x="7188" y="13571"/>
                    <a:pt x="7235" y="13726"/>
                  </a:cubicBezTo>
                  <a:cubicBezTo>
                    <a:pt x="7425" y="14615"/>
                    <a:pt x="7591" y="15505"/>
                    <a:pt x="7722" y="16394"/>
                  </a:cubicBezTo>
                  <a:cubicBezTo>
                    <a:pt x="7698" y="16584"/>
                    <a:pt x="7935" y="17023"/>
                    <a:pt x="7686" y="17082"/>
                  </a:cubicBezTo>
                  <a:cubicBezTo>
                    <a:pt x="7680" y="17083"/>
                    <a:pt x="7674" y="17083"/>
                    <a:pt x="7668" y="17083"/>
                  </a:cubicBezTo>
                  <a:cubicBezTo>
                    <a:pt x="7438" y="17083"/>
                    <a:pt x="7459" y="16425"/>
                    <a:pt x="7378" y="16240"/>
                  </a:cubicBezTo>
                  <a:cubicBezTo>
                    <a:pt x="7235" y="15445"/>
                    <a:pt x="7069" y="14663"/>
                    <a:pt x="6880" y="13880"/>
                  </a:cubicBezTo>
                  <a:cubicBezTo>
                    <a:pt x="6275" y="11460"/>
                    <a:pt x="5658" y="9041"/>
                    <a:pt x="5184" y="6597"/>
                  </a:cubicBezTo>
                  <a:cubicBezTo>
                    <a:pt x="5101" y="6171"/>
                    <a:pt x="5018" y="5744"/>
                    <a:pt x="4946" y="5317"/>
                  </a:cubicBezTo>
                  <a:cubicBezTo>
                    <a:pt x="4840" y="5376"/>
                    <a:pt x="4745" y="5447"/>
                    <a:pt x="4638" y="5506"/>
                  </a:cubicBezTo>
                  <a:cubicBezTo>
                    <a:pt x="4697" y="5506"/>
                    <a:pt x="4745" y="5542"/>
                    <a:pt x="4745" y="5601"/>
                  </a:cubicBezTo>
                  <a:cubicBezTo>
                    <a:pt x="4697" y="5827"/>
                    <a:pt x="4994" y="6965"/>
                    <a:pt x="4757" y="6965"/>
                  </a:cubicBezTo>
                  <a:cubicBezTo>
                    <a:pt x="4755" y="6965"/>
                    <a:pt x="4753" y="6965"/>
                    <a:pt x="4752" y="6965"/>
                  </a:cubicBezTo>
                  <a:cubicBezTo>
                    <a:pt x="4591" y="6965"/>
                    <a:pt x="4637" y="6359"/>
                    <a:pt x="4579" y="6218"/>
                  </a:cubicBezTo>
                  <a:cubicBezTo>
                    <a:pt x="4591" y="6064"/>
                    <a:pt x="4460" y="5672"/>
                    <a:pt x="4567" y="5542"/>
                  </a:cubicBezTo>
                  <a:lnTo>
                    <a:pt x="4567" y="5542"/>
                  </a:lnTo>
                  <a:cubicBezTo>
                    <a:pt x="3962" y="5874"/>
                    <a:pt x="3286" y="6087"/>
                    <a:pt x="2562" y="6135"/>
                  </a:cubicBezTo>
                  <a:cubicBezTo>
                    <a:pt x="2586" y="6346"/>
                    <a:pt x="2841" y="7381"/>
                    <a:pt x="2618" y="7381"/>
                  </a:cubicBezTo>
                  <a:cubicBezTo>
                    <a:pt x="2615" y="7381"/>
                    <a:pt x="2613" y="7381"/>
                    <a:pt x="2610" y="7380"/>
                  </a:cubicBezTo>
                  <a:cubicBezTo>
                    <a:pt x="2432" y="7380"/>
                    <a:pt x="2491" y="6882"/>
                    <a:pt x="2444" y="6740"/>
                  </a:cubicBezTo>
                  <a:cubicBezTo>
                    <a:pt x="2456" y="6621"/>
                    <a:pt x="2337" y="6289"/>
                    <a:pt x="2361" y="6123"/>
                  </a:cubicBezTo>
                  <a:cubicBezTo>
                    <a:pt x="1637" y="6076"/>
                    <a:pt x="961" y="5827"/>
                    <a:pt x="499" y="5388"/>
                  </a:cubicBezTo>
                  <a:lnTo>
                    <a:pt x="499" y="5388"/>
                  </a:lnTo>
                  <a:cubicBezTo>
                    <a:pt x="511" y="5447"/>
                    <a:pt x="511" y="5506"/>
                    <a:pt x="511" y="5577"/>
                  </a:cubicBezTo>
                  <a:cubicBezTo>
                    <a:pt x="522" y="5791"/>
                    <a:pt x="534" y="6004"/>
                    <a:pt x="546" y="6218"/>
                  </a:cubicBezTo>
                  <a:cubicBezTo>
                    <a:pt x="558" y="6420"/>
                    <a:pt x="570" y="6633"/>
                    <a:pt x="570" y="6847"/>
                  </a:cubicBezTo>
                  <a:cubicBezTo>
                    <a:pt x="570" y="6906"/>
                    <a:pt x="522" y="6953"/>
                    <a:pt x="451" y="6965"/>
                  </a:cubicBezTo>
                  <a:cubicBezTo>
                    <a:pt x="285" y="6953"/>
                    <a:pt x="356" y="6740"/>
                    <a:pt x="345" y="6621"/>
                  </a:cubicBezTo>
                  <a:cubicBezTo>
                    <a:pt x="345" y="6408"/>
                    <a:pt x="345" y="6194"/>
                    <a:pt x="345" y="5981"/>
                  </a:cubicBezTo>
                  <a:cubicBezTo>
                    <a:pt x="345" y="5767"/>
                    <a:pt x="345" y="5554"/>
                    <a:pt x="333" y="5352"/>
                  </a:cubicBezTo>
                  <a:cubicBezTo>
                    <a:pt x="321" y="5305"/>
                    <a:pt x="333" y="5269"/>
                    <a:pt x="368" y="5245"/>
                  </a:cubicBezTo>
                  <a:cubicBezTo>
                    <a:pt x="250" y="5127"/>
                    <a:pt x="155" y="4984"/>
                    <a:pt x="84" y="4818"/>
                  </a:cubicBezTo>
                  <a:cubicBezTo>
                    <a:pt x="72" y="4866"/>
                    <a:pt x="60" y="4913"/>
                    <a:pt x="48" y="4949"/>
                  </a:cubicBezTo>
                  <a:cubicBezTo>
                    <a:pt x="84" y="4949"/>
                    <a:pt x="131" y="4973"/>
                    <a:pt x="179" y="5032"/>
                  </a:cubicBezTo>
                  <a:cubicBezTo>
                    <a:pt x="84" y="5352"/>
                    <a:pt x="1" y="5672"/>
                    <a:pt x="1" y="6004"/>
                  </a:cubicBezTo>
                  <a:cubicBezTo>
                    <a:pt x="167" y="8981"/>
                    <a:pt x="748" y="11935"/>
                    <a:pt x="1009" y="14900"/>
                  </a:cubicBezTo>
                  <a:cubicBezTo>
                    <a:pt x="1282" y="16584"/>
                    <a:pt x="1115" y="19098"/>
                    <a:pt x="2088" y="20462"/>
                  </a:cubicBezTo>
                  <a:cubicBezTo>
                    <a:pt x="2325" y="20806"/>
                    <a:pt x="2598" y="21115"/>
                    <a:pt x="2918" y="21387"/>
                  </a:cubicBezTo>
                  <a:cubicBezTo>
                    <a:pt x="3037" y="21530"/>
                    <a:pt x="3618" y="21755"/>
                    <a:pt x="3476" y="21957"/>
                  </a:cubicBezTo>
                  <a:cubicBezTo>
                    <a:pt x="3464" y="21969"/>
                    <a:pt x="3452" y="21980"/>
                    <a:pt x="3428" y="21992"/>
                  </a:cubicBezTo>
                  <a:cubicBezTo>
                    <a:pt x="4209" y="22553"/>
                    <a:pt x="5133" y="22900"/>
                    <a:pt x="6096" y="22900"/>
                  </a:cubicBezTo>
                  <a:cubicBezTo>
                    <a:pt x="6171" y="22900"/>
                    <a:pt x="6247" y="22898"/>
                    <a:pt x="6322" y="22894"/>
                  </a:cubicBezTo>
                  <a:cubicBezTo>
                    <a:pt x="6361" y="22896"/>
                    <a:pt x="6399" y="22897"/>
                    <a:pt x="6437" y="22897"/>
                  </a:cubicBezTo>
                  <a:cubicBezTo>
                    <a:pt x="6620" y="22897"/>
                    <a:pt x="6794" y="22874"/>
                    <a:pt x="6951" y="22834"/>
                  </a:cubicBezTo>
                  <a:lnTo>
                    <a:pt x="6986" y="22834"/>
                  </a:lnTo>
                  <a:cubicBezTo>
                    <a:pt x="8172" y="22728"/>
                    <a:pt x="9062" y="22253"/>
                    <a:pt x="9738" y="21530"/>
                  </a:cubicBezTo>
                  <a:lnTo>
                    <a:pt x="9738" y="21530"/>
                  </a:lnTo>
                  <a:cubicBezTo>
                    <a:pt x="9731" y="21532"/>
                    <a:pt x="9724" y="21532"/>
                    <a:pt x="9717" y="21532"/>
                  </a:cubicBezTo>
                  <a:cubicBezTo>
                    <a:pt x="9632" y="21532"/>
                    <a:pt x="9567" y="21405"/>
                    <a:pt x="9655" y="21328"/>
                  </a:cubicBezTo>
                  <a:cubicBezTo>
                    <a:pt x="10129" y="20759"/>
                    <a:pt x="10544" y="20118"/>
                    <a:pt x="10770" y="19419"/>
                  </a:cubicBezTo>
                  <a:cubicBezTo>
                    <a:pt x="10936" y="18956"/>
                    <a:pt x="11114" y="18517"/>
                    <a:pt x="11280" y="18055"/>
                  </a:cubicBezTo>
                  <a:cubicBezTo>
                    <a:pt x="11434" y="17592"/>
                    <a:pt x="11600" y="17118"/>
                    <a:pt x="11754" y="16643"/>
                  </a:cubicBezTo>
                  <a:cubicBezTo>
                    <a:pt x="12347" y="14734"/>
                    <a:pt x="12549" y="12717"/>
                    <a:pt x="12940" y="10760"/>
                  </a:cubicBezTo>
                  <a:cubicBezTo>
                    <a:pt x="12952" y="10737"/>
                    <a:pt x="12976" y="10725"/>
                    <a:pt x="12988" y="10713"/>
                  </a:cubicBezTo>
                  <a:cubicBezTo>
                    <a:pt x="13000" y="10654"/>
                    <a:pt x="13011" y="10583"/>
                    <a:pt x="13023" y="10523"/>
                  </a:cubicBezTo>
                  <a:cubicBezTo>
                    <a:pt x="13284" y="7997"/>
                    <a:pt x="13438" y="4012"/>
                    <a:pt x="12193" y="1782"/>
                  </a:cubicBezTo>
                  <a:cubicBezTo>
                    <a:pt x="11474" y="611"/>
                    <a:pt x="10540" y="0"/>
                    <a:pt x="9576" y="0"/>
                  </a:cubicBezTo>
                  <a:close/>
                </a:path>
              </a:pathLst>
            </a:custGeom>
            <a:solidFill>
              <a:srgbClr val="009E6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1" name="Google Shape;2986;p72">
              <a:extLst>
                <a:ext uri="{FF2B5EF4-FFF2-40B4-BE49-F238E27FC236}">
                  <a16:creationId xmlns:a16="http://schemas.microsoft.com/office/drawing/2014/main" id="{C03DAF14-6229-054D-D31D-3D93F0212BC7}"/>
                </a:ext>
              </a:extLst>
            </p:cNvPr>
            <p:cNvSpPr/>
            <p:nvPr/>
          </p:nvSpPr>
          <p:spPr>
            <a:xfrm>
              <a:off x="4961775" y="2914125"/>
              <a:ext cx="63475" cy="108550"/>
            </a:xfrm>
            <a:custGeom>
              <a:avLst/>
              <a:gdLst/>
              <a:ahLst/>
              <a:cxnLst/>
              <a:rect l="l" t="t" r="r" b="b"/>
              <a:pathLst>
                <a:path w="2539" h="4342" extrusionOk="0">
                  <a:moveTo>
                    <a:pt x="2539" y="0"/>
                  </a:moveTo>
                  <a:cubicBezTo>
                    <a:pt x="2159" y="238"/>
                    <a:pt x="1780" y="570"/>
                    <a:pt x="1436" y="1008"/>
                  </a:cubicBezTo>
                  <a:cubicBezTo>
                    <a:pt x="724" y="1993"/>
                    <a:pt x="345" y="3179"/>
                    <a:pt x="1" y="4341"/>
                  </a:cubicBezTo>
                  <a:cubicBezTo>
                    <a:pt x="914" y="3523"/>
                    <a:pt x="1626" y="2444"/>
                    <a:pt x="2088" y="1341"/>
                  </a:cubicBezTo>
                  <a:cubicBezTo>
                    <a:pt x="2242" y="902"/>
                    <a:pt x="2397" y="463"/>
                    <a:pt x="2539" y="0"/>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2" name="Google Shape;2987;p72">
              <a:extLst>
                <a:ext uri="{FF2B5EF4-FFF2-40B4-BE49-F238E27FC236}">
                  <a16:creationId xmlns:a16="http://schemas.microsoft.com/office/drawing/2014/main" id="{AD6AF2E6-520A-D3CC-ED4E-207F970FC872}"/>
                </a:ext>
              </a:extLst>
            </p:cNvPr>
            <p:cNvSpPr/>
            <p:nvPr/>
          </p:nvSpPr>
          <p:spPr>
            <a:xfrm>
              <a:off x="4812625" y="2797700"/>
              <a:ext cx="223900" cy="259650"/>
            </a:xfrm>
            <a:custGeom>
              <a:avLst/>
              <a:gdLst/>
              <a:ahLst/>
              <a:cxnLst/>
              <a:rect l="l" t="t" r="r" b="b"/>
              <a:pathLst>
                <a:path w="8956" h="10386" extrusionOk="0">
                  <a:moveTo>
                    <a:pt x="7128" y="1"/>
                  </a:moveTo>
                  <a:cubicBezTo>
                    <a:pt x="6753" y="1"/>
                    <a:pt x="6352" y="563"/>
                    <a:pt x="6180" y="862"/>
                  </a:cubicBezTo>
                  <a:cubicBezTo>
                    <a:pt x="5433" y="2072"/>
                    <a:pt x="5184" y="3519"/>
                    <a:pt x="4401" y="4717"/>
                  </a:cubicBezTo>
                  <a:cubicBezTo>
                    <a:pt x="4650" y="3863"/>
                    <a:pt x="4935" y="2997"/>
                    <a:pt x="5030" y="2107"/>
                  </a:cubicBezTo>
                  <a:cubicBezTo>
                    <a:pt x="5006" y="1704"/>
                    <a:pt x="4947" y="1242"/>
                    <a:pt x="4733" y="1052"/>
                  </a:cubicBezTo>
                  <a:cubicBezTo>
                    <a:pt x="4721" y="1028"/>
                    <a:pt x="4698" y="1016"/>
                    <a:pt x="4674" y="1004"/>
                  </a:cubicBezTo>
                  <a:cubicBezTo>
                    <a:pt x="4354" y="1004"/>
                    <a:pt x="3962" y="1467"/>
                    <a:pt x="3832" y="1811"/>
                  </a:cubicBezTo>
                  <a:cubicBezTo>
                    <a:pt x="3357" y="2819"/>
                    <a:pt x="3097" y="3898"/>
                    <a:pt x="2598" y="4883"/>
                  </a:cubicBezTo>
                  <a:cubicBezTo>
                    <a:pt x="2658" y="4254"/>
                    <a:pt x="2966" y="3092"/>
                    <a:pt x="2551" y="2582"/>
                  </a:cubicBezTo>
                  <a:cubicBezTo>
                    <a:pt x="2499" y="2544"/>
                    <a:pt x="2447" y="2527"/>
                    <a:pt x="2396" y="2527"/>
                  </a:cubicBezTo>
                  <a:cubicBezTo>
                    <a:pt x="2224" y="2527"/>
                    <a:pt x="2064" y="2711"/>
                    <a:pt x="1982" y="2866"/>
                  </a:cubicBezTo>
                  <a:cubicBezTo>
                    <a:pt x="1555" y="3768"/>
                    <a:pt x="1507" y="4812"/>
                    <a:pt x="1057" y="5701"/>
                  </a:cubicBezTo>
                  <a:cubicBezTo>
                    <a:pt x="736" y="6401"/>
                    <a:pt x="226" y="7041"/>
                    <a:pt x="167" y="7836"/>
                  </a:cubicBezTo>
                  <a:cubicBezTo>
                    <a:pt x="1" y="9496"/>
                    <a:pt x="1329" y="10338"/>
                    <a:pt x="2847" y="10386"/>
                  </a:cubicBezTo>
                  <a:cubicBezTo>
                    <a:pt x="5279" y="10244"/>
                    <a:pt x="7165" y="8132"/>
                    <a:pt x="8054" y="5998"/>
                  </a:cubicBezTo>
                  <a:cubicBezTo>
                    <a:pt x="8529" y="4693"/>
                    <a:pt x="8956" y="3317"/>
                    <a:pt x="8908" y="1918"/>
                  </a:cubicBezTo>
                  <a:cubicBezTo>
                    <a:pt x="8897" y="1632"/>
                    <a:pt x="8754" y="1234"/>
                    <a:pt x="8431" y="1234"/>
                  </a:cubicBezTo>
                  <a:cubicBezTo>
                    <a:pt x="8405" y="1234"/>
                    <a:pt x="8378" y="1236"/>
                    <a:pt x="8351" y="1242"/>
                  </a:cubicBezTo>
                  <a:cubicBezTo>
                    <a:pt x="7770" y="1443"/>
                    <a:pt x="7520" y="2107"/>
                    <a:pt x="7260" y="2605"/>
                  </a:cubicBezTo>
                  <a:cubicBezTo>
                    <a:pt x="7437" y="1823"/>
                    <a:pt x="7722" y="969"/>
                    <a:pt x="7461" y="186"/>
                  </a:cubicBezTo>
                  <a:cubicBezTo>
                    <a:pt x="7358" y="54"/>
                    <a:pt x="7244" y="1"/>
                    <a:pt x="7128" y="1"/>
                  </a:cubicBez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3" name="Google Shape;2988;p72">
              <a:extLst>
                <a:ext uri="{FF2B5EF4-FFF2-40B4-BE49-F238E27FC236}">
                  <a16:creationId xmlns:a16="http://schemas.microsoft.com/office/drawing/2014/main" id="{FDBF5270-4B5F-BD2A-988B-9D890FBC03B6}"/>
                </a:ext>
              </a:extLst>
            </p:cNvPr>
            <p:cNvSpPr/>
            <p:nvPr/>
          </p:nvSpPr>
          <p:spPr>
            <a:xfrm>
              <a:off x="4963150" y="2795975"/>
              <a:ext cx="48775" cy="136100"/>
            </a:xfrm>
            <a:custGeom>
              <a:avLst/>
              <a:gdLst/>
              <a:ahLst/>
              <a:cxnLst/>
              <a:rect l="l" t="t" r="r" b="b"/>
              <a:pathLst>
                <a:path w="1951" h="5444" extrusionOk="0">
                  <a:moveTo>
                    <a:pt x="1203" y="0"/>
                  </a:moveTo>
                  <a:cubicBezTo>
                    <a:pt x="1097" y="0"/>
                    <a:pt x="1014" y="111"/>
                    <a:pt x="1167" y="184"/>
                  </a:cubicBezTo>
                  <a:cubicBezTo>
                    <a:pt x="1582" y="1429"/>
                    <a:pt x="1120" y="2959"/>
                    <a:pt x="622" y="4133"/>
                  </a:cubicBezTo>
                  <a:cubicBezTo>
                    <a:pt x="456" y="4501"/>
                    <a:pt x="278" y="4857"/>
                    <a:pt x="64" y="5201"/>
                  </a:cubicBezTo>
                  <a:cubicBezTo>
                    <a:pt x="0" y="5308"/>
                    <a:pt x="90" y="5443"/>
                    <a:pt x="212" y="5443"/>
                  </a:cubicBezTo>
                  <a:cubicBezTo>
                    <a:pt x="226" y="5443"/>
                    <a:pt x="240" y="5442"/>
                    <a:pt x="254" y="5438"/>
                  </a:cubicBezTo>
                  <a:cubicBezTo>
                    <a:pt x="1239" y="4323"/>
                    <a:pt x="1950" y="1500"/>
                    <a:pt x="1345" y="89"/>
                  </a:cubicBezTo>
                  <a:cubicBezTo>
                    <a:pt x="1307" y="25"/>
                    <a:pt x="1253" y="0"/>
                    <a:pt x="120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4" name="Google Shape;2989;p72">
              <a:extLst>
                <a:ext uri="{FF2B5EF4-FFF2-40B4-BE49-F238E27FC236}">
                  <a16:creationId xmlns:a16="http://schemas.microsoft.com/office/drawing/2014/main" id="{C1C561A5-F3AA-9FA7-C41A-87CE7DDEAF94}"/>
                </a:ext>
              </a:extLst>
            </p:cNvPr>
            <p:cNvSpPr/>
            <p:nvPr/>
          </p:nvSpPr>
          <p:spPr>
            <a:xfrm>
              <a:off x="4907525" y="2822300"/>
              <a:ext cx="31150" cy="118600"/>
            </a:xfrm>
            <a:custGeom>
              <a:avLst/>
              <a:gdLst/>
              <a:ahLst/>
              <a:cxnLst/>
              <a:rect l="l" t="t" r="r" b="b"/>
              <a:pathLst>
                <a:path w="1246" h="4744" extrusionOk="0">
                  <a:moveTo>
                    <a:pt x="798" y="0"/>
                  </a:moveTo>
                  <a:cubicBezTo>
                    <a:pt x="757" y="0"/>
                    <a:pt x="723" y="20"/>
                    <a:pt x="712" y="68"/>
                  </a:cubicBezTo>
                  <a:cubicBezTo>
                    <a:pt x="712" y="103"/>
                    <a:pt x="736" y="139"/>
                    <a:pt x="759" y="151"/>
                  </a:cubicBezTo>
                  <a:cubicBezTo>
                    <a:pt x="795" y="186"/>
                    <a:pt x="807" y="222"/>
                    <a:pt x="831" y="258"/>
                  </a:cubicBezTo>
                  <a:cubicBezTo>
                    <a:pt x="985" y="673"/>
                    <a:pt x="949" y="1147"/>
                    <a:pt x="937" y="1598"/>
                  </a:cubicBezTo>
                  <a:cubicBezTo>
                    <a:pt x="937" y="1586"/>
                    <a:pt x="937" y="1586"/>
                    <a:pt x="937" y="1574"/>
                  </a:cubicBezTo>
                  <a:cubicBezTo>
                    <a:pt x="914" y="1977"/>
                    <a:pt x="819" y="2369"/>
                    <a:pt x="700" y="2748"/>
                  </a:cubicBezTo>
                  <a:cubicBezTo>
                    <a:pt x="617" y="3057"/>
                    <a:pt x="522" y="3353"/>
                    <a:pt x="415" y="3638"/>
                  </a:cubicBezTo>
                  <a:cubicBezTo>
                    <a:pt x="297" y="3911"/>
                    <a:pt x="178" y="4183"/>
                    <a:pt x="60" y="4444"/>
                  </a:cubicBezTo>
                  <a:cubicBezTo>
                    <a:pt x="24" y="4492"/>
                    <a:pt x="0" y="4551"/>
                    <a:pt x="12" y="4622"/>
                  </a:cubicBezTo>
                  <a:cubicBezTo>
                    <a:pt x="32" y="4701"/>
                    <a:pt x="103" y="4743"/>
                    <a:pt x="174" y="4743"/>
                  </a:cubicBezTo>
                  <a:cubicBezTo>
                    <a:pt x="231" y="4743"/>
                    <a:pt x="289" y="4716"/>
                    <a:pt x="321" y="4658"/>
                  </a:cubicBezTo>
                  <a:cubicBezTo>
                    <a:pt x="475" y="4373"/>
                    <a:pt x="641" y="4088"/>
                    <a:pt x="759" y="3792"/>
                  </a:cubicBezTo>
                  <a:cubicBezTo>
                    <a:pt x="866" y="3507"/>
                    <a:pt x="949" y="3223"/>
                    <a:pt x="1020" y="2938"/>
                  </a:cubicBezTo>
                  <a:cubicBezTo>
                    <a:pt x="1139" y="2523"/>
                    <a:pt x="1234" y="2084"/>
                    <a:pt x="1246" y="1645"/>
                  </a:cubicBezTo>
                  <a:cubicBezTo>
                    <a:pt x="1246" y="1230"/>
                    <a:pt x="1246" y="364"/>
                    <a:pt x="937" y="68"/>
                  </a:cubicBezTo>
                  <a:cubicBezTo>
                    <a:pt x="905" y="29"/>
                    <a:pt x="847" y="0"/>
                    <a:pt x="798"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5" name="Google Shape;2990;p72">
              <a:extLst>
                <a:ext uri="{FF2B5EF4-FFF2-40B4-BE49-F238E27FC236}">
                  <a16:creationId xmlns:a16="http://schemas.microsoft.com/office/drawing/2014/main" id="{9418F9C5-61E9-10D6-993A-A6518117AF4B}"/>
                </a:ext>
              </a:extLst>
            </p:cNvPr>
            <p:cNvSpPr/>
            <p:nvPr/>
          </p:nvSpPr>
          <p:spPr>
            <a:xfrm>
              <a:off x="4877825" y="2822900"/>
              <a:ext cx="53925" cy="101150"/>
            </a:xfrm>
            <a:custGeom>
              <a:avLst/>
              <a:gdLst/>
              <a:ahLst/>
              <a:cxnLst/>
              <a:rect l="l" t="t" r="r" b="b"/>
              <a:pathLst>
                <a:path w="2157" h="4046" extrusionOk="0">
                  <a:moveTo>
                    <a:pt x="1941" y="0"/>
                  </a:moveTo>
                  <a:cubicBezTo>
                    <a:pt x="1806" y="0"/>
                    <a:pt x="1593" y="119"/>
                    <a:pt x="1366" y="542"/>
                  </a:cubicBezTo>
                  <a:cubicBezTo>
                    <a:pt x="927" y="1348"/>
                    <a:pt x="678" y="2250"/>
                    <a:pt x="346" y="3104"/>
                  </a:cubicBezTo>
                  <a:cubicBezTo>
                    <a:pt x="263" y="3353"/>
                    <a:pt x="168" y="3602"/>
                    <a:pt x="50" y="3851"/>
                  </a:cubicBezTo>
                  <a:cubicBezTo>
                    <a:pt x="1" y="3956"/>
                    <a:pt x="102" y="4045"/>
                    <a:pt x="194" y="4045"/>
                  </a:cubicBezTo>
                  <a:cubicBezTo>
                    <a:pt x="236" y="4045"/>
                    <a:pt x="276" y="4026"/>
                    <a:pt x="299" y="3981"/>
                  </a:cubicBezTo>
                  <a:cubicBezTo>
                    <a:pt x="821" y="3033"/>
                    <a:pt x="1176" y="803"/>
                    <a:pt x="1959" y="198"/>
                  </a:cubicBezTo>
                  <a:cubicBezTo>
                    <a:pt x="2157" y="185"/>
                    <a:pt x="2109" y="0"/>
                    <a:pt x="1941"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6" name="Google Shape;2991;p72">
              <a:extLst>
                <a:ext uri="{FF2B5EF4-FFF2-40B4-BE49-F238E27FC236}">
                  <a16:creationId xmlns:a16="http://schemas.microsoft.com/office/drawing/2014/main" id="{267C23D7-B521-FEEF-3110-59973B52C84B}"/>
                </a:ext>
              </a:extLst>
            </p:cNvPr>
            <p:cNvSpPr/>
            <p:nvPr/>
          </p:nvSpPr>
          <p:spPr>
            <a:xfrm>
              <a:off x="4814425" y="2857675"/>
              <a:ext cx="73850" cy="146650"/>
            </a:xfrm>
            <a:custGeom>
              <a:avLst/>
              <a:gdLst/>
              <a:ahLst/>
              <a:cxnLst/>
              <a:rect l="l" t="t" r="r" b="b"/>
              <a:pathLst>
                <a:path w="2954" h="5866" extrusionOk="0">
                  <a:moveTo>
                    <a:pt x="2376" y="1"/>
                  </a:moveTo>
                  <a:cubicBezTo>
                    <a:pt x="2279" y="1"/>
                    <a:pt x="2180" y="41"/>
                    <a:pt x="2099" y="100"/>
                  </a:cubicBezTo>
                  <a:cubicBezTo>
                    <a:pt x="1755" y="349"/>
                    <a:pt x="1672" y="954"/>
                    <a:pt x="1554" y="1333"/>
                  </a:cubicBezTo>
                  <a:cubicBezTo>
                    <a:pt x="1483" y="1594"/>
                    <a:pt x="1412" y="1855"/>
                    <a:pt x="1328" y="2116"/>
                  </a:cubicBezTo>
                  <a:cubicBezTo>
                    <a:pt x="1222" y="2413"/>
                    <a:pt x="1091" y="2709"/>
                    <a:pt x="961" y="2994"/>
                  </a:cubicBezTo>
                  <a:cubicBezTo>
                    <a:pt x="807" y="3290"/>
                    <a:pt x="652" y="3587"/>
                    <a:pt x="463" y="3860"/>
                  </a:cubicBezTo>
                  <a:cubicBezTo>
                    <a:pt x="225" y="4192"/>
                    <a:pt x="71" y="4595"/>
                    <a:pt x="36" y="5022"/>
                  </a:cubicBezTo>
                  <a:cubicBezTo>
                    <a:pt x="0" y="5271"/>
                    <a:pt x="24" y="5520"/>
                    <a:pt x="59" y="5757"/>
                  </a:cubicBezTo>
                  <a:cubicBezTo>
                    <a:pt x="70" y="5821"/>
                    <a:pt x="119" y="5866"/>
                    <a:pt x="172" y="5866"/>
                  </a:cubicBezTo>
                  <a:cubicBezTo>
                    <a:pt x="178" y="5866"/>
                    <a:pt x="184" y="5865"/>
                    <a:pt x="190" y="5864"/>
                  </a:cubicBezTo>
                  <a:cubicBezTo>
                    <a:pt x="308" y="5840"/>
                    <a:pt x="308" y="5745"/>
                    <a:pt x="297" y="5650"/>
                  </a:cubicBezTo>
                  <a:cubicBezTo>
                    <a:pt x="285" y="5520"/>
                    <a:pt x="285" y="5389"/>
                    <a:pt x="297" y="5259"/>
                  </a:cubicBezTo>
                  <a:cubicBezTo>
                    <a:pt x="332" y="4820"/>
                    <a:pt x="498" y="4405"/>
                    <a:pt x="747" y="4037"/>
                  </a:cubicBezTo>
                  <a:cubicBezTo>
                    <a:pt x="1103" y="3527"/>
                    <a:pt x="1352" y="2934"/>
                    <a:pt x="1542" y="2353"/>
                  </a:cubicBezTo>
                  <a:cubicBezTo>
                    <a:pt x="1625" y="2092"/>
                    <a:pt x="1708" y="1843"/>
                    <a:pt x="1779" y="1582"/>
                  </a:cubicBezTo>
                  <a:cubicBezTo>
                    <a:pt x="1886" y="1238"/>
                    <a:pt x="1969" y="871"/>
                    <a:pt x="2123" y="539"/>
                  </a:cubicBezTo>
                  <a:cubicBezTo>
                    <a:pt x="2171" y="444"/>
                    <a:pt x="2242" y="337"/>
                    <a:pt x="2360" y="301"/>
                  </a:cubicBezTo>
                  <a:cubicBezTo>
                    <a:pt x="2467" y="301"/>
                    <a:pt x="2526" y="633"/>
                    <a:pt x="2538" y="716"/>
                  </a:cubicBezTo>
                  <a:cubicBezTo>
                    <a:pt x="2586" y="1037"/>
                    <a:pt x="2574" y="1369"/>
                    <a:pt x="2562" y="1689"/>
                  </a:cubicBezTo>
                  <a:cubicBezTo>
                    <a:pt x="2562" y="2021"/>
                    <a:pt x="2550" y="2353"/>
                    <a:pt x="2503" y="2685"/>
                  </a:cubicBezTo>
                  <a:cubicBezTo>
                    <a:pt x="2491" y="2709"/>
                    <a:pt x="2491" y="2745"/>
                    <a:pt x="2491" y="2768"/>
                  </a:cubicBezTo>
                  <a:cubicBezTo>
                    <a:pt x="2503" y="2804"/>
                    <a:pt x="2526" y="2840"/>
                    <a:pt x="2562" y="2851"/>
                  </a:cubicBezTo>
                  <a:cubicBezTo>
                    <a:pt x="2633" y="2851"/>
                    <a:pt x="2669" y="2792"/>
                    <a:pt x="2681" y="2745"/>
                  </a:cubicBezTo>
                  <a:cubicBezTo>
                    <a:pt x="2799" y="2389"/>
                    <a:pt x="2823" y="2009"/>
                    <a:pt x="2847" y="1630"/>
                  </a:cubicBezTo>
                  <a:cubicBezTo>
                    <a:pt x="2870" y="1203"/>
                    <a:pt x="2953" y="325"/>
                    <a:pt x="2550" y="52"/>
                  </a:cubicBezTo>
                  <a:cubicBezTo>
                    <a:pt x="2496" y="16"/>
                    <a:pt x="2436" y="1"/>
                    <a:pt x="2376"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7" name="Google Shape;2992;p72">
              <a:extLst>
                <a:ext uri="{FF2B5EF4-FFF2-40B4-BE49-F238E27FC236}">
                  <a16:creationId xmlns:a16="http://schemas.microsoft.com/office/drawing/2014/main" id="{F49E89AB-7329-F646-5B3F-32CA1E2762E6}"/>
                </a:ext>
              </a:extLst>
            </p:cNvPr>
            <p:cNvSpPr/>
            <p:nvPr/>
          </p:nvSpPr>
          <p:spPr>
            <a:xfrm>
              <a:off x="4927800" y="2794325"/>
              <a:ext cx="69775" cy="111625"/>
            </a:xfrm>
            <a:custGeom>
              <a:avLst/>
              <a:gdLst/>
              <a:ahLst/>
              <a:cxnLst/>
              <a:rect l="l" t="t" r="r" b="b"/>
              <a:pathLst>
                <a:path w="2791" h="4465" extrusionOk="0">
                  <a:moveTo>
                    <a:pt x="2427" y="1"/>
                  </a:moveTo>
                  <a:cubicBezTo>
                    <a:pt x="2095" y="24"/>
                    <a:pt x="1834" y="274"/>
                    <a:pt x="1668" y="534"/>
                  </a:cubicBezTo>
                  <a:cubicBezTo>
                    <a:pt x="1217" y="1151"/>
                    <a:pt x="968" y="1887"/>
                    <a:pt x="660" y="2586"/>
                  </a:cubicBezTo>
                  <a:cubicBezTo>
                    <a:pt x="470" y="3061"/>
                    <a:pt x="280" y="3523"/>
                    <a:pt x="126" y="4010"/>
                  </a:cubicBezTo>
                  <a:cubicBezTo>
                    <a:pt x="91" y="4116"/>
                    <a:pt x="79" y="4235"/>
                    <a:pt x="31" y="4330"/>
                  </a:cubicBezTo>
                  <a:cubicBezTo>
                    <a:pt x="0" y="4392"/>
                    <a:pt x="52" y="4464"/>
                    <a:pt x="113" y="4464"/>
                  </a:cubicBezTo>
                  <a:cubicBezTo>
                    <a:pt x="121" y="4464"/>
                    <a:pt x="130" y="4463"/>
                    <a:pt x="138" y="4460"/>
                  </a:cubicBezTo>
                  <a:cubicBezTo>
                    <a:pt x="174" y="4448"/>
                    <a:pt x="186" y="4425"/>
                    <a:pt x="197" y="4389"/>
                  </a:cubicBezTo>
                  <a:cubicBezTo>
                    <a:pt x="221" y="4318"/>
                    <a:pt x="245" y="4235"/>
                    <a:pt x="280" y="4164"/>
                  </a:cubicBezTo>
                  <a:cubicBezTo>
                    <a:pt x="446" y="3689"/>
                    <a:pt x="636" y="3215"/>
                    <a:pt x="826" y="2740"/>
                  </a:cubicBezTo>
                  <a:cubicBezTo>
                    <a:pt x="1099" y="2112"/>
                    <a:pt x="1312" y="1436"/>
                    <a:pt x="1704" y="867"/>
                  </a:cubicBezTo>
                  <a:cubicBezTo>
                    <a:pt x="1860" y="651"/>
                    <a:pt x="2090" y="306"/>
                    <a:pt x="2372" y="306"/>
                  </a:cubicBezTo>
                  <a:cubicBezTo>
                    <a:pt x="2432" y="306"/>
                    <a:pt x="2494" y="321"/>
                    <a:pt x="2558" y="357"/>
                  </a:cubicBezTo>
                  <a:cubicBezTo>
                    <a:pt x="2579" y="368"/>
                    <a:pt x="2600" y="373"/>
                    <a:pt x="2622" y="373"/>
                  </a:cubicBezTo>
                  <a:cubicBezTo>
                    <a:pt x="2710" y="373"/>
                    <a:pt x="2790" y="286"/>
                    <a:pt x="2771" y="191"/>
                  </a:cubicBezTo>
                  <a:cubicBezTo>
                    <a:pt x="2736" y="84"/>
                    <a:pt x="2534" y="13"/>
                    <a:pt x="242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8" name="Google Shape;2993;p72">
              <a:extLst>
                <a:ext uri="{FF2B5EF4-FFF2-40B4-BE49-F238E27FC236}">
                  <a16:creationId xmlns:a16="http://schemas.microsoft.com/office/drawing/2014/main" id="{50484B2F-AA06-EE64-4B7A-FDE25A6DE1CC}"/>
                </a:ext>
              </a:extLst>
            </p:cNvPr>
            <p:cNvSpPr/>
            <p:nvPr/>
          </p:nvSpPr>
          <p:spPr>
            <a:xfrm>
              <a:off x="4990550" y="2828100"/>
              <a:ext cx="45100" cy="42225"/>
            </a:xfrm>
            <a:custGeom>
              <a:avLst/>
              <a:gdLst/>
              <a:ahLst/>
              <a:cxnLst/>
              <a:rect l="l" t="t" r="r" b="b"/>
              <a:pathLst>
                <a:path w="1804" h="1689" extrusionOk="0">
                  <a:moveTo>
                    <a:pt x="1673" y="73"/>
                  </a:moveTo>
                  <a:cubicBezTo>
                    <a:pt x="1677" y="74"/>
                    <a:pt x="1680" y="76"/>
                    <a:pt x="1684" y="78"/>
                  </a:cubicBezTo>
                  <a:lnTo>
                    <a:pt x="1684" y="78"/>
                  </a:lnTo>
                  <a:cubicBezTo>
                    <a:pt x="1684" y="73"/>
                    <a:pt x="1681" y="73"/>
                    <a:pt x="1673" y="73"/>
                  </a:cubicBezTo>
                  <a:close/>
                  <a:moveTo>
                    <a:pt x="1363" y="1"/>
                  </a:moveTo>
                  <a:cubicBezTo>
                    <a:pt x="814" y="1"/>
                    <a:pt x="372" y="680"/>
                    <a:pt x="214" y="1176"/>
                  </a:cubicBezTo>
                  <a:cubicBezTo>
                    <a:pt x="190" y="1306"/>
                    <a:pt x="0" y="1627"/>
                    <a:pt x="178" y="1686"/>
                  </a:cubicBezTo>
                  <a:cubicBezTo>
                    <a:pt x="186" y="1688"/>
                    <a:pt x="193" y="1688"/>
                    <a:pt x="201" y="1688"/>
                  </a:cubicBezTo>
                  <a:cubicBezTo>
                    <a:pt x="249" y="1688"/>
                    <a:pt x="288" y="1656"/>
                    <a:pt x="309" y="1615"/>
                  </a:cubicBezTo>
                  <a:cubicBezTo>
                    <a:pt x="489" y="1107"/>
                    <a:pt x="842" y="244"/>
                    <a:pt x="1479" y="244"/>
                  </a:cubicBezTo>
                  <a:cubicBezTo>
                    <a:pt x="1511" y="244"/>
                    <a:pt x="1544" y="246"/>
                    <a:pt x="1578" y="251"/>
                  </a:cubicBezTo>
                  <a:cubicBezTo>
                    <a:pt x="1600" y="271"/>
                    <a:pt x="1623" y="279"/>
                    <a:pt x="1644" y="279"/>
                  </a:cubicBezTo>
                  <a:cubicBezTo>
                    <a:pt x="1736" y="279"/>
                    <a:pt x="1803" y="131"/>
                    <a:pt x="1684" y="78"/>
                  </a:cubicBezTo>
                  <a:lnTo>
                    <a:pt x="1684" y="78"/>
                  </a:lnTo>
                  <a:cubicBezTo>
                    <a:pt x="1684" y="78"/>
                    <a:pt x="1684" y="78"/>
                    <a:pt x="1684" y="79"/>
                  </a:cubicBezTo>
                  <a:lnTo>
                    <a:pt x="1684" y="79"/>
                  </a:lnTo>
                  <a:cubicBezTo>
                    <a:pt x="1574" y="25"/>
                    <a:pt x="1467" y="1"/>
                    <a:pt x="13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9" name="Google Shape;2994;p72">
              <a:extLst>
                <a:ext uri="{FF2B5EF4-FFF2-40B4-BE49-F238E27FC236}">
                  <a16:creationId xmlns:a16="http://schemas.microsoft.com/office/drawing/2014/main" id="{52F37708-ED0B-18B1-2069-B3AAF28793C7}"/>
                </a:ext>
              </a:extLst>
            </p:cNvPr>
            <p:cNvSpPr/>
            <p:nvPr/>
          </p:nvSpPr>
          <p:spPr>
            <a:xfrm>
              <a:off x="5093125" y="2047825"/>
              <a:ext cx="405950" cy="372825"/>
            </a:xfrm>
            <a:custGeom>
              <a:avLst/>
              <a:gdLst/>
              <a:ahLst/>
              <a:cxnLst/>
              <a:rect l="l" t="t" r="r" b="b"/>
              <a:pathLst>
                <a:path w="16238" h="14913" extrusionOk="0">
                  <a:moveTo>
                    <a:pt x="7984" y="0"/>
                  </a:moveTo>
                  <a:cubicBezTo>
                    <a:pt x="4653" y="0"/>
                    <a:pt x="1624" y="2250"/>
                    <a:pt x="772" y="5618"/>
                  </a:cubicBezTo>
                  <a:cubicBezTo>
                    <a:pt x="1" y="8642"/>
                    <a:pt x="1199" y="11702"/>
                    <a:pt x="3559" y="13446"/>
                  </a:cubicBezTo>
                  <a:cubicBezTo>
                    <a:pt x="3298" y="14205"/>
                    <a:pt x="2788" y="14573"/>
                    <a:pt x="3215" y="14751"/>
                  </a:cubicBezTo>
                  <a:cubicBezTo>
                    <a:pt x="3701" y="14751"/>
                    <a:pt x="4282" y="14490"/>
                    <a:pt x="4626" y="14110"/>
                  </a:cubicBezTo>
                  <a:cubicBezTo>
                    <a:pt x="4792" y="14193"/>
                    <a:pt x="4970" y="14276"/>
                    <a:pt x="5148" y="14347"/>
                  </a:cubicBezTo>
                  <a:cubicBezTo>
                    <a:pt x="5469" y="14478"/>
                    <a:pt x="5801" y="14596"/>
                    <a:pt x="6156" y="14679"/>
                  </a:cubicBezTo>
                  <a:cubicBezTo>
                    <a:pt x="6773" y="14837"/>
                    <a:pt x="7392" y="14913"/>
                    <a:pt x="8001" y="14913"/>
                  </a:cubicBezTo>
                  <a:cubicBezTo>
                    <a:pt x="11325" y="14913"/>
                    <a:pt x="14356" y="12663"/>
                    <a:pt x="15218" y="9295"/>
                  </a:cubicBezTo>
                  <a:cubicBezTo>
                    <a:pt x="16238" y="5298"/>
                    <a:pt x="13818" y="1242"/>
                    <a:pt x="9833" y="233"/>
                  </a:cubicBezTo>
                  <a:cubicBezTo>
                    <a:pt x="9214" y="75"/>
                    <a:pt x="8594" y="0"/>
                    <a:pt x="7984" y="0"/>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0" name="Google Shape;2995;p72">
              <a:extLst>
                <a:ext uri="{FF2B5EF4-FFF2-40B4-BE49-F238E27FC236}">
                  <a16:creationId xmlns:a16="http://schemas.microsoft.com/office/drawing/2014/main" id="{0DA002CD-74A5-8E80-DC36-6623CDBBAB50}"/>
                </a:ext>
              </a:extLst>
            </p:cNvPr>
            <p:cNvSpPr/>
            <p:nvPr/>
          </p:nvSpPr>
          <p:spPr>
            <a:xfrm>
              <a:off x="5146500" y="2113350"/>
              <a:ext cx="274600" cy="240850"/>
            </a:xfrm>
            <a:custGeom>
              <a:avLst/>
              <a:gdLst/>
              <a:ahLst/>
              <a:cxnLst/>
              <a:rect l="l" t="t" r="r" b="b"/>
              <a:pathLst>
                <a:path w="10984" h="9634" extrusionOk="0">
                  <a:moveTo>
                    <a:pt x="7431" y="3787"/>
                  </a:moveTo>
                  <a:cubicBezTo>
                    <a:pt x="7543" y="3787"/>
                    <a:pt x="7664" y="3810"/>
                    <a:pt x="7722" y="3827"/>
                  </a:cubicBezTo>
                  <a:cubicBezTo>
                    <a:pt x="8220" y="3993"/>
                    <a:pt x="8173" y="4503"/>
                    <a:pt x="7722" y="4693"/>
                  </a:cubicBezTo>
                  <a:cubicBezTo>
                    <a:pt x="7631" y="4747"/>
                    <a:pt x="7526" y="4771"/>
                    <a:pt x="7422" y="4771"/>
                  </a:cubicBezTo>
                  <a:cubicBezTo>
                    <a:pt x="7065" y="4771"/>
                    <a:pt x="6711" y="4483"/>
                    <a:pt x="6904" y="4088"/>
                  </a:cubicBezTo>
                  <a:cubicBezTo>
                    <a:pt x="6953" y="4020"/>
                    <a:pt x="7050" y="3878"/>
                    <a:pt x="7143" y="3878"/>
                  </a:cubicBezTo>
                  <a:cubicBezTo>
                    <a:pt x="7162" y="3878"/>
                    <a:pt x="7182" y="3884"/>
                    <a:pt x="7200" y="3898"/>
                  </a:cubicBezTo>
                  <a:cubicBezTo>
                    <a:pt x="7206" y="3813"/>
                    <a:pt x="7313" y="3787"/>
                    <a:pt x="7431" y="3787"/>
                  </a:cubicBezTo>
                  <a:close/>
                  <a:moveTo>
                    <a:pt x="2466" y="3929"/>
                  </a:moveTo>
                  <a:cubicBezTo>
                    <a:pt x="2549" y="3929"/>
                    <a:pt x="2636" y="3946"/>
                    <a:pt x="2693" y="3958"/>
                  </a:cubicBezTo>
                  <a:cubicBezTo>
                    <a:pt x="3203" y="4076"/>
                    <a:pt x="3203" y="4681"/>
                    <a:pt x="2800" y="4930"/>
                  </a:cubicBezTo>
                  <a:cubicBezTo>
                    <a:pt x="2708" y="4987"/>
                    <a:pt x="2606" y="5013"/>
                    <a:pt x="2503" y="5013"/>
                  </a:cubicBezTo>
                  <a:cubicBezTo>
                    <a:pt x="2326" y="5013"/>
                    <a:pt x="2149" y="4935"/>
                    <a:pt x="2029" y="4800"/>
                  </a:cubicBezTo>
                  <a:cubicBezTo>
                    <a:pt x="1815" y="4539"/>
                    <a:pt x="1993" y="4159"/>
                    <a:pt x="2254" y="4017"/>
                  </a:cubicBezTo>
                  <a:cubicBezTo>
                    <a:pt x="2291" y="3949"/>
                    <a:pt x="2376" y="3929"/>
                    <a:pt x="2466" y="3929"/>
                  </a:cubicBezTo>
                  <a:close/>
                  <a:moveTo>
                    <a:pt x="5474" y="0"/>
                  </a:moveTo>
                  <a:cubicBezTo>
                    <a:pt x="4795" y="0"/>
                    <a:pt x="4107" y="144"/>
                    <a:pt x="3452" y="447"/>
                  </a:cubicBezTo>
                  <a:cubicBezTo>
                    <a:pt x="1044" y="1574"/>
                    <a:pt x="1" y="4444"/>
                    <a:pt x="1116" y="6852"/>
                  </a:cubicBezTo>
                  <a:cubicBezTo>
                    <a:pt x="1937" y="8607"/>
                    <a:pt x="3674" y="9634"/>
                    <a:pt x="5484" y="9634"/>
                  </a:cubicBezTo>
                  <a:cubicBezTo>
                    <a:pt x="5949" y="9634"/>
                    <a:pt x="6419" y="9566"/>
                    <a:pt x="6880" y="9425"/>
                  </a:cubicBezTo>
                  <a:cubicBezTo>
                    <a:pt x="7093" y="9366"/>
                    <a:pt x="7307" y="9283"/>
                    <a:pt x="7520" y="9188"/>
                  </a:cubicBezTo>
                  <a:cubicBezTo>
                    <a:pt x="9940" y="8061"/>
                    <a:pt x="10983" y="5191"/>
                    <a:pt x="9857" y="2784"/>
                  </a:cubicBezTo>
                  <a:cubicBezTo>
                    <a:pt x="9036" y="1030"/>
                    <a:pt x="7291" y="0"/>
                    <a:pt x="5474" y="0"/>
                  </a:cubicBezTo>
                  <a:close/>
                </a:path>
              </a:pathLst>
            </a:custGeom>
            <a:solidFill>
              <a:srgbClr val="F8B83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1" name="Google Shape;2996;p72">
              <a:extLst>
                <a:ext uri="{FF2B5EF4-FFF2-40B4-BE49-F238E27FC236}">
                  <a16:creationId xmlns:a16="http://schemas.microsoft.com/office/drawing/2014/main" id="{9E5D2FDB-051C-DBF8-80DE-C5D6CFE932A3}"/>
                </a:ext>
              </a:extLst>
            </p:cNvPr>
            <p:cNvSpPr/>
            <p:nvPr/>
          </p:nvSpPr>
          <p:spPr>
            <a:xfrm>
              <a:off x="5290025" y="2194175"/>
              <a:ext cx="32875" cy="16550"/>
            </a:xfrm>
            <a:custGeom>
              <a:avLst/>
              <a:gdLst/>
              <a:ahLst/>
              <a:cxnLst/>
              <a:rect l="l" t="t" r="r" b="b"/>
              <a:pathLst>
                <a:path w="1315" h="662" extrusionOk="0">
                  <a:moveTo>
                    <a:pt x="722" y="1"/>
                  </a:moveTo>
                  <a:cubicBezTo>
                    <a:pt x="719" y="1"/>
                    <a:pt x="715" y="1"/>
                    <a:pt x="712" y="1"/>
                  </a:cubicBezTo>
                  <a:cubicBezTo>
                    <a:pt x="534" y="1"/>
                    <a:pt x="368" y="96"/>
                    <a:pt x="261" y="238"/>
                  </a:cubicBezTo>
                  <a:cubicBezTo>
                    <a:pt x="202" y="345"/>
                    <a:pt x="0" y="559"/>
                    <a:pt x="166" y="654"/>
                  </a:cubicBezTo>
                  <a:cubicBezTo>
                    <a:pt x="179" y="659"/>
                    <a:pt x="192" y="661"/>
                    <a:pt x="205" y="661"/>
                  </a:cubicBezTo>
                  <a:cubicBezTo>
                    <a:pt x="249" y="661"/>
                    <a:pt x="287" y="631"/>
                    <a:pt x="297" y="594"/>
                  </a:cubicBezTo>
                  <a:cubicBezTo>
                    <a:pt x="367" y="325"/>
                    <a:pt x="528" y="184"/>
                    <a:pt x="696" y="184"/>
                  </a:cubicBezTo>
                  <a:cubicBezTo>
                    <a:pt x="839" y="184"/>
                    <a:pt x="988" y="287"/>
                    <a:pt x="1091" y="499"/>
                  </a:cubicBezTo>
                  <a:cubicBezTo>
                    <a:pt x="1091" y="540"/>
                    <a:pt x="1119" y="564"/>
                    <a:pt x="1151" y="564"/>
                  </a:cubicBezTo>
                  <a:cubicBezTo>
                    <a:pt x="1166" y="564"/>
                    <a:pt x="1183" y="558"/>
                    <a:pt x="1198" y="547"/>
                  </a:cubicBezTo>
                  <a:cubicBezTo>
                    <a:pt x="1315" y="348"/>
                    <a:pt x="938" y="1"/>
                    <a:pt x="722"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2" name="Google Shape;2997;p72">
              <a:extLst>
                <a:ext uri="{FF2B5EF4-FFF2-40B4-BE49-F238E27FC236}">
                  <a16:creationId xmlns:a16="http://schemas.microsoft.com/office/drawing/2014/main" id="{41A62AE2-192E-C825-1773-C94EAC72B27B}"/>
                </a:ext>
              </a:extLst>
            </p:cNvPr>
            <p:cNvSpPr/>
            <p:nvPr/>
          </p:nvSpPr>
          <p:spPr>
            <a:xfrm>
              <a:off x="5231300" y="2200675"/>
              <a:ext cx="27025" cy="18075"/>
            </a:xfrm>
            <a:custGeom>
              <a:avLst/>
              <a:gdLst/>
              <a:ahLst/>
              <a:cxnLst/>
              <a:rect l="l" t="t" r="r" b="b"/>
              <a:pathLst>
                <a:path w="1081" h="723" extrusionOk="0">
                  <a:moveTo>
                    <a:pt x="544" y="0"/>
                  </a:moveTo>
                  <a:cubicBezTo>
                    <a:pt x="314" y="0"/>
                    <a:pt x="81" y="193"/>
                    <a:pt x="1" y="595"/>
                  </a:cubicBezTo>
                  <a:cubicBezTo>
                    <a:pt x="1" y="682"/>
                    <a:pt x="46" y="722"/>
                    <a:pt x="96" y="722"/>
                  </a:cubicBezTo>
                  <a:cubicBezTo>
                    <a:pt x="155" y="722"/>
                    <a:pt x="220" y="668"/>
                    <a:pt x="226" y="571"/>
                  </a:cubicBezTo>
                  <a:cubicBezTo>
                    <a:pt x="300" y="363"/>
                    <a:pt x="440" y="188"/>
                    <a:pt x="589" y="188"/>
                  </a:cubicBezTo>
                  <a:cubicBezTo>
                    <a:pt x="678" y="188"/>
                    <a:pt x="771" y="250"/>
                    <a:pt x="855" y="405"/>
                  </a:cubicBezTo>
                  <a:cubicBezTo>
                    <a:pt x="902" y="477"/>
                    <a:pt x="926" y="560"/>
                    <a:pt x="950" y="643"/>
                  </a:cubicBezTo>
                  <a:cubicBezTo>
                    <a:pt x="962" y="666"/>
                    <a:pt x="988" y="678"/>
                    <a:pt x="1015" y="678"/>
                  </a:cubicBezTo>
                  <a:cubicBezTo>
                    <a:pt x="1042" y="678"/>
                    <a:pt x="1068" y="666"/>
                    <a:pt x="1080" y="643"/>
                  </a:cubicBezTo>
                  <a:cubicBezTo>
                    <a:pt x="1031" y="220"/>
                    <a:pt x="789" y="0"/>
                    <a:pt x="54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3" name="Google Shape;2998;p72">
              <a:extLst>
                <a:ext uri="{FF2B5EF4-FFF2-40B4-BE49-F238E27FC236}">
                  <a16:creationId xmlns:a16="http://schemas.microsoft.com/office/drawing/2014/main" id="{BE088116-ADB0-CF56-B375-14028301571A}"/>
                </a:ext>
              </a:extLst>
            </p:cNvPr>
            <p:cNvSpPr/>
            <p:nvPr/>
          </p:nvSpPr>
          <p:spPr>
            <a:xfrm>
              <a:off x="5228050" y="2219100"/>
              <a:ext cx="88675" cy="54725"/>
            </a:xfrm>
            <a:custGeom>
              <a:avLst/>
              <a:gdLst/>
              <a:ahLst/>
              <a:cxnLst/>
              <a:rect l="l" t="t" r="r" b="b"/>
              <a:pathLst>
                <a:path w="3547" h="2189" extrusionOk="0">
                  <a:moveTo>
                    <a:pt x="3416" y="1"/>
                  </a:moveTo>
                  <a:cubicBezTo>
                    <a:pt x="3381" y="12"/>
                    <a:pt x="3357" y="36"/>
                    <a:pt x="3357" y="60"/>
                  </a:cubicBezTo>
                  <a:cubicBezTo>
                    <a:pt x="3369" y="273"/>
                    <a:pt x="3298" y="499"/>
                    <a:pt x="3250" y="700"/>
                  </a:cubicBezTo>
                  <a:cubicBezTo>
                    <a:pt x="3076" y="1414"/>
                    <a:pt x="2430" y="1949"/>
                    <a:pt x="1746" y="1949"/>
                  </a:cubicBezTo>
                  <a:cubicBezTo>
                    <a:pt x="1498" y="1949"/>
                    <a:pt x="1245" y="1878"/>
                    <a:pt x="1009" y="1720"/>
                  </a:cubicBezTo>
                  <a:cubicBezTo>
                    <a:pt x="629" y="1483"/>
                    <a:pt x="427" y="1044"/>
                    <a:pt x="261" y="641"/>
                  </a:cubicBezTo>
                  <a:cubicBezTo>
                    <a:pt x="252" y="604"/>
                    <a:pt x="221" y="574"/>
                    <a:pt x="185" y="574"/>
                  </a:cubicBezTo>
                  <a:cubicBezTo>
                    <a:pt x="175" y="574"/>
                    <a:pt x="165" y="576"/>
                    <a:pt x="155" y="582"/>
                  </a:cubicBezTo>
                  <a:cubicBezTo>
                    <a:pt x="0" y="641"/>
                    <a:pt x="273" y="1139"/>
                    <a:pt x="321" y="1258"/>
                  </a:cubicBezTo>
                  <a:cubicBezTo>
                    <a:pt x="564" y="1826"/>
                    <a:pt x="1151" y="2189"/>
                    <a:pt x="1752" y="2189"/>
                  </a:cubicBezTo>
                  <a:cubicBezTo>
                    <a:pt x="1941" y="2189"/>
                    <a:pt x="2131" y="2153"/>
                    <a:pt x="2313" y="2076"/>
                  </a:cubicBezTo>
                  <a:cubicBezTo>
                    <a:pt x="3048" y="1791"/>
                    <a:pt x="3487" y="1056"/>
                    <a:pt x="3499" y="285"/>
                  </a:cubicBezTo>
                  <a:cubicBezTo>
                    <a:pt x="3499" y="190"/>
                    <a:pt x="3547" y="1"/>
                    <a:pt x="3416"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4" name="Google Shape;2999;p72">
              <a:extLst>
                <a:ext uri="{FF2B5EF4-FFF2-40B4-BE49-F238E27FC236}">
                  <a16:creationId xmlns:a16="http://schemas.microsoft.com/office/drawing/2014/main" id="{4B9DCE02-3ABE-89FA-093A-B15FB37935F0}"/>
                </a:ext>
              </a:extLst>
            </p:cNvPr>
            <p:cNvSpPr/>
            <p:nvPr/>
          </p:nvSpPr>
          <p:spPr>
            <a:xfrm>
              <a:off x="5191875" y="2211575"/>
              <a:ext cx="34725" cy="27125"/>
            </a:xfrm>
            <a:custGeom>
              <a:avLst/>
              <a:gdLst/>
              <a:ahLst/>
              <a:cxnLst/>
              <a:rect l="l" t="t" r="r" b="b"/>
              <a:pathLst>
                <a:path w="1389" h="1085" extrusionOk="0">
                  <a:moveTo>
                    <a:pt x="651" y="0"/>
                  </a:moveTo>
                  <a:cubicBezTo>
                    <a:pt x="561" y="0"/>
                    <a:pt x="476" y="20"/>
                    <a:pt x="439" y="88"/>
                  </a:cubicBezTo>
                  <a:cubicBezTo>
                    <a:pt x="178" y="230"/>
                    <a:pt x="0" y="610"/>
                    <a:pt x="214" y="871"/>
                  </a:cubicBezTo>
                  <a:cubicBezTo>
                    <a:pt x="334" y="1006"/>
                    <a:pt x="511" y="1084"/>
                    <a:pt x="688" y="1084"/>
                  </a:cubicBezTo>
                  <a:cubicBezTo>
                    <a:pt x="791" y="1084"/>
                    <a:pt x="893" y="1058"/>
                    <a:pt x="985" y="1001"/>
                  </a:cubicBezTo>
                  <a:cubicBezTo>
                    <a:pt x="1388" y="752"/>
                    <a:pt x="1388" y="147"/>
                    <a:pt x="878" y="29"/>
                  </a:cubicBezTo>
                  <a:cubicBezTo>
                    <a:pt x="821" y="17"/>
                    <a:pt x="734" y="0"/>
                    <a:pt x="651" y="0"/>
                  </a:cubicBezTo>
                  <a:close/>
                </a:path>
              </a:pathLst>
            </a:custGeom>
            <a:solidFill>
              <a:srgbClr val="F25C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5" name="Google Shape;3000;p72">
              <a:extLst>
                <a:ext uri="{FF2B5EF4-FFF2-40B4-BE49-F238E27FC236}">
                  <a16:creationId xmlns:a16="http://schemas.microsoft.com/office/drawing/2014/main" id="{68261203-650D-68E7-7235-2D30C21668F3}"/>
                </a:ext>
              </a:extLst>
            </p:cNvPr>
            <p:cNvSpPr/>
            <p:nvPr/>
          </p:nvSpPr>
          <p:spPr>
            <a:xfrm>
              <a:off x="5314250" y="2208025"/>
              <a:ext cx="37775" cy="24625"/>
            </a:xfrm>
            <a:custGeom>
              <a:avLst/>
              <a:gdLst/>
              <a:ahLst/>
              <a:cxnLst/>
              <a:rect l="l" t="t" r="r" b="b"/>
              <a:pathLst>
                <a:path w="1511" h="985" extrusionOk="0">
                  <a:moveTo>
                    <a:pt x="721" y="0"/>
                  </a:moveTo>
                  <a:cubicBezTo>
                    <a:pt x="603" y="0"/>
                    <a:pt x="496" y="26"/>
                    <a:pt x="490" y="111"/>
                  </a:cubicBezTo>
                  <a:cubicBezTo>
                    <a:pt x="472" y="97"/>
                    <a:pt x="452" y="91"/>
                    <a:pt x="433" y="91"/>
                  </a:cubicBezTo>
                  <a:cubicBezTo>
                    <a:pt x="340" y="91"/>
                    <a:pt x="243" y="233"/>
                    <a:pt x="194" y="301"/>
                  </a:cubicBezTo>
                  <a:cubicBezTo>
                    <a:pt x="1" y="696"/>
                    <a:pt x="355" y="984"/>
                    <a:pt x="712" y="984"/>
                  </a:cubicBezTo>
                  <a:cubicBezTo>
                    <a:pt x="816" y="984"/>
                    <a:pt x="921" y="960"/>
                    <a:pt x="1012" y="906"/>
                  </a:cubicBezTo>
                  <a:cubicBezTo>
                    <a:pt x="1463" y="716"/>
                    <a:pt x="1510" y="206"/>
                    <a:pt x="1012" y="40"/>
                  </a:cubicBezTo>
                  <a:cubicBezTo>
                    <a:pt x="954" y="23"/>
                    <a:pt x="833" y="0"/>
                    <a:pt x="721" y="0"/>
                  </a:cubicBezTo>
                  <a:close/>
                </a:path>
              </a:pathLst>
            </a:custGeom>
            <a:solidFill>
              <a:srgbClr val="F25C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6" name="Google Shape;3001;p72">
              <a:extLst>
                <a:ext uri="{FF2B5EF4-FFF2-40B4-BE49-F238E27FC236}">
                  <a16:creationId xmlns:a16="http://schemas.microsoft.com/office/drawing/2014/main" id="{B65DA087-28F0-5097-1A31-5DCFA8EE20B9}"/>
                </a:ext>
              </a:extLst>
            </p:cNvPr>
            <p:cNvSpPr/>
            <p:nvPr/>
          </p:nvSpPr>
          <p:spPr>
            <a:xfrm>
              <a:off x="3308750" y="2020375"/>
              <a:ext cx="497250" cy="452325"/>
            </a:xfrm>
            <a:custGeom>
              <a:avLst/>
              <a:gdLst/>
              <a:ahLst/>
              <a:cxnLst/>
              <a:rect l="l" t="t" r="r" b="b"/>
              <a:pathLst>
                <a:path w="19890" h="18093" extrusionOk="0">
                  <a:moveTo>
                    <a:pt x="10122" y="1"/>
                  </a:moveTo>
                  <a:cubicBezTo>
                    <a:pt x="9225" y="1"/>
                    <a:pt x="8313" y="135"/>
                    <a:pt x="7413" y="418"/>
                  </a:cubicBezTo>
                  <a:cubicBezTo>
                    <a:pt x="2645" y="1913"/>
                    <a:pt x="0" y="6989"/>
                    <a:pt x="1494" y="11757"/>
                  </a:cubicBezTo>
                  <a:cubicBezTo>
                    <a:pt x="2706" y="15622"/>
                    <a:pt x="6272" y="18092"/>
                    <a:pt x="10119" y="18092"/>
                  </a:cubicBezTo>
                  <a:cubicBezTo>
                    <a:pt x="11017" y="18092"/>
                    <a:pt x="11931" y="17958"/>
                    <a:pt x="12833" y="17675"/>
                  </a:cubicBezTo>
                  <a:cubicBezTo>
                    <a:pt x="13248" y="17545"/>
                    <a:pt x="13651" y="17390"/>
                    <a:pt x="14031" y="17201"/>
                  </a:cubicBezTo>
                  <a:cubicBezTo>
                    <a:pt x="14244" y="17106"/>
                    <a:pt x="14446" y="16999"/>
                    <a:pt x="14648" y="16880"/>
                  </a:cubicBezTo>
                  <a:cubicBezTo>
                    <a:pt x="15073" y="17283"/>
                    <a:pt x="15730" y="17559"/>
                    <a:pt x="16301" y="17559"/>
                  </a:cubicBezTo>
                  <a:cubicBezTo>
                    <a:pt x="16336" y="17559"/>
                    <a:pt x="16369" y="17558"/>
                    <a:pt x="16403" y="17556"/>
                  </a:cubicBezTo>
                  <a:cubicBezTo>
                    <a:pt x="16913" y="17307"/>
                    <a:pt x="16272" y="16904"/>
                    <a:pt x="15905" y="16003"/>
                  </a:cubicBezTo>
                  <a:cubicBezTo>
                    <a:pt x="18645" y="13726"/>
                    <a:pt x="19890" y="9942"/>
                    <a:pt x="18751" y="6336"/>
                  </a:cubicBezTo>
                  <a:cubicBezTo>
                    <a:pt x="17540" y="2471"/>
                    <a:pt x="13966" y="1"/>
                    <a:pt x="10122" y="1"/>
                  </a:cubicBezTo>
                  <a:close/>
                </a:path>
              </a:pathLst>
            </a:custGeom>
            <a:solidFill>
              <a:srgbClr val="009E6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7" name="Google Shape;3002;p72">
              <a:extLst>
                <a:ext uri="{FF2B5EF4-FFF2-40B4-BE49-F238E27FC236}">
                  <a16:creationId xmlns:a16="http://schemas.microsoft.com/office/drawing/2014/main" id="{595CE56D-42CD-AA65-4466-464C36A70C41}"/>
                </a:ext>
              </a:extLst>
            </p:cNvPr>
            <p:cNvSpPr/>
            <p:nvPr/>
          </p:nvSpPr>
          <p:spPr>
            <a:xfrm>
              <a:off x="3407175" y="2099225"/>
              <a:ext cx="331525" cy="292425"/>
            </a:xfrm>
            <a:custGeom>
              <a:avLst/>
              <a:gdLst/>
              <a:ahLst/>
              <a:cxnLst/>
              <a:rect l="l" t="t" r="r" b="b"/>
              <a:pathLst>
                <a:path w="13261" h="11697" extrusionOk="0">
                  <a:moveTo>
                    <a:pt x="10282" y="4563"/>
                  </a:moveTo>
                  <a:cubicBezTo>
                    <a:pt x="10370" y="4563"/>
                    <a:pt x="10449" y="4585"/>
                    <a:pt x="10485" y="4653"/>
                  </a:cubicBezTo>
                  <a:cubicBezTo>
                    <a:pt x="10829" y="4807"/>
                    <a:pt x="11055" y="5270"/>
                    <a:pt x="10817" y="5590"/>
                  </a:cubicBezTo>
                  <a:cubicBezTo>
                    <a:pt x="10673" y="5774"/>
                    <a:pt x="10443" y="5883"/>
                    <a:pt x="10213" y="5883"/>
                  </a:cubicBezTo>
                  <a:cubicBezTo>
                    <a:pt x="10103" y="5883"/>
                    <a:pt x="9992" y="5858"/>
                    <a:pt x="9892" y="5804"/>
                  </a:cubicBezTo>
                  <a:cubicBezTo>
                    <a:pt x="9382" y="5531"/>
                    <a:pt x="9347" y="4796"/>
                    <a:pt x="9963" y="4618"/>
                  </a:cubicBezTo>
                  <a:cubicBezTo>
                    <a:pt x="10043" y="4598"/>
                    <a:pt x="10170" y="4563"/>
                    <a:pt x="10282" y="4563"/>
                  </a:cubicBezTo>
                  <a:close/>
                  <a:moveTo>
                    <a:pt x="4246" y="4722"/>
                  </a:moveTo>
                  <a:cubicBezTo>
                    <a:pt x="4375" y="4722"/>
                    <a:pt x="4485" y="4755"/>
                    <a:pt x="4496" y="4855"/>
                  </a:cubicBezTo>
                  <a:cubicBezTo>
                    <a:pt x="4521" y="4832"/>
                    <a:pt x="4548" y="4822"/>
                    <a:pt x="4575" y="4822"/>
                  </a:cubicBezTo>
                  <a:cubicBezTo>
                    <a:pt x="4687" y="4822"/>
                    <a:pt x="4806" y="4989"/>
                    <a:pt x="4863" y="5056"/>
                  </a:cubicBezTo>
                  <a:cubicBezTo>
                    <a:pt x="5131" y="5535"/>
                    <a:pt x="4673" y="5921"/>
                    <a:pt x="4224" y="5921"/>
                  </a:cubicBezTo>
                  <a:cubicBezTo>
                    <a:pt x="4117" y="5921"/>
                    <a:pt x="4011" y="5899"/>
                    <a:pt x="3915" y="5851"/>
                  </a:cubicBezTo>
                  <a:cubicBezTo>
                    <a:pt x="3357" y="5649"/>
                    <a:pt x="3262" y="5021"/>
                    <a:pt x="3855" y="4796"/>
                  </a:cubicBezTo>
                  <a:cubicBezTo>
                    <a:pt x="3931" y="4764"/>
                    <a:pt x="4100" y="4722"/>
                    <a:pt x="4246" y="4722"/>
                  </a:cubicBezTo>
                  <a:close/>
                  <a:moveTo>
                    <a:pt x="6634" y="0"/>
                  </a:moveTo>
                  <a:cubicBezTo>
                    <a:pt x="4314" y="0"/>
                    <a:pt x="2124" y="1392"/>
                    <a:pt x="1210" y="3681"/>
                  </a:cubicBezTo>
                  <a:cubicBezTo>
                    <a:pt x="1" y="6669"/>
                    <a:pt x="1459" y="10073"/>
                    <a:pt x="4460" y="11271"/>
                  </a:cubicBezTo>
                  <a:cubicBezTo>
                    <a:pt x="4721" y="11378"/>
                    <a:pt x="4982" y="11461"/>
                    <a:pt x="5255" y="11532"/>
                  </a:cubicBezTo>
                  <a:cubicBezTo>
                    <a:pt x="5709" y="11643"/>
                    <a:pt x="6168" y="11696"/>
                    <a:pt x="6622" y="11696"/>
                  </a:cubicBezTo>
                  <a:cubicBezTo>
                    <a:pt x="8941" y="11696"/>
                    <a:pt x="11140" y="10303"/>
                    <a:pt x="12063" y="8022"/>
                  </a:cubicBezTo>
                  <a:cubicBezTo>
                    <a:pt x="13261" y="5021"/>
                    <a:pt x="11802" y="1617"/>
                    <a:pt x="8801" y="419"/>
                  </a:cubicBezTo>
                  <a:cubicBezTo>
                    <a:pt x="8089" y="135"/>
                    <a:pt x="7355" y="0"/>
                    <a:pt x="6634" y="0"/>
                  </a:cubicBezTo>
                  <a:close/>
                </a:path>
              </a:pathLst>
            </a:custGeom>
            <a:solidFill>
              <a:srgbClr val="F8B83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8" name="Google Shape;3003;p72">
              <a:extLst>
                <a:ext uri="{FF2B5EF4-FFF2-40B4-BE49-F238E27FC236}">
                  <a16:creationId xmlns:a16="http://schemas.microsoft.com/office/drawing/2014/main" id="{667BAD85-614F-D87D-D366-E0A522429568}"/>
                </a:ext>
              </a:extLst>
            </p:cNvPr>
            <p:cNvSpPr/>
            <p:nvPr/>
          </p:nvSpPr>
          <p:spPr>
            <a:xfrm>
              <a:off x="3523400" y="2198925"/>
              <a:ext cx="40075" cy="19200"/>
            </a:xfrm>
            <a:custGeom>
              <a:avLst/>
              <a:gdLst/>
              <a:ahLst/>
              <a:cxnLst/>
              <a:rect l="l" t="t" r="r" b="b"/>
              <a:pathLst>
                <a:path w="1603" h="768" extrusionOk="0">
                  <a:moveTo>
                    <a:pt x="733" y="0"/>
                  </a:moveTo>
                  <a:cubicBezTo>
                    <a:pt x="722" y="0"/>
                    <a:pt x="712" y="0"/>
                    <a:pt x="701" y="1"/>
                  </a:cubicBezTo>
                  <a:cubicBezTo>
                    <a:pt x="452" y="1"/>
                    <a:pt x="1" y="464"/>
                    <a:pt x="155" y="701"/>
                  </a:cubicBezTo>
                  <a:cubicBezTo>
                    <a:pt x="168" y="714"/>
                    <a:pt x="184" y="720"/>
                    <a:pt x="201" y="720"/>
                  </a:cubicBezTo>
                  <a:cubicBezTo>
                    <a:pt x="242" y="720"/>
                    <a:pt x="286" y="681"/>
                    <a:pt x="286" y="630"/>
                  </a:cubicBezTo>
                  <a:cubicBezTo>
                    <a:pt x="399" y="358"/>
                    <a:pt x="579" y="227"/>
                    <a:pt x="758" y="227"/>
                  </a:cubicBezTo>
                  <a:cubicBezTo>
                    <a:pt x="954" y="227"/>
                    <a:pt x="1147" y="385"/>
                    <a:pt x="1246" y="689"/>
                  </a:cubicBezTo>
                  <a:cubicBezTo>
                    <a:pt x="1265" y="736"/>
                    <a:pt x="1313" y="767"/>
                    <a:pt x="1367" y="767"/>
                  </a:cubicBezTo>
                  <a:cubicBezTo>
                    <a:pt x="1382" y="767"/>
                    <a:pt x="1397" y="765"/>
                    <a:pt x="1412" y="760"/>
                  </a:cubicBezTo>
                  <a:cubicBezTo>
                    <a:pt x="1602" y="641"/>
                    <a:pt x="1353" y="381"/>
                    <a:pt x="1258" y="250"/>
                  </a:cubicBezTo>
                  <a:cubicBezTo>
                    <a:pt x="1134" y="104"/>
                    <a:pt x="936" y="0"/>
                    <a:pt x="73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9" name="Google Shape;3004;p72">
              <a:extLst>
                <a:ext uri="{FF2B5EF4-FFF2-40B4-BE49-F238E27FC236}">
                  <a16:creationId xmlns:a16="http://schemas.microsoft.com/office/drawing/2014/main" id="{53466E11-3276-9FD1-F2B8-24194E4AB3FB}"/>
                </a:ext>
              </a:extLst>
            </p:cNvPr>
            <p:cNvSpPr/>
            <p:nvPr/>
          </p:nvSpPr>
          <p:spPr>
            <a:xfrm>
              <a:off x="3602575" y="2202650"/>
              <a:ext cx="32775" cy="21400"/>
            </a:xfrm>
            <a:custGeom>
              <a:avLst/>
              <a:gdLst/>
              <a:ahLst/>
              <a:cxnLst/>
              <a:rect l="l" t="t" r="r" b="b"/>
              <a:pathLst>
                <a:path w="1311" h="856" extrusionOk="0">
                  <a:moveTo>
                    <a:pt x="625" y="1"/>
                  </a:moveTo>
                  <a:cubicBezTo>
                    <a:pt x="317" y="1"/>
                    <a:pt x="26" y="279"/>
                    <a:pt x="1" y="801"/>
                  </a:cubicBezTo>
                  <a:cubicBezTo>
                    <a:pt x="19" y="838"/>
                    <a:pt x="54" y="856"/>
                    <a:pt x="88" y="856"/>
                  </a:cubicBezTo>
                  <a:cubicBezTo>
                    <a:pt x="119" y="856"/>
                    <a:pt x="150" y="841"/>
                    <a:pt x="167" y="813"/>
                  </a:cubicBezTo>
                  <a:cubicBezTo>
                    <a:pt x="179" y="706"/>
                    <a:pt x="202" y="599"/>
                    <a:pt x="262" y="504"/>
                  </a:cubicBezTo>
                  <a:cubicBezTo>
                    <a:pt x="354" y="306"/>
                    <a:pt x="466" y="226"/>
                    <a:pt x="577" y="226"/>
                  </a:cubicBezTo>
                  <a:cubicBezTo>
                    <a:pt x="752" y="226"/>
                    <a:pt x="926" y="424"/>
                    <a:pt x="1021" y="670"/>
                  </a:cubicBezTo>
                  <a:cubicBezTo>
                    <a:pt x="1039" y="781"/>
                    <a:pt x="1119" y="841"/>
                    <a:pt x="1189" y="841"/>
                  </a:cubicBezTo>
                  <a:cubicBezTo>
                    <a:pt x="1254" y="841"/>
                    <a:pt x="1311" y="790"/>
                    <a:pt x="1305" y="682"/>
                  </a:cubicBezTo>
                  <a:cubicBezTo>
                    <a:pt x="1183" y="220"/>
                    <a:pt x="898" y="1"/>
                    <a:pt x="625"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0" name="Google Shape;3005;p72">
              <a:extLst>
                <a:ext uri="{FF2B5EF4-FFF2-40B4-BE49-F238E27FC236}">
                  <a16:creationId xmlns:a16="http://schemas.microsoft.com/office/drawing/2014/main" id="{5B6C6AF9-42B6-68DD-2648-B037462CE287}"/>
                </a:ext>
              </a:extLst>
            </p:cNvPr>
            <p:cNvSpPr/>
            <p:nvPr/>
          </p:nvSpPr>
          <p:spPr>
            <a:xfrm>
              <a:off x="3532000" y="2229775"/>
              <a:ext cx="108550" cy="63325"/>
            </a:xfrm>
            <a:custGeom>
              <a:avLst/>
              <a:gdLst/>
              <a:ahLst/>
              <a:cxnLst/>
              <a:rect l="l" t="t" r="r" b="b"/>
              <a:pathLst>
                <a:path w="4342" h="2533" extrusionOk="0">
                  <a:moveTo>
                    <a:pt x="167" y="0"/>
                  </a:moveTo>
                  <a:cubicBezTo>
                    <a:pt x="1" y="0"/>
                    <a:pt x="72" y="226"/>
                    <a:pt x="72" y="333"/>
                  </a:cubicBezTo>
                  <a:cubicBezTo>
                    <a:pt x="131" y="1270"/>
                    <a:pt x="724" y="2147"/>
                    <a:pt x="1626" y="2432"/>
                  </a:cubicBezTo>
                  <a:cubicBezTo>
                    <a:pt x="1821" y="2500"/>
                    <a:pt x="2021" y="2532"/>
                    <a:pt x="2220" y="2532"/>
                  </a:cubicBezTo>
                  <a:cubicBezTo>
                    <a:pt x="2991" y="2532"/>
                    <a:pt x="3734" y="2050"/>
                    <a:pt x="3998" y="1305"/>
                  </a:cubicBezTo>
                  <a:cubicBezTo>
                    <a:pt x="4033" y="1151"/>
                    <a:pt x="4342" y="534"/>
                    <a:pt x="4152" y="475"/>
                  </a:cubicBezTo>
                  <a:cubicBezTo>
                    <a:pt x="4141" y="471"/>
                    <a:pt x="4131" y="469"/>
                    <a:pt x="4120" y="469"/>
                  </a:cubicBezTo>
                  <a:cubicBezTo>
                    <a:pt x="4073" y="469"/>
                    <a:pt x="4031" y="509"/>
                    <a:pt x="4022" y="558"/>
                  </a:cubicBezTo>
                  <a:cubicBezTo>
                    <a:pt x="3844" y="1056"/>
                    <a:pt x="3630" y="1602"/>
                    <a:pt x="3179" y="1910"/>
                  </a:cubicBezTo>
                  <a:cubicBezTo>
                    <a:pt x="2878" y="2139"/>
                    <a:pt x="2546" y="2240"/>
                    <a:pt x="2219" y="2240"/>
                  </a:cubicBezTo>
                  <a:cubicBezTo>
                    <a:pt x="1425" y="2240"/>
                    <a:pt x="656" y="1645"/>
                    <a:pt x="404" y="831"/>
                  </a:cubicBezTo>
                  <a:cubicBezTo>
                    <a:pt x="333" y="582"/>
                    <a:pt x="238" y="321"/>
                    <a:pt x="238" y="60"/>
                  </a:cubicBezTo>
                  <a:cubicBezTo>
                    <a:pt x="226" y="24"/>
                    <a:pt x="203" y="0"/>
                    <a:pt x="167"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1" name="Google Shape;3006;p72">
              <a:extLst>
                <a:ext uri="{FF2B5EF4-FFF2-40B4-BE49-F238E27FC236}">
                  <a16:creationId xmlns:a16="http://schemas.microsoft.com/office/drawing/2014/main" id="{7A6C69D8-4FB9-F61C-6F49-0EDA2DC58D01}"/>
                </a:ext>
              </a:extLst>
            </p:cNvPr>
            <p:cNvSpPr/>
            <p:nvPr/>
          </p:nvSpPr>
          <p:spPr>
            <a:xfrm>
              <a:off x="3640825" y="2213300"/>
              <a:ext cx="42725" cy="33000"/>
            </a:xfrm>
            <a:custGeom>
              <a:avLst/>
              <a:gdLst/>
              <a:ahLst/>
              <a:cxnLst/>
              <a:rect l="l" t="t" r="r" b="b"/>
              <a:pathLst>
                <a:path w="1709" h="1320" extrusionOk="0">
                  <a:moveTo>
                    <a:pt x="936" y="0"/>
                  </a:moveTo>
                  <a:cubicBezTo>
                    <a:pt x="824" y="0"/>
                    <a:pt x="697" y="35"/>
                    <a:pt x="617" y="55"/>
                  </a:cubicBezTo>
                  <a:cubicBezTo>
                    <a:pt x="1" y="233"/>
                    <a:pt x="48" y="968"/>
                    <a:pt x="546" y="1241"/>
                  </a:cubicBezTo>
                  <a:cubicBezTo>
                    <a:pt x="646" y="1295"/>
                    <a:pt x="757" y="1320"/>
                    <a:pt x="867" y="1320"/>
                  </a:cubicBezTo>
                  <a:cubicBezTo>
                    <a:pt x="1097" y="1320"/>
                    <a:pt x="1327" y="1211"/>
                    <a:pt x="1471" y="1027"/>
                  </a:cubicBezTo>
                  <a:cubicBezTo>
                    <a:pt x="1709" y="707"/>
                    <a:pt x="1483" y="244"/>
                    <a:pt x="1139" y="90"/>
                  </a:cubicBezTo>
                  <a:cubicBezTo>
                    <a:pt x="1103" y="22"/>
                    <a:pt x="1024" y="0"/>
                    <a:pt x="936" y="0"/>
                  </a:cubicBezTo>
                  <a:close/>
                </a:path>
              </a:pathLst>
            </a:custGeom>
            <a:solidFill>
              <a:srgbClr val="F25C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2" name="Google Shape;3007;p72">
              <a:extLst>
                <a:ext uri="{FF2B5EF4-FFF2-40B4-BE49-F238E27FC236}">
                  <a16:creationId xmlns:a16="http://schemas.microsoft.com/office/drawing/2014/main" id="{158D81B7-AF05-D0E6-9166-711B22AFBE27}"/>
                </a:ext>
              </a:extLst>
            </p:cNvPr>
            <p:cNvSpPr/>
            <p:nvPr/>
          </p:nvSpPr>
          <p:spPr>
            <a:xfrm>
              <a:off x="3488725" y="2217275"/>
              <a:ext cx="46750" cy="30000"/>
            </a:xfrm>
            <a:custGeom>
              <a:avLst/>
              <a:gdLst/>
              <a:ahLst/>
              <a:cxnLst/>
              <a:rect l="l" t="t" r="r" b="b"/>
              <a:pathLst>
                <a:path w="1870" h="1200" extrusionOk="0">
                  <a:moveTo>
                    <a:pt x="984" y="0"/>
                  </a:moveTo>
                  <a:cubicBezTo>
                    <a:pt x="838" y="0"/>
                    <a:pt x="669" y="42"/>
                    <a:pt x="593" y="74"/>
                  </a:cubicBezTo>
                  <a:cubicBezTo>
                    <a:pt x="0" y="299"/>
                    <a:pt x="95" y="927"/>
                    <a:pt x="653" y="1129"/>
                  </a:cubicBezTo>
                  <a:cubicBezTo>
                    <a:pt x="749" y="1177"/>
                    <a:pt x="855" y="1199"/>
                    <a:pt x="962" y="1199"/>
                  </a:cubicBezTo>
                  <a:cubicBezTo>
                    <a:pt x="1411" y="1199"/>
                    <a:pt x="1869" y="813"/>
                    <a:pt x="1601" y="334"/>
                  </a:cubicBezTo>
                  <a:cubicBezTo>
                    <a:pt x="1544" y="267"/>
                    <a:pt x="1425" y="100"/>
                    <a:pt x="1313" y="100"/>
                  </a:cubicBezTo>
                  <a:cubicBezTo>
                    <a:pt x="1286" y="100"/>
                    <a:pt x="1259" y="110"/>
                    <a:pt x="1234" y="133"/>
                  </a:cubicBezTo>
                  <a:cubicBezTo>
                    <a:pt x="1223" y="33"/>
                    <a:pt x="1113" y="0"/>
                    <a:pt x="984" y="0"/>
                  </a:cubicBezTo>
                  <a:close/>
                </a:path>
              </a:pathLst>
            </a:custGeom>
            <a:solidFill>
              <a:srgbClr val="F25C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61731328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103"/>
        <p:cNvGrpSpPr/>
        <p:nvPr/>
      </p:nvGrpSpPr>
      <p:grpSpPr>
        <a:xfrm>
          <a:off x="0" y="0"/>
          <a:ext cx="0" cy="0"/>
          <a:chOff x="0" y="0"/>
          <a:chExt cx="0" cy="0"/>
        </a:xfrm>
      </p:grpSpPr>
      <p:sp>
        <p:nvSpPr>
          <p:cNvPr id="26" name="Google Shape;791;p21">
            <a:extLst>
              <a:ext uri="{FF2B5EF4-FFF2-40B4-BE49-F238E27FC236}">
                <a16:creationId xmlns:a16="http://schemas.microsoft.com/office/drawing/2014/main" id="{D0C2DC41-DDD0-113F-E11D-26B8A9731F04}"/>
              </a:ext>
            </a:extLst>
          </p:cNvPr>
          <p:cNvSpPr/>
          <p:nvPr/>
        </p:nvSpPr>
        <p:spPr>
          <a:xfrm>
            <a:off x="1346200" y="125630"/>
            <a:ext cx="7239000" cy="572700"/>
          </a:xfrm>
          <a:custGeom>
            <a:avLst/>
            <a:gdLst/>
            <a:ahLst/>
            <a:cxnLst/>
            <a:rect l="l" t="t" r="r" b="b"/>
            <a:pathLst>
              <a:path w="59342" h="90346" extrusionOk="0">
                <a:moveTo>
                  <a:pt x="21484" y="0"/>
                </a:moveTo>
                <a:cubicBezTo>
                  <a:pt x="16291" y="0"/>
                  <a:pt x="8432" y="235"/>
                  <a:pt x="4989" y="2325"/>
                </a:cubicBezTo>
                <a:cubicBezTo>
                  <a:pt x="905" y="4814"/>
                  <a:pt x="1215" y="6814"/>
                  <a:pt x="322" y="20232"/>
                </a:cubicBezTo>
                <a:cubicBezTo>
                  <a:pt x="0" y="24995"/>
                  <a:pt x="1405" y="48628"/>
                  <a:pt x="1917" y="58320"/>
                </a:cubicBezTo>
                <a:cubicBezTo>
                  <a:pt x="2382" y="67071"/>
                  <a:pt x="250" y="79097"/>
                  <a:pt x="6573" y="85145"/>
                </a:cubicBezTo>
                <a:cubicBezTo>
                  <a:pt x="11383" y="89753"/>
                  <a:pt x="21324" y="88824"/>
                  <a:pt x="27944" y="89562"/>
                </a:cubicBezTo>
                <a:cubicBezTo>
                  <a:pt x="32588" y="90085"/>
                  <a:pt x="37273" y="90346"/>
                  <a:pt x="41951" y="90346"/>
                </a:cubicBezTo>
                <a:cubicBezTo>
                  <a:pt x="42922" y="90346"/>
                  <a:pt x="43893" y="90335"/>
                  <a:pt x="44863" y="90312"/>
                </a:cubicBezTo>
                <a:cubicBezTo>
                  <a:pt x="46590" y="90265"/>
                  <a:pt x="48411" y="90169"/>
                  <a:pt x="49852" y="89229"/>
                </a:cubicBezTo>
                <a:cubicBezTo>
                  <a:pt x="50745" y="88657"/>
                  <a:pt x="51423" y="87824"/>
                  <a:pt x="51983" y="86931"/>
                </a:cubicBezTo>
                <a:cubicBezTo>
                  <a:pt x="53924" y="83883"/>
                  <a:pt x="54745" y="80251"/>
                  <a:pt x="55102" y="76668"/>
                </a:cubicBezTo>
                <a:cubicBezTo>
                  <a:pt x="57353" y="53951"/>
                  <a:pt x="59341" y="33091"/>
                  <a:pt x="54626" y="11910"/>
                </a:cubicBezTo>
                <a:cubicBezTo>
                  <a:pt x="54210" y="10052"/>
                  <a:pt x="53781" y="8147"/>
                  <a:pt x="52709" y="6564"/>
                </a:cubicBezTo>
                <a:cubicBezTo>
                  <a:pt x="51614" y="4933"/>
                  <a:pt x="49923" y="3778"/>
                  <a:pt x="48161" y="2897"/>
                </a:cubicBezTo>
                <a:cubicBezTo>
                  <a:pt x="42577" y="111"/>
                  <a:pt x="30314" y="51"/>
                  <a:pt x="24182" y="15"/>
                </a:cubicBezTo>
                <a:cubicBezTo>
                  <a:pt x="23421" y="9"/>
                  <a:pt x="22504" y="0"/>
                  <a:pt x="214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8" name="Google Shape;1108;p37"/>
          <p:cNvSpPr txBox="1">
            <a:spLocks noGrp="1"/>
          </p:cNvSpPr>
          <p:nvPr>
            <p:ph type="title"/>
          </p:nvPr>
        </p:nvSpPr>
        <p:spPr>
          <a:xfrm>
            <a:off x="681568" y="12700"/>
            <a:ext cx="8335432"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3200" b="1">
                <a:latin typeface="Times New Roman" panose="02020603050405020304" pitchFamily="18" charset="0"/>
                <a:cs typeface="Times New Roman" panose="02020603050405020304" pitchFamily="18" charset="0"/>
              </a:rPr>
              <a:t>3. Bài học nhận thức và hành động</a:t>
            </a:r>
            <a:endParaRPr sz="3200" b="1">
              <a:latin typeface="Times New Roman" panose="02020603050405020304" pitchFamily="18" charset="0"/>
              <a:cs typeface="Times New Roman" panose="02020603050405020304" pitchFamily="18" charset="0"/>
            </a:endParaRPr>
          </a:p>
        </p:txBody>
      </p:sp>
      <p:sp>
        <p:nvSpPr>
          <p:cNvPr id="2" name="Google Shape;2036;p61">
            <a:extLst>
              <a:ext uri="{FF2B5EF4-FFF2-40B4-BE49-F238E27FC236}">
                <a16:creationId xmlns:a16="http://schemas.microsoft.com/office/drawing/2014/main" id="{B8F4D7FE-FA82-9A2A-EE86-1279AC0B1D08}"/>
              </a:ext>
            </a:extLst>
          </p:cNvPr>
          <p:cNvSpPr/>
          <p:nvPr/>
        </p:nvSpPr>
        <p:spPr>
          <a:xfrm>
            <a:off x="711407" y="1242548"/>
            <a:ext cx="5525566" cy="3572403"/>
          </a:xfrm>
          <a:prstGeom prst="roundRect">
            <a:avLst>
              <a:gd name="adj" fmla="val 8063"/>
            </a:avLst>
          </a:prstGeom>
          <a:solidFill>
            <a:schemeClr val="accent4">
              <a:lumMod val="60000"/>
              <a:lumOff val="40000"/>
            </a:schemeClr>
          </a:solidFill>
          <a:ln w="38100" cap="flat" cmpd="sng">
            <a:solidFill>
              <a:srgbClr val="FFFFFF"/>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4" name="Google Shape;2040;p61">
            <a:extLst>
              <a:ext uri="{FF2B5EF4-FFF2-40B4-BE49-F238E27FC236}">
                <a16:creationId xmlns:a16="http://schemas.microsoft.com/office/drawing/2014/main" id="{E55AB6CC-2DDE-630A-11CD-DECD1CA6C8BF}"/>
              </a:ext>
            </a:extLst>
          </p:cNvPr>
          <p:cNvGrpSpPr/>
          <p:nvPr/>
        </p:nvGrpSpPr>
        <p:grpSpPr>
          <a:xfrm>
            <a:off x="1051438" y="1498016"/>
            <a:ext cx="356195" cy="319990"/>
            <a:chOff x="5216456" y="3725484"/>
            <a:chExt cx="356195" cy="265631"/>
          </a:xfrm>
        </p:grpSpPr>
        <p:sp>
          <p:nvSpPr>
            <p:cNvPr id="23" name="Google Shape;2041;p61">
              <a:extLst>
                <a:ext uri="{FF2B5EF4-FFF2-40B4-BE49-F238E27FC236}">
                  <a16:creationId xmlns:a16="http://schemas.microsoft.com/office/drawing/2014/main" id="{A254D792-8CDA-904A-C0BD-381E95244085}"/>
                </a:ext>
              </a:extLst>
            </p:cNvPr>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2042;p61">
              <a:extLst>
                <a:ext uri="{FF2B5EF4-FFF2-40B4-BE49-F238E27FC236}">
                  <a16:creationId xmlns:a16="http://schemas.microsoft.com/office/drawing/2014/main" id="{A0532B82-5488-A3D8-E28F-F1F1FF04F587}"/>
                </a:ext>
              </a:extLst>
            </p:cNvPr>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 name="Google Shape;2046;p61">
            <a:extLst>
              <a:ext uri="{FF2B5EF4-FFF2-40B4-BE49-F238E27FC236}">
                <a16:creationId xmlns:a16="http://schemas.microsoft.com/office/drawing/2014/main" id="{FAABB865-0AF8-09A3-B289-8A79D79417CB}"/>
              </a:ext>
            </a:extLst>
          </p:cNvPr>
          <p:cNvGrpSpPr/>
          <p:nvPr/>
        </p:nvGrpSpPr>
        <p:grpSpPr>
          <a:xfrm>
            <a:off x="1051438" y="2437795"/>
            <a:ext cx="356196" cy="319990"/>
            <a:chOff x="5216456" y="3725484"/>
            <a:chExt cx="356196" cy="265631"/>
          </a:xfrm>
        </p:grpSpPr>
        <p:sp>
          <p:nvSpPr>
            <p:cNvPr id="19" name="Google Shape;2047;p61">
              <a:extLst>
                <a:ext uri="{FF2B5EF4-FFF2-40B4-BE49-F238E27FC236}">
                  <a16:creationId xmlns:a16="http://schemas.microsoft.com/office/drawing/2014/main" id="{7DBE3D57-1458-8A3A-E65F-9B1D2FFC6FC8}"/>
                </a:ext>
              </a:extLst>
            </p:cNvPr>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2048;p61">
              <a:extLst>
                <a:ext uri="{FF2B5EF4-FFF2-40B4-BE49-F238E27FC236}">
                  <a16:creationId xmlns:a16="http://schemas.microsoft.com/office/drawing/2014/main" id="{EFFF3FCD-E3D2-2723-C2EE-9D545557E452}"/>
                </a:ext>
              </a:extLst>
            </p:cNvPr>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0" name="Google Shape;2058;p61">
            <a:extLst>
              <a:ext uri="{FF2B5EF4-FFF2-40B4-BE49-F238E27FC236}">
                <a16:creationId xmlns:a16="http://schemas.microsoft.com/office/drawing/2014/main" id="{288F40AD-168E-C0B1-047A-AD22EDE0D51E}"/>
              </a:ext>
            </a:extLst>
          </p:cNvPr>
          <p:cNvGrpSpPr/>
          <p:nvPr/>
        </p:nvGrpSpPr>
        <p:grpSpPr>
          <a:xfrm>
            <a:off x="1026704" y="4036837"/>
            <a:ext cx="356196" cy="319990"/>
            <a:chOff x="5216456" y="3725484"/>
            <a:chExt cx="356196" cy="265631"/>
          </a:xfrm>
        </p:grpSpPr>
        <p:sp>
          <p:nvSpPr>
            <p:cNvPr id="11" name="Google Shape;2059;p61">
              <a:extLst>
                <a:ext uri="{FF2B5EF4-FFF2-40B4-BE49-F238E27FC236}">
                  <a16:creationId xmlns:a16="http://schemas.microsoft.com/office/drawing/2014/main" id="{5FBB1301-7813-00B0-AAD0-31D7C05E1089}"/>
                </a:ext>
              </a:extLst>
            </p:cNvPr>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2060;p61">
              <a:extLst>
                <a:ext uri="{FF2B5EF4-FFF2-40B4-BE49-F238E27FC236}">
                  <a16:creationId xmlns:a16="http://schemas.microsoft.com/office/drawing/2014/main" id="{A2A68D43-11FD-1C1D-2A52-753B3295A097}"/>
                </a:ext>
              </a:extLst>
            </p:cNvPr>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5" name="Google Shape;2061;p61">
            <a:extLst>
              <a:ext uri="{FF2B5EF4-FFF2-40B4-BE49-F238E27FC236}">
                <a16:creationId xmlns:a16="http://schemas.microsoft.com/office/drawing/2014/main" id="{C59167EB-EC38-D2A7-099A-0F16CC37BDF2}"/>
              </a:ext>
            </a:extLst>
          </p:cNvPr>
          <p:cNvSpPr/>
          <p:nvPr/>
        </p:nvSpPr>
        <p:spPr>
          <a:xfrm>
            <a:off x="8596313" y="4336238"/>
            <a:ext cx="74725" cy="74725"/>
          </a:xfrm>
          <a:custGeom>
            <a:avLst/>
            <a:gdLst/>
            <a:ahLst/>
            <a:cxnLst/>
            <a:rect l="l" t="t" r="r" b="b"/>
            <a:pathLst>
              <a:path w="2989" h="2989" extrusionOk="0">
                <a:moveTo>
                  <a:pt x="1499" y="1"/>
                </a:moveTo>
                <a:cubicBezTo>
                  <a:pt x="672" y="1"/>
                  <a:pt x="1" y="672"/>
                  <a:pt x="1" y="1490"/>
                </a:cubicBezTo>
                <a:cubicBezTo>
                  <a:pt x="1" y="2317"/>
                  <a:pt x="672" y="2988"/>
                  <a:pt x="1499" y="2988"/>
                </a:cubicBezTo>
                <a:cubicBezTo>
                  <a:pt x="2317" y="2988"/>
                  <a:pt x="2988" y="2317"/>
                  <a:pt x="2988" y="1490"/>
                </a:cubicBezTo>
                <a:cubicBezTo>
                  <a:pt x="2988" y="672"/>
                  <a:pt x="2317" y="1"/>
                  <a:pt x="149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7" name="Google Shape;2062;p61">
            <a:extLst>
              <a:ext uri="{FF2B5EF4-FFF2-40B4-BE49-F238E27FC236}">
                <a16:creationId xmlns:a16="http://schemas.microsoft.com/office/drawing/2014/main" id="{AAFF1A1B-F421-3D86-C60E-656DEB4B3071}"/>
              </a:ext>
            </a:extLst>
          </p:cNvPr>
          <p:cNvGrpSpPr/>
          <p:nvPr/>
        </p:nvGrpSpPr>
        <p:grpSpPr>
          <a:xfrm>
            <a:off x="323526" y="1157936"/>
            <a:ext cx="689389" cy="639828"/>
            <a:chOff x="482850" y="1704875"/>
            <a:chExt cx="438850" cy="407300"/>
          </a:xfrm>
        </p:grpSpPr>
        <p:sp>
          <p:nvSpPr>
            <p:cNvPr id="28" name="Google Shape;2063;p61">
              <a:extLst>
                <a:ext uri="{FF2B5EF4-FFF2-40B4-BE49-F238E27FC236}">
                  <a16:creationId xmlns:a16="http://schemas.microsoft.com/office/drawing/2014/main" id="{0F8FB132-5F50-A3FA-E577-C7D067F51D0D}"/>
                </a:ext>
              </a:extLst>
            </p:cNvPr>
            <p:cNvSpPr/>
            <p:nvPr/>
          </p:nvSpPr>
          <p:spPr>
            <a:xfrm>
              <a:off x="482850" y="1716600"/>
              <a:ext cx="438850" cy="383825"/>
            </a:xfrm>
            <a:custGeom>
              <a:avLst/>
              <a:gdLst/>
              <a:ahLst/>
              <a:cxnLst/>
              <a:rect l="l" t="t" r="r" b="b"/>
              <a:pathLst>
                <a:path w="17554" h="15353" extrusionOk="0">
                  <a:moveTo>
                    <a:pt x="9039" y="1"/>
                  </a:moveTo>
                  <a:cubicBezTo>
                    <a:pt x="8688" y="1"/>
                    <a:pt x="8333" y="21"/>
                    <a:pt x="7974" y="62"/>
                  </a:cubicBezTo>
                  <a:cubicBezTo>
                    <a:pt x="3352" y="584"/>
                    <a:pt x="1" y="4427"/>
                    <a:pt x="476" y="8636"/>
                  </a:cubicBezTo>
                  <a:cubicBezTo>
                    <a:pt x="922" y="12512"/>
                    <a:pt x="4480" y="15353"/>
                    <a:pt x="8658" y="15353"/>
                  </a:cubicBezTo>
                  <a:cubicBezTo>
                    <a:pt x="9008" y="15353"/>
                    <a:pt x="9363" y="15333"/>
                    <a:pt x="9720" y="15292"/>
                  </a:cubicBezTo>
                  <a:cubicBezTo>
                    <a:pt x="11084" y="15136"/>
                    <a:pt x="12339" y="14692"/>
                    <a:pt x="13415" y="14037"/>
                  </a:cubicBezTo>
                  <a:cubicBezTo>
                    <a:pt x="15987" y="12470"/>
                    <a:pt x="17554" y="9688"/>
                    <a:pt x="17211" y="6718"/>
                  </a:cubicBezTo>
                  <a:cubicBezTo>
                    <a:pt x="16772" y="2835"/>
                    <a:pt x="13216" y="1"/>
                    <a:pt x="9039" y="1"/>
                  </a:cubicBezTo>
                  <a:close/>
                </a:path>
              </a:pathLst>
            </a:custGeom>
            <a:solidFill>
              <a:srgbClr val="FCFCF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2064;p61">
              <a:extLst>
                <a:ext uri="{FF2B5EF4-FFF2-40B4-BE49-F238E27FC236}">
                  <a16:creationId xmlns:a16="http://schemas.microsoft.com/office/drawing/2014/main" id="{AB3AE623-DB10-91B4-6C5B-A4E7621DB797}"/>
                </a:ext>
              </a:extLst>
            </p:cNvPr>
            <p:cNvSpPr/>
            <p:nvPr/>
          </p:nvSpPr>
          <p:spPr>
            <a:xfrm>
              <a:off x="482850" y="1704875"/>
              <a:ext cx="438850" cy="407300"/>
            </a:xfrm>
            <a:custGeom>
              <a:avLst/>
              <a:gdLst/>
              <a:ahLst/>
              <a:cxnLst/>
              <a:rect l="l" t="t" r="r" b="b"/>
              <a:pathLst>
                <a:path w="17554" h="16292" fill="none" extrusionOk="0">
                  <a:moveTo>
                    <a:pt x="17211" y="7187"/>
                  </a:moveTo>
                  <a:cubicBezTo>
                    <a:pt x="16735" y="2978"/>
                    <a:pt x="12596" y="1"/>
                    <a:pt x="7974" y="531"/>
                  </a:cubicBezTo>
                  <a:cubicBezTo>
                    <a:pt x="3352" y="1053"/>
                    <a:pt x="1" y="4896"/>
                    <a:pt x="476" y="9105"/>
                  </a:cubicBezTo>
                  <a:cubicBezTo>
                    <a:pt x="959" y="13306"/>
                    <a:pt x="5098" y="16291"/>
                    <a:pt x="9720" y="15761"/>
                  </a:cubicBezTo>
                  <a:cubicBezTo>
                    <a:pt x="11084" y="15605"/>
                    <a:pt x="12339" y="15161"/>
                    <a:pt x="13415" y="14506"/>
                  </a:cubicBezTo>
                  <a:cubicBezTo>
                    <a:pt x="15987" y="12939"/>
                    <a:pt x="17554" y="10157"/>
                    <a:pt x="17211" y="7187"/>
                  </a:cubicBezTo>
                  <a:close/>
                </a:path>
              </a:pathLst>
            </a:custGeom>
            <a:noFill/>
            <a:ln w="76200" cap="flat" cmpd="sng">
              <a:solidFill>
                <a:srgbClr val="FCFCFC"/>
              </a:solidFill>
              <a:prstDash val="solid"/>
              <a:miter lim="7794"/>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2065;p61">
              <a:extLst>
                <a:ext uri="{FF2B5EF4-FFF2-40B4-BE49-F238E27FC236}">
                  <a16:creationId xmlns:a16="http://schemas.microsoft.com/office/drawing/2014/main" id="{E3643880-1944-FC35-967A-7D4085C720F4}"/>
                </a:ext>
              </a:extLst>
            </p:cNvPr>
            <p:cNvSpPr/>
            <p:nvPr/>
          </p:nvSpPr>
          <p:spPr>
            <a:xfrm>
              <a:off x="482850" y="1716600"/>
              <a:ext cx="438850" cy="383825"/>
            </a:xfrm>
            <a:custGeom>
              <a:avLst/>
              <a:gdLst/>
              <a:ahLst/>
              <a:cxnLst/>
              <a:rect l="l" t="t" r="r" b="b"/>
              <a:pathLst>
                <a:path w="17554" h="15353" extrusionOk="0">
                  <a:moveTo>
                    <a:pt x="9039" y="1"/>
                  </a:moveTo>
                  <a:cubicBezTo>
                    <a:pt x="8688" y="1"/>
                    <a:pt x="8333" y="21"/>
                    <a:pt x="7974" y="62"/>
                  </a:cubicBezTo>
                  <a:cubicBezTo>
                    <a:pt x="3352" y="584"/>
                    <a:pt x="1" y="4427"/>
                    <a:pt x="476" y="8636"/>
                  </a:cubicBezTo>
                  <a:cubicBezTo>
                    <a:pt x="922" y="12512"/>
                    <a:pt x="4480" y="15353"/>
                    <a:pt x="8658" y="15353"/>
                  </a:cubicBezTo>
                  <a:cubicBezTo>
                    <a:pt x="9008" y="15353"/>
                    <a:pt x="9363" y="15333"/>
                    <a:pt x="9720" y="15292"/>
                  </a:cubicBezTo>
                  <a:cubicBezTo>
                    <a:pt x="11084" y="15136"/>
                    <a:pt x="12339" y="14692"/>
                    <a:pt x="13415" y="14037"/>
                  </a:cubicBezTo>
                  <a:cubicBezTo>
                    <a:pt x="15987" y="12470"/>
                    <a:pt x="17554" y="9688"/>
                    <a:pt x="17211" y="6718"/>
                  </a:cubicBezTo>
                  <a:cubicBezTo>
                    <a:pt x="16772" y="2835"/>
                    <a:pt x="13216" y="1"/>
                    <a:pt x="9039" y="1"/>
                  </a:cubicBezTo>
                  <a:close/>
                </a:path>
              </a:pathLst>
            </a:custGeom>
            <a:solidFill>
              <a:srgbClr val="FFB82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2066;p61">
              <a:extLst>
                <a:ext uri="{FF2B5EF4-FFF2-40B4-BE49-F238E27FC236}">
                  <a16:creationId xmlns:a16="http://schemas.microsoft.com/office/drawing/2014/main" id="{FADB11ED-8357-05D9-BC01-039E9939D401}"/>
                </a:ext>
              </a:extLst>
            </p:cNvPr>
            <p:cNvSpPr/>
            <p:nvPr/>
          </p:nvSpPr>
          <p:spPr>
            <a:xfrm>
              <a:off x="750400" y="1845650"/>
              <a:ext cx="16000" cy="14225"/>
            </a:xfrm>
            <a:custGeom>
              <a:avLst/>
              <a:gdLst/>
              <a:ahLst/>
              <a:cxnLst/>
              <a:rect l="l" t="t" r="r" b="b"/>
              <a:pathLst>
                <a:path w="640" h="569" extrusionOk="0">
                  <a:moveTo>
                    <a:pt x="326" y="0"/>
                  </a:moveTo>
                  <a:cubicBezTo>
                    <a:pt x="267" y="0"/>
                    <a:pt x="213" y="21"/>
                    <a:pt x="164" y="52"/>
                  </a:cubicBezTo>
                  <a:cubicBezTo>
                    <a:pt x="32" y="130"/>
                    <a:pt x="0" y="317"/>
                    <a:pt x="86" y="442"/>
                  </a:cubicBezTo>
                  <a:cubicBezTo>
                    <a:pt x="125" y="504"/>
                    <a:pt x="195" y="551"/>
                    <a:pt x="265" y="566"/>
                  </a:cubicBezTo>
                  <a:cubicBezTo>
                    <a:pt x="278" y="568"/>
                    <a:pt x="291" y="568"/>
                    <a:pt x="304" y="568"/>
                  </a:cubicBezTo>
                  <a:cubicBezTo>
                    <a:pt x="367" y="568"/>
                    <a:pt x="424" y="552"/>
                    <a:pt x="476" y="520"/>
                  </a:cubicBezTo>
                  <a:cubicBezTo>
                    <a:pt x="608" y="442"/>
                    <a:pt x="640" y="255"/>
                    <a:pt x="554" y="130"/>
                  </a:cubicBezTo>
                  <a:cubicBezTo>
                    <a:pt x="515" y="68"/>
                    <a:pt x="445" y="21"/>
                    <a:pt x="375" y="5"/>
                  </a:cubicBezTo>
                  <a:cubicBezTo>
                    <a:pt x="358" y="2"/>
                    <a:pt x="342" y="0"/>
                    <a:pt x="326"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2067;p61">
              <a:extLst>
                <a:ext uri="{FF2B5EF4-FFF2-40B4-BE49-F238E27FC236}">
                  <a16:creationId xmlns:a16="http://schemas.microsoft.com/office/drawing/2014/main" id="{77A0DBAC-E439-FB63-7547-BED2F4FAF07A}"/>
                </a:ext>
              </a:extLst>
            </p:cNvPr>
            <p:cNvSpPr/>
            <p:nvPr/>
          </p:nvSpPr>
          <p:spPr>
            <a:xfrm>
              <a:off x="673825" y="1846875"/>
              <a:ext cx="15800" cy="14225"/>
            </a:xfrm>
            <a:custGeom>
              <a:avLst/>
              <a:gdLst/>
              <a:ahLst/>
              <a:cxnLst/>
              <a:rect l="l" t="t" r="r" b="b"/>
              <a:pathLst>
                <a:path w="632" h="569" extrusionOk="0">
                  <a:moveTo>
                    <a:pt x="332" y="1"/>
                  </a:moveTo>
                  <a:cubicBezTo>
                    <a:pt x="273" y="1"/>
                    <a:pt x="215" y="17"/>
                    <a:pt x="156" y="50"/>
                  </a:cubicBezTo>
                  <a:cubicBezTo>
                    <a:pt x="31" y="128"/>
                    <a:pt x="0" y="315"/>
                    <a:pt x="78" y="439"/>
                  </a:cubicBezTo>
                  <a:cubicBezTo>
                    <a:pt x="125" y="502"/>
                    <a:pt x="187" y="549"/>
                    <a:pt x="265" y="564"/>
                  </a:cubicBezTo>
                  <a:cubicBezTo>
                    <a:pt x="280" y="567"/>
                    <a:pt x="296" y="569"/>
                    <a:pt x="311" y="569"/>
                  </a:cubicBezTo>
                  <a:cubicBezTo>
                    <a:pt x="368" y="569"/>
                    <a:pt x="427" y="548"/>
                    <a:pt x="476" y="517"/>
                  </a:cubicBezTo>
                  <a:cubicBezTo>
                    <a:pt x="608" y="439"/>
                    <a:pt x="632" y="252"/>
                    <a:pt x="554" y="128"/>
                  </a:cubicBezTo>
                  <a:cubicBezTo>
                    <a:pt x="507" y="65"/>
                    <a:pt x="445" y="19"/>
                    <a:pt x="367" y="3"/>
                  </a:cubicBezTo>
                  <a:cubicBezTo>
                    <a:pt x="355" y="2"/>
                    <a:pt x="343" y="1"/>
                    <a:pt x="332"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2068;p61">
              <a:extLst>
                <a:ext uri="{FF2B5EF4-FFF2-40B4-BE49-F238E27FC236}">
                  <a16:creationId xmlns:a16="http://schemas.microsoft.com/office/drawing/2014/main" id="{F715277A-A9FA-C717-0B08-5B125A4A9742}"/>
                </a:ext>
              </a:extLst>
            </p:cNvPr>
            <p:cNvSpPr/>
            <p:nvPr/>
          </p:nvSpPr>
          <p:spPr>
            <a:xfrm>
              <a:off x="666225" y="1803625"/>
              <a:ext cx="25750" cy="15375"/>
            </a:xfrm>
            <a:custGeom>
              <a:avLst/>
              <a:gdLst/>
              <a:ahLst/>
              <a:cxnLst/>
              <a:rect l="l" t="t" r="r" b="b"/>
              <a:pathLst>
                <a:path w="1030" h="615" extrusionOk="0">
                  <a:moveTo>
                    <a:pt x="631" y="1"/>
                  </a:moveTo>
                  <a:cubicBezTo>
                    <a:pt x="480" y="1"/>
                    <a:pt x="324" y="72"/>
                    <a:pt x="234" y="213"/>
                  </a:cubicBezTo>
                  <a:cubicBezTo>
                    <a:pt x="172" y="314"/>
                    <a:pt x="0" y="525"/>
                    <a:pt x="156" y="611"/>
                  </a:cubicBezTo>
                  <a:cubicBezTo>
                    <a:pt x="164" y="613"/>
                    <a:pt x="173" y="615"/>
                    <a:pt x="181" y="615"/>
                  </a:cubicBezTo>
                  <a:cubicBezTo>
                    <a:pt x="219" y="615"/>
                    <a:pt x="252" y="587"/>
                    <a:pt x="265" y="548"/>
                  </a:cubicBezTo>
                  <a:cubicBezTo>
                    <a:pt x="299" y="384"/>
                    <a:pt x="472" y="184"/>
                    <a:pt x="639" y="184"/>
                  </a:cubicBezTo>
                  <a:cubicBezTo>
                    <a:pt x="703" y="184"/>
                    <a:pt x="765" y="212"/>
                    <a:pt x="819" y="283"/>
                  </a:cubicBezTo>
                  <a:cubicBezTo>
                    <a:pt x="881" y="330"/>
                    <a:pt x="858" y="447"/>
                    <a:pt x="943" y="455"/>
                  </a:cubicBezTo>
                  <a:cubicBezTo>
                    <a:pt x="998" y="455"/>
                    <a:pt x="1029" y="400"/>
                    <a:pt x="1029" y="346"/>
                  </a:cubicBezTo>
                  <a:cubicBezTo>
                    <a:pt x="1003" y="115"/>
                    <a:pt x="821" y="1"/>
                    <a:pt x="63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2069;p61">
              <a:extLst>
                <a:ext uri="{FF2B5EF4-FFF2-40B4-BE49-F238E27FC236}">
                  <a16:creationId xmlns:a16="http://schemas.microsoft.com/office/drawing/2014/main" id="{9D221293-B0AE-385C-0C2E-40C4C0EA213B}"/>
                </a:ext>
              </a:extLst>
            </p:cNvPr>
            <p:cNvSpPr/>
            <p:nvPr/>
          </p:nvSpPr>
          <p:spPr>
            <a:xfrm>
              <a:off x="741725" y="1802725"/>
              <a:ext cx="31425" cy="15575"/>
            </a:xfrm>
            <a:custGeom>
              <a:avLst/>
              <a:gdLst/>
              <a:ahLst/>
              <a:cxnLst/>
              <a:rect l="l" t="t" r="r" b="b"/>
              <a:pathLst>
                <a:path w="1257" h="623" extrusionOk="0">
                  <a:moveTo>
                    <a:pt x="608" y="0"/>
                  </a:moveTo>
                  <a:cubicBezTo>
                    <a:pt x="312" y="0"/>
                    <a:pt x="1" y="398"/>
                    <a:pt x="363" y="405"/>
                  </a:cubicBezTo>
                  <a:cubicBezTo>
                    <a:pt x="439" y="312"/>
                    <a:pt x="557" y="246"/>
                    <a:pt x="671" y="246"/>
                  </a:cubicBezTo>
                  <a:cubicBezTo>
                    <a:pt x="757" y="246"/>
                    <a:pt x="841" y="283"/>
                    <a:pt x="901" y="374"/>
                  </a:cubicBezTo>
                  <a:cubicBezTo>
                    <a:pt x="975" y="434"/>
                    <a:pt x="944" y="623"/>
                    <a:pt x="1040" y="623"/>
                  </a:cubicBezTo>
                  <a:cubicBezTo>
                    <a:pt x="1055" y="623"/>
                    <a:pt x="1073" y="618"/>
                    <a:pt x="1096" y="608"/>
                  </a:cubicBezTo>
                  <a:cubicBezTo>
                    <a:pt x="1256" y="378"/>
                    <a:pt x="960" y="7"/>
                    <a:pt x="691" y="7"/>
                  </a:cubicBezTo>
                  <a:cubicBezTo>
                    <a:pt x="686" y="7"/>
                    <a:pt x="680" y="7"/>
                    <a:pt x="675" y="7"/>
                  </a:cubicBezTo>
                  <a:cubicBezTo>
                    <a:pt x="653" y="2"/>
                    <a:pt x="630" y="0"/>
                    <a:pt x="608"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2070;p61">
              <a:extLst>
                <a:ext uri="{FF2B5EF4-FFF2-40B4-BE49-F238E27FC236}">
                  <a16:creationId xmlns:a16="http://schemas.microsoft.com/office/drawing/2014/main" id="{1939489E-51EE-298A-1E3B-161676ADA6A9}"/>
                </a:ext>
              </a:extLst>
            </p:cNvPr>
            <p:cNvSpPr/>
            <p:nvPr/>
          </p:nvSpPr>
          <p:spPr>
            <a:xfrm>
              <a:off x="694275" y="1877475"/>
              <a:ext cx="55375" cy="47325"/>
            </a:xfrm>
            <a:custGeom>
              <a:avLst/>
              <a:gdLst/>
              <a:ahLst/>
              <a:cxnLst/>
              <a:rect l="l" t="t" r="r" b="b"/>
              <a:pathLst>
                <a:path w="2215" h="1893" extrusionOk="0">
                  <a:moveTo>
                    <a:pt x="1912" y="1"/>
                  </a:moveTo>
                  <a:cubicBezTo>
                    <a:pt x="1809" y="1"/>
                    <a:pt x="1833" y="203"/>
                    <a:pt x="1840" y="283"/>
                  </a:cubicBezTo>
                  <a:cubicBezTo>
                    <a:pt x="1840" y="533"/>
                    <a:pt x="1840" y="790"/>
                    <a:pt x="1739" y="1024"/>
                  </a:cubicBezTo>
                  <a:cubicBezTo>
                    <a:pt x="1631" y="1369"/>
                    <a:pt x="1297" y="1624"/>
                    <a:pt x="952" y="1624"/>
                  </a:cubicBezTo>
                  <a:cubicBezTo>
                    <a:pt x="823" y="1624"/>
                    <a:pt x="691" y="1588"/>
                    <a:pt x="570" y="1507"/>
                  </a:cubicBezTo>
                  <a:cubicBezTo>
                    <a:pt x="227" y="1187"/>
                    <a:pt x="297" y="665"/>
                    <a:pt x="281" y="244"/>
                  </a:cubicBezTo>
                  <a:cubicBezTo>
                    <a:pt x="277" y="174"/>
                    <a:pt x="221" y="139"/>
                    <a:pt x="164" y="139"/>
                  </a:cubicBezTo>
                  <a:cubicBezTo>
                    <a:pt x="108" y="139"/>
                    <a:pt x="51" y="174"/>
                    <a:pt x="47" y="244"/>
                  </a:cubicBezTo>
                  <a:cubicBezTo>
                    <a:pt x="1" y="829"/>
                    <a:pt x="24" y="1694"/>
                    <a:pt x="726" y="1858"/>
                  </a:cubicBezTo>
                  <a:cubicBezTo>
                    <a:pt x="813" y="1881"/>
                    <a:pt x="902" y="1893"/>
                    <a:pt x="991" y="1893"/>
                  </a:cubicBezTo>
                  <a:cubicBezTo>
                    <a:pt x="1197" y="1893"/>
                    <a:pt x="1401" y="1832"/>
                    <a:pt x="1575" y="1717"/>
                  </a:cubicBezTo>
                  <a:cubicBezTo>
                    <a:pt x="2097" y="1351"/>
                    <a:pt x="2214" y="572"/>
                    <a:pt x="1973" y="18"/>
                  </a:cubicBezTo>
                  <a:cubicBezTo>
                    <a:pt x="1949" y="6"/>
                    <a:pt x="1929" y="1"/>
                    <a:pt x="1912"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2071;p61">
              <a:extLst>
                <a:ext uri="{FF2B5EF4-FFF2-40B4-BE49-F238E27FC236}">
                  <a16:creationId xmlns:a16="http://schemas.microsoft.com/office/drawing/2014/main" id="{C61CBA99-CA07-1DC5-7EC4-C63B6405033B}"/>
                </a:ext>
              </a:extLst>
            </p:cNvPr>
            <p:cNvSpPr/>
            <p:nvPr/>
          </p:nvSpPr>
          <p:spPr>
            <a:xfrm>
              <a:off x="771450" y="1871225"/>
              <a:ext cx="97450" cy="62450"/>
            </a:xfrm>
            <a:custGeom>
              <a:avLst/>
              <a:gdLst/>
              <a:ahLst/>
              <a:cxnLst/>
              <a:rect l="l" t="t" r="r" b="b"/>
              <a:pathLst>
                <a:path w="3898" h="2498" extrusionOk="0">
                  <a:moveTo>
                    <a:pt x="1971" y="0"/>
                  </a:moveTo>
                  <a:cubicBezTo>
                    <a:pt x="1818" y="0"/>
                    <a:pt x="1666" y="15"/>
                    <a:pt x="1520" y="42"/>
                  </a:cubicBezTo>
                  <a:cubicBezTo>
                    <a:pt x="1232" y="128"/>
                    <a:pt x="928" y="221"/>
                    <a:pt x="678" y="393"/>
                  </a:cubicBezTo>
                  <a:cubicBezTo>
                    <a:pt x="0" y="900"/>
                    <a:pt x="335" y="1967"/>
                    <a:pt x="1052" y="2264"/>
                  </a:cubicBezTo>
                  <a:cubicBezTo>
                    <a:pt x="1359" y="2409"/>
                    <a:pt x="1714" y="2498"/>
                    <a:pt x="2065" y="2498"/>
                  </a:cubicBezTo>
                  <a:cubicBezTo>
                    <a:pt x="2444" y="2498"/>
                    <a:pt x="2818" y="2394"/>
                    <a:pt x="3118" y="2147"/>
                  </a:cubicBezTo>
                  <a:cubicBezTo>
                    <a:pt x="3897" y="1562"/>
                    <a:pt x="3632" y="557"/>
                    <a:pt x="2806" y="175"/>
                  </a:cubicBezTo>
                  <a:cubicBezTo>
                    <a:pt x="2547" y="53"/>
                    <a:pt x="2258" y="0"/>
                    <a:pt x="1971" y="0"/>
                  </a:cubicBezTo>
                  <a:close/>
                </a:path>
              </a:pathLst>
            </a:custGeom>
            <a:solidFill>
              <a:srgbClr val="F25C0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2072;p61">
              <a:extLst>
                <a:ext uri="{FF2B5EF4-FFF2-40B4-BE49-F238E27FC236}">
                  <a16:creationId xmlns:a16="http://schemas.microsoft.com/office/drawing/2014/main" id="{A4281426-2D9C-44F5-1237-9F44EDFFDBDE}"/>
                </a:ext>
              </a:extLst>
            </p:cNvPr>
            <p:cNvSpPr/>
            <p:nvPr/>
          </p:nvSpPr>
          <p:spPr>
            <a:xfrm>
              <a:off x="571700" y="1836000"/>
              <a:ext cx="84025" cy="62575"/>
            </a:xfrm>
            <a:custGeom>
              <a:avLst/>
              <a:gdLst/>
              <a:ahLst/>
              <a:cxnLst/>
              <a:rect l="l" t="t" r="r" b="b"/>
              <a:pathLst>
                <a:path w="3361" h="2503" extrusionOk="0">
                  <a:moveTo>
                    <a:pt x="1589" y="0"/>
                  </a:moveTo>
                  <a:cubicBezTo>
                    <a:pt x="1582" y="0"/>
                    <a:pt x="1575" y="1"/>
                    <a:pt x="1568" y="1"/>
                  </a:cubicBezTo>
                  <a:cubicBezTo>
                    <a:pt x="1435" y="33"/>
                    <a:pt x="1310" y="72"/>
                    <a:pt x="1186" y="111"/>
                  </a:cubicBezTo>
                  <a:cubicBezTo>
                    <a:pt x="1045" y="157"/>
                    <a:pt x="905" y="204"/>
                    <a:pt x="780" y="274"/>
                  </a:cubicBezTo>
                  <a:cubicBezTo>
                    <a:pt x="461" y="461"/>
                    <a:pt x="188" y="773"/>
                    <a:pt x="110" y="1139"/>
                  </a:cubicBezTo>
                  <a:cubicBezTo>
                    <a:pt x="1" y="1755"/>
                    <a:pt x="547" y="2277"/>
                    <a:pt x="1108" y="2402"/>
                  </a:cubicBezTo>
                  <a:cubicBezTo>
                    <a:pt x="1337" y="2467"/>
                    <a:pt x="1560" y="2503"/>
                    <a:pt x="1778" y="2503"/>
                  </a:cubicBezTo>
                  <a:cubicBezTo>
                    <a:pt x="2139" y="2503"/>
                    <a:pt x="2484" y="2404"/>
                    <a:pt x="2815" y="2176"/>
                  </a:cubicBezTo>
                  <a:cubicBezTo>
                    <a:pt x="3134" y="1966"/>
                    <a:pt x="3337" y="1716"/>
                    <a:pt x="3345" y="1326"/>
                  </a:cubicBezTo>
                  <a:cubicBezTo>
                    <a:pt x="3360" y="945"/>
                    <a:pt x="3134" y="633"/>
                    <a:pt x="2830" y="430"/>
                  </a:cubicBezTo>
                  <a:cubicBezTo>
                    <a:pt x="2519" y="204"/>
                    <a:pt x="2129" y="87"/>
                    <a:pt x="1739" y="87"/>
                  </a:cubicBezTo>
                  <a:cubicBezTo>
                    <a:pt x="1711" y="31"/>
                    <a:pt x="1652" y="0"/>
                    <a:pt x="1589" y="0"/>
                  </a:cubicBezTo>
                  <a:close/>
                </a:path>
              </a:pathLst>
            </a:custGeom>
            <a:solidFill>
              <a:srgbClr val="F25C0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38" name="Google Shape;2076;p61">
            <a:extLst>
              <a:ext uri="{FF2B5EF4-FFF2-40B4-BE49-F238E27FC236}">
                <a16:creationId xmlns:a16="http://schemas.microsoft.com/office/drawing/2014/main" id="{5785F64D-E36A-F395-537E-5F93E6D036C5}"/>
              </a:ext>
            </a:extLst>
          </p:cNvPr>
          <p:cNvGrpSpPr/>
          <p:nvPr/>
        </p:nvGrpSpPr>
        <p:grpSpPr>
          <a:xfrm rot="720919">
            <a:off x="6724849" y="2282840"/>
            <a:ext cx="2062352" cy="1896876"/>
            <a:chOff x="2891550" y="2212575"/>
            <a:chExt cx="2287300" cy="2103775"/>
          </a:xfrm>
        </p:grpSpPr>
        <p:sp>
          <p:nvSpPr>
            <p:cNvPr id="39" name="Google Shape;2077;p61">
              <a:extLst>
                <a:ext uri="{FF2B5EF4-FFF2-40B4-BE49-F238E27FC236}">
                  <a16:creationId xmlns:a16="http://schemas.microsoft.com/office/drawing/2014/main" id="{0F630574-CE78-82DF-73DD-2256942A750D}"/>
                </a:ext>
              </a:extLst>
            </p:cNvPr>
            <p:cNvSpPr/>
            <p:nvPr/>
          </p:nvSpPr>
          <p:spPr>
            <a:xfrm>
              <a:off x="2891550" y="2243350"/>
              <a:ext cx="2287300" cy="2073000"/>
            </a:xfrm>
            <a:custGeom>
              <a:avLst/>
              <a:gdLst/>
              <a:ahLst/>
              <a:cxnLst/>
              <a:rect l="l" t="t" r="r" b="b"/>
              <a:pathLst>
                <a:path w="91492" h="82920" extrusionOk="0">
                  <a:moveTo>
                    <a:pt x="68134" y="1"/>
                  </a:moveTo>
                  <a:cubicBezTo>
                    <a:pt x="63870" y="1"/>
                    <a:pt x="59903" y="2718"/>
                    <a:pt x="58520" y="7001"/>
                  </a:cubicBezTo>
                  <a:cubicBezTo>
                    <a:pt x="58282" y="7700"/>
                    <a:pt x="58140" y="8424"/>
                    <a:pt x="58069" y="9136"/>
                  </a:cubicBezTo>
                  <a:cubicBezTo>
                    <a:pt x="57978" y="9126"/>
                    <a:pt x="57887" y="9121"/>
                    <a:pt x="57796" y="9121"/>
                  </a:cubicBezTo>
                  <a:cubicBezTo>
                    <a:pt x="57098" y="9121"/>
                    <a:pt x="56428" y="9400"/>
                    <a:pt x="55934" y="9883"/>
                  </a:cubicBezTo>
                  <a:cubicBezTo>
                    <a:pt x="54890" y="9349"/>
                    <a:pt x="53823" y="8922"/>
                    <a:pt x="52732" y="8602"/>
                  </a:cubicBezTo>
                  <a:cubicBezTo>
                    <a:pt x="50518" y="7957"/>
                    <a:pt x="47591" y="7504"/>
                    <a:pt x="44555" y="7504"/>
                  </a:cubicBezTo>
                  <a:cubicBezTo>
                    <a:pt x="39329" y="7504"/>
                    <a:pt x="33778" y="8846"/>
                    <a:pt x="30980" y="12860"/>
                  </a:cubicBezTo>
                  <a:cubicBezTo>
                    <a:pt x="30980" y="12860"/>
                    <a:pt x="29651" y="13216"/>
                    <a:pt x="27955" y="13951"/>
                  </a:cubicBezTo>
                  <a:cubicBezTo>
                    <a:pt x="27659" y="13287"/>
                    <a:pt x="27090" y="12729"/>
                    <a:pt x="26342" y="12492"/>
                  </a:cubicBezTo>
                  <a:cubicBezTo>
                    <a:pt x="26057" y="12402"/>
                    <a:pt x="25766" y="12358"/>
                    <a:pt x="25485" y="12358"/>
                  </a:cubicBezTo>
                  <a:cubicBezTo>
                    <a:pt x="25357" y="12358"/>
                    <a:pt x="25231" y="12367"/>
                    <a:pt x="25109" y="12385"/>
                  </a:cubicBezTo>
                  <a:cubicBezTo>
                    <a:pt x="24468" y="8839"/>
                    <a:pt x="21942" y="5755"/>
                    <a:pt x="18277" y="4557"/>
                  </a:cubicBezTo>
                  <a:cubicBezTo>
                    <a:pt x="17239" y="4222"/>
                    <a:pt x="16186" y="4063"/>
                    <a:pt x="15151" y="4063"/>
                  </a:cubicBezTo>
                  <a:cubicBezTo>
                    <a:pt x="10878" y="4063"/>
                    <a:pt x="6909" y="6780"/>
                    <a:pt x="5516" y="11057"/>
                  </a:cubicBezTo>
                  <a:cubicBezTo>
                    <a:pt x="3796" y="16370"/>
                    <a:pt x="6702" y="22087"/>
                    <a:pt x="12015" y="23807"/>
                  </a:cubicBezTo>
                  <a:cubicBezTo>
                    <a:pt x="12727" y="24044"/>
                    <a:pt x="13450" y="24186"/>
                    <a:pt x="14162" y="24258"/>
                  </a:cubicBezTo>
                  <a:cubicBezTo>
                    <a:pt x="14031" y="25479"/>
                    <a:pt x="14778" y="26665"/>
                    <a:pt x="15988" y="27057"/>
                  </a:cubicBezTo>
                  <a:cubicBezTo>
                    <a:pt x="16267" y="27148"/>
                    <a:pt x="16548" y="27192"/>
                    <a:pt x="16824" y="27192"/>
                  </a:cubicBezTo>
                  <a:cubicBezTo>
                    <a:pt x="17478" y="27192"/>
                    <a:pt x="18102" y="26948"/>
                    <a:pt x="18586" y="26523"/>
                  </a:cubicBezTo>
                  <a:lnTo>
                    <a:pt x="18586" y="26523"/>
                  </a:lnTo>
                  <a:cubicBezTo>
                    <a:pt x="18171" y="30354"/>
                    <a:pt x="19072" y="34292"/>
                    <a:pt x="20839" y="37873"/>
                  </a:cubicBezTo>
                  <a:cubicBezTo>
                    <a:pt x="20821" y="37873"/>
                    <a:pt x="20804" y="37873"/>
                    <a:pt x="20786" y="37873"/>
                  </a:cubicBezTo>
                  <a:cubicBezTo>
                    <a:pt x="18919" y="37873"/>
                    <a:pt x="18348" y="40366"/>
                    <a:pt x="19523" y="41787"/>
                  </a:cubicBezTo>
                  <a:cubicBezTo>
                    <a:pt x="20626" y="43175"/>
                    <a:pt x="22310" y="43839"/>
                    <a:pt x="23947" y="44385"/>
                  </a:cubicBezTo>
                  <a:cubicBezTo>
                    <a:pt x="24136" y="45559"/>
                    <a:pt x="24385" y="46674"/>
                    <a:pt x="24694" y="47670"/>
                  </a:cubicBezTo>
                  <a:cubicBezTo>
                    <a:pt x="24824" y="48109"/>
                    <a:pt x="24967" y="48536"/>
                    <a:pt x="25121" y="48951"/>
                  </a:cubicBezTo>
                  <a:cubicBezTo>
                    <a:pt x="24658" y="49212"/>
                    <a:pt x="24207" y="49485"/>
                    <a:pt x="23757" y="49769"/>
                  </a:cubicBezTo>
                  <a:cubicBezTo>
                    <a:pt x="22262" y="50683"/>
                    <a:pt x="20744" y="51572"/>
                    <a:pt x="19428" y="52723"/>
                  </a:cubicBezTo>
                  <a:cubicBezTo>
                    <a:pt x="17945" y="54063"/>
                    <a:pt x="16308" y="55984"/>
                    <a:pt x="15431" y="58072"/>
                  </a:cubicBezTo>
                  <a:cubicBezTo>
                    <a:pt x="13806" y="58688"/>
                    <a:pt x="12252" y="59519"/>
                    <a:pt x="10675" y="60254"/>
                  </a:cubicBezTo>
                  <a:cubicBezTo>
                    <a:pt x="8065" y="61559"/>
                    <a:pt x="5693" y="63397"/>
                    <a:pt x="3962" y="65781"/>
                  </a:cubicBezTo>
                  <a:cubicBezTo>
                    <a:pt x="1151" y="69897"/>
                    <a:pt x="0" y="76017"/>
                    <a:pt x="6192" y="77167"/>
                  </a:cubicBezTo>
                  <a:cubicBezTo>
                    <a:pt x="6761" y="77286"/>
                    <a:pt x="7330" y="77345"/>
                    <a:pt x="7876" y="77357"/>
                  </a:cubicBezTo>
                  <a:cubicBezTo>
                    <a:pt x="8014" y="77403"/>
                    <a:pt x="8144" y="77420"/>
                    <a:pt x="8268" y="77420"/>
                  </a:cubicBezTo>
                  <a:cubicBezTo>
                    <a:pt x="8304" y="77420"/>
                    <a:pt x="8339" y="77419"/>
                    <a:pt x="8374" y="77416"/>
                  </a:cubicBezTo>
                  <a:cubicBezTo>
                    <a:pt x="8730" y="77369"/>
                    <a:pt x="9109" y="77309"/>
                    <a:pt x="9512" y="77250"/>
                  </a:cubicBezTo>
                  <a:cubicBezTo>
                    <a:pt x="9607" y="77250"/>
                    <a:pt x="9726" y="77238"/>
                    <a:pt x="9833" y="77214"/>
                  </a:cubicBezTo>
                  <a:lnTo>
                    <a:pt x="9845" y="77214"/>
                  </a:lnTo>
                  <a:cubicBezTo>
                    <a:pt x="14814" y="76538"/>
                    <a:pt x="23472" y="75400"/>
                    <a:pt x="27517" y="74581"/>
                  </a:cubicBezTo>
                  <a:lnTo>
                    <a:pt x="27517" y="74581"/>
                  </a:lnTo>
                  <a:cubicBezTo>
                    <a:pt x="26935" y="75922"/>
                    <a:pt x="26402" y="77286"/>
                    <a:pt x="25939" y="78685"/>
                  </a:cubicBezTo>
                  <a:cubicBezTo>
                    <a:pt x="25453" y="80073"/>
                    <a:pt x="25038" y="81496"/>
                    <a:pt x="24658" y="82919"/>
                  </a:cubicBezTo>
                  <a:lnTo>
                    <a:pt x="66715" y="82919"/>
                  </a:lnTo>
                  <a:cubicBezTo>
                    <a:pt x="66359" y="79930"/>
                    <a:pt x="65861" y="76954"/>
                    <a:pt x="65150" y="74036"/>
                  </a:cubicBezTo>
                  <a:lnTo>
                    <a:pt x="65150" y="74036"/>
                  </a:lnTo>
                  <a:cubicBezTo>
                    <a:pt x="65980" y="74320"/>
                    <a:pt x="66846" y="74534"/>
                    <a:pt x="67024" y="74570"/>
                  </a:cubicBezTo>
                  <a:cubicBezTo>
                    <a:pt x="70134" y="75218"/>
                    <a:pt x="73420" y="75852"/>
                    <a:pt x="76664" y="75852"/>
                  </a:cubicBezTo>
                  <a:cubicBezTo>
                    <a:pt x="78343" y="75852"/>
                    <a:pt x="80010" y="75682"/>
                    <a:pt x="81636" y="75257"/>
                  </a:cubicBezTo>
                  <a:cubicBezTo>
                    <a:pt x="81991" y="75139"/>
                    <a:pt x="82312" y="74997"/>
                    <a:pt x="82596" y="74854"/>
                  </a:cubicBezTo>
                  <a:cubicBezTo>
                    <a:pt x="82703" y="74854"/>
                    <a:pt x="82786" y="74830"/>
                    <a:pt x="82833" y="74771"/>
                  </a:cubicBezTo>
                  <a:cubicBezTo>
                    <a:pt x="83197" y="74816"/>
                    <a:pt x="83567" y="74840"/>
                    <a:pt x="83941" y="74840"/>
                  </a:cubicBezTo>
                  <a:cubicBezTo>
                    <a:pt x="84360" y="74840"/>
                    <a:pt x="84785" y="74810"/>
                    <a:pt x="85217" y="74747"/>
                  </a:cubicBezTo>
                  <a:cubicBezTo>
                    <a:pt x="91492" y="74000"/>
                    <a:pt x="90887" y="67821"/>
                    <a:pt x="88455" y="63539"/>
                  </a:cubicBezTo>
                  <a:cubicBezTo>
                    <a:pt x="86937" y="61049"/>
                    <a:pt x="84743" y="59068"/>
                    <a:pt x="82252" y="57597"/>
                  </a:cubicBezTo>
                  <a:cubicBezTo>
                    <a:pt x="80734" y="56767"/>
                    <a:pt x="79263" y="55842"/>
                    <a:pt x="77698" y="55118"/>
                  </a:cubicBezTo>
                  <a:cubicBezTo>
                    <a:pt x="77010" y="52984"/>
                    <a:pt x="75551" y="50967"/>
                    <a:pt x="74199" y="49532"/>
                  </a:cubicBezTo>
                  <a:cubicBezTo>
                    <a:pt x="72977" y="48299"/>
                    <a:pt x="71542" y="47314"/>
                    <a:pt x="70143" y="46306"/>
                  </a:cubicBezTo>
                  <a:cubicBezTo>
                    <a:pt x="69230" y="45654"/>
                    <a:pt x="68293" y="45013"/>
                    <a:pt x="67296" y="44480"/>
                  </a:cubicBezTo>
                  <a:cubicBezTo>
                    <a:pt x="67320" y="44397"/>
                    <a:pt x="67284" y="44302"/>
                    <a:pt x="67201" y="44266"/>
                  </a:cubicBezTo>
                  <a:cubicBezTo>
                    <a:pt x="66917" y="44124"/>
                    <a:pt x="66620" y="43970"/>
                    <a:pt x="66336" y="43839"/>
                  </a:cubicBezTo>
                  <a:cubicBezTo>
                    <a:pt x="66300" y="43792"/>
                    <a:pt x="66264" y="43768"/>
                    <a:pt x="66193" y="43744"/>
                  </a:cubicBezTo>
                  <a:lnTo>
                    <a:pt x="66146" y="43744"/>
                  </a:lnTo>
                  <a:cubicBezTo>
                    <a:pt x="66122" y="43732"/>
                    <a:pt x="66098" y="43732"/>
                    <a:pt x="66075" y="43721"/>
                  </a:cubicBezTo>
                  <a:cubicBezTo>
                    <a:pt x="66015" y="43697"/>
                    <a:pt x="65956" y="43673"/>
                    <a:pt x="65909" y="43649"/>
                  </a:cubicBezTo>
                  <a:cubicBezTo>
                    <a:pt x="66027" y="42950"/>
                    <a:pt x="66098" y="42250"/>
                    <a:pt x="66134" y="41538"/>
                  </a:cubicBezTo>
                  <a:cubicBezTo>
                    <a:pt x="66419" y="41076"/>
                    <a:pt x="66680" y="40613"/>
                    <a:pt x="66917" y="40127"/>
                  </a:cubicBezTo>
                  <a:cubicBezTo>
                    <a:pt x="67652" y="39688"/>
                    <a:pt x="68293" y="39095"/>
                    <a:pt x="68779" y="38383"/>
                  </a:cubicBezTo>
                  <a:cubicBezTo>
                    <a:pt x="69645" y="37340"/>
                    <a:pt x="69823" y="35561"/>
                    <a:pt x="68743" y="34766"/>
                  </a:cubicBezTo>
                  <a:cubicBezTo>
                    <a:pt x="68969" y="33604"/>
                    <a:pt x="69099" y="32382"/>
                    <a:pt x="69111" y="31125"/>
                  </a:cubicBezTo>
                  <a:cubicBezTo>
                    <a:pt x="69158" y="28385"/>
                    <a:pt x="68637" y="25681"/>
                    <a:pt x="67664" y="23131"/>
                  </a:cubicBezTo>
                  <a:cubicBezTo>
                    <a:pt x="68637" y="23000"/>
                    <a:pt x="69514" y="22324"/>
                    <a:pt x="69834" y="21316"/>
                  </a:cubicBezTo>
                  <a:cubicBezTo>
                    <a:pt x="69977" y="20901"/>
                    <a:pt x="70000" y="20486"/>
                    <a:pt x="69941" y="20083"/>
                  </a:cubicBezTo>
                  <a:cubicBezTo>
                    <a:pt x="73487" y="19442"/>
                    <a:pt x="76571" y="16916"/>
                    <a:pt x="77769" y="13251"/>
                  </a:cubicBezTo>
                  <a:cubicBezTo>
                    <a:pt x="79501" y="7938"/>
                    <a:pt x="76583" y="2221"/>
                    <a:pt x="71270" y="501"/>
                  </a:cubicBezTo>
                  <a:cubicBezTo>
                    <a:pt x="70229" y="162"/>
                    <a:pt x="69173" y="1"/>
                    <a:pt x="6813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2078;p61">
              <a:extLst>
                <a:ext uri="{FF2B5EF4-FFF2-40B4-BE49-F238E27FC236}">
                  <a16:creationId xmlns:a16="http://schemas.microsoft.com/office/drawing/2014/main" id="{2043E004-E605-5B82-8F40-668A7212E8A8}"/>
                </a:ext>
              </a:extLst>
            </p:cNvPr>
            <p:cNvSpPr/>
            <p:nvPr/>
          </p:nvSpPr>
          <p:spPr>
            <a:xfrm>
              <a:off x="2891550" y="2212575"/>
              <a:ext cx="2287300" cy="2103775"/>
            </a:xfrm>
            <a:custGeom>
              <a:avLst/>
              <a:gdLst/>
              <a:ahLst/>
              <a:cxnLst/>
              <a:rect l="l" t="t" r="r" b="b"/>
              <a:pathLst>
                <a:path w="91492" h="84151" fill="none" extrusionOk="0">
                  <a:moveTo>
                    <a:pt x="85217" y="75978"/>
                  </a:moveTo>
                  <a:cubicBezTo>
                    <a:pt x="84399" y="76097"/>
                    <a:pt x="83604" y="76097"/>
                    <a:pt x="82833" y="76002"/>
                  </a:cubicBezTo>
                  <a:cubicBezTo>
                    <a:pt x="82786" y="76061"/>
                    <a:pt x="82703" y="76085"/>
                    <a:pt x="82596" y="76085"/>
                  </a:cubicBezTo>
                  <a:cubicBezTo>
                    <a:pt x="82312" y="76228"/>
                    <a:pt x="81991" y="76370"/>
                    <a:pt x="81636" y="76488"/>
                  </a:cubicBezTo>
                  <a:cubicBezTo>
                    <a:pt x="76868" y="77734"/>
                    <a:pt x="71744" y="76785"/>
                    <a:pt x="67024" y="75801"/>
                  </a:cubicBezTo>
                  <a:cubicBezTo>
                    <a:pt x="66846" y="75765"/>
                    <a:pt x="65980" y="75551"/>
                    <a:pt x="65150" y="75267"/>
                  </a:cubicBezTo>
                  <a:cubicBezTo>
                    <a:pt x="65861" y="78185"/>
                    <a:pt x="66359" y="81161"/>
                    <a:pt x="66715" y="84150"/>
                  </a:cubicBezTo>
                  <a:lnTo>
                    <a:pt x="24658" y="84150"/>
                  </a:lnTo>
                  <a:cubicBezTo>
                    <a:pt x="25038" y="82727"/>
                    <a:pt x="25453" y="81304"/>
                    <a:pt x="25939" y="79916"/>
                  </a:cubicBezTo>
                  <a:cubicBezTo>
                    <a:pt x="26402" y="78517"/>
                    <a:pt x="26935" y="77153"/>
                    <a:pt x="27517" y="75812"/>
                  </a:cubicBezTo>
                  <a:cubicBezTo>
                    <a:pt x="23472" y="76631"/>
                    <a:pt x="14814" y="77769"/>
                    <a:pt x="9845" y="78445"/>
                  </a:cubicBezTo>
                  <a:cubicBezTo>
                    <a:pt x="9845" y="78445"/>
                    <a:pt x="9833" y="78445"/>
                    <a:pt x="9833" y="78445"/>
                  </a:cubicBezTo>
                  <a:cubicBezTo>
                    <a:pt x="9726" y="78469"/>
                    <a:pt x="9607" y="78481"/>
                    <a:pt x="9512" y="78481"/>
                  </a:cubicBezTo>
                  <a:cubicBezTo>
                    <a:pt x="9109" y="78540"/>
                    <a:pt x="8730" y="78600"/>
                    <a:pt x="8374" y="78647"/>
                  </a:cubicBezTo>
                  <a:cubicBezTo>
                    <a:pt x="8220" y="78659"/>
                    <a:pt x="8054" y="78647"/>
                    <a:pt x="7876" y="78588"/>
                  </a:cubicBezTo>
                  <a:cubicBezTo>
                    <a:pt x="7330" y="78576"/>
                    <a:pt x="6761" y="78517"/>
                    <a:pt x="6192" y="78398"/>
                  </a:cubicBezTo>
                  <a:cubicBezTo>
                    <a:pt x="0" y="77248"/>
                    <a:pt x="1151" y="71128"/>
                    <a:pt x="3962" y="67012"/>
                  </a:cubicBezTo>
                  <a:cubicBezTo>
                    <a:pt x="5693" y="64628"/>
                    <a:pt x="8065" y="62790"/>
                    <a:pt x="10675" y="61485"/>
                  </a:cubicBezTo>
                  <a:cubicBezTo>
                    <a:pt x="12252" y="60750"/>
                    <a:pt x="13806" y="59919"/>
                    <a:pt x="15431" y="59303"/>
                  </a:cubicBezTo>
                  <a:cubicBezTo>
                    <a:pt x="16308" y="57215"/>
                    <a:pt x="17945" y="55294"/>
                    <a:pt x="19428" y="53954"/>
                  </a:cubicBezTo>
                  <a:cubicBezTo>
                    <a:pt x="20744" y="52803"/>
                    <a:pt x="22262" y="51914"/>
                    <a:pt x="23757" y="51000"/>
                  </a:cubicBezTo>
                  <a:cubicBezTo>
                    <a:pt x="24207" y="50716"/>
                    <a:pt x="24658" y="50443"/>
                    <a:pt x="25121" y="50182"/>
                  </a:cubicBezTo>
                  <a:cubicBezTo>
                    <a:pt x="24967" y="49767"/>
                    <a:pt x="24824" y="49340"/>
                    <a:pt x="24694" y="48901"/>
                  </a:cubicBezTo>
                  <a:cubicBezTo>
                    <a:pt x="24385" y="47905"/>
                    <a:pt x="24136" y="46790"/>
                    <a:pt x="23947" y="45616"/>
                  </a:cubicBezTo>
                  <a:cubicBezTo>
                    <a:pt x="22310" y="45070"/>
                    <a:pt x="20626" y="44406"/>
                    <a:pt x="19523" y="43018"/>
                  </a:cubicBezTo>
                  <a:cubicBezTo>
                    <a:pt x="18337" y="41583"/>
                    <a:pt x="18930" y="39057"/>
                    <a:pt x="20839" y="39104"/>
                  </a:cubicBezTo>
                  <a:cubicBezTo>
                    <a:pt x="19072" y="35523"/>
                    <a:pt x="18171" y="31585"/>
                    <a:pt x="18586" y="27754"/>
                  </a:cubicBezTo>
                  <a:cubicBezTo>
                    <a:pt x="17898" y="28359"/>
                    <a:pt x="16925" y="28596"/>
                    <a:pt x="15988" y="28288"/>
                  </a:cubicBezTo>
                  <a:cubicBezTo>
                    <a:pt x="14778" y="27896"/>
                    <a:pt x="14031" y="26710"/>
                    <a:pt x="14162" y="25489"/>
                  </a:cubicBezTo>
                  <a:cubicBezTo>
                    <a:pt x="13450" y="25417"/>
                    <a:pt x="12727" y="25275"/>
                    <a:pt x="12015" y="25038"/>
                  </a:cubicBezTo>
                  <a:cubicBezTo>
                    <a:pt x="6702" y="23318"/>
                    <a:pt x="3796" y="17601"/>
                    <a:pt x="5516" y="12288"/>
                  </a:cubicBezTo>
                  <a:cubicBezTo>
                    <a:pt x="7247" y="6975"/>
                    <a:pt x="12952" y="4069"/>
                    <a:pt x="18277" y="5788"/>
                  </a:cubicBezTo>
                  <a:cubicBezTo>
                    <a:pt x="21942" y="6986"/>
                    <a:pt x="24468" y="10070"/>
                    <a:pt x="25109" y="13616"/>
                  </a:cubicBezTo>
                  <a:cubicBezTo>
                    <a:pt x="25500" y="13557"/>
                    <a:pt x="25927" y="13593"/>
                    <a:pt x="26342" y="13723"/>
                  </a:cubicBezTo>
                  <a:cubicBezTo>
                    <a:pt x="27090" y="13960"/>
                    <a:pt x="27659" y="14518"/>
                    <a:pt x="27955" y="15182"/>
                  </a:cubicBezTo>
                  <a:cubicBezTo>
                    <a:pt x="29651" y="14447"/>
                    <a:pt x="30980" y="14091"/>
                    <a:pt x="30980" y="14091"/>
                  </a:cubicBezTo>
                  <a:cubicBezTo>
                    <a:pt x="35404" y="7745"/>
                    <a:pt x="46707" y="8078"/>
                    <a:pt x="52732" y="9833"/>
                  </a:cubicBezTo>
                  <a:cubicBezTo>
                    <a:pt x="53823" y="10153"/>
                    <a:pt x="54890" y="10580"/>
                    <a:pt x="55934" y="11114"/>
                  </a:cubicBezTo>
                  <a:cubicBezTo>
                    <a:pt x="56492" y="10568"/>
                    <a:pt x="57274" y="10284"/>
                    <a:pt x="58069" y="10367"/>
                  </a:cubicBezTo>
                  <a:cubicBezTo>
                    <a:pt x="58140" y="9655"/>
                    <a:pt x="58282" y="8931"/>
                    <a:pt x="58520" y="8232"/>
                  </a:cubicBezTo>
                  <a:cubicBezTo>
                    <a:pt x="60239" y="2906"/>
                    <a:pt x="65956" y="1"/>
                    <a:pt x="71270" y="1732"/>
                  </a:cubicBezTo>
                  <a:cubicBezTo>
                    <a:pt x="76583" y="3452"/>
                    <a:pt x="79501" y="9169"/>
                    <a:pt x="77769" y="14482"/>
                  </a:cubicBezTo>
                  <a:cubicBezTo>
                    <a:pt x="76571" y="18147"/>
                    <a:pt x="73487" y="20673"/>
                    <a:pt x="69941" y="21314"/>
                  </a:cubicBezTo>
                  <a:cubicBezTo>
                    <a:pt x="70000" y="21717"/>
                    <a:pt x="69977" y="22132"/>
                    <a:pt x="69834" y="22547"/>
                  </a:cubicBezTo>
                  <a:cubicBezTo>
                    <a:pt x="69514" y="23555"/>
                    <a:pt x="68637" y="24231"/>
                    <a:pt x="67664" y="24362"/>
                  </a:cubicBezTo>
                  <a:cubicBezTo>
                    <a:pt x="68637" y="26912"/>
                    <a:pt x="69158" y="29616"/>
                    <a:pt x="69111" y="32356"/>
                  </a:cubicBezTo>
                  <a:cubicBezTo>
                    <a:pt x="69099" y="33613"/>
                    <a:pt x="68969" y="34835"/>
                    <a:pt x="68743" y="35997"/>
                  </a:cubicBezTo>
                  <a:cubicBezTo>
                    <a:pt x="69823" y="36792"/>
                    <a:pt x="69645" y="38571"/>
                    <a:pt x="68779" y="39614"/>
                  </a:cubicBezTo>
                  <a:cubicBezTo>
                    <a:pt x="68293" y="40326"/>
                    <a:pt x="67652" y="40919"/>
                    <a:pt x="66917" y="41358"/>
                  </a:cubicBezTo>
                  <a:cubicBezTo>
                    <a:pt x="66680" y="41844"/>
                    <a:pt x="66419" y="42307"/>
                    <a:pt x="66134" y="42769"/>
                  </a:cubicBezTo>
                  <a:cubicBezTo>
                    <a:pt x="66098" y="43481"/>
                    <a:pt x="66027" y="44181"/>
                    <a:pt x="65909" y="44880"/>
                  </a:cubicBezTo>
                  <a:cubicBezTo>
                    <a:pt x="65956" y="44904"/>
                    <a:pt x="66015" y="44928"/>
                    <a:pt x="66075" y="44952"/>
                  </a:cubicBezTo>
                  <a:cubicBezTo>
                    <a:pt x="66098" y="44963"/>
                    <a:pt x="66122" y="44963"/>
                    <a:pt x="66146" y="44975"/>
                  </a:cubicBezTo>
                  <a:cubicBezTo>
                    <a:pt x="66158" y="44975"/>
                    <a:pt x="66181" y="44975"/>
                    <a:pt x="66193" y="44975"/>
                  </a:cubicBezTo>
                  <a:cubicBezTo>
                    <a:pt x="66264" y="44999"/>
                    <a:pt x="66300" y="45023"/>
                    <a:pt x="66336" y="45070"/>
                  </a:cubicBezTo>
                  <a:cubicBezTo>
                    <a:pt x="66620" y="45201"/>
                    <a:pt x="66917" y="45355"/>
                    <a:pt x="67201" y="45497"/>
                  </a:cubicBezTo>
                  <a:cubicBezTo>
                    <a:pt x="67284" y="45533"/>
                    <a:pt x="67320" y="45628"/>
                    <a:pt x="67296" y="45711"/>
                  </a:cubicBezTo>
                  <a:cubicBezTo>
                    <a:pt x="68293" y="46244"/>
                    <a:pt x="69230" y="46885"/>
                    <a:pt x="70143" y="47537"/>
                  </a:cubicBezTo>
                  <a:cubicBezTo>
                    <a:pt x="71542" y="48545"/>
                    <a:pt x="72977" y="49530"/>
                    <a:pt x="74199" y="50763"/>
                  </a:cubicBezTo>
                  <a:cubicBezTo>
                    <a:pt x="75551" y="52198"/>
                    <a:pt x="77010" y="54215"/>
                    <a:pt x="77698" y="56349"/>
                  </a:cubicBezTo>
                  <a:cubicBezTo>
                    <a:pt x="79263" y="57073"/>
                    <a:pt x="80734" y="57998"/>
                    <a:pt x="82252" y="58828"/>
                  </a:cubicBezTo>
                  <a:cubicBezTo>
                    <a:pt x="84743" y="60299"/>
                    <a:pt x="86937" y="62280"/>
                    <a:pt x="88455" y="64770"/>
                  </a:cubicBezTo>
                  <a:cubicBezTo>
                    <a:pt x="90887" y="69052"/>
                    <a:pt x="91492" y="75231"/>
                    <a:pt x="85217" y="75978"/>
                  </a:cubicBezTo>
                  <a:close/>
                </a:path>
              </a:pathLst>
            </a:custGeom>
            <a:noFill/>
            <a:ln w="112075" cap="flat" cmpd="sng">
              <a:solidFill>
                <a:srgbClr val="FFFFFF"/>
              </a:solidFill>
              <a:prstDash val="solid"/>
              <a:miter lim="11860"/>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2079;p61">
              <a:extLst>
                <a:ext uri="{FF2B5EF4-FFF2-40B4-BE49-F238E27FC236}">
                  <a16:creationId xmlns:a16="http://schemas.microsoft.com/office/drawing/2014/main" id="{1BAD9183-FFAF-F628-8A92-AC210F0A1255}"/>
                </a:ext>
              </a:extLst>
            </p:cNvPr>
            <p:cNvSpPr/>
            <p:nvPr/>
          </p:nvSpPr>
          <p:spPr>
            <a:xfrm>
              <a:off x="3232250" y="2430950"/>
              <a:ext cx="1391525" cy="1131200"/>
            </a:xfrm>
            <a:custGeom>
              <a:avLst/>
              <a:gdLst/>
              <a:ahLst/>
              <a:cxnLst/>
              <a:rect l="l" t="t" r="r" b="b"/>
              <a:pathLst>
                <a:path w="55661" h="45248" extrusionOk="0">
                  <a:moveTo>
                    <a:pt x="30927" y="0"/>
                  </a:moveTo>
                  <a:cubicBezTo>
                    <a:pt x="25701" y="0"/>
                    <a:pt x="20150" y="1342"/>
                    <a:pt x="17352" y="5356"/>
                  </a:cubicBezTo>
                  <a:cubicBezTo>
                    <a:pt x="17352" y="5356"/>
                    <a:pt x="11078" y="7052"/>
                    <a:pt x="8314" y="10657"/>
                  </a:cubicBezTo>
                  <a:cubicBezTo>
                    <a:pt x="0" y="21510"/>
                    <a:pt x="7958" y="36667"/>
                    <a:pt x="18645" y="42301"/>
                  </a:cubicBezTo>
                  <a:cubicBezTo>
                    <a:pt x="19831" y="42930"/>
                    <a:pt x="21064" y="43451"/>
                    <a:pt x="22333" y="43878"/>
                  </a:cubicBezTo>
                  <a:cubicBezTo>
                    <a:pt x="25066" y="44803"/>
                    <a:pt x="27944" y="45247"/>
                    <a:pt x="30814" y="45247"/>
                  </a:cubicBezTo>
                  <a:cubicBezTo>
                    <a:pt x="40066" y="45247"/>
                    <a:pt x="49248" y="40631"/>
                    <a:pt x="53313" y="32575"/>
                  </a:cubicBezTo>
                  <a:cubicBezTo>
                    <a:pt x="54653" y="29942"/>
                    <a:pt x="55424" y="26942"/>
                    <a:pt x="55483" y="23621"/>
                  </a:cubicBezTo>
                  <a:cubicBezTo>
                    <a:pt x="55661" y="13480"/>
                    <a:pt x="47857" y="3660"/>
                    <a:pt x="39104" y="1098"/>
                  </a:cubicBezTo>
                  <a:cubicBezTo>
                    <a:pt x="36890" y="453"/>
                    <a:pt x="33963" y="0"/>
                    <a:pt x="30927"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2080;p61">
              <a:extLst>
                <a:ext uri="{FF2B5EF4-FFF2-40B4-BE49-F238E27FC236}">
                  <a16:creationId xmlns:a16="http://schemas.microsoft.com/office/drawing/2014/main" id="{927AE84D-E83A-7B62-162C-62957F4E90DC}"/>
                </a:ext>
              </a:extLst>
            </p:cNvPr>
            <p:cNvSpPr/>
            <p:nvPr/>
          </p:nvSpPr>
          <p:spPr>
            <a:xfrm>
              <a:off x="4311250" y="2243350"/>
              <a:ext cx="567825" cy="506150"/>
            </a:xfrm>
            <a:custGeom>
              <a:avLst/>
              <a:gdLst/>
              <a:ahLst/>
              <a:cxnLst/>
              <a:rect l="l" t="t" r="r" b="b"/>
              <a:pathLst>
                <a:path w="22713" h="20246" extrusionOk="0">
                  <a:moveTo>
                    <a:pt x="11346" y="1"/>
                  </a:moveTo>
                  <a:cubicBezTo>
                    <a:pt x="7082" y="1"/>
                    <a:pt x="3115" y="2718"/>
                    <a:pt x="1732" y="7001"/>
                  </a:cubicBezTo>
                  <a:cubicBezTo>
                    <a:pt x="0" y="12314"/>
                    <a:pt x="2906" y="18019"/>
                    <a:pt x="8231" y="19751"/>
                  </a:cubicBezTo>
                  <a:cubicBezTo>
                    <a:pt x="9267" y="20086"/>
                    <a:pt x="10318" y="20246"/>
                    <a:pt x="11352" y="20246"/>
                  </a:cubicBezTo>
                  <a:cubicBezTo>
                    <a:pt x="15619" y="20246"/>
                    <a:pt x="19587" y="17528"/>
                    <a:pt x="20981" y="13251"/>
                  </a:cubicBezTo>
                  <a:cubicBezTo>
                    <a:pt x="22713" y="7938"/>
                    <a:pt x="19795" y="2221"/>
                    <a:pt x="14482" y="501"/>
                  </a:cubicBezTo>
                  <a:cubicBezTo>
                    <a:pt x="13441" y="162"/>
                    <a:pt x="12385" y="1"/>
                    <a:pt x="11346"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2081;p61">
              <a:extLst>
                <a:ext uri="{FF2B5EF4-FFF2-40B4-BE49-F238E27FC236}">
                  <a16:creationId xmlns:a16="http://schemas.microsoft.com/office/drawing/2014/main" id="{27049F52-3C4C-F42A-1DB1-281B9D791624}"/>
                </a:ext>
              </a:extLst>
            </p:cNvPr>
            <p:cNvSpPr/>
            <p:nvPr/>
          </p:nvSpPr>
          <p:spPr>
            <a:xfrm>
              <a:off x="4499225" y="2688825"/>
              <a:ext cx="149750" cy="133500"/>
            </a:xfrm>
            <a:custGeom>
              <a:avLst/>
              <a:gdLst/>
              <a:ahLst/>
              <a:cxnLst/>
              <a:rect l="l" t="t" r="r" b="b"/>
              <a:pathLst>
                <a:path w="5990" h="5340" extrusionOk="0">
                  <a:moveTo>
                    <a:pt x="3003" y="0"/>
                  </a:moveTo>
                  <a:cubicBezTo>
                    <a:pt x="1876" y="0"/>
                    <a:pt x="824" y="720"/>
                    <a:pt x="451" y="1849"/>
                  </a:cubicBezTo>
                  <a:cubicBezTo>
                    <a:pt x="1" y="3248"/>
                    <a:pt x="771" y="4754"/>
                    <a:pt x="2171" y="5205"/>
                  </a:cubicBezTo>
                  <a:cubicBezTo>
                    <a:pt x="2447" y="5296"/>
                    <a:pt x="2727" y="5340"/>
                    <a:pt x="3002" y="5340"/>
                  </a:cubicBezTo>
                  <a:cubicBezTo>
                    <a:pt x="4123" y="5340"/>
                    <a:pt x="5166" y="4621"/>
                    <a:pt x="5527" y="3497"/>
                  </a:cubicBezTo>
                  <a:cubicBezTo>
                    <a:pt x="5990" y="2098"/>
                    <a:pt x="5219" y="591"/>
                    <a:pt x="3820" y="129"/>
                  </a:cubicBezTo>
                  <a:cubicBezTo>
                    <a:pt x="3549" y="42"/>
                    <a:pt x="3274" y="0"/>
                    <a:pt x="3003" y="0"/>
                  </a:cubicBezTo>
                  <a:close/>
                </a:path>
              </a:pathLst>
            </a:custGeom>
            <a:solidFill>
              <a:srgbClr val="F8B8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2082;p61">
              <a:extLst>
                <a:ext uri="{FF2B5EF4-FFF2-40B4-BE49-F238E27FC236}">
                  <a16:creationId xmlns:a16="http://schemas.microsoft.com/office/drawing/2014/main" id="{59935682-13C5-0B39-9FE1-50A2F0CEDEDF}"/>
                </a:ext>
              </a:extLst>
            </p:cNvPr>
            <p:cNvSpPr/>
            <p:nvPr/>
          </p:nvSpPr>
          <p:spPr>
            <a:xfrm>
              <a:off x="4410575" y="2608325"/>
              <a:ext cx="149750" cy="133525"/>
            </a:xfrm>
            <a:custGeom>
              <a:avLst/>
              <a:gdLst/>
              <a:ahLst/>
              <a:cxnLst/>
              <a:rect l="l" t="t" r="r" b="b"/>
              <a:pathLst>
                <a:path w="5990" h="5341" extrusionOk="0">
                  <a:moveTo>
                    <a:pt x="2989" y="0"/>
                  </a:moveTo>
                  <a:cubicBezTo>
                    <a:pt x="1867" y="0"/>
                    <a:pt x="825" y="719"/>
                    <a:pt x="463" y="1843"/>
                  </a:cubicBezTo>
                  <a:cubicBezTo>
                    <a:pt x="0" y="3242"/>
                    <a:pt x="771" y="4748"/>
                    <a:pt x="2171" y="5211"/>
                  </a:cubicBezTo>
                  <a:cubicBezTo>
                    <a:pt x="2446" y="5299"/>
                    <a:pt x="2724" y="5341"/>
                    <a:pt x="2998" y="5341"/>
                  </a:cubicBezTo>
                  <a:cubicBezTo>
                    <a:pt x="4126" y="5341"/>
                    <a:pt x="5167" y="4627"/>
                    <a:pt x="5539" y="3491"/>
                  </a:cubicBezTo>
                  <a:cubicBezTo>
                    <a:pt x="5990" y="2092"/>
                    <a:pt x="5231" y="585"/>
                    <a:pt x="3819" y="135"/>
                  </a:cubicBezTo>
                  <a:cubicBezTo>
                    <a:pt x="3544" y="44"/>
                    <a:pt x="3264" y="0"/>
                    <a:pt x="2989" y="0"/>
                  </a:cubicBezTo>
                  <a:close/>
                </a:path>
              </a:pathLst>
            </a:custGeom>
            <a:solidFill>
              <a:srgbClr val="F8B8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2083;p61">
              <a:extLst>
                <a:ext uri="{FF2B5EF4-FFF2-40B4-BE49-F238E27FC236}">
                  <a16:creationId xmlns:a16="http://schemas.microsoft.com/office/drawing/2014/main" id="{D46D240D-E38C-ED16-A7C4-639C5BF57AD9}"/>
                </a:ext>
              </a:extLst>
            </p:cNvPr>
            <p:cNvSpPr/>
            <p:nvPr/>
          </p:nvSpPr>
          <p:spPr>
            <a:xfrm>
              <a:off x="4332575" y="2544275"/>
              <a:ext cx="149775" cy="133500"/>
            </a:xfrm>
            <a:custGeom>
              <a:avLst/>
              <a:gdLst/>
              <a:ahLst/>
              <a:cxnLst/>
              <a:rect l="l" t="t" r="r" b="b"/>
              <a:pathLst>
                <a:path w="5991" h="5340" extrusionOk="0">
                  <a:moveTo>
                    <a:pt x="2984" y="0"/>
                  </a:moveTo>
                  <a:cubicBezTo>
                    <a:pt x="1856" y="0"/>
                    <a:pt x="814" y="719"/>
                    <a:pt x="452" y="1843"/>
                  </a:cubicBezTo>
                  <a:cubicBezTo>
                    <a:pt x="1" y="3242"/>
                    <a:pt x="760" y="4749"/>
                    <a:pt x="2171" y="5211"/>
                  </a:cubicBezTo>
                  <a:cubicBezTo>
                    <a:pt x="2442" y="5298"/>
                    <a:pt x="2717" y="5340"/>
                    <a:pt x="2988" y="5340"/>
                  </a:cubicBezTo>
                  <a:cubicBezTo>
                    <a:pt x="4115" y="5340"/>
                    <a:pt x="5164" y="4620"/>
                    <a:pt x="5528" y="3491"/>
                  </a:cubicBezTo>
                  <a:cubicBezTo>
                    <a:pt x="5990" y="2092"/>
                    <a:pt x="5220" y="586"/>
                    <a:pt x="3820" y="135"/>
                  </a:cubicBezTo>
                  <a:cubicBezTo>
                    <a:pt x="3542" y="44"/>
                    <a:pt x="3260" y="0"/>
                    <a:pt x="2984" y="0"/>
                  </a:cubicBezTo>
                  <a:close/>
                </a:path>
              </a:pathLst>
            </a:custGeom>
            <a:solidFill>
              <a:srgbClr val="F8B8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2084;p61">
              <a:extLst>
                <a:ext uri="{FF2B5EF4-FFF2-40B4-BE49-F238E27FC236}">
                  <a16:creationId xmlns:a16="http://schemas.microsoft.com/office/drawing/2014/main" id="{AA31EA82-EF93-AA20-43CB-27940C3A3446}"/>
                </a:ext>
              </a:extLst>
            </p:cNvPr>
            <p:cNvSpPr/>
            <p:nvPr/>
          </p:nvSpPr>
          <p:spPr>
            <a:xfrm>
              <a:off x="4261725" y="2471450"/>
              <a:ext cx="149750" cy="133425"/>
            </a:xfrm>
            <a:custGeom>
              <a:avLst/>
              <a:gdLst/>
              <a:ahLst/>
              <a:cxnLst/>
              <a:rect l="l" t="t" r="r" b="b"/>
              <a:pathLst>
                <a:path w="5990" h="5337" extrusionOk="0">
                  <a:moveTo>
                    <a:pt x="2996" y="0"/>
                  </a:moveTo>
                  <a:cubicBezTo>
                    <a:pt x="1872" y="0"/>
                    <a:pt x="826" y="712"/>
                    <a:pt x="463" y="1838"/>
                  </a:cubicBezTo>
                  <a:cubicBezTo>
                    <a:pt x="0" y="3249"/>
                    <a:pt x="771" y="4756"/>
                    <a:pt x="2171" y="5206"/>
                  </a:cubicBezTo>
                  <a:cubicBezTo>
                    <a:pt x="2444" y="5294"/>
                    <a:pt x="2721" y="5336"/>
                    <a:pt x="2994" y="5336"/>
                  </a:cubicBezTo>
                  <a:cubicBezTo>
                    <a:pt x="4119" y="5336"/>
                    <a:pt x="5167" y="4625"/>
                    <a:pt x="5539" y="3499"/>
                  </a:cubicBezTo>
                  <a:cubicBezTo>
                    <a:pt x="5990" y="2087"/>
                    <a:pt x="5219" y="581"/>
                    <a:pt x="3819" y="130"/>
                  </a:cubicBezTo>
                  <a:cubicBezTo>
                    <a:pt x="3546" y="42"/>
                    <a:pt x="3269" y="0"/>
                    <a:pt x="2996" y="0"/>
                  </a:cubicBezTo>
                  <a:close/>
                </a:path>
              </a:pathLst>
            </a:custGeom>
            <a:solidFill>
              <a:srgbClr val="F8B8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2085;p61">
              <a:extLst>
                <a:ext uri="{FF2B5EF4-FFF2-40B4-BE49-F238E27FC236}">
                  <a16:creationId xmlns:a16="http://schemas.microsoft.com/office/drawing/2014/main" id="{CC483710-2B44-DE18-7FCA-B128BCEDE90E}"/>
                </a:ext>
              </a:extLst>
            </p:cNvPr>
            <p:cNvSpPr/>
            <p:nvPr/>
          </p:nvSpPr>
          <p:spPr>
            <a:xfrm>
              <a:off x="2986425" y="2344900"/>
              <a:ext cx="567550" cy="506150"/>
            </a:xfrm>
            <a:custGeom>
              <a:avLst/>
              <a:gdLst/>
              <a:ahLst/>
              <a:cxnLst/>
              <a:rect l="l" t="t" r="r" b="b"/>
              <a:pathLst>
                <a:path w="22702" h="20246" extrusionOk="0">
                  <a:moveTo>
                    <a:pt x="11356" y="1"/>
                  </a:moveTo>
                  <a:cubicBezTo>
                    <a:pt x="7083" y="1"/>
                    <a:pt x="3114" y="2718"/>
                    <a:pt x="1721" y="6995"/>
                  </a:cubicBezTo>
                  <a:cubicBezTo>
                    <a:pt x="1" y="12308"/>
                    <a:pt x="2907" y="18025"/>
                    <a:pt x="8220" y="19745"/>
                  </a:cubicBezTo>
                  <a:cubicBezTo>
                    <a:pt x="9261" y="20084"/>
                    <a:pt x="10318" y="20245"/>
                    <a:pt x="11357" y="20245"/>
                  </a:cubicBezTo>
                  <a:cubicBezTo>
                    <a:pt x="15620" y="20245"/>
                    <a:pt x="19587" y="17530"/>
                    <a:pt x="20970" y="13257"/>
                  </a:cubicBezTo>
                  <a:cubicBezTo>
                    <a:pt x="22702" y="7932"/>
                    <a:pt x="19796" y="2227"/>
                    <a:pt x="14482" y="495"/>
                  </a:cubicBezTo>
                  <a:cubicBezTo>
                    <a:pt x="13444" y="160"/>
                    <a:pt x="12391" y="1"/>
                    <a:pt x="11356"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2086;p61">
              <a:extLst>
                <a:ext uri="{FF2B5EF4-FFF2-40B4-BE49-F238E27FC236}">
                  <a16:creationId xmlns:a16="http://schemas.microsoft.com/office/drawing/2014/main" id="{677CB684-CBD4-15DE-92BB-F61B0C75E83F}"/>
                </a:ext>
              </a:extLst>
            </p:cNvPr>
            <p:cNvSpPr/>
            <p:nvPr/>
          </p:nvSpPr>
          <p:spPr>
            <a:xfrm>
              <a:off x="3454625" y="2552400"/>
              <a:ext cx="149450" cy="133425"/>
            </a:xfrm>
            <a:custGeom>
              <a:avLst/>
              <a:gdLst/>
              <a:ahLst/>
              <a:cxnLst/>
              <a:rect l="l" t="t" r="r" b="b"/>
              <a:pathLst>
                <a:path w="5978" h="5337" extrusionOk="0">
                  <a:moveTo>
                    <a:pt x="2990" y="0"/>
                  </a:moveTo>
                  <a:cubicBezTo>
                    <a:pt x="1860" y="0"/>
                    <a:pt x="814" y="712"/>
                    <a:pt x="451" y="1838"/>
                  </a:cubicBezTo>
                  <a:cubicBezTo>
                    <a:pt x="0" y="3249"/>
                    <a:pt x="759" y="4756"/>
                    <a:pt x="2171" y="5206"/>
                  </a:cubicBezTo>
                  <a:cubicBezTo>
                    <a:pt x="2444" y="5294"/>
                    <a:pt x="2721" y="5336"/>
                    <a:pt x="2993" y="5336"/>
                  </a:cubicBezTo>
                  <a:cubicBezTo>
                    <a:pt x="4118" y="5336"/>
                    <a:pt x="5164" y="4623"/>
                    <a:pt x="5527" y="3487"/>
                  </a:cubicBezTo>
                  <a:cubicBezTo>
                    <a:pt x="5978" y="2087"/>
                    <a:pt x="5219" y="581"/>
                    <a:pt x="3819" y="130"/>
                  </a:cubicBezTo>
                  <a:cubicBezTo>
                    <a:pt x="3544" y="42"/>
                    <a:pt x="3265" y="0"/>
                    <a:pt x="2990" y="0"/>
                  </a:cubicBezTo>
                  <a:close/>
                </a:path>
              </a:pathLst>
            </a:custGeom>
            <a:solidFill>
              <a:srgbClr val="F8B8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2087;p61">
              <a:extLst>
                <a:ext uri="{FF2B5EF4-FFF2-40B4-BE49-F238E27FC236}">
                  <a16:creationId xmlns:a16="http://schemas.microsoft.com/office/drawing/2014/main" id="{DA3F2E99-FF0A-641C-4439-953D30F6E41D}"/>
                </a:ext>
              </a:extLst>
            </p:cNvPr>
            <p:cNvSpPr/>
            <p:nvPr/>
          </p:nvSpPr>
          <p:spPr>
            <a:xfrm>
              <a:off x="3373975" y="2640775"/>
              <a:ext cx="149750" cy="133525"/>
            </a:xfrm>
            <a:custGeom>
              <a:avLst/>
              <a:gdLst/>
              <a:ahLst/>
              <a:cxnLst/>
              <a:rect l="l" t="t" r="r" b="b"/>
              <a:pathLst>
                <a:path w="5990" h="5341" extrusionOk="0">
                  <a:moveTo>
                    <a:pt x="3003" y="1"/>
                  </a:moveTo>
                  <a:cubicBezTo>
                    <a:pt x="1876" y="1"/>
                    <a:pt x="824" y="721"/>
                    <a:pt x="451" y="1849"/>
                  </a:cubicBezTo>
                  <a:cubicBezTo>
                    <a:pt x="0" y="3249"/>
                    <a:pt x="771" y="4755"/>
                    <a:pt x="2171" y="5206"/>
                  </a:cubicBezTo>
                  <a:cubicBezTo>
                    <a:pt x="2446" y="5297"/>
                    <a:pt x="2726" y="5340"/>
                    <a:pt x="3002" y="5340"/>
                  </a:cubicBezTo>
                  <a:cubicBezTo>
                    <a:pt x="4123" y="5340"/>
                    <a:pt x="5168" y="4622"/>
                    <a:pt x="5539" y="3498"/>
                  </a:cubicBezTo>
                  <a:cubicBezTo>
                    <a:pt x="5990" y="2098"/>
                    <a:pt x="5219" y="592"/>
                    <a:pt x="3819" y="129"/>
                  </a:cubicBezTo>
                  <a:cubicBezTo>
                    <a:pt x="3548" y="42"/>
                    <a:pt x="3274" y="1"/>
                    <a:pt x="3003" y="1"/>
                  </a:cubicBezTo>
                  <a:close/>
                </a:path>
              </a:pathLst>
            </a:custGeom>
            <a:solidFill>
              <a:srgbClr val="F8B8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2088;p61">
              <a:extLst>
                <a:ext uri="{FF2B5EF4-FFF2-40B4-BE49-F238E27FC236}">
                  <a16:creationId xmlns:a16="http://schemas.microsoft.com/office/drawing/2014/main" id="{8710990B-36E0-C88D-E574-A5E17A5F68E6}"/>
                </a:ext>
              </a:extLst>
            </p:cNvPr>
            <p:cNvSpPr/>
            <p:nvPr/>
          </p:nvSpPr>
          <p:spPr>
            <a:xfrm>
              <a:off x="3309925" y="2719025"/>
              <a:ext cx="149750" cy="133550"/>
            </a:xfrm>
            <a:custGeom>
              <a:avLst/>
              <a:gdLst/>
              <a:ahLst/>
              <a:cxnLst/>
              <a:rect l="l" t="t" r="r" b="b"/>
              <a:pathLst>
                <a:path w="5990" h="5342" extrusionOk="0">
                  <a:moveTo>
                    <a:pt x="2997" y="1"/>
                  </a:moveTo>
                  <a:cubicBezTo>
                    <a:pt x="1872" y="1"/>
                    <a:pt x="823" y="714"/>
                    <a:pt x="451" y="1850"/>
                  </a:cubicBezTo>
                  <a:cubicBezTo>
                    <a:pt x="0" y="3250"/>
                    <a:pt x="771" y="4756"/>
                    <a:pt x="2171" y="5207"/>
                  </a:cubicBezTo>
                  <a:cubicBezTo>
                    <a:pt x="2447" y="5298"/>
                    <a:pt x="2727" y="5341"/>
                    <a:pt x="3002" y="5341"/>
                  </a:cubicBezTo>
                  <a:cubicBezTo>
                    <a:pt x="4123" y="5341"/>
                    <a:pt x="5165" y="4623"/>
                    <a:pt x="5527" y="3499"/>
                  </a:cubicBezTo>
                  <a:cubicBezTo>
                    <a:pt x="5990" y="2088"/>
                    <a:pt x="5219" y="593"/>
                    <a:pt x="3819" y="131"/>
                  </a:cubicBezTo>
                  <a:cubicBezTo>
                    <a:pt x="3547" y="43"/>
                    <a:pt x="3270" y="1"/>
                    <a:pt x="2997" y="1"/>
                  </a:cubicBezTo>
                  <a:close/>
                </a:path>
              </a:pathLst>
            </a:custGeom>
            <a:solidFill>
              <a:srgbClr val="F8B8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2089;p61">
              <a:extLst>
                <a:ext uri="{FF2B5EF4-FFF2-40B4-BE49-F238E27FC236}">
                  <a16:creationId xmlns:a16="http://schemas.microsoft.com/office/drawing/2014/main" id="{DE0640EB-AE51-CD9D-A1B1-C0A572BCF2E2}"/>
                </a:ext>
              </a:extLst>
            </p:cNvPr>
            <p:cNvSpPr/>
            <p:nvPr/>
          </p:nvSpPr>
          <p:spPr>
            <a:xfrm>
              <a:off x="3236975" y="2789625"/>
              <a:ext cx="149775" cy="133675"/>
            </a:xfrm>
            <a:custGeom>
              <a:avLst/>
              <a:gdLst/>
              <a:ahLst/>
              <a:cxnLst/>
              <a:rect l="l" t="t" r="r" b="b"/>
              <a:pathLst>
                <a:path w="5991" h="5347" extrusionOk="0">
                  <a:moveTo>
                    <a:pt x="3004" y="1"/>
                  </a:moveTo>
                  <a:cubicBezTo>
                    <a:pt x="1877" y="1"/>
                    <a:pt x="827" y="721"/>
                    <a:pt x="463" y="1849"/>
                  </a:cubicBezTo>
                  <a:cubicBezTo>
                    <a:pt x="1" y="3249"/>
                    <a:pt x="772" y="4755"/>
                    <a:pt x="2171" y="5218"/>
                  </a:cubicBezTo>
                  <a:cubicBezTo>
                    <a:pt x="2442" y="5305"/>
                    <a:pt x="2717" y="5346"/>
                    <a:pt x="2988" y="5346"/>
                  </a:cubicBezTo>
                  <a:cubicBezTo>
                    <a:pt x="4115" y="5346"/>
                    <a:pt x="5167" y="4626"/>
                    <a:pt x="5540" y="3498"/>
                  </a:cubicBezTo>
                  <a:cubicBezTo>
                    <a:pt x="5990" y="2098"/>
                    <a:pt x="5219" y="592"/>
                    <a:pt x="3820" y="129"/>
                  </a:cubicBezTo>
                  <a:cubicBezTo>
                    <a:pt x="3549" y="42"/>
                    <a:pt x="3274" y="1"/>
                    <a:pt x="3004" y="1"/>
                  </a:cubicBezTo>
                  <a:close/>
                </a:path>
              </a:pathLst>
            </a:custGeom>
            <a:solidFill>
              <a:srgbClr val="F8B8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2090;p61">
              <a:extLst>
                <a:ext uri="{FF2B5EF4-FFF2-40B4-BE49-F238E27FC236}">
                  <a16:creationId xmlns:a16="http://schemas.microsoft.com/office/drawing/2014/main" id="{C6CD63B2-34FA-4523-A473-A22BABF3D5AB}"/>
                </a:ext>
              </a:extLst>
            </p:cNvPr>
            <p:cNvSpPr/>
            <p:nvPr/>
          </p:nvSpPr>
          <p:spPr>
            <a:xfrm>
              <a:off x="2988450" y="3665500"/>
              <a:ext cx="2054000" cy="650850"/>
            </a:xfrm>
            <a:custGeom>
              <a:avLst/>
              <a:gdLst/>
              <a:ahLst/>
              <a:cxnLst/>
              <a:rect l="l" t="t" r="r" b="b"/>
              <a:pathLst>
                <a:path w="82160" h="26034" extrusionOk="0">
                  <a:moveTo>
                    <a:pt x="45276" y="1"/>
                  </a:moveTo>
                  <a:cubicBezTo>
                    <a:pt x="37875" y="1"/>
                    <a:pt x="29260" y="581"/>
                    <a:pt x="25716" y="1494"/>
                  </a:cubicBezTo>
                  <a:cubicBezTo>
                    <a:pt x="19691" y="3048"/>
                    <a:pt x="5660" y="4151"/>
                    <a:pt x="1462" y="12963"/>
                  </a:cubicBezTo>
                  <a:cubicBezTo>
                    <a:pt x="1" y="16047"/>
                    <a:pt x="2632" y="20537"/>
                    <a:pt x="4379" y="20537"/>
                  </a:cubicBezTo>
                  <a:cubicBezTo>
                    <a:pt x="4419" y="20537"/>
                    <a:pt x="4459" y="20535"/>
                    <a:pt x="4498" y="20530"/>
                  </a:cubicBezTo>
                  <a:cubicBezTo>
                    <a:pt x="9029" y="19901"/>
                    <a:pt x="19157" y="18597"/>
                    <a:pt x="23641" y="17695"/>
                  </a:cubicBezTo>
                  <a:lnTo>
                    <a:pt x="23641" y="17695"/>
                  </a:lnTo>
                  <a:cubicBezTo>
                    <a:pt x="23059" y="19036"/>
                    <a:pt x="22526" y="20400"/>
                    <a:pt x="22063" y="21799"/>
                  </a:cubicBezTo>
                  <a:cubicBezTo>
                    <a:pt x="21577" y="23187"/>
                    <a:pt x="21162" y="24610"/>
                    <a:pt x="20782" y="26033"/>
                  </a:cubicBezTo>
                  <a:lnTo>
                    <a:pt x="62839" y="26033"/>
                  </a:lnTo>
                  <a:cubicBezTo>
                    <a:pt x="62483" y="23044"/>
                    <a:pt x="61985" y="20068"/>
                    <a:pt x="61274" y="17150"/>
                  </a:cubicBezTo>
                  <a:lnTo>
                    <a:pt x="61274" y="17150"/>
                  </a:lnTo>
                  <a:cubicBezTo>
                    <a:pt x="62104" y="17434"/>
                    <a:pt x="62970" y="17648"/>
                    <a:pt x="63148" y="17684"/>
                  </a:cubicBezTo>
                  <a:cubicBezTo>
                    <a:pt x="66258" y="18332"/>
                    <a:pt x="69544" y="18966"/>
                    <a:pt x="72788" y="18966"/>
                  </a:cubicBezTo>
                  <a:cubicBezTo>
                    <a:pt x="74467" y="18966"/>
                    <a:pt x="76134" y="18796"/>
                    <a:pt x="77760" y="18371"/>
                  </a:cubicBezTo>
                  <a:cubicBezTo>
                    <a:pt x="82160" y="16853"/>
                    <a:pt x="81235" y="13188"/>
                    <a:pt x="78222" y="10733"/>
                  </a:cubicBezTo>
                  <a:cubicBezTo>
                    <a:pt x="75174" y="8266"/>
                    <a:pt x="61048" y="2846"/>
                    <a:pt x="57170" y="1055"/>
                  </a:cubicBezTo>
                  <a:cubicBezTo>
                    <a:pt x="55570" y="319"/>
                    <a:pt x="50756" y="1"/>
                    <a:pt x="45276" y="1"/>
                  </a:cubicBezTo>
                  <a:close/>
                </a:path>
              </a:pathLst>
            </a:custGeom>
            <a:solidFill>
              <a:srgbClr val="F8B8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2091;p61">
              <a:extLst>
                <a:ext uri="{FF2B5EF4-FFF2-40B4-BE49-F238E27FC236}">
                  <a16:creationId xmlns:a16="http://schemas.microsoft.com/office/drawing/2014/main" id="{578FBB53-3513-EE83-4680-8524B7352334}"/>
                </a:ext>
              </a:extLst>
            </p:cNvPr>
            <p:cNvSpPr/>
            <p:nvPr/>
          </p:nvSpPr>
          <p:spPr>
            <a:xfrm>
              <a:off x="3763275" y="3645025"/>
              <a:ext cx="523375" cy="469400"/>
            </a:xfrm>
            <a:custGeom>
              <a:avLst/>
              <a:gdLst/>
              <a:ahLst/>
              <a:cxnLst/>
              <a:rect l="l" t="t" r="r" b="b"/>
              <a:pathLst>
                <a:path w="20935" h="18776" extrusionOk="0">
                  <a:moveTo>
                    <a:pt x="10462" y="0"/>
                  </a:moveTo>
                  <a:cubicBezTo>
                    <a:pt x="4686" y="0"/>
                    <a:pt x="1" y="4199"/>
                    <a:pt x="1" y="9382"/>
                  </a:cubicBezTo>
                  <a:cubicBezTo>
                    <a:pt x="1" y="14565"/>
                    <a:pt x="4686" y="18775"/>
                    <a:pt x="10462" y="18775"/>
                  </a:cubicBezTo>
                  <a:cubicBezTo>
                    <a:pt x="16250" y="18775"/>
                    <a:pt x="20935" y="14565"/>
                    <a:pt x="20935" y="9382"/>
                  </a:cubicBezTo>
                  <a:cubicBezTo>
                    <a:pt x="20935" y="4199"/>
                    <a:pt x="16250" y="0"/>
                    <a:pt x="10462" y="0"/>
                  </a:cubicBezTo>
                  <a:close/>
                </a:path>
              </a:pathLst>
            </a:custGeom>
            <a:solidFill>
              <a:srgbClr val="EA9A0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2092;p61">
              <a:extLst>
                <a:ext uri="{FF2B5EF4-FFF2-40B4-BE49-F238E27FC236}">
                  <a16:creationId xmlns:a16="http://schemas.microsoft.com/office/drawing/2014/main" id="{5C13D96D-C4AE-D83F-0237-DCD5CEF2766B}"/>
                </a:ext>
              </a:extLst>
            </p:cNvPr>
            <p:cNvSpPr/>
            <p:nvPr/>
          </p:nvSpPr>
          <p:spPr>
            <a:xfrm>
              <a:off x="3794125" y="3667575"/>
              <a:ext cx="442200" cy="372575"/>
            </a:xfrm>
            <a:custGeom>
              <a:avLst/>
              <a:gdLst/>
              <a:ahLst/>
              <a:cxnLst/>
              <a:rect l="l" t="t" r="r" b="b"/>
              <a:pathLst>
                <a:path w="17688" h="14903" extrusionOk="0">
                  <a:moveTo>
                    <a:pt x="10522" y="1"/>
                  </a:moveTo>
                  <a:cubicBezTo>
                    <a:pt x="7562" y="1"/>
                    <a:pt x="4317" y="2120"/>
                    <a:pt x="2527" y="4779"/>
                  </a:cubicBezTo>
                  <a:cubicBezTo>
                    <a:pt x="0" y="8539"/>
                    <a:pt x="2989" y="14066"/>
                    <a:pt x="8564" y="14825"/>
                  </a:cubicBezTo>
                  <a:cubicBezTo>
                    <a:pt x="8942" y="14877"/>
                    <a:pt x="9311" y="14903"/>
                    <a:pt x="9668" y="14903"/>
                  </a:cubicBezTo>
                  <a:cubicBezTo>
                    <a:pt x="14828" y="14903"/>
                    <a:pt x="17687" y="9657"/>
                    <a:pt x="16190" y="4898"/>
                  </a:cubicBezTo>
                  <a:cubicBezTo>
                    <a:pt x="15082" y="1362"/>
                    <a:pt x="12893" y="1"/>
                    <a:pt x="10522" y="1"/>
                  </a:cubicBezTo>
                  <a:close/>
                </a:path>
              </a:pathLst>
            </a:custGeom>
            <a:solidFill>
              <a:srgbClr val="F799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2093;p61">
              <a:extLst>
                <a:ext uri="{FF2B5EF4-FFF2-40B4-BE49-F238E27FC236}">
                  <a16:creationId xmlns:a16="http://schemas.microsoft.com/office/drawing/2014/main" id="{EAEC6B62-F2DB-165C-A991-678EB2D46669}"/>
                </a:ext>
              </a:extLst>
            </p:cNvPr>
            <p:cNvSpPr/>
            <p:nvPr/>
          </p:nvSpPr>
          <p:spPr>
            <a:xfrm>
              <a:off x="3350275" y="2704775"/>
              <a:ext cx="1288050" cy="1068550"/>
            </a:xfrm>
            <a:custGeom>
              <a:avLst/>
              <a:gdLst/>
              <a:ahLst/>
              <a:cxnLst/>
              <a:rect l="l" t="t" r="r" b="b"/>
              <a:pathLst>
                <a:path w="51522" h="42742" extrusionOk="0">
                  <a:moveTo>
                    <a:pt x="21277" y="1"/>
                  </a:moveTo>
                  <a:cubicBezTo>
                    <a:pt x="21265" y="25"/>
                    <a:pt x="21241" y="60"/>
                    <a:pt x="21218" y="84"/>
                  </a:cubicBezTo>
                  <a:cubicBezTo>
                    <a:pt x="21206" y="119"/>
                    <a:pt x="21182" y="155"/>
                    <a:pt x="21158" y="179"/>
                  </a:cubicBezTo>
                  <a:cubicBezTo>
                    <a:pt x="21158" y="179"/>
                    <a:pt x="21158" y="191"/>
                    <a:pt x="21158" y="191"/>
                  </a:cubicBezTo>
                  <a:cubicBezTo>
                    <a:pt x="21147" y="214"/>
                    <a:pt x="21135" y="238"/>
                    <a:pt x="21111" y="250"/>
                  </a:cubicBezTo>
                  <a:cubicBezTo>
                    <a:pt x="21099" y="274"/>
                    <a:pt x="21087" y="297"/>
                    <a:pt x="21075" y="321"/>
                  </a:cubicBezTo>
                  <a:cubicBezTo>
                    <a:pt x="19842" y="2159"/>
                    <a:pt x="18039" y="3429"/>
                    <a:pt x="15940" y="4543"/>
                  </a:cubicBezTo>
                  <a:cubicBezTo>
                    <a:pt x="13710" y="5729"/>
                    <a:pt x="11457" y="6880"/>
                    <a:pt x="9049" y="7627"/>
                  </a:cubicBezTo>
                  <a:cubicBezTo>
                    <a:pt x="8397" y="7829"/>
                    <a:pt x="7721" y="8007"/>
                    <a:pt x="7056" y="8173"/>
                  </a:cubicBezTo>
                  <a:cubicBezTo>
                    <a:pt x="7021" y="8173"/>
                    <a:pt x="6973" y="8185"/>
                    <a:pt x="6926" y="8196"/>
                  </a:cubicBezTo>
                  <a:cubicBezTo>
                    <a:pt x="6890" y="8208"/>
                    <a:pt x="6843" y="8220"/>
                    <a:pt x="6807" y="8232"/>
                  </a:cubicBezTo>
                  <a:cubicBezTo>
                    <a:pt x="6712" y="8256"/>
                    <a:pt x="6629" y="8268"/>
                    <a:pt x="6546" y="8291"/>
                  </a:cubicBezTo>
                  <a:cubicBezTo>
                    <a:pt x="6535" y="8339"/>
                    <a:pt x="6523" y="8386"/>
                    <a:pt x="6511" y="8434"/>
                  </a:cubicBezTo>
                  <a:cubicBezTo>
                    <a:pt x="6499" y="8481"/>
                    <a:pt x="6487" y="8517"/>
                    <a:pt x="6475" y="8564"/>
                  </a:cubicBezTo>
                  <a:cubicBezTo>
                    <a:pt x="6475" y="8576"/>
                    <a:pt x="6463" y="8576"/>
                    <a:pt x="6463" y="8588"/>
                  </a:cubicBezTo>
                  <a:cubicBezTo>
                    <a:pt x="6452" y="8635"/>
                    <a:pt x="6440" y="8683"/>
                    <a:pt x="6428" y="8730"/>
                  </a:cubicBezTo>
                  <a:cubicBezTo>
                    <a:pt x="6416" y="8778"/>
                    <a:pt x="6404" y="8837"/>
                    <a:pt x="6392" y="8884"/>
                  </a:cubicBezTo>
                  <a:cubicBezTo>
                    <a:pt x="5479" y="12549"/>
                    <a:pt x="5064" y="16677"/>
                    <a:pt x="5135" y="20531"/>
                  </a:cubicBezTo>
                  <a:cubicBezTo>
                    <a:pt x="4471" y="20081"/>
                    <a:pt x="3747" y="19725"/>
                    <a:pt x="2988" y="19488"/>
                  </a:cubicBezTo>
                  <a:cubicBezTo>
                    <a:pt x="2795" y="19443"/>
                    <a:pt x="2612" y="19422"/>
                    <a:pt x="2440" y="19422"/>
                  </a:cubicBezTo>
                  <a:cubicBezTo>
                    <a:pt x="568" y="19422"/>
                    <a:pt x="0" y="21918"/>
                    <a:pt x="1174" y="23330"/>
                  </a:cubicBezTo>
                  <a:cubicBezTo>
                    <a:pt x="2277" y="24730"/>
                    <a:pt x="3961" y="25382"/>
                    <a:pt x="5598" y="25928"/>
                  </a:cubicBezTo>
                  <a:cubicBezTo>
                    <a:pt x="5787" y="27102"/>
                    <a:pt x="6036" y="28217"/>
                    <a:pt x="6345" y="29213"/>
                  </a:cubicBezTo>
                  <a:cubicBezTo>
                    <a:pt x="7234" y="32238"/>
                    <a:pt x="8835" y="35048"/>
                    <a:pt x="11255" y="37053"/>
                  </a:cubicBezTo>
                  <a:cubicBezTo>
                    <a:pt x="13793" y="39235"/>
                    <a:pt x="16651" y="41085"/>
                    <a:pt x="19877" y="42022"/>
                  </a:cubicBezTo>
                  <a:cubicBezTo>
                    <a:pt x="21506" y="42533"/>
                    <a:pt x="23197" y="42742"/>
                    <a:pt x="24896" y="42742"/>
                  </a:cubicBezTo>
                  <a:cubicBezTo>
                    <a:pt x="26352" y="42742"/>
                    <a:pt x="27813" y="42589"/>
                    <a:pt x="29247" y="42343"/>
                  </a:cubicBezTo>
                  <a:cubicBezTo>
                    <a:pt x="31560" y="41987"/>
                    <a:pt x="33885" y="41453"/>
                    <a:pt x="36019" y="40433"/>
                  </a:cubicBezTo>
                  <a:cubicBezTo>
                    <a:pt x="39222" y="38891"/>
                    <a:pt x="41938" y="36424"/>
                    <a:pt x="44049" y="33542"/>
                  </a:cubicBezTo>
                  <a:cubicBezTo>
                    <a:pt x="45828" y="31229"/>
                    <a:pt x="47026" y="28501"/>
                    <a:pt x="47477" y="25608"/>
                  </a:cubicBezTo>
                  <a:cubicBezTo>
                    <a:pt x="47714" y="24422"/>
                    <a:pt x="47809" y="23235"/>
                    <a:pt x="47809" y="22049"/>
                  </a:cubicBezTo>
                  <a:cubicBezTo>
                    <a:pt x="48864" y="21622"/>
                    <a:pt x="49789" y="20875"/>
                    <a:pt x="50430" y="19926"/>
                  </a:cubicBezTo>
                  <a:cubicBezTo>
                    <a:pt x="51426" y="18717"/>
                    <a:pt x="51521" y="16511"/>
                    <a:pt x="49789" y="16012"/>
                  </a:cubicBezTo>
                  <a:cubicBezTo>
                    <a:pt x="49666" y="15988"/>
                    <a:pt x="49541" y="15976"/>
                    <a:pt x="49416" y="15976"/>
                  </a:cubicBezTo>
                  <a:cubicBezTo>
                    <a:pt x="48695" y="15976"/>
                    <a:pt x="47945" y="16358"/>
                    <a:pt x="47299" y="16843"/>
                  </a:cubicBezTo>
                  <a:cubicBezTo>
                    <a:pt x="47204" y="16345"/>
                    <a:pt x="47097" y="15846"/>
                    <a:pt x="46990" y="15348"/>
                  </a:cubicBezTo>
                  <a:cubicBezTo>
                    <a:pt x="46587" y="13344"/>
                    <a:pt x="45935" y="11387"/>
                    <a:pt x="45022" y="9572"/>
                  </a:cubicBezTo>
                  <a:cubicBezTo>
                    <a:pt x="45010" y="9525"/>
                    <a:pt x="44986" y="9489"/>
                    <a:pt x="44974" y="9454"/>
                  </a:cubicBezTo>
                  <a:cubicBezTo>
                    <a:pt x="44962" y="9442"/>
                    <a:pt x="44950" y="9418"/>
                    <a:pt x="44939" y="9406"/>
                  </a:cubicBezTo>
                  <a:cubicBezTo>
                    <a:pt x="44915" y="9347"/>
                    <a:pt x="44891" y="9288"/>
                    <a:pt x="44855" y="9240"/>
                  </a:cubicBezTo>
                  <a:cubicBezTo>
                    <a:pt x="44844" y="9240"/>
                    <a:pt x="44832" y="9252"/>
                    <a:pt x="44808" y="9252"/>
                  </a:cubicBezTo>
                  <a:cubicBezTo>
                    <a:pt x="44796" y="9252"/>
                    <a:pt x="44784" y="9264"/>
                    <a:pt x="44784" y="9264"/>
                  </a:cubicBezTo>
                  <a:cubicBezTo>
                    <a:pt x="44761" y="9264"/>
                    <a:pt x="44749" y="9276"/>
                    <a:pt x="44737" y="9276"/>
                  </a:cubicBezTo>
                  <a:cubicBezTo>
                    <a:pt x="44713" y="9288"/>
                    <a:pt x="44689" y="9288"/>
                    <a:pt x="44666" y="9299"/>
                  </a:cubicBezTo>
                  <a:cubicBezTo>
                    <a:pt x="44654" y="9299"/>
                    <a:pt x="44630" y="9299"/>
                    <a:pt x="44606" y="9311"/>
                  </a:cubicBezTo>
                  <a:cubicBezTo>
                    <a:pt x="44583" y="9311"/>
                    <a:pt x="44571" y="9323"/>
                    <a:pt x="44547" y="9323"/>
                  </a:cubicBezTo>
                  <a:cubicBezTo>
                    <a:pt x="44523" y="9335"/>
                    <a:pt x="44500" y="9335"/>
                    <a:pt x="44476" y="9347"/>
                  </a:cubicBezTo>
                  <a:cubicBezTo>
                    <a:pt x="43992" y="9459"/>
                    <a:pt x="43485" y="9499"/>
                    <a:pt x="42976" y="9499"/>
                  </a:cubicBezTo>
                  <a:cubicBezTo>
                    <a:pt x="42189" y="9499"/>
                    <a:pt x="41396" y="9402"/>
                    <a:pt x="40669" y="9323"/>
                  </a:cubicBezTo>
                  <a:cubicBezTo>
                    <a:pt x="36399" y="8706"/>
                    <a:pt x="32272" y="7295"/>
                    <a:pt x="28441" y="5326"/>
                  </a:cubicBezTo>
                  <a:cubicBezTo>
                    <a:pt x="26401" y="4259"/>
                    <a:pt x="24301" y="3191"/>
                    <a:pt x="22629" y="1566"/>
                  </a:cubicBezTo>
                  <a:cubicBezTo>
                    <a:pt x="22261" y="1211"/>
                    <a:pt x="21917" y="819"/>
                    <a:pt x="21597" y="416"/>
                  </a:cubicBezTo>
                  <a:cubicBezTo>
                    <a:pt x="21574" y="392"/>
                    <a:pt x="21562" y="357"/>
                    <a:pt x="21538" y="333"/>
                  </a:cubicBezTo>
                  <a:cubicBezTo>
                    <a:pt x="21526" y="321"/>
                    <a:pt x="21526" y="321"/>
                    <a:pt x="21514" y="309"/>
                  </a:cubicBezTo>
                  <a:cubicBezTo>
                    <a:pt x="21514" y="297"/>
                    <a:pt x="21502" y="297"/>
                    <a:pt x="21502" y="286"/>
                  </a:cubicBezTo>
                  <a:cubicBezTo>
                    <a:pt x="21479" y="262"/>
                    <a:pt x="21467" y="238"/>
                    <a:pt x="21443" y="214"/>
                  </a:cubicBezTo>
                  <a:cubicBezTo>
                    <a:pt x="21419" y="179"/>
                    <a:pt x="21384" y="143"/>
                    <a:pt x="21360" y="96"/>
                  </a:cubicBezTo>
                  <a:cubicBezTo>
                    <a:pt x="21336" y="60"/>
                    <a:pt x="21301" y="25"/>
                    <a:pt x="21277" y="1"/>
                  </a:cubicBezTo>
                  <a:close/>
                </a:path>
              </a:pathLst>
            </a:custGeom>
            <a:solidFill>
              <a:srgbClr val="F799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2094;p61">
              <a:extLst>
                <a:ext uri="{FF2B5EF4-FFF2-40B4-BE49-F238E27FC236}">
                  <a16:creationId xmlns:a16="http://schemas.microsoft.com/office/drawing/2014/main" id="{8AB3B3DF-B0B1-0073-FC11-ED6BFFA46297}"/>
                </a:ext>
              </a:extLst>
            </p:cNvPr>
            <p:cNvSpPr/>
            <p:nvPr/>
          </p:nvSpPr>
          <p:spPr>
            <a:xfrm>
              <a:off x="4197075" y="3199300"/>
              <a:ext cx="271050" cy="174150"/>
            </a:xfrm>
            <a:custGeom>
              <a:avLst/>
              <a:gdLst/>
              <a:ahLst/>
              <a:cxnLst/>
              <a:rect l="l" t="t" r="r" b="b"/>
              <a:pathLst>
                <a:path w="10842" h="6966" extrusionOk="0">
                  <a:moveTo>
                    <a:pt x="7232" y="1"/>
                  </a:moveTo>
                  <a:cubicBezTo>
                    <a:pt x="7048" y="1"/>
                    <a:pt x="6866" y="6"/>
                    <a:pt x="6690" y="15"/>
                  </a:cubicBezTo>
                  <a:cubicBezTo>
                    <a:pt x="5623" y="62"/>
                    <a:pt x="4567" y="300"/>
                    <a:pt x="3583" y="691"/>
                  </a:cubicBezTo>
                  <a:cubicBezTo>
                    <a:pt x="3073" y="904"/>
                    <a:pt x="2574" y="1154"/>
                    <a:pt x="2112" y="1450"/>
                  </a:cubicBezTo>
                  <a:cubicBezTo>
                    <a:pt x="1127" y="2079"/>
                    <a:pt x="250" y="2826"/>
                    <a:pt x="131" y="4059"/>
                  </a:cubicBezTo>
                  <a:cubicBezTo>
                    <a:pt x="1" y="5257"/>
                    <a:pt x="867" y="6396"/>
                    <a:pt x="1946" y="6787"/>
                  </a:cubicBezTo>
                  <a:cubicBezTo>
                    <a:pt x="2367" y="6931"/>
                    <a:pt x="2813" y="6966"/>
                    <a:pt x="3261" y="6966"/>
                  </a:cubicBezTo>
                  <a:cubicBezTo>
                    <a:pt x="3443" y="6966"/>
                    <a:pt x="3626" y="6960"/>
                    <a:pt x="3808" y="6953"/>
                  </a:cubicBezTo>
                  <a:cubicBezTo>
                    <a:pt x="5907" y="6870"/>
                    <a:pt x="8090" y="6099"/>
                    <a:pt x="9525" y="4474"/>
                  </a:cubicBezTo>
                  <a:cubicBezTo>
                    <a:pt x="10284" y="3609"/>
                    <a:pt x="10841" y="2233"/>
                    <a:pt x="10165" y="1177"/>
                  </a:cubicBezTo>
                  <a:cubicBezTo>
                    <a:pt x="9525" y="201"/>
                    <a:pt x="8335" y="1"/>
                    <a:pt x="7232" y="1"/>
                  </a:cubicBezTo>
                  <a:close/>
                </a:path>
              </a:pathLst>
            </a:custGeom>
            <a:solidFill>
              <a:srgbClr val="E1570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2095;p61">
              <a:extLst>
                <a:ext uri="{FF2B5EF4-FFF2-40B4-BE49-F238E27FC236}">
                  <a16:creationId xmlns:a16="http://schemas.microsoft.com/office/drawing/2014/main" id="{8A001B05-BF35-0E9F-3CDF-647DE1E1BB45}"/>
                </a:ext>
              </a:extLst>
            </p:cNvPr>
            <p:cNvSpPr/>
            <p:nvPr/>
          </p:nvSpPr>
          <p:spPr>
            <a:xfrm>
              <a:off x="3596650" y="3226050"/>
              <a:ext cx="280225" cy="160800"/>
            </a:xfrm>
            <a:custGeom>
              <a:avLst/>
              <a:gdLst/>
              <a:ahLst/>
              <a:cxnLst/>
              <a:rect l="l" t="t" r="r" b="b"/>
              <a:pathLst>
                <a:path w="11209" h="6432" extrusionOk="0">
                  <a:moveTo>
                    <a:pt x="5529" y="0"/>
                  </a:moveTo>
                  <a:cubicBezTo>
                    <a:pt x="5259" y="0"/>
                    <a:pt x="4989" y="12"/>
                    <a:pt x="4721" y="36"/>
                  </a:cubicBezTo>
                  <a:cubicBezTo>
                    <a:pt x="4175" y="84"/>
                    <a:pt x="3642" y="178"/>
                    <a:pt x="3108" y="321"/>
                  </a:cubicBezTo>
                  <a:cubicBezTo>
                    <a:pt x="1993" y="641"/>
                    <a:pt x="937" y="1092"/>
                    <a:pt x="463" y="2242"/>
                  </a:cubicBezTo>
                  <a:cubicBezTo>
                    <a:pt x="0" y="3357"/>
                    <a:pt x="499" y="4697"/>
                    <a:pt x="1412" y="5397"/>
                  </a:cubicBezTo>
                  <a:cubicBezTo>
                    <a:pt x="1922" y="5777"/>
                    <a:pt x="2539" y="5954"/>
                    <a:pt x="3143" y="6109"/>
                  </a:cubicBezTo>
                  <a:cubicBezTo>
                    <a:pt x="3913" y="6317"/>
                    <a:pt x="4725" y="6432"/>
                    <a:pt x="5537" y="6432"/>
                  </a:cubicBezTo>
                  <a:cubicBezTo>
                    <a:pt x="6855" y="6432"/>
                    <a:pt x="8174" y="6130"/>
                    <a:pt x="9311" y="5433"/>
                  </a:cubicBezTo>
                  <a:cubicBezTo>
                    <a:pt x="10283" y="4816"/>
                    <a:pt x="11209" y="3665"/>
                    <a:pt x="10865" y="2456"/>
                  </a:cubicBezTo>
                  <a:cubicBezTo>
                    <a:pt x="10473" y="1139"/>
                    <a:pt x="9074" y="605"/>
                    <a:pt x="7888" y="297"/>
                  </a:cubicBezTo>
                  <a:cubicBezTo>
                    <a:pt x="7118" y="102"/>
                    <a:pt x="6322" y="0"/>
                    <a:pt x="5529" y="0"/>
                  </a:cubicBezTo>
                  <a:close/>
                </a:path>
              </a:pathLst>
            </a:custGeom>
            <a:solidFill>
              <a:srgbClr val="E1570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2096;p61">
              <a:extLst>
                <a:ext uri="{FF2B5EF4-FFF2-40B4-BE49-F238E27FC236}">
                  <a16:creationId xmlns:a16="http://schemas.microsoft.com/office/drawing/2014/main" id="{EFF544B0-5608-A71D-FC91-7D6416C9FF1E}"/>
                </a:ext>
              </a:extLst>
            </p:cNvPr>
            <p:cNvSpPr/>
            <p:nvPr/>
          </p:nvSpPr>
          <p:spPr>
            <a:xfrm>
              <a:off x="3962250" y="3296400"/>
              <a:ext cx="121600" cy="94925"/>
            </a:xfrm>
            <a:custGeom>
              <a:avLst/>
              <a:gdLst/>
              <a:ahLst/>
              <a:cxnLst/>
              <a:rect l="l" t="t" r="r" b="b"/>
              <a:pathLst>
                <a:path w="4864" h="3797" extrusionOk="0">
                  <a:moveTo>
                    <a:pt x="348" y="0"/>
                  </a:moveTo>
                  <a:cubicBezTo>
                    <a:pt x="182" y="0"/>
                    <a:pt x="23" y="147"/>
                    <a:pt x="12" y="484"/>
                  </a:cubicBezTo>
                  <a:cubicBezTo>
                    <a:pt x="1" y="1874"/>
                    <a:pt x="781" y="3796"/>
                    <a:pt x="2354" y="3796"/>
                  </a:cubicBezTo>
                  <a:cubicBezTo>
                    <a:pt x="2391" y="3796"/>
                    <a:pt x="2429" y="3795"/>
                    <a:pt x="2467" y="3793"/>
                  </a:cubicBezTo>
                  <a:cubicBezTo>
                    <a:pt x="4258" y="3722"/>
                    <a:pt x="4863" y="2085"/>
                    <a:pt x="4733" y="496"/>
                  </a:cubicBezTo>
                  <a:cubicBezTo>
                    <a:pt x="4733" y="352"/>
                    <a:pt x="4624" y="283"/>
                    <a:pt x="4516" y="283"/>
                  </a:cubicBezTo>
                  <a:cubicBezTo>
                    <a:pt x="4401" y="283"/>
                    <a:pt x="4287" y="361"/>
                    <a:pt x="4306" y="507"/>
                  </a:cubicBezTo>
                  <a:cubicBezTo>
                    <a:pt x="4318" y="626"/>
                    <a:pt x="4318" y="733"/>
                    <a:pt x="4318" y="816"/>
                  </a:cubicBezTo>
                  <a:cubicBezTo>
                    <a:pt x="4369" y="2052"/>
                    <a:pt x="3666" y="3188"/>
                    <a:pt x="2487" y="3188"/>
                  </a:cubicBezTo>
                  <a:cubicBezTo>
                    <a:pt x="2320" y="3188"/>
                    <a:pt x="2143" y="3165"/>
                    <a:pt x="1957" y="3117"/>
                  </a:cubicBezTo>
                  <a:cubicBezTo>
                    <a:pt x="1080" y="2690"/>
                    <a:pt x="736" y="1563"/>
                    <a:pt x="712" y="638"/>
                  </a:cubicBezTo>
                  <a:cubicBezTo>
                    <a:pt x="785" y="244"/>
                    <a:pt x="562" y="0"/>
                    <a:pt x="348"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2097;p61">
              <a:extLst>
                <a:ext uri="{FF2B5EF4-FFF2-40B4-BE49-F238E27FC236}">
                  <a16:creationId xmlns:a16="http://schemas.microsoft.com/office/drawing/2014/main" id="{D6D1E2DF-D532-A3F0-79DE-FD266293046E}"/>
                </a:ext>
              </a:extLst>
            </p:cNvPr>
            <p:cNvSpPr/>
            <p:nvPr/>
          </p:nvSpPr>
          <p:spPr>
            <a:xfrm>
              <a:off x="4117925" y="2982950"/>
              <a:ext cx="305125" cy="91825"/>
            </a:xfrm>
            <a:custGeom>
              <a:avLst/>
              <a:gdLst/>
              <a:ahLst/>
              <a:cxnLst/>
              <a:rect l="l" t="t" r="r" b="b"/>
              <a:pathLst>
                <a:path w="12205" h="3673" extrusionOk="0">
                  <a:moveTo>
                    <a:pt x="6194" y="1"/>
                  </a:moveTo>
                  <a:cubicBezTo>
                    <a:pt x="4483" y="1"/>
                    <a:pt x="2776" y="506"/>
                    <a:pt x="1494" y="1529"/>
                  </a:cubicBezTo>
                  <a:cubicBezTo>
                    <a:pt x="1127" y="1861"/>
                    <a:pt x="36" y="2893"/>
                    <a:pt x="0" y="3344"/>
                  </a:cubicBezTo>
                  <a:cubicBezTo>
                    <a:pt x="15" y="3546"/>
                    <a:pt x="191" y="3672"/>
                    <a:pt x="366" y="3672"/>
                  </a:cubicBezTo>
                  <a:cubicBezTo>
                    <a:pt x="469" y="3672"/>
                    <a:pt x="571" y="3629"/>
                    <a:pt x="640" y="3533"/>
                  </a:cubicBezTo>
                  <a:cubicBezTo>
                    <a:pt x="2061" y="1680"/>
                    <a:pt x="4347" y="654"/>
                    <a:pt x="6615" y="654"/>
                  </a:cubicBezTo>
                  <a:cubicBezTo>
                    <a:pt x="7888" y="654"/>
                    <a:pt x="9155" y="977"/>
                    <a:pt x="10259" y="1659"/>
                  </a:cubicBezTo>
                  <a:cubicBezTo>
                    <a:pt x="10876" y="2039"/>
                    <a:pt x="11457" y="2513"/>
                    <a:pt x="11849" y="3130"/>
                  </a:cubicBezTo>
                  <a:cubicBezTo>
                    <a:pt x="11882" y="3197"/>
                    <a:pt x="11946" y="3227"/>
                    <a:pt x="12011" y="3227"/>
                  </a:cubicBezTo>
                  <a:cubicBezTo>
                    <a:pt x="12107" y="3227"/>
                    <a:pt x="12204" y="3160"/>
                    <a:pt x="12204" y="3047"/>
                  </a:cubicBezTo>
                  <a:cubicBezTo>
                    <a:pt x="12169" y="2774"/>
                    <a:pt x="11967" y="2549"/>
                    <a:pt x="11813" y="2335"/>
                  </a:cubicBezTo>
                  <a:cubicBezTo>
                    <a:pt x="10476" y="788"/>
                    <a:pt x="8331" y="1"/>
                    <a:pt x="6194"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2098;p61">
              <a:extLst>
                <a:ext uri="{FF2B5EF4-FFF2-40B4-BE49-F238E27FC236}">
                  <a16:creationId xmlns:a16="http://schemas.microsoft.com/office/drawing/2014/main" id="{855CEA31-4449-7F2A-4E47-FC791651D138}"/>
                </a:ext>
              </a:extLst>
            </p:cNvPr>
            <p:cNvSpPr/>
            <p:nvPr/>
          </p:nvSpPr>
          <p:spPr>
            <a:xfrm>
              <a:off x="3549800" y="2978875"/>
              <a:ext cx="335825" cy="109425"/>
            </a:xfrm>
            <a:custGeom>
              <a:avLst/>
              <a:gdLst/>
              <a:ahLst/>
              <a:cxnLst/>
              <a:rect l="l" t="t" r="r" b="b"/>
              <a:pathLst>
                <a:path w="13433" h="4377" extrusionOk="0">
                  <a:moveTo>
                    <a:pt x="6816" y="0"/>
                  </a:moveTo>
                  <a:cubicBezTo>
                    <a:pt x="5540" y="0"/>
                    <a:pt x="4246" y="293"/>
                    <a:pt x="3072" y="874"/>
                  </a:cubicBezTo>
                  <a:cubicBezTo>
                    <a:pt x="2230" y="1277"/>
                    <a:pt x="1412" y="1751"/>
                    <a:pt x="748" y="2415"/>
                  </a:cubicBezTo>
                  <a:cubicBezTo>
                    <a:pt x="582" y="2605"/>
                    <a:pt x="1" y="3163"/>
                    <a:pt x="226" y="3376"/>
                  </a:cubicBezTo>
                  <a:cubicBezTo>
                    <a:pt x="272" y="3427"/>
                    <a:pt x="336" y="3452"/>
                    <a:pt x="399" y="3452"/>
                  </a:cubicBezTo>
                  <a:cubicBezTo>
                    <a:pt x="483" y="3452"/>
                    <a:pt x="565" y="3410"/>
                    <a:pt x="605" y="3329"/>
                  </a:cubicBezTo>
                  <a:cubicBezTo>
                    <a:pt x="2212" y="1761"/>
                    <a:pt x="4461" y="779"/>
                    <a:pt x="6675" y="779"/>
                  </a:cubicBezTo>
                  <a:cubicBezTo>
                    <a:pt x="7811" y="779"/>
                    <a:pt x="8937" y="1038"/>
                    <a:pt x="9963" y="1609"/>
                  </a:cubicBezTo>
                  <a:cubicBezTo>
                    <a:pt x="10793" y="2060"/>
                    <a:pt x="11529" y="2653"/>
                    <a:pt x="12134" y="3388"/>
                  </a:cubicBezTo>
                  <a:cubicBezTo>
                    <a:pt x="12418" y="3673"/>
                    <a:pt x="12525" y="4171"/>
                    <a:pt x="12869" y="4361"/>
                  </a:cubicBezTo>
                  <a:cubicBezTo>
                    <a:pt x="12902" y="4372"/>
                    <a:pt x="12935" y="4377"/>
                    <a:pt x="12968" y="4377"/>
                  </a:cubicBezTo>
                  <a:cubicBezTo>
                    <a:pt x="13216" y="4377"/>
                    <a:pt x="13432" y="4081"/>
                    <a:pt x="13296" y="3851"/>
                  </a:cubicBezTo>
                  <a:cubicBezTo>
                    <a:pt x="12054" y="1270"/>
                    <a:pt x="9474" y="0"/>
                    <a:pt x="6816"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2099;p61">
              <a:extLst>
                <a:ext uri="{FF2B5EF4-FFF2-40B4-BE49-F238E27FC236}">
                  <a16:creationId xmlns:a16="http://schemas.microsoft.com/office/drawing/2014/main" id="{2C4B49E9-DFD4-5233-44CA-79F43FC01E08}"/>
                </a:ext>
              </a:extLst>
            </p:cNvPr>
            <p:cNvSpPr/>
            <p:nvPr/>
          </p:nvSpPr>
          <p:spPr>
            <a:xfrm>
              <a:off x="3953175" y="3691100"/>
              <a:ext cx="144000" cy="68400"/>
            </a:xfrm>
            <a:custGeom>
              <a:avLst/>
              <a:gdLst/>
              <a:ahLst/>
              <a:cxnLst/>
              <a:rect l="l" t="t" r="r" b="b"/>
              <a:pathLst>
                <a:path w="5760" h="2736" extrusionOk="0">
                  <a:moveTo>
                    <a:pt x="350" y="0"/>
                  </a:moveTo>
                  <a:cubicBezTo>
                    <a:pt x="178" y="0"/>
                    <a:pt x="0" y="179"/>
                    <a:pt x="114" y="375"/>
                  </a:cubicBezTo>
                  <a:cubicBezTo>
                    <a:pt x="705" y="1632"/>
                    <a:pt x="1570" y="2736"/>
                    <a:pt x="2852" y="2736"/>
                  </a:cubicBezTo>
                  <a:cubicBezTo>
                    <a:pt x="3167" y="2736"/>
                    <a:pt x="3507" y="2669"/>
                    <a:pt x="3874" y="2522"/>
                  </a:cubicBezTo>
                  <a:cubicBezTo>
                    <a:pt x="4621" y="2202"/>
                    <a:pt x="5760" y="1134"/>
                    <a:pt x="5653" y="268"/>
                  </a:cubicBezTo>
                  <a:cubicBezTo>
                    <a:pt x="5598" y="159"/>
                    <a:pt x="5502" y="112"/>
                    <a:pt x="5404" y="112"/>
                  </a:cubicBezTo>
                  <a:cubicBezTo>
                    <a:pt x="5224" y="112"/>
                    <a:pt x="5038" y="268"/>
                    <a:pt x="5084" y="482"/>
                  </a:cubicBezTo>
                  <a:cubicBezTo>
                    <a:pt x="4668" y="1334"/>
                    <a:pt x="3764" y="2053"/>
                    <a:pt x="2821" y="2053"/>
                  </a:cubicBezTo>
                  <a:cubicBezTo>
                    <a:pt x="2635" y="2053"/>
                    <a:pt x="2447" y="2025"/>
                    <a:pt x="2261" y="1964"/>
                  </a:cubicBezTo>
                  <a:cubicBezTo>
                    <a:pt x="1419" y="1680"/>
                    <a:pt x="980" y="838"/>
                    <a:pt x="553" y="126"/>
                  </a:cubicBezTo>
                  <a:cubicBezTo>
                    <a:pt x="505" y="37"/>
                    <a:pt x="428" y="0"/>
                    <a:pt x="35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2100;p61">
              <a:extLst>
                <a:ext uri="{FF2B5EF4-FFF2-40B4-BE49-F238E27FC236}">
                  <a16:creationId xmlns:a16="http://schemas.microsoft.com/office/drawing/2014/main" id="{7131177D-D727-C30E-C4AF-74969393DD10}"/>
                </a:ext>
              </a:extLst>
            </p:cNvPr>
            <p:cNvSpPr/>
            <p:nvPr/>
          </p:nvSpPr>
          <p:spPr>
            <a:xfrm>
              <a:off x="3399850" y="3220150"/>
              <a:ext cx="87700" cy="101700"/>
            </a:xfrm>
            <a:custGeom>
              <a:avLst/>
              <a:gdLst/>
              <a:ahLst/>
              <a:cxnLst/>
              <a:rect l="l" t="t" r="r" b="b"/>
              <a:pathLst>
                <a:path w="3508" h="4068" extrusionOk="0">
                  <a:moveTo>
                    <a:pt x="330" y="0"/>
                  </a:moveTo>
                  <a:cubicBezTo>
                    <a:pt x="69" y="0"/>
                    <a:pt x="1" y="454"/>
                    <a:pt x="317" y="486"/>
                  </a:cubicBezTo>
                  <a:cubicBezTo>
                    <a:pt x="744" y="675"/>
                    <a:pt x="1136" y="936"/>
                    <a:pt x="1539" y="1185"/>
                  </a:cubicBezTo>
                  <a:cubicBezTo>
                    <a:pt x="1646" y="1257"/>
                    <a:pt x="1752" y="1340"/>
                    <a:pt x="1859" y="1423"/>
                  </a:cubicBezTo>
                  <a:cubicBezTo>
                    <a:pt x="1693" y="1529"/>
                    <a:pt x="1563" y="1683"/>
                    <a:pt x="1480" y="1850"/>
                  </a:cubicBezTo>
                  <a:cubicBezTo>
                    <a:pt x="1302" y="2229"/>
                    <a:pt x="1420" y="2656"/>
                    <a:pt x="1598" y="3024"/>
                  </a:cubicBezTo>
                  <a:cubicBezTo>
                    <a:pt x="1800" y="3368"/>
                    <a:pt x="1930" y="3901"/>
                    <a:pt x="2322" y="4067"/>
                  </a:cubicBezTo>
                  <a:cubicBezTo>
                    <a:pt x="3496" y="3901"/>
                    <a:pt x="958" y="2336"/>
                    <a:pt x="2203" y="1707"/>
                  </a:cubicBezTo>
                  <a:lnTo>
                    <a:pt x="2203" y="1707"/>
                  </a:lnTo>
                  <a:cubicBezTo>
                    <a:pt x="2417" y="1897"/>
                    <a:pt x="2618" y="2110"/>
                    <a:pt x="2808" y="2312"/>
                  </a:cubicBezTo>
                  <a:cubicBezTo>
                    <a:pt x="2889" y="2420"/>
                    <a:pt x="2991" y="2562"/>
                    <a:pt x="3113" y="2562"/>
                  </a:cubicBezTo>
                  <a:cubicBezTo>
                    <a:pt x="3151" y="2562"/>
                    <a:pt x="3192" y="2548"/>
                    <a:pt x="3235" y="2514"/>
                  </a:cubicBezTo>
                  <a:cubicBezTo>
                    <a:pt x="3508" y="2241"/>
                    <a:pt x="3033" y="1921"/>
                    <a:pt x="2879" y="1707"/>
                  </a:cubicBezTo>
                  <a:cubicBezTo>
                    <a:pt x="2215" y="948"/>
                    <a:pt x="1326" y="450"/>
                    <a:pt x="436" y="23"/>
                  </a:cubicBezTo>
                  <a:cubicBezTo>
                    <a:pt x="398" y="7"/>
                    <a:pt x="362" y="0"/>
                    <a:pt x="33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2101;p61">
              <a:extLst>
                <a:ext uri="{FF2B5EF4-FFF2-40B4-BE49-F238E27FC236}">
                  <a16:creationId xmlns:a16="http://schemas.microsoft.com/office/drawing/2014/main" id="{F5BD34FE-DD4A-6A40-7AA4-80F0EF85D639}"/>
                </a:ext>
              </a:extLst>
            </p:cNvPr>
            <p:cNvSpPr/>
            <p:nvPr/>
          </p:nvSpPr>
          <p:spPr>
            <a:xfrm>
              <a:off x="4534375" y="3128250"/>
              <a:ext cx="77900" cy="86375"/>
            </a:xfrm>
            <a:custGeom>
              <a:avLst/>
              <a:gdLst/>
              <a:ahLst/>
              <a:cxnLst/>
              <a:rect l="l" t="t" r="r" b="b"/>
              <a:pathLst>
                <a:path w="3116" h="3455" extrusionOk="0">
                  <a:moveTo>
                    <a:pt x="2675" y="1"/>
                  </a:moveTo>
                  <a:cubicBezTo>
                    <a:pt x="2627" y="1"/>
                    <a:pt x="2574" y="15"/>
                    <a:pt x="2520" y="46"/>
                  </a:cubicBezTo>
                  <a:cubicBezTo>
                    <a:pt x="1797" y="414"/>
                    <a:pt x="1168" y="971"/>
                    <a:pt x="658" y="1612"/>
                  </a:cubicBezTo>
                  <a:cubicBezTo>
                    <a:pt x="480" y="1825"/>
                    <a:pt x="314" y="2050"/>
                    <a:pt x="148" y="2276"/>
                  </a:cubicBezTo>
                  <a:cubicBezTo>
                    <a:pt x="1" y="2475"/>
                    <a:pt x="177" y="2700"/>
                    <a:pt x="361" y="2700"/>
                  </a:cubicBezTo>
                  <a:cubicBezTo>
                    <a:pt x="428" y="2700"/>
                    <a:pt x="497" y="2669"/>
                    <a:pt x="551" y="2596"/>
                  </a:cubicBezTo>
                  <a:cubicBezTo>
                    <a:pt x="824" y="2276"/>
                    <a:pt x="1097" y="1956"/>
                    <a:pt x="1394" y="1659"/>
                  </a:cubicBezTo>
                  <a:lnTo>
                    <a:pt x="1394" y="1659"/>
                  </a:lnTo>
                  <a:cubicBezTo>
                    <a:pt x="1654" y="2074"/>
                    <a:pt x="1477" y="2691"/>
                    <a:pt x="1192" y="3059"/>
                  </a:cubicBezTo>
                  <a:cubicBezTo>
                    <a:pt x="1053" y="3241"/>
                    <a:pt x="1219" y="3454"/>
                    <a:pt x="1396" y="3454"/>
                  </a:cubicBezTo>
                  <a:cubicBezTo>
                    <a:pt x="1462" y="3454"/>
                    <a:pt x="1529" y="3425"/>
                    <a:pt x="1583" y="3355"/>
                  </a:cubicBezTo>
                  <a:cubicBezTo>
                    <a:pt x="2022" y="2809"/>
                    <a:pt x="2224" y="1884"/>
                    <a:pt x="1726" y="1327"/>
                  </a:cubicBezTo>
                  <a:cubicBezTo>
                    <a:pt x="1868" y="1196"/>
                    <a:pt x="1998" y="1078"/>
                    <a:pt x="2141" y="959"/>
                  </a:cubicBezTo>
                  <a:cubicBezTo>
                    <a:pt x="2342" y="817"/>
                    <a:pt x="2556" y="686"/>
                    <a:pt x="2781" y="603"/>
                  </a:cubicBezTo>
                  <a:cubicBezTo>
                    <a:pt x="3115" y="462"/>
                    <a:pt x="2957" y="1"/>
                    <a:pt x="2675"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88" name="Google Shape;2102;p61">
              <a:extLst>
                <a:ext uri="{FF2B5EF4-FFF2-40B4-BE49-F238E27FC236}">
                  <a16:creationId xmlns:a16="http://schemas.microsoft.com/office/drawing/2014/main" id="{E83DB89E-D9C9-B96D-DA61-9D6F37F4BB17}"/>
                </a:ext>
              </a:extLst>
            </p:cNvPr>
            <p:cNvSpPr/>
            <p:nvPr/>
          </p:nvSpPr>
          <p:spPr>
            <a:xfrm>
              <a:off x="4005250" y="3187200"/>
              <a:ext cx="60825" cy="123975"/>
            </a:xfrm>
            <a:custGeom>
              <a:avLst/>
              <a:gdLst/>
              <a:ahLst/>
              <a:cxnLst/>
              <a:rect l="l" t="t" r="r" b="b"/>
              <a:pathLst>
                <a:path w="2433" h="4959" extrusionOk="0">
                  <a:moveTo>
                    <a:pt x="166" y="1"/>
                  </a:moveTo>
                  <a:cubicBezTo>
                    <a:pt x="0" y="1"/>
                    <a:pt x="48" y="274"/>
                    <a:pt x="36" y="380"/>
                  </a:cubicBezTo>
                  <a:cubicBezTo>
                    <a:pt x="36" y="511"/>
                    <a:pt x="48" y="629"/>
                    <a:pt x="48" y="748"/>
                  </a:cubicBezTo>
                  <a:cubicBezTo>
                    <a:pt x="83" y="1175"/>
                    <a:pt x="142" y="1602"/>
                    <a:pt x="249" y="2005"/>
                  </a:cubicBezTo>
                  <a:cubicBezTo>
                    <a:pt x="323" y="2361"/>
                    <a:pt x="522" y="2475"/>
                    <a:pt x="762" y="2475"/>
                  </a:cubicBezTo>
                  <a:cubicBezTo>
                    <a:pt x="1027" y="2475"/>
                    <a:pt x="1341" y="2336"/>
                    <a:pt x="1589" y="2231"/>
                  </a:cubicBezTo>
                  <a:cubicBezTo>
                    <a:pt x="1610" y="2223"/>
                    <a:pt x="1629" y="2220"/>
                    <a:pt x="1647" y="2220"/>
                  </a:cubicBezTo>
                  <a:cubicBezTo>
                    <a:pt x="1744" y="2220"/>
                    <a:pt x="1807" y="2318"/>
                    <a:pt x="1827" y="2408"/>
                  </a:cubicBezTo>
                  <a:cubicBezTo>
                    <a:pt x="1874" y="2598"/>
                    <a:pt x="1767" y="2788"/>
                    <a:pt x="1661" y="2942"/>
                  </a:cubicBezTo>
                  <a:cubicBezTo>
                    <a:pt x="1471" y="3191"/>
                    <a:pt x="1269" y="3417"/>
                    <a:pt x="1079" y="3666"/>
                  </a:cubicBezTo>
                  <a:cubicBezTo>
                    <a:pt x="913" y="3903"/>
                    <a:pt x="747" y="4140"/>
                    <a:pt x="569" y="4365"/>
                  </a:cubicBezTo>
                  <a:cubicBezTo>
                    <a:pt x="380" y="4591"/>
                    <a:pt x="546" y="4958"/>
                    <a:pt x="830" y="4958"/>
                  </a:cubicBezTo>
                  <a:cubicBezTo>
                    <a:pt x="1162" y="4958"/>
                    <a:pt x="1364" y="4520"/>
                    <a:pt x="1506" y="4271"/>
                  </a:cubicBezTo>
                  <a:cubicBezTo>
                    <a:pt x="1661" y="3986"/>
                    <a:pt x="1827" y="3713"/>
                    <a:pt x="1993" y="3452"/>
                  </a:cubicBezTo>
                  <a:cubicBezTo>
                    <a:pt x="2111" y="3262"/>
                    <a:pt x="2230" y="3061"/>
                    <a:pt x="2289" y="2847"/>
                  </a:cubicBezTo>
                  <a:cubicBezTo>
                    <a:pt x="2433" y="2395"/>
                    <a:pt x="2175" y="1757"/>
                    <a:pt x="1670" y="1757"/>
                  </a:cubicBezTo>
                  <a:cubicBezTo>
                    <a:pt x="1633" y="1757"/>
                    <a:pt x="1594" y="1761"/>
                    <a:pt x="1554" y="1768"/>
                  </a:cubicBezTo>
                  <a:cubicBezTo>
                    <a:pt x="1289" y="1823"/>
                    <a:pt x="1034" y="2033"/>
                    <a:pt x="761" y="2033"/>
                  </a:cubicBezTo>
                  <a:cubicBezTo>
                    <a:pt x="741" y="2033"/>
                    <a:pt x="720" y="2031"/>
                    <a:pt x="700" y="2029"/>
                  </a:cubicBezTo>
                  <a:cubicBezTo>
                    <a:pt x="439" y="1400"/>
                    <a:pt x="415" y="712"/>
                    <a:pt x="261" y="72"/>
                  </a:cubicBezTo>
                  <a:cubicBezTo>
                    <a:pt x="237" y="25"/>
                    <a:pt x="202" y="1"/>
                    <a:pt x="166"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89" name="Google Shape;2103;p61">
              <a:extLst>
                <a:ext uri="{FF2B5EF4-FFF2-40B4-BE49-F238E27FC236}">
                  <a16:creationId xmlns:a16="http://schemas.microsoft.com/office/drawing/2014/main" id="{1BEBAABE-2B63-1369-E3E4-FD4C5E1A0A0C}"/>
                </a:ext>
              </a:extLst>
            </p:cNvPr>
            <p:cNvSpPr/>
            <p:nvPr/>
          </p:nvSpPr>
          <p:spPr>
            <a:xfrm>
              <a:off x="3634900" y="3100750"/>
              <a:ext cx="200475" cy="99750"/>
            </a:xfrm>
            <a:custGeom>
              <a:avLst/>
              <a:gdLst/>
              <a:ahLst/>
              <a:cxnLst/>
              <a:rect l="l" t="t" r="r" b="b"/>
              <a:pathLst>
                <a:path w="8019" h="3990" extrusionOk="0">
                  <a:moveTo>
                    <a:pt x="4516" y="1"/>
                  </a:moveTo>
                  <a:cubicBezTo>
                    <a:pt x="3487" y="1"/>
                    <a:pt x="2445" y="448"/>
                    <a:pt x="1708" y="1324"/>
                  </a:cubicBezTo>
                  <a:cubicBezTo>
                    <a:pt x="1353" y="1632"/>
                    <a:pt x="0" y="3732"/>
                    <a:pt x="712" y="3981"/>
                  </a:cubicBezTo>
                  <a:cubicBezTo>
                    <a:pt x="735" y="3987"/>
                    <a:pt x="756" y="3990"/>
                    <a:pt x="777" y="3990"/>
                  </a:cubicBezTo>
                  <a:cubicBezTo>
                    <a:pt x="1117" y="3990"/>
                    <a:pt x="1233" y="3207"/>
                    <a:pt x="1412" y="2961"/>
                  </a:cubicBezTo>
                  <a:cubicBezTo>
                    <a:pt x="2037" y="1595"/>
                    <a:pt x="3231" y="715"/>
                    <a:pt x="4654" y="715"/>
                  </a:cubicBezTo>
                  <a:cubicBezTo>
                    <a:pt x="4850" y="715"/>
                    <a:pt x="5051" y="732"/>
                    <a:pt x="5255" y="766"/>
                  </a:cubicBezTo>
                  <a:cubicBezTo>
                    <a:pt x="6002" y="921"/>
                    <a:pt x="6642" y="1419"/>
                    <a:pt x="7093" y="2047"/>
                  </a:cubicBezTo>
                  <a:cubicBezTo>
                    <a:pt x="7269" y="2223"/>
                    <a:pt x="7225" y="2664"/>
                    <a:pt x="7531" y="2664"/>
                  </a:cubicBezTo>
                  <a:cubicBezTo>
                    <a:pt x="7535" y="2664"/>
                    <a:pt x="7540" y="2664"/>
                    <a:pt x="7544" y="2664"/>
                  </a:cubicBezTo>
                  <a:cubicBezTo>
                    <a:pt x="8018" y="2534"/>
                    <a:pt x="7472" y="1727"/>
                    <a:pt x="7330" y="1490"/>
                  </a:cubicBezTo>
                  <a:cubicBezTo>
                    <a:pt x="6651" y="490"/>
                    <a:pt x="5591" y="1"/>
                    <a:pt x="4516"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90" name="Google Shape;2104;p61">
              <a:extLst>
                <a:ext uri="{FF2B5EF4-FFF2-40B4-BE49-F238E27FC236}">
                  <a16:creationId xmlns:a16="http://schemas.microsoft.com/office/drawing/2014/main" id="{6F1A9CE5-A289-C917-B7A0-F7318D3B8D52}"/>
                </a:ext>
              </a:extLst>
            </p:cNvPr>
            <p:cNvSpPr/>
            <p:nvPr/>
          </p:nvSpPr>
          <p:spPr>
            <a:xfrm>
              <a:off x="3632825" y="3144500"/>
              <a:ext cx="45975" cy="19600"/>
            </a:xfrm>
            <a:custGeom>
              <a:avLst/>
              <a:gdLst/>
              <a:ahLst/>
              <a:cxnLst/>
              <a:rect l="l" t="t" r="r" b="b"/>
              <a:pathLst>
                <a:path w="1839" h="784" extrusionOk="0">
                  <a:moveTo>
                    <a:pt x="264" y="1"/>
                  </a:moveTo>
                  <a:cubicBezTo>
                    <a:pt x="188" y="1"/>
                    <a:pt x="124" y="29"/>
                    <a:pt x="83" y="108"/>
                  </a:cubicBezTo>
                  <a:cubicBezTo>
                    <a:pt x="0" y="392"/>
                    <a:pt x="534" y="428"/>
                    <a:pt x="712" y="558"/>
                  </a:cubicBezTo>
                  <a:cubicBezTo>
                    <a:pt x="937" y="618"/>
                    <a:pt x="1139" y="784"/>
                    <a:pt x="1364" y="784"/>
                  </a:cubicBezTo>
                  <a:cubicBezTo>
                    <a:pt x="1839" y="499"/>
                    <a:pt x="1092" y="286"/>
                    <a:pt x="866" y="203"/>
                  </a:cubicBezTo>
                  <a:cubicBezTo>
                    <a:pt x="714" y="177"/>
                    <a:pt x="453" y="1"/>
                    <a:pt x="264"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91" name="Google Shape;2105;p61">
              <a:extLst>
                <a:ext uri="{FF2B5EF4-FFF2-40B4-BE49-F238E27FC236}">
                  <a16:creationId xmlns:a16="http://schemas.microsoft.com/office/drawing/2014/main" id="{2D31A026-610F-3A84-BBD3-FBB337AE0A6C}"/>
                </a:ext>
              </a:extLst>
            </p:cNvPr>
            <p:cNvSpPr/>
            <p:nvPr/>
          </p:nvSpPr>
          <p:spPr>
            <a:xfrm>
              <a:off x="3628375" y="3159625"/>
              <a:ext cx="35675" cy="18125"/>
            </a:xfrm>
            <a:custGeom>
              <a:avLst/>
              <a:gdLst/>
              <a:ahLst/>
              <a:cxnLst/>
              <a:rect l="l" t="t" r="r" b="b"/>
              <a:pathLst>
                <a:path w="1427" h="725" extrusionOk="0">
                  <a:moveTo>
                    <a:pt x="202" y="0"/>
                  </a:moveTo>
                  <a:cubicBezTo>
                    <a:pt x="119" y="0"/>
                    <a:pt x="58" y="27"/>
                    <a:pt x="36" y="96"/>
                  </a:cubicBezTo>
                  <a:cubicBezTo>
                    <a:pt x="1" y="191"/>
                    <a:pt x="36" y="297"/>
                    <a:pt x="131" y="333"/>
                  </a:cubicBezTo>
                  <a:cubicBezTo>
                    <a:pt x="463" y="451"/>
                    <a:pt x="771" y="606"/>
                    <a:pt x="1104" y="724"/>
                  </a:cubicBezTo>
                  <a:lnTo>
                    <a:pt x="1104" y="712"/>
                  </a:lnTo>
                  <a:cubicBezTo>
                    <a:pt x="1124" y="718"/>
                    <a:pt x="1143" y="721"/>
                    <a:pt x="1162" y="721"/>
                  </a:cubicBezTo>
                  <a:cubicBezTo>
                    <a:pt x="1375" y="721"/>
                    <a:pt x="1427" y="366"/>
                    <a:pt x="1187" y="333"/>
                  </a:cubicBezTo>
                  <a:cubicBezTo>
                    <a:pt x="1004" y="296"/>
                    <a:pt x="478" y="0"/>
                    <a:pt x="202"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92" name="Google Shape;2106;p61">
              <a:extLst>
                <a:ext uri="{FF2B5EF4-FFF2-40B4-BE49-F238E27FC236}">
                  <a16:creationId xmlns:a16="http://schemas.microsoft.com/office/drawing/2014/main" id="{55B9D031-D53C-07FA-39AE-C8E51428237E}"/>
                </a:ext>
              </a:extLst>
            </p:cNvPr>
            <p:cNvSpPr/>
            <p:nvPr/>
          </p:nvSpPr>
          <p:spPr>
            <a:xfrm>
              <a:off x="3626600" y="3183725"/>
              <a:ext cx="34000" cy="9150"/>
            </a:xfrm>
            <a:custGeom>
              <a:avLst/>
              <a:gdLst/>
              <a:ahLst/>
              <a:cxnLst/>
              <a:rect l="l" t="t" r="r" b="b"/>
              <a:pathLst>
                <a:path w="1360" h="366" extrusionOk="0">
                  <a:moveTo>
                    <a:pt x="1086" y="1"/>
                  </a:moveTo>
                  <a:cubicBezTo>
                    <a:pt x="1059" y="1"/>
                    <a:pt x="1032" y="7"/>
                    <a:pt x="1008" y="21"/>
                  </a:cubicBezTo>
                  <a:cubicBezTo>
                    <a:pt x="748" y="45"/>
                    <a:pt x="475" y="33"/>
                    <a:pt x="214" y="45"/>
                  </a:cubicBezTo>
                  <a:cubicBezTo>
                    <a:pt x="4" y="45"/>
                    <a:pt x="0" y="365"/>
                    <a:pt x="203" y="365"/>
                  </a:cubicBezTo>
                  <a:cubicBezTo>
                    <a:pt x="206" y="365"/>
                    <a:pt x="210" y="365"/>
                    <a:pt x="214" y="365"/>
                  </a:cubicBezTo>
                  <a:cubicBezTo>
                    <a:pt x="245" y="358"/>
                    <a:pt x="293" y="356"/>
                    <a:pt x="352" y="356"/>
                  </a:cubicBezTo>
                  <a:cubicBezTo>
                    <a:pt x="449" y="356"/>
                    <a:pt x="574" y="362"/>
                    <a:pt x="700" y="362"/>
                  </a:cubicBezTo>
                  <a:cubicBezTo>
                    <a:pt x="1028" y="362"/>
                    <a:pt x="1359" y="323"/>
                    <a:pt x="1198" y="45"/>
                  </a:cubicBezTo>
                  <a:cubicBezTo>
                    <a:pt x="1170" y="16"/>
                    <a:pt x="1128" y="1"/>
                    <a:pt x="1086"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93" name="Google Shape;2107;p61">
              <a:extLst>
                <a:ext uri="{FF2B5EF4-FFF2-40B4-BE49-F238E27FC236}">
                  <a16:creationId xmlns:a16="http://schemas.microsoft.com/office/drawing/2014/main" id="{2888C5F7-3D51-17DB-A97A-795FD7D703D5}"/>
                </a:ext>
              </a:extLst>
            </p:cNvPr>
            <p:cNvSpPr/>
            <p:nvPr/>
          </p:nvSpPr>
          <p:spPr>
            <a:xfrm>
              <a:off x="4164175" y="3084650"/>
              <a:ext cx="246125" cy="95950"/>
            </a:xfrm>
            <a:custGeom>
              <a:avLst/>
              <a:gdLst/>
              <a:ahLst/>
              <a:cxnLst/>
              <a:rect l="l" t="t" r="r" b="b"/>
              <a:pathLst>
                <a:path w="9845" h="3838" extrusionOk="0">
                  <a:moveTo>
                    <a:pt x="5139" y="1"/>
                  </a:moveTo>
                  <a:cubicBezTo>
                    <a:pt x="4077" y="1"/>
                    <a:pt x="2999" y="350"/>
                    <a:pt x="2123" y="1031"/>
                  </a:cubicBezTo>
                  <a:cubicBezTo>
                    <a:pt x="1613" y="1410"/>
                    <a:pt x="1127" y="1849"/>
                    <a:pt x="807" y="2395"/>
                  </a:cubicBezTo>
                  <a:cubicBezTo>
                    <a:pt x="664" y="2668"/>
                    <a:pt x="0" y="3711"/>
                    <a:pt x="451" y="3830"/>
                  </a:cubicBezTo>
                  <a:cubicBezTo>
                    <a:pt x="474" y="3835"/>
                    <a:pt x="495" y="3838"/>
                    <a:pt x="515" y="3838"/>
                  </a:cubicBezTo>
                  <a:cubicBezTo>
                    <a:pt x="673" y="3838"/>
                    <a:pt x="749" y="3681"/>
                    <a:pt x="759" y="3533"/>
                  </a:cubicBezTo>
                  <a:cubicBezTo>
                    <a:pt x="854" y="3237"/>
                    <a:pt x="985" y="2964"/>
                    <a:pt x="1151" y="2715"/>
                  </a:cubicBezTo>
                  <a:cubicBezTo>
                    <a:pt x="2068" y="1437"/>
                    <a:pt x="3576" y="621"/>
                    <a:pt x="5065" y="621"/>
                  </a:cubicBezTo>
                  <a:cubicBezTo>
                    <a:pt x="5925" y="621"/>
                    <a:pt x="6778" y="893"/>
                    <a:pt x="7508" y="1505"/>
                  </a:cubicBezTo>
                  <a:cubicBezTo>
                    <a:pt x="7899" y="1873"/>
                    <a:pt x="8243" y="2300"/>
                    <a:pt x="8504" y="2774"/>
                  </a:cubicBezTo>
                  <a:cubicBezTo>
                    <a:pt x="8705" y="3019"/>
                    <a:pt x="8727" y="3588"/>
                    <a:pt x="9102" y="3588"/>
                  </a:cubicBezTo>
                  <a:cubicBezTo>
                    <a:pt x="9127" y="3588"/>
                    <a:pt x="9153" y="3586"/>
                    <a:pt x="9180" y="3581"/>
                  </a:cubicBezTo>
                  <a:cubicBezTo>
                    <a:pt x="9844" y="3356"/>
                    <a:pt x="8860" y="2004"/>
                    <a:pt x="8623" y="1671"/>
                  </a:cubicBezTo>
                  <a:cubicBezTo>
                    <a:pt x="7767" y="545"/>
                    <a:pt x="6465" y="1"/>
                    <a:pt x="5139"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94" name="Google Shape;2108;p61">
              <a:extLst>
                <a:ext uri="{FF2B5EF4-FFF2-40B4-BE49-F238E27FC236}">
                  <a16:creationId xmlns:a16="http://schemas.microsoft.com/office/drawing/2014/main" id="{62114579-F590-6878-DAB2-936272AAE168}"/>
                </a:ext>
              </a:extLst>
            </p:cNvPr>
            <p:cNvSpPr/>
            <p:nvPr/>
          </p:nvSpPr>
          <p:spPr>
            <a:xfrm>
              <a:off x="4379175" y="3134250"/>
              <a:ext cx="42575" cy="25850"/>
            </a:xfrm>
            <a:custGeom>
              <a:avLst/>
              <a:gdLst/>
              <a:ahLst/>
              <a:cxnLst/>
              <a:rect l="l" t="t" r="r" b="b"/>
              <a:pathLst>
                <a:path w="1703" h="1034" extrusionOk="0">
                  <a:moveTo>
                    <a:pt x="1390" y="1"/>
                  </a:moveTo>
                  <a:cubicBezTo>
                    <a:pt x="1363" y="1"/>
                    <a:pt x="1334" y="7"/>
                    <a:pt x="1304" y="20"/>
                  </a:cubicBezTo>
                  <a:cubicBezTo>
                    <a:pt x="948" y="162"/>
                    <a:pt x="604" y="304"/>
                    <a:pt x="272" y="494"/>
                  </a:cubicBezTo>
                  <a:cubicBezTo>
                    <a:pt x="1" y="645"/>
                    <a:pt x="163" y="1034"/>
                    <a:pt x="407" y="1034"/>
                  </a:cubicBezTo>
                  <a:cubicBezTo>
                    <a:pt x="451" y="1034"/>
                    <a:pt x="498" y="1021"/>
                    <a:pt x="545" y="992"/>
                  </a:cubicBezTo>
                  <a:cubicBezTo>
                    <a:pt x="853" y="790"/>
                    <a:pt x="1185" y="636"/>
                    <a:pt x="1493" y="435"/>
                  </a:cubicBezTo>
                  <a:cubicBezTo>
                    <a:pt x="1702" y="309"/>
                    <a:pt x="1590" y="1"/>
                    <a:pt x="1390"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95" name="Google Shape;2109;p61">
              <a:extLst>
                <a:ext uri="{FF2B5EF4-FFF2-40B4-BE49-F238E27FC236}">
                  <a16:creationId xmlns:a16="http://schemas.microsoft.com/office/drawing/2014/main" id="{CD89BAEC-3888-9AFE-55C0-6C4B3E1AAFD6}"/>
                </a:ext>
              </a:extLst>
            </p:cNvPr>
            <p:cNvSpPr/>
            <p:nvPr/>
          </p:nvSpPr>
          <p:spPr>
            <a:xfrm>
              <a:off x="4370200" y="3117075"/>
              <a:ext cx="37550" cy="26650"/>
            </a:xfrm>
            <a:custGeom>
              <a:avLst/>
              <a:gdLst/>
              <a:ahLst/>
              <a:cxnLst/>
              <a:rect l="l" t="t" r="r" b="b"/>
              <a:pathLst>
                <a:path w="1502" h="1066" extrusionOk="0">
                  <a:moveTo>
                    <a:pt x="1155" y="0"/>
                  </a:moveTo>
                  <a:cubicBezTo>
                    <a:pt x="1107" y="0"/>
                    <a:pt x="1058" y="16"/>
                    <a:pt x="1010" y="54"/>
                  </a:cubicBezTo>
                  <a:cubicBezTo>
                    <a:pt x="773" y="232"/>
                    <a:pt x="524" y="422"/>
                    <a:pt x="251" y="564"/>
                  </a:cubicBezTo>
                  <a:cubicBezTo>
                    <a:pt x="0" y="709"/>
                    <a:pt x="158" y="1066"/>
                    <a:pt x="385" y="1066"/>
                  </a:cubicBezTo>
                  <a:cubicBezTo>
                    <a:pt x="437" y="1066"/>
                    <a:pt x="493" y="1047"/>
                    <a:pt x="548" y="1003"/>
                  </a:cubicBezTo>
                  <a:cubicBezTo>
                    <a:pt x="821" y="837"/>
                    <a:pt x="1093" y="647"/>
                    <a:pt x="1331" y="422"/>
                  </a:cubicBezTo>
                  <a:cubicBezTo>
                    <a:pt x="1502" y="260"/>
                    <a:pt x="1346" y="0"/>
                    <a:pt x="1155"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96" name="Google Shape;2110;p61">
              <a:extLst>
                <a:ext uri="{FF2B5EF4-FFF2-40B4-BE49-F238E27FC236}">
                  <a16:creationId xmlns:a16="http://schemas.microsoft.com/office/drawing/2014/main" id="{92CF1522-FA0B-9B3C-0711-86DFD5C35808}"/>
                </a:ext>
              </a:extLst>
            </p:cNvPr>
            <p:cNvSpPr/>
            <p:nvPr/>
          </p:nvSpPr>
          <p:spPr>
            <a:xfrm>
              <a:off x="4358375" y="3101050"/>
              <a:ext cx="28200" cy="24800"/>
            </a:xfrm>
            <a:custGeom>
              <a:avLst/>
              <a:gdLst/>
              <a:ahLst/>
              <a:cxnLst/>
              <a:rect l="l" t="t" r="r" b="b"/>
              <a:pathLst>
                <a:path w="1128" h="992" extrusionOk="0">
                  <a:moveTo>
                    <a:pt x="911" y="0"/>
                  </a:moveTo>
                  <a:cubicBezTo>
                    <a:pt x="708" y="0"/>
                    <a:pt x="510" y="337"/>
                    <a:pt x="345" y="434"/>
                  </a:cubicBezTo>
                  <a:cubicBezTo>
                    <a:pt x="285" y="494"/>
                    <a:pt x="226" y="541"/>
                    <a:pt x="155" y="588"/>
                  </a:cubicBezTo>
                  <a:cubicBezTo>
                    <a:pt x="1" y="707"/>
                    <a:pt x="72" y="968"/>
                    <a:pt x="262" y="992"/>
                  </a:cubicBezTo>
                  <a:cubicBezTo>
                    <a:pt x="546" y="968"/>
                    <a:pt x="807" y="529"/>
                    <a:pt x="1045" y="351"/>
                  </a:cubicBezTo>
                  <a:cubicBezTo>
                    <a:pt x="1128" y="268"/>
                    <a:pt x="1128" y="138"/>
                    <a:pt x="1045" y="55"/>
                  </a:cubicBezTo>
                  <a:cubicBezTo>
                    <a:pt x="1000" y="16"/>
                    <a:pt x="955" y="0"/>
                    <a:pt x="91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97" name="Google Shape;2111;p61">
              <a:extLst>
                <a:ext uri="{FF2B5EF4-FFF2-40B4-BE49-F238E27FC236}">
                  <a16:creationId xmlns:a16="http://schemas.microsoft.com/office/drawing/2014/main" id="{1DAE936D-636F-2E46-0591-35279121F5C0}"/>
                </a:ext>
              </a:extLst>
            </p:cNvPr>
            <p:cNvSpPr/>
            <p:nvPr/>
          </p:nvSpPr>
          <p:spPr>
            <a:xfrm>
              <a:off x="3535575" y="3406800"/>
              <a:ext cx="83325" cy="24450"/>
            </a:xfrm>
            <a:custGeom>
              <a:avLst/>
              <a:gdLst/>
              <a:ahLst/>
              <a:cxnLst/>
              <a:rect l="l" t="t" r="r" b="b"/>
              <a:pathLst>
                <a:path w="3333" h="978" extrusionOk="0">
                  <a:moveTo>
                    <a:pt x="3137" y="0"/>
                  </a:moveTo>
                  <a:cubicBezTo>
                    <a:pt x="2063" y="0"/>
                    <a:pt x="984" y="447"/>
                    <a:pt x="0" y="883"/>
                  </a:cubicBezTo>
                  <a:cubicBezTo>
                    <a:pt x="24" y="907"/>
                    <a:pt x="48" y="942"/>
                    <a:pt x="48" y="978"/>
                  </a:cubicBezTo>
                  <a:cubicBezTo>
                    <a:pt x="902" y="587"/>
                    <a:pt x="1815" y="290"/>
                    <a:pt x="2740" y="136"/>
                  </a:cubicBezTo>
                  <a:cubicBezTo>
                    <a:pt x="2853" y="128"/>
                    <a:pt x="2972" y="109"/>
                    <a:pt x="3093" y="109"/>
                  </a:cubicBezTo>
                  <a:cubicBezTo>
                    <a:pt x="3149" y="109"/>
                    <a:pt x="3205" y="113"/>
                    <a:pt x="3262" y="124"/>
                  </a:cubicBezTo>
                  <a:cubicBezTo>
                    <a:pt x="3274" y="88"/>
                    <a:pt x="3297" y="41"/>
                    <a:pt x="3333" y="5"/>
                  </a:cubicBezTo>
                  <a:cubicBezTo>
                    <a:pt x="3268" y="2"/>
                    <a:pt x="3203" y="0"/>
                    <a:pt x="3137" y="0"/>
                  </a:cubicBezTo>
                  <a:close/>
                </a:path>
              </a:pathLst>
            </a:custGeom>
            <a:solidFill>
              <a:srgbClr val="F799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98" name="Google Shape;2112;p61">
              <a:extLst>
                <a:ext uri="{FF2B5EF4-FFF2-40B4-BE49-F238E27FC236}">
                  <a16:creationId xmlns:a16="http://schemas.microsoft.com/office/drawing/2014/main" id="{405081F6-BB82-0965-D6DC-07115D52D22A}"/>
                </a:ext>
              </a:extLst>
            </p:cNvPr>
            <p:cNvSpPr/>
            <p:nvPr/>
          </p:nvSpPr>
          <p:spPr>
            <a:xfrm>
              <a:off x="2891550" y="3671825"/>
              <a:ext cx="556875" cy="505525"/>
            </a:xfrm>
            <a:custGeom>
              <a:avLst/>
              <a:gdLst/>
              <a:ahLst/>
              <a:cxnLst/>
              <a:rect l="l" t="t" r="r" b="b"/>
              <a:pathLst>
                <a:path w="22275" h="20221" extrusionOk="0">
                  <a:moveTo>
                    <a:pt x="18292" y="0"/>
                  </a:moveTo>
                  <a:cubicBezTo>
                    <a:pt x="17840" y="0"/>
                    <a:pt x="17258" y="312"/>
                    <a:pt x="16700" y="494"/>
                  </a:cubicBezTo>
                  <a:cubicBezTo>
                    <a:pt x="14601" y="1122"/>
                    <a:pt x="12667" y="2202"/>
                    <a:pt x="10675" y="3115"/>
                  </a:cubicBezTo>
                  <a:cubicBezTo>
                    <a:pt x="8065" y="4420"/>
                    <a:pt x="5693" y="6258"/>
                    <a:pt x="3962" y="8642"/>
                  </a:cubicBezTo>
                  <a:cubicBezTo>
                    <a:pt x="1151" y="12758"/>
                    <a:pt x="0" y="18878"/>
                    <a:pt x="6192" y="20028"/>
                  </a:cubicBezTo>
                  <a:cubicBezTo>
                    <a:pt x="6798" y="20160"/>
                    <a:pt x="7397" y="20221"/>
                    <a:pt x="7988" y="20221"/>
                  </a:cubicBezTo>
                  <a:cubicBezTo>
                    <a:pt x="10380" y="20221"/>
                    <a:pt x="12634" y="19218"/>
                    <a:pt x="14660" y="17810"/>
                  </a:cubicBezTo>
                  <a:cubicBezTo>
                    <a:pt x="16225" y="16648"/>
                    <a:pt x="17554" y="15189"/>
                    <a:pt x="18918" y="13801"/>
                  </a:cubicBezTo>
                  <a:cubicBezTo>
                    <a:pt x="19392" y="13256"/>
                    <a:pt x="22274" y="10089"/>
                    <a:pt x="21835" y="9591"/>
                  </a:cubicBezTo>
                  <a:cubicBezTo>
                    <a:pt x="21789" y="9560"/>
                    <a:pt x="21746" y="9547"/>
                    <a:pt x="21706" y="9547"/>
                  </a:cubicBezTo>
                  <a:cubicBezTo>
                    <a:pt x="21591" y="9547"/>
                    <a:pt x="21496" y="9655"/>
                    <a:pt x="21408" y="9769"/>
                  </a:cubicBezTo>
                  <a:cubicBezTo>
                    <a:pt x="21100" y="9591"/>
                    <a:pt x="20732" y="9496"/>
                    <a:pt x="20412" y="9342"/>
                  </a:cubicBezTo>
                  <a:cubicBezTo>
                    <a:pt x="20792" y="8393"/>
                    <a:pt x="21017" y="7420"/>
                    <a:pt x="20934" y="6472"/>
                  </a:cubicBezTo>
                  <a:cubicBezTo>
                    <a:pt x="20851" y="5890"/>
                    <a:pt x="20554" y="5380"/>
                    <a:pt x="20305" y="4859"/>
                  </a:cubicBezTo>
                  <a:cubicBezTo>
                    <a:pt x="19784" y="3637"/>
                    <a:pt x="19226" y="2392"/>
                    <a:pt x="19084" y="1051"/>
                  </a:cubicBezTo>
                  <a:cubicBezTo>
                    <a:pt x="18994" y="247"/>
                    <a:pt x="18695" y="0"/>
                    <a:pt x="18292" y="0"/>
                  </a:cubicBezTo>
                  <a:close/>
                </a:path>
              </a:pathLst>
            </a:custGeom>
            <a:solidFill>
              <a:srgbClr val="F8B8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99" name="Google Shape;2113;p61">
              <a:extLst>
                <a:ext uri="{FF2B5EF4-FFF2-40B4-BE49-F238E27FC236}">
                  <a16:creationId xmlns:a16="http://schemas.microsoft.com/office/drawing/2014/main" id="{12916995-5847-8807-3C92-DC7FD4F828F6}"/>
                </a:ext>
              </a:extLst>
            </p:cNvPr>
            <p:cNvSpPr/>
            <p:nvPr/>
          </p:nvSpPr>
          <p:spPr>
            <a:xfrm>
              <a:off x="3249150" y="3420550"/>
              <a:ext cx="493700" cy="510550"/>
            </a:xfrm>
            <a:custGeom>
              <a:avLst/>
              <a:gdLst/>
              <a:ahLst/>
              <a:cxnLst/>
              <a:rect l="l" t="t" r="r" b="b"/>
              <a:pathLst>
                <a:path w="19748" h="20422" extrusionOk="0">
                  <a:moveTo>
                    <a:pt x="17470" y="1"/>
                  </a:moveTo>
                  <a:lnTo>
                    <a:pt x="17470" y="1"/>
                  </a:lnTo>
                  <a:cubicBezTo>
                    <a:pt x="17565" y="120"/>
                    <a:pt x="17577" y="345"/>
                    <a:pt x="17553" y="475"/>
                  </a:cubicBezTo>
                  <a:cubicBezTo>
                    <a:pt x="17399" y="1389"/>
                    <a:pt x="16391" y="1744"/>
                    <a:pt x="15632" y="1994"/>
                  </a:cubicBezTo>
                  <a:cubicBezTo>
                    <a:pt x="15256" y="2105"/>
                    <a:pt x="14810" y="2269"/>
                    <a:pt x="14432" y="2269"/>
                  </a:cubicBezTo>
                  <a:cubicBezTo>
                    <a:pt x="14048" y="2269"/>
                    <a:pt x="13735" y="2099"/>
                    <a:pt x="13640" y="1531"/>
                  </a:cubicBezTo>
                  <a:cubicBezTo>
                    <a:pt x="13604" y="1317"/>
                    <a:pt x="13390" y="914"/>
                    <a:pt x="13390" y="641"/>
                  </a:cubicBezTo>
                  <a:cubicBezTo>
                    <a:pt x="12003" y="1163"/>
                    <a:pt x="10710" y="1899"/>
                    <a:pt x="9453" y="2681"/>
                  </a:cubicBezTo>
                  <a:cubicBezTo>
                    <a:pt x="7958" y="3595"/>
                    <a:pt x="6440" y="4484"/>
                    <a:pt x="5124" y="5635"/>
                  </a:cubicBezTo>
                  <a:cubicBezTo>
                    <a:pt x="3060" y="7509"/>
                    <a:pt x="688" y="10509"/>
                    <a:pt x="486" y="13498"/>
                  </a:cubicBezTo>
                  <a:cubicBezTo>
                    <a:pt x="0" y="15170"/>
                    <a:pt x="308" y="17056"/>
                    <a:pt x="1423" y="18396"/>
                  </a:cubicBezTo>
                  <a:cubicBezTo>
                    <a:pt x="2579" y="19586"/>
                    <a:pt x="4214" y="20202"/>
                    <a:pt x="5857" y="20202"/>
                  </a:cubicBezTo>
                  <a:cubicBezTo>
                    <a:pt x="6540" y="20202"/>
                    <a:pt x="7224" y="20095"/>
                    <a:pt x="7875" y="19879"/>
                  </a:cubicBezTo>
                  <a:cubicBezTo>
                    <a:pt x="8540" y="19654"/>
                    <a:pt x="9251" y="19393"/>
                    <a:pt x="9903" y="19037"/>
                  </a:cubicBezTo>
                  <a:cubicBezTo>
                    <a:pt x="9915" y="19677"/>
                    <a:pt x="10224" y="20306"/>
                    <a:pt x="10900" y="20401"/>
                  </a:cubicBezTo>
                  <a:cubicBezTo>
                    <a:pt x="10991" y="20415"/>
                    <a:pt x="11081" y="20421"/>
                    <a:pt x="11169" y="20421"/>
                  </a:cubicBezTo>
                  <a:cubicBezTo>
                    <a:pt x="12230" y="20421"/>
                    <a:pt x="13086" y="19480"/>
                    <a:pt x="13699" y="18681"/>
                  </a:cubicBezTo>
                  <a:cubicBezTo>
                    <a:pt x="14422" y="17673"/>
                    <a:pt x="14529" y="16238"/>
                    <a:pt x="13948" y="15182"/>
                  </a:cubicBezTo>
                  <a:cubicBezTo>
                    <a:pt x="14126" y="14886"/>
                    <a:pt x="14292" y="14566"/>
                    <a:pt x="14422" y="14233"/>
                  </a:cubicBezTo>
                  <a:cubicBezTo>
                    <a:pt x="14814" y="13202"/>
                    <a:pt x="14695" y="12288"/>
                    <a:pt x="14244" y="11577"/>
                  </a:cubicBezTo>
                  <a:cubicBezTo>
                    <a:pt x="15336" y="10296"/>
                    <a:pt x="15810" y="8552"/>
                    <a:pt x="14339" y="7366"/>
                  </a:cubicBezTo>
                  <a:cubicBezTo>
                    <a:pt x="13900" y="6987"/>
                    <a:pt x="13402" y="6761"/>
                    <a:pt x="12869" y="6631"/>
                  </a:cubicBezTo>
                  <a:cubicBezTo>
                    <a:pt x="14588" y="6014"/>
                    <a:pt x="16273" y="5196"/>
                    <a:pt x="17684" y="4022"/>
                  </a:cubicBezTo>
                  <a:cubicBezTo>
                    <a:pt x="18906" y="3085"/>
                    <a:pt x="19748" y="985"/>
                    <a:pt x="18004" y="167"/>
                  </a:cubicBezTo>
                  <a:cubicBezTo>
                    <a:pt x="17826" y="96"/>
                    <a:pt x="17648" y="48"/>
                    <a:pt x="17470" y="1"/>
                  </a:cubicBezTo>
                  <a:close/>
                </a:path>
              </a:pathLst>
            </a:custGeom>
            <a:solidFill>
              <a:srgbClr val="F799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00" name="Google Shape;2114;p61">
              <a:extLst>
                <a:ext uri="{FF2B5EF4-FFF2-40B4-BE49-F238E27FC236}">
                  <a16:creationId xmlns:a16="http://schemas.microsoft.com/office/drawing/2014/main" id="{7AE2516C-02B5-FB90-E4B9-FA98823B9F1E}"/>
                </a:ext>
              </a:extLst>
            </p:cNvPr>
            <p:cNvSpPr/>
            <p:nvPr/>
          </p:nvSpPr>
          <p:spPr>
            <a:xfrm>
              <a:off x="3583900" y="3418950"/>
              <a:ext cx="104700" cy="58350"/>
            </a:xfrm>
            <a:custGeom>
              <a:avLst/>
              <a:gdLst/>
              <a:ahLst/>
              <a:cxnLst/>
              <a:rect l="l" t="t" r="r" b="b"/>
              <a:pathLst>
                <a:path w="4188" h="2334" extrusionOk="0">
                  <a:moveTo>
                    <a:pt x="3947" y="1"/>
                  </a:moveTo>
                  <a:cubicBezTo>
                    <a:pt x="3920" y="1"/>
                    <a:pt x="3889" y="6"/>
                    <a:pt x="3855" y="18"/>
                  </a:cubicBezTo>
                  <a:lnTo>
                    <a:pt x="3843" y="18"/>
                  </a:lnTo>
                  <a:cubicBezTo>
                    <a:pt x="3796" y="53"/>
                    <a:pt x="3772" y="89"/>
                    <a:pt x="3760" y="136"/>
                  </a:cubicBezTo>
                  <a:cubicBezTo>
                    <a:pt x="3642" y="94"/>
                    <a:pt x="3511" y="88"/>
                    <a:pt x="3385" y="88"/>
                  </a:cubicBezTo>
                  <a:cubicBezTo>
                    <a:pt x="3335" y="88"/>
                    <a:pt x="3286" y="89"/>
                    <a:pt x="3238" y="89"/>
                  </a:cubicBezTo>
                  <a:cubicBezTo>
                    <a:pt x="2301" y="136"/>
                    <a:pt x="1364" y="338"/>
                    <a:pt x="475" y="646"/>
                  </a:cubicBezTo>
                  <a:cubicBezTo>
                    <a:pt x="475" y="611"/>
                    <a:pt x="463" y="575"/>
                    <a:pt x="439" y="551"/>
                  </a:cubicBezTo>
                  <a:cubicBezTo>
                    <a:pt x="397" y="487"/>
                    <a:pt x="326" y="443"/>
                    <a:pt x="243" y="443"/>
                  </a:cubicBezTo>
                  <a:cubicBezTo>
                    <a:pt x="233" y="443"/>
                    <a:pt x="224" y="443"/>
                    <a:pt x="214" y="444"/>
                  </a:cubicBezTo>
                  <a:cubicBezTo>
                    <a:pt x="72" y="480"/>
                    <a:pt x="12" y="575"/>
                    <a:pt x="0" y="705"/>
                  </a:cubicBezTo>
                  <a:cubicBezTo>
                    <a:pt x="0" y="978"/>
                    <a:pt x="214" y="1381"/>
                    <a:pt x="250" y="1595"/>
                  </a:cubicBezTo>
                  <a:cubicBezTo>
                    <a:pt x="345" y="2163"/>
                    <a:pt x="658" y="2333"/>
                    <a:pt x="1042" y="2333"/>
                  </a:cubicBezTo>
                  <a:cubicBezTo>
                    <a:pt x="1420" y="2333"/>
                    <a:pt x="1866" y="2169"/>
                    <a:pt x="2242" y="2058"/>
                  </a:cubicBezTo>
                  <a:cubicBezTo>
                    <a:pt x="3001" y="1808"/>
                    <a:pt x="4009" y="1453"/>
                    <a:pt x="4163" y="539"/>
                  </a:cubicBezTo>
                  <a:cubicBezTo>
                    <a:pt x="4187" y="409"/>
                    <a:pt x="4175" y="184"/>
                    <a:pt x="4080" y="65"/>
                  </a:cubicBezTo>
                  <a:cubicBezTo>
                    <a:pt x="4048" y="25"/>
                    <a:pt x="4005" y="1"/>
                    <a:pt x="394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01" name="Google Shape;2115;p61">
              <a:extLst>
                <a:ext uri="{FF2B5EF4-FFF2-40B4-BE49-F238E27FC236}">
                  <a16:creationId xmlns:a16="http://schemas.microsoft.com/office/drawing/2014/main" id="{5DFFE271-D1C4-536A-DB57-5FAB07D973B3}"/>
                </a:ext>
              </a:extLst>
            </p:cNvPr>
            <p:cNvSpPr/>
            <p:nvPr/>
          </p:nvSpPr>
          <p:spPr>
            <a:xfrm>
              <a:off x="3559300" y="3413250"/>
              <a:ext cx="195125" cy="171975"/>
            </a:xfrm>
            <a:custGeom>
              <a:avLst/>
              <a:gdLst/>
              <a:ahLst/>
              <a:cxnLst/>
              <a:rect l="l" t="t" r="r" b="b"/>
              <a:pathLst>
                <a:path w="7805" h="6879" extrusionOk="0">
                  <a:moveTo>
                    <a:pt x="4441" y="1"/>
                  </a:moveTo>
                  <a:cubicBezTo>
                    <a:pt x="3388" y="1"/>
                    <a:pt x="2325" y="333"/>
                    <a:pt x="1328" y="649"/>
                  </a:cubicBezTo>
                  <a:cubicBezTo>
                    <a:pt x="925" y="791"/>
                    <a:pt x="546" y="957"/>
                    <a:pt x="154" y="1123"/>
                  </a:cubicBezTo>
                  <a:cubicBezTo>
                    <a:pt x="47" y="1159"/>
                    <a:pt x="0" y="1277"/>
                    <a:pt x="59" y="1372"/>
                  </a:cubicBezTo>
                  <a:cubicBezTo>
                    <a:pt x="91" y="1436"/>
                    <a:pt x="149" y="1467"/>
                    <a:pt x="209" y="1467"/>
                  </a:cubicBezTo>
                  <a:cubicBezTo>
                    <a:pt x="239" y="1467"/>
                    <a:pt x="269" y="1459"/>
                    <a:pt x="297" y="1443"/>
                  </a:cubicBezTo>
                  <a:cubicBezTo>
                    <a:pt x="724" y="1254"/>
                    <a:pt x="1162" y="1088"/>
                    <a:pt x="1613" y="933"/>
                  </a:cubicBezTo>
                  <a:cubicBezTo>
                    <a:pt x="2489" y="711"/>
                    <a:pt x="3433" y="440"/>
                    <a:pt x="4355" y="440"/>
                  </a:cubicBezTo>
                  <a:cubicBezTo>
                    <a:pt x="4806" y="440"/>
                    <a:pt x="5252" y="505"/>
                    <a:pt x="5681" y="672"/>
                  </a:cubicBezTo>
                  <a:cubicBezTo>
                    <a:pt x="7804" y="2036"/>
                    <a:pt x="4590" y="4764"/>
                    <a:pt x="3214" y="5429"/>
                  </a:cubicBezTo>
                  <a:cubicBezTo>
                    <a:pt x="2408" y="5879"/>
                    <a:pt x="1530" y="6164"/>
                    <a:pt x="664" y="6484"/>
                  </a:cubicBezTo>
                  <a:cubicBezTo>
                    <a:pt x="442" y="6569"/>
                    <a:pt x="531" y="6879"/>
                    <a:pt x="729" y="6879"/>
                  </a:cubicBezTo>
                  <a:cubicBezTo>
                    <a:pt x="753" y="6879"/>
                    <a:pt x="779" y="6874"/>
                    <a:pt x="807" y="6864"/>
                  </a:cubicBezTo>
                  <a:cubicBezTo>
                    <a:pt x="2550" y="6294"/>
                    <a:pt x="4258" y="5464"/>
                    <a:pt x="5586" y="4148"/>
                  </a:cubicBezTo>
                  <a:cubicBezTo>
                    <a:pt x="7093" y="2712"/>
                    <a:pt x="7520" y="566"/>
                    <a:pt x="5076" y="44"/>
                  </a:cubicBezTo>
                  <a:cubicBezTo>
                    <a:pt x="4865" y="14"/>
                    <a:pt x="4654" y="1"/>
                    <a:pt x="444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02" name="Google Shape;2116;p61">
              <a:extLst>
                <a:ext uri="{FF2B5EF4-FFF2-40B4-BE49-F238E27FC236}">
                  <a16:creationId xmlns:a16="http://schemas.microsoft.com/office/drawing/2014/main" id="{4D649AC2-6056-46B6-0569-40AC5C009B59}"/>
                </a:ext>
              </a:extLst>
            </p:cNvPr>
            <p:cNvSpPr/>
            <p:nvPr/>
          </p:nvSpPr>
          <p:spPr>
            <a:xfrm>
              <a:off x="3518125" y="3644725"/>
              <a:ext cx="101075" cy="89275"/>
            </a:xfrm>
            <a:custGeom>
              <a:avLst/>
              <a:gdLst/>
              <a:ahLst/>
              <a:cxnLst/>
              <a:rect l="l" t="t" r="r" b="b"/>
              <a:pathLst>
                <a:path w="4043" h="3571" extrusionOk="0">
                  <a:moveTo>
                    <a:pt x="296" y="0"/>
                  </a:moveTo>
                  <a:cubicBezTo>
                    <a:pt x="0" y="0"/>
                    <a:pt x="12" y="478"/>
                    <a:pt x="291" y="478"/>
                  </a:cubicBezTo>
                  <a:cubicBezTo>
                    <a:pt x="304" y="478"/>
                    <a:pt x="317" y="477"/>
                    <a:pt x="331" y="475"/>
                  </a:cubicBezTo>
                  <a:cubicBezTo>
                    <a:pt x="627" y="487"/>
                    <a:pt x="947" y="605"/>
                    <a:pt x="1244" y="700"/>
                  </a:cubicBezTo>
                  <a:cubicBezTo>
                    <a:pt x="2442" y="1092"/>
                    <a:pt x="3130" y="2337"/>
                    <a:pt x="3568" y="3464"/>
                  </a:cubicBezTo>
                  <a:cubicBezTo>
                    <a:pt x="3587" y="3528"/>
                    <a:pt x="3654" y="3571"/>
                    <a:pt x="3722" y="3571"/>
                  </a:cubicBezTo>
                  <a:cubicBezTo>
                    <a:pt x="3743" y="3571"/>
                    <a:pt x="3763" y="3567"/>
                    <a:pt x="3782" y="3559"/>
                  </a:cubicBezTo>
                  <a:cubicBezTo>
                    <a:pt x="4043" y="3416"/>
                    <a:pt x="3699" y="2942"/>
                    <a:pt x="3663" y="2705"/>
                  </a:cubicBezTo>
                  <a:cubicBezTo>
                    <a:pt x="3106" y="1175"/>
                    <a:pt x="1967" y="143"/>
                    <a:pt x="307" y="0"/>
                  </a:cubicBezTo>
                  <a:cubicBezTo>
                    <a:pt x="303" y="0"/>
                    <a:pt x="300" y="0"/>
                    <a:pt x="296"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03" name="Google Shape;2117;p61">
              <a:extLst>
                <a:ext uri="{FF2B5EF4-FFF2-40B4-BE49-F238E27FC236}">
                  <a16:creationId xmlns:a16="http://schemas.microsoft.com/office/drawing/2014/main" id="{71DD4121-AEFC-8047-F5C8-9C38A381D5D8}"/>
                </a:ext>
              </a:extLst>
            </p:cNvPr>
            <p:cNvSpPr/>
            <p:nvPr/>
          </p:nvSpPr>
          <p:spPr>
            <a:xfrm>
              <a:off x="3528150" y="3578675"/>
              <a:ext cx="82175" cy="28125"/>
            </a:xfrm>
            <a:custGeom>
              <a:avLst/>
              <a:gdLst/>
              <a:ahLst/>
              <a:cxnLst/>
              <a:rect l="l" t="t" r="r" b="b"/>
              <a:pathLst>
                <a:path w="3287" h="1125" extrusionOk="0">
                  <a:moveTo>
                    <a:pt x="758" y="0"/>
                  </a:moveTo>
                  <a:cubicBezTo>
                    <a:pt x="600" y="0"/>
                    <a:pt x="442" y="8"/>
                    <a:pt x="285" y="21"/>
                  </a:cubicBezTo>
                  <a:cubicBezTo>
                    <a:pt x="282" y="21"/>
                    <a:pt x="278" y="21"/>
                    <a:pt x="275" y="21"/>
                  </a:cubicBezTo>
                  <a:cubicBezTo>
                    <a:pt x="1" y="21"/>
                    <a:pt x="32" y="446"/>
                    <a:pt x="270" y="446"/>
                  </a:cubicBezTo>
                  <a:cubicBezTo>
                    <a:pt x="289" y="446"/>
                    <a:pt x="310" y="443"/>
                    <a:pt x="333" y="436"/>
                  </a:cubicBezTo>
                  <a:cubicBezTo>
                    <a:pt x="443" y="424"/>
                    <a:pt x="553" y="419"/>
                    <a:pt x="663" y="419"/>
                  </a:cubicBezTo>
                  <a:cubicBezTo>
                    <a:pt x="1426" y="419"/>
                    <a:pt x="2170" y="696"/>
                    <a:pt x="2823" y="1101"/>
                  </a:cubicBezTo>
                  <a:cubicBezTo>
                    <a:pt x="2851" y="1116"/>
                    <a:pt x="2883" y="1124"/>
                    <a:pt x="2915" y="1124"/>
                  </a:cubicBezTo>
                  <a:cubicBezTo>
                    <a:pt x="2979" y="1124"/>
                    <a:pt x="3045" y="1093"/>
                    <a:pt x="3084" y="1029"/>
                  </a:cubicBezTo>
                  <a:cubicBezTo>
                    <a:pt x="3286" y="650"/>
                    <a:pt x="1863" y="152"/>
                    <a:pt x="1578" y="92"/>
                  </a:cubicBezTo>
                  <a:cubicBezTo>
                    <a:pt x="1307" y="25"/>
                    <a:pt x="1032" y="0"/>
                    <a:pt x="758"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04" name="Google Shape;2118;p61">
              <a:extLst>
                <a:ext uri="{FF2B5EF4-FFF2-40B4-BE49-F238E27FC236}">
                  <a16:creationId xmlns:a16="http://schemas.microsoft.com/office/drawing/2014/main" id="{398CB704-58A5-E849-57C7-73B6399E970B}"/>
                </a:ext>
              </a:extLst>
            </p:cNvPr>
            <p:cNvSpPr/>
            <p:nvPr/>
          </p:nvSpPr>
          <p:spPr>
            <a:xfrm>
              <a:off x="3500000" y="3715375"/>
              <a:ext cx="104675" cy="98675"/>
            </a:xfrm>
            <a:custGeom>
              <a:avLst/>
              <a:gdLst/>
              <a:ahLst/>
              <a:cxnLst/>
              <a:rect l="l" t="t" r="r" b="b"/>
              <a:pathLst>
                <a:path w="4187" h="3947" extrusionOk="0">
                  <a:moveTo>
                    <a:pt x="446" y="1"/>
                  </a:moveTo>
                  <a:cubicBezTo>
                    <a:pt x="337" y="1"/>
                    <a:pt x="233" y="26"/>
                    <a:pt x="142" y="92"/>
                  </a:cubicBezTo>
                  <a:cubicBezTo>
                    <a:pt x="0" y="285"/>
                    <a:pt x="162" y="477"/>
                    <a:pt x="352" y="477"/>
                  </a:cubicBezTo>
                  <a:cubicBezTo>
                    <a:pt x="385" y="477"/>
                    <a:pt x="418" y="472"/>
                    <a:pt x="451" y="460"/>
                  </a:cubicBezTo>
                  <a:cubicBezTo>
                    <a:pt x="783" y="495"/>
                    <a:pt x="1103" y="650"/>
                    <a:pt x="1399" y="827"/>
                  </a:cubicBezTo>
                  <a:cubicBezTo>
                    <a:pt x="2514" y="1503"/>
                    <a:pt x="3356" y="2571"/>
                    <a:pt x="3724" y="3840"/>
                  </a:cubicBezTo>
                  <a:cubicBezTo>
                    <a:pt x="3742" y="3904"/>
                    <a:pt x="3803" y="3947"/>
                    <a:pt x="3868" y="3947"/>
                  </a:cubicBezTo>
                  <a:cubicBezTo>
                    <a:pt x="3887" y="3947"/>
                    <a:pt x="3907" y="3943"/>
                    <a:pt x="3926" y="3935"/>
                  </a:cubicBezTo>
                  <a:cubicBezTo>
                    <a:pt x="4187" y="3816"/>
                    <a:pt x="3795" y="3164"/>
                    <a:pt x="3760" y="2927"/>
                  </a:cubicBezTo>
                  <a:cubicBezTo>
                    <a:pt x="3309" y="1741"/>
                    <a:pt x="2372" y="756"/>
                    <a:pt x="1233" y="223"/>
                  </a:cubicBezTo>
                  <a:cubicBezTo>
                    <a:pt x="1007" y="147"/>
                    <a:pt x="710" y="1"/>
                    <a:pt x="446"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05" name="Google Shape;2119;p61">
              <a:extLst>
                <a:ext uri="{FF2B5EF4-FFF2-40B4-BE49-F238E27FC236}">
                  <a16:creationId xmlns:a16="http://schemas.microsoft.com/office/drawing/2014/main" id="{24082C96-C44C-BF87-467A-F6AE0083D491}"/>
                </a:ext>
              </a:extLst>
            </p:cNvPr>
            <p:cNvSpPr/>
            <p:nvPr/>
          </p:nvSpPr>
          <p:spPr>
            <a:xfrm>
              <a:off x="3491675" y="3832125"/>
              <a:ext cx="43325" cy="95500"/>
            </a:xfrm>
            <a:custGeom>
              <a:avLst/>
              <a:gdLst/>
              <a:ahLst/>
              <a:cxnLst/>
              <a:rect l="l" t="t" r="r" b="b"/>
              <a:pathLst>
                <a:path w="1733" h="3820" extrusionOk="0">
                  <a:moveTo>
                    <a:pt x="1424" y="0"/>
                  </a:moveTo>
                  <a:cubicBezTo>
                    <a:pt x="890" y="214"/>
                    <a:pt x="558" y="842"/>
                    <a:pt x="345" y="1364"/>
                  </a:cubicBezTo>
                  <a:cubicBezTo>
                    <a:pt x="1" y="2183"/>
                    <a:pt x="72" y="3155"/>
                    <a:pt x="748" y="3760"/>
                  </a:cubicBezTo>
                  <a:cubicBezTo>
                    <a:pt x="784" y="3802"/>
                    <a:pt x="827" y="3819"/>
                    <a:pt x="870" y="3819"/>
                  </a:cubicBezTo>
                  <a:cubicBezTo>
                    <a:pt x="1006" y="3819"/>
                    <a:pt x="1136" y="3635"/>
                    <a:pt x="1009" y="3499"/>
                  </a:cubicBezTo>
                  <a:cubicBezTo>
                    <a:pt x="831" y="3309"/>
                    <a:pt x="724" y="3072"/>
                    <a:pt x="641" y="2823"/>
                  </a:cubicBezTo>
                  <a:cubicBezTo>
                    <a:pt x="487" y="1993"/>
                    <a:pt x="902" y="1056"/>
                    <a:pt x="1495" y="475"/>
                  </a:cubicBezTo>
                  <a:cubicBezTo>
                    <a:pt x="1732" y="392"/>
                    <a:pt x="1685" y="0"/>
                    <a:pt x="1424"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06" name="Google Shape;2120;p61">
              <a:extLst>
                <a:ext uri="{FF2B5EF4-FFF2-40B4-BE49-F238E27FC236}">
                  <a16:creationId xmlns:a16="http://schemas.microsoft.com/office/drawing/2014/main" id="{E36F2558-B04B-39CE-6C17-6243305A3F2D}"/>
                </a:ext>
              </a:extLst>
            </p:cNvPr>
            <p:cNvSpPr/>
            <p:nvPr/>
          </p:nvSpPr>
          <p:spPr>
            <a:xfrm>
              <a:off x="3120150" y="3914375"/>
              <a:ext cx="324525" cy="260450"/>
            </a:xfrm>
            <a:custGeom>
              <a:avLst/>
              <a:gdLst/>
              <a:ahLst/>
              <a:cxnLst/>
              <a:rect l="l" t="t" r="r" b="b"/>
              <a:pathLst>
                <a:path w="12981" h="10418" extrusionOk="0">
                  <a:moveTo>
                    <a:pt x="12646" y="1"/>
                  </a:moveTo>
                  <a:cubicBezTo>
                    <a:pt x="12611" y="1"/>
                    <a:pt x="12574" y="10"/>
                    <a:pt x="12537" y="31"/>
                  </a:cubicBezTo>
                  <a:cubicBezTo>
                    <a:pt x="12051" y="624"/>
                    <a:pt x="11600" y="1276"/>
                    <a:pt x="11102" y="1870"/>
                  </a:cubicBezTo>
                  <a:cubicBezTo>
                    <a:pt x="9133" y="4396"/>
                    <a:pt x="6761" y="6673"/>
                    <a:pt x="4140" y="8499"/>
                  </a:cubicBezTo>
                  <a:cubicBezTo>
                    <a:pt x="2907" y="9140"/>
                    <a:pt x="1602" y="9757"/>
                    <a:pt x="214" y="9970"/>
                  </a:cubicBezTo>
                  <a:cubicBezTo>
                    <a:pt x="96" y="9982"/>
                    <a:pt x="1" y="10089"/>
                    <a:pt x="13" y="10207"/>
                  </a:cubicBezTo>
                  <a:cubicBezTo>
                    <a:pt x="38" y="10363"/>
                    <a:pt x="170" y="10418"/>
                    <a:pt x="351" y="10418"/>
                  </a:cubicBezTo>
                  <a:cubicBezTo>
                    <a:pt x="766" y="10418"/>
                    <a:pt x="1438" y="10130"/>
                    <a:pt x="1685" y="10089"/>
                  </a:cubicBezTo>
                  <a:cubicBezTo>
                    <a:pt x="4021" y="9365"/>
                    <a:pt x="5860" y="7989"/>
                    <a:pt x="7627" y="6317"/>
                  </a:cubicBezTo>
                  <a:cubicBezTo>
                    <a:pt x="9442" y="4775"/>
                    <a:pt x="10972" y="2937"/>
                    <a:pt x="12383" y="1016"/>
                  </a:cubicBezTo>
                  <a:cubicBezTo>
                    <a:pt x="12537" y="814"/>
                    <a:pt x="12680" y="612"/>
                    <a:pt x="12822" y="411"/>
                  </a:cubicBezTo>
                  <a:cubicBezTo>
                    <a:pt x="12981" y="252"/>
                    <a:pt x="12832" y="1"/>
                    <a:pt x="12646" y="1"/>
                  </a:cubicBezTo>
                  <a:close/>
                </a:path>
              </a:pathLst>
            </a:custGeom>
            <a:solidFill>
              <a:srgbClr val="EA9A0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07" name="Google Shape;2121;p61">
              <a:extLst>
                <a:ext uri="{FF2B5EF4-FFF2-40B4-BE49-F238E27FC236}">
                  <a16:creationId xmlns:a16="http://schemas.microsoft.com/office/drawing/2014/main" id="{61AC1A6D-94DA-476C-46B0-105E1AB6EA56}"/>
                </a:ext>
              </a:extLst>
            </p:cNvPr>
            <p:cNvSpPr/>
            <p:nvPr/>
          </p:nvSpPr>
          <p:spPr>
            <a:xfrm>
              <a:off x="4643025" y="3593475"/>
              <a:ext cx="535825" cy="521000"/>
            </a:xfrm>
            <a:custGeom>
              <a:avLst/>
              <a:gdLst/>
              <a:ahLst/>
              <a:cxnLst/>
              <a:rect l="l" t="t" r="r" b="b"/>
              <a:pathLst>
                <a:path w="21433" h="20840" extrusionOk="0">
                  <a:moveTo>
                    <a:pt x="4804" y="1"/>
                  </a:moveTo>
                  <a:cubicBezTo>
                    <a:pt x="4430" y="1"/>
                    <a:pt x="4134" y="242"/>
                    <a:pt x="3986" y="995"/>
                  </a:cubicBezTo>
                  <a:cubicBezTo>
                    <a:pt x="3725" y="2323"/>
                    <a:pt x="3061" y="3533"/>
                    <a:pt x="2420" y="4719"/>
                  </a:cubicBezTo>
                  <a:cubicBezTo>
                    <a:pt x="2136" y="5229"/>
                    <a:pt x="1792" y="5715"/>
                    <a:pt x="1661" y="6285"/>
                  </a:cubicBezTo>
                  <a:cubicBezTo>
                    <a:pt x="1495" y="7233"/>
                    <a:pt x="1626" y="8218"/>
                    <a:pt x="1922" y="9179"/>
                  </a:cubicBezTo>
                  <a:cubicBezTo>
                    <a:pt x="1590" y="9321"/>
                    <a:pt x="1211" y="9392"/>
                    <a:pt x="890" y="9546"/>
                  </a:cubicBezTo>
                  <a:cubicBezTo>
                    <a:pt x="818" y="9420"/>
                    <a:pt x="733" y="9308"/>
                    <a:pt x="612" y="9308"/>
                  </a:cubicBezTo>
                  <a:cubicBezTo>
                    <a:pt x="574" y="9308"/>
                    <a:pt x="533" y="9319"/>
                    <a:pt x="487" y="9345"/>
                  </a:cubicBezTo>
                  <a:cubicBezTo>
                    <a:pt x="1" y="9807"/>
                    <a:pt x="2598" y="13140"/>
                    <a:pt x="3025" y="13721"/>
                  </a:cubicBezTo>
                  <a:cubicBezTo>
                    <a:pt x="4247" y="15192"/>
                    <a:pt x="5445" y="16734"/>
                    <a:pt x="6904" y="17991"/>
                  </a:cubicBezTo>
                  <a:cubicBezTo>
                    <a:pt x="8946" y="19635"/>
                    <a:pt x="11279" y="20840"/>
                    <a:pt x="13879" y="20840"/>
                  </a:cubicBezTo>
                  <a:cubicBezTo>
                    <a:pt x="14299" y="20840"/>
                    <a:pt x="14725" y="20808"/>
                    <a:pt x="15158" y="20742"/>
                  </a:cubicBezTo>
                  <a:cubicBezTo>
                    <a:pt x="21433" y="19995"/>
                    <a:pt x="20828" y="13816"/>
                    <a:pt x="18396" y="9534"/>
                  </a:cubicBezTo>
                  <a:cubicBezTo>
                    <a:pt x="16878" y="7044"/>
                    <a:pt x="14684" y="5063"/>
                    <a:pt x="12193" y="3592"/>
                  </a:cubicBezTo>
                  <a:cubicBezTo>
                    <a:pt x="10284" y="2549"/>
                    <a:pt x="8457" y="1363"/>
                    <a:pt x="6417" y="592"/>
                  </a:cubicBezTo>
                  <a:cubicBezTo>
                    <a:pt x="5847" y="369"/>
                    <a:pt x="5266" y="1"/>
                    <a:pt x="4804" y="1"/>
                  </a:cubicBezTo>
                  <a:close/>
                </a:path>
              </a:pathLst>
            </a:custGeom>
            <a:solidFill>
              <a:srgbClr val="F8B8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09" name="Google Shape;2122;p61">
              <a:extLst>
                <a:ext uri="{FF2B5EF4-FFF2-40B4-BE49-F238E27FC236}">
                  <a16:creationId xmlns:a16="http://schemas.microsoft.com/office/drawing/2014/main" id="{09E3FA62-6330-1524-CDAC-87081FC1CA13}"/>
                </a:ext>
              </a:extLst>
            </p:cNvPr>
            <p:cNvSpPr/>
            <p:nvPr/>
          </p:nvSpPr>
          <p:spPr>
            <a:xfrm>
              <a:off x="4662800" y="3835075"/>
              <a:ext cx="301675" cy="279600"/>
            </a:xfrm>
            <a:custGeom>
              <a:avLst/>
              <a:gdLst/>
              <a:ahLst/>
              <a:cxnLst/>
              <a:rect l="l" t="t" r="r" b="b"/>
              <a:pathLst>
                <a:path w="12067" h="11184" extrusionOk="0">
                  <a:moveTo>
                    <a:pt x="350" y="0"/>
                  </a:moveTo>
                  <a:cubicBezTo>
                    <a:pt x="167" y="0"/>
                    <a:pt x="0" y="238"/>
                    <a:pt x="147" y="404"/>
                  </a:cubicBezTo>
                  <a:cubicBezTo>
                    <a:pt x="265" y="618"/>
                    <a:pt x="396" y="831"/>
                    <a:pt x="526" y="1033"/>
                  </a:cubicBezTo>
                  <a:cubicBezTo>
                    <a:pt x="1760" y="3037"/>
                    <a:pt x="3124" y="4970"/>
                    <a:pt x="4796" y="6631"/>
                  </a:cubicBezTo>
                  <a:cubicBezTo>
                    <a:pt x="6409" y="8410"/>
                    <a:pt x="8117" y="9904"/>
                    <a:pt x="10382" y="10770"/>
                  </a:cubicBezTo>
                  <a:cubicBezTo>
                    <a:pt x="10632" y="10830"/>
                    <a:pt x="11323" y="11183"/>
                    <a:pt x="11735" y="11183"/>
                  </a:cubicBezTo>
                  <a:cubicBezTo>
                    <a:pt x="11891" y="11183"/>
                    <a:pt x="12007" y="11132"/>
                    <a:pt x="12043" y="10995"/>
                  </a:cubicBezTo>
                  <a:cubicBezTo>
                    <a:pt x="12066" y="10877"/>
                    <a:pt x="11983" y="10758"/>
                    <a:pt x="11865" y="10746"/>
                  </a:cubicBezTo>
                  <a:cubicBezTo>
                    <a:pt x="10501" y="10438"/>
                    <a:pt x="9256" y="9750"/>
                    <a:pt x="8081" y="9015"/>
                  </a:cubicBezTo>
                  <a:cubicBezTo>
                    <a:pt x="5626" y="7034"/>
                    <a:pt x="3468" y="4615"/>
                    <a:pt x="1724" y="1970"/>
                  </a:cubicBezTo>
                  <a:cubicBezTo>
                    <a:pt x="1297" y="1341"/>
                    <a:pt x="894" y="665"/>
                    <a:pt x="467" y="36"/>
                  </a:cubicBezTo>
                  <a:cubicBezTo>
                    <a:pt x="429" y="11"/>
                    <a:pt x="389" y="0"/>
                    <a:pt x="350" y="0"/>
                  </a:cubicBezTo>
                  <a:close/>
                </a:path>
              </a:pathLst>
            </a:custGeom>
            <a:solidFill>
              <a:srgbClr val="EA9A0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10" name="Google Shape;2123;p61">
              <a:extLst>
                <a:ext uri="{FF2B5EF4-FFF2-40B4-BE49-F238E27FC236}">
                  <a16:creationId xmlns:a16="http://schemas.microsoft.com/office/drawing/2014/main" id="{1F2357DD-E450-ECCD-D1D4-9A08CB07A864}"/>
                </a:ext>
              </a:extLst>
            </p:cNvPr>
            <p:cNvSpPr/>
            <p:nvPr/>
          </p:nvSpPr>
          <p:spPr>
            <a:xfrm>
              <a:off x="4456825" y="3320500"/>
              <a:ext cx="83650" cy="21225"/>
            </a:xfrm>
            <a:custGeom>
              <a:avLst/>
              <a:gdLst/>
              <a:ahLst/>
              <a:cxnLst/>
              <a:rect l="l" t="t" r="r" b="b"/>
              <a:pathLst>
                <a:path w="3346" h="849" extrusionOk="0">
                  <a:moveTo>
                    <a:pt x="373" y="1"/>
                  </a:moveTo>
                  <a:cubicBezTo>
                    <a:pt x="249" y="1"/>
                    <a:pt x="125" y="6"/>
                    <a:pt x="0" y="18"/>
                  </a:cubicBezTo>
                  <a:cubicBezTo>
                    <a:pt x="48" y="53"/>
                    <a:pt x="72" y="89"/>
                    <a:pt x="83" y="136"/>
                  </a:cubicBezTo>
                  <a:cubicBezTo>
                    <a:pt x="159" y="115"/>
                    <a:pt x="236" y="108"/>
                    <a:pt x="315" y="108"/>
                  </a:cubicBezTo>
                  <a:cubicBezTo>
                    <a:pt x="411" y="108"/>
                    <a:pt x="508" y="118"/>
                    <a:pt x="605" y="125"/>
                  </a:cubicBezTo>
                  <a:cubicBezTo>
                    <a:pt x="1530" y="231"/>
                    <a:pt x="2444" y="492"/>
                    <a:pt x="3310" y="848"/>
                  </a:cubicBezTo>
                  <a:cubicBezTo>
                    <a:pt x="3310" y="813"/>
                    <a:pt x="3333" y="789"/>
                    <a:pt x="3345" y="753"/>
                  </a:cubicBezTo>
                  <a:cubicBezTo>
                    <a:pt x="2414" y="372"/>
                    <a:pt x="1398" y="1"/>
                    <a:pt x="373" y="1"/>
                  </a:cubicBezTo>
                  <a:close/>
                </a:path>
              </a:pathLst>
            </a:custGeom>
            <a:solidFill>
              <a:srgbClr val="F799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11" name="Google Shape;2124;p61">
              <a:extLst>
                <a:ext uri="{FF2B5EF4-FFF2-40B4-BE49-F238E27FC236}">
                  <a16:creationId xmlns:a16="http://schemas.microsoft.com/office/drawing/2014/main" id="{CBFC990F-4820-5046-1761-BDD1D119A0C8}"/>
                </a:ext>
              </a:extLst>
            </p:cNvPr>
            <p:cNvSpPr/>
            <p:nvPr/>
          </p:nvSpPr>
          <p:spPr>
            <a:xfrm>
              <a:off x="4391900" y="3321525"/>
              <a:ext cx="460800" cy="522550"/>
            </a:xfrm>
            <a:custGeom>
              <a:avLst/>
              <a:gdLst/>
              <a:ahLst/>
              <a:cxnLst/>
              <a:rect l="l" t="t" r="r" b="b"/>
              <a:pathLst>
                <a:path w="18432" h="20902" extrusionOk="0">
                  <a:moveTo>
                    <a:pt x="2360" y="1"/>
                  </a:moveTo>
                  <a:cubicBezTo>
                    <a:pt x="2182" y="36"/>
                    <a:pt x="2004" y="72"/>
                    <a:pt x="1815" y="131"/>
                  </a:cubicBezTo>
                  <a:cubicBezTo>
                    <a:pt x="0" y="831"/>
                    <a:pt x="652" y="2978"/>
                    <a:pt x="1791" y="3998"/>
                  </a:cubicBezTo>
                  <a:cubicBezTo>
                    <a:pt x="3096" y="5267"/>
                    <a:pt x="4697" y="6192"/>
                    <a:pt x="6357" y="6915"/>
                  </a:cubicBezTo>
                  <a:cubicBezTo>
                    <a:pt x="5823" y="6998"/>
                    <a:pt x="5302" y="7188"/>
                    <a:pt x="4839" y="7544"/>
                  </a:cubicBezTo>
                  <a:cubicBezTo>
                    <a:pt x="3262" y="8635"/>
                    <a:pt x="3570" y="10402"/>
                    <a:pt x="4554" y="11754"/>
                  </a:cubicBezTo>
                  <a:cubicBezTo>
                    <a:pt x="4044" y="12430"/>
                    <a:pt x="3831" y="13332"/>
                    <a:pt x="4139" y="14387"/>
                  </a:cubicBezTo>
                  <a:cubicBezTo>
                    <a:pt x="4234" y="14731"/>
                    <a:pt x="4377" y="15051"/>
                    <a:pt x="4531" y="15360"/>
                  </a:cubicBezTo>
                  <a:cubicBezTo>
                    <a:pt x="3843" y="16380"/>
                    <a:pt x="3831" y="17815"/>
                    <a:pt x="4460" y="18871"/>
                  </a:cubicBezTo>
                  <a:cubicBezTo>
                    <a:pt x="5014" y="19731"/>
                    <a:pt x="5828" y="20764"/>
                    <a:pt x="6932" y="20764"/>
                  </a:cubicBezTo>
                  <a:cubicBezTo>
                    <a:pt x="6985" y="20764"/>
                    <a:pt x="7038" y="20761"/>
                    <a:pt x="7093" y="20756"/>
                  </a:cubicBezTo>
                  <a:cubicBezTo>
                    <a:pt x="7780" y="20709"/>
                    <a:pt x="8148" y="20092"/>
                    <a:pt x="8219" y="19464"/>
                  </a:cubicBezTo>
                  <a:cubicBezTo>
                    <a:pt x="8836" y="19855"/>
                    <a:pt x="9524" y="20175"/>
                    <a:pt x="10164" y="20436"/>
                  </a:cubicBezTo>
                  <a:cubicBezTo>
                    <a:pt x="10925" y="20747"/>
                    <a:pt x="11748" y="20902"/>
                    <a:pt x="12572" y="20902"/>
                  </a:cubicBezTo>
                  <a:cubicBezTo>
                    <a:pt x="14075" y="20902"/>
                    <a:pt x="15582" y="20387"/>
                    <a:pt x="16723" y="19369"/>
                  </a:cubicBezTo>
                  <a:cubicBezTo>
                    <a:pt x="17957" y="18111"/>
                    <a:pt x="18431" y="16237"/>
                    <a:pt x="18099" y="14541"/>
                  </a:cubicBezTo>
                  <a:cubicBezTo>
                    <a:pt x="18158" y="11553"/>
                    <a:pt x="16071" y="8410"/>
                    <a:pt x="14185" y="6405"/>
                  </a:cubicBezTo>
                  <a:cubicBezTo>
                    <a:pt x="12963" y="5172"/>
                    <a:pt x="11528" y="4187"/>
                    <a:pt x="10129" y="3179"/>
                  </a:cubicBezTo>
                  <a:cubicBezTo>
                    <a:pt x="8931" y="2325"/>
                    <a:pt x="7709" y="1507"/>
                    <a:pt x="6369" y="902"/>
                  </a:cubicBezTo>
                  <a:cubicBezTo>
                    <a:pt x="6357" y="1175"/>
                    <a:pt x="6096" y="1566"/>
                    <a:pt x="6049" y="1768"/>
                  </a:cubicBezTo>
                  <a:cubicBezTo>
                    <a:pt x="5915" y="2293"/>
                    <a:pt x="5620" y="2460"/>
                    <a:pt x="5268" y="2460"/>
                  </a:cubicBezTo>
                  <a:cubicBezTo>
                    <a:pt x="4874" y="2460"/>
                    <a:pt x="4409" y="2250"/>
                    <a:pt x="4021" y="2100"/>
                  </a:cubicBezTo>
                  <a:cubicBezTo>
                    <a:pt x="3285" y="1815"/>
                    <a:pt x="2313" y="1388"/>
                    <a:pt x="2242" y="475"/>
                  </a:cubicBezTo>
                  <a:cubicBezTo>
                    <a:pt x="2230" y="333"/>
                    <a:pt x="2254" y="107"/>
                    <a:pt x="2360" y="1"/>
                  </a:cubicBezTo>
                  <a:close/>
                </a:path>
              </a:pathLst>
            </a:custGeom>
            <a:solidFill>
              <a:srgbClr val="F799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12" name="Google Shape;2125;p61">
              <a:extLst>
                <a:ext uri="{FF2B5EF4-FFF2-40B4-BE49-F238E27FC236}">
                  <a16:creationId xmlns:a16="http://schemas.microsoft.com/office/drawing/2014/main" id="{1419BE54-C5E6-E26B-0FF3-911BB3D8D881}"/>
                </a:ext>
              </a:extLst>
            </p:cNvPr>
            <p:cNvSpPr/>
            <p:nvPr/>
          </p:nvSpPr>
          <p:spPr>
            <a:xfrm>
              <a:off x="4563950" y="3741975"/>
              <a:ext cx="39375" cy="96175"/>
            </a:xfrm>
            <a:custGeom>
              <a:avLst/>
              <a:gdLst/>
              <a:ahLst/>
              <a:cxnLst/>
              <a:rect l="l" t="t" r="r" b="b"/>
              <a:pathLst>
                <a:path w="1575" h="3847" extrusionOk="0">
                  <a:moveTo>
                    <a:pt x="329" y="0"/>
                  </a:moveTo>
                  <a:cubicBezTo>
                    <a:pt x="78" y="0"/>
                    <a:pt x="1" y="370"/>
                    <a:pt x="234" y="475"/>
                  </a:cubicBezTo>
                  <a:cubicBezTo>
                    <a:pt x="768" y="1092"/>
                    <a:pt x="1100" y="2053"/>
                    <a:pt x="863" y="2871"/>
                  </a:cubicBezTo>
                  <a:cubicBezTo>
                    <a:pt x="780" y="3108"/>
                    <a:pt x="638" y="3345"/>
                    <a:pt x="448" y="3523"/>
                  </a:cubicBezTo>
                  <a:cubicBezTo>
                    <a:pt x="308" y="3644"/>
                    <a:pt x="425" y="3846"/>
                    <a:pt x="567" y="3846"/>
                  </a:cubicBezTo>
                  <a:cubicBezTo>
                    <a:pt x="606" y="3846"/>
                    <a:pt x="647" y="3831"/>
                    <a:pt x="685" y="3796"/>
                  </a:cubicBezTo>
                  <a:cubicBezTo>
                    <a:pt x="1420" y="3227"/>
                    <a:pt x="1575" y="2266"/>
                    <a:pt x="1302" y="1436"/>
                  </a:cubicBezTo>
                  <a:cubicBezTo>
                    <a:pt x="1136" y="902"/>
                    <a:pt x="851" y="250"/>
                    <a:pt x="341" y="1"/>
                  </a:cubicBezTo>
                  <a:cubicBezTo>
                    <a:pt x="337" y="0"/>
                    <a:pt x="333" y="0"/>
                    <a:pt x="329"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13" name="Google Shape;2126;p61">
              <a:extLst>
                <a:ext uri="{FF2B5EF4-FFF2-40B4-BE49-F238E27FC236}">
                  <a16:creationId xmlns:a16="http://schemas.microsoft.com/office/drawing/2014/main" id="{AA3707F7-6EA4-C83B-FBAD-A341D72389A1}"/>
                </a:ext>
              </a:extLst>
            </p:cNvPr>
            <p:cNvSpPr/>
            <p:nvPr/>
          </p:nvSpPr>
          <p:spPr>
            <a:xfrm>
              <a:off x="4447625" y="3320200"/>
              <a:ext cx="103800" cy="62850"/>
            </a:xfrm>
            <a:custGeom>
              <a:avLst/>
              <a:gdLst/>
              <a:ahLst/>
              <a:cxnLst/>
              <a:rect l="l" t="t" r="r" b="b"/>
              <a:pathLst>
                <a:path w="4152" h="2514" extrusionOk="0">
                  <a:moveTo>
                    <a:pt x="267" y="1"/>
                  </a:moveTo>
                  <a:cubicBezTo>
                    <a:pt x="210" y="1"/>
                    <a:pt x="163" y="22"/>
                    <a:pt x="131" y="54"/>
                  </a:cubicBezTo>
                  <a:cubicBezTo>
                    <a:pt x="25" y="160"/>
                    <a:pt x="1" y="386"/>
                    <a:pt x="13" y="528"/>
                  </a:cubicBezTo>
                  <a:cubicBezTo>
                    <a:pt x="84" y="1441"/>
                    <a:pt x="1056" y="1868"/>
                    <a:pt x="1792" y="2153"/>
                  </a:cubicBezTo>
                  <a:cubicBezTo>
                    <a:pt x="2180" y="2303"/>
                    <a:pt x="2642" y="2513"/>
                    <a:pt x="3035" y="2513"/>
                  </a:cubicBezTo>
                  <a:cubicBezTo>
                    <a:pt x="3385" y="2513"/>
                    <a:pt x="3680" y="2346"/>
                    <a:pt x="3820" y="1821"/>
                  </a:cubicBezTo>
                  <a:cubicBezTo>
                    <a:pt x="3867" y="1619"/>
                    <a:pt x="4128" y="1228"/>
                    <a:pt x="4140" y="955"/>
                  </a:cubicBezTo>
                  <a:cubicBezTo>
                    <a:pt x="4152" y="825"/>
                    <a:pt x="4104" y="718"/>
                    <a:pt x="3950" y="670"/>
                  </a:cubicBezTo>
                  <a:cubicBezTo>
                    <a:pt x="3940" y="669"/>
                    <a:pt x="3929" y="668"/>
                    <a:pt x="3918" y="668"/>
                  </a:cubicBezTo>
                  <a:cubicBezTo>
                    <a:pt x="3844" y="668"/>
                    <a:pt x="3765" y="703"/>
                    <a:pt x="3713" y="765"/>
                  </a:cubicBezTo>
                  <a:cubicBezTo>
                    <a:pt x="3701" y="801"/>
                    <a:pt x="3678" y="825"/>
                    <a:pt x="3678" y="860"/>
                  </a:cubicBezTo>
                  <a:cubicBezTo>
                    <a:pt x="2812" y="504"/>
                    <a:pt x="1898" y="243"/>
                    <a:pt x="973" y="137"/>
                  </a:cubicBezTo>
                  <a:cubicBezTo>
                    <a:pt x="876" y="130"/>
                    <a:pt x="779" y="120"/>
                    <a:pt x="683" y="120"/>
                  </a:cubicBezTo>
                  <a:cubicBezTo>
                    <a:pt x="604" y="120"/>
                    <a:pt x="527" y="127"/>
                    <a:pt x="451" y="148"/>
                  </a:cubicBezTo>
                  <a:cubicBezTo>
                    <a:pt x="440" y="101"/>
                    <a:pt x="416" y="65"/>
                    <a:pt x="368" y="30"/>
                  </a:cubicBezTo>
                  <a:cubicBezTo>
                    <a:pt x="368" y="30"/>
                    <a:pt x="357" y="18"/>
                    <a:pt x="357" y="18"/>
                  </a:cubicBezTo>
                  <a:cubicBezTo>
                    <a:pt x="325" y="6"/>
                    <a:pt x="295" y="1"/>
                    <a:pt x="26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14" name="Google Shape;2127;p61">
              <a:extLst>
                <a:ext uri="{FF2B5EF4-FFF2-40B4-BE49-F238E27FC236}">
                  <a16:creationId xmlns:a16="http://schemas.microsoft.com/office/drawing/2014/main" id="{C4B251D7-74F3-96A0-CE31-B4A5C016C9F9}"/>
                </a:ext>
              </a:extLst>
            </p:cNvPr>
            <p:cNvSpPr/>
            <p:nvPr/>
          </p:nvSpPr>
          <p:spPr>
            <a:xfrm>
              <a:off x="4378850" y="3315000"/>
              <a:ext cx="196000" cy="177625"/>
            </a:xfrm>
            <a:custGeom>
              <a:avLst/>
              <a:gdLst/>
              <a:ahLst/>
              <a:cxnLst/>
              <a:rect l="l" t="t" r="r" b="b"/>
              <a:pathLst>
                <a:path w="7840" h="7105" extrusionOk="0">
                  <a:moveTo>
                    <a:pt x="3222" y="1"/>
                  </a:moveTo>
                  <a:cubicBezTo>
                    <a:pt x="3113" y="1"/>
                    <a:pt x="3004" y="4"/>
                    <a:pt x="2894" y="13"/>
                  </a:cubicBezTo>
                  <a:cubicBezTo>
                    <a:pt x="415" y="368"/>
                    <a:pt x="653" y="2551"/>
                    <a:pt x="2028" y="4069"/>
                  </a:cubicBezTo>
                  <a:cubicBezTo>
                    <a:pt x="3226" y="5468"/>
                    <a:pt x="4863" y="6417"/>
                    <a:pt x="6547" y="7081"/>
                  </a:cubicBezTo>
                  <a:cubicBezTo>
                    <a:pt x="6579" y="7097"/>
                    <a:pt x="6609" y="7104"/>
                    <a:pt x="6638" y="7104"/>
                  </a:cubicBezTo>
                  <a:cubicBezTo>
                    <a:pt x="6824" y="7104"/>
                    <a:pt x="6931" y="6806"/>
                    <a:pt x="6725" y="6714"/>
                  </a:cubicBezTo>
                  <a:cubicBezTo>
                    <a:pt x="5895" y="6334"/>
                    <a:pt x="5041" y="6002"/>
                    <a:pt x="4270" y="5504"/>
                  </a:cubicBezTo>
                  <a:cubicBezTo>
                    <a:pt x="2965" y="4745"/>
                    <a:pt x="0" y="1827"/>
                    <a:pt x="2242" y="606"/>
                  </a:cubicBezTo>
                  <a:cubicBezTo>
                    <a:pt x="2591" y="494"/>
                    <a:pt x="2945" y="448"/>
                    <a:pt x="3301" y="448"/>
                  </a:cubicBezTo>
                  <a:cubicBezTo>
                    <a:pt x="4312" y="448"/>
                    <a:pt x="5336" y="820"/>
                    <a:pt x="6274" y="1127"/>
                  </a:cubicBezTo>
                  <a:cubicBezTo>
                    <a:pt x="6701" y="1293"/>
                    <a:pt x="7128" y="1495"/>
                    <a:pt x="7543" y="1720"/>
                  </a:cubicBezTo>
                  <a:cubicBezTo>
                    <a:pt x="7572" y="1737"/>
                    <a:pt x="7603" y="1745"/>
                    <a:pt x="7634" y="1745"/>
                  </a:cubicBezTo>
                  <a:cubicBezTo>
                    <a:pt x="7693" y="1745"/>
                    <a:pt x="7749" y="1716"/>
                    <a:pt x="7781" y="1661"/>
                  </a:cubicBezTo>
                  <a:cubicBezTo>
                    <a:pt x="7840" y="1566"/>
                    <a:pt x="7804" y="1448"/>
                    <a:pt x="7709" y="1400"/>
                  </a:cubicBezTo>
                  <a:cubicBezTo>
                    <a:pt x="7342" y="1210"/>
                    <a:pt x="6962" y="1021"/>
                    <a:pt x="6583" y="855"/>
                  </a:cubicBezTo>
                  <a:cubicBezTo>
                    <a:pt x="5520" y="442"/>
                    <a:pt x="4387" y="1"/>
                    <a:pt x="3222"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15" name="Google Shape;2128;p61">
              <a:extLst>
                <a:ext uri="{FF2B5EF4-FFF2-40B4-BE49-F238E27FC236}">
                  <a16:creationId xmlns:a16="http://schemas.microsoft.com/office/drawing/2014/main" id="{21A8D3C0-FB82-E4A6-0FED-8B5522C918EB}"/>
                </a:ext>
              </a:extLst>
            </p:cNvPr>
            <p:cNvSpPr/>
            <p:nvPr/>
          </p:nvSpPr>
          <p:spPr>
            <a:xfrm>
              <a:off x="4490025" y="3555175"/>
              <a:ext cx="108325" cy="83700"/>
            </a:xfrm>
            <a:custGeom>
              <a:avLst/>
              <a:gdLst/>
              <a:ahLst/>
              <a:cxnLst/>
              <a:rect l="l" t="t" r="r" b="b"/>
              <a:pathLst>
                <a:path w="4333" h="3348" extrusionOk="0">
                  <a:moveTo>
                    <a:pt x="4022" y="1"/>
                  </a:moveTo>
                  <a:lnTo>
                    <a:pt x="4022" y="1"/>
                  </a:lnTo>
                  <a:cubicBezTo>
                    <a:pt x="2361" y="36"/>
                    <a:pt x="1139" y="997"/>
                    <a:pt x="440" y="2491"/>
                  </a:cubicBezTo>
                  <a:cubicBezTo>
                    <a:pt x="380" y="2717"/>
                    <a:pt x="1" y="3167"/>
                    <a:pt x="250" y="3333"/>
                  </a:cubicBezTo>
                  <a:cubicBezTo>
                    <a:pt x="272" y="3343"/>
                    <a:pt x="294" y="3347"/>
                    <a:pt x="316" y="3347"/>
                  </a:cubicBezTo>
                  <a:cubicBezTo>
                    <a:pt x="378" y="3347"/>
                    <a:pt x="437" y="3312"/>
                    <a:pt x="463" y="3250"/>
                  </a:cubicBezTo>
                  <a:cubicBezTo>
                    <a:pt x="997" y="2159"/>
                    <a:pt x="1792" y="961"/>
                    <a:pt x="3025" y="641"/>
                  </a:cubicBezTo>
                  <a:cubicBezTo>
                    <a:pt x="3334" y="570"/>
                    <a:pt x="3666" y="475"/>
                    <a:pt x="3962" y="475"/>
                  </a:cubicBezTo>
                  <a:cubicBezTo>
                    <a:pt x="3982" y="479"/>
                    <a:pt x="4001" y="482"/>
                    <a:pt x="4019" y="482"/>
                  </a:cubicBezTo>
                  <a:cubicBezTo>
                    <a:pt x="4290" y="482"/>
                    <a:pt x="4333" y="12"/>
                    <a:pt x="4022"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16" name="Google Shape;2129;p61">
              <a:extLst>
                <a:ext uri="{FF2B5EF4-FFF2-40B4-BE49-F238E27FC236}">
                  <a16:creationId xmlns:a16="http://schemas.microsoft.com/office/drawing/2014/main" id="{88AEC475-36B3-EFA6-9197-A9B181BC3BE8}"/>
                </a:ext>
              </a:extLst>
            </p:cNvPr>
            <p:cNvSpPr/>
            <p:nvPr/>
          </p:nvSpPr>
          <p:spPr>
            <a:xfrm>
              <a:off x="4510800" y="3487950"/>
              <a:ext cx="83175" cy="24775"/>
            </a:xfrm>
            <a:custGeom>
              <a:avLst/>
              <a:gdLst/>
              <a:ahLst/>
              <a:cxnLst/>
              <a:rect l="l" t="t" r="r" b="b"/>
              <a:pathLst>
                <a:path w="3327" h="991" extrusionOk="0">
                  <a:moveTo>
                    <a:pt x="2316" y="1"/>
                  </a:moveTo>
                  <a:cubicBezTo>
                    <a:pt x="2128" y="1"/>
                    <a:pt x="1941" y="14"/>
                    <a:pt x="1755" y="45"/>
                  </a:cubicBezTo>
                  <a:cubicBezTo>
                    <a:pt x="1459" y="92"/>
                    <a:pt x="0" y="495"/>
                    <a:pt x="178" y="887"/>
                  </a:cubicBezTo>
                  <a:cubicBezTo>
                    <a:pt x="203" y="953"/>
                    <a:pt x="269" y="991"/>
                    <a:pt x="339" y="991"/>
                  </a:cubicBezTo>
                  <a:cubicBezTo>
                    <a:pt x="368" y="991"/>
                    <a:pt x="399" y="984"/>
                    <a:pt x="427" y="970"/>
                  </a:cubicBezTo>
                  <a:cubicBezTo>
                    <a:pt x="1055" y="637"/>
                    <a:pt x="1751" y="418"/>
                    <a:pt x="2449" y="418"/>
                  </a:cubicBezTo>
                  <a:cubicBezTo>
                    <a:pt x="2622" y="418"/>
                    <a:pt x="2794" y="432"/>
                    <a:pt x="2965" y="460"/>
                  </a:cubicBezTo>
                  <a:cubicBezTo>
                    <a:pt x="2994" y="470"/>
                    <a:pt x="3021" y="475"/>
                    <a:pt x="3045" y="475"/>
                  </a:cubicBezTo>
                  <a:cubicBezTo>
                    <a:pt x="3276" y="475"/>
                    <a:pt x="3327" y="67"/>
                    <a:pt x="3048" y="57"/>
                  </a:cubicBezTo>
                  <a:cubicBezTo>
                    <a:pt x="2806" y="23"/>
                    <a:pt x="2561" y="1"/>
                    <a:pt x="2316"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17" name="Google Shape;2130;p61">
              <a:extLst>
                <a:ext uri="{FF2B5EF4-FFF2-40B4-BE49-F238E27FC236}">
                  <a16:creationId xmlns:a16="http://schemas.microsoft.com/office/drawing/2014/main" id="{20464109-8ED2-6A00-F581-CA8A5F4F6AA6}"/>
                </a:ext>
              </a:extLst>
            </p:cNvPr>
            <p:cNvSpPr/>
            <p:nvPr/>
          </p:nvSpPr>
          <p:spPr>
            <a:xfrm>
              <a:off x="4497150" y="3626675"/>
              <a:ext cx="112350" cy="92850"/>
            </a:xfrm>
            <a:custGeom>
              <a:avLst/>
              <a:gdLst/>
              <a:ahLst/>
              <a:cxnLst/>
              <a:rect l="l" t="t" r="r" b="b"/>
              <a:pathLst>
                <a:path w="4494" h="3714" extrusionOk="0">
                  <a:moveTo>
                    <a:pt x="4015" y="1"/>
                  </a:moveTo>
                  <a:cubicBezTo>
                    <a:pt x="3768" y="1"/>
                    <a:pt x="3487" y="111"/>
                    <a:pt x="3262" y="165"/>
                  </a:cubicBezTo>
                  <a:cubicBezTo>
                    <a:pt x="2088" y="628"/>
                    <a:pt x="1056" y="1553"/>
                    <a:pt x="510" y="2715"/>
                  </a:cubicBezTo>
                  <a:cubicBezTo>
                    <a:pt x="451" y="2940"/>
                    <a:pt x="0" y="3569"/>
                    <a:pt x="250" y="3699"/>
                  </a:cubicBezTo>
                  <a:cubicBezTo>
                    <a:pt x="271" y="3709"/>
                    <a:pt x="295" y="3713"/>
                    <a:pt x="318" y="3713"/>
                  </a:cubicBezTo>
                  <a:cubicBezTo>
                    <a:pt x="383" y="3713"/>
                    <a:pt x="446" y="3678"/>
                    <a:pt x="463" y="3616"/>
                  </a:cubicBezTo>
                  <a:cubicBezTo>
                    <a:pt x="949" y="2371"/>
                    <a:pt x="1874" y="1363"/>
                    <a:pt x="3060" y="758"/>
                  </a:cubicBezTo>
                  <a:cubicBezTo>
                    <a:pt x="3357" y="604"/>
                    <a:pt x="3689" y="473"/>
                    <a:pt x="4033" y="462"/>
                  </a:cubicBezTo>
                  <a:cubicBezTo>
                    <a:pt x="4069" y="477"/>
                    <a:pt x="4106" y="485"/>
                    <a:pt x="4143" y="485"/>
                  </a:cubicBezTo>
                  <a:cubicBezTo>
                    <a:pt x="4326" y="485"/>
                    <a:pt x="4494" y="305"/>
                    <a:pt x="4365" y="118"/>
                  </a:cubicBezTo>
                  <a:cubicBezTo>
                    <a:pt x="4267" y="31"/>
                    <a:pt x="4145" y="1"/>
                    <a:pt x="4015"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120" name="Google Shape;913;p23">
            <a:extLst>
              <a:ext uri="{FF2B5EF4-FFF2-40B4-BE49-F238E27FC236}">
                <a16:creationId xmlns:a16="http://schemas.microsoft.com/office/drawing/2014/main" id="{9954C0C5-189F-B022-D0A4-47867A5890E3}"/>
              </a:ext>
            </a:extLst>
          </p:cNvPr>
          <p:cNvSpPr txBox="1"/>
          <p:nvPr/>
        </p:nvSpPr>
        <p:spPr>
          <a:xfrm>
            <a:off x="1541256" y="1521928"/>
            <a:ext cx="4546035" cy="379200"/>
          </a:xfrm>
          <a:prstGeom prst="rect">
            <a:avLst/>
          </a:prstGeom>
          <a:noFill/>
          <a:ln>
            <a:noFill/>
          </a:ln>
        </p:spPr>
        <p:txBody>
          <a:bodyPr spcFirstLastPara="1" wrap="square" lIns="91425" tIns="91425" rIns="91425" bIns="91425" anchor="ctr" anchorCtr="0">
            <a:noAutofit/>
          </a:bodyPr>
          <a:lstStyle/>
          <a:p>
            <a:pPr algn="just"/>
            <a:r>
              <a:rPr lang="nl-NL" sz="2400">
                <a:latin typeface="Times New Roman" panose="02020603050405020304" pitchFamily="18" charset="0"/>
                <a:cs typeface="Times New Roman" panose="02020603050405020304" pitchFamily="18" charset="0"/>
              </a:rPr>
              <a:t>Làm việc tốt để mang đến nụ cười cho những người khốn khó.</a:t>
            </a:r>
            <a:endParaRPr lang="en-US" sz="2400">
              <a:latin typeface="Times New Roman" panose="02020603050405020304" pitchFamily="18" charset="0"/>
              <a:cs typeface="Times New Roman" panose="02020603050405020304" pitchFamily="18" charset="0"/>
            </a:endParaRPr>
          </a:p>
        </p:txBody>
      </p:sp>
      <p:sp>
        <p:nvSpPr>
          <p:cNvPr id="1121" name="Google Shape;913;p23">
            <a:extLst>
              <a:ext uri="{FF2B5EF4-FFF2-40B4-BE49-F238E27FC236}">
                <a16:creationId xmlns:a16="http://schemas.microsoft.com/office/drawing/2014/main" id="{254001A3-4B68-5983-EAD8-A5D93C75BF3F}"/>
              </a:ext>
            </a:extLst>
          </p:cNvPr>
          <p:cNvSpPr txBox="1"/>
          <p:nvPr/>
        </p:nvSpPr>
        <p:spPr>
          <a:xfrm>
            <a:off x="1552751" y="2808939"/>
            <a:ext cx="4546035" cy="379200"/>
          </a:xfrm>
          <a:prstGeom prst="rect">
            <a:avLst/>
          </a:prstGeom>
          <a:noFill/>
          <a:ln>
            <a:noFill/>
          </a:ln>
        </p:spPr>
        <p:txBody>
          <a:bodyPr spcFirstLastPara="1" wrap="square" lIns="91425" tIns="91425" rIns="91425" bIns="91425" anchor="ctr" anchorCtr="0">
            <a:noAutofit/>
          </a:bodyPr>
          <a:lstStyle/>
          <a:p>
            <a:pPr algn="just"/>
            <a:r>
              <a:rPr lang="nl-NL" sz="2400">
                <a:latin typeface="Times New Roman" panose="02020603050405020304" pitchFamily="18" charset="0"/>
                <a:cs typeface="Times New Roman" panose="02020603050405020304" pitchFamily="18" charset="0"/>
              </a:rPr>
              <a:t>Đọc truyện cười, kể chuyện cười, pha trò để mang đến nụ cười giải trí, giải tỏa căng thẳng, mệt mỏi, gắn kết mọi người lại với nhau.</a:t>
            </a:r>
            <a:endParaRPr lang="en-US" sz="2400">
              <a:latin typeface="Times New Roman" panose="02020603050405020304" pitchFamily="18" charset="0"/>
              <a:cs typeface="Times New Roman" panose="02020603050405020304" pitchFamily="18" charset="0"/>
            </a:endParaRPr>
          </a:p>
        </p:txBody>
      </p:sp>
      <p:sp>
        <p:nvSpPr>
          <p:cNvPr id="1122" name="Google Shape;913;p23">
            <a:extLst>
              <a:ext uri="{FF2B5EF4-FFF2-40B4-BE49-F238E27FC236}">
                <a16:creationId xmlns:a16="http://schemas.microsoft.com/office/drawing/2014/main" id="{6A6672C0-80E1-3FF2-A65C-C94A84F89E2D}"/>
              </a:ext>
            </a:extLst>
          </p:cNvPr>
          <p:cNvSpPr txBox="1"/>
          <p:nvPr/>
        </p:nvSpPr>
        <p:spPr>
          <a:xfrm>
            <a:off x="1541255" y="4097466"/>
            <a:ext cx="4546035" cy="379200"/>
          </a:xfrm>
          <a:prstGeom prst="rect">
            <a:avLst/>
          </a:prstGeom>
          <a:noFill/>
          <a:ln>
            <a:noFill/>
          </a:ln>
        </p:spPr>
        <p:txBody>
          <a:bodyPr spcFirstLastPara="1" wrap="square" lIns="91425" tIns="91425" rIns="91425" bIns="91425" anchor="ctr" anchorCtr="0">
            <a:noAutofit/>
          </a:bodyPr>
          <a:lstStyle/>
          <a:p>
            <a:pPr algn="just"/>
            <a:r>
              <a:rPr lang="nl-NL" sz="2400">
                <a:latin typeface="Times New Roman" panose="02020603050405020304" pitchFamily="18" charset="0"/>
                <a:cs typeface="Times New Roman" panose="02020603050405020304" pitchFamily="18" charset="0"/>
              </a:rPr>
              <a:t>Tập mỉm cười với cuộc sống, trân trọng các giá trị của cuộc sống.</a:t>
            </a:r>
            <a:endParaRPr lang="en-US" sz="240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16970522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120"/>
                                        </p:tgtEl>
                                        <p:attrNameLst>
                                          <p:attrName>style.visibility</p:attrName>
                                        </p:attrNameLst>
                                      </p:cBhvr>
                                      <p:to>
                                        <p:strVal val="visible"/>
                                      </p:to>
                                    </p:set>
                                    <p:animEffect transition="in" filter="fade">
                                      <p:cBhvr>
                                        <p:cTn id="12" dur="1000"/>
                                        <p:tgtEl>
                                          <p:spTgt spid="1120"/>
                                        </p:tgtEl>
                                      </p:cBhvr>
                                    </p:animEffect>
                                    <p:anim calcmode="lin" valueType="num">
                                      <p:cBhvr>
                                        <p:cTn id="13" dur="1000" fill="hold"/>
                                        <p:tgtEl>
                                          <p:spTgt spid="1120"/>
                                        </p:tgtEl>
                                        <p:attrNameLst>
                                          <p:attrName>ppt_x</p:attrName>
                                        </p:attrNameLst>
                                      </p:cBhvr>
                                      <p:tavLst>
                                        <p:tav tm="0">
                                          <p:val>
                                            <p:strVal val="#ppt_x"/>
                                          </p:val>
                                        </p:tav>
                                        <p:tav tm="100000">
                                          <p:val>
                                            <p:strVal val="#ppt_x"/>
                                          </p:val>
                                        </p:tav>
                                      </p:tavLst>
                                    </p:anim>
                                    <p:anim calcmode="lin" valueType="num">
                                      <p:cBhvr>
                                        <p:cTn id="14" dur="1000" fill="hold"/>
                                        <p:tgtEl>
                                          <p:spTgt spid="1120"/>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1000"/>
                                        <p:tgtEl>
                                          <p:spTgt spid="6"/>
                                        </p:tgtEl>
                                      </p:cBhvr>
                                    </p:animEffect>
                                    <p:anim calcmode="lin" valueType="num">
                                      <p:cBhvr>
                                        <p:cTn id="20" dur="1000" fill="hold"/>
                                        <p:tgtEl>
                                          <p:spTgt spid="6"/>
                                        </p:tgtEl>
                                        <p:attrNameLst>
                                          <p:attrName>ppt_x</p:attrName>
                                        </p:attrNameLst>
                                      </p:cBhvr>
                                      <p:tavLst>
                                        <p:tav tm="0">
                                          <p:val>
                                            <p:strVal val="#ppt_x"/>
                                          </p:val>
                                        </p:tav>
                                        <p:tav tm="100000">
                                          <p:val>
                                            <p:strVal val="#ppt_x"/>
                                          </p:val>
                                        </p:tav>
                                      </p:tavLst>
                                    </p:anim>
                                    <p:anim calcmode="lin" valueType="num">
                                      <p:cBhvr>
                                        <p:cTn id="21" dur="1000" fill="hold"/>
                                        <p:tgtEl>
                                          <p:spTgt spid="6"/>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1121"/>
                                        </p:tgtEl>
                                        <p:attrNameLst>
                                          <p:attrName>style.visibility</p:attrName>
                                        </p:attrNameLst>
                                      </p:cBhvr>
                                      <p:to>
                                        <p:strVal val="visible"/>
                                      </p:to>
                                    </p:set>
                                    <p:animEffect transition="in" filter="fade">
                                      <p:cBhvr>
                                        <p:cTn id="24" dur="1000"/>
                                        <p:tgtEl>
                                          <p:spTgt spid="1121"/>
                                        </p:tgtEl>
                                      </p:cBhvr>
                                    </p:animEffect>
                                    <p:anim calcmode="lin" valueType="num">
                                      <p:cBhvr>
                                        <p:cTn id="25" dur="1000" fill="hold"/>
                                        <p:tgtEl>
                                          <p:spTgt spid="1121"/>
                                        </p:tgtEl>
                                        <p:attrNameLst>
                                          <p:attrName>ppt_x</p:attrName>
                                        </p:attrNameLst>
                                      </p:cBhvr>
                                      <p:tavLst>
                                        <p:tav tm="0">
                                          <p:val>
                                            <p:strVal val="#ppt_x"/>
                                          </p:val>
                                        </p:tav>
                                        <p:tav tm="100000">
                                          <p:val>
                                            <p:strVal val="#ppt_x"/>
                                          </p:val>
                                        </p:tav>
                                      </p:tavLst>
                                    </p:anim>
                                    <p:anim calcmode="lin" valueType="num">
                                      <p:cBhvr>
                                        <p:cTn id="26" dur="1000" fill="hold"/>
                                        <p:tgtEl>
                                          <p:spTgt spid="1121"/>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500" fill="hold"/>
                                        <p:tgtEl>
                                          <p:spTgt spid="10"/>
                                        </p:tgtEl>
                                        <p:attrNameLst>
                                          <p:attrName>ppt_x</p:attrName>
                                        </p:attrNameLst>
                                      </p:cBhvr>
                                      <p:tavLst>
                                        <p:tav tm="0">
                                          <p:val>
                                            <p:strVal val="#ppt_x"/>
                                          </p:val>
                                        </p:tav>
                                        <p:tav tm="100000">
                                          <p:val>
                                            <p:strVal val="#ppt_x"/>
                                          </p:val>
                                        </p:tav>
                                      </p:tavLst>
                                    </p:anim>
                                    <p:anim calcmode="lin" valueType="num">
                                      <p:cBhvr additive="base">
                                        <p:cTn id="32" dur="500" fill="hold"/>
                                        <p:tgtEl>
                                          <p:spTgt spid="1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122"/>
                                        </p:tgtEl>
                                        <p:attrNameLst>
                                          <p:attrName>style.visibility</p:attrName>
                                        </p:attrNameLst>
                                      </p:cBhvr>
                                      <p:to>
                                        <p:strVal val="visible"/>
                                      </p:to>
                                    </p:set>
                                    <p:anim calcmode="lin" valueType="num">
                                      <p:cBhvr additive="base">
                                        <p:cTn id="35" dur="500" fill="hold"/>
                                        <p:tgtEl>
                                          <p:spTgt spid="1122"/>
                                        </p:tgtEl>
                                        <p:attrNameLst>
                                          <p:attrName>ppt_x</p:attrName>
                                        </p:attrNameLst>
                                      </p:cBhvr>
                                      <p:tavLst>
                                        <p:tav tm="0">
                                          <p:val>
                                            <p:strVal val="#ppt_x"/>
                                          </p:val>
                                        </p:tav>
                                        <p:tav tm="100000">
                                          <p:val>
                                            <p:strVal val="#ppt_x"/>
                                          </p:val>
                                        </p:tav>
                                      </p:tavLst>
                                    </p:anim>
                                    <p:anim calcmode="lin" valueType="num">
                                      <p:cBhvr additive="base">
                                        <p:cTn id="36" dur="500" fill="hold"/>
                                        <p:tgtEl>
                                          <p:spTgt spid="11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0" grpId="0"/>
      <p:bldP spid="1121" grpId="0"/>
      <p:bldP spid="1122"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128"/>
        <p:cNvGrpSpPr/>
        <p:nvPr/>
      </p:nvGrpSpPr>
      <p:grpSpPr>
        <a:xfrm>
          <a:off x="0" y="0"/>
          <a:ext cx="0" cy="0"/>
          <a:chOff x="0" y="0"/>
          <a:chExt cx="0" cy="0"/>
        </a:xfrm>
      </p:grpSpPr>
      <p:sp>
        <p:nvSpPr>
          <p:cNvPr id="1130" name="Google Shape;1130;p38"/>
          <p:cNvSpPr txBox="1">
            <a:spLocks noGrp="1"/>
          </p:cNvSpPr>
          <p:nvPr>
            <p:ph type="title"/>
          </p:nvPr>
        </p:nvSpPr>
        <p:spPr>
          <a:xfrm>
            <a:off x="2122538" y="2353320"/>
            <a:ext cx="4815377"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6000" b="1">
                <a:solidFill>
                  <a:schemeClr val="tx1"/>
                </a:solidFill>
                <a:latin typeface="Times New Roman" panose="02020603050405020304" pitchFamily="18" charset="0"/>
                <a:cs typeface="Times New Roman" panose="02020603050405020304" pitchFamily="18" charset="0"/>
              </a:rPr>
              <a:t>Tổng kết</a:t>
            </a:r>
            <a:endParaRPr sz="6000" b="1">
              <a:latin typeface="Times New Roman" panose="02020603050405020304" pitchFamily="18" charset="0"/>
              <a:cs typeface="Times New Roman" panose="02020603050405020304" pitchFamily="18" charset="0"/>
            </a:endParaRPr>
          </a:p>
        </p:txBody>
      </p:sp>
      <p:grpSp>
        <p:nvGrpSpPr>
          <p:cNvPr id="1132" name="Google Shape;1132;p38"/>
          <p:cNvGrpSpPr/>
          <p:nvPr/>
        </p:nvGrpSpPr>
        <p:grpSpPr>
          <a:xfrm>
            <a:off x="6972101" y="876305"/>
            <a:ext cx="1105076" cy="994381"/>
            <a:chOff x="6972101" y="876305"/>
            <a:chExt cx="1105076" cy="994381"/>
          </a:xfrm>
        </p:grpSpPr>
        <p:sp>
          <p:nvSpPr>
            <p:cNvPr id="1133" name="Google Shape;1133;p38"/>
            <p:cNvSpPr/>
            <p:nvPr/>
          </p:nvSpPr>
          <p:spPr>
            <a:xfrm>
              <a:off x="6972149" y="880502"/>
              <a:ext cx="1105028" cy="990184"/>
            </a:xfrm>
            <a:custGeom>
              <a:avLst/>
              <a:gdLst/>
              <a:ahLst/>
              <a:cxnLst/>
              <a:rect l="l" t="t" r="r" b="b"/>
              <a:pathLst>
                <a:path w="47168" h="44180" extrusionOk="0">
                  <a:moveTo>
                    <a:pt x="19019" y="1"/>
                  </a:moveTo>
                  <a:cubicBezTo>
                    <a:pt x="17373" y="1"/>
                    <a:pt x="15730" y="309"/>
                    <a:pt x="14178" y="1062"/>
                  </a:cubicBezTo>
                  <a:cubicBezTo>
                    <a:pt x="13144" y="1595"/>
                    <a:pt x="12109" y="2296"/>
                    <a:pt x="11175" y="3263"/>
                  </a:cubicBezTo>
                  <a:cubicBezTo>
                    <a:pt x="10942" y="3530"/>
                    <a:pt x="10708" y="3764"/>
                    <a:pt x="10508" y="4064"/>
                  </a:cubicBezTo>
                  <a:cubicBezTo>
                    <a:pt x="10308" y="4264"/>
                    <a:pt x="10175" y="4497"/>
                    <a:pt x="10041" y="4731"/>
                  </a:cubicBezTo>
                  <a:cubicBezTo>
                    <a:pt x="10308" y="4664"/>
                    <a:pt x="10542" y="4598"/>
                    <a:pt x="10809" y="4531"/>
                  </a:cubicBezTo>
                  <a:cubicBezTo>
                    <a:pt x="11776" y="4331"/>
                    <a:pt x="12777" y="4164"/>
                    <a:pt x="13744" y="4164"/>
                  </a:cubicBezTo>
                  <a:cubicBezTo>
                    <a:pt x="13877" y="4131"/>
                    <a:pt x="13977" y="4131"/>
                    <a:pt x="14111" y="4131"/>
                  </a:cubicBezTo>
                  <a:cubicBezTo>
                    <a:pt x="13977" y="4231"/>
                    <a:pt x="13844" y="4297"/>
                    <a:pt x="13744" y="4364"/>
                  </a:cubicBezTo>
                  <a:cubicBezTo>
                    <a:pt x="12476" y="5165"/>
                    <a:pt x="11376" y="5965"/>
                    <a:pt x="10408" y="6766"/>
                  </a:cubicBezTo>
                  <a:cubicBezTo>
                    <a:pt x="4971" y="11302"/>
                    <a:pt x="4070" y="15739"/>
                    <a:pt x="3470" y="16706"/>
                  </a:cubicBezTo>
                  <a:cubicBezTo>
                    <a:pt x="4671" y="16973"/>
                    <a:pt x="5972" y="17207"/>
                    <a:pt x="7406" y="17407"/>
                  </a:cubicBezTo>
                  <a:cubicBezTo>
                    <a:pt x="7273" y="17707"/>
                    <a:pt x="7139" y="18007"/>
                    <a:pt x="7006" y="18307"/>
                  </a:cubicBezTo>
                  <a:cubicBezTo>
                    <a:pt x="6502" y="18102"/>
                    <a:pt x="5936" y="17991"/>
                    <a:pt x="5366" y="17991"/>
                  </a:cubicBezTo>
                  <a:cubicBezTo>
                    <a:pt x="4916" y="17991"/>
                    <a:pt x="4464" y="18060"/>
                    <a:pt x="4037" y="18207"/>
                  </a:cubicBezTo>
                  <a:cubicBezTo>
                    <a:pt x="2669" y="18708"/>
                    <a:pt x="1702" y="19808"/>
                    <a:pt x="1102" y="20976"/>
                  </a:cubicBezTo>
                  <a:cubicBezTo>
                    <a:pt x="134" y="22844"/>
                    <a:pt x="1" y="24979"/>
                    <a:pt x="701" y="26813"/>
                  </a:cubicBezTo>
                  <a:cubicBezTo>
                    <a:pt x="1302" y="28415"/>
                    <a:pt x="2503" y="29782"/>
                    <a:pt x="4070" y="30683"/>
                  </a:cubicBezTo>
                  <a:cubicBezTo>
                    <a:pt x="4738" y="33318"/>
                    <a:pt x="6305" y="35686"/>
                    <a:pt x="8707" y="37288"/>
                  </a:cubicBezTo>
                  <a:cubicBezTo>
                    <a:pt x="12743" y="39956"/>
                    <a:pt x="17013" y="41991"/>
                    <a:pt x="21616" y="43425"/>
                  </a:cubicBezTo>
                  <a:cubicBezTo>
                    <a:pt x="22720" y="43771"/>
                    <a:pt x="23840" y="43937"/>
                    <a:pt x="24944" y="43937"/>
                  </a:cubicBezTo>
                  <a:cubicBezTo>
                    <a:pt x="26609" y="43937"/>
                    <a:pt x="28238" y="43560"/>
                    <a:pt x="29722" y="42858"/>
                  </a:cubicBezTo>
                  <a:cubicBezTo>
                    <a:pt x="29855" y="43025"/>
                    <a:pt x="30089" y="43125"/>
                    <a:pt x="30289" y="43259"/>
                  </a:cubicBezTo>
                  <a:cubicBezTo>
                    <a:pt x="31496" y="43862"/>
                    <a:pt x="32793" y="44180"/>
                    <a:pt x="34052" y="44180"/>
                  </a:cubicBezTo>
                  <a:cubicBezTo>
                    <a:pt x="34812" y="44180"/>
                    <a:pt x="35557" y="44064"/>
                    <a:pt x="36260" y="43826"/>
                  </a:cubicBezTo>
                  <a:cubicBezTo>
                    <a:pt x="38128" y="43192"/>
                    <a:pt x="39696" y="41757"/>
                    <a:pt x="40530" y="39823"/>
                  </a:cubicBezTo>
                  <a:cubicBezTo>
                    <a:pt x="41064" y="38622"/>
                    <a:pt x="41330" y="37154"/>
                    <a:pt x="40830" y="35820"/>
                  </a:cubicBezTo>
                  <a:cubicBezTo>
                    <a:pt x="40363" y="34452"/>
                    <a:pt x="39129" y="33385"/>
                    <a:pt x="37895" y="33218"/>
                  </a:cubicBezTo>
                  <a:cubicBezTo>
                    <a:pt x="37778" y="33201"/>
                    <a:pt x="37669" y="33193"/>
                    <a:pt x="37565" y="33193"/>
                  </a:cubicBezTo>
                  <a:cubicBezTo>
                    <a:pt x="37461" y="33193"/>
                    <a:pt x="37361" y="33201"/>
                    <a:pt x="37261" y="33218"/>
                  </a:cubicBezTo>
                  <a:cubicBezTo>
                    <a:pt x="37261" y="33185"/>
                    <a:pt x="37261" y="33185"/>
                    <a:pt x="37261" y="33151"/>
                  </a:cubicBezTo>
                  <a:cubicBezTo>
                    <a:pt x="38762" y="31884"/>
                    <a:pt x="40163" y="30483"/>
                    <a:pt x="41064" y="28415"/>
                  </a:cubicBezTo>
                  <a:cubicBezTo>
                    <a:pt x="41264" y="27914"/>
                    <a:pt x="41430" y="27414"/>
                    <a:pt x="41597" y="26880"/>
                  </a:cubicBezTo>
                  <a:cubicBezTo>
                    <a:pt x="41931" y="27214"/>
                    <a:pt x="42198" y="27514"/>
                    <a:pt x="42431" y="27814"/>
                  </a:cubicBezTo>
                  <a:cubicBezTo>
                    <a:pt x="43065" y="28815"/>
                    <a:pt x="43198" y="29749"/>
                    <a:pt x="43465" y="30816"/>
                  </a:cubicBezTo>
                  <a:cubicBezTo>
                    <a:pt x="43599" y="30583"/>
                    <a:pt x="43732" y="30349"/>
                    <a:pt x="43866" y="30116"/>
                  </a:cubicBezTo>
                  <a:cubicBezTo>
                    <a:pt x="43999" y="29882"/>
                    <a:pt x="44733" y="28214"/>
                    <a:pt x="45233" y="26080"/>
                  </a:cubicBezTo>
                  <a:cubicBezTo>
                    <a:pt x="45900" y="23144"/>
                    <a:pt x="46100" y="19341"/>
                    <a:pt x="43632" y="17040"/>
                  </a:cubicBezTo>
                  <a:lnTo>
                    <a:pt x="43632" y="17040"/>
                  </a:lnTo>
                  <a:cubicBezTo>
                    <a:pt x="43765" y="17073"/>
                    <a:pt x="43866" y="17073"/>
                    <a:pt x="43966" y="17073"/>
                  </a:cubicBezTo>
                  <a:cubicBezTo>
                    <a:pt x="45166" y="17273"/>
                    <a:pt x="46234" y="17974"/>
                    <a:pt x="47101" y="18808"/>
                  </a:cubicBezTo>
                  <a:cubicBezTo>
                    <a:pt x="47108" y="18814"/>
                    <a:pt x="47114" y="18817"/>
                    <a:pt x="47120" y="18817"/>
                  </a:cubicBezTo>
                  <a:cubicBezTo>
                    <a:pt x="47146" y="18817"/>
                    <a:pt x="47168" y="18768"/>
                    <a:pt x="47168" y="18741"/>
                  </a:cubicBezTo>
                  <a:cubicBezTo>
                    <a:pt x="46634" y="17307"/>
                    <a:pt x="45533" y="16306"/>
                    <a:pt x="44066" y="15839"/>
                  </a:cubicBezTo>
                  <a:cubicBezTo>
                    <a:pt x="43658" y="15726"/>
                    <a:pt x="43188" y="15658"/>
                    <a:pt x="42720" y="15658"/>
                  </a:cubicBezTo>
                  <a:cubicBezTo>
                    <a:pt x="42499" y="15658"/>
                    <a:pt x="42278" y="15673"/>
                    <a:pt x="42064" y="15705"/>
                  </a:cubicBezTo>
                  <a:cubicBezTo>
                    <a:pt x="42631" y="15038"/>
                    <a:pt x="43065" y="14138"/>
                    <a:pt x="43298" y="13471"/>
                  </a:cubicBezTo>
                  <a:cubicBezTo>
                    <a:pt x="43866" y="11869"/>
                    <a:pt x="43966" y="10135"/>
                    <a:pt x="43432" y="8500"/>
                  </a:cubicBezTo>
                  <a:cubicBezTo>
                    <a:pt x="43432" y="8470"/>
                    <a:pt x="43405" y="8454"/>
                    <a:pt x="43375" y="8454"/>
                  </a:cubicBezTo>
                  <a:cubicBezTo>
                    <a:pt x="43339" y="8454"/>
                    <a:pt x="43298" y="8479"/>
                    <a:pt x="43298" y="8534"/>
                  </a:cubicBezTo>
                  <a:cubicBezTo>
                    <a:pt x="43132" y="9801"/>
                    <a:pt x="42831" y="11002"/>
                    <a:pt x="42364" y="12136"/>
                  </a:cubicBezTo>
                  <a:cubicBezTo>
                    <a:pt x="42298" y="11936"/>
                    <a:pt x="42198" y="11736"/>
                    <a:pt x="42098" y="11536"/>
                  </a:cubicBezTo>
                  <a:cubicBezTo>
                    <a:pt x="40830" y="9134"/>
                    <a:pt x="38762" y="6933"/>
                    <a:pt x="36694" y="5231"/>
                  </a:cubicBezTo>
                  <a:cubicBezTo>
                    <a:pt x="34792" y="3664"/>
                    <a:pt x="32624" y="2363"/>
                    <a:pt x="30256" y="1429"/>
                  </a:cubicBezTo>
                  <a:lnTo>
                    <a:pt x="30256" y="1429"/>
                  </a:lnTo>
                  <a:cubicBezTo>
                    <a:pt x="31457" y="2696"/>
                    <a:pt x="33091" y="4297"/>
                    <a:pt x="33191" y="6065"/>
                  </a:cubicBezTo>
                  <a:cubicBezTo>
                    <a:pt x="33216" y="6114"/>
                    <a:pt x="33169" y="6145"/>
                    <a:pt x="33128" y="6145"/>
                  </a:cubicBezTo>
                  <a:cubicBezTo>
                    <a:pt x="33114" y="6145"/>
                    <a:pt x="33100" y="6141"/>
                    <a:pt x="33091" y="6132"/>
                  </a:cubicBezTo>
                  <a:cubicBezTo>
                    <a:pt x="32105" y="4853"/>
                    <a:pt x="25546" y="1"/>
                    <a:pt x="19019" y="1"/>
                  </a:cubicBezTo>
                  <a:close/>
                </a:path>
              </a:pathLst>
            </a:custGeom>
            <a:solidFill>
              <a:schemeClr val="lt2"/>
            </a:solidFill>
            <a:ln w="228600" cap="flat" cmpd="sng">
              <a:solidFill>
                <a:schemeClr val="lt2"/>
              </a:solidFill>
              <a:prstDash val="solid"/>
              <a:round/>
              <a:headEnd type="none" w="sm" len="sm"/>
              <a:tailEnd type="none" w="sm" len="sm"/>
            </a:ln>
            <a:effectLst>
              <a:outerShdw dist="47625" dir="2460000" algn="bl" rotWithShape="0">
                <a:schemeClr val="dk1">
                  <a:alpha val="2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4" name="Google Shape;1134;p38"/>
            <p:cNvGrpSpPr/>
            <p:nvPr/>
          </p:nvGrpSpPr>
          <p:grpSpPr>
            <a:xfrm>
              <a:off x="6972101" y="876305"/>
              <a:ext cx="1105028" cy="990162"/>
              <a:chOff x="7056575" y="164888"/>
              <a:chExt cx="1179200" cy="1104475"/>
            </a:xfrm>
          </p:grpSpPr>
          <p:sp>
            <p:nvSpPr>
              <p:cNvPr id="1135" name="Google Shape;1135;p38"/>
              <p:cNvSpPr/>
              <p:nvPr/>
            </p:nvSpPr>
            <p:spPr>
              <a:xfrm>
                <a:off x="7056575" y="614363"/>
                <a:ext cx="226850" cy="333075"/>
              </a:xfrm>
              <a:custGeom>
                <a:avLst/>
                <a:gdLst/>
                <a:ahLst/>
                <a:cxnLst/>
                <a:rect l="l" t="t" r="r" b="b"/>
                <a:pathLst>
                  <a:path w="9074" h="13323" extrusionOk="0">
                    <a:moveTo>
                      <a:pt x="5403" y="1"/>
                    </a:moveTo>
                    <a:cubicBezTo>
                      <a:pt x="4941" y="1"/>
                      <a:pt x="4475" y="75"/>
                      <a:pt x="4037" y="228"/>
                    </a:cubicBezTo>
                    <a:cubicBezTo>
                      <a:pt x="2669" y="729"/>
                      <a:pt x="1702" y="1829"/>
                      <a:pt x="1102" y="2997"/>
                    </a:cubicBezTo>
                    <a:cubicBezTo>
                      <a:pt x="134" y="4865"/>
                      <a:pt x="1" y="7000"/>
                      <a:pt x="701" y="8834"/>
                    </a:cubicBezTo>
                    <a:cubicBezTo>
                      <a:pt x="1368" y="10702"/>
                      <a:pt x="2903" y="12237"/>
                      <a:pt x="4904" y="13138"/>
                    </a:cubicBezTo>
                    <a:cubicBezTo>
                      <a:pt x="5148" y="13219"/>
                      <a:pt x="5392" y="13322"/>
                      <a:pt x="5654" y="13322"/>
                    </a:cubicBezTo>
                    <a:cubicBezTo>
                      <a:pt x="5715" y="13322"/>
                      <a:pt x="5776" y="13317"/>
                      <a:pt x="5838" y="13304"/>
                    </a:cubicBezTo>
                    <a:cubicBezTo>
                      <a:pt x="6472" y="13204"/>
                      <a:pt x="6839" y="12570"/>
                      <a:pt x="7039" y="12037"/>
                    </a:cubicBezTo>
                    <a:cubicBezTo>
                      <a:pt x="7806" y="9902"/>
                      <a:pt x="8440" y="7667"/>
                      <a:pt x="8774" y="5465"/>
                    </a:cubicBezTo>
                    <a:cubicBezTo>
                      <a:pt x="9007" y="3998"/>
                      <a:pt x="9074" y="1996"/>
                      <a:pt x="7906" y="895"/>
                    </a:cubicBezTo>
                    <a:cubicBezTo>
                      <a:pt x="7279" y="313"/>
                      <a:pt x="6350" y="1"/>
                      <a:pt x="5403" y="1"/>
                    </a:cubicBezTo>
                    <a:close/>
                  </a:path>
                </a:pathLst>
              </a:custGeom>
              <a:solidFill>
                <a:srgbClr val="ED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8"/>
              <p:cNvSpPr/>
              <p:nvPr/>
            </p:nvSpPr>
            <p:spPr>
              <a:xfrm>
                <a:off x="7094950" y="682013"/>
                <a:ext cx="102600" cy="203850"/>
              </a:xfrm>
              <a:custGeom>
                <a:avLst/>
                <a:gdLst/>
                <a:ahLst/>
                <a:cxnLst/>
                <a:rect l="l" t="t" r="r" b="b"/>
                <a:pathLst>
                  <a:path w="4104" h="8154" extrusionOk="0">
                    <a:moveTo>
                      <a:pt x="1912" y="0"/>
                    </a:moveTo>
                    <a:cubicBezTo>
                      <a:pt x="1673" y="0"/>
                      <a:pt x="1404" y="49"/>
                      <a:pt x="1101" y="158"/>
                    </a:cubicBezTo>
                    <a:cubicBezTo>
                      <a:pt x="1068" y="158"/>
                      <a:pt x="1068" y="191"/>
                      <a:pt x="1101" y="191"/>
                    </a:cubicBezTo>
                    <a:cubicBezTo>
                      <a:pt x="2836" y="191"/>
                      <a:pt x="3236" y="2559"/>
                      <a:pt x="3303" y="3894"/>
                    </a:cubicBezTo>
                    <a:lnTo>
                      <a:pt x="3303" y="3960"/>
                    </a:lnTo>
                    <a:cubicBezTo>
                      <a:pt x="2745" y="3338"/>
                      <a:pt x="2063" y="2730"/>
                      <a:pt x="1310" y="2730"/>
                    </a:cubicBezTo>
                    <a:cubicBezTo>
                      <a:pt x="892" y="2730"/>
                      <a:pt x="453" y="2917"/>
                      <a:pt x="0" y="3393"/>
                    </a:cubicBezTo>
                    <a:cubicBezTo>
                      <a:pt x="0" y="3417"/>
                      <a:pt x="0" y="3440"/>
                      <a:pt x="12" y="3440"/>
                    </a:cubicBezTo>
                    <a:cubicBezTo>
                      <a:pt x="17" y="3440"/>
                      <a:pt x="24" y="3436"/>
                      <a:pt x="34" y="3427"/>
                    </a:cubicBezTo>
                    <a:cubicBezTo>
                      <a:pt x="279" y="3307"/>
                      <a:pt x="520" y="3254"/>
                      <a:pt x="754" y="3254"/>
                    </a:cubicBezTo>
                    <a:cubicBezTo>
                      <a:pt x="1760" y="3254"/>
                      <a:pt x="2641" y="4235"/>
                      <a:pt x="3236" y="5128"/>
                    </a:cubicBezTo>
                    <a:cubicBezTo>
                      <a:pt x="3136" y="5995"/>
                      <a:pt x="2869" y="6862"/>
                      <a:pt x="2502" y="7730"/>
                    </a:cubicBezTo>
                    <a:cubicBezTo>
                      <a:pt x="2388" y="7996"/>
                      <a:pt x="2567" y="8154"/>
                      <a:pt x="2778" y="8154"/>
                    </a:cubicBezTo>
                    <a:cubicBezTo>
                      <a:pt x="2938" y="8154"/>
                      <a:pt x="3117" y="8064"/>
                      <a:pt x="3203" y="7863"/>
                    </a:cubicBezTo>
                    <a:cubicBezTo>
                      <a:pt x="3469" y="7296"/>
                      <a:pt x="3670" y="6696"/>
                      <a:pt x="3803" y="6095"/>
                    </a:cubicBezTo>
                    <a:cubicBezTo>
                      <a:pt x="3903" y="5695"/>
                      <a:pt x="3970" y="5295"/>
                      <a:pt x="4003" y="4894"/>
                    </a:cubicBezTo>
                    <a:cubicBezTo>
                      <a:pt x="4103" y="3994"/>
                      <a:pt x="4036" y="3060"/>
                      <a:pt x="3803" y="2192"/>
                    </a:cubicBezTo>
                    <a:cubicBezTo>
                      <a:pt x="3527" y="1142"/>
                      <a:pt x="3067" y="0"/>
                      <a:pt x="1912"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8"/>
              <p:cNvSpPr/>
              <p:nvPr/>
            </p:nvSpPr>
            <p:spPr>
              <a:xfrm>
                <a:off x="7121625" y="298838"/>
                <a:ext cx="1002400" cy="964675"/>
              </a:xfrm>
              <a:custGeom>
                <a:avLst/>
                <a:gdLst/>
                <a:ahLst/>
                <a:cxnLst/>
                <a:rect l="l" t="t" r="r" b="b"/>
                <a:pathLst>
                  <a:path w="40096" h="38587" extrusionOk="0">
                    <a:moveTo>
                      <a:pt x="17764" y="1"/>
                    </a:moveTo>
                    <a:cubicBezTo>
                      <a:pt x="13812" y="1"/>
                      <a:pt x="10055" y="2112"/>
                      <a:pt x="8073" y="5711"/>
                    </a:cubicBezTo>
                    <a:cubicBezTo>
                      <a:pt x="5771" y="9847"/>
                      <a:pt x="3737" y="14150"/>
                      <a:pt x="1969" y="18553"/>
                    </a:cubicBezTo>
                    <a:cubicBezTo>
                      <a:pt x="1" y="23424"/>
                      <a:pt x="1702" y="29028"/>
                      <a:pt x="6105" y="31930"/>
                    </a:cubicBezTo>
                    <a:cubicBezTo>
                      <a:pt x="10141" y="34598"/>
                      <a:pt x="14411" y="36633"/>
                      <a:pt x="19014" y="38067"/>
                    </a:cubicBezTo>
                    <a:cubicBezTo>
                      <a:pt x="20119" y="38419"/>
                      <a:pt x="21242" y="38587"/>
                      <a:pt x="22349" y="38587"/>
                    </a:cubicBezTo>
                    <a:cubicBezTo>
                      <a:pt x="26286" y="38587"/>
                      <a:pt x="30019" y="36457"/>
                      <a:pt x="32024" y="32864"/>
                    </a:cubicBezTo>
                    <a:cubicBezTo>
                      <a:pt x="34325" y="28727"/>
                      <a:pt x="36360" y="24424"/>
                      <a:pt x="38128" y="20054"/>
                    </a:cubicBezTo>
                    <a:cubicBezTo>
                      <a:pt x="40096" y="15151"/>
                      <a:pt x="38395" y="9547"/>
                      <a:pt x="33992" y="6645"/>
                    </a:cubicBezTo>
                    <a:cubicBezTo>
                      <a:pt x="29955" y="3976"/>
                      <a:pt x="25686" y="1941"/>
                      <a:pt x="21082" y="507"/>
                    </a:cubicBezTo>
                    <a:cubicBezTo>
                      <a:pt x="19984" y="165"/>
                      <a:pt x="18866" y="1"/>
                      <a:pt x="17764" y="1"/>
                    </a:cubicBezTo>
                    <a:close/>
                  </a:path>
                </a:pathLst>
              </a:custGeom>
              <a:solidFill>
                <a:srgbClr val="ED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8"/>
              <p:cNvSpPr/>
              <p:nvPr/>
            </p:nvSpPr>
            <p:spPr>
              <a:xfrm>
                <a:off x="7340950" y="900938"/>
                <a:ext cx="93425" cy="88575"/>
              </a:xfrm>
              <a:custGeom>
                <a:avLst/>
                <a:gdLst/>
                <a:ahLst/>
                <a:cxnLst/>
                <a:rect l="l" t="t" r="r" b="b"/>
                <a:pathLst>
                  <a:path w="3737" h="3543" extrusionOk="0">
                    <a:moveTo>
                      <a:pt x="1753" y="0"/>
                    </a:moveTo>
                    <a:cubicBezTo>
                      <a:pt x="1575" y="0"/>
                      <a:pt x="1399" y="27"/>
                      <a:pt x="1235" y="73"/>
                    </a:cubicBezTo>
                    <a:cubicBezTo>
                      <a:pt x="734" y="207"/>
                      <a:pt x="267" y="507"/>
                      <a:pt x="1" y="1007"/>
                    </a:cubicBezTo>
                    <a:cubicBezTo>
                      <a:pt x="401" y="707"/>
                      <a:pt x="835" y="574"/>
                      <a:pt x="1268" y="540"/>
                    </a:cubicBezTo>
                    <a:cubicBezTo>
                      <a:pt x="1322" y="536"/>
                      <a:pt x="1377" y="534"/>
                      <a:pt x="1431" y="534"/>
                    </a:cubicBezTo>
                    <a:cubicBezTo>
                      <a:pt x="1809" y="534"/>
                      <a:pt x="2177" y="636"/>
                      <a:pt x="2469" y="841"/>
                    </a:cubicBezTo>
                    <a:cubicBezTo>
                      <a:pt x="2803" y="1107"/>
                      <a:pt x="3069" y="1474"/>
                      <a:pt x="3236" y="1941"/>
                    </a:cubicBezTo>
                    <a:cubicBezTo>
                      <a:pt x="3403" y="2408"/>
                      <a:pt x="3503" y="2975"/>
                      <a:pt x="3570" y="3543"/>
                    </a:cubicBezTo>
                    <a:cubicBezTo>
                      <a:pt x="3703" y="2975"/>
                      <a:pt x="3737" y="2375"/>
                      <a:pt x="3603" y="1775"/>
                    </a:cubicBezTo>
                    <a:cubicBezTo>
                      <a:pt x="3570" y="1474"/>
                      <a:pt x="3436" y="1174"/>
                      <a:pt x="3303" y="941"/>
                    </a:cubicBezTo>
                    <a:cubicBezTo>
                      <a:pt x="3136" y="674"/>
                      <a:pt x="2936" y="440"/>
                      <a:pt x="2703" y="307"/>
                    </a:cubicBezTo>
                    <a:cubicBezTo>
                      <a:pt x="2421" y="90"/>
                      <a:pt x="2083" y="0"/>
                      <a:pt x="1753" y="0"/>
                    </a:cubicBezTo>
                    <a:close/>
                  </a:path>
                </a:pathLst>
              </a:custGeom>
              <a:solidFill>
                <a:srgbClr val="4D21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8"/>
              <p:cNvSpPr/>
              <p:nvPr/>
            </p:nvSpPr>
            <p:spPr>
              <a:xfrm>
                <a:off x="7601975" y="815613"/>
                <a:ext cx="212450" cy="65650"/>
              </a:xfrm>
              <a:custGeom>
                <a:avLst/>
                <a:gdLst/>
                <a:ahLst/>
                <a:cxnLst/>
                <a:rect l="l" t="t" r="r" b="b"/>
                <a:pathLst>
                  <a:path w="8498" h="2626" extrusionOk="0">
                    <a:moveTo>
                      <a:pt x="3303" y="1"/>
                    </a:moveTo>
                    <a:cubicBezTo>
                      <a:pt x="2316" y="1"/>
                      <a:pt x="1302" y="217"/>
                      <a:pt x="334" y="684"/>
                    </a:cubicBezTo>
                    <a:cubicBezTo>
                      <a:pt x="167" y="751"/>
                      <a:pt x="34" y="951"/>
                      <a:pt x="34" y="1118"/>
                    </a:cubicBezTo>
                    <a:cubicBezTo>
                      <a:pt x="0" y="1285"/>
                      <a:pt x="34" y="1318"/>
                      <a:pt x="100" y="1452"/>
                    </a:cubicBezTo>
                    <a:cubicBezTo>
                      <a:pt x="177" y="1554"/>
                      <a:pt x="312" y="1597"/>
                      <a:pt x="431" y="1597"/>
                    </a:cubicBezTo>
                    <a:cubicBezTo>
                      <a:pt x="467" y="1597"/>
                      <a:pt x="503" y="1593"/>
                      <a:pt x="534" y="1585"/>
                    </a:cubicBezTo>
                    <a:cubicBezTo>
                      <a:pt x="1592" y="1369"/>
                      <a:pt x="2599" y="1243"/>
                      <a:pt x="3562" y="1243"/>
                    </a:cubicBezTo>
                    <a:cubicBezTo>
                      <a:pt x="5271" y="1243"/>
                      <a:pt x="6846" y="1638"/>
                      <a:pt x="8340" y="2619"/>
                    </a:cubicBezTo>
                    <a:cubicBezTo>
                      <a:pt x="8349" y="2624"/>
                      <a:pt x="8358" y="2626"/>
                      <a:pt x="8368" y="2626"/>
                    </a:cubicBezTo>
                    <a:cubicBezTo>
                      <a:pt x="8430" y="2626"/>
                      <a:pt x="8498" y="2539"/>
                      <a:pt x="8440" y="2452"/>
                    </a:cubicBezTo>
                    <a:cubicBezTo>
                      <a:pt x="7271" y="924"/>
                      <a:pt x="5344" y="1"/>
                      <a:pt x="3303" y="1"/>
                    </a:cubicBezTo>
                    <a:close/>
                  </a:path>
                </a:pathLst>
              </a:custGeom>
              <a:solidFill>
                <a:srgbClr val="4D21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8"/>
              <p:cNvSpPr/>
              <p:nvPr/>
            </p:nvSpPr>
            <p:spPr>
              <a:xfrm>
                <a:off x="7319275" y="625488"/>
                <a:ext cx="114125" cy="118975"/>
              </a:xfrm>
              <a:custGeom>
                <a:avLst/>
                <a:gdLst/>
                <a:ahLst/>
                <a:cxnLst/>
                <a:rect l="l" t="t" r="r" b="b"/>
                <a:pathLst>
                  <a:path w="4565" h="4759" extrusionOk="0">
                    <a:moveTo>
                      <a:pt x="531" y="1"/>
                    </a:moveTo>
                    <a:cubicBezTo>
                      <a:pt x="400" y="1"/>
                      <a:pt x="268" y="6"/>
                      <a:pt x="134" y="17"/>
                    </a:cubicBezTo>
                    <a:cubicBezTo>
                      <a:pt x="67" y="17"/>
                      <a:pt x="0" y="150"/>
                      <a:pt x="67" y="184"/>
                    </a:cubicBezTo>
                    <a:cubicBezTo>
                      <a:pt x="2135" y="784"/>
                      <a:pt x="3103" y="2352"/>
                      <a:pt x="3636" y="4553"/>
                    </a:cubicBezTo>
                    <a:cubicBezTo>
                      <a:pt x="3666" y="4643"/>
                      <a:pt x="3749" y="4759"/>
                      <a:pt x="3862" y="4759"/>
                    </a:cubicBezTo>
                    <a:cubicBezTo>
                      <a:pt x="3875" y="4759"/>
                      <a:pt x="3889" y="4757"/>
                      <a:pt x="3903" y="4754"/>
                    </a:cubicBezTo>
                    <a:cubicBezTo>
                      <a:pt x="4037" y="4720"/>
                      <a:pt x="4070" y="4720"/>
                      <a:pt x="4203" y="4587"/>
                    </a:cubicBezTo>
                    <a:cubicBezTo>
                      <a:pt x="4337" y="4487"/>
                      <a:pt x="4470" y="4287"/>
                      <a:pt x="4470" y="4153"/>
                    </a:cubicBezTo>
                    <a:cubicBezTo>
                      <a:pt x="4565" y="1629"/>
                      <a:pt x="2810" y="1"/>
                      <a:pt x="531" y="1"/>
                    </a:cubicBezTo>
                    <a:close/>
                  </a:path>
                </a:pathLst>
              </a:custGeom>
              <a:solidFill>
                <a:srgbClr val="4D21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8"/>
              <p:cNvSpPr/>
              <p:nvPr/>
            </p:nvSpPr>
            <p:spPr>
              <a:xfrm>
                <a:off x="7563675" y="936688"/>
                <a:ext cx="227100" cy="111200"/>
              </a:xfrm>
              <a:custGeom>
                <a:avLst/>
                <a:gdLst/>
                <a:ahLst/>
                <a:cxnLst/>
                <a:rect l="l" t="t" r="r" b="b"/>
                <a:pathLst>
                  <a:path w="9084" h="4448" extrusionOk="0">
                    <a:moveTo>
                      <a:pt x="4838" y="0"/>
                    </a:moveTo>
                    <a:cubicBezTo>
                      <a:pt x="3392" y="0"/>
                      <a:pt x="1679" y="537"/>
                      <a:pt x="31" y="1712"/>
                    </a:cubicBezTo>
                    <a:cubicBezTo>
                      <a:pt x="8" y="1736"/>
                      <a:pt x="1" y="1759"/>
                      <a:pt x="22" y="1759"/>
                    </a:cubicBezTo>
                    <a:cubicBezTo>
                      <a:pt x="31" y="1759"/>
                      <a:pt x="45" y="1755"/>
                      <a:pt x="65" y="1746"/>
                    </a:cubicBezTo>
                    <a:cubicBezTo>
                      <a:pt x="1303" y="1095"/>
                      <a:pt x="2569" y="797"/>
                      <a:pt x="3718" y="797"/>
                    </a:cubicBezTo>
                    <a:cubicBezTo>
                      <a:pt x="6220" y="797"/>
                      <a:pt x="8172" y="2207"/>
                      <a:pt x="8104" y="4448"/>
                    </a:cubicBezTo>
                    <a:cubicBezTo>
                      <a:pt x="8104" y="4448"/>
                      <a:pt x="8137" y="4448"/>
                      <a:pt x="8170" y="4414"/>
                    </a:cubicBezTo>
                    <a:cubicBezTo>
                      <a:pt x="9084" y="1652"/>
                      <a:pt x="7373" y="0"/>
                      <a:pt x="4838" y="0"/>
                    </a:cubicBezTo>
                    <a:close/>
                  </a:path>
                </a:pathLst>
              </a:custGeom>
              <a:solidFill>
                <a:srgbClr val="4D21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8"/>
              <p:cNvSpPr/>
              <p:nvPr/>
            </p:nvSpPr>
            <p:spPr>
              <a:xfrm>
                <a:off x="7596125" y="909513"/>
                <a:ext cx="68425" cy="18300"/>
              </a:xfrm>
              <a:custGeom>
                <a:avLst/>
                <a:gdLst/>
                <a:ahLst/>
                <a:cxnLst/>
                <a:rect l="l" t="t" r="r" b="b"/>
                <a:pathLst>
                  <a:path w="2737" h="732" extrusionOk="0">
                    <a:moveTo>
                      <a:pt x="1304" y="1"/>
                    </a:moveTo>
                    <a:cubicBezTo>
                      <a:pt x="836" y="1"/>
                      <a:pt x="372" y="179"/>
                      <a:pt x="1" y="631"/>
                    </a:cubicBezTo>
                    <a:cubicBezTo>
                      <a:pt x="1" y="664"/>
                      <a:pt x="1" y="731"/>
                      <a:pt x="34" y="731"/>
                    </a:cubicBezTo>
                    <a:cubicBezTo>
                      <a:pt x="693" y="658"/>
                      <a:pt x="1335" y="477"/>
                      <a:pt x="1971" y="477"/>
                    </a:cubicBezTo>
                    <a:cubicBezTo>
                      <a:pt x="2204" y="477"/>
                      <a:pt x="2437" y="502"/>
                      <a:pt x="2669" y="564"/>
                    </a:cubicBezTo>
                    <a:cubicBezTo>
                      <a:pt x="2736" y="564"/>
                      <a:pt x="2736" y="531"/>
                      <a:pt x="2703" y="498"/>
                    </a:cubicBezTo>
                    <a:cubicBezTo>
                      <a:pt x="2307" y="205"/>
                      <a:pt x="1804" y="1"/>
                      <a:pt x="1304" y="1"/>
                    </a:cubicBezTo>
                    <a:close/>
                  </a:path>
                </a:pathLst>
              </a:custGeom>
              <a:solidFill>
                <a:srgbClr val="4D21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8"/>
              <p:cNvSpPr/>
              <p:nvPr/>
            </p:nvSpPr>
            <p:spPr>
              <a:xfrm>
                <a:off x="7227550" y="713988"/>
                <a:ext cx="133400" cy="150150"/>
              </a:xfrm>
              <a:custGeom>
                <a:avLst/>
                <a:gdLst/>
                <a:ahLst/>
                <a:cxnLst/>
                <a:rect l="l" t="t" r="r" b="b"/>
                <a:pathLst>
                  <a:path w="5336" h="6006" extrusionOk="0">
                    <a:moveTo>
                      <a:pt x="2492" y="0"/>
                    </a:moveTo>
                    <a:cubicBezTo>
                      <a:pt x="1717" y="0"/>
                      <a:pt x="843" y="529"/>
                      <a:pt x="0" y="1714"/>
                    </a:cubicBezTo>
                    <a:cubicBezTo>
                      <a:pt x="0" y="1747"/>
                      <a:pt x="0" y="1781"/>
                      <a:pt x="0" y="1781"/>
                    </a:cubicBezTo>
                    <a:cubicBezTo>
                      <a:pt x="617" y="1234"/>
                      <a:pt x="1251" y="981"/>
                      <a:pt x="1846" y="981"/>
                    </a:cubicBezTo>
                    <a:cubicBezTo>
                      <a:pt x="3504" y="981"/>
                      <a:pt x="4868" y="2941"/>
                      <a:pt x="4770" y="5984"/>
                    </a:cubicBezTo>
                    <a:cubicBezTo>
                      <a:pt x="4770" y="5997"/>
                      <a:pt x="4782" y="6006"/>
                      <a:pt x="4795" y="6006"/>
                    </a:cubicBezTo>
                    <a:cubicBezTo>
                      <a:pt x="4814" y="6006"/>
                      <a:pt x="4837" y="5989"/>
                      <a:pt x="4837" y="5950"/>
                    </a:cubicBezTo>
                    <a:cubicBezTo>
                      <a:pt x="5336" y="2389"/>
                      <a:pt x="4138" y="0"/>
                      <a:pt x="2492" y="0"/>
                    </a:cubicBezTo>
                    <a:close/>
                  </a:path>
                </a:pathLst>
              </a:custGeom>
              <a:solidFill>
                <a:srgbClr val="4D21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8"/>
              <p:cNvSpPr/>
              <p:nvPr/>
            </p:nvSpPr>
            <p:spPr>
              <a:xfrm>
                <a:off x="7353450" y="755988"/>
                <a:ext cx="33400" cy="52075"/>
              </a:xfrm>
              <a:custGeom>
                <a:avLst/>
                <a:gdLst/>
                <a:ahLst/>
                <a:cxnLst/>
                <a:rect l="l" t="t" r="r" b="b"/>
                <a:pathLst>
                  <a:path w="1336" h="2083" extrusionOk="0">
                    <a:moveTo>
                      <a:pt x="68" y="1"/>
                    </a:moveTo>
                    <a:cubicBezTo>
                      <a:pt x="34" y="1"/>
                      <a:pt x="1" y="34"/>
                      <a:pt x="34" y="67"/>
                    </a:cubicBezTo>
                    <a:cubicBezTo>
                      <a:pt x="501" y="568"/>
                      <a:pt x="568" y="1368"/>
                      <a:pt x="835" y="2069"/>
                    </a:cubicBezTo>
                    <a:cubicBezTo>
                      <a:pt x="835" y="2078"/>
                      <a:pt x="841" y="2082"/>
                      <a:pt x="849" y="2082"/>
                    </a:cubicBezTo>
                    <a:cubicBezTo>
                      <a:pt x="868" y="2082"/>
                      <a:pt x="902" y="2059"/>
                      <a:pt x="902" y="2035"/>
                    </a:cubicBezTo>
                    <a:cubicBezTo>
                      <a:pt x="1335" y="935"/>
                      <a:pt x="735" y="201"/>
                      <a:pt x="68" y="1"/>
                    </a:cubicBezTo>
                    <a:close/>
                  </a:path>
                </a:pathLst>
              </a:custGeom>
              <a:solidFill>
                <a:srgbClr val="4D21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8"/>
              <p:cNvSpPr/>
              <p:nvPr/>
            </p:nvSpPr>
            <p:spPr>
              <a:xfrm>
                <a:off x="7250450" y="933588"/>
                <a:ext cx="388250" cy="206975"/>
              </a:xfrm>
              <a:custGeom>
                <a:avLst/>
                <a:gdLst/>
                <a:ahLst/>
                <a:cxnLst/>
                <a:rect l="l" t="t" r="r" b="b"/>
                <a:pathLst>
                  <a:path w="15530" h="8279" extrusionOk="0">
                    <a:moveTo>
                      <a:pt x="171" y="0"/>
                    </a:moveTo>
                    <a:cubicBezTo>
                      <a:pt x="84" y="0"/>
                      <a:pt x="1" y="101"/>
                      <a:pt x="51" y="202"/>
                    </a:cubicBezTo>
                    <a:cubicBezTo>
                      <a:pt x="919" y="1770"/>
                      <a:pt x="2120" y="3237"/>
                      <a:pt x="3587" y="4538"/>
                    </a:cubicBezTo>
                    <a:cubicBezTo>
                      <a:pt x="4988" y="5806"/>
                      <a:pt x="6723" y="7140"/>
                      <a:pt x="8758" y="7941"/>
                    </a:cubicBezTo>
                    <a:cubicBezTo>
                      <a:pt x="9184" y="8123"/>
                      <a:pt x="9667" y="8278"/>
                      <a:pt x="10230" y="8278"/>
                    </a:cubicBezTo>
                    <a:cubicBezTo>
                      <a:pt x="10283" y="8278"/>
                      <a:pt x="10337" y="8277"/>
                      <a:pt x="10392" y="8274"/>
                    </a:cubicBezTo>
                    <a:cubicBezTo>
                      <a:pt x="12427" y="8174"/>
                      <a:pt x="14362" y="6440"/>
                      <a:pt x="15462" y="5139"/>
                    </a:cubicBezTo>
                    <a:cubicBezTo>
                      <a:pt x="15529" y="5072"/>
                      <a:pt x="15462" y="4938"/>
                      <a:pt x="15362" y="4938"/>
                    </a:cubicBezTo>
                    <a:cubicBezTo>
                      <a:pt x="14583" y="5039"/>
                      <a:pt x="13795" y="5090"/>
                      <a:pt x="13007" y="5090"/>
                    </a:cubicBezTo>
                    <a:cubicBezTo>
                      <a:pt x="10928" y="5090"/>
                      <a:pt x="8839" y="4739"/>
                      <a:pt x="6856" y="4038"/>
                    </a:cubicBezTo>
                    <a:cubicBezTo>
                      <a:pt x="4421" y="3204"/>
                      <a:pt x="2153" y="1803"/>
                      <a:pt x="252" y="35"/>
                    </a:cubicBezTo>
                    <a:cubicBezTo>
                      <a:pt x="227" y="11"/>
                      <a:pt x="199" y="0"/>
                      <a:pt x="1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8"/>
              <p:cNvSpPr/>
              <p:nvPr/>
            </p:nvSpPr>
            <p:spPr>
              <a:xfrm>
                <a:off x="7250450" y="933588"/>
                <a:ext cx="344050" cy="206975"/>
              </a:xfrm>
              <a:custGeom>
                <a:avLst/>
                <a:gdLst/>
                <a:ahLst/>
                <a:cxnLst/>
                <a:rect l="l" t="t" r="r" b="b"/>
                <a:pathLst>
                  <a:path w="13762" h="8279" extrusionOk="0">
                    <a:moveTo>
                      <a:pt x="171" y="0"/>
                    </a:moveTo>
                    <a:cubicBezTo>
                      <a:pt x="84" y="0"/>
                      <a:pt x="1" y="101"/>
                      <a:pt x="51" y="202"/>
                    </a:cubicBezTo>
                    <a:cubicBezTo>
                      <a:pt x="919" y="1770"/>
                      <a:pt x="2120" y="3237"/>
                      <a:pt x="3587" y="4572"/>
                    </a:cubicBezTo>
                    <a:cubicBezTo>
                      <a:pt x="5022" y="5806"/>
                      <a:pt x="6723" y="7140"/>
                      <a:pt x="8758" y="7941"/>
                    </a:cubicBezTo>
                    <a:cubicBezTo>
                      <a:pt x="9184" y="8123"/>
                      <a:pt x="9694" y="8278"/>
                      <a:pt x="10237" y="8278"/>
                    </a:cubicBezTo>
                    <a:cubicBezTo>
                      <a:pt x="10289" y="8278"/>
                      <a:pt x="10340" y="8277"/>
                      <a:pt x="10392" y="8274"/>
                    </a:cubicBezTo>
                    <a:cubicBezTo>
                      <a:pt x="11026" y="8241"/>
                      <a:pt x="11660" y="8041"/>
                      <a:pt x="12260" y="7740"/>
                    </a:cubicBezTo>
                    <a:cubicBezTo>
                      <a:pt x="12260" y="7407"/>
                      <a:pt x="12260" y="7073"/>
                      <a:pt x="12193" y="6773"/>
                    </a:cubicBezTo>
                    <a:cubicBezTo>
                      <a:pt x="12827" y="6306"/>
                      <a:pt x="13361" y="5739"/>
                      <a:pt x="13761" y="5072"/>
                    </a:cubicBezTo>
                    <a:lnTo>
                      <a:pt x="13761" y="5072"/>
                    </a:lnTo>
                    <a:cubicBezTo>
                      <a:pt x="13492" y="5083"/>
                      <a:pt x="13222" y="5089"/>
                      <a:pt x="12953" y="5089"/>
                    </a:cubicBezTo>
                    <a:cubicBezTo>
                      <a:pt x="10889" y="5089"/>
                      <a:pt x="8833" y="4750"/>
                      <a:pt x="6856" y="4071"/>
                    </a:cubicBezTo>
                    <a:cubicBezTo>
                      <a:pt x="4421" y="3204"/>
                      <a:pt x="2153" y="1836"/>
                      <a:pt x="252" y="35"/>
                    </a:cubicBezTo>
                    <a:cubicBezTo>
                      <a:pt x="227" y="11"/>
                      <a:pt x="199" y="0"/>
                      <a:pt x="1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8"/>
              <p:cNvSpPr/>
              <p:nvPr/>
            </p:nvSpPr>
            <p:spPr>
              <a:xfrm>
                <a:off x="7787100" y="994663"/>
                <a:ext cx="302750" cy="274700"/>
              </a:xfrm>
              <a:custGeom>
                <a:avLst/>
                <a:gdLst/>
                <a:ahLst/>
                <a:cxnLst/>
                <a:rect l="l" t="t" r="r" b="b"/>
                <a:pathLst>
                  <a:path w="12110" h="10988" extrusionOk="0">
                    <a:moveTo>
                      <a:pt x="8274" y="0"/>
                    </a:moveTo>
                    <a:cubicBezTo>
                      <a:pt x="6836" y="0"/>
                      <a:pt x="5460" y="1211"/>
                      <a:pt x="4537" y="2195"/>
                    </a:cubicBezTo>
                    <a:cubicBezTo>
                      <a:pt x="3036" y="3863"/>
                      <a:pt x="1735" y="5764"/>
                      <a:pt x="568" y="7733"/>
                    </a:cubicBezTo>
                    <a:cubicBezTo>
                      <a:pt x="268" y="8233"/>
                      <a:pt x="1" y="8867"/>
                      <a:pt x="301" y="9434"/>
                    </a:cubicBezTo>
                    <a:cubicBezTo>
                      <a:pt x="468" y="9734"/>
                      <a:pt x="768" y="9901"/>
                      <a:pt x="1035" y="10034"/>
                    </a:cubicBezTo>
                    <a:cubicBezTo>
                      <a:pt x="2247" y="10661"/>
                      <a:pt x="3564" y="10987"/>
                      <a:pt x="4838" y="10987"/>
                    </a:cubicBezTo>
                    <a:cubicBezTo>
                      <a:pt x="5597" y="10987"/>
                      <a:pt x="6342" y="10871"/>
                      <a:pt x="7039" y="10635"/>
                    </a:cubicBezTo>
                    <a:cubicBezTo>
                      <a:pt x="8907" y="10001"/>
                      <a:pt x="10475" y="8566"/>
                      <a:pt x="11309" y="6632"/>
                    </a:cubicBezTo>
                    <a:cubicBezTo>
                      <a:pt x="11843" y="5431"/>
                      <a:pt x="12109" y="3963"/>
                      <a:pt x="11609" y="2629"/>
                    </a:cubicBezTo>
                    <a:cubicBezTo>
                      <a:pt x="11142" y="1261"/>
                      <a:pt x="9908" y="194"/>
                      <a:pt x="8640" y="27"/>
                    </a:cubicBezTo>
                    <a:cubicBezTo>
                      <a:pt x="8518" y="9"/>
                      <a:pt x="8396" y="0"/>
                      <a:pt x="8274" y="0"/>
                    </a:cubicBezTo>
                    <a:close/>
                  </a:path>
                </a:pathLst>
              </a:custGeom>
              <a:solidFill>
                <a:srgbClr val="ED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8"/>
              <p:cNvSpPr/>
              <p:nvPr/>
            </p:nvSpPr>
            <p:spPr>
              <a:xfrm>
                <a:off x="7842975" y="1106763"/>
                <a:ext cx="196825" cy="112300"/>
              </a:xfrm>
              <a:custGeom>
                <a:avLst/>
                <a:gdLst/>
                <a:ahLst/>
                <a:cxnLst/>
                <a:rect l="l" t="t" r="r" b="b"/>
                <a:pathLst>
                  <a:path w="7873" h="4492" extrusionOk="0">
                    <a:moveTo>
                      <a:pt x="6152" y="0"/>
                    </a:moveTo>
                    <a:cubicBezTo>
                      <a:pt x="5671" y="0"/>
                      <a:pt x="5152" y="128"/>
                      <a:pt x="4671" y="280"/>
                    </a:cubicBezTo>
                    <a:cubicBezTo>
                      <a:pt x="3837" y="547"/>
                      <a:pt x="3036" y="980"/>
                      <a:pt x="2302" y="1547"/>
                    </a:cubicBezTo>
                    <a:cubicBezTo>
                      <a:pt x="1969" y="1814"/>
                      <a:pt x="1668" y="2081"/>
                      <a:pt x="1402" y="2381"/>
                    </a:cubicBezTo>
                    <a:cubicBezTo>
                      <a:pt x="968" y="2815"/>
                      <a:pt x="568" y="3282"/>
                      <a:pt x="201" y="3816"/>
                    </a:cubicBezTo>
                    <a:cubicBezTo>
                      <a:pt x="1" y="4116"/>
                      <a:pt x="232" y="4491"/>
                      <a:pt x="473" y="4491"/>
                    </a:cubicBezTo>
                    <a:cubicBezTo>
                      <a:pt x="553" y="4491"/>
                      <a:pt x="634" y="4449"/>
                      <a:pt x="701" y="4349"/>
                    </a:cubicBezTo>
                    <a:cubicBezTo>
                      <a:pt x="1235" y="3549"/>
                      <a:pt x="1835" y="2882"/>
                      <a:pt x="2536" y="2315"/>
                    </a:cubicBezTo>
                    <a:cubicBezTo>
                      <a:pt x="3837" y="2348"/>
                      <a:pt x="5538" y="2681"/>
                      <a:pt x="5671" y="4149"/>
                    </a:cubicBezTo>
                    <a:cubicBezTo>
                      <a:pt x="5671" y="4166"/>
                      <a:pt x="5680" y="4174"/>
                      <a:pt x="5688" y="4174"/>
                    </a:cubicBezTo>
                    <a:cubicBezTo>
                      <a:pt x="5696" y="4174"/>
                      <a:pt x="5705" y="4166"/>
                      <a:pt x="5705" y="4149"/>
                    </a:cubicBezTo>
                    <a:cubicBezTo>
                      <a:pt x="6172" y="2348"/>
                      <a:pt x="4771" y="1881"/>
                      <a:pt x="3470" y="1647"/>
                    </a:cubicBezTo>
                    <a:cubicBezTo>
                      <a:pt x="3503" y="1647"/>
                      <a:pt x="3503" y="1614"/>
                      <a:pt x="3536" y="1614"/>
                    </a:cubicBezTo>
                    <a:cubicBezTo>
                      <a:pt x="4243" y="1210"/>
                      <a:pt x="5329" y="708"/>
                      <a:pt x="6283" y="708"/>
                    </a:cubicBezTo>
                    <a:cubicBezTo>
                      <a:pt x="6905" y="708"/>
                      <a:pt x="7471" y="922"/>
                      <a:pt x="7840" y="1514"/>
                    </a:cubicBezTo>
                    <a:cubicBezTo>
                      <a:pt x="7840" y="1514"/>
                      <a:pt x="7873" y="1514"/>
                      <a:pt x="7873" y="1481"/>
                    </a:cubicBezTo>
                    <a:cubicBezTo>
                      <a:pt x="7625" y="342"/>
                      <a:pt x="6939" y="0"/>
                      <a:pt x="6152"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8"/>
              <p:cNvSpPr/>
              <p:nvPr/>
            </p:nvSpPr>
            <p:spPr>
              <a:xfrm>
                <a:off x="7143300" y="164888"/>
                <a:ext cx="1092475" cy="887175"/>
              </a:xfrm>
              <a:custGeom>
                <a:avLst/>
                <a:gdLst/>
                <a:ahLst/>
                <a:cxnLst/>
                <a:rect l="l" t="t" r="r" b="b"/>
                <a:pathLst>
                  <a:path w="43699" h="35487" extrusionOk="0">
                    <a:moveTo>
                      <a:pt x="15550" y="1"/>
                    </a:moveTo>
                    <a:cubicBezTo>
                      <a:pt x="13904" y="1"/>
                      <a:pt x="12261" y="309"/>
                      <a:pt x="10709" y="1062"/>
                    </a:cubicBezTo>
                    <a:cubicBezTo>
                      <a:pt x="9675" y="1595"/>
                      <a:pt x="8640" y="2296"/>
                      <a:pt x="7706" y="3263"/>
                    </a:cubicBezTo>
                    <a:cubicBezTo>
                      <a:pt x="7473" y="3530"/>
                      <a:pt x="7239" y="3764"/>
                      <a:pt x="7039" y="4030"/>
                    </a:cubicBezTo>
                    <a:cubicBezTo>
                      <a:pt x="6839" y="4264"/>
                      <a:pt x="6706" y="4497"/>
                      <a:pt x="6572" y="4731"/>
                    </a:cubicBezTo>
                    <a:cubicBezTo>
                      <a:pt x="6806" y="4664"/>
                      <a:pt x="7073" y="4598"/>
                      <a:pt x="7340" y="4531"/>
                    </a:cubicBezTo>
                    <a:cubicBezTo>
                      <a:pt x="8307" y="4331"/>
                      <a:pt x="9308" y="4164"/>
                      <a:pt x="10275" y="4164"/>
                    </a:cubicBezTo>
                    <a:cubicBezTo>
                      <a:pt x="10408" y="4131"/>
                      <a:pt x="10508" y="4131"/>
                      <a:pt x="10642" y="4131"/>
                    </a:cubicBezTo>
                    <a:cubicBezTo>
                      <a:pt x="10508" y="4231"/>
                      <a:pt x="10375" y="4297"/>
                      <a:pt x="10275" y="4364"/>
                    </a:cubicBezTo>
                    <a:cubicBezTo>
                      <a:pt x="9007" y="5165"/>
                      <a:pt x="7873" y="5965"/>
                      <a:pt x="6939" y="6766"/>
                    </a:cubicBezTo>
                    <a:cubicBezTo>
                      <a:pt x="1502" y="11269"/>
                      <a:pt x="601" y="15739"/>
                      <a:pt x="1" y="16706"/>
                    </a:cubicBezTo>
                    <a:cubicBezTo>
                      <a:pt x="2543" y="17257"/>
                      <a:pt x="5506" y="17752"/>
                      <a:pt x="9175" y="17752"/>
                    </a:cubicBezTo>
                    <a:cubicBezTo>
                      <a:pt x="9503" y="17752"/>
                      <a:pt x="9836" y="17748"/>
                      <a:pt x="10175" y="17740"/>
                    </a:cubicBezTo>
                    <a:cubicBezTo>
                      <a:pt x="12110" y="17707"/>
                      <a:pt x="14244" y="17540"/>
                      <a:pt x="16613" y="17140"/>
                    </a:cubicBezTo>
                    <a:cubicBezTo>
                      <a:pt x="17614" y="16973"/>
                      <a:pt x="18648" y="16773"/>
                      <a:pt x="19748" y="16539"/>
                    </a:cubicBezTo>
                    <a:lnTo>
                      <a:pt x="19748" y="16539"/>
                    </a:lnTo>
                    <a:cubicBezTo>
                      <a:pt x="19048" y="17006"/>
                      <a:pt x="18347" y="17473"/>
                      <a:pt x="17614" y="17874"/>
                    </a:cubicBezTo>
                    <a:cubicBezTo>
                      <a:pt x="16713" y="18374"/>
                      <a:pt x="15846" y="18841"/>
                      <a:pt x="14945" y="19275"/>
                    </a:cubicBezTo>
                    <a:cubicBezTo>
                      <a:pt x="14311" y="19575"/>
                      <a:pt x="13644" y="19875"/>
                      <a:pt x="12977" y="20109"/>
                    </a:cubicBezTo>
                    <a:cubicBezTo>
                      <a:pt x="12577" y="20309"/>
                      <a:pt x="12143" y="20442"/>
                      <a:pt x="11709" y="20609"/>
                    </a:cubicBezTo>
                    <a:cubicBezTo>
                      <a:pt x="13377" y="20943"/>
                      <a:pt x="15379" y="21676"/>
                      <a:pt x="17647" y="22143"/>
                    </a:cubicBezTo>
                    <a:cubicBezTo>
                      <a:pt x="18846" y="22380"/>
                      <a:pt x="20127" y="22550"/>
                      <a:pt x="21476" y="22550"/>
                    </a:cubicBezTo>
                    <a:cubicBezTo>
                      <a:pt x="22979" y="22550"/>
                      <a:pt x="24567" y="22339"/>
                      <a:pt x="26220" y="21777"/>
                    </a:cubicBezTo>
                    <a:cubicBezTo>
                      <a:pt x="27687" y="21276"/>
                      <a:pt x="29222" y="20509"/>
                      <a:pt x="30823" y="19341"/>
                    </a:cubicBezTo>
                    <a:lnTo>
                      <a:pt x="30823" y="19341"/>
                    </a:lnTo>
                    <a:cubicBezTo>
                      <a:pt x="30289" y="20342"/>
                      <a:pt x="29622" y="21510"/>
                      <a:pt x="28955" y="22577"/>
                    </a:cubicBezTo>
                    <a:cubicBezTo>
                      <a:pt x="28421" y="23411"/>
                      <a:pt x="27888" y="24178"/>
                      <a:pt x="27354" y="24779"/>
                    </a:cubicBezTo>
                    <a:cubicBezTo>
                      <a:pt x="27020" y="25179"/>
                      <a:pt x="26720" y="25479"/>
                      <a:pt x="26420" y="25713"/>
                    </a:cubicBezTo>
                    <a:cubicBezTo>
                      <a:pt x="28588" y="25613"/>
                      <a:pt x="30122" y="25212"/>
                      <a:pt x="31257" y="24645"/>
                    </a:cubicBezTo>
                    <a:cubicBezTo>
                      <a:pt x="32191" y="24145"/>
                      <a:pt x="32858" y="23544"/>
                      <a:pt x="33358" y="22877"/>
                    </a:cubicBezTo>
                    <a:cubicBezTo>
                      <a:pt x="33558" y="22644"/>
                      <a:pt x="33758" y="22377"/>
                      <a:pt x="33925" y="22110"/>
                    </a:cubicBezTo>
                    <a:lnTo>
                      <a:pt x="33925" y="22110"/>
                    </a:lnTo>
                    <a:cubicBezTo>
                      <a:pt x="33859" y="22344"/>
                      <a:pt x="33792" y="22610"/>
                      <a:pt x="33725" y="22877"/>
                    </a:cubicBezTo>
                    <a:cubicBezTo>
                      <a:pt x="33592" y="23378"/>
                      <a:pt x="33458" y="23878"/>
                      <a:pt x="33325" y="24378"/>
                    </a:cubicBezTo>
                    <a:cubicBezTo>
                      <a:pt x="32924" y="26080"/>
                      <a:pt x="32491" y="27814"/>
                      <a:pt x="32091" y="29615"/>
                    </a:cubicBezTo>
                    <a:cubicBezTo>
                      <a:pt x="31657" y="31550"/>
                      <a:pt x="31290" y="33518"/>
                      <a:pt x="31023" y="35486"/>
                    </a:cubicBezTo>
                    <a:cubicBezTo>
                      <a:pt x="33392" y="33351"/>
                      <a:pt x="36127" y="31717"/>
                      <a:pt x="37595" y="28415"/>
                    </a:cubicBezTo>
                    <a:cubicBezTo>
                      <a:pt x="37795" y="27914"/>
                      <a:pt x="37961" y="27414"/>
                      <a:pt x="38128" y="26880"/>
                    </a:cubicBezTo>
                    <a:cubicBezTo>
                      <a:pt x="38462" y="27214"/>
                      <a:pt x="38729" y="27514"/>
                      <a:pt x="38962" y="27814"/>
                    </a:cubicBezTo>
                    <a:cubicBezTo>
                      <a:pt x="39596" y="28782"/>
                      <a:pt x="39729" y="29749"/>
                      <a:pt x="39996" y="30816"/>
                    </a:cubicBezTo>
                    <a:cubicBezTo>
                      <a:pt x="40130" y="30583"/>
                      <a:pt x="40263" y="30349"/>
                      <a:pt x="40397" y="30116"/>
                    </a:cubicBezTo>
                    <a:cubicBezTo>
                      <a:pt x="40530" y="29882"/>
                      <a:pt x="41264" y="28214"/>
                      <a:pt x="41731" y="26080"/>
                    </a:cubicBezTo>
                    <a:cubicBezTo>
                      <a:pt x="42431" y="23144"/>
                      <a:pt x="42631" y="19341"/>
                      <a:pt x="40163" y="17040"/>
                    </a:cubicBezTo>
                    <a:lnTo>
                      <a:pt x="40163" y="17040"/>
                    </a:lnTo>
                    <a:cubicBezTo>
                      <a:pt x="40296" y="17073"/>
                      <a:pt x="40397" y="17073"/>
                      <a:pt x="40497" y="17073"/>
                    </a:cubicBezTo>
                    <a:cubicBezTo>
                      <a:pt x="41697" y="17273"/>
                      <a:pt x="42765" y="17974"/>
                      <a:pt x="43632" y="18808"/>
                    </a:cubicBezTo>
                    <a:cubicBezTo>
                      <a:pt x="43639" y="18814"/>
                      <a:pt x="43645" y="18817"/>
                      <a:pt x="43651" y="18817"/>
                    </a:cubicBezTo>
                    <a:cubicBezTo>
                      <a:pt x="43677" y="18817"/>
                      <a:pt x="43699" y="18768"/>
                      <a:pt x="43699" y="18741"/>
                    </a:cubicBezTo>
                    <a:cubicBezTo>
                      <a:pt x="43165" y="17307"/>
                      <a:pt x="42064" y="16306"/>
                      <a:pt x="40597" y="15839"/>
                    </a:cubicBezTo>
                    <a:cubicBezTo>
                      <a:pt x="40212" y="15711"/>
                      <a:pt x="39772" y="15651"/>
                      <a:pt x="39330" y="15651"/>
                    </a:cubicBezTo>
                    <a:cubicBezTo>
                      <a:pt x="39083" y="15651"/>
                      <a:pt x="38835" y="15670"/>
                      <a:pt x="38595" y="15705"/>
                    </a:cubicBezTo>
                    <a:cubicBezTo>
                      <a:pt x="39162" y="15038"/>
                      <a:pt x="39563" y="14104"/>
                      <a:pt x="39829" y="13437"/>
                    </a:cubicBezTo>
                    <a:cubicBezTo>
                      <a:pt x="40397" y="11836"/>
                      <a:pt x="40463" y="10135"/>
                      <a:pt x="39963" y="8500"/>
                    </a:cubicBezTo>
                    <a:cubicBezTo>
                      <a:pt x="39963" y="8470"/>
                      <a:pt x="39936" y="8454"/>
                      <a:pt x="39906" y="8454"/>
                    </a:cubicBezTo>
                    <a:cubicBezTo>
                      <a:pt x="39870" y="8454"/>
                      <a:pt x="39829" y="8479"/>
                      <a:pt x="39829" y="8534"/>
                    </a:cubicBezTo>
                    <a:cubicBezTo>
                      <a:pt x="39663" y="9801"/>
                      <a:pt x="39362" y="10969"/>
                      <a:pt x="38862" y="12136"/>
                    </a:cubicBezTo>
                    <a:cubicBezTo>
                      <a:pt x="38795" y="11936"/>
                      <a:pt x="38729" y="11736"/>
                      <a:pt x="38629" y="11536"/>
                    </a:cubicBezTo>
                    <a:cubicBezTo>
                      <a:pt x="37361" y="9134"/>
                      <a:pt x="35293" y="6933"/>
                      <a:pt x="33225" y="5231"/>
                    </a:cubicBezTo>
                    <a:cubicBezTo>
                      <a:pt x="31323" y="3664"/>
                      <a:pt x="29155" y="2363"/>
                      <a:pt x="26787" y="1395"/>
                    </a:cubicBezTo>
                    <a:lnTo>
                      <a:pt x="26787" y="1395"/>
                    </a:lnTo>
                    <a:cubicBezTo>
                      <a:pt x="27954" y="2663"/>
                      <a:pt x="29622" y="4297"/>
                      <a:pt x="29722" y="6065"/>
                    </a:cubicBezTo>
                    <a:cubicBezTo>
                      <a:pt x="29722" y="6114"/>
                      <a:pt x="29686" y="6145"/>
                      <a:pt x="29654" y="6145"/>
                    </a:cubicBezTo>
                    <a:cubicBezTo>
                      <a:pt x="29642" y="6145"/>
                      <a:pt x="29631" y="6141"/>
                      <a:pt x="29622" y="6132"/>
                    </a:cubicBezTo>
                    <a:cubicBezTo>
                      <a:pt x="28636" y="4853"/>
                      <a:pt x="22077" y="1"/>
                      <a:pt x="15550" y="1"/>
                    </a:cubicBezTo>
                    <a:close/>
                  </a:path>
                </a:pathLst>
              </a:custGeom>
              <a:solidFill>
                <a:srgbClr val="5C37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8"/>
              <p:cNvSpPr/>
              <p:nvPr/>
            </p:nvSpPr>
            <p:spPr>
              <a:xfrm>
                <a:off x="7326775" y="191413"/>
                <a:ext cx="84250" cy="86750"/>
              </a:xfrm>
              <a:custGeom>
                <a:avLst/>
                <a:gdLst/>
                <a:ahLst/>
                <a:cxnLst/>
                <a:rect l="l" t="t" r="r" b="b"/>
                <a:pathLst>
                  <a:path w="3370" h="3470" extrusionOk="0">
                    <a:moveTo>
                      <a:pt x="3370" y="1"/>
                    </a:moveTo>
                    <a:lnTo>
                      <a:pt x="3370" y="1"/>
                    </a:lnTo>
                    <a:cubicBezTo>
                      <a:pt x="2336" y="534"/>
                      <a:pt x="1301" y="1235"/>
                      <a:pt x="367" y="2202"/>
                    </a:cubicBezTo>
                    <a:cubicBezTo>
                      <a:pt x="234" y="2636"/>
                      <a:pt x="134" y="3070"/>
                      <a:pt x="1" y="3470"/>
                    </a:cubicBezTo>
                    <a:cubicBezTo>
                      <a:pt x="968" y="3270"/>
                      <a:pt x="1969" y="3103"/>
                      <a:pt x="2936" y="3103"/>
                    </a:cubicBezTo>
                    <a:cubicBezTo>
                      <a:pt x="2969" y="2069"/>
                      <a:pt x="3136" y="1035"/>
                      <a:pt x="3370"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8"/>
              <p:cNvSpPr/>
              <p:nvPr/>
            </p:nvSpPr>
            <p:spPr>
              <a:xfrm>
                <a:off x="7313425" y="273988"/>
                <a:ext cx="90100" cy="102575"/>
              </a:xfrm>
              <a:custGeom>
                <a:avLst/>
                <a:gdLst/>
                <a:ahLst/>
                <a:cxnLst/>
                <a:rect l="l" t="t" r="r" b="b"/>
                <a:pathLst>
                  <a:path w="3604" h="4103" extrusionOk="0">
                    <a:moveTo>
                      <a:pt x="3470" y="0"/>
                    </a:moveTo>
                    <a:lnTo>
                      <a:pt x="3470" y="0"/>
                    </a:lnTo>
                    <a:cubicBezTo>
                      <a:pt x="2202" y="801"/>
                      <a:pt x="1102" y="1601"/>
                      <a:pt x="134" y="2402"/>
                    </a:cubicBezTo>
                    <a:cubicBezTo>
                      <a:pt x="68" y="2969"/>
                      <a:pt x="1" y="3536"/>
                      <a:pt x="1" y="4103"/>
                    </a:cubicBezTo>
                    <a:cubicBezTo>
                      <a:pt x="1168" y="3402"/>
                      <a:pt x="2369" y="2702"/>
                      <a:pt x="3603" y="2035"/>
                    </a:cubicBezTo>
                    <a:cubicBezTo>
                      <a:pt x="3503" y="1368"/>
                      <a:pt x="3437" y="667"/>
                      <a:pt x="3470"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8"/>
              <p:cNvSpPr/>
              <p:nvPr/>
            </p:nvSpPr>
            <p:spPr>
              <a:xfrm>
                <a:off x="7313425" y="345688"/>
                <a:ext cx="105100" cy="81750"/>
              </a:xfrm>
              <a:custGeom>
                <a:avLst/>
                <a:gdLst/>
                <a:ahLst/>
                <a:cxnLst/>
                <a:rect l="l" t="t" r="r" b="b"/>
                <a:pathLst>
                  <a:path w="4204" h="3270" extrusionOk="0">
                    <a:moveTo>
                      <a:pt x="3737" y="1"/>
                    </a:moveTo>
                    <a:cubicBezTo>
                      <a:pt x="2469" y="768"/>
                      <a:pt x="1202" y="1569"/>
                      <a:pt x="1" y="2369"/>
                    </a:cubicBezTo>
                    <a:cubicBezTo>
                      <a:pt x="34" y="2669"/>
                      <a:pt x="34" y="2970"/>
                      <a:pt x="101" y="3270"/>
                    </a:cubicBezTo>
                    <a:cubicBezTo>
                      <a:pt x="1435" y="2669"/>
                      <a:pt x="2803" y="2069"/>
                      <a:pt x="4204" y="1535"/>
                    </a:cubicBezTo>
                    <a:cubicBezTo>
                      <a:pt x="4004" y="1035"/>
                      <a:pt x="3870" y="501"/>
                      <a:pt x="3737"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8"/>
              <p:cNvSpPr/>
              <p:nvPr/>
            </p:nvSpPr>
            <p:spPr>
              <a:xfrm>
                <a:off x="7319275" y="402413"/>
                <a:ext cx="239350" cy="206825"/>
              </a:xfrm>
              <a:custGeom>
                <a:avLst/>
                <a:gdLst/>
                <a:ahLst/>
                <a:cxnLst/>
                <a:rect l="l" t="t" r="r" b="b"/>
                <a:pathLst>
                  <a:path w="9574" h="8273" extrusionOk="0">
                    <a:moveTo>
                      <a:pt x="4203" y="0"/>
                    </a:moveTo>
                    <a:cubicBezTo>
                      <a:pt x="2802" y="634"/>
                      <a:pt x="1401" y="1268"/>
                      <a:pt x="67" y="1935"/>
                    </a:cubicBezTo>
                    <a:lnTo>
                      <a:pt x="0" y="1968"/>
                    </a:lnTo>
                    <a:cubicBezTo>
                      <a:pt x="301" y="3503"/>
                      <a:pt x="834" y="5004"/>
                      <a:pt x="1735" y="6405"/>
                    </a:cubicBezTo>
                    <a:cubicBezTo>
                      <a:pt x="2169" y="7072"/>
                      <a:pt x="2636" y="7706"/>
                      <a:pt x="3136" y="8273"/>
                    </a:cubicBezTo>
                    <a:cubicBezTo>
                      <a:pt x="5071" y="8206"/>
                      <a:pt x="7205" y="8039"/>
                      <a:pt x="9574" y="7639"/>
                    </a:cubicBezTo>
                    <a:cubicBezTo>
                      <a:pt x="8406" y="6705"/>
                      <a:pt x="7306" y="5671"/>
                      <a:pt x="6472" y="4403"/>
                    </a:cubicBezTo>
                    <a:cubicBezTo>
                      <a:pt x="5604" y="3102"/>
                      <a:pt x="4804" y="1568"/>
                      <a:pt x="4203"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38"/>
              <p:cNvSpPr/>
              <p:nvPr/>
            </p:nvSpPr>
            <p:spPr>
              <a:xfrm>
                <a:off x="7467700" y="611713"/>
                <a:ext cx="215200" cy="106775"/>
              </a:xfrm>
              <a:custGeom>
                <a:avLst/>
                <a:gdLst/>
                <a:ahLst/>
                <a:cxnLst/>
                <a:rect l="l" t="t" r="r" b="b"/>
                <a:pathLst>
                  <a:path w="8608" h="4271" extrusionOk="0">
                    <a:moveTo>
                      <a:pt x="4638" y="1"/>
                    </a:moveTo>
                    <a:cubicBezTo>
                      <a:pt x="3737" y="501"/>
                      <a:pt x="2870" y="968"/>
                      <a:pt x="1969" y="1402"/>
                    </a:cubicBezTo>
                    <a:cubicBezTo>
                      <a:pt x="1335" y="1702"/>
                      <a:pt x="668" y="2002"/>
                      <a:pt x="1" y="2269"/>
                    </a:cubicBezTo>
                    <a:cubicBezTo>
                      <a:pt x="1435" y="3170"/>
                      <a:pt x="3003" y="3803"/>
                      <a:pt x="4671" y="4270"/>
                    </a:cubicBezTo>
                    <a:lnTo>
                      <a:pt x="4704" y="4270"/>
                    </a:lnTo>
                    <a:cubicBezTo>
                      <a:pt x="6005" y="3637"/>
                      <a:pt x="7306" y="3003"/>
                      <a:pt x="8607" y="2336"/>
                    </a:cubicBezTo>
                    <a:cubicBezTo>
                      <a:pt x="7973" y="2069"/>
                      <a:pt x="7339" y="1769"/>
                      <a:pt x="6739" y="1368"/>
                    </a:cubicBezTo>
                    <a:cubicBezTo>
                      <a:pt x="6005" y="935"/>
                      <a:pt x="5305" y="501"/>
                      <a:pt x="4638"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38"/>
              <p:cNvSpPr/>
              <p:nvPr/>
            </p:nvSpPr>
            <p:spPr>
              <a:xfrm>
                <a:off x="7639500" y="683438"/>
                <a:ext cx="159300" cy="45625"/>
              </a:xfrm>
              <a:custGeom>
                <a:avLst/>
                <a:gdLst/>
                <a:ahLst/>
                <a:cxnLst/>
                <a:rect l="l" t="t" r="r" b="b"/>
                <a:pathLst>
                  <a:path w="6372" h="1825" extrusionOk="0">
                    <a:moveTo>
                      <a:pt x="3036" y="0"/>
                    </a:moveTo>
                    <a:cubicBezTo>
                      <a:pt x="2035" y="601"/>
                      <a:pt x="1035" y="1168"/>
                      <a:pt x="0" y="1735"/>
                    </a:cubicBezTo>
                    <a:cubicBezTo>
                      <a:pt x="559" y="1792"/>
                      <a:pt x="1132" y="1824"/>
                      <a:pt x="1717" y="1824"/>
                    </a:cubicBezTo>
                    <a:cubicBezTo>
                      <a:pt x="3192" y="1824"/>
                      <a:pt x="4748" y="1617"/>
                      <a:pt x="6372" y="1068"/>
                    </a:cubicBezTo>
                    <a:cubicBezTo>
                      <a:pt x="5238" y="734"/>
                      <a:pt x="4137" y="401"/>
                      <a:pt x="3036"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8"/>
              <p:cNvSpPr/>
              <p:nvPr/>
            </p:nvSpPr>
            <p:spPr>
              <a:xfrm>
                <a:off x="7827125" y="730138"/>
                <a:ext cx="150150" cy="55075"/>
              </a:xfrm>
              <a:custGeom>
                <a:avLst/>
                <a:gdLst/>
                <a:ahLst/>
                <a:cxnLst/>
                <a:rect l="l" t="t" r="r" b="b"/>
                <a:pathLst>
                  <a:path w="6006" h="2203" extrusionOk="0">
                    <a:moveTo>
                      <a:pt x="1602" y="0"/>
                    </a:moveTo>
                    <a:cubicBezTo>
                      <a:pt x="1068" y="801"/>
                      <a:pt x="535" y="1568"/>
                      <a:pt x="1" y="2202"/>
                    </a:cubicBezTo>
                    <a:cubicBezTo>
                      <a:pt x="635" y="2202"/>
                      <a:pt x="1268" y="2202"/>
                      <a:pt x="1902" y="2169"/>
                    </a:cubicBezTo>
                    <a:cubicBezTo>
                      <a:pt x="2536" y="2135"/>
                      <a:pt x="3203" y="2069"/>
                      <a:pt x="3904" y="2035"/>
                    </a:cubicBezTo>
                    <a:cubicBezTo>
                      <a:pt x="4838" y="1535"/>
                      <a:pt x="5505" y="934"/>
                      <a:pt x="6005" y="267"/>
                    </a:cubicBezTo>
                    <a:lnTo>
                      <a:pt x="6005" y="267"/>
                    </a:lnTo>
                    <a:cubicBezTo>
                      <a:pt x="5772" y="301"/>
                      <a:pt x="5538" y="301"/>
                      <a:pt x="5338" y="301"/>
                    </a:cubicBezTo>
                    <a:cubicBezTo>
                      <a:pt x="4471" y="301"/>
                      <a:pt x="3603" y="267"/>
                      <a:pt x="2736" y="134"/>
                    </a:cubicBezTo>
                    <a:cubicBezTo>
                      <a:pt x="2336" y="101"/>
                      <a:pt x="1969" y="34"/>
                      <a:pt x="1602"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8"/>
              <p:cNvSpPr/>
              <p:nvPr/>
            </p:nvSpPr>
            <p:spPr>
              <a:xfrm>
                <a:off x="8069800" y="696788"/>
                <a:ext cx="85100" cy="50050"/>
              </a:xfrm>
              <a:custGeom>
                <a:avLst/>
                <a:gdLst/>
                <a:ahLst/>
                <a:cxnLst/>
                <a:rect l="l" t="t" r="r" b="b"/>
                <a:pathLst>
                  <a:path w="3404" h="2002" extrusionOk="0">
                    <a:moveTo>
                      <a:pt x="3403" y="0"/>
                    </a:moveTo>
                    <a:lnTo>
                      <a:pt x="3403" y="0"/>
                    </a:lnTo>
                    <a:cubicBezTo>
                      <a:pt x="2269" y="501"/>
                      <a:pt x="1135" y="834"/>
                      <a:pt x="34" y="1101"/>
                    </a:cubicBezTo>
                    <a:cubicBezTo>
                      <a:pt x="34" y="1401"/>
                      <a:pt x="1" y="1701"/>
                      <a:pt x="1" y="2002"/>
                    </a:cubicBezTo>
                    <a:cubicBezTo>
                      <a:pt x="1102" y="1535"/>
                      <a:pt x="2236" y="867"/>
                      <a:pt x="3403"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8"/>
              <p:cNvSpPr/>
              <p:nvPr/>
            </p:nvSpPr>
            <p:spPr>
              <a:xfrm>
                <a:off x="7977250" y="728463"/>
                <a:ext cx="74225" cy="45900"/>
              </a:xfrm>
              <a:custGeom>
                <a:avLst/>
                <a:gdLst/>
                <a:ahLst/>
                <a:cxnLst/>
                <a:rect l="l" t="t" r="r" b="b"/>
                <a:pathLst>
                  <a:path w="2969" h="1836" extrusionOk="0">
                    <a:moveTo>
                      <a:pt x="2969" y="1"/>
                    </a:moveTo>
                    <a:cubicBezTo>
                      <a:pt x="2035" y="168"/>
                      <a:pt x="1134" y="268"/>
                      <a:pt x="367" y="334"/>
                    </a:cubicBezTo>
                    <a:cubicBezTo>
                      <a:pt x="234" y="835"/>
                      <a:pt x="100" y="1335"/>
                      <a:pt x="0" y="1835"/>
                    </a:cubicBezTo>
                    <a:cubicBezTo>
                      <a:pt x="901" y="1669"/>
                      <a:pt x="1835" y="1435"/>
                      <a:pt x="2802" y="1102"/>
                    </a:cubicBezTo>
                    <a:cubicBezTo>
                      <a:pt x="2869" y="735"/>
                      <a:pt x="2902" y="368"/>
                      <a:pt x="2969"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8"/>
              <p:cNvSpPr/>
              <p:nvPr/>
            </p:nvSpPr>
            <p:spPr>
              <a:xfrm>
                <a:off x="7919700" y="875238"/>
                <a:ext cx="163475" cy="176825"/>
              </a:xfrm>
              <a:custGeom>
                <a:avLst/>
                <a:gdLst/>
                <a:ahLst/>
                <a:cxnLst/>
                <a:rect l="l" t="t" r="r" b="b"/>
                <a:pathLst>
                  <a:path w="6539" h="7073" extrusionOk="0">
                    <a:moveTo>
                      <a:pt x="6539" y="1"/>
                    </a:moveTo>
                    <a:lnTo>
                      <a:pt x="6539" y="1"/>
                    </a:lnTo>
                    <a:cubicBezTo>
                      <a:pt x="4771" y="634"/>
                      <a:pt x="2903" y="1001"/>
                      <a:pt x="1035" y="1201"/>
                    </a:cubicBezTo>
                    <a:cubicBezTo>
                      <a:pt x="601" y="3136"/>
                      <a:pt x="234" y="5104"/>
                      <a:pt x="0" y="7072"/>
                    </a:cubicBezTo>
                    <a:cubicBezTo>
                      <a:pt x="2336" y="4937"/>
                      <a:pt x="5071" y="3303"/>
                      <a:pt x="6539"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8"/>
              <p:cNvSpPr/>
              <p:nvPr/>
            </p:nvSpPr>
            <p:spPr>
              <a:xfrm>
                <a:off x="8117350" y="816863"/>
                <a:ext cx="70075" cy="118450"/>
              </a:xfrm>
              <a:custGeom>
                <a:avLst/>
                <a:gdLst/>
                <a:ahLst/>
                <a:cxnLst/>
                <a:rect l="l" t="t" r="r" b="b"/>
                <a:pathLst>
                  <a:path w="2803" h="4738" extrusionOk="0">
                    <a:moveTo>
                      <a:pt x="2802" y="1"/>
                    </a:moveTo>
                    <a:lnTo>
                      <a:pt x="2802" y="1"/>
                    </a:lnTo>
                    <a:cubicBezTo>
                      <a:pt x="1935" y="668"/>
                      <a:pt x="1001" y="1268"/>
                      <a:pt x="0" y="1735"/>
                    </a:cubicBezTo>
                    <a:cubicBezTo>
                      <a:pt x="634" y="2736"/>
                      <a:pt x="767" y="3670"/>
                      <a:pt x="1034" y="4737"/>
                    </a:cubicBezTo>
                    <a:cubicBezTo>
                      <a:pt x="1168" y="4504"/>
                      <a:pt x="1301" y="4270"/>
                      <a:pt x="1435" y="4037"/>
                    </a:cubicBezTo>
                    <a:cubicBezTo>
                      <a:pt x="1568" y="3803"/>
                      <a:pt x="2302" y="2135"/>
                      <a:pt x="2802"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161" name="Google Shape;1161;p38"/>
          <p:cNvSpPr/>
          <p:nvPr/>
        </p:nvSpPr>
        <p:spPr>
          <a:xfrm rot="3363349">
            <a:off x="3587143" y="707768"/>
            <a:ext cx="1780055" cy="1396916"/>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8"/>
          <p:cNvSpPr txBox="1">
            <a:spLocks noGrp="1"/>
          </p:cNvSpPr>
          <p:nvPr>
            <p:ph type="title" idx="2"/>
          </p:nvPr>
        </p:nvSpPr>
        <p:spPr>
          <a:xfrm>
            <a:off x="3629399" y="813395"/>
            <a:ext cx="15525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III</a:t>
            </a:r>
            <a:endParaRPr/>
          </a:p>
        </p:txBody>
      </p:sp>
      <p:grpSp>
        <p:nvGrpSpPr>
          <p:cNvPr id="1163" name="Google Shape;1163;p38"/>
          <p:cNvGrpSpPr/>
          <p:nvPr/>
        </p:nvGrpSpPr>
        <p:grpSpPr>
          <a:xfrm>
            <a:off x="3023376" y="3695728"/>
            <a:ext cx="2927410" cy="993144"/>
            <a:chOff x="2917051" y="3610848"/>
            <a:chExt cx="2927410" cy="993144"/>
          </a:xfrm>
        </p:grpSpPr>
        <p:sp>
          <p:nvSpPr>
            <p:cNvPr id="1164" name="Google Shape;1164;p38"/>
            <p:cNvSpPr/>
            <p:nvPr/>
          </p:nvSpPr>
          <p:spPr>
            <a:xfrm rot="-624127">
              <a:off x="4282254" y="3744312"/>
              <a:ext cx="1526687" cy="532416"/>
            </a:xfrm>
            <a:custGeom>
              <a:avLst/>
              <a:gdLst/>
              <a:ahLst/>
              <a:cxnLst/>
              <a:rect l="l" t="t" r="r" b="b"/>
              <a:pathLst>
                <a:path w="46367" h="16170" extrusionOk="0">
                  <a:moveTo>
                    <a:pt x="44499" y="0"/>
                  </a:moveTo>
                  <a:cubicBezTo>
                    <a:pt x="44499" y="0"/>
                    <a:pt x="11108" y="5905"/>
                    <a:pt x="10708" y="6105"/>
                  </a:cubicBezTo>
                  <a:cubicBezTo>
                    <a:pt x="10341" y="6338"/>
                    <a:pt x="9774" y="7239"/>
                    <a:pt x="9574" y="7239"/>
                  </a:cubicBezTo>
                  <a:cubicBezTo>
                    <a:pt x="9340" y="7272"/>
                    <a:pt x="0" y="12276"/>
                    <a:pt x="67" y="12609"/>
                  </a:cubicBezTo>
                  <a:cubicBezTo>
                    <a:pt x="267" y="13610"/>
                    <a:pt x="301" y="13143"/>
                    <a:pt x="334" y="13977"/>
                  </a:cubicBezTo>
                  <a:cubicBezTo>
                    <a:pt x="367" y="14778"/>
                    <a:pt x="11108" y="15812"/>
                    <a:pt x="11108" y="15812"/>
                  </a:cubicBezTo>
                  <a:cubicBezTo>
                    <a:pt x="11108" y="15812"/>
                    <a:pt x="12028" y="16169"/>
                    <a:pt x="12749" y="16169"/>
                  </a:cubicBezTo>
                  <a:cubicBezTo>
                    <a:pt x="12852" y="16169"/>
                    <a:pt x="12951" y="16162"/>
                    <a:pt x="13043" y="16145"/>
                  </a:cubicBezTo>
                  <a:cubicBezTo>
                    <a:pt x="13310" y="16112"/>
                    <a:pt x="46367" y="10141"/>
                    <a:pt x="46367" y="10141"/>
                  </a:cubicBezTo>
                  <a:lnTo>
                    <a:pt x="4449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8"/>
            <p:cNvSpPr/>
            <p:nvPr/>
          </p:nvSpPr>
          <p:spPr>
            <a:xfrm rot="-624127">
              <a:off x="4676611" y="3727185"/>
              <a:ext cx="1076389" cy="512265"/>
            </a:xfrm>
            <a:custGeom>
              <a:avLst/>
              <a:gdLst/>
              <a:ahLst/>
              <a:cxnLst/>
              <a:rect l="l" t="t" r="r" b="b"/>
              <a:pathLst>
                <a:path w="32691" h="15558" extrusionOk="0">
                  <a:moveTo>
                    <a:pt x="30570" y="0"/>
                  </a:moveTo>
                  <a:cubicBezTo>
                    <a:pt x="28807" y="0"/>
                    <a:pt x="395" y="4767"/>
                    <a:pt x="201" y="5350"/>
                  </a:cubicBezTo>
                  <a:cubicBezTo>
                    <a:pt x="0" y="5951"/>
                    <a:pt x="2069" y="15558"/>
                    <a:pt x="2069" y="15558"/>
                  </a:cubicBezTo>
                  <a:cubicBezTo>
                    <a:pt x="2069" y="15558"/>
                    <a:pt x="32390" y="10387"/>
                    <a:pt x="32524" y="10187"/>
                  </a:cubicBezTo>
                  <a:cubicBezTo>
                    <a:pt x="32690" y="9987"/>
                    <a:pt x="30789" y="313"/>
                    <a:pt x="30656" y="13"/>
                  </a:cubicBezTo>
                  <a:cubicBezTo>
                    <a:pt x="30652" y="4"/>
                    <a:pt x="30623" y="0"/>
                    <a:pt x="30570"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8"/>
            <p:cNvSpPr/>
            <p:nvPr/>
          </p:nvSpPr>
          <p:spPr>
            <a:xfrm rot="-624127">
              <a:off x="4754297" y="3937698"/>
              <a:ext cx="163445" cy="361364"/>
            </a:xfrm>
            <a:custGeom>
              <a:avLst/>
              <a:gdLst/>
              <a:ahLst/>
              <a:cxnLst/>
              <a:rect l="l" t="t" r="r" b="b"/>
              <a:pathLst>
                <a:path w="4964" h="10975" extrusionOk="0">
                  <a:moveTo>
                    <a:pt x="2862" y="0"/>
                  </a:moveTo>
                  <a:cubicBezTo>
                    <a:pt x="2862" y="0"/>
                    <a:pt x="627" y="467"/>
                    <a:pt x="327" y="467"/>
                  </a:cubicBezTo>
                  <a:cubicBezTo>
                    <a:pt x="327" y="467"/>
                    <a:pt x="326" y="467"/>
                    <a:pt x="326" y="467"/>
                  </a:cubicBezTo>
                  <a:cubicBezTo>
                    <a:pt x="1" y="467"/>
                    <a:pt x="2229" y="10975"/>
                    <a:pt x="2229" y="10975"/>
                  </a:cubicBezTo>
                  <a:lnTo>
                    <a:pt x="4964" y="10641"/>
                  </a:lnTo>
                  <a:lnTo>
                    <a:pt x="28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8"/>
            <p:cNvSpPr/>
            <p:nvPr/>
          </p:nvSpPr>
          <p:spPr>
            <a:xfrm rot="-624127">
              <a:off x="5505239" y="3654816"/>
              <a:ext cx="162359" cy="361364"/>
            </a:xfrm>
            <a:custGeom>
              <a:avLst/>
              <a:gdLst/>
              <a:ahLst/>
              <a:cxnLst/>
              <a:rect l="l" t="t" r="r" b="b"/>
              <a:pathLst>
                <a:path w="4931" h="10975" extrusionOk="0">
                  <a:moveTo>
                    <a:pt x="2829" y="0"/>
                  </a:moveTo>
                  <a:cubicBezTo>
                    <a:pt x="2829" y="0"/>
                    <a:pt x="627" y="467"/>
                    <a:pt x="294" y="467"/>
                  </a:cubicBezTo>
                  <a:cubicBezTo>
                    <a:pt x="293" y="467"/>
                    <a:pt x="293" y="467"/>
                    <a:pt x="292" y="467"/>
                  </a:cubicBezTo>
                  <a:cubicBezTo>
                    <a:pt x="0" y="467"/>
                    <a:pt x="2195" y="10975"/>
                    <a:pt x="2195" y="10975"/>
                  </a:cubicBezTo>
                  <a:lnTo>
                    <a:pt x="4930" y="10674"/>
                  </a:lnTo>
                  <a:lnTo>
                    <a:pt x="28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8"/>
            <p:cNvSpPr/>
            <p:nvPr/>
          </p:nvSpPr>
          <p:spPr>
            <a:xfrm rot="-624127">
              <a:off x="5004490" y="3895667"/>
              <a:ext cx="445326" cy="157519"/>
            </a:xfrm>
            <a:custGeom>
              <a:avLst/>
              <a:gdLst/>
              <a:ahLst/>
              <a:cxnLst/>
              <a:rect l="l" t="t" r="r" b="b"/>
              <a:pathLst>
                <a:path w="13525" h="4784" extrusionOk="0">
                  <a:moveTo>
                    <a:pt x="10165" y="1"/>
                  </a:moveTo>
                  <a:cubicBezTo>
                    <a:pt x="8398" y="1"/>
                    <a:pt x="6120" y="416"/>
                    <a:pt x="4076" y="962"/>
                  </a:cubicBezTo>
                  <a:cubicBezTo>
                    <a:pt x="407" y="1929"/>
                    <a:pt x="73" y="3797"/>
                    <a:pt x="73" y="3797"/>
                  </a:cubicBezTo>
                  <a:cubicBezTo>
                    <a:pt x="0" y="4465"/>
                    <a:pt x="1612" y="4784"/>
                    <a:pt x="3726" y="4784"/>
                  </a:cubicBezTo>
                  <a:cubicBezTo>
                    <a:pt x="7420" y="4784"/>
                    <a:pt x="12649" y="3811"/>
                    <a:pt x="13116" y="2029"/>
                  </a:cubicBezTo>
                  <a:cubicBezTo>
                    <a:pt x="13524" y="538"/>
                    <a:pt x="12175" y="1"/>
                    <a:pt x="101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8"/>
            <p:cNvSpPr/>
            <p:nvPr/>
          </p:nvSpPr>
          <p:spPr>
            <a:xfrm rot="-624127">
              <a:off x="4386139" y="4284475"/>
              <a:ext cx="295479" cy="39248"/>
            </a:xfrm>
            <a:custGeom>
              <a:avLst/>
              <a:gdLst/>
              <a:ahLst/>
              <a:cxnLst/>
              <a:rect l="l" t="t" r="r" b="b"/>
              <a:pathLst>
                <a:path w="8974" h="1192" extrusionOk="0">
                  <a:moveTo>
                    <a:pt x="4069" y="0"/>
                  </a:moveTo>
                  <a:cubicBezTo>
                    <a:pt x="2795" y="0"/>
                    <a:pt x="1592" y="79"/>
                    <a:pt x="1102" y="324"/>
                  </a:cubicBezTo>
                  <a:cubicBezTo>
                    <a:pt x="1" y="891"/>
                    <a:pt x="8173" y="1191"/>
                    <a:pt x="8173" y="1191"/>
                  </a:cubicBezTo>
                  <a:cubicBezTo>
                    <a:pt x="8974" y="1091"/>
                    <a:pt x="8907" y="524"/>
                    <a:pt x="8107" y="224"/>
                  </a:cubicBezTo>
                  <a:cubicBezTo>
                    <a:pt x="7909" y="165"/>
                    <a:pt x="5914" y="0"/>
                    <a:pt x="40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8"/>
            <p:cNvSpPr/>
            <p:nvPr/>
          </p:nvSpPr>
          <p:spPr>
            <a:xfrm rot="1124110">
              <a:off x="2972844" y="3818972"/>
              <a:ext cx="1391109" cy="576896"/>
            </a:xfrm>
            <a:custGeom>
              <a:avLst/>
              <a:gdLst/>
              <a:ahLst/>
              <a:cxnLst/>
              <a:rect l="l" t="t" r="r" b="b"/>
              <a:pathLst>
                <a:path w="37328" h="15480" extrusionOk="0">
                  <a:moveTo>
                    <a:pt x="14044" y="5139"/>
                  </a:moveTo>
                  <a:cubicBezTo>
                    <a:pt x="14678" y="7074"/>
                    <a:pt x="14211" y="8608"/>
                    <a:pt x="13777" y="9442"/>
                  </a:cubicBezTo>
                  <a:cubicBezTo>
                    <a:pt x="13010" y="10977"/>
                    <a:pt x="11676" y="11844"/>
                    <a:pt x="10842" y="11844"/>
                  </a:cubicBezTo>
                  <a:cubicBezTo>
                    <a:pt x="10812" y="11846"/>
                    <a:pt x="10783" y="11847"/>
                    <a:pt x="10754" y="11847"/>
                  </a:cubicBezTo>
                  <a:cubicBezTo>
                    <a:pt x="10349" y="11847"/>
                    <a:pt x="10168" y="11631"/>
                    <a:pt x="10075" y="11444"/>
                  </a:cubicBezTo>
                  <a:cubicBezTo>
                    <a:pt x="9875" y="11110"/>
                    <a:pt x="10342" y="9509"/>
                    <a:pt x="12243" y="7074"/>
                  </a:cubicBezTo>
                  <a:cubicBezTo>
                    <a:pt x="12810" y="6407"/>
                    <a:pt x="13411" y="5739"/>
                    <a:pt x="14044" y="5139"/>
                  </a:cubicBezTo>
                  <a:close/>
                  <a:moveTo>
                    <a:pt x="10644" y="1"/>
                  </a:moveTo>
                  <a:cubicBezTo>
                    <a:pt x="10610" y="1"/>
                    <a:pt x="10576" y="1"/>
                    <a:pt x="10542" y="2"/>
                  </a:cubicBezTo>
                  <a:cubicBezTo>
                    <a:pt x="5738" y="135"/>
                    <a:pt x="568" y="8308"/>
                    <a:pt x="1" y="9209"/>
                  </a:cubicBezTo>
                  <a:lnTo>
                    <a:pt x="1435" y="10109"/>
                  </a:lnTo>
                  <a:cubicBezTo>
                    <a:pt x="2836" y="7774"/>
                    <a:pt x="7273" y="1770"/>
                    <a:pt x="10575" y="1670"/>
                  </a:cubicBezTo>
                  <a:cubicBezTo>
                    <a:pt x="10606" y="1669"/>
                    <a:pt x="10637" y="1668"/>
                    <a:pt x="10668" y="1668"/>
                  </a:cubicBezTo>
                  <a:cubicBezTo>
                    <a:pt x="11562" y="1668"/>
                    <a:pt x="12333" y="2137"/>
                    <a:pt x="13010" y="3104"/>
                  </a:cubicBezTo>
                  <a:cubicBezTo>
                    <a:pt x="13110" y="3238"/>
                    <a:pt x="13210" y="3404"/>
                    <a:pt x="13277" y="3538"/>
                  </a:cubicBezTo>
                  <a:cubicBezTo>
                    <a:pt x="12443" y="4305"/>
                    <a:pt x="11676" y="5172"/>
                    <a:pt x="10975" y="6040"/>
                  </a:cubicBezTo>
                  <a:cubicBezTo>
                    <a:pt x="9941" y="7341"/>
                    <a:pt x="7640" y="10510"/>
                    <a:pt x="8640" y="12277"/>
                  </a:cubicBezTo>
                  <a:cubicBezTo>
                    <a:pt x="9092" y="13051"/>
                    <a:pt x="9855" y="13513"/>
                    <a:pt x="10779" y="13513"/>
                  </a:cubicBezTo>
                  <a:cubicBezTo>
                    <a:pt x="10811" y="13513"/>
                    <a:pt x="10843" y="13513"/>
                    <a:pt x="10875" y="13512"/>
                  </a:cubicBezTo>
                  <a:cubicBezTo>
                    <a:pt x="12510" y="13478"/>
                    <a:pt x="14311" y="12111"/>
                    <a:pt x="15279" y="10209"/>
                  </a:cubicBezTo>
                  <a:cubicBezTo>
                    <a:pt x="16246" y="8275"/>
                    <a:pt x="16279" y="6073"/>
                    <a:pt x="15379" y="3938"/>
                  </a:cubicBezTo>
                  <a:cubicBezTo>
                    <a:pt x="16860" y="2764"/>
                    <a:pt x="18389" y="1941"/>
                    <a:pt x="19591" y="1941"/>
                  </a:cubicBezTo>
                  <a:cubicBezTo>
                    <a:pt x="19823" y="1941"/>
                    <a:pt x="20044" y="1972"/>
                    <a:pt x="20249" y="2037"/>
                  </a:cubicBezTo>
                  <a:cubicBezTo>
                    <a:pt x="21650" y="2470"/>
                    <a:pt x="22083" y="4572"/>
                    <a:pt x="22217" y="6240"/>
                  </a:cubicBezTo>
                  <a:cubicBezTo>
                    <a:pt x="22584" y="11243"/>
                    <a:pt x="24285" y="14446"/>
                    <a:pt x="26987" y="15280"/>
                  </a:cubicBezTo>
                  <a:cubicBezTo>
                    <a:pt x="27454" y="15413"/>
                    <a:pt x="27921" y="15480"/>
                    <a:pt x="28388" y="15480"/>
                  </a:cubicBezTo>
                  <a:cubicBezTo>
                    <a:pt x="31056" y="15480"/>
                    <a:pt x="34159" y="13378"/>
                    <a:pt x="37328" y="9409"/>
                  </a:cubicBezTo>
                  <a:lnTo>
                    <a:pt x="35993" y="8375"/>
                  </a:lnTo>
                  <a:cubicBezTo>
                    <a:pt x="33207" y="11887"/>
                    <a:pt x="30496" y="13808"/>
                    <a:pt x="28389" y="13808"/>
                  </a:cubicBezTo>
                  <a:cubicBezTo>
                    <a:pt x="28074" y="13808"/>
                    <a:pt x="27773" y="13765"/>
                    <a:pt x="27487" y="13678"/>
                  </a:cubicBezTo>
                  <a:cubicBezTo>
                    <a:pt x="25519" y="13078"/>
                    <a:pt x="24185" y="10309"/>
                    <a:pt x="23885" y="6106"/>
                  </a:cubicBezTo>
                  <a:cubicBezTo>
                    <a:pt x="23651" y="2904"/>
                    <a:pt x="22584" y="1003"/>
                    <a:pt x="20749" y="436"/>
                  </a:cubicBezTo>
                  <a:cubicBezTo>
                    <a:pt x="20389" y="324"/>
                    <a:pt x="20014" y="272"/>
                    <a:pt x="19628" y="272"/>
                  </a:cubicBezTo>
                  <a:cubicBezTo>
                    <a:pt x="18043" y="272"/>
                    <a:pt x="16268" y="1150"/>
                    <a:pt x="14578" y="2437"/>
                  </a:cubicBezTo>
                  <a:cubicBezTo>
                    <a:pt x="14511" y="2337"/>
                    <a:pt x="14445" y="2270"/>
                    <a:pt x="14378" y="2170"/>
                  </a:cubicBezTo>
                  <a:cubicBezTo>
                    <a:pt x="13367" y="703"/>
                    <a:pt x="12102" y="1"/>
                    <a:pt x="106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 name="Google Shape;1171;p38"/>
          <p:cNvGrpSpPr/>
          <p:nvPr/>
        </p:nvGrpSpPr>
        <p:grpSpPr>
          <a:xfrm>
            <a:off x="939574" y="3499738"/>
            <a:ext cx="1288610" cy="967180"/>
            <a:chOff x="939574" y="3499738"/>
            <a:chExt cx="1288610" cy="967180"/>
          </a:xfrm>
        </p:grpSpPr>
        <p:sp>
          <p:nvSpPr>
            <p:cNvPr id="1172" name="Google Shape;1172;p38"/>
            <p:cNvSpPr/>
            <p:nvPr/>
          </p:nvSpPr>
          <p:spPr>
            <a:xfrm>
              <a:off x="942721" y="3499738"/>
              <a:ext cx="1285464" cy="967157"/>
            </a:xfrm>
            <a:custGeom>
              <a:avLst/>
              <a:gdLst/>
              <a:ahLst/>
              <a:cxnLst/>
              <a:rect l="l" t="t" r="r" b="b"/>
              <a:pathLst>
                <a:path w="58610" h="44097" extrusionOk="0">
                  <a:moveTo>
                    <a:pt x="29237" y="1"/>
                  </a:moveTo>
                  <a:cubicBezTo>
                    <a:pt x="26559" y="1"/>
                    <a:pt x="23816" y="300"/>
                    <a:pt x="21049" y="1627"/>
                  </a:cubicBezTo>
                  <a:cubicBezTo>
                    <a:pt x="19381" y="2461"/>
                    <a:pt x="17680" y="3528"/>
                    <a:pt x="15979" y="4929"/>
                  </a:cubicBezTo>
                  <a:cubicBezTo>
                    <a:pt x="11509" y="8699"/>
                    <a:pt x="7172" y="13602"/>
                    <a:pt x="3203" y="24677"/>
                  </a:cubicBezTo>
                  <a:cubicBezTo>
                    <a:pt x="2102" y="27779"/>
                    <a:pt x="1035" y="31348"/>
                    <a:pt x="1" y="35485"/>
                  </a:cubicBezTo>
                  <a:cubicBezTo>
                    <a:pt x="1535" y="35985"/>
                    <a:pt x="3003" y="36485"/>
                    <a:pt x="4471" y="36952"/>
                  </a:cubicBezTo>
                  <a:cubicBezTo>
                    <a:pt x="5038" y="35018"/>
                    <a:pt x="5571" y="33083"/>
                    <a:pt x="6272" y="31181"/>
                  </a:cubicBezTo>
                  <a:cubicBezTo>
                    <a:pt x="6272" y="31165"/>
                    <a:pt x="6289" y="31156"/>
                    <a:pt x="6305" y="31156"/>
                  </a:cubicBezTo>
                  <a:cubicBezTo>
                    <a:pt x="6322" y="31156"/>
                    <a:pt x="6339" y="31165"/>
                    <a:pt x="6339" y="31181"/>
                  </a:cubicBezTo>
                  <a:cubicBezTo>
                    <a:pt x="6505" y="33150"/>
                    <a:pt x="6138" y="35051"/>
                    <a:pt x="5738" y="36952"/>
                  </a:cubicBezTo>
                  <a:cubicBezTo>
                    <a:pt x="5705" y="37086"/>
                    <a:pt x="5705" y="37219"/>
                    <a:pt x="5671" y="37353"/>
                  </a:cubicBezTo>
                  <a:cubicBezTo>
                    <a:pt x="13177" y="39721"/>
                    <a:pt x="19982" y="41556"/>
                    <a:pt x="26386" y="42723"/>
                  </a:cubicBezTo>
                  <a:cubicBezTo>
                    <a:pt x="26586" y="42189"/>
                    <a:pt x="26820" y="41656"/>
                    <a:pt x="26987" y="41222"/>
                  </a:cubicBezTo>
                  <a:cubicBezTo>
                    <a:pt x="27016" y="41163"/>
                    <a:pt x="27077" y="41137"/>
                    <a:pt x="27137" y="41137"/>
                  </a:cubicBezTo>
                  <a:cubicBezTo>
                    <a:pt x="27213" y="41137"/>
                    <a:pt x="27287" y="41180"/>
                    <a:pt x="27287" y="41255"/>
                  </a:cubicBezTo>
                  <a:cubicBezTo>
                    <a:pt x="27320" y="41822"/>
                    <a:pt x="27287" y="42323"/>
                    <a:pt x="27187" y="42856"/>
                  </a:cubicBezTo>
                  <a:cubicBezTo>
                    <a:pt x="27754" y="42957"/>
                    <a:pt x="28321" y="43057"/>
                    <a:pt x="28888" y="43157"/>
                  </a:cubicBezTo>
                  <a:cubicBezTo>
                    <a:pt x="29088" y="42156"/>
                    <a:pt x="29355" y="41222"/>
                    <a:pt x="29622" y="40255"/>
                  </a:cubicBezTo>
                  <a:cubicBezTo>
                    <a:pt x="29637" y="40225"/>
                    <a:pt x="29672" y="40208"/>
                    <a:pt x="29709" y="40208"/>
                  </a:cubicBezTo>
                  <a:cubicBezTo>
                    <a:pt x="29755" y="40208"/>
                    <a:pt x="29804" y="40233"/>
                    <a:pt x="29822" y="40288"/>
                  </a:cubicBezTo>
                  <a:cubicBezTo>
                    <a:pt x="29855" y="41289"/>
                    <a:pt x="29822" y="42289"/>
                    <a:pt x="29755" y="43290"/>
                  </a:cubicBezTo>
                  <a:cubicBezTo>
                    <a:pt x="33410" y="43814"/>
                    <a:pt x="36929" y="44096"/>
                    <a:pt x="40369" y="44096"/>
                  </a:cubicBezTo>
                  <a:cubicBezTo>
                    <a:pt x="44370" y="44096"/>
                    <a:pt x="48264" y="43715"/>
                    <a:pt x="52138" y="42890"/>
                  </a:cubicBezTo>
                  <a:cubicBezTo>
                    <a:pt x="52238" y="41689"/>
                    <a:pt x="52438" y="40521"/>
                    <a:pt x="52772" y="39321"/>
                  </a:cubicBezTo>
                  <a:cubicBezTo>
                    <a:pt x="52786" y="39279"/>
                    <a:pt x="52817" y="39260"/>
                    <a:pt x="52849" y="39260"/>
                  </a:cubicBezTo>
                  <a:cubicBezTo>
                    <a:pt x="52893" y="39260"/>
                    <a:pt x="52938" y="39296"/>
                    <a:pt x="52938" y="39354"/>
                  </a:cubicBezTo>
                  <a:cubicBezTo>
                    <a:pt x="52938" y="40388"/>
                    <a:pt x="53039" y="41522"/>
                    <a:pt x="53105" y="42690"/>
                  </a:cubicBezTo>
                  <a:cubicBezTo>
                    <a:pt x="53639" y="42556"/>
                    <a:pt x="54206" y="42423"/>
                    <a:pt x="54740" y="42289"/>
                  </a:cubicBezTo>
                  <a:cubicBezTo>
                    <a:pt x="54673" y="39988"/>
                    <a:pt x="54440" y="37719"/>
                    <a:pt x="54339" y="35418"/>
                  </a:cubicBezTo>
                  <a:cubicBezTo>
                    <a:pt x="54339" y="35399"/>
                    <a:pt x="54362" y="35379"/>
                    <a:pt x="54381" y="35379"/>
                  </a:cubicBezTo>
                  <a:cubicBezTo>
                    <a:pt x="54394" y="35379"/>
                    <a:pt x="54406" y="35390"/>
                    <a:pt x="54406" y="35418"/>
                  </a:cubicBezTo>
                  <a:cubicBezTo>
                    <a:pt x="54773" y="37619"/>
                    <a:pt x="55207" y="39854"/>
                    <a:pt x="55574" y="42056"/>
                  </a:cubicBezTo>
                  <a:cubicBezTo>
                    <a:pt x="56374" y="41856"/>
                    <a:pt x="57141" y="41622"/>
                    <a:pt x="57942" y="41355"/>
                  </a:cubicBezTo>
                  <a:cubicBezTo>
                    <a:pt x="58609" y="41122"/>
                    <a:pt x="57809" y="32049"/>
                    <a:pt x="57709" y="31482"/>
                  </a:cubicBezTo>
                  <a:cubicBezTo>
                    <a:pt x="57642" y="31181"/>
                    <a:pt x="57575" y="30915"/>
                    <a:pt x="57542" y="30614"/>
                  </a:cubicBezTo>
                  <a:cubicBezTo>
                    <a:pt x="56941" y="27546"/>
                    <a:pt x="56408" y="23476"/>
                    <a:pt x="55707" y="21008"/>
                  </a:cubicBezTo>
                  <a:cubicBezTo>
                    <a:pt x="54106" y="15570"/>
                    <a:pt x="51638" y="11601"/>
                    <a:pt x="48936" y="8599"/>
                  </a:cubicBezTo>
                  <a:cubicBezTo>
                    <a:pt x="47401" y="6530"/>
                    <a:pt x="45333" y="4929"/>
                    <a:pt x="43265" y="3695"/>
                  </a:cubicBezTo>
                  <a:cubicBezTo>
                    <a:pt x="43098" y="3562"/>
                    <a:pt x="42931" y="3462"/>
                    <a:pt x="42765" y="3362"/>
                  </a:cubicBezTo>
                  <a:cubicBezTo>
                    <a:pt x="38862" y="726"/>
                    <a:pt x="34759" y="126"/>
                    <a:pt x="30689" y="26"/>
                  </a:cubicBezTo>
                  <a:cubicBezTo>
                    <a:pt x="30208" y="10"/>
                    <a:pt x="29724" y="1"/>
                    <a:pt x="29237" y="1"/>
                  </a:cubicBezTo>
                  <a:close/>
                </a:path>
              </a:pathLst>
            </a:custGeom>
            <a:solidFill>
              <a:schemeClr val="lt2"/>
            </a:solidFill>
            <a:ln w="228600" cap="flat" cmpd="sng">
              <a:solidFill>
                <a:schemeClr val="lt2"/>
              </a:solidFill>
              <a:prstDash val="solid"/>
              <a:round/>
              <a:headEnd type="none" w="sm" len="sm"/>
              <a:tailEnd type="none" w="sm" len="sm"/>
            </a:ln>
            <a:effectLst>
              <a:outerShdw dist="38100" dir="2400000" algn="bl" rotWithShape="0">
                <a:schemeClr val="dk1">
                  <a:alpha val="21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3" name="Google Shape;1173;p38"/>
            <p:cNvGrpSpPr/>
            <p:nvPr/>
          </p:nvGrpSpPr>
          <p:grpSpPr>
            <a:xfrm>
              <a:off x="939574" y="3499760"/>
              <a:ext cx="1285464" cy="967157"/>
              <a:chOff x="787850" y="3378725"/>
              <a:chExt cx="1465250" cy="1102425"/>
            </a:xfrm>
          </p:grpSpPr>
          <p:sp>
            <p:nvSpPr>
              <p:cNvPr id="1174" name="Google Shape;1174;p38"/>
              <p:cNvSpPr/>
              <p:nvPr/>
            </p:nvSpPr>
            <p:spPr>
              <a:xfrm>
                <a:off x="787850" y="3378725"/>
                <a:ext cx="1465250" cy="1102425"/>
              </a:xfrm>
              <a:custGeom>
                <a:avLst/>
                <a:gdLst/>
                <a:ahLst/>
                <a:cxnLst/>
                <a:rect l="l" t="t" r="r" b="b"/>
                <a:pathLst>
                  <a:path w="58610" h="44097" extrusionOk="0">
                    <a:moveTo>
                      <a:pt x="29237" y="1"/>
                    </a:moveTo>
                    <a:cubicBezTo>
                      <a:pt x="26559" y="1"/>
                      <a:pt x="23816" y="300"/>
                      <a:pt x="21049" y="1627"/>
                    </a:cubicBezTo>
                    <a:cubicBezTo>
                      <a:pt x="19381" y="2461"/>
                      <a:pt x="17680" y="3528"/>
                      <a:pt x="15979" y="4929"/>
                    </a:cubicBezTo>
                    <a:cubicBezTo>
                      <a:pt x="11509" y="8699"/>
                      <a:pt x="7172" y="13602"/>
                      <a:pt x="3203" y="24677"/>
                    </a:cubicBezTo>
                    <a:cubicBezTo>
                      <a:pt x="2102" y="27779"/>
                      <a:pt x="1035" y="31348"/>
                      <a:pt x="1" y="35485"/>
                    </a:cubicBezTo>
                    <a:cubicBezTo>
                      <a:pt x="1535" y="35985"/>
                      <a:pt x="3003" y="36485"/>
                      <a:pt x="4471" y="36952"/>
                    </a:cubicBezTo>
                    <a:cubicBezTo>
                      <a:pt x="5038" y="35018"/>
                      <a:pt x="5571" y="33083"/>
                      <a:pt x="6272" y="31181"/>
                    </a:cubicBezTo>
                    <a:cubicBezTo>
                      <a:pt x="6272" y="31165"/>
                      <a:pt x="6289" y="31156"/>
                      <a:pt x="6305" y="31156"/>
                    </a:cubicBezTo>
                    <a:cubicBezTo>
                      <a:pt x="6322" y="31156"/>
                      <a:pt x="6339" y="31165"/>
                      <a:pt x="6339" y="31181"/>
                    </a:cubicBezTo>
                    <a:cubicBezTo>
                      <a:pt x="6505" y="33150"/>
                      <a:pt x="6138" y="35084"/>
                      <a:pt x="5738" y="36952"/>
                    </a:cubicBezTo>
                    <a:cubicBezTo>
                      <a:pt x="5705" y="37086"/>
                      <a:pt x="5705" y="37219"/>
                      <a:pt x="5671" y="37353"/>
                    </a:cubicBezTo>
                    <a:cubicBezTo>
                      <a:pt x="13177" y="39721"/>
                      <a:pt x="19982" y="41556"/>
                      <a:pt x="26386" y="42723"/>
                    </a:cubicBezTo>
                    <a:cubicBezTo>
                      <a:pt x="26586" y="42189"/>
                      <a:pt x="26820" y="41656"/>
                      <a:pt x="26987" y="41222"/>
                    </a:cubicBezTo>
                    <a:cubicBezTo>
                      <a:pt x="27001" y="41163"/>
                      <a:pt x="27061" y="41137"/>
                      <a:pt x="27123" y="41137"/>
                    </a:cubicBezTo>
                    <a:cubicBezTo>
                      <a:pt x="27203" y="41137"/>
                      <a:pt x="27287" y="41180"/>
                      <a:pt x="27287" y="41255"/>
                    </a:cubicBezTo>
                    <a:cubicBezTo>
                      <a:pt x="27320" y="41822"/>
                      <a:pt x="27287" y="42323"/>
                      <a:pt x="27187" y="42856"/>
                    </a:cubicBezTo>
                    <a:cubicBezTo>
                      <a:pt x="27754" y="42957"/>
                      <a:pt x="28321" y="43057"/>
                      <a:pt x="28888" y="43157"/>
                    </a:cubicBezTo>
                    <a:cubicBezTo>
                      <a:pt x="29088" y="42189"/>
                      <a:pt x="29355" y="41222"/>
                      <a:pt x="29622" y="40255"/>
                    </a:cubicBezTo>
                    <a:cubicBezTo>
                      <a:pt x="29637" y="40225"/>
                      <a:pt x="29679" y="40208"/>
                      <a:pt x="29720" y="40208"/>
                    </a:cubicBezTo>
                    <a:cubicBezTo>
                      <a:pt x="29771" y="40208"/>
                      <a:pt x="29822" y="40233"/>
                      <a:pt x="29822" y="40288"/>
                    </a:cubicBezTo>
                    <a:cubicBezTo>
                      <a:pt x="29855" y="41289"/>
                      <a:pt x="29822" y="42289"/>
                      <a:pt x="29755" y="43290"/>
                    </a:cubicBezTo>
                    <a:cubicBezTo>
                      <a:pt x="33395" y="43814"/>
                      <a:pt x="36913" y="44096"/>
                      <a:pt x="40356" y="44096"/>
                    </a:cubicBezTo>
                    <a:cubicBezTo>
                      <a:pt x="44360" y="44096"/>
                      <a:pt x="48264" y="43715"/>
                      <a:pt x="52138" y="42890"/>
                    </a:cubicBezTo>
                    <a:cubicBezTo>
                      <a:pt x="52238" y="41689"/>
                      <a:pt x="52438" y="40521"/>
                      <a:pt x="52772" y="39321"/>
                    </a:cubicBezTo>
                    <a:cubicBezTo>
                      <a:pt x="52786" y="39279"/>
                      <a:pt x="52817" y="39260"/>
                      <a:pt x="52849" y="39260"/>
                    </a:cubicBezTo>
                    <a:cubicBezTo>
                      <a:pt x="52893" y="39260"/>
                      <a:pt x="52938" y="39296"/>
                      <a:pt x="52938" y="39354"/>
                    </a:cubicBezTo>
                    <a:cubicBezTo>
                      <a:pt x="52938" y="40388"/>
                      <a:pt x="53039" y="41522"/>
                      <a:pt x="53105" y="42690"/>
                    </a:cubicBezTo>
                    <a:cubicBezTo>
                      <a:pt x="53639" y="42556"/>
                      <a:pt x="54206" y="42423"/>
                      <a:pt x="54740" y="42289"/>
                    </a:cubicBezTo>
                    <a:cubicBezTo>
                      <a:pt x="54673" y="39988"/>
                      <a:pt x="54440" y="37719"/>
                      <a:pt x="54339" y="35418"/>
                    </a:cubicBezTo>
                    <a:cubicBezTo>
                      <a:pt x="54339" y="35401"/>
                      <a:pt x="54356" y="35393"/>
                      <a:pt x="54373" y="35393"/>
                    </a:cubicBezTo>
                    <a:cubicBezTo>
                      <a:pt x="54390" y="35393"/>
                      <a:pt x="54406" y="35401"/>
                      <a:pt x="54406" y="35418"/>
                    </a:cubicBezTo>
                    <a:cubicBezTo>
                      <a:pt x="54773" y="37619"/>
                      <a:pt x="55207" y="39854"/>
                      <a:pt x="55574" y="42056"/>
                    </a:cubicBezTo>
                    <a:cubicBezTo>
                      <a:pt x="56374" y="41856"/>
                      <a:pt x="57141" y="41622"/>
                      <a:pt x="57942" y="41355"/>
                    </a:cubicBezTo>
                    <a:cubicBezTo>
                      <a:pt x="58609" y="41122"/>
                      <a:pt x="57809" y="32049"/>
                      <a:pt x="57709" y="31482"/>
                    </a:cubicBezTo>
                    <a:cubicBezTo>
                      <a:pt x="57642" y="31181"/>
                      <a:pt x="57575" y="30915"/>
                      <a:pt x="57542" y="30614"/>
                    </a:cubicBezTo>
                    <a:cubicBezTo>
                      <a:pt x="56941" y="27546"/>
                      <a:pt x="56408" y="23476"/>
                      <a:pt x="55707" y="20974"/>
                    </a:cubicBezTo>
                    <a:cubicBezTo>
                      <a:pt x="52905" y="11467"/>
                      <a:pt x="47401" y="6464"/>
                      <a:pt x="42765" y="3362"/>
                    </a:cubicBezTo>
                    <a:cubicBezTo>
                      <a:pt x="38862" y="726"/>
                      <a:pt x="34759" y="126"/>
                      <a:pt x="30689" y="26"/>
                    </a:cubicBezTo>
                    <a:cubicBezTo>
                      <a:pt x="30208" y="10"/>
                      <a:pt x="29724" y="1"/>
                      <a:pt x="292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8"/>
              <p:cNvSpPr/>
              <p:nvPr/>
            </p:nvSpPr>
            <p:spPr>
              <a:xfrm>
                <a:off x="787850" y="3995625"/>
                <a:ext cx="1465250" cy="485525"/>
              </a:xfrm>
              <a:custGeom>
                <a:avLst/>
                <a:gdLst/>
                <a:ahLst/>
                <a:cxnLst/>
                <a:rect l="l" t="t" r="r" b="b"/>
                <a:pathLst>
                  <a:path w="58610" h="19421" extrusionOk="0">
                    <a:moveTo>
                      <a:pt x="3203" y="1"/>
                    </a:moveTo>
                    <a:cubicBezTo>
                      <a:pt x="2102" y="3103"/>
                      <a:pt x="1035" y="6672"/>
                      <a:pt x="1" y="10809"/>
                    </a:cubicBezTo>
                    <a:cubicBezTo>
                      <a:pt x="1535" y="11309"/>
                      <a:pt x="3003" y="11809"/>
                      <a:pt x="4471" y="12276"/>
                    </a:cubicBezTo>
                    <a:cubicBezTo>
                      <a:pt x="5038" y="10342"/>
                      <a:pt x="5571" y="8407"/>
                      <a:pt x="6272" y="6505"/>
                    </a:cubicBezTo>
                    <a:cubicBezTo>
                      <a:pt x="6272" y="6489"/>
                      <a:pt x="6289" y="6480"/>
                      <a:pt x="6305" y="6480"/>
                    </a:cubicBezTo>
                    <a:cubicBezTo>
                      <a:pt x="6322" y="6480"/>
                      <a:pt x="6339" y="6489"/>
                      <a:pt x="6339" y="6505"/>
                    </a:cubicBezTo>
                    <a:cubicBezTo>
                      <a:pt x="6505" y="8474"/>
                      <a:pt x="6138" y="10408"/>
                      <a:pt x="5738" y="12276"/>
                    </a:cubicBezTo>
                    <a:cubicBezTo>
                      <a:pt x="5705" y="12410"/>
                      <a:pt x="5705" y="12543"/>
                      <a:pt x="5671" y="12677"/>
                    </a:cubicBezTo>
                    <a:cubicBezTo>
                      <a:pt x="13177" y="15045"/>
                      <a:pt x="19982" y="16880"/>
                      <a:pt x="26386" y="18047"/>
                    </a:cubicBezTo>
                    <a:cubicBezTo>
                      <a:pt x="26586" y="17513"/>
                      <a:pt x="26820" y="16980"/>
                      <a:pt x="26987" y="16546"/>
                    </a:cubicBezTo>
                    <a:cubicBezTo>
                      <a:pt x="27001" y="16487"/>
                      <a:pt x="27061" y="16461"/>
                      <a:pt x="27123" y="16461"/>
                    </a:cubicBezTo>
                    <a:cubicBezTo>
                      <a:pt x="27203" y="16461"/>
                      <a:pt x="27287" y="16504"/>
                      <a:pt x="27287" y="16579"/>
                    </a:cubicBezTo>
                    <a:cubicBezTo>
                      <a:pt x="27320" y="17146"/>
                      <a:pt x="27287" y="17647"/>
                      <a:pt x="27187" y="18180"/>
                    </a:cubicBezTo>
                    <a:cubicBezTo>
                      <a:pt x="27754" y="18281"/>
                      <a:pt x="28321" y="18381"/>
                      <a:pt x="28888" y="18481"/>
                    </a:cubicBezTo>
                    <a:cubicBezTo>
                      <a:pt x="29088" y="17513"/>
                      <a:pt x="29355" y="16546"/>
                      <a:pt x="29622" y="15579"/>
                    </a:cubicBezTo>
                    <a:cubicBezTo>
                      <a:pt x="29637" y="15549"/>
                      <a:pt x="29679" y="15532"/>
                      <a:pt x="29720" y="15532"/>
                    </a:cubicBezTo>
                    <a:cubicBezTo>
                      <a:pt x="29771" y="15532"/>
                      <a:pt x="29822" y="15557"/>
                      <a:pt x="29822" y="15612"/>
                    </a:cubicBezTo>
                    <a:cubicBezTo>
                      <a:pt x="29855" y="16613"/>
                      <a:pt x="29822" y="17613"/>
                      <a:pt x="29755" y="18614"/>
                    </a:cubicBezTo>
                    <a:cubicBezTo>
                      <a:pt x="33395" y="19138"/>
                      <a:pt x="36913" y="19420"/>
                      <a:pt x="40356" y="19420"/>
                    </a:cubicBezTo>
                    <a:cubicBezTo>
                      <a:pt x="44360" y="19420"/>
                      <a:pt x="48264" y="19039"/>
                      <a:pt x="52138" y="18214"/>
                    </a:cubicBezTo>
                    <a:cubicBezTo>
                      <a:pt x="52238" y="17013"/>
                      <a:pt x="52438" y="15845"/>
                      <a:pt x="52772" y="14645"/>
                    </a:cubicBezTo>
                    <a:cubicBezTo>
                      <a:pt x="52786" y="14603"/>
                      <a:pt x="52817" y="14584"/>
                      <a:pt x="52849" y="14584"/>
                    </a:cubicBezTo>
                    <a:cubicBezTo>
                      <a:pt x="52893" y="14584"/>
                      <a:pt x="52938" y="14620"/>
                      <a:pt x="52938" y="14678"/>
                    </a:cubicBezTo>
                    <a:cubicBezTo>
                      <a:pt x="52938" y="15712"/>
                      <a:pt x="53039" y="16846"/>
                      <a:pt x="53105" y="18014"/>
                    </a:cubicBezTo>
                    <a:cubicBezTo>
                      <a:pt x="53639" y="17880"/>
                      <a:pt x="54206" y="17747"/>
                      <a:pt x="54740" y="17613"/>
                    </a:cubicBezTo>
                    <a:cubicBezTo>
                      <a:pt x="54673" y="15312"/>
                      <a:pt x="54440" y="13043"/>
                      <a:pt x="54339" y="10742"/>
                    </a:cubicBezTo>
                    <a:cubicBezTo>
                      <a:pt x="54339" y="10725"/>
                      <a:pt x="54356" y="10717"/>
                      <a:pt x="54373" y="10717"/>
                    </a:cubicBezTo>
                    <a:cubicBezTo>
                      <a:pt x="54390" y="10717"/>
                      <a:pt x="54406" y="10725"/>
                      <a:pt x="54406" y="10742"/>
                    </a:cubicBezTo>
                    <a:cubicBezTo>
                      <a:pt x="54773" y="12943"/>
                      <a:pt x="55207" y="15178"/>
                      <a:pt x="55574" y="17380"/>
                    </a:cubicBezTo>
                    <a:cubicBezTo>
                      <a:pt x="56374" y="17180"/>
                      <a:pt x="57141" y="16946"/>
                      <a:pt x="57942" y="16679"/>
                    </a:cubicBezTo>
                    <a:cubicBezTo>
                      <a:pt x="58609" y="16446"/>
                      <a:pt x="57809" y="7373"/>
                      <a:pt x="57709" y="6772"/>
                    </a:cubicBezTo>
                    <a:cubicBezTo>
                      <a:pt x="57642" y="6505"/>
                      <a:pt x="57575" y="6239"/>
                      <a:pt x="57542" y="5938"/>
                    </a:cubicBezTo>
                    <a:cubicBezTo>
                      <a:pt x="51178" y="7340"/>
                      <a:pt x="44659" y="8049"/>
                      <a:pt x="38143" y="8049"/>
                    </a:cubicBezTo>
                    <a:cubicBezTo>
                      <a:pt x="31475" y="8049"/>
                      <a:pt x="24809" y="7306"/>
                      <a:pt x="18314" y="5805"/>
                    </a:cubicBezTo>
                    <a:cubicBezTo>
                      <a:pt x="13043" y="4604"/>
                      <a:pt x="7773" y="2836"/>
                      <a:pt x="3203"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8"/>
              <p:cNvSpPr/>
              <p:nvPr/>
            </p:nvSpPr>
            <p:spPr>
              <a:xfrm>
                <a:off x="950475" y="3863150"/>
                <a:ext cx="236025" cy="342250"/>
              </a:xfrm>
              <a:custGeom>
                <a:avLst/>
                <a:gdLst/>
                <a:ahLst/>
                <a:cxnLst/>
                <a:rect l="l" t="t" r="r" b="b"/>
                <a:pathLst>
                  <a:path w="9441" h="13690" extrusionOk="0">
                    <a:moveTo>
                      <a:pt x="5102" y="0"/>
                    </a:moveTo>
                    <a:cubicBezTo>
                      <a:pt x="4167" y="0"/>
                      <a:pt x="3180" y="325"/>
                      <a:pt x="2402" y="930"/>
                    </a:cubicBezTo>
                    <a:cubicBezTo>
                      <a:pt x="1168" y="1864"/>
                      <a:pt x="567" y="3298"/>
                      <a:pt x="367" y="4666"/>
                    </a:cubicBezTo>
                    <a:cubicBezTo>
                      <a:pt x="0" y="6901"/>
                      <a:pt x="567" y="9103"/>
                      <a:pt x="1868" y="10737"/>
                    </a:cubicBezTo>
                    <a:cubicBezTo>
                      <a:pt x="3203" y="12372"/>
                      <a:pt x="5271" y="13439"/>
                      <a:pt x="7572" y="13672"/>
                    </a:cubicBezTo>
                    <a:cubicBezTo>
                      <a:pt x="7686" y="13683"/>
                      <a:pt x="7799" y="13690"/>
                      <a:pt x="7911" y="13690"/>
                    </a:cubicBezTo>
                    <a:cubicBezTo>
                      <a:pt x="8160" y="13690"/>
                      <a:pt x="8399" y="13654"/>
                      <a:pt x="8606" y="13539"/>
                    </a:cubicBezTo>
                    <a:cubicBezTo>
                      <a:pt x="9207" y="13239"/>
                      <a:pt x="9340" y="12472"/>
                      <a:pt x="9374" y="11871"/>
                    </a:cubicBezTo>
                    <a:cubicBezTo>
                      <a:pt x="9440" y="9436"/>
                      <a:pt x="9340" y="6968"/>
                      <a:pt x="8940" y="4633"/>
                    </a:cubicBezTo>
                    <a:cubicBezTo>
                      <a:pt x="8707" y="3065"/>
                      <a:pt x="8073" y="997"/>
                      <a:pt x="6538" y="296"/>
                    </a:cubicBezTo>
                    <a:cubicBezTo>
                      <a:pt x="6103" y="96"/>
                      <a:pt x="5610" y="0"/>
                      <a:pt x="5102" y="0"/>
                    </a:cubicBezTo>
                    <a:close/>
                  </a:path>
                </a:pathLst>
              </a:custGeom>
              <a:solidFill>
                <a:srgbClr val="ED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8"/>
              <p:cNvSpPr/>
              <p:nvPr/>
            </p:nvSpPr>
            <p:spPr>
              <a:xfrm>
                <a:off x="1900325" y="3987000"/>
                <a:ext cx="271050" cy="321725"/>
              </a:xfrm>
              <a:custGeom>
                <a:avLst/>
                <a:gdLst/>
                <a:ahLst/>
                <a:cxnLst/>
                <a:rect l="l" t="t" r="r" b="b"/>
                <a:pathLst>
                  <a:path w="10842" h="12869" extrusionOk="0">
                    <a:moveTo>
                      <a:pt x="6331" y="1"/>
                    </a:moveTo>
                    <a:cubicBezTo>
                      <a:pt x="6153" y="1"/>
                      <a:pt x="5976" y="15"/>
                      <a:pt x="5804" y="46"/>
                    </a:cubicBezTo>
                    <a:cubicBezTo>
                      <a:pt x="4136" y="346"/>
                      <a:pt x="3036" y="2214"/>
                      <a:pt x="2402" y="3648"/>
                    </a:cubicBezTo>
                    <a:cubicBezTo>
                      <a:pt x="1434" y="5816"/>
                      <a:pt x="734" y="8185"/>
                      <a:pt x="200" y="10553"/>
                    </a:cubicBezTo>
                    <a:cubicBezTo>
                      <a:pt x="67" y="11154"/>
                      <a:pt x="0" y="11921"/>
                      <a:pt x="500" y="12388"/>
                    </a:cubicBezTo>
                    <a:cubicBezTo>
                      <a:pt x="767" y="12621"/>
                      <a:pt x="1134" y="12688"/>
                      <a:pt x="1468" y="12755"/>
                    </a:cubicBezTo>
                    <a:cubicBezTo>
                      <a:pt x="1948" y="12831"/>
                      <a:pt x="2426" y="12869"/>
                      <a:pt x="2898" y="12869"/>
                    </a:cubicBezTo>
                    <a:cubicBezTo>
                      <a:pt x="4689" y="12869"/>
                      <a:pt x="6386" y="12331"/>
                      <a:pt x="7706" y="11354"/>
                    </a:cubicBezTo>
                    <a:cubicBezTo>
                      <a:pt x="9407" y="10086"/>
                      <a:pt x="10508" y="8085"/>
                      <a:pt x="10708" y="5850"/>
                    </a:cubicBezTo>
                    <a:cubicBezTo>
                      <a:pt x="10841" y="4482"/>
                      <a:pt x="10608" y="2914"/>
                      <a:pt x="9674" y="1713"/>
                    </a:cubicBezTo>
                    <a:cubicBezTo>
                      <a:pt x="8860" y="667"/>
                      <a:pt x="7540" y="1"/>
                      <a:pt x="6331" y="1"/>
                    </a:cubicBezTo>
                    <a:close/>
                  </a:path>
                </a:pathLst>
              </a:custGeom>
              <a:solidFill>
                <a:srgbClr val="ED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8"/>
              <p:cNvSpPr/>
              <p:nvPr/>
            </p:nvSpPr>
            <p:spPr>
              <a:xfrm>
                <a:off x="1965850" y="4094375"/>
                <a:ext cx="173000" cy="147500"/>
              </a:xfrm>
              <a:custGeom>
                <a:avLst/>
                <a:gdLst/>
                <a:ahLst/>
                <a:cxnLst/>
                <a:rect l="l" t="t" r="r" b="b"/>
                <a:pathLst>
                  <a:path w="6920" h="5900" extrusionOk="0">
                    <a:moveTo>
                      <a:pt x="5411" y="1"/>
                    </a:moveTo>
                    <a:cubicBezTo>
                      <a:pt x="4787" y="1"/>
                      <a:pt x="4115" y="352"/>
                      <a:pt x="3517" y="721"/>
                    </a:cubicBezTo>
                    <a:cubicBezTo>
                      <a:pt x="2750" y="1188"/>
                      <a:pt x="2082" y="1822"/>
                      <a:pt x="1549" y="2589"/>
                    </a:cubicBezTo>
                    <a:cubicBezTo>
                      <a:pt x="1282" y="2889"/>
                      <a:pt x="1082" y="3223"/>
                      <a:pt x="882" y="3590"/>
                    </a:cubicBezTo>
                    <a:cubicBezTo>
                      <a:pt x="581" y="4123"/>
                      <a:pt x="315" y="4690"/>
                      <a:pt x="114" y="5291"/>
                    </a:cubicBezTo>
                    <a:cubicBezTo>
                      <a:pt x="0" y="5611"/>
                      <a:pt x="246" y="5899"/>
                      <a:pt x="466" y="5899"/>
                    </a:cubicBezTo>
                    <a:cubicBezTo>
                      <a:pt x="567" y="5899"/>
                      <a:pt x="662" y="5838"/>
                      <a:pt x="715" y="5691"/>
                    </a:cubicBezTo>
                    <a:cubicBezTo>
                      <a:pt x="1015" y="4790"/>
                      <a:pt x="1449" y="3956"/>
                      <a:pt x="1949" y="3256"/>
                    </a:cubicBezTo>
                    <a:cubicBezTo>
                      <a:pt x="2408" y="3138"/>
                      <a:pt x="2917" y="3054"/>
                      <a:pt x="3405" y="3054"/>
                    </a:cubicBezTo>
                    <a:cubicBezTo>
                      <a:pt x="4301" y="3054"/>
                      <a:pt x="5128" y="3338"/>
                      <a:pt x="5452" y="4223"/>
                    </a:cubicBezTo>
                    <a:cubicBezTo>
                      <a:pt x="5452" y="4223"/>
                      <a:pt x="5485" y="4223"/>
                      <a:pt x="5485" y="4190"/>
                    </a:cubicBezTo>
                    <a:cubicBezTo>
                      <a:pt x="5485" y="2642"/>
                      <a:pt x="4416" y="2329"/>
                      <a:pt x="3301" y="2329"/>
                    </a:cubicBezTo>
                    <a:cubicBezTo>
                      <a:pt x="3097" y="2329"/>
                      <a:pt x="2891" y="2339"/>
                      <a:pt x="2690" y="2355"/>
                    </a:cubicBezTo>
                    <a:lnTo>
                      <a:pt x="2690" y="2355"/>
                    </a:lnTo>
                    <a:cubicBezTo>
                      <a:pt x="2716" y="2351"/>
                      <a:pt x="2719" y="2322"/>
                      <a:pt x="2750" y="2322"/>
                    </a:cubicBezTo>
                    <a:cubicBezTo>
                      <a:pt x="3458" y="1638"/>
                      <a:pt x="4648" y="669"/>
                      <a:pt x="5745" y="669"/>
                    </a:cubicBezTo>
                    <a:cubicBezTo>
                      <a:pt x="6147" y="669"/>
                      <a:pt x="6537" y="799"/>
                      <a:pt x="6886" y="1121"/>
                    </a:cubicBezTo>
                    <a:cubicBezTo>
                      <a:pt x="6886" y="1121"/>
                      <a:pt x="6919" y="1121"/>
                      <a:pt x="6886" y="1088"/>
                    </a:cubicBezTo>
                    <a:cubicBezTo>
                      <a:pt x="6492" y="283"/>
                      <a:pt x="5970" y="1"/>
                      <a:pt x="5411"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8"/>
              <p:cNvSpPr/>
              <p:nvPr/>
            </p:nvSpPr>
            <p:spPr>
              <a:xfrm>
                <a:off x="983825" y="3974150"/>
                <a:ext cx="135625" cy="177375"/>
              </a:xfrm>
              <a:custGeom>
                <a:avLst/>
                <a:gdLst/>
                <a:ahLst/>
                <a:cxnLst/>
                <a:rect l="l" t="t" r="r" b="b"/>
                <a:pathLst>
                  <a:path w="5425" h="7095" extrusionOk="0">
                    <a:moveTo>
                      <a:pt x="1350" y="0"/>
                    </a:moveTo>
                    <a:cubicBezTo>
                      <a:pt x="928" y="0"/>
                      <a:pt x="485" y="194"/>
                      <a:pt x="34" y="693"/>
                    </a:cubicBezTo>
                    <a:cubicBezTo>
                      <a:pt x="1" y="693"/>
                      <a:pt x="34" y="726"/>
                      <a:pt x="67" y="726"/>
                    </a:cubicBezTo>
                    <a:cubicBezTo>
                      <a:pt x="318" y="595"/>
                      <a:pt x="567" y="538"/>
                      <a:pt x="810" y="538"/>
                    </a:cubicBezTo>
                    <a:cubicBezTo>
                      <a:pt x="2051" y="538"/>
                      <a:pt x="3145" y="2046"/>
                      <a:pt x="3703" y="2995"/>
                    </a:cubicBezTo>
                    <a:lnTo>
                      <a:pt x="3737" y="3095"/>
                    </a:lnTo>
                    <a:cubicBezTo>
                      <a:pt x="3217" y="2884"/>
                      <a:pt x="2661" y="2709"/>
                      <a:pt x="2152" y="2709"/>
                    </a:cubicBezTo>
                    <a:cubicBezTo>
                      <a:pt x="1453" y="2709"/>
                      <a:pt x="843" y="3039"/>
                      <a:pt x="534" y="4062"/>
                    </a:cubicBezTo>
                    <a:cubicBezTo>
                      <a:pt x="534" y="4086"/>
                      <a:pt x="551" y="4109"/>
                      <a:pt x="561" y="4109"/>
                    </a:cubicBezTo>
                    <a:cubicBezTo>
                      <a:pt x="565" y="4109"/>
                      <a:pt x="568" y="4105"/>
                      <a:pt x="568" y="4095"/>
                    </a:cubicBezTo>
                    <a:cubicBezTo>
                      <a:pt x="934" y="3602"/>
                      <a:pt x="1431" y="3419"/>
                      <a:pt x="1971" y="3419"/>
                    </a:cubicBezTo>
                    <a:cubicBezTo>
                      <a:pt x="2710" y="3419"/>
                      <a:pt x="3529" y="3763"/>
                      <a:pt x="4204" y="4129"/>
                    </a:cubicBezTo>
                    <a:cubicBezTo>
                      <a:pt x="4504" y="4963"/>
                      <a:pt x="4671" y="5863"/>
                      <a:pt x="4704" y="6831"/>
                    </a:cubicBezTo>
                    <a:cubicBezTo>
                      <a:pt x="4717" y="7014"/>
                      <a:pt x="4833" y="7094"/>
                      <a:pt x="4967" y="7094"/>
                    </a:cubicBezTo>
                    <a:cubicBezTo>
                      <a:pt x="5174" y="7094"/>
                      <a:pt x="5425" y="6901"/>
                      <a:pt x="5404" y="6597"/>
                    </a:cubicBezTo>
                    <a:cubicBezTo>
                      <a:pt x="5371" y="5963"/>
                      <a:pt x="5271" y="5330"/>
                      <a:pt x="5138" y="4763"/>
                    </a:cubicBezTo>
                    <a:cubicBezTo>
                      <a:pt x="5038" y="4362"/>
                      <a:pt x="4904" y="3962"/>
                      <a:pt x="4771" y="3595"/>
                    </a:cubicBezTo>
                    <a:cubicBezTo>
                      <a:pt x="4437" y="2728"/>
                      <a:pt x="3970" y="1927"/>
                      <a:pt x="3370" y="1260"/>
                    </a:cubicBezTo>
                    <a:cubicBezTo>
                      <a:pt x="2811" y="637"/>
                      <a:pt x="2114" y="0"/>
                      <a:pt x="1350"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8"/>
              <p:cNvSpPr/>
              <p:nvPr/>
            </p:nvSpPr>
            <p:spPr>
              <a:xfrm>
                <a:off x="1106425" y="3413425"/>
                <a:ext cx="945700" cy="968450"/>
              </a:xfrm>
              <a:custGeom>
                <a:avLst/>
                <a:gdLst/>
                <a:ahLst/>
                <a:cxnLst/>
                <a:rect l="l" t="t" r="r" b="b"/>
                <a:pathLst>
                  <a:path w="37828" h="38738" extrusionOk="0">
                    <a:moveTo>
                      <a:pt x="14414" y="1"/>
                    </a:moveTo>
                    <a:cubicBezTo>
                      <a:pt x="14169" y="1"/>
                      <a:pt x="13923" y="2"/>
                      <a:pt x="13677" y="5"/>
                    </a:cubicBezTo>
                    <a:cubicBezTo>
                      <a:pt x="8073" y="72"/>
                      <a:pt x="3302" y="4108"/>
                      <a:pt x="2235" y="9612"/>
                    </a:cubicBezTo>
                    <a:cubicBezTo>
                      <a:pt x="1301" y="14583"/>
                      <a:pt x="667" y="19620"/>
                      <a:pt x="334" y="24656"/>
                    </a:cubicBezTo>
                    <a:cubicBezTo>
                      <a:pt x="0" y="30260"/>
                      <a:pt x="3603" y="35331"/>
                      <a:pt x="9007" y="36832"/>
                    </a:cubicBezTo>
                    <a:cubicBezTo>
                      <a:pt x="13740" y="38103"/>
                      <a:pt x="18504" y="38738"/>
                      <a:pt x="23413" y="38738"/>
                    </a:cubicBezTo>
                    <a:cubicBezTo>
                      <a:pt x="23659" y="38738"/>
                      <a:pt x="23904" y="38736"/>
                      <a:pt x="24151" y="38733"/>
                    </a:cubicBezTo>
                    <a:cubicBezTo>
                      <a:pt x="29755" y="38666"/>
                      <a:pt x="34525" y="34630"/>
                      <a:pt x="35559" y="29126"/>
                    </a:cubicBezTo>
                    <a:cubicBezTo>
                      <a:pt x="36526" y="24156"/>
                      <a:pt x="37160" y="19119"/>
                      <a:pt x="37460" y="14082"/>
                    </a:cubicBezTo>
                    <a:cubicBezTo>
                      <a:pt x="37827" y="8478"/>
                      <a:pt x="34225" y="3408"/>
                      <a:pt x="28821" y="1907"/>
                    </a:cubicBezTo>
                    <a:cubicBezTo>
                      <a:pt x="24087" y="636"/>
                      <a:pt x="19323" y="1"/>
                      <a:pt x="14414" y="1"/>
                    </a:cubicBezTo>
                    <a:close/>
                  </a:path>
                </a:pathLst>
              </a:custGeom>
              <a:solidFill>
                <a:srgbClr val="ED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8"/>
              <p:cNvSpPr/>
              <p:nvPr/>
            </p:nvSpPr>
            <p:spPr>
              <a:xfrm>
                <a:off x="1485850" y="4060650"/>
                <a:ext cx="130950" cy="66775"/>
              </a:xfrm>
              <a:custGeom>
                <a:avLst/>
                <a:gdLst/>
                <a:ahLst/>
                <a:cxnLst/>
                <a:rect l="l" t="t" r="r" b="b"/>
                <a:pathLst>
                  <a:path w="5238" h="2671" extrusionOk="0">
                    <a:moveTo>
                      <a:pt x="2564" y="0"/>
                    </a:moveTo>
                    <a:cubicBezTo>
                      <a:pt x="2351" y="0"/>
                      <a:pt x="2129" y="37"/>
                      <a:pt x="1935" y="102"/>
                    </a:cubicBezTo>
                    <a:cubicBezTo>
                      <a:pt x="1602" y="168"/>
                      <a:pt x="1302" y="335"/>
                      <a:pt x="1068" y="535"/>
                    </a:cubicBezTo>
                    <a:cubicBezTo>
                      <a:pt x="568" y="902"/>
                      <a:pt x="201" y="1436"/>
                      <a:pt x="1" y="2003"/>
                    </a:cubicBezTo>
                    <a:cubicBezTo>
                      <a:pt x="434" y="1603"/>
                      <a:pt x="868" y="1203"/>
                      <a:pt x="1335" y="936"/>
                    </a:cubicBezTo>
                    <a:cubicBezTo>
                      <a:pt x="1707" y="750"/>
                      <a:pt x="2099" y="649"/>
                      <a:pt x="2513" y="649"/>
                    </a:cubicBezTo>
                    <a:cubicBezTo>
                      <a:pt x="2619" y="649"/>
                      <a:pt x="2727" y="655"/>
                      <a:pt x="2836" y="669"/>
                    </a:cubicBezTo>
                    <a:cubicBezTo>
                      <a:pt x="3303" y="736"/>
                      <a:pt x="3803" y="969"/>
                      <a:pt x="4204" y="1336"/>
                    </a:cubicBezTo>
                    <a:cubicBezTo>
                      <a:pt x="4637" y="1670"/>
                      <a:pt x="4971" y="2103"/>
                      <a:pt x="5238" y="2670"/>
                    </a:cubicBezTo>
                    <a:cubicBezTo>
                      <a:pt x="5238" y="2070"/>
                      <a:pt x="4971" y="1436"/>
                      <a:pt x="4571" y="969"/>
                    </a:cubicBezTo>
                    <a:cubicBezTo>
                      <a:pt x="4170" y="502"/>
                      <a:pt x="3570" y="102"/>
                      <a:pt x="2903" y="35"/>
                    </a:cubicBezTo>
                    <a:cubicBezTo>
                      <a:pt x="2796" y="11"/>
                      <a:pt x="2682" y="0"/>
                      <a:pt x="2564"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8"/>
              <p:cNvSpPr/>
              <p:nvPr/>
            </p:nvSpPr>
            <p:spPr>
              <a:xfrm>
                <a:off x="1210650" y="3869325"/>
                <a:ext cx="217675" cy="217850"/>
              </a:xfrm>
              <a:custGeom>
                <a:avLst/>
                <a:gdLst/>
                <a:ahLst/>
                <a:cxnLst/>
                <a:rect l="l" t="t" r="r" b="b"/>
                <a:pathLst>
                  <a:path w="8707" h="8714" extrusionOk="0">
                    <a:moveTo>
                      <a:pt x="3971" y="1"/>
                    </a:moveTo>
                    <a:cubicBezTo>
                      <a:pt x="3691" y="1"/>
                      <a:pt x="3412" y="28"/>
                      <a:pt x="3136" y="83"/>
                    </a:cubicBezTo>
                    <a:cubicBezTo>
                      <a:pt x="1935" y="283"/>
                      <a:pt x="935" y="1684"/>
                      <a:pt x="468" y="2751"/>
                    </a:cubicBezTo>
                    <a:cubicBezTo>
                      <a:pt x="67" y="3752"/>
                      <a:pt x="1" y="4953"/>
                      <a:pt x="401" y="5953"/>
                    </a:cubicBezTo>
                    <a:cubicBezTo>
                      <a:pt x="835" y="7021"/>
                      <a:pt x="1735" y="7855"/>
                      <a:pt x="2769" y="8288"/>
                    </a:cubicBezTo>
                    <a:cubicBezTo>
                      <a:pt x="3391" y="8565"/>
                      <a:pt x="4045" y="8714"/>
                      <a:pt x="4697" y="8714"/>
                    </a:cubicBezTo>
                    <a:cubicBezTo>
                      <a:pt x="4990" y="8714"/>
                      <a:pt x="5282" y="8684"/>
                      <a:pt x="5571" y="8622"/>
                    </a:cubicBezTo>
                    <a:cubicBezTo>
                      <a:pt x="6505" y="8422"/>
                      <a:pt x="7373" y="7855"/>
                      <a:pt x="7906" y="7088"/>
                    </a:cubicBezTo>
                    <a:cubicBezTo>
                      <a:pt x="8307" y="6521"/>
                      <a:pt x="8507" y="5853"/>
                      <a:pt x="8574" y="5186"/>
                    </a:cubicBezTo>
                    <a:cubicBezTo>
                      <a:pt x="8707" y="3652"/>
                      <a:pt x="8073" y="2084"/>
                      <a:pt x="6906" y="1083"/>
                    </a:cubicBezTo>
                    <a:cubicBezTo>
                      <a:pt x="6112" y="395"/>
                      <a:pt x="5044" y="1"/>
                      <a:pt x="39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8"/>
              <p:cNvSpPr/>
              <p:nvPr/>
            </p:nvSpPr>
            <p:spPr>
              <a:xfrm>
                <a:off x="1262350" y="3918175"/>
                <a:ext cx="157650" cy="148100"/>
              </a:xfrm>
              <a:custGeom>
                <a:avLst/>
                <a:gdLst/>
                <a:ahLst/>
                <a:cxnLst/>
                <a:rect l="l" t="t" r="r" b="b"/>
                <a:pathLst>
                  <a:path w="6306" h="5924" extrusionOk="0">
                    <a:moveTo>
                      <a:pt x="3120" y="0"/>
                    </a:moveTo>
                    <a:cubicBezTo>
                      <a:pt x="1660" y="0"/>
                      <a:pt x="417" y="1104"/>
                      <a:pt x="234" y="2598"/>
                    </a:cubicBezTo>
                    <a:cubicBezTo>
                      <a:pt x="1" y="4200"/>
                      <a:pt x="1168" y="5701"/>
                      <a:pt x="2770" y="5901"/>
                    </a:cubicBezTo>
                    <a:cubicBezTo>
                      <a:pt x="2895" y="5916"/>
                      <a:pt x="3020" y="5924"/>
                      <a:pt x="3143" y="5924"/>
                    </a:cubicBezTo>
                    <a:cubicBezTo>
                      <a:pt x="4627" y="5924"/>
                      <a:pt x="5920" y="4841"/>
                      <a:pt x="6105" y="3332"/>
                    </a:cubicBezTo>
                    <a:cubicBezTo>
                      <a:pt x="6305" y="1698"/>
                      <a:pt x="5138" y="230"/>
                      <a:pt x="3537" y="30"/>
                    </a:cubicBezTo>
                    <a:cubicBezTo>
                      <a:pt x="3397" y="10"/>
                      <a:pt x="3258" y="0"/>
                      <a:pt x="31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8"/>
              <p:cNvSpPr/>
              <p:nvPr/>
            </p:nvSpPr>
            <p:spPr>
              <a:xfrm>
                <a:off x="1304900" y="3957275"/>
                <a:ext cx="73400" cy="69250"/>
              </a:xfrm>
              <a:custGeom>
                <a:avLst/>
                <a:gdLst/>
                <a:ahLst/>
                <a:cxnLst/>
                <a:rect l="l" t="t" r="r" b="b"/>
                <a:pathLst>
                  <a:path w="2936" h="2770" extrusionOk="0">
                    <a:moveTo>
                      <a:pt x="1301" y="0"/>
                    </a:moveTo>
                    <a:cubicBezTo>
                      <a:pt x="667" y="67"/>
                      <a:pt x="167" y="567"/>
                      <a:pt x="67" y="1201"/>
                    </a:cubicBezTo>
                    <a:cubicBezTo>
                      <a:pt x="0" y="1968"/>
                      <a:pt x="534" y="2669"/>
                      <a:pt x="1268" y="2769"/>
                    </a:cubicBezTo>
                    <a:lnTo>
                      <a:pt x="1601" y="2769"/>
                    </a:lnTo>
                    <a:cubicBezTo>
                      <a:pt x="2235" y="2702"/>
                      <a:pt x="2735" y="2202"/>
                      <a:pt x="2835" y="1568"/>
                    </a:cubicBezTo>
                    <a:cubicBezTo>
                      <a:pt x="2936" y="801"/>
                      <a:pt x="2368" y="100"/>
                      <a:pt x="1635" y="34"/>
                    </a:cubicBezTo>
                    <a:cubicBezTo>
                      <a:pt x="1501" y="0"/>
                      <a:pt x="1401" y="0"/>
                      <a:pt x="13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8"/>
              <p:cNvSpPr/>
              <p:nvPr/>
            </p:nvSpPr>
            <p:spPr>
              <a:xfrm>
                <a:off x="1219000" y="3860900"/>
                <a:ext cx="172650" cy="86400"/>
              </a:xfrm>
              <a:custGeom>
                <a:avLst/>
                <a:gdLst/>
                <a:ahLst/>
                <a:cxnLst/>
                <a:rect l="l" t="t" r="r" b="b"/>
                <a:pathLst>
                  <a:path w="6906" h="3456" extrusionOk="0">
                    <a:moveTo>
                      <a:pt x="3685" y="1"/>
                    </a:moveTo>
                    <a:cubicBezTo>
                      <a:pt x="1926" y="1"/>
                      <a:pt x="263" y="1249"/>
                      <a:pt x="0" y="3455"/>
                    </a:cubicBezTo>
                    <a:lnTo>
                      <a:pt x="34" y="3455"/>
                    </a:lnTo>
                    <a:cubicBezTo>
                      <a:pt x="698" y="1740"/>
                      <a:pt x="2423" y="728"/>
                      <a:pt x="4138" y="728"/>
                    </a:cubicBezTo>
                    <a:cubicBezTo>
                      <a:pt x="5092" y="728"/>
                      <a:pt x="6042" y="1041"/>
                      <a:pt x="6805" y="1721"/>
                    </a:cubicBezTo>
                    <a:cubicBezTo>
                      <a:pt x="6839" y="1721"/>
                      <a:pt x="6905" y="1687"/>
                      <a:pt x="6872" y="1654"/>
                    </a:cubicBezTo>
                    <a:cubicBezTo>
                      <a:pt x="6006" y="526"/>
                      <a:pt x="4825" y="1"/>
                      <a:pt x="368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8"/>
              <p:cNvSpPr/>
              <p:nvPr/>
            </p:nvSpPr>
            <p:spPr>
              <a:xfrm>
                <a:off x="1701000" y="3933800"/>
                <a:ext cx="216850" cy="213350"/>
              </a:xfrm>
              <a:custGeom>
                <a:avLst/>
                <a:gdLst/>
                <a:ahLst/>
                <a:cxnLst/>
                <a:rect l="l" t="t" r="r" b="b"/>
                <a:pathLst>
                  <a:path w="8674" h="8534" extrusionOk="0">
                    <a:moveTo>
                      <a:pt x="4741" y="0"/>
                    </a:moveTo>
                    <a:cubicBezTo>
                      <a:pt x="4037" y="0"/>
                      <a:pt x="3329" y="159"/>
                      <a:pt x="2703" y="472"/>
                    </a:cubicBezTo>
                    <a:cubicBezTo>
                      <a:pt x="1335" y="1140"/>
                      <a:pt x="334" y="2507"/>
                      <a:pt x="101" y="4008"/>
                    </a:cubicBezTo>
                    <a:cubicBezTo>
                      <a:pt x="1" y="4675"/>
                      <a:pt x="34" y="5376"/>
                      <a:pt x="234" y="6010"/>
                    </a:cubicBezTo>
                    <a:cubicBezTo>
                      <a:pt x="568" y="6910"/>
                      <a:pt x="1268" y="7644"/>
                      <a:pt x="2136" y="8078"/>
                    </a:cubicBezTo>
                    <a:cubicBezTo>
                      <a:pt x="2744" y="8394"/>
                      <a:pt x="3442" y="8533"/>
                      <a:pt x="4137" y="8533"/>
                    </a:cubicBezTo>
                    <a:cubicBezTo>
                      <a:pt x="4395" y="8533"/>
                      <a:pt x="4652" y="8514"/>
                      <a:pt x="4904" y="8478"/>
                    </a:cubicBezTo>
                    <a:cubicBezTo>
                      <a:pt x="6038" y="8311"/>
                      <a:pt x="7106" y="7711"/>
                      <a:pt x="7806" y="6810"/>
                    </a:cubicBezTo>
                    <a:cubicBezTo>
                      <a:pt x="8440" y="5910"/>
                      <a:pt x="8674" y="4775"/>
                      <a:pt x="8540" y="3675"/>
                    </a:cubicBezTo>
                    <a:cubicBezTo>
                      <a:pt x="8373" y="2541"/>
                      <a:pt x="7706" y="939"/>
                      <a:pt x="6605" y="406"/>
                    </a:cubicBezTo>
                    <a:cubicBezTo>
                      <a:pt x="6031" y="134"/>
                      <a:pt x="5387" y="0"/>
                      <a:pt x="47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8"/>
              <p:cNvSpPr/>
              <p:nvPr/>
            </p:nvSpPr>
            <p:spPr>
              <a:xfrm>
                <a:off x="1706850" y="3974225"/>
                <a:ext cx="157625" cy="148100"/>
              </a:xfrm>
              <a:custGeom>
                <a:avLst/>
                <a:gdLst/>
                <a:ahLst/>
                <a:cxnLst/>
                <a:rect l="l" t="t" r="r" b="b"/>
                <a:pathLst>
                  <a:path w="6305" h="5924" extrusionOk="0">
                    <a:moveTo>
                      <a:pt x="3171" y="1"/>
                    </a:moveTo>
                    <a:cubicBezTo>
                      <a:pt x="1688" y="1"/>
                      <a:pt x="419" y="1110"/>
                      <a:pt x="234" y="2591"/>
                    </a:cubicBezTo>
                    <a:cubicBezTo>
                      <a:pt x="0" y="4226"/>
                      <a:pt x="1168" y="5694"/>
                      <a:pt x="2802" y="5894"/>
                    </a:cubicBezTo>
                    <a:cubicBezTo>
                      <a:pt x="2940" y="5914"/>
                      <a:pt x="3077" y="5924"/>
                      <a:pt x="3212" y="5924"/>
                    </a:cubicBezTo>
                    <a:cubicBezTo>
                      <a:pt x="4652" y="5924"/>
                      <a:pt x="5922" y="4822"/>
                      <a:pt x="6105" y="3359"/>
                    </a:cubicBezTo>
                    <a:cubicBezTo>
                      <a:pt x="6305" y="1724"/>
                      <a:pt x="5171" y="223"/>
                      <a:pt x="3536" y="23"/>
                    </a:cubicBezTo>
                    <a:cubicBezTo>
                      <a:pt x="3413" y="8"/>
                      <a:pt x="3292" y="1"/>
                      <a:pt x="3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8"/>
              <p:cNvSpPr/>
              <p:nvPr/>
            </p:nvSpPr>
            <p:spPr>
              <a:xfrm>
                <a:off x="1750200" y="4013975"/>
                <a:ext cx="72575" cy="69250"/>
              </a:xfrm>
              <a:custGeom>
                <a:avLst/>
                <a:gdLst/>
                <a:ahLst/>
                <a:cxnLst/>
                <a:rect l="l" t="t" r="r" b="b"/>
                <a:pathLst>
                  <a:path w="2903" h="2770" extrusionOk="0">
                    <a:moveTo>
                      <a:pt x="1268" y="1"/>
                    </a:moveTo>
                    <a:cubicBezTo>
                      <a:pt x="635" y="67"/>
                      <a:pt x="134" y="568"/>
                      <a:pt x="68" y="1202"/>
                    </a:cubicBezTo>
                    <a:cubicBezTo>
                      <a:pt x="1" y="1568"/>
                      <a:pt x="101" y="1935"/>
                      <a:pt x="334" y="2236"/>
                    </a:cubicBezTo>
                    <a:cubicBezTo>
                      <a:pt x="568" y="2502"/>
                      <a:pt x="868" y="2703"/>
                      <a:pt x="1235" y="2736"/>
                    </a:cubicBezTo>
                    <a:cubicBezTo>
                      <a:pt x="1368" y="2769"/>
                      <a:pt x="1469" y="2769"/>
                      <a:pt x="1569" y="2769"/>
                    </a:cubicBezTo>
                    <a:cubicBezTo>
                      <a:pt x="2202" y="2703"/>
                      <a:pt x="2703" y="2202"/>
                      <a:pt x="2803" y="1535"/>
                    </a:cubicBezTo>
                    <a:cubicBezTo>
                      <a:pt x="2903" y="801"/>
                      <a:pt x="2369" y="101"/>
                      <a:pt x="160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8"/>
              <p:cNvSpPr/>
              <p:nvPr/>
            </p:nvSpPr>
            <p:spPr>
              <a:xfrm>
                <a:off x="1759550" y="3926150"/>
                <a:ext cx="164750" cy="109525"/>
              </a:xfrm>
              <a:custGeom>
                <a:avLst/>
                <a:gdLst/>
                <a:ahLst/>
                <a:cxnLst/>
                <a:rect l="l" t="t" r="r" b="b"/>
                <a:pathLst>
                  <a:path w="6590" h="4381" extrusionOk="0">
                    <a:moveTo>
                      <a:pt x="2594" y="1"/>
                    </a:moveTo>
                    <a:cubicBezTo>
                      <a:pt x="1742" y="1"/>
                      <a:pt x="845" y="284"/>
                      <a:pt x="27" y="912"/>
                    </a:cubicBezTo>
                    <a:cubicBezTo>
                      <a:pt x="0" y="939"/>
                      <a:pt x="17" y="988"/>
                      <a:pt x="42" y="988"/>
                    </a:cubicBezTo>
                    <a:cubicBezTo>
                      <a:pt x="48" y="988"/>
                      <a:pt x="54" y="985"/>
                      <a:pt x="60" y="979"/>
                    </a:cubicBezTo>
                    <a:cubicBezTo>
                      <a:pt x="637" y="687"/>
                      <a:pt x="1246" y="553"/>
                      <a:pt x="1849" y="553"/>
                    </a:cubicBezTo>
                    <a:cubicBezTo>
                      <a:pt x="3935" y="553"/>
                      <a:pt x="5939" y="2156"/>
                      <a:pt x="6198" y="4381"/>
                    </a:cubicBezTo>
                    <a:lnTo>
                      <a:pt x="6232" y="4381"/>
                    </a:lnTo>
                    <a:cubicBezTo>
                      <a:pt x="6589" y="1782"/>
                      <a:pt x="4731" y="1"/>
                      <a:pt x="25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8"/>
              <p:cNvSpPr/>
              <p:nvPr/>
            </p:nvSpPr>
            <p:spPr>
              <a:xfrm>
                <a:off x="1186650" y="3793450"/>
                <a:ext cx="227500" cy="68075"/>
              </a:xfrm>
              <a:custGeom>
                <a:avLst/>
                <a:gdLst/>
                <a:ahLst/>
                <a:cxnLst/>
                <a:rect l="l" t="t" r="r" b="b"/>
                <a:pathLst>
                  <a:path w="9100" h="2723" extrusionOk="0">
                    <a:moveTo>
                      <a:pt x="5523" y="1"/>
                    </a:moveTo>
                    <a:cubicBezTo>
                      <a:pt x="3366" y="1"/>
                      <a:pt x="1328" y="949"/>
                      <a:pt x="60" y="2551"/>
                    </a:cubicBezTo>
                    <a:cubicBezTo>
                      <a:pt x="1" y="2610"/>
                      <a:pt x="100" y="2723"/>
                      <a:pt x="170" y="2723"/>
                    </a:cubicBezTo>
                    <a:cubicBezTo>
                      <a:pt x="178" y="2723"/>
                      <a:pt x="186" y="2721"/>
                      <a:pt x="194" y="2717"/>
                    </a:cubicBezTo>
                    <a:cubicBezTo>
                      <a:pt x="1773" y="1720"/>
                      <a:pt x="3404" y="1318"/>
                      <a:pt x="5160" y="1318"/>
                    </a:cubicBezTo>
                    <a:cubicBezTo>
                      <a:pt x="6222" y="1318"/>
                      <a:pt x="7330" y="1465"/>
                      <a:pt x="8499" y="1717"/>
                    </a:cubicBezTo>
                    <a:cubicBezTo>
                      <a:pt x="8551" y="1727"/>
                      <a:pt x="8609" y="1734"/>
                      <a:pt x="8666" y="1734"/>
                    </a:cubicBezTo>
                    <a:cubicBezTo>
                      <a:pt x="8795" y="1734"/>
                      <a:pt x="8920" y="1698"/>
                      <a:pt x="8966" y="1583"/>
                    </a:cubicBezTo>
                    <a:cubicBezTo>
                      <a:pt x="9067" y="1450"/>
                      <a:pt x="9100" y="1416"/>
                      <a:pt x="9067" y="1216"/>
                    </a:cubicBezTo>
                    <a:cubicBezTo>
                      <a:pt x="9067" y="1049"/>
                      <a:pt x="8933" y="849"/>
                      <a:pt x="8766" y="749"/>
                    </a:cubicBezTo>
                    <a:cubicBezTo>
                      <a:pt x="7710" y="238"/>
                      <a:pt x="6602" y="1"/>
                      <a:pt x="55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8"/>
              <p:cNvSpPr/>
              <p:nvPr/>
            </p:nvSpPr>
            <p:spPr>
              <a:xfrm>
                <a:off x="1749375" y="3849100"/>
                <a:ext cx="204100" cy="118050"/>
              </a:xfrm>
              <a:custGeom>
                <a:avLst/>
                <a:gdLst/>
                <a:ahLst/>
                <a:cxnLst/>
                <a:rect l="l" t="t" r="r" b="b"/>
                <a:pathLst>
                  <a:path w="8164" h="4722" extrusionOk="0">
                    <a:moveTo>
                      <a:pt x="1444" y="1"/>
                    </a:moveTo>
                    <a:cubicBezTo>
                      <a:pt x="1144" y="1"/>
                      <a:pt x="840" y="19"/>
                      <a:pt x="534" y="58"/>
                    </a:cubicBezTo>
                    <a:cubicBezTo>
                      <a:pt x="367" y="58"/>
                      <a:pt x="167" y="224"/>
                      <a:pt x="101" y="391"/>
                    </a:cubicBezTo>
                    <a:cubicBezTo>
                      <a:pt x="0" y="558"/>
                      <a:pt x="0" y="591"/>
                      <a:pt x="34" y="792"/>
                    </a:cubicBezTo>
                    <a:cubicBezTo>
                      <a:pt x="67" y="958"/>
                      <a:pt x="267" y="1025"/>
                      <a:pt x="434" y="1058"/>
                    </a:cubicBezTo>
                    <a:cubicBezTo>
                      <a:pt x="3603" y="1425"/>
                      <a:pt x="6138" y="2359"/>
                      <a:pt x="7973" y="4694"/>
                    </a:cubicBezTo>
                    <a:cubicBezTo>
                      <a:pt x="7991" y="4713"/>
                      <a:pt x="8015" y="4721"/>
                      <a:pt x="8039" y="4721"/>
                    </a:cubicBezTo>
                    <a:cubicBezTo>
                      <a:pt x="8101" y="4721"/>
                      <a:pt x="8164" y="4666"/>
                      <a:pt x="8140" y="4594"/>
                    </a:cubicBezTo>
                    <a:cubicBezTo>
                      <a:pt x="7258" y="1979"/>
                      <a:pt x="4545" y="1"/>
                      <a:pt x="14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8"/>
              <p:cNvSpPr/>
              <p:nvPr/>
            </p:nvSpPr>
            <p:spPr>
              <a:xfrm>
                <a:off x="1321575" y="4171875"/>
                <a:ext cx="431150" cy="158575"/>
              </a:xfrm>
              <a:custGeom>
                <a:avLst/>
                <a:gdLst/>
                <a:ahLst/>
                <a:cxnLst/>
                <a:rect l="l" t="t" r="r" b="b"/>
                <a:pathLst>
                  <a:path w="17246" h="6343" extrusionOk="0">
                    <a:moveTo>
                      <a:pt x="1824" y="1"/>
                    </a:moveTo>
                    <a:cubicBezTo>
                      <a:pt x="1216" y="1"/>
                      <a:pt x="608" y="9"/>
                      <a:pt x="0" y="23"/>
                    </a:cubicBezTo>
                    <a:cubicBezTo>
                      <a:pt x="1201" y="3191"/>
                      <a:pt x="4237" y="5693"/>
                      <a:pt x="7706" y="6227"/>
                    </a:cubicBezTo>
                    <a:cubicBezTo>
                      <a:pt x="8198" y="6304"/>
                      <a:pt x="8694" y="6342"/>
                      <a:pt x="9190" y="6342"/>
                    </a:cubicBezTo>
                    <a:cubicBezTo>
                      <a:pt x="12324" y="6342"/>
                      <a:pt x="15431" y="4839"/>
                      <a:pt x="17246" y="2391"/>
                    </a:cubicBezTo>
                    <a:cubicBezTo>
                      <a:pt x="15678" y="1891"/>
                      <a:pt x="14077" y="1490"/>
                      <a:pt x="12442" y="1123"/>
                    </a:cubicBezTo>
                    <a:cubicBezTo>
                      <a:pt x="12209" y="1090"/>
                      <a:pt x="12009" y="1023"/>
                      <a:pt x="11775" y="990"/>
                    </a:cubicBezTo>
                    <a:cubicBezTo>
                      <a:pt x="9374" y="523"/>
                      <a:pt x="6905" y="223"/>
                      <a:pt x="4403" y="56"/>
                    </a:cubicBezTo>
                    <a:cubicBezTo>
                      <a:pt x="3544" y="17"/>
                      <a:pt x="2684" y="1"/>
                      <a:pt x="182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8"/>
              <p:cNvSpPr/>
              <p:nvPr/>
            </p:nvSpPr>
            <p:spPr>
              <a:xfrm>
                <a:off x="1396625" y="4268550"/>
                <a:ext cx="241025" cy="61925"/>
              </a:xfrm>
              <a:custGeom>
                <a:avLst/>
                <a:gdLst/>
                <a:ahLst/>
                <a:cxnLst/>
                <a:rect l="l" t="t" r="r" b="b"/>
                <a:pathLst>
                  <a:path w="9641" h="2477" extrusionOk="0">
                    <a:moveTo>
                      <a:pt x="2697" y="0"/>
                    </a:moveTo>
                    <a:cubicBezTo>
                      <a:pt x="1792" y="0"/>
                      <a:pt x="888" y="86"/>
                      <a:pt x="0" y="258"/>
                    </a:cubicBezTo>
                    <a:cubicBezTo>
                      <a:pt x="1368" y="1326"/>
                      <a:pt x="2969" y="2093"/>
                      <a:pt x="4704" y="2360"/>
                    </a:cubicBezTo>
                    <a:cubicBezTo>
                      <a:pt x="5196" y="2439"/>
                      <a:pt x="5691" y="2477"/>
                      <a:pt x="6184" y="2477"/>
                    </a:cubicBezTo>
                    <a:cubicBezTo>
                      <a:pt x="7364" y="2477"/>
                      <a:pt x="8535" y="2259"/>
                      <a:pt x="9641" y="1860"/>
                    </a:cubicBezTo>
                    <a:cubicBezTo>
                      <a:pt x="7551" y="620"/>
                      <a:pt x="5124" y="0"/>
                      <a:pt x="26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8"/>
              <p:cNvSpPr/>
              <p:nvPr/>
            </p:nvSpPr>
            <p:spPr>
              <a:xfrm>
                <a:off x="1431650" y="4174100"/>
                <a:ext cx="201000" cy="78525"/>
              </a:xfrm>
              <a:custGeom>
                <a:avLst/>
                <a:gdLst/>
                <a:ahLst/>
                <a:cxnLst/>
                <a:rect l="l" t="t" r="r" b="b"/>
                <a:pathLst>
                  <a:path w="8040" h="3141" extrusionOk="0">
                    <a:moveTo>
                      <a:pt x="0" y="0"/>
                    </a:moveTo>
                    <a:lnTo>
                      <a:pt x="0" y="0"/>
                    </a:lnTo>
                    <a:cubicBezTo>
                      <a:pt x="34" y="567"/>
                      <a:pt x="100" y="1168"/>
                      <a:pt x="167" y="1735"/>
                    </a:cubicBezTo>
                    <a:cubicBezTo>
                      <a:pt x="201" y="2002"/>
                      <a:pt x="401" y="2235"/>
                      <a:pt x="634" y="2302"/>
                    </a:cubicBezTo>
                    <a:cubicBezTo>
                      <a:pt x="2502" y="2836"/>
                      <a:pt x="4437" y="3102"/>
                      <a:pt x="6372" y="3136"/>
                    </a:cubicBezTo>
                    <a:cubicBezTo>
                      <a:pt x="6396" y="3139"/>
                      <a:pt x="6420" y="3141"/>
                      <a:pt x="6444" y="3141"/>
                    </a:cubicBezTo>
                    <a:cubicBezTo>
                      <a:pt x="6646" y="3141"/>
                      <a:pt x="6819" y="3018"/>
                      <a:pt x="6939" y="2869"/>
                    </a:cubicBezTo>
                    <a:cubicBezTo>
                      <a:pt x="7339" y="2269"/>
                      <a:pt x="7706" y="1668"/>
                      <a:pt x="8039" y="1034"/>
                    </a:cubicBezTo>
                    <a:cubicBezTo>
                      <a:pt x="7806" y="1001"/>
                      <a:pt x="7606" y="968"/>
                      <a:pt x="7372" y="901"/>
                    </a:cubicBezTo>
                    <a:cubicBezTo>
                      <a:pt x="4971" y="434"/>
                      <a:pt x="2502" y="13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8"/>
              <p:cNvSpPr/>
              <p:nvPr/>
            </p:nvSpPr>
            <p:spPr>
              <a:xfrm>
                <a:off x="1108925" y="3387775"/>
                <a:ext cx="966550" cy="535325"/>
              </a:xfrm>
              <a:custGeom>
                <a:avLst/>
                <a:gdLst/>
                <a:ahLst/>
                <a:cxnLst/>
                <a:rect l="l" t="t" r="r" b="b"/>
                <a:pathLst>
                  <a:path w="38662" h="21413" extrusionOk="0">
                    <a:moveTo>
                      <a:pt x="16512" y="0"/>
                    </a:moveTo>
                    <a:cubicBezTo>
                      <a:pt x="14605" y="0"/>
                      <a:pt x="12705" y="181"/>
                      <a:pt x="10875" y="831"/>
                    </a:cubicBezTo>
                    <a:cubicBezTo>
                      <a:pt x="9607" y="1265"/>
                      <a:pt x="8339" y="1865"/>
                      <a:pt x="7172" y="2666"/>
                    </a:cubicBezTo>
                    <a:cubicBezTo>
                      <a:pt x="4303" y="4601"/>
                      <a:pt x="1868" y="6969"/>
                      <a:pt x="701" y="11639"/>
                    </a:cubicBezTo>
                    <a:cubicBezTo>
                      <a:pt x="534" y="12206"/>
                      <a:pt x="434" y="12840"/>
                      <a:pt x="334" y="13474"/>
                    </a:cubicBezTo>
                    <a:cubicBezTo>
                      <a:pt x="167" y="14474"/>
                      <a:pt x="67" y="15575"/>
                      <a:pt x="0" y="16776"/>
                    </a:cubicBezTo>
                    <a:cubicBezTo>
                      <a:pt x="701" y="16943"/>
                      <a:pt x="1401" y="17110"/>
                      <a:pt x="2068" y="17243"/>
                    </a:cubicBezTo>
                    <a:cubicBezTo>
                      <a:pt x="2402" y="16342"/>
                      <a:pt x="2836" y="15442"/>
                      <a:pt x="3136" y="14608"/>
                    </a:cubicBezTo>
                    <a:cubicBezTo>
                      <a:pt x="3169" y="14541"/>
                      <a:pt x="3169" y="14441"/>
                      <a:pt x="3202" y="14341"/>
                    </a:cubicBezTo>
                    <a:cubicBezTo>
                      <a:pt x="3215" y="14316"/>
                      <a:pt x="3243" y="14305"/>
                      <a:pt x="3271" y="14305"/>
                    </a:cubicBezTo>
                    <a:cubicBezTo>
                      <a:pt x="3318" y="14305"/>
                      <a:pt x="3369" y="14333"/>
                      <a:pt x="3369" y="14374"/>
                    </a:cubicBezTo>
                    <a:cubicBezTo>
                      <a:pt x="3369" y="14474"/>
                      <a:pt x="3369" y="14608"/>
                      <a:pt x="3369" y="14708"/>
                    </a:cubicBezTo>
                    <a:cubicBezTo>
                      <a:pt x="3403" y="15642"/>
                      <a:pt x="3269" y="16509"/>
                      <a:pt x="3069" y="17443"/>
                    </a:cubicBezTo>
                    <a:cubicBezTo>
                      <a:pt x="3069" y="17477"/>
                      <a:pt x="3069" y="17477"/>
                      <a:pt x="3069" y="17477"/>
                    </a:cubicBezTo>
                    <a:cubicBezTo>
                      <a:pt x="4270" y="17777"/>
                      <a:pt x="5471" y="18044"/>
                      <a:pt x="6605" y="18277"/>
                    </a:cubicBezTo>
                    <a:cubicBezTo>
                      <a:pt x="6772" y="17543"/>
                      <a:pt x="6972" y="16809"/>
                      <a:pt x="7272" y="16076"/>
                    </a:cubicBezTo>
                    <a:cubicBezTo>
                      <a:pt x="7572" y="15242"/>
                      <a:pt x="7973" y="14474"/>
                      <a:pt x="8440" y="13774"/>
                    </a:cubicBezTo>
                    <a:cubicBezTo>
                      <a:pt x="8706" y="13340"/>
                      <a:pt x="9007" y="12973"/>
                      <a:pt x="9307" y="12640"/>
                    </a:cubicBezTo>
                    <a:cubicBezTo>
                      <a:pt x="9330" y="12616"/>
                      <a:pt x="9358" y="12605"/>
                      <a:pt x="9383" y="12605"/>
                    </a:cubicBezTo>
                    <a:cubicBezTo>
                      <a:pt x="9428" y="12605"/>
                      <a:pt x="9462" y="12642"/>
                      <a:pt x="9440" y="12706"/>
                    </a:cubicBezTo>
                    <a:cubicBezTo>
                      <a:pt x="9273" y="13107"/>
                      <a:pt x="9140" y="13507"/>
                      <a:pt x="9007" y="13907"/>
                    </a:cubicBezTo>
                    <a:cubicBezTo>
                      <a:pt x="8740" y="14741"/>
                      <a:pt x="8540" y="15575"/>
                      <a:pt x="8406" y="16443"/>
                    </a:cubicBezTo>
                    <a:cubicBezTo>
                      <a:pt x="8339" y="16943"/>
                      <a:pt x="8273" y="17410"/>
                      <a:pt x="8206" y="17877"/>
                    </a:cubicBezTo>
                    <a:cubicBezTo>
                      <a:pt x="8173" y="18110"/>
                      <a:pt x="8173" y="18344"/>
                      <a:pt x="8139" y="18611"/>
                    </a:cubicBezTo>
                    <a:cubicBezTo>
                      <a:pt x="9841" y="18978"/>
                      <a:pt x="11508" y="19311"/>
                      <a:pt x="13110" y="19611"/>
                    </a:cubicBezTo>
                    <a:cubicBezTo>
                      <a:pt x="13210" y="19011"/>
                      <a:pt x="13310" y="18411"/>
                      <a:pt x="13443" y="17844"/>
                    </a:cubicBezTo>
                    <a:cubicBezTo>
                      <a:pt x="13643" y="17076"/>
                      <a:pt x="13843" y="16342"/>
                      <a:pt x="14077" y="15709"/>
                    </a:cubicBezTo>
                    <a:cubicBezTo>
                      <a:pt x="14091" y="15680"/>
                      <a:pt x="14117" y="15670"/>
                      <a:pt x="14142" y="15670"/>
                    </a:cubicBezTo>
                    <a:cubicBezTo>
                      <a:pt x="14177" y="15670"/>
                      <a:pt x="14210" y="15689"/>
                      <a:pt x="14210" y="15709"/>
                    </a:cubicBezTo>
                    <a:cubicBezTo>
                      <a:pt x="14244" y="16509"/>
                      <a:pt x="14277" y="17276"/>
                      <a:pt x="14277" y="18044"/>
                    </a:cubicBezTo>
                    <a:cubicBezTo>
                      <a:pt x="14277" y="18511"/>
                      <a:pt x="14277" y="18978"/>
                      <a:pt x="14277" y="19445"/>
                    </a:cubicBezTo>
                    <a:cubicBezTo>
                      <a:pt x="14277" y="19545"/>
                      <a:pt x="14277" y="19678"/>
                      <a:pt x="14277" y="19812"/>
                    </a:cubicBezTo>
                    <a:cubicBezTo>
                      <a:pt x="16178" y="20145"/>
                      <a:pt x="17980" y="20445"/>
                      <a:pt x="19748" y="20679"/>
                    </a:cubicBezTo>
                    <a:cubicBezTo>
                      <a:pt x="19848" y="20145"/>
                      <a:pt x="19948" y="19611"/>
                      <a:pt x="20014" y="19044"/>
                    </a:cubicBezTo>
                    <a:cubicBezTo>
                      <a:pt x="20181" y="17877"/>
                      <a:pt x="20281" y="16676"/>
                      <a:pt x="20415" y="15508"/>
                    </a:cubicBezTo>
                    <a:cubicBezTo>
                      <a:pt x="20481" y="14941"/>
                      <a:pt x="20515" y="14408"/>
                      <a:pt x="20582" y="13841"/>
                    </a:cubicBezTo>
                    <a:cubicBezTo>
                      <a:pt x="20582" y="13787"/>
                      <a:pt x="20648" y="13753"/>
                      <a:pt x="20711" y="13753"/>
                    </a:cubicBezTo>
                    <a:cubicBezTo>
                      <a:pt x="20765" y="13753"/>
                      <a:pt x="20815" y="13779"/>
                      <a:pt x="20815" y="13841"/>
                    </a:cubicBezTo>
                    <a:cubicBezTo>
                      <a:pt x="20848" y="14408"/>
                      <a:pt x="20915" y="14975"/>
                      <a:pt x="20948" y="15542"/>
                    </a:cubicBezTo>
                    <a:cubicBezTo>
                      <a:pt x="21015" y="16743"/>
                      <a:pt x="21049" y="17977"/>
                      <a:pt x="21015" y="19178"/>
                    </a:cubicBezTo>
                    <a:cubicBezTo>
                      <a:pt x="21015" y="19611"/>
                      <a:pt x="21015" y="20012"/>
                      <a:pt x="20982" y="20412"/>
                    </a:cubicBezTo>
                    <a:cubicBezTo>
                      <a:pt x="20982" y="20545"/>
                      <a:pt x="20982" y="20679"/>
                      <a:pt x="20982" y="20812"/>
                    </a:cubicBezTo>
                    <a:cubicBezTo>
                      <a:pt x="24117" y="21213"/>
                      <a:pt x="27120" y="21413"/>
                      <a:pt x="30055" y="21413"/>
                    </a:cubicBezTo>
                    <a:cubicBezTo>
                      <a:pt x="30188" y="20779"/>
                      <a:pt x="30288" y="20145"/>
                      <a:pt x="30322" y="19511"/>
                    </a:cubicBezTo>
                    <a:cubicBezTo>
                      <a:pt x="30355" y="19011"/>
                      <a:pt x="30355" y="18511"/>
                      <a:pt x="30288" y="17977"/>
                    </a:cubicBezTo>
                    <a:cubicBezTo>
                      <a:pt x="30269" y="17919"/>
                      <a:pt x="30317" y="17883"/>
                      <a:pt x="30368" y="17883"/>
                    </a:cubicBezTo>
                    <a:cubicBezTo>
                      <a:pt x="30404" y="17883"/>
                      <a:pt x="30441" y="17902"/>
                      <a:pt x="30455" y="17944"/>
                    </a:cubicBezTo>
                    <a:cubicBezTo>
                      <a:pt x="30722" y="18444"/>
                      <a:pt x="30922" y="18944"/>
                      <a:pt x="31089" y="19478"/>
                    </a:cubicBezTo>
                    <a:cubicBezTo>
                      <a:pt x="31256" y="20112"/>
                      <a:pt x="31356" y="20746"/>
                      <a:pt x="31389" y="21379"/>
                    </a:cubicBezTo>
                    <a:cubicBezTo>
                      <a:pt x="31956" y="21379"/>
                      <a:pt x="32557" y="21379"/>
                      <a:pt x="33124" y="21346"/>
                    </a:cubicBezTo>
                    <a:cubicBezTo>
                      <a:pt x="33157" y="20679"/>
                      <a:pt x="33191" y="20012"/>
                      <a:pt x="33191" y="19378"/>
                    </a:cubicBezTo>
                    <a:cubicBezTo>
                      <a:pt x="33191" y="18277"/>
                      <a:pt x="33090" y="17210"/>
                      <a:pt x="32623" y="16142"/>
                    </a:cubicBezTo>
                    <a:cubicBezTo>
                      <a:pt x="32623" y="16101"/>
                      <a:pt x="32649" y="16073"/>
                      <a:pt x="32676" y="16073"/>
                    </a:cubicBezTo>
                    <a:cubicBezTo>
                      <a:pt x="32693" y="16073"/>
                      <a:pt x="32711" y="16083"/>
                      <a:pt x="32724" y="16109"/>
                    </a:cubicBezTo>
                    <a:cubicBezTo>
                      <a:pt x="33557" y="17076"/>
                      <a:pt x="34024" y="18144"/>
                      <a:pt x="34325" y="19278"/>
                    </a:cubicBezTo>
                    <a:cubicBezTo>
                      <a:pt x="34491" y="19912"/>
                      <a:pt x="34558" y="20579"/>
                      <a:pt x="34625" y="21246"/>
                    </a:cubicBezTo>
                    <a:cubicBezTo>
                      <a:pt x="35759" y="21179"/>
                      <a:pt x="36893" y="21079"/>
                      <a:pt x="38027" y="20912"/>
                    </a:cubicBezTo>
                    <a:cubicBezTo>
                      <a:pt x="38261" y="20879"/>
                      <a:pt x="38428" y="19812"/>
                      <a:pt x="38528" y="18811"/>
                    </a:cubicBezTo>
                    <a:cubicBezTo>
                      <a:pt x="38594" y="17944"/>
                      <a:pt x="38661" y="17143"/>
                      <a:pt x="38628" y="17043"/>
                    </a:cubicBezTo>
                    <a:cubicBezTo>
                      <a:pt x="38561" y="16543"/>
                      <a:pt x="38494" y="15942"/>
                      <a:pt x="38461" y="15308"/>
                    </a:cubicBezTo>
                    <a:cubicBezTo>
                      <a:pt x="38361" y="14241"/>
                      <a:pt x="38294" y="13107"/>
                      <a:pt x="38061" y="12273"/>
                    </a:cubicBezTo>
                    <a:cubicBezTo>
                      <a:pt x="36693" y="7369"/>
                      <a:pt x="32523" y="4401"/>
                      <a:pt x="28821" y="2432"/>
                    </a:cubicBezTo>
                    <a:cubicBezTo>
                      <a:pt x="25618" y="731"/>
                      <a:pt x="22116" y="264"/>
                      <a:pt x="18714" y="64"/>
                    </a:cubicBezTo>
                    <a:cubicBezTo>
                      <a:pt x="17981" y="27"/>
                      <a:pt x="17246" y="0"/>
                      <a:pt x="165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8"/>
              <p:cNvSpPr/>
              <p:nvPr/>
            </p:nvSpPr>
            <p:spPr>
              <a:xfrm>
                <a:off x="1117250" y="3678750"/>
                <a:ext cx="46725" cy="61725"/>
              </a:xfrm>
              <a:custGeom>
                <a:avLst/>
                <a:gdLst/>
                <a:ahLst/>
                <a:cxnLst/>
                <a:rect l="l" t="t" r="r" b="b"/>
                <a:pathLst>
                  <a:path w="1869" h="2469" extrusionOk="0">
                    <a:moveTo>
                      <a:pt x="368" y="0"/>
                    </a:moveTo>
                    <a:cubicBezTo>
                      <a:pt x="201" y="567"/>
                      <a:pt x="101" y="1168"/>
                      <a:pt x="1" y="1835"/>
                    </a:cubicBezTo>
                    <a:cubicBezTo>
                      <a:pt x="468" y="2035"/>
                      <a:pt x="968" y="2268"/>
                      <a:pt x="1468" y="2468"/>
                    </a:cubicBezTo>
                    <a:cubicBezTo>
                      <a:pt x="1535" y="2168"/>
                      <a:pt x="1602" y="1868"/>
                      <a:pt x="1669" y="1568"/>
                    </a:cubicBezTo>
                    <a:cubicBezTo>
                      <a:pt x="1735" y="1234"/>
                      <a:pt x="1802" y="867"/>
                      <a:pt x="1869" y="467"/>
                    </a:cubicBezTo>
                    <a:cubicBezTo>
                      <a:pt x="1368" y="300"/>
                      <a:pt x="868" y="167"/>
                      <a:pt x="368"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8"/>
              <p:cNvSpPr/>
              <p:nvPr/>
            </p:nvSpPr>
            <p:spPr>
              <a:xfrm>
                <a:off x="1175625" y="3697075"/>
                <a:ext cx="144300" cy="92600"/>
              </a:xfrm>
              <a:custGeom>
                <a:avLst/>
                <a:gdLst/>
                <a:ahLst/>
                <a:cxnLst/>
                <a:rect l="l" t="t" r="r" b="b"/>
                <a:pathLst>
                  <a:path w="5772" h="3704" extrusionOk="0">
                    <a:moveTo>
                      <a:pt x="334" y="1"/>
                    </a:moveTo>
                    <a:cubicBezTo>
                      <a:pt x="234" y="535"/>
                      <a:pt x="168" y="1068"/>
                      <a:pt x="67" y="1602"/>
                    </a:cubicBezTo>
                    <a:cubicBezTo>
                      <a:pt x="34" y="1769"/>
                      <a:pt x="34" y="1902"/>
                      <a:pt x="1" y="2036"/>
                    </a:cubicBezTo>
                    <a:cubicBezTo>
                      <a:pt x="134" y="2102"/>
                      <a:pt x="301" y="2169"/>
                      <a:pt x="468" y="2236"/>
                    </a:cubicBezTo>
                    <a:cubicBezTo>
                      <a:pt x="534" y="2269"/>
                      <a:pt x="635" y="2303"/>
                      <a:pt x="701" y="2336"/>
                    </a:cubicBezTo>
                    <a:cubicBezTo>
                      <a:pt x="1468" y="2603"/>
                      <a:pt x="2236" y="2870"/>
                      <a:pt x="2970" y="3170"/>
                    </a:cubicBezTo>
                    <a:cubicBezTo>
                      <a:pt x="3537" y="3337"/>
                      <a:pt x="4070" y="3537"/>
                      <a:pt x="4604" y="3704"/>
                    </a:cubicBezTo>
                    <a:cubicBezTo>
                      <a:pt x="4904" y="2870"/>
                      <a:pt x="5305" y="2102"/>
                      <a:pt x="5772" y="1402"/>
                    </a:cubicBezTo>
                    <a:cubicBezTo>
                      <a:pt x="5138" y="1268"/>
                      <a:pt x="4504" y="1135"/>
                      <a:pt x="3870" y="968"/>
                    </a:cubicBezTo>
                    <a:cubicBezTo>
                      <a:pt x="2703" y="701"/>
                      <a:pt x="1502" y="334"/>
                      <a:pt x="334"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8"/>
              <p:cNvSpPr/>
              <p:nvPr/>
            </p:nvSpPr>
            <p:spPr>
              <a:xfrm>
                <a:off x="1319075" y="3735450"/>
                <a:ext cx="67575" cy="76750"/>
              </a:xfrm>
              <a:custGeom>
                <a:avLst/>
                <a:gdLst/>
                <a:ahLst/>
                <a:cxnLst/>
                <a:rect l="l" t="t" r="r" b="b"/>
                <a:pathLst>
                  <a:path w="2703" h="3070" extrusionOk="0">
                    <a:moveTo>
                      <a:pt x="601" y="0"/>
                    </a:moveTo>
                    <a:cubicBezTo>
                      <a:pt x="334" y="834"/>
                      <a:pt x="134" y="1668"/>
                      <a:pt x="0" y="2536"/>
                    </a:cubicBezTo>
                    <a:cubicBezTo>
                      <a:pt x="601" y="2736"/>
                      <a:pt x="1168" y="2902"/>
                      <a:pt x="1768" y="3069"/>
                    </a:cubicBezTo>
                    <a:cubicBezTo>
                      <a:pt x="2068" y="2169"/>
                      <a:pt x="2402" y="1268"/>
                      <a:pt x="2702" y="401"/>
                    </a:cubicBezTo>
                    <a:cubicBezTo>
                      <a:pt x="2002" y="267"/>
                      <a:pt x="1301" y="134"/>
                      <a:pt x="601"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8"/>
              <p:cNvSpPr/>
              <p:nvPr/>
            </p:nvSpPr>
            <p:spPr>
              <a:xfrm>
                <a:off x="1390775" y="3748800"/>
                <a:ext cx="130950" cy="97575"/>
              </a:xfrm>
              <a:custGeom>
                <a:avLst/>
                <a:gdLst/>
                <a:ahLst/>
                <a:cxnLst/>
                <a:rect l="l" t="t" r="r" b="b"/>
                <a:pathLst>
                  <a:path w="5238" h="3903" extrusionOk="0">
                    <a:moveTo>
                      <a:pt x="735" y="0"/>
                    </a:moveTo>
                    <a:cubicBezTo>
                      <a:pt x="468" y="934"/>
                      <a:pt x="201" y="1868"/>
                      <a:pt x="1" y="2835"/>
                    </a:cubicBezTo>
                    <a:cubicBezTo>
                      <a:pt x="735" y="3036"/>
                      <a:pt x="1435" y="3236"/>
                      <a:pt x="2169" y="3403"/>
                    </a:cubicBezTo>
                    <a:cubicBezTo>
                      <a:pt x="2369" y="2635"/>
                      <a:pt x="2569" y="1901"/>
                      <a:pt x="2803" y="1268"/>
                    </a:cubicBezTo>
                    <a:cubicBezTo>
                      <a:pt x="2816" y="1242"/>
                      <a:pt x="2838" y="1231"/>
                      <a:pt x="2861" y="1231"/>
                    </a:cubicBezTo>
                    <a:cubicBezTo>
                      <a:pt x="2898" y="1231"/>
                      <a:pt x="2936" y="1260"/>
                      <a:pt x="2936" y="1301"/>
                    </a:cubicBezTo>
                    <a:cubicBezTo>
                      <a:pt x="2970" y="2068"/>
                      <a:pt x="3003" y="2835"/>
                      <a:pt x="3003" y="3603"/>
                    </a:cubicBezTo>
                    <a:cubicBezTo>
                      <a:pt x="3503" y="3703"/>
                      <a:pt x="4004" y="3803"/>
                      <a:pt x="4504" y="3903"/>
                    </a:cubicBezTo>
                    <a:cubicBezTo>
                      <a:pt x="4738" y="2835"/>
                      <a:pt x="4938" y="1735"/>
                      <a:pt x="5238" y="667"/>
                    </a:cubicBezTo>
                    <a:cubicBezTo>
                      <a:pt x="3737" y="500"/>
                      <a:pt x="2236" y="267"/>
                      <a:pt x="735"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8"/>
              <p:cNvSpPr/>
              <p:nvPr/>
            </p:nvSpPr>
            <p:spPr>
              <a:xfrm>
                <a:off x="1540900" y="3768800"/>
                <a:ext cx="78400" cy="95100"/>
              </a:xfrm>
              <a:custGeom>
                <a:avLst/>
                <a:gdLst/>
                <a:ahLst/>
                <a:cxnLst/>
                <a:rect l="l" t="t" r="r" b="b"/>
                <a:pathLst>
                  <a:path w="3136" h="3804" extrusionOk="0">
                    <a:moveTo>
                      <a:pt x="534" y="1"/>
                    </a:moveTo>
                    <a:cubicBezTo>
                      <a:pt x="300" y="1135"/>
                      <a:pt x="167" y="2269"/>
                      <a:pt x="0" y="3403"/>
                    </a:cubicBezTo>
                    <a:cubicBezTo>
                      <a:pt x="901" y="3537"/>
                      <a:pt x="1801" y="3703"/>
                      <a:pt x="2735" y="3803"/>
                    </a:cubicBezTo>
                    <a:cubicBezTo>
                      <a:pt x="2902" y="2636"/>
                      <a:pt x="3002" y="1435"/>
                      <a:pt x="3136" y="267"/>
                    </a:cubicBezTo>
                    <a:cubicBezTo>
                      <a:pt x="2268" y="201"/>
                      <a:pt x="1368" y="101"/>
                      <a:pt x="534"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8"/>
              <p:cNvSpPr/>
              <p:nvPr/>
            </p:nvSpPr>
            <p:spPr>
              <a:xfrm>
                <a:off x="2029575" y="3770475"/>
                <a:ext cx="45050" cy="91750"/>
              </a:xfrm>
              <a:custGeom>
                <a:avLst/>
                <a:gdLst/>
                <a:ahLst/>
                <a:cxnLst/>
                <a:rect l="l" t="t" r="r" b="b"/>
                <a:pathLst>
                  <a:path w="1802" h="3670" extrusionOk="0">
                    <a:moveTo>
                      <a:pt x="1635" y="0"/>
                    </a:moveTo>
                    <a:cubicBezTo>
                      <a:pt x="1101" y="67"/>
                      <a:pt x="534" y="134"/>
                      <a:pt x="0" y="167"/>
                    </a:cubicBezTo>
                    <a:cubicBezTo>
                      <a:pt x="67" y="968"/>
                      <a:pt x="134" y="1735"/>
                      <a:pt x="234" y="2502"/>
                    </a:cubicBezTo>
                    <a:cubicBezTo>
                      <a:pt x="301" y="2869"/>
                      <a:pt x="334" y="3269"/>
                      <a:pt x="401" y="3670"/>
                    </a:cubicBezTo>
                    <a:cubicBezTo>
                      <a:pt x="834" y="3603"/>
                      <a:pt x="1268" y="3570"/>
                      <a:pt x="1702" y="3503"/>
                    </a:cubicBezTo>
                    <a:cubicBezTo>
                      <a:pt x="1768" y="2636"/>
                      <a:pt x="1802" y="1835"/>
                      <a:pt x="1802" y="1702"/>
                    </a:cubicBezTo>
                    <a:cubicBezTo>
                      <a:pt x="1735" y="1235"/>
                      <a:pt x="1668" y="634"/>
                      <a:pt x="1635"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8"/>
              <p:cNvSpPr/>
              <p:nvPr/>
            </p:nvSpPr>
            <p:spPr>
              <a:xfrm>
                <a:off x="1632625" y="3776300"/>
                <a:ext cx="67575" cy="96775"/>
              </a:xfrm>
              <a:custGeom>
                <a:avLst/>
                <a:gdLst/>
                <a:ahLst/>
                <a:cxnLst/>
                <a:rect l="l" t="t" r="r" b="b"/>
                <a:pathLst>
                  <a:path w="2703" h="3871" extrusionOk="0">
                    <a:moveTo>
                      <a:pt x="0" y="1"/>
                    </a:moveTo>
                    <a:lnTo>
                      <a:pt x="0" y="1"/>
                    </a:lnTo>
                    <a:cubicBezTo>
                      <a:pt x="67" y="1202"/>
                      <a:pt x="101" y="2436"/>
                      <a:pt x="67" y="3637"/>
                    </a:cubicBezTo>
                    <a:cubicBezTo>
                      <a:pt x="901" y="3737"/>
                      <a:pt x="1735" y="3804"/>
                      <a:pt x="2569" y="3870"/>
                    </a:cubicBezTo>
                    <a:cubicBezTo>
                      <a:pt x="2502" y="2636"/>
                      <a:pt x="2569" y="1402"/>
                      <a:pt x="2702" y="168"/>
                    </a:cubicBezTo>
                    <a:cubicBezTo>
                      <a:pt x="1802" y="134"/>
                      <a:pt x="901" y="68"/>
                      <a:pt x="0"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8"/>
              <p:cNvSpPr/>
              <p:nvPr/>
            </p:nvSpPr>
            <p:spPr>
              <a:xfrm>
                <a:off x="1716850" y="3781300"/>
                <a:ext cx="59225" cy="94275"/>
              </a:xfrm>
              <a:custGeom>
                <a:avLst/>
                <a:gdLst/>
                <a:ahLst/>
                <a:cxnLst/>
                <a:rect l="l" t="t" r="r" b="b"/>
                <a:pathLst>
                  <a:path w="2369" h="3771" extrusionOk="0">
                    <a:moveTo>
                      <a:pt x="34" y="1"/>
                    </a:moveTo>
                    <a:cubicBezTo>
                      <a:pt x="1" y="1235"/>
                      <a:pt x="1" y="2469"/>
                      <a:pt x="67" y="3704"/>
                    </a:cubicBezTo>
                    <a:cubicBezTo>
                      <a:pt x="701" y="3737"/>
                      <a:pt x="1335" y="3770"/>
                      <a:pt x="1969" y="3770"/>
                    </a:cubicBezTo>
                    <a:cubicBezTo>
                      <a:pt x="2169" y="2570"/>
                      <a:pt x="2336" y="1335"/>
                      <a:pt x="2369" y="101"/>
                    </a:cubicBezTo>
                    <a:cubicBezTo>
                      <a:pt x="1602" y="68"/>
                      <a:pt x="801" y="34"/>
                      <a:pt x="34"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8"/>
              <p:cNvSpPr/>
              <p:nvPr/>
            </p:nvSpPr>
            <p:spPr>
              <a:xfrm>
                <a:off x="1791900" y="3776300"/>
                <a:ext cx="226025" cy="100100"/>
              </a:xfrm>
              <a:custGeom>
                <a:avLst/>
                <a:gdLst/>
                <a:ahLst/>
                <a:cxnLst/>
                <a:rect l="l" t="t" r="r" b="b"/>
                <a:pathLst>
                  <a:path w="9041" h="4004" extrusionOk="0">
                    <a:moveTo>
                      <a:pt x="8774" y="1"/>
                    </a:moveTo>
                    <a:cubicBezTo>
                      <a:pt x="6349" y="226"/>
                      <a:pt x="3924" y="309"/>
                      <a:pt x="1479" y="309"/>
                    </a:cubicBezTo>
                    <a:cubicBezTo>
                      <a:pt x="1031" y="309"/>
                      <a:pt x="583" y="306"/>
                      <a:pt x="134" y="301"/>
                    </a:cubicBezTo>
                    <a:lnTo>
                      <a:pt x="134" y="301"/>
                    </a:lnTo>
                    <a:cubicBezTo>
                      <a:pt x="167" y="1535"/>
                      <a:pt x="134" y="2770"/>
                      <a:pt x="1" y="4004"/>
                    </a:cubicBezTo>
                    <a:cubicBezTo>
                      <a:pt x="1001" y="4004"/>
                      <a:pt x="2002" y="4004"/>
                      <a:pt x="3003" y="3970"/>
                    </a:cubicBezTo>
                    <a:cubicBezTo>
                      <a:pt x="3036" y="3470"/>
                      <a:pt x="3036" y="2970"/>
                      <a:pt x="2969" y="2436"/>
                    </a:cubicBezTo>
                    <a:cubicBezTo>
                      <a:pt x="2948" y="2371"/>
                      <a:pt x="3010" y="2335"/>
                      <a:pt x="3065" y="2335"/>
                    </a:cubicBezTo>
                    <a:cubicBezTo>
                      <a:pt x="3096" y="2335"/>
                      <a:pt x="3124" y="2346"/>
                      <a:pt x="3136" y="2369"/>
                    </a:cubicBezTo>
                    <a:cubicBezTo>
                      <a:pt x="3403" y="2870"/>
                      <a:pt x="3603" y="3403"/>
                      <a:pt x="3737" y="3937"/>
                    </a:cubicBezTo>
                    <a:cubicBezTo>
                      <a:pt x="4471" y="3904"/>
                      <a:pt x="5171" y="3870"/>
                      <a:pt x="5872" y="3837"/>
                    </a:cubicBezTo>
                    <a:cubicBezTo>
                      <a:pt x="5872" y="2736"/>
                      <a:pt x="5738" y="1635"/>
                      <a:pt x="5304" y="601"/>
                    </a:cubicBezTo>
                    <a:cubicBezTo>
                      <a:pt x="5304" y="560"/>
                      <a:pt x="5330" y="532"/>
                      <a:pt x="5357" y="532"/>
                    </a:cubicBezTo>
                    <a:cubicBezTo>
                      <a:pt x="5374" y="532"/>
                      <a:pt x="5392" y="542"/>
                      <a:pt x="5405" y="568"/>
                    </a:cubicBezTo>
                    <a:cubicBezTo>
                      <a:pt x="6238" y="1535"/>
                      <a:pt x="6705" y="2603"/>
                      <a:pt x="7006" y="3737"/>
                    </a:cubicBezTo>
                    <a:cubicBezTo>
                      <a:pt x="7673" y="3670"/>
                      <a:pt x="8373" y="3603"/>
                      <a:pt x="9040" y="3537"/>
                    </a:cubicBezTo>
                    <a:cubicBezTo>
                      <a:pt x="9007" y="3036"/>
                      <a:pt x="8974" y="2536"/>
                      <a:pt x="8907" y="2036"/>
                    </a:cubicBezTo>
                    <a:cubicBezTo>
                      <a:pt x="8840" y="1369"/>
                      <a:pt x="8807" y="701"/>
                      <a:pt x="8774"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8"/>
              <p:cNvSpPr/>
              <p:nvPr/>
            </p:nvSpPr>
            <p:spPr>
              <a:xfrm>
                <a:off x="1479175" y="4027325"/>
                <a:ext cx="154300" cy="40050"/>
              </a:xfrm>
              <a:custGeom>
                <a:avLst/>
                <a:gdLst/>
                <a:ahLst/>
                <a:cxnLst/>
                <a:rect l="l" t="t" r="r" b="b"/>
                <a:pathLst>
                  <a:path w="6172" h="1602" extrusionOk="0">
                    <a:moveTo>
                      <a:pt x="2170" y="0"/>
                    </a:moveTo>
                    <a:cubicBezTo>
                      <a:pt x="1439" y="0"/>
                      <a:pt x="712" y="89"/>
                      <a:pt x="1" y="267"/>
                    </a:cubicBezTo>
                    <a:lnTo>
                      <a:pt x="168" y="1034"/>
                    </a:lnTo>
                    <a:cubicBezTo>
                      <a:pt x="868" y="871"/>
                      <a:pt x="1569" y="789"/>
                      <a:pt x="2269" y="789"/>
                    </a:cubicBezTo>
                    <a:cubicBezTo>
                      <a:pt x="2569" y="789"/>
                      <a:pt x="2869" y="804"/>
                      <a:pt x="3170" y="834"/>
                    </a:cubicBezTo>
                    <a:cubicBezTo>
                      <a:pt x="4104" y="934"/>
                      <a:pt x="5004" y="1201"/>
                      <a:pt x="5838" y="1602"/>
                    </a:cubicBezTo>
                    <a:lnTo>
                      <a:pt x="6172" y="901"/>
                    </a:lnTo>
                    <a:cubicBezTo>
                      <a:pt x="5271" y="467"/>
                      <a:pt x="4270" y="167"/>
                      <a:pt x="3270" y="67"/>
                    </a:cubicBezTo>
                    <a:cubicBezTo>
                      <a:pt x="2903" y="23"/>
                      <a:pt x="2536" y="0"/>
                      <a:pt x="217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8"/>
              <p:cNvSpPr/>
              <p:nvPr/>
            </p:nvSpPr>
            <p:spPr>
              <a:xfrm>
                <a:off x="1593425" y="3737450"/>
                <a:ext cx="460350" cy="482750"/>
              </a:xfrm>
              <a:custGeom>
                <a:avLst/>
                <a:gdLst/>
                <a:ahLst/>
                <a:cxnLst/>
                <a:rect l="l" t="t" r="r" b="b"/>
                <a:pathLst>
                  <a:path w="18414" h="19310" extrusionOk="0">
                    <a:moveTo>
                      <a:pt x="9558" y="804"/>
                    </a:moveTo>
                    <a:cubicBezTo>
                      <a:pt x="9841" y="804"/>
                      <a:pt x="10125" y="821"/>
                      <a:pt x="10408" y="854"/>
                    </a:cubicBezTo>
                    <a:cubicBezTo>
                      <a:pt x="12510" y="1088"/>
                      <a:pt x="14411" y="2222"/>
                      <a:pt x="15712" y="4057"/>
                    </a:cubicBezTo>
                    <a:cubicBezTo>
                      <a:pt x="17046" y="5891"/>
                      <a:pt x="17613" y="8226"/>
                      <a:pt x="17346" y="10561"/>
                    </a:cubicBezTo>
                    <a:cubicBezTo>
                      <a:pt x="17046" y="12930"/>
                      <a:pt x="15979" y="15065"/>
                      <a:pt x="14278" y="16532"/>
                    </a:cubicBezTo>
                    <a:cubicBezTo>
                      <a:pt x="12798" y="17838"/>
                      <a:pt x="11016" y="18513"/>
                      <a:pt x="9172" y="18513"/>
                    </a:cubicBezTo>
                    <a:cubicBezTo>
                      <a:pt x="8896" y="18513"/>
                      <a:pt x="8618" y="18497"/>
                      <a:pt x="8340" y="18467"/>
                    </a:cubicBezTo>
                    <a:cubicBezTo>
                      <a:pt x="3937" y="17967"/>
                      <a:pt x="835" y="13597"/>
                      <a:pt x="1402" y="8727"/>
                    </a:cubicBezTo>
                    <a:cubicBezTo>
                      <a:pt x="1669" y="6358"/>
                      <a:pt x="2769" y="4257"/>
                      <a:pt x="4471" y="2756"/>
                    </a:cubicBezTo>
                    <a:cubicBezTo>
                      <a:pt x="5705" y="1655"/>
                      <a:pt x="7172" y="1021"/>
                      <a:pt x="8707" y="854"/>
                    </a:cubicBezTo>
                    <a:cubicBezTo>
                      <a:pt x="8990" y="821"/>
                      <a:pt x="9274" y="804"/>
                      <a:pt x="9558" y="804"/>
                    </a:cubicBezTo>
                    <a:close/>
                    <a:moveTo>
                      <a:pt x="9537" y="0"/>
                    </a:moveTo>
                    <a:cubicBezTo>
                      <a:pt x="7530" y="0"/>
                      <a:pt x="5587" y="740"/>
                      <a:pt x="3970" y="2155"/>
                    </a:cubicBezTo>
                    <a:cubicBezTo>
                      <a:pt x="2102" y="3790"/>
                      <a:pt x="901" y="6091"/>
                      <a:pt x="634" y="8627"/>
                    </a:cubicBezTo>
                    <a:cubicBezTo>
                      <a:pt x="1" y="13930"/>
                      <a:pt x="3436" y="18667"/>
                      <a:pt x="8273" y="19234"/>
                    </a:cubicBezTo>
                    <a:cubicBezTo>
                      <a:pt x="8573" y="19284"/>
                      <a:pt x="8882" y="19309"/>
                      <a:pt x="9195" y="19309"/>
                    </a:cubicBezTo>
                    <a:cubicBezTo>
                      <a:pt x="9507" y="19309"/>
                      <a:pt x="9824" y="19284"/>
                      <a:pt x="10141" y="19234"/>
                    </a:cubicBezTo>
                    <a:cubicBezTo>
                      <a:pt x="11809" y="19067"/>
                      <a:pt x="13410" y="18334"/>
                      <a:pt x="14778" y="17133"/>
                    </a:cubicBezTo>
                    <a:cubicBezTo>
                      <a:pt x="16646" y="15532"/>
                      <a:pt x="17813" y="13230"/>
                      <a:pt x="18114" y="10661"/>
                    </a:cubicBezTo>
                    <a:cubicBezTo>
                      <a:pt x="18414" y="8126"/>
                      <a:pt x="17780" y="5591"/>
                      <a:pt x="16346" y="3590"/>
                    </a:cubicBezTo>
                    <a:cubicBezTo>
                      <a:pt x="14911" y="1588"/>
                      <a:pt x="12843" y="321"/>
                      <a:pt x="10475" y="54"/>
                    </a:cubicBezTo>
                    <a:cubicBezTo>
                      <a:pt x="10161" y="18"/>
                      <a:pt x="9849" y="0"/>
                      <a:pt x="95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8"/>
              <p:cNvSpPr/>
              <p:nvPr/>
            </p:nvSpPr>
            <p:spPr>
              <a:xfrm>
                <a:off x="1073900" y="3677400"/>
                <a:ext cx="460350" cy="482125"/>
              </a:xfrm>
              <a:custGeom>
                <a:avLst/>
                <a:gdLst/>
                <a:ahLst/>
                <a:cxnLst/>
                <a:rect l="l" t="t" r="r" b="b"/>
                <a:pathLst>
                  <a:path w="18414" h="19285" extrusionOk="0">
                    <a:moveTo>
                      <a:pt x="9576" y="776"/>
                    </a:moveTo>
                    <a:cubicBezTo>
                      <a:pt x="9852" y="776"/>
                      <a:pt x="10130" y="791"/>
                      <a:pt x="10408" y="821"/>
                    </a:cubicBezTo>
                    <a:cubicBezTo>
                      <a:pt x="12509" y="1088"/>
                      <a:pt x="14410" y="2222"/>
                      <a:pt x="15711" y="4057"/>
                    </a:cubicBezTo>
                    <a:cubicBezTo>
                      <a:pt x="17046" y="5892"/>
                      <a:pt x="17613" y="8193"/>
                      <a:pt x="17346" y="10562"/>
                    </a:cubicBezTo>
                    <a:cubicBezTo>
                      <a:pt x="17079" y="12930"/>
                      <a:pt x="15978" y="15031"/>
                      <a:pt x="14277" y="16533"/>
                    </a:cubicBezTo>
                    <a:cubicBezTo>
                      <a:pt x="12814" y="17795"/>
                      <a:pt x="11055" y="18490"/>
                      <a:pt x="9233" y="18490"/>
                    </a:cubicBezTo>
                    <a:cubicBezTo>
                      <a:pt x="8936" y="18490"/>
                      <a:pt x="8638" y="18471"/>
                      <a:pt x="8339" y="18434"/>
                    </a:cubicBezTo>
                    <a:cubicBezTo>
                      <a:pt x="3970" y="17934"/>
                      <a:pt x="834" y="13564"/>
                      <a:pt x="1401" y="8727"/>
                    </a:cubicBezTo>
                    <a:cubicBezTo>
                      <a:pt x="1668" y="6359"/>
                      <a:pt x="2769" y="4224"/>
                      <a:pt x="4470" y="2756"/>
                    </a:cubicBezTo>
                    <a:cubicBezTo>
                      <a:pt x="5950" y="1450"/>
                      <a:pt x="7732" y="776"/>
                      <a:pt x="9576" y="776"/>
                    </a:cubicBezTo>
                    <a:close/>
                    <a:moveTo>
                      <a:pt x="9537" y="0"/>
                    </a:moveTo>
                    <a:cubicBezTo>
                      <a:pt x="7529" y="0"/>
                      <a:pt x="5587" y="740"/>
                      <a:pt x="3970" y="2156"/>
                    </a:cubicBezTo>
                    <a:cubicBezTo>
                      <a:pt x="2102" y="3757"/>
                      <a:pt x="934" y="6058"/>
                      <a:pt x="634" y="8627"/>
                    </a:cubicBezTo>
                    <a:cubicBezTo>
                      <a:pt x="0" y="13897"/>
                      <a:pt x="3436" y="18667"/>
                      <a:pt x="8273" y="19234"/>
                    </a:cubicBezTo>
                    <a:cubicBezTo>
                      <a:pt x="8573" y="19268"/>
                      <a:pt x="8882" y="19284"/>
                      <a:pt x="9194" y="19284"/>
                    </a:cubicBezTo>
                    <a:cubicBezTo>
                      <a:pt x="9507" y="19284"/>
                      <a:pt x="9824" y="19268"/>
                      <a:pt x="10141" y="19234"/>
                    </a:cubicBezTo>
                    <a:cubicBezTo>
                      <a:pt x="11809" y="19034"/>
                      <a:pt x="13410" y="18334"/>
                      <a:pt x="14777" y="17133"/>
                    </a:cubicBezTo>
                    <a:cubicBezTo>
                      <a:pt x="16645" y="15498"/>
                      <a:pt x="17846" y="13197"/>
                      <a:pt x="18113" y="10662"/>
                    </a:cubicBezTo>
                    <a:cubicBezTo>
                      <a:pt x="18413" y="8093"/>
                      <a:pt x="17780" y="5591"/>
                      <a:pt x="16345" y="3590"/>
                    </a:cubicBezTo>
                    <a:cubicBezTo>
                      <a:pt x="14911" y="1588"/>
                      <a:pt x="12843" y="321"/>
                      <a:pt x="10474" y="54"/>
                    </a:cubicBezTo>
                    <a:cubicBezTo>
                      <a:pt x="10161" y="18"/>
                      <a:pt x="9848" y="0"/>
                      <a:pt x="95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244" name="Google Shape;1244;p38"/>
          <p:cNvSpPr/>
          <p:nvPr/>
        </p:nvSpPr>
        <p:spPr>
          <a:xfrm>
            <a:off x="6553475" y="1173013"/>
            <a:ext cx="219073" cy="179081"/>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38"/>
          <p:cNvSpPr/>
          <p:nvPr/>
        </p:nvSpPr>
        <p:spPr>
          <a:xfrm>
            <a:off x="6972150" y="2609902"/>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8"/>
          <p:cNvSpPr/>
          <p:nvPr/>
        </p:nvSpPr>
        <p:spPr>
          <a:xfrm rot="-4320377">
            <a:off x="7688271" y="2288577"/>
            <a:ext cx="219074" cy="179074"/>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8"/>
          <p:cNvSpPr/>
          <p:nvPr/>
        </p:nvSpPr>
        <p:spPr>
          <a:xfrm>
            <a:off x="1129600" y="2817538"/>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8"/>
          <p:cNvSpPr/>
          <p:nvPr/>
        </p:nvSpPr>
        <p:spPr>
          <a:xfrm>
            <a:off x="2478225" y="1173027"/>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8"/>
          <p:cNvSpPr/>
          <p:nvPr/>
        </p:nvSpPr>
        <p:spPr>
          <a:xfrm>
            <a:off x="2067063" y="2588800"/>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8"/>
          <p:cNvSpPr/>
          <p:nvPr/>
        </p:nvSpPr>
        <p:spPr>
          <a:xfrm rot="444932" flipH="1">
            <a:off x="6124382" y="3969939"/>
            <a:ext cx="413063" cy="274961"/>
          </a:xfrm>
          <a:custGeom>
            <a:avLst/>
            <a:gdLst/>
            <a:ahLst/>
            <a:cxnLst/>
            <a:rect l="l" t="t" r="r" b="b"/>
            <a:pathLst>
              <a:path w="20042" h="13743" extrusionOk="0">
                <a:moveTo>
                  <a:pt x="14071" y="0"/>
                </a:moveTo>
                <a:cubicBezTo>
                  <a:pt x="10001" y="0"/>
                  <a:pt x="11375" y="7108"/>
                  <a:pt x="11375" y="7108"/>
                </a:cubicBezTo>
                <a:cubicBezTo>
                  <a:pt x="11375" y="7108"/>
                  <a:pt x="9274" y="1408"/>
                  <a:pt x="6596" y="1408"/>
                </a:cubicBezTo>
                <a:cubicBezTo>
                  <a:pt x="5720" y="1408"/>
                  <a:pt x="4783" y="2019"/>
                  <a:pt x="3837" y="3639"/>
                </a:cubicBezTo>
                <a:cubicBezTo>
                  <a:pt x="1" y="10243"/>
                  <a:pt x="13177" y="13713"/>
                  <a:pt x="13177" y="13713"/>
                </a:cubicBezTo>
                <a:cubicBezTo>
                  <a:pt x="13237" y="13732"/>
                  <a:pt x="13299" y="13742"/>
                  <a:pt x="13363" y="13742"/>
                </a:cubicBezTo>
                <a:cubicBezTo>
                  <a:pt x="15662" y="13742"/>
                  <a:pt x="20041" y="1206"/>
                  <a:pt x="14978" y="103"/>
                </a:cubicBezTo>
                <a:cubicBezTo>
                  <a:pt x="14649" y="33"/>
                  <a:pt x="14348" y="0"/>
                  <a:pt x="140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8"/>
          <p:cNvSpPr/>
          <p:nvPr/>
        </p:nvSpPr>
        <p:spPr>
          <a:xfrm>
            <a:off x="5997425" y="911838"/>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8"/>
          <p:cNvSpPr/>
          <p:nvPr/>
        </p:nvSpPr>
        <p:spPr>
          <a:xfrm>
            <a:off x="7006213" y="2015075"/>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3" name="Google Shape;1253;p38"/>
          <p:cNvGrpSpPr/>
          <p:nvPr/>
        </p:nvGrpSpPr>
        <p:grpSpPr>
          <a:xfrm>
            <a:off x="1015394" y="718540"/>
            <a:ext cx="1127502" cy="1379505"/>
            <a:chOff x="939568" y="866774"/>
            <a:chExt cx="1127502" cy="1379505"/>
          </a:xfrm>
        </p:grpSpPr>
        <p:sp>
          <p:nvSpPr>
            <p:cNvPr id="1254" name="Google Shape;1254;p38"/>
            <p:cNvSpPr/>
            <p:nvPr/>
          </p:nvSpPr>
          <p:spPr>
            <a:xfrm>
              <a:off x="949976" y="866774"/>
              <a:ext cx="1106650" cy="1379484"/>
            </a:xfrm>
            <a:custGeom>
              <a:avLst/>
              <a:gdLst/>
              <a:ahLst/>
              <a:cxnLst/>
              <a:rect l="l" t="t" r="r" b="b"/>
              <a:pathLst>
                <a:path w="49570" h="61791" extrusionOk="0">
                  <a:moveTo>
                    <a:pt x="24764" y="1"/>
                  </a:moveTo>
                  <a:cubicBezTo>
                    <a:pt x="23558" y="1"/>
                    <a:pt x="22347" y="82"/>
                    <a:pt x="21149" y="180"/>
                  </a:cubicBezTo>
                  <a:cubicBezTo>
                    <a:pt x="17447" y="480"/>
                    <a:pt x="13711" y="1114"/>
                    <a:pt x="10408" y="2949"/>
                  </a:cubicBezTo>
                  <a:cubicBezTo>
                    <a:pt x="5471" y="5684"/>
                    <a:pt x="1" y="10287"/>
                    <a:pt x="2202" y="26766"/>
                  </a:cubicBezTo>
                  <a:cubicBezTo>
                    <a:pt x="1969" y="26933"/>
                    <a:pt x="1769" y="27166"/>
                    <a:pt x="1569" y="27400"/>
                  </a:cubicBezTo>
                  <a:cubicBezTo>
                    <a:pt x="701" y="28567"/>
                    <a:pt x="535" y="30035"/>
                    <a:pt x="668" y="31303"/>
                  </a:cubicBezTo>
                  <a:cubicBezTo>
                    <a:pt x="935" y="33404"/>
                    <a:pt x="1969" y="35239"/>
                    <a:pt x="3570" y="36406"/>
                  </a:cubicBezTo>
                  <a:cubicBezTo>
                    <a:pt x="3737" y="36506"/>
                    <a:pt x="3870" y="36606"/>
                    <a:pt x="4037" y="36706"/>
                  </a:cubicBezTo>
                  <a:cubicBezTo>
                    <a:pt x="4404" y="38574"/>
                    <a:pt x="4771" y="40476"/>
                    <a:pt x="4971" y="42344"/>
                  </a:cubicBezTo>
                  <a:cubicBezTo>
                    <a:pt x="5038" y="42777"/>
                    <a:pt x="5071" y="43211"/>
                    <a:pt x="5105" y="43645"/>
                  </a:cubicBezTo>
                  <a:cubicBezTo>
                    <a:pt x="5438" y="48048"/>
                    <a:pt x="5438" y="52418"/>
                    <a:pt x="5772" y="56821"/>
                  </a:cubicBezTo>
                  <a:cubicBezTo>
                    <a:pt x="5772" y="56866"/>
                    <a:pt x="5799" y="56884"/>
                    <a:pt x="5832" y="56884"/>
                  </a:cubicBezTo>
                  <a:cubicBezTo>
                    <a:pt x="5872" y="56884"/>
                    <a:pt x="5920" y="56857"/>
                    <a:pt x="5938" y="56821"/>
                  </a:cubicBezTo>
                  <a:cubicBezTo>
                    <a:pt x="6205" y="54319"/>
                    <a:pt x="6372" y="51717"/>
                    <a:pt x="6472" y="49082"/>
                  </a:cubicBezTo>
                  <a:cubicBezTo>
                    <a:pt x="6539" y="49882"/>
                    <a:pt x="6639" y="50650"/>
                    <a:pt x="6806" y="51417"/>
                  </a:cubicBezTo>
                  <a:cubicBezTo>
                    <a:pt x="7239" y="53485"/>
                    <a:pt x="7440" y="55453"/>
                    <a:pt x="7840" y="57521"/>
                  </a:cubicBezTo>
                  <a:cubicBezTo>
                    <a:pt x="8073" y="58655"/>
                    <a:pt x="8173" y="60890"/>
                    <a:pt x="8974" y="61791"/>
                  </a:cubicBezTo>
                  <a:cubicBezTo>
                    <a:pt x="11176" y="60890"/>
                    <a:pt x="13344" y="60123"/>
                    <a:pt x="15545" y="59489"/>
                  </a:cubicBezTo>
                  <a:cubicBezTo>
                    <a:pt x="15012" y="55787"/>
                    <a:pt x="14978" y="52084"/>
                    <a:pt x="13811" y="48515"/>
                  </a:cubicBezTo>
                  <a:cubicBezTo>
                    <a:pt x="13789" y="48450"/>
                    <a:pt x="13838" y="48399"/>
                    <a:pt x="13893" y="48399"/>
                  </a:cubicBezTo>
                  <a:cubicBezTo>
                    <a:pt x="13923" y="48399"/>
                    <a:pt x="13954" y="48413"/>
                    <a:pt x="13978" y="48448"/>
                  </a:cubicBezTo>
                  <a:cubicBezTo>
                    <a:pt x="15345" y="51917"/>
                    <a:pt x="15712" y="55587"/>
                    <a:pt x="16413" y="59222"/>
                  </a:cubicBezTo>
                  <a:cubicBezTo>
                    <a:pt x="17013" y="59056"/>
                    <a:pt x="17647" y="58889"/>
                    <a:pt x="18281" y="58722"/>
                  </a:cubicBezTo>
                  <a:cubicBezTo>
                    <a:pt x="18014" y="57688"/>
                    <a:pt x="17747" y="56687"/>
                    <a:pt x="17580" y="55687"/>
                  </a:cubicBezTo>
                  <a:cubicBezTo>
                    <a:pt x="17558" y="55598"/>
                    <a:pt x="17625" y="55524"/>
                    <a:pt x="17691" y="55524"/>
                  </a:cubicBezTo>
                  <a:cubicBezTo>
                    <a:pt x="17725" y="55524"/>
                    <a:pt x="17758" y="55542"/>
                    <a:pt x="17780" y="55587"/>
                  </a:cubicBezTo>
                  <a:cubicBezTo>
                    <a:pt x="18381" y="56420"/>
                    <a:pt x="18714" y="57488"/>
                    <a:pt x="19014" y="58522"/>
                  </a:cubicBezTo>
                  <a:cubicBezTo>
                    <a:pt x="23851" y="57321"/>
                    <a:pt x="28821" y="56621"/>
                    <a:pt x="34059" y="56387"/>
                  </a:cubicBezTo>
                  <a:cubicBezTo>
                    <a:pt x="33925" y="55253"/>
                    <a:pt x="33825" y="54152"/>
                    <a:pt x="33758" y="53085"/>
                  </a:cubicBezTo>
                  <a:cubicBezTo>
                    <a:pt x="33740" y="52960"/>
                    <a:pt x="33818" y="52892"/>
                    <a:pt x="33905" y="52892"/>
                  </a:cubicBezTo>
                  <a:cubicBezTo>
                    <a:pt x="33980" y="52892"/>
                    <a:pt x="34061" y="52943"/>
                    <a:pt x="34092" y="53051"/>
                  </a:cubicBezTo>
                  <a:cubicBezTo>
                    <a:pt x="34359" y="54119"/>
                    <a:pt x="34659" y="55220"/>
                    <a:pt x="34959" y="56354"/>
                  </a:cubicBezTo>
                  <a:cubicBezTo>
                    <a:pt x="35960" y="56320"/>
                    <a:pt x="36969" y="56304"/>
                    <a:pt x="37986" y="56304"/>
                  </a:cubicBezTo>
                  <a:cubicBezTo>
                    <a:pt x="39004" y="56304"/>
                    <a:pt x="40029" y="56320"/>
                    <a:pt x="41064" y="56354"/>
                  </a:cubicBezTo>
                  <a:cubicBezTo>
                    <a:pt x="41064" y="55653"/>
                    <a:pt x="41064" y="54953"/>
                    <a:pt x="40997" y="54219"/>
                  </a:cubicBezTo>
                  <a:cubicBezTo>
                    <a:pt x="40830" y="52251"/>
                    <a:pt x="40430" y="50249"/>
                    <a:pt x="40396" y="48281"/>
                  </a:cubicBezTo>
                  <a:cubicBezTo>
                    <a:pt x="40396" y="48223"/>
                    <a:pt x="40453" y="48188"/>
                    <a:pt x="40506" y="48188"/>
                  </a:cubicBezTo>
                  <a:cubicBezTo>
                    <a:pt x="40545" y="48188"/>
                    <a:pt x="40583" y="48206"/>
                    <a:pt x="40597" y="48248"/>
                  </a:cubicBezTo>
                  <a:cubicBezTo>
                    <a:pt x="41197" y="50416"/>
                    <a:pt x="41497" y="52684"/>
                    <a:pt x="41731" y="54919"/>
                  </a:cubicBezTo>
                  <a:cubicBezTo>
                    <a:pt x="41797" y="55386"/>
                    <a:pt x="41864" y="55887"/>
                    <a:pt x="41897" y="56387"/>
                  </a:cubicBezTo>
                  <a:cubicBezTo>
                    <a:pt x="42164" y="56420"/>
                    <a:pt x="42398" y="56420"/>
                    <a:pt x="42631" y="56420"/>
                  </a:cubicBezTo>
                  <a:cubicBezTo>
                    <a:pt x="42698" y="55553"/>
                    <a:pt x="42698" y="54719"/>
                    <a:pt x="42665" y="53852"/>
                  </a:cubicBezTo>
                  <a:cubicBezTo>
                    <a:pt x="42565" y="50950"/>
                    <a:pt x="42264" y="48014"/>
                    <a:pt x="41531" y="45212"/>
                  </a:cubicBezTo>
                  <a:cubicBezTo>
                    <a:pt x="41509" y="45147"/>
                    <a:pt x="41572" y="45096"/>
                    <a:pt x="41628" y="45096"/>
                  </a:cubicBezTo>
                  <a:cubicBezTo>
                    <a:pt x="41658" y="45096"/>
                    <a:pt x="41686" y="45111"/>
                    <a:pt x="41697" y="45146"/>
                  </a:cubicBezTo>
                  <a:cubicBezTo>
                    <a:pt x="42798" y="48048"/>
                    <a:pt x="43298" y="51017"/>
                    <a:pt x="43499" y="54119"/>
                  </a:cubicBezTo>
                  <a:cubicBezTo>
                    <a:pt x="43565" y="54886"/>
                    <a:pt x="43632" y="55687"/>
                    <a:pt x="43665" y="56487"/>
                  </a:cubicBezTo>
                  <a:cubicBezTo>
                    <a:pt x="44966" y="56554"/>
                    <a:pt x="46301" y="56654"/>
                    <a:pt x="47668" y="56787"/>
                  </a:cubicBezTo>
                  <a:cubicBezTo>
                    <a:pt x="47602" y="56787"/>
                    <a:pt x="47068" y="47514"/>
                    <a:pt x="46934" y="46780"/>
                  </a:cubicBezTo>
                  <a:cubicBezTo>
                    <a:pt x="46334" y="43912"/>
                    <a:pt x="45400" y="41176"/>
                    <a:pt x="44633" y="38374"/>
                  </a:cubicBezTo>
                  <a:cubicBezTo>
                    <a:pt x="44366" y="37474"/>
                    <a:pt x="44132" y="36573"/>
                    <a:pt x="43932" y="35639"/>
                  </a:cubicBezTo>
                  <a:lnTo>
                    <a:pt x="43932" y="35639"/>
                  </a:lnTo>
                  <a:cubicBezTo>
                    <a:pt x="44199" y="36506"/>
                    <a:pt x="44499" y="37407"/>
                    <a:pt x="44800" y="38274"/>
                  </a:cubicBezTo>
                  <a:cubicBezTo>
                    <a:pt x="45066" y="38975"/>
                    <a:pt x="45333" y="39675"/>
                    <a:pt x="45600" y="40409"/>
                  </a:cubicBezTo>
                  <a:cubicBezTo>
                    <a:pt x="46668" y="43144"/>
                    <a:pt x="47702" y="46180"/>
                    <a:pt x="49536" y="48448"/>
                  </a:cubicBezTo>
                  <a:lnTo>
                    <a:pt x="49570" y="48448"/>
                  </a:lnTo>
                  <a:cubicBezTo>
                    <a:pt x="49069" y="45346"/>
                    <a:pt x="47702" y="42377"/>
                    <a:pt x="46801" y="39342"/>
                  </a:cubicBezTo>
                  <a:cubicBezTo>
                    <a:pt x="46601" y="38674"/>
                    <a:pt x="46401" y="37974"/>
                    <a:pt x="46234" y="37273"/>
                  </a:cubicBezTo>
                  <a:cubicBezTo>
                    <a:pt x="45600" y="35005"/>
                    <a:pt x="45033" y="32737"/>
                    <a:pt x="44533" y="30469"/>
                  </a:cubicBezTo>
                  <a:cubicBezTo>
                    <a:pt x="44533" y="30435"/>
                    <a:pt x="44566" y="30402"/>
                    <a:pt x="44599" y="30402"/>
                  </a:cubicBezTo>
                  <a:cubicBezTo>
                    <a:pt x="45800" y="28834"/>
                    <a:pt x="46267" y="26733"/>
                    <a:pt x="45900" y="24664"/>
                  </a:cubicBezTo>
                  <a:cubicBezTo>
                    <a:pt x="45667" y="23397"/>
                    <a:pt x="45066" y="22029"/>
                    <a:pt x="43932" y="21195"/>
                  </a:cubicBezTo>
                  <a:cubicBezTo>
                    <a:pt x="43599" y="20928"/>
                    <a:pt x="43232" y="20762"/>
                    <a:pt x="42865" y="20628"/>
                  </a:cubicBezTo>
                  <a:cubicBezTo>
                    <a:pt x="42298" y="10955"/>
                    <a:pt x="38695" y="3249"/>
                    <a:pt x="29655" y="614"/>
                  </a:cubicBezTo>
                  <a:cubicBezTo>
                    <a:pt x="28057" y="152"/>
                    <a:pt x="26414" y="1"/>
                    <a:pt x="24764" y="1"/>
                  </a:cubicBezTo>
                  <a:close/>
                </a:path>
              </a:pathLst>
            </a:custGeom>
            <a:solidFill>
              <a:schemeClr val="lt2"/>
            </a:solidFill>
            <a:ln w="228600" cap="flat" cmpd="sng">
              <a:solidFill>
                <a:schemeClr val="lt2"/>
              </a:solidFill>
              <a:prstDash val="solid"/>
              <a:round/>
              <a:headEnd type="none" w="sm" len="sm"/>
              <a:tailEnd type="none" w="sm" len="sm"/>
            </a:ln>
            <a:effectLst>
              <a:outerShdw dist="47625" dir="2400000" algn="bl" rotWithShape="0">
                <a:schemeClr val="dk1">
                  <a:alpha val="2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5" name="Google Shape;1255;p38"/>
            <p:cNvGrpSpPr/>
            <p:nvPr/>
          </p:nvGrpSpPr>
          <p:grpSpPr>
            <a:xfrm>
              <a:off x="939568" y="866795"/>
              <a:ext cx="1127502" cy="1379484"/>
              <a:chOff x="831475" y="3598725"/>
              <a:chExt cx="1262600" cy="1544775"/>
            </a:xfrm>
          </p:grpSpPr>
          <p:sp>
            <p:nvSpPr>
              <p:cNvPr id="1256" name="Google Shape;1256;p38"/>
              <p:cNvSpPr/>
              <p:nvPr/>
            </p:nvSpPr>
            <p:spPr>
              <a:xfrm>
                <a:off x="831475" y="3598725"/>
                <a:ext cx="1262600" cy="1544775"/>
              </a:xfrm>
              <a:custGeom>
                <a:avLst/>
                <a:gdLst/>
                <a:ahLst/>
                <a:cxnLst/>
                <a:rect l="l" t="t" r="r" b="b"/>
                <a:pathLst>
                  <a:path w="50504" h="61791" extrusionOk="0">
                    <a:moveTo>
                      <a:pt x="25698" y="1"/>
                    </a:moveTo>
                    <a:cubicBezTo>
                      <a:pt x="24492" y="1"/>
                      <a:pt x="23281" y="82"/>
                      <a:pt x="22083" y="180"/>
                    </a:cubicBezTo>
                    <a:cubicBezTo>
                      <a:pt x="18381" y="480"/>
                      <a:pt x="14645" y="1114"/>
                      <a:pt x="11342" y="2949"/>
                    </a:cubicBezTo>
                    <a:cubicBezTo>
                      <a:pt x="6005" y="5918"/>
                      <a:pt x="1" y="11055"/>
                      <a:pt x="3837" y="31136"/>
                    </a:cubicBezTo>
                    <a:cubicBezTo>
                      <a:pt x="4537" y="34838"/>
                      <a:pt x="5505" y="38574"/>
                      <a:pt x="5905" y="42344"/>
                    </a:cubicBezTo>
                    <a:cubicBezTo>
                      <a:pt x="5972" y="42777"/>
                      <a:pt x="6005" y="43211"/>
                      <a:pt x="6039" y="43645"/>
                    </a:cubicBezTo>
                    <a:cubicBezTo>
                      <a:pt x="6405" y="48048"/>
                      <a:pt x="6372" y="52418"/>
                      <a:pt x="6706" y="56821"/>
                    </a:cubicBezTo>
                    <a:cubicBezTo>
                      <a:pt x="6706" y="56871"/>
                      <a:pt x="6747" y="56896"/>
                      <a:pt x="6789" y="56896"/>
                    </a:cubicBezTo>
                    <a:cubicBezTo>
                      <a:pt x="6831" y="56896"/>
                      <a:pt x="6872" y="56871"/>
                      <a:pt x="6872" y="56821"/>
                    </a:cubicBezTo>
                    <a:cubicBezTo>
                      <a:pt x="7139" y="54319"/>
                      <a:pt x="7306" y="51717"/>
                      <a:pt x="7406" y="49115"/>
                    </a:cubicBezTo>
                    <a:cubicBezTo>
                      <a:pt x="7473" y="49882"/>
                      <a:pt x="7573" y="50650"/>
                      <a:pt x="7740" y="51417"/>
                    </a:cubicBezTo>
                    <a:cubicBezTo>
                      <a:pt x="8173" y="53485"/>
                      <a:pt x="8407" y="55486"/>
                      <a:pt x="8807" y="57555"/>
                    </a:cubicBezTo>
                    <a:cubicBezTo>
                      <a:pt x="9007" y="58655"/>
                      <a:pt x="9107" y="60890"/>
                      <a:pt x="9908" y="61791"/>
                    </a:cubicBezTo>
                    <a:cubicBezTo>
                      <a:pt x="12110" y="60890"/>
                      <a:pt x="14278" y="60123"/>
                      <a:pt x="16479" y="59489"/>
                    </a:cubicBezTo>
                    <a:cubicBezTo>
                      <a:pt x="15946" y="55787"/>
                      <a:pt x="15912" y="52117"/>
                      <a:pt x="14745" y="48515"/>
                    </a:cubicBezTo>
                    <a:cubicBezTo>
                      <a:pt x="14723" y="48450"/>
                      <a:pt x="14772" y="48399"/>
                      <a:pt x="14827" y="48399"/>
                    </a:cubicBezTo>
                    <a:cubicBezTo>
                      <a:pt x="14857" y="48399"/>
                      <a:pt x="14888" y="48413"/>
                      <a:pt x="14912" y="48448"/>
                    </a:cubicBezTo>
                    <a:cubicBezTo>
                      <a:pt x="16279" y="51917"/>
                      <a:pt x="16646" y="55587"/>
                      <a:pt x="17347" y="59222"/>
                    </a:cubicBezTo>
                    <a:cubicBezTo>
                      <a:pt x="17980" y="59056"/>
                      <a:pt x="18581" y="58889"/>
                      <a:pt x="19215" y="58722"/>
                    </a:cubicBezTo>
                    <a:cubicBezTo>
                      <a:pt x="18981" y="57721"/>
                      <a:pt x="18681" y="56721"/>
                      <a:pt x="18514" y="55687"/>
                    </a:cubicBezTo>
                    <a:cubicBezTo>
                      <a:pt x="18492" y="55598"/>
                      <a:pt x="18559" y="55538"/>
                      <a:pt x="18635" y="55538"/>
                    </a:cubicBezTo>
                    <a:cubicBezTo>
                      <a:pt x="18673" y="55538"/>
                      <a:pt x="18714" y="55553"/>
                      <a:pt x="18748" y="55587"/>
                    </a:cubicBezTo>
                    <a:cubicBezTo>
                      <a:pt x="19348" y="56420"/>
                      <a:pt x="19648" y="57488"/>
                      <a:pt x="19948" y="58555"/>
                    </a:cubicBezTo>
                    <a:cubicBezTo>
                      <a:pt x="24785" y="57321"/>
                      <a:pt x="29755" y="56621"/>
                      <a:pt x="34993" y="56420"/>
                    </a:cubicBezTo>
                    <a:cubicBezTo>
                      <a:pt x="34859" y="55286"/>
                      <a:pt x="34759" y="54152"/>
                      <a:pt x="34692" y="53118"/>
                    </a:cubicBezTo>
                    <a:cubicBezTo>
                      <a:pt x="34674" y="52971"/>
                      <a:pt x="34756" y="52895"/>
                      <a:pt x="34846" y="52895"/>
                    </a:cubicBezTo>
                    <a:cubicBezTo>
                      <a:pt x="34918" y="52895"/>
                      <a:pt x="34996" y="52946"/>
                      <a:pt x="35026" y="53051"/>
                    </a:cubicBezTo>
                    <a:cubicBezTo>
                      <a:pt x="35293" y="54119"/>
                      <a:pt x="35593" y="55220"/>
                      <a:pt x="35893" y="56354"/>
                    </a:cubicBezTo>
                    <a:cubicBezTo>
                      <a:pt x="36894" y="56320"/>
                      <a:pt x="37903" y="56304"/>
                      <a:pt x="38920" y="56304"/>
                    </a:cubicBezTo>
                    <a:cubicBezTo>
                      <a:pt x="39938" y="56304"/>
                      <a:pt x="40963" y="56320"/>
                      <a:pt x="41998" y="56354"/>
                    </a:cubicBezTo>
                    <a:cubicBezTo>
                      <a:pt x="41998" y="55653"/>
                      <a:pt x="41998" y="54953"/>
                      <a:pt x="41931" y="54219"/>
                    </a:cubicBezTo>
                    <a:cubicBezTo>
                      <a:pt x="41764" y="52251"/>
                      <a:pt x="41364" y="50283"/>
                      <a:pt x="41330" y="48281"/>
                    </a:cubicBezTo>
                    <a:cubicBezTo>
                      <a:pt x="41330" y="48223"/>
                      <a:pt x="41387" y="48188"/>
                      <a:pt x="41440" y="48188"/>
                    </a:cubicBezTo>
                    <a:cubicBezTo>
                      <a:pt x="41479" y="48188"/>
                      <a:pt x="41517" y="48206"/>
                      <a:pt x="41531" y="48248"/>
                    </a:cubicBezTo>
                    <a:cubicBezTo>
                      <a:pt x="42131" y="50416"/>
                      <a:pt x="42431" y="52718"/>
                      <a:pt x="42698" y="54919"/>
                    </a:cubicBezTo>
                    <a:cubicBezTo>
                      <a:pt x="42731" y="55386"/>
                      <a:pt x="42798" y="55887"/>
                      <a:pt x="42831" y="56387"/>
                    </a:cubicBezTo>
                    <a:cubicBezTo>
                      <a:pt x="43098" y="56420"/>
                      <a:pt x="43332" y="56420"/>
                      <a:pt x="43599" y="56420"/>
                    </a:cubicBezTo>
                    <a:cubicBezTo>
                      <a:pt x="43632" y="55587"/>
                      <a:pt x="43632" y="54719"/>
                      <a:pt x="43599" y="53852"/>
                    </a:cubicBezTo>
                    <a:cubicBezTo>
                      <a:pt x="43532" y="50950"/>
                      <a:pt x="43232" y="48014"/>
                      <a:pt x="42465" y="45212"/>
                    </a:cubicBezTo>
                    <a:cubicBezTo>
                      <a:pt x="42443" y="45148"/>
                      <a:pt x="42505" y="45111"/>
                      <a:pt x="42560" y="45111"/>
                    </a:cubicBezTo>
                    <a:cubicBezTo>
                      <a:pt x="42591" y="45111"/>
                      <a:pt x="42619" y="45122"/>
                      <a:pt x="42631" y="45146"/>
                    </a:cubicBezTo>
                    <a:cubicBezTo>
                      <a:pt x="43732" y="48048"/>
                      <a:pt x="44232" y="51017"/>
                      <a:pt x="44466" y="54119"/>
                    </a:cubicBezTo>
                    <a:cubicBezTo>
                      <a:pt x="44499" y="54886"/>
                      <a:pt x="44566" y="55687"/>
                      <a:pt x="44599" y="56487"/>
                    </a:cubicBezTo>
                    <a:cubicBezTo>
                      <a:pt x="45900" y="56554"/>
                      <a:pt x="47235" y="56654"/>
                      <a:pt x="48602" y="56787"/>
                    </a:cubicBezTo>
                    <a:cubicBezTo>
                      <a:pt x="48536" y="56787"/>
                      <a:pt x="48002" y="47547"/>
                      <a:pt x="47868" y="46780"/>
                    </a:cubicBezTo>
                    <a:cubicBezTo>
                      <a:pt x="47268" y="43912"/>
                      <a:pt x="46334" y="41176"/>
                      <a:pt x="45567" y="38374"/>
                    </a:cubicBezTo>
                    <a:cubicBezTo>
                      <a:pt x="45300" y="37474"/>
                      <a:pt x="45066" y="36573"/>
                      <a:pt x="44866" y="35639"/>
                    </a:cubicBezTo>
                    <a:lnTo>
                      <a:pt x="44866" y="35639"/>
                    </a:lnTo>
                    <a:cubicBezTo>
                      <a:pt x="45166" y="36540"/>
                      <a:pt x="45433" y="37407"/>
                      <a:pt x="45734" y="38274"/>
                    </a:cubicBezTo>
                    <a:cubicBezTo>
                      <a:pt x="46000" y="38975"/>
                      <a:pt x="46267" y="39709"/>
                      <a:pt x="46534" y="40409"/>
                    </a:cubicBezTo>
                    <a:cubicBezTo>
                      <a:pt x="47602" y="43144"/>
                      <a:pt x="48636" y="46180"/>
                      <a:pt x="50470" y="48448"/>
                    </a:cubicBezTo>
                    <a:cubicBezTo>
                      <a:pt x="50470" y="48459"/>
                      <a:pt x="50474" y="48463"/>
                      <a:pt x="50479" y="48463"/>
                    </a:cubicBezTo>
                    <a:cubicBezTo>
                      <a:pt x="50489" y="48463"/>
                      <a:pt x="50504" y="48448"/>
                      <a:pt x="50504" y="48448"/>
                    </a:cubicBezTo>
                    <a:cubicBezTo>
                      <a:pt x="50003" y="45346"/>
                      <a:pt x="48636" y="42377"/>
                      <a:pt x="47735" y="39342"/>
                    </a:cubicBezTo>
                    <a:cubicBezTo>
                      <a:pt x="47535" y="38674"/>
                      <a:pt x="47335" y="37974"/>
                      <a:pt x="47168" y="37273"/>
                    </a:cubicBezTo>
                    <a:cubicBezTo>
                      <a:pt x="46434" y="34605"/>
                      <a:pt x="45767" y="31903"/>
                      <a:pt x="45166" y="29201"/>
                    </a:cubicBezTo>
                    <a:cubicBezTo>
                      <a:pt x="44599" y="26532"/>
                      <a:pt x="44232" y="23864"/>
                      <a:pt x="43832" y="21162"/>
                    </a:cubicBezTo>
                    <a:cubicBezTo>
                      <a:pt x="43799" y="21095"/>
                      <a:pt x="43799" y="21028"/>
                      <a:pt x="43799" y="20962"/>
                    </a:cubicBezTo>
                    <a:cubicBezTo>
                      <a:pt x="43332" y="11155"/>
                      <a:pt x="39763" y="3282"/>
                      <a:pt x="30589" y="614"/>
                    </a:cubicBezTo>
                    <a:cubicBezTo>
                      <a:pt x="28991" y="152"/>
                      <a:pt x="27348" y="1"/>
                      <a:pt x="256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8"/>
              <p:cNvSpPr/>
              <p:nvPr/>
            </p:nvSpPr>
            <p:spPr>
              <a:xfrm>
                <a:off x="979100" y="4558075"/>
                <a:ext cx="1067450" cy="585425"/>
              </a:xfrm>
              <a:custGeom>
                <a:avLst/>
                <a:gdLst/>
                <a:ahLst/>
                <a:cxnLst/>
                <a:rect l="l" t="t" r="r" b="b"/>
                <a:pathLst>
                  <a:path w="42698" h="23417" extrusionOk="0">
                    <a:moveTo>
                      <a:pt x="39662" y="0"/>
                    </a:moveTo>
                    <a:cubicBezTo>
                      <a:pt x="33424" y="4170"/>
                      <a:pt x="26085" y="6638"/>
                      <a:pt x="18613" y="7105"/>
                    </a:cubicBezTo>
                    <a:cubicBezTo>
                      <a:pt x="17805" y="7152"/>
                      <a:pt x="16997" y="7175"/>
                      <a:pt x="16189" y="7175"/>
                    </a:cubicBezTo>
                    <a:cubicBezTo>
                      <a:pt x="13496" y="7175"/>
                      <a:pt x="10808" y="6918"/>
                      <a:pt x="8139" y="6405"/>
                    </a:cubicBezTo>
                    <a:cubicBezTo>
                      <a:pt x="5371" y="5871"/>
                      <a:pt x="2635" y="5037"/>
                      <a:pt x="0" y="3970"/>
                    </a:cubicBezTo>
                    <a:lnTo>
                      <a:pt x="0" y="3970"/>
                    </a:lnTo>
                    <a:cubicBezTo>
                      <a:pt x="67" y="4403"/>
                      <a:pt x="100" y="4837"/>
                      <a:pt x="134" y="5271"/>
                    </a:cubicBezTo>
                    <a:cubicBezTo>
                      <a:pt x="500" y="9674"/>
                      <a:pt x="467" y="14044"/>
                      <a:pt x="801" y="18447"/>
                    </a:cubicBezTo>
                    <a:cubicBezTo>
                      <a:pt x="801" y="18492"/>
                      <a:pt x="835" y="18510"/>
                      <a:pt x="872" y="18510"/>
                    </a:cubicBezTo>
                    <a:cubicBezTo>
                      <a:pt x="917" y="18510"/>
                      <a:pt x="967" y="18483"/>
                      <a:pt x="967" y="18447"/>
                    </a:cubicBezTo>
                    <a:cubicBezTo>
                      <a:pt x="1234" y="15945"/>
                      <a:pt x="1401" y="13343"/>
                      <a:pt x="1501" y="10708"/>
                    </a:cubicBezTo>
                    <a:cubicBezTo>
                      <a:pt x="1568" y="11508"/>
                      <a:pt x="1668" y="12276"/>
                      <a:pt x="1835" y="13043"/>
                    </a:cubicBezTo>
                    <a:cubicBezTo>
                      <a:pt x="2268" y="15111"/>
                      <a:pt x="2502" y="17079"/>
                      <a:pt x="2902" y="19147"/>
                    </a:cubicBezTo>
                    <a:cubicBezTo>
                      <a:pt x="3102" y="20281"/>
                      <a:pt x="3202" y="22516"/>
                      <a:pt x="4003" y="23417"/>
                    </a:cubicBezTo>
                    <a:cubicBezTo>
                      <a:pt x="6205" y="22516"/>
                      <a:pt x="8373" y="21749"/>
                      <a:pt x="10574" y="21115"/>
                    </a:cubicBezTo>
                    <a:cubicBezTo>
                      <a:pt x="10041" y="17413"/>
                      <a:pt x="10007" y="13743"/>
                      <a:pt x="8840" y="10141"/>
                    </a:cubicBezTo>
                    <a:cubicBezTo>
                      <a:pt x="8818" y="10076"/>
                      <a:pt x="8867" y="10025"/>
                      <a:pt x="8922" y="10025"/>
                    </a:cubicBezTo>
                    <a:cubicBezTo>
                      <a:pt x="8952" y="10025"/>
                      <a:pt x="8983" y="10039"/>
                      <a:pt x="9007" y="10074"/>
                    </a:cubicBezTo>
                    <a:cubicBezTo>
                      <a:pt x="10374" y="13543"/>
                      <a:pt x="10741" y="17213"/>
                      <a:pt x="11442" y="20848"/>
                    </a:cubicBezTo>
                    <a:cubicBezTo>
                      <a:pt x="12075" y="20682"/>
                      <a:pt x="12676" y="20515"/>
                      <a:pt x="13310" y="20348"/>
                    </a:cubicBezTo>
                    <a:cubicBezTo>
                      <a:pt x="13076" y="19347"/>
                      <a:pt x="12776" y="18347"/>
                      <a:pt x="12609" y="17313"/>
                    </a:cubicBezTo>
                    <a:cubicBezTo>
                      <a:pt x="12587" y="17224"/>
                      <a:pt x="12654" y="17164"/>
                      <a:pt x="12730" y="17164"/>
                    </a:cubicBezTo>
                    <a:cubicBezTo>
                      <a:pt x="12768" y="17164"/>
                      <a:pt x="12809" y="17179"/>
                      <a:pt x="12843" y="17213"/>
                    </a:cubicBezTo>
                    <a:cubicBezTo>
                      <a:pt x="13443" y="18046"/>
                      <a:pt x="13743" y="19114"/>
                      <a:pt x="14043" y="20148"/>
                    </a:cubicBezTo>
                    <a:cubicBezTo>
                      <a:pt x="18880" y="18947"/>
                      <a:pt x="23850" y="18247"/>
                      <a:pt x="29088" y="18013"/>
                    </a:cubicBezTo>
                    <a:cubicBezTo>
                      <a:pt x="28954" y="16912"/>
                      <a:pt x="28854" y="15778"/>
                      <a:pt x="28787" y="14744"/>
                    </a:cubicBezTo>
                    <a:cubicBezTo>
                      <a:pt x="28769" y="14597"/>
                      <a:pt x="28851" y="14521"/>
                      <a:pt x="28941" y="14521"/>
                    </a:cubicBezTo>
                    <a:cubicBezTo>
                      <a:pt x="29013" y="14521"/>
                      <a:pt x="29091" y="14572"/>
                      <a:pt x="29121" y="14677"/>
                    </a:cubicBezTo>
                    <a:cubicBezTo>
                      <a:pt x="29388" y="15745"/>
                      <a:pt x="29688" y="16846"/>
                      <a:pt x="29988" y="17980"/>
                    </a:cubicBezTo>
                    <a:cubicBezTo>
                      <a:pt x="30989" y="17946"/>
                      <a:pt x="31998" y="17930"/>
                      <a:pt x="33015" y="17930"/>
                    </a:cubicBezTo>
                    <a:cubicBezTo>
                      <a:pt x="34033" y="17930"/>
                      <a:pt x="35058" y="17946"/>
                      <a:pt x="36093" y="17980"/>
                    </a:cubicBezTo>
                    <a:cubicBezTo>
                      <a:pt x="36093" y="17279"/>
                      <a:pt x="36093" y="16579"/>
                      <a:pt x="36026" y="15845"/>
                    </a:cubicBezTo>
                    <a:cubicBezTo>
                      <a:pt x="35859" y="13877"/>
                      <a:pt x="35459" y="11909"/>
                      <a:pt x="35425" y="9907"/>
                    </a:cubicBezTo>
                    <a:cubicBezTo>
                      <a:pt x="35425" y="9849"/>
                      <a:pt x="35482" y="9814"/>
                      <a:pt x="35535" y="9814"/>
                    </a:cubicBezTo>
                    <a:cubicBezTo>
                      <a:pt x="35574" y="9814"/>
                      <a:pt x="35612" y="9832"/>
                      <a:pt x="35626" y="9874"/>
                    </a:cubicBezTo>
                    <a:cubicBezTo>
                      <a:pt x="36226" y="12042"/>
                      <a:pt x="36526" y="14344"/>
                      <a:pt x="36793" y="16545"/>
                    </a:cubicBezTo>
                    <a:cubicBezTo>
                      <a:pt x="36826" y="17012"/>
                      <a:pt x="36893" y="17513"/>
                      <a:pt x="36926" y="18013"/>
                    </a:cubicBezTo>
                    <a:cubicBezTo>
                      <a:pt x="37193" y="18046"/>
                      <a:pt x="37427" y="18046"/>
                      <a:pt x="37694" y="18046"/>
                    </a:cubicBezTo>
                    <a:cubicBezTo>
                      <a:pt x="37727" y="17213"/>
                      <a:pt x="37727" y="16345"/>
                      <a:pt x="37694" y="15478"/>
                    </a:cubicBezTo>
                    <a:cubicBezTo>
                      <a:pt x="37627" y="12576"/>
                      <a:pt x="37327" y="9640"/>
                      <a:pt x="36560" y="6838"/>
                    </a:cubicBezTo>
                    <a:cubicBezTo>
                      <a:pt x="36538" y="6774"/>
                      <a:pt x="36600" y="6737"/>
                      <a:pt x="36655" y="6737"/>
                    </a:cubicBezTo>
                    <a:cubicBezTo>
                      <a:pt x="36686" y="6737"/>
                      <a:pt x="36714" y="6748"/>
                      <a:pt x="36726" y="6772"/>
                    </a:cubicBezTo>
                    <a:cubicBezTo>
                      <a:pt x="37827" y="9674"/>
                      <a:pt x="38327" y="12643"/>
                      <a:pt x="38561" y="15745"/>
                    </a:cubicBezTo>
                    <a:cubicBezTo>
                      <a:pt x="38594" y="16512"/>
                      <a:pt x="38661" y="17313"/>
                      <a:pt x="38694" y="18113"/>
                    </a:cubicBezTo>
                    <a:cubicBezTo>
                      <a:pt x="39995" y="18180"/>
                      <a:pt x="41330" y="18280"/>
                      <a:pt x="42697" y="18413"/>
                    </a:cubicBezTo>
                    <a:cubicBezTo>
                      <a:pt x="42631" y="18413"/>
                      <a:pt x="42097" y="9173"/>
                      <a:pt x="41963" y="8406"/>
                    </a:cubicBezTo>
                    <a:cubicBezTo>
                      <a:pt x="41363" y="5538"/>
                      <a:pt x="40429" y="2802"/>
                      <a:pt x="39662"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38"/>
              <p:cNvSpPr/>
              <p:nvPr/>
            </p:nvSpPr>
            <p:spPr>
              <a:xfrm>
                <a:off x="1974800" y="4530550"/>
                <a:ext cx="119275" cy="279750"/>
              </a:xfrm>
              <a:custGeom>
                <a:avLst/>
                <a:gdLst/>
                <a:ahLst/>
                <a:cxnLst/>
                <a:rect l="l" t="t" r="r" b="b"/>
                <a:pathLst>
                  <a:path w="4771" h="11190" extrusionOk="0">
                    <a:moveTo>
                      <a:pt x="1435" y="0"/>
                    </a:moveTo>
                    <a:cubicBezTo>
                      <a:pt x="968" y="334"/>
                      <a:pt x="501" y="668"/>
                      <a:pt x="1" y="1001"/>
                    </a:cubicBezTo>
                    <a:cubicBezTo>
                      <a:pt x="267" y="1702"/>
                      <a:pt x="534" y="2436"/>
                      <a:pt x="801" y="3136"/>
                    </a:cubicBezTo>
                    <a:cubicBezTo>
                      <a:pt x="1869" y="5871"/>
                      <a:pt x="2903" y="8907"/>
                      <a:pt x="4737" y="11175"/>
                    </a:cubicBezTo>
                    <a:cubicBezTo>
                      <a:pt x="4737" y="11186"/>
                      <a:pt x="4741" y="11190"/>
                      <a:pt x="4746" y="11190"/>
                    </a:cubicBezTo>
                    <a:cubicBezTo>
                      <a:pt x="4756" y="11190"/>
                      <a:pt x="4771" y="11175"/>
                      <a:pt x="4771" y="11175"/>
                    </a:cubicBezTo>
                    <a:cubicBezTo>
                      <a:pt x="4270" y="8073"/>
                      <a:pt x="2903" y="5104"/>
                      <a:pt x="2002" y="2069"/>
                    </a:cubicBezTo>
                    <a:cubicBezTo>
                      <a:pt x="1802" y="1401"/>
                      <a:pt x="1602" y="701"/>
                      <a:pt x="1435"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8"/>
              <p:cNvSpPr/>
              <p:nvPr/>
            </p:nvSpPr>
            <p:spPr>
              <a:xfrm>
                <a:off x="1187575" y="4277450"/>
                <a:ext cx="550425" cy="391775"/>
              </a:xfrm>
              <a:custGeom>
                <a:avLst/>
                <a:gdLst/>
                <a:ahLst/>
                <a:cxnLst/>
                <a:rect l="l" t="t" r="r" b="b"/>
                <a:pathLst>
                  <a:path w="22017" h="15671" extrusionOk="0">
                    <a:moveTo>
                      <a:pt x="15792" y="1"/>
                    </a:moveTo>
                    <a:cubicBezTo>
                      <a:pt x="14486" y="1"/>
                      <a:pt x="13163" y="250"/>
                      <a:pt x="11876" y="518"/>
                    </a:cubicBezTo>
                    <a:cubicBezTo>
                      <a:pt x="10441" y="818"/>
                      <a:pt x="8973" y="1218"/>
                      <a:pt x="7472" y="1218"/>
                    </a:cubicBezTo>
                    <a:cubicBezTo>
                      <a:pt x="6901" y="1198"/>
                      <a:pt x="6379" y="1115"/>
                      <a:pt x="5838" y="1115"/>
                    </a:cubicBezTo>
                    <a:cubicBezTo>
                      <a:pt x="5496" y="1115"/>
                      <a:pt x="5146" y="1148"/>
                      <a:pt x="4770" y="1251"/>
                    </a:cubicBezTo>
                    <a:cubicBezTo>
                      <a:pt x="2636" y="1885"/>
                      <a:pt x="801" y="3787"/>
                      <a:pt x="401" y="5988"/>
                    </a:cubicBezTo>
                    <a:cubicBezTo>
                      <a:pt x="0" y="8256"/>
                      <a:pt x="1068" y="10625"/>
                      <a:pt x="2669" y="12293"/>
                    </a:cubicBezTo>
                    <a:cubicBezTo>
                      <a:pt x="4745" y="14469"/>
                      <a:pt x="7741" y="15670"/>
                      <a:pt x="10742" y="15670"/>
                    </a:cubicBezTo>
                    <a:cubicBezTo>
                      <a:pt x="11742" y="15670"/>
                      <a:pt x="12743" y="15537"/>
                      <a:pt x="13710" y="15261"/>
                    </a:cubicBezTo>
                    <a:cubicBezTo>
                      <a:pt x="17546" y="14161"/>
                      <a:pt x="20682" y="10858"/>
                      <a:pt x="21616" y="6956"/>
                    </a:cubicBezTo>
                    <a:cubicBezTo>
                      <a:pt x="21949" y="5688"/>
                      <a:pt x="22016" y="4254"/>
                      <a:pt x="21482" y="3053"/>
                    </a:cubicBezTo>
                    <a:cubicBezTo>
                      <a:pt x="20749" y="1418"/>
                      <a:pt x="19014" y="418"/>
                      <a:pt x="17246" y="117"/>
                    </a:cubicBezTo>
                    <a:cubicBezTo>
                      <a:pt x="16765" y="36"/>
                      <a:pt x="16280" y="1"/>
                      <a:pt x="15792"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8"/>
              <p:cNvSpPr/>
              <p:nvPr/>
            </p:nvSpPr>
            <p:spPr>
              <a:xfrm>
                <a:off x="1792175" y="4107900"/>
                <a:ext cx="220175" cy="322450"/>
              </a:xfrm>
              <a:custGeom>
                <a:avLst/>
                <a:gdLst/>
                <a:ahLst/>
                <a:cxnLst/>
                <a:rect l="l" t="t" r="r" b="b"/>
                <a:pathLst>
                  <a:path w="8807" h="12898" extrusionOk="0">
                    <a:moveTo>
                      <a:pt x="3949" y="0"/>
                    </a:moveTo>
                    <a:cubicBezTo>
                      <a:pt x="3443" y="0"/>
                      <a:pt x="2955" y="97"/>
                      <a:pt x="2535" y="295"/>
                    </a:cubicBezTo>
                    <a:cubicBezTo>
                      <a:pt x="1101" y="995"/>
                      <a:pt x="567" y="2930"/>
                      <a:pt x="367" y="4397"/>
                    </a:cubicBezTo>
                    <a:cubicBezTo>
                      <a:pt x="34" y="6632"/>
                      <a:pt x="0" y="8934"/>
                      <a:pt x="100" y="11202"/>
                    </a:cubicBezTo>
                    <a:cubicBezTo>
                      <a:pt x="134" y="11803"/>
                      <a:pt x="267" y="12503"/>
                      <a:pt x="868" y="12770"/>
                    </a:cubicBezTo>
                    <a:cubicBezTo>
                      <a:pt x="1045" y="12869"/>
                      <a:pt x="1235" y="12897"/>
                      <a:pt x="1422" y="12897"/>
                    </a:cubicBezTo>
                    <a:cubicBezTo>
                      <a:pt x="1551" y="12897"/>
                      <a:pt x="1679" y="12884"/>
                      <a:pt x="1802" y="12870"/>
                    </a:cubicBezTo>
                    <a:cubicBezTo>
                      <a:pt x="3970" y="12637"/>
                      <a:pt x="5905" y="11603"/>
                      <a:pt x="7105" y="10035"/>
                    </a:cubicBezTo>
                    <a:cubicBezTo>
                      <a:pt x="8306" y="8467"/>
                      <a:pt x="8807" y="6366"/>
                      <a:pt x="8440" y="4297"/>
                    </a:cubicBezTo>
                    <a:cubicBezTo>
                      <a:pt x="8206" y="3030"/>
                      <a:pt x="7606" y="1662"/>
                      <a:pt x="6438" y="828"/>
                    </a:cubicBezTo>
                    <a:cubicBezTo>
                      <a:pt x="5724" y="282"/>
                      <a:pt x="4810" y="0"/>
                      <a:pt x="3949" y="0"/>
                    </a:cubicBezTo>
                    <a:close/>
                  </a:path>
                </a:pathLst>
              </a:custGeom>
              <a:solidFill>
                <a:srgbClr val="EC8D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38"/>
              <p:cNvSpPr/>
              <p:nvPr/>
            </p:nvSpPr>
            <p:spPr>
              <a:xfrm>
                <a:off x="868175" y="4242800"/>
                <a:ext cx="257700" cy="299750"/>
              </a:xfrm>
              <a:custGeom>
                <a:avLst/>
                <a:gdLst/>
                <a:ahLst/>
                <a:cxnLst/>
                <a:rect l="l" t="t" r="r" b="b"/>
                <a:pathLst>
                  <a:path w="10308" h="11990" extrusionOk="0">
                    <a:moveTo>
                      <a:pt x="4179" y="0"/>
                    </a:moveTo>
                    <a:cubicBezTo>
                      <a:pt x="3030" y="0"/>
                      <a:pt x="1799" y="637"/>
                      <a:pt x="1035" y="1637"/>
                    </a:cubicBezTo>
                    <a:cubicBezTo>
                      <a:pt x="167" y="2804"/>
                      <a:pt x="1" y="4272"/>
                      <a:pt x="134" y="5573"/>
                    </a:cubicBezTo>
                    <a:cubicBezTo>
                      <a:pt x="401" y="7641"/>
                      <a:pt x="1435" y="9509"/>
                      <a:pt x="3069" y="10643"/>
                    </a:cubicBezTo>
                    <a:cubicBezTo>
                      <a:pt x="4281" y="11526"/>
                      <a:pt x="5797" y="11990"/>
                      <a:pt x="7388" y="11990"/>
                    </a:cubicBezTo>
                    <a:cubicBezTo>
                      <a:pt x="7900" y="11990"/>
                      <a:pt x="8420" y="11942"/>
                      <a:pt x="8940" y="11844"/>
                    </a:cubicBezTo>
                    <a:cubicBezTo>
                      <a:pt x="9241" y="11811"/>
                      <a:pt x="9607" y="11711"/>
                      <a:pt x="9841" y="11477"/>
                    </a:cubicBezTo>
                    <a:cubicBezTo>
                      <a:pt x="10308" y="11043"/>
                      <a:pt x="10241" y="10343"/>
                      <a:pt x="10108" y="9776"/>
                    </a:cubicBezTo>
                    <a:cubicBezTo>
                      <a:pt x="9574" y="7541"/>
                      <a:pt x="8840" y="5373"/>
                      <a:pt x="7906" y="3338"/>
                    </a:cubicBezTo>
                    <a:cubicBezTo>
                      <a:pt x="7272" y="2004"/>
                      <a:pt x="6205" y="269"/>
                      <a:pt x="4637" y="36"/>
                    </a:cubicBezTo>
                    <a:cubicBezTo>
                      <a:pt x="4487" y="12"/>
                      <a:pt x="4334" y="0"/>
                      <a:pt x="4179" y="0"/>
                    </a:cubicBezTo>
                    <a:close/>
                  </a:path>
                </a:pathLst>
              </a:custGeom>
              <a:solidFill>
                <a:srgbClr val="EC8D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8"/>
              <p:cNvSpPr/>
              <p:nvPr/>
            </p:nvSpPr>
            <p:spPr>
              <a:xfrm>
                <a:off x="971575" y="3693275"/>
                <a:ext cx="897350" cy="913175"/>
              </a:xfrm>
              <a:custGeom>
                <a:avLst/>
                <a:gdLst/>
                <a:ahLst/>
                <a:cxnLst/>
                <a:rect l="l" t="t" r="r" b="b"/>
                <a:pathLst>
                  <a:path w="35894" h="36527" extrusionOk="0">
                    <a:moveTo>
                      <a:pt x="22554" y="1"/>
                    </a:moveTo>
                    <a:cubicBezTo>
                      <a:pt x="22531" y="1"/>
                      <a:pt x="22507" y="1"/>
                      <a:pt x="22484" y="1"/>
                    </a:cubicBezTo>
                    <a:cubicBezTo>
                      <a:pt x="17647" y="34"/>
                      <a:pt x="12977" y="701"/>
                      <a:pt x="8340" y="2069"/>
                    </a:cubicBezTo>
                    <a:cubicBezTo>
                      <a:pt x="3270" y="3570"/>
                      <a:pt x="1" y="8407"/>
                      <a:pt x="435" y="13644"/>
                    </a:cubicBezTo>
                    <a:cubicBezTo>
                      <a:pt x="835" y="18381"/>
                      <a:pt x="1535" y="23051"/>
                      <a:pt x="2503" y="27687"/>
                    </a:cubicBezTo>
                    <a:cubicBezTo>
                      <a:pt x="3570" y="32858"/>
                      <a:pt x="8140" y="36527"/>
                      <a:pt x="13377" y="36527"/>
                    </a:cubicBezTo>
                    <a:cubicBezTo>
                      <a:pt x="18214" y="36494"/>
                      <a:pt x="22917" y="35793"/>
                      <a:pt x="27554" y="34425"/>
                    </a:cubicBezTo>
                    <a:cubicBezTo>
                      <a:pt x="32591" y="32958"/>
                      <a:pt x="35893" y="28121"/>
                      <a:pt x="35460" y="22851"/>
                    </a:cubicBezTo>
                    <a:cubicBezTo>
                      <a:pt x="35059" y="18147"/>
                      <a:pt x="34359" y="13444"/>
                      <a:pt x="33391" y="8807"/>
                    </a:cubicBezTo>
                    <a:cubicBezTo>
                      <a:pt x="32296" y="3693"/>
                      <a:pt x="27795" y="1"/>
                      <a:pt x="22554" y="1"/>
                    </a:cubicBezTo>
                    <a:close/>
                  </a:path>
                </a:pathLst>
              </a:custGeom>
              <a:solidFill>
                <a:srgbClr val="EC8D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8"/>
              <p:cNvSpPr/>
              <p:nvPr/>
            </p:nvSpPr>
            <p:spPr>
              <a:xfrm>
                <a:off x="1388550" y="4302350"/>
                <a:ext cx="122600" cy="63100"/>
              </a:xfrm>
              <a:custGeom>
                <a:avLst/>
                <a:gdLst/>
                <a:ahLst/>
                <a:cxnLst/>
                <a:rect l="l" t="t" r="r" b="b"/>
                <a:pathLst>
                  <a:path w="4904" h="2524" extrusionOk="0">
                    <a:moveTo>
                      <a:pt x="2535" y="0"/>
                    </a:moveTo>
                    <a:cubicBezTo>
                      <a:pt x="2406" y="0"/>
                      <a:pt x="2273" y="8"/>
                      <a:pt x="2135" y="22"/>
                    </a:cubicBezTo>
                    <a:cubicBezTo>
                      <a:pt x="1535" y="122"/>
                      <a:pt x="968" y="489"/>
                      <a:pt x="601" y="923"/>
                    </a:cubicBezTo>
                    <a:cubicBezTo>
                      <a:pt x="234" y="1390"/>
                      <a:pt x="0" y="1957"/>
                      <a:pt x="34" y="2524"/>
                    </a:cubicBezTo>
                    <a:cubicBezTo>
                      <a:pt x="234" y="2023"/>
                      <a:pt x="568" y="1590"/>
                      <a:pt x="934" y="1256"/>
                    </a:cubicBezTo>
                    <a:cubicBezTo>
                      <a:pt x="1335" y="923"/>
                      <a:pt x="1768" y="689"/>
                      <a:pt x="2235" y="622"/>
                    </a:cubicBezTo>
                    <a:cubicBezTo>
                      <a:pt x="2349" y="606"/>
                      <a:pt x="2464" y="598"/>
                      <a:pt x="2580" y="598"/>
                    </a:cubicBezTo>
                    <a:cubicBezTo>
                      <a:pt x="2941" y="598"/>
                      <a:pt x="3308" y="679"/>
                      <a:pt x="3636" y="856"/>
                    </a:cubicBezTo>
                    <a:cubicBezTo>
                      <a:pt x="4103" y="1089"/>
                      <a:pt x="4504" y="1423"/>
                      <a:pt x="4904" y="1823"/>
                    </a:cubicBezTo>
                    <a:cubicBezTo>
                      <a:pt x="4704" y="1290"/>
                      <a:pt x="4370" y="823"/>
                      <a:pt x="3903" y="456"/>
                    </a:cubicBezTo>
                    <a:cubicBezTo>
                      <a:pt x="3670" y="255"/>
                      <a:pt x="3370" y="122"/>
                      <a:pt x="3069" y="55"/>
                    </a:cubicBezTo>
                    <a:cubicBezTo>
                      <a:pt x="2893" y="16"/>
                      <a:pt x="2718" y="0"/>
                      <a:pt x="2535"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8"/>
              <p:cNvSpPr/>
              <p:nvPr/>
            </p:nvSpPr>
            <p:spPr>
              <a:xfrm>
                <a:off x="1537825" y="3954050"/>
                <a:ext cx="214125" cy="67675"/>
              </a:xfrm>
              <a:custGeom>
                <a:avLst/>
                <a:gdLst/>
                <a:ahLst/>
                <a:cxnLst/>
                <a:rect l="l" t="t" r="r" b="b"/>
                <a:pathLst>
                  <a:path w="8565" h="2707" extrusionOk="0">
                    <a:moveTo>
                      <a:pt x="4812" y="1"/>
                    </a:moveTo>
                    <a:cubicBezTo>
                      <a:pt x="3192" y="1"/>
                      <a:pt x="1520" y="584"/>
                      <a:pt x="201" y="1812"/>
                    </a:cubicBezTo>
                    <a:cubicBezTo>
                      <a:pt x="67" y="1912"/>
                      <a:pt x="0" y="2145"/>
                      <a:pt x="34" y="2312"/>
                    </a:cubicBezTo>
                    <a:cubicBezTo>
                      <a:pt x="67" y="2479"/>
                      <a:pt x="100" y="2512"/>
                      <a:pt x="234" y="2646"/>
                    </a:cubicBezTo>
                    <a:cubicBezTo>
                      <a:pt x="276" y="2688"/>
                      <a:pt x="335" y="2706"/>
                      <a:pt x="400" y="2706"/>
                    </a:cubicBezTo>
                    <a:cubicBezTo>
                      <a:pt x="490" y="2706"/>
                      <a:pt x="590" y="2671"/>
                      <a:pt x="668" y="2612"/>
                    </a:cubicBezTo>
                    <a:cubicBezTo>
                      <a:pt x="2533" y="1597"/>
                      <a:pt x="4298" y="983"/>
                      <a:pt x="6117" y="983"/>
                    </a:cubicBezTo>
                    <a:cubicBezTo>
                      <a:pt x="6867" y="983"/>
                      <a:pt x="7627" y="1087"/>
                      <a:pt x="8406" y="1312"/>
                    </a:cubicBezTo>
                    <a:cubicBezTo>
                      <a:pt x="8415" y="1315"/>
                      <a:pt x="8424" y="1316"/>
                      <a:pt x="8433" y="1316"/>
                    </a:cubicBezTo>
                    <a:cubicBezTo>
                      <a:pt x="8517" y="1316"/>
                      <a:pt x="8564" y="1175"/>
                      <a:pt x="8473" y="1145"/>
                    </a:cubicBezTo>
                    <a:cubicBezTo>
                      <a:pt x="7436" y="393"/>
                      <a:pt x="6141" y="1"/>
                      <a:pt x="4812" y="1"/>
                    </a:cubicBezTo>
                    <a:close/>
                  </a:path>
                </a:pathLst>
              </a:custGeom>
              <a:solidFill>
                <a:srgbClr val="3341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8"/>
              <p:cNvSpPr/>
              <p:nvPr/>
            </p:nvSpPr>
            <p:spPr>
              <a:xfrm>
                <a:off x="1054450" y="4023725"/>
                <a:ext cx="212375" cy="64475"/>
              </a:xfrm>
              <a:custGeom>
                <a:avLst/>
                <a:gdLst/>
                <a:ahLst/>
                <a:cxnLst/>
                <a:rect l="l" t="t" r="r" b="b"/>
                <a:pathLst>
                  <a:path w="8495" h="2579" extrusionOk="0">
                    <a:moveTo>
                      <a:pt x="5191" y="1"/>
                    </a:moveTo>
                    <a:cubicBezTo>
                      <a:pt x="3160" y="1"/>
                      <a:pt x="1240" y="907"/>
                      <a:pt x="55" y="2427"/>
                    </a:cubicBezTo>
                    <a:cubicBezTo>
                      <a:pt x="1" y="2481"/>
                      <a:pt x="56" y="2579"/>
                      <a:pt x="132" y="2579"/>
                    </a:cubicBezTo>
                    <a:cubicBezTo>
                      <a:pt x="150" y="2579"/>
                      <a:pt x="169" y="2574"/>
                      <a:pt x="188" y="2561"/>
                    </a:cubicBezTo>
                    <a:cubicBezTo>
                      <a:pt x="1657" y="1616"/>
                      <a:pt x="3205" y="1240"/>
                      <a:pt x="4874" y="1240"/>
                    </a:cubicBezTo>
                    <a:cubicBezTo>
                      <a:pt x="5858" y="1240"/>
                      <a:pt x="6884" y="1371"/>
                      <a:pt x="7961" y="1593"/>
                    </a:cubicBezTo>
                    <a:cubicBezTo>
                      <a:pt x="8016" y="1605"/>
                      <a:pt x="8075" y="1612"/>
                      <a:pt x="8132" y="1612"/>
                    </a:cubicBezTo>
                    <a:cubicBezTo>
                      <a:pt x="8246" y="1612"/>
                      <a:pt x="8350" y="1582"/>
                      <a:pt x="8394" y="1493"/>
                    </a:cubicBezTo>
                    <a:cubicBezTo>
                      <a:pt x="8494" y="1327"/>
                      <a:pt x="8494" y="1293"/>
                      <a:pt x="8494" y="1126"/>
                    </a:cubicBezTo>
                    <a:cubicBezTo>
                      <a:pt x="8461" y="960"/>
                      <a:pt x="8328" y="759"/>
                      <a:pt x="8194" y="693"/>
                    </a:cubicBezTo>
                    <a:cubicBezTo>
                      <a:pt x="7215" y="220"/>
                      <a:pt x="6190" y="1"/>
                      <a:pt x="51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8"/>
              <p:cNvSpPr/>
              <p:nvPr/>
            </p:nvSpPr>
            <p:spPr>
              <a:xfrm>
                <a:off x="1253450" y="4372925"/>
                <a:ext cx="413650" cy="200650"/>
              </a:xfrm>
              <a:custGeom>
                <a:avLst/>
                <a:gdLst/>
                <a:ahLst/>
                <a:cxnLst/>
                <a:rect l="l" t="t" r="r" b="b"/>
                <a:pathLst>
                  <a:path w="16546" h="8026" extrusionOk="0">
                    <a:moveTo>
                      <a:pt x="16546" y="1"/>
                    </a:moveTo>
                    <a:lnTo>
                      <a:pt x="16546" y="1"/>
                    </a:lnTo>
                    <a:cubicBezTo>
                      <a:pt x="15145" y="101"/>
                      <a:pt x="13677" y="134"/>
                      <a:pt x="12276" y="234"/>
                    </a:cubicBezTo>
                    <a:cubicBezTo>
                      <a:pt x="9874" y="335"/>
                      <a:pt x="7573" y="668"/>
                      <a:pt x="5304" y="1235"/>
                    </a:cubicBezTo>
                    <a:cubicBezTo>
                      <a:pt x="5104" y="1269"/>
                      <a:pt x="4904" y="1335"/>
                      <a:pt x="4704" y="1369"/>
                    </a:cubicBezTo>
                    <a:lnTo>
                      <a:pt x="4704" y="1402"/>
                    </a:lnTo>
                    <a:cubicBezTo>
                      <a:pt x="3136" y="1802"/>
                      <a:pt x="1568" y="2236"/>
                      <a:pt x="1" y="2603"/>
                    </a:cubicBezTo>
                    <a:cubicBezTo>
                      <a:pt x="1380" y="5031"/>
                      <a:pt x="4780" y="8026"/>
                      <a:pt x="8336" y="8026"/>
                    </a:cubicBezTo>
                    <a:cubicBezTo>
                      <a:pt x="8737" y="8026"/>
                      <a:pt x="9139" y="7988"/>
                      <a:pt x="9541" y="7907"/>
                    </a:cubicBezTo>
                    <a:cubicBezTo>
                      <a:pt x="13410" y="7173"/>
                      <a:pt x="15945" y="2903"/>
                      <a:pt x="1654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38"/>
              <p:cNvSpPr/>
              <p:nvPr/>
            </p:nvSpPr>
            <p:spPr>
              <a:xfrm>
                <a:off x="1299325" y="4375450"/>
                <a:ext cx="327750" cy="198250"/>
              </a:xfrm>
              <a:custGeom>
                <a:avLst/>
                <a:gdLst/>
                <a:ahLst/>
                <a:cxnLst/>
                <a:rect l="l" t="t" r="r" b="b"/>
                <a:pathLst>
                  <a:path w="13110" h="7930" extrusionOk="0">
                    <a:moveTo>
                      <a:pt x="12643" y="0"/>
                    </a:moveTo>
                    <a:cubicBezTo>
                      <a:pt x="11909" y="67"/>
                      <a:pt x="11175" y="67"/>
                      <a:pt x="10441" y="133"/>
                    </a:cubicBezTo>
                    <a:cubicBezTo>
                      <a:pt x="8039" y="234"/>
                      <a:pt x="5738" y="567"/>
                      <a:pt x="3469" y="1134"/>
                    </a:cubicBezTo>
                    <a:cubicBezTo>
                      <a:pt x="3269" y="1168"/>
                      <a:pt x="3069" y="1234"/>
                      <a:pt x="2836" y="1268"/>
                    </a:cubicBezTo>
                    <a:cubicBezTo>
                      <a:pt x="1902" y="1534"/>
                      <a:pt x="968" y="1801"/>
                      <a:pt x="0" y="2035"/>
                    </a:cubicBezTo>
                    <a:cubicBezTo>
                      <a:pt x="300" y="2669"/>
                      <a:pt x="567" y="3302"/>
                      <a:pt x="834" y="3936"/>
                    </a:cubicBezTo>
                    <a:cubicBezTo>
                      <a:pt x="734" y="4437"/>
                      <a:pt x="667" y="4904"/>
                      <a:pt x="567" y="5371"/>
                    </a:cubicBezTo>
                    <a:cubicBezTo>
                      <a:pt x="2169" y="6804"/>
                      <a:pt x="4339" y="7929"/>
                      <a:pt x="6499" y="7929"/>
                    </a:cubicBezTo>
                    <a:cubicBezTo>
                      <a:pt x="6903" y="7929"/>
                      <a:pt x="7306" y="7890"/>
                      <a:pt x="7706" y="7806"/>
                    </a:cubicBezTo>
                    <a:cubicBezTo>
                      <a:pt x="9974" y="7372"/>
                      <a:pt x="11909" y="5637"/>
                      <a:pt x="13110" y="3736"/>
                    </a:cubicBezTo>
                    <a:cubicBezTo>
                      <a:pt x="12843" y="3269"/>
                      <a:pt x="12609" y="2769"/>
                      <a:pt x="12376" y="2302"/>
                    </a:cubicBezTo>
                    <a:cubicBezTo>
                      <a:pt x="12476" y="1534"/>
                      <a:pt x="12576" y="767"/>
                      <a:pt x="12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38"/>
              <p:cNvSpPr/>
              <p:nvPr/>
            </p:nvSpPr>
            <p:spPr>
              <a:xfrm>
                <a:off x="1330175" y="4434650"/>
                <a:ext cx="269375" cy="51375"/>
              </a:xfrm>
              <a:custGeom>
                <a:avLst/>
                <a:gdLst/>
                <a:ahLst/>
                <a:cxnLst/>
                <a:rect l="l" t="t" r="r" b="b"/>
                <a:pathLst>
                  <a:path w="10775" h="2055" extrusionOk="0">
                    <a:moveTo>
                      <a:pt x="10775" y="0"/>
                    </a:moveTo>
                    <a:lnTo>
                      <a:pt x="10775" y="0"/>
                    </a:lnTo>
                    <a:cubicBezTo>
                      <a:pt x="9040" y="601"/>
                      <a:pt x="7306" y="1168"/>
                      <a:pt x="5504" y="1435"/>
                    </a:cubicBezTo>
                    <a:cubicBezTo>
                      <a:pt x="4545" y="1574"/>
                      <a:pt x="3585" y="1623"/>
                      <a:pt x="2625" y="1623"/>
                    </a:cubicBezTo>
                    <a:cubicBezTo>
                      <a:pt x="1750" y="1623"/>
                      <a:pt x="875" y="1583"/>
                      <a:pt x="0" y="1535"/>
                    </a:cubicBezTo>
                    <a:lnTo>
                      <a:pt x="0" y="1535"/>
                    </a:lnTo>
                    <a:cubicBezTo>
                      <a:pt x="1251" y="1859"/>
                      <a:pt x="2550" y="2055"/>
                      <a:pt x="3852" y="2055"/>
                    </a:cubicBezTo>
                    <a:cubicBezTo>
                      <a:pt x="4426" y="2055"/>
                      <a:pt x="5000" y="2017"/>
                      <a:pt x="5571" y="1935"/>
                    </a:cubicBezTo>
                    <a:cubicBezTo>
                      <a:pt x="7406" y="1668"/>
                      <a:pt x="9174" y="968"/>
                      <a:pt x="1077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38"/>
              <p:cNvSpPr/>
              <p:nvPr/>
            </p:nvSpPr>
            <p:spPr>
              <a:xfrm>
                <a:off x="1570350" y="4184825"/>
                <a:ext cx="194325" cy="71625"/>
              </a:xfrm>
              <a:custGeom>
                <a:avLst/>
                <a:gdLst/>
                <a:ahLst/>
                <a:cxnLst/>
                <a:rect l="l" t="t" r="r" b="b"/>
                <a:pathLst>
                  <a:path w="7773" h="2865" extrusionOk="0">
                    <a:moveTo>
                      <a:pt x="5180" y="1"/>
                    </a:moveTo>
                    <a:cubicBezTo>
                      <a:pt x="3182" y="1"/>
                      <a:pt x="837" y="1380"/>
                      <a:pt x="0" y="2788"/>
                    </a:cubicBezTo>
                    <a:cubicBezTo>
                      <a:pt x="0" y="2815"/>
                      <a:pt x="22" y="2864"/>
                      <a:pt x="48" y="2864"/>
                    </a:cubicBezTo>
                    <a:cubicBezTo>
                      <a:pt x="54" y="2864"/>
                      <a:pt x="61" y="2861"/>
                      <a:pt x="67" y="2855"/>
                    </a:cubicBezTo>
                    <a:cubicBezTo>
                      <a:pt x="1368" y="2221"/>
                      <a:pt x="2469" y="1421"/>
                      <a:pt x="3936" y="1187"/>
                    </a:cubicBezTo>
                    <a:cubicBezTo>
                      <a:pt x="4195" y="1141"/>
                      <a:pt x="4447" y="1122"/>
                      <a:pt x="4694" y="1122"/>
                    </a:cubicBezTo>
                    <a:cubicBezTo>
                      <a:pt x="5693" y="1122"/>
                      <a:pt x="6623" y="1427"/>
                      <a:pt x="7639" y="1454"/>
                    </a:cubicBezTo>
                    <a:cubicBezTo>
                      <a:pt x="7739" y="1454"/>
                      <a:pt x="7773" y="1354"/>
                      <a:pt x="7739" y="1287"/>
                    </a:cubicBezTo>
                    <a:cubicBezTo>
                      <a:pt x="7149" y="368"/>
                      <a:pt x="6211" y="1"/>
                      <a:pt x="5180" y="1"/>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38"/>
              <p:cNvSpPr/>
              <p:nvPr/>
            </p:nvSpPr>
            <p:spPr>
              <a:xfrm>
                <a:off x="1583700" y="4148375"/>
                <a:ext cx="55875" cy="36950"/>
              </a:xfrm>
              <a:custGeom>
                <a:avLst/>
                <a:gdLst/>
                <a:ahLst/>
                <a:cxnLst/>
                <a:rect l="l" t="t" r="r" b="b"/>
                <a:pathLst>
                  <a:path w="2235" h="1478" extrusionOk="0">
                    <a:moveTo>
                      <a:pt x="1925" y="1"/>
                    </a:moveTo>
                    <a:cubicBezTo>
                      <a:pt x="1585" y="1"/>
                      <a:pt x="1181" y="273"/>
                      <a:pt x="934" y="410"/>
                    </a:cubicBezTo>
                    <a:cubicBezTo>
                      <a:pt x="467" y="710"/>
                      <a:pt x="234" y="977"/>
                      <a:pt x="0" y="1444"/>
                    </a:cubicBezTo>
                    <a:cubicBezTo>
                      <a:pt x="0" y="1478"/>
                      <a:pt x="33" y="1478"/>
                      <a:pt x="33" y="1478"/>
                    </a:cubicBezTo>
                    <a:cubicBezTo>
                      <a:pt x="200" y="1377"/>
                      <a:pt x="400" y="1311"/>
                      <a:pt x="567" y="1211"/>
                    </a:cubicBezTo>
                    <a:cubicBezTo>
                      <a:pt x="767" y="1111"/>
                      <a:pt x="967" y="944"/>
                      <a:pt x="1168" y="844"/>
                    </a:cubicBezTo>
                    <a:cubicBezTo>
                      <a:pt x="1468" y="677"/>
                      <a:pt x="2001" y="610"/>
                      <a:pt x="2202" y="310"/>
                    </a:cubicBezTo>
                    <a:cubicBezTo>
                      <a:pt x="2235" y="210"/>
                      <a:pt x="2235" y="110"/>
                      <a:pt x="2135" y="43"/>
                    </a:cubicBezTo>
                    <a:cubicBezTo>
                      <a:pt x="2070" y="14"/>
                      <a:pt x="1999" y="1"/>
                      <a:pt x="1925" y="1"/>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38"/>
              <p:cNvSpPr/>
              <p:nvPr/>
            </p:nvSpPr>
            <p:spPr>
              <a:xfrm>
                <a:off x="1105150" y="4258575"/>
                <a:ext cx="197525" cy="57900"/>
              </a:xfrm>
              <a:custGeom>
                <a:avLst/>
                <a:gdLst/>
                <a:ahLst/>
                <a:cxnLst/>
                <a:rect l="l" t="t" r="r" b="b"/>
                <a:pathLst>
                  <a:path w="7901" h="2316" extrusionOk="0">
                    <a:moveTo>
                      <a:pt x="3683" y="0"/>
                    </a:moveTo>
                    <a:cubicBezTo>
                      <a:pt x="2025" y="0"/>
                      <a:pt x="470" y="612"/>
                      <a:pt x="28" y="2173"/>
                    </a:cubicBezTo>
                    <a:cubicBezTo>
                      <a:pt x="1" y="2256"/>
                      <a:pt x="64" y="2315"/>
                      <a:pt x="124" y="2315"/>
                    </a:cubicBezTo>
                    <a:cubicBezTo>
                      <a:pt x="137" y="2315"/>
                      <a:pt x="150" y="2313"/>
                      <a:pt x="162" y="2307"/>
                    </a:cubicBezTo>
                    <a:cubicBezTo>
                      <a:pt x="1396" y="1906"/>
                      <a:pt x="2330" y="1139"/>
                      <a:pt x="3664" y="972"/>
                    </a:cubicBezTo>
                    <a:cubicBezTo>
                      <a:pt x="3890" y="947"/>
                      <a:pt x="4112" y="935"/>
                      <a:pt x="4330" y="935"/>
                    </a:cubicBezTo>
                    <a:cubicBezTo>
                      <a:pt x="5527" y="935"/>
                      <a:pt x="6621" y="1280"/>
                      <a:pt x="7834" y="1506"/>
                    </a:cubicBezTo>
                    <a:cubicBezTo>
                      <a:pt x="7901" y="1506"/>
                      <a:pt x="7901" y="1439"/>
                      <a:pt x="7867" y="1406"/>
                    </a:cubicBezTo>
                    <a:cubicBezTo>
                      <a:pt x="6982" y="570"/>
                      <a:pt x="5285" y="0"/>
                      <a:pt x="3683"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38"/>
              <p:cNvSpPr/>
              <p:nvPr/>
            </p:nvSpPr>
            <p:spPr>
              <a:xfrm>
                <a:off x="1206750" y="4208650"/>
                <a:ext cx="62575" cy="23375"/>
              </a:xfrm>
              <a:custGeom>
                <a:avLst/>
                <a:gdLst/>
                <a:ahLst/>
                <a:cxnLst/>
                <a:rect l="l" t="t" r="r" b="b"/>
                <a:pathLst>
                  <a:path w="2503" h="935" extrusionOk="0">
                    <a:moveTo>
                      <a:pt x="494" y="1"/>
                    </a:moveTo>
                    <a:cubicBezTo>
                      <a:pt x="329" y="1"/>
                      <a:pt x="178" y="36"/>
                      <a:pt x="67" y="134"/>
                    </a:cubicBezTo>
                    <a:cubicBezTo>
                      <a:pt x="1" y="234"/>
                      <a:pt x="1" y="334"/>
                      <a:pt x="67" y="401"/>
                    </a:cubicBezTo>
                    <a:cubicBezTo>
                      <a:pt x="334" y="634"/>
                      <a:pt x="868" y="568"/>
                      <a:pt x="1201" y="634"/>
                    </a:cubicBezTo>
                    <a:cubicBezTo>
                      <a:pt x="1435" y="668"/>
                      <a:pt x="1635" y="768"/>
                      <a:pt x="1869" y="834"/>
                    </a:cubicBezTo>
                    <a:cubicBezTo>
                      <a:pt x="2069" y="868"/>
                      <a:pt x="2269" y="868"/>
                      <a:pt x="2469" y="935"/>
                    </a:cubicBezTo>
                    <a:cubicBezTo>
                      <a:pt x="2502" y="935"/>
                      <a:pt x="2502" y="901"/>
                      <a:pt x="2502" y="901"/>
                    </a:cubicBezTo>
                    <a:cubicBezTo>
                      <a:pt x="2135" y="501"/>
                      <a:pt x="1835" y="301"/>
                      <a:pt x="1335" y="167"/>
                    </a:cubicBezTo>
                    <a:cubicBezTo>
                      <a:pt x="1103" y="104"/>
                      <a:pt x="778" y="1"/>
                      <a:pt x="494" y="1"/>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38"/>
              <p:cNvSpPr/>
              <p:nvPr/>
            </p:nvSpPr>
            <p:spPr>
              <a:xfrm>
                <a:off x="1835025" y="4191750"/>
                <a:ext cx="130625" cy="180125"/>
              </a:xfrm>
              <a:custGeom>
                <a:avLst/>
                <a:gdLst/>
                <a:ahLst/>
                <a:cxnLst/>
                <a:rect l="l" t="t" r="r" b="b"/>
                <a:pathLst>
                  <a:path w="5225" h="7205" extrusionOk="0">
                    <a:moveTo>
                      <a:pt x="3909" y="0"/>
                    </a:moveTo>
                    <a:cubicBezTo>
                      <a:pt x="3124" y="0"/>
                      <a:pt x="2435" y="655"/>
                      <a:pt x="1889" y="1310"/>
                    </a:cubicBezTo>
                    <a:cubicBezTo>
                      <a:pt x="1288" y="2011"/>
                      <a:pt x="855" y="2811"/>
                      <a:pt x="555" y="3679"/>
                    </a:cubicBezTo>
                    <a:cubicBezTo>
                      <a:pt x="421" y="4079"/>
                      <a:pt x="321" y="4446"/>
                      <a:pt x="221" y="4846"/>
                    </a:cubicBezTo>
                    <a:cubicBezTo>
                      <a:pt x="88" y="5447"/>
                      <a:pt x="21" y="6080"/>
                      <a:pt x="21" y="6714"/>
                    </a:cubicBezTo>
                    <a:cubicBezTo>
                      <a:pt x="1" y="7013"/>
                      <a:pt x="242" y="7204"/>
                      <a:pt x="447" y="7204"/>
                    </a:cubicBezTo>
                    <a:cubicBezTo>
                      <a:pt x="586" y="7204"/>
                      <a:pt x="708" y="7116"/>
                      <a:pt x="721" y="6914"/>
                    </a:cubicBezTo>
                    <a:cubicBezTo>
                      <a:pt x="721" y="5947"/>
                      <a:pt x="888" y="5046"/>
                      <a:pt x="1155" y="4212"/>
                    </a:cubicBezTo>
                    <a:cubicBezTo>
                      <a:pt x="1825" y="3799"/>
                      <a:pt x="2658" y="3420"/>
                      <a:pt x="3414" y="3420"/>
                    </a:cubicBezTo>
                    <a:cubicBezTo>
                      <a:pt x="3937" y="3420"/>
                      <a:pt x="4422" y="3601"/>
                      <a:pt x="4791" y="4079"/>
                    </a:cubicBezTo>
                    <a:cubicBezTo>
                      <a:pt x="4791" y="4079"/>
                      <a:pt x="4824" y="4079"/>
                      <a:pt x="4824" y="4046"/>
                    </a:cubicBezTo>
                    <a:cubicBezTo>
                      <a:pt x="4504" y="3047"/>
                      <a:pt x="3896" y="2719"/>
                      <a:pt x="3211" y="2719"/>
                    </a:cubicBezTo>
                    <a:cubicBezTo>
                      <a:pt x="2684" y="2719"/>
                      <a:pt x="2111" y="2913"/>
                      <a:pt x="1589" y="3145"/>
                    </a:cubicBezTo>
                    <a:lnTo>
                      <a:pt x="1622" y="3078"/>
                    </a:lnTo>
                    <a:cubicBezTo>
                      <a:pt x="2157" y="2064"/>
                      <a:pt x="3215" y="504"/>
                      <a:pt x="4475" y="504"/>
                    </a:cubicBezTo>
                    <a:cubicBezTo>
                      <a:pt x="4708" y="504"/>
                      <a:pt x="4947" y="557"/>
                      <a:pt x="5191" y="677"/>
                    </a:cubicBezTo>
                    <a:cubicBezTo>
                      <a:pt x="5225" y="677"/>
                      <a:pt x="5225" y="643"/>
                      <a:pt x="5225" y="643"/>
                    </a:cubicBezTo>
                    <a:cubicBezTo>
                      <a:pt x="4764" y="182"/>
                      <a:pt x="4323" y="0"/>
                      <a:pt x="3909"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38"/>
              <p:cNvSpPr/>
              <p:nvPr/>
            </p:nvSpPr>
            <p:spPr>
              <a:xfrm>
                <a:off x="920725" y="4337950"/>
                <a:ext cx="155075" cy="163450"/>
              </a:xfrm>
              <a:custGeom>
                <a:avLst/>
                <a:gdLst/>
                <a:ahLst/>
                <a:cxnLst/>
                <a:rect l="l" t="t" r="r" b="b"/>
                <a:pathLst>
                  <a:path w="6203" h="6538" extrusionOk="0">
                    <a:moveTo>
                      <a:pt x="1408" y="0"/>
                    </a:moveTo>
                    <a:cubicBezTo>
                      <a:pt x="921" y="0"/>
                      <a:pt x="438" y="237"/>
                      <a:pt x="0" y="866"/>
                    </a:cubicBezTo>
                    <a:cubicBezTo>
                      <a:pt x="0" y="900"/>
                      <a:pt x="0" y="900"/>
                      <a:pt x="33" y="900"/>
                    </a:cubicBezTo>
                    <a:cubicBezTo>
                      <a:pt x="332" y="686"/>
                      <a:pt x="645" y="596"/>
                      <a:pt x="959" y="596"/>
                    </a:cubicBezTo>
                    <a:cubicBezTo>
                      <a:pt x="2119" y="596"/>
                      <a:pt x="3306" y="1828"/>
                      <a:pt x="3936" y="2668"/>
                    </a:cubicBezTo>
                    <a:cubicBezTo>
                      <a:pt x="3936" y="2701"/>
                      <a:pt x="3970" y="2701"/>
                      <a:pt x="3970" y="2734"/>
                    </a:cubicBezTo>
                    <a:cubicBezTo>
                      <a:pt x="3569" y="2639"/>
                      <a:pt x="3148" y="2564"/>
                      <a:pt x="2751" y="2564"/>
                    </a:cubicBezTo>
                    <a:cubicBezTo>
                      <a:pt x="1894" y="2564"/>
                      <a:pt x="1150" y="2914"/>
                      <a:pt x="967" y="4169"/>
                    </a:cubicBezTo>
                    <a:cubicBezTo>
                      <a:pt x="945" y="4169"/>
                      <a:pt x="953" y="4183"/>
                      <a:pt x="970" y="4183"/>
                    </a:cubicBezTo>
                    <a:cubicBezTo>
                      <a:pt x="979" y="4183"/>
                      <a:pt x="990" y="4180"/>
                      <a:pt x="1001" y="4169"/>
                    </a:cubicBezTo>
                    <a:cubicBezTo>
                      <a:pt x="1347" y="3510"/>
                      <a:pt x="1973" y="3284"/>
                      <a:pt x="2668" y="3284"/>
                    </a:cubicBezTo>
                    <a:cubicBezTo>
                      <a:pt x="3310" y="3284"/>
                      <a:pt x="4010" y="3477"/>
                      <a:pt x="4603" y="3702"/>
                    </a:cubicBezTo>
                    <a:cubicBezTo>
                      <a:pt x="5004" y="4469"/>
                      <a:pt x="5304" y="5369"/>
                      <a:pt x="5471" y="6303"/>
                    </a:cubicBezTo>
                    <a:cubicBezTo>
                      <a:pt x="5506" y="6468"/>
                      <a:pt x="5612" y="6538"/>
                      <a:pt x="5730" y="6538"/>
                    </a:cubicBezTo>
                    <a:cubicBezTo>
                      <a:pt x="5946" y="6538"/>
                      <a:pt x="6203" y="6305"/>
                      <a:pt x="6138" y="6003"/>
                    </a:cubicBezTo>
                    <a:cubicBezTo>
                      <a:pt x="6004" y="5369"/>
                      <a:pt x="5838" y="4769"/>
                      <a:pt x="5604" y="4202"/>
                    </a:cubicBezTo>
                    <a:cubicBezTo>
                      <a:pt x="5471" y="3802"/>
                      <a:pt x="5304" y="3435"/>
                      <a:pt x="5104" y="3101"/>
                    </a:cubicBezTo>
                    <a:cubicBezTo>
                      <a:pt x="4637" y="2301"/>
                      <a:pt x="4070" y="1567"/>
                      <a:pt x="3403" y="1000"/>
                    </a:cubicBezTo>
                    <a:cubicBezTo>
                      <a:pt x="2812" y="488"/>
                      <a:pt x="2106" y="0"/>
                      <a:pt x="1408"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38"/>
              <p:cNvSpPr/>
              <p:nvPr/>
            </p:nvSpPr>
            <p:spPr>
              <a:xfrm>
                <a:off x="932400" y="3627150"/>
                <a:ext cx="926500" cy="625725"/>
              </a:xfrm>
              <a:custGeom>
                <a:avLst/>
                <a:gdLst/>
                <a:ahLst/>
                <a:cxnLst/>
                <a:rect l="l" t="t" r="r" b="b"/>
                <a:pathLst>
                  <a:path w="37060" h="25029" extrusionOk="0">
                    <a:moveTo>
                      <a:pt x="22165" y="1"/>
                    </a:moveTo>
                    <a:cubicBezTo>
                      <a:pt x="20678" y="1"/>
                      <a:pt x="19179" y="157"/>
                      <a:pt x="17679" y="344"/>
                    </a:cubicBezTo>
                    <a:cubicBezTo>
                      <a:pt x="14244" y="778"/>
                      <a:pt x="10774" y="1478"/>
                      <a:pt x="7706" y="3180"/>
                    </a:cubicBezTo>
                    <a:cubicBezTo>
                      <a:pt x="4170" y="5148"/>
                      <a:pt x="1068" y="8950"/>
                      <a:pt x="267" y="13087"/>
                    </a:cubicBezTo>
                    <a:cubicBezTo>
                      <a:pt x="167" y="13620"/>
                      <a:pt x="100" y="14121"/>
                      <a:pt x="67" y="14654"/>
                    </a:cubicBezTo>
                    <a:cubicBezTo>
                      <a:pt x="0" y="15288"/>
                      <a:pt x="0" y="15955"/>
                      <a:pt x="33" y="16589"/>
                    </a:cubicBezTo>
                    <a:cubicBezTo>
                      <a:pt x="100" y="17690"/>
                      <a:pt x="267" y="18757"/>
                      <a:pt x="534" y="19791"/>
                    </a:cubicBezTo>
                    <a:cubicBezTo>
                      <a:pt x="1034" y="21693"/>
                      <a:pt x="1635" y="23627"/>
                      <a:pt x="3069" y="25028"/>
                    </a:cubicBezTo>
                    <a:cubicBezTo>
                      <a:pt x="3269" y="23961"/>
                      <a:pt x="3769" y="22527"/>
                      <a:pt x="3903" y="22226"/>
                    </a:cubicBezTo>
                    <a:cubicBezTo>
                      <a:pt x="4437" y="20692"/>
                      <a:pt x="4470" y="18991"/>
                      <a:pt x="4737" y="17390"/>
                    </a:cubicBezTo>
                    <a:cubicBezTo>
                      <a:pt x="4737" y="17356"/>
                      <a:pt x="4737" y="17323"/>
                      <a:pt x="4737" y="17290"/>
                    </a:cubicBezTo>
                    <a:cubicBezTo>
                      <a:pt x="4870" y="16456"/>
                      <a:pt x="5037" y="15622"/>
                      <a:pt x="5237" y="14821"/>
                    </a:cubicBezTo>
                    <a:cubicBezTo>
                      <a:pt x="5237" y="14821"/>
                      <a:pt x="5237" y="14788"/>
                      <a:pt x="5237" y="14788"/>
                    </a:cubicBezTo>
                    <a:cubicBezTo>
                      <a:pt x="5304" y="14522"/>
                      <a:pt x="5935" y="12661"/>
                      <a:pt x="5838" y="12554"/>
                    </a:cubicBezTo>
                    <a:lnTo>
                      <a:pt x="5838" y="12554"/>
                    </a:lnTo>
                    <a:cubicBezTo>
                      <a:pt x="6472" y="13221"/>
                      <a:pt x="6905" y="13988"/>
                      <a:pt x="7272" y="14821"/>
                    </a:cubicBezTo>
                    <a:cubicBezTo>
                      <a:pt x="7606" y="15688"/>
                      <a:pt x="7839" y="16622"/>
                      <a:pt x="8039" y="17590"/>
                    </a:cubicBezTo>
                    <a:cubicBezTo>
                      <a:pt x="8139" y="18224"/>
                      <a:pt x="8239" y="18891"/>
                      <a:pt x="8306" y="19525"/>
                    </a:cubicBezTo>
                    <a:cubicBezTo>
                      <a:pt x="8319" y="19592"/>
                      <a:pt x="8637" y="19621"/>
                      <a:pt x="9161" y="19621"/>
                    </a:cubicBezTo>
                    <a:cubicBezTo>
                      <a:pt x="9934" y="19621"/>
                      <a:pt x="11156" y="19557"/>
                      <a:pt x="12509" y="19458"/>
                    </a:cubicBezTo>
                    <a:cubicBezTo>
                      <a:pt x="12442" y="18891"/>
                      <a:pt x="12376" y="18357"/>
                      <a:pt x="12276" y="17823"/>
                    </a:cubicBezTo>
                    <a:cubicBezTo>
                      <a:pt x="12109" y="16756"/>
                      <a:pt x="11842" y="15688"/>
                      <a:pt x="11542" y="14654"/>
                    </a:cubicBezTo>
                    <a:cubicBezTo>
                      <a:pt x="11308" y="13854"/>
                      <a:pt x="11041" y="13020"/>
                      <a:pt x="10774" y="12219"/>
                    </a:cubicBezTo>
                    <a:cubicBezTo>
                      <a:pt x="10753" y="12154"/>
                      <a:pt x="10831" y="12088"/>
                      <a:pt x="10897" y="12088"/>
                    </a:cubicBezTo>
                    <a:cubicBezTo>
                      <a:pt x="10932" y="12088"/>
                      <a:pt x="10963" y="12107"/>
                      <a:pt x="10975" y="12153"/>
                    </a:cubicBezTo>
                    <a:cubicBezTo>
                      <a:pt x="11241" y="12920"/>
                      <a:pt x="11575" y="13754"/>
                      <a:pt x="11875" y="14621"/>
                    </a:cubicBezTo>
                    <a:cubicBezTo>
                      <a:pt x="12242" y="15655"/>
                      <a:pt x="12609" y="16723"/>
                      <a:pt x="12876" y="17823"/>
                    </a:cubicBezTo>
                    <a:cubicBezTo>
                      <a:pt x="12976" y="18357"/>
                      <a:pt x="13109" y="18891"/>
                      <a:pt x="13176" y="19424"/>
                    </a:cubicBezTo>
                    <a:cubicBezTo>
                      <a:pt x="16245" y="19191"/>
                      <a:pt x="19714" y="18857"/>
                      <a:pt x="20281" y="18791"/>
                    </a:cubicBezTo>
                    <a:cubicBezTo>
                      <a:pt x="21349" y="18691"/>
                      <a:pt x="22416" y="18557"/>
                      <a:pt x="23484" y="18424"/>
                    </a:cubicBezTo>
                    <a:cubicBezTo>
                      <a:pt x="23484" y="18357"/>
                      <a:pt x="23484" y="18257"/>
                      <a:pt x="23450" y="18190"/>
                    </a:cubicBezTo>
                    <a:cubicBezTo>
                      <a:pt x="23383" y="17890"/>
                      <a:pt x="23317" y="17590"/>
                      <a:pt x="23250" y="17256"/>
                    </a:cubicBezTo>
                    <a:cubicBezTo>
                      <a:pt x="23017" y="16189"/>
                      <a:pt x="22783" y="15155"/>
                      <a:pt x="22750" y="14021"/>
                    </a:cubicBezTo>
                    <a:cubicBezTo>
                      <a:pt x="22728" y="13955"/>
                      <a:pt x="22806" y="13890"/>
                      <a:pt x="22872" y="13890"/>
                    </a:cubicBezTo>
                    <a:cubicBezTo>
                      <a:pt x="22907" y="13890"/>
                      <a:pt x="22938" y="13908"/>
                      <a:pt x="22950" y="13954"/>
                    </a:cubicBezTo>
                    <a:cubicBezTo>
                      <a:pt x="23183" y="14821"/>
                      <a:pt x="23684" y="15955"/>
                      <a:pt x="24117" y="17156"/>
                    </a:cubicBezTo>
                    <a:cubicBezTo>
                      <a:pt x="24251" y="17523"/>
                      <a:pt x="24384" y="17890"/>
                      <a:pt x="24484" y="18257"/>
                    </a:cubicBezTo>
                    <a:cubicBezTo>
                      <a:pt x="25218" y="18190"/>
                      <a:pt x="25919" y="18057"/>
                      <a:pt x="26619" y="17957"/>
                    </a:cubicBezTo>
                    <a:cubicBezTo>
                      <a:pt x="26552" y="17590"/>
                      <a:pt x="26486" y="17190"/>
                      <a:pt x="26419" y="16789"/>
                    </a:cubicBezTo>
                    <a:cubicBezTo>
                      <a:pt x="26352" y="16489"/>
                      <a:pt x="26286" y="16189"/>
                      <a:pt x="26252" y="15889"/>
                    </a:cubicBezTo>
                    <a:cubicBezTo>
                      <a:pt x="26232" y="15789"/>
                      <a:pt x="26307" y="15725"/>
                      <a:pt x="26385" y="15725"/>
                    </a:cubicBezTo>
                    <a:cubicBezTo>
                      <a:pt x="26438" y="15725"/>
                      <a:pt x="26492" y="15755"/>
                      <a:pt x="26519" y="15822"/>
                    </a:cubicBezTo>
                    <a:cubicBezTo>
                      <a:pt x="26652" y="16089"/>
                      <a:pt x="26786" y="16389"/>
                      <a:pt x="26953" y="16723"/>
                    </a:cubicBezTo>
                    <a:cubicBezTo>
                      <a:pt x="27086" y="17056"/>
                      <a:pt x="27253" y="17456"/>
                      <a:pt x="27386" y="17823"/>
                    </a:cubicBezTo>
                    <a:cubicBezTo>
                      <a:pt x="28754" y="17623"/>
                      <a:pt x="30122" y="17356"/>
                      <a:pt x="31489" y="17089"/>
                    </a:cubicBezTo>
                    <a:cubicBezTo>
                      <a:pt x="31456" y="16656"/>
                      <a:pt x="31423" y="16222"/>
                      <a:pt x="31389" y="15789"/>
                    </a:cubicBezTo>
                    <a:cubicBezTo>
                      <a:pt x="31222" y="14388"/>
                      <a:pt x="30956" y="13020"/>
                      <a:pt x="30455" y="11686"/>
                    </a:cubicBezTo>
                    <a:cubicBezTo>
                      <a:pt x="30022" y="10618"/>
                      <a:pt x="29454" y="9551"/>
                      <a:pt x="28654" y="8517"/>
                    </a:cubicBezTo>
                    <a:cubicBezTo>
                      <a:pt x="28654" y="8493"/>
                      <a:pt x="28671" y="8470"/>
                      <a:pt x="28680" y="8470"/>
                    </a:cubicBezTo>
                    <a:cubicBezTo>
                      <a:pt x="28684" y="8470"/>
                      <a:pt x="28687" y="8474"/>
                      <a:pt x="28687" y="8483"/>
                    </a:cubicBezTo>
                    <a:cubicBezTo>
                      <a:pt x="29454" y="9417"/>
                      <a:pt x="30155" y="10485"/>
                      <a:pt x="30755" y="11619"/>
                    </a:cubicBezTo>
                    <a:cubicBezTo>
                      <a:pt x="31389" y="12853"/>
                      <a:pt x="31956" y="14221"/>
                      <a:pt x="32290" y="15588"/>
                    </a:cubicBezTo>
                    <a:cubicBezTo>
                      <a:pt x="32390" y="16022"/>
                      <a:pt x="32490" y="16456"/>
                      <a:pt x="32557" y="16889"/>
                    </a:cubicBezTo>
                    <a:cubicBezTo>
                      <a:pt x="32890" y="16823"/>
                      <a:pt x="33224" y="16756"/>
                      <a:pt x="33557" y="16689"/>
                    </a:cubicBezTo>
                    <a:lnTo>
                      <a:pt x="36193" y="19791"/>
                    </a:lnTo>
                    <a:cubicBezTo>
                      <a:pt x="36259" y="19858"/>
                      <a:pt x="36326" y="19925"/>
                      <a:pt x="36459" y="19925"/>
                    </a:cubicBezTo>
                    <a:cubicBezTo>
                      <a:pt x="36593" y="19925"/>
                      <a:pt x="36626" y="19725"/>
                      <a:pt x="36660" y="19591"/>
                    </a:cubicBezTo>
                    <a:cubicBezTo>
                      <a:pt x="36860" y="17857"/>
                      <a:pt x="37060" y="16089"/>
                      <a:pt x="37060" y="14321"/>
                    </a:cubicBezTo>
                    <a:cubicBezTo>
                      <a:pt x="37060" y="13820"/>
                      <a:pt x="37060" y="13320"/>
                      <a:pt x="37027" y="12820"/>
                    </a:cubicBezTo>
                    <a:cubicBezTo>
                      <a:pt x="36960" y="11886"/>
                      <a:pt x="36826" y="10918"/>
                      <a:pt x="36593" y="9951"/>
                    </a:cubicBezTo>
                    <a:cubicBezTo>
                      <a:pt x="36293" y="8683"/>
                      <a:pt x="35859" y="7483"/>
                      <a:pt x="35159" y="6482"/>
                    </a:cubicBezTo>
                    <a:cubicBezTo>
                      <a:pt x="33090" y="3046"/>
                      <a:pt x="29421" y="1178"/>
                      <a:pt x="25618" y="344"/>
                    </a:cubicBezTo>
                    <a:cubicBezTo>
                      <a:pt x="24478" y="96"/>
                      <a:pt x="23326" y="1"/>
                      <a:pt x="221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38"/>
              <p:cNvSpPr/>
              <p:nvPr/>
            </p:nvSpPr>
            <p:spPr>
              <a:xfrm>
                <a:off x="932400" y="3993500"/>
                <a:ext cx="74225" cy="58400"/>
              </a:xfrm>
              <a:custGeom>
                <a:avLst/>
                <a:gdLst/>
                <a:ahLst/>
                <a:cxnLst/>
                <a:rect l="l" t="t" r="r" b="b"/>
                <a:pathLst>
                  <a:path w="2969" h="2336" extrusionOk="0">
                    <a:moveTo>
                      <a:pt x="67" y="0"/>
                    </a:moveTo>
                    <a:cubicBezTo>
                      <a:pt x="0" y="634"/>
                      <a:pt x="0" y="1301"/>
                      <a:pt x="33" y="1935"/>
                    </a:cubicBezTo>
                    <a:cubicBezTo>
                      <a:pt x="901" y="2102"/>
                      <a:pt x="1735" y="2235"/>
                      <a:pt x="2602" y="2335"/>
                    </a:cubicBezTo>
                    <a:cubicBezTo>
                      <a:pt x="2702" y="1602"/>
                      <a:pt x="2835" y="868"/>
                      <a:pt x="2969" y="134"/>
                    </a:cubicBezTo>
                    <a:cubicBezTo>
                      <a:pt x="2002" y="100"/>
                      <a:pt x="1034" y="67"/>
                      <a:pt x="67"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38"/>
              <p:cNvSpPr/>
              <p:nvPr/>
            </p:nvSpPr>
            <p:spPr>
              <a:xfrm>
                <a:off x="1011625" y="3996825"/>
                <a:ext cx="51725" cy="62575"/>
              </a:xfrm>
              <a:custGeom>
                <a:avLst/>
                <a:gdLst/>
                <a:ahLst/>
                <a:cxnLst/>
                <a:rect l="l" t="t" r="r" b="b"/>
                <a:pathLst>
                  <a:path w="2069" h="2503" extrusionOk="0">
                    <a:moveTo>
                      <a:pt x="267" y="1"/>
                    </a:moveTo>
                    <a:cubicBezTo>
                      <a:pt x="167" y="768"/>
                      <a:pt x="100" y="1535"/>
                      <a:pt x="0" y="2302"/>
                    </a:cubicBezTo>
                    <a:cubicBezTo>
                      <a:pt x="167" y="2302"/>
                      <a:pt x="300" y="2336"/>
                      <a:pt x="467" y="2369"/>
                    </a:cubicBezTo>
                    <a:cubicBezTo>
                      <a:pt x="834" y="2403"/>
                      <a:pt x="1201" y="2469"/>
                      <a:pt x="1568" y="2503"/>
                    </a:cubicBezTo>
                    <a:cubicBezTo>
                      <a:pt x="1701" y="1669"/>
                      <a:pt x="1868" y="835"/>
                      <a:pt x="2068" y="34"/>
                    </a:cubicBezTo>
                    <a:lnTo>
                      <a:pt x="1568" y="34"/>
                    </a:lnTo>
                    <a:cubicBezTo>
                      <a:pt x="1134" y="34"/>
                      <a:pt x="701" y="1"/>
                      <a:pt x="267"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38"/>
              <p:cNvSpPr/>
              <p:nvPr/>
            </p:nvSpPr>
            <p:spPr>
              <a:xfrm>
                <a:off x="1195075" y="3993500"/>
                <a:ext cx="44225" cy="79250"/>
              </a:xfrm>
              <a:custGeom>
                <a:avLst/>
                <a:gdLst/>
                <a:ahLst/>
                <a:cxnLst/>
                <a:rect l="l" t="t" r="r" b="b"/>
                <a:pathLst>
                  <a:path w="1769" h="3170" extrusionOk="0">
                    <a:moveTo>
                      <a:pt x="1035" y="0"/>
                    </a:moveTo>
                    <a:cubicBezTo>
                      <a:pt x="701" y="34"/>
                      <a:pt x="334" y="34"/>
                      <a:pt x="1" y="34"/>
                    </a:cubicBezTo>
                    <a:cubicBezTo>
                      <a:pt x="334" y="1068"/>
                      <a:pt x="601" y="2102"/>
                      <a:pt x="835" y="3136"/>
                    </a:cubicBezTo>
                    <a:cubicBezTo>
                      <a:pt x="1168" y="3136"/>
                      <a:pt x="1468" y="3136"/>
                      <a:pt x="1769" y="3169"/>
                    </a:cubicBezTo>
                    <a:cubicBezTo>
                      <a:pt x="1602" y="2102"/>
                      <a:pt x="1335" y="1034"/>
                      <a:pt x="1035"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38"/>
              <p:cNvSpPr/>
              <p:nvPr/>
            </p:nvSpPr>
            <p:spPr>
              <a:xfrm>
                <a:off x="1114175" y="3995175"/>
                <a:ext cx="90100" cy="75900"/>
              </a:xfrm>
              <a:custGeom>
                <a:avLst/>
                <a:gdLst/>
                <a:ahLst/>
                <a:cxnLst/>
                <a:rect l="l" t="t" r="r" b="b"/>
                <a:pathLst>
                  <a:path w="3604" h="3036" extrusionOk="0">
                    <a:moveTo>
                      <a:pt x="2836" y="0"/>
                    </a:moveTo>
                    <a:cubicBezTo>
                      <a:pt x="1902" y="33"/>
                      <a:pt x="935" y="67"/>
                      <a:pt x="1" y="100"/>
                    </a:cubicBezTo>
                    <a:cubicBezTo>
                      <a:pt x="335" y="967"/>
                      <a:pt x="568" y="1901"/>
                      <a:pt x="768" y="2869"/>
                    </a:cubicBezTo>
                    <a:cubicBezTo>
                      <a:pt x="1702" y="2936"/>
                      <a:pt x="2670" y="3002"/>
                      <a:pt x="3604" y="3036"/>
                    </a:cubicBezTo>
                    <a:cubicBezTo>
                      <a:pt x="3437" y="2002"/>
                      <a:pt x="3170" y="1001"/>
                      <a:pt x="2836"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38"/>
              <p:cNvSpPr/>
              <p:nvPr/>
            </p:nvSpPr>
            <p:spPr>
              <a:xfrm>
                <a:off x="1229275" y="3988500"/>
                <a:ext cx="73400" cy="84250"/>
              </a:xfrm>
              <a:custGeom>
                <a:avLst/>
                <a:gdLst/>
                <a:ahLst/>
                <a:cxnLst/>
                <a:rect l="l" t="t" r="r" b="b"/>
                <a:pathLst>
                  <a:path w="2936" h="3370" extrusionOk="0">
                    <a:moveTo>
                      <a:pt x="2269" y="0"/>
                    </a:moveTo>
                    <a:cubicBezTo>
                      <a:pt x="1501" y="67"/>
                      <a:pt x="767" y="134"/>
                      <a:pt x="0" y="167"/>
                    </a:cubicBezTo>
                    <a:cubicBezTo>
                      <a:pt x="367" y="1201"/>
                      <a:pt x="734" y="2269"/>
                      <a:pt x="1001" y="3369"/>
                    </a:cubicBezTo>
                    <a:lnTo>
                      <a:pt x="2936" y="3369"/>
                    </a:lnTo>
                    <a:cubicBezTo>
                      <a:pt x="2802" y="2235"/>
                      <a:pt x="2535" y="1134"/>
                      <a:pt x="2269"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38"/>
              <p:cNvSpPr/>
              <p:nvPr/>
            </p:nvSpPr>
            <p:spPr>
              <a:xfrm>
                <a:off x="1295150" y="3971825"/>
                <a:ext cx="155125" cy="100925"/>
              </a:xfrm>
              <a:custGeom>
                <a:avLst/>
                <a:gdLst/>
                <a:ahLst/>
                <a:cxnLst/>
                <a:rect l="l" t="t" r="r" b="b"/>
                <a:pathLst>
                  <a:path w="6205" h="4037" extrusionOk="0">
                    <a:moveTo>
                      <a:pt x="5438" y="0"/>
                    </a:moveTo>
                    <a:lnTo>
                      <a:pt x="5037" y="33"/>
                    </a:lnTo>
                    <a:cubicBezTo>
                      <a:pt x="3370" y="300"/>
                      <a:pt x="1668" y="500"/>
                      <a:pt x="0" y="634"/>
                    </a:cubicBezTo>
                    <a:cubicBezTo>
                      <a:pt x="334" y="1635"/>
                      <a:pt x="634" y="2669"/>
                      <a:pt x="801" y="3736"/>
                    </a:cubicBezTo>
                    <a:cubicBezTo>
                      <a:pt x="801" y="3836"/>
                      <a:pt x="801" y="3936"/>
                      <a:pt x="834" y="4036"/>
                    </a:cubicBezTo>
                    <a:cubicBezTo>
                      <a:pt x="2035" y="4003"/>
                      <a:pt x="3236" y="3970"/>
                      <a:pt x="4437" y="3903"/>
                    </a:cubicBezTo>
                    <a:cubicBezTo>
                      <a:pt x="5037" y="3836"/>
                      <a:pt x="5638" y="3803"/>
                      <a:pt x="6205" y="3736"/>
                    </a:cubicBezTo>
                    <a:cubicBezTo>
                      <a:pt x="6172" y="3536"/>
                      <a:pt x="6138" y="3336"/>
                      <a:pt x="6071" y="3136"/>
                    </a:cubicBezTo>
                    <a:cubicBezTo>
                      <a:pt x="5838" y="2102"/>
                      <a:pt x="5638" y="1034"/>
                      <a:pt x="5438"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38"/>
              <p:cNvSpPr/>
              <p:nvPr/>
            </p:nvSpPr>
            <p:spPr>
              <a:xfrm>
                <a:off x="1647075" y="3919275"/>
                <a:ext cx="70075" cy="109275"/>
              </a:xfrm>
              <a:custGeom>
                <a:avLst/>
                <a:gdLst/>
                <a:ahLst/>
                <a:cxnLst/>
                <a:rect l="l" t="t" r="r" b="b"/>
                <a:pathLst>
                  <a:path w="2803" h="4371" extrusionOk="0">
                    <a:moveTo>
                      <a:pt x="1868" y="1"/>
                    </a:moveTo>
                    <a:cubicBezTo>
                      <a:pt x="1234" y="167"/>
                      <a:pt x="634" y="301"/>
                      <a:pt x="0" y="434"/>
                    </a:cubicBezTo>
                    <a:cubicBezTo>
                      <a:pt x="567" y="1602"/>
                      <a:pt x="1068" y="2803"/>
                      <a:pt x="1501" y="4003"/>
                    </a:cubicBezTo>
                    <a:cubicBezTo>
                      <a:pt x="1535" y="4104"/>
                      <a:pt x="1568" y="4237"/>
                      <a:pt x="1601" y="4370"/>
                    </a:cubicBezTo>
                    <a:cubicBezTo>
                      <a:pt x="2002" y="4304"/>
                      <a:pt x="2402" y="4204"/>
                      <a:pt x="2802" y="4104"/>
                    </a:cubicBezTo>
                    <a:cubicBezTo>
                      <a:pt x="2635" y="2703"/>
                      <a:pt x="2369" y="1335"/>
                      <a:pt x="1868"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38"/>
              <p:cNvSpPr/>
              <p:nvPr/>
            </p:nvSpPr>
            <p:spPr>
              <a:xfrm>
                <a:off x="1446925" y="3932625"/>
                <a:ext cx="221025" cy="130950"/>
              </a:xfrm>
              <a:custGeom>
                <a:avLst/>
                <a:gdLst/>
                <a:ahLst/>
                <a:cxnLst/>
                <a:rect l="l" t="t" r="r" b="b"/>
                <a:pathLst>
                  <a:path w="8841" h="5238" extrusionOk="0">
                    <a:moveTo>
                      <a:pt x="7639" y="0"/>
                    </a:moveTo>
                    <a:cubicBezTo>
                      <a:pt x="5104" y="567"/>
                      <a:pt x="2569" y="1068"/>
                      <a:pt x="0" y="1468"/>
                    </a:cubicBezTo>
                    <a:cubicBezTo>
                      <a:pt x="234" y="2202"/>
                      <a:pt x="467" y="2969"/>
                      <a:pt x="668" y="3736"/>
                    </a:cubicBezTo>
                    <a:cubicBezTo>
                      <a:pt x="801" y="4237"/>
                      <a:pt x="901" y="4737"/>
                      <a:pt x="1035" y="5237"/>
                    </a:cubicBezTo>
                    <a:cubicBezTo>
                      <a:pt x="1568" y="5171"/>
                      <a:pt x="2135" y="5104"/>
                      <a:pt x="2669" y="5037"/>
                    </a:cubicBezTo>
                    <a:cubicBezTo>
                      <a:pt x="2436" y="3970"/>
                      <a:pt x="2202" y="2936"/>
                      <a:pt x="2135" y="1802"/>
                    </a:cubicBezTo>
                    <a:cubicBezTo>
                      <a:pt x="2135" y="1736"/>
                      <a:pt x="2221" y="1671"/>
                      <a:pt x="2290" y="1671"/>
                    </a:cubicBezTo>
                    <a:cubicBezTo>
                      <a:pt x="2326" y="1671"/>
                      <a:pt x="2357" y="1689"/>
                      <a:pt x="2369" y="1735"/>
                    </a:cubicBezTo>
                    <a:cubicBezTo>
                      <a:pt x="2602" y="2602"/>
                      <a:pt x="3103" y="3736"/>
                      <a:pt x="3536" y="4937"/>
                    </a:cubicBezTo>
                    <a:cubicBezTo>
                      <a:pt x="4304" y="4837"/>
                      <a:pt x="5071" y="4704"/>
                      <a:pt x="5805" y="4570"/>
                    </a:cubicBezTo>
                    <a:cubicBezTo>
                      <a:pt x="5771" y="4270"/>
                      <a:pt x="5705" y="3970"/>
                      <a:pt x="5671" y="3670"/>
                    </a:cubicBezTo>
                    <a:cubicBezTo>
                      <a:pt x="5651" y="3570"/>
                      <a:pt x="5726" y="3506"/>
                      <a:pt x="5804" y="3506"/>
                    </a:cubicBezTo>
                    <a:cubicBezTo>
                      <a:pt x="5857" y="3506"/>
                      <a:pt x="5911" y="3536"/>
                      <a:pt x="5938" y="3603"/>
                    </a:cubicBezTo>
                    <a:cubicBezTo>
                      <a:pt x="6071" y="3870"/>
                      <a:pt x="6205" y="4170"/>
                      <a:pt x="6372" y="4504"/>
                    </a:cubicBezTo>
                    <a:cubicBezTo>
                      <a:pt x="7206" y="4337"/>
                      <a:pt x="8040" y="4170"/>
                      <a:pt x="8840" y="4003"/>
                    </a:cubicBezTo>
                    <a:cubicBezTo>
                      <a:pt x="8540" y="2669"/>
                      <a:pt x="8140" y="1301"/>
                      <a:pt x="7639"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38"/>
              <p:cNvSpPr/>
              <p:nvPr/>
            </p:nvSpPr>
            <p:spPr>
              <a:xfrm>
                <a:off x="1701275" y="3894250"/>
                <a:ext cx="98425" cy="122625"/>
              </a:xfrm>
              <a:custGeom>
                <a:avLst/>
                <a:gdLst/>
                <a:ahLst/>
                <a:cxnLst/>
                <a:rect l="l" t="t" r="r" b="b"/>
                <a:pathLst>
                  <a:path w="3937" h="4905" extrusionOk="0">
                    <a:moveTo>
                      <a:pt x="3369" y="1"/>
                    </a:moveTo>
                    <a:cubicBezTo>
                      <a:pt x="2235" y="334"/>
                      <a:pt x="1135" y="635"/>
                      <a:pt x="0" y="935"/>
                    </a:cubicBezTo>
                    <a:cubicBezTo>
                      <a:pt x="668" y="2202"/>
                      <a:pt x="1201" y="3537"/>
                      <a:pt x="1535" y="4904"/>
                    </a:cubicBezTo>
                    <a:cubicBezTo>
                      <a:pt x="1935" y="4804"/>
                      <a:pt x="2335" y="4704"/>
                      <a:pt x="2769" y="4604"/>
                    </a:cubicBezTo>
                    <a:cubicBezTo>
                      <a:pt x="3136" y="4504"/>
                      <a:pt x="3536" y="4404"/>
                      <a:pt x="3937" y="4304"/>
                    </a:cubicBezTo>
                    <a:cubicBezTo>
                      <a:pt x="3903" y="4037"/>
                      <a:pt x="3903" y="3770"/>
                      <a:pt x="3870" y="3503"/>
                    </a:cubicBezTo>
                    <a:cubicBezTo>
                      <a:pt x="3770" y="2303"/>
                      <a:pt x="3603" y="1135"/>
                      <a:pt x="3369"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38"/>
              <p:cNvSpPr/>
              <p:nvPr/>
            </p:nvSpPr>
            <p:spPr>
              <a:xfrm>
                <a:off x="1803000" y="3875075"/>
                <a:ext cx="55900" cy="120125"/>
              </a:xfrm>
              <a:custGeom>
                <a:avLst/>
                <a:gdLst/>
                <a:ahLst/>
                <a:cxnLst/>
                <a:rect l="l" t="t" r="r" b="b"/>
                <a:pathLst>
                  <a:path w="2236" h="4805" extrusionOk="0">
                    <a:moveTo>
                      <a:pt x="1769" y="1"/>
                    </a:moveTo>
                    <a:cubicBezTo>
                      <a:pt x="1202" y="201"/>
                      <a:pt x="601" y="368"/>
                      <a:pt x="1" y="568"/>
                    </a:cubicBezTo>
                    <a:cubicBezTo>
                      <a:pt x="201" y="1235"/>
                      <a:pt x="368" y="1902"/>
                      <a:pt x="468" y="2603"/>
                    </a:cubicBezTo>
                    <a:cubicBezTo>
                      <a:pt x="568" y="3336"/>
                      <a:pt x="668" y="4070"/>
                      <a:pt x="768" y="4804"/>
                    </a:cubicBezTo>
                    <a:cubicBezTo>
                      <a:pt x="1269" y="4671"/>
                      <a:pt x="1769" y="4537"/>
                      <a:pt x="2236" y="4404"/>
                    </a:cubicBezTo>
                    <a:cubicBezTo>
                      <a:pt x="2236" y="3903"/>
                      <a:pt x="2236" y="3403"/>
                      <a:pt x="2203" y="2903"/>
                    </a:cubicBezTo>
                    <a:cubicBezTo>
                      <a:pt x="2136" y="1969"/>
                      <a:pt x="2002" y="968"/>
                      <a:pt x="1769"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 name="Google Shape;1691;p38">
            <a:extLst>
              <a:ext uri="{FF2B5EF4-FFF2-40B4-BE49-F238E27FC236}">
                <a16:creationId xmlns:a16="http://schemas.microsoft.com/office/drawing/2014/main" id="{5DE89141-33F2-800C-C056-A5D4C3C1C09C}"/>
              </a:ext>
            </a:extLst>
          </p:cNvPr>
          <p:cNvGrpSpPr/>
          <p:nvPr/>
        </p:nvGrpSpPr>
        <p:grpSpPr>
          <a:xfrm>
            <a:off x="6936136" y="3586817"/>
            <a:ext cx="1211396" cy="999055"/>
            <a:chOff x="939574" y="3499738"/>
            <a:chExt cx="1288611" cy="967179"/>
          </a:xfrm>
        </p:grpSpPr>
        <p:sp>
          <p:nvSpPr>
            <p:cNvPr id="3" name="Google Shape;1692;p38">
              <a:extLst>
                <a:ext uri="{FF2B5EF4-FFF2-40B4-BE49-F238E27FC236}">
                  <a16:creationId xmlns:a16="http://schemas.microsoft.com/office/drawing/2014/main" id="{54436857-6F33-825D-F261-97425B077813}"/>
                </a:ext>
              </a:extLst>
            </p:cNvPr>
            <p:cNvSpPr/>
            <p:nvPr/>
          </p:nvSpPr>
          <p:spPr>
            <a:xfrm>
              <a:off x="942721" y="3499738"/>
              <a:ext cx="1285464" cy="967157"/>
            </a:xfrm>
            <a:custGeom>
              <a:avLst/>
              <a:gdLst/>
              <a:ahLst/>
              <a:cxnLst/>
              <a:rect l="l" t="t" r="r" b="b"/>
              <a:pathLst>
                <a:path w="58610" h="44097" extrusionOk="0">
                  <a:moveTo>
                    <a:pt x="29237" y="1"/>
                  </a:moveTo>
                  <a:cubicBezTo>
                    <a:pt x="26559" y="1"/>
                    <a:pt x="23816" y="300"/>
                    <a:pt x="21049" y="1627"/>
                  </a:cubicBezTo>
                  <a:cubicBezTo>
                    <a:pt x="19381" y="2461"/>
                    <a:pt x="17680" y="3528"/>
                    <a:pt x="15979" y="4929"/>
                  </a:cubicBezTo>
                  <a:cubicBezTo>
                    <a:pt x="11509" y="8699"/>
                    <a:pt x="7172" y="13602"/>
                    <a:pt x="3203" y="24677"/>
                  </a:cubicBezTo>
                  <a:cubicBezTo>
                    <a:pt x="2102" y="27779"/>
                    <a:pt x="1035" y="31348"/>
                    <a:pt x="1" y="35485"/>
                  </a:cubicBezTo>
                  <a:cubicBezTo>
                    <a:pt x="1535" y="35985"/>
                    <a:pt x="3003" y="36485"/>
                    <a:pt x="4471" y="36952"/>
                  </a:cubicBezTo>
                  <a:cubicBezTo>
                    <a:pt x="5038" y="35018"/>
                    <a:pt x="5571" y="33083"/>
                    <a:pt x="6272" y="31181"/>
                  </a:cubicBezTo>
                  <a:cubicBezTo>
                    <a:pt x="6272" y="31165"/>
                    <a:pt x="6289" y="31156"/>
                    <a:pt x="6305" y="31156"/>
                  </a:cubicBezTo>
                  <a:cubicBezTo>
                    <a:pt x="6322" y="31156"/>
                    <a:pt x="6339" y="31165"/>
                    <a:pt x="6339" y="31181"/>
                  </a:cubicBezTo>
                  <a:cubicBezTo>
                    <a:pt x="6505" y="33150"/>
                    <a:pt x="6138" y="35051"/>
                    <a:pt x="5738" y="36952"/>
                  </a:cubicBezTo>
                  <a:cubicBezTo>
                    <a:pt x="5705" y="37086"/>
                    <a:pt x="5705" y="37219"/>
                    <a:pt x="5671" y="37353"/>
                  </a:cubicBezTo>
                  <a:cubicBezTo>
                    <a:pt x="13177" y="39721"/>
                    <a:pt x="19982" y="41556"/>
                    <a:pt x="26386" y="42723"/>
                  </a:cubicBezTo>
                  <a:cubicBezTo>
                    <a:pt x="26586" y="42189"/>
                    <a:pt x="26820" y="41656"/>
                    <a:pt x="26987" y="41222"/>
                  </a:cubicBezTo>
                  <a:cubicBezTo>
                    <a:pt x="27016" y="41163"/>
                    <a:pt x="27077" y="41137"/>
                    <a:pt x="27137" y="41137"/>
                  </a:cubicBezTo>
                  <a:cubicBezTo>
                    <a:pt x="27213" y="41137"/>
                    <a:pt x="27287" y="41180"/>
                    <a:pt x="27287" y="41255"/>
                  </a:cubicBezTo>
                  <a:cubicBezTo>
                    <a:pt x="27320" y="41822"/>
                    <a:pt x="27287" y="42323"/>
                    <a:pt x="27187" y="42856"/>
                  </a:cubicBezTo>
                  <a:cubicBezTo>
                    <a:pt x="27754" y="42957"/>
                    <a:pt x="28321" y="43057"/>
                    <a:pt x="28888" y="43157"/>
                  </a:cubicBezTo>
                  <a:cubicBezTo>
                    <a:pt x="29088" y="42156"/>
                    <a:pt x="29355" y="41222"/>
                    <a:pt x="29622" y="40255"/>
                  </a:cubicBezTo>
                  <a:cubicBezTo>
                    <a:pt x="29637" y="40225"/>
                    <a:pt x="29672" y="40208"/>
                    <a:pt x="29709" y="40208"/>
                  </a:cubicBezTo>
                  <a:cubicBezTo>
                    <a:pt x="29755" y="40208"/>
                    <a:pt x="29804" y="40233"/>
                    <a:pt x="29822" y="40288"/>
                  </a:cubicBezTo>
                  <a:cubicBezTo>
                    <a:pt x="29855" y="41289"/>
                    <a:pt x="29822" y="42289"/>
                    <a:pt x="29755" y="43290"/>
                  </a:cubicBezTo>
                  <a:cubicBezTo>
                    <a:pt x="33410" y="43814"/>
                    <a:pt x="36929" y="44096"/>
                    <a:pt x="40369" y="44096"/>
                  </a:cubicBezTo>
                  <a:cubicBezTo>
                    <a:pt x="44370" y="44096"/>
                    <a:pt x="48264" y="43715"/>
                    <a:pt x="52138" y="42890"/>
                  </a:cubicBezTo>
                  <a:cubicBezTo>
                    <a:pt x="52238" y="41689"/>
                    <a:pt x="52438" y="40521"/>
                    <a:pt x="52772" y="39321"/>
                  </a:cubicBezTo>
                  <a:cubicBezTo>
                    <a:pt x="52786" y="39279"/>
                    <a:pt x="52817" y="39260"/>
                    <a:pt x="52849" y="39260"/>
                  </a:cubicBezTo>
                  <a:cubicBezTo>
                    <a:pt x="52893" y="39260"/>
                    <a:pt x="52938" y="39296"/>
                    <a:pt x="52938" y="39354"/>
                  </a:cubicBezTo>
                  <a:cubicBezTo>
                    <a:pt x="52938" y="40388"/>
                    <a:pt x="53039" y="41522"/>
                    <a:pt x="53105" y="42690"/>
                  </a:cubicBezTo>
                  <a:cubicBezTo>
                    <a:pt x="53639" y="42556"/>
                    <a:pt x="54206" y="42423"/>
                    <a:pt x="54740" y="42289"/>
                  </a:cubicBezTo>
                  <a:cubicBezTo>
                    <a:pt x="54673" y="39988"/>
                    <a:pt x="54440" y="37719"/>
                    <a:pt x="54339" y="35418"/>
                  </a:cubicBezTo>
                  <a:cubicBezTo>
                    <a:pt x="54339" y="35399"/>
                    <a:pt x="54362" y="35379"/>
                    <a:pt x="54381" y="35379"/>
                  </a:cubicBezTo>
                  <a:cubicBezTo>
                    <a:pt x="54394" y="35379"/>
                    <a:pt x="54406" y="35390"/>
                    <a:pt x="54406" y="35418"/>
                  </a:cubicBezTo>
                  <a:cubicBezTo>
                    <a:pt x="54773" y="37619"/>
                    <a:pt x="55207" y="39854"/>
                    <a:pt x="55574" y="42056"/>
                  </a:cubicBezTo>
                  <a:cubicBezTo>
                    <a:pt x="56374" y="41856"/>
                    <a:pt x="57141" y="41622"/>
                    <a:pt x="57942" y="41355"/>
                  </a:cubicBezTo>
                  <a:cubicBezTo>
                    <a:pt x="58609" y="41122"/>
                    <a:pt x="57809" y="32049"/>
                    <a:pt x="57709" y="31482"/>
                  </a:cubicBezTo>
                  <a:cubicBezTo>
                    <a:pt x="57642" y="31181"/>
                    <a:pt x="57575" y="30915"/>
                    <a:pt x="57542" y="30614"/>
                  </a:cubicBezTo>
                  <a:cubicBezTo>
                    <a:pt x="56941" y="27546"/>
                    <a:pt x="56408" y="23476"/>
                    <a:pt x="55707" y="21008"/>
                  </a:cubicBezTo>
                  <a:cubicBezTo>
                    <a:pt x="54106" y="15570"/>
                    <a:pt x="51638" y="11601"/>
                    <a:pt x="48936" y="8599"/>
                  </a:cubicBezTo>
                  <a:cubicBezTo>
                    <a:pt x="47401" y="6530"/>
                    <a:pt x="45333" y="4929"/>
                    <a:pt x="43265" y="3695"/>
                  </a:cubicBezTo>
                  <a:cubicBezTo>
                    <a:pt x="43098" y="3562"/>
                    <a:pt x="42931" y="3462"/>
                    <a:pt x="42765" y="3362"/>
                  </a:cubicBezTo>
                  <a:cubicBezTo>
                    <a:pt x="38862" y="726"/>
                    <a:pt x="34759" y="126"/>
                    <a:pt x="30689" y="26"/>
                  </a:cubicBezTo>
                  <a:cubicBezTo>
                    <a:pt x="30208" y="10"/>
                    <a:pt x="29724" y="1"/>
                    <a:pt x="29237" y="1"/>
                  </a:cubicBezTo>
                  <a:close/>
                </a:path>
              </a:pathLst>
            </a:custGeom>
            <a:solidFill>
              <a:srgbClr val="F4F4F4"/>
            </a:solidFill>
            <a:ln w="114300" cap="flat" cmpd="sng">
              <a:solidFill>
                <a:srgbClr val="F4F4F4"/>
              </a:solidFill>
              <a:prstDash val="solid"/>
              <a:round/>
              <a:headEnd type="none" w="sm" len="sm"/>
              <a:tailEnd type="none" w="sm" len="sm"/>
            </a:ln>
            <a:effectLst>
              <a:outerShdw dist="38100" dir="2400000" algn="bl" rotWithShape="0">
                <a:srgbClr val="844851">
                  <a:alpha val="21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grpSp>
          <p:nvGrpSpPr>
            <p:cNvPr id="4" name="Google Shape;1693;p38">
              <a:extLst>
                <a:ext uri="{FF2B5EF4-FFF2-40B4-BE49-F238E27FC236}">
                  <a16:creationId xmlns:a16="http://schemas.microsoft.com/office/drawing/2014/main" id="{33BA72C7-C877-6A3C-7A30-887F01EDDA5A}"/>
                </a:ext>
              </a:extLst>
            </p:cNvPr>
            <p:cNvGrpSpPr/>
            <p:nvPr/>
          </p:nvGrpSpPr>
          <p:grpSpPr>
            <a:xfrm>
              <a:off x="939574" y="3499760"/>
              <a:ext cx="1285464" cy="967157"/>
              <a:chOff x="787850" y="3378725"/>
              <a:chExt cx="1465250" cy="1102425"/>
            </a:xfrm>
          </p:grpSpPr>
          <p:sp>
            <p:nvSpPr>
              <p:cNvPr id="5" name="Google Shape;1694;p38">
                <a:extLst>
                  <a:ext uri="{FF2B5EF4-FFF2-40B4-BE49-F238E27FC236}">
                    <a16:creationId xmlns:a16="http://schemas.microsoft.com/office/drawing/2014/main" id="{2D60C3ED-5C50-0464-A7F7-294F6A0A6A8E}"/>
                  </a:ext>
                </a:extLst>
              </p:cNvPr>
              <p:cNvSpPr/>
              <p:nvPr/>
            </p:nvSpPr>
            <p:spPr>
              <a:xfrm>
                <a:off x="787850" y="3378725"/>
                <a:ext cx="1465250" cy="1102425"/>
              </a:xfrm>
              <a:custGeom>
                <a:avLst/>
                <a:gdLst/>
                <a:ahLst/>
                <a:cxnLst/>
                <a:rect l="l" t="t" r="r" b="b"/>
                <a:pathLst>
                  <a:path w="58610" h="44097" extrusionOk="0">
                    <a:moveTo>
                      <a:pt x="29237" y="1"/>
                    </a:moveTo>
                    <a:cubicBezTo>
                      <a:pt x="26559" y="1"/>
                      <a:pt x="23816" y="300"/>
                      <a:pt x="21049" y="1627"/>
                    </a:cubicBezTo>
                    <a:cubicBezTo>
                      <a:pt x="19381" y="2461"/>
                      <a:pt x="17680" y="3528"/>
                      <a:pt x="15979" y="4929"/>
                    </a:cubicBezTo>
                    <a:cubicBezTo>
                      <a:pt x="11509" y="8699"/>
                      <a:pt x="7172" y="13602"/>
                      <a:pt x="3203" y="24677"/>
                    </a:cubicBezTo>
                    <a:cubicBezTo>
                      <a:pt x="2102" y="27779"/>
                      <a:pt x="1035" y="31348"/>
                      <a:pt x="1" y="35485"/>
                    </a:cubicBezTo>
                    <a:cubicBezTo>
                      <a:pt x="1535" y="35985"/>
                      <a:pt x="3003" y="36485"/>
                      <a:pt x="4471" y="36952"/>
                    </a:cubicBezTo>
                    <a:cubicBezTo>
                      <a:pt x="5038" y="35018"/>
                      <a:pt x="5571" y="33083"/>
                      <a:pt x="6272" y="31181"/>
                    </a:cubicBezTo>
                    <a:cubicBezTo>
                      <a:pt x="6272" y="31165"/>
                      <a:pt x="6289" y="31156"/>
                      <a:pt x="6305" y="31156"/>
                    </a:cubicBezTo>
                    <a:cubicBezTo>
                      <a:pt x="6322" y="31156"/>
                      <a:pt x="6339" y="31165"/>
                      <a:pt x="6339" y="31181"/>
                    </a:cubicBezTo>
                    <a:cubicBezTo>
                      <a:pt x="6505" y="33150"/>
                      <a:pt x="6138" y="35084"/>
                      <a:pt x="5738" y="36952"/>
                    </a:cubicBezTo>
                    <a:cubicBezTo>
                      <a:pt x="5705" y="37086"/>
                      <a:pt x="5705" y="37219"/>
                      <a:pt x="5671" y="37353"/>
                    </a:cubicBezTo>
                    <a:cubicBezTo>
                      <a:pt x="13177" y="39721"/>
                      <a:pt x="19982" y="41556"/>
                      <a:pt x="26386" y="42723"/>
                    </a:cubicBezTo>
                    <a:cubicBezTo>
                      <a:pt x="26586" y="42189"/>
                      <a:pt x="26820" y="41656"/>
                      <a:pt x="26987" y="41222"/>
                    </a:cubicBezTo>
                    <a:cubicBezTo>
                      <a:pt x="27001" y="41163"/>
                      <a:pt x="27061" y="41137"/>
                      <a:pt x="27123" y="41137"/>
                    </a:cubicBezTo>
                    <a:cubicBezTo>
                      <a:pt x="27203" y="41137"/>
                      <a:pt x="27287" y="41180"/>
                      <a:pt x="27287" y="41255"/>
                    </a:cubicBezTo>
                    <a:cubicBezTo>
                      <a:pt x="27320" y="41822"/>
                      <a:pt x="27287" y="42323"/>
                      <a:pt x="27187" y="42856"/>
                    </a:cubicBezTo>
                    <a:cubicBezTo>
                      <a:pt x="27754" y="42957"/>
                      <a:pt x="28321" y="43057"/>
                      <a:pt x="28888" y="43157"/>
                    </a:cubicBezTo>
                    <a:cubicBezTo>
                      <a:pt x="29088" y="42189"/>
                      <a:pt x="29355" y="41222"/>
                      <a:pt x="29622" y="40255"/>
                    </a:cubicBezTo>
                    <a:cubicBezTo>
                      <a:pt x="29637" y="40225"/>
                      <a:pt x="29679" y="40208"/>
                      <a:pt x="29720" y="40208"/>
                    </a:cubicBezTo>
                    <a:cubicBezTo>
                      <a:pt x="29771" y="40208"/>
                      <a:pt x="29822" y="40233"/>
                      <a:pt x="29822" y="40288"/>
                    </a:cubicBezTo>
                    <a:cubicBezTo>
                      <a:pt x="29855" y="41289"/>
                      <a:pt x="29822" y="42289"/>
                      <a:pt x="29755" y="43290"/>
                    </a:cubicBezTo>
                    <a:cubicBezTo>
                      <a:pt x="33395" y="43814"/>
                      <a:pt x="36913" y="44096"/>
                      <a:pt x="40356" y="44096"/>
                    </a:cubicBezTo>
                    <a:cubicBezTo>
                      <a:pt x="44360" y="44096"/>
                      <a:pt x="48264" y="43715"/>
                      <a:pt x="52138" y="42890"/>
                    </a:cubicBezTo>
                    <a:cubicBezTo>
                      <a:pt x="52238" y="41689"/>
                      <a:pt x="52438" y="40521"/>
                      <a:pt x="52772" y="39321"/>
                    </a:cubicBezTo>
                    <a:cubicBezTo>
                      <a:pt x="52786" y="39279"/>
                      <a:pt x="52817" y="39260"/>
                      <a:pt x="52849" y="39260"/>
                    </a:cubicBezTo>
                    <a:cubicBezTo>
                      <a:pt x="52893" y="39260"/>
                      <a:pt x="52938" y="39296"/>
                      <a:pt x="52938" y="39354"/>
                    </a:cubicBezTo>
                    <a:cubicBezTo>
                      <a:pt x="52938" y="40388"/>
                      <a:pt x="53039" y="41522"/>
                      <a:pt x="53105" y="42690"/>
                    </a:cubicBezTo>
                    <a:cubicBezTo>
                      <a:pt x="53639" y="42556"/>
                      <a:pt x="54206" y="42423"/>
                      <a:pt x="54740" y="42289"/>
                    </a:cubicBezTo>
                    <a:cubicBezTo>
                      <a:pt x="54673" y="39988"/>
                      <a:pt x="54440" y="37719"/>
                      <a:pt x="54339" y="35418"/>
                    </a:cubicBezTo>
                    <a:cubicBezTo>
                      <a:pt x="54339" y="35401"/>
                      <a:pt x="54356" y="35393"/>
                      <a:pt x="54373" y="35393"/>
                    </a:cubicBezTo>
                    <a:cubicBezTo>
                      <a:pt x="54390" y="35393"/>
                      <a:pt x="54406" y="35401"/>
                      <a:pt x="54406" y="35418"/>
                    </a:cubicBezTo>
                    <a:cubicBezTo>
                      <a:pt x="54773" y="37619"/>
                      <a:pt x="55207" y="39854"/>
                      <a:pt x="55574" y="42056"/>
                    </a:cubicBezTo>
                    <a:cubicBezTo>
                      <a:pt x="56374" y="41856"/>
                      <a:pt x="57141" y="41622"/>
                      <a:pt x="57942" y="41355"/>
                    </a:cubicBezTo>
                    <a:cubicBezTo>
                      <a:pt x="58609" y="41122"/>
                      <a:pt x="57809" y="32049"/>
                      <a:pt x="57709" y="31482"/>
                    </a:cubicBezTo>
                    <a:cubicBezTo>
                      <a:pt x="57642" y="31181"/>
                      <a:pt x="57575" y="30915"/>
                      <a:pt x="57542" y="30614"/>
                    </a:cubicBezTo>
                    <a:cubicBezTo>
                      <a:pt x="56941" y="27546"/>
                      <a:pt x="56408" y="23476"/>
                      <a:pt x="55707" y="20974"/>
                    </a:cubicBezTo>
                    <a:cubicBezTo>
                      <a:pt x="52905" y="11467"/>
                      <a:pt x="47401" y="6464"/>
                      <a:pt x="42765" y="3362"/>
                    </a:cubicBezTo>
                    <a:cubicBezTo>
                      <a:pt x="38862" y="726"/>
                      <a:pt x="34759" y="126"/>
                      <a:pt x="30689" y="26"/>
                    </a:cubicBezTo>
                    <a:cubicBezTo>
                      <a:pt x="30208" y="10"/>
                      <a:pt x="29724" y="1"/>
                      <a:pt x="2923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6" name="Google Shape;1695;p38">
                <a:extLst>
                  <a:ext uri="{FF2B5EF4-FFF2-40B4-BE49-F238E27FC236}">
                    <a16:creationId xmlns:a16="http://schemas.microsoft.com/office/drawing/2014/main" id="{A11198F0-7EF6-7C56-E5DC-602CCE195ED8}"/>
                  </a:ext>
                </a:extLst>
              </p:cNvPr>
              <p:cNvSpPr/>
              <p:nvPr/>
            </p:nvSpPr>
            <p:spPr>
              <a:xfrm>
                <a:off x="787850" y="3995625"/>
                <a:ext cx="1465250" cy="485525"/>
              </a:xfrm>
              <a:custGeom>
                <a:avLst/>
                <a:gdLst/>
                <a:ahLst/>
                <a:cxnLst/>
                <a:rect l="l" t="t" r="r" b="b"/>
                <a:pathLst>
                  <a:path w="58610" h="19421" extrusionOk="0">
                    <a:moveTo>
                      <a:pt x="3203" y="1"/>
                    </a:moveTo>
                    <a:cubicBezTo>
                      <a:pt x="2102" y="3103"/>
                      <a:pt x="1035" y="6672"/>
                      <a:pt x="1" y="10809"/>
                    </a:cubicBezTo>
                    <a:cubicBezTo>
                      <a:pt x="1535" y="11309"/>
                      <a:pt x="3003" y="11809"/>
                      <a:pt x="4471" y="12276"/>
                    </a:cubicBezTo>
                    <a:cubicBezTo>
                      <a:pt x="5038" y="10342"/>
                      <a:pt x="5571" y="8407"/>
                      <a:pt x="6272" y="6505"/>
                    </a:cubicBezTo>
                    <a:cubicBezTo>
                      <a:pt x="6272" y="6489"/>
                      <a:pt x="6289" y="6480"/>
                      <a:pt x="6305" y="6480"/>
                    </a:cubicBezTo>
                    <a:cubicBezTo>
                      <a:pt x="6322" y="6480"/>
                      <a:pt x="6339" y="6489"/>
                      <a:pt x="6339" y="6505"/>
                    </a:cubicBezTo>
                    <a:cubicBezTo>
                      <a:pt x="6505" y="8474"/>
                      <a:pt x="6138" y="10408"/>
                      <a:pt x="5738" y="12276"/>
                    </a:cubicBezTo>
                    <a:cubicBezTo>
                      <a:pt x="5705" y="12410"/>
                      <a:pt x="5705" y="12543"/>
                      <a:pt x="5671" y="12677"/>
                    </a:cubicBezTo>
                    <a:cubicBezTo>
                      <a:pt x="13177" y="15045"/>
                      <a:pt x="19982" y="16880"/>
                      <a:pt x="26386" y="18047"/>
                    </a:cubicBezTo>
                    <a:cubicBezTo>
                      <a:pt x="26586" y="17513"/>
                      <a:pt x="26820" y="16980"/>
                      <a:pt x="26987" y="16546"/>
                    </a:cubicBezTo>
                    <a:cubicBezTo>
                      <a:pt x="27001" y="16487"/>
                      <a:pt x="27061" y="16461"/>
                      <a:pt x="27123" y="16461"/>
                    </a:cubicBezTo>
                    <a:cubicBezTo>
                      <a:pt x="27203" y="16461"/>
                      <a:pt x="27287" y="16504"/>
                      <a:pt x="27287" y="16579"/>
                    </a:cubicBezTo>
                    <a:cubicBezTo>
                      <a:pt x="27320" y="17146"/>
                      <a:pt x="27287" y="17647"/>
                      <a:pt x="27187" y="18180"/>
                    </a:cubicBezTo>
                    <a:cubicBezTo>
                      <a:pt x="27754" y="18281"/>
                      <a:pt x="28321" y="18381"/>
                      <a:pt x="28888" y="18481"/>
                    </a:cubicBezTo>
                    <a:cubicBezTo>
                      <a:pt x="29088" y="17513"/>
                      <a:pt x="29355" y="16546"/>
                      <a:pt x="29622" y="15579"/>
                    </a:cubicBezTo>
                    <a:cubicBezTo>
                      <a:pt x="29637" y="15549"/>
                      <a:pt x="29679" y="15532"/>
                      <a:pt x="29720" y="15532"/>
                    </a:cubicBezTo>
                    <a:cubicBezTo>
                      <a:pt x="29771" y="15532"/>
                      <a:pt x="29822" y="15557"/>
                      <a:pt x="29822" y="15612"/>
                    </a:cubicBezTo>
                    <a:cubicBezTo>
                      <a:pt x="29855" y="16613"/>
                      <a:pt x="29822" y="17613"/>
                      <a:pt x="29755" y="18614"/>
                    </a:cubicBezTo>
                    <a:cubicBezTo>
                      <a:pt x="33395" y="19138"/>
                      <a:pt x="36913" y="19420"/>
                      <a:pt x="40356" y="19420"/>
                    </a:cubicBezTo>
                    <a:cubicBezTo>
                      <a:pt x="44360" y="19420"/>
                      <a:pt x="48264" y="19039"/>
                      <a:pt x="52138" y="18214"/>
                    </a:cubicBezTo>
                    <a:cubicBezTo>
                      <a:pt x="52238" y="17013"/>
                      <a:pt x="52438" y="15845"/>
                      <a:pt x="52772" y="14645"/>
                    </a:cubicBezTo>
                    <a:cubicBezTo>
                      <a:pt x="52786" y="14603"/>
                      <a:pt x="52817" y="14584"/>
                      <a:pt x="52849" y="14584"/>
                    </a:cubicBezTo>
                    <a:cubicBezTo>
                      <a:pt x="52893" y="14584"/>
                      <a:pt x="52938" y="14620"/>
                      <a:pt x="52938" y="14678"/>
                    </a:cubicBezTo>
                    <a:cubicBezTo>
                      <a:pt x="52938" y="15712"/>
                      <a:pt x="53039" y="16846"/>
                      <a:pt x="53105" y="18014"/>
                    </a:cubicBezTo>
                    <a:cubicBezTo>
                      <a:pt x="53639" y="17880"/>
                      <a:pt x="54206" y="17747"/>
                      <a:pt x="54740" y="17613"/>
                    </a:cubicBezTo>
                    <a:cubicBezTo>
                      <a:pt x="54673" y="15312"/>
                      <a:pt x="54440" y="13043"/>
                      <a:pt x="54339" y="10742"/>
                    </a:cubicBezTo>
                    <a:cubicBezTo>
                      <a:pt x="54339" y="10725"/>
                      <a:pt x="54356" y="10717"/>
                      <a:pt x="54373" y="10717"/>
                    </a:cubicBezTo>
                    <a:cubicBezTo>
                      <a:pt x="54390" y="10717"/>
                      <a:pt x="54406" y="10725"/>
                      <a:pt x="54406" y="10742"/>
                    </a:cubicBezTo>
                    <a:cubicBezTo>
                      <a:pt x="54773" y="12943"/>
                      <a:pt x="55207" y="15178"/>
                      <a:pt x="55574" y="17380"/>
                    </a:cubicBezTo>
                    <a:cubicBezTo>
                      <a:pt x="56374" y="17180"/>
                      <a:pt x="57141" y="16946"/>
                      <a:pt x="57942" y="16679"/>
                    </a:cubicBezTo>
                    <a:cubicBezTo>
                      <a:pt x="58609" y="16446"/>
                      <a:pt x="57809" y="7373"/>
                      <a:pt x="57709" y="6772"/>
                    </a:cubicBezTo>
                    <a:cubicBezTo>
                      <a:pt x="57642" y="6505"/>
                      <a:pt x="57575" y="6239"/>
                      <a:pt x="57542" y="5938"/>
                    </a:cubicBezTo>
                    <a:cubicBezTo>
                      <a:pt x="51178" y="7340"/>
                      <a:pt x="44659" y="8049"/>
                      <a:pt x="38143" y="8049"/>
                    </a:cubicBezTo>
                    <a:cubicBezTo>
                      <a:pt x="31475" y="8049"/>
                      <a:pt x="24809" y="7306"/>
                      <a:pt x="18314" y="5805"/>
                    </a:cubicBezTo>
                    <a:cubicBezTo>
                      <a:pt x="13043" y="4604"/>
                      <a:pt x="7773" y="2836"/>
                      <a:pt x="3203" y="1"/>
                    </a:cubicBezTo>
                    <a:close/>
                  </a:path>
                </a:pathLst>
              </a:custGeom>
              <a:solidFill>
                <a:srgbClr val="000000">
                  <a:alpha val="2723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7" name="Google Shape;1696;p38">
                <a:extLst>
                  <a:ext uri="{FF2B5EF4-FFF2-40B4-BE49-F238E27FC236}">
                    <a16:creationId xmlns:a16="http://schemas.microsoft.com/office/drawing/2014/main" id="{F39AF853-F934-8E54-46DE-9998712397C6}"/>
                  </a:ext>
                </a:extLst>
              </p:cNvPr>
              <p:cNvSpPr/>
              <p:nvPr/>
            </p:nvSpPr>
            <p:spPr>
              <a:xfrm>
                <a:off x="950475" y="3863150"/>
                <a:ext cx="236025" cy="342250"/>
              </a:xfrm>
              <a:custGeom>
                <a:avLst/>
                <a:gdLst/>
                <a:ahLst/>
                <a:cxnLst/>
                <a:rect l="l" t="t" r="r" b="b"/>
                <a:pathLst>
                  <a:path w="9441" h="13690" extrusionOk="0">
                    <a:moveTo>
                      <a:pt x="5102" y="0"/>
                    </a:moveTo>
                    <a:cubicBezTo>
                      <a:pt x="4167" y="0"/>
                      <a:pt x="3180" y="325"/>
                      <a:pt x="2402" y="930"/>
                    </a:cubicBezTo>
                    <a:cubicBezTo>
                      <a:pt x="1168" y="1864"/>
                      <a:pt x="567" y="3298"/>
                      <a:pt x="367" y="4666"/>
                    </a:cubicBezTo>
                    <a:cubicBezTo>
                      <a:pt x="0" y="6901"/>
                      <a:pt x="567" y="9103"/>
                      <a:pt x="1868" y="10737"/>
                    </a:cubicBezTo>
                    <a:cubicBezTo>
                      <a:pt x="3203" y="12372"/>
                      <a:pt x="5271" y="13439"/>
                      <a:pt x="7572" y="13672"/>
                    </a:cubicBezTo>
                    <a:cubicBezTo>
                      <a:pt x="7686" y="13683"/>
                      <a:pt x="7799" y="13690"/>
                      <a:pt x="7911" y="13690"/>
                    </a:cubicBezTo>
                    <a:cubicBezTo>
                      <a:pt x="8160" y="13690"/>
                      <a:pt x="8399" y="13654"/>
                      <a:pt x="8606" y="13539"/>
                    </a:cubicBezTo>
                    <a:cubicBezTo>
                      <a:pt x="9207" y="13239"/>
                      <a:pt x="9340" y="12472"/>
                      <a:pt x="9374" y="11871"/>
                    </a:cubicBezTo>
                    <a:cubicBezTo>
                      <a:pt x="9440" y="9436"/>
                      <a:pt x="9340" y="6968"/>
                      <a:pt x="8940" y="4633"/>
                    </a:cubicBezTo>
                    <a:cubicBezTo>
                      <a:pt x="8707" y="3065"/>
                      <a:pt x="8073" y="997"/>
                      <a:pt x="6538" y="296"/>
                    </a:cubicBezTo>
                    <a:cubicBezTo>
                      <a:pt x="6103" y="96"/>
                      <a:pt x="5610" y="0"/>
                      <a:pt x="5102" y="0"/>
                    </a:cubicBezTo>
                    <a:close/>
                  </a:path>
                </a:pathLst>
              </a:custGeom>
              <a:solidFill>
                <a:srgbClr val="F5DCB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8" name="Google Shape;1697;p38">
                <a:extLst>
                  <a:ext uri="{FF2B5EF4-FFF2-40B4-BE49-F238E27FC236}">
                    <a16:creationId xmlns:a16="http://schemas.microsoft.com/office/drawing/2014/main" id="{0AF8FB19-F1E4-CCAD-D99A-468FC354878B}"/>
                  </a:ext>
                </a:extLst>
              </p:cNvPr>
              <p:cNvSpPr/>
              <p:nvPr/>
            </p:nvSpPr>
            <p:spPr>
              <a:xfrm>
                <a:off x="1900325" y="3987000"/>
                <a:ext cx="271050" cy="321725"/>
              </a:xfrm>
              <a:custGeom>
                <a:avLst/>
                <a:gdLst/>
                <a:ahLst/>
                <a:cxnLst/>
                <a:rect l="l" t="t" r="r" b="b"/>
                <a:pathLst>
                  <a:path w="10842" h="12869" extrusionOk="0">
                    <a:moveTo>
                      <a:pt x="6331" y="1"/>
                    </a:moveTo>
                    <a:cubicBezTo>
                      <a:pt x="6153" y="1"/>
                      <a:pt x="5976" y="15"/>
                      <a:pt x="5804" y="46"/>
                    </a:cubicBezTo>
                    <a:cubicBezTo>
                      <a:pt x="4136" y="346"/>
                      <a:pt x="3036" y="2214"/>
                      <a:pt x="2402" y="3648"/>
                    </a:cubicBezTo>
                    <a:cubicBezTo>
                      <a:pt x="1434" y="5816"/>
                      <a:pt x="734" y="8185"/>
                      <a:pt x="200" y="10553"/>
                    </a:cubicBezTo>
                    <a:cubicBezTo>
                      <a:pt x="67" y="11154"/>
                      <a:pt x="0" y="11921"/>
                      <a:pt x="500" y="12388"/>
                    </a:cubicBezTo>
                    <a:cubicBezTo>
                      <a:pt x="767" y="12621"/>
                      <a:pt x="1134" y="12688"/>
                      <a:pt x="1468" y="12755"/>
                    </a:cubicBezTo>
                    <a:cubicBezTo>
                      <a:pt x="1948" y="12831"/>
                      <a:pt x="2426" y="12869"/>
                      <a:pt x="2898" y="12869"/>
                    </a:cubicBezTo>
                    <a:cubicBezTo>
                      <a:pt x="4689" y="12869"/>
                      <a:pt x="6386" y="12331"/>
                      <a:pt x="7706" y="11354"/>
                    </a:cubicBezTo>
                    <a:cubicBezTo>
                      <a:pt x="9407" y="10086"/>
                      <a:pt x="10508" y="8085"/>
                      <a:pt x="10708" y="5850"/>
                    </a:cubicBezTo>
                    <a:cubicBezTo>
                      <a:pt x="10841" y="4482"/>
                      <a:pt x="10608" y="2914"/>
                      <a:pt x="9674" y="1713"/>
                    </a:cubicBezTo>
                    <a:cubicBezTo>
                      <a:pt x="8860" y="667"/>
                      <a:pt x="7540" y="1"/>
                      <a:pt x="6331" y="1"/>
                    </a:cubicBezTo>
                    <a:close/>
                  </a:path>
                </a:pathLst>
              </a:custGeom>
              <a:solidFill>
                <a:srgbClr val="F5DCB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9" name="Google Shape;1698;p38">
                <a:extLst>
                  <a:ext uri="{FF2B5EF4-FFF2-40B4-BE49-F238E27FC236}">
                    <a16:creationId xmlns:a16="http://schemas.microsoft.com/office/drawing/2014/main" id="{A80315DB-421B-8382-BD15-CEBB93A4A561}"/>
                  </a:ext>
                </a:extLst>
              </p:cNvPr>
              <p:cNvSpPr/>
              <p:nvPr/>
            </p:nvSpPr>
            <p:spPr>
              <a:xfrm>
                <a:off x="1965850" y="4094375"/>
                <a:ext cx="173000" cy="147500"/>
              </a:xfrm>
              <a:custGeom>
                <a:avLst/>
                <a:gdLst/>
                <a:ahLst/>
                <a:cxnLst/>
                <a:rect l="l" t="t" r="r" b="b"/>
                <a:pathLst>
                  <a:path w="6920" h="5900" extrusionOk="0">
                    <a:moveTo>
                      <a:pt x="5411" y="1"/>
                    </a:moveTo>
                    <a:cubicBezTo>
                      <a:pt x="4787" y="1"/>
                      <a:pt x="4115" y="352"/>
                      <a:pt x="3517" y="721"/>
                    </a:cubicBezTo>
                    <a:cubicBezTo>
                      <a:pt x="2750" y="1188"/>
                      <a:pt x="2082" y="1822"/>
                      <a:pt x="1549" y="2589"/>
                    </a:cubicBezTo>
                    <a:cubicBezTo>
                      <a:pt x="1282" y="2889"/>
                      <a:pt x="1082" y="3223"/>
                      <a:pt x="882" y="3590"/>
                    </a:cubicBezTo>
                    <a:cubicBezTo>
                      <a:pt x="581" y="4123"/>
                      <a:pt x="315" y="4690"/>
                      <a:pt x="114" y="5291"/>
                    </a:cubicBezTo>
                    <a:cubicBezTo>
                      <a:pt x="0" y="5611"/>
                      <a:pt x="246" y="5899"/>
                      <a:pt x="466" y="5899"/>
                    </a:cubicBezTo>
                    <a:cubicBezTo>
                      <a:pt x="567" y="5899"/>
                      <a:pt x="662" y="5838"/>
                      <a:pt x="715" y="5691"/>
                    </a:cubicBezTo>
                    <a:cubicBezTo>
                      <a:pt x="1015" y="4790"/>
                      <a:pt x="1449" y="3956"/>
                      <a:pt x="1949" y="3256"/>
                    </a:cubicBezTo>
                    <a:cubicBezTo>
                      <a:pt x="2408" y="3138"/>
                      <a:pt x="2917" y="3054"/>
                      <a:pt x="3405" y="3054"/>
                    </a:cubicBezTo>
                    <a:cubicBezTo>
                      <a:pt x="4301" y="3054"/>
                      <a:pt x="5128" y="3338"/>
                      <a:pt x="5452" y="4223"/>
                    </a:cubicBezTo>
                    <a:cubicBezTo>
                      <a:pt x="5452" y="4223"/>
                      <a:pt x="5485" y="4223"/>
                      <a:pt x="5485" y="4190"/>
                    </a:cubicBezTo>
                    <a:cubicBezTo>
                      <a:pt x="5485" y="2642"/>
                      <a:pt x="4416" y="2329"/>
                      <a:pt x="3301" y="2329"/>
                    </a:cubicBezTo>
                    <a:cubicBezTo>
                      <a:pt x="3097" y="2329"/>
                      <a:pt x="2891" y="2339"/>
                      <a:pt x="2690" y="2355"/>
                    </a:cubicBezTo>
                    <a:lnTo>
                      <a:pt x="2690" y="2355"/>
                    </a:lnTo>
                    <a:cubicBezTo>
                      <a:pt x="2716" y="2351"/>
                      <a:pt x="2719" y="2322"/>
                      <a:pt x="2750" y="2322"/>
                    </a:cubicBezTo>
                    <a:cubicBezTo>
                      <a:pt x="3458" y="1638"/>
                      <a:pt x="4648" y="669"/>
                      <a:pt x="5745" y="669"/>
                    </a:cubicBezTo>
                    <a:cubicBezTo>
                      <a:pt x="6147" y="669"/>
                      <a:pt x="6537" y="799"/>
                      <a:pt x="6886" y="1121"/>
                    </a:cubicBezTo>
                    <a:cubicBezTo>
                      <a:pt x="6886" y="1121"/>
                      <a:pt x="6919" y="1121"/>
                      <a:pt x="6886" y="1088"/>
                    </a:cubicBezTo>
                    <a:cubicBezTo>
                      <a:pt x="6492" y="283"/>
                      <a:pt x="5970" y="1"/>
                      <a:pt x="5411" y="1"/>
                    </a:cubicBezTo>
                    <a:close/>
                  </a:path>
                </a:pathLst>
              </a:custGeom>
              <a:solidFill>
                <a:srgbClr val="000000">
                  <a:alpha val="2723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10" name="Google Shape;1699;p38">
                <a:extLst>
                  <a:ext uri="{FF2B5EF4-FFF2-40B4-BE49-F238E27FC236}">
                    <a16:creationId xmlns:a16="http://schemas.microsoft.com/office/drawing/2014/main" id="{2D8F9C51-2E45-33F2-DFBC-AFB079C81562}"/>
                  </a:ext>
                </a:extLst>
              </p:cNvPr>
              <p:cNvSpPr/>
              <p:nvPr/>
            </p:nvSpPr>
            <p:spPr>
              <a:xfrm>
                <a:off x="983825" y="3974150"/>
                <a:ext cx="135625" cy="177375"/>
              </a:xfrm>
              <a:custGeom>
                <a:avLst/>
                <a:gdLst/>
                <a:ahLst/>
                <a:cxnLst/>
                <a:rect l="l" t="t" r="r" b="b"/>
                <a:pathLst>
                  <a:path w="5425" h="7095" extrusionOk="0">
                    <a:moveTo>
                      <a:pt x="1350" y="0"/>
                    </a:moveTo>
                    <a:cubicBezTo>
                      <a:pt x="928" y="0"/>
                      <a:pt x="485" y="194"/>
                      <a:pt x="34" y="693"/>
                    </a:cubicBezTo>
                    <a:cubicBezTo>
                      <a:pt x="1" y="693"/>
                      <a:pt x="34" y="726"/>
                      <a:pt x="67" y="726"/>
                    </a:cubicBezTo>
                    <a:cubicBezTo>
                      <a:pt x="318" y="595"/>
                      <a:pt x="567" y="538"/>
                      <a:pt x="810" y="538"/>
                    </a:cubicBezTo>
                    <a:cubicBezTo>
                      <a:pt x="2051" y="538"/>
                      <a:pt x="3145" y="2046"/>
                      <a:pt x="3703" y="2995"/>
                    </a:cubicBezTo>
                    <a:lnTo>
                      <a:pt x="3737" y="3095"/>
                    </a:lnTo>
                    <a:cubicBezTo>
                      <a:pt x="3217" y="2884"/>
                      <a:pt x="2661" y="2709"/>
                      <a:pt x="2152" y="2709"/>
                    </a:cubicBezTo>
                    <a:cubicBezTo>
                      <a:pt x="1453" y="2709"/>
                      <a:pt x="843" y="3039"/>
                      <a:pt x="534" y="4062"/>
                    </a:cubicBezTo>
                    <a:cubicBezTo>
                      <a:pt x="534" y="4086"/>
                      <a:pt x="551" y="4109"/>
                      <a:pt x="561" y="4109"/>
                    </a:cubicBezTo>
                    <a:cubicBezTo>
                      <a:pt x="565" y="4109"/>
                      <a:pt x="568" y="4105"/>
                      <a:pt x="568" y="4095"/>
                    </a:cubicBezTo>
                    <a:cubicBezTo>
                      <a:pt x="934" y="3602"/>
                      <a:pt x="1431" y="3419"/>
                      <a:pt x="1971" y="3419"/>
                    </a:cubicBezTo>
                    <a:cubicBezTo>
                      <a:pt x="2710" y="3419"/>
                      <a:pt x="3529" y="3763"/>
                      <a:pt x="4204" y="4129"/>
                    </a:cubicBezTo>
                    <a:cubicBezTo>
                      <a:pt x="4504" y="4963"/>
                      <a:pt x="4671" y="5863"/>
                      <a:pt x="4704" y="6831"/>
                    </a:cubicBezTo>
                    <a:cubicBezTo>
                      <a:pt x="4717" y="7014"/>
                      <a:pt x="4833" y="7094"/>
                      <a:pt x="4967" y="7094"/>
                    </a:cubicBezTo>
                    <a:cubicBezTo>
                      <a:pt x="5174" y="7094"/>
                      <a:pt x="5425" y="6901"/>
                      <a:pt x="5404" y="6597"/>
                    </a:cubicBezTo>
                    <a:cubicBezTo>
                      <a:pt x="5371" y="5963"/>
                      <a:pt x="5271" y="5330"/>
                      <a:pt x="5138" y="4763"/>
                    </a:cubicBezTo>
                    <a:cubicBezTo>
                      <a:pt x="5038" y="4362"/>
                      <a:pt x="4904" y="3962"/>
                      <a:pt x="4771" y="3595"/>
                    </a:cubicBezTo>
                    <a:cubicBezTo>
                      <a:pt x="4437" y="2728"/>
                      <a:pt x="3970" y="1927"/>
                      <a:pt x="3370" y="1260"/>
                    </a:cubicBezTo>
                    <a:cubicBezTo>
                      <a:pt x="2811" y="637"/>
                      <a:pt x="2114" y="0"/>
                      <a:pt x="1350" y="0"/>
                    </a:cubicBezTo>
                    <a:close/>
                  </a:path>
                </a:pathLst>
              </a:custGeom>
              <a:solidFill>
                <a:srgbClr val="000000">
                  <a:alpha val="2723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11" name="Google Shape;1700;p38">
                <a:extLst>
                  <a:ext uri="{FF2B5EF4-FFF2-40B4-BE49-F238E27FC236}">
                    <a16:creationId xmlns:a16="http://schemas.microsoft.com/office/drawing/2014/main" id="{CA8A3942-941F-C01B-7E43-AC8B3B90A475}"/>
                  </a:ext>
                </a:extLst>
              </p:cNvPr>
              <p:cNvSpPr/>
              <p:nvPr/>
            </p:nvSpPr>
            <p:spPr>
              <a:xfrm>
                <a:off x="1106425" y="3413425"/>
                <a:ext cx="945700" cy="968450"/>
              </a:xfrm>
              <a:custGeom>
                <a:avLst/>
                <a:gdLst/>
                <a:ahLst/>
                <a:cxnLst/>
                <a:rect l="l" t="t" r="r" b="b"/>
                <a:pathLst>
                  <a:path w="37828" h="38738" extrusionOk="0">
                    <a:moveTo>
                      <a:pt x="14414" y="1"/>
                    </a:moveTo>
                    <a:cubicBezTo>
                      <a:pt x="14169" y="1"/>
                      <a:pt x="13923" y="2"/>
                      <a:pt x="13677" y="5"/>
                    </a:cubicBezTo>
                    <a:cubicBezTo>
                      <a:pt x="8073" y="72"/>
                      <a:pt x="3302" y="4108"/>
                      <a:pt x="2235" y="9612"/>
                    </a:cubicBezTo>
                    <a:cubicBezTo>
                      <a:pt x="1301" y="14583"/>
                      <a:pt x="667" y="19620"/>
                      <a:pt x="334" y="24656"/>
                    </a:cubicBezTo>
                    <a:cubicBezTo>
                      <a:pt x="0" y="30260"/>
                      <a:pt x="3603" y="35331"/>
                      <a:pt x="9007" y="36832"/>
                    </a:cubicBezTo>
                    <a:cubicBezTo>
                      <a:pt x="13740" y="38103"/>
                      <a:pt x="18504" y="38738"/>
                      <a:pt x="23413" y="38738"/>
                    </a:cubicBezTo>
                    <a:cubicBezTo>
                      <a:pt x="23659" y="38738"/>
                      <a:pt x="23904" y="38736"/>
                      <a:pt x="24151" y="38733"/>
                    </a:cubicBezTo>
                    <a:cubicBezTo>
                      <a:pt x="29755" y="38666"/>
                      <a:pt x="34525" y="34630"/>
                      <a:pt x="35559" y="29126"/>
                    </a:cubicBezTo>
                    <a:cubicBezTo>
                      <a:pt x="36526" y="24156"/>
                      <a:pt x="37160" y="19119"/>
                      <a:pt x="37460" y="14082"/>
                    </a:cubicBezTo>
                    <a:cubicBezTo>
                      <a:pt x="37827" y="8478"/>
                      <a:pt x="34225" y="3408"/>
                      <a:pt x="28821" y="1907"/>
                    </a:cubicBezTo>
                    <a:cubicBezTo>
                      <a:pt x="24087" y="636"/>
                      <a:pt x="19323" y="1"/>
                      <a:pt x="14414" y="1"/>
                    </a:cubicBezTo>
                    <a:close/>
                  </a:path>
                </a:pathLst>
              </a:custGeom>
              <a:solidFill>
                <a:srgbClr val="F5DCB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12" name="Google Shape;1701;p38">
                <a:extLst>
                  <a:ext uri="{FF2B5EF4-FFF2-40B4-BE49-F238E27FC236}">
                    <a16:creationId xmlns:a16="http://schemas.microsoft.com/office/drawing/2014/main" id="{DE268B6A-1652-AD09-9669-B3F6C10A6A21}"/>
                  </a:ext>
                </a:extLst>
              </p:cNvPr>
              <p:cNvSpPr/>
              <p:nvPr/>
            </p:nvSpPr>
            <p:spPr>
              <a:xfrm>
                <a:off x="1485850" y="4060650"/>
                <a:ext cx="130950" cy="66775"/>
              </a:xfrm>
              <a:custGeom>
                <a:avLst/>
                <a:gdLst/>
                <a:ahLst/>
                <a:cxnLst/>
                <a:rect l="l" t="t" r="r" b="b"/>
                <a:pathLst>
                  <a:path w="5238" h="2671" extrusionOk="0">
                    <a:moveTo>
                      <a:pt x="2564" y="0"/>
                    </a:moveTo>
                    <a:cubicBezTo>
                      <a:pt x="2351" y="0"/>
                      <a:pt x="2129" y="37"/>
                      <a:pt x="1935" y="102"/>
                    </a:cubicBezTo>
                    <a:cubicBezTo>
                      <a:pt x="1602" y="168"/>
                      <a:pt x="1302" y="335"/>
                      <a:pt x="1068" y="535"/>
                    </a:cubicBezTo>
                    <a:cubicBezTo>
                      <a:pt x="568" y="902"/>
                      <a:pt x="201" y="1436"/>
                      <a:pt x="1" y="2003"/>
                    </a:cubicBezTo>
                    <a:cubicBezTo>
                      <a:pt x="434" y="1603"/>
                      <a:pt x="868" y="1203"/>
                      <a:pt x="1335" y="936"/>
                    </a:cubicBezTo>
                    <a:cubicBezTo>
                      <a:pt x="1707" y="750"/>
                      <a:pt x="2099" y="649"/>
                      <a:pt x="2513" y="649"/>
                    </a:cubicBezTo>
                    <a:cubicBezTo>
                      <a:pt x="2619" y="649"/>
                      <a:pt x="2727" y="655"/>
                      <a:pt x="2836" y="669"/>
                    </a:cubicBezTo>
                    <a:cubicBezTo>
                      <a:pt x="3303" y="736"/>
                      <a:pt x="3803" y="969"/>
                      <a:pt x="4204" y="1336"/>
                    </a:cubicBezTo>
                    <a:cubicBezTo>
                      <a:pt x="4637" y="1670"/>
                      <a:pt x="4971" y="2103"/>
                      <a:pt x="5238" y="2670"/>
                    </a:cubicBezTo>
                    <a:cubicBezTo>
                      <a:pt x="5238" y="2070"/>
                      <a:pt x="4971" y="1436"/>
                      <a:pt x="4571" y="969"/>
                    </a:cubicBezTo>
                    <a:cubicBezTo>
                      <a:pt x="4170" y="502"/>
                      <a:pt x="3570" y="102"/>
                      <a:pt x="2903" y="35"/>
                    </a:cubicBezTo>
                    <a:cubicBezTo>
                      <a:pt x="2796" y="11"/>
                      <a:pt x="2682" y="0"/>
                      <a:pt x="2564" y="0"/>
                    </a:cubicBezTo>
                    <a:close/>
                  </a:path>
                </a:pathLst>
              </a:custGeom>
              <a:solidFill>
                <a:srgbClr val="000000">
                  <a:alpha val="495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13" name="Google Shape;1702;p38">
                <a:extLst>
                  <a:ext uri="{FF2B5EF4-FFF2-40B4-BE49-F238E27FC236}">
                    <a16:creationId xmlns:a16="http://schemas.microsoft.com/office/drawing/2014/main" id="{D3252309-7AEA-BC1C-CC22-EDA6EE737230}"/>
                  </a:ext>
                </a:extLst>
              </p:cNvPr>
              <p:cNvSpPr/>
              <p:nvPr/>
            </p:nvSpPr>
            <p:spPr>
              <a:xfrm>
                <a:off x="1210650" y="3869325"/>
                <a:ext cx="217675" cy="217850"/>
              </a:xfrm>
              <a:custGeom>
                <a:avLst/>
                <a:gdLst/>
                <a:ahLst/>
                <a:cxnLst/>
                <a:rect l="l" t="t" r="r" b="b"/>
                <a:pathLst>
                  <a:path w="8707" h="8714" extrusionOk="0">
                    <a:moveTo>
                      <a:pt x="3971" y="1"/>
                    </a:moveTo>
                    <a:cubicBezTo>
                      <a:pt x="3691" y="1"/>
                      <a:pt x="3412" y="28"/>
                      <a:pt x="3136" y="83"/>
                    </a:cubicBezTo>
                    <a:cubicBezTo>
                      <a:pt x="1935" y="283"/>
                      <a:pt x="935" y="1684"/>
                      <a:pt x="468" y="2751"/>
                    </a:cubicBezTo>
                    <a:cubicBezTo>
                      <a:pt x="67" y="3752"/>
                      <a:pt x="1" y="4953"/>
                      <a:pt x="401" y="5953"/>
                    </a:cubicBezTo>
                    <a:cubicBezTo>
                      <a:pt x="835" y="7021"/>
                      <a:pt x="1735" y="7855"/>
                      <a:pt x="2769" y="8288"/>
                    </a:cubicBezTo>
                    <a:cubicBezTo>
                      <a:pt x="3391" y="8565"/>
                      <a:pt x="4045" y="8714"/>
                      <a:pt x="4697" y="8714"/>
                    </a:cubicBezTo>
                    <a:cubicBezTo>
                      <a:pt x="4990" y="8714"/>
                      <a:pt x="5282" y="8684"/>
                      <a:pt x="5571" y="8622"/>
                    </a:cubicBezTo>
                    <a:cubicBezTo>
                      <a:pt x="6505" y="8422"/>
                      <a:pt x="7373" y="7855"/>
                      <a:pt x="7906" y="7088"/>
                    </a:cubicBezTo>
                    <a:cubicBezTo>
                      <a:pt x="8307" y="6521"/>
                      <a:pt x="8507" y="5853"/>
                      <a:pt x="8574" y="5186"/>
                    </a:cubicBezTo>
                    <a:cubicBezTo>
                      <a:pt x="8707" y="3652"/>
                      <a:pt x="8073" y="2084"/>
                      <a:pt x="6906" y="1083"/>
                    </a:cubicBezTo>
                    <a:cubicBezTo>
                      <a:pt x="6112" y="395"/>
                      <a:pt x="5044" y="1"/>
                      <a:pt x="3971" y="1"/>
                    </a:cubicBezTo>
                    <a:close/>
                  </a:path>
                </a:pathLst>
              </a:custGeom>
              <a:solidFill>
                <a:srgbClr val="F4F4F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14" name="Google Shape;1703;p38">
                <a:extLst>
                  <a:ext uri="{FF2B5EF4-FFF2-40B4-BE49-F238E27FC236}">
                    <a16:creationId xmlns:a16="http://schemas.microsoft.com/office/drawing/2014/main" id="{EBE2E44A-A5F7-0280-713F-056F7AF6E939}"/>
                  </a:ext>
                </a:extLst>
              </p:cNvPr>
              <p:cNvSpPr/>
              <p:nvPr/>
            </p:nvSpPr>
            <p:spPr>
              <a:xfrm>
                <a:off x="1262350" y="3918175"/>
                <a:ext cx="157650" cy="148100"/>
              </a:xfrm>
              <a:custGeom>
                <a:avLst/>
                <a:gdLst/>
                <a:ahLst/>
                <a:cxnLst/>
                <a:rect l="l" t="t" r="r" b="b"/>
                <a:pathLst>
                  <a:path w="6306" h="5924" extrusionOk="0">
                    <a:moveTo>
                      <a:pt x="3120" y="0"/>
                    </a:moveTo>
                    <a:cubicBezTo>
                      <a:pt x="1660" y="0"/>
                      <a:pt x="417" y="1104"/>
                      <a:pt x="234" y="2598"/>
                    </a:cubicBezTo>
                    <a:cubicBezTo>
                      <a:pt x="1" y="4200"/>
                      <a:pt x="1168" y="5701"/>
                      <a:pt x="2770" y="5901"/>
                    </a:cubicBezTo>
                    <a:cubicBezTo>
                      <a:pt x="2895" y="5916"/>
                      <a:pt x="3020" y="5924"/>
                      <a:pt x="3143" y="5924"/>
                    </a:cubicBezTo>
                    <a:cubicBezTo>
                      <a:pt x="4627" y="5924"/>
                      <a:pt x="5920" y="4841"/>
                      <a:pt x="6105" y="3332"/>
                    </a:cubicBezTo>
                    <a:cubicBezTo>
                      <a:pt x="6305" y="1698"/>
                      <a:pt x="5138" y="230"/>
                      <a:pt x="3537" y="30"/>
                    </a:cubicBezTo>
                    <a:cubicBezTo>
                      <a:pt x="3397" y="10"/>
                      <a:pt x="3258" y="0"/>
                      <a:pt x="3120" y="0"/>
                    </a:cubicBezTo>
                    <a:close/>
                  </a:path>
                </a:pathLst>
              </a:custGeom>
              <a:solidFill>
                <a:srgbClr val="8448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15" name="Google Shape;1704;p38">
                <a:extLst>
                  <a:ext uri="{FF2B5EF4-FFF2-40B4-BE49-F238E27FC236}">
                    <a16:creationId xmlns:a16="http://schemas.microsoft.com/office/drawing/2014/main" id="{A2E090D7-1362-8D44-EE1F-63D7730841BA}"/>
                  </a:ext>
                </a:extLst>
              </p:cNvPr>
              <p:cNvSpPr/>
              <p:nvPr/>
            </p:nvSpPr>
            <p:spPr>
              <a:xfrm>
                <a:off x="1304900" y="3957275"/>
                <a:ext cx="73400" cy="69250"/>
              </a:xfrm>
              <a:custGeom>
                <a:avLst/>
                <a:gdLst/>
                <a:ahLst/>
                <a:cxnLst/>
                <a:rect l="l" t="t" r="r" b="b"/>
                <a:pathLst>
                  <a:path w="2936" h="2770" extrusionOk="0">
                    <a:moveTo>
                      <a:pt x="1301" y="0"/>
                    </a:moveTo>
                    <a:cubicBezTo>
                      <a:pt x="667" y="67"/>
                      <a:pt x="167" y="567"/>
                      <a:pt x="67" y="1201"/>
                    </a:cubicBezTo>
                    <a:cubicBezTo>
                      <a:pt x="0" y="1968"/>
                      <a:pt x="534" y="2669"/>
                      <a:pt x="1268" y="2769"/>
                    </a:cubicBezTo>
                    <a:lnTo>
                      <a:pt x="1601" y="2769"/>
                    </a:lnTo>
                    <a:cubicBezTo>
                      <a:pt x="2235" y="2702"/>
                      <a:pt x="2735" y="2202"/>
                      <a:pt x="2835" y="1568"/>
                    </a:cubicBezTo>
                    <a:cubicBezTo>
                      <a:pt x="2936" y="801"/>
                      <a:pt x="2368" y="100"/>
                      <a:pt x="1635" y="34"/>
                    </a:cubicBezTo>
                    <a:cubicBezTo>
                      <a:pt x="1501" y="0"/>
                      <a:pt x="1401" y="0"/>
                      <a:pt x="1301"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16" name="Google Shape;1705;p38">
                <a:extLst>
                  <a:ext uri="{FF2B5EF4-FFF2-40B4-BE49-F238E27FC236}">
                    <a16:creationId xmlns:a16="http://schemas.microsoft.com/office/drawing/2014/main" id="{20AA20F9-9196-4C8D-1F6F-E91DA5A96A4C}"/>
                  </a:ext>
                </a:extLst>
              </p:cNvPr>
              <p:cNvSpPr/>
              <p:nvPr/>
            </p:nvSpPr>
            <p:spPr>
              <a:xfrm>
                <a:off x="1219000" y="3860900"/>
                <a:ext cx="172650" cy="86400"/>
              </a:xfrm>
              <a:custGeom>
                <a:avLst/>
                <a:gdLst/>
                <a:ahLst/>
                <a:cxnLst/>
                <a:rect l="l" t="t" r="r" b="b"/>
                <a:pathLst>
                  <a:path w="6906" h="3456" extrusionOk="0">
                    <a:moveTo>
                      <a:pt x="3685" y="1"/>
                    </a:moveTo>
                    <a:cubicBezTo>
                      <a:pt x="1926" y="1"/>
                      <a:pt x="263" y="1249"/>
                      <a:pt x="0" y="3455"/>
                    </a:cubicBezTo>
                    <a:lnTo>
                      <a:pt x="34" y="3455"/>
                    </a:lnTo>
                    <a:cubicBezTo>
                      <a:pt x="698" y="1740"/>
                      <a:pt x="2423" y="728"/>
                      <a:pt x="4138" y="728"/>
                    </a:cubicBezTo>
                    <a:cubicBezTo>
                      <a:pt x="5092" y="728"/>
                      <a:pt x="6042" y="1041"/>
                      <a:pt x="6805" y="1721"/>
                    </a:cubicBezTo>
                    <a:cubicBezTo>
                      <a:pt x="6839" y="1721"/>
                      <a:pt x="6905" y="1687"/>
                      <a:pt x="6872" y="1654"/>
                    </a:cubicBezTo>
                    <a:cubicBezTo>
                      <a:pt x="6006" y="526"/>
                      <a:pt x="4825" y="1"/>
                      <a:pt x="3685"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17" name="Google Shape;1706;p38">
                <a:extLst>
                  <a:ext uri="{FF2B5EF4-FFF2-40B4-BE49-F238E27FC236}">
                    <a16:creationId xmlns:a16="http://schemas.microsoft.com/office/drawing/2014/main" id="{9764EA87-E556-FC77-DB77-839F2840794C}"/>
                  </a:ext>
                </a:extLst>
              </p:cNvPr>
              <p:cNvSpPr/>
              <p:nvPr/>
            </p:nvSpPr>
            <p:spPr>
              <a:xfrm>
                <a:off x="1701000" y="3933800"/>
                <a:ext cx="216850" cy="213350"/>
              </a:xfrm>
              <a:custGeom>
                <a:avLst/>
                <a:gdLst/>
                <a:ahLst/>
                <a:cxnLst/>
                <a:rect l="l" t="t" r="r" b="b"/>
                <a:pathLst>
                  <a:path w="8674" h="8534" extrusionOk="0">
                    <a:moveTo>
                      <a:pt x="4741" y="0"/>
                    </a:moveTo>
                    <a:cubicBezTo>
                      <a:pt x="4037" y="0"/>
                      <a:pt x="3329" y="159"/>
                      <a:pt x="2703" y="472"/>
                    </a:cubicBezTo>
                    <a:cubicBezTo>
                      <a:pt x="1335" y="1140"/>
                      <a:pt x="334" y="2507"/>
                      <a:pt x="101" y="4008"/>
                    </a:cubicBezTo>
                    <a:cubicBezTo>
                      <a:pt x="1" y="4675"/>
                      <a:pt x="34" y="5376"/>
                      <a:pt x="234" y="6010"/>
                    </a:cubicBezTo>
                    <a:cubicBezTo>
                      <a:pt x="568" y="6910"/>
                      <a:pt x="1268" y="7644"/>
                      <a:pt x="2136" y="8078"/>
                    </a:cubicBezTo>
                    <a:cubicBezTo>
                      <a:pt x="2744" y="8394"/>
                      <a:pt x="3442" y="8533"/>
                      <a:pt x="4137" y="8533"/>
                    </a:cubicBezTo>
                    <a:cubicBezTo>
                      <a:pt x="4395" y="8533"/>
                      <a:pt x="4652" y="8514"/>
                      <a:pt x="4904" y="8478"/>
                    </a:cubicBezTo>
                    <a:cubicBezTo>
                      <a:pt x="6038" y="8311"/>
                      <a:pt x="7106" y="7711"/>
                      <a:pt x="7806" y="6810"/>
                    </a:cubicBezTo>
                    <a:cubicBezTo>
                      <a:pt x="8440" y="5910"/>
                      <a:pt x="8674" y="4775"/>
                      <a:pt x="8540" y="3675"/>
                    </a:cubicBezTo>
                    <a:cubicBezTo>
                      <a:pt x="8373" y="2541"/>
                      <a:pt x="7706" y="939"/>
                      <a:pt x="6605" y="406"/>
                    </a:cubicBezTo>
                    <a:cubicBezTo>
                      <a:pt x="6031" y="134"/>
                      <a:pt x="5387" y="0"/>
                      <a:pt x="4741" y="0"/>
                    </a:cubicBezTo>
                    <a:close/>
                  </a:path>
                </a:pathLst>
              </a:custGeom>
              <a:solidFill>
                <a:srgbClr val="F4F4F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18" name="Google Shape;1707;p38">
                <a:extLst>
                  <a:ext uri="{FF2B5EF4-FFF2-40B4-BE49-F238E27FC236}">
                    <a16:creationId xmlns:a16="http://schemas.microsoft.com/office/drawing/2014/main" id="{3787B1E5-B402-8AA7-B2E6-DE220F58FC4D}"/>
                  </a:ext>
                </a:extLst>
              </p:cNvPr>
              <p:cNvSpPr/>
              <p:nvPr/>
            </p:nvSpPr>
            <p:spPr>
              <a:xfrm>
                <a:off x="1706850" y="3974225"/>
                <a:ext cx="157625" cy="148100"/>
              </a:xfrm>
              <a:custGeom>
                <a:avLst/>
                <a:gdLst/>
                <a:ahLst/>
                <a:cxnLst/>
                <a:rect l="l" t="t" r="r" b="b"/>
                <a:pathLst>
                  <a:path w="6305" h="5924" extrusionOk="0">
                    <a:moveTo>
                      <a:pt x="3171" y="1"/>
                    </a:moveTo>
                    <a:cubicBezTo>
                      <a:pt x="1688" y="1"/>
                      <a:pt x="419" y="1110"/>
                      <a:pt x="234" y="2591"/>
                    </a:cubicBezTo>
                    <a:cubicBezTo>
                      <a:pt x="0" y="4226"/>
                      <a:pt x="1168" y="5694"/>
                      <a:pt x="2802" y="5894"/>
                    </a:cubicBezTo>
                    <a:cubicBezTo>
                      <a:pt x="2940" y="5914"/>
                      <a:pt x="3077" y="5924"/>
                      <a:pt x="3212" y="5924"/>
                    </a:cubicBezTo>
                    <a:cubicBezTo>
                      <a:pt x="4652" y="5924"/>
                      <a:pt x="5922" y="4822"/>
                      <a:pt x="6105" y="3359"/>
                    </a:cubicBezTo>
                    <a:cubicBezTo>
                      <a:pt x="6305" y="1724"/>
                      <a:pt x="5171" y="223"/>
                      <a:pt x="3536" y="23"/>
                    </a:cubicBezTo>
                    <a:cubicBezTo>
                      <a:pt x="3413" y="8"/>
                      <a:pt x="3292" y="1"/>
                      <a:pt x="3171" y="1"/>
                    </a:cubicBezTo>
                    <a:close/>
                  </a:path>
                </a:pathLst>
              </a:custGeom>
              <a:solidFill>
                <a:srgbClr val="8448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19" name="Google Shape;1708;p38">
                <a:extLst>
                  <a:ext uri="{FF2B5EF4-FFF2-40B4-BE49-F238E27FC236}">
                    <a16:creationId xmlns:a16="http://schemas.microsoft.com/office/drawing/2014/main" id="{6641720F-337F-2777-FD20-5B5E4652A726}"/>
                  </a:ext>
                </a:extLst>
              </p:cNvPr>
              <p:cNvSpPr/>
              <p:nvPr/>
            </p:nvSpPr>
            <p:spPr>
              <a:xfrm>
                <a:off x="1750200" y="4013975"/>
                <a:ext cx="72575" cy="69250"/>
              </a:xfrm>
              <a:custGeom>
                <a:avLst/>
                <a:gdLst/>
                <a:ahLst/>
                <a:cxnLst/>
                <a:rect l="l" t="t" r="r" b="b"/>
                <a:pathLst>
                  <a:path w="2903" h="2770" extrusionOk="0">
                    <a:moveTo>
                      <a:pt x="1268" y="1"/>
                    </a:moveTo>
                    <a:cubicBezTo>
                      <a:pt x="635" y="67"/>
                      <a:pt x="134" y="568"/>
                      <a:pt x="68" y="1202"/>
                    </a:cubicBezTo>
                    <a:cubicBezTo>
                      <a:pt x="1" y="1568"/>
                      <a:pt x="101" y="1935"/>
                      <a:pt x="334" y="2236"/>
                    </a:cubicBezTo>
                    <a:cubicBezTo>
                      <a:pt x="568" y="2502"/>
                      <a:pt x="868" y="2703"/>
                      <a:pt x="1235" y="2736"/>
                    </a:cubicBezTo>
                    <a:cubicBezTo>
                      <a:pt x="1368" y="2769"/>
                      <a:pt x="1469" y="2769"/>
                      <a:pt x="1569" y="2769"/>
                    </a:cubicBezTo>
                    <a:cubicBezTo>
                      <a:pt x="2202" y="2703"/>
                      <a:pt x="2703" y="2202"/>
                      <a:pt x="2803" y="1535"/>
                    </a:cubicBezTo>
                    <a:cubicBezTo>
                      <a:pt x="2903" y="801"/>
                      <a:pt x="2369" y="101"/>
                      <a:pt x="1602"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20" name="Google Shape;1709;p38">
                <a:extLst>
                  <a:ext uri="{FF2B5EF4-FFF2-40B4-BE49-F238E27FC236}">
                    <a16:creationId xmlns:a16="http://schemas.microsoft.com/office/drawing/2014/main" id="{6F6A1282-4C29-6423-E26A-66FC1708CC68}"/>
                  </a:ext>
                </a:extLst>
              </p:cNvPr>
              <p:cNvSpPr/>
              <p:nvPr/>
            </p:nvSpPr>
            <p:spPr>
              <a:xfrm>
                <a:off x="1759550" y="3926150"/>
                <a:ext cx="164750" cy="109525"/>
              </a:xfrm>
              <a:custGeom>
                <a:avLst/>
                <a:gdLst/>
                <a:ahLst/>
                <a:cxnLst/>
                <a:rect l="l" t="t" r="r" b="b"/>
                <a:pathLst>
                  <a:path w="6590" h="4381" extrusionOk="0">
                    <a:moveTo>
                      <a:pt x="2594" y="1"/>
                    </a:moveTo>
                    <a:cubicBezTo>
                      <a:pt x="1742" y="1"/>
                      <a:pt x="845" y="284"/>
                      <a:pt x="27" y="912"/>
                    </a:cubicBezTo>
                    <a:cubicBezTo>
                      <a:pt x="0" y="939"/>
                      <a:pt x="17" y="988"/>
                      <a:pt x="42" y="988"/>
                    </a:cubicBezTo>
                    <a:cubicBezTo>
                      <a:pt x="48" y="988"/>
                      <a:pt x="54" y="985"/>
                      <a:pt x="60" y="979"/>
                    </a:cubicBezTo>
                    <a:cubicBezTo>
                      <a:pt x="637" y="687"/>
                      <a:pt x="1246" y="553"/>
                      <a:pt x="1849" y="553"/>
                    </a:cubicBezTo>
                    <a:cubicBezTo>
                      <a:pt x="3935" y="553"/>
                      <a:pt x="5939" y="2156"/>
                      <a:pt x="6198" y="4381"/>
                    </a:cubicBezTo>
                    <a:lnTo>
                      <a:pt x="6232" y="4381"/>
                    </a:lnTo>
                    <a:cubicBezTo>
                      <a:pt x="6589" y="1782"/>
                      <a:pt x="4731" y="1"/>
                      <a:pt x="25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21" name="Google Shape;1710;p38">
                <a:extLst>
                  <a:ext uri="{FF2B5EF4-FFF2-40B4-BE49-F238E27FC236}">
                    <a16:creationId xmlns:a16="http://schemas.microsoft.com/office/drawing/2014/main" id="{C55BE15A-B417-0F19-5441-5A6CC49FAE3B}"/>
                  </a:ext>
                </a:extLst>
              </p:cNvPr>
              <p:cNvSpPr/>
              <p:nvPr/>
            </p:nvSpPr>
            <p:spPr>
              <a:xfrm>
                <a:off x="1186650" y="3793450"/>
                <a:ext cx="227500" cy="68075"/>
              </a:xfrm>
              <a:custGeom>
                <a:avLst/>
                <a:gdLst/>
                <a:ahLst/>
                <a:cxnLst/>
                <a:rect l="l" t="t" r="r" b="b"/>
                <a:pathLst>
                  <a:path w="9100" h="2723" extrusionOk="0">
                    <a:moveTo>
                      <a:pt x="5523" y="1"/>
                    </a:moveTo>
                    <a:cubicBezTo>
                      <a:pt x="3366" y="1"/>
                      <a:pt x="1328" y="949"/>
                      <a:pt x="60" y="2551"/>
                    </a:cubicBezTo>
                    <a:cubicBezTo>
                      <a:pt x="1" y="2610"/>
                      <a:pt x="100" y="2723"/>
                      <a:pt x="170" y="2723"/>
                    </a:cubicBezTo>
                    <a:cubicBezTo>
                      <a:pt x="178" y="2723"/>
                      <a:pt x="186" y="2721"/>
                      <a:pt x="194" y="2717"/>
                    </a:cubicBezTo>
                    <a:cubicBezTo>
                      <a:pt x="1773" y="1720"/>
                      <a:pt x="3404" y="1318"/>
                      <a:pt x="5160" y="1318"/>
                    </a:cubicBezTo>
                    <a:cubicBezTo>
                      <a:pt x="6222" y="1318"/>
                      <a:pt x="7330" y="1465"/>
                      <a:pt x="8499" y="1717"/>
                    </a:cubicBezTo>
                    <a:cubicBezTo>
                      <a:pt x="8551" y="1727"/>
                      <a:pt x="8609" y="1734"/>
                      <a:pt x="8666" y="1734"/>
                    </a:cubicBezTo>
                    <a:cubicBezTo>
                      <a:pt x="8795" y="1734"/>
                      <a:pt x="8920" y="1698"/>
                      <a:pt x="8966" y="1583"/>
                    </a:cubicBezTo>
                    <a:cubicBezTo>
                      <a:pt x="9067" y="1450"/>
                      <a:pt x="9100" y="1416"/>
                      <a:pt x="9067" y="1216"/>
                    </a:cubicBezTo>
                    <a:cubicBezTo>
                      <a:pt x="9067" y="1049"/>
                      <a:pt x="8933" y="849"/>
                      <a:pt x="8766" y="749"/>
                    </a:cubicBezTo>
                    <a:cubicBezTo>
                      <a:pt x="7710" y="238"/>
                      <a:pt x="6602" y="1"/>
                      <a:pt x="552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22" name="Google Shape;1711;p38">
                <a:extLst>
                  <a:ext uri="{FF2B5EF4-FFF2-40B4-BE49-F238E27FC236}">
                    <a16:creationId xmlns:a16="http://schemas.microsoft.com/office/drawing/2014/main" id="{21D7327C-2629-582C-527B-049EAAA410BC}"/>
                  </a:ext>
                </a:extLst>
              </p:cNvPr>
              <p:cNvSpPr/>
              <p:nvPr/>
            </p:nvSpPr>
            <p:spPr>
              <a:xfrm>
                <a:off x="1749375" y="3849100"/>
                <a:ext cx="204100" cy="118050"/>
              </a:xfrm>
              <a:custGeom>
                <a:avLst/>
                <a:gdLst/>
                <a:ahLst/>
                <a:cxnLst/>
                <a:rect l="l" t="t" r="r" b="b"/>
                <a:pathLst>
                  <a:path w="8164" h="4722" extrusionOk="0">
                    <a:moveTo>
                      <a:pt x="1444" y="1"/>
                    </a:moveTo>
                    <a:cubicBezTo>
                      <a:pt x="1144" y="1"/>
                      <a:pt x="840" y="19"/>
                      <a:pt x="534" y="58"/>
                    </a:cubicBezTo>
                    <a:cubicBezTo>
                      <a:pt x="367" y="58"/>
                      <a:pt x="167" y="224"/>
                      <a:pt x="101" y="391"/>
                    </a:cubicBezTo>
                    <a:cubicBezTo>
                      <a:pt x="0" y="558"/>
                      <a:pt x="0" y="591"/>
                      <a:pt x="34" y="792"/>
                    </a:cubicBezTo>
                    <a:cubicBezTo>
                      <a:pt x="67" y="958"/>
                      <a:pt x="267" y="1025"/>
                      <a:pt x="434" y="1058"/>
                    </a:cubicBezTo>
                    <a:cubicBezTo>
                      <a:pt x="3603" y="1425"/>
                      <a:pt x="6138" y="2359"/>
                      <a:pt x="7973" y="4694"/>
                    </a:cubicBezTo>
                    <a:cubicBezTo>
                      <a:pt x="7991" y="4713"/>
                      <a:pt x="8015" y="4721"/>
                      <a:pt x="8039" y="4721"/>
                    </a:cubicBezTo>
                    <a:cubicBezTo>
                      <a:pt x="8101" y="4721"/>
                      <a:pt x="8164" y="4666"/>
                      <a:pt x="8140" y="4594"/>
                    </a:cubicBezTo>
                    <a:cubicBezTo>
                      <a:pt x="7258" y="1979"/>
                      <a:pt x="4545" y="1"/>
                      <a:pt x="144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23" name="Google Shape;1712;p38">
                <a:extLst>
                  <a:ext uri="{FF2B5EF4-FFF2-40B4-BE49-F238E27FC236}">
                    <a16:creationId xmlns:a16="http://schemas.microsoft.com/office/drawing/2014/main" id="{CC7C7A9D-300F-6BB6-8C16-018A23BD1F16}"/>
                  </a:ext>
                </a:extLst>
              </p:cNvPr>
              <p:cNvSpPr/>
              <p:nvPr/>
            </p:nvSpPr>
            <p:spPr>
              <a:xfrm>
                <a:off x="1321575" y="4171875"/>
                <a:ext cx="431150" cy="158575"/>
              </a:xfrm>
              <a:custGeom>
                <a:avLst/>
                <a:gdLst/>
                <a:ahLst/>
                <a:cxnLst/>
                <a:rect l="l" t="t" r="r" b="b"/>
                <a:pathLst>
                  <a:path w="17246" h="6343" extrusionOk="0">
                    <a:moveTo>
                      <a:pt x="1824" y="1"/>
                    </a:moveTo>
                    <a:cubicBezTo>
                      <a:pt x="1216" y="1"/>
                      <a:pt x="608" y="9"/>
                      <a:pt x="0" y="23"/>
                    </a:cubicBezTo>
                    <a:cubicBezTo>
                      <a:pt x="1201" y="3191"/>
                      <a:pt x="4237" y="5693"/>
                      <a:pt x="7706" y="6227"/>
                    </a:cubicBezTo>
                    <a:cubicBezTo>
                      <a:pt x="8198" y="6304"/>
                      <a:pt x="8694" y="6342"/>
                      <a:pt x="9190" y="6342"/>
                    </a:cubicBezTo>
                    <a:cubicBezTo>
                      <a:pt x="12324" y="6342"/>
                      <a:pt x="15431" y="4839"/>
                      <a:pt x="17246" y="2391"/>
                    </a:cubicBezTo>
                    <a:cubicBezTo>
                      <a:pt x="15678" y="1891"/>
                      <a:pt x="14077" y="1490"/>
                      <a:pt x="12442" y="1123"/>
                    </a:cubicBezTo>
                    <a:cubicBezTo>
                      <a:pt x="12209" y="1090"/>
                      <a:pt x="12009" y="1023"/>
                      <a:pt x="11775" y="990"/>
                    </a:cubicBezTo>
                    <a:cubicBezTo>
                      <a:pt x="9374" y="523"/>
                      <a:pt x="6905" y="223"/>
                      <a:pt x="4403" y="56"/>
                    </a:cubicBezTo>
                    <a:cubicBezTo>
                      <a:pt x="3544" y="17"/>
                      <a:pt x="2684" y="1"/>
                      <a:pt x="182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24" name="Google Shape;1713;p38">
                <a:extLst>
                  <a:ext uri="{FF2B5EF4-FFF2-40B4-BE49-F238E27FC236}">
                    <a16:creationId xmlns:a16="http://schemas.microsoft.com/office/drawing/2014/main" id="{316B0369-AB85-AB43-2683-420C6C163148}"/>
                  </a:ext>
                </a:extLst>
              </p:cNvPr>
              <p:cNvSpPr/>
              <p:nvPr/>
            </p:nvSpPr>
            <p:spPr>
              <a:xfrm>
                <a:off x="1396625" y="4268550"/>
                <a:ext cx="241025" cy="61925"/>
              </a:xfrm>
              <a:custGeom>
                <a:avLst/>
                <a:gdLst/>
                <a:ahLst/>
                <a:cxnLst/>
                <a:rect l="l" t="t" r="r" b="b"/>
                <a:pathLst>
                  <a:path w="9641" h="2477" extrusionOk="0">
                    <a:moveTo>
                      <a:pt x="2697" y="0"/>
                    </a:moveTo>
                    <a:cubicBezTo>
                      <a:pt x="1792" y="0"/>
                      <a:pt x="888" y="86"/>
                      <a:pt x="0" y="258"/>
                    </a:cubicBezTo>
                    <a:cubicBezTo>
                      <a:pt x="1368" y="1326"/>
                      <a:pt x="2969" y="2093"/>
                      <a:pt x="4704" y="2360"/>
                    </a:cubicBezTo>
                    <a:cubicBezTo>
                      <a:pt x="5196" y="2439"/>
                      <a:pt x="5691" y="2477"/>
                      <a:pt x="6184" y="2477"/>
                    </a:cubicBezTo>
                    <a:cubicBezTo>
                      <a:pt x="7364" y="2477"/>
                      <a:pt x="8535" y="2259"/>
                      <a:pt x="9641" y="1860"/>
                    </a:cubicBezTo>
                    <a:cubicBezTo>
                      <a:pt x="7551" y="620"/>
                      <a:pt x="5124" y="0"/>
                      <a:pt x="2697" y="0"/>
                    </a:cubicBezTo>
                    <a:close/>
                  </a:path>
                </a:pathLst>
              </a:custGeom>
              <a:solidFill>
                <a:srgbClr val="E69EA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25" name="Google Shape;1714;p38">
                <a:extLst>
                  <a:ext uri="{FF2B5EF4-FFF2-40B4-BE49-F238E27FC236}">
                    <a16:creationId xmlns:a16="http://schemas.microsoft.com/office/drawing/2014/main" id="{D991912F-D18F-A532-21A1-6129BF38A6E2}"/>
                  </a:ext>
                </a:extLst>
              </p:cNvPr>
              <p:cNvSpPr/>
              <p:nvPr/>
            </p:nvSpPr>
            <p:spPr>
              <a:xfrm>
                <a:off x="1431650" y="4174100"/>
                <a:ext cx="201000" cy="78525"/>
              </a:xfrm>
              <a:custGeom>
                <a:avLst/>
                <a:gdLst/>
                <a:ahLst/>
                <a:cxnLst/>
                <a:rect l="l" t="t" r="r" b="b"/>
                <a:pathLst>
                  <a:path w="8040" h="3141" extrusionOk="0">
                    <a:moveTo>
                      <a:pt x="0" y="0"/>
                    </a:moveTo>
                    <a:lnTo>
                      <a:pt x="0" y="0"/>
                    </a:lnTo>
                    <a:cubicBezTo>
                      <a:pt x="34" y="567"/>
                      <a:pt x="100" y="1168"/>
                      <a:pt x="167" y="1735"/>
                    </a:cubicBezTo>
                    <a:cubicBezTo>
                      <a:pt x="201" y="2002"/>
                      <a:pt x="401" y="2235"/>
                      <a:pt x="634" y="2302"/>
                    </a:cubicBezTo>
                    <a:cubicBezTo>
                      <a:pt x="2502" y="2836"/>
                      <a:pt x="4437" y="3102"/>
                      <a:pt x="6372" y="3136"/>
                    </a:cubicBezTo>
                    <a:cubicBezTo>
                      <a:pt x="6396" y="3139"/>
                      <a:pt x="6420" y="3141"/>
                      <a:pt x="6444" y="3141"/>
                    </a:cubicBezTo>
                    <a:cubicBezTo>
                      <a:pt x="6646" y="3141"/>
                      <a:pt x="6819" y="3018"/>
                      <a:pt x="6939" y="2869"/>
                    </a:cubicBezTo>
                    <a:cubicBezTo>
                      <a:pt x="7339" y="2269"/>
                      <a:pt x="7706" y="1668"/>
                      <a:pt x="8039" y="1034"/>
                    </a:cubicBezTo>
                    <a:cubicBezTo>
                      <a:pt x="7806" y="1001"/>
                      <a:pt x="7606" y="968"/>
                      <a:pt x="7372" y="901"/>
                    </a:cubicBezTo>
                    <a:cubicBezTo>
                      <a:pt x="4971" y="434"/>
                      <a:pt x="2502" y="134"/>
                      <a:pt x="0" y="0"/>
                    </a:cubicBezTo>
                    <a:close/>
                  </a:path>
                </a:pathLst>
              </a:custGeom>
              <a:solidFill>
                <a:srgbClr val="F4F4F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26" name="Google Shape;1715;p38">
                <a:extLst>
                  <a:ext uri="{FF2B5EF4-FFF2-40B4-BE49-F238E27FC236}">
                    <a16:creationId xmlns:a16="http://schemas.microsoft.com/office/drawing/2014/main" id="{BFE9863F-3C39-AF41-E75A-9F061D3FCF72}"/>
                  </a:ext>
                </a:extLst>
              </p:cNvPr>
              <p:cNvSpPr/>
              <p:nvPr/>
            </p:nvSpPr>
            <p:spPr>
              <a:xfrm>
                <a:off x="1108925" y="3387775"/>
                <a:ext cx="966550" cy="535325"/>
              </a:xfrm>
              <a:custGeom>
                <a:avLst/>
                <a:gdLst/>
                <a:ahLst/>
                <a:cxnLst/>
                <a:rect l="l" t="t" r="r" b="b"/>
                <a:pathLst>
                  <a:path w="38662" h="21413" extrusionOk="0">
                    <a:moveTo>
                      <a:pt x="16512" y="0"/>
                    </a:moveTo>
                    <a:cubicBezTo>
                      <a:pt x="14605" y="0"/>
                      <a:pt x="12705" y="181"/>
                      <a:pt x="10875" y="831"/>
                    </a:cubicBezTo>
                    <a:cubicBezTo>
                      <a:pt x="9607" y="1265"/>
                      <a:pt x="8339" y="1865"/>
                      <a:pt x="7172" y="2666"/>
                    </a:cubicBezTo>
                    <a:cubicBezTo>
                      <a:pt x="4303" y="4601"/>
                      <a:pt x="1868" y="6969"/>
                      <a:pt x="701" y="11639"/>
                    </a:cubicBezTo>
                    <a:cubicBezTo>
                      <a:pt x="534" y="12206"/>
                      <a:pt x="434" y="12840"/>
                      <a:pt x="334" y="13474"/>
                    </a:cubicBezTo>
                    <a:cubicBezTo>
                      <a:pt x="167" y="14474"/>
                      <a:pt x="67" y="15575"/>
                      <a:pt x="0" y="16776"/>
                    </a:cubicBezTo>
                    <a:cubicBezTo>
                      <a:pt x="701" y="16943"/>
                      <a:pt x="1401" y="17110"/>
                      <a:pt x="2068" y="17243"/>
                    </a:cubicBezTo>
                    <a:cubicBezTo>
                      <a:pt x="2402" y="16342"/>
                      <a:pt x="2836" y="15442"/>
                      <a:pt x="3136" y="14608"/>
                    </a:cubicBezTo>
                    <a:cubicBezTo>
                      <a:pt x="3169" y="14541"/>
                      <a:pt x="3169" y="14441"/>
                      <a:pt x="3202" y="14341"/>
                    </a:cubicBezTo>
                    <a:cubicBezTo>
                      <a:pt x="3215" y="14316"/>
                      <a:pt x="3243" y="14305"/>
                      <a:pt x="3271" y="14305"/>
                    </a:cubicBezTo>
                    <a:cubicBezTo>
                      <a:pt x="3318" y="14305"/>
                      <a:pt x="3369" y="14333"/>
                      <a:pt x="3369" y="14374"/>
                    </a:cubicBezTo>
                    <a:cubicBezTo>
                      <a:pt x="3369" y="14474"/>
                      <a:pt x="3369" y="14608"/>
                      <a:pt x="3369" y="14708"/>
                    </a:cubicBezTo>
                    <a:cubicBezTo>
                      <a:pt x="3403" y="15642"/>
                      <a:pt x="3269" y="16509"/>
                      <a:pt x="3069" y="17443"/>
                    </a:cubicBezTo>
                    <a:cubicBezTo>
                      <a:pt x="3069" y="17477"/>
                      <a:pt x="3069" y="17477"/>
                      <a:pt x="3069" y="17477"/>
                    </a:cubicBezTo>
                    <a:cubicBezTo>
                      <a:pt x="4270" y="17777"/>
                      <a:pt x="5471" y="18044"/>
                      <a:pt x="6605" y="18277"/>
                    </a:cubicBezTo>
                    <a:cubicBezTo>
                      <a:pt x="6772" y="17543"/>
                      <a:pt x="6972" y="16809"/>
                      <a:pt x="7272" y="16076"/>
                    </a:cubicBezTo>
                    <a:cubicBezTo>
                      <a:pt x="7572" y="15242"/>
                      <a:pt x="7973" y="14474"/>
                      <a:pt x="8440" y="13774"/>
                    </a:cubicBezTo>
                    <a:cubicBezTo>
                      <a:pt x="8706" y="13340"/>
                      <a:pt x="9007" y="12973"/>
                      <a:pt x="9307" y="12640"/>
                    </a:cubicBezTo>
                    <a:cubicBezTo>
                      <a:pt x="9330" y="12616"/>
                      <a:pt x="9358" y="12605"/>
                      <a:pt x="9383" y="12605"/>
                    </a:cubicBezTo>
                    <a:cubicBezTo>
                      <a:pt x="9428" y="12605"/>
                      <a:pt x="9462" y="12642"/>
                      <a:pt x="9440" y="12706"/>
                    </a:cubicBezTo>
                    <a:cubicBezTo>
                      <a:pt x="9273" y="13107"/>
                      <a:pt x="9140" y="13507"/>
                      <a:pt x="9007" y="13907"/>
                    </a:cubicBezTo>
                    <a:cubicBezTo>
                      <a:pt x="8740" y="14741"/>
                      <a:pt x="8540" y="15575"/>
                      <a:pt x="8406" y="16443"/>
                    </a:cubicBezTo>
                    <a:cubicBezTo>
                      <a:pt x="8339" y="16943"/>
                      <a:pt x="8273" y="17410"/>
                      <a:pt x="8206" y="17877"/>
                    </a:cubicBezTo>
                    <a:cubicBezTo>
                      <a:pt x="8173" y="18110"/>
                      <a:pt x="8173" y="18344"/>
                      <a:pt x="8139" y="18611"/>
                    </a:cubicBezTo>
                    <a:cubicBezTo>
                      <a:pt x="9841" y="18978"/>
                      <a:pt x="11508" y="19311"/>
                      <a:pt x="13110" y="19611"/>
                    </a:cubicBezTo>
                    <a:cubicBezTo>
                      <a:pt x="13210" y="19011"/>
                      <a:pt x="13310" y="18411"/>
                      <a:pt x="13443" y="17844"/>
                    </a:cubicBezTo>
                    <a:cubicBezTo>
                      <a:pt x="13643" y="17076"/>
                      <a:pt x="13843" y="16342"/>
                      <a:pt x="14077" y="15709"/>
                    </a:cubicBezTo>
                    <a:cubicBezTo>
                      <a:pt x="14091" y="15680"/>
                      <a:pt x="14117" y="15670"/>
                      <a:pt x="14142" y="15670"/>
                    </a:cubicBezTo>
                    <a:cubicBezTo>
                      <a:pt x="14177" y="15670"/>
                      <a:pt x="14210" y="15689"/>
                      <a:pt x="14210" y="15709"/>
                    </a:cubicBezTo>
                    <a:cubicBezTo>
                      <a:pt x="14244" y="16509"/>
                      <a:pt x="14277" y="17276"/>
                      <a:pt x="14277" y="18044"/>
                    </a:cubicBezTo>
                    <a:cubicBezTo>
                      <a:pt x="14277" y="18511"/>
                      <a:pt x="14277" y="18978"/>
                      <a:pt x="14277" y="19445"/>
                    </a:cubicBezTo>
                    <a:cubicBezTo>
                      <a:pt x="14277" y="19545"/>
                      <a:pt x="14277" y="19678"/>
                      <a:pt x="14277" y="19812"/>
                    </a:cubicBezTo>
                    <a:cubicBezTo>
                      <a:pt x="16178" y="20145"/>
                      <a:pt x="17980" y="20445"/>
                      <a:pt x="19748" y="20679"/>
                    </a:cubicBezTo>
                    <a:cubicBezTo>
                      <a:pt x="19848" y="20145"/>
                      <a:pt x="19948" y="19611"/>
                      <a:pt x="20014" y="19044"/>
                    </a:cubicBezTo>
                    <a:cubicBezTo>
                      <a:pt x="20181" y="17877"/>
                      <a:pt x="20281" y="16676"/>
                      <a:pt x="20415" y="15508"/>
                    </a:cubicBezTo>
                    <a:cubicBezTo>
                      <a:pt x="20481" y="14941"/>
                      <a:pt x="20515" y="14408"/>
                      <a:pt x="20582" y="13841"/>
                    </a:cubicBezTo>
                    <a:cubicBezTo>
                      <a:pt x="20582" y="13787"/>
                      <a:pt x="20648" y="13753"/>
                      <a:pt x="20711" y="13753"/>
                    </a:cubicBezTo>
                    <a:cubicBezTo>
                      <a:pt x="20765" y="13753"/>
                      <a:pt x="20815" y="13779"/>
                      <a:pt x="20815" y="13841"/>
                    </a:cubicBezTo>
                    <a:cubicBezTo>
                      <a:pt x="20848" y="14408"/>
                      <a:pt x="20915" y="14975"/>
                      <a:pt x="20948" y="15542"/>
                    </a:cubicBezTo>
                    <a:cubicBezTo>
                      <a:pt x="21015" y="16743"/>
                      <a:pt x="21049" y="17977"/>
                      <a:pt x="21015" y="19178"/>
                    </a:cubicBezTo>
                    <a:cubicBezTo>
                      <a:pt x="21015" y="19611"/>
                      <a:pt x="21015" y="20012"/>
                      <a:pt x="20982" y="20412"/>
                    </a:cubicBezTo>
                    <a:cubicBezTo>
                      <a:pt x="20982" y="20545"/>
                      <a:pt x="20982" y="20679"/>
                      <a:pt x="20982" y="20812"/>
                    </a:cubicBezTo>
                    <a:cubicBezTo>
                      <a:pt x="24117" y="21213"/>
                      <a:pt x="27120" y="21413"/>
                      <a:pt x="30055" y="21413"/>
                    </a:cubicBezTo>
                    <a:cubicBezTo>
                      <a:pt x="30188" y="20779"/>
                      <a:pt x="30288" y="20145"/>
                      <a:pt x="30322" y="19511"/>
                    </a:cubicBezTo>
                    <a:cubicBezTo>
                      <a:pt x="30355" y="19011"/>
                      <a:pt x="30355" y="18511"/>
                      <a:pt x="30288" y="17977"/>
                    </a:cubicBezTo>
                    <a:cubicBezTo>
                      <a:pt x="30269" y="17919"/>
                      <a:pt x="30317" y="17883"/>
                      <a:pt x="30368" y="17883"/>
                    </a:cubicBezTo>
                    <a:cubicBezTo>
                      <a:pt x="30404" y="17883"/>
                      <a:pt x="30441" y="17902"/>
                      <a:pt x="30455" y="17944"/>
                    </a:cubicBezTo>
                    <a:cubicBezTo>
                      <a:pt x="30722" y="18444"/>
                      <a:pt x="30922" y="18944"/>
                      <a:pt x="31089" y="19478"/>
                    </a:cubicBezTo>
                    <a:cubicBezTo>
                      <a:pt x="31256" y="20112"/>
                      <a:pt x="31356" y="20746"/>
                      <a:pt x="31389" y="21379"/>
                    </a:cubicBezTo>
                    <a:cubicBezTo>
                      <a:pt x="31956" y="21379"/>
                      <a:pt x="32557" y="21379"/>
                      <a:pt x="33124" y="21346"/>
                    </a:cubicBezTo>
                    <a:cubicBezTo>
                      <a:pt x="33157" y="20679"/>
                      <a:pt x="33191" y="20012"/>
                      <a:pt x="33191" y="19378"/>
                    </a:cubicBezTo>
                    <a:cubicBezTo>
                      <a:pt x="33191" y="18277"/>
                      <a:pt x="33090" y="17210"/>
                      <a:pt x="32623" y="16142"/>
                    </a:cubicBezTo>
                    <a:cubicBezTo>
                      <a:pt x="32623" y="16101"/>
                      <a:pt x="32649" y="16073"/>
                      <a:pt x="32676" y="16073"/>
                    </a:cubicBezTo>
                    <a:cubicBezTo>
                      <a:pt x="32693" y="16073"/>
                      <a:pt x="32711" y="16083"/>
                      <a:pt x="32724" y="16109"/>
                    </a:cubicBezTo>
                    <a:cubicBezTo>
                      <a:pt x="33557" y="17076"/>
                      <a:pt x="34024" y="18144"/>
                      <a:pt x="34325" y="19278"/>
                    </a:cubicBezTo>
                    <a:cubicBezTo>
                      <a:pt x="34491" y="19912"/>
                      <a:pt x="34558" y="20579"/>
                      <a:pt x="34625" y="21246"/>
                    </a:cubicBezTo>
                    <a:cubicBezTo>
                      <a:pt x="35759" y="21179"/>
                      <a:pt x="36893" y="21079"/>
                      <a:pt x="38027" y="20912"/>
                    </a:cubicBezTo>
                    <a:cubicBezTo>
                      <a:pt x="38261" y="20879"/>
                      <a:pt x="38428" y="19812"/>
                      <a:pt x="38528" y="18811"/>
                    </a:cubicBezTo>
                    <a:cubicBezTo>
                      <a:pt x="38594" y="17944"/>
                      <a:pt x="38661" y="17143"/>
                      <a:pt x="38628" y="17043"/>
                    </a:cubicBezTo>
                    <a:cubicBezTo>
                      <a:pt x="38561" y="16543"/>
                      <a:pt x="38494" y="15942"/>
                      <a:pt x="38461" y="15308"/>
                    </a:cubicBezTo>
                    <a:cubicBezTo>
                      <a:pt x="38361" y="14241"/>
                      <a:pt x="38294" y="13107"/>
                      <a:pt x="38061" y="12273"/>
                    </a:cubicBezTo>
                    <a:cubicBezTo>
                      <a:pt x="36693" y="7369"/>
                      <a:pt x="32523" y="4401"/>
                      <a:pt x="28821" y="2432"/>
                    </a:cubicBezTo>
                    <a:cubicBezTo>
                      <a:pt x="25618" y="731"/>
                      <a:pt x="22116" y="264"/>
                      <a:pt x="18714" y="64"/>
                    </a:cubicBezTo>
                    <a:cubicBezTo>
                      <a:pt x="17981" y="27"/>
                      <a:pt x="17246" y="0"/>
                      <a:pt x="16512"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27" name="Google Shape;1716;p38">
                <a:extLst>
                  <a:ext uri="{FF2B5EF4-FFF2-40B4-BE49-F238E27FC236}">
                    <a16:creationId xmlns:a16="http://schemas.microsoft.com/office/drawing/2014/main" id="{3A405BA1-2B56-318D-A627-49749161691A}"/>
                  </a:ext>
                </a:extLst>
              </p:cNvPr>
              <p:cNvSpPr/>
              <p:nvPr/>
            </p:nvSpPr>
            <p:spPr>
              <a:xfrm>
                <a:off x="1117250" y="3678750"/>
                <a:ext cx="46725" cy="61725"/>
              </a:xfrm>
              <a:custGeom>
                <a:avLst/>
                <a:gdLst/>
                <a:ahLst/>
                <a:cxnLst/>
                <a:rect l="l" t="t" r="r" b="b"/>
                <a:pathLst>
                  <a:path w="1869" h="2469" extrusionOk="0">
                    <a:moveTo>
                      <a:pt x="368" y="0"/>
                    </a:moveTo>
                    <a:cubicBezTo>
                      <a:pt x="201" y="567"/>
                      <a:pt x="101" y="1168"/>
                      <a:pt x="1" y="1835"/>
                    </a:cubicBezTo>
                    <a:cubicBezTo>
                      <a:pt x="468" y="2035"/>
                      <a:pt x="968" y="2268"/>
                      <a:pt x="1468" y="2468"/>
                    </a:cubicBezTo>
                    <a:cubicBezTo>
                      <a:pt x="1535" y="2168"/>
                      <a:pt x="1602" y="1868"/>
                      <a:pt x="1669" y="1568"/>
                    </a:cubicBezTo>
                    <a:cubicBezTo>
                      <a:pt x="1735" y="1234"/>
                      <a:pt x="1802" y="867"/>
                      <a:pt x="1869" y="467"/>
                    </a:cubicBezTo>
                    <a:cubicBezTo>
                      <a:pt x="1368" y="300"/>
                      <a:pt x="868" y="167"/>
                      <a:pt x="368" y="0"/>
                    </a:cubicBezTo>
                    <a:close/>
                  </a:path>
                </a:pathLst>
              </a:custGeom>
              <a:solidFill>
                <a:srgbClr val="FFFFFF">
                  <a:alpha val="1696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28" name="Google Shape;1717;p38">
                <a:extLst>
                  <a:ext uri="{FF2B5EF4-FFF2-40B4-BE49-F238E27FC236}">
                    <a16:creationId xmlns:a16="http://schemas.microsoft.com/office/drawing/2014/main" id="{D9BCD747-3AF8-E772-193A-E9C3890A2117}"/>
                  </a:ext>
                </a:extLst>
              </p:cNvPr>
              <p:cNvSpPr/>
              <p:nvPr/>
            </p:nvSpPr>
            <p:spPr>
              <a:xfrm>
                <a:off x="1175625" y="3697075"/>
                <a:ext cx="144300" cy="92600"/>
              </a:xfrm>
              <a:custGeom>
                <a:avLst/>
                <a:gdLst/>
                <a:ahLst/>
                <a:cxnLst/>
                <a:rect l="l" t="t" r="r" b="b"/>
                <a:pathLst>
                  <a:path w="5772" h="3704" extrusionOk="0">
                    <a:moveTo>
                      <a:pt x="334" y="1"/>
                    </a:moveTo>
                    <a:cubicBezTo>
                      <a:pt x="234" y="535"/>
                      <a:pt x="168" y="1068"/>
                      <a:pt x="67" y="1602"/>
                    </a:cubicBezTo>
                    <a:cubicBezTo>
                      <a:pt x="34" y="1769"/>
                      <a:pt x="34" y="1902"/>
                      <a:pt x="1" y="2036"/>
                    </a:cubicBezTo>
                    <a:cubicBezTo>
                      <a:pt x="134" y="2102"/>
                      <a:pt x="301" y="2169"/>
                      <a:pt x="468" y="2236"/>
                    </a:cubicBezTo>
                    <a:cubicBezTo>
                      <a:pt x="534" y="2269"/>
                      <a:pt x="635" y="2303"/>
                      <a:pt x="701" y="2336"/>
                    </a:cubicBezTo>
                    <a:cubicBezTo>
                      <a:pt x="1468" y="2603"/>
                      <a:pt x="2236" y="2870"/>
                      <a:pt x="2970" y="3170"/>
                    </a:cubicBezTo>
                    <a:cubicBezTo>
                      <a:pt x="3537" y="3337"/>
                      <a:pt x="4070" y="3537"/>
                      <a:pt x="4604" y="3704"/>
                    </a:cubicBezTo>
                    <a:cubicBezTo>
                      <a:pt x="4904" y="2870"/>
                      <a:pt x="5305" y="2102"/>
                      <a:pt x="5772" y="1402"/>
                    </a:cubicBezTo>
                    <a:cubicBezTo>
                      <a:pt x="5138" y="1268"/>
                      <a:pt x="4504" y="1135"/>
                      <a:pt x="3870" y="968"/>
                    </a:cubicBezTo>
                    <a:cubicBezTo>
                      <a:pt x="2703" y="701"/>
                      <a:pt x="1502" y="334"/>
                      <a:pt x="334" y="1"/>
                    </a:cubicBezTo>
                    <a:close/>
                  </a:path>
                </a:pathLst>
              </a:custGeom>
              <a:solidFill>
                <a:srgbClr val="FFFFFF">
                  <a:alpha val="1696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29" name="Google Shape;1718;p38">
                <a:extLst>
                  <a:ext uri="{FF2B5EF4-FFF2-40B4-BE49-F238E27FC236}">
                    <a16:creationId xmlns:a16="http://schemas.microsoft.com/office/drawing/2014/main" id="{FCEE294F-F98E-00CB-7287-50009FA92620}"/>
                  </a:ext>
                </a:extLst>
              </p:cNvPr>
              <p:cNvSpPr/>
              <p:nvPr/>
            </p:nvSpPr>
            <p:spPr>
              <a:xfrm>
                <a:off x="1319075" y="3735450"/>
                <a:ext cx="67575" cy="76750"/>
              </a:xfrm>
              <a:custGeom>
                <a:avLst/>
                <a:gdLst/>
                <a:ahLst/>
                <a:cxnLst/>
                <a:rect l="l" t="t" r="r" b="b"/>
                <a:pathLst>
                  <a:path w="2703" h="3070" extrusionOk="0">
                    <a:moveTo>
                      <a:pt x="601" y="0"/>
                    </a:moveTo>
                    <a:cubicBezTo>
                      <a:pt x="334" y="834"/>
                      <a:pt x="134" y="1668"/>
                      <a:pt x="0" y="2536"/>
                    </a:cubicBezTo>
                    <a:cubicBezTo>
                      <a:pt x="601" y="2736"/>
                      <a:pt x="1168" y="2902"/>
                      <a:pt x="1768" y="3069"/>
                    </a:cubicBezTo>
                    <a:cubicBezTo>
                      <a:pt x="2068" y="2169"/>
                      <a:pt x="2402" y="1268"/>
                      <a:pt x="2702" y="401"/>
                    </a:cubicBezTo>
                    <a:cubicBezTo>
                      <a:pt x="2002" y="267"/>
                      <a:pt x="1301" y="134"/>
                      <a:pt x="601" y="0"/>
                    </a:cubicBezTo>
                    <a:close/>
                  </a:path>
                </a:pathLst>
              </a:custGeom>
              <a:solidFill>
                <a:srgbClr val="FFFFFF">
                  <a:alpha val="1696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30" name="Google Shape;1719;p38">
                <a:extLst>
                  <a:ext uri="{FF2B5EF4-FFF2-40B4-BE49-F238E27FC236}">
                    <a16:creationId xmlns:a16="http://schemas.microsoft.com/office/drawing/2014/main" id="{B294BBEB-E23B-63A1-1739-2B6EC89A46AD}"/>
                  </a:ext>
                </a:extLst>
              </p:cNvPr>
              <p:cNvSpPr/>
              <p:nvPr/>
            </p:nvSpPr>
            <p:spPr>
              <a:xfrm>
                <a:off x="1390775" y="3748800"/>
                <a:ext cx="130950" cy="97575"/>
              </a:xfrm>
              <a:custGeom>
                <a:avLst/>
                <a:gdLst/>
                <a:ahLst/>
                <a:cxnLst/>
                <a:rect l="l" t="t" r="r" b="b"/>
                <a:pathLst>
                  <a:path w="5238" h="3903" extrusionOk="0">
                    <a:moveTo>
                      <a:pt x="735" y="0"/>
                    </a:moveTo>
                    <a:cubicBezTo>
                      <a:pt x="468" y="934"/>
                      <a:pt x="201" y="1868"/>
                      <a:pt x="1" y="2835"/>
                    </a:cubicBezTo>
                    <a:cubicBezTo>
                      <a:pt x="735" y="3036"/>
                      <a:pt x="1435" y="3236"/>
                      <a:pt x="2169" y="3403"/>
                    </a:cubicBezTo>
                    <a:cubicBezTo>
                      <a:pt x="2369" y="2635"/>
                      <a:pt x="2569" y="1901"/>
                      <a:pt x="2803" y="1268"/>
                    </a:cubicBezTo>
                    <a:cubicBezTo>
                      <a:pt x="2816" y="1242"/>
                      <a:pt x="2838" y="1231"/>
                      <a:pt x="2861" y="1231"/>
                    </a:cubicBezTo>
                    <a:cubicBezTo>
                      <a:pt x="2898" y="1231"/>
                      <a:pt x="2936" y="1260"/>
                      <a:pt x="2936" y="1301"/>
                    </a:cubicBezTo>
                    <a:cubicBezTo>
                      <a:pt x="2970" y="2068"/>
                      <a:pt x="3003" y="2835"/>
                      <a:pt x="3003" y="3603"/>
                    </a:cubicBezTo>
                    <a:cubicBezTo>
                      <a:pt x="3503" y="3703"/>
                      <a:pt x="4004" y="3803"/>
                      <a:pt x="4504" y="3903"/>
                    </a:cubicBezTo>
                    <a:cubicBezTo>
                      <a:pt x="4738" y="2835"/>
                      <a:pt x="4938" y="1735"/>
                      <a:pt x="5238" y="667"/>
                    </a:cubicBezTo>
                    <a:cubicBezTo>
                      <a:pt x="3737" y="500"/>
                      <a:pt x="2236" y="267"/>
                      <a:pt x="735" y="0"/>
                    </a:cubicBezTo>
                    <a:close/>
                  </a:path>
                </a:pathLst>
              </a:custGeom>
              <a:solidFill>
                <a:srgbClr val="FFFFFF">
                  <a:alpha val="1696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31" name="Google Shape;1720;p38">
                <a:extLst>
                  <a:ext uri="{FF2B5EF4-FFF2-40B4-BE49-F238E27FC236}">
                    <a16:creationId xmlns:a16="http://schemas.microsoft.com/office/drawing/2014/main" id="{0449A1F0-3920-F7F2-4841-5466F7E362BB}"/>
                  </a:ext>
                </a:extLst>
              </p:cNvPr>
              <p:cNvSpPr/>
              <p:nvPr/>
            </p:nvSpPr>
            <p:spPr>
              <a:xfrm>
                <a:off x="1540900" y="3768800"/>
                <a:ext cx="78400" cy="95100"/>
              </a:xfrm>
              <a:custGeom>
                <a:avLst/>
                <a:gdLst/>
                <a:ahLst/>
                <a:cxnLst/>
                <a:rect l="l" t="t" r="r" b="b"/>
                <a:pathLst>
                  <a:path w="3136" h="3804" extrusionOk="0">
                    <a:moveTo>
                      <a:pt x="534" y="1"/>
                    </a:moveTo>
                    <a:cubicBezTo>
                      <a:pt x="300" y="1135"/>
                      <a:pt x="167" y="2269"/>
                      <a:pt x="0" y="3403"/>
                    </a:cubicBezTo>
                    <a:cubicBezTo>
                      <a:pt x="901" y="3537"/>
                      <a:pt x="1801" y="3703"/>
                      <a:pt x="2735" y="3803"/>
                    </a:cubicBezTo>
                    <a:cubicBezTo>
                      <a:pt x="2902" y="2636"/>
                      <a:pt x="3002" y="1435"/>
                      <a:pt x="3136" y="267"/>
                    </a:cubicBezTo>
                    <a:cubicBezTo>
                      <a:pt x="2268" y="201"/>
                      <a:pt x="1368" y="101"/>
                      <a:pt x="534" y="1"/>
                    </a:cubicBezTo>
                    <a:close/>
                  </a:path>
                </a:pathLst>
              </a:custGeom>
              <a:solidFill>
                <a:srgbClr val="FFFFFF">
                  <a:alpha val="1696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32" name="Google Shape;1721;p38">
                <a:extLst>
                  <a:ext uri="{FF2B5EF4-FFF2-40B4-BE49-F238E27FC236}">
                    <a16:creationId xmlns:a16="http://schemas.microsoft.com/office/drawing/2014/main" id="{3C05671A-1BB9-EBA4-4F9C-69A26D4A9285}"/>
                  </a:ext>
                </a:extLst>
              </p:cNvPr>
              <p:cNvSpPr/>
              <p:nvPr/>
            </p:nvSpPr>
            <p:spPr>
              <a:xfrm>
                <a:off x="2029575" y="3770475"/>
                <a:ext cx="45050" cy="91750"/>
              </a:xfrm>
              <a:custGeom>
                <a:avLst/>
                <a:gdLst/>
                <a:ahLst/>
                <a:cxnLst/>
                <a:rect l="l" t="t" r="r" b="b"/>
                <a:pathLst>
                  <a:path w="1802" h="3670" extrusionOk="0">
                    <a:moveTo>
                      <a:pt x="1635" y="0"/>
                    </a:moveTo>
                    <a:cubicBezTo>
                      <a:pt x="1101" y="67"/>
                      <a:pt x="534" y="134"/>
                      <a:pt x="0" y="167"/>
                    </a:cubicBezTo>
                    <a:cubicBezTo>
                      <a:pt x="67" y="968"/>
                      <a:pt x="134" y="1735"/>
                      <a:pt x="234" y="2502"/>
                    </a:cubicBezTo>
                    <a:cubicBezTo>
                      <a:pt x="301" y="2869"/>
                      <a:pt x="334" y="3269"/>
                      <a:pt x="401" y="3670"/>
                    </a:cubicBezTo>
                    <a:cubicBezTo>
                      <a:pt x="834" y="3603"/>
                      <a:pt x="1268" y="3570"/>
                      <a:pt x="1702" y="3503"/>
                    </a:cubicBezTo>
                    <a:cubicBezTo>
                      <a:pt x="1768" y="2636"/>
                      <a:pt x="1802" y="1835"/>
                      <a:pt x="1802" y="1702"/>
                    </a:cubicBezTo>
                    <a:cubicBezTo>
                      <a:pt x="1735" y="1235"/>
                      <a:pt x="1668" y="634"/>
                      <a:pt x="1635" y="0"/>
                    </a:cubicBezTo>
                    <a:close/>
                  </a:path>
                </a:pathLst>
              </a:custGeom>
              <a:solidFill>
                <a:srgbClr val="FFFFFF">
                  <a:alpha val="1696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33" name="Google Shape;1722;p38">
                <a:extLst>
                  <a:ext uri="{FF2B5EF4-FFF2-40B4-BE49-F238E27FC236}">
                    <a16:creationId xmlns:a16="http://schemas.microsoft.com/office/drawing/2014/main" id="{5CAE7EE9-0AF2-06E0-F6D6-0522A865260B}"/>
                  </a:ext>
                </a:extLst>
              </p:cNvPr>
              <p:cNvSpPr/>
              <p:nvPr/>
            </p:nvSpPr>
            <p:spPr>
              <a:xfrm>
                <a:off x="1632625" y="3776300"/>
                <a:ext cx="67575" cy="96775"/>
              </a:xfrm>
              <a:custGeom>
                <a:avLst/>
                <a:gdLst/>
                <a:ahLst/>
                <a:cxnLst/>
                <a:rect l="l" t="t" r="r" b="b"/>
                <a:pathLst>
                  <a:path w="2703" h="3871" extrusionOk="0">
                    <a:moveTo>
                      <a:pt x="0" y="1"/>
                    </a:moveTo>
                    <a:lnTo>
                      <a:pt x="0" y="1"/>
                    </a:lnTo>
                    <a:cubicBezTo>
                      <a:pt x="67" y="1202"/>
                      <a:pt x="101" y="2436"/>
                      <a:pt x="67" y="3637"/>
                    </a:cubicBezTo>
                    <a:cubicBezTo>
                      <a:pt x="901" y="3737"/>
                      <a:pt x="1735" y="3804"/>
                      <a:pt x="2569" y="3870"/>
                    </a:cubicBezTo>
                    <a:cubicBezTo>
                      <a:pt x="2502" y="2636"/>
                      <a:pt x="2569" y="1402"/>
                      <a:pt x="2702" y="168"/>
                    </a:cubicBezTo>
                    <a:cubicBezTo>
                      <a:pt x="1802" y="134"/>
                      <a:pt x="901" y="68"/>
                      <a:pt x="0" y="1"/>
                    </a:cubicBezTo>
                    <a:close/>
                  </a:path>
                </a:pathLst>
              </a:custGeom>
              <a:solidFill>
                <a:srgbClr val="FFFFFF">
                  <a:alpha val="1696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34" name="Google Shape;1723;p38">
                <a:extLst>
                  <a:ext uri="{FF2B5EF4-FFF2-40B4-BE49-F238E27FC236}">
                    <a16:creationId xmlns:a16="http://schemas.microsoft.com/office/drawing/2014/main" id="{DD7ECC7F-4BF6-2E28-8D8C-2C84A5E1108F}"/>
                  </a:ext>
                </a:extLst>
              </p:cNvPr>
              <p:cNvSpPr/>
              <p:nvPr/>
            </p:nvSpPr>
            <p:spPr>
              <a:xfrm>
                <a:off x="1716850" y="3781300"/>
                <a:ext cx="59225" cy="94275"/>
              </a:xfrm>
              <a:custGeom>
                <a:avLst/>
                <a:gdLst/>
                <a:ahLst/>
                <a:cxnLst/>
                <a:rect l="l" t="t" r="r" b="b"/>
                <a:pathLst>
                  <a:path w="2369" h="3771" extrusionOk="0">
                    <a:moveTo>
                      <a:pt x="34" y="1"/>
                    </a:moveTo>
                    <a:cubicBezTo>
                      <a:pt x="1" y="1235"/>
                      <a:pt x="1" y="2469"/>
                      <a:pt x="67" y="3704"/>
                    </a:cubicBezTo>
                    <a:cubicBezTo>
                      <a:pt x="701" y="3737"/>
                      <a:pt x="1335" y="3770"/>
                      <a:pt x="1969" y="3770"/>
                    </a:cubicBezTo>
                    <a:cubicBezTo>
                      <a:pt x="2169" y="2570"/>
                      <a:pt x="2336" y="1335"/>
                      <a:pt x="2369" y="101"/>
                    </a:cubicBezTo>
                    <a:cubicBezTo>
                      <a:pt x="1602" y="68"/>
                      <a:pt x="801" y="34"/>
                      <a:pt x="34" y="1"/>
                    </a:cubicBezTo>
                    <a:close/>
                  </a:path>
                </a:pathLst>
              </a:custGeom>
              <a:solidFill>
                <a:srgbClr val="FFFFFF">
                  <a:alpha val="1696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sp>
            <p:nvSpPr>
              <p:cNvPr id="35" name="Google Shape;1724;p38">
                <a:extLst>
                  <a:ext uri="{FF2B5EF4-FFF2-40B4-BE49-F238E27FC236}">
                    <a16:creationId xmlns:a16="http://schemas.microsoft.com/office/drawing/2014/main" id="{D86044D0-9D88-64B5-5A96-AE80D1C3E671}"/>
                  </a:ext>
                </a:extLst>
              </p:cNvPr>
              <p:cNvSpPr/>
              <p:nvPr/>
            </p:nvSpPr>
            <p:spPr>
              <a:xfrm>
                <a:off x="1791900" y="3776300"/>
                <a:ext cx="226025" cy="100100"/>
              </a:xfrm>
              <a:custGeom>
                <a:avLst/>
                <a:gdLst/>
                <a:ahLst/>
                <a:cxnLst/>
                <a:rect l="l" t="t" r="r" b="b"/>
                <a:pathLst>
                  <a:path w="9041" h="4004" extrusionOk="0">
                    <a:moveTo>
                      <a:pt x="8774" y="1"/>
                    </a:moveTo>
                    <a:cubicBezTo>
                      <a:pt x="6349" y="226"/>
                      <a:pt x="3924" y="309"/>
                      <a:pt x="1479" y="309"/>
                    </a:cubicBezTo>
                    <a:cubicBezTo>
                      <a:pt x="1031" y="309"/>
                      <a:pt x="583" y="306"/>
                      <a:pt x="134" y="301"/>
                    </a:cubicBezTo>
                    <a:lnTo>
                      <a:pt x="134" y="301"/>
                    </a:lnTo>
                    <a:cubicBezTo>
                      <a:pt x="167" y="1535"/>
                      <a:pt x="134" y="2770"/>
                      <a:pt x="1" y="4004"/>
                    </a:cubicBezTo>
                    <a:cubicBezTo>
                      <a:pt x="1001" y="4004"/>
                      <a:pt x="2002" y="4004"/>
                      <a:pt x="3003" y="3970"/>
                    </a:cubicBezTo>
                    <a:cubicBezTo>
                      <a:pt x="3036" y="3470"/>
                      <a:pt x="3036" y="2970"/>
                      <a:pt x="2969" y="2436"/>
                    </a:cubicBezTo>
                    <a:cubicBezTo>
                      <a:pt x="2948" y="2371"/>
                      <a:pt x="3010" y="2335"/>
                      <a:pt x="3065" y="2335"/>
                    </a:cubicBezTo>
                    <a:cubicBezTo>
                      <a:pt x="3096" y="2335"/>
                      <a:pt x="3124" y="2346"/>
                      <a:pt x="3136" y="2369"/>
                    </a:cubicBezTo>
                    <a:cubicBezTo>
                      <a:pt x="3403" y="2870"/>
                      <a:pt x="3603" y="3403"/>
                      <a:pt x="3737" y="3937"/>
                    </a:cubicBezTo>
                    <a:cubicBezTo>
                      <a:pt x="4471" y="3904"/>
                      <a:pt x="5171" y="3870"/>
                      <a:pt x="5872" y="3837"/>
                    </a:cubicBezTo>
                    <a:cubicBezTo>
                      <a:pt x="5872" y="2736"/>
                      <a:pt x="5738" y="1635"/>
                      <a:pt x="5304" y="601"/>
                    </a:cubicBezTo>
                    <a:cubicBezTo>
                      <a:pt x="5304" y="560"/>
                      <a:pt x="5330" y="532"/>
                      <a:pt x="5357" y="532"/>
                    </a:cubicBezTo>
                    <a:cubicBezTo>
                      <a:pt x="5374" y="532"/>
                      <a:pt x="5392" y="542"/>
                      <a:pt x="5405" y="568"/>
                    </a:cubicBezTo>
                    <a:cubicBezTo>
                      <a:pt x="6238" y="1535"/>
                      <a:pt x="6705" y="2603"/>
                      <a:pt x="7006" y="3737"/>
                    </a:cubicBezTo>
                    <a:cubicBezTo>
                      <a:pt x="7673" y="3670"/>
                      <a:pt x="8373" y="3603"/>
                      <a:pt x="9040" y="3537"/>
                    </a:cubicBezTo>
                    <a:cubicBezTo>
                      <a:pt x="9007" y="3036"/>
                      <a:pt x="8974" y="2536"/>
                      <a:pt x="8907" y="2036"/>
                    </a:cubicBezTo>
                    <a:cubicBezTo>
                      <a:pt x="8840" y="1369"/>
                      <a:pt x="8807" y="701"/>
                      <a:pt x="8774" y="1"/>
                    </a:cubicBezTo>
                    <a:close/>
                  </a:path>
                </a:pathLst>
              </a:custGeom>
              <a:solidFill>
                <a:srgbClr val="FFFFFF">
                  <a:alpha val="1696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endParaRPr/>
              </a:p>
            </p:txBody>
          </p:sp>
        </p:grpSp>
      </p:grpSp>
    </p:spTree>
    <p:extLst>
      <p:ext uri="{BB962C8B-B14F-4D97-AF65-F5344CB8AC3E}">
        <p14:creationId xmlns:p14="http://schemas.microsoft.com/office/powerpoint/2010/main" val="367099871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103"/>
        <p:cNvGrpSpPr/>
        <p:nvPr/>
      </p:nvGrpSpPr>
      <p:grpSpPr>
        <a:xfrm>
          <a:off x="0" y="0"/>
          <a:ext cx="0" cy="0"/>
          <a:chOff x="0" y="0"/>
          <a:chExt cx="0" cy="0"/>
        </a:xfrm>
      </p:grpSpPr>
      <p:sp>
        <p:nvSpPr>
          <p:cNvPr id="26" name="Google Shape;791;p21">
            <a:extLst>
              <a:ext uri="{FF2B5EF4-FFF2-40B4-BE49-F238E27FC236}">
                <a16:creationId xmlns:a16="http://schemas.microsoft.com/office/drawing/2014/main" id="{D0C2DC41-DDD0-113F-E11D-26B8A9731F04}"/>
              </a:ext>
            </a:extLst>
          </p:cNvPr>
          <p:cNvSpPr/>
          <p:nvPr/>
        </p:nvSpPr>
        <p:spPr>
          <a:xfrm>
            <a:off x="1477926" y="125630"/>
            <a:ext cx="6198781" cy="572700"/>
          </a:xfrm>
          <a:custGeom>
            <a:avLst/>
            <a:gdLst/>
            <a:ahLst/>
            <a:cxnLst/>
            <a:rect l="l" t="t" r="r" b="b"/>
            <a:pathLst>
              <a:path w="59342" h="90346" extrusionOk="0">
                <a:moveTo>
                  <a:pt x="21484" y="0"/>
                </a:moveTo>
                <a:cubicBezTo>
                  <a:pt x="16291" y="0"/>
                  <a:pt x="8432" y="235"/>
                  <a:pt x="4989" y="2325"/>
                </a:cubicBezTo>
                <a:cubicBezTo>
                  <a:pt x="905" y="4814"/>
                  <a:pt x="1215" y="6814"/>
                  <a:pt x="322" y="20232"/>
                </a:cubicBezTo>
                <a:cubicBezTo>
                  <a:pt x="0" y="24995"/>
                  <a:pt x="1405" y="48628"/>
                  <a:pt x="1917" y="58320"/>
                </a:cubicBezTo>
                <a:cubicBezTo>
                  <a:pt x="2382" y="67071"/>
                  <a:pt x="250" y="79097"/>
                  <a:pt x="6573" y="85145"/>
                </a:cubicBezTo>
                <a:cubicBezTo>
                  <a:pt x="11383" y="89753"/>
                  <a:pt x="21324" y="88824"/>
                  <a:pt x="27944" y="89562"/>
                </a:cubicBezTo>
                <a:cubicBezTo>
                  <a:pt x="32588" y="90085"/>
                  <a:pt x="37273" y="90346"/>
                  <a:pt x="41951" y="90346"/>
                </a:cubicBezTo>
                <a:cubicBezTo>
                  <a:pt x="42922" y="90346"/>
                  <a:pt x="43893" y="90335"/>
                  <a:pt x="44863" y="90312"/>
                </a:cubicBezTo>
                <a:cubicBezTo>
                  <a:pt x="46590" y="90265"/>
                  <a:pt x="48411" y="90169"/>
                  <a:pt x="49852" y="89229"/>
                </a:cubicBezTo>
                <a:cubicBezTo>
                  <a:pt x="50745" y="88657"/>
                  <a:pt x="51423" y="87824"/>
                  <a:pt x="51983" y="86931"/>
                </a:cubicBezTo>
                <a:cubicBezTo>
                  <a:pt x="53924" y="83883"/>
                  <a:pt x="54745" y="80251"/>
                  <a:pt x="55102" y="76668"/>
                </a:cubicBezTo>
                <a:cubicBezTo>
                  <a:pt x="57353" y="53951"/>
                  <a:pt x="59341" y="33091"/>
                  <a:pt x="54626" y="11910"/>
                </a:cubicBezTo>
                <a:cubicBezTo>
                  <a:pt x="54210" y="10052"/>
                  <a:pt x="53781" y="8147"/>
                  <a:pt x="52709" y="6564"/>
                </a:cubicBezTo>
                <a:cubicBezTo>
                  <a:pt x="51614" y="4933"/>
                  <a:pt x="49923" y="3778"/>
                  <a:pt x="48161" y="2897"/>
                </a:cubicBezTo>
                <a:cubicBezTo>
                  <a:pt x="42577" y="111"/>
                  <a:pt x="30314" y="51"/>
                  <a:pt x="24182" y="15"/>
                </a:cubicBezTo>
                <a:cubicBezTo>
                  <a:pt x="23421" y="9"/>
                  <a:pt x="22504" y="0"/>
                  <a:pt x="214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8" name="Google Shape;1108;p37"/>
          <p:cNvSpPr txBox="1">
            <a:spLocks noGrp="1"/>
          </p:cNvSpPr>
          <p:nvPr>
            <p:ph type="title"/>
          </p:nvPr>
        </p:nvSpPr>
        <p:spPr>
          <a:xfrm>
            <a:off x="948268" y="0"/>
            <a:ext cx="6345668"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4000" b="1" dirty="0">
                <a:solidFill>
                  <a:srgbClr val="FF0000"/>
                </a:solidFill>
                <a:latin typeface="Times New Roman" panose="02020603050405020304" pitchFamily="18" charset="0"/>
                <a:cs typeface="Times New Roman" panose="02020603050405020304" pitchFamily="18" charset="0"/>
              </a:rPr>
              <a:t>III. </a:t>
            </a:r>
            <a:r>
              <a:rPr lang="en-US" sz="4000" b="1" dirty="0" err="1">
                <a:solidFill>
                  <a:srgbClr val="FF0000"/>
                </a:solidFill>
                <a:latin typeface="Times New Roman" panose="02020603050405020304" pitchFamily="18" charset="0"/>
                <a:cs typeface="Times New Roman" panose="02020603050405020304" pitchFamily="18" charset="0"/>
              </a:rPr>
              <a:t>Tổng</a:t>
            </a:r>
            <a:r>
              <a:rPr lang="en-US" sz="4000" b="1" dirty="0">
                <a:solidFill>
                  <a:srgbClr val="FF0000"/>
                </a:solidFill>
                <a:latin typeface="Times New Roman" panose="02020603050405020304" pitchFamily="18" charset="0"/>
                <a:cs typeface="Times New Roman" panose="02020603050405020304" pitchFamily="18" charset="0"/>
              </a:rPr>
              <a:t> </a:t>
            </a:r>
            <a:r>
              <a:rPr lang="en-US" sz="4000" b="1" dirty="0" err="1">
                <a:solidFill>
                  <a:srgbClr val="FF0000"/>
                </a:solidFill>
                <a:latin typeface="Times New Roman" panose="02020603050405020304" pitchFamily="18" charset="0"/>
                <a:cs typeface="Times New Roman" panose="02020603050405020304" pitchFamily="18" charset="0"/>
              </a:rPr>
              <a:t>kết</a:t>
            </a:r>
            <a:endParaRPr sz="4000" b="1" dirty="0">
              <a:solidFill>
                <a:srgbClr val="FF0000"/>
              </a:solidFill>
              <a:latin typeface="Times New Roman" panose="02020603050405020304" pitchFamily="18" charset="0"/>
              <a:cs typeface="Times New Roman" panose="02020603050405020304" pitchFamily="18" charset="0"/>
            </a:endParaRPr>
          </a:p>
        </p:txBody>
      </p:sp>
      <p:pic>
        <p:nvPicPr>
          <p:cNvPr id="2" name="图片 16">
            <a:extLst>
              <a:ext uri="{FF2B5EF4-FFF2-40B4-BE49-F238E27FC236}">
                <a16:creationId xmlns:a16="http://schemas.microsoft.com/office/drawing/2014/main" id="{EA99EA17-3ED6-0686-59E2-A99EA60DAF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32330" y="1140160"/>
            <a:ext cx="5295965" cy="31551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文本框 13">
            <a:extLst>
              <a:ext uri="{FF2B5EF4-FFF2-40B4-BE49-F238E27FC236}">
                <a16:creationId xmlns:a16="http://schemas.microsoft.com/office/drawing/2014/main" id="{B4CE88DB-9F64-E55E-3257-7141AE9467DF}"/>
              </a:ext>
            </a:extLst>
          </p:cNvPr>
          <p:cNvSpPr txBox="1"/>
          <p:nvPr/>
        </p:nvSpPr>
        <p:spPr>
          <a:xfrm>
            <a:off x="4344344" y="1786920"/>
            <a:ext cx="3332363" cy="1569660"/>
          </a:xfrm>
          <a:prstGeom prst="rect">
            <a:avLst/>
          </a:prstGeom>
          <a:noFill/>
          <a:extLst>
            <a:ext uri="{909E8E84-426E-40DD-AFC4-6F175D3DCCD1}">
              <a14:hiddenFill xmlns:a14="http://schemas.microsoft.com/office/drawing/2010/main">
                <a:solidFill>
                  <a:srgbClr val="E84C53"/>
                </a:solidFill>
              </a14:hiddenFill>
            </a:ext>
          </a:extLst>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spcAft>
                <a:spcPts val="800"/>
              </a:spcAft>
            </a:pPr>
            <a:r>
              <a:rPr lang="en-US" sz="2400" i="1" kern="1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Khái</a:t>
            </a:r>
            <a:r>
              <a:rPr lang="en-US" sz="2400" i="1" kern="1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400" i="1" kern="1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quát</a:t>
            </a:r>
            <a:r>
              <a:rPr lang="en-US" sz="2400" i="1" kern="1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400" i="1" kern="1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giá</a:t>
            </a:r>
            <a:r>
              <a:rPr lang="en-US" sz="2400" i="1" kern="1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400" i="1" kern="1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trị</a:t>
            </a:r>
            <a:r>
              <a:rPr lang="en-US" sz="2400" i="1" kern="1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400" i="1" kern="1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nghệ</a:t>
            </a:r>
            <a:r>
              <a:rPr lang="en-US" sz="2400" i="1" kern="1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400" i="1" kern="1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thuật</a:t>
            </a:r>
            <a:r>
              <a:rPr lang="en-US" sz="2400" i="1" kern="1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400" i="1" kern="1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và</a:t>
            </a:r>
            <a:r>
              <a:rPr lang="en-US" sz="2400" i="1" kern="1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400" i="1" kern="1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nội</a:t>
            </a:r>
            <a:r>
              <a:rPr lang="en-US" sz="2400" i="1" kern="1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dung </a:t>
            </a:r>
            <a:r>
              <a:rPr lang="en-US" sz="2400" i="1" kern="1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của</a:t>
            </a:r>
            <a:r>
              <a:rPr lang="en-US" sz="2400" i="1" kern="1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400" i="1" kern="1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văn</a:t>
            </a:r>
            <a:r>
              <a:rPr lang="en-US" sz="2400" i="1" kern="1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400" i="1" kern="1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bản</a:t>
            </a:r>
            <a:r>
              <a:rPr lang="en-US" sz="2400" i="1" kern="1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400" i="1" kern="1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theo</a:t>
            </a:r>
            <a:r>
              <a:rPr lang="en-US" sz="2400" i="1" kern="1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PHT </a:t>
            </a:r>
            <a:r>
              <a:rPr lang="en-US" sz="2400" i="1" kern="1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số</a:t>
            </a:r>
            <a:r>
              <a:rPr lang="en-US" sz="2400" i="1" kern="1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2 (Hs </a:t>
            </a:r>
            <a:r>
              <a:rPr lang="en-US" sz="2400" i="1" kern="1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làm</a:t>
            </a:r>
            <a:r>
              <a:rPr lang="en-US" sz="2400" i="1" kern="1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400" i="1" kern="1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việc</a:t>
            </a:r>
            <a:r>
              <a:rPr lang="en-US" sz="2400" i="1" kern="1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400" i="1" kern="1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cá</a:t>
            </a:r>
            <a:r>
              <a:rPr lang="en-US" sz="2400" i="1" kern="1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400" i="1" kern="1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nhân</a:t>
            </a:r>
            <a:r>
              <a:rPr lang="en-US" sz="2400" i="1" kern="1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9" name="Freeform 3">
            <a:extLst>
              <a:ext uri="{FF2B5EF4-FFF2-40B4-BE49-F238E27FC236}">
                <a16:creationId xmlns:a16="http://schemas.microsoft.com/office/drawing/2014/main" id="{9E964AD7-1E0F-7B61-4CF3-3221DD1431FE}"/>
              </a:ext>
            </a:extLst>
          </p:cNvPr>
          <p:cNvSpPr/>
          <p:nvPr/>
        </p:nvSpPr>
        <p:spPr>
          <a:xfrm>
            <a:off x="867093" y="1452990"/>
            <a:ext cx="1874025" cy="787091"/>
          </a:xfrm>
          <a:custGeom>
            <a:avLst/>
            <a:gdLst/>
            <a:ahLst/>
            <a:cxnLst/>
            <a:rect l="l" t="t" r="r" b="b"/>
            <a:pathLst>
              <a:path w="3748050" h="1574181">
                <a:moveTo>
                  <a:pt x="0" y="0"/>
                </a:moveTo>
                <a:lnTo>
                  <a:pt x="3748050" y="0"/>
                </a:lnTo>
                <a:lnTo>
                  <a:pt x="3748050" y="1574181"/>
                </a:lnTo>
                <a:lnTo>
                  <a:pt x="0" y="1574181"/>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0" name="Freeform 4">
            <a:extLst>
              <a:ext uri="{FF2B5EF4-FFF2-40B4-BE49-F238E27FC236}">
                <a16:creationId xmlns:a16="http://schemas.microsoft.com/office/drawing/2014/main" id="{5BABAAA7-A0A0-9F41-DE67-D4CCBAB46BB8}"/>
              </a:ext>
            </a:extLst>
          </p:cNvPr>
          <p:cNvSpPr/>
          <p:nvPr/>
        </p:nvSpPr>
        <p:spPr>
          <a:xfrm>
            <a:off x="798584" y="2240081"/>
            <a:ext cx="1874025" cy="2903419"/>
          </a:xfrm>
          <a:custGeom>
            <a:avLst/>
            <a:gdLst/>
            <a:ahLst/>
            <a:cxnLst/>
            <a:rect l="l" t="t" r="r" b="b"/>
            <a:pathLst>
              <a:path w="3748050" h="5806838">
                <a:moveTo>
                  <a:pt x="0" y="0"/>
                </a:moveTo>
                <a:lnTo>
                  <a:pt x="3748050" y="0"/>
                </a:lnTo>
                <a:lnTo>
                  <a:pt x="3748050" y="5806838"/>
                </a:lnTo>
                <a:lnTo>
                  <a:pt x="0" y="5806838"/>
                </a:lnTo>
                <a:lnTo>
                  <a:pt x="0" y="0"/>
                </a:lnTo>
                <a:close/>
              </a:path>
            </a:pathLst>
          </a:custGeom>
          <a:blipFill>
            <a:blip r:embed="rId6">
              <a:extLst>
                <a:ext uri="{96DAC541-7B7A-43D3-8B79-37D633B846F1}">
                  <asvg:svgBlip xmlns:asvg="http://schemas.microsoft.com/office/drawing/2016/SVG/main" r:embed="rId7"/>
                </a:ext>
              </a:extLst>
            </a:blip>
            <a:stretch>
              <a:fillRect/>
            </a:stretch>
          </a:blipFill>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332488950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3056"/>
        <p:cNvGrpSpPr/>
        <p:nvPr/>
      </p:nvGrpSpPr>
      <p:grpSpPr>
        <a:xfrm>
          <a:off x="0" y="0"/>
          <a:ext cx="0" cy="0"/>
          <a:chOff x="0" y="0"/>
          <a:chExt cx="0" cy="0"/>
        </a:xfrm>
      </p:grpSpPr>
      <p:pic>
        <p:nvPicPr>
          <p:cNvPr id="11" name="Picture 10">
            <a:extLst>
              <a:ext uri="{FF2B5EF4-FFF2-40B4-BE49-F238E27FC236}">
                <a16:creationId xmlns:a16="http://schemas.microsoft.com/office/drawing/2014/main" id="{C2C12D34-B07E-6F26-E4E8-EE90611B2098}"/>
              </a:ext>
            </a:extLst>
          </p:cNvPr>
          <p:cNvPicPr>
            <a:picLocks noChangeAspect="1"/>
          </p:cNvPicPr>
          <p:nvPr/>
        </p:nvPicPr>
        <p:blipFill>
          <a:blip r:embed="rId3"/>
          <a:stretch>
            <a:fillRect/>
          </a:stretch>
        </p:blipFill>
        <p:spPr>
          <a:xfrm>
            <a:off x="79829" y="445853"/>
            <a:ext cx="9144000" cy="4514963"/>
          </a:xfrm>
          <a:prstGeom prst="rect">
            <a:avLst/>
          </a:prstGeom>
        </p:spPr>
      </p:pic>
      <p:sp>
        <p:nvSpPr>
          <p:cNvPr id="8" name="TextBox 7">
            <a:extLst>
              <a:ext uri="{FF2B5EF4-FFF2-40B4-BE49-F238E27FC236}">
                <a16:creationId xmlns:a16="http://schemas.microsoft.com/office/drawing/2014/main" id="{69554B1F-BF95-4EFA-B8EF-21BEF80530E0}"/>
              </a:ext>
            </a:extLst>
          </p:cNvPr>
          <p:cNvSpPr txBox="1"/>
          <p:nvPr/>
        </p:nvSpPr>
        <p:spPr>
          <a:xfrm>
            <a:off x="4868930" y="1586124"/>
            <a:ext cx="3845962" cy="2308324"/>
          </a:xfrm>
          <a:prstGeom prst="rect">
            <a:avLst/>
          </a:prstGeom>
          <a:noFill/>
        </p:spPr>
        <p:txBody>
          <a:bodyPr wrap="square">
            <a:spAutoFit/>
          </a:bodyPr>
          <a:lstStyle/>
          <a:p>
            <a:r>
              <a:rPr lang="en-US" sz="3600" dirty="0" err="1">
                <a:latin typeface="Times New Roman" panose="02020603050405020304" pitchFamily="18" charset="0"/>
                <a:cs typeface="Times New Roman" panose="02020603050405020304" pitchFamily="18" charset="0"/>
              </a:rPr>
              <a:t>Những</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lợi</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ích</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mà</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tiếng</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cười</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đem</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lại</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cho</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cuộc</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sống</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của</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chúng</a:t>
            </a:r>
            <a:r>
              <a:rPr lang="en-US" sz="3600" dirty="0">
                <a:latin typeface="Times New Roman" panose="02020603050405020304" pitchFamily="18" charset="0"/>
                <a:cs typeface="Times New Roman" panose="02020603050405020304" pitchFamily="18" charset="0"/>
              </a:rPr>
              <a:t> ta.</a:t>
            </a:r>
          </a:p>
        </p:txBody>
      </p:sp>
      <p:sp>
        <p:nvSpPr>
          <p:cNvPr id="10" name="TextBox 9">
            <a:extLst>
              <a:ext uri="{FF2B5EF4-FFF2-40B4-BE49-F238E27FC236}">
                <a16:creationId xmlns:a16="http://schemas.microsoft.com/office/drawing/2014/main" id="{81073144-7243-609C-662E-53B3320E1158}"/>
              </a:ext>
            </a:extLst>
          </p:cNvPr>
          <p:cNvSpPr txBox="1"/>
          <p:nvPr/>
        </p:nvSpPr>
        <p:spPr>
          <a:xfrm>
            <a:off x="514032" y="1370232"/>
            <a:ext cx="3620546" cy="1077218"/>
          </a:xfrm>
          <a:prstGeom prst="rect">
            <a:avLst/>
          </a:prstGeom>
          <a:noFill/>
        </p:spPr>
        <p:txBody>
          <a:bodyPr wrap="square">
            <a:spAutoFit/>
          </a:bodyPr>
          <a:lstStyle/>
          <a:p>
            <a:r>
              <a:rPr lang="vi-VN" sz="3200" dirty="0">
                <a:latin typeface="Times New Roman" panose="02020603050405020304" pitchFamily="18" charset="0"/>
                <a:cs typeface="Times New Roman" panose="02020603050405020304" pitchFamily="18" charset="0"/>
              </a:rPr>
              <a:t>- Lối lập luận chặt chẽ, logic</a:t>
            </a:r>
            <a:endParaRPr lang="en-US" sz="3200" dirty="0">
              <a:latin typeface="Times New Roman" panose="02020603050405020304" pitchFamily="18" charset="0"/>
              <a:cs typeface="Times New Roman" panose="02020603050405020304" pitchFamily="18" charset="0"/>
            </a:endParaRPr>
          </a:p>
        </p:txBody>
      </p:sp>
      <p:sp>
        <p:nvSpPr>
          <p:cNvPr id="41" name="TextBox 40">
            <a:extLst>
              <a:ext uri="{FF2B5EF4-FFF2-40B4-BE49-F238E27FC236}">
                <a16:creationId xmlns:a16="http://schemas.microsoft.com/office/drawing/2014/main" id="{DCE2CDDD-5891-7DB5-4C42-D8EFBA0F8ADA}"/>
              </a:ext>
            </a:extLst>
          </p:cNvPr>
          <p:cNvSpPr txBox="1"/>
          <p:nvPr/>
        </p:nvSpPr>
        <p:spPr>
          <a:xfrm>
            <a:off x="514031" y="2461319"/>
            <a:ext cx="3774940" cy="1815882"/>
          </a:xfrm>
          <a:prstGeom prst="rect">
            <a:avLst/>
          </a:prstGeom>
          <a:noFill/>
        </p:spPr>
        <p:txBody>
          <a:bodyPr wrap="square">
            <a:spAutoFit/>
          </a:bodyPr>
          <a:lstStyle/>
          <a:p>
            <a:r>
              <a:rPr lang="vi-VN" sz="3200" dirty="0">
                <a:latin typeface="Times New Roman" panose="02020603050405020304" pitchFamily="18" charset="0"/>
                <a:cs typeface="Times New Roman" panose="02020603050405020304" pitchFamily="18" charset="0"/>
              </a:rPr>
              <a:t>- Dẫn chứng, lí lẽ xác thực</a:t>
            </a:r>
            <a:endParaRPr lang="en-US" sz="3200" dirty="0">
              <a:latin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800"/>
              </a:spcAft>
              <a:buClr>
                <a:srgbClr val="000000"/>
              </a:buClr>
              <a:buSzTx/>
              <a:buFont typeface="Arial"/>
              <a:buNone/>
              <a:tabLst/>
              <a:defRPr/>
            </a:pPr>
            <a:endParaRPr kumimoji="0" lang="en-US" sz="4400" b="0"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44" name="TextBox 43">
            <a:extLst>
              <a:ext uri="{FF2B5EF4-FFF2-40B4-BE49-F238E27FC236}">
                <a16:creationId xmlns:a16="http://schemas.microsoft.com/office/drawing/2014/main" id="{B7385623-74C9-3BA9-2C6D-B6D18727E48C}"/>
              </a:ext>
            </a:extLst>
          </p:cNvPr>
          <p:cNvSpPr txBox="1"/>
          <p:nvPr/>
        </p:nvSpPr>
        <p:spPr>
          <a:xfrm>
            <a:off x="631695" y="3515198"/>
            <a:ext cx="3845962" cy="1077218"/>
          </a:xfrm>
          <a:prstGeom prst="rect">
            <a:avLst/>
          </a:prstGeom>
          <a:noFill/>
        </p:spPr>
        <p:txBody>
          <a:bodyPr wrap="square">
            <a:spAutoFit/>
          </a:bodyPr>
          <a:lstStyle/>
          <a:p>
            <a:pPr lvl="0" algn="just">
              <a:spcAft>
                <a:spcPts val="800"/>
              </a:spcAft>
            </a:pP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Câu</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văn</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mạch</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lạc</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hấp</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dẫn</a:t>
            </a:r>
            <a:endParaRPr kumimoji="0" lang="en-US" sz="4400" b="0" i="0" u="none" strike="noStrike" kern="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endParaRPr>
          </a:p>
        </p:txBody>
      </p:sp>
      <p:sp>
        <p:nvSpPr>
          <p:cNvPr id="3011" name="Google Shape;6193;p70">
            <a:extLst>
              <a:ext uri="{FF2B5EF4-FFF2-40B4-BE49-F238E27FC236}">
                <a16:creationId xmlns:a16="http://schemas.microsoft.com/office/drawing/2014/main" id="{DA34781F-FEB1-C601-332F-6F8BAAA68F8A}"/>
              </a:ext>
            </a:extLst>
          </p:cNvPr>
          <p:cNvSpPr txBox="1">
            <a:spLocks noGrp="1"/>
          </p:cNvSpPr>
          <p:nvPr>
            <p:ph type="title"/>
          </p:nvPr>
        </p:nvSpPr>
        <p:spPr>
          <a:xfrm>
            <a:off x="2208140" y="-12203"/>
            <a:ext cx="3800774"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dirty="0">
                <a:solidFill>
                  <a:srgbClr val="FF0000"/>
                </a:solidFill>
                <a:latin typeface="Times New Roman" panose="02020603050405020304" pitchFamily="18" charset="0"/>
                <a:cs typeface="Times New Roman" panose="02020603050405020304" pitchFamily="18" charset="0"/>
              </a:rPr>
              <a:t>III. Tổng kết</a:t>
            </a:r>
            <a:endParaRPr sz="3200" dirty="0">
              <a:solidFill>
                <a:srgbClr val="FF0000"/>
              </a:solidFill>
              <a:latin typeface="Times New Roman" panose="02020603050405020304" pitchFamily="18" charset="0"/>
              <a:cs typeface="Times New Roman" panose="02020603050405020304" pitchFamily="18" charset="0"/>
            </a:endParaRPr>
          </a:p>
        </p:txBody>
      </p:sp>
      <p:sp>
        <p:nvSpPr>
          <p:cNvPr id="3012" name="Google Shape;2045;p65">
            <a:extLst>
              <a:ext uri="{FF2B5EF4-FFF2-40B4-BE49-F238E27FC236}">
                <a16:creationId xmlns:a16="http://schemas.microsoft.com/office/drawing/2014/main" id="{54550CD8-6EE7-E51E-E5F0-96178A3D5365}"/>
              </a:ext>
            </a:extLst>
          </p:cNvPr>
          <p:cNvSpPr/>
          <p:nvPr/>
        </p:nvSpPr>
        <p:spPr>
          <a:xfrm>
            <a:off x="858188" y="28537"/>
            <a:ext cx="6696538" cy="572700"/>
          </a:xfrm>
          <a:prstGeom prst="roundRect">
            <a:avLst>
              <a:gd name="adj" fmla="val 9575"/>
            </a:avLst>
          </a:prstGeom>
          <a:noFill/>
          <a:ln w="19050" cap="flat" cmpd="sng">
            <a:solidFill>
              <a:srgbClr val="333333">
                <a:lumMod val="50000"/>
              </a:srgbClr>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 name="Google Shape;1108;p37">
            <a:extLst>
              <a:ext uri="{FF2B5EF4-FFF2-40B4-BE49-F238E27FC236}">
                <a16:creationId xmlns:a16="http://schemas.microsoft.com/office/drawing/2014/main" id="{1D7696BB-3796-5437-C937-8D2C061FC651}"/>
              </a:ext>
            </a:extLst>
          </p:cNvPr>
          <p:cNvSpPr txBox="1">
            <a:spLocks/>
          </p:cNvSpPr>
          <p:nvPr/>
        </p:nvSpPr>
        <p:spPr>
          <a:xfrm>
            <a:off x="514031" y="678379"/>
            <a:ext cx="4197045"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2"/>
              </a:buClr>
              <a:buSzPts val="3500"/>
              <a:buFont typeface="Titan One"/>
              <a:buNone/>
              <a:defRPr sz="3500" b="0" i="0" u="none" strike="noStrike" cap="none">
                <a:solidFill>
                  <a:schemeClr val="dk2"/>
                </a:solidFill>
                <a:latin typeface="Titan One"/>
                <a:ea typeface="Titan One"/>
                <a:cs typeface="Titan One"/>
                <a:sym typeface="Titan One"/>
              </a:defRPr>
            </a:lvl1pPr>
            <a:lvl2pPr marR="0" lvl="1"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9pPr>
          </a:lstStyle>
          <a:p>
            <a:pPr algn="ctr"/>
            <a:r>
              <a:rPr lang="en-US" sz="2800" b="1" dirty="0">
                <a:solidFill>
                  <a:srgbClr val="FF0000"/>
                </a:solidFill>
                <a:highlight>
                  <a:srgbClr val="FFFF00"/>
                </a:highlight>
                <a:latin typeface="Times New Roman" panose="02020603050405020304" pitchFamily="18" charset="0"/>
                <a:cs typeface="Times New Roman" panose="02020603050405020304" pitchFamily="18" charset="0"/>
              </a:rPr>
              <a:t>1. </a:t>
            </a:r>
            <a:r>
              <a:rPr lang="en-US" sz="2800" b="1" dirty="0" err="1">
                <a:solidFill>
                  <a:srgbClr val="FF0000"/>
                </a:solidFill>
                <a:highlight>
                  <a:srgbClr val="FFFF00"/>
                </a:highlight>
                <a:latin typeface="Times New Roman" panose="02020603050405020304" pitchFamily="18" charset="0"/>
                <a:cs typeface="Times New Roman" panose="02020603050405020304" pitchFamily="18" charset="0"/>
              </a:rPr>
              <a:t>Nghệ</a:t>
            </a:r>
            <a:r>
              <a:rPr lang="en-US" sz="2800" b="1" dirty="0">
                <a:solidFill>
                  <a:srgbClr val="FF0000"/>
                </a:solidFill>
                <a:highlight>
                  <a:srgbClr val="FFFF00"/>
                </a:highlight>
                <a:latin typeface="Times New Roman" panose="02020603050405020304" pitchFamily="18" charset="0"/>
                <a:cs typeface="Times New Roman" panose="02020603050405020304" pitchFamily="18" charset="0"/>
              </a:rPr>
              <a:t> </a:t>
            </a:r>
            <a:r>
              <a:rPr lang="en-US" sz="2800" b="1" dirty="0" err="1">
                <a:solidFill>
                  <a:srgbClr val="FF0000"/>
                </a:solidFill>
                <a:highlight>
                  <a:srgbClr val="FFFF00"/>
                </a:highlight>
                <a:latin typeface="Times New Roman" panose="02020603050405020304" pitchFamily="18" charset="0"/>
                <a:cs typeface="Times New Roman" panose="02020603050405020304" pitchFamily="18" charset="0"/>
              </a:rPr>
              <a:t>thuật</a:t>
            </a:r>
            <a:endParaRPr lang="en-US" sz="2800" b="1" dirty="0">
              <a:solidFill>
                <a:srgbClr val="FF0000"/>
              </a:solidFill>
              <a:highlight>
                <a:srgbClr val="FFFF00"/>
              </a:highlight>
              <a:latin typeface="Times New Roman" panose="02020603050405020304" pitchFamily="18" charset="0"/>
              <a:cs typeface="Times New Roman" panose="02020603050405020304" pitchFamily="18" charset="0"/>
            </a:endParaRPr>
          </a:p>
        </p:txBody>
      </p:sp>
      <p:sp>
        <p:nvSpPr>
          <p:cNvPr id="3" name="Google Shape;1108;p37">
            <a:extLst>
              <a:ext uri="{FF2B5EF4-FFF2-40B4-BE49-F238E27FC236}">
                <a16:creationId xmlns:a16="http://schemas.microsoft.com/office/drawing/2014/main" id="{1782779B-9A02-2B0A-346A-86B9F9609948}"/>
              </a:ext>
            </a:extLst>
          </p:cNvPr>
          <p:cNvSpPr txBox="1">
            <a:spLocks/>
          </p:cNvSpPr>
          <p:nvPr/>
        </p:nvSpPr>
        <p:spPr>
          <a:xfrm>
            <a:off x="4572000" y="691463"/>
            <a:ext cx="4197045"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2"/>
              </a:buClr>
              <a:buSzPts val="3500"/>
              <a:buFont typeface="Titan One"/>
              <a:buNone/>
              <a:defRPr sz="3500" b="0" i="0" u="none" strike="noStrike" cap="none">
                <a:solidFill>
                  <a:schemeClr val="dk2"/>
                </a:solidFill>
                <a:latin typeface="Titan One"/>
                <a:ea typeface="Titan One"/>
                <a:cs typeface="Titan One"/>
                <a:sym typeface="Titan One"/>
              </a:defRPr>
            </a:lvl1pPr>
            <a:lvl2pPr marR="0" lvl="1"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9pPr>
          </a:lstStyle>
          <a:p>
            <a:pPr algn="ctr"/>
            <a:r>
              <a:rPr lang="en-US" sz="2800" b="1" dirty="0">
                <a:solidFill>
                  <a:srgbClr val="FF0000"/>
                </a:solidFill>
                <a:highlight>
                  <a:srgbClr val="FFFF00"/>
                </a:highlight>
                <a:latin typeface="Times New Roman" panose="02020603050405020304" pitchFamily="18" charset="0"/>
                <a:cs typeface="Times New Roman" panose="02020603050405020304" pitchFamily="18" charset="0"/>
              </a:rPr>
              <a:t>2. </a:t>
            </a:r>
            <a:r>
              <a:rPr lang="en-US" sz="2800" b="1" dirty="0" err="1">
                <a:solidFill>
                  <a:srgbClr val="FF0000"/>
                </a:solidFill>
                <a:highlight>
                  <a:srgbClr val="FFFF00"/>
                </a:highlight>
                <a:latin typeface="Times New Roman" panose="02020603050405020304" pitchFamily="18" charset="0"/>
                <a:cs typeface="Times New Roman" panose="02020603050405020304" pitchFamily="18" charset="0"/>
              </a:rPr>
              <a:t>Nội</a:t>
            </a:r>
            <a:r>
              <a:rPr lang="en-US" sz="2800" b="1" dirty="0">
                <a:solidFill>
                  <a:srgbClr val="FF0000"/>
                </a:solidFill>
                <a:highlight>
                  <a:srgbClr val="FFFF00"/>
                </a:highlight>
                <a:latin typeface="Times New Roman" panose="02020603050405020304" pitchFamily="18" charset="0"/>
                <a:cs typeface="Times New Roman" panose="02020603050405020304" pitchFamily="18" charset="0"/>
              </a:rPr>
              <a:t> dung</a:t>
            </a:r>
          </a:p>
        </p:txBody>
      </p:sp>
    </p:spTree>
    <p:extLst>
      <p:ext uri="{BB962C8B-B14F-4D97-AF65-F5344CB8AC3E}">
        <p14:creationId xmlns:p14="http://schemas.microsoft.com/office/powerpoint/2010/main" val="2436578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1"/>
                                        </p:tgtEl>
                                        <p:attrNameLst>
                                          <p:attrName>style.visibility</p:attrName>
                                        </p:attrNameLst>
                                      </p:cBhvr>
                                      <p:to>
                                        <p:strVal val="visible"/>
                                      </p:to>
                                    </p:set>
                                    <p:anim calcmode="lin" valueType="num">
                                      <p:cBhvr additive="base">
                                        <p:cTn id="13" dur="500" fill="hold"/>
                                        <p:tgtEl>
                                          <p:spTgt spid="41"/>
                                        </p:tgtEl>
                                        <p:attrNameLst>
                                          <p:attrName>ppt_x</p:attrName>
                                        </p:attrNameLst>
                                      </p:cBhvr>
                                      <p:tavLst>
                                        <p:tav tm="0">
                                          <p:val>
                                            <p:strVal val="#ppt_x"/>
                                          </p:val>
                                        </p:tav>
                                        <p:tav tm="100000">
                                          <p:val>
                                            <p:strVal val="#ppt_x"/>
                                          </p:val>
                                        </p:tav>
                                      </p:tavLst>
                                    </p:anim>
                                    <p:anim calcmode="lin" valueType="num">
                                      <p:cBhvr additive="base">
                                        <p:cTn id="14" dur="500" fill="hold"/>
                                        <p:tgtEl>
                                          <p:spTgt spid="41"/>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44"/>
                                        </p:tgtEl>
                                        <p:attrNameLst>
                                          <p:attrName>style.visibility</p:attrName>
                                        </p:attrNameLst>
                                      </p:cBhvr>
                                      <p:to>
                                        <p:strVal val="visible"/>
                                      </p:to>
                                    </p:set>
                                    <p:anim calcmode="lin" valueType="num">
                                      <p:cBhvr additive="base">
                                        <p:cTn id="19" dur="500" fill="hold"/>
                                        <p:tgtEl>
                                          <p:spTgt spid="44"/>
                                        </p:tgtEl>
                                        <p:attrNameLst>
                                          <p:attrName>ppt_x</p:attrName>
                                        </p:attrNameLst>
                                      </p:cBhvr>
                                      <p:tavLst>
                                        <p:tav tm="0">
                                          <p:val>
                                            <p:strVal val="#ppt_x"/>
                                          </p:val>
                                        </p:tav>
                                        <p:tav tm="100000">
                                          <p:val>
                                            <p:strVal val="#ppt_x"/>
                                          </p:val>
                                        </p:tav>
                                      </p:tavLst>
                                    </p:anim>
                                    <p:anim calcmode="lin" valueType="num">
                                      <p:cBhvr additive="base">
                                        <p:cTn id="20" dur="500" fill="hold"/>
                                        <p:tgtEl>
                                          <p:spTgt spid="44"/>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additive="base">
                                        <p:cTn id="25" dur="500" fill="hold"/>
                                        <p:tgtEl>
                                          <p:spTgt spid="8"/>
                                        </p:tgtEl>
                                        <p:attrNameLst>
                                          <p:attrName>ppt_x</p:attrName>
                                        </p:attrNameLst>
                                      </p:cBhvr>
                                      <p:tavLst>
                                        <p:tav tm="0">
                                          <p:val>
                                            <p:strVal val="#ppt_x"/>
                                          </p:val>
                                        </p:tav>
                                        <p:tav tm="100000">
                                          <p:val>
                                            <p:strVal val="#ppt_x"/>
                                          </p:val>
                                        </p:tav>
                                      </p:tavLst>
                                    </p:anim>
                                    <p:anim calcmode="lin" valueType="num">
                                      <p:cBhvr additive="base">
                                        <p:cTn id="26"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41" grpId="0"/>
      <p:bldP spid="44"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289"/>
        <p:cNvGrpSpPr/>
        <p:nvPr/>
      </p:nvGrpSpPr>
      <p:grpSpPr>
        <a:xfrm>
          <a:off x="0" y="0"/>
          <a:ext cx="0" cy="0"/>
          <a:chOff x="0" y="0"/>
          <a:chExt cx="0" cy="0"/>
        </a:xfrm>
      </p:grpSpPr>
      <p:sp>
        <p:nvSpPr>
          <p:cNvPr id="1290" name="Google Shape;1290;p39"/>
          <p:cNvSpPr txBox="1">
            <a:spLocks noGrp="1"/>
          </p:cNvSpPr>
          <p:nvPr>
            <p:ph type="title"/>
          </p:nvPr>
        </p:nvSpPr>
        <p:spPr>
          <a:xfrm>
            <a:off x="1987145" y="1931772"/>
            <a:ext cx="5244600" cy="1313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8000" b="1" dirty="0">
                <a:solidFill>
                  <a:schemeClr val="accent6"/>
                </a:solidFill>
                <a:latin typeface="Times New Roman" panose="02020603050405020304" pitchFamily="18" charset="0"/>
                <a:cs typeface="Times New Roman" panose="02020603050405020304" pitchFamily="18" charset="0"/>
              </a:rPr>
              <a:t>H</a:t>
            </a:r>
            <a:r>
              <a:rPr lang="en" sz="8000" b="1" dirty="0">
                <a:solidFill>
                  <a:schemeClr val="accent6"/>
                </a:solidFill>
                <a:latin typeface="Times New Roman" panose="02020603050405020304" pitchFamily="18" charset="0"/>
                <a:cs typeface="Times New Roman" panose="02020603050405020304" pitchFamily="18" charset="0"/>
              </a:rPr>
              <a:t>oạt động </a:t>
            </a:r>
            <a:r>
              <a:rPr lang="en" sz="8000" b="1" dirty="0">
                <a:solidFill>
                  <a:schemeClr val="accent3"/>
                </a:solidFill>
                <a:latin typeface="Times New Roman" panose="02020603050405020304" pitchFamily="18" charset="0"/>
                <a:cs typeface="Times New Roman" panose="02020603050405020304" pitchFamily="18" charset="0"/>
              </a:rPr>
              <a:t>luyện </a:t>
            </a:r>
            <a:r>
              <a:rPr lang="en" sz="8000" b="1" dirty="0">
                <a:solidFill>
                  <a:schemeClr val="accent2"/>
                </a:solidFill>
                <a:latin typeface="Times New Roman" panose="02020603050405020304" pitchFamily="18" charset="0"/>
                <a:cs typeface="Times New Roman" panose="02020603050405020304" pitchFamily="18" charset="0"/>
              </a:rPr>
              <a:t>tập</a:t>
            </a:r>
            <a:r>
              <a:rPr lang="en" sz="8000" b="1" dirty="0">
                <a:solidFill>
                  <a:schemeClr val="accent5"/>
                </a:solidFill>
                <a:latin typeface="Times New Roman" panose="02020603050405020304" pitchFamily="18" charset="0"/>
                <a:cs typeface="Times New Roman" panose="02020603050405020304" pitchFamily="18" charset="0"/>
              </a:rPr>
              <a:t>!</a:t>
            </a:r>
            <a:endParaRPr sz="8000" b="1" dirty="0">
              <a:solidFill>
                <a:schemeClr val="accent5"/>
              </a:solidFill>
              <a:latin typeface="Times New Roman" panose="02020603050405020304" pitchFamily="18" charset="0"/>
              <a:cs typeface="Times New Roman" panose="02020603050405020304" pitchFamily="18" charset="0"/>
            </a:endParaRPr>
          </a:p>
        </p:txBody>
      </p:sp>
      <p:grpSp>
        <p:nvGrpSpPr>
          <p:cNvPr id="1292" name="Google Shape;1292;p39"/>
          <p:cNvGrpSpPr/>
          <p:nvPr/>
        </p:nvGrpSpPr>
        <p:grpSpPr>
          <a:xfrm rot="1636950">
            <a:off x="4026443" y="540108"/>
            <a:ext cx="777146" cy="672380"/>
            <a:chOff x="968013" y="650077"/>
            <a:chExt cx="777108" cy="672348"/>
          </a:xfrm>
        </p:grpSpPr>
        <p:sp>
          <p:nvSpPr>
            <p:cNvPr id="1293" name="Google Shape;1293;p39"/>
            <p:cNvSpPr/>
            <p:nvPr/>
          </p:nvSpPr>
          <p:spPr>
            <a:xfrm rot="-1397473">
              <a:off x="1241414" y="935197"/>
              <a:ext cx="332432" cy="272827"/>
            </a:xfrm>
            <a:custGeom>
              <a:avLst/>
              <a:gdLst/>
              <a:ahLst/>
              <a:cxnLst/>
              <a:rect l="l" t="t" r="r" b="b"/>
              <a:pathLst>
                <a:path w="16879" h="13851" extrusionOk="0">
                  <a:moveTo>
                    <a:pt x="7659" y="0"/>
                  </a:moveTo>
                  <a:cubicBezTo>
                    <a:pt x="394" y="0"/>
                    <a:pt x="0" y="10073"/>
                    <a:pt x="100" y="13845"/>
                  </a:cubicBezTo>
                  <a:cubicBezTo>
                    <a:pt x="316" y="13849"/>
                    <a:pt x="529" y="13851"/>
                    <a:pt x="738" y="13851"/>
                  </a:cubicBezTo>
                  <a:cubicBezTo>
                    <a:pt x="2454" y="13851"/>
                    <a:pt x="3842" y="13738"/>
                    <a:pt x="4169" y="13679"/>
                  </a:cubicBezTo>
                  <a:cubicBezTo>
                    <a:pt x="5237" y="13512"/>
                    <a:pt x="2668" y="3605"/>
                    <a:pt x="9206" y="3605"/>
                  </a:cubicBezTo>
                  <a:cubicBezTo>
                    <a:pt x="11636" y="3605"/>
                    <a:pt x="11222" y="12752"/>
                    <a:pt x="12449" y="12752"/>
                  </a:cubicBezTo>
                  <a:cubicBezTo>
                    <a:pt x="12468" y="12752"/>
                    <a:pt x="12488" y="12749"/>
                    <a:pt x="12509" y="12745"/>
                  </a:cubicBezTo>
                  <a:cubicBezTo>
                    <a:pt x="12976" y="12611"/>
                    <a:pt x="14810" y="12411"/>
                    <a:pt x="16878" y="12111"/>
                  </a:cubicBezTo>
                  <a:cubicBezTo>
                    <a:pt x="16445" y="8141"/>
                    <a:pt x="14710" y="169"/>
                    <a:pt x="7839" y="2"/>
                  </a:cubicBezTo>
                  <a:cubicBezTo>
                    <a:pt x="7778" y="1"/>
                    <a:pt x="7719" y="0"/>
                    <a:pt x="76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39"/>
            <p:cNvSpPr/>
            <p:nvPr/>
          </p:nvSpPr>
          <p:spPr>
            <a:xfrm rot="-1397473">
              <a:off x="1030693" y="760540"/>
              <a:ext cx="651747" cy="451423"/>
            </a:xfrm>
            <a:custGeom>
              <a:avLst/>
              <a:gdLst/>
              <a:ahLst/>
              <a:cxnLst/>
              <a:rect l="l" t="t" r="r" b="b"/>
              <a:pathLst>
                <a:path w="33092" h="22918" extrusionOk="0">
                  <a:moveTo>
                    <a:pt x="18151" y="0"/>
                  </a:moveTo>
                  <a:cubicBezTo>
                    <a:pt x="1825" y="0"/>
                    <a:pt x="301" y="20015"/>
                    <a:pt x="301" y="20015"/>
                  </a:cubicBezTo>
                  <a:cubicBezTo>
                    <a:pt x="1" y="21616"/>
                    <a:pt x="1702" y="22484"/>
                    <a:pt x="3937" y="22917"/>
                  </a:cubicBezTo>
                  <a:cubicBezTo>
                    <a:pt x="4235" y="12920"/>
                    <a:pt x="7555" y="4303"/>
                    <a:pt x="17615" y="4303"/>
                  </a:cubicBezTo>
                  <a:cubicBezTo>
                    <a:pt x="17692" y="4303"/>
                    <a:pt x="17769" y="4303"/>
                    <a:pt x="17847" y="4304"/>
                  </a:cubicBezTo>
                  <a:cubicBezTo>
                    <a:pt x="26086" y="4438"/>
                    <a:pt x="28921" y="15846"/>
                    <a:pt x="29755" y="20949"/>
                  </a:cubicBezTo>
                  <a:cubicBezTo>
                    <a:pt x="31657" y="20582"/>
                    <a:pt x="33091" y="20149"/>
                    <a:pt x="32958" y="19682"/>
                  </a:cubicBezTo>
                  <a:cubicBezTo>
                    <a:pt x="32557" y="18448"/>
                    <a:pt x="31690" y="134"/>
                    <a:pt x="18314" y="1"/>
                  </a:cubicBezTo>
                  <a:cubicBezTo>
                    <a:pt x="18259" y="1"/>
                    <a:pt x="18205" y="0"/>
                    <a:pt x="181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39"/>
            <p:cNvSpPr/>
            <p:nvPr/>
          </p:nvSpPr>
          <p:spPr>
            <a:xfrm rot="-1397473">
              <a:off x="1126304" y="839113"/>
              <a:ext cx="508525" cy="375884"/>
            </a:xfrm>
            <a:custGeom>
              <a:avLst/>
              <a:gdLst/>
              <a:ahLst/>
              <a:cxnLst/>
              <a:rect l="l" t="t" r="r" b="b"/>
              <a:pathLst>
                <a:path w="25820" h="19083" extrusionOk="0">
                  <a:moveTo>
                    <a:pt x="13678" y="1"/>
                  </a:moveTo>
                  <a:cubicBezTo>
                    <a:pt x="3586" y="1"/>
                    <a:pt x="299" y="8618"/>
                    <a:pt x="1" y="18615"/>
                  </a:cubicBezTo>
                  <a:cubicBezTo>
                    <a:pt x="1535" y="18949"/>
                    <a:pt x="3337" y="19049"/>
                    <a:pt x="4938" y="19082"/>
                  </a:cubicBezTo>
                  <a:cubicBezTo>
                    <a:pt x="4838" y="15310"/>
                    <a:pt x="5232" y="5237"/>
                    <a:pt x="12497" y="5237"/>
                  </a:cubicBezTo>
                  <a:cubicBezTo>
                    <a:pt x="12557" y="5237"/>
                    <a:pt x="12616" y="5238"/>
                    <a:pt x="12677" y="5239"/>
                  </a:cubicBezTo>
                  <a:cubicBezTo>
                    <a:pt x="19515" y="5406"/>
                    <a:pt x="21283" y="13378"/>
                    <a:pt x="21716" y="17348"/>
                  </a:cubicBezTo>
                  <a:cubicBezTo>
                    <a:pt x="23084" y="17148"/>
                    <a:pt x="24552" y="16914"/>
                    <a:pt x="25819" y="16647"/>
                  </a:cubicBezTo>
                  <a:cubicBezTo>
                    <a:pt x="24985" y="11544"/>
                    <a:pt x="22117" y="136"/>
                    <a:pt x="13911" y="2"/>
                  </a:cubicBezTo>
                  <a:cubicBezTo>
                    <a:pt x="13833" y="1"/>
                    <a:pt x="13755" y="1"/>
                    <a:pt x="136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 name="Google Shape;1325;p39"/>
          <p:cNvGrpSpPr/>
          <p:nvPr/>
        </p:nvGrpSpPr>
        <p:grpSpPr>
          <a:xfrm>
            <a:off x="6558026" y="3674348"/>
            <a:ext cx="1057184" cy="1181351"/>
            <a:chOff x="6558026" y="3674348"/>
            <a:chExt cx="1057184" cy="1181351"/>
          </a:xfrm>
        </p:grpSpPr>
        <p:sp>
          <p:nvSpPr>
            <p:cNvPr id="1326" name="Google Shape;1326;p39"/>
            <p:cNvSpPr/>
            <p:nvPr/>
          </p:nvSpPr>
          <p:spPr>
            <a:xfrm rot="201225">
              <a:off x="6590456" y="3707914"/>
              <a:ext cx="992852" cy="1119702"/>
            </a:xfrm>
            <a:custGeom>
              <a:avLst/>
              <a:gdLst/>
              <a:ahLst/>
              <a:cxnLst/>
              <a:rect l="l" t="t" r="r" b="b"/>
              <a:pathLst>
                <a:path w="48402" h="54586" extrusionOk="0">
                  <a:moveTo>
                    <a:pt x="6739" y="33492"/>
                  </a:moveTo>
                  <a:lnTo>
                    <a:pt x="7005" y="34325"/>
                  </a:lnTo>
                  <a:cubicBezTo>
                    <a:pt x="6905" y="34259"/>
                    <a:pt x="6805" y="34159"/>
                    <a:pt x="6672" y="34092"/>
                  </a:cubicBezTo>
                  <a:lnTo>
                    <a:pt x="6672" y="33992"/>
                  </a:lnTo>
                  <a:cubicBezTo>
                    <a:pt x="6705" y="33825"/>
                    <a:pt x="6739" y="33658"/>
                    <a:pt x="6739" y="33492"/>
                  </a:cubicBezTo>
                  <a:close/>
                  <a:moveTo>
                    <a:pt x="28054" y="1"/>
                  </a:moveTo>
                  <a:cubicBezTo>
                    <a:pt x="24485" y="1735"/>
                    <a:pt x="21716" y="4471"/>
                    <a:pt x="20248" y="7606"/>
                  </a:cubicBezTo>
                  <a:cubicBezTo>
                    <a:pt x="17513" y="8607"/>
                    <a:pt x="14878" y="9708"/>
                    <a:pt x="12743" y="11309"/>
                  </a:cubicBezTo>
                  <a:cubicBezTo>
                    <a:pt x="10808" y="12743"/>
                    <a:pt x="9307" y="14645"/>
                    <a:pt x="8773" y="16746"/>
                  </a:cubicBezTo>
                  <a:cubicBezTo>
                    <a:pt x="8340" y="16946"/>
                    <a:pt x="7939" y="17147"/>
                    <a:pt x="7572" y="17413"/>
                  </a:cubicBezTo>
                  <a:cubicBezTo>
                    <a:pt x="5371" y="19015"/>
                    <a:pt x="5071" y="22050"/>
                    <a:pt x="5204" y="24685"/>
                  </a:cubicBezTo>
                  <a:cubicBezTo>
                    <a:pt x="5304" y="26253"/>
                    <a:pt x="5471" y="27787"/>
                    <a:pt x="5738" y="29322"/>
                  </a:cubicBezTo>
                  <a:cubicBezTo>
                    <a:pt x="5905" y="30189"/>
                    <a:pt x="6105" y="31056"/>
                    <a:pt x="6305" y="31890"/>
                  </a:cubicBezTo>
                  <a:cubicBezTo>
                    <a:pt x="6138" y="32491"/>
                    <a:pt x="6005" y="33125"/>
                    <a:pt x="5938" y="33758"/>
                  </a:cubicBezTo>
                  <a:cubicBezTo>
                    <a:pt x="5625" y="33667"/>
                    <a:pt x="5287" y="33622"/>
                    <a:pt x="4940" y="33622"/>
                  </a:cubicBezTo>
                  <a:cubicBezTo>
                    <a:pt x="4143" y="33622"/>
                    <a:pt x="3300" y="33861"/>
                    <a:pt x="2602" y="34325"/>
                  </a:cubicBezTo>
                  <a:cubicBezTo>
                    <a:pt x="1401" y="35159"/>
                    <a:pt x="734" y="36460"/>
                    <a:pt x="467" y="37761"/>
                  </a:cubicBezTo>
                  <a:cubicBezTo>
                    <a:pt x="0" y="39796"/>
                    <a:pt x="401" y="41898"/>
                    <a:pt x="1568" y="43499"/>
                  </a:cubicBezTo>
                  <a:cubicBezTo>
                    <a:pt x="2702" y="45133"/>
                    <a:pt x="4570" y="46234"/>
                    <a:pt x="6739" y="46568"/>
                  </a:cubicBezTo>
                  <a:cubicBezTo>
                    <a:pt x="6878" y="46599"/>
                    <a:pt x="7024" y="46622"/>
                    <a:pt x="7171" y="46622"/>
                  </a:cubicBezTo>
                  <a:cubicBezTo>
                    <a:pt x="7341" y="46622"/>
                    <a:pt x="7511" y="46590"/>
                    <a:pt x="7673" y="46501"/>
                  </a:cubicBezTo>
                  <a:lnTo>
                    <a:pt x="7706" y="46501"/>
                  </a:lnTo>
                  <a:cubicBezTo>
                    <a:pt x="8973" y="48969"/>
                    <a:pt x="11175" y="50971"/>
                    <a:pt x="13944" y="51905"/>
                  </a:cubicBezTo>
                  <a:cubicBezTo>
                    <a:pt x="18547" y="53473"/>
                    <a:pt x="23184" y="54340"/>
                    <a:pt x="28020" y="54573"/>
                  </a:cubicBezTo>
                  <a:cubicBezTo>
                    <a:pt x="28191" y="54581"/>
                    <a:pt x="28361" y="54585"/>
                    <a:pt x="28530" y="54585"/>
                  </a:cubicBezTo>
                  <a:cubicBezTo>
                    <a:pt x="31208" y="54585"/>
                    <a:pt x="33716" y="53601"/>
                    <a:pt x="35693" y="51938"/>
                  </a:cubicBezTo>
                  <a:cubicBezTo>
                    <a:pt x="35893" y="52072"/>
                    <a:pt x="36093" y="52138"/>
                    <a:pt x="36326" y="52172"/>
                  </a:cubicBezTo>
                  <a:cubicBezTo>
                    <a:pt x="36953" y="52309"/>
                    <a:pt x="37579" y="52377"/>
                    <a:pt x="38194" y="52377"/>
                  </a:cubicBezTo>
                  <a:cubicBezTo>
                    <a:pt x="39674" y="52377"/>
                    <a:pt x="41086" y="51982"/>
                    <a:pt x="42264" y="51204"/>
                  </a:cubicBezTo>
                  <a:cubicBezTo>
                    <a:pt x="43932" y="50137"/>
                    <a:pt x="45066" y="48336"/>
                    <a:pt x="45400" y="46234"/>
                  </a:cubicBezTo>
                  <a:cubicBezTo>
                    <a:pt x="45600" y="44966"/>
                    <a:pt x="45466" y="43465"/>
                    <a:pt x="44666" y="42298"/>
                  </a:cubicBezTo>
                  <a:cubicBezTo>
                    <a:pt x="44065" y="41397"/>
                    <a:pt x="43098" y="40797"/>
                    <a:pt x="42131" y="40597"/>
                  </a:cubicBezTo>
                  <a:cubicBezTo>
                    <a:pt x="42131" y="40563"/>
                    <a:pt x="42131" y="40563"/>
                    <a:pt x="42131" y="40563"/>
                  </a:cubicBezTo>
                  <a:cubicBezTo>
                    <a:pt x="42231" y="40263"/>
                    <a:pt x="42297" y="39963"/>
                    <a:pt x="42364" y="39629"/>
                  </a:cubicBezTo>
                  <a:cubicBezTo>
                    <a:pt x="43098" y="38462"/>
                    <a:pt x="43832" y="37161"/>
                    <a:pt x="44532" y="35927"/>
                  </a:cubicBezTo>
                  <a:cubicBezTo>
                    <a:pt x="45166" y="34692"/>
                    <a:pt x="45766" y="33492"/>
                    <a:pt x="46300" y="32491"/>
                  </a:cubicBezTo>
                  <a:cubicBezTo>
                    <a:pt x="47468" y="30089"/>
                    <a:pt x="48402" y="27187"/>
                    <a:pt x="46967" y="24885"/>
                  </a:cubicBezTo>
                  <a:cubicBezTo>
                    <a:pt x="46767" y="24585"/>
                    <a:pt x="46567" y="24318"/>
                    <a:pt x="46334" y="24051"/>
                  </a:cubicBezTo>
                  <a:cubicBezTo>
                    <a:pt x="46300" y="22617"/>
                    <a:pt x="45666" y="21149"/>
                    <a:pt x="44732" y="19815"/>
                  </a:cubicBezTo>
                  <a:cubicBezTo>
                    <a:pt x="43565" y="18247"/>
                    <a:pt x="41964" y="16880"/>
                    <a:pt x="40262" y="15612"/>
                  </a:cubicBezTo>
                  <a:cubicBezTo>
                    <a:pt x="37661" y="13677"/>
                    <a:pt x="34859" y="11876"/>
                    <a:pt x="31823" y="10308"/>
                  </a:cubicBezTo>
                  <a:cubicBezTo>
                    <a:pt x="29788" y="7173"/>
                    <a:pt x="28454" y="3637"/>
                    <a:pt x="28054" y="1"/>
                  </a:cubicBezTo>
                  <a:close/>
                </a:path>
              </a:pathLst>
            </a:custGeom>
            <a:solidFill>
              <a:schemeClr val="lt2"/>
            </a:solidFill>
            <a:ln w="228600" cap="flat" cmpd="sng">
              <a:solidFill>
                <a:srgbClr val="FFFFFF"/>
              </a:solidFill>
              <a:prstDash val="solid"/>
              <a:round/>
              <a:headEnd type="none" w="sm" len="sm"/>
              <a:tailEnd type="none" w="sm" len="sm"/>
            </a:ln>
            <a:effectLst>
              <a:outerShdw dist="47625" dir="2400000" algn="bl" rotWithShape="0">
                <a:schemeClr val="dk1">
                  <a:alpha val="2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7" name="Google Shape;1327;p39"/>
            <p:cNvGrpSpPr/>
            <p:nvPr/>
          </p:nvGrpSpPr>
          <p:grpSpPr>
            <a:xfrm>
              <a:off x="6558026" y="3674348"/>
              <a:ext cx="1056654" cy="1175847"/>
              <a:chOff x="6558026" y="3674348"/>
              <a:chExt cx="1056654" cy="1175847"/>
            </a:xfrm>
          </p:grpSpPr>
          <p:grpSp>
            <p:nvGrpSpPr>
              <p:cNvPr id="1328" name="Google Shape;1328;p39"/>
              <p:cNvGrpSpPr/>
              <p:nvPr/>
            </p:nvGrpSpPr>
            <p:grpSpPr>
              <a:xfrm rot="201225">
                <a:off x="6589927" y="3702430"/>
                <a:ext cx="992852" cy="1119682"/>
                <a:chOff x="2768850" y="3921688"/>
                <a:chExt cx="1210050" cy="1364625"/>
              </a:xfrm>
            </p:grpSpPr>
            <p:sp>
              <p:nvSpPr>
                <p:cNvPr id="1329" name="Google Shape;1329;p39"/>
                <p:cNvSpPr/>
                <p:nvPr/>
              </p:nvSpPr>
              <p:spPr>
                <a:xfrm>
                  <a:off x="3644475" y="4934513"/>
                  <a:ext cx="264375" cy="296600"/>
                </a:xfrm>
                <a:custGeom>
                  <a:avLst/>
                  <a:gdLst/>
                  <a:ahLst/>
                  <a:cxnLst/>
                  <a:rect l="l" t="t" r="r" b="b"/>
                  <a:pathLst>
                    <a:path w="10575" h="11864" extrusionOk="0">
                      <a:moveTo>
                        <a:pt x="6418" y="1"/>
                      </a:moveTo>
                      <a:cubicBezTo>
                        <a:pt x="6312" y="1"/>
                        <a:pt x="6208" y="6"/>
                        <a:pt x="6105" y="17"/>
                      </a:cubicBezTo>
                      <a:cubicBezTo>
                        <a:pt x="4537" y="217"/>
                        <a:pt x="3403" y="1885"/>
                        <a:pt x="2702" y="3186"/>
                      </a:cubicBezTo>
                      <a:cubicBezTo>
                        <a:pt x="1668" y="5187"/>
                        <a:pt x="868" y="7356"/>
                        <a:pt x="234" y="9557"/>
                      </a:cubicBezTo>
                      <a:cubicBezTo>
                        <a:pt x="100" y="10091"/>
                        <a:pt x="0" y="10791"/>
                        <a:pt x="434" y="11258"/>
                      </a:cubicBezTo>
                      <a:cubicBezTo>
                        <a:pt x="668" y="11492"/>
                        <a:pt x="1001" y="11592"/>
                        <a:pt x="1301" y="11659"/>
                      </a:cubicBezTo>
                      <a:cubicBezTo>
                        <a:pt x="1928" y="11796"/>
                        <a:pt x="2557" y="11864"/>
                        <a:pt x="3175" y="11864"/>
                      </a:cubicBezTo>
                      <a:cubicBezTo>
                        <a:pt x="4663" y="11864"/>
                        <a:pt x="6084" y="11469"/>
                        <a:pt x="7239" y="10691"/>
                      </a:cubicBezTo>
                      <a:cubicBezTo>
                        <a:pt x="8907" y="9624"/>
                        <a:pt x="10041" y="7823"/>
                        <a:pt x="10375" y="5721"/>
                      </a:cubicBezTo>
                      <a:cubicBezTo>
                        <a:pt x="10575" y="4453"/>
                        <a:pt x="10441" y="2986"/>
                        <a:pt x="9641" y="1785"/>
                      </a:cubicBezTo>
                      <a:cubicBezTo>
                        <a:pt x="8905" y="682"/>
                        <a:pt x="7607" y="1"/>
                        <a:pt x="6418" y="1"/>
                      </a:cubicBezTo>
                      <a:close/>
                    </a:path>
                  </a:pathLst>
                </a:custGeom>
                <a:solidFill>
                  <a:srgbClr val="EC8D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39"/>
                <p:cNvSpPr/>
                <p:nvPr/>
              </p:nvSpPr>
              <p:spPr>
                <a:xfrm>
                  <a:off x="2768850" y="4762213"/>
                  <a:ext cx="219350" cy="325125"/>
                </a:xfrm>
                <a:custGeom>
                  <a:avLst/>
                  <a:gdLst/>
                  <a:ahLst/>
                  <a:cxnLst/>
                  <a:rect l="l" t="t" r="r" b="b"/>
                  <a:pathLst>
                    <a:path w="8774" h="13005" extrusionOk="0">
                      <a:moveTo>
                        <a:pt x="4939" y="0"/>
                      </a:moveTo>
                      <a:cubicBezTo>
                        <a:pt x="4134" y="0"/>
                        <a:pt x="3288" y="248"/>
                        <a:pt x="2602" y="738"/>
                      </a:cubicBezTo>
                      <a:cubicBezTo>
                        <a:pt x="1401" y="1538"/>
                        <a:pt x="734" y="2873"/>
                        <a:pt x="467" y="4140"/>
                      </a:cubicBezTo>
                      <a:cubicBezTo>
                        <a:pt x="0" y="6175"/>
                        <a:pt x="401" y="8277"/>
                        <a:pt x="1568" y="9878"/>
                      </a:cubicBezTo>
                      <a:cubicBezTo>
                        <a:pt x="2702" y="11512"/>
                        <a:pt x="4570" y="12613"/>
                        <a:pt x="6739" y="12947"/>
                      </a:cubicBezTo>
                      <a:cubicBezTo>
                        <a:pt x="6889" y="12980"/>
                        <a:pt x="7047" y="13005"/>
                        <a:pt x="7210" y="13005"/>
                      </a:cubicBezTo>
                      <a:cubicBezTo>
                        <a:pt x="7372" y="13005"/>
                        <a:pt x="7539" y="12980"/>
                        <a:pt x="7706" y="12913"/>
                      </a:cubicBezTo>
                      <a:cubicBezTo>
                        <a:pt x="8273" y="12646"/>
                        <a:pt x="8440" y="11946"/>
                        <a:pt x="8506" y="11379"/>
                      </a:cubicBezTo>
                      <a:cubicBezTo>
                        <a:pt x="8707" y="9077"/>
                        <a:pt x="8773" y="6776"/>
                        <a:pt x="8540" y="4574"/>
                      </a:cubicBezTo>
                      <a:cubicBezTo>
                        <a:pt x="8373" y="3106"/>
                        <a:pt x="7906" y="1105"/>
                        <a:pt x="6505" y="371"/>
                      </a:cubicBezTo>
                      <a:cubicBezTo>
                        <a:pt x="6050" y="123"/>
                        <a:pt x="5505" y="0"/>
                        <a:pt x="4939" y="0"/>
                      </a:cubicBezTo>
                      <a:close/>
                    </a:path>
                  </a:pathLst>
                </a:custGeom>
                <a:solidFill>
                  <a:srgbClr val="EC8D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39"/>
                <p:cNvSpPr/>
                <p:nvPr/>
              </p:nvSpPr>
              <p:spPr>
                <a:xfrm>
                  <a:off x="2916450" y="4364163"/>
                  <a:ext cx="916525" cy="922150"/>
                </a:xfrm>
                <a:custGeom>
                  <a:avLst/>
                  <a:gdLst/>
                  <a:ahLst/>
                  <a:cxnLst/>
                  <a:rect l="l" t="t" r="r" b="b"/>
                  <a:pathLst>
                    <a:path w="36661" h="36886" extrusionOk="0">
                      <a:moveTo>
                        <a:pt x="13956" y="0"/>
                      </a:moveTo>
                      <a:cubicBezTo>
                        <a:pt x="8945" y="0"/>
                        <a:pt x="4524" y="3463"/>
                        <a:pt x="3270" y="8354"/>
                      </a:cubicBezTo>
                      <a:cubicBezTo>
                        <a:pt x="2102" y="12957"/>
                        <a:pt x="1235" y="17627"/>
                        <a:pt x="634" y="22331"/>
                      </a:cubicBezTo>
                      <a:cubicBezTo>
                        <a:pt x="1" y="27534"/>
                        <a:pt x="3069" y="32538"/>
                        <a:pt x="8073" y="34206"/>
                      </a:cubicBezTo>
                      <a:cubicBezTo>
                        <a:pt x="12643" y="35774"/>
                        <a:pt x="17280" y="36641"/>
                        <a:pt x="22116" y="36874"/>
                      </a:cubicBezTo>
                      <a:cubicBezTo>
                        <a:pt x="22283" y="36882"/>
                        <a:pt x="22448" y="36885"/>
                        <a:pt x="22613" y="36885"/>
                      </a:cubicBezTo>
                      <a:cubicBezTo>
                        <a:pt x="27678" y="36885"/>
                        <a:pt x="32098" y="33444"/>
                        <a:pt x="33358" y="28502"/>
                      </a:cubicBezTo>
                      <a:cubicBezTo>
                        <a:pt x="34525" y="23932"/>
                        <a:pt x="35426" y="19262"/>
                        <a:pt x="35993" y="14558"/>
                      </a:cubicBezTo>
                      <a:cubicBezTo>
                        <a:pt x="36660" y="9321"/>
                        <a:pt x="33558" y="4351"/>
                        <a:pt x="28588" y="2683"/>
                      </a:cubicBezTo>
                      <a:cubicBezTo>
                        <a:pt x="24018" y="1115"/>
                        <a:pt x="19348" y="248"/>
                        <a:pt x="14511" y="15"/>
                      </a:cubicBezTo>
                      <a:cubicBezTo>
                        <a:pt x="14325" y="5"/>
                        <a:pt x="14140" y="0"/>
                        <a:pt x="13956" y="0"/>
                      </a:cubicBezTo>
                      <a:close/>
                    </a:path>
                  </a:pathLst>
                </a:custGeom>
                <a:solidFill>
                  <a:srgbClr val="EC8D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39"/>
                <p:cNvSpPr/>
                <p:nvPr/>
              </p:nvSpPr>
              <p:spPr>
                <a:xfrm>
                  <a:off x="3039200" y="4675838"/>
                  <a:ext cx="212525" cy="71925"/>
                </a:xfrm>
                <a:custGeom>
                  <a:avLst/>
                  <a:gdLst/>
                  <a:ahLst/>
                  <a:cxnLst/>
                  <a:rect l="l" t="t" r="r" b="b"/>
                  <a:pathLst>
                    <a:path w="8501" h="2877" extrusionOk="0">
                      <a:moveTo>
                        <a:pt x="3494" y="1"/>
                      </a:moveTo>
                      <a:cubicBezTo>
                        <a:pt x="2265" y="1"/>
                        <a:pt x="1064" y="336"/>
                        <a:pt x="61" y="991"/>
                      </a:cubicBezTo>
                      <a:cubicBezTo>
                        <a:pt x="0" y="1021"/>
                        <a:pt x="50" y="1162"/>
                        <a:pt x="110" y="1162"/>
                      </a:cubicBezTo>
                      <a:cubicBezTo>
                        <a:pt x="116" y="1162"/>
                        <a:pt x="122" y="1160"/>
                        <a:pt x="128" y="1157"/>
                      </a:cubicBezTo>
                      <a:cubicBezTo>
                        <a:pt x="787" y="1003"/>
                        <a:pt x="1431" y="929"/>
                        <a:pt x="2063" y="929"/>
                      </a:cubicBezTo>
                      <a:cubicBezTo>
                        <a:pt x="4024" y="929"/>
                        <a:pt x="5883" y="1632"/>
                        <a:pt x="7800" y="2792"/>
                      </a:cubicBezTo>
                      <a:cubicBezTo>
                        <a:pt x="7905" y="2834"/>
                        <a:pt x="8011" y="2876"/>
                        <a:pt x="8108" y="2876"/>
                      </a:cubicBezTo>
                      <a:cubicBezTo>
                        <a:pt x="8164" y="2876"/>
                        <a:pt x="8218" y="2862"/>
                        <a:pt x="8267" y="2825"/>
                      </a:cubicBezTo>
                      <a:cubicBezTo>
                        <a:pt x="8400" y="2725"/>
                        <a:pt x="8433" y="2692"/>
                        <a:pt x="8467" y="2525"/>
                      </a:cubicBezTo>
                      <a:cubicBezTo>
                        <a:pt x="8500" y="2358"/>
                        <a:pt x="8433" y="2125"/>
                        <a:pt x="8333" y="1991"/>
                      </a:cubicBezTo>
                      <a:cubicBezTo>
                        <a:pt x="6974" y="651"/>
                        <a:pt x="5207" y="1"/>
                        <a:pt x="34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39"/>
                <p:cNvSpPr/>
                <p:nvPr/>
              </p:nvSpPr>
              <p:spPr>
                <a:xfrm>
                  <a:off x="3695825" y="5030288"/>
                  <a:ext cx="175225" cy="144200"/>
                </a:xfrm>
                <a:custGeom>
                  <a:avLst/>
                  <a:gdLst/>
                  <a:ahLst/>
                  <a:cxnLst/>
                  <a:rect l="l" t="t" r="r" b="b"/>
                  <a:pathLst>
                    <a:path w="7009" h="5768" extrusionOk="0">
                      <a:moveTo>
                        <a:pt x="6986" y="1123"/>
                      </a:moveTo>
                      <a:cubicBezTo>
                        <a:pt x="6986" y="1134"/>
                        <a:pt x="6990" y="1138"/>
                        <a:pt x="6994" y="1138"/>
                      </a:cubicBezTo>
                      <a:cubicBezTo>
                        <a:pt x="7001" y="1138"/>
                        <a:pt x="7008" y="1123"/>
                        <a:pt x="6986" y="1123"/>
                      </a:cubicBezTo>
                      <a:close/>
                      <a:moveTo>
                        <a:pt x="5477" y="1"/>
                      </a:moveTo>
                      <a:cubicBezTo>
                        <a:pt x="4870" y="1"/>
                        <a:pt x="4213" y="315"/>
                        <a:pt x="3617" y="656"/>
                      </a:cubicBezTo>
                      <a:cubicBezTo>
                        <a:pt x="2850" y="1123"/>
                        <a:pt x="2183" y="1757"/>
                        <a:pt x="1616" y="2457"/>
                      </a:cubicBezTo>
                      <a:cubicBezTo>
                        <a:pt x="1349" y="2791"/>
                        <a:pt x="1149" y="3124"/>
                        <a:pt x="915" y="3458"/>
                      </a:cubicBezTo>
                      <a:cubicBezTo>
                        <a:pt x="615" y="3992"/>
                        <a:pt x="348" y="4559"/>
                        <a:pt x="115" y="5159"/>
                      </a:cubicBezTo>
                      <a:cubicBezTo>
                        <a:pt x="0" y="5479"/>
                        <a:pt x="230" y="5767"/>
                        <a:pt x="451" y="5767"/>
                      </a:cubicBezTo>
                      <a:cubicBezTo>
                        <a:pt x="553" y="5767"/>
                        <a:pt x="652" y="5706"/>
                        <a:pt x="715" y="5559"/>
                      </a:cubicBezTo>
                      <a:cubicBezTo>
                        <a:pt x="1049" y="4659"/>
                        <a:pt x="1482" y="3858"/>
                        <a:pt x="2016" y="3158"/>
                      </a:cubicBezTo>
                      <a:cubicBezTo>
                        <a:pt x="2431" y="3070"/>
                        <a:pt x="2896" y="3004"/>
                        <a:pt x="3350" y="3004"/>
                      </a:cubicBezTo>
                      <a:cubicBezTo>
                        <a:pt x="4283" y="3004"/>
                        <a:pt x="5171" y="3283"/>
                        <a:pt x="5485" y="4225"/>
                      </a:cubicBezTo>
                      <a:cubicBezTo>
                        <a:pt x="5485" y="4225"/>
                        <a:pt x="5519" y="4225"/>
                        <a:pt x="5519" y="4192"/>
                      </a:cubicBezTo>
                      <a:cubicBezTo>
                        <a:pt x="5547" y="2610"/>
                        <a:pt x="4460" y="2268"/>
                        <a:pt x="3326" y="2268"/>
                      </a:cubicBezTo>
                      <a:cubicBezTo>
                        <a:pt x="3145" y="2268"/>
                        <a:pt x="2962" y="2277"/>
                        <a:pt x="2783" y="2290"/>
                      </a:cubicBezTo>
                      <a:cubicBezTo>
                        <a:pt x="2783" y="2257"/>
                        <a:pt x="2817" y="2257"/>
                        <a:pt x="2817" y="2224"/>
                      </a:cubicBezTo>
                      <a:cubicBezTo>
                        <a:pt x="3541" y="1572"/>
                        <a:pt x="4737" y="658"/>
                        <a:pt x="5823" y="658"/>
                      </a:cubicBezTo>
                      <a:cubicBezTo>
                        <a:pt x="6237" y="658"/>
                        <a:pt x="6636" y="791"/>
                        <a:pt x="6986" y="1123"/>
                      </a:cubicBezTo>
                      <a:cubicBezTo>
                        <a:pt x="6594" y="290"/>
                        <a:pt x="6059" y="1"/>
                        <a:pt x="5477"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39"/>
                <p:cNvSpPr/>
                <p:nvPr/>
              </p:nvSpPr>
              <p:spPr>
                <a:xfrm>
                  <a:off x="2828900" y="4849663"/>
                  <a:ext cx="110925" cy="192275"/>
                </a:xfrm>
                <a:custGeom>
                  <a:avLst/>
                  <a:gdLst/>
                  <a:ahLst/>
                  <a:cxnLst/>
                  <a:rect l="l" t="t" r="r" b="b"/>
                  <a:pathLst>
                    <a:path w="4437" h="7691" extrusionOk="0">
                      <a:moveTo>
                        <a:pt x="1374" y="0"/>
                      </a:moveTo>
                      <a:cubicBezTo>
                        <a:pt x="1024" y="0"/>
                        <a:pt x="635" y="130"/>
                        <a:pt x="200" y="442"/>
                      </a:cubicBezTo>
                      <a:cubicBezTo>
                        <a:pt x="167" y="442"/>
                        <a:pt x="200" y="476"/>
                        <a:pt x="200" y="476"/>
                      </a:cubicBezTo>
                      <a:cubicBezTo>
                        <a:pt x="371" y="425"/>
                        <a:pt x="535" y="402"/>
                        <a:pt x="692" y="402"/>
                      </a:cubicBezTo>
                      <a:cubicBezTo>
                        <a:pt x="2097" y="402"/>
                        <a:pt x="2946" y="2271"/>
                        <a:pt x="3336" y="3411"/>
                      </a:cubicBezTo>
                      <a:cubicBezTo>
                        <a:pt x="3336" y="3429"/>
                        <a:pt x="3336" y="3448"/>
                        <a:pt x="3341" y="3461"/>
                      </a:cubicBezTo>
                      <a:lnTo>
                        <a:pt x="3341" y="3461"/>
                      </a:lnTo>
                      <a:cubicBezTo>
                        <a:pt x="2758" y="3102"/>
                        <a:pt x="2114" y="2784"/>
                        <a:pt x="1515" y="2784"/>
                      </a:cubicBezTo>
                      <a:cubicBezTo>
                        <a:pt x="955" y="2784"/>
                        <a:pt x="433" y="3062"/>
                        <a:pt x="33" y="3845"/>
                      </a:cubicBezTo>
                      <a:cubicBezTo>
                        <a:pt x="0" y="3878"/>
                        <a:pt x="33" y="3878"/>
                        <a:pt x="67" y="3878"/>
                      </a:cubicBezTo>
                      <a:cubicBezTo>
                        <a:pt x="407" y="3559"/>
                        <a:pt x="788" y="3430"/>
                        <a:pt x="1181" y="3430"/>
                      </a:cubicBezTo>
                      <a:cubicBezTo>
                        <a:pt x="2022" y="3430"/>
                        <a:pt x="2921" y="4021"/>
                        <a:pt x="3603" y="4612"/>
                      </a:cubicBezTo>
                      <a:cubicBezTo>
                        <a:pt x="3736" y="5479"/>
                        <a:pt x="3736" y="6380"/>
                        <a:pt x="3603" y="7347"/>
                      </a:cubicBezTo>
                      <a:cubicBezTo>
                        <a:pt x="3572" y="7581"/>
                        <a:pt x="3715" y="7691"/>
                        <a:pt x="3883" y="7691"/>
                      </a:cubicBezTo>
                      <a:cubicBezTo>
                        <a:pt x="4076" y="7691"/>
                        <a:pt x="4301" y="7547"/>
                        <a:pt x="4337" y="7280"/>
                      </a:cubicBezTo>
                      <a:cubicBezTo>
                        <a:pt x="4403" y="6647"/>
                        <a:pt x="4437" y="6013"/>
                        <a:pt x="4403" y="5412"/>
                      </a:cubicBezTo>
                      <a:cubicBezTo>
                        <a:pt x="4403" y="4979"/>
                        <a:pt x="4370" y="4578"/>
                        <a:pt x="4303" y="4212"/>
                      </a:cubicBezTo>
                      <a:cubicBezTo>
                        <a:pt x="4136" y="3278"/>
                        <a:pt x="3836" y="2410"/>
                        <a:pt x="3369" y="1643"/>
                      </a:cubicBezTo>
                      <a:cubicBezTo>
                        <a:pt x="2891" y="830"/>
                        <a:pt x="2259" y="0"/>
                        <a:pt x="1374"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39"/>
                <p:cNvSpPr/>
                <p:nvPr/>
              </p:nvSpPr>
              <p:spPr>
                <a:xfrm>
                  <a:off x="2895600" y="3921688"/>
                  <a:ext cx="1083300" cy="1069125"/>
                </a:xfrm>
                <a:custGeom>
                  <a:avLst/>
                  <a:gdLst/>
                  <a:ahLst/>
                  <a:cxnLst/>
                  <a:rect l="l" t="t" r="r" b="b"/>
                  <a:pathLst>
                    <a:path w="43332" h="42765" extrusionOk="0">
                      <a:moveTo>
                        <a:pt x="22984" y="1"/>
                      </a:moveTo>
                      <a:cubicBezTo>
                        <a:pt x="19415" y="1735"/>
                        <a:pt x="16646" y="4471"/>
                        <a:pt x="15178" y="7606"/>
                      </a:cubicBezTo>
                      <a:cubicBezTo>
                        <a:pt x="12443" y="8607"/>
                        <a:pt x="9808" y="9708"/>
                        <a:pt x="7673" y="11309"/>
                      </a:cubicBezTo>
                      <a:cubicBezTo>
                        <a:pt x="5738" y="12743"/>
                        <a:pt x="4237" y="14645"/>
                        <a:pt x="3737" y="16746"/>
                      </a:cubicBezTo>
                      <a:cubicBezTo>
                        <a:pt x="3303" y="16913"/>
                        <a:pt x="2903" y="17147"/>
                        <a:pt x="2502" y="17413"/>
                      </a:cubicBezTo>
                      <a:cubicBezTo>
                        <a:pt x="301" y="19015"/>
                        <a:pt x="1" y="22050"/>
                        <a:pt x="134" y="24685"/>
                      </a:cubicBezTo>
                      <a:cubicBezTo>
                        <a:pt x="234" y="26220"/>
                        <a:pt x="401" y="27787"/>
                        <a:pt x="701" y="29322"/>
                      </a:cubicBezTo>
                      <a:cubicBezTo>
                        <a:pt x="1135" y="31824"/>
                        <a:pt x="1835" y="34325"/>
                        <a:pt x="2769" y="36661"/>
                      </a:cubicBezTo>
                      <a:cubicBezTo>
                        <a:pt x="4604" y="35326"/>
                        <a:pt x="3870" y="32858"/>
                        <a:pt x="3970" y="30589"/>
                      </a:cubicBezTo>
                      <a:cubicBezTo>
                        <a:pt x="3970" y="30589"/>
                        <a:pt x="4004" y="30589"/>
                        <a:pt x="4004" y="30556"/>
                      </a:cubicBezTo>
                      <a:cubicBezTo>
                        <a:pt x="5438" y="29889"/>
                        <a:pt x="6639" y="28888"/>
                        <a:pt x="7439" y="27654"/>
                      </a:cubicBezTo>
                      <a:cubicBezTo>
                        <a:pt x="8473" y="26120"/>
                        <a:pt x="8907" y="24252"/>
                        <a:pt x="8740" y="22284"/>
                      </a:cubicBezTo>
                      <a:cubicBezTo>
                        <a:pt x="9608" y="21683"/>
                        <a:pt x="10675" y="21249"/>
                        <a:pt x="11842" y="21049"/>
                      </a:cubicBezTo>
                      <a:cubicBezTo>
                        <a:pt x="12196" y="20993"/>
                        <a:pt x="12597" y="20967"/>
                        <a:pt x="13031" y="20967"/>
                      </a:cubicBezTo>
                      <a:cubicBezTo>
                        <a:pt x="15702" y="20967"/>
                        <a:pt x="19617" y="21978"/>
                        <a:pt x="21483" y="23384"/>
                      </a:cubicBezTo>
                      <a:cubicBezTo>
                        <a:pt x="22311" y="23135"/>
                        <a:pt x="23202" y="23012"/>
                        <a:pt x="24110" y="23012"/>
                      </a:cubicBezTo>
                      <a:cubicBezTo>
                        <a:pt x="25869" y="23012"/>
                        <a:pt x="27693" y="23472"/>
                        <a:pt x="29255" y="24352"/>
                      </a:cubicBezTo>
                      <a:cubicBezTo>
                        <a:pt x="30322" y="24952"/>
                        <a:pt x="32224" y="25953"/>
                        <a:pt x="32958" y="26887"/>
                      </a:cubicBezTo>
                      <a:cubicBezTo>
                        <a:pt x="32390" y="28688"/>
                        <a:pt x="32424" y="30656"/>
                        <a:pt x="33058" y="32491"/>
                      </a:cubicBezTo>
                      <a:cubicBezTo>
                        <a:pt x="33358" y="33391"/>
                        <a:pt x="33658" y="34826"/>
                        <a:pt x="34092" y="36127"/>
                      </a:cubicBezTo>
                      <a:cubicBezTo>
                        <a:pt x="34392" y="37061"/>
                        <a:pt x="34759" y="37895"/>
                        <a:pt x="35293" y="38395"/>
                      </a:cubicBezTo>
                      <a:cubicBezTo>
                        <a:pt x="35026" y="39896"/>
                        <a:pt x="34359" y="41297"/>
                        <a:pt x="34992" y="42765"/>
                      </a:cubicBezTo>
                      <a:cubicBezTo>
                        <a:pt x="36493" y="41064"/>
                        <a:pt x="38095" y="38428"/>
                        <a:pt x="39462" y="35927"/>
                      </a:cubicBezTo>
                      <a:cubicBezTo>
                        <a:pt x="40129" y="34692"/>
                        <a:pt x="40730" y="33492"/>
                        <a:pt x="41230" y="32491"/>
                      </a:cubicBezTo>
                      <a:cubicBezTo>
                        <a:pt x="42398" y="30089"/>
                        <a:pt x="43332" y="27187"/>
                        <a:pt x="41897" y="24885"/>
                      </a:cubicBezTo>
                      <a:cubicBezTo>
                        <a:pt x="41697" y="24585"/>
                        <a:pt x="41497" y="24318"/>
                        <a:pt x="41264" y="24051"/>
                      </a:cubicBezTo>
                      <a:cubicBezTo>
                        <a:pt x="41230" y="22617"/>
                        <a:pt x="40596" y="21149"/>
                        <a:pt x="39662" y="19815"/>
                      </a:cubicBezTo>
                      <a:cubicBezTo>
                        <a:pt x="38495" y="18247"/>
                        <a:pt x="36894" y="16880"/>
                        <a:pt x="35192" y="15612"/>
                      </a:cubicBezTo>
                      <a:cubicBezTo>
                        <a:pt x="32591" y="13677"/>
                        <a:pt x="29789" y="11876"/>
                        <a:pt x="26753" y="10308"/>
                      </a:cubicBezTo>
                      <a:cubicBezTo>
                        <a:pt x="24718" y="7173"/>
                        <a:pt x="23384" y="3637"/>
                        <a:pt x="2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39"/>
                <p:cNvSpPr/>
                <p:nvPr/>
              </p:nvSpPr>
              <p:spPr>
                <a:xfrm>
                  <a:off x="2913125" y="4654713"/>
                  <a:ext cx="97575" cy="183500"/>
                </a:xfrm>
                <a:custGeom>
                  <a:avLst/>
                  <a:gdLst/>
                  <a:ahLst/>
                  <a:cxnLst/>
                  <a:rect l="l" t="t" r="r" b="b"/>
                  <a:pathLst>
                    <a:path w="3903" h="7340" extrusionOk="0">
                      <a:moveTo>
                        <a:pt x="0" y="1"/>
                      </a:moveTo>
                      <a:cubicBezTo>
                        <a:pt x="434" y="2536"/>
                        <a:pt x="1134" y="5004"/>
                        <a:pt x="2068" y="7340"/>
                      </a:cubicBezTo>
                      <a:cubicBezTo>
                        <a:pt x="3903" y="6005"/>
                        <a:pt x="3169" y="3537"/>
                        <a:pt x="3269" y="1268"/>
                      </a:cubicBezTo>
                      <a:cubicBezTo>
                        <a:pt x="3269" y="1268"/>
                        <a:pt x="3303" y="1268"/>
                        <a:pt x="3303" y="1235"/>
                      </a:cubicBezTo>
                      <a:cubicBezTo>
                        <a:pt x="2168" y="902"/>
                        <a:pt x="1034" y="535"/>
                        <a:pt x="0"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39"/>
                <p:cNvSpPr/>
                <p:nvPr/>
              </p:nvSpPr>
              <p:spPr>
                <a:xfrm>
                  <a:off x="3747875" y="4819838"/>
                  <a:ext cx="134300" cy="170975"/>
                </a:xfrm>
                <a:custGeom>
                  <a:avLst/>
                  <a:gdLst/>
                  <a:ahLst/>
                  <a:cxnLst/>
                  <a:rect l="l" t="t" r="r" b="b"/>
                  <a:pathLst>
                    <a:path w="5372" h="6839" extrusionOk="0">
                      <a:moveTo>
                        <a:pt x="5371" y="1"/>
                      </a:moveTo>
                      <a:cubicBezTo>
                        <a:pt x="3870" y="140"/>
                        <a:pt x="2392" y="209"/>
                        <a:pt x="899" y="209"/>
                      </a:cubicBezTo>
                      <a:cubicBezTo>
                        <a:pt x="600" y="209"/>
                        <a:pt x="301" y="206"/>
                        <a:pt x="1" y="201"/>
                      </a:cubicBezTo>
                      <a:lnTo>
                        <a:pt x="1" y="201"/>
                      </a:lnTo>
                      <a:cubicBezTo>
                        <a:pt x="301" y="1135"/>
                        <a:pt x="668" y="1969"/>
                        <a:pt x="1202" y="2469"/>
                      </a:cubicBezTo>
                      <a:cubicBezTo>
                        <a:pt x="935" y="3970"/>
                        <a:pt x="268" y="5371"/>
                        <a:pt x="901" y="6839"/>
                      </a:cubicBezTo>
                      <a:cubicBezTo>
                        <a:pt x="2436" y="5138"/>
                        <a:pt x="4004" y="2502"/>
                        <a:pt x="5371"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39"/>
                <p:cNvSpPr/>
                <p:nvPr/>
              </p:nvSpPr>
              <p:spPr>
                <a:xfrm>
                  <a:off x="3431825" y="3998088"/>
                  <a:ext cx="441775" cy="519600"/>
                </a:xfrm>
                <a:custGeom>
                  <a:avLst/>
                  <a:gdLst/>
                  <a:ahLst/>
                  <a:cxnLst/>
                  <a:rect l="l" t="t" r="r" b="b"/>
                  <a:pathLst>
                    <a:path w="17671" h="20784" extrusionOk="0">
                      <a:moveTo>
                        <a:pt x="1010" y="1"/>
                      </a:moveTo>
                      <a:cubicBezTo>
                        <a:pt x="988" y="1"/>
                        <a:pt x="968" y="17"/>
                        <a:pt x="968" y="47"/>
                      </a:cubicBezTo>
                      <a:cubicBezTo>
                        <a:pt x="0" y="4717"/>
                        <a:pt x="2302" y="8453"/>
                        <a:pt x="5504" y="11589"/>
                      </a:cubicBezTo>
                      <a:cubicBezTo>
                        <a:pt x="7239" y="13323"/>
                        <a:pt x="9374" y="14558"/>
                        <a:pt x="11408" y="15825"/>
                      </a:cubicBezTo>
                      <a:cubicBezTo>
                        <a:pt x="13610" y="17193"/>
                        <a:pt x="15478" y="18894"/>
                        <a:pt x="17379" y="20729"/>
                      </a:cubicBezTo>
                      <a:cubicBezTo>
                        <a:pt x="17418" y="20767"/>
                        <a:pt x="17458" y="20783"/>
                        <a:pt x="17497" y="20783"/>
                      </a:cubicBezTo>
                      <a:cubicBezTo>
                        <a:pt x="17592" y="20783"/>
                        <a:pt x="17670" y="20681"/>
                        <a:pt x="17646" y="20562"/>
                      </a:cubicBezTo>
                      <a:cubicBezTo>
                        <a:pt x="16912" y="16626"/>
                        <a:pt x="13143" y="13590"/>
                        <a:pt x="10108" y="11589"/>
                      </a:cubicBezTo>
                      <a:cubicBezTo>
                        <a:pt x="6171" y="8954"/>
                        <a:pt x="667" y="5818"/>
                        <a:pt x="1068" y="81"/>
                      </a:cubicBezTo>
                      <a:cubicBezTo>
                        <a:pt x="1068" y="25"/>
                        <a:pt x="1037" y="1"/>
                        <a:pt x="1010"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39"/>
                <p:cNvSpPr/>
                <p:nvPr/>
              </p:nvSpPr>
              <p:spPr>
                <a:xfrm>
                  <a:off x="2989000" y="4165938"/>
                  <a:ext cx="245825" cy="257200"/>
                </a:xfrm>
                <a:custGeom>
                  <a:avLst/>
                  <a:gdLst/>
                  <a:ahLst/>
                  <a:cxnLst/>
                  <a:rect l="l" t="t" r="r" b="b"/>
                  <a:pathLst>
                    <a:path w="9833" h="10288" extrusionOk="0">
                      <a:moveTo>
                        <a:pt x="9609" y="0"/>
                      </a:moveTo>
                      <a:cubicBezTo>
                        <a:pt x="9598" y="0"/>
                        <a:pt x="9586" y="2"/>
                        <a:pt x="9574" y="5"/>
                      </a:cubicBezTo>
                      <a:cubicBezTo>
                        <a:pt x="5204" y="1172"/>
                        <a:pt x="1" y="5442"/>
                        <a:pt x="1001" y="10045"/>
                      </a:cubicBezTo>
                      <a:cubicBezTo>
                        <a:pt x="1024" y="10182"/>
                        <a:pt x="1172" y="10287"/>
                        <a:pt x="1316" y="10287"/>
                      </a:cubicBezTo>
                      <a:cubicBezTo>
                        <a:pt x="1383" y="10287"/>
                        <a:pt x="1449" y="10265"/>
                        <a:pt x="1502" y="10212"/>
                      </a:cubicBezTo>
                      <a:cubicBezTo>
                        <a:pt x="3003" y="8878"/>
                        <a:pt x="3970" y="6943"/>
                        <a:pt x="5138" y="5342"/>
                      </a:cubicBezTo>
                      <a:cubicBezTo>
                        <a:pt x="6472" y="3474"/>
                        <a:pt x="8073" y="1839"/>
                        <a:pt x="9741" y="238"/>
                      </a:cubicBezTo>
                      <a:cubicBezTo>
                        <a:pt x="9832" y="147"/>
                        <a:pt x="9729" y="0"/>
                        <a:pt x="9609"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39"/>
                <p:cNvSpPr/>
                <p:nvPr/>
              </p:nvSpPr>
              <p:spPr>
                <a:xfrm>
                  <a:off x="3295900" y="3982238"/>
                  <a:ext cx="138925" cy="470625"/>
                </a:xfrm>
                <a:custGeom>
                  <a:avLst/>
                  <a:gdLst/>
                  <a:ahLst/>
                  <a:cxnLst/>
                  <a:rect l="l" t="t" r="r" b="b"/>
                  <a:pathLst>
                    <a:path w="5557" h="18825" extrusionOk="0">
                      <a:moveTo>
                        <a:pt x="5265" y="0"/>
                      </a:moveTo>
                      <a:cubicBezTo>
                        <a:pt x="5257" y="0"/>
                        <a:pt x="5247" y="4"/>
                        <a:pt x="5237" y="14"/>
                      </a:cubicBezTo>
                      <a:cubicBezTo>
                        <a:pt x="2035" y="1248"/>
                        <a:pt x="334" y="5885"/>
                        <a:pt x="200" y="9054"/>
                      </a:cubicBezTo>
                      <a:cubicBezTo>
                        <a:pt x="0" y="12790"/>
                        <a:pt x="1768" y="17093"/>
                        <a:pt x="5271" y="18794"/>
                      </a:cubicBezTo>
                      <a:cubicBezTo>
                        <a:pt x="5299" y="18815"/>
                        <a:pt x="5329" y="18825"/>
                        <a:pt x="5358" y="18825"/>
                      </a:cubicBezTo>
                      <a:cubicBezTo>
                        <a:pt x="5464" y="18825"/>
                        <a:pt x="5557" y="18699"/>
                        <a:pt x="5504" y="18594"/>
                      </a:cubicBezTo>
                      <a:cubicBezTo>
                        <a:pt x="3769" y="15659"/>
                        <a:pt x="2168" y="12890"/>
                        <a:pt x="2068" y="9354"/>
                      </a:cubicBezTo>
                      <a:cubicBezTo>
                        <a:pt x="2002" y="7720"/>
                        <a:pt x="2302" y="5985"/>
                        <a:pt x="2869" y="4451"/>
                      </a:cubicBezTo>
                      <a:cubicBezTo>
                        <a:pt x="3436" y="2816"/>
                        <a:pt x="4570" y="1582"/>
                        <a:pt x="5271" y="47"/>
                      </a:cubicBezTo>
                      <a:cubicBezTo>
                        <a:pt x="5294" y="24"/>
                        <a:pt x="5284" y="0"/>
                        <a:pt x="5265"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39"/>
                <p:cNvSpPr/>
                <p:nvPr/>
              </p:nvSpPr>
              <p:spPr>
                <a:xfrm>
                  <a:off x="2954675" y="4455188"/>
                  <a:ext cx="115250" cy="194150"/>
                </a:xfrm>
                <a:custGeom>
                  <a:avLst/>
                  <a:gdLst/>
                  <a:ahLst/>
                  <a:cxnLst/>
                  <a:rect l="l" t="t" r="r" b="b"/>
                  <a:pathLst>
                    <a:path w="4610" h="7766" extrusionOk="0">
                      <a:moveTo>
                        <a:pt x="4289" y="1"/>
                      </a:moveTo>
                      <a:cubicBezTo>
                        <a:pt x="4226" y="1"/>
                        <a:pt x="4160" y="33"/>
                        <a:pt x="4109" y="110"/>
                      </a:cubicBezTo>
                      <a:cubicBezTo>
                        <a:pt x="3375" y="1277"/>
                        <a:pt x="2941" y="2678"/>
                        <a:pt x="2241" y="3879"/>
                      </a:cubicBezTo>
                      <a:cubicBezTo>
                        <a:pt x="1574" y="5013"/>
                        <a:pt x="473" y="5980"/>
                        <a:pt x="106" y="7181"/>
                      </a:cubicBezTo>
                      <a:cubicBezTo>
                        <a:pt x="0" y="7526"/>
                        <a:pt x="273" y="7765"/>
                        <a:pt x="574" y="7765"/>
                      </a:cubicBezTo>
                      <a:cubicBezTo>
                        <a:pt x="652" y="7765"/>
                        <a:pt x="731" y="7749"/>
                        <a:pt x="807" y="7715"/>
                      </a:cubicBezTo>
                      <a:cubicBezTo>
                        <a:pt x="2007" y="7148"/>
                        <a:pt x="2841" y="5447"/>
                        <a:pt x="3408" y="4313"/>
                      </a:cubicBezTo>
                      <a:cubicBezTo>
                        <a:pt x="3976" y="3112"/>
                        <a:pt x="4609" y="1544"/>
                        <a:pt x="4509" y="210"/>
                      </a:cubicBezTo>
                      <a:cubicBezTo>
                        <a:pt x="4489" y="86"/>
                        <a:pt x="4392" y="1"/>
                        <a:pt x="4289"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39"/>
                <p:cNvSpPr/>
                <p:nvPr/>
              </p:nvSpPr>
              <p:spPr>
                <a:xfrm>
                  <a:off x="3740375" y="4557988"/>
                  <a:ext cx="91750" cy="239500"/>
                </a:xfrm>
                <a:custGeom>
                  <a:avLst/>
                  <a:gdLst/>
                  <a:ahLst/>
                  <a:cxnLst/>
                  <a:rect l="l" t="t" r="r" b="b"/>
                  <a:pathLst>
                    <a:path w="3670" h="9580" extrusionOk="0">
                      <a:moveTo>
                        <a:pt x="401" y="0"/>
                      </a:moveTo>
                      <a:cubicBezTo>
                        <a:pt x="0" y="167"/>
                        <a:pt x="367" y="701"/>
                        <a:pt x="467" y="934"/>
                      </a:cubicBezTo>
                      <a:cubicBezTo>
                        <a:pt x="634" y="1335"/>
                        <a:pt x="801" y="1802"/>
                        <a:pt x="968" y="2235"/>
                      </a:cubicBezTo>
                      <a:cubicBezTo>
                        <a:pt x="1535" y="4003"/>
                        <a:pt x="1802" y="5871"/>
                        <a:pt x="1768" y="7739"/>
                      </a:cubicBezTo>
                      <a:cubicBezTo>
                        <a:pt x="1768" y="8106"/>
                        <a:pt x="1735" y="8507"/>
                        <a:pt x="1702" y="8907"/>
                      </a:cubicBezTo>
                      <a:cubicBezTo>
                        <a:pt x="1702" y="9040"/>
                        <a:pt x="1702" y="9207"/>
                        <a:pt x="1735" y="9340"/>
                      </a:cubicBezTo>
                      <a:cubicBezTo>
                        <a:pt x="1795" y="9460"/>
                        <a:pt x="1908" y="9579"/>
                        <a:pt x="2050" y="9579"/>
                      </a:cubicBezTo>
                      <a:cubicBezTo>
                        <a:pt x="2067" y="9579"/>
                        <a:pt x="2084" y="9578"/>
                        <a:pt x="2102" y="9574"/>
                      </a:cubicBezTo>
                      <a:cubicBezTo>
                        <a:pt x="2169" y="9541"/>
                        <a:pt x="2269" y="9474"/>
                        <a:pt x="2302" y="9374"/>
                      </a:cubicBezTo>
                      <a:cubicBezTo>
                        <a:pt x="3203" y="8273"/>
                        <a:pt x="3670" y="6839"/>
                        <a:pt x="3636" y="5404"/>
                      </a:cubicBezTo>
                      <a:cubicBezTo>
                        <a:pt x="3570" y="3636"/>
                        <a:pt x="2803" y="1735"/>
                        <a:pt x="1435" y="568"/>
                      </a:cubicBezTo>
                      <a:cubicBezTo>
                        <a:pt x="1268" y="434"/>
                        <a:pt x="868" y="67"/>
                        <a:pt x="601"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39"/>
                <p:cNvSpPr/>
                <p:nvPr/>
              </p:nvSpPr>
              <p:spPr>
                <a:xfrm>
                  <a:off x="3282550" y="4915913"/>
                  <a:ext cx="143450" cy="40725"/>
                </a:xfrm>
                <a:custGeom>
                  <a:avLst/>
                  <a:gdLst/>
                  <a:ahLst/>
                  <a:cxnLst/>
                  <a:rect l="l" t="t" r="r" b="b"/>
                  <a:pathLst>
                    <a:path w="5738" h="1629" extrusionOk="0">
                      <a:moveTo>
                        <a:pt x="1367" y="1"/>
                      </a:moveTo>
                      <a:cubicBezTo>
                        <a:pt x="907" y="1"/>
                        <a:pt x="450" y="34"/>
                        <a:pt x="0" y="94"/>
                      </a:cubicBezTo>
                      <a:lnTo>
                        <a:pt x="167" y="728"/>
                      </a:lnTo>
                      <a:cubicBezTo>
                        <a:pt x="543" y="672"/>
                        <a:pt x="925" y="645"/>
                        <a:pt x="1310" y="645"/>
                      </a:cubicBezTo>
                      <a:cubicBezTo>
                        <a:pt x="1848" y="645"/>
                        <a:pt x="2392" y="697"/>
                        <a:pt x="2936" y="794"/>
                      </a:cubicBezTo>
                      <a:cubicBezTo>
                        <a:pt x="3803" y="961"/>
                        <a:pt x="4604" y="1228"/>
                        <a:pt x="5371" y="1628"/>
                      </a:cubicBezTo>
                      <a:lnTo>
                        <a:pt x="5738" y="1061"/>
                      </a:lnTo>
                      <a:cubicBezTo>
                        <a:pt x="4904" y="628"/>
                        <a:pt x="4003" y="327"/>
                        <a:pt x="3069" y="161"/>
                      </a:cubicBezTo>
                      <a:cubicBezTo>
                        <a:pt x="2500" y="50"/>
                        <a:pt x="1931" y="1"/>
                        <a:pt x="13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39"/>
                <p:cNvSpPr/>
                <p:nvPr/>
              </p:nvSpPr>
              <p:spPr>
                <a:xfrm>
                  <a:off x="3386800" y="4679413"/>
                  <a:ext cx="452000" cy="414200"/>
                </a:xfrm>
                <a:custGeom>
                  <a:avLst/>
                  <a:gdLst/>
                  <a:ahLst/>
                  <a:cxnLst/>
                  <a:rect l="l" t="t" r="r" b="b"/>
                  <a:pathLst>
                    <a:path w="18080" h="16568" extrusionOk="0">
                      <a:moveTo>
                        <a:pt x="9407" y="747"/>
                      </a:moveTo>
                      <a:cubicBezTo>
                        <a:pt x="9974" y="747"/>
                        <a:pt x="10541" y="781"/>
                        <a:pt x="11108" y="881"/>
                      </a:cubicBezTo>
                      <a:cubicBezTo>
                        <a:pt x="13243" y="1281"/>
                        <a:pt x="14977" y="2482"/>
                        <a:pt x="16045" y="4283"/>
                      </a:cubicBezTo>
                      <a:cubicBezTo>
                        <a:pt x="17079" y="6051"/>
                        <a:pt x="17279" y="8119"/>
                        <a:pt x="16679" y="10121"/>
                      </a:cubicBezTo>
                      <a:cubicBezTo>
                        <a:pt x="16078" y="12089"/>
                        <a:pt x="14744" y="13723"/>
                        <a:pt x="12976" y="14791"/>
                      </a:cubicBezTo>
                      <a:cubicBezTo>
                        <a:pt x="11672" y="15568"/>
                        <a:pt x="10218" y="15950"/>
                        <a:pt x="8769" y="15950"/>
                      </a:cubicBezTo>
                      <a:cubicBezTo>
                        <a:pt x="8290" y="15950"/>
                        <a:pt x="7811" y="15908"/>
                        <a:pt x="7339" y="15825"/>
                      </a:cubicBezTo>
                      <a:cubicBezTo>
                        <a:pt x="3369" y="15091"/>
                        <a:pt x="801" y="11355"/>
                        <a:pt x="1601" y="7319"/>
                      </a:cubicBezTo>
                      <a:cubicBezTo>
                        <a:pt x="2001" y="5284"/>
                        <a:pt x="3202" y="3483"/>
                        <a:pt x="5004" y="2249"/>
                      </a:cubicBezTo>
                      <a:cubicBezTo>
                        <a:pt x="6338" y="1315"/>
                        <a:pt x="7872" y="814"/>
                        <a:pt x="9407" y="747"/>
                      </a:cubicBezTo>
                      <a:close/>
                      <a:moveTo>
                        <a:pt x="9710" y="0"/>
                      </a:moveTo>
                      <a:cubicBezTo>
                        <a:pt x="7891" y="0"/>
                        <a:pt x="6084" y="565"/>
                        <a:pt x="4537" y="1648"/>
                      </a:cubicBezTo>
                      <a:cubicBezTo>
                        <a:pt x="2602" y="2982"/>
                        <a:pt x="1301" y="4984"/>
                        <a:pt x="867" y="7185"/>
                      </a:cubicBezTo>
                      <a:cubicBezTo>
                        <a:pt x="0" y="11589"/>
                        <a:pt x="2869" y="15625"/>
                        <a:pt x="7172" y="16425"/>
                      </a:cubicBezTo>
                      <a:cubicBezTo>
                        <a:pt x="7638" y="16508"/>
                        <a:pt x="8105" y="16567"/>
                        <a:pt x="8572" y="16567"/>
                      </a:cubicBezTo>
                      <a:cubicBezTo>
                        <a:pt x="8672" y="16567"/>
                        <a:pt x="8773" y="16565"/>
                        <a:pt x="8873" y="16559"/>
                      </a:cubicBezTo>
                      <a:cubicBezTo>
                        <a:pt x="10407" y="16559"/>
                        <a:pt x="11975" y="16125"/>
                        <a:pt x="13376" y="15291"/>
                      </a:cubicBezTo>
                      <a:cubicBezTo>
                        <a:pt x="15311" y="14157"/>
                        <a:pt x="16745" y="12356"/>
                        <a:pt x="17413" y="10254"/>
                      </a:cubicBezTo>
                      <a:cubicBezTo>
                        <a:pt x="18080" y="8086"/>
                        <a:pt x="17880" y="5818"/>
                        <a:pt x="16745" y="3916"/>
                      </a:cubicBezTo>
                      <a:cubicBezTo>
                        <a:pt x="15578" y="1915"/>
                        <a:pt x="13643" y="581"/>
                        <a:pt x="11308" y="147"/>
                      </a:cubicBezTo>
                      <a:cubicBezTo>
                        <a:pt x="10779" y="49"/>
                        <a:pt x="10244" y="0"/>
                        <a:pt x="971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39"/>
                <p:cNvSpPr/>
                <p:nvPr/>
              </p:nvSpPr>
              <p:spPr>
                <a:xfrm>
                  <a:off x="2910625" y="4583163"/>
                  <a:ext cx="430325" cy="424350"/>
                </a:xfrm>
                <a:custGeom>
                  <a:avLst/>
                  <a:gdLst/>
                  <a:ahLst/>
                  <a:cxnLst/>
                  <a:rect l="l" t="t" r="r" b="b"/>
                  <a:pathLst>
                    <a:path w="17213" h="16974" extrusionOk="0">
                      <a:moveTo>
                        <a:pt x="8099" y="764"/>
                      </a:moveTo>
                      <a:cubicBezTo>
                        <a:pt x="8553" y="764"/>
                        <a:pt x="9012" y="807"/>
                        <a:pt x="9474" y="895"/>
                      </a:cubicBezTo>
                      <a:cubicBezTo>
                        <a:pt x="11575" y="1295"/>
                        <a:pt x="13443" y="2529"/>
                        <a:pt x="14711" y="4364"/>
                      </a:cubicBezTo>
                      <a:cubicBezTo>
                        <a:pt x="15945" y="6132"/>
                        <a:pt x="16412" y="8267"/>
                        <a:pt x="16078" y="10335"/>
                      </a:cubicBezTo>
                      <a:cubicBezTo>
                        <a:pt x="15745" y="12336"/>
                        <a:pt x="14644" y="14038"/>
                        <a:pt x="13043" y="15105"/>
                      </a:cubicBezTo>
                      <a:cubicBezTo>
                        <a:pt x="11881" y="15913"/>
                        <a:pt x="10509" y="16339"/>
                        <a:pt x="9086" y="16339"/>
                      </a:cubicBezTo>
                      <a:cubicBezTo>
                        <a:pt x="8630" y="16339"/>
                        <a:pt x="8168" y="16295"/>
                        <a:pt x="7706" y="16206"/>
                      </a:cubicBezTo>
                      <a:cubicBezTo>
                        <a:pt x="3736" y="15472"/>
                        <a:pt x="734" y="11669"/>
                        <a:pt x="1001" y="7533"/>
                      </a:cubicBezTo>
                      <a:cubicBezTo>
                        <a:pt x="1168" y="5465"/>
                        <a:pt x="2102" y="3597"/>
                        <a:pt x="3703" y="2296"/>
                      </a:cubicBezTo>
                      <a:cubicBezTo>
                        <a:pt x="4953" y="1306"/>
                        <a:pt x="6487" y="764"/>
                        <a:pt x="8099" y="764"/>
                      </a:cubicBezTo>
                      <a:close/>
                      <a:moveTo>
                        <a:pt x="7973" y="1"/>
                      </a:moveTo>
                      <a:cubicBezTo>
                        <a:pt x="6208" y="1"/>
                        <a:pt x="4530" y="591"/>
                        <a:pt x="3169" y="1695"/>
                      </a:cubicBezTo>
                      <a:cubicBezTo>
                        <a:pt x="1434" y="3096"/>
                        <a:pt x="400" y="5131"/>
                        <a:pt x="267" y="7399"/>
                      </a:cubicBezTo>
                      <a:cubicBezTo>
                        <a:pt x="0" y="11903"/>
                        <a:pt x="3302" y="16006"/>
                        <a:pt x="7606" y="16806"/>
                      </a:cubicBezTo>
                      <a:cubicBezTo>
                        <a:pt x="8173" y="16906"/>
                        <a:pt x="8740" y="16973"/>
                        <a:pt x="9307" y="16973"/>
                      </a:cubicBezTo>
                      <a:cubicBezTo>
                        <a:pt x="10808" y="16940"/>
                        <a:pt x="12276" y="16473"/>
                        <a:pt x="13510" y="15639"/>
                      </a:cubicBezTo>
                      <a:cubicBezTo>
                        <a:pt x="15278" y="14471"/>
                        <a:pt x="16445" y="12637"/>
                        <a:pt x="16812" y="10468"/>
                      </a:cubicBezTo>
                      <a:cubicBezTo>
                        <a:pt x="17212" y="8267"/>
                        <a:pt x="16679" y="5932"/>
                        <a:pt x="15344" y="3964"/>
                      </a:cubicBezTo>
                      <a:cubicBezTo>
                        <a:pt x="13977" y="1962"/>
                        <a:pt x="11909" y="595"/>
                        <a:pt x="9574" y="161"/>
                      </a:cubicBezTo>
                      <a:cubicBezTo>
                        <a:pt x="9036" y="54"/>
                        <a:pt x="8501" y="1"/>
                        <a:pt x="797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39"/>
                <p:cNvSpPr/>
                <p:nvPr/>
              </p:nvSpPr>
              <p:spPr>
                <a:xfrm>
                  <a:off x="3520225" y="4764763"/>
                  <a:ext cx="211525" cy="69725"/>
                </a:xfrm>
                <a:custGeom>
                  <a:avLst/>
                  <a:gdLst/>
                  <a:ahLst/>
                  <a:cxnLst/>
                  <a:rect l="l" t="t" r="r" b="b"/>
                  <a:pathLst>
                    <a:path w="8461" h="2789" extrusionOk="0">
                      <a:moveTo>
                        <a:pt x="3097" y="1"/>
                      </a:moveTo>
                      <a:cubicBezTo>
                        <a:pt x="2191" y="1"/>
                        <a:pt x="1263" y="181"/>
                        <a:pt x="367" y="569"/>
                      </a:cubicBezTo>
                      <a:cubicBezTo>
                        <a:pt x="200" y="636"/>
                        <a:pt x="67" y="836"/>
                        <a:pt x="34" y="1003"/>
                      </a:cubicBezTo>
                      <a:cubicBezTo>
                        <a:pt x="0" y="1170"/>
                        <a:pt x="34" y="1203"/>
                        <a:pt x="100" y="1370"/>
                      </a:cubicBezTo>
                      <a:cubicBezTo>
                        <a:pt x="177" y="1472"/>
                        <a:pt x="292" y="1515"/>
                        <a:pt x="417" y="1515"/>
                      </a:cubicBezTo>
                      <a:cubicBezTo>
                        <a:pt x="455" y="1515"/>
                        <a:pt x="495" y="1511"/>
                        <a:pt x="534" y="1503"/>
                      </a:cubicBezTo>
                      <a:cubicBezTo>
                        <a:pt x="1465" y="1344"/>
                        <a:pt x="2356" y="1253"/>
                        <a:pt x="3210" y="1253"/>
                      </a:cubicBezTo>
                      <a:cubicBezTo>
                        <a:pt x="5051" y="1253"/>
                        <a:pt x="6724" y="1677"/>
                        <a:pt x="8273" y="2771"/>
                      </a:cubicBezTo>
                      <a:cubicBezTo>
                        <a:pt x="8286" y="2783"/>
                        <a:pt x="8301" y="2789"/>
                        <a:pt x="8316" y="2789"/>
                      </a:cubicBezTo>
                      <a:cubicBezTo>
                        <a:pt x="8383" y="2789"/>
                        <a:pt x="8460" y="2691"/>
                        <a:pt x="8406" y="2637"/>
                      </a:cubicBezTo>
                      <a:cubicBezTo>
                        <a:pt x="7236" y="999"/>
                        <a:pt x="5228" y="1"/>
                        <a:pt x="3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7" name="Google Shape;1347;p39"/>
              <p:cNvSpPr/>
              <p:nvPr/>
            </p:nvSpPr>
            <p:spPr>
              <a:xfrm rot="1529996">
                <a:off x="6990377" y="4541807"/>
                <a:ext cx="98220" cy="50552"/>
              </a:xfrm>
              <a:custGeom>
                <a:avLst/>
                <a:gdLst/>
                <a:ahLst/>
                <a:cxnLst/>
                <a:rect l="l" t="t" r="r" b="b"/>
                <a:pathLst>
                  <a:path w="4904" h="2524" extrusionOk="0">
                    <a:moveTo>
                      <a:pt x="2535" y="0"/>
                    </a:moveTo>
                    <a:cubicBezTo>
                      <a:pt x="2406" y="0"/>
                      <a:pt x="2273" y="8"/>
                      <a:pt x="2135" y="22"/>
                    </a:cubicBezTo>
                    <a:cubicBezTo>
                      <a:pt x="1535" y="122"/>
                      <a:pt x="968" y="489"/>
                      <a:pt x="601" y="923"/>
                    </a:cubicBezTo>
                    <a:cubicBezTo>
                      <a:pt x="234" y="1390"/>
                      <a:pt x="0" y="1957"/>
                      <a:pt x="34" y="2524"/>
                    </a:cubicBezTo>
                    <a:cubicBezTo>
                      <a:pt x="234" y="2023"/>
                      <a:pt x="568" y="1590"/>
                      <a:pt x="934" y="1256"/>
                    </a:cubicBezTo>
                    <a:cubicBezTo>
                      <a:pt x="1335" y="923"/>
                      <a:pt x="1768" y="689"/>
                      <a:pt x="2235" y="622"/>
                    </a:cubicBezTo>
                    <a:cubicBezTo>
                      <a:pt x="2349" y="606"/>
                      <a:pt x="2464" y="598"/>
                      <a:pt x="2580" y="598"/>
                    </a:cubicBezTo>
                    <a:cubicBezTo>
                      <a:pt x="2941" y="598"/>
                      <a:pt x="3308" y="679"/>
                      <a:pt x="3636" y="856"/>
                    </a:cubicBezTo>
                    <a:cubicBezTo>
                      <a:pt x="4103" y="1089"/>
                      <a:pt x="4504" y="1423"/>
                      <a:pt x="4904" y="1823"/>
                    </a:cubicBezTo>
                    <a:cubicBezTo>
                      <a:pt x="4704" y="1290"/>
                      <a:pt x="4370" y="823"/>
                      <a:pt x="3903" y="456"/>
                    </a:cubicBezTo>
                    <a:cubicBezTo>
                      <a:pt x="3670" y="255"/>
                      <a:pt x="3370" y="122"/>
                      <a:pt x="3069" y="55"/>
                    </a:cubicBezTo>
                    <a:cubicBezTo>
                      <a:pt x="2893" y="16"/>
                      <a:pt x="2718" y="0"/>
                      <a:pt x="2535"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39"/>
              <p:cNvSpPr/>
              <p:nvPr/>
            </p:nvSpPr>
            <p:spPr>
              <a:xfrm rot="1529996">
                <a:off x="6833271" y="4591068"/>
                <a:ext cx="331393" cy="160749"/>
              </a:xfrm>
              <a:custGeom>
                <a:avLst/>
                <a:gdLst/>
                <a:ahLst/>
                <a:cxnLst/>
                <a:rect l="l" t="t" r="r" b="b"/>
                <a:pathLst>
                  <a:path w="16546" h="8026" extrusionOk="0">
                    <a:moveTo>
                      <a:pt x="16546" y="1"/>
                    </a:moveTo>
                    <a:lnTo>
                      <a:pt x="16546" y="1"/>
                    </a:lnTo>
                    <a:cubicBezTo>
                      <a:pt x="15145" y="101"/>
                      <a:pt x="13677" y="134"/>
                      <a:pt x="12276" y="234"/>
                    </a:cubicBezTo>
                    <a:cubicBezTo>
                      <a:pt x="9874" y="335"/>
                      <a:pt x="7573" y="668"/>
                      <a:pt x="5304" y="1235"/>
                    </a:cubicBezTo>
                    <a:cubicBezTo>
                      <a:pt x="5104" y="1269"/>
                      <a:pt x="4904" y="1335"/>
                      <a:pt x="4704" y="1369"/>
                    </a:cubicBezTo>
                    <a:lnTo>
                      <a:pt x="4704" y="1402"/>
                    </a:lnTo>
                    <a:cubicBezTo>
                      <a:pt x="3136" y="1802"/>
                      <a:pt x="1568" y="2236"/>
                      <a:pt x="1" y="2603"/>
                    </a:cubicBezTo>
                    <a:cubicBezTo>
                      <a:pt x="1380" y="5031"/>
                      <a:pt x="4780" y="8026"/>
                      <a:pt x="8336" y="8026"/>
                    </a:cubicBezTo>
                    <a:cubicBezTo>
                      <a:pt x="8737" y="8026"/>
                      <a:pt x="9139" y="7988"/>
                      <a:pt x="9541" y="7907"/>
                    </a:cubicBezTo>
                    <a:cubicBezTo>
                      <a:pt x="13410" y="7173"/>
                      <a:pt x="15945" y="2903"/>
                      <a:pt x="1654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39"/>
              <p:cNvSpPr/>
              <p:nvPr/>
            </p:nvSpPr>
            <p:spPr>
              <a:xfrm rot="1529996">
                <a:off x="6869337" y="4593996"/>
                <a:ext cx="262575" cy="158827"/>
              </a:xfrm>
              <a:custGeom>
                <a:avLst/>
                <a:gdLst/>
                <a:ahLst/>
                <a:cxnLst/>
                <a:rect l="l" t="t" r="r" b="b"/>
                <a:pathLst>
                  <a:path w="13110" h="7930" extrusionOk="0">
                    <a:moveTo>
                      <a:pt x="12643" y="0"/>
                    </a:moveTo>
                    <a:cubicBezTo>
                      <a:pt x="11909" y="67"/>
                      <a:pt x="11175" y="67"/>
                      <a:pt x="10441" y="133"/>
                    </a:cubicBezTo>
                    <a:cubicBezTo>
                      <a:pt x="8039" y="234"/>
                      <a:pt x="5738" y="567"/>
                      <a:pt x="3469" y="1134"/>
                    </a:cubicBezTo>
                    <a:cubicBezTo>
                      <a:pt x="3269" y="1168"/>
                      <a:pt x="3069" y="1234"/>
                      <a:pt x="2836" y="1268"/>
                    </a:cubicBezTo>
                    <a:cubicBezTo>
                      <a:pt x="1902" y="1534"/>
                      <a:pt x="968" y="1801"/>
                      <a:pt x="0" y="2035"/>
                    </a:cubicBezTo>
                    <a:cubicBezTo>
                      <a:pt x="300" y="2669"/>
                      <a:pt x="567" y="3302"/>
                      <a:pt x="834" y="3936"/>
                    </a:cubicBezTo>
                    <a:cubicBezTo>
                      <a:pt x="734" y="4437"/>
                      <a:pt x="667" y="4904"/>
                      <a:pt x="567" y="5371"/>
                    </a:cubicBezTo>
                    <a:cubicBezTo>
                      <a:pt x="2169" y="6804"/>
                      <a:pt x="4339" y="7929"/>
                      <a:pt x="6499" y="7929"/>
                    </a:cubicBezTo>
                    <a:cubicBezTo>
                      <a:pt x="6903" y="7929"/>
                      <a:pt x="7306" y="7890"/>
                      <a:pt x="7706" y="7806"/>
                    </a:cubicBezTo>
                    <a:cubicBezTo>
                      <a:pt x="9974" y="7372"/>
                      <a:pt x="11909" y="5637"/>
                      <a:pt x="13110" y="3736"/>
                    </a:cubicBezTo>
                    <a:cubicBezTo>
                      <a:pt x="12843" y="3269"/>
                      <a:pt x="12609" y="2769"/>
                      <a:pt x="12376" y="2302"/>
                    </a:cubicBezTo>
                    <a:cubicBezTo>
                      <a:pt x="12476" y="1534"/>
                      <a:pt x="12576" y="767"/>
                      <a:pt x="12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39"/>
              <p:cNvSpPr/>
              <p:nvPr/>
            </p:nvSpPr>
            <p:spPr>
              <a:xfrm rot="1529996">
                <a:off x="6898832" y="4643106"/>
                <a:ext cx="215808" cy="41159"/>
              </a:xfrm>
              <a:custGeom>
                <a:avLst/>
                <a:gdLst/>
                <a:ahLst/>
                <a:cxnLst/>
                <a:rect l="l" t="t" r="r" b="b"/>
                <a:pathLst>
                  <a:path w="10775" h="2055" extrusionOk="0">
                    <a:moveTo>
                      <a:pt x="10775" y="0"/>
                    </a:moveTo>
                    <a:lnTo>
                      <a:pt x="10775" y="0"/>
                    </a:lnTo>
                    <a:cubicBezTo>
                      <a:pt x="9040" y="601"/>
                      <a:pt x="7306" y="1168"/>
                      <a:pt x="5504" y="1435"/>
                    </a:cubicBezTo>
                    <a:cubicBezTo>
                      <a:pt x="4545" y="1574"/>
                      <a:pt x="3585" y="1623"/>
                      <a:pt x="2625" y="1623"/>
                    </a:cubicBezTo>
                    <a:cubicBezTo>
                      <a:pt x="1750" y="1623"/>
                      <a:pt x="875" y="1583"/>
                      <a:pt x="0" y="1535"/>
                    </a:cubicBezTo>
                    <a:lnTo>
                      <a:pt x="0" y="1535"/>
                    </a:lnTo>
                    <a:cubicBezTo>
                      <a:pt x="1251" y="1859"/>
                      <a:pt x="2550" y="2055"/>
                      <a:pt x="3852" y="2055"/>
                    </a:cubicBezTo>
                    <a:cubicBezTo>
                      <a:pt x="4426" y="2055"/>
                      <a:pt x="5000" y="2017"/>
                      <a:pt x="5571" y="1935"/>
                    </a:cubicBezTo>
                    <a:cubicBezTo>
                      <a:pt x="7406" y="1668"/>
                      <a:pt x="9174" y="968"/>
                      <a:pt x="1077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39"/>
              <p:cNvSpPr/>
              <p:nvPr/>
            </p:nvSpPr>
            <p:spPr>
              <a:xfrm rot="1529996">
                <a:off x="7158098" y="4531565"/>
                <a:ext cx="155682" cy="57382"/>
              </a:xfrm>
              <a:custGeom>
                <a:avLst/>
                <a:gdLst/>
                <a:ahLst/>
                <a:cxnLst/>
                <a:rect l="l" t="t" r="r" b="b"/>
                <a:pathLst>
                  <a:path w="7773" h="2865" extrusionOk="0">
                    <a:moveTo>
                      <a:pt x="5180" y="1"/>
                    </a:moveTo>
                    <a:cubicBezTo>
                      <a:pt x="3182" y="1"/>
                      <a:pt x="837" y="1380"/>
                      <a:pt x="0" y="2788"/>
                    </a:cubicBezTo>
                    <a:cubicBezTo>
                      <a:pt x="0" y="2815"/>
                      <a:pt x="22" y="2864"/>
                      <a:pt x="48" y="2864"/>
                    </a:cubicBezTo>
                    <a:cubicBezTo>
                      <a:pt x="54" y="2864"/>
                      <a:pt x="61" y="2861"/>
                      <a:pt x="67" y="2855"/>
                    </a:cubicBezTo>
                    <a:cubicBezTo>
                      <a:pt x="1368" y="2221"/>
                      <a:pt x="2469" y="1421"/>
                      <a:pt x="3936" y="1187"/>
                    </a:cubicBezTo>
                    <a:cubicBezTo>
                      <a:pt x="4195" y="1141"/>
                      <a:pt x="4447" y="1122"/>
                      <a:pt x="4694" y="1122"/>
                    </a:cubicBezTo>
                    <a:cubicBezTo>
                      <a:pt x="5693" y="1122"/>
                      <a:pt x="6623" y="1427"/>
                      <a:pt x="7639" y="1454"/>
                    </a:cubicBezTo>
                    <a:cubicBezTo>
                      <a:pt x="7739" y="1454"/>
                      <a:pt x="7773" y="1354"/>
                      <a:pt x="7739" y="1287"/>
                    </a:cubicBezTo>
                    <a:cubicBezTo>
                      <a:pt x="7149" y="368"/>
                      <a:pt x="6211" y="1"/>
                      <a:pt x="5180" y="1"/>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39"/>
              <p:cNvSpPr/>
              <p:nvPr/>
            </p:nvSpPr>
            <p:spPr>
              <a:xfrm rot="1529996">
                <a:off x="7191705" y="4487291"/>
                <a:ext cx="44764" cy="29602"/>
              </a:xfrm>
              <a:custGeom>
                <a:avLst/>
                <a:gdLst/>
                <a:ahLst/>
                <a:cxnLst/>
                <a:rect l="l" t="t" r="r" b="b"/>
                <a:pathLst>
                  <a:path w="2235" h="1478" extrusionOk="0">
                    <a:moveTo>
                      <a:pt x="1925" y="1"/>
                    </a:moveTo>
                    <a:cubicBezTo>
                      <a:pt x="1585" y="1"/>
                      <a:pt x="1181" y="273"/>
                      <a:pt x="934" y="410"/>
                    </a:cubicBezTo>
                    <a:cubicBezTo>
                      <a:pt x="467" y="710"/>
                      <a:pt x="234" y="977"/>
                      <a:pt x="0" y="1444"/>
                    </a:cubicBezTo>
                    <a:cubicBezTo>
                      <a:pt x="0" y="1478"/>
                      <a:pt x="33" y="1478"/>
                      <a:pt x="33" y="1478"/>
                    </a:cubicBezTo>
                    <a:cubicBezTo>
                      <a:pt x="200" y="1377"/>
                      <a:pt x="400" y="1311"/>
                      <a:pt x="567" y="1211"/>
                    </a:cubicBezTo>
                    <a:cubicBezTo>
                      <a:pt x="767" y="1111"/>
                      <a:pt x="967" y="944"/>
                      <a:pt x="1168" y="844"/>
                    </a:cubicBezTo>
                    <a:cubicBezTo>
                      <a:pt x="1468" y="677"/>
                      <a:pt x="2001" y="610"/>
                      <a:pt x="2202" y="310"/>
                    </a:cubicBezTo>
                    <a:cubicBezTo>
                      <a:pt x="2235" y="210"/>
                      <a:pt x="2235" y="110"/>
                      <a:pt x="2135" y="43"/>
                    </a:cubicBezTo>
                    <a:cubicBezTo>
                      <a:pt x="2070" y="14"/>
                      <a:pt x="1999" y="1"/>
                      <a:pt x="1925" y="1"/>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39"/>
              <p:cNvSpPr/>
              <p:nvPr/>
            </p:nvSpPr>
            <p:spPr>
              <a:xfrm rot="1529996">
                <a:off x="6798529" y="4425538"/>
                <a:ext cx="158246" cy="46386"/>
              </a:xfrm>
              <a:custGeom>
                <a:avLst/>
                <a:gdLst/>
                <a:ahLst/>
                <a:cxnLst/>
                <a:rect l="l" t="t" r="r" b="b"/>
                <a:pathLst>
                  <a:path w="7901" h="2316" extrusionOk="0">
                    <a:moveTo>
                      <a:pt x="3683" y="0"/>
                    </a:moveTo>
                    <a:cubicBezTo>
                      <a:pt x="2025" y="0"/>
                      <a:pt x="470" y="612"/>
                      <a:pt x="28" y="2173"/>
                    </a:cubicBezTo>
                    <a:cubicBezTo>
                      <a:pt x="1" y="2256"/>
                      <a:pt x="64" y="2315"/>
                      <a:pt x="124" y="2315"/>
                    </a:cubicBezTo>
                    <a:cubicBezTo>
                      <a:pt x="137" y="2315"/>
                      <a:pt x="150" y="2313"/>
                      <a:pt x="162" y="2307"/>
                    </a:cubicBezTo>
                    <a:cubicBezTo>
                      <a:pt x="1396" y="1906"/>
                      <a:pt x="2330" y="1139"/>
                      <a:pt x="3664" y="972"/>
                    </a:cubicBezTo>
                    <a:cubicBezTo>
                      <a:pt x="3890" y="947"/>
                      <a:pt x="4112" y="935"/>
                      <a:pt x="4330" y="935"/>
                    </a:cubicBezTo>
                    <a:cubicBezTo>
                      <a:pt x="5527" y="935"/>
                      <a:pt x="6621" y="1280"/>
                      <a:pt x="7834" y="1506"/>
                    </a:cubicBezTo>
                    <a:cubicBezTo>
                      <a:pt x="7901" y="1506"/>
                      <a:pt x="7901" y="1439"/>
                      <a:pt x="7867" y="1406"/>
                    </a:cubicBezTo>
                    <a:cubicBezTo>
                      <a:pt x="6982" y="570"/>
                      <a:pt x="5285" y="0"/>
                      <a:pt x="3683"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39"/>
              <p:cNvSpPr/>
              <p:nvPr/>
            </p:nvSpPr>
            <p:spPr>
              <a:xfrm rot="1529996">
                <a:off x="6900432" y="4402554"/>
                <a:ext cx="50132" cy="18727"/>
              </a:xfrm>
              <a:custGeom>
                <a:avLst/>
                <a:gdLst/>
                <a:ahLst/>
                <a:cxnLst/>
                <a:rect l="l" t="t" r="r" b="b"/>
                <a:pathLst>
                  <a:path w="2503" h="935" extrusionOk="0">
                    <a:moveTo>
                      <a:pt x="494" y="1"/>
                    </a:moveTo>
                    <a:cubicBezTo>
                      <a:pt x="329" y="1"/>
                      <a:pt x="178" y="36"/>
                      <a:pt x="67" y="134"/>
                    </a:cubicBezTo>
                    <a:cubicBezTo>
                      <a:pt x="1" y="234"/>
                      <a:pt x="1" y="334"/>
                      <a:pt x="67" y="401"/>
                    </a:cubicBezTo>
                    <a:cubicBezTo>
                      <a:pt x="334" y="634"/>
                      <a:pt x="868" y="568"/>
                      <a:pt x="1201" y="634"/>
                    </a:cubicBezTo>
                    <a:cubicBezTo>
                      <a:pt x="1435" y="668"/>
                      <a:pt x="1635" y="768"/>
                      <a:pt x="1869" y="834"/>
                    </a:cubicBezTo>
                    <a:cubicBezTo>
                      <a:pt x="2069" y="868"/>
                      <a:pt x="2269" y="868"/>
                      <a:pt x="2469" y="935"/>
                    </a:cubicBezTo>
                    <a:cubicBezTo>
                      <a:pt x="2502" y="935"/>
                      <a:pt x="2502" y="901"/>
                      <a:pt x="2502" y="901"/>
                    </a:cubicBezTo>
                    <a:cubicBezTo>
                      <a:pt x="2135" y="501"/>
                      <a:pt x="1835" y="301"/>
                      <a:pt x="1335" y="167"/>
                    </a:cubicBezTo>
                    <a:cubicBezTo>
                      <a:pt x="1103" y="104"/>
                      <a:pt x="778" y="1"/>
                      <a:pt x="494" y="1"/>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 name="Google Shape;1525;p42">
            <a:extLst>
              <a:ext uri="{FF2B5EF4-FFF2-40B4-BE49-F238E27FC236}">
                <a16:creationId xmlns:a16="http://schemas.microsoft.com/office/drawing/2014/main" id="{003D47C5-5E3D-53AC-3F3E-45B1141C8194}"/>
              </a:ext>
            </a:extLst>
          </p:cNvPr>
          <p:cNvGrpSpPr/>
          <p:nvPr/>
        </p:nvGrpSpPr>
        <p:grpSpPr>
          <a:xfrm>
            <a:off x="1083588" y="3820057"/>
            <a:ext cx="1192995" cy="895416"/>
            <a:chOff x="939574" y="3499738"/>
            <a:chExt cx="1288610" cy="967180"/>
          </a:xfrm>
        </p:grpSpPr>
        <p:sp>
          <p:nvSpPr>
            <p:cNvPr id="3" name="Google Shape;1526;p42">
              <a:extLst>
                <a:ext uri="{FF2B5EF4-FFF2-40B4-BE49-F238E27FC236}">
                  <a16:creationId xmlns:a16="http://schemas.microsoft.com/office/drawing/2014/main" id="{78D23B7F-267E-FA92-CC02-91234B62AF31}"/>
                </a:ext>
              </a:extLst>
            </p:cNvPr>
            <p:cNvSpPr/>
            <p:nvPr/>
          </p:nvSpPr>
          <p:spPr>
            <a:xfrm>
              <a:off x="942721" y="3499738"/>
              <a:ext cx="1285464" cy="967157"/>
            </a:xfrm>
            <a:custGeom>
              <a:avLst/>
              <a:gdLst/>
              <a:ahLst/>
              <a:cxnLst/>
              <a:rect l="l" t="t" r="r" b="b"/>
              <a:pathLst>
                <a:path w="58610" h="44097" extrusionOk="0">
                  <a:moveTo>
                    <a:pt x="29237" y="1"/>
                  </a:moveTo>
                  <a:cubicBezTo>
                    <a:pt x="26559" y="1"/>
                    <a:pt x="23816" y="300"/>
                    <a:pt x="21049" y="1627"/>
                  </a:cubicBezTo>
                  <a:cubicBezTo>
                    <a:pt x="19381" y="2461"/>
                    <a:pt x="17680" y="3528"/>
                    <a:pt x="15979" y="4929"/>
                  </a:cubicBezTo>
                  <a:cubicBezTo>
                    <a:pt x="11509" y="8699"/>
                    <a:pt x="7172" y="13602"/>
                    <a:pt x="3203" y="24677"/>
                  </a:cubicBezTo>
                  <a:cubicBezTo>
                    <a:pt x="2102" y="27779"/>
                    <a:pt x="1035" y="31348"/>
                    <a:pt x="1" y="35485"/>
                  </a:cubicBezTo>
                  <a:cubicBezTo>
                    <a:pt x="1535" y="35985"/>
                    <a:pt x="3003" y="36485"/>
                    <a:pt x="4471" y="36952"/>
                  </a:cubicBezTo>
                  <a:cubicBezTo>
                    <a:pt x="5038" y="35018"/>
                    <a:pt x="5571" y="33083"/>
                    <a:pt x="6272" y="31181"/>
                  </a:cubicBezTo>
                  <a:cubicBezTo>
                    <a:pt x="6272" y="31165"/>
                    <a:pt x="6289" y="31156"/>
                    <a:pt x="6305" y="31156"/>
                  </a:cubicBezTo>
                  <a:cubicBezTo>
                    <a:pt x="6322" y="31156"/>
                    <a:pt x="6339" y="31165"/>
                    <a:pt x="6339" y="31181"/>
                  </a:cubicBezTo>
                  <a:cubicBezTo>
                    <a:pt x="6505" y="33150"/>
                    <a:pt x="6138" y="35051"/>
                    <a:pt x="5738" y="36952"/>
                  </a:cubicBezTo>
                  <a:cubicBezTo>
                    <a:pt x="5705" y="37086"/>
                    <a:pt x="5705" y="37219"/>
                    <a:pt x="5671" y="37353"/>
                  </a:cubicBezTo>
                  <a:cubicBezTo>
                    <a:pt x="13177" y="39721"/>
                    <a:pt x="19982" y="41556"/>
                    <a:pt x="26386" y="42723"/>
                  </a:cubicBezTo>
                  <a:cubicBezTo>
                    <a:pt x="26586" y="42189"/>
                    <a:pt x="26820" y="41656"/>
                    <a:pt x="26987" y="41222"/>
                  </a:cubicBezTo>
                  <a:cubicBezTo>
                    <a:pt x="27016" y="41163"/>
                    <a:pt x="27077" y="41137"/>
                    <a:pt x="27137" y="41137"/>
                  </a:cubicBezTo>
                  <a:cubicBezTo>
                    <a:pt x="27213" y="41137"/>
                    <a:pt x="27287" y="41180"/>
                    <a:pt x="27287" y="41255"/>
                  </a:cubicBezTo>
                  <a:cubicBezTo>
                    <a:pt x="27320" y="41822"/>
                    <a:pt x="27287" y="42323"/>
                    <a:pt x="27187" y="42856"/>
                  </a:cubicBezTo>
                  <a:cubicBezTo>
                    <a:pt x="27754" y="42957"/>
                    <a:pt x="28321" y="43057"/>
                    <a:pt x="28888" y="43157"/>
                  </a:cubicBezTo>
                  <a:cubicBezTo>
                    <a:pt x="29088" y="42156"/>
                    <a:pt x="29355" y="41222"/>
                    <a:pt x="29622" y="40255"/>
                  </a:cubicBezTo>
                  <a:cubicBezTo>
                    <a:pt x="29637" y="40225"/>
                    <a:pt x="29672" y="40208"/>
                    <a:pt x="29709" y="40208"/>
                  </a:cubicBezTo>
                  <a:cubicBezTo>
                    <a:pt x="29755" y="40208"/>
                    <a:pt x="29804" y="40233"/>
                    <a:pt x="29822" y="40288"/>
                  </a:cubicBezTo>
                  <a:cubicBezTo>
                    <a:pt x="29855" y="41289"/>
                    <a:pt x="29822" y="42289"/>
                    <a:pt x="29755" y="43290"/>
                  </a:cubicBezTo>
                  <a:cubicBezTo>
                    <a:pt x="33410" y="43814"/>
                    <a:pt x="36929" y="44096"/>
                    <a:pt x="40369" y="44096"/>
                  </a:cubicBezTo>
                  <a:cubicBezTo>
                    <a:pt x="44370" y="44096"/>
                    <a:pt x="48264" y="43715"/>
                    <a:pt x="52138" y="42890"/>
                  </a:cubicBezTo>
                  <a:cubicBezTo>
                    <a:pt x="52238" y="41689"/>
                    <a:pt x="52438" y="40521"/>
                    <a:pt x="52772" y="39321"/>
                  </a:cubicBezTo>
                  <a:cubicBezTo>
                    <a:pt x="52786" y="39279"/>
                    <a:pt x="52817" y="39260"/>
                    <a:pt x="52849" y="39260"/>
                  </a:cubicBezTo>
                  <a:cubicBezTo>
                    <a:pt x="52893" y="39260"/>
                    <a:pt x="52938" y="39296"/>
                    <a:pt x="52938" y="39354"/>
                  </a:cubicBezTo>
                  <a:cubicBezTo>
                    <a:pt x="52938" y="40388"/>
                    <a:pt x="53039" y="41522"/>
                    <a:pt x="53105" y="42690"/>
                  </a:cubicBezTo>
                  <a:cubicBezTo>
                    <a:pt x="53639" y="42556"/>
                    <a:pt x="54206" y="42423"/>
                    <a:pt x="54740" y="42289"/>
                  </a:cubicBezTo>
                  <a:cubicBezTo>
                    <a:pt x="54673" y="39988"/>
                    <a:pt x="54440" y="37719"/>
                    <a:pt x="54339" y="35418"/>
                  </a:cubicBezTo>
                  <a:cubicBezTo>
                    <a:pt x="54339" y="35399"/>
                    <a:pt x="54362" y="35379"/>
                    <a:pt x="54381" y="35379"/>
                  </a:cubicBezTo>
                  <a:cubicBezTo>
                    <a:pt x="54394" y="35379"/>
                    <a:pt x="54406" y="35390"/>
                    <a:pt x="54406" y="35418"/>
                  </a:cubicBezTo>
                  <a:cubicBezTo>
                    <a:pt x="54773" y="37619"/>
                    <a:pt x="55207" y="39854"/>
                    <a:pt x="55574" y="42056"/>
                  </a:cubicBezTo>
                  <a:cubicBezTo>
                    <a:pt x="56374" y="41856"/>
                    <a:pt x="57141" y="41622"/>
                    <a:pt x="57942" y="41355"/>
                  </a:cubicBezTo>
                  <a:cubicBezTo>
                    <a:pt x="58609" y="41122"/>
                    <a:pt x="57809" y="32049"/>
                    <a:pt x="57709" y="31482"/>
                  </a:cubicBezTo>
                  <a:cubicBezTo>
                    <a:pt x="57642" y="31181"/>
                    <a:pt x="57575" y="30915"/>
                    <a:pt x="57542" y="30614"/>
                  </a:cubicBezTo>
                  <a:cubicBezTo>
                    <a:pt x="56941" y="27546"/>
                    <a:pt x="56408" y="23476"/>
                    <a:pt x="55707" y="21008"/>
                  </a:cubicBezTo>
                  <a:cubicBezTo>
                    <a:pt x="54106" y="15570"/>
                    <a:pt x="51638" y="11601"/>
                    <a:pt x="48936" y="8599"/>
                  </a:cubicBezTo>
                  <a:cubicBezTo>
                    <a:pt x="47401" y="6530"/>
                    <a:pt x="45333" y="4929"/>
                    <a:pt x="43265" y="3695"/>
                  </a:cubicBezTo>
                  <a:cubicBezTo>
                    <a:pt x="43098" y="3562"/>
                    <a:pt x="42931" y="3462"/>
                    <a:pt x="42765" y="3362"/>
                  </a:cubicBezTo>
                  <a:cubicBezTo>
                    <a:pt x="38862" y="726"/>
                    <a:pt x="34759" y="126"/>
                    <a:pt x="30689" y="26"/>
                  </a:cubicBezTo>
                  <a:cubicBezTo>
                    <a:pt x="30208" y="10"/>
                    <a:pt x="29724" y="1"/>
                    <a:pt x="29237" y="1"/>
                  </a:cubicBezTo>
                  <a:close/>
                </a:path>
              </a:pathLst>
            </a:custGeom>
            <a:solidFill>
              <a:schemeClr val="lt2"/>
            </a:solidFill>
            <a:ln w="228600" cap="flat" cmpd="sng">
              <a:solidFill>
                <a:schemeClr val="lt2"/>
              </a:solidFill>
              <a:prstDash val="solid"/>
              <a:round/>
              <a:headEnd type="none" w="sm" len="sm"/>
              <a:tailEnd type="none" w="sm" len="sm"/>
            </a:ln>
            <a:effectLst>
              <a:outerShdw dist="38100" dir="2400000" algn="bl" rotWithShape="0">
                <a:schemeClr val="dk1">
                  <a:alpha val="21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527;p42">
              <a:extLst>
                <a:ext uri="{FF2B5EF4-FFF2-40B4-BE49-F238E27FC236}">
                  <a16:creationId xmlns:a16="http://schemas.microsoft.com/office/drawing/2014/main" id="{64261389-D0DA-8B11-F4C3-C40CC011DEDE}"/>
                </a:ext>
              </a:extLst>
            </p:cNvPr>
            <p:cNvGrpSpPr/>
            <p:nvPr/>
          </p:nvGrpSpPr>
          <p:grpSpPr>
            <a:xfrm>
              <a:off x="939574" y="3499760"/>
              <a:ext cx="1285464" cy="967157"/>
              <a:chOff x="787850" y="3378725"/>
              <a:chExt cx="1465250" cy="1102425"/>
            </a:xfrm>
          </p:grpSpPr>
          <p:sp>
            <p:nvSpPr>
              <p:cNvPr id="5" name="Google Shape;1528;p42">
                <a:extLst>
                  <a:ext uri="{FF2B5EF4-FFF2-40B4-BE49-F238E27FC236}">
                    <a16:creationId xmlns:a16="http://schemas.microsoft.com/office/drawing/2014/main" id="{DCF19F59-78FB-10A6-95D2-22973B694F8C}"/>
                  </a:ext>
                </a:extLst>
              </p:cNvPr>
              <p:cNvSpPr/>
              <p:nvPr/>
            </p:nvSpPr>
            <p:spPr>
              <a:xfrm>
                <a:off x="787850" y="3378725"/>
                <a:ext cx="1465250" cy="1102425"/>
              </a:xfrm>
              <a:custGeom>
                <a:avLst/>
                <a:gdLst/>
                <a:ahLst/>
                <a:cxnLst/>
                <a:rect l="l" t="t" r="r" b="b"/>
                <a:pathLst>
                  <a:path w="58610" h="44097" extrusionOk="0">
                    <a:moveTo>
                      <a:pt x="29237" y="1"/>
                    </a:moveTo>
                    <a:cubicBezTo>
                      <a:pt x="26559" y="1"/>
                      <a:pt x="23816" y="300"/>
                      <a:pt x="21049" y="1627"/>
                    </a:cubicBezTo>
                    <a:cubicBezTo>
                      <a:pt x="19381" y="2461"/>
                      <a:pt x="17680" y="3528"/>
                      <a:pt x="15979" y="4929"/>
                    </a:cubicBezTo>
                    <a:cubicBezTo>
                      <a:pt x="11509" y="8699"/>
                      <a:pt x="7172" y="13602"/>
                      <a:pt x="3203" y="24677"/>
                    </a:cubicBezTo>
                    <a:cubicBezTo>
                      <a:pt x="2102" y="27779"/>
                      <a:pt x="1035" y="31348"/>
                      <a:pt x="1" y="35485"/>
                    </a:cubicBezTo>
                    <a:cubicBezTo>
                      <a:pt x="1535" y="35985"/>
                      <a:pt x="3003" y="36485"/>
                      <a:pt x="4471" y="36952"/>
                    </a:cubicBezTo>
                    <a:cubicBezTo>
                      <a:pt x="5038" y="35018"/>
                      <a:pt x="5571" y="33083"/>
                      <a:pt x="6272" y="31181"/>
                    </a:cubicBezTo>
                    <a:cubicBezTo>
                      <a:pt x="6272" y="31165"/>
                      <a:pt x="6289" y="31156"/>
                      <a:pt x="6305" y="31156"/>
                    </a:cubicBezTo>
                    <a:cubicBezTo>
                      <a:pt x="6322" y="31156"/>
                      <a:pt x="6339" y="31165"/>
                      <a:pt x="6339" y="31181"/>
                    </a:cubicBezTo>
                    <a:cubicBezTo>
                      <a:pt x="6505" y="33150"/>
                      <a:pt x="6138" y="35084"/>
                      <a:pt x="5738" y="36952"/>
                    </a:cubicBezTo>
                    <a:cubicBezTo>
                      <a:pt x="5705" y="37086"/>
                      <a:pt x="5705" y="37219"/>
                      <a:pt x="5671" y="37353"/>
                    </a:cubicBezTo>
                    <a:cubicBezTo>
                      <a:pt x="13177" y="39721"/>
                      <a:pt x="19982" y="41556"/>
                      <a:pt x="26386" y="42723"/>
                    </a:cubicBezTo>
                    <a:cubicBezTo>
                      <a:pt x="26586" y="42189"/>
                      <a:pt x="26820" y="41656"/>
                      <a:pt x="26987" y="41222"/>
                    </a:cubicBezTo>
                    <a:cubicBezTo>
                      <a:pt x="27001" y="41163"/>
                      <a:pt x="27061" y="41137"/>
                      <a:pt x="27123" y="41137"/>
                    </a:cubicBezTo>
                    <a:cubicBezTo>
                      <a:pt x="27203" y="41137"/>
                      <a:pt x="27287" y="41180"/>
                      <a:pt x="27287" y="41255"/>
                    </a:cubicBezTo>
                    <a:cubicBezTo>
                      <a:pt x="27320" y="41822"/>
                      <a:pt x="27287" y="42323"/>
                      <a:pt x="27187" y="42856"/>
                    </a:cubicBezTo>
                    <a:cubicBezTo>
                      <a:pt x="27754" y="42957"/>
                      <a:pt x="28321" y="43057"/>
                      <a:pt x="28888" y="43157"/>
                    </a:cubicBezTo>
                    <a:cubicBezTo>
                      <a:pt x="29088" y="42189"/>
                      <a:pt x="29355" y="41222"/>
                      <a:pt x="29622" y="40255"/>
                    </a:cubicBezTo>
                    <a:cubicBezTo>
                      <a:pt x="29637" y="40225"/>
                      <a:pt x="29679" y="40208"/>
                      <a:pt x="29720" y="40208"/>
                    </a:cubicBezTo>
                    <a:cubicBezTo>
                      <a:pt x="29771" y="40208"/>
                      <a:pt x="29822" y="40233"/>
                      <a:pt x="29822" y="40288"/>
                    </a:cubicBezTo>
                    <a:cubicBezTo>
                      <a:pt x="29855" y="41289"/>
                      <a:pt x="29822" y="42289"/>
                      <a:pt x="29755" y="43290"/>
                    </a:cubicBezTo>
                    <a:cubicBezTo>
                      <a:pt x="33395" y="43814"/>
                      <a:pt x="36913" y="44096"/>
                      <a:pt x="40356" y="44096"/>
                    </a:cubicBezTo>
                    <a:cubicBezTo>
                      <a:pt x="44360" y="44096"/>
                      <a:pt x="48264" y="43715"/>
                      <a:pt x="52138" y="42890"/>
                    </a:cubicBezTo>
                    <a:cubicBezTo>
                      <a:pt x="52238" y="41689"/>
                      <a:pt x="52438" y="40521"/>
                      <a:pt x="52772" y="39321"/>
                    </a:cubicBezTo>
                    <a:cubicBezTo>
                      <a:pt x="52786" y="39279"/>
                      <a:pt x="52817" y="39260"/>
                      <a:pt x="52849" y="39260"/>
                    </a:cubicBezTo>
                    <a:cubicBezTo>
                      <a:pt x="52893" y="39260"/>
                      <a:pt x="52938" y="39296"/>
                      <a:pt x="52938" y="39354"/>
                    </a:cubicBezTo>
                    <a:cubicBezTo>
                      <a:pt x="52938" y="40388"/>
                      <a:pt x="53039" y="41522"/>
                      <a:pt x="53105" y="42690"/>
                    </a:cubicBezTo>
                    <a:cubicBezTo>
                      <a:pt x="53639" y="42556"/>
                      <a:pt x="54206" y="42423"/>
                      <a:pt x="54740" y="42289"/>
                    </a:cubicBezTo>
                    <a:cubicBezTo>
                      <a:pt x="54673" y="39988"/>
                      <a:pt x="54440" y="37719"/>
                      <a:pt x="54339" y="35418"/>
                    </a:cubicBezTo>
                    <a:cubicBezTo>
                      <a:pt x="54339" y="35401"/>
                      <a:pt x="54356" y="35393"/>
                      <a:pt x="54373" y="35393"/>
                    </a:cubicBezTo>
                    <a:cubicBezTo>
                      <a:pt x="54390" y="35393"/>
                      <a:pt x="54406" y="35401"/>
                      <a:pt x="54406" y="35418"/>
                    </a:cubicBezTo>
                    <a:cubicBezTo>
                      <a:pt x="54773" y="37619"/>
                      <a:pt x="55207" y="39854"/>
                      <a:pt x="55574" y="42056"/>
                    </a:cubicBezTo>
                    <a:cubicBezTo>
                      <a:pt x="56374" y="41856"/>
                      <a:pt x="57141" y="41622"/>
                      <a:pt x="57942" y="41355"/>
                    </a:cubicBezTo>
                    <a:cubicBezTo>
                      <a:pt x="58609" y="41122"/>
                      <a:pt x="57809" y="32049"/>
                      <a:pt x="57709" y="31482"/>
                    </a:cubicBezTo>
                    <a:cubicBezTo>
                      <a:pt x="57642" y="31181"/>
                      <a:pt x="57575" y="30915"/>
                      <a:pt x="57542" y="30614"/>
                    </a:cubicBezTo>
                    <a:cubicBezTo>
                      <a:pt x="56941" y="27546"/>
                      <a:pt x="56408" y="23476"/>
                      <a:pt x="55707" y="20974"/>
                    </a:cubicBezTo>
                    <a:cubicBezTo>
                      <a:pt x="52905" y="11467"/>
                      <a:pt x="47401" y="6464"/>
                      <a:pt x="42765" y="3362"/>
                    </a:cubicBezTo>
                    <a:cubicBezTo>
                      <a:pt x="38862" y="726"/>
                      <a:pt x="34759" y="126"/>
                      <a:pt x="30689" y="26"/>
                    </a:cubicBezTo>
                    <a:cubicBezTo>
                      <a:pt x="30208" y="10"/>
                      <a:pt x="29724" y="1"/>
                      <a:pt x="292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529;p42">
                <a:extLst>
                  <a:ext uri="{FF2B5EF4-FFF2-40B4-BE49-F238E27FC236}">
                    <a16:creationId xmlns:a16="http://schemas.microsoft.com/office/drawing/2014/main" id="{F61080C3-42BB-3ACB-F20D-2E3E7EFB5C4D}"/>
                  </a:ext>
                </a:extLst>
              </p:cNvPr>
              <p:cNvSpPr/>
              <p:nvPr/>
            </p:nvSpPr>
            <p:spPr>
              <a:xfrm>
                <a:off x="787850" y="3995625"/>
                <a:ext cx="1465250" cy="485525"/>
              </a:xfrm>
              <a:custGeom>
                <a:avLst/>
                <a:gdLst/>
                <a:ahLst/>
                <a:cxnLst/>
                <a:rect l="l" t="t" r="r" b="b"/>
                <a:pathLst>
                  <a:path w="58610" h="19421" extrusionOk="0">
                    <a:moveTo>
                      <a:pt x="3203" y="1"/>
                    </a:moveTo>
                    <a:cubicBezTo>
                      <a:pt x="2102" y="3103"/>
                      <a:pt x="1035" y="6672"/>
                      <a:pt x="1" y="10809"/>
                    </a:cubicBezTo>
                    <a:cubicBezTo>
                      <a:pt x="1535" y="11309"/>
                      <a:pt x="3003" y="11809"/>
                      <a:pt x="4471" y="12276"/>
                    </a:cubicBezTo>
                    <a:cubicBezTo>
                      <a:pt x="5038" y="10342"/>
                      <a:pt x="5571" y="8407"/>
                      <a:pt x="6272" y="6505"/>
                    </a:cubicBezTo>
                    <a:cubicBezTo>
                      <a:pt x="6272" y="6489"/>
                      <a:pt x="6289" y="6480"/>
                      <a:pt x="6305" y="6480"/>
                    </a:cubicBezTo>
                    <a:cubicBezTo>
                      <a:pt x="6322" y="6480"/>
                      <a:pt x="6339" y="6489"/>
                      <a:pt x="6339" y="6505"/>
                    </a:cubicBezTo>
                    <a:cubicBezTo>
                      <a:pt x="6505" y="8474"/>
                      <a:pt x="6138" y="10408"/>
                      <a:pt x="5738" y="12276"/>
                    </a:cubicBezTo>
                    <a:cubicBezTo>
                      <a:pt x="5705" y="12410"/>
                      <a:pt x="5705" y="12543"/>
                      <a:pt x="5671" y="12677"/>
                    </a:cubicBezTo>
                    <a:cubicBezTo>
                      <a:pt x="13177" y="15045"/>
                      <a:pt x="19982" y="16880"/>
                      <a:pt x="26386" y="18047"/>
                    </a:cubicBezTo>
                    <a:cubicBezTo>
                      <a:pt x="26586" y="17513"/>
                      <a:pt x="26820" y="16980"/>
                      <a:pt x="26987" y="16546"/>
                    </a:cubicBezTo>
                    <a:cubicBezTo>
                      <a:pt x="27001" y="16487"/>
                      <a:pt x="27061" y="16461"/>
                      <a:pt x="27123" y="16461"/>
                    </a:cubicBezTo>
                    <a:cubicBezTo>
                      <a:pt x="27203" y="16461"/>
                      <a:pt x="27287" y="16504"/>
                      <a:pt x="27287" y="16579"/>
                    </a:cubicBezTo>
                    <a:cubicBezTo>
                      <a:pt x="27320" y="17146"/>
                      <a:pt x="27287" y="17647"/>
                      <a:pt x="27187" y="18180"/>
                    </a:cubicBezTo>
                    <a:cubicBezTo>
                      <a:pt x="27754" y="18281"/>
                      <a:pt x="28321" y="18381"/>
                      <a:pt x="28888" y="18481"/>
                    </a:cubicBezTo>
                    <a:cubicBezTo>
                      <a:pt x="29088" y="17513"/>
                      <a:pt x="29355" y="16546"/>
                      <a:pt x="29622" y="15579"/>
                    </a:cubicBezTo>
                    <a:cubicBezTo>
                      <a:pt x="29637" y="15549"/>
                      <a:pt x="29679" y="15532"/>
                      <a:pt x="29720" y="15532"/>
                    </a:cubicBezTo>
                    <a:cubicBezTo>
                      <a:pt x="29771" y="15532"/>
                      <a:pt x="29822" y="15557"/>
                      <a:pt x="29822" y="15612"/>
                    </a:cubicBezTo>
                    <a:cubicBezTo>
                      <a:pt x="29855" y="16613"/>
                      <a:pt x="29822" y="17613"/>
                      <a:pt x="29755" y="18614"/>
                    </a:cubicBezTo>
                    <a:cubicBezTo>
                      <a:pt x="33395" y="19138"/>
                      <a:pt x="36913" y="19420"/>
                      <a:pt x="40356" y="19420"/>
                    </a:cubicBezTo>
                    <a:cubicBezTo>
                      <a:pt x="44360" y="19420"/>
                      <a:pt x="48264" y="19039"/>
                      <a:pt x="52138" y="18214"/>
                    </a:cubicBezTo>
                    <a:cubicBezTo>
                      <a:pt x="52238" y="17013"/>
                      <a:pt x="52438" y="15845"/>
                      <a:pt x="52772" y="14645"/>
                    </a:cubicBezTo>
                    <a:cubicBezTo>
                      <a:pt x="52786" y="14603"/>
                      <a:pt x="52817" y="14584"/>
                      <a:pt x="52849" y="14584"/>
                    </a:cubicBezTo>
                    <a:cubicBezTo>
                      <a:pt x="52893" y="14584"/>
                      <a:pt x="52938" y="14620"/>
                      <a:pt x="52938" y="14678"/>
                    </a:cubicBezTo>
                    <a:cubicBezTo>
                      <a:pt x="52938" y="15712"/>
                      <a:pt x="53039" y="16846"/>
                      <a:pt x="53105" y="18014"/>
                    </a:cubicBezTo>
                    <a:cubicBezTo>
                      <a:pt x="53639" y="17880"/>
                      <a:pt x="54206" y="17747"/>
                      <a:pt x="54740" y="17613"/>
                    </a:cubicBezTo>
                    <a:cubicBezTo>
                      <a:pt x="54673" y="15312"/>
                      <a:pt x="54440" y="13043"/>
                      <a:pt x="54339" y="10742"/>
                    </a:cubicBezTo>
                    <a:cubicBezTo>
                      <a:pt x="54339" y="10725"/>
                      <a:pt x="54356" y="10717"/>
                      <a:pt x="54373" y="10717"/>
                    </a:cubicBezTo>
                    <a:cubicBezTo>
                      <a:pt x="54390" y="10717"/>
                      <a:pt x="54406" y="10725"/>
                      <a:pt x="54406" y="10742"/>
                    </a:cubicBezTo>
                    <a:cubicBezTo>
                      <a:pt x="54773" y="12943"/>
                      <a:pt x="55207" y="15178"/>
                      <a:pt x="55574" y="17380"/>
                    </a:cubicBezTo>
                    <a:cubicBezTo>
                      <a:pt x="56374" y="17180"/>
                      <a:pt x="57141" y="16946"/>
                      <a:pt x="57942" y="16679"/>
                    </a:cubicBezTo>
                    <a:cubicBezTo>
                      <a:pt x="58609" y="16446"/>
                      <a:pt x="57809" y="7373"/>
                      <a:pt x="57709" y="6772"/>
                    </a:cubicBezTo>
                    <a:cubicBezTo>
                      <a:pt x="57642" y="6505"/>
                      <a:pt x="57575" y="6239"/>
                      <a:pt x="57542" y="5938"/>
                    </a:cubicBezTo>
                    <a:cubicBezTo>
                      <a:pt x="51178" y="7340"/>
                      <a:pt x="44659" y="8049"/>
                      <a:pt x="38143" y="8049"/>
                    </a:cubicBezTo>
                    <a:cubicBezTo>
                      <a:pt x="31475" y="8049"/>
                      <a:pt x="24809" y="7306"/>
                      <a:pt x="18314" y="5805"/>
                    </a:cubicBezTo>
                    <a:cubicBezTo>
                      <a:pt x="13043" y="4604"/>
                      <a:pt x="7773" y="2836"/>
                      <a:pt x="3203"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530;p42">
                <a:extLst>
                  <a:ext uri="{FF2B5EF4-FFF2-40B4-BE49-F238E27FC236}">
                    <a16:creationId xmlns:a16="http://schemas.microsoft.com/office/drawing/2014/main" id="{1CB15B91-B8D8-F571-98BA-0CF65E3DEAF1}"/>
                  </a:ext>
                </a:extLst>
              </p:cNvPr>
              <p:cNvSpPr/>
              <p:nvPr/>
            </p:nvSpPr>
            <p:spPr>
              <a:xfrm>
                <a:off x="950475" y="3863150"/>
                <a:ext cx="236025" cy="342250"/>
              </a:xfrm>
              <a:custGeom>
                <a:avLst/>
                <a:gdLst/>
                <a:ahLst/>
                <a:cxnLst/>
                <a:rect l="l" t="t" r="r" b="b"/>
                <a:pathLst>
                  <a:path w="9441" h="13690" extrusionOk="0">
                    <a:moveTo>
                      <a:pt x="5102" y="0"/>
                    </a:moveTo>
                    <a:cubicBezTo>
                      <a:pt x="4167" y="0"/>
                      <a:pt x="3180" y="325"/>
                      <a:pt x="2402" y="930"/>
                    </a:cubicBezTo>
                    <a:cubicBezTo>
                      <a:pt x="1168" y="1864"/>
                      <a:pt x="567" y="3298"/>
                      <a:pt x="367" y="4666"/>
                    </a:cubicBezTo>
                    <a:cubicBezTo>
                      <a:pt x="0" y="6901"/>
                      <a:pt x="567" y="9103"/>
                      <a:pt x="1868" y="10737"/>
                    </a:cubicBezTo>
                    <a:cubicBezTo>
                      <a:pt x="3203" y="12372"/>
                      <a:pt x="5271" y="13439"/>
                      <a:pt x="7572" y="13672"/>
                    </a:cubicBezTo>
                    <a:cubicBezTo>
                      <a:pt x="7686" y="13683"/>
                      <a:pt x="7799" y="13690"/>
                      <a:pt x="7911" y="13690"/>
                    </a:cubicBezTo>
                    <a:cubicBezTo>
                      <a:pt x="8160" y="13690"/>
                      <a:pt x="8399" y="13654"/>
                      <a:pt x="8606" y="13539"/>
                    </a:cubicBezTo>
                    <a:cubicBezTo>
                      <a:pt x="9207" y="13239"/>
                      <a:pt x="9340" y="12472"/>
                      <a:pt x="9374" y="11871"/>
                    </a:cubicBezTo>
                    <a:cubicBezTo>
                      <a:pt x="9440" y="9436"/>
                      <a:pt x="9340" y="6968"/>
                      <a:pt x="8940" y="4633"/>
                    </a:cubicBezTo>
                    <a:cubicBezTo>
                      <a:pt x="8707" y="3065"/>
                      <a:pt x="8073" y="997"/>
                      <a:pt x="6538" y="296"/>
                    </a:cubicBezTo>
                    <a:cubicBezTo>
                      <a:pt x="6103" y="96"/>
                      <a:pt x="5610" y="0"/>
                      <a:pt x="5102" y="0"/>
                    </a:cubicBezTo>
                    <a:close/>
                  </a:path>
                </a:pathLst>
              </a:custGeom>
              <a:solidFill>
                <a:srgbClr val="ED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531;p42">
                <a:extLst>
                  <a:ext uri="{FF2B5EF4-FFF2-40B4-BE49-F238E27FC236}">
                    <a16:creationId xmlns:a16="http://schemas.microsoft.com/office/drawing/2014/main" id="{E47E7CE3-72B8-96FC-DC43-65E9E88098FD}"/>
                  </a:ext>
                </a:extLst>
              </p:cNvPr>
              <p:cNvSpPr/>
              <p:nvPr/>
            </p:nvSpPr>
            <p:spPr>
              <a:xfrm>
                <a:off x="1900325" y="3987000"/>
                <a:ext cx="271050" cy="321725"/>
              </a:xfrm>
              <a:custGeom>
                <a:avLst/>
                <a:gdLst/>
                <a:ahLst/>
                <a:cxnLst/>
                <a:rect l="l" t="t" r="r" b="b"/>
                <a:pathLst>
                  <a:path w="10842" h="12869" extrusionOk="0">
                    <a:moveTo>
                      <a:pt x="6331" y="1"/>
                    </a:moveTo>
                    <a:cubicBezTo>
                      <a:pt x="6153" y="1"/>
                      <a:pt x="5976" y="15"/>
                      <a:pt x="5804" y="46"/>
                    </a:cubicBezTo>
                    <a:cubicBezTo>
                      <a:pt x="4136" y="346"/>
                      <a:pt x="3036" y="2214"/>
                      <a:pt x="2402" y="3648"/>
                    </a:cubicBezTo>
                    <a:cubicBezTo>
                      <a:pt x="1434" y="5816"/>
                      <a:pt x="734" y="8185"/>
                      <a:pt x="200" y="10553"/>
                    </a:cubicBezTo>
                    <a:cubicBezTo>
                      <a:pt x="67" y="11154"/>
                      <a:pt x="0" y="11921"/>
                      <a:pt x="500" y="12388"/>
                    </a:cubicBezTo>
                    <a:cubicBezTo>
                      <a:pt x="767" y="12621"/>
                      <a:pt x="1134" y="12688"/>
                      <a:pt x="1468" y="12755"/>
                    </a:cubicBezTo>
                    <a:cubicBezTo>
                      <a:pt x="1948" y="12831"/>
                      <a:pt x="2426" y="12869"/>
                      <a:pt x="2898" y="12869"/>
                    </a:cubicBezTo>
                    <a:cubicBezTo>
                      <a:pt x="4689" y="12869"/>
                      <a:pt x="6386" y="12331"/>
                      <a:pt x="7706" y="11354"/>
                    </a:cubicBezTo>
                    <a:cubicBezTo>
                      <a:pt x="9407" y="10086"/>
                      <a:pt x="10508" y="8085"/>
                      <a:pt x="10708" y="5850"/>
                    </a:cubicBezTo>
                    <a:cubicBezTo>
                      <a:pt x="10841" y="4482"/>
                      <a:pt x="10608" y="2914"/>
                      <a:pt x="9674" y="1713"/>
                    </a:cubicBezTo>
                    <a:cubicBezTo>
                      <a:pt x="8860" y="667"/>
                      <a:pt x="7540" y="1"/>
                      <a:pt x="6331" y="1"/>
                    </a:cubicBezTo>
                    <a:close/>
                  </a:path>
                </a:pathLst>
              </a:custGeom>
              <a:solidFill>
                <a:srgbClr val="ED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532;p42">
                <a:extLst>
                  <a:ext uri="{FF2B5EF4-FFF2-40B4-BE49-F238E27FC236}">
                    <a16:creationId xmlns:a16="http://schemas.microsoft.com/office/drawing/2014/main" id="{CA8BA951-2E95-71FE-B07B-1B066D11CC1E}"/>
                  </a:ext>
                </a:extLst>
              </p:cNvPr>
              <p:cNvSpPr/>
              <p:nvPr/>
            </p:nvSpPr>
            <p:spPr>
              <a:xfrm>
                <a:off x="1965850" y="4094375"/>
                <a:ext cx="173000" cy="147500"/>
              </a:xfrm>
              <a:custGeom>
                <a:avLst/>
                <a:gdLst/>
                <a:ahLst/>
                <a:cxnLst/>
                <a:rect l="l" t="t" r="r" b="b"/>
                <a:pathLst>
                  <a:path w="6920" h="5900" extrusionOk="0">
                    <a:moveTo>
                      <a:pt x="5411" y="1"/>
                    </a:moveTo>
                    <a:cubicBezTo>
                      <a:pt x="4787" y="1"/>
                      <a:pt x="4115" y="352"/>
                      <a:pt x="3517" y="721"/>
                    </a:cubicBezTo>
                    <a:cubicBezTo>
                      <a:pt x="2750" y="1188"/>
                      <a:pt x="2082" y="1822"/>
                      <a:pt x="1549" y="2589"/>
                    </a:cubicBezTo>
                    <a:cubicBezTo>
                      <a:pt x="1282" y="2889"/>
                      <a:pt x="1082" y="3223"/>
                      <a:pt x="882" y="3590"/>
                    </a:cubicBezTo>
                    <a:cubicBezTo>
                      <a:pt x="581" y="4123"/>
                      <a:pt x="315" y="4690"/>
                      <a:pt x="114" y="5291"/>
                    </a:cubicBezTo>
                    <a:cubicBezTo>
                      <a:pt x="0" y="5611"/>
                      <a:pt x="246" y="5899"/>
                      <a:pt x="466" y="5899"/>
                    </a:cubicBezTo>
                    <a:cubicBezTo>
                      <a:pt x="567" y="5899"/>
                      <a:pt x="662" y="5838"/>
                      <a:pt x="715" y="5691"/>
                    </a:cubicBezTo>
                    <a:cubicBezTo>
                      <a:pt x="1015" y="4790"/>
                      <a:pt x="1449" y="3956"/>
                      <a:pt x="1949" y="3256"/>
                    </a:cubicBezTo>
                    <a:cubicBezTo>
                      <a:pt x="2408" y="3138"/>
                      <a:pt x="2917" y="3054"/>
                      <a:pt x="3405" y="3054"/>
                    </a:cubicBezTo>
                    <a:cubicBezTo>
                      <a:pt x="4301" y="3054"/>
                      <a:pt x="5128" y="3338"/>
                      <a:pt x="5452" y="4223"/>
                    </a:cubicBezTo>
                    <a:cubicBezTo>
                      <a:pt x="5452" y="4223"/>
                      <a:pt x="5485" y="4223"/>
                      <a:pt x="5485" y="4190"/>
                    </a:cubicBezTo>
                    <a:cubicBezTo>
                      <a:pt x="5485" y="2642"/>
                      <a:pt x="4416" y="2329"/>
                      <a:pt x="3301" y="2329"/>
                    </a:cubicBezTo>
                    <a:cubicBezTo>
                      <a:pt x="3097" y="2329"/>
                      <a:pt x="2891" y="2339"/>
                      <a:pt x="2690" y="2355"/>
                    </a:cubicBezTo>
                    <a:lnTo>
                      <a:pt x="2690" y="2355"/>
                    </a:lnTo>
                    <a:cubicBezTo>
                      <a:pt x="2716" y="2351"/>
                      <a:pt x="2719" y="2322"/>
                      <a:pt x="2750" y="2322"/>
                    </a:cubicBezTo>
                    <a:cubicBezTo>
                      <a:pt x="3458" y="1638"/>
                      <a:pt x="4648" y="669"/>
                      <a:pt x="5745" y="669"/>
                    </a:cubicBezTo>
                    <a:cubicBezTo>
                      <a:pt x="6147" y="669"/>
                      <a:pt x="6537" y="799"/>
                      <a:pt x="6886" y="1121"/>
                    </a:cubicBezTo>
                    <a:cubicBezTo>
                      <a:pt x="6886" y="1121"/>
                      <a:pt x="6919" y="1121"/>
                      <a:pt x="6886" y="1088"/>
                    </a:cubicBezTo>
                    <a:cubicBezTo>
                      <a:pt x="6492" y="283"/>
                      <a:pt x="5970" y="1"/>
                      <a:pt x="5411"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533;p42">
                <a:extLst>
                  <a:ext uri="{FF2B5EF4-FFF2-40B4-BE49-F238E27FC236}">
                    <a16:creationId xmlns:a16="http://schemas.microsoft.com/office/drawing/2014/main" id="{9B4A8C50-9D93-B2D7-2120-88382E8490FD}"/>
                  </a:ext>
                </a:extLst>
              </p:cNvPr>
              <p:cNvSpPr/>
              <p:nvPr/>
            </p:nvSpPr>
            <p:spPr>
              <a:xfrm>
                <a:off x="983825" y="3974150"/>
                <a:ext cx="135625" cy="177375"/>
              </a:xfrm>
              <a:custGeom>
                <a:avLst/>
                <a:gdLst/>
                <a:ahLst/>
                <a:cxnLst/>
                <a:rect l="l" t="t" r="r" b="b"/>
                <a:pathLst>
                  <a:path w="5425" h="7095" extrusionOk="0">
                    <a:moveTo>
                      <a:pt x="1350" y="0"/>
                    </a:moveTo>
                    <a:cubicBezTo>
                      <a:pt x="928" y="0"/>
                      <a:pt x="485" y="194"/>
                      <a:pt x="34" y="693"/>
                    </a:cubicBezTo>
                    <a:cubicBezTo>
                      <a:pt x="1" y="693"/>
                      <a:pt x="34" y="726"/>
                      <a:pt x="67" y="726"/>
                    </a:cubicBezTo>
                    <a:cubicBezTo>
                      <a:pt x="318" y="595"/>
                      <a:pt x="567" y="538"/>
                      <a:pt x="810" y="538"/>
                    </a:cubicBezTo>
                    <a:cubicBezTo>
                      <a:pt x="2051" y="538"/>
                      <a:pt x="3145" y="2046"/>
                      <a:pt x="3703" y="2995"/>
                    </a:cubicBezTo>
                    <a:lnTo>
                      <a:pt x="3737" y="3095"/>
                    </a:lnTo>
                    <a:cubicBezTo>
                      <a:pt x="3217" y="2884"/>
                      <a:pt x="2661" y="2709"/>
                      <a:pt x="2152" y="2709"/>
                    </a:cubicBezTo>
                    <a:cubicBezTo>
                      <a:pt x="1453" y="2709"/>
                      <a:pt x="843" y="3039"/>
                      <a:pt x="534" y="4062"/>
                    </a:cubicBezTo>
                    <a:cubicBezTo>
                      <a:pt x="534" y="4086"/>
                      <a:pt x="551" y="4109"/>
                      <a:pt x="561" y="4109"/>
                    </a:cubicBezTo>
                    <a:cubicBezTo>
                      <a:pt x="565" y="4109"/>
                      <a:pt x="568" y="4105"/>
                      <a:pt x="568" y="4095"/>
                    </a:cubicBezTo>
                    <a:cubicBezTo>
                      <a:pt x="934" y="3602"/>
                      <a:pt x="1431" y="3419"/>
                      <a:pt x="1971" y="3419"/>
                    </a:cubicBezTo>
                    <a:cubicBezTo>
                      <a:pt x="2710" y="3419"/>
                      <a:pt x="3529" y="3763"/>
                      <a:pt x="4204" y="4129"/>
                    </a:cubicBezTo>
                    <a:cubicBezTo>
                      <a:pt x="4504" y="4963"/>
                      <a:pt x="4671" y="5863"/>
                      <a:pt x="4704" y="6831"/>
                    </a:cubicBezTo>
                    <a:cubicBezTo>
                      <a:pt x="4717" y="7014"/>
                      <a:pt x="4833" y="7094"/>
                      <a:pt x="4967" y="7094"/>
                    </a:cubicBezTo>
                    <a:cubicBezTo>
                      <a:pt x="5174" y="7094"/>
                      <a:pt x="5425" y="6901"/>
                      <a:pt x="5404" y="6597"/>
                    </a:cubicBezTo>
                    <a:cubicBezTo>
                      <a:pt x="5371" y="5963"/>
                      <a:pt x="5271" y="5330"/>
                      <a:pt x="5138" y="4763"/>
                    </a:cubicBezTo>
                    <a:cubicBezTo>
                      <a:pt x="5038" y="4362"/>
                      <a:pt x="4904" y="3962"/>
                      <a:pt x="4771" y="3595"/>
                    </a:cubicBezTo>
                    <a:cubicBezTo>
                      <a:pt x="4437" y="2728"/>
                      <a:pt x="3970" y="1927"/>
                      <a:pt x="3370" y="1260"/>
                    </a:cubicBezTo>
                    <a:cubicBezTo>
                      <a:pt x="2811" y="637"/>
                      <a:pt x="2114" y="0"/>
                      <a:pt x="1350"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534;p42">
                <a:extLst>
                  <a:ext uri="{FF2B5EF4-FFF2-40B4-BE49-F238E27FC236}">
                    <a16:creationId xmlns:a16="http://schemas.microsoft.com/office/drawing/2014/main" id="{5871052F-86AB-099A-7960-CAA2AD56E46E}"/>
                  </a:ext>
                </a:extLst>
              </p:cNvPr>
              <p:cNvSpPr/>
              <p:nvPr/>
            </p:nvSpPr>
            <p:spPr>
              <a:xfrm>
                <a:off x="1106425" y="3413425"/>
                <a:ext cx="945700" cy="968450"/>
              </a:xfrm>
              <a:custGeom>
                <a:avLst/>
                <a:gdLst/>
                <a:ahLst/>
                <a:cxnLst/>
                <a:rect l="l" t="t" r="r" b="b"/>
                <a:pathLst>
                  <a:path w="37828" h="38738" extrusionOk="0">
                    <a:moveTo>
                      <a:pt x="14414" y="1"/>
                    </a:moveTo>
                    <a:cubicBezTo>
                      <a:pt x="14169" y="1"/>
                      <a:pt x="13923" y="2"/>
                      <a:pt x="13677" y="5"/>
                    </a:cubicBezTo>
                    <a:cubicBezTo>
                      <a:pt x="8073" y="72"/>
                      <a:pt x="3302" y="4108"/>
                      <a:pt x="2235" y="9612"/>
                    </a:cubicBezTo>
                    <a:cubicBezTo>
                      <a:pt x="1301" y="14583"/>
                      <a:pt x="667" y="19620"/>
                      <a:pt x="334" y="24656"/>
                    </a:cubicBezTo>
                    <a:cubicBezTo>
                      <a:pt x="0" y="30260"/>
                      <a:pt x="3603" y="35331"/>
                      <a:pt x="9007" y="36832"/>
                    </a:cubicBezTo>
                    <a:cubicBezTo>
                      <a:pt x="13740" y="38103"/>
                      <a:pt x="18504" y="38738"/>
                      <a:pt x="23413" y="38738"/>
                    </a:cubicBezTo>
                    <a:cubicBezTo>
                      <a:pt x="23659" y="38738"/>
                      <a:pt x="23904" y="38736"/>
                      <a:pt x="24151" y="38733"/>
                    </a:cubicBezTo>
                    <a:cubicBezTo>
                      <a:pt x="29755" y="38666"/>
                      <a:pt x="34525" y="34630"/>
                      <a:pt x="35559" y="29126"/>
                    </a:cubicBezTo>
                    <a:cubicBezTo>
                      <a:pt x="36526" y="24156"/>
                      <a:pt x="37160" y="19119"/>
                      <a:pt x="37460" y="14082"/>
                    </a:cubicBezTo>
                    <a:cubicBezTo>
                      <a:pt x="37827" y="8478"/>
                      <a:pt x="34225" y="3408"/>
                      <a:pt x="28821" y="1907"/>
                    </a:cubicBezTo>
                    <a:cubicBezTo>
                      <a:pt x="24087" y="636"/>
                      <a:pt x="19323" y="1"/>
                      <a:pt x="14414" y="1"/>
                    </a:cubicBezTo>
                    <a:close/>
                  </a:path>
                </a:pathLst>
              </a:custGeom>
              <a:solidFill>
                <a:srgbClr val="ED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535;p42">
                <a:extLst>
                  <a:ext uri="{FF2B5EF4-FFF2-40B4-BE49-F238E27FC236}">
                    <a16:creationId xmlns:a16="http://schemas.microsoft.com/office/drawing/2014/main" id="{09C2FE7F-4C09-149E-82FD-2265AEF16E71}"/>
                  </a:ext>
                </a:extLst>
              </p:cNvPr>
              <p:cNvSpPr/>
              <p:nvPr/>
            </p:nvSpPr>
            <p:spPr>
              <a:xfrm>
                <a:off x="1485850" y="4060650"/>
                <a:ext cx="130950" cy="66775"/>
              </a:xfrm>
              <a:custGeom>
                <a:avLst/>
                <a:gdLst/>
                <a:ahLst/>
                <a:cxnLst/>
                <a:rect l="l" t="t" r="r" b="b"/>
                <a:pathLst>
                  <a:path w="5238" h="2671" extrusionOk="0">
                    <a:moveTo>
                      <a:pt x="2564" y="0"/>
                    </a:moveTo>
                    <a:cubicBezTo>
                      <a:pt x="2351" y="0"/>
                      <a:pt x="2129" y="37"/>
                      <a:pt x="1935" y="102"/>
                    </a:cubicBezTo>
                    <a:cubicBezTo>
                      <a:pt x="1602" y="168"/>
                      <a:pt x="1302" y="335"/>
                      <a:pt x="1068" y="535"/>
                    </a:cubicBezTo>
                    <a:cubicBezTo>
                      <a:pt x="568" y="902"/>
                      <a:pt x="201" y="1436"/>
                      <a:pt x="1" y="2003"/>
                    </a:cubicBezTo>
                    <a:cubicBezTo>
                      <a:pt x="434" y="1603"/>
                      <a:pt x="868" y="1203"/>
                      <a:pt x="1335" y="936"/>
                    </a:cubicBezTo>
                    <a:cubicBezTo>
                      <a:pt x="1707" y="750"/>
                      <a:pt x="2099" y="649"/>
                      <a:pt x="2513" y="649"/>
                    </a:cubicBezTo>
                    <a:cubicBezTo>
                      <a:pt x="2619" y="649"/>
                      <a:pt x="2727" y="655"/>
                      <a:pt x="2836" y="669"/>
                    </a:cubicBezTo>
                    <a:cubicBezTo>
                      <a:pt x="3303" y="736"/>
                      <a:pt x="3803" y="969"/>
                      <a:pt x="4204" y="1336"/>
                    </a:cubicBezTo>
                    <a:cubicBezTo>
                      <a:pt x="4637" y="1670"/>
                      <a:pt x="4971" y="2103"/>
                      <a:pt x="5238" y="2670"/>
                    </a:cubicBezTo>
                    <a:cubicBezTo>
                      <a:pt x="5238" y="2070"/>
                      <a:pt x="4971" y="1436"/>
                      <a:pt x="4571" y="969"/>
                    </a:cubicBezTo>
                    <a:cubicBezTo>
                      <a:pt x="4170" y="502"/>
                      <a:pt x="3570" y="102"/>
                      <a:pt x="2903" y="35"/>
                    </a:cubicBezTo>
                    <a:cubicBezTo>
                      <a:pt x="2796" y="11"/>
                      <a:pt x="2682" y="0"/>
                      <a:pt x="2564"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536;p42">
                <a:extLst>
                  <a:ext uri="{FF2B5EF4-FFF2-40B4-BE49-F238E27FC236}">
                    <a16:creationId xmlns:a16="http://schemas.microsoft.com/office/drawing/2014/main" id="{C68D3158-E276-8274-0188-C16DC62CD376}"/>
                  </a:ext>
                </a:extLst>
              </p:cNvPr>
              <p:cNvSpPr/>
              <p:nvPr/>
            </p:nvSpPr>
            <p:spPr>
              <a:xfrm>
                <a:off x="1210650" y="3869325"/>
                <a:ext cx="217675" cy="217850"/>
              </a:xfrm>
              <a:custGeom>
                <a:avLst/>
                <a:gdLst/>
                <a:ahLst/>
                <a:cxnLst/>
                <a:rect l="l" t="t" r="r" b="b"/>
                <a:pathLst>
                  <a:path w="8707" h="8714" extrusionOk="0">
                    <a:moveTo>
                      <a:pt x="3971" y="1"/>
                    </a:moveTo>
                    <a:cubicBezTo>
                      <a:pt x="3691" y="1"/>
                      <a:pt x="3412" y="28"/>
                      <a:pt x="3136" y="83"/>
                    </a:cubicBezTo>
                    <a:cubicBezTo>
                      <a:pt x="1935" y="283"/>
                      <a:pt x="935" y="1684"/>
                      <a:pt x="468" y="2751"/>
                    </a:cubicBezTo>
                    <a:cubicBezTo>
                      <a:pt x="67" y="3752"/>
                      <a:pt x="1" y="4953"/>
                      <a:pt x="401" y="5953"/>
                    </a:cubicBezTo>
                    <a:cubicBezTo>
                      <a:pt x="835" y="7021"/>
                      <a:pt x="1735" y="7855"/>
                      <a:pt x="2769" y="8288"/>
                    </a:cubicBezTo>
                    <a:cubicBezTo>
                      <a:pt x="3391" y="8565"/>
                      <a:pt x="4045" y="8714"/>
                      <a:pt x="4697" y="8714"/>
                    </a:cubicBezTo>
                    <a:cubicBezTo>
                      <a:pt x="4990" y="8714"/>
                      <a:pt x="5282" y="8684"/>
                      <a:pt x="5571" y="8622"/>
                    </a:cubicBezTo>
                    <a:cubicBezTo>
                      <a:pt x="6505" y="8422"/>
                      <a:pt x="7373" y="7855"/>
                      <a:pt x="7906" y="7088"/>
                    </a:cubicBezTo>
                    <a:cubicBezTo>
                      <a:pt x="8307" y="6521"/>
                      <a:pt x="8507" y="5853"/>
                      <a:pt x="8574" y="5186"/>
                    </a:cubicBezTo>
                    <a:cubicBezTo>
                      <a:pt x="8707" y="3652"/>
                      <a:pt x="8073" y="2084"/>
                      <a:pt x="6906" y="1083"/>
                    </a:cubicBezTo>
                    <a:cubicBezTo>
                      <a:pt x="6112" y="395"/>
                      <a:pt x="5044" y="1"/>
                      <a:pt x="39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537;p42">
                <a:extLst>
                  <a:ext uri="{FF2B5EF4-FFF2-40B4-BE49-F238E27FC236}">
                    <a16:creationId xmlns:a16="http://schemas.microsoft.com/office/drawing/2014/main" id="{F2ED19DD-E522-0658-73E7-D02EDF9FE9DA}"/>
                  </a:ext>
                </a:extLst>
              </p:cNvPr>
              <p:cNvSpPr/>
              <p:nvPr/>
            </p:nvSpPr>
            <p:spPr>
              <a:xfrm>
                <a:off x="1262350" y="3918175"/>
                <a:ext cx="157650" cy="148100"/>
              </a:xfrm>
              <a:custGeom>
                <a:avLst/>
                <a:gdLst/>
                <a:ahLst/>
                <a:cxnLst/>
                <a:rect l="l" t="t" r="r" b="b"/>
                <a:pathLst>
                  <a:path w="6306" h="5924" extrusionOk="0">
                    <a:moveTo>
                      <a:pt x="3120" y="0"/>
                    </a:moveTo>
                    <a:cubicBezTo>
                      <a:pt x="1660" y="0"/>
                      <a:pt x="417" y="1104"/>
                      <a:pt x="234" y="2598"/>
                    </a:cubicBezTo>
                    <a:cubicBezTo>
                      <a:pt x="1" y="4200"/>
                      <a:pt x="1168" y="5701"/>
                      <a:pt x="2770" y="5901"/>
                    </a:cubicBezTo>
                    <a:cubicBezTo>
                      <a:pt x="2895" y="5916"/>
                      <a:pt x="3020" y="5924"/>
                      <a:pt x="3143" y="5924"/>
                    </a:cubicBezTo>
                    <a:cubicBezTo>
                      <a:pt x="4627" y="5924"/>
                      <a:pt x="5920" y="4841"/>
                      <a:pt x="6105" y="3332"/>
                    </a:cubicBezTo>
                    <a:cubicBezTo>
                      <a:pt x="6305" y="1698"/>
                      <a:pt x="5138" y="230"/>
                      <a:pt x="3537" y="30"/>
                    </a:cubicBezTo>
                    <a:cubicBezTo>
                      <a:pt x="3397" y="10"/>
                      <a:pt x="3258" y="0"/>
                      <a:pt x="31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38;p42">
                <a:extLst>
                  <a:ext uri="{FF2B5EF4-FFF2-40B4-BE49-F238E27FC236}">
                    <a16:creationId xmlns:a16="http://schemas.microsoft.com/office/drawing/2014/main" id="{9AA4F680-BAE4-7973-E47D-2AFA756F19EC}"/>
                  </a:ext>
                </a:extLst>
              </p:cNvPr>
              <p:cNvSpPr/>
              <p:nvPr/>
            </p:nvSpPr>
            <p:spPr>
              <a:xfrm>
                <a:off x="1304900" y="3957275"/>
                <a:ext cx="73400" cy="69250"/>
              </a:xfrm>
              <a:custGeom>
                <a:avLst/>
                <a:gdLst/>
                <a:ahLst/>
                <a:cxnLst/>
                <a:rect l="l" t="t" r="r" b="b"/>
                <a:pathLst>
                  <a:path w="2936" h="2770" extrusionOk="0">
                    <a:moveTo>
                      <a:pt x="1301" y="0"/>
                    </a:moveTo>
                    <a:cubicBezTo>
                      <a:pt x="667" y="67"/>
                      <a:pt x="167" y="567"/>
                      <a:pt x="67" y="1201"/>
                    </a:cubicBezTo>
                    <a:cubicBezTo>
                      <a:pt x="0" y="1968"/>
                      <a:pt x="534" y="2669"/>
                      <a:pt x="1268" y="2769"/>
                    </a:cubicBezTo>
                    <a:lnTo>
                      <a:pt x="1601" y="2769"/>
                    </a:lnTo>
                    <a:cubicBezTo>
                      <a:pt x="2235" y="2702"/>
                      <a:pt x="2735" y="2202"/>
                      <a:pt x="2835" y="1568"/>
                    </a:cubicBezTo>
                    <a:cubicBezTo>
                      <a:pt x="2936" y="801"/>
                      <a:pt x="2368" y="100"/>
                      <a:pt x="1635" y="34"/>
                    </a:cubicBezTo>
                    <a:cubicBezTo>
                      <a:pt x="1501" y="0"/>
                      <a:pt x="1401" y="0"/>
                      <a:pt x="13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539;p42">
                <a:extLst>
                  <a:ext uri="{FF2B5EF4-FFF2-40B4-BE49-F238E27FC236}">
                    <a16:creationId xmlns:a16="http://schemas.microsoft.com/office/drawing/2014/main" id="{418DF7B5-EF22-AD21-7305-A3EE900B7801}"/>
                  </a:ext>
                </a:extLst>
              </p:cNvPr>
              <p:cNvSpPr/>
              <p:nvPr/>
            </p:nvSpPr>
            <p:spPr>
              <a:xfrm>
                <a:off x="1219000" y="3860900"/>
                <a:ext cx="172650" cy="86400"/>
              </a:xfrm>
              <a:custGeom>
                <a:avLst/>
                <a:gdLst/>
                <a:ahLst/>
                <a:cxnLst/>
                <a:rect l="l" t="t" r="r" b="b"/>
                <a:pathLst>
                  <a:path w="6906" h="3456" extrusionOk="0">
                    <a:moveTo>
                      <a:pt x="3685" y="1"/>
                    </a:moveTo>
                    <a:cubicBezTo>
                      <a:pt x="1926" y="1"/>
                      <a:pt x="263" y="1249"/>
                      <a:pt x="0" y="3455"/>
                    </a:cubicBezTo>
                    <a:lnTo>
                      <a:pt x="34" y="3455"/>
                    </a:lnTo>
                    <a:cubicBezTo>
                      <a:pt x="698" y="1740"/>
                      <a:pt x="2423" y="728"/>
                      <a:pt x="4138" y="728"/>
                    </a:cubicBezTo>
                    <a:cubicBezTo>
                      <a:pt x="5092" y="728"/>
                      <a:pt x="6042" y="1041"/>
                      <a:pt x="6805" y="1721"/>
                    </a:cubicBezTo>
                    <a:cubicBezTo>
                      <a:pt x="6839" y="1721"/>
                      <a:pt x="6905" y="1687"/>
                      <a:pt x="6872" y="1654"/>
                    </a:cubicBezTo>
                    <a:cubicBezTo>
                      <a:pt x="6006" y="526"/>
                      <a:pt x="4825" y="1"/>
                      <a:pt x="368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540;p42">
                <a:extLst>
                  <a:ext uri="{FF2B5EF4-FFF2-40B4-BE49-F238E27FC236}">
                    <a16:creationId xmlns:a16="http://schemas.microsoft.com/office/drawing/2014/main" id="{26F7A7FE-96DA-F138-2ED0-ABB37C7A5EA5}"/>
                  </a:ext>
                </a:extLst>
              </p:cNvPr>
              <p:cNvSpPr/>
              <p:nvPr/>
            </p:nvSpPr>
            <p:spPr>
              <a:xfrm>
                <a:off x="1701000" y="3933800"/>
                <a:ext cx="216850" cy="213350"/>
              </a:xfrm>
              <a:custGeom>
                <a:avLst/>
                <a:gdLst/>
                <a:ahLst/>
                <a:cxnLst/>
                <a:rect l="l" t="t" r="r" b="b"/>
                <a:pathLst>
                  <a:path w="8674" h="8534" extrusionOk="0">
                    <a:moveTo>
                      <a:pt x="4741" y="0"/>
                    </a:moveTo>
                    <a:cubicBezTo>
                      <a:pt x="4037" y="0"/>
                      <a:pt x="3329" y="159"/>
                      <a:pt x="2703" y="472"/>
                    </a:cubicBezTo>
                    <a:cubicBezTo>
                      <a:pt x="1335" y="1140"/>
                      <a:pt x="334" y="2507"/>
                      <a:pt x="101" y="4008"/>
                    </a:cubicBezTo>
                    <a:cubicBezTo>
                      <a:pt x="1" y="4675"/>
                      <a:pt x="34" y="5376"/>
                      <a:pt x="234" y="6010"/>
                    </a:cubicBezTo>
                    <a:cubicBezTo>
                      <a:pt x="568" y="6910"/>
                      <a:pt x="1268" y="7644"/>
                      <a:pt x="2136" y="8078"/>
                    </a:cubicBezTo>
                    <a:cubicBezTo>
                      <a:pt x="2744" y="8394"/>
                      <a:pt x="3442" y="8533"/>
                      <a:pt x="4137" y="8533"/>
                    </a:cubicBezTo>
                    <a:cubicBezTo>
                      <a:pt x="4395" y="8533"/>
                      <a:pt x="4652" y="8514"/>
                      <a:pt x="4904" y="8478"/>
                    </a:cubicBezTo>
                    <a:cubicBezTo>
                      <a:pt x="6038" y="8311"/>
                      <a:pt x="7106" y="7711"/>
                      <a:pt x="7806" y="6810"/>
                    </a:cubicBezTo>
                    <a:cubicBezTo>
                      <a:pt x="8440" y="5910"/>
                      <a:pt x="8674" y="4775"/>
                      <a:pt x="8540" y="3675"/>
                    </a:cubicBezTo>
                    <a:cubicBezTo>
                      <a:pt x="8373" y="2541"/>
                      <a:pt x="7706" y="939"/>
                      <a:pt x="6605" y="406"/>
                    </a:cubicBezTo>
                    <a:cubicBezTo>
                      <a:pt x="6031" y="134"/>
                      <a:pt x="5387" y="0"/>
                      <a:pt x="47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541;p42">
                <a:extLst>
                  <a:ext uri="{FF2B5EF4-FFF2-40B4-BE49-F238E27FC236}">
                    <a16:creationId xmlns:a16="http://schemas.microsoft.com/office/drawing/2014/main" id="{F50F9FDE-F00B-3297-1AC8-5A74BCC47092}"/>
                  </a:ext>
                </a:extLst>
              </p:cNvPr>
              <p:cNvSpPr/>
              <p:nvPr/>
            </p:nvSpPr>
            <p:spPr>
              <a:xfrm>
                <a:off x="1706850" y="3974225"/>
                <a:ext cx="157625" cy="148100"/>
              </a:xfrm>
              <a:custGeom>
                <a:avLst/>
                <a:gdLst/>
                <a:ahLst/>
                <a:cxnLst/>
                <a:rect l="l" t="t" r="r" b="b"/>
                <a:pathLst>
                  <a:path w="6305" h="5924" extrusionOk="0">
                    <a:moveTo>
                      <a:pt x="3171" y="1"/>
                    </a:moveTo>
                    <a:cubicBezTo>
                      <a:pt x="1688" y="1"/>
                      <a:pt x="419" y="1110"/>
                      <a:pt x="234" y="2591"/>
                    </a:cubicBezTo>
                    <a:cubicBezTo>
                      <a:pt x="0" y="4226"/>
                      <a:pt x="1168" y="5694"/>
                      <a:pt x="2802" y="5894"/>
                    </a:cubicBezTo>
                    <a:cubicBezTo>
                      <a:pt x="2940" y="5914"/>
                      <a:pt x="3077" y="5924"/>
                      <a:pt x="3212" y="5924"/>
                    </a:cubicBezTo>
                    <a:cubicBezTo>
                      <a:pt x="4652" y="5924"/>
                      <a:pt x="5922" y="4822"/>
                      <a:pt x="6105" y="3359"/>
                    </a:cubicBezTo>
                    <a:cubicBezTo>
                      <a:pt x="6305" y="1724"/>
                      <a:pt x="5171" y="223"/>
                      <a:pt x="3536" y="23"/>
                    </a:cubicBezTo>
                    <a:cubicBezTo>
                      <a:pt x="3413" y="8"/>
                      <a:pt x="3292" y="1"/>
                      <a:pt x="3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542;p42">
                <a:extLst>
                  <a:ext uri="{FF2B5EF4-FFF2-40B4-BE49-F238E27FC236}">
                    <a16:creationId xmlns:a16="http://schemas.microsoft.com/office/drawing/2014/main" id="{C7282BE6-17F9-89D9-7605-EC4D671E54AF}"/>
                  </a:ext>
                </a:extLst>
              </p:cNvPr>
              <p:cNvSpPr/>
              <p:nvPr/>
            </p:nvSpPr>
            <p:spPr>
              <a:xfrm>
                <a:off x="1750200" y="4013975"/>
                <a:ext cx="72575" cy="69250"/>
              </a:xfrm>
              <a:custGeom>
                <a:avLst/>
                <a:gdLst/>
                <a:ahLst/>
                <a:cxnLst/>
                <a:rect l="l" t="t" r="r" b="b"/>
                <a:pathLst>
                  <a:path w="2903" h="2770" extrusionOk="0">
                    <a:moveTo>
                      <a:pt x="1268" y="1"/>
                    </a:moveTo>
                    <a:cubicBezTo>
                      <a:pt x="635" y="67"/>
                      <a:pt x="134" y="568"/>
                      <a:pt x="68" y="1202"/>
                    </a:cubicBezTo>
                    <a:cubicBezTo>
                      <a:pt x="1" y="1568"/>
                      <a:pt x="101" y="1935"/>
                      <a:pt x="334" y="2236"/>
                    </a:cubicBezTo>
                    <a:cubicBezTo>
                      <a:pt x="568" y="2502"/>
                      <a:pt x="868" y="2703"/>
                      <a:pt x="1235" y="2736"/>
                    </a:cubicBezTo>
                    <a:cubicBezTo>
                      <a:pt x="1368" y="2769"/>
                      <a:pt x="1469" y="2769"/>
                      <a:pt x="1569" y="2769"/>
                    </a:cubicBezTo>
                    <a:cubicBezTo>
                      <a:pt x="2202" y="2703"/>
                      <a:pt x="2703" y="2202"/>
                      <a:pt x="2803" y="1535"/>
                    </a:cubicBezTo>
                    <a:cubicBezTo>
                      <a:pt x="2903" y="801"/>
                      <a:pt x="2369" y="101"/>
                      <a:pt x="160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543;p42">
                <a:extLst>
                  <a:ext uri="{FF2B5EF4-FFF2-40B4-BE49-F238E27FC236}">
                    <a16:creationId xmlns:a16="http://schemas.microsoft.com/office/drawing/2014/main" id="{46BA32C1-1C02-7CAF-2EAF-2333883DCF0D}"/>
                  </a:ext>
                </a:extLst>
              </p:cNvPr>
              <p:cNvSpPr/>
              <p:nvPr/>
            </p:nvSpPr>
            <p:spPr>
              <a:xfrm>
                <a:off x="1759550" y="3926150"/>
                <a:ext cx="164750" cy="109525"/>
              </a:xfrm>
              <a:custGeom>
                <a:avLst/>
                <a:gdLst/>
                <a:ahLst/>
                <a:cxnLst/>
                <a:rect l="l" t="t" r="r" b="b"/>
                <a:pathLst>
                  <a:path w="6590" h="4381" extrusionOk="0">
                    <a:moveTo>
                      <a:pt x="2594" y="1"/>
                    </a:moveTo>
                    <a:cubicBezTo>
                      <a:pt x="1742" y="1"/>
                      <a:pt x="845" y="284"/>
                      <a:pt x="27" y="912"/>
                    </a:cubicBezTo>
                    <a:cubicBezTo>
                      <a:pt x="0" y="939"/>
                      <a:pt x="17" y="988"/>
                      <a:pt x="42" y="988"/>
                    </a:cubicBezTo>
                    <a:cubicBezTo>
                      <a:pt x="48" y="988"/>
                      <a:pt x="54" y="985"/>
                      <a:pt x="60" y="979"/>
                    </a:cubicBezTo>
                    <a:cubicBezTo>
                      <a:pt x="637" y="687"/>
                      <a:pt x="1246" y="553"/>
                      <a:pt x="1849" y="553"/>
                    </a:cubicBezTo>
                    <a:cubicBezTo>
                      <a:pt x="3935" y="553"/>
                      <a:pt x="5939" y="2156"/>
                      <a:pt x="6198" y="4381"/>
                    </a:cubicBezTo>
                    <a:lnTo>
                      <a:pt x="6232" y="4381"/>
                    </a:lnTo>
                    <a:cubicBezTo>
                      <a:pt x="6589" y="1782"/>
                      <a:pt x="4731" y="1"/>
                      <a:pt x="25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544;p42">
                <a:extLst>
                  <a:ext uri="{FF2B5EF4-FFF2-40B4-BE49-F238E27FC236}">
                    <a16:creationId xmlns:a16="http://schemas.microsoft.com/office/drawing/2014/main" id="{DDF29887-E84E-D273-50AB-CE8B23E4BC0D}"/>
                  </a:ext>
                </a:extLst>
              </p:cNvPr>
              <p:cNvSpPr/>
              <p:nvPr/>
            </p:nvSpPr>
            <p:spPr>
              <a:xfrm>
                <a:off x="1186650" y="3793450"/>
                <a:ext cx="227500" cy="68075"/>
              </a:xfrm>
              <a:custGeom>
                <a:avLst/>
                <a:gdLst/>
                <a:ahLst/>
                <a:cxnLst/>
                <a:rect l="l" t="t" r="r" b="b"/>
                <a:pathLst>
                  <a:path w="9100" h="2723" extrusionOk="0">
                    <a:moveTo>
                      <a:pt x="5523" y="1"/>
                    </a:moveTo>
                    <a:cubicBezTo>
                      <a:pt x="3366" y="1"/>
                      <a:pt x="1328" y="949"/>
                      <a:pt x="60" y="2551"/>
                    </a:cubicBezTo>
                    <a:cubicBezTo>
                      <a:pt x="1" y="2610"/>
                      <a:pt x="100" y="2723"/>
                      <a:pt x="170" y="2723"/>
                    </a:cubicBezTo>
                    <a:cubicBezTo>
                      <a:pt x="178" y="2723"/>
                      <a:pt x="186" y="2721"/>
                      <a:pt x="194" y="2717"/>
                    </a:cubicBezTo>
                    <a:cubicBezTo>
                      <a:pt x="1773" y="1720"/>
                      <a:pt x="3404" y="1318"/>
                      <a:pt x="5160" y="1318"/>
                    </a:cubicBezTo>
                    <a:cubicBezTo>
                      <a:pt x="6222" y="1318"/>
                      <a:pt x="7330" y="1465"/>
                      <a:pt x="8499" y="1717"/>
                    </a:cubicBezTo>
                    <a:cubicBezTo>
                      <a:pt x="8551" y="1727"/>
                      <a:pt x="8609" y="1734"/>
                      <a:pt x="8666" y="1734"/>
                    </a:cubicBezTo>
                    <a:cubicBezTo>
                      <a:pt x="8795" y="1734"/>
                      <a:pt x="8920" y="1698"/>
                      <a:pt x="8966" y="1583"/>
                    </a:cubicBezTo>
                    <a:cubicBezTo>
                      <a:pt x="9067" y="1450"/>
                      <a:pt x="9100" y="1416"/>
                      <a:pt x="9067" y="1216"/>
                    </a:cubicBezTo>
                    <a:cubicBezTo>
                      <a:pt x="9067" y="1049"/>
                      <a:pt x="8933" y="849"/>
                      <a:pt x="8766" y="749"/>
                    </a:cubicBezTo>
                    <a:cubicBezTo>
                      <a:pt x="7710" y="238"/>
                      <a:pt x="6602" y="1"/>
                      <a:pt x="5523" y="1"/>
                    </a:cubicBezTo>
                    <a:close/>
                  </a:path>
                </a:pathLst>
              </a:custGeom>
              <a:solidFill>
                <a:srgbClr val="B353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545;p42">
                <a:extLst>
                  <a:ext uri="{FF2B5EF4-FFF2-40B4-BE49-F238E27FC236}">
                    <a16:creationId xmlns:a16="http://schemas.microsoft.com/office/drawing/2014/main" id="{6555209F-6768-FF5C-58FE-9CC8EB7E8AA0}"/>
                  </a:ext>
                </a:extLst>
              </p:cNvPr>
              <p:cNvSpPr/>
              <p:nvPr/>
            </p:nvSpPr>
            <p:spPr>
              <a:xfrm>
                <a:off x="1749375" y="3849100"/>
                <a:ext cx="204100" cy="118050"/>
              </a:xfrm>
              <a:custGeom>
                <a:avLst/>
                <a:gdLst/>
                <a:ahLst/>
                <a:cxnLst/>
                <a:rect l="l" t="t" r="r" b="b"/>
                <a:pathLst>
                  <a:path w="8164" h="4722" extrusionOk="0">
                    <a:moveTo>
                      <a:pt x="1444" y="1"/>
                    </a:moveTo>
                    <a:cubicBezTo>
                      <a:pt x="1144" y="1"/>
                      <a:pt x="840" y="19"/>
                      <a:pt x="534" y="58"/>
                    </a:cubicBezTo>
                    <a:cubicBezTo>
                      <a:pt x="367" y="58"/>
                      <a:pt x="167" y="224"/>
                      <a:pt x="101" y="391"/>
                    </a:cubicBezTo>
                    <a:cubicBezTo>
                      <a:pt x="0" y="558"/>
                      <a:pt x="0" y="591"/>
                      <a:pt x="34" y="792"/>
                    </a:cubicBezTo>
                    <a:cubicBezTo>
                      <a:pt x="67" y="958"/>
                      <a:pt x="267" y="1025"/>
                      <a:pt x="434" y="1058"/>
                    </a:cubicBezTo>
                    <a:cubicBezTo>
                      <a:pt x="3603" y="1425"/>
                      <a:pt x="6138" y="2359"/>
                      <a:pt x="7973" y="4694"/>
                    </a:cubicBezTo>
                    <a:cubicBezTo>
                      <a:pt x="7991" y="4713"/>
                      <a:pt x="8015" y="4721"/>
                      <a:pt x="8039" y="4721"/>
                    </a:cubicBezTo>
                    <a:cubicBezTo>
                      <a:pt x="8101" y="4721"/>
                      <a:pt x="8164" y="4666"/>
                      <a:pt x="8140" y="4594"/>
                    </a:cubicBezTo>
                    <a:cubicBezTo>
                      <a:pt x="7258" y="1979"/>
                      <a:pt x="4545" y="1"/>
                      <a:pt x="1444" y="1"/>
                    </a:cubicBezTo>
                    <a:close/>
                  </a:path>
                </a:pathLst>
              </a:custGeom>
              <a:solidFill>
                <a:srgbClr val="B353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546;p42">
                <a:extLst>
                  <a:ext uri="{FF2B5EF4-FFF2-40B4-BE49-F238E27FC236}">
                    <a16:creationId xmlns:a16="http://schemas.microsoft.com/office/drawing/2014/main" id="{D09BA0DD-24A1-7991-635A-142C41033899}"/>
                  </a:ext>
                </a:extLst>
              </p:cNvPr>
              <p:cNvSpPr/>
              <p:nvPr/>
            </p:nvSpPr>
            <p:spPr>
              <a:xfrm>
                <a:off x="1321575" y="4171875"/>
                <a:ext cx="431150" cy="158575"/>
              </a:xfrm>
              <a:custGeom>
                <a:avLst/>
                <a:gdLst/>
                <a:ahLst/>
                <a:cxnLst/>
                <a:rect l="l" t="t" r="r" b="b"/>
                <a:pathLst>
                  <a:path w="17246" h="6343" extrusionOk="0">
                    <a:moveTo>
                      <a:pt x="1824" y="1"/>
                    </a:moveTo>
                    <a:cubicBezTo>
                      <a:pt x="1216" y="1"/>
                      <a:pt x="608" y="9"/>
                      <a:pt x="0" y="23"/>
                    </a:cubicBezTo>
                    <a:cubicBezTo>
                      <a:pt x="1201" y="3191"/>
                      <a:pt x="4237" y="5693"/>
                      <a:pt x="7706" y="6227"/>
                    </a:cubicBezTo>
                    <a:cubicBezTo>
                      <a:pt x="8198" y="6304"/>
                      <a:pt x="8694" y="6342"/>
                      <a:pt x="9190" y="6342"/>
                    </a:cubicBezTo>
                    <a:cubicBezTo>
                      <a:pt x="12324" y="6342"/>
                      <a:pt x="15431" y="4839"/>
                      <a:pt x="17246" y="2391"/>
                    </a:cubicBezTo>
                    <a:cubicBezTo>
                      <a:pt x="15678" y="1891"/>
                      <a:pt x="14077" y="1490"/>
                      <a:pt x="12442" y="1123"/>
                    </a:cubicBezTo>
                    <a:cubicBezTo>
                      <a:pt x="12209" y="1090"/>
                      <a:pt x="12009" y="1023"/>
                      <a:pt x="11775" y="990"/>
                    </a:cubicBezTo>
                    <a:cubicBezTo>
                      <a:pt x="9374" y="523"/>
                      <a:pt x="6905" y="223"/>
                      <a:pt x="4403" y="56"/>
                    </a:cubicBezTo>
                    <a:cubicBezTo>
                      <a:pt x="3544" y="17"/>
                      <a:pt x="2684" y="1"/>
                      <a:pt x="182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547;p42">
                <a:extLst>
                  <a:ext uri="{FF2B5EF4-FFF2-40B4-BE49-F238E27FC236}">
                    <a16:creationId xmlns:a16="http://schemas.microsoft.com/office/drawing/2014/main" id="{6896E01F-4936-59D6-FFA0-AA825EF98AA2}"/>
                  </a:ext>
                </a:extLst>
              </p:cNvPr>
              <p:cNvSpPr/>
              <p:nvPr/>
            </p:nvSpPr>
            <p:spPr>
              <a:xfrm>
                <a:off x="1396625" y="4268550"/>
                <a:ext cx="241025" cy="61925"/>
              </a:xfrm>
              <a:custGeom>
                <a:avLst/>
                <a:gdLst/>
                <a:ahLst/>
                <a:cxnLst/>
                <a:rect l="l" t="t" r="r" b="b"/>
                <a:pathLst>
                  <a:path w="9641" h="2477" extrusionOk="0">
                    <a:moveTo>
                      <a:pt x="2697" y="0"/>
                    </a:moveTo>
                    <a:cubicBezTo>
                      <a:pt x="1792" y="0"/>
                      <a:pt x="888" y="86"/>
                      <a:pt x="0" y="258"/>
                    </a:cubicBezTo>
                    <a:cubicBezTo>
                      <a:pt x="1368" y="1326"/>
                      <a:pt x="2969" y="2093"/>
                      <a:pt x="4704" y="2360"/>
                    </a:cubicBezTo>
                    <a:cubicBezTo>
                      <a:pt x="5196" y="2439"/>
                      <a:pt x="5691" y="2477"/>
                      <a:pt x="6184" y="2477"/>
                    </a:cubicBezTo>
                    <a:cubicBezTo>
                      <a:pt x="7364" y="2477"/>
                      <a:pt x="8535" y="2259"/>
                      <a:pt x="9641" y="1860"/>
                    </a:cubicBezTo>
                    <a:cubicBezTo>
                      <a:pt x="7551" y="620"/>
                      <a:pt x="5124" y="0"/>
                      <a:pt x="26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548;p42">
                <a:extLst>
                  <a:ext uri="{FF2B5EF4-FFF2-40B4-BE49-F238E27FC236}">
                    <a16:creationId xmlns:a16="http://schemas.microsoft.com/office/drawing/2014/main" id="{B752EBE8-5D40-9CE0-DA1A-D405829AE923}"/>
                  </a:ext>
                </a:extLst>
              </p:cNvPr>
              <p:cNvSpPr/>
              <p:nvPr/>
            </p:nvSpPr>
            <p:spPr>
              <a:xfrm>
                <a:off x="1431650" y="4174100"/>
                <a:ext cx="201000" cy="78525"/>
              </a:xfrm>
              <a:custGeom>
                <a:avLst/>
                <a:gdLst/>
                <a:ahLst/>
                <a:cxnLst/>
                <a:rect l="l" t="t" r="r" b="b"/>
                <a:pathLst>
                  <a:path w="8040" h="3141" extrusionOk="0">
                    <a:moveTo>
                      <a:pt x="0" y="0"/>
                    </a:moveTo>
                    <a:lnTo>
                      <a:pt x="0" y="0"/>
                    </a:lnTo>
                    <a:cubicBezTo>
                      <a:pt x="34" y="567"/>
                      <a:pt x="100" y="1168"/>
                      <a:pt x="167" y="1735"/>
                    </a:cubicBezTo>
                    <a:cubicBezTo>
                      <a:pt x="201" y="2002"/>
                      <a:pt x="401" y="2235"/>
                      <a:pt x="634" y="2302"/>
                    </a:cubicBezTo>
                    <a:cubicBezTo>
                      <a:pt x="2502" y="2836"/>
                      <a:pt x="4437" y="3102"/>
                      <a:pt x="6372" y="3136"/>
                    </a:cubicBezTo>
                    <a:cubicBezTo>
                      <a:pt x="6396" y="3139"/>
                      <a:pt x="6420" y="3141"/>
                      <a:pt x="6444" y="3141"/>
                    </a:cubicBezTo>
                    <a:cubicBezTo>
                      <a:pt x="6646" y="3141"/>
                      <a:pt x="6819" y="3018"/>
                      <a:pt x="6939" y="2869"/>
                    </a:cubicBezTo>
                    <a:cubicBezTo>
                      <a:pt x="7339" y="2269"/>
                      <a:pt x="7706" y="1668"/>
                      <a:pt x="8039" y="1034"/>
                    </a:cubicBezTo>
                    <a:cubicBezTo>
                      <a:pt x="7806" y="1001"/>
                      <a:pt x="7606" y="968"/>
                      <a:pt x="7372" y="901"/>
                    </a:cubicBezTo>
                    <a:cubicBezTo>
                      <a:pt x="4971" y="434"/>
                      <a:pt x="2502" y="13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549;p42">
                <a:extLst>
                  <a:ext uri="{FF2B5EF4-FFF2-40B4-BE49-F238E27FC236}">
                    <a16:creationId xmlns:a16="http://schemas.microsoft.com/office/drawing/2014/main" id="{CEF3A76B-6B95-2D0A-26DE-E8D442746411}"/>
                  </a:ext>
                </a:extLst>
              </p:cNvPr>
              <p:cNvSpPr/>
              <p:nvPr/>
            </p:nvSpPr>
            <p:spPr>
              <a:xfrm>
                <a:off x="1108925" y="3387775"/>
                <a:ext cx="966550" cy="535325"/>
              </a:xfrm>
              <a:custGeom>
                <a:avLst/>
                <a:gdLst/>
                <a:ahLst/>
                <a:cxnLst/>
                <a:rect l="l" t="t" r="r" b="b"/>
                <a:pathLst>
                  <a:path w="38662" h="21413" extrusionOk="0">
                    <a:moveTo>
                      <a:pt x="16512" y="0"/>
                    </a:moveTo>
                    <a:cubicBezTo>
                      <a:pt x="14605" y="0"/>
                      <a:pt x="12705" y="181"/>
                      <a:pt x="10875" y="831"/>
                    </a:cubicBezTo>
                    <a:cubicBezTo>
                      <a:pt x="9607" y="1265"/>
                      <a:pt x="8339" y="1865"/>
                      <a:pt x="7172" y="2666"/>
                    </a:cubicBezTo>
                    <a:cubicBezTo>
                      <a:pt x="4303" y="4601"/>
                      <a:pt x="1868" y="6969"/>
                      <a:pt x="701" y="11639"/>
                    </a:cubicBezTo>
                    <a:cubicBezTo>
                      <a:pt x="534" y="12206"/>
                      <a:pt x="434" y="12840"/>
                      <a:pt x="334" y="13474"/>
                    </a:cubicBezTo>
                    <a:cubicBezTo>
                      <a:pt x="167" y="14474"/>
                      <a:pt x="67" y="15575"/>
                      <a:pt x="0" y="16776"/>
                    </a:cubicBezTo>
                    <a:cubicBezTo>
                      <a:pt x="701" y="16943"/>
                      <a:pt x="1401" y="17110"/>
                      <a:pt x="2068" y="17243"/>
                    </a:cubicBezTo>
                    <a:cubicBezTo>
                      <a:pt x="2402" y="16342"/>
                      <a:pt x="2836" y="15442"/>
                      <a:pt x="3136" y="14608"/>
                    </a:cubicBezTo>
                    <a:cubicBezTo>
                      <a:pt x="3169" y="14541"/>
                      <a:pt x="3169" y="14441"/>
                      <a:pt x="3202" y="14341"/>
                    </a:cubicBezTo>
                    <a:cubicBezTo>
                      <a:pt x="3215" y="14316"/>
                      <a:pt x="3243" y="14305"/>
                      <a:pt x="3271" y="14305"/>
                    </a:cubicBezTo>
                    <a:cubicBezTo>
                      <a:pt x="3318" y="14305"/>
                      <a:pt x="3369" y="14333"/>
                      <a:pt x="3369" y="14374"/>
                    </a:cubicBezTo>
                    <a:cubicBezTo>
                      <a:pt x="3369" y="14474"/>
                      <a:pt x="3369" y="14608"/>
                      <a:pt x="3369" y="14708"/>
                    </a:cubicBezTo>
                    <a:cubicBezTo>
                      <a:pt x="3403" y="15642"/>
                      <a:pt x="3269" y="16509"/>
                      <a:pt x="3069" y="17443"/>
                    </a:cubicBezTo>
                    <a:cubicBezTo>
                      <a:pt x="3069" y="17477"/>
                      <a:pt x="3069" y="17477"/>
                      <a:pt x="3069" y="17477"/>
                    </a:cubicBezTo>
                    <a:cubicBezTo>
                      <a:pt x="4270" y="17777"/>
                      <a:pt x="5471" y="18044"/>
                      <a:pt x="6605" y="18277"/>
                    </a:cubicBezTo>
                    <a:cubicBezTo>
                      <a:pt x="6772" y="17543"/>
                      <a:pt x="6972" y="16809"/>
                      <a:pt x="7272" y="16076"/>
                    </a:cubicBezTo>
                    <a:cubicBezTo>
                      <a:pt x="7572" y="15242"/>
                      <a:pt x="7973" y="14474"/>
                      <a:pt x="8440" y="13774"/>
                    </a:cubicBezTo>
                    <a:cubicBezTo>
                      <a:pt x="8706" y="13340"/>
                      <a:pt x="9007" y="12973"/>
                      <a:pt x="9307" y="12640"/>
                    </a:cubicBezTo>
                    <a:cubicBezTo>
                      <a:pt x="9330" y="12616"/>
                      <a:pt x="9358" y="12605"/>
                      <a:pt x="9383" y="12605"/>
                    </a:cubicBezTo>
                    <a:cubicBezTo>
                      <a:pt x="9428" y="12605"/>
                      <a:pt x="9462" y="12642"/>
                      <a:pt x="9440" y="12706"/>
                    </a:cubicBezTo>
                    <a:cubicBezTo>
                      <a:pt x="9273" y="13107"/>
                      <a:pt x="9140" y="13507"/>
                      <a:pt x="9007" y="13907"/>
                    </a:cubicBezTo>
                    <a:cubicBezTo>
                      <a:pt x="8740" y="14741"/>
                      <a:pt x="8540" y="15575"/>
                      <a:pt x="8406" y="16443"/>
                    </a:cubicBezTo>
                    <a:cubicBezTo>
                      <a:pt x="8339" y="16943"/>
                      <a:pt x="8273" y="17410"/>
                      <a:pt x="8206" y="17877"/>
                    </a:cubicBezTo>
                    <a:cubicBezTo>
                      <a:pt x="8173" y="18110"/>
                      <a:pt x="8173" y="18344"/>
                      <a:pt x="8139" y="18611"/>
                    </a:cubicBezTo>
                    <a:cubicBezTo>
                      <a:pt x="9841" y="18978"/>
                      <a:pt x="11508" y="19311"/>
                      <a:pt x="13110" y="19611"/>
                    </a:cubicBezTo>
                    <a:cubicBezTo>
                      <a:pt x="13210" y="19011"/>
                      <a:pt x="13310" y="18411"/>
                      <a:pt x="13443" y="17844"/>
                    </a:cubicBezTo>
                    <a:cubicBezTo>
                      <a:pt x="13643" y="17076"/>
                      <a:pt x="13843" y="16342"/>
                      <a:pt x="14077" y="15709"/>
                    </a:cubicBezTo>
                    <a:cubicBezTo>
                      <a:pt x="14091" y="15680"/>
                      <a:pt x="14117" y="15670"/>
                      <a:pt x="14142" y="15670"/>
                    </a:cubicBezTo>
                    <a:cubicBezTo>
                      <a:pt x="14177" y="15670"/>
                      <a:pt x="14210" y="15689"/>
                      <a:pt x="14210" y="15709"/>
                    </a:cubicBezTo>
                    <a:cubicBezTo>
                      <a:pt x="14244" y="16509"/>
                      <a:pt x="14277" y="17276"/>
                      <a:pt x="14277" y="18044"/>
                    </a:cubicBezTo>
                    <a:cubicBezTo>
                      <a:pt x="14277" y="18511"/>
                      <a:pt x="14277" y="18978"/>
                      <a:pt x="14277" y="19445"/>
                    </a:cubicBezTo>
                    <a:cubicBezTo>
                      <a:pt x="14277" y="19545"/>
                      <a:pt x="14277" y="19678"/>
                      <a:pt x="14277" y="19812"/>
                    </a:cubicBezTo>
                    <a:cubicBezTo>
                      <a:pt x="16178" y="20145"/>
                      <a:pt x="17980" y="20445"/>
                      <a:pt x="19748" y="20679"/>
                    </a:cubicBezTo>
                    <a:cubicBezTo>
                      <a:pt x="19848" y="20145"/>
                      <a:pt x="19948" y="19611"/>
                      <a:pt x="20014" y="19044"/>
                    </a:cubicBezTo>
                    <a:cubicBezTo>
                      <a:pt x="20181" y="17877"/>
                      <a:pt x="20281" y="16676"/>
                      <a:pt x="20415" y="15508"/>
                    </a:cubicBezTo>
                    <a:cubicBezTo>
                      <a:pt x="20481" y="14941"/>
                      <a:pt x="20515" y="14408"/>
                      <a:pt x="20582" y="13841"/>
                    </a:cubicBezTo>
                    <a:cubicBezTo>
                      <a:pt x="20582" y="13787"/>
                      <a:pt x="20648" y="13753"/>
                      <a:pt x="20711" y="13753"/>
                    </a:cubicBezTo>
                    <a:cubicBezTo>
                      <a:pt x="20765" y="13753"/>
                      <a:pt x="20815" y="13779"/>
                      <a:pt x="20815" y="13841"/>
                    </a:cubicBezTo>
                    <a:cubicBezTo>
                      <a:pt x="20848" y="14408"/>
                      <a:pt x="20915" y="14975"/>
                      <a:pt x="20948" y="15542"/>
                    </a:cubicBezTo>
                    <a:cubicBezTo>
                      <a:pt x="21015" y="16743"/>
                      <a:pt x="21049" y="17977"/>
                      <a:pt x="21015" y="19178"/>
                    </a:cubicBezTo>
                    <a:cubicBezTo>
                      <a:pt x="21015" y="19611"/>
                      <a:pt x="21015" y="20012"/>
                      <a:pt x="20982" y="20412"/>
                    </a:cubicBezTo>
                    <a:cubicBezTo>
                      <a:pt x="20982" y="20545"/>
                      <a:pt x="20982" y="20679"/>
                      <a:pt x="20982" y="20812"/>
                    </a:cubicBezTo>
                    <a:cubicBezTo>
                      <a:pt x="24117" y="21213"/>
                      <a:pt x="27120" y="21413"/>
                      <a:pt x="30055" y="21413"/>
                    </a:cubicBezTo>
                    <a:cubicBezTo>
                      <a:pt x="30188" y="20779"/>
                      <a:pt x="30288" y="20145"/>
                      <a:pt x="30322" y="19511"/>
                    </a:cubicBezTo>
                    <a:cubicBezTo>
                      <a:pt x="30355" y="19011"/>
                      <a:pt x="30355" y="18511"/>
                      <a:pt x="30288" y="17977"/>
                    </a:cubicBezTo>
                    <a:cubicBezTo>
                      <a:pt x="30269" y="17919"/>
                      <a:pt x="30317" y="17883"/>
                      <a:pt x="30368" y="17883"/>
                    </a:cubicBezTo>
                    <a:cubicBezTo>
                      <a:pt x="30404" y="17883"/>
                      <a:pt x="30441" y="17902"/>
                      <a:pt x="30455" y="17944"/>
                    </a:cubicBezTo>
                    <a:cubicBezTo>
                      <a:pt x="30722" y="18444"/>
                      <a:pt x="30922" y="18944"/>
                      <a:pt x="31089" y="19478"/>
                    </a:cubicBezTo>
                    <a:cubicBezTo>
                      <a:pt x="31256" y="20112"/>
                      <a:pt x="31356" y="20746"/>
                      <a:pt x="31389" y="21379"/>
                    </a:cubicBezTo>
                    <a:cubicBezTo>
                      <a:pt x="31956" y="21379"/>
                      <a:pt x="32557" y="21379"/>
                      <a:pt x="33124" y="21346"/>
                    </a:cubicBezTo>
                    <a:cubicBezTo>
                      <a:pt x="33157" y="20679"/>
                      <a:pt x="33191" y="20012"/>
                      <a:pt x="33191" y="19378"/>
                    </a:cubicBezTo>
                    <a:cubicBezTo>
                      <a:pt x="33191" y="18277"/>
                      <a:pt x="33090" y="17210"/>
                      <a:pt x="32623" y="16142"/>
                    </a:cubicBezTo>
                    <a:cubicBezTo>
                      <a:pt x="32623" y="16101"/>
                      <a:pt x="32649" y="16073"/>
                      <a:pt x="32676" y="16073"/>
                    </a:cubicBezTo>
                    <a:cubicBezTo>
                      <a:pt x="32693" y="16073"/>
                      <a:pt x="32711" y="16083"/>
                      <a:pt x="32724" y="16109"/>
                    </a:cubicBezTo>
                    <a:cubicBezTo>
                      <a:pt x="33557" y="17076"/>
                      <a:pt x="34024" y="18144"/>
                      <a:pt x="34325" y="19278"/>
                    </a:cubicBezTo>
                    <a:cubicBezTo>
                      <a:pt x="34491" y="19912"/>
                      <a:pt x="34558" y="20579"/>
                      <a:pt x="34625" y="21246"/>
                    </a:cubicBezTo>
                    <a:cubicBezTo>
                      <a:pt x="35759" y="21179"/>
                      <a:pt x="36893" y="21079"/>
                      <a:pt x="38027" y="20912"/>
                    </a:cubicBezTo>
                    <a:cubicBezTo>
                      <a:pt x="38261" y="20879"/>
                      <a:pt x="38428" y="19812"/>
                      <a:pt x="38528" y="18811"/>
                    </a:cubicBezTo>
                    <a:cubicBezTo>
                      <a:pt x="38594" y="17944"/>
                      <a:pt x="38661" y="17143"/>
                      <a:pt x="38628" y="17043"/>
                    </a:cubicBezTo>
                    <a:cubicBezTo>
                      <a:pt x="38561" y="16543"/>
                      <a:pt x="38494" y="15942"/>
                      <a:pt x="38461" y="15308"/>
                    </a:cubicBezTo>
                    <a:cubicBezTo>
                      <a:pt x="38361" y="14241"/>
                      <a:pt x="38294" y="13107"/>
                      <a:pt x="38061" y="12273"/>
                    </a:cubicBezTo>
                    <a:cubicBezTo>
                      <a:pt x="36693" y="7369"/>
                      <a:pt x="32523" y="4401"/>
                      <a:pt x="28821" y="2432"/>
                    </a:cubicBezTo>
                    <a:cubicBezTo>
                      <a:pt x="25618" y="731"/>
                      <a:pt x="22116" y="264"/>
                      <a:pt x="18714" y="64"/>
                    </a:cubicBezTo>
                    <a:cubicBezTo>
                      <a:pt x="17981" y="27"/>
                      <a:pt x="17246" y="0"/>
                      <a:pt x="165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550;p42">
                <a:extLst>
                  <a:ext uri="{FF2B5EF4-FFF2-40B4-BE49-F238E27FC236}">
                    <a16:creationId xmlns:a16="http://schemas.microsoft.com/office/drawing/2014/main" id="{E185E800-C6FB-3796-12F7-010A444FA808}"/>
                  </a:ext>
                </a:extLst>
              </p:cNvPr>
              <p:cNvSpPr/>
              <p:nvPr/>
            </p:nvSpPr>
            <p:spPr>
              <a:xfrm>
                <a:off x="1117250" y="3678750"/>
                <a:ext cx="46725" cy="61725"/>
              </a:xfrm>
              <a:custGeom>
                <a:avLst/>
                <a:gdLst/>
                <a:ahLst/>
                <a:cxnLst/>
                <a:rect l="l" t="t" r="r" b="b"/>
                <a:pathLst>
                  <a:path w="1869" h="2469" extrusionOk="0">
                    <a:moveTo>
                      <a:pt x="368" y="0"/>
                    </a:moveTo>
                    <a:cubicBezTo>
                      <a:pt x="201" y="567"/>
                      <a:pt x="101" y="1168"/>
                      <a:pt x="1" y="1835"/>
                    </a:cubicBezTo>
                    <a:cubicBezTo>
                      <a:pt x="468" y="2035"/>
                      <a:pt x="968" y="2268"/>
                      <a:pt x="1468" y="2468"/>
                    </a:cubicBezTo>
                    <a:cubicBezTo>
                      <a:pt x="1535" y="2168"/>
                      <a:pt x="1602" y="1868"/>
                      <a:pt x="1669" y="1568"/>
                    </a:cubicBezTo>
                    <a:cubicBezTo>
                      <a:pt x="1735" y="1234"/>
                      <a:pt x="1802" y="867"/>
                      <a:pt x="1869" y="467"/>
                    </a:cubicBezTo>
                    <a:cubicBezTo>
                      <a:pt x="1368" y="300"/>
                      <a:pt x="868" y="167"/>
                      <a:pt x="368"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551;p42">
                <a:extLst>
                  <a:ext uri="{FF2B5EF4-FFF2-40B4-BE49-F238E27FC236}">
                    <a16:creationId xmlns:a16="http://schemas.microsoft.com/office/drawing/2014/main" id="{F1C12626-415C-151D-D26A-3A13111EA1BB}"/>
                  </a:ext>
                </a:extLst>
              </p:cNvPr>
              <p:cNvSpPr/>
              <p:nvPr/>
            </p:nvSpPr>
            <p:spPr>
              <a:xfrm>
                <a:off x="1175625" y="3697075"/>
                <a:ext cx="144300" cy="92600"/>
              </a:xfrm>
              <a:custGeom>
                <a:avLst/>
                <a:gdLst/>
                <a:ahLst/>
                <a:cxnLst/>
                <a:rect l="l" t="t" r="r" b="b"/>
                <a:pathLst>
                  <a:path w="5772" h="3704" extrusionOk="0">
                    <a:moveTo>
                      <a:pt x="334" y="1"/>
                    </a:moveTo>
                    <a:cubicBezTo>
                      <a:pt x="234" y="535"/>
                      <a:pt x="168" y="1068"/>
                      <a:pt x="67" y="1602"/>
                    </a:cubicBezTo>
                    <a:cubicBezTo>
                      <a:pt x="34" y="1769"/>
                      <a:pt x="34" y="1902"/>
                      <a:pt x="1" y="2036"/>
                    </a:cubicBezTo>
                    <a:cubicBezTo>
                      <a:pt x="134" y="2102"/>
                      <a:pt x="301" y="2169"/>
                      <a:pt x="468" y="2236"/>
                    </a:cubicBezTo>
                    <a:cubicBezTo>
                      <a:pt x="534" y="2269"/>
                      <a:pt x="635" y="2303"/>
                      <a:pt x="701" y="2336"/>
                    </a:cubicBezTo>
                    <a:cubicBezTo>
                      <a:pt x="1468" y="2603"/>
                      <a:pt x="2236" y="2870"/>
                      <a:pt x="2970" y="3170"/>
                    </a:cubicBezTo>
                    <a:cubicBezTo>
                      <a:pt x="3537" y="3337"/>
                      <a:pt x="4070" y="3537"/>
                      <a:pt x="4604" y="3704"/>
                    </a:cubicBezTo>
                    <a:cubicBezTo>
                      <a:pt x="4904" y="2870"/>
                      <a:pt x="5305" y="2102"/>
                      <a:pt x="5772" y="1402"/>
                    </a:cubicBezTo>
                    <a:cubicBezTo>
                      <a:pt x="5138" y="1268"/>
                      <a:pt x="4504" y="1135"/>
                      <a:pt x="3870" y="968"/>
                    </a:cubicBezTo>
                    <a:cubicBezTo>
                      <a:pt x="2703" y="701"/>
                      <a:pt x="1502" y="334"/>
                      <a:pt x="334"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552;p42">
                <a:extLst>
                  <a:ext uri="{FF2B5EF4-FFF2-40B4-BE49-F238E27FC236}">
                    <a16:creationId xmlns:a16="http://schemas.microsoft.com/office/drawing/2014/main" id="{055CF839-413F-9B88-8083-328CFD2C9360}"/>
                  </a:ext>
                </a:extLst>
              </p:cNvPr>
              <p:cNvSpPr/>
              <p:nvPr/>
            </p:nvSpPr>
            <p:spPr>
              <a:xfrm>
                <a:off x="1319075" y="3735450"/>
                <a:ext cx="67575" cy="76750"/>
              </a:xfrm>
              <a:custGeom>
                <a:avLst/>
                <a:gdLst/>
                <a:ahLst/>
                <a:cxnLst/>
                <a:rect l="l" t="t" r="r" b="b"/>
                <a:pathLst>
                  <a:path w="2703" h="3070" extrusionOk="0">
                    <a:moveTo>
                      <a:pt x="601" y="0"/>
                    </a:moveTo>
                    <a:cubicBezTo>
                      <a:pt x="334" y="834"/>
                      <a:pt x="134" y="1668"/>
                      <a:pt x="0" y="2536"/>
                    </a:cubicBezTo>
                    <a:cubicBezTo>
                      <a:pt x="601" y="2736"/>
                      <a:pt x="1168" y="2902"/>
                      <a:pt x="1768" y="3069"/>
                    </a:cubicBezTo>
                    <a:cubicBezTo>
                      <a:pt x="2068" y="2169"/>
                      <a:pt x="2402" y="1268"/>
                      <a:pt x="2702" y="401"/>
                    </a:cubicBezTo>
                    <a:cubicBezTo>
                      <a:pt x="2002" y="267"/>
                      <a:pt x="1301" y="134"/>
                      <a:pt x="601"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553;p42">
                <a:extLst>
                  <a:ext uri="{FF2B5EF4-FFF2-40B4-BE49-F238E27FC236}">
                    <a16:creationId xmlns:a16="http://schemas.microsoft.com/office/drawing/2014/main" id="{3896BFCE-61E3-C8A4-76B2-F739EB7C3691}"/>
                  </a:ext>
                </a:extLst>
              </p:cNvPr>
              <p:cNvSpPr/>
              <p:nvPr/>
            </p:nvSpPr>
            <p:spPr>
              <a:xfrm>
                <a:off x="1390775" y="3748800"/>
                <a:ext cx="130950" cy="97575"/>
              </a:xfrm>
              <a:custGeom>
                <a:avLst/>
                <a:gdLst/>
                <a:ahLst/>
                <a:cxnLst/>
                <a:rect l="l" t="t" r="r" b="b"/>
                <a:pathLst>
                  <a:path w="5238" h="3903" extrusionOk="0">
                    <a:moveTo>
                      <a:pt x="735" y="0"/>
                    </a:moveTo>
                    <a:cubicBezTo>
                      <a:pt x="468" y="934"/>
                      <a:pt x="201" y="1868"/>
                      <a:pt x="1" y="2835"/>
                    </a:cubicBezTo>
                    <a:cubicBezTo>
                      <a:pt x="735" y="3036"/>
                      <a:pt x="1435" y="3236"/>
                      <a:pt x="2169" y="3403"/>
                    </a:cubicBezTo>
                    <a:cubicBezTo>
                      <a:pt x="2369" y="2635"/>
                      <a:pt x="2569" y="1901"/>
                      <a:pt x="2803" y="1268"/>
                    </a:cubicBezTo>
                    <a:cubicBezTo>
                      <a:pt x="2816" y="1242"/>
                      <a:pt x="2838" y="1231"/>
                      <a:pt x="2861" y="1231"/>
                    </a:cubicBezTo>
                    <a:cubicBezTo>
                      <a:pt x="2898" y="1231"/>
                      <a:pt x="2936" y="1260"/>
                      <a:pt x="2936" y="1301"/>
                    </a:cubicBezTo>
                    <a:cubicBezTo>
                      <a:pt x="2970" y="2068"/>
                      <a:pt x="3003" y="2835"/>
                      <a:pt x="3003" y="3603"/>
                    </a:cubicBezTo>
                    <a:cubicBezTo>
                      <a:pt x="3503" y="3703"/>
                      <a:pt x="4004" y="3803"/>
                      <a:pt x="4504" y="3903"/>
                    </a:cubicBezTo>
                    <a:cubicBezTo>
                      <a:pt x="4738" y="2835"/>
                      <a:pt x="4938" y="1735"/>
                      <a:pt x="5238" y="667"/>
                    </a:cubicBezTo>
                    <a:cubicBezTo>
                      <a:pt x="3737" y="500"/>
                      <a:pt x="2236" y="267"/>
                      <a:pt x="735"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554;p42">
                <a:extLst>
                  <a:ext uri="{FF2B5EF4-FFF2-40B4-BE49-F238E27FC236}">
                    <a16:creationId xmlns:a16="http://schemas.microsoft.com/office/drawing/2014/main" id="{3FACB2CA-B9D6-BB69-0285-0F1A72642CDA}"/>
                  </a:ext>
                </a:extLst>
              </p:cNvPr>
              <p:cNvSpPr/>
              <p:nvPr/>
            </p:nvSpPr>
            <p:spPr>
              <a:xfrm>
                <a:off x="1540900" y="3768800"/>
                <a:ext cx="78400" cy="95100"/>
              </a:xfrm>
              <a:custGeom>
                <a:avLst/>
                <a:gdLst/>
                <a:ahLst/>
                <a:cxnLst/>
                <a:rect l="l" t="t" r="r" b="b"/>
                <a:pathLst>
                  <a:path w="3136" h="3804" extrusionOk="0">
                    <a:moveTo>
                      <a:pt x="534" y="1"/>
                    </a:moveTo>
                    <a:cubicBezTo>
                      <a:pt x="300" y="1135"/>
                      <a:pt x="167" y="2269"/>
                      <a:pt x="0" y="3403"/>
                    </a:cubicBezTo>
                    <a:cubicBezTo>
                      <a:pt x="901" y="3537"/>
                      <a:pt x="1801" y="3703"/>
                      <a:pt x="2735" y="3803"/>
                    </a:cubicBezTo>
                    <a:cubicBezTo>
                      <a:pt x="2902" y="2636"/>
                      <a:pt x="3002" y="1435"/>
                      <a:pt x="3136" y="267"/>
                    </a:cubicBezTo>
                    <a:cubicBezTo>
                      <a:pt x="2268" y="201"/>
                      <a:pt x="1368" y="101"/>
                      <a:pt x="534"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555;p42">
                <a:extLst>
                  <a:ext uri="{FF2B5EF4-FFF2-40B4-BE49-F238E27FC236}">
                    <a16:creationId xmlns:a16="http://schemas.microsoft.com/office/drawing/2014/main" id="{8652C787-7E36-C1DC-3EE8-2DA92E6EA424}"/>
                  </a:ext>
                </a:extLst>
              </p:cNvPr>
              <p:cNvSpPr/>
              <p:nvPr/>
            </p:nvSpPr>
            <p:spPr>
              <a:xfrm>
                <a:off x="2029575" y="3770475"/>
                <a:ext cx="45050" cy="91750"/>
              </a:xfrm>
              <a:custGeom>
                <a:avLst/>
                <a:gdLst/>
                <a:ahLst/>
                <a:cxnLst/>
                <a:rect l="l" t="t" r="r" b="b"/>
                <a:pathLst>
                  <a:path w="1802" h="3670" extrusionOk="0">
                    <a:moveTo>
                      <a:pt x="1635" y="0"/>
                    </a:moveTo>
                    <a:cubicBezTo>
                      <a:pt x="1101" y="67"/>
                      <a:pt x="534" y="134"/>
                      <a:pt x="0" y="167"/>
                    </a:cubicBezTo>
                    <a:cubicBezTo>
                      <a:pt x="67" y="968"/>
                      <a:pt x="134" y="1735"/>
                      <a:pt x="234" y="2502"/>
                    </a:cubicBezTo>
                    <a:cubicBezTo>
                      <a:pt x="301" y="2869"/>
                      <a:pt x="334" y="3269"/>
                      <a:pt x="401" y="3670"/>
                    </a:cubicBezTo>
                    <a:cubicBezTo>
                      <a:pt x="834" y="3603"/>
                      <a:pt x="1268" y="3570"/>
                      <a:pt x="1702" y="3503"/>
                    </a:cubicBezTo>
                    <a:cubicBezTo>
                      <a:pt x="1768" y="2636"/>
                      <a:pt x="1802" y="1835"/>
                      <a:pt x="1802" y="1702"/>
                    </a:cubicBezTo>
                    <a:cubicBezTo>
                      <a:pt x="1735" y="1235"/>
                      <a:pt x="1668" y="634"/>
                      <a:pt x="1635"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556;p42">
                <a:extLst>
                  <a:ext uri="{FF2B5EF4-FFF2-40B4-BE49-F238E27FC236}">
                    <a16:creationId xmlns:a16="http://schemas.microsoft.com/office/drawing/2014/main" id="{AE910CA0-5349-4EB3-52B1-7004C27C6D0B}"/>
                  </a:ext>
                </a:extLst>
              </p:cNvPr>
              <p:cNvSpPr/>
              <p:nvPr/>
            </p:nvSpPr>
            <p:spPr>
              <a:xfrm>
                <a:off x="1632625" y="3776300"/>
                <a:ext cx="67575" cy="96775"/>
              </a:xfrm>
              <a:custGeom>
                <a:avLst/>
                <a:gdLst/>
                <a:ahLst/>
                <a:cxnLst/>
                <a:rect l="l" t="t" r="r" b="b"/>
                <a:pathLst>
                  <a:path w="2703" h="3871" extrusionOk="0">
                    <a:moveTo>
                      <a:pt x="0" y="1"/>
                    </a:moveTo>
                    <a:lnTo>
                      <a:pt x="0" y="1"/>
                    </a:lnTo>
                    <a:cubicBezTo>
                      <a:pt x="67" y="1202"/>
                      <a:pt x="101" y="2436"/>
                      <a:pt x="67" y="3637"/>
                    </a:cubicBezTo>
                    <a:cubicBezTo>
                      <a:pt x="901" y="3737"/>
                      <a:pt x="1735" y="3804"/>
                      <a:pt x="2569" y="3870"/>
                    </a:cubicBezTo>
                    <a:cubicBezTo>
                      <a:pt x="2502" y="2636"/>
                      <a:pt x="2569" y="1402"/>
                      <a:pt x="2702" y="168"/>
                    </a:cubicBezTo>
                    <a:cubicBezTo>
                      <a:pt x="1802" y="134"/>
                      <a:pt x="901" y="68"/>
                      <a:pt x="0"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557;p42">
                <a:extLst>
                  <a:ext uri="{FF2B5EF4-FFF2-40B4-BE49-F238E27FC236}">
                    <a16:creationId xmlns:a16="http://schemas.microsoft.com/office/drawing/2014/main" id="{E0803BAA-4530-17FD-D418-0B5E1D74B0B6}"/>
                  </a:ext>
                </a:extLst>
              </p:cNvPr>
              <p:cNvSpPr/>
              <p:nvPr/>
            </p:nvSpPr>
            <p:spPr>
              <a:xfrm>
                <a:off x="1716850" y="3781300"/>
                <a:ext cx="59225" cy="94275"/>
              </a:xfrm>
              <a:custGeom>
                <a:avLst/>
                <a:gdLst/>
                <a:ahLst/>
                <a:cxnLst/>
                <a:rect l="l" t="t" r="r" b="b"/>
                <a:pathLst>
                  <a:path w="2369" h="3771" extrusionOk="0">
                    <a:moveTo>
                      <a:pt x="34" y="1"/>
                    </a:moveTo>
                    <a:cubicBezTo>
                      <a:pt x="1" y="1235"/>
                      <a:pt x="1" y="2469"/>
                      <a:pt x="67" y="3704"/>
                    </a:cubicBezTo>
                    <a:cubicBezTo>
                      <a:pt x="701" y="3737"/>
                      <a:pt x="1335" y="3770"/>
                      <a:pt x="1969" y="3770"/>
                    </a:cubicBezTo>
                    <a:cubicBezTo>
                      <a:pt x="2169" y="2570"/>
                      <a:pt x="2336" y="1335"/>
                      <a:pt x="2369" y="101"/>
                    </a:cubicBezTo>
                    <a:cubicBezTo>
                      <a:pt x="1602" y="68"/>
                      <a:pt x="801" y="34"/>
                      <a:pt x="34"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558;p42">
                <a:extLst>
                  <a:ext uri="{FF2B5EF4-FFF2-40B4-BE49-F238E27FC236}">
                    <a16:creationId xmlns:a16="http://schemas.microsoft.com/office/drawing/2014/main" id="{92F6EF5C-D402-CE70-24FA-32FEDDD96D9D}"/>
                  </a:ext>
                </a:extLst>
              </p:cNvPr>
              <p:cNvSpPr/>
              <p:nvPr/>
            </p:nvSpPr>
            <p:spPr>
              <a:xfrm>
                <a:off x="1791900" y="3776300"/>
                <a:ext cx="226025" cy="100100"/>
              </a:xfrm>
              <a:custGeom>
                <a:avLst/>
                <a:gdLst/>
                <a:ahLst/>
                <a:cxnLst/>
                <a:rect l="l" t="t" r="r" b="b"/>
                <a:pathLst>
                  <a:path w="9041" h="4004" extrusionOk="0">
                    <a:moveTo>
                      <a:pt x="8774" y="1"/>
                    </a:moveTo>
                    <a:cubicBezTo>
                      <a:pt x="6349" y="226"/>
                      <a:pt x="3924" y="309"/>
                      <a:pt x="1479" y="309"/>
                    </a:cubicBezTo>
                    <a:cubicBezTo>
                      <a:pt x="1031" y="309"/>
                      <a:pt x="583" y="306"/>
                      <a:pt x="134" y="301"/>
                    </a:cubicBezTo>
                    <a:lnTo>
                      <a:pt x="134" y="301"/>
                    </a:lnTo>
                    <a:cubicBezTo>
                      <a:pt x="167" y="1535"/>
                      <a:pt x="134" y="2770"/>
                      <a:pt x="1" y="4004"/>
                    </a:cubicBezTo>
                    <a:cubicBezTo>
                      <a:pt x="1001" y="4004"/>
                      <a:pt x="2002" y="4004"/>
                      <a:pt x="3003" y="3970"/>
                    </a:cubicBezTo>
                    <a:cubicBezTo>
                      <a:pt x="3036" y="3470"/>
                      <a:pt x="3036" y="2970"/>
                      <a:pt x="2969" y="2436"/>
                    </a:cubicBezTo>
                    <a:cubicBezTo>
                      <a:pt x="2948" y="2371"/>
                      <a:pt x="3010" y="2335"/>
                      <a:pt x="3065" y="2335"/>
                    </a:cubicBezTo>
                    <a:cubicBezTo>
                      <a:pt x="3096" y="2335"/>
                      <a:pt x="3124" y="2346"/>
                      <a:pt x="3136" y="2369"/>
                    </a:cubicBezTo>
                    <a:cubicBezTo>
                      <a:pt x="3403" y="2870"/>
                      <a:pt x="3603" y="3403"/>
                      <a:pt x="3737" y="3937"/>
                    </a:cubicBezTo>
                    <a:cubicBezTo>
                      <a:pt x="4471" y="3904"/>
                      <a:pt x="5171" y="3870"/>
                      <a:pt x="5872" y="3837"/>
                    </a:cubicBezTo>
                    <a:cubicBezTo>
                      <a:pt x="5872" y="2736"/>
                      <a:pt x="5738" y="1635"/>
                      <a:pt x="5304" y="601"/>
                    </a:cubicBezTo>
                    <a:cubicBezTo>
                      <a:pt x="5304" y="560"/>
                      <a:pt x="5330" y="532"/>
                      <a:pt x="5357" y="532"/>
                    </a:cubicBezTo>
                    <a:cubicBezTo>
                      <a:pt x="5374" y="532"/>
                      <a:pt x="5392" y="542"/>
                      <a:pt x="5405" y="568"/>
                    </a:cubicBezTo>
                    <a:cubicBezTo>
                      <a:pt x="6238" y="1535"/>
                      <a:pt x="6705" y="2603"/>
                      <a:pt x="7006" y="3737"/>
                    </a:cubicBezTo>
                    <a:cubicBezTo>
                      <a:pt x="7673" y="3670"/>
                      <a:pt x="8373" y="3603"/>
                      <a:pt x="9040" y="3537"/>
                    </a:cubicBezTo>
                    <a:cubicBezTo>
                      <a:pt x="9007" y="3036"/>
                      <a:pt x="8974" y="2536"/>
                      <a:pt x="8907" y="2036"/>
                    </a:cubicBezTo>
                    <a:cubicBezTo>
                      <a:pt x="8840" y="1369"/>
                      <a:pt x="8807" y="701"/>
                      <a:pt x="8774"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559;p42">
                <a:extLst>
                  <a:ext uri="{FF2B5EF4-FFF2-40B4-BE49-F238E27FC236}">
                    <a16:creationId xmlns:a16="http://schemas.microsoft.com/office/drawing/2014/main" id="{0A94EDCF-3981-0560-1096-FE15D2609A15}"/>
                  </a:ext>
                </a:extLst>
              </p:cNvPr>
              <p:cNvSpPr/>
              <p:nvPr/>
            </p:nvSpPr>
            <p:spPr>
              <a:xfrm>
                <a:off x="1479175" y="4027325"/>
                <a:ext cx="154300" cy="40050"/>
              </a:xfrm>
              <a:custGeom>
                <a:avLst/>
                <a:gdLst/>
                <a:ahLst/>
                <a:cxnLst/>
                <a:rect l="l" t="t" r="r" b="b"/>
                <a:pathLst>
                  <a:path w="6172" h="1602" extrusionOk="0">
                    <a:moveTo>
                      <a:pt x="2170" y="0"/>
                    </a:moveTo>
                    <a:cubicBezTo>
                      <a:pt x="1439" y="0"/>
                      <a:pt x="712" y="89"/>
                      <a:pt x="1" y="267"/>
                    </a:cubicBezTo>
                    <a:lnTo>
                      <a:pt x="168" y="1034"/>
                    </a:lnTo>
                    <a:cubicBezTo>
                      <a:pt x="868" y="871"/>
                      <a:pt x="1569" y="789"/>
                      <a:pt x="2269" y="789"/>
                    </a:cubicBezTo>
                    <a:cubicBezTo>
                      <a:pt x="2569" y="789"/>
                      <a:pt x="2869" y="804"/>
                      <a:pt x="3170" y="834"/>
                    </a:cubicBezTo>
                    <a:cubicBezTo>
                      <a:pt x="4104" y="934"/>
                      <a:pt x="5004" y="1201"/>
                      <a:pt x="5838" y="1602"/>
                    </a:cubicBezTo>
                    <a:lnTo>
                      <a:pt x="6172" y="901"/>
                    </a:lnTo>
                    <a:cubicBezTo>
                      <a:pt x="5271" y="467"/>
                      <a:pt x="4270" y="167"/>
                      <a:pt x="3270" y="67"/>
                    </a:cubicBezTo>
                    <a:cubicBezTo>
                      <a:pt x="2903" y="23"/>
                      <a:pt x="2536" y="0"/>
                      <a:pt x="217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560;p42">
                <a:extLst>
                  <a:ext uri="{FF2B5EF4-FFF2-40B4-BE49-F238E27FC236}">
                    <a16:creationId xmlns:a16="http://schemas.microsoft.com/office/drawing/2014/main" id="{39D46789-2F68-2108-ABAE-1D78502C6BDD}"/>
                  </a:ext>
                </a:extLst>
              </p:cNvPr>
              <p:cNvSpPr/>
              <p:nvPr/>
            </p:nvSpPr>
            <p:spPr>
              <a:xfrm>
                <a:off x="1593425" y="3737450"/>
                <a:ext cx="460350" cy="482750"/>
              </a:xfrm>
              <a:custGeom>
                <a:avLst/>
                <a:gdLst/>
                <a:ahLst/>
                <a:cxnLst/>
                <a:rect l="l" t="t" r="r" b="b"/>
                <a:pathLst>
                  <a:path w="18414" h="19310" extrusionOk="0">
                    <a:moveTo>
                      <a:pt x="9558" y="804"/>
                    </a:moveTo>
                    <a:cubicBezTo>
                      <a:pt x="9841" y="804"/>
                      <a:pt x="10125" y="821"/>
                      <a:pt x="10408" y="854"/>
                    </a:cubicBezTo>
                    <a:cubicBezTo>
                      <a:pt x="12510" y="1088"/>
                      <a:pt x="14411" y="2222"/>
                      <a:pt x="15712" y="4057"/>
                    </a:cubicBezTo>
                    <a:cubicBezTo>
                      <a:pt x="17046" y="5891"/>
                      <a:pt x="17613" y="8226"/>
                      <a:pt x="17346" y="10561"/>
                    </a:cubicBezTo>
                    <a:cubicBezTo>
                      <a:pt x="17046" y="12930"/>
                      <a:pt x="15979" y="15065"/>
                      <a:pt x="14278" y="16532"/>
                    </a:cubicBezTo>
                    <a:cubicBezTo>
                      <a:pt x="12798" y="17838"/>
                      <a:pt x="11016" y="18513"/>
                      <a:pt x="9172" y="18513"/>
                    </a:cubicBezTo>
                    <a:cubicBezTo>
                      <a:pt x="8896" y="18513"/>
                      <a:pt x="8618" y="18497"/>
                      <a:pt x="8340" y="18467"/>
                    </a:cubicBezTo>
                    <a:cubicBezTo>
                      <a:pt x="3937" y="17967"/>
                      <a:pt x="835" y="13597"/>
                      <a:pt x="1402" y="8727"/>
                    </a:cubicBezTo>
                    <a:cubicBezTo>
                      <a:pt x="1669" y="6358"/>
                      <a:pt x="2769" y="4257"/>
                      <a:pt x="4471" y="2756"/>
                    </a:cubicBezTo>
                    <a:cubicBezTo>
                      <a:pt x="5705" y="1655"/>
                      <a:pt x="7172" y="1021"/>
                      <a:pt x="8707" y="854"/>
                    </a:cubicBezTo>
                    <a:cubicBezTo>
                      <a:pt x="8990" y="821"/>
                      <a:pt x="9274" y="804"/>
                      <a:pt x="9558" y="804"/>
                    </a:cubicBezTo>
                    <a:close/>
                    <a:moveTo>
                      <a:pt x="9537" y="0"/>
                    </a:moveTo>
                    <a:cubicBezTo>
                      <a:pt x="7530" y="0"/>
                      <a:pt x="5587" y="740"/>
                      <a:pt x="3970" y="2155"/>
                    </a:cubicBezTo>
                    <a:cubicBezTo>
                      <a:pt x="2102" y="3790"/>
                      <a:pt x="901" y="6091"/>
                      <a:pt x="634" y="8627"/>
                    </a:cubicBezTo>
                    <a:cubicBezTo>
                      <a:pt x="1" y="13930"/>
                      <a:pt x="3436" y="18667"/>
                      <a:pt x="8273" y="19234"/>
                    </a:cubicBezTo>
                    <a:cubicBezTo>
                      <a:pt x="8573" y="19284"/>
                      <a:pt x="8882" y="19309"/>
                      <a:pt x="9195" y="19309"/>
                    </a:cubicBezTo>
                    <a:cubicBezTo>
                      <a:pt x="9507" y="19309"/>
                      <a:pt x="9824" y="19284"/>
                      <a:pt x="10141" y="19234"/>
                    </a:cubicBezTo>
                    <a:cubicBezTo>
                      <a:pt x="11809" y="19067"/>
                      <a:pt x="13410" y="18334"/>
                      <a:pt x="14778" y="17133"/>
                    </a:cubicBezTo>
                    <a:cubicBezTo>
                      <a:pt x="16646" y="15532"/>
                      <a:pt x="17813" y="13230"/>
                      <a:pt x="18114" y="10661"/>
                    </a:cubicBezTo>
                    <a:cubicBezTo>
                      <a:pt x="18414" y="8126"/>
                      <a:pt x="17780" y="5591"/>
                      <a:pt x="16346" y="3590"/>
                    </a:cubicBezTo>
                    <a:cubicBezTo>
                      <a:pt x="14911" y="1588"/>
                      <a:pt x="12843" y="321"/>
                      <a:pt x="10475" y="54"/>
                    </a:cubicBezTo>
                    <a:cubicBezTo>
                      <a:pt x="10161" y="18"/>
                      <a:pt x="9849" y="0"/>
                      <a:pt x="95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561;p42">
                <a:extLst>
                  <a:ext uri="{FF2B5EF4-FFF2-40B4-BE49-F238E27FC236}">
                    <a16:creationId xmlns:a16="http://schemas.microsoft.com/office/drawing/2014/main" id="{6C878647-616A-CD67-EE2A-EC830C79442D}"/>
                  </a:ext>
                </a:extLst>
              </p:cNvPr>
              <p:cNvSpPr/>
              <p:nvPr/>
            </p:nvSpPr>
            <p:spPr>
              <a:xfrm>
                <a:off x="1073900" y="3677400"/>
                <a:ext cx="460350" cy="482125"/>
              </a:xfrm>
              <a:custGeom>
                <a:avLst/>
                <a:gdLst/>
                <a:ahLst/>
                <a:cxnLst/>
                <a:rect l="l" t="t" r="r" b="b"/>
                <a:pathLst>
                  <a:path w="18414" h="19285" extrusionOk="0">
                    <a:moveTo>
                      <a:pt x="9576" y="776"/>
                    </a:moveTo>
                    <a:cubicBezTo>
                      <a:pt x="9852" y="776"/>
                      <a:pt x="10130" y="791"/>
                      <a:pt x="10408" y="821"/>
                    </a:cubicBezTo>
                    <a:cubicBezTo>
                      <a:pt x="12509" y="1088"/>
                      <a:pt x="14410" y="2222"/>
                      <a:pt x="15711" y="4057"/>
                    </a:cubicBezTo>
                    <a:cubicBezTo>
                      <a:pt x="17046" y="5892"/>
                      <a:pt x="17613" y="8193"/>
                      <a:pt x="17346" y="10562"/>
                    </a:cubicBezTo>
                    <a:cubicBezTo>
                      <a:pt x="17079" y="12930"/>
                      <a:pt x="15978" y="15031"/>
                      <a:pt x="14277" y="16533"/>
                    </a:cubicBezTo>
                    <a:cubicBezTo>
                      <a:pt x="12814" y="17795"/>
                      <a:pt x="11055" y="18490"/>
                      <a:pt x="9233" y="18490"/>
                    </a:cubicBezTo>
                    <a:cubicBezTo>
                      <a:pt x="8936" y="18490"/>
                      <a:pt x="8638" y="18471"/>
                      <a:pt x="8339" y="18434"/>
                    </a:cubicBezTo>
                    <a:cubicBezTo>
                      <a:pt x="3970" y="17934"/>
                      <a:pt x="834" y="13564"/>
                      <a:pt x="1401" y="8727"/>
                    </a:cubicBezTo>
                    <a:cubicBezTo>
                      <a:pt x="1668" y="6359"/>
                      <a:pt x="2769" y="4224"/>
                      <a:pt x="4470" y="2756"/>
                    </a:cubicBezTo>
                    <a:cubicBezTo>
                      <a:pt x="5950" y="1450"/>
                      <a:pt x="7732" y="776"/>
                      <a:pt x="9576" y="776"/>
                    </a:cubicBezTo>
                    <a:close/>
                    <a:moveTo>
                      <a:pt x="9537" y="0"/>
                    </a:moveTo>
                    <a:cubicBezTo>
                      <a:pt x="7529" y="0"/>
                      <a:pt x="5587" y="740"/>
                      <a:pt x="3970" y="2156"/>
                    </a:cubicBezTo>
                    <a:cubicBezTo>
                      <a:pt x="2102" y="3757"/>
                      <a:pt x="934" y="6058"/>
                      <a:pt x="634" y="8627"/>
                    </a:cubicBezTo>
                    <a:cubicBezTo>
                      <a:pt x="0" y="13897"/>
                      <a:pt x="3436" y="18667"/>
                      <a:pt x="8273" y="19234"/>
                    </a:cubicBezTo>
                    <a:cubicBezTo>
                      <a:pt x="8573" y="19268"/>
                      <a:pt x="8882" y="19284"/>
                      <a:pt x="9194" y="19284"/>
                    </a:cubicBezTo>
                    <a:cubicBezTo>
                      <a:pt x="9507" y="19284"/>
                      <a:pt x="9824" y="19268"/>
                      <a:pt x="10141" y="19234"/>
                    </a:cubicBezTo>
                    <a:cubicBezTo>
                      <a:pt x="11809" y="19034"/>
                      <a:pt x="13410" y="18334"/>
                      <a:pt x="14777" y="17133"/>
                    </a:cubicBezTo>
                    <a:cubicBezTo>
                      <a:pt x="16645" y="15498"/>
                      <a:pt x="17846" y="13197"/>
                      <a:pt x="18113" y="10662"/>
                    </a:cubicBezTo>
                    <a:cubicBezTo>
                      <a:pt x="18413" y="8093"/>
                      <a:pt x="17780" y="5591"/>
                      <a:pt x="16345" y="3590"/>
                    </a:cubicBezTo>
                    <a:cubicBezTo>
                      <a:pt x="14911" y="1588"/>
                      <a:pt x="12843" y="321"/>
                      <a:pt x="10474" y="54"/>
                    </a:cubicBezTo>
                    <a:cubicBezTo>
                      <a:pt x="10161" y="18"/>
                      <a:pt x="9848" y="0"/>
                      <a:pt x="95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86417619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2"/>
          <a:srcRect b="26724"/>
          <a:stretch/>
        </p:blipFill>
        <p:spPr>
          <a:xfrm>
            <a:off x="0" y="1"/>
            <a:ext cx="9217951" cy="5421085"/>
          </a:xfrm>
          <a:prstGeom prst="rect">
            <a:avLst/>
          </a:prstGeom>
        </p:spPr>
      </p:pic>
      <p:pic>
        <p:nvPicPr>
          <p:cNvPr id="7" name="ngdung">
            <a:extLst>
              <a:ext uri="{FF2B5EF4-FFF2-40B4-BE49-F238E27FC236}">
                <a16:creationId xmlns:a16="http://schemas.microsoft.com/office/drawing/2014/main" id="{97351C5B-F110-4AF2-BF84-EDE3C290C3F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952383" y="2574203"/>
            <a:ext cx="3239234" cy="2212397"/>
          </a:xfrm>
          <a:prstGeom prst="rect">
            <a:avLst/>
          </a:prstGeom>
        </p:spPr>
      </p:pic>
      <p:sp>
        <p:nvSpPr>
          <p:cNvPr id="9" name="Rectangle 8"/>
          <p:cNvSpPr/>
          <p:nvPr/>
        </p:nvSpPr>
        <p:spPr>
          <a:xfrm>
            <a:off x="795174" y="1156547"/>
            <a:ext cx="8136489" cy="1314450"/>
          </a:xfrm>
          <a:prstGeom prst="rect">
            <a:avLst/>
          </a:prstGeom>
          <a:solidFill>
            <a:schemeClr val="dk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sp>
        <p:nvSpPr>
          <p:cNvPr id="12" name="TextBox 11"/>
          <p:cNvSpPr txBox="1"/>
          <p:nvPr/>
        </p:nvSpPr>
        <p:spPr>
          <a:xfrm>
            <a:off x="558083" y="1386732"/>
            <a:ext cx="8610670" cy="854080"/>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4950" b="1" i="0" u="none" strike="noStrike" kern="1200" cap="none" spc="0" normalizeH="0" baseline="0" noProof="0" dirty="0">
                <a:ln>
                  <a:noFill/>
                </a:ln>
                <a:solidFill>
                  <a:prstClr val="white"/>
                </a:solidFill>
                <a:effectLst/>
                <a:uLnTx/>
                <a:uFillTx/>
                <a:latin typeface="Bungee Inline" pitchFamily="2" charset="0"/>
                <a:ea typeface="+mn-ea"/>
                <a:cs typeface="Arial"/>
                <a:sym typeface="Arial"/>
              </a:rPr>
              <a:t>VƯỢT CHƯỚNG NGẠI VẬT</a:t>
            </a:r>
          </a:p>
        </p:txBody>
      </p:sp>
    </p:spTree>
    <p:extLst>
      <p:ext uri="{BB962C8B-B14F-4D97-AF65-F5344CB8AC3E}">
        <p14:creationId xmlns:p14="http://schemas.microsoft.com/office/powerpoint/2010/main" val="126891886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strVal val="#ppt_w+.3"/>
                                          </p:val>
                                        </p:tav>
                                        <p:tav tm="100000">
                                          <p:val>
                                            <p:strVal val="#ppt_w"/>
                                          </p:val>
                                        </p:tav>
                                      </p:tavLst>
                                    </p:anim>
                                    <p:anim calcmode="lin" valueType="num">
                                      <p:cBhvr>
                                        <p:cTn id="8" dur="1000" fill="hold"/>
                                        <p:tgtEl>
                                          <p:spTgt spid="9"/>
                                        </p:tgtEl>
                                        <p:attrNameLst>
                                          <p:attrName>ppt_h</p:attrName>
                                        </p:attrNameLst>
                                      </p:cBhvr>
                                      <p:tavLst>
                                        <p:tav tm="0">
                                          <p:val>
                                            <p:strVal val="#ppt_h"/>
                                          </p:val>
                                        </p:tav>
                                        <p:tav tm="100000">
                                          <p:val>
                                            <p:strVal val="#ppt_h"/>
                                          </p:val>
                                        </p:tav>
                                      </p:tavLst>
                                    </p:anim>
                                    <p:animEffect transition="in" filter="fade">
                                      <p:cBhvr>
                                        <p:cTn id="9" dur="1000"/>
                                        <p:tgtEl>
                                          <p:spTgt spid="9"/>
                                        </p:tgtEl>
                                      </p:cBhvr>
                                    </p:animEffect>
                                  </p:childTnLst>
                                </p:cTn>
                              </p:par>
                              <p:par>
                                <p:cTn id="10" presetID="50" presetClass="entr" presetSubtype="0" decel="100000" fill="hold" grpId="0" nodeType="with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p:cTn id="12" dur="1000" fill="hold"/>
                                        <p:tgtEl>
                                          <p:spTgt spid="12"/>
                                        </p:tgtEl>
                                        <p:attrNameLst>
                                          <p:attrName>ppt_w</p:attrName>
                                        </p:attrNameLst>
                                      </p:cBhvr>
                                      <p:tavLst>
                                        <p:tav tm="0">
                                          <p:val>
                                            <p:strVal val="#ppt_w+.3"/>
                                          </p:val>
                                        </p:tav>
                                        <p:tav tm="100000">
                                          <p:val>
                                            <p:strVal val="#ppt_w"/>
                                          </p:val>
                                        </p:tav>
                                      </p:tavLst>
                                    </p:anim>
                                    <p:anim calcmode="lin" valueType="num">
                                      <p:cBhvr>
                                        <p:cTn id="13" dur="1000" fill="hold"/>
                                        <p:tgtEl>
                                          <p:spTgt spid="12"/>
                                        </p:tgtEl>
                                        <p:attrNameLst>
                                          <p:attrName>ppt_h</p:attrName>
                                        </p:attrNameLst>
                                      </p:cBhvr>
                                      <p:tavLst>
                                        <p:tav tm="0">
                                          <p:val>
                                            <p:strVal val="#ppt_h"/>
                                          </p:val>
                                        </p:tav>
                                        <p:tav tm="100000">
                                          <p:val>
                                            <p:strVal val="#ppt_h"/>
                                          </p:val>
                                        </p:tav>
                                      </p:tavLst>
                                    </p:anim>
                                    <p:animEffect transition="in" filter="fade">
                                      <p:cBhvr>
                                        <p:cTn id="14" dur="1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CẤM BUÔN BÁN, CẤM REUP">
            <a:extLst>
              <a:ext uri="{FF2B5EF4-FFF2-40B4-BE49-F238E27FC236}">
                <a16:creationId xmlns:a16="http://schemas.microsoft.com/office/drawing/2014/main" id="{A771E4F9-3621-4EF0-8FFB-115BC918F0F9}"/>
              </a:ext>
            </a:extLst>
          </p:cNvPr>
          <p:cNvGrpSpPr/>
          <p:nvPr/>
        </p:nvGrpSpPr>
        <p:grpSpPr>
          <a:xfrm>
            <a:off x="0" y="0"/>
            <a:ext cx="18288000" cy="5138546"/>
            <a:chOff x="-19812000" y="181103"/>
            <a:chExt cx="24384000" cy="6851394"/>
          </a:xfrm>
        </p:grpSpPr>
        <p:pic>
          <p:nvPicPr>
            <p:cNvPr id="19" name="Picture 18">
              <a:extLst>
                <a:ext uri="{FF2B5EF4-FFF2-40B4-BE49-F238E27FC236}">
                  <a16:creationId xmlns:a16="http://schemas.microsoft.com/office/drawing/2014/main" id="{35CB0125-D3AC-4EAA-805B-8C88E39541E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H="1">
              <a:off x="-19812000" y="181103"/>
              <a:ext cx="12192000" cy="6851394"/>
            </a:xfrm>
            <a:prstGeom prst="rect">
              <a:avLst/>
            </a:prstGeom>
          </p:spPr>
        </p:pic>
        <p:pic>
          <p:nvPicPr>
            <p:cNvPr id="22" name="Picture 21">
              <a:extLst>
                <a:ext uri="{FF2B5EF4-FFF2-40B4-BE49-F238E27FC236}">
                  <a16:creationId xmlns:a16="http://schemas.microsoft.com/office/drawing/2014/main" id="{0B04F04D-57C6-472E-BA7F-CA90CF09180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H="1">
              <a:off x="-7620000" y="181103"/>
              <a:ext cx="12192000" cy="6851394"/>
            </a:xfrm>
            <a:prstGeom prst="rect">
              <a:avLst/>
            </a:prstGeom>
          </p:spPr>
        </p:pic>
      </p:grpSp>
      <p:pic>
        <p:nvPicPr>
          <p:cNvPr id="7" name="Vào http://fb.com/nkpowerskills tải game miễn phí">
            <a:extLst>
              <a:ext uri="{FF2B5EF4-FFF2-40B4-BE49-F238E27FC236}">
                <a16:creationId xmlns:a16="http://schemas.microsoft.com/office/drawing/2014/main" id="{97351C5B-F110-4AF2-BF84-EDE3C290C3F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04054" y="3231160"/>
            <a:ext cx="2280557" cy="1557620"/>
          </a:xfrm>
          <a:prstGeom prst="rect">
            <a:avLst/>
          </a:prstGeom>
        </p:spPr>
      </p:pic>
      <p:pic>
        <p:nvPicPr>
          <p:cNvPr id="5124" name="ĐC SHARE MIỄN PHÍ BỞI NK POWERSKILLS" descr="Download Software Development Services - Covent Garden PNG Image ..."/>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791168" y="1669495"/>
            <a:ext cx="1561664" cy="1561664"/>
          </a:xfrm>
          <a:prstGeom prst="rect">
            <a:avLst/>
          </a:prstGeom>
          <a:noFill/>
          <a:effectLst>
            <a:glow rad="228600">
              <a:schemeClr val="accent2">
                <a:satMod val="175000"/>
                <a:alpha val="40000"/>
              </a:schemeClr>
            </a:glow>
          </a:effectLst>
          <a:extLst>
            <a:ext uri="{909E8E84-426E-40DD-AFC4-6F175D3DCCD1}">
              <a14:hiddenFill xmlns:a14="http://schemas.microsoft.com/office/drawing/2010/main">
                <a:solidFill>
                  <a:srgbClr val="FFFFFF"/>
                </a:solidFill>
              </a14:hiddenFill>
            </a:ext>
          </a:extLst>
        </p:spPr>
      </p:pic>
      <p:pic>
        <p:nvPicPr>
          <p:cNvPr id="10" name="CẤM BUÔN BÁN, CẤM REUP">
            <a:extLst>
              <a:ext uri="{FF2B5EF4-FFF2-40B4-BE49-F238E27FC236}">
                <a16:creationId xmlns:a16="http://schemas.microsoft.com/office/drawing/2014/main" id="{C3B0B4C0-EF19-4ECD-A454-77453237E8FD}"/>
              </a:ext>
            </a:extLst>
          </p:cNvPr>
          <p:cNvPicPr>
            <a:picLocks noChangeAspect="1"/>
          </p:cNvPicPr>
          <p:nvPr/>
        </p:nvPicPr>
        <p:blipFill>
          <a:blip r:embed="rId5" cstate="hqprint">
            <a:extLst>
              <a:ext uri="{28A0092B-C50C-407E-A947-70E740481C1C}">
                <a14:useLocalDpi xmlns:a14="http://schemas.microsoft.com/office/drawing/2010/main" val="0"/>
              </a:ext>
            </a:extLst>
          </a:blip>
          <a:stretch>
            <a:fillRect/>
          </a:stretch>
        </p:blipFill>
        <p:spPr>
          <a:xfrm>
            <a:off x="13952383" y="3564295"/>
            <a:ext cx="2643144" cy="1224485"/>
          </a:xfrm>
          <a:prstGeom prst="rect">
            <a:avLst/>
          </a:prstGeom>
        </p:spPr>
      </p:pic>
      <p:pic>
        <p:nvPicPr>
          <p:cNvPr id="11" name="Vào http://fb.com/nkpowerskills tải game miễn phí">
            <a:hlinkClick r:id="rId6" action="ppaction://hlinksldjump"/>
            <a:extLst>
              <a:ext uri="{FF2B5EF4-FFF2-40B4-BE49-F238E27FC236}">
                <a16:creationId xmlns:a16="http://schemas.microsoft.com/office/drawing/2014/main" id="{480BD20A-4EA3-4057-B30A-41708969BBC4}"/>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21432056">
            <a:off x="14784191" y="3778112"/>
            <a:ext cx="769050" cy="796848"/>
          </a:xfrm>
          <a:prstGeom prst="rect">
            <a:avLst/>
          </a:prstGeom>
        </p:spPr>
      </p:pic>
    </p:spTree>
    <p:extLst>
      <p:ext uri="{BB962C8B-B14F-4D97-AF65-F5344CB8AC3E}">
        <p14:creationId xmlns:p14="http://schemas.microsoft.com/office/powerpoint/2010/main" val="410019819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indefinite" fill="hold" nodeType="withEffect">
                                  <p:stCondLst>
                                    <p:cond delay="0"/>
                                  </p:stCondLst>
                                  <p:childTnLst>
                                    <p:animRot by="120000">
                                      <p:cBhvr>
                                        <p:cTn id="6" dur="100" fill="hold">
                                          <p:stCondLst>
                                            <p:cond delay="0"/>
                                          </p:stCondLst>
                                        </p:cTn>
                                        <p:tgtEl>
                                          <p:spTgt spid="5124"/>
                                        </p:tgtEl>
                                        <p:attrNameLst>
                                          <p:attrName>r</p:attrName>
                                        </p:attrNameLst>
                                      </p:cBhvr>
                                    </p:animRot>
                                    <p:animRot by="-240000">
                                      <p:cBhvr>
                                        <p:cTn id="7" dur="200" fill="hold">
                                          <p:stCondLst>
                                            <p:cond delay="200"/>
                                          </p:stCondLst>
                                        </p:cTn>
                                        <p:tgtEl>
                                          <p:spTgt spid="5124"/>
                                        </p:tgtEl>
                                        <p:attrNameLst>
                                          <p:attrName>r</p:attrName>
                                        </p:attrNameLst>
                                      </p:cBhvr>
                                    </p:animRot>
                                    <p:animRot by="240000">
                                      <p:cBhvr>
                                        <p:cTn id="8" dur="200" fill="hold">
                                          <p:stCondLst>
                                            <p:cond delay="400"/>
                                          </p:stCondLst>
                                        </p:cTn>
                                        <p:tgtEl>
                                          <p:spTgt spid="5124"/>
                                        </p:tgtEl>
                                        <p:attrNameLst>
                                          <p:attrName>r</p:attrName>
                                        </p:attrNameLst>
                                      </p:cBhvr>
                                    </p:animRot>
                                    <p:animRot by="-240000">
                                      <p:cBhvr>
                                        <p:cTn id="9" dur="200" fill="hold">
                                          <p:stCondLst>
                                            <p:cond delay="600"/>
                                          </p:stCondLst>
                                        </p:cTn>
                                        <p:tgtEl>
                                          <p:spTgt spid="5124"/>
                                        </p:tgtEl>
                                        <p:attrNameLst>
                                          <p:attrName>r</p:attrName>
                                        </p:attrNameLst>
                                      </p:cBhvr>
                                    </p:animRot>
                                    <p:animRot by="120000">
                                      <p:cBhvr>
                                        <p:cTn id="10" dur="200" fill="hold">
                                          <p:stCondLst>
                                            <p:cond delay="800"/>
                                          </p:stCondLst>
                                        </p:cTn>
                                        <p:tgtEl>
                                          <p:spTgt spid="512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1" restart="whenNotActive" fill="hold" evtFilter="cancelBubble" nodeType="interactiveSeq">
                <p:stCondLst>
                  <p:cond evt="onClick" delay="0">
                    <p:tgtEl>
                      <p:spTgt spid="5124"/>
                    </p:tgtEl>
                  </p:cond>
                </p:stCondLst>
                <p:endSync evt="end" delay="0">
                  <p:rtn val="all"/>
                </p:endSync>
                <p:childTnLst>
                  <p:par>
                    <p:cTn id="12" fill="hold">
                      <p:stCondLst>
                        <p:cond delay="0"/>
                      </p:stCondLst>
                      <p:childTnLst>
                        <p:par>
                          <p:cTn id="13" fill="hold">
                            <p:stCondLst>
                              <p:cond delay="0"/>
                            </p:stCondLst>
                            <p:childTnLst>
                              <p:par>
                                <p:cTn id="14" presetID="10" presetClass="exit" presetSubtype="0" fill="hold" nodeType="clickEffect">
                                  <p:stCondLst>
                                    <p:cond delay="0"/>
                                  </p:stCondLst>
                                  <p:childTnLst>
                                    <p:animEffect transition="out" filter="fade">
                                      <p:cBhvr>
                                        <p:cTn id="15" dur="500"/>
                                        <p:tgtEl>
                                          <p:spTgt spid="5124"/>
                                        </p:tgtEl>
                                      </p:cBhvr>
                                    </p:animEffect>
                                    <p:set>
                                      <p:cBhvr>
                                        <p:cTn id="16" dur="1" fill="hold">
                                          <p:stCondLst>
                                            <p:cond delay="499"/>
                                          </p:stCondLst>
                                        </p:cTn>
                                        <p:tgtEl>
                                          <p:spTgt spid="5124"/>
                                        </p:tgtEl>
                                        <p:attrNameLst>
                                          <p:attrName>style.visibility</p:attrName>
                                        </p:attrNameLst>
                                      </p:cBhvr>
                                      <p:to>
                                        <p:strVal val="hidden"/>
                                      </p:to>
                                    </p:set>
                                  </p:childTnLst>
                                </p:cTn>
                              </p:par>
                              <p:par>
                                <p:cTn id="17" presetID="35" presetClass="path" presetSubtype="0" fill="hold" nodeType="withEffect">
                                  <p:stCondLst>
                                    <p:cond delay="0"/>
                                  </p:stCondLst>
                                  <p:childTnLst>
                                    <p:animMotion origin="layout" path="M 0 -2.96296E-6 L -1 -2.96296E-6 " pathEditMode="relative" rAng="0" ptsTypes="AA">
                                      <p:cBhvr>
                                        <p:cTn id="18" dur="3000" fill="hold"/>
                                        <p:tgtEl>
                                          <p:spTgt spid="10"/>
                                        </p:tgtEl>
                                        <p:attrNameLst>
                                          <p:attrName>ppt_x</p:attrName>
                                          <p:attrName>ppt_y</p:attrName>
                                        </p:attrNameLst>
                                      </p:cBhvr>
                                      <p:rCtr x="-50000" y="0"/>
                                    </p:animMotion>
                                  </p:childTnLst>
                                </p:cTn>
                              </p:par>
                              <p:par>
                                <p:cTn id="19" presetID="35" presetClass="path" presetSubtype="0" fill="hold" nodeType="withEffect">
                                  <p:stCondLst>
                                    <p:cond delay="0"/>
                                  </p:stCondLst>
                                  <p:childTnLst>
                                    <p:animMotion origin="layout" path="M 0 -2.96296E-6 L -1 -2.96296E-6 " pathEditMode="relative" rAng="0" ptsTypes="AA">
                                      <p:cBhvr>
                                        <p:cTn id="20" dur="3000" fill="hold"/>
                                        <p:tgtEl>
                                          <p:spTgt spid="11"/>
                                        </p:tgtEl>
                                        <p:attrNameLst>
                                          <p:attrName>ppt_x</p:attrName>
                                          <p:attrName>ppt_y</p:attrName>
                                        </p:attrNameLst>
                                      </p:cBhvr>
                                      <p:rCtr x="-50000" y="0"/>
                                    </p:animMotion>
                                  </p:childTnLst>
                                </p:cTn>
                              </p:par>
                            </p:childTnLst>
                          </p:cTn>
                        </p:par>
                      </p:childTnLst>
                    </p:cTn>
                  </p:par>
                </p:childTnLst>
              </p:cTn>
              <p:nextCondLst>
                <p:cond evt="onClick" delay="0">
                  <p:tgtEl>
                    <p:spTgt spid="5124"/>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A771E4F9-3621-4EF0-8FFB-115BC918F0F9}"/>
              </a:ext>
            </a:extLst>
          </p:cNvPr>
          <p:cNvGrpSpPr/>
          <p:nvPr/>
        </p:nvGrpSpPr>
        <p:grpSpPr>
          <a:xfrm>
            <a:off x="0" y="4930"/>
            <a:ext cx="18288000" cy="5138546"/>
            <a:chOff x="-19812000" y="181103"/>
            <a:chExt cx="24384000" cy="6851394"/>
          </a:xfrm>
        </p:grpSpPr>
        <p:pic>
          <p:nvPicPr>
            <p:cNvPr id="32" name="Picture 31">
              <a:extLst>
                <a:ext uri="{FF2B5EF4-FFF2-40B4-BE49-F238E27FC236}">
                  <a16:creationId xmlns:a16="http://schemas.microsoft.com/office/drawing/2014/main" id="{35CB0125-D3AC-4EAA-805B-8C88E39541E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19812000" y="181103"/>
              <a:ext cx="12192000" cy="6851394"/>
            </a:xfrm>
            <a:prstGeom prst="rect">
              <a:avLst/>
            </a:prstGeom>
          </p:spPr>
        </p:pic>
        <p:pic>
          <p:nvPicPr>
            <p:cNvPr id="33" name="Picture 32">
              <a:extLst>
                <a:ext uri="{FF2B5EF4-FFF2-40B4-BE49-F238E27FC236}">
                  <a16:creationId xmlns:a16="http://schemas.microsoft.com/office/drawing/2014/main" id="{0B04F04D-57C6-472E-BA7F-CA90CF09180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7620000" y="181103"/>
              <a:ext cx="12192000" cy="6851394"/>
            </a:xfrm>
            <a:prstGeom prst="rect">
              <a:avLst/>
            </a:prstGeom>
          </p:spPr>
        </p:pic>
      </p:grpSp>
      <p:pic>
        <p:nvPicPr>
          <p:cNvPr id="8" name="ngdung">
            <a:extLst>
              <a:ext uri="{FF2B5EF4-FFF2-40B4-BE49-F238E27FC236}">
                <a16:creationId xmlns:a16="http://schemas.microsoft.com/office/drawing/2014/main" id="{97351C5B-F110-4AF2-BF84-EDE3C290C3F1}"/>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04054" y="3231160"/>
            <a:ext cx="2280557" cy="1557620"/>
          </a:xfrm>
          <a:prstGeom prst="rect">
            <a:avLst/>
          </a:prstGeom>
        </p:spPr>
      </p:pic>
      <p:pic>
        <p:nvPicPr>
          <p:cNvPr id="9" name="CAUDI">
            <a:extLst>
              <a:ext uri="{FF2B5EF4-FFF2-40B4-BE49-F238E27FC236}">
                <a16:creationId xmlns:a16="http://schemas.microsoft.com/office/drawing/2014/main" id="{C3B0B4C0-EF19-4ECD-A454-77453237E8FD}"/>
              </a:ext>
            </a:extLst>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a:off x="4867508" y="3663614"/>
            <a:ext cx="2643144" cy="1224485"/>
          </a:xfrm>
          <a:prstGeom prst="rect">
            <a:avLst/>
          </a:prstGeom>
        </p:spPr>
      </p:pic>
      <p:sp>
        <p:nvSpPr>
          <p:cNvPr id="19" name="Rectangle 18"/>
          <p:cNvSpPr/>
          <p:nvPr/>
        </p:nvSpPr>
        <p:spPr>
          <a:xfrm>
            <a:off x="539305" y="414533"/>
            <a:ext cx="7875638" cy="1732628"/>
          </a:xfrm>
          <a:prstGeom prst="rect">
            <a:avLst/>
          </a:prstGeom>
          <a:solidFill>
            <a:schemeClr val="dk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2800" b="0" i="0" u="none" strike="noStrike" kern="1200" cap="none" spc="0" normalizeH="0" baseline="0" noProof="0" dirty="0">
              <a:ln>
                <a:noFill/>
              </a:ln>
              <a:solidFill>
                <a:schemeClr val="bg1"/>
              </a:solidFill>
              <a:effectLst/>
              <a:uLnTx/>
              <a:uFillTx/>
              <a:latin typeface="Times New Roman" panose="02020603050405020304" pitchFamily="18" charset="0"/>
              <a:cs typeface="Times New Roman" panose="02020603050405020304" pitchFamily="18" charset="0"/>
              <a:sym typeface="Arial"/>
            </a:endParaRPr>
          </a:p>
        </p:txBody>
      </p:sp>
      <p:sp>
        <p:nvSpPr>
          <p:cNvPr id="20" name="Rectangle 19"/>
          <p:cNvSpPr/>
          <p:nvPr/>
        </p:nvSpPr>
        <p:spPr>
          <a:xfrm>
            <a:off x="4857443" y="3683410"/>
            <a:ext cx="3512852" cy="916077"/>
          </a:xfrm>
          <a:prstGeom prst="rect">
            <a:avLst/>
          </a:prstGeom>
          <a:solidFill>
            <a:schemeClr val="dk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lvl="0"/>
            <a:r>
              <a:rPr kumimoji="0" lang="en-US" sz="2800" b="0" i="0" u="none" strike="noStrike" kern="0" cap="none" spc="0" normalizeH="0" baseline="0" noProof="0">
                <a:ln>
                  <a:noFill/>
                </a:ln>
                <a:solidFill>
                  <a:schemeClr val="bg1"/>
                </a:solidFill>
                <a:effectLst/>
                <a:uLnTx/>
                <a:uFillTx/>
                <a:latin typeface="Times New Roman" panose="02020603050405020304" pitchFamily="18" charset="0"/>
                <a:cs typeface="Times New Roman" panose="02020603050405020304" pitchFamily="18" charset="0"/>
                <a:sym typeface="Arial"/>
              </a:rPr>
              <a:t>D. </a:t>
            </a:r>
            <a:r>
              <a:rPr lang="vi-VN" sz="2800">
                <a:solidFill>
                  <a:schemeClr val="bg1"/>
                </a:solidFill>
                <a:latin typeface="Times New Roman" panose="02020603050405020304" pitchFamily="18" charset="0"/>
                <a:cs typeface="Times New Roman" panose="02020603050405020304" pitchFamily="18" charset="0"/>
              </a:rPr>
              <a:t>Orison Swett Marden</a:t>
            </a:r>
            <a:endParaRPr kumimoji="0" lang="en-US" sz="2800" i="0" u="none" strike="noStrike" kern="0" cap="none" spc="0" normalizeH="0" baseline="0" noProof="0">
              <a:ln>
                <a:noFill/>
              </a:ln>
              <a:solidFill>
                <a:schemeClr val="bg1"/>
              </a:solidFill>
              <a:effectLst/>
              <a:uLnTx/>
              <a:uFillTx/>
              <a:latin typeface="Times New Roman" panose="02020603050405020304" pitchFamily="18" charset="0"/>
              <a:cs typeface="Times New Roman" panose="02020603050405020304" pitchFamily="18" charset="0"/>
              <a:sym typeface="Arial"/>
            </a:endParaRPr>
          </a:p>
        </p:txBody>
      </p:sp>
      <p:sp>
        <p:nvSpPr>
          <p:cNvPr id="21" name="Rectangle 20"/>
          <p:cNvSpPr/>
          <p:nvPr/>
        </p:nvSpPr>
        <p:spPr>
          <a:xfrm>
            <a:off x="555971" y="3666735"/>
            <a:ext cx="3512852" cy="916077"/>
          </a:xfrm>
          <a:prstGeom prst="rect">
            <a:avLst/>
          </a:prstGeom>
          <a:solidFill>
            <a:schemeClr val="dk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lvl="0"/>
            <a:r>
              <a:rPr kumimoji="0" lang="en-US" sz="2800" b="0" i="0" u="none" strike="noStrike" kern="0" cap="none" spc="0" normalizeH="0" baseline="0" noProof="0">
                <a:ln>
                  <a:noFill/>
                </a:ln>
                <a:solidFill>
                  <a:schemeClr val="bg1"/>
                </a:solidFill>
                <a:effectLst/>
                <a:uLnTx/>
                <a:uFillTx/>
                <a:latin typeface="Times New Roman" panose="02020603050405020304" pitchFamily="18" charset="0"/>
                <a:cs typeface="Times New Roman" panose="02020603050405020304" pitchFamily="18" charset="0"/>
                <a:sym typeface="Arial"/>
              </a:rPr>
              <a:t>B. </a:t>
            </a:r>
            <a:r>
              <a:rPr lang="vi-VN" sz="2800">
                <a:solidFill>
                  <a:schemeClr val="bg1"/>
                </a:solidFill>
                <a:latin typeface="Times New Roman" panose="02020603050405020304" pitchFamily="18" charset="0"/>
                <a:cs typeface="Times New Roman" panose="02020603050405020304" pitchFamily="18" charset="0"/>
              </a:rPr>
              <a:t>William James</a:t>
            </a:r>
            <a:endParaRPr kumimoji="0" lang="en-US" sz="2800" b="0" i="0" u="none" strike="noStrike" kern="0" cap="none" spc="0" normalizeH="0" baseline="0" noProof="0">
              <a:ln>
                <a:noFill/>
              </a:ln>
              <a:solidFill>
                <a:schemeClr val="bg1"/>
              </a:solidFill>
              <a:effectLst/>
              <a:uLnTx/>
              <a:uFillTx/>
              <a:latin typeface="Times New Roman" panose="02020603050405020304" pitchFamily="18" charset="0"/>
              <a:cs typeface="Times New Roman" panose="02020603050405020304" pitchFamily="18" charset="0"/>
              <a:sym typeface="Arial"/>
            </a:endParaRPr>
          </a:p>
        </p:txBody>
      </p:sp>
      <p:sp>
        <p:nvSpPr>
          <p:cNvPr id="22" name="Rectangle 21"/>
          <p:cNvSpPr/>
          <p:nvPr/>
        </p:nvSpPr>
        <p:spPr>
          <a:xfrm>
            <a:off x="4921773" y="2444693"/>
            <a:ext cx="3512852" cy="810349"/>
          </a:xfrm>
          <a:prstGeom prst="rect">
            <a:avLst/>
          </a:prstGeom>
          <a:solidFill>
            <a:schemeClr val="dk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lvl="0"/>
            <a:r>
              <a:rPr kumimoji="0" lang="en-US" sz="2800" b="0" i="0" u="none" strike="noStrike" kern="0" cap="none" spc="0" normalizeH="0" baseline="0" noProof="0">
                <a:ln>
                  <a:noFill/>
                </a:ln>
                <a:solidFill>
                  <a:schemeClr val="bg1"/>
                </a:solidFill>
                <a:effectLst/>
                <a:uLnTx/>
                <a:uFillTx/>
                <a:latin typeface="Times New Roman" panose="02020603050405020304" pitchFamily="18" charset="0"/>
                <a:cs typeface="Times New Roman" panose="02020603050405020304" pitchFamily="18" charset="0"/>
                <a:sym typeface="Arial"/>
              </a:rPr>
              <a:t>C. </a:t>
            </a:r>
            <a:r>
              <a:rPr lang="vi-VN" sz="2800">
                <a:solidFill>
                  <a:schemeClr val="bg1"/>
                </a:solidFill>
                <a:latin typeface="Times New Roman" panose="02020603050405020304" pitchFamily="18" charset="0"/>
                <a:cs typeface="Times New Roman" panose="02020603050405020304" pitchFamily="18" charset="0"/>
              </a:rPr>
              <a:t>Burrhus Frederic Skinner</a:t>
            </a:r>
            <a:endParaRPr kumimoji="0" lang="en-US" sz="2800" b="0" i="0" u="none" strike="noStrike" kern="0" cap="none" spc="0" normalizeH="0" baseline="0" noProof="0">
              <a:ln>
                <a:noFill/>
              </a:ln>
              <a:solidFill>
                <a:schemeClr val="bg1"/>
              </a:solidFill>
              <a:effectLst/>
              <a:uLnTx/>
              <a:uFillTx/>
              <a:latin typeface="Times New Roman" panose="02020603050405020304" pitchFamily="18" charset="0"/>
              <a:cs typeface="Times New Roman" panose="02020603050405020304" pitchFamily="18" charset="0"/>
              <a:sym typeface="Arial"/>
            </a:endParaRPr>
          </a:p>
        </p:txBody>
      </p:sp>
      <p:sp>
        <p:nvSpPr>
          <p:cNvPr id="23" name="Rectangle 22"/>
          <p:cNvSpPr/>
          <p:nvPr/>
        </p:nvSpPr>
        <p:spPr>
          <a:xfrm>
            <a:off x="558987" y="2444693"/>
            <a:ext cx="3512852" cy="810349"/>
          </a:xfrm>
          <a:prstGeom prst="rect">
            <a:avLst/>
          </a:prstGeom>
          <a:solidFill>
            <a:schemeClr val="dk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lvl="0"/>
            <a:r>
              <a:rPr kumimoji="0" lang="en-US" sz="2800" b="0" i="0" u="none" strike="noStrike" kern="0" cap="none" spc="0" normalizeH="0" baseline="0" noProof="0">
                <a:ln>
                  <a:noFill/>
                </a:ln>
                <a:solidFill>
                  <a:schemeClr val="bg1"/>
                </a:solidFill>
                <a:effectLst/>
                <a:uLnTx/>
                <a:uFillTx/>
                <a:latin typeface="Times New Roman" panose="02020603050405020304" pitchFamily="18" charset="0"/>
                <a:cs typeface="Times New Roman" panose="02020603050405020304" pitchFamily="18" charset="0"/>
                <a:sym typeface="Arial"/>
              </a:rPr>
              <a:t>A. </a:t>
            </a:r>
            <a:r>
              <a:rPr lang="vi-VN" sz="2800">
                <a:solidFill>
                  <a:schemeClr val="bg1"/>
                </a:solidFill>
                <a:latin typeface="Times New Roman" panose="02020603050405020304" pitchFamily="18" charset="0"/>
                <a:cs typeface="Times New Roman" panose="02020603050405020304" pitchFamily="18" charset="0"/>
              </a:rPr>
              <a:t>Sigmund Freud</a:t>
            </a:r>
            <a:endParaRPr kumimoji="0" lang="en-US" sz="2800" b="0" i="0" u="none" strike="noStrike" kern="0" cap="none" spc="0" normalizeH="0" baseline="0" noProof="0">
              <a:ln>
                <a:noFill/>
              </a:ln>
              <a:solidFill>
                <a:schemeClr val="bg1"/>
              </a:solidFill>
              <a:effectLst/>
              <a:uLnTx/>
              <a:uFillTx/>
              <a:latin typeface="Times New Roman" panose="02020603050405020304" pitchFamily="18" charset="0"/>
              <a:cs typeface="Times New Roman" panose="02020603050405020304" pitchFamily="18" charset="0"/>
              <a:sym typeface="Arial"/>
            </a:endParaRPr>
          </a:p>
        </p:txBody>
      </p:sp>
      <p:pic>
        <p:nvPicPr>
          <p:cNvPr id="24" name="Picture 6" descr="Káº¿t quáº£ hÃ¬nh áº£nh cho right wrong tick icon"/>
          <p:cNvPicPr>
            <a:picLocks noChangeAspect="1" noChangeArrowheads="1"/>
          </p:cNvPicPr>
          <p:nvPr/>
        </p:nvPicPr>
        <p:blipFill rotWithShape="1">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rcRect l="5167" t="18657" r="55100" b="30178"/>
          <a:stretch/>
        </p:blipFill>
        <p:spPr bwMode="auto">
          <a:xfrm>
            <a:off x="3635348" y="2382289"/>
            <a:ext cx="819150" cy="830145"/>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6" descr="Káº¿t quáº£ hÃ¬nh áº£nh cho right wrong tick icon"/>
          <p:cNvPicPr>
            <a:picLocks noChangeAspect="1" noChangeArrowheads="1"/>
          </p:cNvPicPr>
          <p:nvPr/>
        </p:nvPicPr>
        <p:blipFill rotWithShape="1">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rcRect l="5167" t="18657" r="55100" b="30178"/>
          <a:stretch/>
        </p:blipFill>
        <p:spPr bwMode="auto">
          <a:xfrm>
            <a:off x="7877388" y="2444693"/>
            <a:ext cx="819150" cy="830145"/>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6" descr="Káº¿t quáº£ hÃ¬nh áº£nh cho right wrong tick icon"/>
          <p:cNvPicPr>
            <a:picLocks noChangeAspect="1" noChangeArrowheads="1"/>
          </p:cNvPicPr>
          <p:nvPr/>
        </p:nvPicPr>
        <p:blipFill rotWithShape="1">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rcRect l="5167" t="18657" r="55100" b="30178"/>
          <a:stretch/>
        </p:blipFill>
        <p:spPr bwMode="auto">
          <a:xfrm>
            <a:off x="3597258" y="3874886"/>
            <a:ext cx="819150" cy="830145"/>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6" descr="Káº¿t quáº£ hÃ¬nh áº£nh cho right wrong tick icon"/>
          <p:cNvPicPr>
            <a:picLocks noChangeAspect="1" noChangeArrowheads="1"/>
          </p:cNvPicPr>
          <p:nvPr/>
        </p:nvPicPr>
        <p:blipFill rotWithShape="1">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l="47149" t="18843" r="5517" b="28298"/>
          <a:stretch/>
        </p:blipFill>
        <p:spPr bwMode="auto">
          <a:xfrm>
            <a:off x="7877388" y="3915827"/>
            <a:ext cx="1004699" cy="883003"/>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2"/>
          <p:cNvPicPr>
            <a:picLocks noChangeAspect="1" noChangeArrowheads="1"/>
          </p:cNvPicPr>
          <p:nvPr/>
        </p:nvPicPr>
        <p:blipFill>
          <a:blip r:embed="rId9">
            <a:extLst>
              <a:ext uri="{28A0092B-C50C-407E-A947-70E740481C1C}">
                <a14:useLocalDpi xmlns:a14="http://schemas.microsoft.com/office/drawing/2010/main" val="0"/>
              </a:ext>
            </a:extLst>
          </a:blip>
          <a:stretch>
            <a:fillRect/>
          </a:stretch>
        </p:blipFill>
        <p:spPr bwMode="auto">
          <a:xfrm>
            <a:off x="2773781" y="723845"/>
            <a:ext cx="3323555" cy="3323555"/>
          </a:xfrm>
          <a:prstGeom prst="rect">
            <a:avLst/>
          </a:prstGeom>
          <a:noFill/>
          <a:extLst>
            <a:ext uri="{909E8E84-426E-40DD-AFC4-6F175D3DCCD1}">
              <a14:hiddenFill xmlns:a14="http://schemas.microsoft.com/office/drawing/2010/main">
                <a:solidFill>
                  <a:srgbClr val="FFFFFF"/>
                </a:solidFill>
              </a14:hiddenFill>
            </a:ext>
          </a:extLst>
        </p:spPr>
      </p:pic>
      <p:sp>
        <p:nvSpPr>
          <p:cNvPr id="29" name="TextBox 28"/>
          <p:cNvSpPr txBox="1"/>
          <p:nvPr/>
        </p:nvSpPr>
        <p:spPr>
          <a:xfrm>
            <a:off x="638519" y="469910"/>
            <a:ext cx="7875638" cy="1200329"/>
          </a:xfrm>
          <a:prstGeom prst="rect">
            <a:avLst/>
          </a:prstGeom>
          <a:noFill/>
        </p:spPr>
        <p:txBody>
          <a:bodyPr wrap="square" rtlCol="0">
            <a:spAutoFit/>
          </a:bodyPr>
          <a:lstStyle/>
          <a:p>
            <a:pPr lvl="0"/>
            <a:r>
              <a:rPr lang="vi-VN" sz="3600" b="1">
                <a:solidFill>
                  <a:schemeClr val="bg1"/>
                </a:solidFill>
                <a:latin typeface="Times New Roman" panose="02020603050405020304" pitchFamily="18" charset="0"/>
                <a:cs typeface="Times New Roman" panose="02020603050405020304" pitchFamily="18" charset="0"/>
              </a:rPr>
              <a:t>Câu 1: </a:t>
            </a:r>
            <a:r>
              <a:rPr lang="vi-VN" sz="3600">
                <a:solidFill>
                  <a:schemeClr val="bg1"/>
                </a:solidFill>
                <a:latin typeface="Times New Roman" panose="02020603050405020304" pitchFamily="18" charset="0"/>
                <a:cs typeface="Times New Roman" panose="02020603050405020304" pitchFamily="18" charset="0"/>
              </a:rPr>
              <a:t>Ai là tác giả của văn bản “Tiếng cười có lợi ích gì?”?</a:t>
            </a:r>
            <a:endParaRPr kumimoji="0" lang="en-US" sz="3600" b="0" i="0" u="none" strike="noStrike" kern="0" cap="none" spc="0" normalizeH="0" baseline="0" noProof="0">
              <a:ln>
                <a:noFill/>
              </a:ln>
              <a:solidFill>
                <a:schemeClr val="bg1"/>
              </a:solidFill>
              <a:effectLst/>
              <a:uLnTx/>
              <a:uFillTx/>
              <a:latin typeface="Times New Roman" panose="02020603050405020304" pitchFamily="18" charset="0"/>
              <a:cs typeface="Times New Roman" panose="02020603050405020304" pitchFamily="18" charset="0"/>
              <a:sym typeface="Arial"/>
            </a:endParaRPr>
          </a:p>
        </p:txBody>
      </p:sp>
      <p:pic>
        <p:nvPicPr>
          <p:cNvPr id="30" name="CAUDI">
            <a:extLst>
              <a:ext uri="{FF2B5EF4-FFF2-40B4-BE49-F238E27FC236}">
                <a16:creationId xmlns:a16="http://schemas.microsoft.com/office/drawing/2014/main" id="{C3B0B4C0-EF19-4ECD-A454-77453237E8FD}"/>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13661906" y="2692593"/>
            <a:ext cx="3003230" cy="2372868"/>
          </a:xfrm>
          <a:prstGeom prst="rect">
            <a:avLst/>
          </a:prstGeom>
        </p:spPr>
      </p:pic>
      <p:pic>
        <p:nvPicPr>
          <p:cNvPr id="34" name="c2 2">
            <a:hlinkClick r:id="rId11" action="ppaction://hlinksldjump"/>
            <a:extLst>
              <a:ext uri="{FF2B5EF4-FFF2-40B4-BE49-F238E27FC236}">
                <a16:creationId xmlns:a16="http://schemas.microsoft.com/office/drawing/2014/main" id="{A5E21DA6-4E2A-4ACC-8623-37530437A8A3}"/>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4839906" y="3512257"/>
            <a:ext cx="964582" cy="1037598"/>
          </a:xfrm>
          <a:prstGeom prst="rect">
            <a:avLst/>
          </a:prstGeom>
        </p:spPr>
      </p:pic>
    </p:spTree>
    <p:extLst>
      <p:ext uri="{BB962C8B-B14F-4D97-AF65-F5344CB8AC3E}">
        <p14:creationId xmlns:p14="http://schemas.microsoft.com/office/powerpoint/2010/main" val="411158864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1"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randombar(horizontal)">
                                      <p:cBhvr>
                                        <p:cTn id="7" dur="500"/>
                                        <p:tgtEl>
                                          <p:spTgt spid="19"/>
                                        </p:tgtEl>
                                      </p:cBhvr>
                                    </p:animEffect>
                                  </p:childTnLst>
                                </p:cTn>
                              </p:par>
                              <p:par>
                                <p:cTn id="8" presetID="14" presetClass="entr" presetSubtype="10" fill="hold" grpId="1" nodeType="with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randombar(horizontal)">
                                      <p:cBhvr>
                                        <p:cTn id="10" dur="500"/>
                                        <p:tgtEl>
                                          <p:spTgt spid="20"/>
                                        </p:tgtEl>
                                      </p:cBhvr>
                                    </p:animEffect>
                                  </p:childTnLst>
                                </p:cTn>
                              </p:par>
                              <p:par>
                                <p:cTn id="11" presetID="14" presetClass="entr" presetSubtype="10" fill="hold" grpId="1" nodeType="with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randombar(horizontal)">
                                      <p:cBhvr>
                                        <p:cTn id="13" dur="500"/>
                                        <p:tgtEl>
                                          <p:spTgt spid="21"/>
                                        </p:tgtEl>
                                      </p:cBhvr>
                                    </p:animEffect>
                                  </p:childTnLst>
                                </p:cTn>
                              </p:par>
                              <p:par>
                                <p:cTn id="14" presetID="14" presetClass="entr" presetSubtype="10" fill="hold" grpId="1" nodeType="withEffect">
                                  <p:stCondLst>
                                    <p:cond delay="0"/>
                                  </p:stCondLst>
                                  <p:childTnLst>
                                    <p:set>
                                      <p:cBhvr>
                                        <p:cTn id="15" dur="1" fill="hold">
                                          <p:stCondLst>
                                            <p:cond delay="0"/>
                                          </p:stCondLst>
                                        </p:cTn>
                                        <p:tgtEl>
                                          <p:spTgt spid="22"/>
                                        </p:tgtEl>
                                        <p:attrNameLst>
                                          <p:attrName>style.visibility</p:attrName>
                                        </p:attrNameLst>
                                      </p:cBhvr>
                                      <p:to>
                                        <p:strVal val="visible"/>
                                      </p:to>
                                    </p:set>
                                    <p:animEffect transition="in" filter="randombar(horizontal)">
                                      <p:cBhvr>
                                        <p:cTn id="16" dur="500"/>
                                        <p:tgtEl>
                                          <p:spTgt spid="22"/>
                                        </p:tgtEl>
                                      </p:cBhvr>
                                    </p:animEffect>
                                  </p:childTnLst>
                                </p:cTn>
                              </p:par>
                              <p:par>
                                <p:cTn id="17" presetID="14" presetClass="entr" presetSubtype="10" fill="hold" grpId="1"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randombar(horizontal)">
                                      <p:cBhvr>
                                        <p:cTn id="19" dur="500"/>
                                        <p:tgtEl>
                                          <p:spTgt spid="23"/>
                                        </p:tgtEl>
                                      </p:cBhvr>
                                    </p:animEffect>
                                  </p:childTnLst>
                                </p:cTn>
                              </p:par>
                              <p:par>
                                <p:cTn id="20" presetID="14" presetClass="entr" presetSubtype="10" fill="hold" grpId="1" nodeType="with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randombar(horizontal)">
                                      <p:cBhvr>
                                        <p:cTn id="22"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3" restart="whenNotActive" fill="hold" evtFilter="cancelBubble" nodeType="interactiveSeq">
                <p:stCondLst>
                  <p:cond evt="onClick" delay="0">
                    <p:tgtEl>
                      <p:spTgt spid="21"/>
                    </p:tgtEl>
                  </p:cond>
                </p:stCondLst>
                <p:endSync evt="end" delay="0">
                  <p:rtn val="all"/>
                </p:endSync>
                <p:childTnLst>
                  <p:par>
                    <p:cTn id="24" fill="hold">
                      <p:stCondLst>
                        <p:cond delay="0"/>
                      </p:stCondLst>
                      <p:childTnLst>
                        <p:par>
                          <p:cTn id="25" fill="hold">
                            <p:stCondLst>
                              <p:cond delay="0"/>
                            </p:stCondLst>
                            <p:childTnLst>
                              <p:par>
                                <p:cTn id="26" presetID="1" presetClass="entr" presetSubtype="0" fill="hold" nodeType="clickEffect">
                                  <p:stCondLst>
                                    <p:cond delay="0"/>
                                  </p:stCondLst>
                                  <p:childTnLst>
                                    <p:set>
                                      <p:cBhvr>
                                        <p:cTn id="27" dur="1" fill="hold">
                                          <p:stCondLst>
                                            <p:cond delay="0"/>
                                          </p:stCondLst>
                                        </p:cTn>
                                        <p:tgtEl>
                                          <p:spTgt spid="26"/>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2" name="Am-thanh-tra-loi-sai-www_nhacchuongvui_com.wav"/>
                                        </p:tgtEl>
                                      </p:cMediaNode>
                                    </p:audio>
                                  </p:subTnLst>
                                </p:cTn>
                              </p:par>
                            </p:childTnLst>
                          </p:cTn>
                        </p:par>
                        <p:par>
                          <p:cTn id="28" fill="hold">
                            <p:stCondLst>
                              <p:cond delay="0"/>
                            </p:stCondLst>
                            <p:childTnLst>
                              <p:par>
                                <p:cTn id="29" presetID="1" presetClass="entr" presetSubtype="0" fill="hold" nodeType="afterEffect">
                                  <p:stCondLst>
                                    <p:cond delay="1500"/>
                                  </p:stCondLst>
                                  <p:childTnLst>
                                    <p:set>
                                      <p:cBhvr>
                                        <p:cTn id="30" dur="1" fill="hold">
                                          <p:stCondLst>
                                            <p:cond delay="0"/>
                                          </p:stCondLst>
                                        </p:cTn>
                                        <p:tgtEl>
                                          <p:spTgt spid="28"/>
                                        </p:tgtEl>
                                        <p:attrNameLst>
                                          <p:attrName>style.visibility</p:attrName>
                                        </p:attrNameLst>
                                      </p:cBhvr>
                                      <p:to>
                                        <p:strVal val="visible"/>
                                      </p:to>
                                    </p:set>
                                  </p:childTnLst>
                                </p:cTn>
                              </p:par>
                            </p:childTnLst>
                          </p:cTn>
                        </p:par>
                        <p:par>
                          <p:cTn id="31" fill="hold">
                            <p:stCondLst>
                              <p:cond delay="1500"/>
                            </p:stCondLst>
                            <p:childTnLst>
                              <p:par>
                                <p:cTn id="32" presetID="10" presetClass="exit" presetSubtype="0" fill="hold" nodeType="afterEffect">
                                  <p:stCondLst>
                                    <p:cond delay="900"/>
                                  </p:stCondLst>
                                  <p:childTnLst>
                                    <p:animEffect transition="out" filter="fade">
                                      <p:cBhvr>
                                        <p:cTn id="33" dur="500"/>
                                        <p:tgtEl>
                                          <p:spTgt spid="28"/>
                                        </p:tgtEl>
                                      </p:cBhvr>
                                    </p:animEffect>
                                    <p:set>
                                      <p:cBhvr>
                                        <p:cTn id="34" dur="1" fill="hold">
                                          <p:stCondLst>
                                            <p:cond delay="499"/>
                                          </p:stCondLst>
                                        </p:cTn>
                                        <p:tgtEl>
                                          <p:spTgt spid="28"/>
                                        </p:tgtEl>
                                        <p:attrNameLst>
                                          <p:attrName>style.visibility</p:attrName>
                                        </p:attrNameLst>
                                      </p:cBhvr>
                                      <p:to>
                                        <p:strVal val="hidden"/>
                                      </p:to>
                                    </p:set>
                                  </p:childTnLst>
                                </p:cTn>
                              </p:par>
                            </p:childTnLst>
                          </p:cTn>
                        </p:par>
                      </p:childTnLst>
                    </p:cTn>
                  </p:par>
                </p:childTnLst>
              </p:cTn>
              <p:nextCondLst>
                <p:cond evt="onClick" delay="0">
                  <p:tgtEl>
                    <p:spTgt spid="21"/>
                  </p:tgtEl>
                </p:cond>
              </p:nextCondLst>
            </p:seq>
            <p:seq concurrent="1" nextAc="seek">
              <p:cTn id="35" restart="whenNotActive" fill="hold" evtFilter="cancelBubble" nodeType="interactiveSeq">
                <p:stCondLst>
                  <p:cond evt="onClick" delay="0">
                    <p:tgtEl>
                      <p:spTgt spid="23"/>
                    </p:tgtEl>
                  </p:cond>
                </p:stCondLst>
                <p:endSync evt="end" delay="0">
                  <p:rtn val="all"/>
                </p:endSync>
                <p:childTnLst>
                  <p:par>
                    <p:cTn id="36" fill="hold">
                      <p:stCondLst>
                        <p:cond delay="0"/>
                      </p:stCondLst>
                      <p:childTnLst>
                        <p:par>
                          <p:cTn id="37" fill="hold">
                            <p:stCondLst>
                              <p:cond delay="0"/>
                            </p:stCondLst>
                            <p:childTnLst>
                              <p:par>
                                <p:cTn id="38" presetID="1" presetClass="entr" presetSubtype="0" fill="hold" nodeType="clickEffect">
                                  <p:stCondLst>
                                    <p:cond delay="0"/>
                                  </p:stCondLst>
                                  <p:childTnLst>
                                    <p:set>
                                      <p:cBhvr>
                                        <p:cTn id="39" dur="1" fill="hold">
                                          <p:stCondLst>
                                            <p:cond delay="0"/>
                                          </p:stCondLst>
                                        </p:cTn>
                                        <p:tgtEl>
                                          <p:spTgt spid="24"/>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2" name="Am-thanh-tra-loi-sai-www_nhacchuongvui_com.wav"/>
                                        </p:tgtEl>
                                      </p:cMediaNode>
                                    </p:audio>
                                  </p:subTnLst>
                                </p:cTn>
                              </p:par>
                            </p:childTnLst>
                          </p:cTn>
                        </p:par>
                        <p:par>
                          <p:cTn id="40" fill="hold">
                            <p:stCondLst>
                              <p:cond delay="0"/>
                            </p:stCondLst>
                            <p:childTnLst>
                              <p:par>
                                <p:cTn id="41" presetID="1" presetClass="entr" presetSubtype="0" fill="hold" nodeType="afterEffect">
                                  <p:stCondLst>
                                    <p:cond delay="1500"/>
                                  </p:stCondLst>
                                  <p:childTnLst>
                                    <p:set>
                                      <p:cBhvr>
                                        <p:cTn id="42" dur="1" fill="hold">
                                          <p:stCondLst>
                                            <p:cond delay="0"/>
                                          </p:stCondLst>
                                        </p:cTn>
                                        <p:tgtEl>
                                          <p:spTgt spid="28"/>
                                        </p:tgtEl>
                                        <p:attrNameLst>
                                          <p:attrName>style.visibility</p:attrName>
                                        </p:attrNameLst>
                                      </p:cBhvr>
                                      <p:to>
                                        <p:strVal val="visible"/>
                                      </p:to>
                                    </p:set>
                                  </p:childTnLst>
                                </p:cTn>
                              </p:par>
                            </p:childTnLst>
                          </p:cTn>
                        </p:par>
                        <p:par>
                          <p:cTn id="43" fill="hold">
                            <p:stCondLst>
                              <p:cond delay="1500"/>
                            </p:stCondLst>
                            <p:childTnLst>
                              <p:par>
                                <p:cTn id="44" presetID="10" presetClass="exit" presetSubtype="0" fill="hold" nodeType="afterEffect">
                                  <p:stCondLst>
                                    <p:cond delay="1100"/>
                                  </p:stCondLst>
                                  <p:childTnLst>
                                    <p:animEffect transition="out" filter="fade">
                                      <p:cBhvr>
                                        <p:cTn id="45" dur="500"/>
                                        <p:tgtEl>
                                          <p:spTgt spid="28"/>
                                        </p:tgtEl>
                                      </p:cBhvr>
                                    </p:animEffect>
                                    <p:set>
                                      <p:cBhvr>
                                        <p:cTn id="46" dur="1" fill="hold">
                                          <p:stCondLst>
                                            <p:cond delay="499"/>
                                          </p:stCondLst>
                                        </p:cTn>
                                        <p:tgtEl>
                                          <p:spTgt spid="28"/>
                                        </p:tgtEl>
                                        <p:attrNameLst>
                                          <p:attrName>style.visibility</p:attrName>
                                        </p:attrNameLst>
                                      </p:cBhvr>
                                      <p:to>
                                        <p:strVal val="hidden"/>
                                      </p:to>
                                    </p:set>
                                  </p:childTnLst>
                                </p:cTn>
                              </p:par>
                            </p:childTnLst>
                          </p:cTn>
                        </p:par>
                      </p:childTnLst>
                    </p:cTn>
                  </p:par>
                </p:childTnLst>
              </p:cTn>
              <p:nextCondLst>
                <p:cond evt="onClick" delay="0">
                  <p:tgtEl>
                    <p:spTgt spid="23"/>
                  </p:tgtEl>
                </p:cond>
              </p:nextCondLst>
            </p:seq>
            <p:seq concurrent="1" nextAc="seek">
              <p:cTn id="47" restart="whenNotActive" fill="hold" evtFilter="cancelBubble" nodeType="interactiveSeq">
                <p:stCondLst>
                  <p:cond evt="onClick" delay="0">
                    <p:tgtEl>
                      <p:spTgt spid="22"/>
                    </p:tgtEl>
                  </p:cond>
                </p:stCondLst>
                <p:endSync evt="end" delay="0">
                  <p:rtn val="all"/>
                </p:endSync>
                <p:childTnLst>
                  <p:par>
                    <p:cTn id="48" fill="hold">
                      <p:stCondLst>
                        <p:cond delay="0"/>
                      </p:stCondLst>
                      <p:childTnLst>
                        <p:par>
                          <p:cTn id="49" fill="hold">
                            <p:stCondLst>
                              <p:cond delay="0"/>
                            </p:stCondLst>
                            <p:childTnLst>
                              <p:par>
                                <p:cTn id="50" presetID="1" presetClass="entr" presetSubtype="0" fill="hold" nodeType="clickEffect">
                                  <p:stCondLst>
                                    <p:cond delay="0"/>
                                  </p:stCondLst>
                                  <p:childTnLst>
                                    <p:set>
                                      <p:cBhvr>
                                        <p:cTn id="51" dur="1" fill="hold">
                                          <p:stCondLst>
                                            <p:cond delay="0"/>
                                          </p:stCondLst>
                                        </p:cTn>
                                        <p:tgtEl>
                                          <p:spTgt spid="25"/>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2" name="Am-thanh-tra-loi-sai-www_nhacchuongvui_com.wav"/>
                                        </p:tgtEl>
                                      </p:cMediaNode>
                                    </p:audio>
                                  </p:subTnLst>
                                </p:cTn>
                              </p:par>
                            </p:childTnLst>
                          </p:cTn>
                        </p:par>
                        <p:par>
                          <p:cTn id="52" fill="hold">
                            <p:stCondLst>
                              <p:cond delay="0"/>
                            </p:stCondLst>
                            <p:childTnLst>
                              <p:par>
                                <p:cTn id="53" presetID="1" presetClass="entr" presetSubtype="0" fill="hold" nodeType="afterEffect">
                                  <p:stCondLst>
                                    <p:cond delay="1500"/>
                                  </p:stCondLst>
                                  <p:childTnLst>
                                    <p:set>
                                      <p:cBhvr>
                                        <p:cTn id="54" dur="1" fill="hold">
                                          <p:stCondLst>
                                            <p:cond delay="0"/>
                                          </p:stCondLst>
                                        </p:cTn>
                                        <p:tgtEl>
                                          <p:spTgt spid="28"/>
                                        </p:tgtEl>
                                        <p:attrNameLst>
                                          <p:attrName>style.visibility</p:attrName>
                                        </p:attrNameLst>
                                      </p:cBhvr>
                                      <p:to>
                                        <p:strVal val="visible"/>
                                      </p:to>
                                    </p:set>
                                  </p:childTnLst>
                                </p:cTn>
                              </p:par>
                            </p:childTnLst>
                          </p:cTn>
                        </p:par>
                        <p:par>
                          <p:cTn id="55" fill="hold">
                            <p:stCondLst>
                              <p:cond delay="1500"/>
                            </p:stCondLst>
                            <p:childTnLst>
                              <p:par>
                                <p:cTn id="56" presetID="10" presetClass="exit" presetSubtype="0" fill="hold" nodeType="afterEffect">
                                  <p:stCondLst>
                                    <p:cond delay="1100"/>
                                  </p:stCondLst>
                                  <p:childTnLst>
                                    <p:animEffect transition="out" filter="fade">
                                      <p:cBhvr>
                                        <p:cTn id="57" dur="500"/>
                                        <p:tgtEl>
                                          <p:spTgt spid="28"/>
                                        </p:tgtEl>
                                      </p:cBhvr>
                                    </p:animEffect>
                                    <p:set>
                                      <p:cBhvr>
                                        <p:cTn id="58" dur="1" fill="hold">
                                          <p:stCondLst>
                                            <p:cond delay="499"/>
                                          </p:stCondLst>
                                        </p:cTn>
                                        <p:tgtEl>
                                          <p:spTgt spid="28"/>
                                        </p:tgtEl>
                                        <p:attrNameLst>
                                          <p:attrName>style.visibility</p:attrName>
                                        </p:attrNameLst>
                                      </p:cBhvr>
                                      <p:to>
                                        <p:strVal val="hidden"/>
                                      </p:to>
                                    </p:set>
                                  </p:childTnLst>
                                </p:cTn>
                              </p:par>
                            </p:childTnLst>
                          </p:cTn>
                        </p:par>
                      </p:childTnLst>
                    </p:cTn>
                  </p:par>
                </p:childTnLst>
              </p:cTn>
              <p:nextCondLst>
                <p:cond evt="onClick" delay="0">
                  <p:tgtEl>
                    <p:spTgt spid="22"/>
                  </p:tgtEl>
                </p:cond>
              </p:nextCondLst>
            </p:seq>
            <p:seq concurrent="1" nextAc="seek">
              <p:cTn id="59" restart="whenNotActive" fill="hold" evtFilter="cancelBubble" nodeType="interactiveSeq">
                <p:stCondLst>
                  <p:cond evt="onClick" delay="0">
                    <p:tgtEl>
                      <p:spTgt spid="20"/>
                    </p:tgtEl>
                  </p:cond>
                </p:stCondLst>
                <p:endSync evt="end" delay="0">
                  <p:rtn val="all"/>
                </p:endSync>
                <p:childTnLst>
                  <p:par>
                    <p:cTn id="60" fill="hold">
                      <p:stCondLst>
                        <p:cond delay="0"/>
                      </p:stCondLst>
                      <p:childTnLst>
                        <p:par>
                          <p:cTn id="61" fill="hold">
                            <p:stCondLst>
                              <p:cond delay="0"/>
                            </p:stCondLst>
                            <p:childTnLst>
                              <p:par>
                                <p:cTn id="62" presetID="10" presetClass="entr" presetSubtype="0" fill="hold" nodeType="clickEffect">
                                  <p:stCondLst>
                                    <p:cond delay="0"/>
                                  </p:stCondLst>
                                  <p:childTnLst>
                                    <p:set>
                                      <p:cBhvr>
                                        <p:cTn id="63" dur="1" fill="hold">
                                          <p:stCondLst>
                                            <p:cond delay="0"/>
                                          </p:stCondLst>
                                        </p:cTn>
                                        <p:tgtEl>
                                          <p:spTgt spid="27"/>
                                        </p:tgtEl>
                                        <p:attrNameLst>
                                          <p:attrName>style.visibility</p:attrName>
                                        </p:attrNameLst>
                                      </p:cBhvr>
                                      <p:to>
                                        <p:strVal val="visible"/>
                                      </p:to>
                                    </p:set>
                                    <p:animEffect transition="in" filter="fade">
                                      <p:cBhvr>
                                        <p:cTn id="64" dur="500"/>
                                        <p:tgtEl>
                                          <p:spTgt spid="27"/>
                                        </p:tgtEl>
                                      </p:cBhvr>
                                    </p:animEffect>
                                  </p:childTnLst>
                                  <p:subTnLst>
                                    <p:audio>
                                      <p:cMediaNode>
                                        <p:cTn display="0" masterRel="sameClick">
                                          <p:stCondLst>
                                            <p:cond evt="begin" delay="0">
                                              <p:tn val="62"/>
                                            </p:cond>
                                          </p:stCondLst>
                                          <p:endCondLst>
                                            <p:cond evt="onStopAudio" delay="0">
                                              <p:tgtEl>
                                                <p:sldTgt/>
                                              </p:tgtEl>
                                            </p:cond>
                                          </p:endCondLst>
                                        </p:cTn>
                                        <p:tgtEl>
                                          <p:sndTgt r:embed="rId3" name="Am-thanh-tra-loi-dung-www_nhacchuongvui_com.wav"/>
                                        </p:tgtEl>
                                      </p:cMediaNode>
                                    </p:audio>
                                  </p:subTnLst>
                                </p:cTn>
                              </p:par>
                            </p:childTnLst>
                          </p:cTn>
                        </p:par>
                        <p:par>
                          <p:cTn id="65" fill="hold">
                            <p:stCondLst>
                              <p:cond delay="500"/>
                            </p:stCondLst>
                            <p:childTnLst>
                              <p:par>
                                <p:cTn id="66" presetID="10" presetClass="exit" presetSubtype="0" fill="hold" nodeType="afterEffect">
                                  <p:stCondLst>
                                    <p:cond delay="500"/>
                                  </p:stCondLst>
                                  <p:childTnLst>
                                    <p:animEffect transition="out" filter="fade">
                                      <p:cBhvr>
                                        <p:cTn id="67" dur="500"/>
                                        <p:tgtEl>
                                          <p:spTgt spid="26"/>
                                        </p:tgtEl>
                                      </p:cBhvr>
                                    </p:animEffect>
                                    <p:set>
                                      <p:cBhvr>
                                        <p:cTn id="68" dur="1" fill="hold">
                                          <p:stCondLst>
                                            <p:cond delay="499"/>
                                          </p:stCondLst>
                                        </p:cTn>
                                        <p:tgtEl>
                                          <p:spTgt spid="26"/>
                                        </p:tgtEl>
                                        <p:attrNameLst>
                                          <p:attrName>style.visibility</p:attrName>
                                        </p:attrNameLst>
                                      </p:cBhvr>
                                      <p:to>
                                        <p:strVal val="hidden"/>
                                      </p:to>
                                    </p:set>
                                  </p:childTnLst>
                                </p:cTn>
                              </p:par>
                              <p:par>
                                <p:cTn id="69" presetID="10" presetClass="exit" presetSubtype="0" fill="hold" nodeType="withEffect">
                                  <p:stCondLst>
                                    <p:cond delay="500"/>
                                  </p:stCondLst>
                                  <p:childTnLst>
                                    <p:animEffect transition="out" filter="fade">
                                      <p:cBhvr>
                                        <p:cTn id="70" dur="500"/>
                                        <p:tgtEl>
                                          <p:spTgt spid="28"/>
                                        </p:tgtEl>
                                      </p:cBhvr>
                                    </p:animEffect>
                                    <p:set>
                                      <p:cBhvr>
                                        <p:cTn id="71" dur="1" fill="hold">
                                          <p:stCondLst>
                                            <p:cond delay="499"/>
                                          </p:stCondLst>
                                        </p:cTn>
                                        <p:tgtEl>
                                          <p:spTgt spid="28"/>
                                        </p:tgtEl>
                                        <p:attrNameLst>
                                          <p:attrName>style.visibility</p:attrName>
                                        </p:attrNameLst>
                                      </p:cBhvr>
                                      <p:to>
                                        <p:strVal val="hidden"/>
                                      </p:to>
                                    </p:set>
                                  </p:childTnLst>
                                </p:cTn>
                              </p:par>
                              <p:par>
                                <p:cTn id="72" presetID="10" presetClass="exit" presetSubtype="0" fill="hold" nodeType="withEffect">
                                  <p:stCondLst>
                                    <p:cond delay="500"/>
                                  </p:stCondLst>
                                  <p:childTnLst>
                                    <p:animEffect transition="out" filter="fade">
                                      <p:cBhvr>
                                        <p:cTn id="73" dur="500"/>
                                        <p:tgtEl>
                                          <p:spTgt spid="24"/>
                                        </p:tgtEl>
                                      </p:cBhvr>
                                    </p:animEffect>
                                    <p:set>
                                      <p:cBhvr>
                                        <p:cTn id="74" dur="1" fill="hold">
                                          <p:stCondLst>
                                            <p:cond delay="499"/>
                                          </p:stCondLst>
                                        </p:cTn>
                                        <p:tgtEl>
                                          <p:spTgt spid="24"/>
                                        </p:tgtEl>
                                        <p:attrNameLst>
                                          <p:attrName>style.visibility</p:attrName>
                                        </p:attrNameLst>
                                      </p:cBhvr>
                                      <p:to>
                                        <p:strVal val="hidden"/>
                                      </p:to>
                                    </p:set>
                                  </p:childTnLst>
                                </p:cTn>
                              </p:par>
                              <p:par>
                                <p:cTn id="75" presetID="10" presetClass="exit" presetSubtype="0" fill="hold" nodeType="withEffect">
                                  <p:stCondLst>
                                    <p:cond delay="500"/>
                                  </p:stCondLst>
                                  <p:childTnLst>
                                    <p:animEffect transition="out" filter="fade">
                                      <p:cBhvr>
                                        <p:cTn id="76" dur="500"/>
                                        <p:tgtEl>
                                          <p:spTgt spid="25"/>
                                        </p:tgtEl>
                                      </p:cBhvr>
                                    </p:animEffect>
                                    <p:set>
                                      <p:cBhvr>
                                        <p:cTn id="77" dur="1" fill="hold">
                                          <p:stCondLst>
                                            <p:cond delay="499"/>
                                          </p:stCondLst>
                                        </p:cTn>
                                        <p:tgtEl>
                                          <p:spTgt spid="25"/>
                                        </p:tgtEl>
                                        <p:attrNameLst>
                                          <p:attrName>style.visibility</p:attrName>
                                        </p:attrNameLst>
                                      </p:cBhvr>
                                      <p:to>
                                        <p:strVal val="hidden"/>
                                      </p:to>
                                    </p:set>
                                  </p:childTnLst>
                                </p:cTn>
                              </p:par>
                              <p:par>
                                <p:cTn id="78" presetID="10" presetClass="exit" presetSubtype="0" fill="hold" nodeType="withEffect">
                                  <p:stCondLst>
                                    <p:cond delay="500"/>
                                  </p:stCondLst>
                                  <p:childTnLst>
                                    <p:animEffect transition="out" filter="fade">
                                      <p:cBhvr>
                                        <p:cTn id="79" dur="500"/>
                                        <p:tgtEl>
                                          <p:spTgt spid="27"/>
                                        </p:tgtEl>
                                      </p:cBhvr>
                                    </p:animEffect>
                                    <p:set>
                                      <p:cBhvr>
                                        <p:cTn id="80" dur="1" fill="hold">
                                          <p:stCondLst>
                                            <p:cond delay="499"/>
                                          </p:stCondLst>
                                        </p:cTn>
                                        <p:tgtEl>
                                          <p:spTgt spid="27"/>
                                        </p:tgtEl>
                                        <p:attrNameLst>
                                          <p:attrName>style.visibility</p:attrName>
                                        </p:attrNameLst>
                                      </p:cBhvr>
                                      <p:to>
                                        <p:strVal val="hidden"/>
                                      </p:to>
                                    </p:set>
                                  </p:childTnLst>
                                </p:cTn>
                              </p:par>
                              <p:par>
                                <p:cTn id="81" presetID="10" presetClass="exit" presetSubtype="0" fill="hold" grpId="0" nodeType="withEffect">
                                  <p:stCondLst>
                                    <p:cond delay="500"/>
                                  </p:stCondLst>
                                  <p:childTnLst>
                                    <p:animEffect transition="out" filter="fade">
                                      <p:cBhvr>
                                        <p:cTn id="82" dur="500"/>
                                        <p:tgtEl>
                                          <p:spTgt spid="19"/>
                                        </p:tgtEl>
                                      </p:cBhvr>
                                    </p:animEffect>
                                    <p:set>
                                      <p:cBhvr>
                                        <p:cTn id="83" dur="1" fill="hold">
                                          <p:stCondLst>
                                            <p:cond delay="499"/>
                                          </p:stCondLst>
                                        </p:cTn>
                                        <p:tgtEl>
                                          <p:spTgt spid="19"/>
                                        </p:tgtEl>
                                        <p:attrNameLst>
                                          <p:attrName>style.visibility</p:attrName>
                                        </p:attrNameLst>
                                      </p:cBhvr>
                                      <p:to>
                                        <p:strVal val="hidden"/>
                                      </p:to>
                                    </p:set>
                                  </p:childTnLst>
                                </p:cTn>
                              </p:par>
                              <p:par>
                                <p:cTn id="84" presetID="10" presetClass="exit" presetSubtype="0" fill="hold" grpId="0" nodeType="withEffect">
                                  <p:stCondLst>
                                    <p:cond delay="500"/>
                                  </p:stCondLst>
                                  <p:childTnLst>
                                    <p:animEffect transition="out" filter="fade">
                                      <p:cBhvr>
                                        <p:cTn id="85" dur="500"/>
                                        <p:tgtEl>
                                          <p:spTgt spid="20"/>
                                        </p:tgtEl>
                                      </p:cBhvr>
                                    </p:animEffect>
                                    <p:set>
                                      <p:cBhvr>
                                        <p:cTn id="86" dur="1" fill="hold">
                                          <p:stCondLst>
                                            <p:cond delay="499"/>
                                          </p:stCondLst>
                                        </p:cTn>
                                        <p:tgtEl>
                                          <p:spTgt spid="20"/>
                                        </p:tgtEl>
                                        <p:attrNameLst>
                                          <p:attrName>style.visibility</p:attrName>
                                        </p:attrNameLst>
                                      </p:cBhvr>
                                      <p:to>
                                        <p:strVal val="hidden"/>
                                      </p:to>
                                    </p:set>
                                  </p:childTnLst>
                                </p:cTn>
                              </p:par>
                              <p:par>
                                <p:cTn id="87" presetID="10" presetClass="exit" presetSubtype="0" fill="hold" grpId="0" nodeType="withEffect">
                                  <p:stCondLst>
                                    <p:cond delay="500"/>
                                  </p:stCondLst>
                                  <p:childTnLst>
                                    <p:animEffect transition="out" filter="fade">
                                      <p:cBhvr>
                                        <p:cTn id="88" dur="500"/>
                                        <p:tgtEl>
                                          <p:spTgt spid="21"/>
                                        </p:tgtEl>
                                      </p:cBhvr>
                                    </p:animEffect>
                                    <p:set>
                                      <p:cBhvr>
                                        <p:cTn id="89" dur="1" fill="hold">
                                          <p:stCondLst>
                                            <p:cond delay="499"/>
                                          </p:stCondLst>
                                        </p:cTn>
                                        <p:tgtEl>
                                          <p:spTgt spid="21"/>
                                        </p:tgtEl>
                                        <p:attrNameLst>
                                          <p:attrName>style.visibility</p:attrName>
                                        </p:attrNameLst>
                                      </p:cBhvr>
                                      <p:to>
                                        <p:strVal val="hidden"/>
                                      </p:to>
                                    </p:set>
                                  </p:childTnLst>
                                </p:cTn>
                              </p:par>
                              <p:par>
                                <p:cTn id="90" presetID="10" presetClass="exit" presetSubtype="0" fill="hold" grpId="0" nodeType="withEffect">
                                  <p:stCondLst>
                                    <p:cond delay="500"/>
                                  </p:stCondLst>
                                  <p:childTnLst>
                                    <p:animEffect transition="out" filter="fade">
                                      <p:cBhvr>
                                        <p:cTn id="91" dur="500"/>
                                        <p:tgtEl>
                                          <p:spTgt spid="22"/>
                                        </p:tgtEl>
                                      </p:cBhvr>
                                    </p:animEffect>
                                    <p:set>
                                      <p:cBhvr>
                                        <p:cTn id="92" dur="1" fill="hold">
                                          <p:stCondLst>
                                            <p:cond delay="499"/>
                                          </p:stCondLst>
                                        </p:cTn>
                                        <p:tgtEl>
                                          <p:spTgt spid="22"/>
                                        </p:tgtEl>
                                        <p:attrNameLst>
                                          <p:attrName>style.visibility</p:attrName>
                                        </p:attrNameLst>
                                      </p:cBhvr>
                                      <p:to>
                                        <p:strVal val="hidden"/>
                                      </p:to>
                                    </p:set>
                                  </p:childTnLst>
                                </p:cTn>
                              </p:par>
                              <p:par>
                                <p:cTn id="93" presetID="10" presetClass="exit" presetSubtype="0" fill="hold" grpId="0" nodeType="withEffect">
                                  <p:stCondLst>
                                    <p:cond delay="500"/>
                                  </p:stCondLst>
                                  <p:childTnLst>
                                    <p:animEffect transition="out" filter="fade">
                                      <p:cBhvr>
                                        <p:cTn id="94" dur="500"/>
                                        <p:tgtEl>
                                          <p:spTgt spid="23"/>
                                        </p:tgtEl>
                                      </p:cBhvr>
                                    </p:animEffect>
                                    <p:set>
                                      <p:cBhvr>
                                        <p:cTn id="95" dur="1" fill="hold">
                                          <p:stCondLst>
                                            <p:cond delay="499"/>
                                          </p:stCondLst>
                                        </p:cTn>
                                        <p:tgtEl>
                                          <p:spTgt spid="23"/>
                                        </p:tgtEl>
                                        <p:attrNameLst>
                                          <p:attrName>style.visibility</p:attrName>
                                        </p:attrNameLst>
                                      </p:cBhvr>
                                      <p:to>
                                        <p:strVal val="hidden"/>
                                      </p:to>
                                    </p:set>
                                  </p:childTnLst>
                                </p:cTn>
                              </p:par>
                              <p:par>
                                <p:cTn id="96" presetID="10" presetClass="exit" presetSubtype="0" fill="hold" grpId="0" nodeType="withEffect">
                                  <p:stCondLst>
                                    <p:cond delay="500"/>
                                  </p:stCondLst>
                                  <p:childTnLst>
                                    <p:animEffect transition="out" filter="fade">
                                      <p:cBhvr>
                                        <p:cTn id="97" dur="500"/>
                                        <p:tgtEl>
                                          <p:spTgt spid="29"/>
                                        </p:tgtEl>
                                      </p:cBhvr>
                                    </p:animEffect>
                                    <p:set>
                                      <p:cBhvr>
                                        <p:cTn id="98" dur="1" fill="hold">
                                          <p:stCondLst>
                                            <p:cond delay="499"/>
                                          </p:stCondLst>
                                        </p:cTn>
                                        <p:tgtEl>
                                          <p:spTgt spid="29"/>
                                        </p:tgtEl>
                                        <p:attrNameLst>
                                          <p:attrName>style.visibility</p:attrName>
                                        </p:attrNameLst>
                                      </p:cBhvr>
                                      <p:to>
                                        <p:strVal val="hidden"/>
                                      </p:to>
                                    </p:set>
                                  </p:childTnLst>
                                </p:cTn>
                              </p:par>
                            </p:childTnLst>
                          </p:cTn>
                        </p:par>
                        <p:par>
                          <p:cTn id="99" fill="hold">
                            <p:stCondLst>
                              <p:cond delay="1500"/>
                            </p:stCondLst>
                            <p:childTnLst>
                              <p:par>
                                <p:cTn id="100" presetID="10" presetClass="exit" presetSubtype="0" fill="hold" nodeType="afterEffect">
                                  <p:stCondLst>
                                    <p:cond delay="0"/>
                                  </p:stCondLst>
                                  <p:childTnLst>
                                    <p:animEffect transition="out" filter="fade">
                                      <p:cBhvr>
                                        <p:cTn id="101" dur="500"/>
                                        <p:tgtEl>
                                          <p:spTgt spid="9"/>
                                        </p:tgtEl>
                                      </p:cBhvr>
                                    </p:animEffect>
                                    <p:set>
                                      <p:cBhvr>
                                        <p:cTn id="102" dur="1" fill="hold">
                                          <p:stCondLst>
                                            <p:cond delay="499"/>
                                          </p:stCondLst>
                                        </p:cTn>
                                        <p:tgtEl>
                                          <p:spTgt spid="9"/>
                                        </p:tgtEl>
                                        <p:attrNameLst>
                                          <p:attrName>style.visibility</p:attrName>
                                        </p:attrNameLst>
                                      </p:cBhvr>
                                      <p:to>
                                        <p:strVal val="hidden"/>
                                      </p:to>
                                    </p:set>
                                  </p:childTnLst>
                                </p:cTn>
                              </p:par>
                            </p:childTnLst>
                          </p:cTn>
                        </p:par>
                        <p:par>
                          <p:cTn id="103" fill="hold">
                            <p:stCondLst>
                              <p:cond delay="2000"/>
                            </p:stCondLst>
                            <p:childTnLst>
                              <p:par>
                                <p:cTn id="104" presetID="35" presetClass="path" presetSubtype="0" fill="hold" nodeType="afterEffect">
                                  <p:stCondLst>
                                    <p:cond delay="0"/>
                                  </p:stCondLst>
                                  <p:childTnLst>
                                    <p:animMotion origin="layout" path="M 0 -2.96296E-6 L -1 -2.96296E-6 " pathEditMode="relative" rAng="0" ptsTypes="AA">
                                      <p:cBhvr>
                                        <p:cTn id="105" dur="3000" fill="hold"/>
                                        <p:tgtEl>
                                          <p:spTgt spid="31"/>
                                        </p:tgtEl>
                                        <p:attrNameLst>
                                          <p:attrName>ppt_x</p:attrName>
                                          <p:attrName>ppt_y</p:attrName>
                                        </p:attrNameLst>
                                      </p:cBhvr>
                                      <p:rCtr x="-50000" y="0"/>
                                    </p:animMotion>
                                  </p:childTnLst>
                                </p:cTn>
                              </p:par>
                              <p:par>
                                <p:cTn id="106" presetID="35" presetClass="path" presetSubtype="0" fill="hold" nodeType="withEffect">
                                  <p:stCondLst>
                                    <p:cond delay="0"/>
                                  </p:stCondLst>
                                  <p:childTnLst>
                                    <p:animMotion origin="layout" path="M -1.04167E-6 -4.81481E-6 L -1 -4.81481E-6 " pathEditMode="relative" rAng="0" ptsTypes="AA">
                                      <p:cBhvr>
                                        <p:cTn id="107" dur="3000" fill="hold"/>
                                        <p:tgtEl>
                                          <p:spTgt spid="34"/>
                                        </p:tgtEl>
                                        <p:attrNameLst>
                                          <p:attrName>ppt_x</p:attrName>
                                          <p:attrName>ppt_y</p:attrName>
                                        </p:attrNameLst>
                                      </p:cBhvr>
                                      <p:rCtr x="-50000" y="0"/>
                                    </p:animMotion>
                                  </p:childTnLst>
                                </p:cTn>
                              </p:par>
                              <p:par>
                                <p:cTn id="108" presetID="35" presetClass="path" presetSubtype="0" fill="hold" nodeType="withEffect">
                                  <p:stCondLst>
                                    <p:cond delay="0"/>
                                  </p:stCondLst>
                                  <p:childTnLst>
                                    <p:animMotion origin="layout" path="M -3.33333E-6 4.81481E-6 L -1 4.81481E-6 " pathEditMode="relative" rAng="0" ptsTypes="AA">
                                      <p:cBhvr>
                                        <p:cTn id="109" dur="3000" fill="hold"/>
                                        <p:tgtEl>
                                          <p:spTgt spid="30"/>
                                        </p:tgtEl>
                                        <p:attrNameLst>
                                          <p:attrName>ppt_x</p:attrName>
                                          <p:attrName>ppt_y</p:attrName>
                                        </p:attrNameLst>
                                      </p:cBhvr>
                                      <p:rCtr x="-50000" y="0"/>
                                    </p:animMotion>
                                  </p:childTnLst>
                                </p:cTn>
                              </p:par>
                            </p:childTnLst>
                          </p:cTn>
                        </p:par>
                      </p:childTnLst>
                    </p:cTn>
                  </p:par>
                </p:childTnLst>
              </p:cTn>
              <p:nextCondLst>
                <p:cond evt="onClick" delay="0">
                  <p:tgtEl>
                    <p:spTgt spid="20"/>
                  </p:tgtEl>
                </p:cond>
              </p:nextCondLst>
            </p:seq>
          </p:childTnLst>
        </p:cTn>
      </p:par>
    </p:tnLst>
    <p:bldLst>
      <p:bldP spid="19" grpId="0" animBg="1"/>
      <p:bldP spid="19" grpId="1" animBg="1"/>
      <p:bldP spid="20" grpId="0" animBg="1"/>
      <p:bldP spid="20" grpId="1" animBg="1"/>
      <p:bldP spid="21" grpId="0" animBg="1"/>
      <p:bldP spid="21" grpId="1" animBg="1"/>
      <p:bldP spid="22" grpId="0" animBg="1"/>
      <p:bldP spid="22" grpId="1" animBg="1"/>
      <p:bldP spid="23" grpId="0" animBg="1"/>
      <p:bldP spid="23" grpId="1" animBg="1"/>
      <p:bldP spid="29" grpId="0"/>
      <p:bldP spid="29" grpId="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A771E4F9-3621-4EF0-8FFB-115BC918F0F9}"/>
              </a:ext>
            </a:extLst>
          </p:cNvPr>
          <p:cNvGrpSpPr/>
          <p:nvPr/>
        </p:nvGrpSpPr>
        <p:grpSpPr>
          <a:xfrm>
            <a:off x="0" y="4930"/>
            <a:ext cx="18288000" cy="5138546"/>
            <a:chOff x="-19812000" y="181103"/>
            <a:chExt cx="24384000" cy="6851394"/>
          </a:xfrm>
        </p:grpSpPr>
        <p:pic>
          <p:nvPicPr>
            <p:cNvPr id="32" name="Picture 31">
              <a:extLst>
                <a:ext uri="{FF2B5EF4-FFF2-40B4-BE49-F238E27FC236}">
                  <a16:creationId xmlns:a16="http://schemas.microsoft.com/office/drawing/2014/main" id="{35CB0125-D3AC-4EAA-805B-8C88E39541E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19812000" y="181103"/>
              <a:ext cx="12192000" cy="6851394"/>
            </a:xfrm>
            <a:prstGeom prst="rect">
              <a:avLst/>
            </a:prstGeom>
          </p:spPr>
        </p:pic>
        <p:pic>
          <p:nvPicPr>
            <p:cNvPr id="33" name="Picture 32">
              <a:extLst>
                <a:ext uri="{FF2B5EF4-FFF2-40B4-BE49-F238E27FC236}">
                  <a16:creationId xmlns:a16="http://schemas.microsoft.com/office/drawing/2014/main" id="{0B04F04D-57C6-472E-BA7F-CA90CF09180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7620000" y="181103"/>
              <a:ext cx="12192000" cy="6851394"/>
            </a:xfrm>
            <a:prstGeom prst="rect">
              <a:avLst/>
            </a:prstGeom>
          </p:spPr>
        </p:pic>
      </p:grpSp>
      <p:pic>
        <p:nvPicPr>
          <p:cNvPr id="8" name="ngdung">
            <a:extLst>
              <a:ext uri="{FF2B5EF4-FFF2-40B4-BE49-F238E27FC236}">
                <a16:creationId xmlns:a16="http://schemas.microsoft.com/office/drawing/2014/main" id="{97351C5B-F110-4AF2-BF84-EDE3C290C3F1}"/>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04054" y="3231160"/>
            <a:ext cx="2280557" cy="1557620"/>
          </a:xfrm>
          <a:prstGeom prst="rect">
            <a:avLst/>
          </a:prstGeom>
        </p:spPr>
      </p:pic>
      <p:pic>
        <p:nvPicPr>
          <p:cNvPr id="9" name="CAUDI">
            <a:extLst>
              <a:ext uri="{FF2B5EF4-FFF2-40B4-BE49-F238E27FC236}">
                <a16:creationId xmlns:a16="http://schemas.microsoft.com/office/drawing/2014/main" id="{C3B0B4C0-EF19-4ECD-A454-77453237E8FD}"/>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689861" y="2730502"/>
            <a:ext cx="3006339" cy="2375324"/>
          </a:xfrm>
          <a:prstGeom prst="rect">
            <a:avLst/>
          </a:prstGeom>
        </p:spPr>
      </p:pic>
      <p:sp>
        <p:nvSpPr>
          <p:cNvPr id="19" name="Rectangle 18"/>
          <p:cNvSpPr/>
          <p:nvPr/>
        </p:nvSpPr>
        <p:spPr>
          <a:xfrm>
            <a:off x="539305" y="414532"/>
            <a:ext cx="7875638" cy="1792957"/>
          </a:xfrm>
          <a:prstGeom prst="rect">
            <a:avLst/>
          </a:prstGeom>
          <a:solidFill>
            <a:schemeClr val="dk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sym typeface="Arial"/>
            </a:endParaRPr>
          </a:p>
        </p:txBody>
      </p:sp>
      <p:sp>
        <p:nvSpPr>
          <p:cNvPr id="20" name="Rectangle 19"/>
          <p:cNvSpPr/>
          <p:nvPr/>
        </p:nvSpPr>
        <p:spPr>
          <a:xfrm>
            <a:off x="4488537" y="2534646"/>
            <a:ext cx="4470297" cy="874193"/>
          </a:xfrm>
          <a:prstGeom prst="rect">
            <a:avLst/>
          </a:prstGeom>
          <a:solidFill>
            <a:schemeClr val="dk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lvl="0" defTabSz="685800">
              <a:buClrTx/>
            </a:pPr>
            <a:r>
              <a:rPr kumimoji="0" lang="en-US" sz="2800" b="0" i="0" u="none" strike="noStrike" kern="0" cap="none" spc="0" normalizeH="0" baseline="0" noProof="0">
                <a:ln>
                  <a:noFill/>
                </a:ln>
                <a:solidFill>
                  <a:schemeClr val="bg1"/>
                </a:solidFill>
                <a:effectLst/>
                <a:uLnTx/>
                <a:uFillTx/>
                <a:latin typeface="Times New Roman" panose="02020603050405020304" pitchFamily="18" charset="0"/>
                <a:cs typeface="Times New Roman" panose="02020603050405020304" pitchFamily="18" charset="0"/>
                <a:sym typeface="Arial"/>
              </a:rPr>
              <a:t>C. </a:t>
            </a:r>
            <a:r>
              <a:rPr lang="vi-VN" sz="2800">
                <a:solidFill>
                  <a:schemeClr val="bg1"/>
                </a:solidFill>
                <a:latin typeface="Times New Roman" panose="02020603050405020304" pitchFamily="18" charset="0"/>
                <a:cs typeface="Times New Roman" panose="02020603050405020304" pitchFamily="18" charset="0"/>
              </a:rPr>
              <a:t>Một tác giả truyền cảm hứng người Mỹ</a:t>
            </a:r>
            <a:endParaRPr kumimoji="0" lang="en-US" sz="2800" b="0" i="0" u="none" strike="noStrike" kern="1200" cap="none" spc="0" normalizeH="0" baseline="0" noProof="0" dirty="0">
              <a:ln>
                <a:noFill/>
              </a:ln>
              <a:solidFill>
                <a:schemeClr val="bg1"/>
              </a:solidFill>
              <a:effectLst/>
              <a:uLnTx/>
              <a:uFillTx/>
              <a:latin typeface="Times New Roman" panose="02020603050405020304" pitchFamily="18" charset="0"/>
              <a:cs typeface="Times New Roman" panose="02020603050405020304" pitchFamily="18" charset="0"/>
              <a:sym typeface="Arial"/>
            </a:endParaRPr>
          </a:p>
        </p:txBody>
      </p:sp>
      <p:sp>
        <p:nvSpPr>
          <p:cNvPr id="21" name="Rectangle 20"/>
          <p:cNvSpPr/>
          <p:nvPr/>
        </p:nvSpPr>
        <p:spPr>
          <a:xfrm>
            <a:off x="555971" y="3735995"/>
            <a:ext cx="3512852" cy="846817"/>
          </a:xfrm>
          <a:prstGeom prst="rect">
            <a:avLst/>
          </a:prstGeom>
          <a:solidFill>
            <a:schemeClr val="dk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lvl="0"/>
            <a:r>
              <a:rPr kumimoji="0" lang="en-US" sz="2800" b="0" i="0" u="none" strike="noStrike" kern="0" cap="none" spc="0" normalizeH="0" baseline="0" noProof="0">
                <a:ln>
                  <a:noFill/>
                </a:ln>
                <a:solidFill>
                  <a:schemeClr val="bg1"/>
                </a:solidFill>
                <a:effectLst/>
                <a:uLnTx/>
                <a:uFillTx/>
                <a:latin typeface="Times New Roman" panose="02020603050405020304" pitchFamily="18" charset="0"/>
                <a:cs typeface="Times New Roman" panose="02020603050405020304" pitchFamily="18" charset="0"/>
                <a:sym typeface="Arial"/>
              </a:rPr>
              <a:t>B. </a:t>
            </a:r>
            <a:r>
              <a:rPr lang="vi-VN" sz="2800">
                <a:solidFill>
                  <a:schemeClr val="bg1"/>
                </a:solidFill>
                <a:latin typeface="Times New Roman" panose="02020603050405020304" pitchFamily="18" charset="0"/>
                <a:cs typeface="Times New Roman" panose="02020603050405020304" pitchFamily="18" charset="0"/>
              </a:rPr>
              <a:t>Một chính khách người Pháp</a:t>
            </a:r>
            <a:endParaRPr kumimoji="0" lang="en-US" sz="2800" b="0" i="0" u="none" strike="noStrike" kern="0" cap="none" spc="0" normalizeH="0" baseline="0" noProof="0">
              <a:ln>
                <a:noFill/>
              </a:ln>
              <a:solidFill>
                <a:schemeClr val="bg1"/>
              </a:solidFill>
              <a:effectLst/>
              <a:uLnTx/>
              <a:uFillTx/>
              <a:latin typeface="Times New Roman" panose="02020603050405020304" pitchFamily="18" charset="0"/>
              <a:cs typeface="Times New Roman" panose="02020603050405020304" pitchFamily="18" charset="0"/>
              <a:sym typeface="Arial"/>
            </a:endParaRPr>
          </a:p>
        </p:txBody>
      </p:sp>
      <p:sp>
        <p:nvSpPr>
          <p:cNvPr id="22" name="Rectangle 21"/>
          <p:cNvSpPr/>
          <p:nvPr/>
        </p:nvSpPr>
        <p:spPr>
          <a:xfrm>
            <a:off x="4469648" y="3735996"/>
            <a:ext cx="4470297" cy="846817"/>
          </a:xfrm>
          <a:prstGeom prst="rect">
            <a:avLst/>
          </a:prstGeom>
          <a:solidFill>
            <a:schemeClr val="dk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lvl="0"/>
            <a:r>
              <a:rPr kumimoji="0" lang="en-US" sz="2800" b="0" i="0" u="none" strike="noStrike" kern="0" cap="none" spc="0" normalizeH="0" baseline="0" noProof="0">
                <a:ln>
                  <a:noFill/>
                </a:ln>
                <a:solidFill>
                  <a:schemeClr val="bg1"/>
                </a:solidFill>
                <a:effectLst/>
                <a:uLnTx/>
                <a:uFillTx/>
                <a:latin typeface="Times New Roman" panose="02020603050405020304" pitchFamily="18" charset="0"/>
                <a:cs typeface="Times New Roman" panose="02020603050405020304" pitchFamily="18" charset="0"/>
                <a:sym typeface="Arial"/>
              </a:rPr>
              <a:t>D. </a:t>
            </a:r>
            <a:r>
              <a:rPr lang="vi-VN" sz="2800">
                <a:solidFill>
                  <a:schemeClr val="bg1"/>
                </a:solidFill>
                <a:latin typeface="Times New Roman" panose="02020603050405020304" pitchFamily="18" charset="0"/>
                <a:cs typeface="Times New Roman" panose="02020603050405020304" pitchFamily="18" charset="0"/>
              </a:rPr>
              <a:t>Một nhà tâm lí học có ảnh hưởng lớn người Canada</a:t>
            </a:r>
            <a:endParaRPr kumimoji="0" lang="en-US" sz="2800" b="0" i="0" u="none" strike="noStrike" kern="0" cap="none" spc="0" normalizeH="0" baseline="0" noProof="0">
              <a:ln>
                <a:noFill/>
              </a:ln>
              <a:solidFill>
                <a:schemeClr val="bg1"/>
              </a:solidFill>
              <a:effectLst/>
              <a:uLnTx/>
              <a:uFillTx/>
              <a:latin typeface="Times New Roman" panose="02020603050405020304" pitchFamily="18" charset="0"/>
              <a:cs typeface="Times New Roman" panose="02020603050405020304" pitchFamily="18" charset="0"/>
              <a:sym typeface="Arial"/>
            </a:endParaRPr>
          </a:p>
        </p:txBody>
      </p:sp>
      <p:sp>
        <p:nvSpPr>
          <p:cNvPr id="23" name="Rectangle 22"/>
          <p:cNvSpPr/>
          <p:nvPr/>
        </p:nvSpPr>
        <p:spPr>
          <a:xfrm>
            <a:off x="558194" y="2570707"/>
            <a:ext cx="3512852" cy="874193"/>
          </a:xfrm>
          <a:prstGeom prst="rect">
            <a:avLst/>
          </a:prstGeom>
          <a:solidFill>
            <a:schemeClr val="dk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lvl="0"/>
            <a:r>
              <a:rPr kumimoji="0" lang="en-US" sz="2800" b="0" i="0" u="none" strike="noStrike" kern="0" cap="none" spc="0" normalizeH="0" baseline="0" noProof="0">
                <a:ln>
                  <a:noFill/>
                </a:ln>
                <a:solidFill>
                  <a:schemeClr val="bg1"/>
                </a:solidFill>
                <a:effectLst/>
                <a:uLnTx/>
                <a:uFillTx/>
                <a:latin typeface="Times New Roman" panose="02020603050405020304" pitchFamily="18" charset="0"/>
                <a:cs typeface="Times New Roman" panose="02020603050405020304" pitchFamily="18" charset="0"/>
                <a:sym typeface="Arial"/>
              </a:rPr>
              <a:t>A. </a:t>
            </a:r>
            <a:r>
              <a:rPr lang="vi-VN" sz="2800">
                <a:solidFill>
                  <a:schemeClr val="bg1"/>
                </a:solidFill>
                <a:latin typeface="Times New Roman" panose="02020603050405020304" pitchFamily="18" charset="0"/>
                <a:cs typeface="Times New Roman" panose="02020603050405020304" pitchFamily="18" charset="0"/>
              </a:rPr>
              <a:t>Một nhà thơ nổi tiếng người Anh</a:t>
            </a:r>
            <a:endParaRPr kumimoji="0" lang="en-US" sz="2800" b="0" i="0" u="none" strike="noStrike" kern="0" cap="none" spc="0" normalizeH="0" baseline="0" noProof="0">
              <a:ln>
                <a:noFill/>
              </a:ln>
              <a:solidFill>
                <a:schemeClr val="bg1"/>
              </a:solidFill>
              <a:effectLst/>
              <a:uLnTx/>
              <a:uFillTx/>
              <a:latin typeface="Times New Roman" panose="02020603050405020304" pitchFamily="18" charset="0"/>
              <a:cs typeface="Times New Roman" panose="02020603050405020304" pitchFamily="18" charset="0"/>
              <a:sym typeface="Arial"/>
            </a:endParaRPr>
          </a:p>
        </p:txBody>
      </p:sp>
      <p:pic>
        <p:nvPicPr>
          <p:cNvPr id="24" name="Picture 6" descr="Káº¿t quáº£ hÃ¬nh áº£nh cho right wrong tick icon"/>
          <p:cNvPicPr>
            <a:picLocks noChangeAspect="1" noChangeArrowheads="1"/>
          </p:cNvPicPr>
          <p:nvPr/>
        </p:nvPicPr>
        <p:blipFill rotWithShape="1">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rcRect l="5167" t="18657" r="55100" b="30178"/>
          <a:stretch/>
        </p:blipFill>
        <p:spPr bwMode="auto">
          <a:xfrm>
            <a:off x="3574949" y="2493929"/>
            <a:ext cx="819150" cy="830145"/>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6" descr="Káº¿t quáº£ hÃ¬nh áº£nh cho right wrong tick icon"/>
          <p:cNvPicPr>
            <a:picLocks noChangeAspect="1" noChangeArrowheads="1"/>
          </p:cNvPicPr>
          <p:nvPr/>
        </p:nvPicPr>
        <p:blipFill rotWithShape="1">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rcRect l="5167" t="18657" r="55100" b="30178"/>
          <a:stretch/>
        </p:blipFill>
        <p:spPr bwMode="auto">
          <a:xfrm>
            <a:off x="7898567" y="3954596"/>
            <a:ext cx="819150" cy="830145"/>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6" descr="Káº¿t quáº£ hÃ¬nh áº£nh cho right wrong tick icon"/>
          <p:cNvPicPr>
            <a:picLocks noChangeAspect="1" noChangeArrowheads="1"/>
          </p:cNvPicPr>
          <p:nvPr/>
        </p:nvPicPr>
        <p:blipFill rotWithShape="1">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rcRect l="5167" t="18657" r="55100" b="30178"/>
          <a:stretch/>
        </p:blipFill>
        <p:spPr bwMode="auto">
          <a:xfrm>
            <a:off x="3597258" y="3874886"/>
            <a:ext cx="819150" cy="830145"/>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6" descr="Káº¿t quáº£ hÃ¬nh áº£nh cho right wrong tick icon"/>
          <p:cNvPicPr>
            <a:picLocks noChangeAspect="1" noChangeArrowheads="1"/>
          </p:cNvPicPr>
          <p:nvPr/>
        </p:nvPicPr>
        <p:blipFill rotWithShape="1">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l="47149" t="18843" r="5517" b="28298"/>
          <a:stretch/>
        </p:blipFill>
        <p:spPr bwMode="auto">
          <a:xfrm>
            <a:off x="7840808" y="2661320"/>
            <a:ext cx="1004699" cy="883003"/>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2"/>
          <p:cNvPicPr>
            <a:picLocks noChangeAspect="1" noChangeArrowheads="1"/>
          </p:cNvPicPr>
          <p:nvPr/>
        </p:nvPicPr>
        <p:blipFill>
          <a:blip r:embed="rId9">
            <a:extLst>
              <a:ext uri="{28A0092B-C50C-407E-A947-70E740481C1C}">
                <a14:useLocalDpi xmlns:a14="http://schemas.microsoft.com/office/drawing/2010/main" val="0"/>
              </a:ext>
            </a:extLst>
          </a:blip>
          <a:stretch>
            <a:fillRect/>
          </a:stretch>
        </p:blipFill>
        <p:spPr bwMode="auto">
          <a:xfrm>
            <a:off x="3001464" y="862677"/>
            <a:ext cx="3323555" cy="3323555"/>
          </a:xfrm>
          <a:prstGeom prst="rect">
            <a:avLst/>
          </a:prstGeom>
          <a:noFill/>
          <a:extLst>
            <a:ext uri="{909E8E84-426E-40DD-AFC4-6F175D3DCCD1}">
              <a14:hiddenFill xmlns:a14="http://schemas.microsoft.com/office/drawing/2010/main">
                <a:solidFill>
                  <a:srgbClr val="FFFFFF"/>
                </a:solidFill>
              </a14:hiddenFill>
            </a:ext>
          </a:extLst>
        </p:spPr>
      </p:pic>
      <p:sp>
        <p:nvSpPr>
          <p:cNvPr id="29" name="TextBox 28"/>
          <p:cNvSpPr txBox="1"/>
          <p:nvPr/>
        </p:nvSpPr>
        <p:spPr>
          <a:xfrm>
            <a:off x="602158" y="474698"/>
            <a:ext cx="6793723" cy="707886"/>
          </a:xfrm>
          <a:prstGeom prst="rect">
            <a:avLst/>
          </a:prstGeom>
          <a:noFill/>
        </p:spPr>
        <p:txBody>
          <a:bodyPr wrap="square" rtlCol="0">
            <a:spAutoFit/>
          </a:bodyPr>
          <a:lstStyle/>
          <a:p>
            <a:r>
              <a:rPr lang="en-US" sz="4000" b="1">
                <a:solidFill>
                  <a:schemeClr val="bg1"/>
                </a:solidFill>
                <a:latin typeface="Times New Roman" panose="02020603050405020304" pitchFamily="18" charset="0"/>
                <a:cs typeface="Times New Roman" panose="02020603050405020304" pitchFamily="18" charset="0"/>
              </a:rPr>
              <a:t>Câu 2:</a:t>
            </a:r>
            <a:r>
              <a:rPr lang="en-US" sz="4000">
                <a:solidFill>
                  <a:schemeClr val="bg1"/>
                </a:solidFill>
                <a:latin typeface="Times New Roman" panose="02020603050405020304" pitchFamily="18" charset="0"/>
                <a:cs typeface="Times New Roman" panose="02020603050405020304" pitchFamily="18" charset="0"/>
              </a:rPr>
              <a:t> Tác giả của văn bản là:</a:t>
            </a:r>
          </a:p>
        </p:txBody>
      </p:sp>
      <p:pic>
        <p:nvPicPr>
          <p:cNvPr id="30" name="CAUDI">
            <a:extLst>
              <a:ext uri="{FF2B5EF4-FFF2-40B4-BE49-F238E27FC236}">
                <a16:creationId xmlns:a16="http://schemas.microsoft.com/office/drawing/2014/main" id="{C3B0B4C0-EF19-4ECD-A454-77453237E8FD}"/>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14200318" y="2846186"/>
            <a:ext cx="1621088" cy="2057400"/>
          </a:xfrm>
          <a:prstGeom prst="rect">
            <a:avLst/>
          </a:prstGeom>
        </p:spPr>
      </p:pic>
      <p:pic>
        <p:nvPicPr>
          <p:cNvPr id="34" name="c2 2">
            <a:hlinkClick r:id="rId11" action="ppaction://hlinksldjump"/>
            <a:extLst>
              <a:ext uri="{FF2B5EF4-FFF2-40B4-BE49-F238E27FC236}">
                <a16:creationId xmlns:a16="http://schemas.microsoft.com/office/drawing/2014/main" id="{A5E21DA6-4E2A-4ACC-8623-37530437A8A3}"/>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4658853" y="3685312"/>
            <a:ext cx="964582" cy="1001840"/>
          </a:xfrm>
          <a:prstGeom prst="rect">
            <a:avLst/>
          </a:prstGeom>
        </p:spPr>
      </p:pic>
    </p:spTree>
    <p:extLst>
      <p:ext uri="{BB962C8B-B14F-4D97-AF65-F5344CB8AC3E}">
        <p14:creationId xmlns:p14="http://schemas.microsoft.com/office/powerpoint/2010/main" val="100425341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1"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randombar(horizontal)">
                                      <p:cBhvr>
                                        <p:cTn id="7" dur="500"/>
                                        <p:tgtEl>
                                          <p:spTgt spid="19"/>
                                        </p:tgtEl>
                                      </p:cBhvr>
                                    </p:animEffect>
                                  </p:childTnLst>
                                </p:cTn>
                              </p:par>
                              <p:par>
                                <p:cTn id="8" presetID="14" presetClass="entr" presetSubtype="10" fill="hold" grpId="1" nodeType="with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randombar(horizontal)">
                                      <p:cBhvr>
                                        <p:cTn id="10" dur="500"/>
                                        <p:tgtEl>
                                          <p:spTgt spid="20"/>
                                        </p:tgtEl>
                                      </p:cBhvr>
                                    </p:animEffect>
                                  </p:childTnLst>
                                </p:cTn>
                              </p:par>
                              <p:par>
                                <p:cTn id="11" presetID="14" presetClass="entr" presetSubtype="10" fill="hold" grpId="1" nodeType="with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randombar(horizontal)">
                                      <p:cBhvr>
                                        <p:cTn id="13" dur="500"/>
                                        <p:tgtEl>
                                          <p:spTgt spid="21"/>
                                        </p:tgtEl>
                                      </p:cBhvr>
                                    </p:animEffect>
                                  </p:childTnLst>
                                </p:cTn>
                              </p:par>
                              <p:par>
                                <p:cTn id="14" presetID="14" presetClass="entr" presetSubtype="10" fill="hold" grpId="1" nodeType="withEffect">
                                  <p:stCondLst>
                                    <p:cond delay="0"/>
                                  </p:stCondLst>
                                  <p:childTnLst>
                                    <p:set>
                                      <p:cBhvr>
                                        <p:cTn id="15" dur="1" fill="hold">
                                          <p:stCondLst>
                                            <p:cond delay="0"/>
                                          </p:stCondLst>
                                        </p:cTn>
                                        <p:tgtEl>
                                          <p:spTgt spid="22"/>
                                        </p:tgtEl>
                                        <p:attrNameLst>
                                          <p:attrName>style.visibility</p:attrName>
                                        </p:attrNameLst>
                                      </p:cBhvr>
                                      <p:to>
                                        <p:strVal val="visible"/>
                                      </p:to>
                                    </p:set>
                                    <p:animEffect transition="in" filter="randombar(horizontal)">
                                      <p:cBhvr>
                                        <p:cTn id="16" dur="500"/>
                                        <p:tgtEl>
                                          <p:spTgt spid="22"/>
                                        </p:tgtEl>
                                      </p:cBhvr>
                                    </p:animEffect>
                                  </p:childTnLst>
                                </p:cTn>
                              </p:par>
                              <p:par>
                                <p:cTn id="17" presetID="14" presetClass="entr" presetSubtype="10" fill="hold" grpId="1"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randombar(horizontal)">
                                      <p:cBhvr>
                                        <p:cTn id="19" dur="500"/>
                                        <p:tgtEl>
                                          <p:spTgt spid="23"/>
                                        </p:tgtEl>
                                      </p:cBhvr>
                                    </p:animEffect>
                                  </p:childTnLst>
                                </p:cTn>
                              </p:par>
                              <p:par>
                                <p:cTn id="20" presetID="14" presetClass="entr" presetSubtype="10" fill="hold" grpId="1" nodeType="with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randombar(horizontal)">
                                      <p:cBhvr>
                                        <p:cTn id="22"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3" restart="whenNotActive" fill="hold" evtFilter="cancelBubble" nodeType="interactiveSeq">
                <p:stCondLst>
                  <p:cond evt="onClick" delay="0">
                    <p:tgtEl>
                      <p:spTgt spid="21"/>
                    </p:tgtEl>
                  </p:cond>
                </p:stCondLst>
                <p:endSync evt="end" delay="0">
                  <p:rtn val="all"/>
                </p:endSync>
                <p:childTnLst>
                  <p:par>
                    <p:cTn id="24" fill="hold">
                      <p:stCondLst>
                        <p:cond delay="0"/>
                      </p:stCondLst>
                      <p:childTnLst>
                        <p:par>
                          <p:cTn id="25" fill="hold">
                            <p:stCondLst>
                              <p:cond delay="0"/>
                            </p:stCondLst>
                            <p:childTnLst>
                              <p:par>
                                <p:cTn id="26" presetID="1" presetClass="entr" presetSubtype="0" fill="hold" nodeType="clickEffect">
                                  <p:stCondLst>
                                    <p:cond delay="0"/>
                                  </p:stCondLst>
                                  <p:childTnLst>
                                    <p:set>
                                      <p:cBhvr>
                                        <p:cTn id="27" dur="1" fill="hold">
                                          <p:stCondLst>
                                            <p:cond delay="0"/>
                                          </p:stCondLst>
                                        </p:cTn>
                                        <p:tgtEl>
                                          <p:spTgt spid="26"/>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2" name="Am-thanh-tra-loi-sai-www_nhacchuongvui_com.wav"/>
                                        </p:tgtEl>
                                      </p:cMediaNode>
                                    </p:audio>
                                  </p:subTnLst>
                                </p:cTn>
                              </p:par>
                            </p:childTnLst>
                          </p:cTn>
                        </p:par>
                        <p:par>
                          <p:cTn id="28" fill="hold">
                            <p:stCondLst>
                              <p:cond delay="0"/>
                            </p:stCondLst>
                            <p:childTnLst>
                              <p:par>
                                <p:cTn id="29" presetID="1" presetClass="entr" presetSubtype="0" fill="hold" nodeType="afterEffect">
                                  <p:stCondLst>
                                    <p:cond delay="1500"/>
                                  </p:stCondLst>
                                  <p:childTnLst>
                                    <p:set>
                                      <p:cBhvr>
                                        <p:cTn id="30" dur="1" fill="hold">
                                          <p:stCondLst>
                                            <p:cond delay="0"/>
                                          </p:stCondLst>
                                        </p:cTn>
                                        <p:tgtEl>
                                          <p:spTgt spid="28"/>
                                        </p:tgtEl>
                                        <p:attrNameLst>
                                          <p:attrName>style.visibility</p:attrName>
                                        </p:attrNameLst>
                                      </p:cBhvr>
                                      <p:to>
                                        <p:strVal val="visible"/>
                                      </p:to>
                                    </p:set>
                                  </p:childTnLst>
                                </p:cTn>
                              </p:par>
                            </p:childTnLst>
                          </p:cTn>
                        </p:par>
                        <p:par>
                          <p:cTn id="31" fill="hold">
                            <p:stCondLst>
                              <p:cond delay="1500"/>
                            </p:stCondLst>
                            <p:childTnLst>
                              <p:par>
                                <p:cTn id="32" presetID="10" presetClass="exit" presetSubtype="0" fill="hold" nodeType="afterEffect">
                                  <p:stCondLst>
                                    <p:cond delay="900"/>
                                  </p:stCondLst>
                                  <p:childTnLst>
                                    <p:animEffect transition="out" filter="fade">
                                      <p:cBhvr>
                                        <p:cTn id="33" dur="500"/>
                                        <p:tgtEl>
                                          <p:spTgt spid="28"/>
                                        </p:tgtEl>
                                      </p:cBhvr>
                                    </p:animEffect>
                                    <p:set>
                                      <p:cBhvr>
                                        <p:cTn id="34" dur="1" fill="hold">
                                          <p:stCondLst>
                                            <p:cond delay="499"/>
                                          </p:stCondLst>
                                        </p:cTn>
                                        <p:tgtEl>
                                          <p:spTgt spid="28"/>
                                        </p:tgtEl>
                                        <p:attrNameLst>
                                          <p:attrName>style.visibility</p:attrName>
                                        </p:attrNameLst>
                                      </p:cBhvr>
                                      <p:to>
                                        <p:strVal val="hidden"/>
                                      </p:to>
                                    </p:set>
                                  </p:childTnLst>
                                </p:cTn>
                              </p:par>
                            </p:childTnLst>
                          </p:cTn>
                        </p:par>
                      </p:childTnLst>
                    </p:cTn>
                  </p:par>
                </p:childTnLst>
              </p:cTn>
              <p:nextCondLst>
                <p:cond evt="onClick" delay="0">
                  <p:tgtEl>
                    <p:spTgt spid="21"/>
                  </p:tgtEl>
                </p:cond>
              </p:nextCondLst>
            </p:seq>
            <p:seq concurrent="1" nextAc="seek">
              <p:cTn id="35" restart="whenNotActive" fill="hold" evtFilter="cancelBubble" nodeType="interactiveSeq">
                <p:stCondLst>
                  <p:cond evt="onClick" delay="0">
                    <p:tgtEl>
                      <p:spTgt spid="23"/>
                    </p:tgtEl>
                  </p:cond>
                </p:stCondLst>
                <p:endSync evt="end" delay="0">
                  <p:rtn val="all"/>
                </p:endSync>
                <p:childTnLst>
                  <p:par>
                    <p:cTn id="36" fill="hold">
                      <p:stCondLst>
                        <p:cond delay="0"/>
                      </p:stCondLst>
                      <p:childTnLst>
                        <p:par>
                          <p:cTn id="37" fill="hold">
                            <p:stCondLst>
                              <p:cond delay="0"/>
                            </p:stCondLst>
                            <p:childTnLst>
                              <p:par>
                                <p:cTn id="38" presetID="1" presetClass="entr" presetSubtype="0" fill="hold" nodeType="clickEffect">
                                  <p:stCondLst>
                                    <p:cond delay="0"/>
                                  </p:stCondLst>
                                  <p:childTnLst>
                                    <p:set>
                                      <p:cBhvr>
                                        <p:cTn id="39" dur="1" fill="hold">
                                          <p:stCondLst>
                                            <p:cond delay="0"/>
                                          </p:stCondLst>
                                        </p:cTn>
                                        <p:tgtEl>
                                          <p:spTgt spid="24"/>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2" name="Am-thanh-tra-loi-sai-www_nhacchuongvui_com.wav"/>
                                        </p:tgtEl>
                                      </p:cMediaNode>
                                    </p:audio>
                                  </p:subTnLst>
                                </p:cTn>
                              </p:par>
                            </p:childTnLst>
                          </p:cTn>
                        </p:par>
                        <p:par>
                          <p:cTn id="40" fill="hold">
                            <p:stCondLst>
                              <p:cond delay="0"/>
                            </p:stCondLst>
                            <p:childTnLst>
                              <p:par>
                                <p:cTn id="41" presetID="1" presetClass="entr" presetSubtype="0" fill="hold" nodeType="afterEffect">
                                  <p:stCondLst>
                                    <p:cond delay="1500"/>
                                  </p:stCondLst>
                                  <p:childTnLst>
                                    <p:set>
                                      <p:cBhvr>
                                        <p:cTn id="42" dur="1" fill="hold">
                                          <p:stCondLst>
                                            <p:cond delay="0"/>
                                          </p:stCondLst>
                                        </p:cTn>
                                        <p:tgtEl>
                                          <p:spTgt spid="28"/>
                                        </p:tgtEl>
                                        <p:attrNameLst>
                                          <p:attrName>style.visibility</p:attrName>
                                        </p:attrNameLst>
                                      </p:cBhvr>
                                      <p:to>
                                        <p:strVal val="visible"/>
                                      </p:to>
                                    </p:set>
                                  </p:childTnLst>
                                </p:cTn>
                              </p:par>
                            </p:childTnLst>
                          </p:cTn>
                        </p:par>
                        <p:par>
                          <p:cTn id="43" fill="hold">
                            <p:stCondLst>
                              <p:cond delay="1500"/>
                            </p:stCondLst>
                            <p:childTnLst>
                              <p:par>
                                <p:cTn id="44" presetID="10" presetClass="exit" presetSubtype="0" fill="hold" nodeType="afterEffect">
                                  <p:stCondLst>
                                    <p:cond delay="1100"/>
                                  </p:stCondLst>
                                  <p:childTnLst>
                                    <p:animEffect transition="out" filter="fade">
                                      <p:cBhvr>
                                        <p:cTn id="45" dur="500"/>
                                        <p:tgtEl>
                                          <p:spTgt spid="28"/>
                                        </p:tgtEl>
                                      </p:cBhvr>
                                    </p:animEffect>
                                    <p:set>
                                      <p:cBhvr>
                                        <p:cTn id="46" dur="1" fill="hold">
                                          <p:stCondLst>
                                            <p:cond delay="499"/>
                                          </p:stCondLst>
                                        </p:cTn>
                                        <p:tgtEl>
                                          <p:spTgt spid="28"/>
                                        </p:tgtEl>
                                        <p:attrNameLst>
                                          <p:attrName>style.visibility</p:attrName>
                                        </p:attrNameLst>
                                      </p:cBhvr>
                                      <p:to>
                                        <p:strVal val="hidden"/>
                                      </p:to>
                                    </p:set>
                                  </p:childTnLst>
                                </p:cTn>
                              </p:par>
                            </p:childTnLst>
                          </p:cTn>
                        </p:par>
                      </p:childTnLst>
                    </p:cTn>
                  </p:par>
                </p:childTnLst>
              </p:cTn>
              <p:nextCondLst>
                <p:cond evt="onClick" delay="0">
                  <p:tgtEl>
                    <p:spTgt spid="23"/>
                  </p:tgtEl>
                </p:cond>
              </p:nextCondLst>
            </p:seq>
            <p:seq concurrent="1" nextAc="seek">
              <p:cTn id="47" restart="whenNotActive" fill="hold" evtFilter="cancelBubble" nodeType="interactiveSeq">
                <p:stCondLst>
                  <p:cond evt="onClick" delay="0">
                    <p:tgtEl>
                      <p:spTgt spid="22"/>
                    </p:tgtEl>
                  </p:cond>
                </p:stCondLst>
                <p:endSync evt="end" delay="0">
                  <p:rtn val="all"/>
                </p:endSync>
                <p:childTnLst>
                  <p:par>
                    <p:cTn id="48" fill="hold">
                      <p:stCondLst>
                        <p:cond delay="0"/>
                      </p:stCondLst>
                      <p:childTnLst>
                        <p:par>
                          <p:cTn id="49" fill="hold">
                            <p:stCondLst>
                              <p:cond delay="0"/>
                            </p:stCondLst>
                            <p:childTnLst>
                              <p:par>
                                <p:cTn id="50" presetID="1" presetClass="entr" presetSubtype="0" fill="hold" nodeType="clickEffect">
                                  <p:stCondLst>
                                    <p:cond delay="0"/>
                                  </p:stCondLst>
                                  <p:childTnLst>
                                    <p:set>
                                      <p:cBhvr>
                                        <p:cTn id="51" dur="1" fill="hold">
                                          <p:stCondLst>
                                            <p:cond delay="0"/>
                                          </p:stCondLst>
                                        </p:cTn>
                                        <p:tgtEl>
                                          <p:spTgt spid="25"/>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2" name="Am-thanh-tra-loi-sai-www_nhacchuongvui_com.wav"/>
                                        </p:tgtEl>
                                      </p:cMediaNode>
                                    </p:audio>
                                  </p:subTnLst>
                                </p:cTn>
                              </p:par>
                            </p:childTnLst>
                          </p:cTn>
                        </p:par>
                        <p:par>
                          <p:cTn id="52" fill="hold">
                            <p:stCondLst>
                              <p:cond delay="0"/>
                            </p:stCondLst>
                            <p:childTnLst>
                              <p:par>
                                <p:cTn id="53" presetID="1" presetClass="entr" presetSubtype="0" fill="hold" nodeType="afterEffect">
                                  <p:stCondLst>
                                    <p:cond delay="1500"/>
                                  </p:stCondLst>
                                  <p:childTnLst>
                                    <p:set>
                                      <p:cBhvr>
                                        <p:cTn id="54" dur="1" fill="hold">
                                          <p:stCondLst>
                                            <p:cond delay="0"/>
                                          </p:stCondLst>
                                        </p:cTn>
                                        <p:tgtEl>
                                          <p:spTgt spid="28"/>
                                        </p:tgtEl>
                                        <p:attrNameLst>
                                          <p:attrName>style.visibility</p:attrName>
                                        </p:attrNameLst>
                                      </p:cBhvr>
                                      <p:to>
                                        <p:strVal val="visible"/>
                                      </p:to>
                                    </p:set>
                                  </p:childTnLst>
                                </p:cTn>
                              </p:par>
                            </p:childTnLst>
                          </p:cTn>
                        </p:par>
                        <p:par>
                          <p:cTn id="55" fill="hold">
                            <p:stCondLst>
                              <p:cond delay="1500"/>
                            </p:stCondLst>
                            <p:childTnLst>
                              <p:par>
                                <p:cTn id="56" presetID="10" presetClass="exit" presetSubtype="0" fill="hold" nodeType="afterEffect">
                                  <p:stCondLst>
                                    <p:cond delay="1100"/>
                                  </p:stCondLst>
                                  <p:childTnLst>
                                    <p:animEffect transition="out" filter="fade">
                                      <p:cBhvr>
                                        <p:cTn id="57" dur="500"/>
                                        <p:tgtEl>
                                          <p:spTgt spid="28"/>
                                        </p:tgtEl>
                                      </p:cBhvr>
                                    </p:animEffect>
                                    <p:set>
                                      <p:cBhvr>
                                        <p:cTn id="58" dur="1" fill="hold">
                                          <p:stCondLst>
                                            <p:cond delay="499"/>
                                          </p:stCondLst>
                                        </p:cTn>
                                        <p:tgtEl>
                                          <p:spTgt spid="28"/>
                                        </p:tgtEl>
                                        <p:attrNameLst>
                                          <p:attrName>style.visibility</p:attrName>
                                        </p:attrNameLst>
                                      </p:cBhvr>
                                      <p:to>
                                        <p:strVal val="hidden"/>
                                      </p:to>
                                    </p:set>
                                  </p:childTnLst>
                                </p:cTn>
                              </p:par>
                            </p:childTnLst>
                          </p:cTn>
                        </p:par>
                      </p:childTnLst>
                    </p:cTn>
                  </p:par>
                </p:childTnLst>
              </p:cTn>
              <p:nextCondLst>
                <p:cond evt="onClick" delay="0">
                  <p:tgtEl>
                    <p:spTgt spid="22"/>
                  </p:tgtEl>
                </p:cond>
              </p:nextCondLst>
            </p:seq>
            <p:seq concurrent="1" nextAc="seek">
              <p:cTn id="59" restart="whenNotActive" fill="hold" evtFilter="cancelBubble" nodeType="interactiveSeq">
                <p:stCondLst>
                  <p:cond evt="onClick" delay="0">
                    <p:tgtEl>
                      <p:spTgt spid="20"/>
                    </p:tgtEl>
                  </p:cond>
                </p:stCondLst>
                <p:endSync evt="end" delay="0">
                  <p:rtn val="all"/>
                </p:endSync>
                <p:childTnLst>
                  <p:par>
                    <p:cTn id="60" fill="hold">
                      <p:stCondLst>
                        <p:cond delay="0"/>
                      </p:stCondLst>
                      <p:childTnLst>
                        <p:par>
                          <p:cTn id="61" fill="hold">
                            <p:stCondLst>
                              <p:cond delay="0"/>
                            </p:stCondLst>
                            <p:childTnLst>
                              <p:par>
                                <p:cTn id="62" presetID="10" presetClass="entr" presetSubtype="0" fill="hold" nodeType="clickEffect">
                                  <p:stCondLst>
                                    <p:cond delay="0"/>
                                  </p:stCondLst>
                                  <p:childTnLst>
                                    <p:set>
                                      <p:cBhvr>
                                        <p:cTn id="63" dur="1" fill="hold">
                                          <p:stCondLst>
                                            <p:cond delay="0"/>
                                          </p:stCondLst>
                                        </p:cTn>
                                        <p:tgtEl>
                                          <p:spTgt spid="27"/>
                                        </p:tgtEl>
                                        <p:attrNameLst>
                                          <p:attrName>style.visibility</p:attrName>
                                        </p:attrNameLst>
                                      </p:cBhvr>
                                      <p:to>
                                        <p:strVal val="visible"/>
                                      </p:to>
                                    </p:set>
                                    <p:animEffect transition="in" filter="fade">
                                      <p:cBhvr>
                                        <p:cTn id="64" dur="500"/>
                                        <p:tgtEl>
                                          <p:spTgt spid="27"/>
                                        </p:tgtEl>
                                      </p:cBhvr>
                                    </p:animEffect>
                                  </p:childTnLst>
                                  <p:subTnLst>
                                    <p:audio>
                                      <p:cMediaNode>
                                        <p:cTn display="0" masterRel="sameClick">
                                          <p:stCondLst>
                                            <p:cond evt="begin" delay="0">
                                              <p:tn val="62"/>
                                            </p:cond>
                                          </p:stCondLst>
                                          <p:endCondLst>
                                            <p:cond evt="onStopAudio" delay="0">
                                              <p:tgtEl>
                                                <p:sldTgt/>
                                              </p:tgtEl>
                                            </p:cond>
                                          </p:endCondLst>
                                        </p:cTn>
                                        <p:tgtEl>
                                          <p:sndTgt r:embed="rId3" name="Am-thanh-tra-loi-dung-www_nhacchuongvui_com.wav"/>
                                        </p:tgtEl>
                                      </p:cMediaNode>
                                    </p:audio>
                                  </p:subTnLst>
                                </p:cTn>
                              </p:par>
                            </p:childTnLst>
                          </p:cTn>
                        </p:par>
                        <p:par>
                          <p:cTn id="65" fill="hold">
                            <p:stCondLst>
                              <p:cond delay="500"/>
                            </p:stCondLst>
                            <p:childTnLst>
                              <p:par>
                                <p:cTn id="66" presetID="10" presetClass="exit" presetSubtype="0" fill="hold" nodeType="afterEffect">
                                  <p:stCondLst>
                                    <p:cond delay="500"/>
                                  </p:stCondLst>
                                  <p:childTnLst>
                                    <p:animEffect transition="out" filter="fade">
                                      <p:cBhvr>
                                        <p:cTn id="67" dur="500"/>
                                        <p:tgtEl>
                                          <p:spTgt spid="26"/>
                                        </p:tgtEl>
                                      </p:cBhvr>
                                    </p:animEffect>
                                    <p:set>
                                      <p:cBhvr>
                                        <p:cTn id="68" dur="1" fill="hold">
                                          <p:stCondLst>
                                            <p:cond delay="499"/>
                                          </p:stCondLst>
                                        </p:cTn>
                                        <p:tgtEl>
                                          <p:spTgt spid="26"/>
                                        </p:tgtEl>
                                        <p:attrNameLst>
                                          <p:attrName>style.visibility</p:attrName>
                                        </p:attrNameLst>
                                      </p:cBhvr>
                                      <p:to>
                                        <p:strVal val="hidden"/>
                                      </p:to>
                                    </p:set>
                                  </p:childTnLst>
                                </p:cTn>
                              </p:par>
                              <p:par>
                                <p:cTn id="69" presetID="10" presetClass="exit" presetSubtype="0" fill="hold" nodeType="withEffect">
                                  <p:stCondLst>
                                    <p:cond delay="500"/>
                                  </p:stCondLst>
                                  <p:childTnLst>
                                    <p:animEffect transition="out" filter="fade">
                                      <p:cBhvr>
                                        <p:cTn id="70" dur="500"/>
                                        <p:tgtEl>
                                          <p:spTgt spid="28"/>
                                        </p:tgtEl>
                                      </p:cBhvr>
                                    </p:animEffect>
                                    <p:set>
                                      <p:cBhvr>
                                        <p:cTn id="71" dur="1" fill="hold">
                                          <p:stCondLst>
                                            <p:cond delay="499"/>
                                          </p:stCondLst>
                                        </p:cTn>
                                        <p:tgtEl>
                                          <p:spTgt spid="28"/>
                                        </p:tgtEl>
                                        <p:attrNameLst>
                                          <p:attrName>style.visibility</p:attrName>
                                        </p:attrNameLst>
                                      </p:cBhvr>
                                      <p:to>
                                        <p:strVal val="hidden"/>
                                      </p:to>
                                    </p:set>
                                  </p:childTnLst>
                                </p:cTn>
                              </p:par>
                              <p:par>
                                <p:cTn id="72" presetID="10" presetClass="exit" presetSubtype="0" fill="hold" nodeType="withEffect">
                                  <p:stCondLst>
                                    <p:cond delay="500"/>
                                  </p:stCondLst>
                                  <p:childTnLst>
                                    <p:animEffect transition="out" filter="fade">
                                      <p:cBhvr>
                                        <p:cTn id="73" dur="500"/>
                                        <p:tgtEl>
                                          <p:spTgt spid="24"/>
                                        </p:tgtEl>
                                      </p:cBhvr>
                                    </p:animEffect>
                                    <p:set>
                                      <p:cBhvr>
                                        <p:cTn id="74" dur="1" fill="hold">
                                          <p:stCondLst>
                                            <p:cond delay="499"/>
                                          </p:stCondLst>
                                        </p:cTn>
                                        <p:tgtEl>
                                          <p:spTgt spid="24"/>
                                        </p:tgtEl>
                                        <p:attrNameLst>
                                          <p:attrName>style.visibility</p:attrName>
                                        </p:attrNameLst>
                                      </p:cBhvr>
                                      <p:to>
                                        <p:strVal val="hidden"/>
                                      </p:to>
                                    </p:set>
                                  </p:childTnLst>
                                </p:cTn>
                              </p:par>
                              <p:par>
                                <p:cTn id="75" presetID="10" presetClass="exit" presetSubtype="0" fill="hold" nodeType="withEffect">
                                  <p:stCondLst>
                                    <p:cond delay="500"/>
                                  </p:stCondLst>
                                  <p:childTnLst>
                                    <p:animEffect transition="out" filter="fade">
                                      <p:cBhvr>
                                        <p:cTn id="76" dur="500"/>
                                        <p:tgtEl>
                                          <p:spTgt spid="25"/>
                                        </p:tgtEl>
                                      </p:cBhvr>
                                    </p:animEffect>
                                    <p:set>
                                      <p:cBhvr>
                                        <p:cTn id="77" dur="1" fill="hold">
                                          <p:stCondLst>
                                            <p:cond delay="499"/>
                                          </p:stCondLst>
                                        </p:cTn>
                                        <p:tgtEl>
                                          <p:spTgt spid="25"/>
                                        </p:tgtEl>
                                        <p:attrNameLst>
                                          <p:attrName>style.visibility</p:attrName>
                                        </p:attrNameLst>
                                      </p:cBhvr>
                                      <p:to>
                                        <p:strVal val="hidden"/>
                                      </p:to>
                                    </p:set>
                                  </p:childTnLst>
                                </p:cTn>
                              </p:par>
                              <p:par>
                                <p:cTn id="78" presetID="10" presetClass="exit" presetSubtype="0" fill="hold" nodeType="withEffect">
                                  <p:stCondLst>
                                    <p:cond delay="500"/>
                                  </p:stCondLst>
                                  <p:childTnLst>
                                    <p:animEffect transition="out" filter="fade">
                                      <p:cBhvr>
                                        <p:cTn id="79" dur="500"/>
                                        <p:tgtEl>
                                          <p:spTgt spid="27"/>
                                        </p:tgtEl>
                                      </p:cBhvr>
                                    </p:animEffect>
                                    <p:set>
                                      <p:cBhvr>
                                        <p:cTn id="80" dur="1" fill="hold">
                                          <p:stCondLst>
                                            <p:cond delay="499"/>
                                          </p:stCondLst>
                                        </p:cTn>
                                        <p:tgtEl>
                                          <p:spTgt spid="27"/>
                                        </p:tgtEl>
                                        <p:attrNameLst>
                                          <p:attrName>style.visibility</p:attrName>
                                        </p:attrNameLst>
                                      </p:cBhvr>
                                      <p:to>
                                        <p:strVal val="hidden"/>
                                      </p:to>
                                    </p:set>
                                  </p:childTnLst>
                                </p:cTn>
                              </p:par>
                              <p:par>
                                <p:cTn id="81" presetID="10" presetClass="exit" presetSubtype="0" fill="hold" grpId="0" nodeType="withEffect">
                                  <p:stCondLst>
                                    <p:cond delay="500"/>
                                  </p:stCondLst>
                                  <p:childTnLst>
                                    <p:animEffect transition="out" filter="fade">
                                      <p:cBhvr>
                                        <p:cTn id="82" dur="500"/>
                                        <p:tgtEl>
                                          <p:spTgt spid="19"/>
                                        </p:tgtEl>
                                      </p:cBhvr>
                                    </p:animEffect>
                                    <p:set>
                                      <p:cBhvr>
                                        <p:cTn id="83" dur="1" fill="hold">
                                          <p:stCondLst>
                                            <p:cond delay="499"/>
                                          </p:stCondLst>
                                        </p:cTn>
                                        <p:tgtEl>
                                          <p:spTgt spid="19"/>
                                        </p:tgtEl>
                                        <p:attrNameLst>
                                          <p:attrName>style.visibility</p:attrName>
                                        </p:attrNameLst>
                                      </p:cBhvr>
                                      <p:to>
                                        <p:strVal val="hidden"/>
                                      </p:to>
                                    </p:set>
                                  </p:childTnLst>
                                </p:cTn>
                              </p:par>
                              <p:par>
                                <p:cTn id="84" presetID="10" presetClass="exit" presetSubtype="0" fill="hold" grpId="0" nodeType="withEffect">
                                  <p:stCondLst>
                                    <p:cond delay="500"/>
                                  </p:stCondLst>
                                  <p:childTnLst>
                                    <p:animEffect transition="out" filter="fade">
                                      <p:cBhvr>
                                        <p:cTn id="85" dur="500"/>
                                        <p:tgtEl>
                                          <p:spTgt spid="20"/>
                                        </p:tgtEl>
                                      </p:cBhvr>
                                    </p:animEffect>
                                    <p:set>
                                      <p:cBhvr>
                                        <p:cTn id="86" dur="1" fill="hold">
                                          <p:stCondLst>
                                            <p:cond delay="499"/>
                                          </p:stCondLst>
                                        </p:cTn>
                                        <p:tgtEl>
                                          <p:spTgt spid="20"/>
                                        </p:tgtEl>
                                        <p:attrNameLst>
                                          <p:attrName>style.visibility</p:attrName>
                                        </p:attrNameLst>
                                      </p:cBhvr>
                                      <p:to>
                                        <p:strVal val="hidden"/>
                                      </p:to>
                                    </p:set>
                                  </p:childTnLst>
                                </p:cTn>
                              </p:par>
                              <p:par>
                                <p:cTn id="87" presetID="10" presetClass="exit" presetSubtype="0" fill="hold" grpId="0" nodeType="withEffect">
                                  <p:stCondLst>
                                    <p:cond delay="500"/>
                                  </p:stCondLst>
                                  <p:childTnLst>
                                    <p:animEffect transition="out" filter="fade">
                                      <p:cBhvr>
                                        <p:cTn id="88" dur="500"/>
                                        <p:tgtEl>
                                          <p:spTgt spid="21"/>
                                        </p:tgtEl>
                                      </p:cBhvr>
                                    </p:animEffect>
                                    <p:set>
                                      <p:cBhvr>
                                        <p:cTn id="89" dur="1" fill="hold">
                                          <p:stCondLst>
                                            <p:cond delay="499"/>
                                          </p:stCondLst>
                                        </p:cTn>
                                        <p:tgtEl>
                                          <p:spTgt spid="21"/>
                                        </p:tgtEl>
                                        <p:attrNameLst>
                                          <p:attrName>style.visibility</p:attrName>
                                        </p:attrNameLst>
                                      </p:cBhvr>
                                      <p:to>
                                        <p:strVal val="hidden"/>
                                      </p:to>
                                    </p:set>
                                  </p:childTnLst>
                                </p:cTn>
                              </p:par>
                              <p:par>
                                <p:cTn id="90" presetID="10" presetClass="exit" presetSubtype="0" fill="hold" grpId="0" nodeType="withEffect">
                                  <p:stCondLst>
                                    <p:cond delay="500"/>
                                  </p:stCondLst>
                                  <p:childTnLst>
                                    <p:animEffect transition="out" filter="fade">
                                      <p:cBhvr>
                                        <p:cTn id="91" dur="500"/>
                                        <p:tgtEl>
                                          <p:spTgt spid="22"/>
                                        </p:tgtEl>
                                      </p:cBhvr>
                                    </p:animEffect>
                                    <p:set>
                                      <p:cBhvr>
                                        <p:cTn id="92" dur="1" fill="hold">
                                          <p:stCondLst>
                                            <p:cond delay="499"/>
                                          </p:stCondLst>
                                        </p:cTn>
                                        <p:tgtEl>
                                          <p:spTgt spid="22"/>
                                        </p:tgtEl>
                                        <p:attrNameLst>
                                          <p:attrName>style.visibility</p:attrName>
                                        </p:attrNameLst>
                                      </p:cBhvr>
                                      <p:to>
                                        <p:strVal val="hidden"/>
                                      </p:to>
                                    </p:set>
                                  </p:childTnLst>
                                </p:cTn>
                              </p:par>
                              <p:par>
                                <p:cTn id="93" presetID="10" presetClass="exit" presetSubtype="0" fill="hold" grpId="0" nodeType="withEffect">
                                  <p:stCondLst>
                                    <p:cond delay="500"/>
                                  </p:stCondLst>
                                  <p:childTnLst>
                                    <p:animEffect transition="out" filter="fade">
                                      <p:cBhvr>
                                        <p:cTn id="94" dur="500"/>
                                        <p:tgtEl>
                                          <p:spTgt spid="23"/>
                                        </p:tgtEl>
                                      </p:cBhvr>
                                    </p:animEffect>
                                    <p:set>
                                      <p:cBhvr>
                                        <p:cTn id="95" dur="1" fill="hold">
                                          <p:stCondLst>
                                            <p:cond delay="499"/>
                                          </p:stCondLst>
                                        </p:cTn>
                                        <p:tgtEl>
                                          <p:spTgt spid="23"/>
                                        </p:tgtEl>
                                        <p:attrNameLst>
                                          <p:attrName>style.visibility</p:attrName>
                                        </p:attrNameLst>
                                      </p:cBhvr>
                                      <p:to>
                                        <p:strVal val="hidden"/>
                                      </p:to>
                                    </p:set>
                                  </p:childTnLst>
                                </p:cTn>
                              </p:par>
                              <p:par>
                                <p:cTn id="96" presetID="10" presetClass="exit" presetSubtype="0" fill="hold" grpId="0" nodeType="withEffect">
                                  <p:stCondLst>
                                    <p:cond delay="500"/>
                                  </p:stCondLst>
                                  <p:childTnLst>
                                    <p:animEffect transition="out" filter="fade">
                                      <p:cBhvr>
                                        <p:cTn id="97" dur="500"/>
                                        <p:tgtEl>
                                          <p:spTgt spid="29"/>
                                        </p:tgtEl>
                                      </p:cBhvr>
                                    </p:animEffect>
                                    <p:set>
                                      <p:cBhvr>
                                        <p:cTn id="98" dur="1" fill="hold">
                                          <p:stCondLst>
                                            <p:cond delay="499"/>
                                          </p:stCondLst>
                                        </p:cTn>
                                        <p:tgtEl>
                                          <p:spTgt spid="29"/>
                                        </p:tgtEl>
                                        <p:attrNameLst>
                                          <p:attrName>style.visibility</p:attrName>
                                        </p:attrNameLst>
                                      </p:cBhvr>
                                      <p:to>
                                        <p:strVal val="hidden"/>
                                      </p:to>
                                    </p:set>
                                  </p:childTnLst>
                                </p:cTn>
                              </p:par>
                            </p:childTnLst>
                          </p:cTn>
                        </p:par>
                        <p:par>
                          <p:cTn id="99" fill="hold">
                            <p:stCondLst>
                              <p:cond delay="1500"/>
                            </p:stCondLst>
                            <p:childTnLst>
                              <p:par>
                                <p:cTn id="100" presetID="10" presetClass="exit" presetSubtype="0" fill="hold" nodeType="afterEffect">
                                  <p:stCondLst>
                                    <p:cond delay="0"/>
                                  </p:stCondLst>
                                  <p:childTnLst>
                                    <p:animEffect transition="out" filter="fade">
                                      <p:cBhvr>
                                        <p:cTn id="101" dur="500"/>
                                        <p:tgtEl>
                                          <p:spTgt spid="9"/>
                                        </p:tgtEl>
                                      </p:cBhvr>
                                    </p:animEffect>
                                    <p:set>
                                      <p:cBhvr>
                                        <p:cTn id="102" dur="1" fill="hold">
                                          <p:stCondLst>
                                            <p:cond delay="499"/>
                                          </p:stCondLst>
                                        </p:cTn>
                                        <p:tgtEl>
                                          <p:spTgt spid="9"/>
                                        </p:tgtEl>
                                        <p:attrNameLst>
                                          <p:attrName>style.visibility</p:attrName>
                                        </p:attrNameLst>
                                      </p:cBhvr>
                                      <p:to>
                                        <p:strVal val="hidden"/>
                                      </p:to>
                                    </p:set>
                                  </p:childTnLst>
                                </p:cTn>
                              </p:par>
                            </p:childTnLst>
                          </p:cTn>
                        </p:par>
                        <p:par>
                          <p:cTn id="103" fill="hold">
                            <p:stCondLst>
                              <p:cond delay="2000"/>
                            </p:stCondLst>
                            <p:childTnLst>
                              <p:par>
                                <p:cTn id="104" presetID="35" presetClass="path" presetSubtype="0" fill="hold" nodeType="afterEffect">
                                  <p:stCondLst>
                                    <p:cond delay="0"/>
                                  </p:stCondLst>
                                  <p:childTnLst>
                                    <p:animMotion origin="layout" path="M 0 -2.96296E-6 L -1 -2.96296E-6 " pathEditMode="relative" rAng="0" ptsTypes="AA">
                                      <p:cBhvr>
                                        <p:cTn id="105" dur="3000" fill="hold"/>
                                        <p:tgtEl>
                                          <p:spTgt spid="31"/>
                                        </p:tgtEl>
                                        <p:attrNameLst>
                                          <p:attrName>ppt_x</p:attrName>
                                          <p:attrName>ppt_y</p:attrName>
                                        </p:attrNameLst>
                                      </p:cBhvr>
                                      <p:rCtr x="-50000" y="0"/>
                                    </p:animMotion>
                                  </p:childTnLst>
                                </p:cTn>
                              </p:par>
                              <p:par>
                                <p:cTn id="106" presetID="35" presetClass="path" presetSubtype="0" fill="hold" nodeType="withEffect">
                                  <p:stCondLst>
                                    <p:cond delay="0"/>
                                  </p:stCondLst>
                                  <p:childTnLst>
                                    <p:animMotion origin="layout" path="M 6.25E-7 1.11111E-6 L -1 1.11111E-6 " pathEditMode="relative" rAng="0" ptsTypes="AA">
                                      <p:cBhvr>
                                        <p:cTn id="107" dur="3000" fill="hold"/>
                                        <p:tgtEl>
                                          <p:spTgt spid="34"/>
                                        </p:tgtEl>
                                        <p:attrNameLst>
                                          <p:attrName>ppt_x</p:attrName>
                                          <p:attrName>ppt_y</p:attrName>
                                        </p:attrNameLst>
                                      </p:cBhvr>
                                      <p:rCtr x="-50000" y="0"/>
                                    </p:animMotion>
                                  </p:childTnLst>
                                </p:cTn>
                              </p:par>
                              <p:par>
                                <p:cTn id="108" presetID="35" presetClass="path" presetSubtype="0" fill="hold" nodeType="withEffect">
                                  <p:stCondLst>
                                    <p:cond delay="0"/>
                                  </p:stCondLst>
                                  <p:childTnLst>
                                    <p:animMotion origin="layout" path="M 6.25E-7 2.22222E-6 L -1 2.22222E-6 " pathEditMode="relative" rAng="0" ptsTypes="AA">
                                      <p:cBhvr>
                                        <p:cTn id="109" dur="3000" fill="hold"/>
                                        <p:tgtEl>
                                          <p:spTgt spid="30"/>
                                        </p:tgtEl>
                                        <p:attrNameLst>
                                          <p:attrName>ppt_x</p:attrName>
                                          <p:attrName>ppt_y</p:attrName>
                                        </p:attrNameLst>
                                      </p:cBhvr>
                                      <p:rCtr x="-50000" y="0"/>
                                    </p:animMotion>
                                  </p:childTnLst>
                                </p:cTn>
                              </p:par>
                            </p:childTnLst>
                          </p:cTn>
                        </p:par>
                      </p:childTnLst>
                    </p:cTn>
                  </p:par>
                </p:childTnLst>
              </p:cTn>
              <p:nextCondLst>
                <p:cond evt="onClick" delay="0">
                  <p:tgtEl>
                    <p:spTgt spid="20"/>
                  </p:tgtEl>
                </p:cond>
              </p:nextCondLst>
            </p:seq>
          </p:childTnLst>
        </p:cTn>
      </p:par>
    </p:tnLst>
    <p:bldLst>
      <p:bldP spid="19" grpId="0" animBg="1"/>
      <p:bldP spid="19" grpId="1" animBg="1"/>
      <p:bldP spid="20" grpId="0" animBg="1"/>
      <p:bldP spid="20" grpId="1" animBg="1"/>
      <p:bldP spid="21" grpId="0" animBg="1"/>
      <p:bldP spid="21" grpId="1" animBg="1"/>
      <p:bldP spid="22" grpId="0" animBg="1"/>
      <p:bldP spid="22" grpId="1" animBg="1"/>
      <p:bldP spid="23" grpId="0" animBg="1"/>
      <p:bldP spid="23" grpId="1" animBg="1"/>
      <p:bldP spid="29" grpId="0"/>
      <p:bldP spid="29" grpId="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A771E4F9-3621-4EF0-8FFB-115BC918F0F9}"/>
              </a:ext>
            </a:extLst>
          </p:cNvPr>
          <p:cNvGrpSpPr/>
          <p:nvPr/>
        </p:nvGrpSpPr>
        <p:grpSpPr>
          <a:xfrm>
            <a:off x="0" y="4930"/>
            <a:ext cx="18288000" cy="5138546"/>
            <a:chOff x="-19812000" y="181103"/>
            <a:chExt cx="24384000" cy="6851394"/>
          </a:xfrm>
        </p:grpSpPr>
        <p:pic>
          <p:nvPicPr>
            <p:cNvPr id="32" name="Picture 31">
              <a:extLst>
                <a:ext uri="{FF2B5EF4-FFF2-40B4-BE49-F238E27FC236}">
                  <a16:creationId xmlns:a16="http://schemas.microsoft.com/office/drawing/2014/main" id="{35CB0125-D3AC-4EAA-805B-8C88E39541E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19812000" y="181103"/>
              <a:ext cx="12192000" cy="6851394"/>
            </a:xfrm>
            <a:prstGeom prst="rect">
              <a:avLst/>
            </a:prstGeom>
          </p:spPr>
        </p:pic>
        <p:pic>
          <p:nvPicPr>
            <p:cNvPr id="33" name="Picture 32">
              <a:extLst>
                <a:ext uri="{FF2B5EF4-FFF2-40B4-BE49-F238E27FC236}">
                  <a16:creationId xmlns:a16="http://schemas.microsoft.com/office/drawing/2014/main" id="{0B04F04D-57C6-472E-BA7F-CA90CF09180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7620000" y="181103"/>
              <a:ext cx="12192000" cy="6851394"/>
            </a:xfrm>
            <a:prstGeom prst="rect">
              <a:avLst/>
            </a:prstGeom>
          </p:spPr>
        </p:pic>
      </p:grpSp>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pic>
        <p:nvPicPr>
          <p:cNvPr id="8" name="ngdung">
            <a:extLst>
              <a:ext uri="{FF2B5EF4-FFF2-40B4-BE49-F238E27FC236}">
                <a16:creationId xmlns:a16="http://schemas.microsoft.com/office/drawing/2014/main" id="{97351C5B-F110-4AF2-BF84-EDE3C290C3F1}"/>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04054" y="3231160"/>
            <a:ext cx="2280557" cy="1557620"/>
          </a:xfrm>
          <a:prstGeom prst="rect">
            <a:avLst/>
          </a:prstGeom>
        </p:spPr>
      </p:pic>
      <p:pic>
        <p:nvPicPr>
          <p:cNvPr id="9" name="CAUDI">
            <a:extLst>
              <a:ext uri="{FF2B5EF4-FFF2-40B4-BE49-F238E27FC236}">
                <a16:creationId xmlns:a16="http://schemas.microsoft.com/office/drawing/2014/main" id="{C3B0B4C0-EF19-4ECD-A454-77453237E8FD}"/>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628359" y="2925896"/>
            <a:ext cx="1621088" cy="2057400"/>
          </a:xfrm>
          <a:prstGeom prst="rect">
            <a:avLst/>
          </a:prstGeom>
        </p:spPr>
      </p:pic>
      <p:sp>
        <p:nvSpPr>
          <p:cNvPr id="19" name="Rectangle 18"/>
          <p:cNvSpPr/>
          <p:nvPr/>
        </p:nvSpPr>
        <p:spPr>
          <a:xfrm>
            <a:off x="539305" y="414532"/>
            <a:ext cx="7875638" cy="1711741"/>
          </a:xfrm>
          <a:prstGeom prst="rect">
            <a:avLst/>
          </a:prstGeom>
          <a:solidFill>
            <a:schemeClr val="dk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sym typeface="Arial"/>
            </a:endParaRPr>
          </a:p>
        </p:txBody>
      </p:sp>
      <p:sp>
        <p:nvSpPr>
          <p:cNvPr id="20" name="Rectangle 19"/>
          <p:cNvSpPr/>
          <p:nvPr/>
        </p:nvSpPr>
        <p:spPr>
          <a:xfrm>
            <a:off x="204055" y="2472026"/>
            <a:ext cx="4546804" cy="895967"/>
          </a:xfrm>
          <a:prstGeom prst="rect">
            <a:avLst/>
          </a:prstGeom>
          <a:solidFill>
            <a:schemeClr val="dk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endParaRPr kumimoji="0" lang="en-US" sz="2400" b="0" i="0" u="none" strike="noStrike" kern="0" cap="none" spc="0" normalizeH="0" baseline="0" noProof="0">
              <a:ln>
                <a:noFill/>
              </a:ln>
              <a:solidFill>
                <a:schemeClr val="bg1"/>
              </a:solidFill>
              <a:effectLst/>
              <a:uLnTx/>
              <a:uFillTx/>
              <a:latin typeface="Times New Roman" panose="02020603050405020304" pitchFamily="18" charset="0"/>
              <a:cs typeface="Times New Roman" panose="02020603050405020304" pitchFamily="18" charset="0"/>
              <a:sym typeface="Arial"/>
            </a:endParaRPr>
          </a:p>
          <a:p>
            <a:r>
              <a:rPr kumimoji="0" lang="en-US" sz="2400" b="0" i="0" u="none" strike="noStrike" kern="0" cap="none" spc="0" normalizeH="0" baseline="0" noProof="0">
                <a:ln>
                  <a:noFill/>
                </a:ln>
                <a:solidFill>
                  <a:schemeClr val="bg1"/>
                </a:solidFill>
                <a:effectLst/>
                <a:uLnTx/>
                <a:uFillTx/>
                <a:latin typeface="Times New Roman" panose="02020603050405020304" pitchFamily="18" charset="0"/>
                <a:cs typeface="Times New Roman" panose="02020603050405020304" pitchFamily="18" charset="0"/>
                <a:sym typeface="Arial"/>
              </a:rPr>
              <a:t>A. </a:t>
            </a:r>
            <a:r>
              <a:rPr lang="vi-VN" sz="2400">
                <a:solidFill>
                  <a:schemeClr val="bg1"/>
                </a:solidFill>
                <a:latin typeface="Times New Roman" panose="02020603050405020304" pitchFamily="18" charset="0"/>
                <a:cs typeface="Times New Roman" panose="02020603050405020304" pitchFamily="18" charset="0"/>
              </a:rPr>
              <a:t>Bắt đầu mỗi ngày bằng nụ cười, ngay cả tăm tối cũng phải tươi rói</a:t>
            </a:r>
            <a:endParaRPr lang="en-US" sz="2400">
              <a:solidFill>
                <a:schemeClr val="bg1"/>
              </a:solidFill>
              <a:latin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00" b="0" i="0" u="none" strike="noStrike" kern="0" cap="none" spc="0" normalizeH="0" baseline="0" noProof="0">
              <a:ln>
                <a:noFill/>
              </a:ln>
              <a:solidFill>
                <a:schemeClr val="bg1"/>
              </a:solidFill>
              <a:effectLst/>
              <a:uLnTx/>
              <a:uFillTx/>
              <a:latin typeface="Times New Roman" panose="02020603050405020304" pitchFamily="18" charset="0"/>
              <a:cs typeface="Times New Roman" panose="02020603050405020304" pitchFamily="18" charset="0"/>
              <a:sym typeface="Arial"/>
            </a:endParaRPr>
          </a:p>
        </p:txBody>
      </p:sp>
      <p:sp>
        <p:nvSpPr>
          <p:cNvPr id="21" name="Rectangle 20"/>
          <p:cNvSpPr/>
          <p:nvPr/>
        </p:nvSpPr>
        <p:spPr>
          <a:xfrm>
            <a:off x="152920" y="3686845"/>
            <a:ext cx="4546804" cy="895967"/>
          </a:xfrm>
          <a:prstGeom prst="rect">
            <a:avLst/>
          </a:prstGeom>
          <a:solidFill>
            <a:schemeClr val="dk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lvl="0"/>
            <a:r>
              <a:rPr kumimoji="0" lang="en-US" sz="2400" b="0" i="0" u="none" strike="noStrike" kern="0" cap="none" spc="0" normalizeH="0" baseline="0" noProof="0">
                <a:ln>
                  <a:noFill/>
                </a:ln>
                <a:solidFill>
                  <a:schemeClr val="bg1"/>
                </a:solidFill>
                <a:effectLst/>
                <a:uLnTx/>
                <a:uFillTx/>
                <a:latin typeface="Times New Roman" panose="02020603050405020304" pitchFamily="18" charset="0"/>
                <a:cs typeface="Times New Roman" panose="02020603050405020304" pitchFamily="18" charset="0"/>
                <a:sym typeface="Arial"/>
              </a:rPr>
              <a:t>C. </a:t>
            </a:r>
            <a:r>
              <a:rPr lang="vi-VN" sz="2400">
                <a:solidFill>
                  <a:schemeClr val="bg1"/>
                </a:solidFill>
                <a:latin typeface="Times New Roman" panose="02020603050405020304" pitchFamily="18" charset="0"/>
                <a:cs typeface="Times New Roman" panose="02020603050405020304" pitchFamily="18" charset="0"/>
              </a:rPr>
              <a:t>Cuộc sống tươi đẹp làm sao</a:t>
            </a:r>
            <a:endParaRPr kumimoji="0" lang="en-US" sz="2400" b="0" i="0" u="none" strike="noStrike" kern="0" cap="none" spc="0" normalizeH="0" baseline="0" noProof="0">
              <a:ln>
                <a:noFill/>
              </a:ln>
              <a:solidFill>
                <a:schemeClr val="bg1"/>
              </a:solidFill>
              <a:effectLst/>
              <a:uLnTx/>
              <a:uFillTx/>
              <a:latin typeface="Times New Roman" panose="02020603050405020304" pitchFamily="18" charset="0"/>
              <a:cs typeface="Times New Roman" panose="02020603050405020304" pitchFamily="18" charset="0"/>
              <a:sym typeface="Arial"/>
            </a:endParaRPr>
          </a:p>
        </p:txBody>
      </p:sp>
      <p:sp>
        <p:nvSpPr>
          <p:cNvPr id="22" name="Rectangle 21"/>
          <p:cNvSpPr/>
          <p:nvPr/>
        </p:nvSpPr>
        <p:spPr>
          <a:xfrm>
            <a:off x="4902091" y="3686846"/>
            <a:ext cx="3512852" cy="895967"/>
          </a:xfrm>
          <a:prstGeom prst="rect">
            <a:avLst/>
          </a:prstGeom>
          <a:solidFill>
            <a:schemeClr val="dk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lvl="0"/>
            <a:r>
              <a:rPr kumimoji="0" lang="en-US" sz="2400" b="0" i="0" u="none" strike="noStrike" kern="0" cap="none" spc="0" normalizeH="0" baseline="0" noProof="0">
                <a:ln>
                  <a:noFill/>
                </a:ln>
                <a:solidFill>
                  <a:schemeClr val="bg1"/>
                </a:solidFill>
                <a:effectLst/>
                <a:uLnTx/>
                <a:uFillTx/>
                <a:latin typeface="Times New Roman" panose="02020603050405020304" pitchFamily="18" charset="0"/>
                <a:cs typeface="Times New Roman" panose="02020603050405020304" pitchFamily="18" charset="0"/>
                <a:sym typeface="Arial"/>
              </a:rPr>
              <a:t>D. </a:t>
            </a:r>
            <a:r>
              <a:rPr lang="vi-VN" sz="2400">
                <a:solidFill>
                  <a:schemeClr val="bg1"/>
                </a:solidFill>
                <a:latin typeface="Times New Roman" panose="02020603050405020304" pitchFamily="18" charset="0"/>
                <a:cs typeface="Times New Roman" panose="02020603050405020304" pitchFamily="18" charset="0"/>
              </a:rPr>
              <a:t>Mười vạn câu hỏi vì sao</a:t>
            </a:r>
            <a:endParaRPr kumimoji="0" lang="en-US" sz="2400" b="0" i="0" u="none" strike="noStrike" kern="0" cap="none" spc="0" normalizeH="0" baseline="0" noProof="0">
              <a:ln>
                <a:noFill/>
              </a:ln>
              <a:solidFill>
                <a:schemeClr val="bg1"/>
              </a:solidFill>
              <a:effectLst/>
              <a:uLnTx/>
              <a:uFillTx/>
              <a:latin typeface="Times New Roman" panose="02020603050405020304" pitchFamily="18" charset="0"/>
              <a:cs typeface="Times New Roman" panose="02020603050405020304" pitchFamily="18" charset="0"/>
              <a:sym typeface="Arial"/>
            </a:endParaRPr>
          </a:p>
        </p:txBody>
      </p:sp>
      <p:sp>
        <p:nvSpPr>
          <p:cNvPr id="23" name="Rectangle 22"/>
          <p:cNvSpPr/>
          <p:nvPr/>
        </p:nvSpPr>
        <p:spPr>
          <a:xfrm>
            <a:off x="4820303" y="2523261"/>
            <a:ext cx="3512852" cy="895967"/>
          </a:xfrm>
          <a:prstGeom prst="rect">
            <a:avLst/>
          </a:prstGeom>
          <a:solidFill>
            <a:schemeClr val="dk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lvl="0"/>
            <a:r>
              <a:rPr kumimoji="0" lang="en-US" sz="2400" b="0" i="0" u="none" strike="noStrike" kern="0" cap="none" spc="0" normalizeH="0" baseline="0" noProof="0">
                <a:ln>
                  <a:noFill/>
                </a:ln>
                <a:solidFill>
                  <a:schemeClr val="bg1"/>
                </a:solidFill>
                <a:effectLst/>
                <a:uLnTx/>
                <a:uFillTx/>
                <a:latin typeface="Times New Roman" panose="02020603050405020304" pitchFamily="18" charset="0"/>
                <a:cs typeface="Times New Roman" panose="02020603050405020304" pitchFamily="18" charset="0"/>
                <a:sym typeface="Arial"/>
              </a:rPr>
              <a:t>B. </a:t>
            </a:r>
            <a:r>
              <a:rPr lang="vi-VN" sz="2400">
                <a:solidFill>
                  <a:schemeClr val="bg1"/>
                </a:solidFill>
                <a:latin typeface="Times New Roman" panose="02020603050405020304" pitchFamily="18" charset="0"/>
                <a:cs typeface="Times New Roman" panose="02020603050405020304" pitchFamily="18" charset="0"/>
              </a:rPr>
              <a:t>Nghệ thuật và tiếng cười</a:t>
            </a:r>
            <a:endParaRPr kumimoji="0" lang="en-US" sz="2400" b="0" i="0" u="none" strike="noStrike" kern="0" cap="none" spc="0" normalizeH="0" baseline="0" noProof="0">
              <a:ln>
                <a:noFill/>
              </a:ln>
              <a:solidFill>
                <a:schemeClr val="bg1"/>
              </a:solidFill>
              <a:effectLst/>
              <a:uLnTx/>
              <a:uFillTx/>
              <a:latin typeface="Times New Roman" panose="02020603050405020304" pitchFamily="18" charset="0"/>
              <a:cs typeface="Times New Roman" panose="02020603050405020304" pitchFamily="18" charset="0"/>
              <a:sym typeface="Arial"/>
            </a:endParaRPr>
          </a:p>
        </p:txBody>
      </p:sp>
      <p:pic>
        <p:nvPicPr>
          <p:cNvPr id="24" name="Picture 6" descr="Káº¿t quáº£ hÃ¬nh áº£nh cho right wrong tick icon"/>
          <p:cNvPicPr>
            <a:picLocks noChangeAspect="1" noChangeArrowheads="1"/>
          </p:cNvPicPr>
          <p:nvPr/>
        </p:nvPicPr>
        <p:blipFill rotWithShape="1">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rcRect l="5167" t="18657" r="55100" b="30178"/>
          <a:stretch/>
        </p:blipFill>
        <p:spPr bwMode="auto">
          <a:xfrm>
            <a:off x="7923502" y="2645899"/>
            <a:ext cx="819150" cy="830145"/>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6" descr="Káº¿t quáº£ hÃ¬nh áº£nh cho right wrong tick icon"/>
          <p:cNvPicPr>
            <a:picLocks noChangeAspect="1" noChangeArrowheads="1"/>
          </p:cNvPicPr>
          <p:nvPr/>
        </p:nvPicPr>
        <p:blipFill rotWithShape="1">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rcRect l="5167" t="18657" r="55100" b="30178"/>
          <a:stretch/>
        </p:blipFill>
        <p:spPr bwMode="auto">
          <a:xfrm>
            <a:off x="7898567" y="3954596"/>
            <a:ext cx="819150" cy="830145"/>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6" descr="Káº¿t quáº£ hÃ¬nh áº£nh cho right wrong tick icon"/>
          <p:cNvPicPr>
            <a:picLocks noChangeAspect="1" noChangeArrowheads="1"/>
          </p:cNvPicPr>
          <p:nvPr/>
        </p:nvPicPr>
        <p:blipFill rotWithShape="1">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rcRect l="5167" t="18657" r="55100" b="30178"/>
          <a:stretch/>
        </p:blipFill>
        <p:spPr bwMode="auto">
          <a:xfrm>
            <a:off x="3597258" y="3874886"/>
            <a:ext cx="819150" cy="830145"/>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6" descr="Káº¿t quáº£ hÃ¬nh áº£nh cho right wrong tick icon"/>
          <p:cNvPicPr>
            <a:picLocks noChangeAspect="1" noChangeArrowheads="1"/>
          </p:cNvPicPr>
          <p:nvPr/>
        </p:nvPicPr>
        <p:blipFill rotWithShape="1">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l="47149" t="18843" r="5517" b="28298"/>
          <a:stretch/>
        </p:blipFill>
        <p:spPr bwMode="auto">
          <a:xfrm>
            <a:off x="3587933" y="2588442"/>
            <a:ext cx="1004699" cy="883003"/>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2"/>
          <p:cNvPicPr>
            <a:picLocks noChangeAspect="1" noChangeArrowheads="1"/>
          </p:cNvPicPr>
          <p:nvPr/>
        </p:nvPicPr>
        <p:blipFill>
          <a:blip r:embed="rId9">
            <a:extLst>
              <a:ext uri="{28A0092B-C50C-407E-A947-70E740481C1C}">
                <a14:useLocalDpi xmlns:a14="http://schemas.microsoft.com/office/drawing/2010/main" val="0"/>
              </a:ext>
            </a:extLst>
          </a:blip>
          <a:stretch>
            <a:fillRect/>
          </a:stretch>
        </p:blipFill>
        <p:spPr bwMode="auto">
          <a:xfrm>
            <a:off x="2520338" y="990551"/>
            <a:ext cx="3323555" cy="3323555"/>
          </a:xfrm>
          <a:prstGeom prst="rect">
            <a:avLst/>
          </a:prstGeom>
          <a:noFill/>
          <a:extLst>
            <a:ext uri="{909E8E84-426E-40DD-AFC4-6F175D3DCCD1}">
              <a14:hiddenFill xmlns:a14="http://schemas.microsoft.com/office/drawing/2010/main">
                <a:solidFill>
                  <a:srgbClr val="FFFFFF"/>
                </a:solidFill>
              </a14:hiddenFill>
            </a:ext>
          </a:extLst>
        </p:spPr>
      </p:pic>
      <p:sp>
        <p:nvSpPr>
          <p:cNvPr id="29" name="TextBox 28"/>
          <p:cNvSpPr txBox="1"/>
          <p:nvPr/>
        </p:nvSpPr>
        <p:spPr>
          <a:xfrm>
            <a:off x="600969" y="530986"/>
            <a:ext cx="7987060" cy="646331"/>
          </a:xfrm>
          <a:prstGeom prst="rect">
            <a:avLst/>
          </a:prstGeom>
          <a:noFill/>
        </p:spPr>
        <p:txBody>
          <a:bodyPr wrap="square" rtlCol="0">
            <a:spAutoFit/>
          </a:bodyPr>
          <a:lstStyle/>
          <a:p>
            <a:r>
              <a:rPr lang="en-US" sz="3600" b="1">
                <a:solidFill>
                  <a:schemeClr val="bg1"/>
                </a:solidFill>
                <a:latin typeface="Times New Roman" panose="02020603050405020304" pitchFamily="18" charset="0"/>
                <a:cs typeface="Times New Roman" panose="02020603050405020304" pitchFamily="18" charset="0"/>
              </a:rPr>
              <a:t>Câu 3: </a:t>
            </a:r>
            <a:r>
              <a:rPr lang="en-US" sz="3600">
                <a:solidFill>
                  <a:schemeClr val="bg1"/>
                </a:solidFill>
                <a:latin typeface="Times New Roman" panose="02020603050405020304" pitchFamily="18" charset="0"/>
                <a:cs typeface="Times New Roman" panose="02020603050405020304" pitchFamily="18" charset="0"/>
              </a:rPr>
              <a:t>Văn bản được trích từ:</a:t>
            </a:r>
          </a:p>
        </p:txBody>
      </p:sp>
      <p:pic>
        <p:nvPicPr>
          <p:cNvPr id="30" name="CAUDI">
            <a:extLst>
              <a:ext uri="{FF2B5EF4-FFF2-40B4-BE49-F238E27FC236}">
                <a16:creationId xmlns:a16="http://schemas.microsoft.com/office/drawing/2014/main" id="{C3B0B4C0-EF19-4ECD-A454-77453237E8FD}"/>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3622666" y="3354684"/>
            <a:ext cx="2992745" cy="1996659"/>
          </a:xfrm>
          <a:prstGeom prst="rect">
            <a:avLst/>
          </a:prstGeom>
        </p:spPr>
      </p:pic>
      <p:pic>
        <p:nvPicPr>
          <p:cNvPr id="34" name="c2 2">
            <a:hlinkClick r:id="rId11" action="ppaction://hlinksldjump"/>
            <a:extLst>
              <a:ext uri="{FF2B5EF4-FFF2-40B4-BE49-F238E27FC236}">
                <a16:creationId xmlns:a16="http://schemas.microsoft.com/office/drawing/2014/main" id="{A5E21DA6-4E2A-4ACC-8623-37530437A8A3}"/>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4839906" y="3529473"/>
            <a:ext cx="964582" cy="1003165"/>
          </a:xfrm>
          <a:prstGeom prst="rect">
            <a:avLst/>
          </a:prstGeom>
        </p:spPr>
      </p:pic>
    </p:spTree>
    <p:extLst>
      <p:ext uri="{BB962C8B-B14F-4D97-AF65-F5344CB8AC3E}">
        <p14:creationId xmlns:p14="http://schemas.microsoft.com/office/powerpoint/2010/main" val="22287528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1"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randombar(horizontal)">
                                      <p:cBhvr>
                                        <p:cTn id="7" dur="500"/>
                                        <p:tgtEl>
                                          <p:spTgt spid="19"/>
                                        </p:tgtEl>
                                      </p:cBhvr>
                                    </p:animEffect>
                                  </p:childTnLst>
                                </p:cTn>
                              </p:par>
                              <p:par>
                                <p:cTn id="8" presetID="14" presetClass="entr" presetSubtype="10" fill="hold" grpId="1" nodeType="with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randombar(horizontal)">
                                      <p:cBhvr>
                                        <p:cTn id="10" dur="500"/>
                                        <p:tgtEl>
                                          <p:spTgt spid="20"/>
                                        </p:tgtEl>
                                      </p:cBhvr>
                                    </p:animEffect>
                                  </p:childTnLst>
                                </p:cTn>
                              </p:par>
                              <p:par>
                                <p:cTn id="11" presetID="14" presetClass="entr" presetSubtype="10" fill="hold" grpId="1" nodeType="with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randombar(horizontal)">
                                      <p:cBhvr>
                                        <p:cTn id="13" dur="500"/>
                                        <p:tgtEl>
                                          <p:spTgt spid="21"/>
                                        </p:tgtEl>
                                      </p:cBhvr>
                                    </p:animEffect>
                                  </p:childTnLst>
                                </p:cTn>
                              </p:par>
                              <p:par>
                                <p:cTn id="14" presetID="14" presetClass="entr" presetSubtype="10" fill="hold" grpId="1" nodeType="withEffect">
                                  <p:stCondLst>
                                    <p:cond delay="0"/>
                                  </p:stCondLst>
                                  <p:childTnLst>
                                    <p:set>
                                      <p:cBhvr>
                                        <p:cTn id="15" dur="1" fill="hold">
                                          <p:stCondLst>
                                            <p:cond delay="0"/>
                                          </p:stCondLst>
                                        </p:cTn>
                                        <p:tgtEl>
                                          <p:spTgt spid="22"/>
                                        </p:tgtEl>
                                        <p:attrNameLst>
                                          <p:attrName>style.visibility</p:attrName>
                                        </p:attrNameLst>
                                      </p:cBhvr>
                                      <p:to>
                                        <p:strVal val="visible"/>
                                      </p:to>
                                    </p:set>
                                    <p:animEffect transition="in" filter="randombar(horizontal)">
                                      <p:cBhvr>
                                        <p:cTn id="16" dur="500"/>
                                        <p:tgtEl>
                                          <p:spTgt spid="22"/>
                                        </p:tgtEl>
                                      </p:cBhvr>
                                    </p:animEffect>
                                  </p:childTnLst>
                                </p:cTn>
                              </p:par>
                              <p:par>
                                <p:cTn id="17" presetID="14" presetClass="entr" presetSubtype="10" fill="hold" grpId="1"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randombar(horizontal)">
                                      <p:cBhvr>
                                        <p:cTn id="19" dur="500"/>
                                        <p:tgtEl>
                                          <p:spTgt spid="23"/>
                                        </p:tgtEl>
                                      </p:cBhvr>
                                    </p:animEffect>
                                  </p:childTnLst>
                                </p:cTn>
                              </p:par>
                              <p:par>
                                <p:cTn id="20" presetID="14" presetClass="entr" presetSubtype="10" fill="hold" grpId="1" nodeType="with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randombar(horizontal)">
                                      <p:cBhvr>
                                        <p:cTn id="22"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3" restart="whenNotActive" fill="hold" evtFilter="cancelBubble" nodeType="interactiveSeq">
                <p:stCondLst>
                  <p:cond evt="onClick" delay="0">
                    <p:tgtEl>
                      <p:spTgt spid="21"/>
                    </p:tgtEl>
                  </p:cond>
                </p:stCondLst>
                <p:endSync evt="end" delay="0">
                  <p:rtn val="all"/>
                </p:endSync>
                <p:childTnLst>
                  <p:par>
                    <p:cTn id="24" fill="hold">
                      <p:stCondLst>
                        <p:cond delay="0"/>
                      </p:stCondLst>
                      <p:childTnLst>
                        <p:par>
                          <p:cTn id="25" fill="hold">
                            <p:stCondLst>
                              <p:cond delay="0"/>
                            </p:stCondLst>
                            <p:childTnLst>
                              <p:par>
                                <p:cTn id="26" presetID="1" presetClass="entr" presetSubtype="0" fill="hold" nodeType="clickEffect">
                                  <p:stCondLst>
                                    <p:cond delay="0"/>
                                  </p:stCondLst>
                                  <p:childTnLst>
                                    <p:set>
                                      <p:cBhvr>
                                        <p:cTn id="27" dur="1" fill="hold">
                                          <p:stCondLst>
                                            <p:cond delay="0"/>
                                          </p:stCondLst>
                                        </p:cTn>
                                        <p:tgtEl>
                                          <p:spTgt spid="26"/>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2" name="Am-thanh-tra-loi-sai-www_nhacchuongvui_com.wav"/>
                                        </p:tgtEl>
                                      </p:cMediaNode>
                                    </p:audio>
                                  </p:subTnLst>
                                </p:cTn>
                              </p:par>
                            </p:childTnLst>
                          </p:cTn>
                        </p:par>
                        <p:par>
                          <p:cTn id="28" fill="hold">
                            <p:stCondLst>
                              <p:cond delay="0"/>
                            </p:stCondLst>
                            <p:childTnLst>
                              <p:par>
                                <p:cTn id="29" presetID="1" presetClass="entr" presetSubtype="0" fill="hold" nodeType="afterEffect">
                                  <p:stCondLst>
                                    <p:cond delay="1500"/>
                                  </p:stCondLst>
                                  <p:childTnLst>
                                    <p:set>
                                      <p:cBhvr>
                                        <p:cTn id="30" dur="1" fill="hold">
                                          <p:stCondLst>
                                            <p:cond delay="0"/>
                                          </p:stCondLst>
                                        </p:cTn>
                                        <p:tgtEl>
                                          <p:spTgt spid="28"/>
                                        </p:tgtEl>
                                        <p:attrNameLst>
                                          <p:attrName>style.visibility</p:attrName>
                                        </p:attrNameLst>
                                      </p:cBhvr>
                                      <p:to>
                                        <p:strVal val="visible"/>
                                      </p:to>
                                    </p:set>
                                  </p:childTnLst>
                                </p:cTn>
                              </p:par>
                            </p:childTnLst>
                          </p:cTn>
                        </p:par>
                        <p:par>
                          <p:cTn id="31" fill="hold">
                            <p:stCondLst>
                              <p:cond delay="1500"/>
                            </p:stCondLst>
                            <p:childTnLst>
                              <p:par>
                                <p:cTn id="32" presetID="10" presetClass="exit" presetSubtype="0" fill="hold" nodeType="afterEffect">
                                  <p:stCondLst>
                                    <p:cond delay="900"/>
                                  </p:stCondLst>
                                  <p:childTnLst>
                                    <p:animEffect transition="out" filter="fade">
                                      <p:cBhvr>
                                        <p:cTn id="33" dur="500"/>
                                        <p:tgtEl>
                                          <p:spTgt spid="28"/>
                                        </p:tgtEl>
                                      </p:cBhvr>
                                    </p:animEffect>
                                    <p:set>
                                      <p:cBhvr>
                                        <p:cTn id="34" dur="1" fill="hold">
                                          <p:stCondLst>
                                            <p:cond delay="499"/>
                                          </p:stCondLst>
                                        </p:cTn>
                                        <p:tgtEl>
                                          <p:spTgt spid="28"/>
                                        </p:tgtEl>
                                        <p:attrNameLst>
                                          <p:attrName>style.visibility</p:attrName>
                                        </p:attrNameLst>
                                      </p:cBhvr>
                                      <p:to>
                                        <p:strVal val="hidden"/>
                                      </p:to>
                                    </p:set>
                                  </p:childTnLst>
                                </p:cTn>
                              </p:par>
                            </p:childTnLst>
                          </p:cTn>
                        </p:par>
                      </p:childTnLst>
                    </p:cTn>
                  </p:par>
                </p:childTnLst>
              </p:cTn>
              <p:nextCondLst>
                <p:cond evt="onClick" delay="0">
                  <p:tgtEl>
                    <p:spTgt spid="21"/>
                  </p:tgtEl>
                </p:cond>
              </p:nextCondLst>
            </p:seq>
            <p:seq concurrent="1" nextAc="seek">
              <p:cTn id="35" restart="whenNotActive" fill="hold" evtFilter="cancelBubble" nodeType="interactiveSeq">
                <p:stCondLst>
                  <p:cond evt="onClick" delay="0">
                    <p:tgtEl>
                      <p:spTgt spid="23"/>
                    </p:tgtEl>
                  </p:cond>
                </p:stCondLst>
                <p:endSync evt="end" delay="0">
                  <p:rtn val="all"/>
                </p:endSync>
                <p:childTnLst>
                  <p:par>
                    <p:cTn id="36" fill="hold">
                      <p:stCondLst>
                        <p:cond delay="0"/>
                      </p:stCondLst>
                      <p:childTnLst>
                        <p:par>
                          <p:cTn id="37" fill="hold">
                            <p:stCondLst>
                              <p:cond delay="0"/>
                            </p:stCondLst>
                            <p:childTnLst>
                              <p:par>
                                <p:cTn id="38" presetID="1" presetClass="entr" presetSubtype="0" fill="hold" nodeType="clickEffect">
                                  <p:stCondLst>
                                    <p:cond delay="0"/>
                                  </p:stCondLst>
                                  <p:childTnLst>
                                    <p:set>
                                      <p:cBhvr>
                                        <p:cTn id="39" dur="1" fill="hold">
                                          <p:stCondLst>
                                            <p:cond delay="0"/>
                                          </p:stCondLst>
                                        </p:cTn>
                                        <p:tgtEl>
                                          <p:spTgt spid="24"/>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2" name="Am-thanh-tra-loi-sai-www_nhacchuongvui_com.wav"/>
                                        </p:tgtEl>
                                      </p:cMediaNode>
                                    </p:audio>
                                  </p:subTnLst>
                                </p:cTn>
                              </p:par>
                            </p:childTnLst>
                          </p:cTn>
                        </p:par>
                        <p:par>
                          <p:cTn id="40" fill="hold">
                            <p:stCondLst>
                              <p:cond delay="0"/>
                            </p:stCondLst>
                            <p:childTnLst>
                              <p:par>
                                <p:cTn id="41" presetID="1" presetClass="entr" presetSubtype="0" fill="hold" nodeType="afterEffect">
                                  <p:stCondLst>
                                    <p:cond delay="1500"/>
                                  </p:stCondLst>
                                  <p:childTnLst>
                                    <p:set>
                                      <p:cBhvr>
                                        <p:cTn id="42" dur="1" fill="hold">
                                          <p:stCondLst>
                                            <p:cond delay="0"/>
                                          </p:stCondLst>
                                        </p:cTn>
                                        <p:tgtEl>
                                          <p:spTgt spid="28"/>
                                        </p:tgtEl>
                                        <p:attrNameLst>
                                          <p:attrName>style.visibility</p:attrName>
                                        </p:attrNameLst>
                                      </p:cBhvr>
                                      <p:to>
                                        <p:strVal val="visible"/>
                                      </p:to>
                                    </p:set>
                                  </p:childTnLst>
                                </p:cTn>
                              </p:par>
                            </p:childTnLst>
                          </p:cTn>
                        </p:par>
                        <p:par>
                          <p:cTn id="43" fill="hold">
                            <p:stCondLst>
                              <p:cond delay="1500"/>
                            </p:stCondLst>
                            <p:childTnLst>
                              <p:par>
                                <p:cTn id="44" presetID="10" presetClass="exit" presetSubtype="0" fill="hold" nodeType="afterEffect">
                                  <p:stCondLst>
                                    <p:cond delay="1100"/>
                                  </p:stCondLst>
                                  <p:childTnLst>
                                    <p:animEffect transition="out" filter="fade">
                                      <p:cBhvr>
                                        <p:cTn id="45" dur="500"/>
                                        <p:tgtEl>
                                          <p:spTgt spid="28"/>
                                        </p:tgtEl>
                                      </p:cBhvr>
                                    </p:animEffect>
                                    <p:set>
                                      <p:cBhvr>
                                        <p:cTn id="46" dur="1" fill="hold">
                                          <p:stCondLst>
                                            <p:cond delay="499"/>
                                          </p:stCondLst>
                                        </p:cTn>
                                        <p:tgtEl>
                                          <p:spTgt spid="28"/>
                                        </p:tgtEl>
                                        <p:attrNameLst>
                                          <p:attrName>style.visibility</p:attrName>
                                        </p:attrNameLst>
                                      </p:cBhvr>
                                      <p:to>
                                        <p:strVal val="hidden"/>
                                      </p:to>
                                    </p:set>
                                  </p:childTnLst>
                                </p:cTn>
                              </p:par>
                            </p:childTnLst>
                          </p:cTn>
                        </p:par>
                      </p:childTnLst>
                    </p:cTn>
                  </p:par>
                </p:childTnLst>
              </p:cTn>
              <p:nextCondLst>
                <p:cond evt="onClick" delay="0">
                  <p:tgtEl>
                    <p:spTgt spid="23"/>
                  </p:tgtEl>
                </p:cond>
              </p:nextCondLst>
            </p:seq>
            <p:seq concurrent="1" nextAc="seek">
              <p:cTn id="47" restart="whenNotActive" fill="hold" evtFilter="cancelBubble" nodeType="interactiveSeq">
                <p:stCondLst>
                  <p:cond evt="onClick" delay="0">
                    <p:tgtEl>
                      <p:spTgt spid="22"/>
                    </p:tgtEl>
                  </p:cond>
                </p:stCondLst>
                <p:endSync evt="end" delay="0">
                  <p:rtn val="all"/>
                </p:endSync>
                <p:childTnLst>
                  <p:par>
                    <p:cTn id="48" fill="hold">
                      <p:stCondLst>
                        <p:cond delay="0"/>
                      </p:stCondLst>
                      <p:childTnLst>
                        <p:par>
                          <p:cTn id="49" fill="hold">
                            <p:stCondLst>
                              <p:cond delay="0"/>
                            </p:stCondLst>
                            <p:childTnLst>
                              <p:par>
                                <p:cTn id="50" presetID="1" presetClass="entr" presetSubtype="0" fill="hold" nodeType="clickEffect">
                                  <p:stCondLst>
                                    <p:cond delay="0"/>
                                  </p:stCondLst>
                                  <p:childTnLst>
                                    <p:set>
                                      <p:cBhvr>
                                        <p:cTn id="51" dur="1" fill="hold">
                                          <p:stCondLst>
                                            <p:cond delay="0"/>
                                          </p:stCondLst>
                                        </p:cTn>
                                        <p:tgtEl>
                                          <p:spTgt spid="25"/>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2" name="Am-thanh-tra-loi-sai-www_nhacchuongvui_com.wav"/>
                                        </p:tgtEl>
                                      </p:cMediaNode>
                                    </p:audio>
                                  </p:subTnLst>
                                </p:cTn>
                              </p:par>
                            </p:childTnLst>
                          </p:cTn>
                        </p:par>
                        <p:par>
                          <p:cTn id="52" fill="hold">
                            <p:stCondLst>
                              <p:cond delay="0"/>
                            </p:stCondLst>
                            <p:childTnLst>
                              <p:par>
                                <p:cTn id="53" presetID="1" presetClass="entr" presetSubtype="0" fill="hold" nodeType="afterEffect">
                                  <p:stCondLst>
                                    <p:cond delay="1500"/>
                                  </p:stCondLst>
                                  <p:childTnLst>
                                    <p:set>
                                      <p:cBhvr>
                                        <p:cTn id="54" dur="1" fill="hold">
                                          <p:stCondLst>
                                            <p:cond delay="0"/>
                                          </p:stCondLst>
                                        </p:cTn>
                                        <p:tgtEl>
                                          <p:spTgt spid="28"/>
                                        </p:tgtEl>
                                        <p:attrNameLst>
                                          <p:attrName>style.visibility</p:attrName>
                                        </p:attrNameLst>
                                      </p:cBhvr>
                                      <p:to>
                                        <p:strVal val="visible"/>
                                      </p:to>
                                    </p:set>
                                  </p:childTnLst>
                                </p:cTn>
                              </p:par>
                            </p:childTnLst>
                          </p:cTn>
                        </p:par>
                        <p:par>
                          <p:cTn id="55" fill="hold">
                            <p:stCondLst>
                              <p:cond delay="1500"/>
                            </p:stCondLst>
                            <p:childTnLst>
                              <p:par>
                                <p:cTn id="56" presetID="10" presetClass="exit" presetSubtype="0" fill="hold" nodeType="afterEffect">
                                  <p:stCondLst>
                                    <p:cond delay="1100"/>
                                  </p:stCondLst>
                                  <p:childTnLst>
                                    <p:animEffect transition="out" filter="fade">
                                      <p:cBhvr>
                                        <p:cTn id="57" dur="500"/>
                                        <p:tgtEl>
                                          <p:spTgt spid="28"/>
                                        </p:tgtEl>
                                      </p:cBhvr>
                                    </p:animEffect>
                                    <p:set>
                                      <p:cBhvr>
                                        <p:cTn id="58" dur="1" fill="hold">
                                          <p:stCondLst>
                                            <p:cond delay="499"/>
                                          </p:stCondLst>
                                        </p:cTn>
                                        <p:tgtEl>
                                          <p:spTgt spid="28"/>
                                        </p:tgtEl>
                                        <p:attrNameLst>
                                          <p:attrName>style.visibility</p:attrName>
                                        </p:attrNameLst>
                                      </p:cBhvr>
                                      <p:to>
                                        <p:strVal val="hidden"/>
                                      </p:to>
                                    </p:set>
                                  </p:childTnLst>
                                </p:cTn>
                              </p:par>
                            </p:childTnLst>
                          </p:cTn>
                        </p:par>
                      </p:childTnLst>
                    </p:cTn>
                  </p:par>
                </p:childTnLst>
              </p:cTn>
              <p:nextCondLst>
                <p:cond evt="onClick" delay="0">
                  <p:tgtEl>
                    <p:spTgt spid="22"/>
                  </p:tgtEl>
                </p:cond>
              </p:nextCondLst>
            </p:seq>
            <p:seq concurrent="1" nextAc="seek">
              <p:cTn id="59" restart="whenNotActive" fill="hold" evtFilter="cancelBubble" nodeType="interactiveSeq">
                <p:stCondLst>
                  <p:cond evt="onClick" delay="0">
                    <p:tgtEl>
                      <p:spTgt spid="20"/>
                    </p:tgtEl>
                  </p:cond>
                </p:stCondLst>
                <p:endSync evt="end" delay="0">
                  <p:rtn val="all"/>
                </p:endSync>
                <p:childTnLst>
                  <p:par>
                    <p:cTn id="60" fill="hold">
                      <p:stCondLst>
                        <p:cond delay="0"/>
                      </p:stCondLst>
                      <p:childTnLst>
                        <p:par>
                          <p:cTn id="61" fill="hold">
                            <p:stCondLst>
                              <p:cond delay="0"/>
                            </p:stCondLst>
                            <p:childTnLst>
                              <p:par>
                                <p:cTn id="62" presetID="10" presetClass="entr" presetSubtype="0" fill="hold" nodeType="clickEffect">
                                  <p:stCondLst>
                                    <p:cond delay="0"/>
                                  </p:stCondLst>
                                  <p:childTnLst>
                                    <p:set>
                                      <p:cBhvr>
                                        <p:cTn id="63" dur="1" fill="hold">
                                          <p:stCondLst>
                                            <p:cond delay="0"/>
                                          </p:stCondLst>
                                        </p:cTn>
                                        <p:tgtEl>
                                          <p:spTgt spid="27"/>
                                        </p:tgtEl>
                                        <p:attrNameLst>
                                          <p:attrName>style.visibility</p:attrName>
                                        </p:attrNameLst>
                                      </p:cBhvr>
                                      <p:to>
                                        <p:strVal val="visible"/>
                                      </p:to>
                                    </p:set>
                                    <p:animEffect transition="in" filter="fade">
                                      <p:cBhvr>
                                        <p:cTn id="64" dur="500"/>
                                        <p:tgtEl>
                                          <p:spTgt spid="27"/>
                                        </p:tgtEl>
                                      </p:cBhvr>
                                    </p:animEffect>
                                  </p:childTnLst>
                                  <p:subTnLst>
                                    <p:audio>
                                      <p:cMediaNode>
                                        <p:cTn display="0" masterRel="sameClick">
                                          <p:stCondLst>
                                            <p:cond evt="begin" delay="0">
                                              <p:tn val="62"/>
                                            </p:cond>
                                          </p:stCondLst>
                                          <p:endCondLst>
                                            <p:cond evt="onStopAudio" delay="0">
                                              <p:tgtEl>
                                                <p:sldTgt/>
                                              </p:tgtEl>
                                            </p:cond>
                                          </p:endCondLst>
                                        </p:cTn>
                                        <p:tgtEl>
                                          <p:sndTgt r:embed="rId3" name="Am-thanh-tra-loi-dung-www_nhacchuongvui_com.wav"/>
                                        </p:tgtEl>
                                      </p:cMediaNode>
                                    </p:audio>
                                  </p:subTnLst>
                                </p:cTn>
                              </p:par>
                            </p:childTnLst>
                          </p:cTn>
                        </p:par>
                        <p:par>
                          <p:cTn id="65" fill="hold">
                            <p:stCondLst>
                              <p:cond delay="500"/>
                            </p:stCondLst>
                            <p:childTnLst>
                              <p:par>
                                <p:cTn id="66" presetID="10" presetClass="exit" presetSubtype="0" fill="hold" nodeType="afterEffect">
                                  <p:stCondLst>
                                    <p:cond delay="500"/>
                                  </p:stCondLst>
                                  <p:childTnLst>
                                    <p:animEffect transition="out" filter="fade">
                                      <p:cBhvr>
                                        <p:cTn id="67" dur="500"/>
                                        <p:tgtEl>
                                          <p:spTgt spid="26"/>
                                        </p:tgtEl>
                                      </p:cBhvr>
                                    </p:animEffect>
                                    <p:set>
                                      <p:cBhvr>
                                        <p:cTn id="68" dur="1" fill="hold">
                                          <p:stCondLst>
                                            <p:cond delay="499"/>
                                          </p:stCondLst>
                                        </p:cTn>
                                        <p:tgtEl>
                                          <p:spTgt spid="26"/>
                                        </p:tgtEl>
                                        <p:attrNameLst>
                                          <p:attrName>style.visibility</p:attrName>
                                        </p:attrNameLst>
                                      </p:cBhvr>
                                      <p:to>
                                        <p:strVal val="hidden"/>
                                      </p:to>
                                    </p:set>
                                  </p:childTnLst>
                                </p:cTn>
                              </p:par>
                              <p:par>
                                <p:cTn id="69" presetID="10" presetClass="exit" presetSubtype="0" fill="hold" nodeType="withEffect">
                                  <p:stCondLst>
                                    <p:cond delay="500"/>
                                  </p:stCondLst>
                                  <p:childTnLst>
                                    <p:animEffect transition="out" filter="fade">
                                      <p:cBhvr>
                                        <p:cTn id="70" dur="500"/>
                                        <p:tgtEl>
                                          <p:spTgt spid="28"/>
                                        </p:tgtEl>
                                      </p:cBhvr>
                                    </p:animEffect>
                                    <p:set>
                                      <p:cBhvr>
                                        <p:cTn id="71" dur="1" fill="hold">
                                          <p:stCondLst>
                                            <p:cond delay="499"/>
                                          </p:stCondLst>
                                        </p:cTn>
                                        <p:tgtEl>
                                          <p:spTgt spid="28"/>
                                        </p:tgtEl>
                                        <p:attrNameLst>
                                          <p:attrName>style.visibility</p:attrName>
                                        </p:attrNameLst>
                                      </p:cBhvr>
                                      <p:to>
                                        <p:strVal val="hidden"/>
                                      </p:to>
                                    </p:set>
                                  </p:childTnLst>
                                </p:cTn>
                              </p:par>
                              <p:par>
                                <p:cTn id="72" presetID="10" presetClass="exit" presetSubtype="0" fill="hold" nodeType="withEffect">
                                  <p:stCondLst>
                                    <p:cond delay="500"/>
                                  </p:stCondLst>
                                  <p:childTnLst>
                                    <p:animEffect transition="out" filter="fade">
                                      <p:cBhvr>
                                        <p:cTn id="73" dur="500"/>
                                        <p:tgtEl>
                                          <p:spTgt spid="24"/>
                                        </p:tgtEl>
                                      </p:cBhvr>
                                    </p:animEffect>
                                    <p:set>
                                      <p:cBhvr>
                                        <p:cTn id="74" dur="1" fill="hold">
                                          <p:stCondLst>
                                            <p:cond delay="499"/>
                                          </p:stCondLst>
                                        </p:cTn>
                                        <p:tgtEl>
                                          <p:spTgt spid="24"/>
                                        </p:tgtEl>
                                        <p:attrNameLst>
                                          <p:attrName>style.visibility</p:attrName>
                                        </p:attrNameLst>
                                      </p:cBhvr>
                                      <p:to>
                                        <p:strVal val="hidden"/>
                                      </p:to>
                                    </p:set>
                                  </p:childTnLst>
                                </p:cTn>
                              </p:par>
                              <p:par>
                                <p:cTn id="75" presetID="10" presetClass="exit" presetSubtype="0" fill="hold" nodeType="withEffect">
                                  <p:stCondLst>
                                    <p:cond delay="500"/>
                                  </p:stCondLst>
                                  <p:childTnLst>
                                    <p:animEffect transition="out" filter="fade">
                                      <p:cBhvr>
                                        <p:cTn id="76" dur="500"/>
                                        <p:tgtEl>
                                          <p:spTgt spid="25"/>
                                        </p:tgtEl>
                                      </p:cBhvr>
                                    </p:animEffect>
                                    <p:set>
                                      <p:cBhvr>
                                        <p:cTn id="77" dur="1" fill="hold">
                                          <p:stCondLst>
                                            <p:cond delay="499"/>
                                          </p:stCondLst>
                                        </p:cTn>
                                        <p:tgtEl>
                                          <p:spTgt spid="25"/>
                                        </p:tgtEl>
                                        <p:attrNameLst>
                                          <p:attrName>style.visibility</p:attrName>
                                        </p:attrNameLst>
                                      </p:cBhvr>
                                      <p:to>
                                        <p:strVal val="hidden"/>
                                      </p:to>
                                    </p:set>
                                  </p:childTnLst>
                                </p:cTn>
                              </p:par>
                              <p:par>
                                <p:cTn id="78" presetID="10" presetClass="exit" presetSubtype="0" fill="hold" nodeType="withEffect">
                                  <p:stCondLst>
                                    <p:cond delay="500"/>
                                  </p:stCondLst>
                                  <p:childTnLst>
                                    <p:animEffect transition="out" filter="fade">
                                      <p:cBhvr>
                                        <p:cTn id="79" dur="500"/>
                                        <p:tgtEl>
                                          <p:spTgt spid="27"/>
                                        </p:tgtEl>
                                      </p:cBhvr>
                                    </p:animEffect>
                                    <p:set>
                                      <p:cBhvr>
                                        <p:cTn id="80" dur="1" fill="hold">
                                          <p:stCondLst>
                                            <p:cond delay="499"/>
                                          </p:stCondLst>
                                        </p:cTn>
                                        <p:tgtEl>
                                          <p:spTgt spid="27"/>
                                        </p:tgtEl>
                                        <p:attrNameLst>
                                          <p:attrName>style.visibility</p:attrName>
                                        </p:attrNameLst>
                                      </p:cBhvr>
                                      <p:to>
                                        <p:strVal val="hidden"/>
                                      </p:to>
                                    </p:set>
                                  </p:childTnLst>
                                </p:cTn>
                              </p:par>
                              <p:par>
                                <p:cTn id="81" presetID="10" presetClass="exit" presetSubtype="0" fill="hold" grpId="0" nodeType="withEffect">
                                  <p:stCondLst>
                                    <p:cond delay="500"/>
                                  </p:stCondLst>
                                  <p:childTnLst>
                                    <p:animEffect transition="out" filter="fade">
                                      <p:cBhvr>
                                        <p:cTn id="82" dur="500"/>
                                        <p:tgtEl>
                                          <p:spTgt spid="19"/>
                                        </p:tgtEl>
                                      </p:cBhvr>
                                    </p:animEffect>
                                    <p:set>
                                      <p:cBhvr>
                                        <p:cTn id="83" dur="1" fill="hold">
                                          <p:stCondLst>
                                            <p:cond delay="499"/>
                                          </p:stCondLst>
                                        </p:cTn>
                                        <p:tgtEl>
                                          <p:spTgt spid="19"/>
                                        </p:tgtEl>
                                        <p:attrNameLst>
                                          <p:attrName>style.visibility</p:attrName>
                                        </p:attrNameLst>
                                      </p:cBhvr>
                                      <p:to>
                                        <p:strVal val="hidden"/>
                                      </p:to>
                                    </p:set>
                                  </p:childTnLst>
                                </p:cTn>
                              </p:par>
                              <p:par>
                                <p:cTn id="84" presetID="10" presetClass="exit" presetSubtype="0" fill="hold" grpId="0" nodeType="withEffect">
                                  <p:stCondLst>
                                    <p:cond delay="500"/>
                                  </p:stCondLst>
                                  <p:childTnLst>
                                    <p:animEffect transition="out" filter="fade">
                                      <p:cBhvr>
                                        <p:cTn id="85" dur="500"/>
                                        <p:tgtEl>
                                          <p:spTgt spid="20"/>
                                        </p:tgtEl>
                                      </p:cBhvr>
                                    </p:animEffect>
                                    <p:set>
                                      <p:cBhvr>
                                        <p:cTn id="86" dur="1" fill="hold">
                                          <p:stCondLst>
                                            <p:cond delay="499"/>
                                          </p:stCondLst>
                                        </p:cTn>
                                        <p:tgtEl>
                                          <p:spTgt spid="20"/>
                                        </p:tgtEl>
                                        <p:attrNameLst>
                                          <p:attrName>style.visibility</p:attrName>
                                        </p:attrNameLst>
                                      </p:cBhvr>
                                      <p:to>
                                        <p:strVal val="hidden"/>
                                      </p:to>
                                    </p:set>
                                  </p:childTnLst>
                                </p:cTn>
                              </p:par>
                              <p:par>
                                <p:cTn id="87" presetID="10" presetClass="exit" presetSubtype="0" fill="hold" grpId="0" nodeType="withEffect">
                                  <p:stCondLst>
                                    <p:cond delay="500"/>
                                  </p:stCondLst>
                                  <p:childTnLst>
                                    <p:animEffect transition="out" filter="fade">
                                      <p:cBhvr>
                                        <p:cTn id="88" dur="500"/>
                                        <p:tgtEl>
                                          <p:spTgt spid="21"/>
                                        </p:tgtEl>
                                      </p:cBhvr>
                                    </p:animEffect>
                                    <p:set>
                                      <p:cBhvr>
                                        <p:cTn id="89" dur="1" fill="hold">
                                          <p:stCondLst>
                                            <p:cond delay="499"/>
                                          </p:stCondLst>
                                        </p:cTn>
                                        <p:tgtEl>
                                          <p:spTgt spid="21"/>
                                        </p:tgtEl>
                                        <p:attrNameLst>
                                          <p:attrName>style.visibility</p:attrName>
                                        </p:attrNameLst>
                                      </p:cBhvr>
                                      <p:to>
                                        <p:strVal val="hidden"/>
                                      </p:to>
                                    </p:set>
                                  </p:childTnLst>
                                </p:cTn>
                              </p:par>
                              <p:par>
                                <p:cTn id="90" presetID="10" presetClass="exit" presetSubtype="0" fill="hold" grpId="0" nodeType="withEffect">
                                  <p:stCondLst>
                                    <p:cond delay="500"/>
                                  </p:stCondLst>
                                  <p:childTnLst>
                                    <p:animEffect transition="out" filter="fade">
                                      <p:cBhvr>
                                        <p:cTn id="91" dur="500"/>
                                        <p:tgtEl>
                                          <p:spTgt spid="22"/>
                                        </p:tgtEl>
                                      </p:cBhvr>
                                    </p:animEffect>
                                    <p:set>
                                      <p:cBhvr>
                                        <p:cTn id="92" dur="1" fill="hold">
                                          <p:stCondLst>
                                            <p:cond delay="499"/>
                                          </p:stCondLst>
                                        </p:cTn>
                                        <p:tgtEl>
                                          <p:spTgt spid="22"/>
                                        </p:tgtEl>
                                        <p:attrNameLst>
                                          <p:attrName>style.visibility</p:attrName>
                                        </p:attrNameLst>
                                      </p:cBhvr>
                                      <p:to>
                                        <p:strVal val="hidden"/>
                                      </p:to>
                                    </p:set>
                                  </p:childTnLst>
                                </p:cTn>
                              </p:par>
                              <p:par>
                                <p:cTn id="93" presetID="10" presetClass="exit" presetSubtype="0" fill="hold" grpId="0" nodeType="withEffect">
                                  <p:stCondLst>
                                    <p:cond delay="500"/>
                                  </p:stCondLst>
                                  <p:childTnLst>
                                    <p:animEffect transition="out" filter="fade">
                                      <p:cBhvr>
                                        <p:cTn id="94" dur="500"/>
                                        <p:tgtEl>
                                          <p:spTgt spid="23"/>
                                        </p:tgtEl>
                                      </p:cBhvr>
                                    </p:animEffect>
                                    <p:set>
                                      <p:cBhvr>
                                        <p:cTn id="95" dur="1" fill="hold">
                                          <p:stCondLst>
                                            <p:cond delay="499"/>
                                          </p:stCondLst>
                                        </p:cTn>
                                        <p:tgtEl>
                                          <p:spTgt spid="23"/>
                                        </p:tgtEl>
                                        <p:attrNameLst>
                                          <p:attrName>style.visibility</p:attrName>
                                        </p:attrNameLst>
                                      </p:cBhvr>
                                      <p:to>
                                        <p:strVal val="hidden"/>
                                      </p:to>
                                    </p:set>
                                  </p:childTnLst>
                                </p:cTn>
                              </p:par>
                              <p:par>
                                <p:cTn id="96" presetID="10" presetClass="exit" presetSubtype="0" fill="hold" grpId="0" nodeType="withEffect">
                                  <p:stCondLst>
                                    <p:cond delay="500"/>
                                  </p:stCondLst>
                                  <p:childTnLst>
                                    <p:animEffect transition="out" filter="fade">
                                      <p:cBhvr>
                                        <p:cTn id="97" dur="500"/>
                                        <p:tgtEl>
                                          <p:spTgt spid="29"/>
                                        </p:tgtEl>
                                      </p:cBhvr>
                                    </p:animEffect>
                                    <p:set>
                                      <p:cBhvr>
                                        <p:cTn id="98" dur="1" fill="hold">
                                          <p:stCondLst>
                                            <p:cond delay="499"/>
                                          </p:stCondLst>
                                        </p:cTn>
                                        <p:tgtEl>
                                          <p:spTgt spid="29"/>
                                        </p:tgtEl>
                                        <p:attrNameLst>
                                          <p:attrName>style.visibility</p:attrName>
                                        </p:attrNameLst>
                                      </p:cBhvr>
                                      <p:to>
                                        <p:strVal val="hidden"/>
                                      </p:to>
                                    </p:set>
                                  </p:childTnLst>
                                </p:cTn>
                              </p:par>
                            </p:childTnLst>
                          </p:cTn>
                        </p:par>
                        <p:par>
                          <p:cTn id="99" fill="hold">
                            <p:stCondLst>
                              <p:cond delay="1500"/>
                            </p:stCondLst>
                            <p:childTnLst>
                              <p:par>
                                <p:cTn id="100" presetID="10" presetClass="exit" presetSubtype="0" fill="hold" nodeType="afterEffect">
                                  <p:stCondLst>
                                    <p:cond delay="0"/>
                                  </p:stCondLst>
                                  <p:childTnLst>
                                    <p:animEffect transition="out" filter="fade">
                                      <p:cBhvr>
                                        <p:cTn id="101" dur="500"/>
                                        <p:tgtEl>
                                          <p:spTgt spid="9"/>
                                        </p:tgtEl>
                                      </p:cBhvr>
                                    </p:animEffect>
                                    <p:set>
                                      <p:cBhvr>
                                        <p:cTn id="102" dur="1" fill="hold">
                                          <p:stCondLst>
                                            <p:cond delay="499"/>
                                          </p:stCondLst>
                                        </p:cTn>
                                        <p:tgtEl>
                                          <p:spTgt spid="9"/>
                                        </p:tgtEl>
                                        <p:attrNameLst>
                                          <p:attrName>style.visibility</p:attrName>
                                        </p:attrNameLst>
                                      </p:cBhvr>
                                      <p:to>
                                        <p:strVal val="hidden"/>
                                      </p:to>
                                    </p:set>
                                  </p:childTnLst>
                                </p:cTn>
                              </p:par>
                            </p:childTnLst>
                          </p:cTn>
                        </p:par>
                        <p:par>
                          <p:cTn id="103" fill="hold">
                            <p:stCondLst>
                              <p:cond delay="2000"/>
                            </p:stCondLst>
                            <p:childTnLst>
                              <p:par>
                                <p:cTn id="104" presetID="35" presetClass="path" presetSubtype="0" fill="hold" nodeType="afterEffect">
                                  <p:stCondLst>
                                    <p:cond delay="0"/>
                                  </p:stCondLst>
                                  <p:childTnLst>
                                    <p:animMotion origin="layout" path="M 0 -2.96296E-6 L -1 -2.96296E-6 " pathEditMode="relative" rAng="0" ptsTypes="AA">
                                      <p:cBhvr>
                                        <p:cTn id="105" dur="3000" fill="hold"/>
                                        <p:tgtEl>
                                          <p:spTgt spid="31"/>
                                        </p:tgtEl>
                                        <p:attrNameLst>
                                          <p:attrName>ppt_x</p:attrName>
                                          <p:attrName>ppt_y</p:attrName>
                                        </p:attrNameLst>
                                      </p:cBhvr>
                                      <p:rCtr x="-50000" y="0"/>
                                    </p:animMotion>
                                  </p:childTnLst>
                                </p:cTn>
                              </p:par>
                              <p:par>
                                <p:cTn id="106" presetID="35" presetClass="path" presetSubtype="0" fill="hold" nodeType="withEffect">
                                  <p:stCondLst>
                                    <p:cond delay="0"/>
                                  </p:stCondLst>
                                  <p:childTnLst>
                                    <p:animMotion origin="layout" path="M -1.04167E-6 -4.81481E-6 L -1 -4.81481E-6 " pathEditMode="relative" rAng="0" ptsTypes="AA">
                                      <p:cBhvr>
                                        <p:cTn id="107" dur="3000" fill="hold"/>
                                        <p:tgtEl>
                                          <p:spTgt spid="34"/>
                                        </p:tgtEl>
                                        <p:attrNameLst>
                                          <p:attrName>ppt_x</p:attrName>
                                          <p:attrName>ppt_y</p:attrName>
                                        </p:attrNameLst>
                                      </p:cBhvr>
                                      <p:rCtr x="-50000" y="0"/>
                                    </p:animMotion>
                                  </p:childTnLst>
                                </p:cTn>
                              </p:par>
                              <p:par>
                                <p:cTn id="108" presetID="35" presetClass="path" presetSubtype="0" fill="hold" nodeType="withEffect">
                                  <p:stCondLst>
                                    <p:cond delay="0"/>
                                  </p:stCondLst>
                                  <p:childTnLst>
                                    <p:animMotion origin="layout" path="M 4.58333E-6 3.7037E-6 L -1 3.7037E-6 " pathEditMode="relative" rAng="0" ptsTypes="AA">
                                      <p:cBhvr>
                                        <p:cTn id="109" dur="3000" fill="hold"/>
                                        <p:tgtEl>
                                          <p:spTgt spid="30"/>
                                        </p:tgtEl>
                                        <p:attrNameLst>
                                          <p:attrName>ppt_x</p:attrName>
                                          <p:attrName>ppt_y</p:attrName>
                                        </p:attrNameLst>
                                      </p:cBhvr>
                                      <p:rCtr x="-50000" y="0"/>
                                    </p:animMotion>
                                  </p:childTnLst>
                                </p:cTn>
                              </p:par>
                            </p:childTnLst>
                          </p:cTn>
                        </p:par>
                      </p:childTnLst>
                    </p:cTn>
                  </p:par>
                </p:childTnLst>
              </p:cTn>
              <p:nextCondLst>
                <p:cond evt="onClick" delay="0">
                  <p:tgtEl>
                    <p:spTgt spid="20"/>
                  </p:tgtEl>
                </p:cond>
              </p:nextCondLst>
            </p:seq>
          </p:childTnLst>
        </p:cTn>
      </p:par>
    </p:tnLst>
    <p:bldLst>
      <p:bldP spid="19" grpId="0" animBg="1"/>
      <p:bldP spid="19" grpId="1" animBg="1"/>
      <p:bldP spid="20" grpId="0" animBg="1"/>
      <p:bldP spid="20" grpId="1" animBg="1"/>
      <p:bldP spid="21" grpId="0" animBg="1"/>
      <p:bldP spid="21" grpId="1" animBg="1"/>
      <p:bldP spid="22" grpId="0" animBg="1"/>
      <p:bldP spid="22" grpId="1" animBg="1"/>
      <p:bldP spid="23" grpId="0" animBg="1"/>
      <p:bldP spid="23" grpId="1" animBg="1"/>
      <p:bldP spid="29" grpId="0"/>
      <p:bldP spid="29" grpId="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103"/>
        <p:cNvGrpSpPr/>
        <p:nvPr/>
      </p:nvGrpSpPr>
      <p:grpSpPr>
        <a:xfrm>
          <a:off x="0" y="0"/>
          <a:ext cx="0" cy="0"/>
          <a:chOff x="0" y="0"/>
          <a:chExt cx="0" cy="0"/>
        </a:xfrm>
      </p:grpSpPr>
      <p:sp>
        <p:nvSpPr>
          <p:cNvPr id="26" name="Google Shape;791;p21">
            <a:extLst>
              <a:ext uri="{FF2B5EF4-FFF2-40B4-BE49-F238E27FC236}">
                <a16:creationId xmlns:a16="http://schemas.microsoft.com/office/drawing/2014/main" id="{D0C2DC41-DDD0-113F-E11D-26B8A9731F04}"/>
              </a:ext>
            </a:extLst>
          </p:cNvPr>
          <p:cNvSpPr/>
          <p:nvPr/>
        </p:nvSpPr>
        <p:spPr>
          <a:xfrm>
            <a:off x="1477926" y="125630"/>
            <a:ext cx="6198781" cy="572700"/>
          </a:xfrm>
          <a:custGeom>
            <a:avLst/>
            <a:gdLst/>
            <a:ahLst/>
            <a:cxnLst/>
            <a:rect l="l" t="t" r="r" b="b"/>
            <a:pathLst>
              <a:path w="59342" h="90346" extrusionOk="0">
                <a:moveTo>
                  <a:pt x="21484" y="0"/>
                </a:moveTo>
                <a:cubicBezTo>
                  <a:pt x="16291" y="0"/>
                  <a:pt x="8432" y="235"/>
                  <a:pt x="4989" y="2325"/>
                </a:cubicBezTo>
                <a:cubicBezTo>
                  <a:pt x="905" y="4814"/>
                  <a:pt x="1215" y="6814"/>
                  <a:pt x="322" y="20232"/>
                </a:cubicBezTo>
                <a:cubicBezTo>
                  <a:pt x="0" y="24995"/>
                  <a:pt x="1405" y="48628"/>
                  <a:pt x="1917" y="58320"/>
                </a:cubicBezTo>
                <a:cubicBezTo>
                  <a:pt x="2382" y="67071"/>
                  <a:pt x="250" y="79097"/>
                  <a:pt x="6573" y="85145"/>
                </a:cubicBezTo>
                <a:cubicBezTo>
                  <a:pt x="11383" y="89753"/>
                  <a:pt x="21324" y="88824"/>
                  <a:pt x="27944" y="89562"/>
                </a:cubicBezTo>
                <a:cubicBezTo>
                  <a:pt x="32588" y="90085"/>
                  <a:pt x="37273" y="90346"/>
                  <a:pt x="41951" y="90346"/>
                </a:cubicBezTo>
                <a:cubicBezTo>
                  <a:pt x="42922" y="90346"/>
                  <a:pt x="43893" y="90335"/>
                  <a:pt x="44863" y="90312"/>
                </a:cubicBezTo>
                <a:cubicBezTo>
                  <a:pt x="46590" y="90265"/>
                  <a:pt x="48411" y="90169"/>
                  <a:pt x="49852" y="89229"/>
                </a:cubicBezTo>
                <a:cubicBezTo>
                  <a:pt x="50745" y="88657"/>
                  <a:pt x="51423" y="87824"/>
                  <a:pt x="51983" y="86931"/>
                </a:cubicBezTo>
                <a:cubicBezTo>
                  <a:pt x="53924" y="83883"/>
                  <a:pt x="54745" y="80251"/>
                  <a:pt x="55102" y="76668"/>
                </a:cubicBezTo>
                <a:cubicBezTo>
                  <a:pt x="57353" y="53951"/>
                  <a:pt x="59341" y="33091"/>
                  <a:pt x="54626" y="11910"/>
                </a:cubicBezTo>
                <a:cubicBezTo>
                  <a:pt x="54210" y="10052"/>
                  <a:pt x="53781" y="8147"/>
                  <a:pt x="52709" y="6564"/>
                </a:cubicBezTo>
                <a:cubicBezTo>
                  <a:pt x="51614" y="4933"/>
                  <a:pt x="49923" y="3778"/>
                  <a:pt x="48161" y="2897"/>
                </a:cubicBezTo>
                <a:cubicBezTo>
                  <a:pt x="42577" y="111"/>
                  <a:pt x="30314" y="51"/>
                  <a:pt x="24182" y="15"/>
                </a:cubicBezTo>
                <a:cubicBezTo>
                  <a:pt x="23421" y="9"/>
                  <a:pt x="22504" y="0"/>
                  <a:pt x="214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8" name="Google Shape;1108;p37"/>
          <p:cNvSpPr txBox="1">
            <a:spLocks noGrp="1"/>
          </p:cNvSpPr>
          <p:nvPr>
            <p:ph type="title"/>
          </p:nvPr>
        </p:nvSpPr>
        <p:spPr>
          <a:xfrm>
            <a:off x="1988288" y="0"/>
            <a:ext cx="5305647"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4000" b="1">
                <a:latin typeface="Times New Roman" panose="02020603050405020304" pitchFamily="18" charset="0"/>
                <a:cs typeface="Times New Roman" panose="02020603050405020304" pitchFamily="18" charset="0"/>
              </a:rPr>
              <a:t>H</a:t>
            </a:r>
            <a:r>
              <a:rPr lang="en" sz="4000" b="1">
                <a:latin typeface="Times New Roman" panose="02020603050405020304" pitchFamily="18" charset="0"/>
                <a:cs typeface="Times New Roman" panose="02020603050405020304" pitchFamily="18" charset="0"/>
              </a:rPr>
              <a:t>oạt động khởi động</a:t>
            </a:r>
            <a:endParaRPr sz="4000" b="1">
              <a:latin typeface="Times New Roman" panose="02020603050405020304" pitchFamily="18" charset="0"/>
              <a:cs typeface="Times New Roman" panose="02020603050405020304" pitchFamily="18" charset="0"/>
            </a:endParaRPr>
          </a:p>
        </p:txBody>
      </p:sp>
      <p:grpSp>
        <p:nvGrpSpPr>
          <p:cNvPr id="2" name="Google Shape;1856;p39">
            <a:extLst>
              <a:ext uri="{FF2B5EF4-FFF2-40B4-BE49-F238E27FC236}">
                <a16:creationId xmlns:a16="http://schemas.microsoft.com/office/drawing/2014/main" id="{150AF029-8F8A-4390-EAB9-AEF10895E641}"/>
              </a:ext>
            </a:extLst>
          </p:cNvPr>
          <p:cNvGrpSpPr/>
          <p:nvPr/>
        </p:nvGrpSpPr>
        <p:grpSpPr>
          <a:xfrm>
            <a:off x="1627325" y="1026646"/>
            <a:ext cx="4322919" cy="2085130"/>
            <a:chOff x="1627325" y="1026646"/>
            <a:chExt cx="3622197" cy="2085130"/>
          </a:xfrm>
        </p:grpSpPr>
        <p:sp>
          <p:nvSpPr>
            <p:cNvPr id="3" name="Google Shape;1857;p39">
              <a:extLst>
                <a:ext uri="{FF2B5EF4-FFF2-40B4-BE49-F238E27FC236}">
                  <a16:creationId xmlns:a16="http://schemas.microsoft.com/office/drawing/2014/main" id="{E29D1EC5-1BC3-13FF-C22B-D289CA8BE286}"/>
                </a:ext>
              </a:extLst>
            </p:cNvPr>
            <p:cNvSpPr/>
            <p:nvPr/>
          </p:nvSpPr>
          <p:spPr>
            <a:xfrm rot="-5400000">
              <a:off x="2395859" y="258112"/>
              <a:ext cx="2085130" cy="3622197"/>
            </a:xfrm>
            <a:custGeom>
              <a:avLst/>
              <a:gdLst/>
              <a:ahLst/>
              <a:cxnLst/>
              <a:rect l="l" t="t" r="r" b="b"/>
              <a:pathLst>
                <a:path w="59342" h="90346" extrusionOk="0">
                  <a:moveTo>
                    <a:pt x="21484" y="0"/>
                  </a:moveTo>
                  <a:cubicBezTo>
                    <a:pt x="16291" y="0"/>
                    <a:pt x="8432" y="235"/>
                    <a:pt x="4989" y="2325"/>
                  </a:cubicBezTo>
                  <a:cubicBezTo>
                    <a:pt x="905" y="4814"/>
                    <a:pt x="1215" y="6814"/>
                    <a:pt x="322" y="20232"/>
                  </a:cubicBezTo>
                  <a:cubicBezTo>
                    <a:pt x="0" y="24995"/>
                    <a:pt x="1405" y="48628"/>
                    <a:pt x="1917" y="58320"/>
                  </a:cubicBezTo>
                  <a:cubicBezTo>
                    <a:pt x="2382" y="67071"/>
                    <a:pt x="250" y="79097"/>
                    <a:pt x="6573" y="85145"/>
                  </a:cubicBezTo>
                  <a:cubicBezTo>
                    <a:pt x="11383" y="89753"/>
                    <a:pt x="21324" y="88824"/>
                    <a:pt x="27944" y="89562"/>
                  </a:cubicBezTo>
                  <a:cubicBezTo>
                    <a:pt x="32588" y="90085"/>
                    <a:pt x="37273" y="90346"/>
                    <a:pt x="41951" y="90346"/>
                  </a:cubicBezTo>
                  <a:cubicBezTo>
                    <a:pt x="42922" y="90346"/>
                    <a:pt x="43893" y="90335"/>
                    <a:pt x="44863" y="90312"/>
                  </a:cubicBezTo>
                  <a:cubicBezTo>
                    <a:pt x="46590" y="90265"/>
                    <a:pt x="48411" y="90169"/>
                    <a:pt x="49852" y="89229"/>
                  </a:cubicBezTo>
                  <a:cubicBezTo>
                    <a:pt x="50745" y="88657"/>
                    <a:pt x="51423" y="87824"/>
                    <a:pt x="51983" y="86931"/>
                  </a:cubicBezTo>
                  <a:cubicBezTo>
                    <a:pt x="53924" y="83883"/>
                    <a:pt x="54745" y="80251"/>
                    <a:pt x="55102" y="76668"/>
                  </a:cubicBezTo>
                  <a:cubicBezTo>
                    <a:pt x="57353" y="53951"/>
                    <a:pt x="59341" y="33091"/>
                    <a:pt x="54626" y="11910"/>
                  </a:cubicBezTo>
                  <a:cubicBezTo>
                    <a:pt x="54210" y="10052"/>
                    <a:pt x="53781" y="8147"/>
                    <a:pt x="52709" y="6564"/>
                  </a:cubicBezTo>
                  <a:cubicBezTo>
                    <a:pt x="51614" y="4933"/>
                    <a:pt x="49923" y="3778"/>
                    <a:pt x="48161" y="2897"/>
                  </a:cubicBezTo>
                  <a:cubicBezTo>
                    <a:pt x="42577" y="111"/>
                    <a:pt x="30314" y="51"/>
                    <a:pt x="24182" y="15"/>
                  </a:cubicBezTo>
                  <a:cubicBezTo>
                    <a:pt x="23421" y="9"/>
                    <a:pt x="22504" y="0"/>
                    <a:pt x="21484" y="0"/>
                  </a:cubicBezTo>
                  <a:close/>
                </a:path>
              </a:pathLst>
            </a:custGeom>
            <a:solidFill>
              <a:schemeClr val="accent5"/>
            </a:solidFill>
            <a:ln>
              <a:noFill/>
            </a:ln>
            <a:effectLst>
              <a:outerShdw dist="47625" dir="3180000" algn="bl" rotWithShape="0">
                <a:srgbClr val="844851">
                  <a:alpha val="20000"/>
                </a:srgb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 name="Google Shape;1858;p39">
              <a:extLst>
                <a:ext uri="{FF2B5EF4-FFF2-40B4-BE49-F238E27FC236}">
                  <a16:creationId xmlns:a16="http://schemas.microsoft.com/office/drawing/2014/main" id="{D92EC94F-A5BB-27CC-8C28-E6911796A343}"/>
                </a:ext>
              </a:extLst>
            </p:cNvPr>
            <p:cNvSpPr txBox="1"/>
            <p:nvPr/>
          </p:nvSpPr>
          <p:spPr>
            <a:xfrm>
              <a:off x="1926403" y="1398042"/>
              <a:ext cx="3097938" cy="1262400"/>
            </a:xfrm>
            <a:prstGeom prst="rect">
              <a:avLst/>
            </a:prstGeom>
            <a:noFill/>
            <a:ln>
              <a:noFill/>
            </a:ln>
          </p:spPr>
          <p:txBody>
            <a:bodyPr spcFirstLastPara="1" wrap="square" lIns="91425" tIns="91425" rIns="91425" bIns="91425" anchor="ctr" anchorCtr="0">
              <a:noAutofit/>
            </a:bodyPr>
            <a:lstStyle/>
            <a:p>
              <a:pPr marL="0" marR="30480" lvl="0" indent="0" algn="just"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sz="3200" b="1" i="0" u="none" strike="noStrike" kern="0" cap="none" spc="0" normalizeH="0" baseline="0" noProof="0" dirty="0" err="1">
                  <a:ln>
                    <a:noFill/>
                  </a:ln>
                  <a:solidFill>
                    <a:srgbClr val="F4F4F4"/>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Thi</a:t>
              </a:r>
              <a:r>
                <a:rPr kumimoji="0" lang="en-US" sz="3200" b="1" i="0" u="none" strike="noStrike" kern="0" cap="none" spc="0" normalizeH="0" baseline="0" noProof="0" dirty="0">
                  <a:ln>
                    <a:noFill/>
                  </a:ln>
                  <a:solidFill>
                    <a:srgbClr val="F4F4F4"/>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 </a:t>
              </a:r>
              <a:r>
                <a:rPr kumimoji="0" lang="en-US" sz="3200" b="1" i="0" u="none" strike="noStrike" kern="0" cap="none" spc="0" normalizeH="0" baseline="0" noProof="0" dirty="0" err="1">
                  <a:ln>
                    <a:noFill/>
                  </a:ln>
                  <a:solidFill>
                    <a:srgbClr val="F4F4F4"/>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tìm</a:t>
              </a:r>
              <a:r>
                <a:rPr kumimoji="0" lang="en-US" sz="3200" b="1" i="0" u="none" strike="noStrike" kern="0" cap="none" spc="0" normalizeH="0" baseline="0" noProof="0" dirty="0">
                  <a:ln>
                    <a:noFill/>
                  </a:ln>
                  <a:solidFill>
                    <a:srgbClr val="F4F4F4"/>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 </a:t>
              </a:r>
              <a:r>
                <a:rPr kumimoji="0" lang="en-US" sz="3200" b="1" i="0" u="none" strike="noStrike" kern="0" cap="none" spc="0" normalizeH="0" baseline="0" noProof="0" dirty="0" err="1">
                  <a:ln>
                    <a:noFill/>
                  </a:ln>
                  <a:solidFill>
                    <a:srgbClr val="F4F4F4"/>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nhanh</a:t>
              </a:r>
              <a:r>
                <a:rPr kumimoji="0" lang="en-US" sz="3200" b="1" i="0" u="none" strike="noStrike" kern="0" cap="none" spc="0" normalizeH="0" baseline="0" noProof="0" dirty="0">
                  <a:ln>
                    <a:noFill/>
                  </a:ln>
                  <a:solidFill>
                    <a:srgbClr val="F4F4F4"/>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 </a:t>
              </a:r>
              <a:r>
                <a:rPr kumimoji="0" lang="en-US" sz="3200" b="1" i="0" u="none" strike="noStrike" kern="0" cap="none" spc="0" normalizeH="0" baseline="0" noProof="0" dirty="0" err="1">
                  <a:ln>
                    <a:noFill/>
                  </a:ln>
                  <a:solidFill>
                    <a:srgbClr val="F4F4F4"/>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các</a:t>
              </a:r>
              <a:r>
                <a:rPr kumimoji="0" lang="en-US" sz="3200" b="1" i="0" u="none" strike="noStrike" kern="0" cap="none" spc="0" normalizeH="0" baseline="0" noProof="0" dirty="0">
                  <a:ln>
                    <a:noFill/>
                  </a:ln>
                  <a:solidFill>
                    <a:srgbClr val="F4F4F4"/>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 </a:t>
              </a:r>
              <a:r>
                <a:rPr kumimoji="0" lang="en-US" sz="3200" b="1" i="0" u="none" strike="noStrike" kern="0" cap="none" spc="0" normalizeH="0" baseline="0" noProof="0" dirty="0" err="1">
                  <a:ln>
                    <a:noFill/>
                  </a:ln>
                  <a:solidFill>
                    <a:srgbClr val="F4F4F4"/>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từ</a:t>
              </a:r>
              <a:r>
                <a:rPr kumimoji="0" lang="en-US" sz="3200" b="1" i="0" u="none" strike="noStrike" kern="0" cap="none" spc="0" normalizeH="0" baseline="0" noProof="0" dirty="0">
                  <a:ln>
                    <a:noFill/>
                  </a:ln>
                  <a:solidFill>
                    <a:srgbClr val="F4F4F4"/>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 </a:t>
              </a:r>
              <a:r>
                <a:rPr kumimoji="0" lang="en-US" sz="3200" b="1" i="0" u="none" strike="noStrike" kern="0" cap="none" spc="0" normalizeH="0" baseline="0" noProof="0" dirty="0" err="1">
                  <a:ln>
                    <a:noFill/>
                  </a:ln>
                  <a:solidFill>
                    <a:srgbClr val="F4F4F4"/>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ngữ</a:t>
              </a:r>
              <a:r>
                <a:rPr kumimoji="0" lang="en-US" sz="3200" b="1" i="0" u="none" strike="noStrike" kern="0" cap="none" spc="0" normalizeH="0" baseline="0" noProof="0" dirty="0">
                  <a:ln>
                    <a:noFill/>
                  </a:ln>
                  <a:solidFill>
                    <a:srgbClr val="F4F4F4"/>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 </a:t>
              </a:r>
              <a:r>
                <a:rPr kumimoji="0" lang="en-US" sz="3200" b="1" i="0" u="none" strike="noStrike" kern="0" cap="none" spc="0" normalizeH="0" baseline="0" noProof="0" dirty="0" err="1">
                  <a:ln>
                    <a:noFill/>
                  </a:ln>
                  <a:solidFill>
                    <a:srgbClr val="F4F4F4"/>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diễn</a:t>
              </a:r>
              <a:r>
                <a:rPr kumimoji="0" lang="en-US" sz="3200" b="1" i="0" u="none" strike="noStrike" kern="0" cap="none" spc="0" normalizeH="0" baseline="0" noProof="0" dirty="0">
                  <a:ln>
                    <a:noFill/>
                  </a:ln>
                  <a:solidFill>
                    <a:srgbClr val="F4F4F4"/>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 </a:t>
              </a:r>
              <a:r>
                <a:rPr kumimoji="0" lang="en-US" sz="3200" b="1" i="0" u="none" strike="noStrike" kern="0" cap="none" spc="0" normalizeH="0" baseline="0" noProof="0" dirty="0" err="1">
                  <a:ln>
                    <a:noFill/>
                  </a:ln>
                  <a:solidFill>
                    <a:srgbClr val="F4F4F4"/>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tả</a:t>
              </a:r>
              <a:r>
                <a:rPr kumimoji="0" lang="en-US" sz="3200" b="1" i="0" u="none" strike="noStrike" kern="0" cap="none" spc="0" normalizeH="0" baseline="0" noProof="0" dirty="0">
                  <a:ln>
                    <a:noFill/>
                  </a:ln>
                  <a:solidFill>
                    <a:srgbClr val="F4F4F4"/>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 </a:t>
              </a:r>
              <a:r>
                <a:rPr kumimoji="0" lang="en-US" sz="3200" b="1" i="0" u="none" strike="noStrike" kern="0" cap="none" spc="0" normalizeH="0" baseline="0" noProof="0" dirty="0" err="1">
                  <a:ln>
                    <a:noFill/>
                  </a:ln>
                  <a:solidFill>
                    <a:srgbClr val="F4F4F4"/>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cảm</a:t>
              </a:r>
              <a:r>
                <a:rPr kumimoji="0" lang="en-US" sz="3200" b="1" i="0" u="none" strike="noStrike" kern="0" cap="none" spc="0" normalizeH="0" baseline="0" noProof="0" dirty="0">
                  <a:ln>
                    <a:noFill/>
                  </a:ln>
                  <a:solidFill>
                    <a:srgbClr val="F4F4F4"/>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 </a:t>
              </a:r>
              <a:r>
                <a:rPr kumimoji="0" lang="en-US" sz="3200" b="1" i="0" u="none" strike="noStrike" kern="0" cap="none" spc="0" normalizeH="0" baseline="0" noProof="0" dirty="0" err="1">
                  <a:ln>
                    <a:noFill/>
                  </a:ln>
                  <a:solidFill>
                    <a:srgbClr val="F4F4F4"/>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xúc</a:t>
              </a:r>
              <a:r>
                <a:rPr kumimoji="0" lang="en-US" sz="3200" b="1" i="0" u="none" strike="noStrike" kern="0" cap="none" spc="0" normalizeH="0" baseline="0" noProof="0" dirty="0">
                  <a:ln>
                    <a:noFill/>
                  </a:ln>
                  <a:solidFill>
                    <a:srgbClr val="F4F4F4"/>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 </a:t>
              </a:r>
              <a:r>
                <a:rPr kumimoji="0" lang="en-US" sz="3200" b="1" i="0" u="none" strike="noStrike" kern="0" cap="none" spc="0" normalizeH="0" baseline="0" noProof="0" dirty="0" err="1">
                  <a:ln>
                    <a:noFill/>
                  </a:ln>
                  <a:solidFill>
                    <a:srgbClr val="F4F4F4"/>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của</a:t>
              </a:r>
              <a:r>
                <a:rPr kumimoji="0" lang="en-US" sz="3200" b="1" i="0" u="none" strike="noStrike" kern="0" cap="none" spc="0" normalizeH="0" baseline="0" noProof="0" dirty="0">
                  <a:ln>
                    <a:noFill/>
                  </a:ln>
                  <a:solidFill>
                    <a:srgbClr val="F4F4F4"/>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 </a:t>
              </a:r>
              <a:r>
                <a:rPr kumimoji="0" lang="en-US" sz="3200" b="1" i="0" u="none" strike="noStrike" kern="0" cap="none" spc="0" normalizeH="0" baseline="0" noProof="0" dirty="0" err="1">
                  <a:ln>
                    <a:noFill/>
                  </a:ln>
                  <a:solidFill>
                    <a:srgbClr val="F4F4F4"/>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tiếng</a:t>
              </a:r>
              <a:r>
                <a:rPr kumimoji="0" lang="en-US" sz="3200" b="1" i="0" u="none" strike="noStrike" kern="0" cap="none" spc="0" normalizeH="0" baseline="0" noProof="0" dirty="0">
                  <a:ln>
                    <a:noFill/>
                  </a:ln>
                  <a:solidFill>
                    <a:srgbClr val="F4F4F4"/>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 </a:t>
              </a:r>
              <a:r>
                <a:rPr kumimoji="0" lang="en-US" sz="3200" b="1" i="0" u="none" strike="noStrike" kern="0" cap="none" spc="0" normalizeH="0" baseline="0" noProof="0" dirty="0" err="1">
                  <a:ln>
                    <a:noFill/>
                  </a:ln>
                  <a:solidFill>
                    <a:srgbClr val="F4F4F4"/>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cười</a:t>
              </a:r>
              <a:r>
                <a:rPr kumimoji="0" lang="en-US" sz="3200" b="1" i="0" u="none" strike="noStrike" kern="0" cap="none" spc="0" normalizeH="0" baseline="0" noProof="0" dirty="0">
                  <a:ln>
                    <a:noFill/>
                  </a:ln>
                  <a:solidFill>
                    <a:srgbClr val="F4F4F4"/>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a:t>
              </a:r>
              <a:endParaRPr kumimoji="0" lang="en-US" sz="3200" b="1" i="0" u="none" strike="noStrike" kern="0" cap="none" spc="0" normalizeH="0" baseline="0" noProof="0" dirty="0">
                <a:ln>
                  <a:noFill/>
                </a:ln>
                <a:solidFill>
                  <a:srgbClr val="F4F4F4"/>
                </a:solidFill>
                <a:effectLst/>
                <a:uLnTx/>
                <a:uFillTx/>
                <a:latin typeface="Calibri" panose="020F0502020204030204" pitchFamily="34" charset="0"/>
                <a:ea typeface="Calibri" panose="020F0502020204030204" pitchFamily="34" charset="0"/>
                <a:cs typeface="Times New Roman" panose="02020603050405020304" pitchFamily="18" charset="0"/>
                <a:sym typeface="Arial"/>
              </a:endParaRPr>
            </a:p>
          </p:txBody>
        </p:sp>
      </p:grpSp>
      <p:sp>
        <p:nvSpPr>
          <p:cNvPr id="8" name="Google Shape;1861;p39">
            <a:extLst>
              <a:ext uri="{FF2B5EF4-FFF2-40B4-BE49-F238E27FC236}">
                <a16:creationId xmlns:a16="http://schemas.microsoft.com/office/drawing/2014/main" id="{F7E9D9AB-DAC5-2996-76E6-D0419B2787EB}"/>
              </a:ext>
            </a:extLst>
          </p:cNvPr>
          <p:cNvSpPr/>
          <p:nvPr/>
        </p:nvSpPr>
        <p:spPr>
          <a:xfrm rot="16200000">
            <a:off x="4283989" y="1977119"/>
            <a:ext cx="2085130" cy="4013179"/>
          </a:xfrm>
          <a:custGeom>
            <a:avLst/>
            <a:gdLst/>
            <a:ahLst/>
            <a:cxnLst/>
            <a:rect l="l" t="t" r="r" b="b"/>
            <a:pathLst>
              <a:path w="59342" h="90346" extrusionOk="0">
                <a:moveTo>
                  <a:pt x="21484" y="0"/>
                </a:moveTo>
                <a:cubicBezTo>
                  <a:pt x="16291" y="0"/>
                  <a:pt x="8432" y="235"/>
                  <a:pt x="4989" y="2325"/>
                </a:cubicBezTo>
                <a:cubicBezTo>
                  <a:pt x="905" y="4814"/>
                  <a:pt x="1215" y="6814"/>
                  <a:pt x="322" y="20232"/>
                </a:cubicBezTo>
                <a:cubicBezTo>
                  <a:pt x="0" y="24995"/>
                  <a:pt x="1405" y="48628"/>
                  <a:pt x="1917" y="58320"/>
                </a:cubicBezTo>
                <a:cubicBezTo>
                  <a:pt x="2382" y="67071"/>
                  <a:pt x="250" y="79097"/>
                  <a:pt x="6573" y="85145"/>
                </a:cubicBezTo>
                <a:cubicBezTo>
                  <a:pt x="11383" y="89753"/>
                  <a:pt x="21324" y="88824"/>
                  <a:pt x="27944" y="89562"/>
                </a:cubicBezTo>
                <a:cubicBezTo>
                  <a:pt x="32588" y="90085"/>
                  <a:pt x="37273" y="90346"/>
                  <a:pt x="41951" y="90346"/>
                </a:cubicBezTo>
                <a:cubicBezTo>
                  <a:pt x="42922" y="90346"/>
                  <a:pt x="43893" y="90335"/>
                  <a:pt x="44863" y="90312"/>
                </a:cubicBezTo>
                <a:cubicBezTo>
                  <a:pt x="46590" y="90265"/>
                  <a:pt x="48411" y="90169"/>
                  <a:pt x="49852" y="89229"/>
                </a:cubicBezTo>
                <a:cubicBezTo>
                  <a:pt x="50745" y="88657"/>
                  <a:pt x="51423" y="87824"/>
                  <a:pt x="51983" y="86931"/>
                </a:cubicBezTo>
                <a:cubicBezTo>
                  <a:pt x="53924" y="83883"/>
                  <a:pt x="54745" y="80251"/>
                  <a:pt x="55102" y="76668"/>
                </a:cubicBezTo>
                <a:cubicBezTo>
                  <a:pt x="57353" y="53951"/>
                  <a:pt x="59341" y="33091"/>
                  <a:pt x="54626" y="11910"/>
                </a:cubicBezTo>
                <a:cubicBezTo>
                  <a:pt x="54210" y="10052"/>
                  <a:pt x="53781" y="8147"/>
                  <a:pt x="52709" y="6564"/>
                </a:cubicBezTo>
                <a:cubicBezTo>
                  <a:pt x="51614" y="4933"/>
                  <a:pt x="49923" y="3778"/>
                  <a:pt x="48161" y="2897"/>
                </a:cubicBezTo>
                <a:cubicBezTo>
                  <a:pt x="42577" y="111"/>
                  <a:pt x="30314" y="51"/>
                  <a:pt x="24182" y="15"/>
                </a:cubicBezTo>
                <a:cubicBezTo>
                  <a:pt x="23421" y="9"/>
                  <a:pt x="22504" y="0"/>
                  <a:pt x="21484" y="0"/>
                </a:cubicBezTo>
                <a:close/>
              </a:path>
            </a:pathLst>
          </a:custGeom>
          <a:solidFill>
            <a:schemeClr val="accent2"/>
          </a:solidFill>
          <a:ln>
            <a:noFill/>
          </a:ln>
          <a:effectLst>
            <a:outerShdw dist="47625" dir="3180000" algn="bl" rotWithShape="0">
              <a:srgbClr val="844851">
                <a:alpha val="20000"/>
              </a:srgb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1104" name="Google Shape;1934;p39">
            <a:extLst>
              <a:ext uri="{FF2B5EF4-FFF2-40B4-BE49-F238E27FC236}">
                <a16:creationId xmlns:a16="http://schemas.microsoft.com/office/drawing/2014/main" id="{E3E25C74-0090-798B-9DE8-4ED07DCBFF91}"/>
              </a:ext>
            </a:extLst>
          </p:cNvPr>
          <p:cNvCxnSpPr>
            <a:cxnSpLocks/>
            <a:stCxn id="4" idx="3"/>
          </p:cNvCxnSpPr>
          <p:nvPr/>
        </p:nvCxnSpPr>
        <p:spPr>
          <a:xfrm>
            <a:off x="5681501" y="2029242"/>
            <a:ext cx="1651640" cy="1011900"/>
          </a:xfrm>
          <a:prstGeom prst="curvedConnector3">
            <a:avLst>
              <a:gd name="adj1" fmla="val 50000"/>
            </a:avLst>
          </a:prstGeom>
          <a:noFill/>
          <a:ln w="28575" cap="flat" cmpd="sng">
            <a:solidFill>
              <a:schemeClr val="dk2"/>
            </a:solidFill>
            <a:prstDash val="solid"/>
            <a:round/>
            <a:headEnd type="none" w="med" len="med"/>
            <a:tailEnd type="triangle" w="med" len="med"/>
          </a:ln>
        </p:spPr>
      </p:cxnSp>
      <p:grpSp>
        <p:nvGrpSpPr>
          <p:cNvPr id="1105" name="Google Shape;1484;p50">
            <a:extLst>
              <a:ext uri="{FF2B5EF4-FFF2-40B4-BE49-F238E27FC236}">
                <a16:creationId xmlns:a16="http://schemas.microsoft.com/office/drawing/2014/main" id="{AA413D92-73A3-CEB8-D32C-4738C25A603B}"/>
              </a:ext>
            </a:extLst>
          </p:cNvPr>
          <p:cNvGrpSpPr/>
          <p:nvPr/>
        </p:nvGrpSpPr>
        <p:grpSpPr>
          <a:xfrm>
            <a:off x="7525657" y="3202669"/>
            <a:ext cx="1460124" cy="1815201"/>
            <a:chOff x="2226975" y="712475"/>
            <a:chExt cx="3327475" cy="3548300"/>
          </a:xfrm>
        </p:grpSpPr>
        <p:sp>
          <p:nvSpPr>
            <p:cNvPr id="1106" name="Google Shape;1485;p50">
              <a:extLst>
                <a:ext uri="{FF2B5EF4-FFF2-40B4-BE49-F238E27FC236}">
                  <a16:creationId xmlns:a16="http://schemas.microsoft.com/office/drawing/2014/main" id="{55732724-1493-4A68-6799-040C90237714}"/>
                </a:ext>
              </a:extLst>
            </p:cNvPr>
            <p:cNvSpPr/>
            <p:nvPr/>
          </p:nvSpPr>
          <p:spPr>
            <a:xfrm>
              <a:off x="2226975" y="717625"/>
              <a:ext cx="3327475" cy="3543150"/>
            </a:xfrm>
            <a:custGeom>
              <a:avLst/>
              <a:gdLst/>
              <a:ahLst/>
              <a:cxnLst/>
              <a:rect l="l" t="t" r="r" b="b"/>
              <a:pathLst>
                <a:path w="133099" h="141726" extrusionOk="0">
                  <a:moveTo>
                    <a:pt x="82530" y="1"/>
                  </a:moveTo>
                  <a:cubicBezTo>
                    <a:pt x="80197" y="1"/>
                    <a:pt x="77891" y="170"/>
                    <a:pt x="75621" y="507"/>
                  </a:cubicBezTo>
                  <a:cubicBezTo>
                    <a:pt x="57280" y="3161"/>
                    <a:pt x="41712" y="16234"/>
                    <a:pt x="36246" y="34376"/>
                  </a:cubicBezTo>
                  <a:cubicBezTo>
                    <a:pt x="36008" y="34099"/>
                    <a:pt x="35731" y="33821"/>
                    <a:pt x="35414" y="33623"/>
                  </a:cubicBezTo>
                  <a:cubicBezTo>
                    <a:pt x="34396" y="33036"/>
                    <a:pt x="33019" y="32816"/>
                    <a:pt x="31614" y="32816"/>
                  </a:cubicBezTo>
                  <a:cubicBezTo>
                    <a:pt x="30178" y="32816"/>
                    <a:pt x="28712" y="33046"/>
                    <a:pt x="27571" y="33346"/>
                  </a:cubicBezTo>
                  <a:cubicBezTo>
                    <a:pt x="24996" y="33980"/>
                    <a:pt x="22461" y="35089"/>
                    <a:pt x="20639" y="37070"/>
                  </a:cubicBezTo>
                  <a:cubicBezTo>
                    <a:pt x="19015" y="38773"/>
                    <a:pt x="17985" y="40991"/>
                    <a:pt x="17589" y="43289"/>
                  </a:cubicBezTo>
                  <a:cubicBezTo>
                    <a:pt x="17549" y="43289"/>
                    <a:pt x="17470" y="43249"/>
                    <a:pt x="17430" y="43249"/>
                  </a:cubicBezTo>
                  <a:cubicBezTo>
                    <a:pt x="17292" y="43235"/>
                    <a:pt x="17154" y="43228"/>
                    <a:pt x="17017" y="43228"/>
                  </a:cubicBezTo>
                  <a:cubicBezTo>
                    <a:pt x="16016" y="43228"/>
                    <a:pt x="15053" y="43593"/>
                    <a:pt x="14182" y="44081"/>
                  </a:cubicBezTo>
                  <a:cubicBezTo>
                    <a:pt x="13390" y="44556"/>
                    <a:pt x="12677" y="45151"/>
                    <a:pt x="11964" y="45745"/>
                  </a:cubicBezTo>
                  <a:cubicBezTo>
                    <a:pt x="11647" y="46022"/>
                    <a:pt x="11330" y="46339"/>
                    <a:pt x="11092" y="46656"/>
                  </a:cubicBezTo>
                  <a:cubicBezTo>
                    <a:pt x="10023" y="48042"/>
                    <a:pt x="9626" y="49825"/>
                    <a:pt x="9389" y="51528"/>
                  </a:cubicBezTo>
                  <a:cubicBezTo>
                    <a:pt x="8953" y="55212"/>
                    <a:pt x="10379" y="58738"/>
                    <a:pt x="11567" y="62184"/>
                  </a:cubicBezTo>
                  <a:cubicBezTo>
                    <a:pt x="12082" y="63769"/>
                    <a:pt x="12518" y="65353"/>
                    <a:pt x="12756" y="67017"/>
                  </a:cubicBezTo>
                  <a:cubicBezTo>
                    <a:pt x="12875" y="67928"/>
                    <a:pt x="12914" y="68839"/>
                    <a:pt x="12835" y="69710"/>
                  </a:cubicBezTo>
                  <a:cubicBezTo>
                    <a:pt x="12795" y="70899"/>
                    <a:pt x="12716" y="72166"/>
                    <a:pt x="12399" y="73315"/>
                  </a:cubicBezTo>
                  <a:cubicBezTo>
                    <a:pt x="12003" y="74820"/>
                    <a:pt x="11567" y="76009"/>
                    <a:pt x="12201" y="77554"/>
                  </a:cubicBezTo>
                  <a:cubicBezTo>
                    <a:pt x="13033" y="79653"/>
                    <a:pt x="13588" y="80921"/>
                    <a:pt x="12360" y="83020"/>
                  </a:cubicBezTo>
                  <a:cubicBezTo>
                    <a:pt x="10340" y="86466"/>
                    <a:pt x="12399" y="89437"/>
                    <a:pt x="15568" y="90824"/>
                  </a:cubicBezTo>
                  <a:cubicBezTo>
                    <a:pt x="13944" y="94587"/>
                    <a:pt x="10934" y="102193"/>
                    <a:pt x="8280" y="109244"/>
                  </a:cubicBezTo>
                  <a:cubicBezTo>
                    <a:pt x="5269" y="117206"/>
                    <a:pt x="2655" y="124455"/>
                    <a:pt x="2892" y="124613"/>
                  </a:cubicBezTo>
                  <a:cubicBezTo>
                    <a:pt x="3130" y="124732"/>
                    <a:pt x="3328" y="124891"/>
                    <a:pt x="3566" y="125009"/>
                  </a:cubicBezTo>
                  <a:cubicBezTo>
                    <a:pt x="2774" y="126673"/>
                    <a:pt x="1981" y="128337"/>
                    <a:pt x="1189" y="130001"/>
                  </a:cubicBezTo>
                  <a:cubicBezTo>
                    <a:pt x="793" y="130872"/>
                    <a:pt x="397" y="131704"/>
                    <a:pt x="1" y="132575"/>
                  </a:cubicBezTo>
                  <a:cubicBezTo>
                    <a:pt x="159" y="132734"/>
                    <a:pt x="357" y="132892"/>
                    <a:pt x="555" y="133051"/>
                  </a:cubicBezTo>
                  <a:cubicBezTo>
                    <a:pt x="793" y="133249"/>
                    <a:pt x="1031" y="133486"/>
                    <a:pt x="1308" y="133685"/>
                  </a:cubicBezTo>
                  <a:cubicBezTo>
                    <a:pt x="1585" y="133922"/>
                    <a:pt x="1862" y="134120"/>
                    <a:pt x="2140" y="134358"/>
                  </a:cubicBezTo>
                  <a:cubicBezTo>
                    <a:pt x="2655" y="134754"/>
                    <a:pt x="3209" y="135111"/>
                    <a:pt x="3724" y="135467"/>
                  </a:cubicBezTo>
                  <a:cubicBezTo>
                    <a:pt x="3962" y="135626"/>
                    <a:pt x="4200" y="135784"/>
                    <a:pt x="4437" y="135903"/>
                  </a:cubicBezTo>
                  <a:cubicBezTo>
                    <a:pt x="4715" y="136101"/>
                    <a:pt x="4992" y="136259"/>
                    <a:pt x="5309" y="136418"/>
                  </a:cubicBezTo>
                  <a:cubicBezTo>
                    <a:pt x="5586" y="136616"/>
                    <a:pt x="5863" y="136774"/>
                    <a:pt x="6141" y="136933"/>
                  </a:cubicBezTo>
                  <a:cubicBezTo>
                    <a:pt x="6418" y="137052"/>
                    <a:pt x="6695" y="137170"/>
                    <a:pt x="6933" y="137329"/>
                  </a:cubicBezTo>
                  <a:cubicBezTo>
                    <a:pt x="7131" y="137408"/>
                    <a:pt x="7329" y="137527"/>
                    <a:pt x="7527" y="137606"/>
                  </a:cubicBezTo>
                  <a:cubicBezTo>
                    <a:pt x="7606" y="137646"/>
                    <a:pt x="7725" y="137725"/>
                    <a:pt x="7844" y="137765"/>
                  </a:cubicBezTo>
                  <a:cubicBezTo>
                    <a:pt x="7884" y="137765"/>
                    <a:pt x="7923" y="137804"/>
                    <a:pt x="7923" y="137804"/>
                  </a:cubicBezTo>
                  <a:cubicBezTo>
                    <a:pt x="8082" y="137844"/>
                    <a:pt x="8200" y="137923"/>
                    <a:pt x="8319" y="137963"/>
                  </a:cubicBezTo>
                  <a:cubicBezTo>
                    <a:pt x="8517" y="138042"/>
                    <a:pt x="8755" y="138161"/>
                    <a:pt x="8953" y="138240"/>
                  </a:cubicBezTo>
                  <a:cubicBezTo>
                    <a:pt x="9112" y="138319"/>
                    <a:pt x="9310" y="138359"/>
                    <a:pt x="9468" y="138438"/>
                  </a:cubicBezTo>
                  <a:cubicBezTo>
                    <a:pt x="9587" y="138478"/>
                    <a:pt x="9745" y="138557"/>
                    <a:pt x="9904" y="138597"/>
                  </a:cubicBezTo>
                  <a:cubicBezTo>
                    <a:pt x="10260" y="138715"/>
                    <a:pt x="10577" y="138874"/>
                    <a:pt x="10934" y="138993"/>
                  </a:cubicBezTo>
                  <a:cubicBezTo>
                    <a:pt x="11171" y="139072"/>
                    <a:pt x="11409" y="139151"/>
                    <a:pt x="11607" y="139230"/>
                  </a:cubicBezTo>
                  <a:cubicBezTo>
                    <a:pt x="11884" y="139310"/>
                    <a:pt x="12162" y="139389"/>
                    <a:pt x="12439" y="139468"/>
                  </a:cubicBezTo>
                  <a:cubicBezTo>
                    <a:pt x="12954" y="139626"/>
                    <a:pt x="13469" y="139745"/>
                    <a:pt x="13984" y="139864"/>
                  </a:cubicBezTo>
                  <a:cubicBezTo>
                    <a:pt x="15014" y="140141"/>
                    <a:pt x="16044" y="140379"/>
                    <a:pt x="17113" y="140577"/>
                  </a:cubicBezTo>
                  <a:lnTo>
                    <a:pt x="17192" y="140617"/>
                  </a:lnTo>
                  <a:cubicBezTo>
                    <a:pt x="17707" y="140696"/>
                    <a:pt x="18222" y="140815"/>
                    <a:pt x="18737" y="140894"/>
                  </a:cubicBezTo>
                  <a:cubicBezTo>
                    <a:pt x="19213" y="141013"/>
                    <a:pt x="19728" y="141092"/>
                    <a:pt x="20243" y="141171"/>
                  </a:cubicBezTo>
                  <a:cubicBezTo>
                    <a:pt x="20639" y="141211"/>
                    <a:pt x="20995" y="141290"/>
                    <a:pt x="21391" y="141330"/>
                  </a:cubicBezTo>
                  <a:cubicBezTo>
                    <a:pt x="21550" y="141369"/>
                    <a:pt x="21708" y="141369"/>
                    <a:pt x="21906" y="141409"/>
                  </a:cubicBezTo>
                  <a:cubicBezTo>
                    <a:pt x="22382" y="141488"/>
                    <a:pt x="22897" y="141528"/>
                    <a:pt x="23412" y="141567"/>
                  </a:cubicBezTo>
                  <a:cubicBezTo>
                    <a:pt x="23649" y="141567"/>
                    <a:pt x="23847" y="141607"/>
                    <a:pt x="24085" y="141607"/>
                  </a:cubicBezTo>
                  <a:cubicBezTo>
                    <a:pt x="24164" y="141607"/>
                    <a:pt x="24283" y="141647"/>
                    <a:pt x="24362" y="141647"/>
                  </a:cubicBezTo>
                  <a:lnTo>
                    <a:pt x="24600" y="141647"/>
                  </a:lnTo>
                  <a:cubicBezTo>
                    <a:pt x="24719" y="141647"/>
                    <a:pt x="24838" y="141686"/>
                    <a:pt x="24996" y="141686"/>
                  </a:cubicBezTo>
                  <a:lnTo>
                    <a:pt x="25630" y="141686"/>
                  </a:lnTo>
                  <a:cubicBezTo>
                    <a:pt x="26026" y="141726"/>
                    <a:pt x="26422" y="141726"/>
                    <a:pt x="26818" y="141726"/>
                  </a:cubicBezTo>
                  <a:cubicBezTo>
                    <a:pt x="27610" y="141726"/>
                    <a:pt x="28403" y="141686"/>
                    <a:pt x="29195" y="141647"/>
                  </a:cubicBezTo>
                  <a:cubicBezTo>
                    <a:pt x="29393" y="141647"/>
                    <a:pt x="29591" y="141647"/>
                    <a:pt x="29829" y="141607"/>
                  </a:cubicBezTo>
                  <a:cubicBezTo>
                    <a:pt x="29987" y="141607"/>
                    <a:pt x="30185" y="141607"/>
                    <a:pt x="30383" y="141567"/>
                  </a:cubicBezTo>
                  <a:cubicBezTo>
                    <a:pt x="30779" y="141528"/>
                    <a:pt x="31136" y="141488"/>
                    <a:pt x="31492" y="141449"/>
                  </a:cubicBezTo>
                  <a:cubicBezTo>
                    <a:pt x="31889" y="141409"/>
                    <a:pt x="32285" y="141369"/>
                    <a:pt x="32681" y="141290"/>
                  </a:cubicBezTo>
                  <a:cubicBezTo>
                    <a:pt x="32879" y="141251"/>
                    <a:pt x="33077" y="141251"/>
                    <a:pt x="33275" y="141211"/>
                  </a:cubicBezTo>
                  <a:cubicBezTo>
                    <a:pt x="33513" y="141171"/>
                    <a:pt x="33711" y="141132"/>
                    <a:pt x="33948" y="141092"/>
                  </a:cubicBezTo>
                  <a:cubicBezTo>
                    <a:pt x="34741" y="140894"/>
                    <a:pt x="35533" y="140736"/>
                    <a:pt x="36286" y="140538"/>
                  </a:cubicBezTo>
                  <a:cubicBezTo>
                    <a:pt x="36721" y="140419"/>
                    <a:pt x="37117" y="140339"/>
                    <a:pt x="37514" y="140221"/>
                  </a:cubicBezTo>
                  <a:cubicBezTo>
                    <a:pt x="37910" y="140102"/>
                    <a:pt x="38306" y="139943"/>
                    <a:pt x="38702" y="139824"/>
                  </a:cubicBezTo>
                  <a:cubicBezTo>
                    <a:pt x="39138" y="139666"/>
                    <a:pt x="39613" y="139508"/>
                    <a:pt x="40049" y="139310"/>
                  </a:cubicBezTo>
                  <a:cubicBezTo>
                    <a:pt x="40286" y="139230"/>
                    <a:pt x="40524" y="139151"/>
                    <a:pt x="40762" y="139032"/>
                  </a:cubicBezTo>
                  <a:cubicBezTo>
                    <a:pt x="40960" y="138913"/>
                    <a:pt x="41198" y="138834"/>
                    <a:pt x="41435" y="138715"/>
                  </a:cubicBezTo>
                  <a:cubicBezTo>
                    <a:pt x="41792" y="138517"/>
                    <a:pt x="42148" y="138359"/>
                    <a:pt x="42505" y="138161"/>
                  </a:cubicBezTo>
                  <a:cubicBezTo>
                    <a:pt x="42901" y="137923"/>
                    <a:pt x="43257" y="137685"/>
                    <a:pt x="43653" y="137448"/>
                  </a:cubicBezTo>
                  <a:cubicBezTo>
                    <a:pt x="43733" y="137408"/>
                    <a:pt x="43812" y="137369"/>
                    <a:pt x="43852" y="137329"/>
                  </a:cubicBezTo>
                  <a:cubicBezTo>
                    <a:pt x="43772" y="137012"/>
                    <a:pt x="43733" y="136735"/>
                    <a:pt x="43653" y="136418"/>
                  </a:cubicBezTo>
                  <a:cubicBezTo>
                    <a:pt x="43218" y="134635"/>
                    <a:pt x="42782" y="132853"/>
                    <a:pt x="42386" y="131070"/>
                  </a:cubicBezTo>
                  <a:lnTo>
                    <a:pt x="42346" y="130991"/>
                  </a:lnTo>
                  <a:cubicBezTo>
                    <a:pt x="42227" y="130397"/>
                    <a:pt x="42109" y="129842"/>
                    <a:pt x="41950" y="129248"/>
                  </a:cubicBezTo>
                  <a:lnTo>
                    <a:pt x="41990" y="129248"/>
                  </a:lnTo>
                  <a:cubicBezTo>
                    <a:pt x="42069" y="129208"/>
                    <a:pt x="42188" y="129169"/>
                    <a:pt x="42267" y="129129"/>
                  </a:cubicBezTo>
                  <a:cubicBezTo>
                    <a:pt x="42307" y="128139"/>
                    <a:pt x="41911" y="103024"/>
                    <a:pt x="41475" y="93240"/>
                  </a:cubicBezTo>
                  <a:lnTo>
                    <a:pt x="41475" y="93240"/>
                  </a:lnTo>
                  <a:cubicBezTo>
                    <a:pt x="41871" y="93319"/>
                    <a:pt x="42227" y="93438"/>
                    <a:pt x="42624" y="93557"/>
                  </a:cubicBezTo>
                  <a:cubicBezTo>
                    <a:pt x="44327" y="93953"/>
                    <a:pt x="46070" y="94072"/>
                    <a:pt x="47813" y="94310"/>
                  </a:cubicBezTo>
                  <a:cubicBezTo>
                    <a:pt x="47852" y="94310"/>
                    <a:pt x="47932" y="94270"/>
                    <a:pt x="47932" y="94231"/>
                  </a:cubicBezTo>
                  <a:cubicBezTo>
                    <a:pt x="52889" y="94996"/>
                    <a:pt x="58958" y="95524"/>
                    <a:pt x="65097" y="95524"/>
                  </a:cubicBezTo>
                  <a:cubicBezTo>
                    <a:pt x="66904" y="95524"/>
                    <a:pt x="68718" y="95478"/>
                    <a:pt x="70511" y="95379"/>
                  </a:cubicBezTo>
                  <a:cubicBezTo>
                    <a:pt x="71897" y="95736"/>
                    <a:pt x="73284" y="96053"/>
                    <a:pt x="74710" y="96290"/>
                  </a:cubicBezTo>
                  <a:lnTo>
                    <a:pt x="74789" y="96290"/>
                  </a:lnTo>
                  <a:cubicBezTo>
                    <a:pt x="77444" y="96724"/>
                    <a:pt x="80083" y="96935"/>
                    <a:pt x="82686" y="96935"/>
                  </a:cubicBezTo>
                  <a:cubicBezTo>
                    <a:pt x="90066" y="96935"/>
                    <a:pt x="97164" y="95245"/>
                    <a:pt x="103547" y="92171"/>
                  </a:cubicBezTo>
                  <a:cubicBezTo>
                    <a:pt x="108737" y="89675"/>
                    <a:pt x="113450" y="86268"/>
                    <a:pt x="117451" y="82149"/>
                  </a:cubicBezTo>
                  <a:cubicBezTo>
                    <a:pt x="124067" y="75296"/>
                    <a:pt x="128780" y="66423"/>
                    <a:pt x="130404" y="56282"/>
                  </a:cubicBezTo>
                  <a:cubicBezTo>
                    <a:pt x="133098" y="39922"/>
                    <a:pt x="127236" y="24116"/>
                    <a:pt x="116104" y="13461"/>
                  </a:cubicBezTo>
                  <a:cubicBezTo>
                    <a:pt x="109291" y="6925"/>
                    <a:pt x="100458" y="2290"/>
                    <a:pt x="90396" y="626"/>
                  </a:cubicBezTo>
                  <a:cubicBezTo>
                    <a:pt x="87748" y="209"/>
                    <a:pt x="85122" y="1"/>
                    <a:pt x="82530"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7" name="Google Shape;1486;p50">
              <a:extLst>
                <a:ext uri="{FF2B5EF4-FFF2-40B4-BE49-F238E27FC236}">
                  <a16:creationId xmlns:a16="http://schemas.microsoft.com/office/drawing/2014/main" id="{C3ECBD4A-D2BC-089D-D46B-81D569479F88}"/>
                </a:ext>
              </a:extLst>
            </p:cNvPr>
            <p:cNvSpPr/>
            <p:nvPr/>
          </p:nvSpPr>
          <p:spPr>
            <a:xfrm>
              <a:off x="2226975" y="712475"/>
              <a:ext cx="3327475" cy="3548300"/>
            </a:xfrm>
            <a:custGeom>
              <a:avLst/>
              <a:gdLst/>
              <a:ahLst/>
              <a:cxnLst/>
              <a:rect l="l" t="t" r="r" b="b"/>
              <a:pathLst>
                <a:path w="133099" h="141932" fill="none" extrusionOk="0">
                  <a:moveTo>
                    <a:pt x="116104" y="13667"/>
                  </a:moveTo>
                  <a:cubicBezTo>
                    <a:pt x="109291" y="7131"/>
                    <a:pt x="100458" y="2496"/>
                    <a:pt x="90396" y="832"/>
                  </a:cubicBezTo>
                  <a:cubicBezTo>
                    <a:pt x="85365" y="40"/>
                    <a:pt x="80414" y="0"/>
                    <a:pt x="75621" y="713"/>
                  </a:cubicBezTo>
                  <a:cubicBezTo>
                    <a:pt x="57280" y="3367"/>
                    <a:pt x="41712" y="16440"/>
                    <a:pt x="36246" y="34582"/>
                  </a:cubicBezTo>
                  <a:cubicBezTo>
                    <a:pt x="36008" y="34305"/>
                    <a:pt x="35731" y="34027"/>
                    <a:pt x="35414" y="33829"/>
                  </a:cubicBezTo>
                  <a:cubicBezTo>
                    <a:pt x="33354" y="32641"/>
                    <a:pt x="29829" y="32958"/>
                    <a:pt x="27571" y="33552"/>
                  </a:cubicBezTo>
                  <a:cubicBezTo>
                    <a:pt x="24996" y="34186"/>
                    <a:pt x="22461" y="35295"/>
                    <a:pt x="20639" y="37276"/>
                  </a:cubicBezTo>
                  <a:cubicBezTo>
                    <a:pt x="19015" y="38979"/>
                    <a:pt x="17985" y="41197"/>
                    <a:pt x="17589" y="43495"/>
                  </a:cubicBezTo>
                  <a:cubicBezTo>
                    <a:pt x="17549" y="43495"/>
                    <a:pt x="17470" y="43455"/>
                    <a:pt x="17430" y="43455"/>
                  </a:cubicBezTo>
                  <a:cubicBezTo>
                    <a:pt x="16281" y="43336"/>
                    <a:pt x="15172" y="43733"/>
                    <a:pt x="14182" y="44287"/>
                  </a:cubicBezTo>
                  <a:cubicBezTo>
                    <a:pt x="13390" y="44762"/>
                    <a:pt x="12677" y="45357"/>
                    <a:pt x="11964" y="45951"/>
                  </a:cubicBezTo>
                  <a:cubicBezTo>
                    <a:pt x="11647" y="46228"/>
                    <a:pt x="11330" y="46545"/>
                    <a:pt x="11092" y="46862"/>
                  </a:cubicBezTo>
                  <a:cubicBezTo>
                    <a:pt x="10023" y="48248"/>
                    <a:pt x="9626" y="50031"/>
                    <a:pt x="9389" y="51734"/>
                  </a:cubicBezTo>
                  <a:cubicBezTo>
                    <a:pt x="8953" y="55418"/>
                    <a:pt x="10379" y="58944"/>
                    <a:pt x="11567" y="62390"/>
                  </a:cubicBezTo>
                  <a:cubicBezTo>
                    <a:pt x="12082" y="63975"/>
                    <a:pt x="12518" y="65559"/>
                    <a:pt x="12756" y="67223"/>
                  </a:cubicBezTo>
                  <a:cubicBezTo>
                    <a:pt x="12875" y="68134"/>
                    <a:pt x="12914" y="69045"/>
                    <a:pt x="12835" y="69916"/>
                  </a:cubicBezTo>
                  <a:cubicBezTo>
                    <a:pt x="12795" y="71105"/>
                    <a:pt x="12716" y="72372"/>
                    <a:pt x="12399" y="73521"/>
                  </a:cubicBezTo>
                  <a:cubicBezTo>
                    <a:pt x="12003" y="75026"/>
                    <a:pt x="11567" y="76215"/>
                    <a:pt x="12201" y="77760"/>
                  </a:cubicBezTo>
                  <a:cubicBezTo>
                    <a:pt x="13033" y="79859"/>
                    <a:pt x="13588" y="81127"/>
                    <a:pt x="12360" y="83226"/>
                  </a:cubicBezTo>
                  <a:cubicBezTo>
                    <a:pt x="10340" y="86672"/>
                    <a:pt x="12399" y="89643"/>
                    <a:pt x="15568" y="91030"/>
                  </a:cubicBezTo>
                  <a:cubicBezTo>
                    <a:pt x="13944" y="94793"/>
                    <a:pt x="10934" y="102399"/>
                    <a:pt x="8280" y="109450"/>
                  </a:cubicBezTo>
                  <a:cubicBezTo>
                    <a:pt x="5269" y="117412"/>
                    <a:pt x="2655" y="124661"/>
                    <a:pt x="2892" y="124819"/>
                  </a:cubicBezTo>
                  <a:cubicBezTo>
                    <a:pt x="3130" y="124938"/>
                    <a:pt x="3328" y="125097"/>
                    <a:pt x="3566" y="125215"/>
                  </a:cubicBezTo>
                  <a:cubicBezTo>
                    <a:pt x="2774" y="126879"/>
                    <a:pt x="1981" y="128543"/>
                    <a:pt x="1189" y="130207"/>
                  </a:cubicBezTo>
                  <a:cubicBezTo>
                    <a:pt x="793" y="131078"/>
                    <a:pt x="397" y="131910"/>
                    <a:pt x="1" y="132781"/>
                  </a:cubicBezTo>
                  <a:cubicBezTo>
                    <a:pt x="159" y="132940"/>
                    <a:pt x="357" y="133098"/>
                    <a:pt x="555" y="133257"/>
                  </a:cubicBezTo>
                  <a:cubicBezTo>
                    <a:pt x="793" y="133455"/>
                    <a:pt x="1031" y="133692"/>
                    <a:pt x="1308" y="133891"/>
                  </a:cubicBezTo>
                  <a:cubicBezTo>
                    <a:pt x="1585" y="134128"/>
                    <a:pt x="1862" y="134326"/>
                    <a:pt x="2140" y="134564"/>
                  </a:cubicBezTo>
                  <a:cubicBezTo>
                    <a:pt x="2655" y="134960"/>
                    <a:pt x="3209" y="135317"/>
                    <a:pt x="3724" y="135673"/>
                  </a:cubicBezTo>
                  <a:cubicBezTo>
                    <a:pt x="3962" y="135832"/>
                    <a:pt x="4200" y="135990"/>
                    <a:pt x="4437" y="136109"/>
                  </a:cubicBezTo>
                  <a:cubicBezTo>
                    <a:pt x="4715" y="136307"/>
                    <a:pt x="4992" y="136465"/>
                    <a:pt x="5309" y="136624"/>
                  </a:cubicBezTo>
                  <a:cubicBezTo>
                    <a:pt x="5586" y="136822"/>
                    <a:pt x="5863" y="136980"/>
                    <a:pt x="6141" y="137139"/>
                  </a:cubicBezTo>
                  <a:cubicBezTo>
                    <a:pt x="6418" y="137258"/>
                    <a:pt x="6695" y="137376"/>
                    <a:pt x="6933" y="137535"/>
                  </a:cubicBezTo>
                  <a:cubicBezTo>
                    <a:pt x="7131" y="137614"/>
                    <a:pt x="7329" y="137733"/>
                    <a:pt x="7527" y="137812"/>
                  </a:cubicBezTo>
                  <a:cubicBezTo>
                    <a:pt x="7606" y="137852"/>
                    <a:pt x="7725" y="137931"/>
                    <a:pt x="7844" y="137971"/>
                  </a:cubicBezTo>
                  <a:cubicBezTo>
                    <a:pt x="7884" y="137971"/>
                    <a:pt x="7923" y="138010"/>
                    <a:pt x="7923" y="138010"/>
                  </a:cubicBezTo>
                  <a:cubicBezTo>
                    <a:pt x="8082" y="138050"/>
                    <a:pt x="8200" y="138129"/>
                    <a:pt x="8319" y="138169"/>
                  </a:cubicBezTo>
                  <a:cubicBezTo>
                    <a:pt x="8517" y="138248"/>
                    <a:pt x="8755" y="138367"/>
                    <a:pt x="8953" y="138446"/>
                  </a:cubicBezTo>
                  <a:cubicBezTo>
                    <a:pt x="9112" y="138525"/>
                    <a:pt x="9310" y="138565"/>
                    <a:pt x="9468" y="138644"/>
                  </a:cubicBezTo>
                  <a:cubicBezTo>
                    <a:pt x="9587" y="138684"/>
                    <a:pt x="9745" y="138763"/>
                    <a:pt x="9904" y="138803"/>
                  </a:cubicBezTo>
                  <a:cubicBezTo>
                    <a:pt x="10260" y="138921"/>
                    <a:pt x="10577" y="139080"/>
                    <a:pt x="10934" y="139199"/>
                  </a:cubicBezTo>
                  <a:cubicBezTo>
                    <a:pt x="11171" y="139278"/>
                    <a:pt x="11409" y="139357"/>
                    <a:pt x="11607" y="139436"/>
                  </a:cubicBezTo>
                  <a:cubicBezTo>
                    <a:pt x="11884" y="139516"/>
                    <a:pt x="12162" y="139595"/>
                    <a:pt x="12439" y="139674"/>
                  </a:cubicBezTo>
                  <a:cubicBezTo>
                    <a:pt x="12954" y="139832"/>
                    <a:pt x="13469" y="139951"/>
                    <a:pt x="13984" y="140070"/>
                  </a:cubicBezTo>
                  <a:cubicBezTo>
                    <a:pt x="15014" y="140347"/>
                    <a:pt x="16044" y="140585"/>
                    <a:pt x="17113" y="140783"/>
                  </a:cubicBezTo>
                  <a:lnTo>
                    <a:pt x="17192" y="140823"/>
                  </a:lnTo>
                  <a:cubicBezTo>
                    <a:pt x="17707" y="140902"/>
                    <a:pt x="18222" y="141021"/>
                    <a:pt x="18737" y="141100"/>
                  </a:cubicBezTo>
                  <a:cubicBezTo>
                    <a:pt x="19213" y="141219"/>
                    <a:pt x="19728" y="141298"/>
                    <a:pt x="20243" y="141377"/>
                  </a:cubicBezTo>
                  <a:cubicBezTo>
                    <a:pt x="20639" y="141417"/>
                    <a:pt x="20995" y="141496"/>
                    <a:pt x="21391" y="141536"/>
                  </a:cubicBezTo>
                  <a:cubicBezTo>
                    <a:pt x="21550" y="141575"/>
                    <a:pt x="21708" y="141575"/>
                    <a:pt x="21906" y="141615"/>
                  </a:cubicBezTo>
                  <a:cubicBezTo>
                    <a:pt x="22382" y="141694"/>
                    <a:pt x="22897" y="141734"/>
                    <a:pt x="23412" y="141773"/>
                  </a:cubicBezTo>
                  <a:cubicBezTo>
                    <a:pt x="23649" y="141773"/>
                    <a:pt x="23847" y="141813"/>
                    <a:pt x="24085" y="141813"/>
                  </a:cubicBezTo>
                  <a:cubicBezTo>
                    <a:pt x="24164" y="141813"/>
                    <a:pt x="24283" y="141853"/>
                    <a:pt x="24362" y="141853"/>
                  </a:cubicBezTo>
                  <a:lnTo>
                    <a:pt x="24402" y="141853"/>
                  </a:lnTo>
                  <a:cubicBezTo>
                    <a:pt x="24441" y="141853"/>
                    <a:pt x="24521" y="141853"/>
                    <a:pt x="24600" y="141853"/>
                  </a:cubicBezTo>
                  <a:cubicBezTo>
                    <a:pt x="24719" y="141853"/>
                    <a:pt x="24838" y="141892"/>
                    <a:pt x="24996" y="141892"/>
                  </a:cubicBezTo>
                  <a:cubicBezTo>
                    <a:pt x="25194" y="141892"/>
                    <a:pt x="25432" y="141892"/>
                    <a:pt x="25630" y="141892"/>
                  </a:cubicBezTo>
                  <a:cubicBezTo>
                    <a:pt x="26026" y="141932"/>
                    <a:pt x="26422" y="141932"/>
                    <a:pt x="26818" y="141932"/>
                  </a:cubicBezTo>
                  <a:cubicBezTo>
                    <a:pt x="27610" y="141932"/>
                    <a:pt x="28403" y="141892"/>
                    <a:pt x="29195" y="141853"/>
                  </a:cubicBezTo>
                  <a:cubicBezTo>
                    <a:pt x="29393" y="141853"/>
                    <a:pt x="29591" y="141853"/>
                    <a:pt x="29829" y="141813"/>
                  </a:cubicBezTo>
                  <a:cubicBezTo>
                    <a:pt x="29987" y="141813"/>
                    <a:pt x="30185" y="141813"/>
                    <a:pt x="30383" y="141773"/>
                  </a:cubicBezTo>
                  <a:cubicBezTo>
                    <a:pt x="30779" y="141734"/>
                    <a:pt x="31136" y="141694"/>
                    <a:pt x="31492" y="141655"/>
                  </a:cubicBezTo>
                  <a:cubicBezTo>
                    <a:pt x="31889" y="141615"/>
                    <a:pt x="32285" y="141575"/>
                    <a:pt x="32681" y="141496"/>
                  </a:cubicBezTo>
                  <a:cubicBezTo>
                    <a:pt x="32879" y="141457"/>
                    <a:pt x="33077" y="141457"/>
                    <a:pt x="33275" y="141417"/>
                  </a:cubicBezTo>
                  <a:cubicBezTo>
                    <a:pt x="33513" y="141377"/>
                    <a:pt x="33711" y="141338"/>
                    <a:pt x="33948" y="141298"/>
                  </a:cubicBezTo>
                  <a:cubicBezTo>
                    <a:pt x="34741" y="141100"/>
                    <a:pt x="35533" y="140942"/>
                    <a:pt x="36286" y="140744"/>
                  </a:cubicBezTo>
                  <a:cubicBezTo>
                    <a:pt x="36721" y="140625"/>
                    <a:pt x="37117" y="140545"/>
                    <a:pt x="37514" y="140427"/>
                  </a:cubicBezTo>
                  <a:cubicBezTo>
                    <a:pt x="37910" y="140308"/>
                    <a:pt x="38306" y="140149"/>
                    <a:pt x="38702" y="140030"/>
                  </a:cubicBezTo>
                  <a:cubicBezTo>
                    <a:pt x="39138" y="139872"/>
                    <a:pt x="39613" y="139714"/>
                    <a:pt x="40049" y="139516"/>
                  </a:cubicBezTo>
                  <a:cubicBezTo>
                    <a:pt x="40286" y="139436"/>
                    <a:pt x="40524" y="139357"/>
                    <a:pt x="40762" y="139238"/>
                  </a:cubicBezTo>
                  <a:cubicBezTo>
                    <a:pt x="40960" y="139119"/>
                    <a:pt x="41198" y="139040"/>
                    <a:pt x="41435" y="138921"/>
                  </a:cubicBezTo>
                  <a:cubicBezTo>
                    <a:pt x="41792" y="138723"/>
                    <a:pt x="42148" y="138565"/>
                    <a:pt x="42505" y="138367"/>
                  </a:cubicBezTo>
                  <a:cubicBezTo>
                    <a:pt x="42901" y="138129"/>
                    <a:pt x="43257" y="137891"/>
                    <a:pt x="43653" y="137654"/>
                  </a:cubicBezTo>
                  <a:cubicBezTo>
                    <a:pt x="43733" y="137614"/>
                    <a:pt x="43812" y="137575"/>
                    <a:pt x="43852" y="137535"/>
                  </a:cubicBezTo>
                  <a:cubicBezTo>
                    <a:pt x="43772" y="137218"/>
                    <a:pt x="43733" y="136941"/>
                    <a:pt x="43653" y="136624"/>
                  </a:cubicBezTo>
                  <a:cubicBezTo>
                    <a:pt x="43218" y="134841"/>
                    <a:pt x="42782" y="133059"/>
                    <a:pt x="42386" y="131276"/>
                  </a:cubicBezTo>
                  <a:lnTo>
                    <a:pt x="42346" y="131197"/>
                  </a:lnTo>
                  <a:cubicBezTo>
                    <a:pt x="42227" y="130603"/>
                    <a:pt x="42109" y="130048"/>
                    <a:pt x="41950" y="129454"/>
                  </a:cubicBezTo>
                  <a:lnTo>
                    <a:pt x="41990" y="129454"/>
                  </a:lnTo>
                  <a:cubicBezTo>
                    <a:pt x="42069" y="129414"/>
                    <a:pt x="42188" y="129375"/>
                    <a:pt x="42267" y="129335"/>
                  </a:cubicBezTo>
                  <a:cubicBezTo>
                    <a:pt x="42307" y="128345"/>
                    <a:pt x="41911" y="103230"/>
                    <a:pt x="41475" y="93446"/>
                  </a:cubicBezTo>
                  <a:cubicBezTo>
                    <a:pt x="41871" y="93525"/>
                    <a:pt x="42227" y="93644"/>
                    <a:pt x="42624" y="93763"/>
                  </a:cubicBezTo>
                  <a:cubicBezTo>
                    <a:pt x="44327" y="94159"/>
                    <a:pt x="46070" y="94278"/>
                    <a:pt x="47813" y="94516"/>
                  </a:cubicBezTo>
                  <a:cubicBezTo>
                    <a:pt x="47852" y="94516"/>
                    <a:pt x="47932" y="94476"/>
                    <a:pt x="47932" y="94437"/>
                  </a:cubicBezTo>
                  <a:cubicBezTo>
                    <a:pt x="54349" y="95427"/>
                    <a:pt x="62628" y="96021"/>
                    <a:pt x="70511" y="95585"/>
                  </a:cubicBezTo>
                  <a:cubicBezTo>
                    <a:pt x="71897" y="95942"/>
                    <a:pt x="73284" y="96259"/>
                    <a:pt x="74710" y="96496"/>
                  </a:cubicBezTo>
                  <a:cubicBezTo>
                    <a:pt x="74749" y="96496"/>
                    <a:pt x="74749" y="96496"/>
                    <a:pt x="74789" y="96496"/>
                  </a:cubicBezTo>
                  <a:cubicBezTo>
                    <a:pt x="84969" y="98160"/>
                    <a:pt x="94912" y="96536"/>
                    <a:pt x="103547" y="92377"/>
                  </a:cubicBezTo>
                  <a:cubicBezTo>
                    <a:pt x="108737" y="89881"/>
                    <a:pt x="113450" y="86474"/>
                    <a:pt x="117451" y="82355"/>
                  </a:cubicBezTo>
                  <a:cubicBezTo>
                    <a:pt x="124067" y="75502"/>
                    <a:pt x="128780" y="66629"/>
                    <a:pt x="130404" y="56488"/>
                  </a:cubicBezTo>
                  <a:cubicBezTo>
                    <a:pt x="133098" y="40128"/>
                    <a:pt x="127236" y="24322"/>
                    <a:pt x="116104" y="13667"/>
                  </a:cubicBezTo>
                  <a:close/>
                </a:path>
              </a:pathLst>
            </a:custGeom>
            <a:noFill/>
            <a:ln w="76200" cap="flat" cmpd="sng">
              <a:solidFill>
                <a:srgbClr val="FFFFFF"/>
              </a:solidFill>
              <a:prstDash val="solid"/>
              <a:miter lim="39612"/>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9" name="Google Shape;1487;p50">
              <a:extLst>
                <a:ext uri="{FF2B5EF4-FFF2-40B4-BE49-F238E27FC236}">
                  <a16:creationId xmlns:a16="http://schemas.microsoft.com/office/drawing/2014/main" id="{6906676E-4EFC-9B1D-9F2D-EF5918135248}"/>
                </a:ext>
              </a:extLst>
            </p:cNvPr>
            <p:cNvSpPr/>
            <p:nvPr/>
          </p:nvSpPr>
          <p:spPr>
            <a:xfrm>
              <a:off x="2459700" y="1812700"/>
              <a:ext cx="169375" cy="705125"/>
            </a:xfrm>
            <a:custGeom>
              <a:avLst/>
              <a:gdLst/>
              <a:ahLst/>
              <a:cxnLst/>
              <a:rect l="l" t="t" r="r" b="b"/>
              <a:pathLst>
                <a:path w="6775" h="28205" extrusionOk="0">
                  <a:moveTo>
                    <a:pt x="6774" y="1"/>
                  </a:moveTo>
                  <a:cubicBezTo>
                    <a:pt x="6220" y="120"/>
                    <a:pt x="5705" y="357"/>
                    <a:pt x="5190" y="674"/>
                  </a:cubicBezTo>
                  <a:cubicBezTo>
                    <a:pt x="4279" y="1189"/>
                    <a:pt x="3447" y="1942"/>
                    <a:pt x="2655" y="2655"/>
                  </a:cubicBezTo>
                  <a:cubicBezTo>
                    <a:pt x="1625" y="3685"/>
                    <a:pt x="1149" y="5111"/>
                    <a:pt x="832" y="6497"/>
                  </a:cubicBezTo>
                  <a:cubicBezTo>
                    <a:pt x="1" y="10340"/>
                    <a:pt x="1189" y="13826"/>
                    <a:pt x="2417" y="17391"/>
                  </a:cubicBezTo>
                  <a:cubicBezTo>
                    <a:pt x="3249" y="19807"/>
                    <a:pt x="3962" y="22263"/>
                    <a:pt x="4041" y="24838"/>
                  </a:cubicBezTo>
                  <a:cubicBezTo>
                    <a:pt x="4081" y="25947"/>
                    <a:pt x="3883" y="27056"/>
                    <a:pt x="3843" y="28205"/>
                  </a:cubicBezTo>
                  <a:cubicBezTo>
                    <a:pt x="3962" y="27690"/>
                    <a:pt x="4120" y="27215"/>
                    <a:pt x="4239" y="26739"/>
                  </a:cubicBezTo>
                  <a:cubicBezTo>
                    <a:pt x="4477" y="25907"/>
                    <a:pt x="4556" y="25076"/>
                    <a:pt x="4556" y="24244"/>
                  </a:cubicBezTo>
                  <a:cubicBezTo>
                    <a:pt x="4556" y="22105"/>
                    <a:pt x="3962" y="20045"/>
                    <a:pt x="3209" y="18064"/>
                  </a:cubicBezTo>
                  <a:cubicBezTo>
                    <a:pt x="2219" y="15450"/>
                    <a:pt x="1387" y="13311"/>
                    <a:pt x="1308" y="10736"/>
                  </a:cubicBezTo>
                  <a:cubicBezTo>
                    <a:pt x="1189" y="10062"/>
                    <a:pt x="1110" y="9349"/>
                    <a:pt x="1110" y="8636"/>
                  </a:cubicBezTo>
                  <a:cubicBezTo>
                    <a:pt x="1189" y="5032"/>
                    <a:pt x="3328" y="1308"/>
                    <a:pt x="6774"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0" name="Google Shape;1488;p50">
              <a:extLst>
                <a:ext uri="{FF2B5EF4-FFF2-40B4-BE49-F238E27FC236}">
                  <a16:creationId xmlns:a16="http://schemas.microsoft.com/office/drawing/2014/main" id="{7491EA65-D244-1856-36E7-AD4AE7D369C1}"/>
                </a:ext>
              </a:extLst>
            </p:cNvPr>
            <p:cNvSpPr/>
            <p:nvPr/>
          </p:nvSpPr>
          <p:spPr>
            <a:xfrm>
              <a:off x="3201450" y="2515825"/>
              <a:ext cx="63400" cy="52525"/>
            </a:xfrm>
            <a:custGeom>
              <a:avLst/>
              <a:gdLst/>
              <a:ahLst/>
              <a:cxnLst/>
              <a:rect l="l" t="t" r="r" b="b"/>
              <a:pathLst>
                <a:path w="2536" h="2101" extrusionOk="0">
                  <a:moveTo>
                    <a:pt x="1268" y="1"/>
                  </a:moveTo>
                  <a:cubicBezTo>
                    <a:pt x="911" y="357"/>
                    <a:pt x="555" y="753"/>
                    <a:pt x="238" y="1149"/>
                  </a:cubicBezTo>
                  <a:cubicBezTo>
                    <a:pt x="159" y="1268"/>
                    <a:pt x="79" y="1348"/>
                    <a:pt x="0" y="1466"/>
                  </a:cubicBezTo>
                  <a:cubicBezTo>
                    <a:pt x="436" y="1546"/>
                    <a:pt x="872" y="1664"/>
                    <a:pt x="1268" y="1744"/>
                  </a:cubicBezTo>
                  <a:cubicBezTo>
                    <a:pt x="1704" y="1862"/>
                    <a:pt x="2100" y="1981"/>
                    <a:pt x="2535" y="2100"/>
                  </a:cubicBezTo>
                  <a:cubicBezTo>
                    <a:pt x="2100" y="1427"/>
                    <a:pt x="1664" y="714"/>
                    <a:pt x="1268"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1" name="Google Shape;1489;p50">
              <a:extLst>
                <a:ext uri="{FF2B5EF4-FFF2-40B4-BE49-F238E27FC236}">
                  <a16:creationId xmlns:a16="http://schemas.microsoft.com/office/drawing/2014/main" id="{0D9E2155-FDB9-FB74-DEDC-6DEAA8E3D6AC}"/>
                </a:ext>
              </a:extLst>
            </p:cNvPr>
            <p:cNvSpPr/>
            <p:nvPr/>
          </p:nvSpPr>
          <p:spPr>
            <a:xfrm>
              <a:off x="3989725" y="1052150"/>
              <a:ext cx="1564725" cy="2085875"/>
            </a:xfrm>
            <a:custGeom>
              <a:avLst/>
              <a:gdLst/>
              <a:ahLst/>
              <a:cxnLst/>
              <a:rect l="l" t="t" r="r" b="b"/>
              <a:pathLst>
                <a:path w="62589" h="83435" extrusionOk="0">
                  <a:moveTo>
                    <a:pt x="45594" y="0"/>
                  </a:moveTo>
                  <a:lnTo>
                    <a:pt x="45594" y="0"/>
                  </a:lnTo>
                  <a:cubicBezTo>
                    <a:pt x="54983" y="10498"/>
                    <a:pt x="59696" y="25036"/>
                    <a:pt x="57240" y="40049"/>
                  </a:cubicBezTo>
                  <a:cubicBezTo>
                    <a:pt x="55933" y="48050"/>
                    <a:pt x="52725" y="55299"/>
                    <a:pt x="48130" y="61400"/>
                  </a:cubicBezTo>
                  <a:cubicBezTo>
                    <a:pt x="43455" y="67579"/>
                    <a:pt x="37315" y="72571"/>
                    <a:pt x="30383" y="75938"/>
                  </a:cubicBezTo>
                  <a:cubicBezTo>
                    <a:pt x="24085" y="78948"/>
                    <a:pt x="17153" y="80612"/>
                    <a:pt x="9904" y="80691"/>
                  </a:cubicBezTo>
                  <a:cubicBezTo>
                    <a:pt x="6814" y="81325"/>
                    <a:pt x="3447" y="81721"/>
                    <a:pt x="1" y="81919"/>
                  </a:cubicBezTo>
                  <a:cubicBezTo>
                    <a:pt x="1387" y="82276"/>
                    <a:pt x="2774" y="82553"/>
                    <a:pt x="4200" y="82791"/>
                  </a:cubicBezTo>
                  <a:lnTo>
                    <a:pt x="4279" y="82791"/>
                  </a:lnTo>
                  <a:cubicBezTo>
                    <a:pt x="6934" y="83224"/>
                    <a:pt x="9573" y="83435"/>
                    <a:pt x="12176" y="83435"/>
                  </a:cubicBezTo>
                  <a:cubicBezTo>
                    <a:pt x="19556" y="83435"/>
                    <a:pt x="26654" y="81745"/>
                    <a:pt x="33037" y="78671"/>
                  </a:cubicBezTo>
                  <a:cubicBezTo>
                    <a:pt x="38227" y="76215"/>
                    <a:pt x="42940" y="72808"/>
                    <a:pt x="46941" y="68649"/>
                  </a:cubicBezTo>
                  <a:cubicBezTo>
                    <a:pt x="53557" y="61796"/>
                    <a:pt x="58270" y="52923"/>
                    <a:pt x="59894" y="42782"/>
                  </a:cubicBezTo>
                  <a:cubicBezTo>
                    <a:pt x="62588" y="26422"/>
                    <a:pt x="56726" y="10656"/>
                    <a:pt x="45594" y="0"/>
                  </a:cubicBezTo>
                  <a:close/>
                </a:path>
              </a:pathLst>
            </a:custGeom>
            <a:solidFill>
              <a:srgbClr val="F49D1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2" name="Google Shape;1490;p50">
              <a:extLst>
                <a:ext uri="{FF2B5EF4-FFF2-40B4-BE49-F238E27FC236}">
                  <a16:creationId xmlns:a16="http://schemas.microsoft.com/office/drawing/2014/main" id="{93792491-A460-0489-EE44-6F0F57F743F1}"/>
                </a:ext>
              </a:extLst>
            </p:cNvPr>
            <p:cNvSpPr/>
            <p:nvPr/>
          </p:nvSpPr>
          <p:spPr>
            <a:xfrm>
              <a:off x="3196500" y="1597800"/>
              <a:ext cx="96075" cy="42625"/>
            </a:xfrm>
            <a:custGeom>
              <a:avLst/>
              <a:gdLst/>
              <a:ahLst/>
              <a:cxnLst/>
              <a:rect l="l" t="t" r="r" b="b"/>
              <a:pathLst>
                <a:path w="3843" h="1705" extrusionOk="0">
                  <a:moveTo>
                    <a:pt x="0" y="1"/>
                  </a:moveTo>
                  <a:cubicBezTo>
                    <a:pt x="40" y="1"/>
                    <a:pt x="79" y="1"/>
                    <a:pt x="119" y="41"/>
                  </a:cubicBezTo>
                  <a:cubicBezTo>
                    <a:pt x="1030" y="159"/>
                    <a:pt x="1941" y="397"/>
                    <a:pt x="2773" y="872"/>
                  </a:cubicBezTo>
                  <a:cubicBezTo>
                    <a:pt x="3130" y="1110"/>
                    <a:pt x="3486" y="1387"/>
                    <a:pt x="3803" y="1704"/>
                  </a:cubicBezTo>
                  <a:cubicBezTo>
                    <a:pt x="3803" y="1625"/>
                    <a:pt x="3843" y="1546"/>
                    <a:pt x="3843" y="1467"/>
                  </a:cubicBezTo>
                  <a:cubicBezTo>
                    <a:pt x="2852" y="556"/>
                    <a:pt x="1545" y="1"/>
                    <a:pt x="79" y="1"/>
                  </a:cubicBezTo>
                  <a:close/>
                </a:path>
              </a:pathLst>
            </a:custGeom>
            <a:solidFill>
              <a:srgbClr val="F2B13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3" name="Google Shape;1491;p50">
              <a:extLst>
                <a:ext uri="{FF2B5EF4-FFF2-40B4-BE49-F238E27FC236}">
                  <a16:creationId xmlns:a16="http://schemas.microsoft.com/office/drawing/2014/main" id="{F57A1C97-0FB5-B4F2-8876-3C4D47A1315B}"/>
                </a:ext>
              </a:extLst>
            </p:cNvPr>
            <p:cNvSpPr/>
            <p:nvPr/>
          </p:nvSpPr>
          <p:spPr>
            <a:xfrm>
              <a:off x="4347225" y="2765400"/>
              <a:ext cx="1025" cy="4975"/>
            </a:xfrm>
            <a:custGeom>
              <a:avLst/>
              <a:gdLst/>
              <a:ahLst/>
              <a:cxnLst/>
              <a:rect l="l" t="t" r="r" b="b"/>
              <a:pathLst>
                <a:path w="41" h="199" extrusionOk="0">
                  <a:moveTo>
                    <a:pt x="1" y="0"/>
                  </a:moveTo>
                  <a:cubicBezTo>
                    <a:pt x="1" y="40"/>
                    <a:pt x="40" y="119"/>
                    <a:pt x="40" y="198"/>
                  </a:cubicBezTo>
                  <a:cubicBezTo>
                    <a:pt x="40" y="119"/>
                    <a:pt x="40" y="40"/>
                    <a:pt x="1" y="0"/>
                  </a:cubicBezTo>
                  <a:close/>
                </a:path>
              </a:pathLst>
            </a:custGeom>
            <a:solidFill>
              <a:srgbClr val="F2B13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4" name="Google Shape;1492;p50">
              <a:extLst>
                <a:ext uri="{FF2B5EF4-FFF2-40B4-BE49-F238E27FC236}">
                  <a16:creationId xmlns:a16="http://schemas.microsoft.com/office/drawing/2014/main" id="{A3AAEB3E-D2E0-7FEA-BD60-8910E6E80BFE}"/>
                </a:ext>
              </a:extLst>
            </p:cNvPr>
            <p:cNvSpPr/>
            <p:nvPr/>
          </p:nvSpPr>
          <p:spPr>
            <a:xfrm>
              <a:off x="3133100" y="715150"/>
              <a:ext cx="2349050" cy="2354300"/>
            </a:xfrm>
            <a:custGeom>
              <a:avLst/>
              <a:gdLst/>
              <a:ahLst/>
              <a:cxnLst/>
              <a:rect l="l" t="t" r="r" b="b"/>
              <a:pathLst>
                <a:path w="93962" h="94172" extrusionOk="0">
                  <a:moveTo>
                    <a:pt x="34256" y="4354"/>
                  </a:moveTo>
                  <a:cubicBezTo>
                    <a:pt x="34346" y="4354"/>
                    <a:pt x="34429" y="4359"/>
                    <a:pt x="34503" y="4370"/>
                  </a:cubicBezTo>
                  <a:lnTo>
                    <a:pt x="34622" y="4370"/>
                  </a:lnTo>
                  <a:cubicBezTo>
                    <a:pt x="34741" y="4409"/>
                    <a:pt x="34781" y="4449"/>
                    <a:pt x="34820" y="4488"/>
                  </a:cubicBezTo>
                  <a:cubicBezTo>
                    <a:pt x="34860" y="4528"/>
                    <a:pt x="34860" y="4528"/>
                    <a:pt x="34899" y="4568"/>
                  </a:cubicBezTo>
                  <a:cubicBezTo>
                    <a:pt x="34899" y="4607"/>
                    <a:pt x="34899" y="4607"/>
                    <a:pt x="34899" y="4647"/>
                  </a:cubicBezTo>
                  <a:cubicBezTo>
                    <a:pt x="34899" y="4686"/>
                    <a:pt x="34899" y="4726"/>
                    <a:pt x="34860" y="4726"/>
                  </a:cubicBezTo>
                  <a:cubicBezTo>
                    <a:pt x="34860" y="4766"/>
                    <a:pt x="34860" y="4805"/>
                    <a:pt x="34820" y="4805"/>
                  </a:cubicBezTo>
                  <a:cubicBezTo>
                    <a:pt x="34771" y="4854"/>
                    <a:pt x="34707" y="4888"/>
                    <a:pt x="34647" y="4888"/>
                  </a:cubicBezTo>
                  <a:cubicBezTo>
                    <a:pt x="34609" y="4888"/>
                    <a:pt x="34573" y="4875"/>
                    <a:pt x="34543" y="4845"/>
                  </a:cubicBezTo>
                  <a:cubicBezTo>
                    <a:pt x="34384" y="4845"/>
                    <a:pt x="34226" y="4885"/>
                    <a:pt x="34068" y="4924"/>
                  </a:cubicBezTo>
                  <a:cubicBezTo>
                    <a:pt x="33632" y="5043"/>
                    <a:pt x="33236" y="5201"/>
                    <a:pt x="32800" y="5360"/>
                  </a:cubicBezTo>
                  <a:cubicBezTo>
                    <a:pt x="32364" y="5518"/>
                    <a:pt x="31968" y="5716"/>
                    <a:pt x="31532" y="5875"/>
                  </a:cubicBezTo>
                  <a:cubicBezTo>
                    <a:pt x="30463" y="6350"/>
                    <a:pt x="29433" y="6865"/>
                    <a:pt x="28443" y="7420"/>
                  </a:cubicBezTo>
                  <a:cubicBezTo>
                    <a:pt x="28126" y="7618"/>
                    <a:pt x="27769" y="7816"/>
                    <a:pt x="27452" y="8014"/>
                  </a:cubicBezTo>
                  <a:cubicBezTo>
                    <a:pt x="26422" y="8648"/>
                    <a:pt x="25392" y="9202"/>
                    <a:pt x="24323" y="9796"/>
                  </a:cubicBezTo>
                  <a:lnTo>
                    <a:pt x="23293" y="10351"/>
                  </a:lnTo>
                  <a:cubicBezTo>
                    <a:pt x="22422" y="10826"/>
                    <a:pt x="21590" y="11302"/>
                    <a:pt x="20797" y="11777"/>
                  </a:cubicBezTo>
                  <a:cubicBezTo>
                    <a:pt x="20481" y="11936"/>
                    <a:pt x="20203" y="12134"/>
                    <a:pt x="19926" y="12292"/>
                  </a:cubicBezTo>
                  <a:cubicBezTo>
                    <a:pt x="19332" y="12649"/>
                    <a:pt x="18777" y="13005"/>
                    <a:pt x="18223" y="13401"/>
                  </a:cubicBezTo>
                  <a:cubicBezTo>
                    <a:pt x="17668" y="13758"/>
                    <a:pt x="17153" y="14154"/>
                    <a:pt x="16599" y="14550"/>
                  </a:cubicBezTo>
                  <a:cubicBezTo>
                    <a:pt x="15806" y="15184"/>
                    <a:pt x="15054" y="15818"/>
                    <a:pt x="14301" y="16451"/>
                  </a:cubicBezTo>
                  <a:cubicBezTo>
                    <a:pt x="14103" y="16610"/>
                    <a:pt x="13945" y="16729"/>
                    <a:pt x="13786" y="16887"/>
                  </a:cubicBezTo>
                  <a:cubicBezTo>
                    <a:pt x="13113" y="17481"/>
                    <a:pt x="12479" y="18036"/>
                    <a:pt x="11845" y="18670"/>
                  </a:cubicBezTo>
                  <a:cubicBezTo>
                    <a:pt x="11607" y="18907"/>
                    <a:pt x="11409" y="19145"/>
                    <a:pt x="11172" y="19383"/>
                  </a:cubicBezTo>
                  <a:cubicBezTo>
                    <a:pt x="10934" y="19620"/>
                    <a:pt x="10736" y="19858"/>
                    <a:pt x="10498" y="20096"/>
                  </a:cubicBezTo>
                  <a:cubicBezTo>
                    <a:pt x="10300" y="20373"/>
                    <a:pt x="10063" y="20690"/>
                    <a:pt x="9864" y="20967"/>
                  </a:cubicBezTo>
                  <a:cubicBezTo>
                    <a:pt x="9231" y="21839"/>
                    <a:pt x="8636" y="22710"/>
                    <a:pt x="8082" y="23621"/>
                  </a:cubicBezTo>
                  <a:cubicBezTo>
                    <a:pt x="7171" y="25206"/>
                    <a:pt x="6299" y="26790"/>
                    <a:pt x="5428" y="28375"/>
                  </a:cubicBezTo>
                  <a:cubicBezTo>
                    <a:pt x="5301" y="28608"/>
                    <a:pt x="5060" y="28728"/>
                    <a:pt x="4821" y="28728"/>
                  </a:cubicBezTo>
                  <a:cubicBezTo>
                    <a:pt x="4613" y="28728"/>
                    <a:pt x="4408" y="28638"/>
                    <a:pt x="4279" y="28454"/>
                  </a:cubicBezTo>
                  <a:cubicBezTo>
                    <a:pt x="4239" y="28454"/>
                    <a:pt x="4239" y="28414"/>
                    <a:pt x="4200" y="28375"/>
                  </a:cubicBezTo>
                  <a:cubicBezTo>
                    <a:pt x="4200" y="28375"/>
                    <a:pt x="4200" y="28335"/>
                    <a:pt x="4200" y="28335"/>
                  </a:cubicBezTo>
                  <a:cubicBezTo>
                    <a:pt x="4200" y="28335"/>
                    <a:pt x="4200" y="28296"/>
                    <a:pt x="4200" y="28296"/>
                  </a:cubicBezTo>
                  <a:cubicBezTo>
                    <a:pt x="4160" y="28296"/>
                    <a:pt x="4160" y="28296"/>
                    <a:pt x="4160" y="28256"/>
                  </a:cubicBezTo>
                  <a:cubicBezTo>
                    <a:pt x="4160" y="28256"/>
                    <a:pt x="4160" y="28216"/>
                    <a:pt x="4160" y="28177"/>
                  </a:cubicBezTo>
                  <a:cubicBezTo>
                    <a:pt x="4081" y="27741"/>
                    <a:pt x="4438" y="27345"/>
                    <a:pt x="4596" y="26988"/>
                  </a:cubicBezTo>
                  <a:cubicBezTo>
                    <a:pt x="5111" y="26077"/>
                    <a:pt x="5626" y="25206"/>
                    <a:pt x="6101" y="24295"/>
                  </a:cubicBezTo>
                  <a:cubicBezTo>
                    <a:pt x="6339" y="23899"/>
                    <a:pt x="6537" y="23502"/>
                    <a:pt x="6775" y="23146"/>
                  </a:cubicBezTo>
                  <a:cubicBezTo>
                    <a:pt x="7092" y="22552"/>
                    <a:pt x="7448" y="21997"/>
                    <a:pt x="7844" y="21482"/>
                  </a:cubicBezTo>
                  <a:cubicBezTo>
                    <a:pt x="8122" y="21046"/>
                    <a:pt x="8399" y="20611"/>
                    <a:pt x="8716" y="20215"/>
                  </a:cubicBezTo>
                  <a:cubicBezTo>
                    <a:pt x="8795" y="20096"/>
                    <a:pt x="8874" y="19977"/>
                    <a:pt x="8953" y="19858"/>
                  </a:cubicBezTo>
                  <a:cubicBezTo>
                    <a:pt x="9033" y="19779"/>
                    <a:pt x="9072" y="19700"/>
                    <a:pt x="9151" y="19620"/>
                  </a:cubicBezTo>
                  <a:cubicBezTo>
                    <a:pt x="9587" y="19026"/>
                    <a:pt x="10102" y="18472"/>
                    <a:pt x="10617" y="17957"/>
                  </a:cubicBezTo>
                  <a:lnTo>
                    <a:pt x="10974" y="17600"/>
                  </a:lnTo>
                  <a:cubicBezTo>
                    <a:pt x="11211" y="17362"/>
                    <a:pt x="11449" y="17125"/>
                    <a:pt x="11687" y="16927"/>
                  </a:cubicBezTo>
                  <a:cubicBezTo>
                    <a:pt x="13152" y="15580"/>
                    <a:pt x="14658" y="14312"/>
                    <a:pt x="16242" y="13124"/>
                  </a:cubicBezTo>
                  <a:cubicBezTo>
                    <a:pt x="16440" y="12965"/>
                    <a:pt x="16638" y="12807"/>
                    <a:pt x="16876" y="12649"/>
                  </a:cubicBezTo>
                  <a:cubicBezTo>
                    <a:pt x="17074" y="12530"/>
                    <a:pt x="17272" y="12371"/>
                    <a:pt x="17510" y="12213"/>
                  </a:cubicBezTo>
                  <a:cubicBezTo>
                    <a:pt x="18143" y="11777"/>
                    <a:pt x="18817" y="11381"/>
                    <a:pt x="19451" y="10985"/>
                  </a:cubicBezTo>
                  <a:cubicBezTo>
                    <a:pt x="20124" y="10589"/>
                    <a:pt x="20797" y="10193"/>
                    <a:pt x="21471" y="9796"/>
                  </a:cubicBezTo>
                  <a:cubicBezTo>
                    <a:pt x="22620" y="9163"/>
                    <a:pt x="23808" y="8569"/>
                    <a:pt x="24957" y="7935"/>
                  </a:cubicBezTo>
                  <a:cubicBezTo>
                    <a:pt x="25353" y="7737"/>
                    <a:pt x="25749" y="7499"/>
                    <a:pt x="26106" y="7301"/>
                  </a:cubicBezTo>
                  <a:cubicBezTo>
                    <a:pt x="26541" y="7063"/>
                    <a:pt x="26977" y="6826"/>
                    <a:pt x="27452" y="6588"/>
                  </a:cubicBezTo>
                  <a:cubicBezTo>
                    <a:pt x="27650" y="6469"/>
                    <a:pt x="27888" y="6350"/>
                    <a:pt x="28086" y="6271"/>
                  </a:cubicBezTo>
                  <a:cubicBezTo>
                    <a:pt x="28522" y="6073"/>
                    <a:pt x="28958" y="5875"/>
                    <a:pt x="29393" y="5677"/>
                  </a:cubicBezTo>
                  <a:cubicBezTo>
                    <a:pt x="29552" y="5598"/>
                    <a:pt x="29750" y="5518"/>
                    <a:pt x="29908" y="5479"/>
                  </a:cubicBezTo>
                  <a:cubicBezTo>
                    <a:pt x="30463" y="5241"/>
                    <a:pt x="31017" y="5083"/>
                    <a:pt x="31572" y="4924"/>
                  </a:cubicBezTo>
                  <a:cubicBezTo>
                    <a:pt x="31691" y="4885"/>
                    <a:pt x="31810" y="4845"/>
                    <a:pt x="31968" y="4805"/>
                  </a:cubicBezTo>
                  <a:cubicBezTo>
                    <a:pt x="32008" y="4805"/>
                    <a:pt x="32087" y="4766"/>
                    <a:pt x="32127" y="4766"/>
                  </a:cubicBezTo>
                  <a:cubicBezTo>
                    <a:pt x="32206" y="4766"/>
                    <a:pt x="32245" y="4726"/>
                    <a:pt x="32285" y="4726"/>
                  </a:cubicBezTo>
                  <a:cubicBezTo>
                    <a:pt x="32404" y="4686"/>
                    <a:pt x="32523" y="4686"/>
                    <a:pt x="32602" y="4647"/>
                  </a:cubicBezTo>
                  <a:cubicBezTo>
                    <a:pt x="32879" y="4568"/>
                    <a:pt x="33157" y="4528"/>
                    <a:pt x="33394" y="4449"/>
                  </a:cubicBezTo>
                  <a:cubicBezTo>
                    <a:pt x="33713" y="4391"/>
                    <a:pt x="34011" y="4354"/>
                    <a:pt x="34256" y="4354"/>
                  </a:cubicBezTo>
                  <a:close/>
                  <a:moveTo>
                    <a:pt x="3487" y="29920"/>
                  </a:moveTo>
                  <a:cubicBezTo>
                    <a:pt x="3606" y="29920"/>
                    <a:pt x="3725" y="29920"/>
                    <a:pt x="3883" y="29959"/>
                  </a:cubicBezTo>
                  <a:cubicBezTo>
                    <a:pt x="3923" y="29959"/>
                    <a:pt x="3923" y="29999"/>
                    <a:pt x="3962" y="29999"/>
                  </a:cubicBezTo>
                  <a:cubicBezTo>
                    <a:pt x="4002" y="29999"/>
                    <a:pt x="4041" y="30038"/>
                    <a:pt x="4041" y="30038"/>
                  </a:cubicBezTo>
                  <a:cubicBezTo>
                    <a:pt x="4121" y="30078"/>
                    <a:pt x="4160" y="30118"/>
                    <a:pt x="4160" y="30157"/>
                  </a:cubicBezTo>
                  <a:cubicBezTo>
                    <a:pt x="4200" y="30197"/>
                    <a:pt x="4200" y="30237"/>
                    <a:pt x="4239" y="30276"/>
                  </a:cubicBezTo>
                  <a:cubicBezTo>
                    <a:pt x="4239" y="30276"/>
                    <a:pt x="4239" y="30276"/>
                    <a:pt x="4279" y="30316"/>
                  </a:cubicBezTo>
                  <a:cubicBezTo>
                    <a:pt x="4279" y="30316"/>
                    <a:pt x="4279" y="30355"/>
                    <a:pt x="4279" y="30395"/>
                  </a:cubicBezTo>
                  <a:cubicBezTo>
                    <a:pt x="4279" y="30395"/>
                    <a:pt x="4279" y="30395"/>
                    <a:pt x="4279" y="30435"/>
                  </a:cubicBezTo>
                  <a:lnTo>
                    <a:pt x="4319" y="30435"/>
                  </a:lnTo>
                  <a:cubicBezTo>
                    <a:pt x="4319" y="30474"/>
                    <a:pt x="4319" y="30474"/>
                    <a:pt x="4319" y="30474"/>
                  </a:cubicBezTo>
                  <a:cubicBezTo>
                    <a:pt x="4319" y="30593"/>
                    <a:pt x="4319" y="30672"/>
                    <a:pt x="4319" y="30751"/>
                  </a:cubicBezTo>
                  <a:cubicBezTo>
                    <a:pt x="4319" y="30791"/>
                    <a:pt x="4279" y="30831"/>
                    <a:pt x="4279" y="30831"/>
                  </a:cubicBezTo>
                  <a:lnTo>
                    <a:pt x="4279" y="30870"/>
                  </a:lnTo>
                  <a:cubicBezTo>
                    <a:pt x="4279" y="30910"/>
                    <a:pt x="4239" y="30950"/>
                    <a:pt x="4239" y="30989"/>
                  </a:cubicBezTo>
                  <a:cubicBezTo>
                    <a:pt x="4200" y="30989"/>
                    <a:pt x="4200" y="31029"/>
                    <a:pt x="4160" y="31068"/>
                  </a:cubicBezTo>
                  <a:lnTo>
                    <a:pt x="4160" y="31108"/>
                  </a:lnTo>
                  <a:cubicBezTo>
                    <a:pt x="4121" y="31148"/>
                    <a:pt x="4081" y="31187"/>
                    <a:pt x="4041" y="31187"/>
                  </a:cubicBezTo>
                  <a:cubicBezTo>
                    <a:pt x="4002" y="31227"/>
                    <a:pt x="3962" y="31266"/>
                    <a:pt x="3923" y="31306"/>
                  </a:cubicBezTo>
                  <a:cubicBezTo>
                    <a:pt x="3883" y="31306"/>
                    <a:pt x="3804" y="31346"/>
                    <a:pt x="3764" y="31346"/>
                  </a:cubicBezTo>
                  <a:cubicBezTo>
                    <a:pt x="3725" y="31365"/>
                    <a:pt x="3675" y="31375"/>
                    <a:pt x="3626" y="31375"/>
                  </a:cubicBezTo>
                  <a:cubicBezTo>
                    <a:pt x="3576" y="31375"/>
                    <a:pt x="3526" y="31365"/>
                    <a:pt x="3487" y="31346"/>
                  </a:cubicBezTo>
                  <a:cubicBezTo>
                    <a:pt x="3408" y="31346"/>
                    <a:pt x="3328" y="31306"/>
                    <a:pt x="3289" y="31306"/>
                  </a:cubicBezTo>
                  <a:cubicBezTo>
                    <a:pt x="3249" y="31266"/>
                    <a:pt x="3170" y="31227"/>
                    <a:pt x="3130" y="31187"/>
                  </a:cubicBezTo>
                  <a:cubicBezTo>
                    <a:pt x="2972" y="31029"/>
                    <a:pt x="2932" y="30791"/>
                    <a:pt x="2972" y="30553"/>
                  </a:cubicBezTo>
                  <a:cubicBezTo>
                    <a:pt x="2972" y="30514"/>
                    <a:pt x="2972" y="30474"/>
                    <a:pt x="2972" y="30435"/>
                  </a:cubicBezTo>
                  <a:cubicBezTo>
                    <a:pt x="3012" y="30395"/>
                    <a:pt x="3012" y="30316"/>
                    <a:pt x="3051" y="30237"/>
                  </a:cubicBezTo>
                  <a:cubicBezTo>
                    <a:pt x="3091" y="30197"/>
                    <a:pt x="3170" y="30118"/>
                    <a:pt x="3210" y="30078"/>
                  </a:cubicBezTo>
                  <a:cubicBezTo>
                    <a:pt x="3289" y="29999"/>
                    <a:pt x="3368" y="29959"/>
                    <a:pt x="3487" y="29920"/>
                  </a:cubicBezTo>
                  <a:close/>
                  <a:moveTo>
                    <a:pt x="28993" y="26013"/>
                  </a:moveTo>
                  <a:cubicBezTo>
                    <a:pt x="30530" y="26013"/>
                    <a:pt x="31924" y="26607"/>
                    <a:pt x="33038" y="27701"/>
                  </a:cubicBezTo>
                  <a:cubicBezTo>
                    <a:pt x="33315" y="27979"/>
                    <a:pt x="33553" y="28296"/>
                    <a:pt x="33790" y="28612"/>
                  </a:cubicBezTo>
                  <a:cubicBezTo>
                    <a:pt x="33988" y="28890"/>
                    <a:pt x="34147" y="29167"/>
                    <a:pt x="34305" y="29444"/>
                  </a:cubicBezTo>
                  <a:cubicBezTo>
                    <a:pt x="34424" y="29642"/>
                    <a:pt x="34503" y="29880"/>
                    <a:pt x="34622" y="30118"/>
                  </a:cubicBezTo>
                  <a:cubicBezTo>
                    <a:pt x="34701" y="30276"/>
                    <a:pt x="34781" y="30474"/>
                    <a:pt x="34820" y="30633"/>
                  </a:cubicBezTo>
                  <a:cubicBezTo>
                    <a:pt x="35058" y="31187"/>
                    <a:pt x="35216" y="31821"/>
                    <a:pt x="35335" y="32455"/>
                  </a:cubicBezTo>
                  <a:cubicBezTo>
                    <a:pt x="35454" y="33009"/>
                    <a:pt x="35533" y="33564"/>
                    <a:pt x="35533" y="34119"/>
                  </a:cubicBezTo>
                  <a:cubicBezTo>
                    <a:pt x="35573" y="34277"/>
                    <a:pt x="35573" y="34475"/>
                    <a:pt x="35573" y="34673"/>
                  </a:cubicBezTo>
                  <a:cubicBezTo>
                    <a:pt x="35612" y="34752"/>
                    <a:pt x="35573" y="34832"/>
                    <a:pt x="35573" y="34911"/>
                  </a:cubicBezTo>
                  <a:cubicBezTo>
                    <a:pt x="35533" y="34950"/>
                    <a:pt x="35533" y="34990"/>
                    <a:pt x="35494" y="35030"/>
                  </a:cubicBezTo>
                  <a:cubicBezTo>
                    <a:pt x="35414" y="35109"/>
                    <a:pt x="35335" y="35148"/>
                    <a:pt x="35256" y="35148"/>
                  </a:cubicBezTo>
                  <a:cubicBezTo>
                    <a:pt x="35098" y="35148"/>
                    <a:pt x="34979" y="35069"/>
                    <a:pt x="34899" y="34990"/>
                  </a:cubicBezTo>
                  <a:cubicBezTo>
                    <a:pt x="34860" y="34950"/>
                    <a:pt x="34860" y="34871"/>
                    <a:pt x="34820" y="34792"/>
                  </a:cubicBezTo>
                  <a:cubicBezTo>
                    <a:pt x="34741" y="34475"/>
                    <a:pt x="34820" y="34039"/>
                    <a:pt x="34741" y="33722"/>
                  </a:cubicBezTo>
                  <a:cubicBezTo>
                    <a:pt x="34547" y="30421"/>
                    <a:pt x="32449" y="27226"/>
                    <a:pt x="29332" y="27226"/>
                  </a:cubicBezTo>
                  <a:cubicBezTo>
                    <a:pt x="28635" y="27226"/>
                    <a:pt x="27886" y="27386"/>
                    <a:pt x="27096" y="27741"/>
                  </a:cubicBezTo>
                  <a:cubicBezTo>
                    <a:pt x="25591" y="28296"/>
                    <a:pt x="24363" y="29325"/>
                    <a:pt x="23135" y="30355"/>
                  </a:cubicBezTo>
                  <a:cubicBezTo>
                    <a:pt x="22976" y="30474"/>
                    <a:pt x="22818" y="30593"/>
                    <a:pt x="22659" y="30751"/>
                  </a:cubicBezTo>
                  <a:cubicBezTo>
                    <a:pt x="22382" y="31029"/>
                    <a:pt x="22144" y="31346"/>
                    <a:pt x="21867" y="31583"/>
                  </a:cubicBezTo>
                  <a:cubicBezTo>
                    <a:pt x="21669" y="31781"/>
                    <a:pt x="21431" y="31940"/>
                    <a:pt x="21194" y="32019"/>
                  </a:cubicBezTo>
                  <a:cubicBezTo>
                    <a:pt x="20045" y="31861"/>
                    <a:pt x="20401" y="31068"/>
                    <a:pt x="21194" y="30276"/>
                  </a:cubicBezTo>
                  <a:lnTo>
                    <a:pt x="21352" y="30118"/>
                  </a:lnTo>
                  <a:cubicBezTo>
                    <a:pt x="21431" y="30038"/>
                    <a:pt x="21510" y="29920"/>
                    <a:pt x="21629" y="29840"/>
                  </a:cubicBezTo>
                  <a:cubicBezTo>
                    <a:pt x="21669" y="29801"/>
                    <a:pt x="21709" y="29761"/>
                    <a:pt x="21788" y="29722"/>
                  </a:cubicBezTo>
                  <a:cubicBezTo>
                    <a:pt x="21867" y="29603"/>
                    <a:pt x="21986" y="29524"/>
                    <a:pt x="22105" y="29444"/>
                  </a:cubicBezTo>
                  <a:cubicBezTo>
                    <a:pt x="22303" y="29246"/>
                    <a:pt x="22501" y="29088"/>
                    <a:pt x="22738" y="28929"/>
                  </a:cubicBezTo>
                  <a:cubicBezTo>
                    <a:pt x="22818" y="28850"/>
                    <a:pt x="22937" y="28771"/>
                    <a:pt x="23016" y="28692"/>
                  </a:cubicBezTo>
                  <a:cubicBezTo>
                    <a:pt x="23174" y="28573"/>
                    <a:pt x="23333" y="28454"/>
                    <a:pt x="23451" y="28375"/>
                  </a:cubicBezTo>
                  <a:cubicBezTo>
                    <a:pt x="23531" y="28296"/>
                    <a:pt x="23610" y="28256"/>
                    <a:pt x="23689" y="28177"/>
                  </a:cubicBezTo>
                  <a:cubicBezTo>
                    <a:pt x="23768" y="28137"/>
                    <a:pt x="23848" y="28058"/>
                    <a:pt x="23887" y="28018"/>
                  </a:cubicBezTo>
                  <a:cubicBezTo>
                    <a:pt x="24006" y="27939"/>
                    <a:pt x="24046" y="27899"/>
                    <a:pt x="24125" y="27860"/>
                  </a:cubicBezTo>
                  <a:cubicBezTo>
                    <a:pt x="25801" y="26598"/>
                    <a:pt x="27468" y="26013"/>
                    <a:pt x="28993" y="26013"/>
                  </a:cubicBezTo>
                  <a:close/>
                  <a:moveTo>
                    <a:pt x="57399" y="38595"/>
                  </a:moveTo>
                  <a:cubicBezTo>
                    <a:pt x="57597" y="38595"/>
                    <a:pt x="57795" y="38634"/>
                    <a:pt x="57954" y="38634"/>
                  </a:cubicBezTo>
                  <a:cubicBezTo>
                    <a:pt x="58152" y="38674"/>
                    <a:pt x="58350" y="38714"/>
                    <a:pt x="58548" y="38753"/>
                  </a:cubicBezTo>
                  <a:cubicBezTo>
                    <a:pt x="58667" y="38753"/>
                    <a:pt x="58746" y="38793"/>
                    <a:pt x="58825" y="38793"/>
                  </a:cubicBezTo>
                  <a:cubicBezTo>
                    <a:pt x="59023" y="38872"/>
                    <a:pt x="59221" y="38912"/>
                    <a:pt x="59419" y="38991"/>
                  </a:cubicBezTo>
                  <a:cubicBezTo>
                    <a:pt x="59538" y="39031"/>
                    <a:pt x="59657" y="39070"/>
                    <a:pt x="59776" y="39149"/>
                  </a:cubicBezTo>
                  <a:cubicBezTo>
                    <a:pt x="60014" y="39229"/>
                    <a:pt x="60212" y="39387"/>
                    <a:pt x="60449" y="39506"/>
                  </a:cubicBezTo>
                  <a:cubicBezTo>
                    <a:pt x="61242" y="40021"/>
                    <a:pt x="61915" y="40734"/>
                    <a:pt x="62430" y="41764"/>
                  </a:cubicBezTo>
                  <a:cubicBezTo>
                    <a:pt x="62707" y="42279"/>
                    <a:pt x="62905" y="42794"/>
                    <a:pt x="63103" y="43348"/>
                  </a:cubicBezTo>
                  <a:cubicBezTo>
                    <a:pt x="63143" y="43467"/>
                    <a:pt x="63183" y="43626"/>
                    <a:pt x="63222" y="43744"/>
                  </a:cubicBezTo>
                  <a:cubicBezTo>
                    <a:pt x="63539" y="44854"/>
                    <a:pt x="63658" y="46002"/>
                    <a:pt x="63500" y="47151"/>
                  </a:cubicBezTo>
                  <a:cubicBezTo>
                    <a:pt x="63460" y="47270"/>
                    <a:pt x="63460" y="47468"/>
                    <a:pt x="63460" y="47626"/>
                  </a:cubicBezTo>
                  <a:cubicBezTo>
                    <a:pt x="63420" y="47706"/>
                    <a:pt x="63420" y="47745"/>
                    <a:pt x="63420" y="47785"/>
                  </a:cubicBezTo>
                  <a:cubicBezTo>
                    <a:pt x="63420" y="47785"/>
                    <a:pt x="63420" y="47824"/>
                    <a:pt x="63420" y="47824"/>
                  </a:cubicBezTo>
                  <a:cubicBezTo>
                    <a:pt x="63420" y="47824"/>
                    <a:pt x="63420" y="47864"/>
                    <a:pt x="63381" y="47864"/>
                  </a:cubicBezTo>
                  <a:cubicBezTo>
                    <a:pt x="63341" y="48023"/>
                    <a:pt x="63262" y="48141"/>
                    <a:pt x="63143" y="48181"/>
                  </a:cubicBezTo>
                  <a:lnTo>
                    <a:pt x="62945" y="48181"/>
                  </a:lnTo>
                  <a:cubicBezTo>
                    <a:pt x="62905" y="48181"/>
                    <a:pt x="62905" y="48141"/>
                    <a:pt x="62866" y="48141"/>
                  </a:cubicBezTo>
                  <a:cubicBezTo>
                    <a:pt x="62866" y="48102"/>
                    <a:pt x="62866" y="48102"/>
                    <a:pt x="62866" y="48102"/>
                  </a:cubicBezTo>
                  <a:cubicBezTo>
                    <a:pt x="62826" y="48062"/>
                    <a:pt x="62787" y="48023"/>
                    <a:pt x="62787" y="47983"/>
                  </a:cubicBezTo>
                  <a:cubicBezTo>
                    <a:pt x="62787" y="47943"/>
                    <a:pt x="62747" y="47904"/>
                    <a:pt x="62747" y="47864"/>
                  </a:cubicBezTo>
                  <a:cubicBezTo>
                    <a:pt x="62668" y="47310"/>
                    <a:pt x="62866" y="46240"/>
                    <a:pt x="62707" y="45883"/>
                  </a:cubicBezTo>
                  <a:cubicBezTo>
                    <a:pt x="62668" y="45250"/>
                    <a:pt x="62549" y="44655"/>
                    <a:pt x="62390" y="44141"/>
                  </a:cubicBezTo>
                  <a:cubicBezTo>
                    <a:pt x="62272" y="43744"/>
                    <a:pt x="62113" y="43348"/>
                    <a:pt x="61955" y="43031"/>
                  </a:cubicBezTo>
                  <a:cubicBezTo>
                    <a:pt x="61915" y="42913"/>
                    <a:pt x="61875" y="42794"/>
                    <a:pt x="61796" y="42675"/>
                  </a:cubicBezTo>
                  <a:cubicBezTo>
                    <a:pt x="61321" y="41764"/>
                    <a:pt x="60647" y="41051"/>
                    <a:pt x="59816" y="40575"/>
                  </a:cubicBezTo>
                  <a:cubicBezTo>
                    <a:pt x="59499" y="40377"/>
                    <a:pt x="59142" y="40258"/>
                    <a:pt x="58786" y="40140"/>
                  </a:cubicBezTo>
                  <a:cubicBezTo>
                    <a:pt x="58706" y="40100"/>
                    <a:pt x="58627" y="40060"/>
                    <a:pt x="58548" y="40060"/>
                  </a:cubicBezTo>
                  <a:cubicBezTo>
                    <a:pt x="58469" y="40021"/>
                    <a:pt x="58390" y="40021"/>
                    <a:pt x="58350" y="39981"/>
                  </a:cubicBezTo>
                  <a:cubicBezTo>
                    <a:pt x="57993" y="39902"/>
                    <a:pt x="57637" y="39862"/>
                    <a:pt x="57241" y="39862"/>
                  </a:cubicBezTo>
                  <a:cubicBezTo>
                    <a:pt x="57044" y="39846"/>
                    <a:pt x="56840" y="39836"/>
                    <a:pt x="56630" y="39836"/>
                  </a:cubicBezTo>
                  <a:cubicBezTo>
                    <a:pt x="56332" y="39836"/>
                    <a:pt x="56021" y="39856"/>
                    <a:pt x="55696" y="39902"/>
                  </a:cubicBezTo>
                  <a:cubicBezTo>
                    <a:pt x="55062" y="39981"/>
                    <a:pt x="54389" y="40140"/>
                    <a:pt x="53715" y="40338"/>
                  </a:cubicBezTo>
                  <a:cubicBezTo>
                    <a:pt x="53557" y="40377"/>
                    <a:pt x="53359" y="40457"/>
                    <a:pt x="53200" y="40496"/>
                  </a:cubicBezTo>
                  <a:cubicBezTo>
                    <a:pt x="53121" y="40536"/>
                    <a:pt x="53042" y="40575"/>
                    <a:pt x="52963" y="40615"/>
                  </a:cubicBezTo>
                  <a:cubicBezTo>
                    <a:pt x="52883" y="40655"/>
                    <a:pt x="52804" y="40694"/>
                    <a:pt x="52725" y="40734"/>
                  </a:cubicBezTo>
                  <a:cubicBezTo>
                    <a:pt x="52448" y="40853"/>
                    <a:pt x="52210" y="40932"/>
                    <a:pt x="51972" y="40972"/>
                  </a:cubicBezTo>
                  <a:cubicBezTo>
                    <a:pt x="51854" y="41011"/>
                    <a:pt x="51774" y="41011"/>
                    <a:pt x="51695" y="41011"/>
                  </a:cubicBezTo>
                  <a:cubicBezTo>
                    <a:pt x="51655" y="41011"/>
                    <a:pt x="51576" y="40972"/>
                    <a:pt x="51537" y="40932"/>
                  </a:cubicBezTo>
                  <a:cubicBezTo>
                    <a:pt x="51537" y="40932"/>
                    <a:pt x="51497" y="40892"/>
                    <a:pt x="51457" y="40892"/>
                  </a:cubicBezTo>
                  <a:cubicBezTo>
                    <a:pt x="51299" y="40734"/>
                    <a:pt x="51299" y="40457"/>
                    <a:pt x="51378" y="40258"/>
                  </a:cubicBezTo>
                  <a:cubicBezTo>
                    <a:pt x="51418" y="40219"/>
                    <a:pt x="51418" y="40179"/>
                    <a:pt x="51457" y="40140"/>
                  </a:cubicBezTo>
                  <a:lnTo>
                    <a:pt x="51497" y="40140"/>
                  </a:lnTo>
                  <a:cubicBezTo>
                    <a:pt x="51497" y="40100"/>
                    <a:pt x="51537" y="40100"/>
                    <a:pt x="51576" y="40100"/>
                  </a:cubicBezTo>
                  <a:cubicBezTo>
                    <a:pt x="51576" y="40100"/>
                    <a:pt x="51576" y="40100"/>
                    <a:pt x="51576" y="40060"/>
                  </a:cubicBezTo>
                  <a:cubicBezTo>
                    <a:pt x="52527" y="39585"/>
                    <a:pt x="53557" y="39189"/>
                    <a:pt x="54626" y="38912"/>
                  </a:cubicBezTo>
                  <a:cubicBezTo>
                    <a:pt x="54745" y="38872"/>
                    <a:pt x="54864" y="38872"/>
                    <a:pt x="54983" y="38832"/>
                  </a:cubicBezTo>
                  <a:cubicBezTo>
                    <a:pt x="55221" y="38793"/>
                    <a:pt x="55458" y="38753"/>
                    <a:pt x="55656" y="38714"/>
                  </a:cubicBezTo>
                  <a:lnTo>
                    <a:pt x="55696" y="38714"/>
                  </a:lnTo>
                  <a:cubicBezTo>
                    <a:pt x="55894" y="38674"/>
                    <a:pt x="56132" y="38634"/>
                    <a:pt x="56369" y="38634"/>
                  </a:cubicBezTo>
                  <a:cubicBezTo>
                    <a:pt x="56726" y="38595"/>
                    <a:pt x="57082" y="38595"/>
                    <a:pt x="57399" y="38595"/>
                  </a:cubicBezTo>
                  <a:close/>
                  <a:moveTo>
                    <a:pt x="82949" y="23700"/>
                  </a:moveTo>
                  <a:cubicBezTo>
                    <a:pt x="82989" y="23700"/>
                    <a:pt x="83028" y="23700"/>
                    <a:pt x="83068" y="23740"/>
                  </a:cubicBezTo>
                  <a:cubicBezTo>
                    <a:pt x="83147" y="23740"/>
                    <a:pt x="83226" y="23780"/>
                    <a:pt x="83266" y="23819"/>
                  </a:cubicBezTo>
                  <a:cubicBezTo>
                    <a:pt x="83306" y="23819"/>
                    <a:pt x="83345" y="23859"/>
                    <a:pt x="83385" y="23859"/>
                  </a:cubicBezTo>
                  <a:cubicBezTo>
                    <a:pt x="83543" y="24017"/>
                    <a:pt x="83702" y="24136"/>
                    <a:pt x="83860" y="24295"/>
                  </a:cubicBezTo>
                  <a:cubicBezTo>
                    <a:pt x="84296" y="24730"/>
                    <a:pt x="84692" y="25245"/>
                    <a:pt x="85049" y="25760"/>
                  </a:cubicBezTo>
                  <a:cubicBezTo>
                    <a:pt x="85286" y="26117"/>
                    <a:pt x="85484" y="26473"/>
                    <a:pt x="85722" y="26830"/>
                  </a:cubicBezTo>
                  <a:cubicBezTo>
                    <a:pt x="85920" y="27186"/>
                    <a:pt x="86118" y="27543"/>
                    <a:pt x="86316" y="27899"/>
                  </a:cubicBezTo>
                  <a:cubicBezTo>
                    <a:pt x="86594" y="28454"/>
                    <a:pt x="86831" y="29009"/>
                    <a:pt x="87069" y="29603"/>
                  </a:cubicBezTo>
                  <a:cubicBezTo>
                    <a:pt x="87148" y="29801"/>
                    <a:pt x="87227" y="29999"/>
                    <a:pt x="87307" y="30197"/>
                  </a:cubicBezTo>
                  <a:cubicBezTo>
                    <a:pt x="87386" y="30395"/>
                    <a:pt x="87465" y="30633"/>
                    <a:pt x="87544" y="30870"/>
                  </a:cubicBezTo>
                  <a:cubicBezTo>
                    <a:pt x="87584" y="31068"/>
                    <a:pt x="87663" y="31227"/>
                    <a:pt x="87703" y="31385"/>
                  </a:cubicBezTo>
                  <a:cubicBezTo>
                    <a:pt x="87861" y="31940"/>
                    <a:pt x="87980" y="32455"/>
                    <a:pt x="88138" y="33009"/>
                  </a:cubicBezTo>
                  <a:cubicBezTo>
                    <a:pt x="88218" y="33287"/>
                    <a:pt x="88297" y="33564"/>
                    <a:pt x="88336" y="33881"/>
                  </a:cubicBezTo>
                  <a:cubicBezTo>
                    <a:pt x="88416" y="34158"/>
                    <a:pt x="88495" y="34435"/>
                    <a:pt x="88574" y="34713"/>
                  </a:cubicBezTo>
                  <a:cubicBezTo>
                    <a:pt x="88931" y="36456"/>
                    <a:pt x="89168" y="38238"/>
                    <a:pt x="89168" y="40021"/>
                  </a:cubicBezTo>
                  <a:cubicBezTo>
                    <a:pt x="89208" y="40972"/>
                    <a:pt x="89208" y="41883"/>
                    <a:pt x="89129" y="42833"/>
                  </a:cubicBezTo>
                  <a:cubicBezTo>
                    <a:pt x="89129" y="43427"/>
                    <a:pt x="89050" y="44061"/>
                    <a:pt x="89010" y="44655"/>
                  </a:cubicBezTo>
                  <a:cubicBezTo>
                    <a:pt x="88931" y="45091"/>
                    <a:pt x="88891" y="45487"/>
                    <a:pt x="88812" y="45883"/>
                  </a:cubicBezTo>
                  <a:cubicBezTo>
                    <a:pt x="88733" y="46557"/>
                    <a:pt x="88614" y="47230"/>
                    <a:pt x="88455" y="47864"/>
                  </a:cubicBezTo>
                  <a:cubicBezTo>
                    <a:pt x="88336" y="48498"/>
                    <a:pt x="88178" y="49171"/>
                    <a:pt x="87980" y="49805"/>
                  </a:cubicBezTo>
                  <a:cubicBezTo>
                    <a:pt x="87901" y="50082"/>
                    <a:pt x="87822" y="50399"/>
                    <a:pt x="87742" y="50677"/>
                  </a:cubicBezTo>
                  <a:cubicBezTo>
                    <a:pt x="87703" y="50795"/>
                    <a:pt x="87663" y="50914"/>
                    <a:pt x="87623" y="51033"/>
                  </a:cubicBezTo>
                  <a:cubicBezTo>
                    <a:pt x="87623" y="51073"/>
                    <a:pt x="87584" y="51152"/>
                    <a:pt x="87544" y="51192"/>
                  </a:cubicBezTo>
                  <a:cubicBezTo>
                    <a:pt x="87465" y="51310"/>
                    <a:pt x="87346" y="51390"/>
                    <a:pt x="87227" y="51390"/>
                  </a:cubicBezTo>
                  <a:cubicBezTo>
                    <a:pt x="87188" y="51409"/>
                    <a:pt x="87138" y="51419"/>
                    <a:pt x="87089" y="51419"/>
                  </a:cubicBezTo>
                  <a:cubicBezTo>
                    <a:pt x="87039" y="51419"/>
                    <a:pt x="86990" y="51409"/>
                    <a:pt x="86950" y="51390"/>
                  </a:cubicBezTo>
                  <a:cubicBezTo>
                    <a:pt x="86871" y="51390"/>
                    <a:pt x="86792" y="51350"/>
                    <a:pt x="86712" y="51271"/>
                  </a:cubicBezTo>
                  <a:cubicBezTo>
                    <a:pt x="86673" y="51231"/>
                    <a:pt x="86673" y="51192"/>
                    <a:pt x="86633" y="51152"/>
                  </a:cubicBezTo>
                  <a:cubicBezTo>
                    <a:pt x="86633" y="51112"/>
                    <a:pt x="86594" y="51073"/>
                    <a:pt x="86594" y="51033"/>
                  </a:cubicBezTo>
                  <a:lnTo>
                    <a:pt x="86554" y="50954"/>
                  </a:lnTo>
                  <a:cubicBezTo>
                    <a:pt x="86554" y="50914"/>
                    <a:pt x="86554" y="50835"/>
                    <a:pt x="86554" y="50795"/>
                  </a:cubicBezTo>
                  <a:cubicBezTo>
                    <a:pt x="86594" y="50637"/>
                    <a:pt x="86594" y="50518"/>
                    <a:pt x="86633" y="50360"/>
                  </a:cubicBezTo>
                  <a:cubicBezTo>
                    <a:pt x="86633" y="50241"/>
                    <a:pt x="86673" y="50082"/>
                    <a:pt x="86712" y="49964"/>
                  </a:cubicBezTo>
                  <a:cubicBezTo>
                    <a:pt x="86752" y="49647"/>
                    <a:pt x="86792" y="49369"/>
                    <a:pt x="86871" y="49092"/>
                  </a:cubicBezTo>
                  <a:cubicBezTo>
                    <a:pt x="87307" y="47072"/>
                    <a:pt x="87663" y="45012"/>
                    <a:pt x="87782" y="42913"/>
                  </a:cubicBezTo>
                  <a:cubicBezTo>
                    <a:pt x="87822" y="41407"/>
                    <a:pt x="87861" y="39862"/>
                    <a:pt x="87742" y="38357"/>
                  </a:cubicBezTo>
                  <a:cubicBezTo>
                    <a:pt x="87742" y="37921"/>
                    <a:pt x="87703" y="37525"/>
                    <a:pt x="87623" y="37129"/>
                  </a:cubicBezTo>
                  <a:lnTo>
                    <a:pt x="87544" y="36535"/>
                  </a:lnTo>
                  <a:cubicBezTo>
                    <a:pt x="87505" y="36139"/>
                    <a:pt x="87425" y="35743"/>
                    <a:pt x="87386" y="35347"/>
                  </a:cubicBezTo>
                  <a:cubicBezTo>
                    <a:pt x="87267" y="34752"/>
                    <a:pt x="87148" y="34158"/>
                    <a:pt x="86990" y="33604"/>
                  </a:cubicBezTo>
                  <a:cubicBezTo>
                    <a:pt x="86752" y="32574"/>
                    <a:pt x="86594" y="31583"/>
                    <a:pt x="86316" y="30593"/>
                  </a:cubicBezTo>
                  <a:cubicBezTo>
                    <a:pt x="86158" y="30078"/>
                    <a:pt x="85999" y="29524"/>
                    <a:pt x="85801" y="29009"/>
                  </a:cubicBezTo>
                  <a:cubicBezTo>
                    <a:pt x="85484" y="28177"/>
                    <a:pt x="85128" y="27305"/>
                    <a:pt x="84771" y="26473"/>
                  </a:cubicBezTo>
                  <a:cubicBezTo>
                    <a:pt x="84534" y="25958"/>
                    <a:pt x="84058" y="25008"/>
                    <a:pt x="83543" y="24414"/>
                  </a:cubicBezTo>
                  <a:cubicBezTo>
                    <a:pt x="83504" y="24374"/>
                    <a:pt x="83504" y="24374"/>
                    <a:pt x="83464" y="24334"/>
                  </a:cubicBezTo>
                  <a:cubicBezTo>
                    <a:pt x="83425" y="24295"/>
                    <a:pt x="83385" y="24255"/>
                    <a:pt x="83345" y="24176"/>
                  </a:cubicBezTo>
                  <a:cubicBezTo>
                    <a:pt x="83266" y="24136"/>
                    <a:pt x="83187" y="24057"/>
                    <a:pt x="83108" y="24017"/>
                  </a:cubicBezTo>
                  <a:cubicBezTo>
                    <a:pt x="83028" y="23978"/>
                    <a:pt x="82989" y="23938"/>
                    <a:pt x="82910" y="23899"/>
                  </a:cubicBezTo>
                  <a:cubicBezTo>
                    <a:pt x="82870" y="23899"/>
                    <a:pt x="82870" y="23899"/>
                    <a:pt x="82870" y="23859"/>
                  </a:cubicBezTo>
                  <a:cubicBezTo>
                    <a:pt x="82830" y="23859"/>
                    <a:pt x="82830" y="23819"/>
                    <a:pt x="82830" y="23819"/>
                  </a:cubicBezTo>
                  <a:cubicBezTo>
                    <a:pt x="82830" y="23740"/>
                    <a:pt x="82870" y="23700"/>
                    <a:pt x="82949" y="23700"/>
                  </a:cubicBezTo>
                  <a:close/>
                  <a:moveTo>
                    <a:pt x="86237" y="53489"/>
                  </a:moveTo>
                  <a:cubicBezTo>
                    <a:pt x="86277" y="53529"/>
                    <a:pt x="86277" y="53529"/>
                    <a:pt x="86316" y="53529"/>
                  </a:cubicBezTo>
                  <a:cubicBezTo>
                    <a:pt x="86316" y="53529"/>
                    <a:pt x="86356" y="53568"/>
                    <a:pt x="86356" y="53568"/>
                  </a:cubicBezTo>
                  <a:cubicBezTo>
                    <a:pt x="86395" y="53608"/>
                    <a:pt x="86435" y="53608"/>
                    <a:pt x="86435" y="53648"/>
                  </a:cubicBezTo>
                  <a:cubicBezTo>
                    <a:pt x="86514" y="53766"/>
                    <a:pt x="86554" y="53885"/>
                    <a:pt x="86514" y="54004"/>
                  </a:cubicBezTo>
                  <a:cubicBezTo>
                    <a:pt x="86480" y="54212"/>
                    <a:pt x="86294" y="54328"/>
                    <a:pt x="86090" y="54328"/>
                  </a:cubicBezTo>
                  <a:cubicBezTo>
                    <a:pt x="86060" y="54328"/>
                    <a:pt x="86030" y="54326"/>
                    <a:pt x="85999" y="54321"/>
                  </a:cubicBezTo>
                  <a:lnTo>
                    <a:pt x="85999" y="54281"/>
                  </a:lnTo>
                  <a:cubicBezTo>
                    <a:pt x="85801" y="54242"/>
                    <a:pt x="85643" y="54004"/>
                    <a:pt x="85722" y="53766"/>
                  </a:cubicBezTo>
                  <a:cubicBezTo>
                    <a:pt x="85722" y="53727"/>
                    <a:pt x="85762" y="53687"/>
                    <a:pt x="85801" y="53648"/>
                  </a:cubicBezTo>
                  <a:cubicBezTo>
                    <a:pt x="85801" y="53648"/>
                    <a:pt x="85801" y="53648"/>
                    <a:pt x="85841" y="53608"/>
                  </a:cubicBezTo>
                  <a:cubicBezTo>
                    <a:pt x="85841" y="53608"/>
                    <a:pt x="85841" y="53568"/>
                    <a:pt x="85881" y="53568"/>
                  </a:cubicBezTo>
                  <a:cubicBezTo>
                    <a:pt x="85920" y="53529"/>
                    <a:pt x="85960" y="53529"/>
                    <a:pt x="85999" y="53489"/>
                  </a:cubicBezTo>
                  <a:close/>
                  <a:moveTo>
                    <a:pt x="24175" y="37905"/>
                  </a:moveTo>
                  <a:cubicBezTo>
                    <a:pt x="24197" y="37905"/>
                    <a:pt x="24221" y="37910"/>
                    <a:pt x="24244" y="37921"/>
                  </a:cubicBezTo>
                  <a:lnTo>
                    <a:pt x="24323" y="37921"/>
                  </a:lnTo>
                  <a:cubicBezTo>
                    <a:pt x="24363" y="37961"/>
                    <a:pt x="24402" y="37961"/>
                    <a:pt x="24442" y="38001"/>
                  </a:cubicBezTo>
                  <a:cubicBezTo>
                    <a:pt x="24481" y="38040"/>
                    <a:pt x="24481" y="38080"/>
                    <a:pt x="24521" y="38119"/>
                  </a:cubicBezTo>
                  <a:cubicBezTo>
                    <a:pt x="24561" y="38238"/>
                    <a:pt x="24561" y="38357"/>
                    <a:pt x="24521" y="38516"/>
                  </a:cubicBezTo>
                  <a:cubicBezTo>
                    <a:pt x="24521" y="38555"/>
                    <a:pt x="24521" y="38634"/>
                    <a:pt x="24521" y="38674"/>
                  </a:cubicBezTo>
                  <a:cubicBezTo>
                    <a:pt x="24481" y="38991"/>
                    <a:pt x="24481" y="39308"/>
                    <a:pt x="24442" y="39625"/>
                  </a:cubicBezTo>
                  <a:cubicBezTo>
                    <a:pt x="24442" y="40219"/>
                    <a:pt x="24442" y="40813"/>
                    <a:pt x="24442" y="41407"/>
                  </a:cubicBezTo>
                  <a:cubicBezTo>
                    <a:pt x="24442" y="41922"/>
                    <a:pt x="24481" y="42477"/>
                    <a:pt x="24521" y="42992"/>
                  </a:cubicBezTo>
                  <a:cubicBezTo>
                    <a:pt x="24521" y="43269"/>
                    <a:pt x="24561" y="43546"/>
                    <a:pt x="24561" y="43824"/>
                  </a:cubicBezTo>
                  <a:cubicBezTo>
                    <a:pt x="24640" y="44854"/>
                    <a:pt x="24798" y="45883"/>
                    <a:pt x="25036" y="46874"/>
                  </a:cubicBezTo>
                  <a:cubicBezTo>
                    <a:pt x="25194" y="47547"/>
                    <a:pt x="25392" y="48221"/>
                    <a:pt x="25591" y="48894"/>
                  </a:cubicBezTo>
                  <a:cubicBezTo>
                    <a:pt x="25828" y="49528"/>
                    <a:pt x="26106" y="50201"/>
                    <a:pt x="26383" y="50795"/>
                  </a:cubicBezTo>
                  <a:cubicBezTo>
                    <a:pt x="26977" y="52063"/>
                    <a:pt x="27730" y="53251"/>
                    <a:pt x="28601" y="54281"/>
                  </a:cubicBezTo>
                  <a:cubicBezTo>
                    <a:pt x="28601" y="54321"/>
                    <a:pt x="28601" y="54321"/>
                    <a:pt x="28601" y="54321"/>
                  </a:cubicBezTo>
                  <a:cubicBezTo>
                    <a:pt x="28918" y="54717"/>
                    <a:pt x="29274" y="55074"/>
                    <a:pt x="29631" y="55470"/>
                  </a:cubicBezTo>
                  <a:cubicBezTo>
                    <a:pt x="30463" y="56341"/>
                    <a:pt x="31414" y="57094"/>
                    <a:pt x="32443" y="57728"/>
                  </a:cubicBezTo>
                  <a:cubicBezTo>
                    <a:pt x="33236" y="58203"/>
                    <a:pt x="34068" y="58559"/>
                    <a:pt x="34860" y="58837"/>
                  </a:cubicBezTo>
                  <a:cubicBezTo>
                    <a:pt x="34939" y="58876"/>
                    <a:pt x="35058" y="58876"/>
                    <a:pt x="35137" y="58916"/>
                  </a:cubicBezTo>
                  <a:cubicBezTo>
                    <a:pt x="35335" y="58995"/>
                    <a:pt x="35573" y="59035"/>
                    <a:pt x="35771" y="59114"/>
                  </a:cubicBezTo>
                  <a:cubicBezTo>
                    <a:pt x="36048" y="59154"/>
                    <a:pt x="36286" y="59233"/>
                    <a:pt x="36563" y="59272"/>
                  </a:cubicBezTo>
                  <a:cubicBezTo>
                    <a:pt x="36761" y="59312"/>
                    <a:pt x="36959" y="59352"/>
                    <a:pt x="37157" y="59391"/>
                  </a:cubicBezTo>
                  <a:cubicBezTo>
                    <a:pt x="37276" y="59391"/>
                    <a:pt x="37435" y="59431"/>
                    <a:pt x="37553" y="59431"/>
                  </a:cubicBezTo>
                  <a:cubicBezTo>
                    <a:pt x="37672" y="59431"/>
                    <a:pt x="37791" y="59471"/>
                    <a:pt x="37910" y="59471"/>
                  </a:cubicBezTo>
                  <a:cubicBezTo>
                    <a:pt x="38108" y="59471"/>
                    <a:pt x="38306" y="59471"/>
                    <a:pt x="38504" y="59510"/>
                  </a:cubicBezTo>
                  <a:lnTo>
                    <a:pt x="38544" y="59510"/>
                  </a:lnTo>
                  <a:cubicBezTo>
                    <a:pt x="38685" y="59515"/>
                    <a:pt x="38825" y="59518"/>
                    <a:pt x="38965" y="59518"/>
                  </a:cubicBezTo>
                  <a:cubicBezTo>
                    <a:pt x="39925" y="59518"/>
                    <a:pt x="40858" y="59401"/>
                    <a:pt x="41792" y="59193"/>
                  </a:cubicBezTo>
                  <a:cubicBezTo>
                    <a:pt x="42465" y="59035"/>
                    <a:pt x="43139" y="58837"/>
                    <a:pt x="43812" y="58599"/>
                  </a:cubicBezTo>
                  <a:cubicBezTo>
                    <a:pt x="43931" y="58559"/>
                    <a:pt x="44090" y="58480"/>
                    <a:pt x="44208" y="58441"/>
                  </a:cubicBezTo>
                  <a:cubicBezTo>
                    <a:pt x="44842" y="58163"/>
                    <a:pt x="45516" y="57886"/>
                    <a:pt x="46110" y="57530"/>
                  </a:cubicBezTo>
                  <a:cubicBezTo>
                    <a:pt x="46387" y="57371"/>
                    <a:pt x="46625" y="57252"/>
                    <a:pt x="46862" y="57094"/>
                  </a:cubicBezTo>
                  <a:cubicBezTo>
                    <a:pt x="47100" y="56935"/>
                    <a:pt x="47338" y="56777"/>
                    <a:pt x="47575" y="56618"/>
                  </a:cubicBezTo>
                  <a:cubicBezTo>
                    <a:pt x="47813" y="56460"/>
                    <a:pt x="48051" y="56302"/>
                    <a:pt x="48288" y="56103"/>
                  </a:cubicBezTo>
                  <a:cubicBezTo>
                    <a:pt x="48645" y="55866"/>
                    <a:pt x="49001" y="55589"/>
                    <a:pt x="49318" y="55311"/>
                  </a:cubicBezTo>
                  <a:cubicBezTo>
                    <a:pt x="49873" y="54836"/>
                    <a:pt x="50388" y="54361"/>
                    <a:pt x="50903" y="53806"/>
                  </a:cubicBezTo>
                  <a:cubicBezTo>
                    <a:pt x="51655" y="53053"/>
                    <a:pt x="52329" y="52221"/>
                    <a:pt x="52963" y="51350"/>
                  </a:cubicBezTo>
                  <a:cubicBezTo>
                    <a:pt x="53002" y="51310"/>
                    <a:pt x="53002" y="51310"/>
                    <a:pt x="53042" y="51271"/>
                  </a:cubicBezTo>
                  <a:cubicBezTo>
                    <a:pt x="53042" y="51271"/>
                    <a:pt x="53042" y="51271"/>
                    <a:pt x="53082" y="51231"/>
                  </a:cubicBezTo>
                  <a:lnTo>
                    <a:pt x="53161" y="51112"/>
                  </a:lnTo>
                  <a:cubicBezTo>
                    <a:pt x="53359" y="50914"/>
                    <a:pt x="53517" y="50637"/>
                    <a:pt x="53755" y="50558"/>
                  </a:cubicBezTo>
                  <a:lnTo>
                    <a:pt x="53993" y="50558"/>
                  </a:lnTo>
                  <a:cubicBezTo>
                    <a:pt x="54032" y="50597"/>
                    <a:pt x="54072" y="50597"/>
                    <a:pt x="54111" y="50637"/>
                  </a:cubicBezTo>
                  <a:cubicBezTo>
                    <a:pt x="54151" y="50637"/>
                    <a:pt x="54151" y="50677"/>
                    <a:pt x="54191" y="50716"/>
                  </a:cubicBezTo>
                  <a:cubicBezTo>
                    <a:pt x="54230" y="50795"/>
                    <a:pt x="54230" y="50914"/>
                    <a:pt x="54230" y="51033"/>
                  </a:cubicBezTo>
                  <a:cubicBezTo>
                    <a:pt x="54111" y="51429"/>
                    <a:pt x="53913" y="51825"/>
                    <a:pt x="53715" y="52182"/>
                  </a:cubicBezTo>
                  <a:cubicBezTo>
                    <a:pt x="53636" y="52340"/>
                    <a:pt x="53517" y="52538"/>
                    <a:pt x="53398" y="52697"/>
                  </a:cubicBezTo>
                  <a:cubicBezTo>
                    <a:pt x="53359" y="52776"/>
                    <a:pt x="53280" y="52855"/>
                    <a:pt x="53240" y="52934"/>
                  </a:cubicBezTo>
                  <a:cubicBezTo>
                    <a:pt x="53200" y="53053"/>
                    <a:pt x="53121" y="53133"/>
                    <a:pt x="53082" y="53212"/>
                  </a:cubicBezTo>
                  <a:cubicBezTo>
                    <a:pt x="51854" y="54915"/>
                    <a:pt x="50309" y="56420"/>
                    <a:pt x="48566" y="57648"/>
                  </a:cubicBezTo>
                  <a:cubicBezTo>
                    <a:pt x="48328" y="57807"/>
                    <a:pt x="48051" y="58005"/>
                    <a:pt x="47813" y="58163"/>
                  </a:cubicBezTo>
                  <a:cubicBezTo>
                    <a:pt x="47536" y="58361"/>
                    <a:pt x="47219" y="58520"/>
                    <a:pt x="46902" y="58678"/>
                  </a:cubicBezTo>
                  <a:cubicBezTo>
                    <a:pt x="46744" y="58797"/>
                    <a:pt x="46585" y="58876"/>
                    <a:pt x="46427" y="58956"/>
                  </a:cubicBezTo>
                  <a:cubicBezTo>
                    <a:pt x="46110" y="59114"/>
                    <a:pt x="45793" y="59272"/>
                    <a:pt x="45476" y="59431"/>
                  </a:cubicBezTo>
                  <a:cubicBezTo>
                    <a:pt x="44842" y="59708"/>
                    <a:pt x="44208" y="59946"/>
                    <a:pt x="43575" y="60144"/>
                  </a:cubicBezTo>
                  <a:cubicBezTo>
                    <a:pt x="43060" y="60302"/>
                    <a:pt x="42545" y="60421"/>
                    <a:pt x="42030" y="60540"/>
                  </a:cubicBezTo>
                  <a:cubicBezTo>
                    <a:pt x="41713" y="60619"/>
                    <a:pt x="41396" y="60699"/>
                    <a:pt x="41039" y="60738"/>
                  </a:cubicBezTo>
                  <a:cubicBezTo>
                    <a:pt x="40415" y="60827"/>
                    <a:pt x="39769" y="60872"/>
                    <a:pt x="39134" y="60872"/>
                  </a:cubicBezTo>
                  <a:cubicBezTo>
                    <a:pt x="38923" y="60872"/>
                    <a:pt x="38712" y="60867"/>
                    <a:pt x="38504" y="60857"/>
                  </a:cubicBezTo>
                  <a:cubicBezTo>
                    <a:pt x="38227" y="60857"/>
                    <a:pt x="37950" y="60857"/>
                    <a:pt x="37672" y="60817"/>
                  </a:cubicBezTo>
                  <a:cubicBezTo>
                    <a:pt x="36880" y="60738"/>
                    <a:pt x="36127" y="60580"/>
                    <a:pt x="35335" y="60382"/>
                  </a:cubicBezTo>
                  <a:cubicBezTo>
                    <a:pt x="35137" y="60342"/>
                    <a:pt x="34939" y="60263"/>
                    <a:pt x="34701" y="60184"/>
                  </a:cubicBezTo>
                  <a:cubicBezTo>
                    <a:pt x="34305" y="60065"/>
                    <a:pt x="33870" y="59906"/>
                    <a:pt x="33473" y="59708"/>
                  </a:cubicBezTo>
                  <a:cubicBezTo>
                    <a:pt x="32681" y="59352"/>
                    <a:pt x="31929" y="58916"/>
                    <a:pt x="31176" y="58441"/>
                  </a:cubicBezTo>
                  <a:cubicBezTo>
                    <a:pt x="30819" y="58163"/>
                    <a:pt x="30502" y="57926"/>
                    <a:pt x="30146" y="57648"/>
                  </a:cubicBezTo>
                  <a:cubicBezTo>
                    <a:pt x="29829" y="57371"/>
                    <a:pt x="29512" y="57054"/>
                    <a:pt x="29195" y="56737"/>
                  </a:cubicBezTo>
                  <a:cubicBezTo>
                    <a:pt x="27769" y="55390"/>
                    <a:pt x="26620" y="53727"/>
                    <a:pt x="25709" y="51944"/>
                  </a:cubicBezTo>
                  <a:cubicBezTo>
                    <a:pt x="25630" y="51746"/>
                    <a:pt x="25511" y="51548"/>
                    <a:pt x="25432" y="51350"/>
                  </a:cubicBezTo>
                  <a:cubicBezTo>
                    <a:pt x="25234" y="50914"/>
                    <a:pt x="25076" y="50518"/>
                    <a:pt x="24917" y="50082"/>
                  </a:cubicBezTo>
                  <a:cubicBezTo>
                    <a:pt x="24759" y="49686"/>
                    <a:pt x="24640" y="49251"/>
                    <a:pt x="24521" y="48854"/>
                  </a:cubicBezTo>
                  <a:cubicBezTo>
                    <a:pt x="24363" y="48300"/>
                    <a:pt x="24204" y="47706"/>
                    <a:pt x="24125" y="47151"/>
                  </a:cubicBezTo>
                  <a:cubicBezTo>
                    <a:pt x="23927" y="46200"/>
                    <a:pt x="23808" y="45250"/>
                    <a:pt x="23768" y="44299"/>
                  </a:cubicBezTo>
                  <a:cubicBezTo>
                    <a:pt x="23808" y="44220"/>
                    <a:pt x="23808" y="44101"/>
                    <a:pt x="23808" y="43942"/>
                  </a:cubicBezTo>
                  <a:cubicBezTo>
                    <a:pt x="23808" y="43863"/>
                    <a:pt x="23808" y="43784"/>
                    <a:pt x="23768" y="43705"/>
                  </a:cubicBezTo>
                  <a:cubicBezTo>
                    <a:pt x="23768" y="43626"/>
                    <a:pt x="23768" y="43546"/>
                    <a:pt x="23768" y="43467"/>
                  </a:cubicBezTo>
                  <a:cubicBezTo>
                    <a:pt x="23768" y="43388"/>
                    <a:pt x="23768" y="43348"/>
                    <a:pt x="23768" y="43269"/>
                  </a:cubicBezTo>
                  <a:cubicBezTo>
                    <a:pt x="23768" y="43150"/>
                    <a:pt x="23768" y="43031"/>
                    <a:pt x="23768" y="42873"/>
                  </a:cubicBezTo>
                  <a:cubicBezTo>
                    <a:pt x="23729" y="42794"/>
                    <a:pt x="23729" y="42754"/>
                    <a:pt x="23729" y="42675"/>
                  </a:cubicBezTo>
                  <a:cubicBezTo>
                    <a:pt x="23729" y="42398"/>
                    <a:pt x="23729" y="42120"/>
                    <a:pt x="23729" y="41803"/>
                  </a:cubicBezTo>
                  <a:cubicBezTo>
                    <a:pt x="23689" y="41566"/>
                    <a:pt x="23689" y="41288"/>
                    <a:pt x="23689" y="41051"/>
                  </a:cubicBezTo>
                  <a:cubicBezTo>
                    <a:pt x="23650" y="39625"/>
                    <a:pt x="23729" y="38278"/>
                    <a:pt x="24046" y="37961"/>
                  </a:cubicBezTo>
                  <a:cubicBezTo>
                    <a:pt x="24074" y="37933"/>
                    <a:pt x="24121" y="37905"/>
                    <a:pt x="24175" y="37905"/>
                  </a:cubicBezTo>
                  <a:close/>
                  <a:moveTo>
                    <a:pt x="59945" y="53006"/>
                  </a:moveTo>
                  <a:cubicBezTo>
                    <a:pt x="60378" y="53006"/>
                    <a:pt x="60814" y="53047"/>
                    <a:pt x="61242" y="53133"/>
                  </a:cubicBezTo>
                  <a:cubicBezTo>
                    <a:pt x="61598" y="53172"/>
                    <a:pt x="61955" y="53251"/>
                    <a:pt x="62311" y="53370"/>
                  </a:cubicBezTo>
                  <a:cubicBezTo>
                    <a:pt x="62470" y="53410"/>
                    <a:pt x="62628" y="53489"/>
                    <a:pt x="62787" y="53529"/>
                  </a:cubicBezTo>
                  <a:cubicBezTo>
                    <a:pt x="63143" y="53687"/>
                    <a:pt x="63420" y="53806"/>
                    <a:pt x="63737" y="53964"/>
                  </a:cubicBezTo>
                  <a:cubicBezTo>
                    <a:pt x="63896" y="54044"/>
                    <a:pt x="64054" y="54123"/>
                    <a:pt x="64173" y="54242"/>
                  </a:cubicBezTo>
                  <a:cubicBezTo>
                    <a:pt x="64292" y="54281"/>
                    <a:pt x="64371" y="54361"/>
                    <a:pt x="64490" y="54440"/>
                  </a:cubicBezTo>
                  <a:cubicBezTo>
                    <a:pt x="64609" y="54519"/>
                    <a:pt x="64767" y="54638"/>
                    <a:pt x="64886" y="54757"/>
                  </a:cubicBezTo>
                  <a:cubicBezTo>
                    <a:pt x="65995" y="55628"/>
                    <a:pt x="66827" y="56777"/>
                    <a:pt x="67302" y="58124"/>
                  </a:cubicBezTo>
                  <a:cubicBezTo>
                    <a:pt x="67342" y="58203"/>
                    <a:pt x="67382" y="58322"/>
                    <a:pt x="67421" y="58441"/>
                  </a:cubicBezTo>
                  <a:cubicBezTo>
                    <a:pt x="67500" y="58639"/>
                    <a:pt x="67540" y="58797"/>
                    <a:pt x="67580" y="58995"/>
                  </a:cubicBezTo>
                  <a:cubicBezTo>
                    <a:pt x="67659" y="59312"/>
                    <a:pt x="67698" y="59629"/>
                    <a:pt x="67738" y="59946"/>
                  </a:cubicBezTo>
                  <a:cubicBezTo>
                    <a:pt x="67817" y="60659"/>
                    <a:pt x="67817" y="61372"/>
                    <a:pt x="67698" y="62085"/>
                  </a:cubicBezTo>
                  <a:cubicBezTo>
                    <a:pt x="67619" y="62521"/>
                    <a:pt x="67540" y="62917"/>
                    <a:pt x="67421" y="63313"/>
                  </a:cubicBezTo>
                  <a:cubicBezTo>
                    <a:pt x="67263" y="63669"/>
                    <a:pt x="67104" y="64066"/>
                    <a:pt x="66946" y="64422"/>
                  </a:cubicBezTo>
                  <a:cubicBezTo>
                    <a:pt x="66550" y="65135"/>
                    <a:pt x="66074" y="65769"/>
                    <a:pt x="65520" y="66324"/>
                  </a:cubicBezTo>
                  <a:cubicBezTo>
                    <a:pt x="65441" y="66442"/>
                    <a:pt x="65361" y="66522"/>
                    <a:pt x="65242" y="66601"/>
                  </a:cubicBezTo>
                  <a:cubicBezTo>
                    <a:pt x="65044" y="66759"/>
                    <a:pt x="64846" y="66918"/>
                    <a:pt x="64648" y="67076"/>
                  </a:cubicBezTo>
                  <a:cubicBezTo>
                    <a:pt x="64450" y="67235"/>
                    <a:pt x="64252" y="67393"/>
                    <a:pt x="64054" y="67512"/>
                  </a:cubicBezTo>
                  <a:cubicBezTo>
                    <a:pt x="63816" y="67631"/>
                    <a:pt x="63618" y="67750"/>
                    <a:pt x="63381" y="67868"/>
                  </a:cubicBezTo>
                  <a:cubicBezTo>
                    <a:pt x="63143" y="67987"/>
                    <a:pt x="62905" y="68066"/>
                    <a:pt x="62668" y="68185"/>
                  </a:cubicBezTo>
                  <a:cubicBezTo>
                    <a:pt x="62351" y="68265"/>
                    <a:pt x="62034" y="68383"/>
                    <a:pt x="61717" y="68463"/>
                  </a:cubicBezTo>
                  <a:cubicBezTo>
                    <a:pt x="61163" y="68578"/>
                    <a:pt x="60582" y="68640"/>
                    <a:pt x="59998" y="68640"/>
                  </a:cubicBezTo>
                  <a:cubicBezTo>
                    <a:pt x="59580" y="68640"/>
                    <a:pt x="59159" y="68608"/>
                    <a:pt x="58746" y="68542"/>
                  </a:cubicBezTo>
                  <a:cubicBezTo>
                    <a:pt x="58588" y="68502"/>
                    <a:pt x="58429" y="68463"/>
                    <a:pt x="58271" y="68463"/>
                  </a:cubicBezTo>
                  <a:cubicBezTo>
                    <a:pt x="58073" y="68383"/>
                    <a:pt x="57835" y="68344"/>
                    <a:pt x="57637" y="68265"/>
                  </a:cubicBezTo>
                  <a:cubicBezTo>
                    <a:pt x="56528" y="67908"/>
                    <a:pt x="55537" y="67314"/>
                    <a:pt x="54706" y="66561"/>
                  </a:cubicBezTo>
                  <a:cubicBezTo>
                    <a:pt x="54626" y="66522"/>
                    <a:pt x="54547" y="66442"/>
                    <a:pt x="54468" y="66363"/>
                  </a:cubicBezTo>
                  <a:cubicBezTo>
                    <a:pt x="54389" y="66284"/>
                    <a:pt x="54349" y="66205"/>
                    <a:pt x="54270" y="66125"/>
                  </a:cubicBezTo>
                  <a:cubicBezTo>
                    <a:pt x="54072" y="65927"/>
                    <a:pt x="53874" y="65690"/>
                    <a:pt x="53676" y="65452"/>
                  </a:cubicBezTo>
                  <a:cubicBezTo>
                    <a:pt x="52725" y="64145"/>
                    <a:pt x="52170" y="62521"/>
                    <a:pt x="52170" y="60817"/>
                  </a:cubicBezTo>
                  <a:cubicBezTo>
                    <a:pt x="52170" y="60619"/>
                    <a:pt x="52170" y="60421"/>
                    <a:pt x="52210" y="60223"/>
                  </a:cubicBezTo>
                  <a:cubicBezTo>
                    <a:pt x="52210" y="60065"/>
                    <a:pt x="52210" y="59946"/>
                    <a:pt x="52250" y="59787"/>
                  </a:cubicBezTo>
                  <a:cubicBezTo>
                    <a:pt x="52250" y="59708"/>
                    <a:pt x="52250" y="59629"/>
                    <a:pt x="52289" y="59550"/>
                  </a:cubicBezTo>
                  <a:cubicBezTo>
                    <a:pt x="52329" y="59272"/>
                    <a:pt x="52408" y="58995"/>
                    <a:pt x="52487" y="58678"/>
                  </a:cubicBezTo>
                  <a:cubicBezTo>
                    <a:pt x="52527" y="58559"/>
                    <a:pt x="52567" y="58401"/>
                    <a:pt x="52606" y="58282"/>
                  </a:cubicBezTo>
                  <a:cubicBezTo>
                    <a:pt x="52725" y="58005"/>
                    <a:pt x="52804" y="57728"/>
                    <a:pt x="52923" y="57450"/>
                  </a:cubicBezTo>
                  <a:cubicBezTo>
                    <a:pt x="53002" y="57331"/>
                    <a:pt x="53082" y="57213"/>
                    <a:pt x="53121" y="57094"/>
                  </a:cubicBezTo>
                  <a:cubicBezTo>
                    <a:pt x="53280" y="56817"/>
                    <a:pt x="53438" y="56579"/>
                    <a:pt x="53596" y="56341"/>
                  </a:cubicBezTo>
                  <a:cubicBezTo>
                    <a:pt x="53795" y="56064"/>
                    <a:pt x="53993" y="55787"/>
                    <a:pt x="54230" y="55549"/>
                  </a:cubicBezTo>
                  <a:cubicBezTo>
                    <a:pt x="54309" y="55470"/>
                    <a:pt x="54389" y="55390"/>
                    <a:pt x="54468" y="55311"/>
                  </a:cubicBezTo>
                  <a:cubicBezTo>
                    <a:pt x="54547" y="55232"/>
                    <a:pt x="54626" y="55153"/>
                    <a:pt x="54745" y="55034"/>
                  </a:cubicBezTo>
                  <a:cubicBezTo>
                    <a:pt x="54904" y="54875"/>
                    <a:pt x="55102" y="54717"/>
                    <a:pt x="55300" y="54559"/>
                  </a:cubicBezTo>
                  <a:cubicBezTo>
                    <a:pt x="55537" y="54400"/>
                    <a:pt x="55736" y="54281"/>
                    <a:pt x="55934" y="54162"/>
                  </a:cubicBezTo>
                  <a:cubicBezTo>
                    <a:pt x="56171" y="54004"/>
                    <a:pt x="56409" y="53885"/>
                    <a:pt x="56607" y="53766"/>
                  </a:cubicBezTo>
                  <a:cubicBezTo>
                    <a:pt x="56845" y="53687"/>
                    <a:pt x="57082" y="53568"/>
                    <a:pt x="57320" y="53489"/>
                  </a:cubicBezTo>
                  <a:cubicBezTo>
                    <a:pt x="57637" y="53370"/>
                    <a:pt x="57954" y="53291"/>
                    <a:pt x="58271" y="53212"/>
                  </a:cubicBezTo>
                  <a:cubicBezTo>
                    <a:pt x="58810" y="53077"/>
                    <a:pt x="59376" y="53006"/>
                    <a:pt x="59945" y="53006"/>
                  </a:cubicBezTo>
                  <a:close/>
                  <a:moveTo>
                    <a:pt x="46284" y="1"/>
                  </a:moveTo>
                  <a:cubicBezTo>
                    <a:pt x="43951" y="1"/>
                    <a:pt x="41646" y="169"/>
                    <a:pt x="39376" y="488"/>
                  </a:cubicBezTo>
                  <a:cubicBezTo>
                    <a:pt x="21035" y="3142"/>
                    <a:pt x="5467" y="16214"/>
                    <a:pt x="1" y="34396"/>
                  </a:cubicBezTo>
                  <a:cubicBezTo>
                    <a:pt x="1" y="34435"/>
                    <a:pt x="41" y="34475"/>
                    <a:pt x="80" y="34515"/>
                  </a:cubicBezTo>
                  <a:cubicBezTo>
                    <a:pt x="239" y="34713"/>
                    <a:pt x="357" y="35069"/>
                    <a:pt x="556" y="35267"/>
                  </a:cubicBezTo>
                  <a:cubicBezTo>
                    <a:pt x="1031" y="35069"/>
                    <a:pt x="1863" y="34950"/>
                    <a:pt x="2021" y="34950"/>
                  </a:cubicBezTo>
                  <a:cubicBezTo>
                    <a:pt x="2183" y="34939"/>
                    <a:pt x="2343" y="34934"/>
                    <a:pt x="2503" y="34934"/>
                  </a:cubicBezTo>
                  <a:cubicBezTo>
                    <a:pt x="4022" y="34934"/>
                    <a:pt x="5422" y="35441"/>
                    <a:pt x="6497" y="36337"/>
                  </a:cubicBezTo>
                  <a:cubicBezTo>
                    <a:pt x="7482" y="33068"/>
                    <a:pt x="10524" y="30797"/>
                    <a:pt x="13909" y="30797"/>
                  </a:cubicBezTo>
                  <a:cubicBezTo>
                    <a:pt x="14339" y="30797"/>
                    <a:pt x="14775" y="30834"/>
                    <a:pt x="15212" y="30910"/>
                  </a:cubicBezTo>
                  <a:cubicBezTo>
                    <a:pt x="19490" y="31583"/>
                    <a:pt x="22382" y="35584"/>
                    <a:pt x="21669" y="39862"/>
                  </a:cubicBezTo>
                  <a:cubicBezTo>
                    <a:pt x="21061" y="43688"/>
                    <a:pt x="17710" y="46417"/>
                    <a:pt x="13946" y="46417"/>
                  </a:cubicBezTo>
                  <a:cubicBezTo>
                    <a:pt x="13540" y="46417"/>
                    <a:pt x="13129" y="46385"/>
                    <a:pt x="12717" y="46319"/>
                  </a:cubicBezTo>
                  <a:cubicBezTo>
                    <a:pt x="12320" y="46240"/>
                    <a:pt x="11964" y="46161"/>
                    <a:pt x="11607" y="46042"/>
                  </a:cubicBezTo>
                  <a:cubicBezTo>
                    <a:pt x="10538" y="45685"/>
                    <a:pt x="9587" y="45131"/>
                    <a:pt x="8795" y="44418"/>
                  </a:cubicBezTo>
                  <a:cubicBezTo>
                    <a:pt x="8755" y="44457"/>
                    <a:pt x="8755" y="44497"/>
                    <a:pt x="8716" y="44537"/>
                  </a:cubicBezTo>
                  <a:cubicBezTo>
                    <a:pt x="8716" y="44537"/>
                    <a:pt x="8676" y="44537"/>
                    <a:pt x="8676" y="44576"/>
                  </a:cubicBezTo>
                  <a:cubicBezTo>
                    <a:pt x="8795" y="44735"/>
                    <a:pt x="8914" y="44893"/>
                    <a:pt x="9033" y="45052"/>
                  </a:cubicBezTo>
                  <a:cubicBezTo>
                    <a:pt x="10181" y="46596"/>
                    <a:pt x="11251" y="48379"/>
                    <a:pt x="12083" y="50241"/>
                  </a:cubicBezTo>
                  <a:lnTo>
                    <a:pt x="12122" y="50241"/>
                  </a:lnTo>
                  <a:cubicBezTo>
                    <a:pt x="12400" y="50795"/>
                    <a:pt x="12598" y="51390"/>
                    <a:pt x="12796" y="51944"/>
                  </a:cubicBezTo>
                  <a:cubicBezTo>
                    <a:pt x="12835" y="52063"/>
                    <a:pt x="12875" y="52142"/>
                    <a:pt x="12915" y="52261"/>
                  </a:cubicBezTo>
                  <a:cubicBezTo>
                    <a:pt x="13033" y="52578"/>
                    <a:pt x="13113" y="52934"/>
                    <a:pt x="13192" y="53251"/>
                  </a:cubicBezTo>
                  <a:cubicBezTo>
                    <a:pt x="13231" y="53410"/>
                    <a:pt x="13271" y="53568"/>
                    <a:pt x="13311" y="53687"/>
                  </a:cubicBezTo>
                  <a:cubicBezTo>
                    <a:pt x="13350" y="53806"/>
                    <a:pt x="13390" y="53964"/>
                    <a:pt x="13430" y="54083"/>
                  </a:cubicBezTo>
                  <a:cubicBezTo>
                    <a:pt x="13469" y="54202"/>
                    <a:pt x="13509" y="54361"/>
                    <a:pt x="13509" y="54519"/>
                  </a:cubicBezTo>
                  <a:cubicBezTo>
                    <a:pt x="13548" y="54559"/>
                    <a:pt x="13548" y="54598"/>
                    <a:pt x="13548" y="54598"/>
                  </a:cubicBezTo>
                  <a:cubicBezTo>
                    <a:pt x="13548" y="54677"/>
                    <a:pt x="13588" y="54796"/>
                    <a:pt x="13588" y="54875"/>
                  </a:cubicBezTo>
                  <a:cubicBezTo>
                    <a:pt x="13628" y="55192"/>
                    <a:pt x="13707" y="55470"/>
                    <a:pt x="13746" y="55787"/>
                  </a:cubicBezTo>
                  <a:cubicBezTo>
                    <a:pt x="13746" y="55787"/>
                    <a:pt x="13746" y="55826"/>
                    <a:pt x="13746" y="55866"/>
                  </a:cubicBezTo>
                  <a:cubicBezTo>
                    <a:pt x="13746" y="55866"/>
                    <a:pt x="13746" y="55905"/>
                    <a:pt x="13746" y="55905"/>
                  </a:cubicBezTo>
                  <a:cubicBezTo>
                    <a:pt x="13746" y="55945"/>
                    <a:pt x="13786" y="55945"/>
                    <a:pt x="13786" y="55985"/>
                  </a:cubicBezTo>
                  <a:cubicBezTo>
                    <a:pt x="13786" y="56024"/>
                    <a:pt x="13786" y="56024"/>
                    <a:pt x="13786" y="56064"/>
                  </a:cubicBezTo>
                  <a:cubicBezTo>
                    <a:pt x="13786" y="56103"/>
                    <a:pt x="13786" y="56103"/>
                    <a:pt x="13786" y="56103"/>
                  </a:cubicBezTo>
                  <a:cubicBezTo>
                    <a:pt x="13786" y="56143"/>
                    <a:pt x="13786" y="56143"/>
                    <a:pt x="13786" y="56183"/>
                  </a:cubicBezTo>
                  <a:cubicBezTo>
                    <a:pt x="13786" y="56183"/>
                    <a:pt x="13786" y="56222"/>
                    <a:pt x="13786" y="56262"/>
                  </a:cubicBezTo>
                  <a:cubicBezTo>
                    <a:pt x="13945" y="57688"/>
                    <a:pt x="13905" y="59114"/>
                    <a:pt x="13628" y="60500"/>
                  </a:cubicBezTo>
                  <a:cubicBezTo>
                    <a:pt x="13548" y="60897"/>
                    <a:pt x="13430" y="61293"/>
                    <a:pt x="13311" y="61649"/>
                  </a:cubicBezTo>
                  <a:cubicBezTo>
                    <a:pt x="12122" y="65650"/>
                    <a:pt x="8518" y="67948"/>
                    <a:pt x="5467" y="70641"/>
                  </a:cubicBezTo>
                  <a:cubicBezTo>
                    <a:pt x="5388" y="70720"/>
                    <a:pt x="5269" y="70800"/>
                    <a:pt x="5190" y="70879"/>
                  </a:cubicBezTo>
                  <a:cubicBezTo>
                    <a:pt x="5151" y="70919"/>
                    <a:pt x="5111" y="70958"/>
                    <a:pt x="5071" y="70998"/>
                  </a:cubicBezTo>
                  <a:cubicBezTo>
                    <a:pt x="4715" y="71315"/>
                    <a:pt x="4358" y="71671"/>
                    <a:pt x="4002" y="72028"/>
                  </a:cubicBezTo>
                  <a:cubicBezTo>
                    <a:pt x="4398" y="72741"/>
                    <a:pt x="4834" y="73454"/>
                    <a:pt x="5269" y="74127"/>
                  </a:cubicBezTo>
                  <a:cubicBezTo>
                    <a:pt x="5349" y="74167"/>
                    <a:pt x="5467" y="74206"/>
                    <a:pt x="5547" y="74246"/>
                  </a:cubicBezTo>
                  <a:cubicBezTo>
                    <a:pt x="5903" y="74325"/>
                    <a:pt x="6260" y="74444"/>
                    <a:pt x="6616" y="74563"/>
                  </a:cubicBezTo>
                  <a:cubicBezTo>
                    <a:pt x="6973" y="74721"/>
                    <a:pt x="7329" y="74840"/>
                    <a:pt x="7646" y="74959"/>
                  </a:cubicBezTo>
                  <a:cubicBezTo>
                    <a:pt x="8755" y="75355"/>
                    <a:pt x="9825" y="75870"/>
                    <a:pt x="10934" y="76345"/>
                  </a:cubicBezTo>
                  <a:cubicBezTo>
                    <a:pt x="11211" y="76464"/>
                    <a:pt x="11449" y="76544"/>
                    <a:pt x="11726" y="76662"/>
                  </a:cubicBezTo>
                  <a:cubicBezTo>
                    <a:pt x="11845" y="76742"/>
                    <a:pt x="12083" y="76781"/>
                    <a:pt x="12043" y="76979"/>
                  </a:cubicBezTo>
                  <a:cubicBezTo>
                    <a:pt x="13865" y="77653"/>
                    <a:pt x="15727" y="78247"/>
                    <a:pt x="17589" y="78801"/>
                  </a:cubicBezTo>
                  <a:cubicBezTo>
                    <a:pt x="17430" y="78683"/>
                    <a:pt x="17272" y="78524"/>
                    <a:pt x="17114" y="78366"/>
                  </a:cubicBezTo>
                  <a:lnTo>
                    <a:pt x="17114" y="78366"/>
                  </a:lnTo>
                  <a:cubicBezTo>
                    <a:pt x="18579" y="78841"/>
                    <a:pt x="20045" y="79316"/>
                    <a:pt x="21510" y="79752"/>
                  </a:cubicBezTo>
                  <a:cubicBezTo>
                    <a:pt x="24283" y="80584"/>
                    <a:pt x="27096" y="81257"/>
                    <a:pt x="29908" y="81772"/>
                  </a:cubicBezTo>
                  <a:cubicBezTo>
                    <a:pt x="32888" y="82251"/>
                    <a:pt x="35833" y="82490"/>
                    <a:pt x="38807" y="82490"/>
                  </a:cubicBezTo>
                  <a:cubicBezTo>
                    <a:pt x="39036" y="82490"/>
                    <a:pt x="39265" y="82488"/>
                    <a:pt x="39494" y="82485"/>
                  </a:cubicBezTo>
                  <a:cubicBezTo>
                    <a:pt x="41435" y="82485"/>
                    <a:pt x="43337" y="82287"/>
                    <a:pt x="45238" y="82050"/>
                  </a:cubicBezTo>
                  <a:cubicBezTo>
                    <a:pt x="46149" y="81931"/>
                    <a:pt x="47021" y="81812"/>
                    <a:pt x="47892" y="81654"/>
                  </a:cubicBezTo>
                  <a:cubicBezTo>
                    <a:pt x="48130" y="81614"/>
                    <a:pt x="48328" y="81614"/>
                    <a:pt x="48566" y="81574"/>
                  </a:cubicBezTo>
                  <a:cubicBezTo>
                    <a:pt x="48566" y="81693"/>
                    <a:pt x="48566" y="81852"/>
                    <a:pt x="48566" y="82010"/>
                  </a:cubicBezTo>
                  <a:cubicBezTo>
                    <a:pt x="48605" y="82050"/>
                    <a:pt x="48605" y="82129"/>
                    <a:pt x="48605" y="82208"/>
                  </a:cubicBezTo>
                  <a:cubicBezTo>
                    <a:pt x="49199" y="82129"/>
                    <a:pt x="49794" y="82050"/>
                    <a:pt x="50348" y="81970"/>
                  </a:cubicBezTo>
                  <a:cubicBezTo>
                    <a:pt x="50705" y="81654"/>
                    <a:pt x="51061" y="81337"/>
                    <a:pt x="51378" y="81020"/>
                  </a:cubicBezTo>
                  <a:cubicBezTo>
                    <a:pt x="52012" y="80346"/>
                    <a:pt x="52487" y="79514"/>
                    <a:pt x="53280" y="79039"/>
                  </a:cubicBezTo>
                  <a:cubicBezTo>
                    <a:pt x="53429" y="78969"/>
                    <a:pt x="53567" y="78937"/>
                    <a:pt x="53692" y="78937"/>
                  </a:cubicBezTo>
                  <a:cubicBezTo>
                    <a:pt x="54199" y="78937"/>
                    <a:pt x="54492" y="79458"/>
                    <a:pt x="54428" y="80029"/>
                  </a:cubicBezTo>
                  <a:cubicBezTo>
                    <a:pt x="54428" y="80029"/>
                    <a:pt x="54428" y="80069"/>
                    <a:pt x="54428" y="80109"/>
                  </a:cubicBezTo>
                  <a:cubicBezTo>
                    <a:pt x="54468" y="80069"/>
                    <a:pt x="54508" y="80029"/>
                    <a:pt x="54587" y="79990"/>
                  </a:cubicBezTo>
                  <a:cubicBezTo>
                    <a:pt x="54785" y="79792"/>
                    <a:pt x="55023" y="79554"/>
                    <a:pt x="55300" y="79396"/>
                  </a:cubicBezTo>
                  <a:cubicBezTo>
                    <a:pt x="55419" y="79356"/>
                    <a:pt x="55537" y="79316"/>
                    <a:pt x="55656" y="79316"/>
                  </a:cubicBezTo>
                  <a:cubicBezTo>
                    <a:pt x="55685" y="79309"/>
                    <a:pt x="55714" y="79306"/>
                    <a:pt x="55743" y="79306"/>
                  </a:cubicBezTo>
                  <a:cubicBezTo>
                    <a:pt x="55872" y="79306"/>
                    <a:pt x="55995" y="79371"/>
                    <a:pt x="56092" y="79435"/>
                  </a:cubicBezTo>
                  <a:cubicBezTo>
                    <a:pt x="56290" y="79594"/>
                    <a:pt x="56449" y="79871"/>
                    <a:pt x="56449" y="80188"/>
                  </a:cubicBezTo>
                  <a:cubicBezTo>
                    <a:pt x="56726" y="80029"/>
                    <a:pt x="57003" y="79831"/>
                    <a:pt x="57280" y="79633"/>
                  </a:cubicBezTo>
                  <a:cubicBezTo>
                    <a:pt x="58112" y="79079"/>
                    <a:pt x="58944" y="78445"/>
                    <a:pt x="59934" y="78128"/>
                  </a:cubicBezTo>
                  <a:cubicBezTo>
                    <a:pt x="59974" y="78128"/>
                    <a:pt x="59974" y="78088"/>
                    <a:pt x="60014" y="78088"/>
                  </a:cubicBezTo>
                  <a:cubicBezTo>
                    <a:pt x="60053" y="78088"/>
                    <a:pt x="60053" y="78088"/>
                    <a:pt x="60093" y="78049"/>
                  </a:cubicBezTo>
                  <a:cubicBezTo>
                    <a:pt x="60233" y="78021"/>
                    <a:pt x="60353" y="77993"/>
                    <a:pt x="60468" y="77993"/>
                  </a:cubicBezTo>
                  <a:cubicBezTo>
                    <a:pt x="60515" y="77993"/>
                    <a:pt x="60561" y="77998"/>
                    <a:pt x="60608" y="78009"/>
                  </a:cubicBezTo>
                  <a:cubicBezTo>
                    <a:pt x="60727" y="78049"/>
                    <a:pt x="60806" y="78088"/>
                    <a:pt x="60885" y="78128"/>
                  </a:cubicBezTo>
                  <a:cubicBezTo>
                    <a:pt x="60925" y="78168"/>
                    <a:pt x="60964" y="78207"/>
                    <a:pt x="61004" y="78247"/>
                  </a:cubicBezTo>
                  <a:cubicBezTo>
                    <a:pt x="61044" y="78326"/>
                    <a:pt x="61083" y="78445"/>
                    <a:pt x="61123" y="78524"/>
                  </a:cubicBezTo>
                  <a:cubicBezTo>
                    <a:pt x="61162" y="78603"/>
                    <a:pt x="61162" y="78722"/>
                    <a:pt x="61162" y="78801"/>
                  </a:cubicBezTo>
                  <a:cubicBezTo>
                    <a:pt x="61440" y="78683"/>
                    <a:pt x="61717" y="78564"/>
                    <a:pt x="61994" y="78445"/>
                  </a:cubicBezTo>
                  <a:cubicBezTo>
                    <a:pt x="62147" y="78394"/>
                    <a:pt x="62314" y="78358"/>
                    <a:pt x="62471" y="78358"/>
                  </a:cubicBezTo>
                  <a:cubicBezTo>
                    <a:pt x="62681" y="78358"/>
                    <a:pt x="62871" y="78422"/>
                    <a:pt x="62985" y="78603"/>
                  </a:cubicBezTo>
                  <a:cubicBezTo>
                    <a:pt x="63381" y="79158"/>
                    <a:pt x="63103" y="79871"/>
                    <a:pt x="62787" y="80426"/>
                  </a:cubicBezTo>
                  <a:cubicBezTo>
                    <a:pt x="62787" y="80465"/>
                    <a:pt x="62787" y="80505"/>
                    <a:pt x="62747" y="80544"/>
                  </a:cubicBezTo>
                  <a:cubicBezTo>
                    <a:pt x="63618" y="80901"/>
                    <a:pt x="62628" y="82683"/>
                    <a:pt x="62074" y="83396"/>
                  </a:cubicBezTo>
                  <a:cubicBezTo>
                    <a:pt x="62113" y="83476"/>
                    <a:pt x="62113" y="83515"/>
                    <a:pt x="62074" y="83595"/>
                  </a:cubicBezTo>
                  <a:cubicBezTo>
                    <a:pt x="62866" y="83634"/>
                    <a:pt x="62509" y="84823"/>
                    <a:pt x="62232" y="85337"/>
                  </a:cubicBezTo>
                  <a:cubicBezTo>
                    <a:pt x="61915" y="85892"/>
                    <a:pt x="61479" y="86367"/>
                    <a:pt x="61004" y="86803"/>
                  </a:cubicBezTo>
                  <a:cubicBezTo>
                    <a:pt x="60410" y="87397"/>
                    <a:pt x="59776" y="87952"/>
                    <a:pt x="59142" y="88506"/>
                  </a:cubicBezTo>
                  <a:cubicBezTo>
                    <a:pt x="56924" y="90091"/>
                    <a:pt x="53834" y="91359"/>
                    <a:pt x="50982" y="91517"/>
                  </a:cubicBezTo>
                  <a:cubicBezTo>
                    <a:pt x="51022" y="91874"/>
                    <a:pt x="51061" y="92230"/>
                    <a:pt x="51061" y="92587"/>
                  </a:cubicBezTo>
                  <a:cubicBezTo>
                    <a:pt x="51101" y="92785"/>
                    <a:pt x="51101" y="92983"/>
                    <a:pt x="51101" y="93181"/>
                  </a:cubicBezTo>
                  <a:cubicBezTo>
                    <a:pt x="50309" y="93339"/>
                    <a:pt x="49516" y="93498"/>
                    <a:pt x="48724" y="93616"/>
                  </a:cubicBezTo>
                  <a:lnTo>
                    <a:pt x="48645" y="93616"/>
                  </a:lnTo>
                  <a:cubicBezTo>
                    <a:pt x="48209" y="93537"/>
                    <a:pt x="47773" y="93458"/>
                    <a:pt x="47338" y="93379"/>
                  </a:cubicBezTo>
                  <a:cubicBezTo>
                    <a:pt x="46308" y="93656"/>
                    <a:pt x="45238" y="93933"/>
                    <a:pt x="44169" y="94171"/>
                  </a:cubicBezTo>
                  <a:cubicBezTo>
                    <a:pt x="51418" y="94092"/>
                    <a:pt x="58350" y="92428"/>
                    <a:pt x="64648" y="89418"/>
                  </a:cubicBezTo>
                  <a:cubicBezTo>
                    <a:pt x="71580" y="86051"/>
                    <a:pt x="77720" y="81059"/>
                    <a:pt x="82395" y="74880"/>
                  </a:cubicBezTo>
                  <a:cubicBezTo>
                    <a:pt x="86990" y="68779"/>
                    <a:pt x="90198" y="61530"/>
                    <a:pt x="91505" y="53529"/>
                  </a:cubicBezTo>
                  <a:cubicBezTo>
                    <a:pt x="93961" y="38516"/>
                    <a:pt x="89248" y="23978"/>
                    <a:pt x="79859" y="13480"/>
                  </a:cubicBezTo>
                  <a:cubicBezTo>
                    <a:pt x="73046" y="6905"/>
                    <a:pt x="64213" y="2270"/>
                    <a:pt x="54151" y="646"/>
                  </a:cubicBezTo>
                  <a:cubicBezTo>
                    <a:pt x="51503" y="208"/>
                    <a:pt x="48877" y="1"/>
                    <a:pt x="46284" y="1"/>
                  </a:cubicBezTo>
                  <a:close/>
                </a:path>
              </a:pathLst>
            </a:custGeom>
            <a:solidFill>
              <a:srgbClr val="F2B13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5" name="Google Shape;1493;p50">
              <a:extLst>
                <a:ext uri="{FF2B5EF4-FFF2-40B4-BE49-F238E27FC236}">
                  <a16:creationId xmlns:a16="http://schemas.microsoft.com/office/drawing/2014/main" id="{017CEF5E-F20F-3EEE-D1D5-E4CAFC682858}"/>
                </a:ext>
              </a:extLst>
            </p:cNvPr>
            <p:cNvSpPr/>
            <p:nvPr/>
          </p:nvSpPr>
          <p:spPr>
            <a:xfrm>
              <a:off x="4493800" y="2714875"/>
              <a:ext cx="3975" cy="4975"/>
            </a:xfrm>
            <a:custGeom>
              <a:avLst/>
              <a:gdLst/>
              <a:ahLst/>
              <a:cxnLst/>
              <a:rect l="l" t="t" r="r" b="b"/>
              <a:pathLst>
                <a:path w="159" h="199" extrusionOk="0">
                  <a:moveTo>
                    <a:pt x="159" y="1"/>
                  </a:moveTo>
                  <a:cubicBezTo>
                    <a:pt x="80" y="40"/>
                    <a:pt x="40" y="80"/>
                    <a:pt x="0" y="120"/>
                  </a:cubicBezTo>
                  <a:cubicBezTo>
                    <a:pt x="0" y="120"/>
                    <a:pt x="0" y="159"/>
                    <a:pt x="0" y="199"/>
                  </a:cubicBezTo>
                  <a:cubicBezTo>
                    <a:pt x="40" y="120"/>
                    <a:pt x="80" y="80"/>
                    <a:pt x="159" y="1"/>
                  </a:cubicBezTo>
                  <a:close/>
                </a:path>
              </a:pathLst>
            </a:custGeom>
            <a:solidFill>
              <a:srgbClr val="F2B13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6" name="Google Shape;1494;p50">
              <a:extLst>
                <a:ext uri="{FF2B5EF4-FFF2-40B4-BE49-F238E27FC236}">
                  <a16:creationId xmlns:a16="http://schemas.microsoft.com/office/drawing/2014/main" id="{D15B4D79-B15A-DCC1-FD2D-3DDBDF5C2466}"/>
                </a:ext>
              </a:extLst>
            </p:cNvPr>
            <p:cNvSpPr/>
            <p:nvPr/>
          </p:nvSpPr>
          <p:spPr>
            <a:xfrm>
              <a:off x="3237100" y="897650"/>
              <a:ext cx="2070750" cy="1312200"/>
            </a:xfrm>
            <a:custGeom>
              <a:avLst/>
              <a:gdLst/>
              <a:ahLst/>
              <a:cxnLst/>
              <a:rect l="l" t="t" r="r" b="b"/>
              <a:pathLst>
                <a:path w="82830" h="52488" extrusionOk="0">
                  <a:moveTo>
                    <a:pt x="21946" y="1"/>
                  </a:moveTo>
                  <a:lnTo>
                    <a:pt x="21946" y="1"/>
                  </a:lnTo>
                  <a:cubicBezTo>
                    <a:pt x="21589" y="199"/>
                    <a:pt x="21193" y="437"/>
                    <a:pt x="20797" y="635"/>
                  </a:cubicBezTo>
                  <a:cubicBezTo>
                    <a:pt x="21193" y="437"/>
                    <a:pt x="21589" y="239"/>
                    <a:pt x="21946" y="1"/>
                  </a:cubicBezTo>
                  <a:close/>
                  <a:moveTo>
                    <a:pt x="79106" y="16519"/>
                  </a:moveTo>
                  <a:cubicBezTo>
                    <a:pt x="79146" y="16559"/>
                    <a:pt x="79185" y="16559"/>
                    <a:pt x="79225" y="16599"/>
                  </a:cubicBezTo>
                  <a:cubicBezTo>
                    <a:pt x="79382" y="16717"/>
                    <a:pt x="79540" y="16835"/>
                    <a:pt x="79697" y="16991"/>
                  </a:cubicBezTo>
                  <a:lnTo>
                    <a:pt x="79697" y="16991"/>
                  </a:lnTo>
                  <a:cubicBezTo>
                    <a:pt x="79540" y="16835"/>
                    <a:pt x="79382" y="16716"/>
                    <a:pt x="79225" y="16559"/>
                  </a:cubicBezTo>
                  <a:cubicBezTo>
                    <a:pt x="79185" y="16559"/>
                    <a:pt x="79146" y="16519"/>
                    <a:pt x="79106" y="16519"/>
                  </a:cubicBezTo>
                  <a:close/>
                  <a:moveTo>
                    <a:pt x="0" y="20956"/>
                  </a:moveTo>
                  <a:cubicBezTo>
                    <a:pt x="0" y="20996"/>
                    <a:pt x="0" y="20996"/>
                    <a:pt x="40" y="20996"/>
                  </a:cubicBezTo>
                  <a:cubicBezTo>
                    <a:pt x="40" y="20996"/>
                    <a:pt x="40" y="20996"/>
                    <a:pt x="0" y="20956"/>
                  </a:cubicBezTo>
                  <a:close/>
                  <a:moveTo>
                    <a:pt x="82157" y="23294"/>
                  </a:moveTo>
                  <a:cubicBezTo>
                    <a:pt x="82434" y="24284"/>
                    <a:pt x="82592" y="25274"/>
                    <a:pt x="82830" y="26304"/>
                  </a:cubicBezTo>
                  <a:cubicBezTo>
                    <a:pt x="82632" y="25274"/>
                    <a:pt x="82434" y="24284"/>
                    <a:pt x="82157" y="23294"/>
                  </a:cubicBezTo>
                  <a:close/>
                  <a:moveTo>
                    <a:pt x="20015" y="30605"/>
                  </a:moveTo>
                  <a:cubicBezTo>
                    <a:pt x="19961" y="30605"/>
                    <a:pt x="19914" y="30633"/>
                    <a:pt x="19886" y="30661"/>
                  </a:cubicBezTo>
                  <a:cubicBezTo>
                    <a:pt x="19940" y="30634"/>
                    <a:pt x="19976" y="30606"/>
                    <a:pt x="20019" y="30605"/>
                  </a:cubicBezTo>
                  <a:lnTo>
                    <a:pt x="20019" y="30605"/>
                  </a:lnTo>
                  <a:cubicBezTo>
                    <a:pt x="20040" y="30606"/>
                    <a:pt x="20062" y="30610"/>
                    <a:pt x="20084" y="30621"/>
                  </a:cubicBezTo>
                  <a:cubicBezTo>
                    <a:pt x="20061" y="30610"/>
                    <a:pt x="20041" y="30605"/>
                    <a:pt x="20022" y="30605"/>
                  </a:cubicBezTo>
                  <a:cubicBezTo>
                    <a:pt x="20021" y="30605"/>
                    <a:pt x="20020" y="30605"/>
                    <a:pt x="20019" y="30605"/>
                  </a:cubicBezTo>
                  <a:lnTo>
                    <a:pt x="20019" y="30605"/>
                  </a:lnTo>
                  <a:cubicBezTo>
                    <a:pt x="20018" y="30605"/>
                    <a:pt x="20016" y="30605"/>
                    <a:pt x="20015" y="30605"/>
                  </a:cubicBezTo>
                  <a:close/>
                  <a:moveTo>
                    <a:pt x="50442" y="31618"/>
                  </a:moveTo>
                  <a:cubicBezTo>
                    <a:pt x="49381" y="31895"/>
                    <a:pt x="48360" y="32289"/>
                    <a:pt x="47416" y="32760"/>
                  </a:cubicBezTo>
                  <a:lnTo>
                    <a:pt x="47456" y="32760"/>
                  </a:lnTo>
                  <a:cubicBezTo>
                    <a:pt x="48360" y="32289"/>
                    <a:pt x="49381" y="31895"/>
                    <a:pt x="50442" y="31618"/>
                  </a:cubicBezTo>
                  <a:close/>
                  <a:moveTo>
                    <a:pt x="47416" y="32800"/>
                  </a:moveTo>
                  <a:cubicBezTo>
                    <a:pt x="47381" y="32800"/>
                    <a:pt x="47345" y="32800"/>
                    <a:pt x="47338" y="32829"/>
                  </a:cubicBezTo>
                  <a:lnTo>
                    <a:pt x="47338" y="32829"/>
                  </a:lnTo>
                  <a:cubicBezTo>
                    <a:pt x="47364" y="32817"/>
                    <a:pt x="47390" y="32800"/>
                    <a:pt x="47416" y="32800"/>
                  </a:cubicBezTo>
                  <a:close/>
                  <a:moveTo>
                    <a:pt x="47338" y="32829"/>
                  </a:moveTo>
                  <a:cubicBezTo>
                    <a:pt x="47325" y="32835"/>
                    <a:pt x="47311" y="32840"/>
                    <a:pt x="47297" y="32840"/>
                  </a:cubicBezTo>
                  <a:lnTo>
                    <a:pt x="47337" y="32840"/>
                  </a:lnTo>
                  <a:cubicBezTo>
                    <a:pt x="47337" y="32836"/>
                    <a:pt x="47337" y="32832"/>
                    <a:pt x="47338" y="32829"/>
                  </a:cubicBezTo>
                  <a:close/>
                  <a:moveTo>
                    <a:pt x="57795" y="35731"/>
                  </a:moveTo>
                  <a:cubicBezTo>
                    <a:pt x="57953" y="36048"/>
                    <a:pt x="58112" y="36444"/>
                    <a:pt x="58230" y="36841"/>
                  </a:cubicBezTo>
                  <a:cubicBezTo>
                    <a:pt x="58112" y="36444"/>
                    <a:pt x="57993" y="36048"/>
                    <a:pt x="57795" y="35731"/>
                  </a:cubicBezTo>
                  <a:close/>
                  <a:moveTo>
                    <a:pt x="19648" y="36642"/>
                  </a:moveTo>
                  <a:cubicBezTo>
                    <a:pt x="19648" y="36801"/>
                    <a:pt x="19648" y="36920"/>
                    <a:pt x="19608" y="36999"/>
                  </a:cubicBezTo>
                  <a:cubicBezTo>
                    <a:pt x="19648" y="37950"/>
                    <a:pt x="19767" y="38900"/>
                    <a:pt x="19965" y="39851"/>
                  </a:cubicBezTo>
                  <a:cubicBezTo>
                    <a:pt x="19767" y="38900"/>
                    <a:pt x="19648" y="37950"/>
                    <a:pt x="19648" y="36999"/>
                  </a:cubicBezTo>
                  <a:cubicBezTo>
                    <a:pt x="19648" y="36920"/>
                    <a:pt x="19648" y="36801"/>
                    <a:pt x="19648" y="36642"/>
                  </a:cubicBezTo>
                  <a:close/>
                  <a:moveTo>
                    <a:pt x="58234" y="36853"/>
                  </a:moveTo>
                  <a:lnTo>
                    <a:pt x="58234" y="36853"/>
                  </a:lnTo>
                  <a:cubicBezTo>
                    <a:pt x="58391" y="37365"/>
                    <a:pt x="58508" y="37955"/>
                    <a:pt x="58547" y="38583"/>
                  </a:cubicBezTo>
                  <a:cubicBezTo>
                    <a:pt x="58706" y="38940"/>
                    <a:pt x="58508" y="40010"/>
                    <a:pt x="58587" y="40564"/>
                  </a:cubicBezTo>
                  <a:cubicBezTo>
                    <a:pt x="58508" y="40010"/>
                    <a:pt x="58706" y="38940"/>
                    <a:pt x="58587" y="38583"/>
                  </a:cubicBezTo>
                  <a:cubicBezTo>
                    <a:pt x="58508" y="37955"/>
                    <a:pt x="58391" y="37365"/>
                    <a:pt x="58234" y="36853"/>
                  </a:cubicBezTo>
                  <a:close/>
                  <a:moveTo>
                    <a:pt x="7923" y="42941"/>
                  </a:moveTo>
                  <a:lnTo>
                    <a:pt x="7923" y="42980"/>
                  </a:lnTo>
                  <a:cubicBezTo>
                    <a:pt x="7962" y="42941"/>
                    <a:pt x="7962" y="42941"/>
                    <a:pt x="7962" y="42941"/>
                  </a:cubicBezTo>
                  <a:close/>
                  <a:moveTo>
                    <a:pt x="55785" y="45706"/>
                  </a:moveTo>
                  <a:cubicBezTo>
                    <a:pt x="55216" y="45706"/>
                    <a:pt x="54650" y="45777"/>
                    <a:pt x="54111" y="45912"/>
                  </a:cubicBezTo>
                  <a:cubicBezTo>
                    <a:pt x="54634" y="45781"/>
                    <a:pt x="55181" y="45722"/>
                    <a:pt x="55733" y="45722"/>
                  </a:cubicBezTo>
                  <a:cubicBezTo>
                    <a:pt x="56183" y="45722"/>
                    <a:pt x="56637" y="45761"/>
                    <a:pt x="57082" y="45833"/>
                  </a:cubicBezTo>
                  <a:cubicBezTo>
                    <a:pt x="56654" y="45747"/>
                    <a:pt x="56218" y="45706"/>
                    <a:pt x="55785" y="45706"/>
                  </a:cubicBezTo>
                  <a:close/>
                  <a:moveTo>
                    <a:pt x="50070" y="48249"/>
                  </a:moveTo>
                  <a:lnTo>
                    <a:pt x="50070" y="48249"/>
                  </a:lnTo>
                  <a:cubicBezTo>
                    <a:pt x="49833" y="48487"/>
                    <a:pt x="49635" y="48764"/>
                    <a:pt x="49436" y="49041"/>
                  </a:cubicBezTo>
                  <a:cubicBezTo>
                    <a:pt x="49635" y="48764"/>
                    <a:pt x="49833" y="48526"/>
                    <a:pt x="50070" y="48249"/>
                  </a:cubicBezTo>
                  <a:close/>
                  <a:moveTo>
                    <a:pt x="39651" y="51299"/>
                  </a:moveTo>
                  <a:cubicBezTo>
                    <a:pt x="38978" y="51537"/>
                    <a:pt x="38305" y="51735"/>
                    <a:pt x="37632" y="51893"/>
                  </a:cubicBezTo>
                  <a:cubicBezTo>
                    <a:pt x="38345" y="51735"/>
                    <a:pt x="38978" y="51537"/>
                    <a:pt x="39651" y="51299"/>
                  </a:cubicBezTo>
                  <a:close/>
                  <a:moveTo>
                    <a:pt x="48129" y="52250"/>
                  </a:moveTo>
                  <a:lnTo>
                    <a:pt x="48129" y="52250"/>
                  </a:lnTo>
                  <a:cubicBezTo>
                    <a:pt x="48090" y="52329"/>
                    <a:pt x="48090" y="52408"/>
                    <a:pt x="48090" y="52487"/>
                  </a:cubicBezTo>
                  <a:cubicBezTo>
                    <a:pt x="48090" y="52408"/>
                    <a:pt x="48129" y="52329"/>
                    <a:pt x="48129" y="52250"/>
                  </a:cubicBezTo>
                  <a:close/>
                </a:path>
              </a:pathLst>
            </a:custGeom>
            <a:solidFill>
              <a:srgbClr val="F2B13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7" name="Google Shape;1495;p50">
              <a:extLst>
                <a:ext uri="{FF2B5EF4-FFF2-40B4-BE49-F238E27FC236}">
                  <a16:creationId xmlns:a16="http://schemas.microsoft.com/office/drawing/2014/main" id="{1DCF8EB1-201A-5F7D-D34B-4A8F08B7EC22}"/>
                </a:ext>
              </a:extLst>
            </p:cNvPr>
            <p:cNvSpPr/>
            <p:nvPr/>
          </p:nvSpPr>
          <p:spPr>
            <a:xfrm>
              <a:off x="3724325" y="1662750"/>
              <a:ext cx="764550" cy="574200"/>
            </a:xfrm>
            <a:custGeom>
              <a:avLst/>
              <a:gdLst/>
              <a:ahLst/>
              <a:cxnLst/>
              <a:rect l="l" t="t" r="r" b="b"/>
              <a:pathLst>
                <a:path w="30582" h="22968" extrusionOk="0">
                  <a:moveTo>
                    <a:pt x="526" y="1"/>
                  </a:moveTo>
                  <a:cubicBezTo>
                    <a:pt x="472" y="1"/>
                    <a:pt x="425" y="29"/>
                    <a:pt x="397" y="57"/>
                  </a:cubicBezTo>
                  <a:cubicBezTo>
                    <a:pt x="80" y="374"/>
                    <a:pt x="1" y="1721"/>
                    <a:pt x="40" y="3147"/>
                  </a:cubicBezTo>
                  <a:cubicBezTo>
                    <a:pt x="40" y="3384"/>
                    <a:pt x="40" y="3662"/>
                    <a:pt x="80" y="3899"/>
                  </a:cubicBezTo>
                  <a:cubicBezTo>
                    <a:pt x="80" y="4216"/>
                    <a:pt x="80" y="4494"/>
                    <a:pt x="80" y="4771"/>
                  </a:cubicBezTo>
                  <a:cubicBezTo>
                    <a:pt x="80" y="4850"/>
                    <a:pt x="80" y="4890"/>
                    <a:pt x="119" y="4969"/>
                  </a:cubicBezTo>
                  <a:cubicBezTo>
                    <a:pt x="119" y="5127"/>
                    <a:pt x="119" y="5246"/>
                    <a:pt x="119" y="5365"/>
                  </a:cubicBezTo>
                  <a:cubicBezTo>
                    <a:pt x="119" y="5444"/>
                    <a:pt x="119" y="5484"/>
                    <a:pt x="119" y="5563"/>
                  </a:cubicBezTo>
                  <a:cubicBezTo>
                    <a:pt x="119" y="5642"/>
                    <a:pt x="119" y="5722"/>
                    <a:pt x="119" y="5801"/>
                  </a:cubicBezTo>
                  <a:cubicBezTo>
                    <a:pt x="159" y="5880"/>
                    <a:pt x="159" y="5959"/>
                    <a:pt x="159" y="6038"/>
                  </a:cubicBezTo>
                  <a:cubicBezTo>
                    <a:pt x="159" y="6197"/>
                    <a:pt x="159" y="6316"/>
                    <a:pt x="119" y="6395"/>
                  </a:cubicBezTo>
                  <a:cubicBezTo>
                    <a:pt x="159" y="7346"/>
                    <a:pt x="278" y="8296"/>
                    <a:pt x="476" y="9247"/>
                  </a:cubicBezTo>
                  <a:cubicBezTo>
                    <a:pt x="555" y="9802"/>
                    <a:pt x="714" y="10396"/>
                    <a:pt x="872" y="10950"/>
                  </a:cubicBezTo>
                  <a:cubicBezTo>
                    <a:pt x="991" y="11347"/>
                    <a:pt x="1149" y="11782"/>
                    <a:pt x="1268" y="12178"/>
                  </a:cubicBezTo>
                  <a:cubicBezTo>
                    <a:pt x="1427" y="12614"/>
                    <a:pt x="1625" y="13010"/>
                    <a:pt x="1783" y="13446"/>
                  </a:cubicBezTo>
                  <a:cubicBezTo>
                    <a:pt x="1862" y="13644"/>
                    <a:pt x="1981" y="13842"/>
                    <a:pt x="2060" y="14040"/>
                  </a:cubicBezTo>
                  <a:cubicBezTo>
                    <a:pt x="2971" y="15823"/>
                    <a:pt x="4120" y="17486"/>
                    <a:pt x="5546" y="18833"/>
                  </a:cubicBezTo>
                  <a:cubicBezTo>
                    <a:pt x="5863" y="19150"/>
                    <a:pt x="6180" y="19467"/>
                    <a:pt x="6497" y="19744"/>
                  </a:cubicBezTo>
                  <a:cubicBezTo>
                    <a:pt x="6853" y="20022"/>
                    <a:pt x="7170" y="20259"/>
                    <a:pt x="7527" y="20537"/>
                  </a:cubicBezTo>
                  <a:cubicBezTo>
                    <a:pt x="8280" y="21012"/>
                    <a:pt x="9032" y="21448"/>
                    <a:pt x="9824" y="21804"/>
                  </a:cubicBezTo>
                  <a:cubicBezTo>
                    <a:pt x="10221" y="22002"/>
                    <a:pt x="10656" y="22161"/>
                    <a:pt x="11052" y="22280"/>
                  </a:cubicBezTo>
                  <a:cubicBezTo>
                    <a:pt x="11290" y="22359"/>
                    <a:pt x="11488" y="22438"/>
                    <a:pt x="11686" y="22478"/>
                  </a:cubicBezTo>
                  <a:cubicBezTo>
                    <a:pt x="12478" y="22676"/>
                    <a:pt x="13231" y="22834"/>
                    <a:pt x="14023" y="22913"/>
                  </a:cubicBezTo>
                  <a:cubicBezTo>
                    <a:pt x="14301" y="22953"/>
                    <a:pt x="14578" y="22953"/>
                    <a:pt x="14855" y="22953"/>
                  </a:cubicBezTo>
                  <a:cubicBezTo>
                    <a:pt x="15063" y="22963"/>
                    <a:pt x="15274" y="22968"/>
                    <a:pt x="15485" y="22968"/>
                  </a:cubicBezTo>
                  <a:cubicBezTo>
                    <a:pt x="16120" y="22968"/>
                    <a:pt x="16766" y="22923"/>
                    <a:pt x="17390" y="22834"/>
                  </a:cubicBezTo>
                  <a:cubicBezTo>
                    <a:pt x="17747" y="22755"/>
                    <a:pt x="18064" y="22715"/>
                    <a:pt x="18381" y="22636"/>
                  </a:cubicBezTo>
                  <a:cubicBezTo>
                    <a:pt x="18896" y="22517"/>
                    <a:pt x="19411" y="22398"/>
                    <a:pt x="19926" y="22240"/>
                  </a:cubicBezTo>
                  <a:cubicBezTo>
                    <a:pt x="20559" y="22042"/>
                    <a:pt x="21193" y="21804"/>
                    <a:pt x="21827" y="21527"/>
                  </a:cubicBezTo>
                  <a:cubicBezTo>
                    <a:pt x="22144" y="21368"/>
                    <a:pt x="22461" y="21210"/>
                    <a:pt x="22778" y="21052"/>
                  </a:cubicBezTo>
                  <a:cubicBezTo>
                    <a:pt x="22936" y="20972"/>
                    <a:pt x="23095" y="20893"/>
                    <a:pt x="23253" y="20774"/>
                  </a:cubicBezTo>
                  <a:cubicBezTo>
                    <a:pt x="23570" y="20616"/>
                    <a:pt x="23887" y="20457"/>
                    <a:pt x="24164" y="20259"/>
                  </a:cubicBezTo>
                  <a:cubicBezTo>
                    <a:pt x="24402" y="20101"/>
                    <a:pt x="24679" y="19903"/>
                    <a:pt x="24917" y="19744"/>
                  </a:cubicBezTo>
                  <a:cubicBezTo>
                    <a:pt x="26660" y="18516"/>
                    <a:pt x="28205" y="17011"/>
                    <a:pt x="29433" y="15308"/>
                  </a:cubicBezTo>
                  <a:cubicBezTo>
                    <a:pt x="29472" y="15229"/>
                    <a:pt x="29512" y="15149"/>
                    <a:pt x="29591" y="15030"/>
                  </a:cubicBezTo>
                  <a:cubicBezTo>
                    <a:pt x="29631" y="14951"/>
                    <a:pt x="29710" y="14872"/>
                    <a:pt x="29749" y="14793"/>
                  </a:cubicBezTo>
                  <a:cubicBezTo>
                    <a:pt x="29868" y="14634"/>
                    <a:pt x="29987" y="14436"/>
                    <a:pt x="30066" y="14278"/>
                  </a:cubicBezTo>
                  <a:cubicBezTo>
                    <a:pt x="30264" y="13921"/>
                    <a:pt x="30462" y="13525"/>
                    <a:pt x="30581" y="13129"/>
                  </a:cubicBezTo>
                  <a:cubicBezTo>
                    <a:pt x="30581" y="13010"/>
                    <a:pt x="30581" y="12891"/>
                    <a:pt x="30542" y="12812"/>
                  </a:cubicBezTo>
                  <a:cubicBezTo>
                    <a:pt x="30502" y="12773"/>
                    <a:pt x="30502" y="12733"/>
                    <a:pt x="30462" y="12733"/>
                  </a:cubicBezTo>
                  <a:cubicBezTo>
                    <a:pt x="30423" y="12693"/>
                    <a:pt x="30383" y="12693"/>
                    <a:pt x="30344" y="12654"/>
                  </a:cubicBezTo>
                  <a:lnTo>
                    <a:pt x="30106" y="12654"/>
                  </a:lnTo>
                  <a:cubicBezTo>
                    <a:pt x="29868" y="12733"/>
                    <a:pt x="29710" y="13010"/>
                    <a:pt x="29512" y="13208"/>
                  </a:cubicBezTo>
                  <a:lnTo>
                    <a:pt x="29433" y="13327"/>
                  </a:lnTo>
                  <a:cubicBezTo>
                    <a:pt x="29393" y="13367"/>
                    <a:pt x="29393" y="13367"/>
                    <a:pt x="29393" y="13367"/>
                  </a:cubicBezTo>
                  <a:cubicBezTo>
                    <a:pt x="29353" y="13406"/>
                    <a:pt x="29353" y="13406"/>
                    <a:pt x="29314" y="13446"/>
                  </a:cubicBezTo>
                  <a:cubicBezTo>
                    <a:pt x="28680" y="14317"/>
                    <a:pt x="28006" y="15149"/>
                    <a:pt x="27254" y="15902"/>
                  </a:cubicBezTo>
                  <a:cubicBezTo>
                    <a:pt x="26739" y="16457"/>
                    <a:pt x="26224" y="16932"/>
                    <a:pt x="25669" y="17407"/>
                  </a:cubicBezTo>
                  <a:cubicBezTo>
                    <a:pt x="25352" y="17685"/>
                    <a:pt x="24996" y="17962"/>
                    <a:pt x="24639" y="18199"/>
                  </a:cubicBezTo>
                  <a:cubicBezTo>
                    <a:pt x="24402" y="18398"/>
                    <a:pt x="24164" y="18556"/>
                    <a:pt x="23926" y="18714"/>
                  </a:cubicBezTo>
                  <a:cubicBezTo>
                    <a:pt x="23689" y="18873"/>
                    <a:pt x="23451" y="19031"/>
                    <a:pt x="23213" y="19190"/>
                  </a:cubicBezTo>
                  <a:cubicBezTo>
                    <a:pt x="22976" y="19348"/>
                    <a:pt x="22738" y="19467"/>
                    <a:pt x="22461" y="19626"/>
                  </a:cubicBezTo>
                  <a:cubicBezTo>
                    <a:pt x="21867" y="19982"/>
                    <a:pt x="21193" y="20259"/>
                    <a:pt x="20559" y="20537"/>
                  </a:cubicBezTo>
                  <a:cubicBezTo>
                    <a:pt x="20441" y="20576"/>
                    <a:pt x="20282" y="20655"/>
                    <a:pt x="20163" y="20695"/>
                  </a:cubicBezTo>
                  <a:cubicBezTo>
                    <a:pt x="19490" y="20933"/>
                    <a:pt x="18816" y="21131"/>
                    <a:pt x="18143" y="21289"/>
                  </a:cubicBezTo>
                  <a:cubicBezTo>
                    <a:pt x="17209" y="21497"/>
                    <a:pt x="16276" y="21614"/>
                    <a:pt x="15316" y="21614"/>
                  </a:cubicBezTo>
                  <a:cubicBezTo>
                    <a:pt x="15176" y="21614"/>
                    <a:pt x="15036" y="21611"/>
                    <a:pt x="14895" y="21606"/>
                  </a:cubicBezTo>
                  <a:lnTo>
                    <a:pt x="14855" y="21606"/>
                  </a:lnTo>
                  <a:cubicBezTo>
                    <a:pt x="14657" y="21606"/>
                    <a:pt x="14459" y="21567"/>
                    <a:pt x="14261" y="21567"/>
                  </a:cubicBezTo>
                  <a:cubicBezTo>
                    <a:pt x="14142" y="21567"/>
                    <a:pt x="14023" y="21527"/>
                    <a:pt x="13904" y="21527"/>
                  </a:cubicBezTo>
                  <a:cubicBezTo>
                    <a:pt x="13786" y="21527"/>
                    <a:pt x="13627" y="21487"/>
                    <a:pt x="13508" y="21487"/>
                  </a:cubicBezTo>
                  <a:cubicBezTo>
                    <a:pt x="13310" y="21448"/>
                    <a:pt x="13112" y="21408"/>
                    <a:pt x="12914" y="21368"/>
                  </a:cubicBezTo>
                  <a:cubicBezTo>
                    <a:pt x="12637" y="21329"/>
                    <a:pt x="12399" y="21250"/>
                    <a:pt x="12122" y="21210"/>
                  </a:cubicBezTo>
                  <a:cubicBezTo>
                    <a:pt x="11924" y="21131"/>
                    <a:pt x="11686" y="21091"/>
                    <a:pt x="11488" y="21012"/>
                  </a:cubicBezTo>
                  <a:cubicBezTo>
                    <a:pt x="11409" y="20972"/>
                    <a:pt x="11290" y="20972"/>
                    <a:pt x="11211" y="20933"/>
                  </a:cubicBezTo>
                  <a:cubicBezTo>
                    <a:pt x="10419" y="20655"/>
                    <a:pt x="9587" y="20299"/>
                    <a:pt x="8794" y="19824"/>
                  </a:cubicBezTo>
                  <a:cubicBezTo>
                    <a:pt x="7765" y="19190"/>
                    <a:pt x="6814" y="18437"/>
                    <a:pt x="5982" y="17566"/>
                  </a:cubicBezTo>
                  <a:cubicBezTo>
                    <a:pt x="5625" y="17209"/>
                    <a:pt x="5269" y="16813"/>
                    <a:pt x="4952" y="16417"/>
                  </a:cubicBezTo>
                  <a:cubicBezTo>
                    <a:pt x="4952" y="16417"/>
                    <a:pt x="4952" y="16417"/>
                    <a:pt x="4952" y="16377"/>
                  </a:cubicBezTo>
                  <a:cubicBezTo>
                    <a:pt x="4081" y="15347"/>
                    <a:pt x="3328" y="14159"/>
                    <a:pt x="2734" y="12891"/>
                  </a:cubicBezTo>
                  <a:cubicBezTo>
                    <a:pt x="2457" y="12297"/>
                    <a:pt x="2179" y="11624"/>
                    <a:pt x="1942" y="10990"/>
                  </a:cubicBezTo>
                  <a:cubicBezTo>
                    <a:pt x="1704" y="10317"/>
                    <a:pt x="1545" y="9643"/>
                    <a:pt x="1387" y="8970"/>
                  </a:cubicBezTo>
                  <a:cubicBezTo>
                    <a:pt x="1149" y="7979"/>
                    <a:pt x="991" y="6950"/>
                    <a:pt x="912" y="5920"/>
                  </a:cubicBezTo>
                  <a:cubicBezTo>
                    <a:pt x="912" y="5642"/>
                    <a:pt x="872" y="5365"/>
                    <a:pt x="872" y="5088"/>
                  </a:cubicBezTo>
                  <a:cubicBezTo>
                    <a:pt x="832" y="4573"/>
                    <a:pt x="793" y="4018"/>
                    <a:pt x="793" y="3503"/>
                  </a:cubicBezTo>
                  <a:cubicBezTo>
                    <a:pt x="793" y="2909"/>
                    <a:pt x="793" y="2315"/>
                    <a:pt x="793" y="1721"/>
                  </a:cubicBezTo>
                  <a:cubicBezTo>
                    <a:pt x="793" y="1404"/>
                    <a:pt x="832" y="1087"/>
                    <a:pt x="872" y="770"/>
                  </a:cubicBezTo>
                  <a:cubicBezTo>
                    <a:pt x="872" y="730"/>
                    <a:pt x="872" y="651"/>
                    <a:pt x="872" y="612"/>
                  </a:cubicBezTo>
                  <a:cubicBezTo>
                    <a:pt x="912" y="453"/>
                    <a:pt x="912" y="334"/>
                    <a:pt x="872" y="215"/>
                  </a:cubicBezTo>
                  <a:cubicBezTo>
                    <a:pt x="832" y="176"/>
                    <a:pt x="832" y="136"/>
                    <a:pt x="793" y="97"/>
                  </a:cubicBezTo>
                  <a:cubicBezTo>
                    <a:pt x="753" y="57"/>
                    <a:pt x="714" y="57"/>
                    <a:pt x="674" y="17"/>
                  </a:cubicBezTo>
                  <a:lnTo>
                    <a:pt x="595" y="17"/>
                  </a:lnTo>
                  <a:cubicBezTo>
                    <a:pt x="572" y="6"/>
                    <a:pt x="548" y="1"/>
                    <a:pt x="526"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8" name="Google Shape;1496;p50">
              <a:extLst>
                <a:ext uri="{FF2B5EF4-FFF2-40B4-BE49-F238E27FC236}">
                  <a16:creationId xmlns:a16="http://schemas.microsoft.com/office/drawing/2014/main" id="{94800A80-E986-36AF-0EF3-D416BC5CD402}"/>
                </a:ext>
              </a:extLst>
            </p:cNvPr>
            <p:cNvSpPr/>
            <p:nvPr/>
          </p:nvSpPr>
          <p:spPr>
            <a:xfrm>
              <a:off x="3634200" y="1365450"/>
              <a:ext cx="389225" cy="228425"/>
            </a:xfrm>
            <a:custGeom>
              <a:avLst/>
              <a:gdLst/>
              <a:ahLst/>
              <a:cxnLst/>
              <a:rect l="l" t="t" r="r" b="b"/>
              <a:pathLst>
                <a:path w="15569" h="9137" extrusionOk="0">
                  <a:moveTo>
                    <a:pt x="8949" y="1"/>
                  </a:moveTo>
                  <a:cubicBezTo>
                    <a:pt x="7424" y="1"/>
                    <a:pt x="5757" y="586"/>
                    <a:pt x="4081" y="1848"/>
                  </a:cubicBezTo>
                  <a:cubicBezTo>
                    <a:pt x="4002" y="1887"/>
                    <a:pt x="3962" y="1927"/>
                    <a:pt x="3843" y="2006"/>
                  </a:cubicBezTo>
                  <a:cubicBezTo>
                    <a:pt x="3804" y="2046"/>
                    <a:pt x="3724" y="2125"/>
                    <a:pt x="3645" y="2165"/>
                  </a:cubicBezTo>
                  <a:cubicBezTo>
                    <a:pt x="3566" y="2244"/>
                    <a:pt x="3487" y="2284"/>
                    <a:pt x="3407" y="2363"/>
                  </a:cubicBezTo>
                  <a:cubicBezTo>
                    <a:pt x="3289" y="2442"/>
                    <a:pt x="3130" y="2561"/>
                    <a:pt x="2972" y="2680"/>
                  </a:cubicBezTo>
                  <a:cubicBezTo>
                    <a:pt x="2893" y="2759"/>
                    <a:pt x="2774" y="2838"/>
                    <a:pt x="2694" y="2917"/>
                  </a:cubicBezTo>
                  <a:cubicBezTo>
                    <a:pt x="2457" y="3076"/>
                    <a:pt x="2259" y="3234"/>
                    <a:pt x="2061" y="3432"/>
                  </a:cubicBezTo>
                  <a:cubicBezTo>
                    <a:pt x="1942" y="3512"/>
                    <a:pt x="1823" y="3591"/>
                    <a:pt x="1744" y="3710"/>
                  </a:cubicBezTo>
                  <a:cubicBezTo>
                    <a:pt x="1665" y="3749"/>
                    <a:pt x="1625" y="3789"/>
                    <a:pt x="1585" y="3828"/>
                  </a:cubicBezTo>
                  <a:cubicBezTo>
                    <a:pt x="1466" y="3908"/>
                    <a:pt x="1387" y="4026"/>
                    <a:pt x="1308" y="4106"/>
                  </a:cubicBezTo>
                  <a:lnTo>
                    <a:pt x="1150" y="4264"/>
                  </a:lnTo>
                  <a:cubicBezTo>
                    <a:pt x="357" y="5056"/>
                    <a:pt x="1" y="5849"/>
                    <a:pt x="1150" y="6007"/>
                  </a:cubicBezTo>
                  <a:cubicBezTo>
                    <a:pt x="1387" y="5928"/>
                    <a:pt x="1625" y="5769"/>
                    <a:pt x="1823" y="5571"/>
                  </a:cubicBezTo>
                  <a:cubicBezTo>
                    <a:pt x="2100" y="5334"/>
                    <a:pt x="2338" y="5017"/>
                    <a:pt x="2615" y="4739"/>
                  </a:cubicBezTo>
                  <a:cubicBezTo>
                    <a:pt x="2774" y="4581"/>
                    <a:pt x="2932" y="4462"/>
                    <a:pt x="3091" y="4343"/>
                  </a:cubicBezTo>
                  <a:cubicBezTo>
                    <a:pt x="4319" y="3313"/>
                    <a:pt x="5547" y="2284"/>
                    <a:pt x="7052" y="1729"/>
                  </a:cubicBezTo>
                  <a:cubicBezTo>
                    <a:pt x="7842" y="1374"/>
                    <a:pt x="8591" y="1214"/>
                    <a:pt x="9288" y="1214"/>
                  </a:cubicBezTo>
                  <a:cubicBezTo>
                    <a:pt x="12405" y="1214"/>
                    <a:pt x="14503" y="4409"/>
                    <a:pt x="14697" y="7710"/>
                  </a:cubicBezTo>
                  <a:cubicBezTo>
                    <a:pt x="14776" y="8027"/>
                    <a:pt x="14697" y="8463"/>
                    <a:pt x="14776" y="8780"/>
                  </a:cubicBezTo>
                  <a:cubicBezTo>
                    <a:pt x="14816" y="8859"/>
                    <a:pt x="14816" y="8938"/>
                    <a:pt x="14855" y="8978"/>
                  </a:cubicBezTo>
                  <a:cubicBezTo>
                    <a:pt x="14935" y="9057"/>
                    <a:pt x="15054" y="9136"/>
                    <a:pt x="15212" y="9136"/>
                  </a:cubicBezTo>
                  <a:cubicBezTo>
                    <a:pt x="15291" y="9136"/>
                    <a:pt x="15370" y="9097"/>
                    <a:pt x="15450" y="9018"/>
                  </a:cubicBezTo>
                  <a:cubicBezTo>
                    <a:pt x="15489" y="8978"/>
                    <a:pt x="15489" y="8938"/>
                    <a:pt x="15529" y="8899"/>
                  </a:cubicBezTo>
                  <a:cubicBezTo>
                    <a:pt x="15529" y="8820"/>
                    <a:pt x="15568" y="8740"/>
                    <a:pt x="15529" y="8661"/>
                  </a:cubicBezTo>
                  <a:cubicBezTo>
                    <a:pt x="15529" y="8463"/>
                    <a:pt x="15529" y="8265"/>
                    <a:pt x="15489" y="8107"/>
                  </a:cubicBezTo>
                  <a:cubicBezTo>
                    <a:pt x="15450" y="7552"/>
                    <a:pt x="15410" y="6997"/>
                    <a:pt x="15291" y="6443"/>
                  </a:cubicBezTo>
                  <a:cubicBezTo>
                    <a:pt x="15172" y="5809"/>
                    <a:pt x="14974" y="5215"/>
                    <a:pt x="14776" y="4621"/>
                  </a:cubicBezTo>
                  <a:cubicBezTo>
                    <a:pt x="14737" y="4462"/>
                    <a:pt x="14657" y="4264"/>
                    <a:pt x="14578" y="4106"/>
                  </a:cubicBezTo>
                  <a:cubicBezTo>
                    <a:pt x="14459" y="3868"/>
                    <a:pt x="14380" y="3630"/>
                    <a:pt x="14261" y="3432"/>
                  </a:cubicBezTo>
                  <a:cubicBezTo>
                    <a:pt x="14103" y="3155"/>
                    <a:pt x="13944" y="2878"/>
                    <a:pt x="13746" y="2600"/>
                  </a:cubicBezTo>
                  <a:cubicBezTo>
                    <a:pt x="13509" y="2284"/>
                    <a:pt x="13271" y="1967"/>
                    <a:pt x="12994" y="1689"/>
                  </a:cubicBezTo>
                  <a:cubicBezTo>
                    <a:pt x="11880" y="595"/>
                    <a:pt x="10486" y="1"/>
                    <a:pt x="8949"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9" name="Google Shape;1497;p50">
              <a:extLst>
                <a:ext uri="{FF2B5EF4-FFF2-40B4-BE49-F238E27FC236}">
                  <a16:creationId xmlns:a16="http://schemas.microsoft.com/office/drawing/2014/main" id="{C73A88C7-D231-A987-1769-460459167C5E}"/>
                </a:ext>
              </a:extLst>
            </p:cNvPr>
            <p:cNvSpPr/>
            <p:nvPr/>
          </p:nvSpPr>
          <p:spPr>
            <a:xfrm>
              <a:off x="4415550" y="1680000"/>
              <a:ext cx="309000" cy="239675"/>
            </a:xfrm>
            <a:custGeom>
              <a:avLst/>
              <a:gdLst/>
              <a:ahLst/>
              <a:cxnLst/>
              <a:rect l="l" t="t" r="r" b="b"/>
              <a:pathLst>
                <a:path w="12360" h="9587" extrusionOk="0">
                  <a:moveTo>
                    <a:pt x="6101" y="1"/>
                  </a:moveTo>
                  <a:cubicBezTo>
                    <a:pt x="5784" y="1"/>
                    <a:pt x="5428" y="1"/>
                    <a:pt x="5071" y="40"/>
                  </a:cubicBezTo>
                  <a:cubicBezTo>
                    <a:pt x="4834" y="40"/>
                    <a:pt x="4596" y="80"/>
                    <a:pt x="4398" y="120"/>
                  </a:cubicBezTo>
                  <a:lnTo>
                    <a:pt x="4358" y="120"/>
                  </a:lnTo>
                  <a:cubicBezTo>
                    <a:pt x="4121" y="159"/>
                    <a:pt x="3923" y="199"/>
                    <a:pt x="3685" y="238"/>
                  </a:cubicBezTo>
                  <a:cubicBezTo>
                    <a:pt x="3566" y="278"/>
                    <a:pt x="3447" y="278"/>
                    <a:pt x="3328" y="318"/>
                  </a:cubicBezTo>
                  <a:cubicBezTo>
                    <a:pt x="2259" y="595"/>
                    <a:pt x="1229" y="991"/>
                    <a:pt x="278" y="1466"/>
                  </a:cubicBezTo>
                  <a:cubicBezTo>
                    <a:pt x="278" y="1506"/>
                    <a:pt x="278" y="1506"/>
                    <a:pt x="278" y="1506"/>
                  </a:cubicBezTo>
                  <a:cubicBezTo>
                    <a:pt x="239" y="1506"/>
                    <a:pt x="199" y="1506"/>
                    <a:pt x="199" y="1546"/>
                  </a:cubicBezTo>
                  <a:lnTo>
                    <a:pt x="159" y="1546"/>
                  </a:lnTo>
                  <a:cubicBezTo>
                    <a:pt x="120" y="1585"/>
                    <a:pt x="120" y="1625"/>
                    <a:pt x="80" y="1664"/>
                  </a:cubicBezTo>
                  <a:cubicBezTo>
                    <a:pt x="1" y="1863"/>
                    <a:pt x="1" y="2140"/>
                    <a:pt x="159" y="2298"/>
                  </a:cubicBezTo>
                  <a:cubicBezTo>
                    <a:pt x="199" y="2298"/>
                    <a:pt x="239" y="2338"/>
                    <a:pt x="239" y="2338"/>
                  </a:cubicBezTo>
                  <a:cubicBezTo>
                    <a:pt x="278" y="2378"/>
                    <a:pt x="357" y="2417"/>
                    <a:pt x="397" y="2417"/>
                  </a:cubicBezTo>
                  <a:cubicBezTo>
                    <a:pt x="476" y="2417"/>
                    <a:pt x="556" y="2417"/>
                    <a:pt x="674" y="2378"/>
                  </a:cubicBezTo>
                  <a:cubicBezTo>
                    <a:pt x="912" y="2338"/>
                    <a:pt x="1150" y="2259"/>
                    <a:pt x="1427" y="2140"/>
                  </a:cubicBezTo>
                  <a:cubicBezTo>
                    <a:pt x="1506" y="2100"/>
                    <a:pt x="1585" y="2061"/>
                    <a:pt x="1665" y="2021"/>
                  </a:cubicBezTo>
                  <a:cubicBezTo>
                    <a:pt x="1744" y="1981"/>
                    <a:pt x="1823" y="1942"/>
                    <a:pt x="1902" y="1902"/>
                  </a:cubicBezTo>
                  <a:cubicBezTo>
                    <a:pt x="2061" y="1823"/>
                    <a:pt x="2259" y="1783"/>
                    <a:pt x="2417" y="1744"/>
                  </a:cubicBezTo>
                  <a:cubicBezTo>
                    <a:pt x="3091" y="1546"/>
                    <a:pt x="3764" y="1387"/>
                    <a:pt x="4398" y="1308"/>
                  </a:cubicBezTo>
                  <a:cubicBezTo>
                    <a:pt x="4723" y="1262"/>
                    <a:pt x="5034" y="1242"/>
                    <a:pt x="5332" y="1242"/>
                  </a:cubicBezTo>
                  <a:cubicBezTo>
                    <a:pt x="5542" y="1242"/>
                    <a:pt x="5746" y="1252"/>
                    <a:pt x="5943" y="1268"/>
                  </a:cubicBezTo>
                  <a:cubicBezTo>
                    <a:pt x="6339" y="1268"/>
                    <a:pt x="6695" y="1308"/>
                    <a:pt x="7052" y="1387"/>
                  </a:cubicBezTo>
                  <a:cubicBezTo>
                    <a:pt x="7092" y="1427"/>
                    <a:pt x="7171" y="1427"/>
                    <a:pt x="7250" y="1466"/>
                  </a:cubicBezTo>
                  <a:cubicBezTo>
                    <a:pt x="7329" y="1466"/>
                    <a:pt x="7408" y="1506"/>
                    <a:pt x="7488" y="1546"/>
                  </a:cubicBezTo>
                  <a:cubicBezTo>
                    <a:pt x="7844" y="1664"/>
                    <a:pt x="8201" y="1783"/>
                    <a:pt x="8518" y="1981"/>
                  </a:cubicBezTo>
                  <a:cubicBezTo>
                    <a:pt x="9349" y="2457"/>
                    <a:pt x="10023" y="3170"/>
                    <a:pt x="10498" y="4081"/>
                  </a:cubicBezTo>
                  <a:cubicBezTo>
                    <a:pt x="10577" y="4200"/>
                    <a:pt x="10617" y="4319"/>
                    <a:pt x="10657" y="4437"/>
                  </a:cubicBezTo>
                  <a:cubicBezTo>
                    <a:pt x="10815" y="4754"/>
                    <a:pt x="10974" y="5150"/>
                    <a:pt x="11092" y="5547"/>
                  </a:cubicBezTo>
                  <a:cubicBezTo>
                    <a:pt x="11251" y="6061"/>
                    <a:pt x="11370" y="6656"/>
                    <a:pt x="11409" y="7289"/>
                  </a:cubicBezTo>
                  <a:cubicBezTo>
                    <a:pt x="11568" y="7646"/>
                    <a:pt x="11370" y="8716"/>
                    <a:pt x="11449" y="9270"/>
                  </a:cubicBezTo>
                  <a:cubicBezTo>
                    <a:pt x="11449" y="9310"/>
                    <a:pt x="11489" y="9349"/>
                    <a:pt x="11489" y="9389"/>
                  </a:cubicBezTo>
                  <a:cubicBezTo>
                    <a:pt x="11489" y="9429"/>
                    <a:pt x="11528" y="9468"/>
                    <a:pt x="11568" y="9508"/>
                  </a:cubicBezTo>
                  <a:cubicBezTo>
                    <a:pt x="11568" y="9508"/>
                    <a:pt x="11568" y="9508"/>
                    <a:pt x="11568" y="9547"/>
                  </a:cubicBezTo>
                  <a:cubicBezTo>
                    <a:pt x="11607" y="9547"/>
                    <a:pt x="11607" y="9587"/>
                    <a:pt x="11647" y="9587"/>
                  </a:cubicBezTo>
                  <a:lnTo>
                    <a:pt x="11845" y="9587"/>
                  </a:lnTo>
                  <a:cubicBezTo>
                    <a:pt x="11964" y="9547"/>
                    <a:pt x="12043" y="9429"/>
                    <a:pt x="12083" y="9270"/>
                  </a:cubicBezTo>
                  <a:cubicBezTo>
                    <a:pt x="12122" y="9270"/>
                    <a:pt x="12122" y="9230"/>
                    <a:pt x="12122" y="9230"/>
                  </a:cubicBezTo>
                  <a:cubicBezTo>
                    <a:pt x="12122" y="9230"/>
                    <a:pt x="12122" y="9191"/>
                    <a:pt x="12122" y="9191"/>
                  </a:cubicBezTo>
                  <a:cubicBezTo>
                    <a:pt x="12122" y="9151"/>
                    <a:pt x="12122" y="9112"/>
                    <a:pt x="12162" y="9032"/>
                  </a:cubicBezTo>
                  <a:cubicBezTo>
                    <a:pt x="12162" y="8874"/>
                    <a:pt x="12162" y="8676"/>
                    <a:pt x="12202" y="8557"/>
                  </a:cubicBezTo>
                  <a:cubicBezTo>
                    <a:pt x="12360" y="7408"/>
                    <a:pt x="12241" y="6260"/>
                    <a:pt x="11924" y="5150"/>
                  </a:cubicBezTo>
                  <a:cubicBezTo>
                    <a:pt x="11885" y="5032"/>
                    <a:pt x="11845" y="4873"/>
                    <a:pt x="11805" y="4754"/>
                  </a:cubicBezTo>
                  <a:cubicBezTo>
                    <a:pt x="11607" y="4200"/>
                    <a:pt x="11409" y="3685"/>
                    <a:pt x="11132" y="3170"/>
                  </a:cubicBezTo>
                  <a:cubicBezTo>
                    <a:pt x="10617" y="2140"/>
                    <a:pt x="9944" y="1427"/>
                    <a:pt x="9151" y="912"/>
                  </a:cubicBezTo>
                  <a:cubicBezTo>
                    <a:pt x="8914" y="793"/>
                    <a:pt x="8716" y="635"/>
                    <a:pt x="8478" y="555"/>
                  </a:cubicBezTo>
                  <a:cubicBezTo>
                    <a:pt x="8359" y="476"/>
                    <a:pt x="8240" y="437"/>
                    <a:pt x="8121" y="397"/>
                  </a:cubicBezTo>
                  <a:cubicBezTo>
                    <a:pt x="7923" y="318"/>
                    <a:pt x="7725" y="278"/>
                    <a:pt x="7527" y="199"/>
                  </a:cubicBezTo>
                  <a:cubicBezTo>
                    <a:pt x="7448" y="199"/>
                    <a:pt x="7369" y="159"/>
                    <a:pt x="7250" y="159"/>
                  </a:cubicBezTo>
                  <a:cubicBezTo>
                    <a:pt x="7052" y="120"/>
                    <a:pt x="6854" y="80"/>
                    <a:pt x="6656" y="40"/>
                  </a:cubicBezTo>
                  <a:cubicBezTo>
                    <a:pt x="6497" y="40"/>
                    <a:pt x="6299" y="1"/>
                    <a:pt x="6101"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0" name="Google Shape;1498;p50">
              <a:extLst>
                <a:ext uri="{FF2B5EF4-FFF2-40B4-BE49-F238E27FC236}">
                  <a16:creationId xmlns:a16="http://schemas.microsoft.com/office/drawing/2014/main" id="{F1200EB8-1FCB-42D7-15B8-4CABAE0D77A0}"/>
                </a:ext>
              </a:extLst>
            </p:cNvPr>
            <p:cNvSpPr/>
            <p:nvPr/>
          </p:nvSpPr>
          <p:spPr>
            <a:xfrm>
              <a:off x="5203850" y="1307650"/>
              <a:ext cx="159450" cy="693000"/>
            </a:xfrm>
            <a:custGeom>
              <a:avLst/>
              <a:gdLst/>
              <a:ahLst/>
              <a:cxnLst/>
              <a:rect l="l" t="t" r="r" b="b"/>
              <a:pathLst>
                <a:path w="6378" h="27720" extrusionOk="0">
                  <a:moveTo>
                    <a:pt x="119" y="0"/>
                  </a:moveTo>
                  <a:cubicBezTo>
                    <a:pt x="40" y="0"/>
                    <a:pt x="0" y="40"/>
                    <a:pt x="0" y="119"/>
                  </a:cubicBezTo>
                  <a:cubicBezTo>
                    <a:pt x="0" y="119"/>
                    <a:pt x="0" y="159"/>
                    <a:pt x="40" y="159"/>
                  </a:cubicBezTo>
                  <a:cubicBezTo>
                    <a:pt x="40" y="199"/>
                    <a:pt x="40" y="199"/>
                    <a:pt x="80" y="199"/>
                  </a:cubicBezTo>
                  <a:cubicBezTo>
                    <a:pt x="159" y="238"/>
                    <a:pt x="198" y="278"/>
                    <a:pt x="278" y="317"/>
                  </a:cubicBezTo>
                  <a:cubicBezTo>
                    <a:pt x="357" y="357"/>
                    <a:pt x="436" y="436"/>
                    <a:pt x="515" y="476"/>
                  </a:cubicBezTo>
                  <a:cubicBezTo>
                    <a:pt x="555" y="555"/>
                    <a:pt x="595" y="595"/>
                    <a:pt x="634" y="634"/>
                  </a:cubicBezTo>
                  <a:cubicBezTo>
                    <a:pt x="674" y="674"/>
                    <a:pt x="674" y="674"/>
                    <a:pt x="713" y="714"/>
                  </a:cubicBezTo>
                  <a:cubicBezTo>
                    <a:pt x="1228" y="1308"/>
                    <a:pt x="1704" y="2258"/>
                    <a:pt x="1941" y="2773"/>
                  </a:cubicBezTo>
                  <a:cubicBezTo>
                    <a:pt x="2298" y="3605"/>
                    <a:pt x="2654" y="4477"/>
                    <a:pt x="2971" y="5309"/>
                  </a:cubicBezTo>
                  <a:cubicBezTo>
                    <a:pt x="3169" y="5824"/>
                    <a:pt x="3328" y="6378"/>
                    <a:pt x="3486" y="6893"/>
                  </a:cubicBezTo>
                  <a:cubicBezTo>
                    <a:pt x="3764" y="7883"/>
                    <a:pt x="3922" y="8874"/>
                    <a:pt x="4160" y="9904"/>
                  </a:cubicBezTo>
                  <a:cubicBezTo>
                    <a:pt x="4318" y="10458"/>
                    <a:pt x="4437" y="11052"/>
                    <a:pt x="4556" y="11647"/>
                  </a:cubicBezTo>
                  <a:cubicBezTo>
                    <a:pt x="4595" y="12043"/>
                    <a:pt x="4675" y="12439"/>
                    <a:pt x="4714" y="12835"/>
                  </a:cubicBezTo>
                  <a:lnTo>
                    <a:pt x="4793" y="13429"/>
                  </a:lnTo>
                  <a:cubicBezTo>
                    <a:pt x="4873" y="13825"/>
                    <a:pt x="4912" y="14221"/>
                    <a:pt x="4912" y="14657"/>
                  </a:cubicBezTo>
                  <a:cubicBezTo>
                    <a:pt x="5031" y="16162"/>
                    <a:pt x="4992" y="17707"/>
                    <a:pt x="4952" y="19213"/>
                  </a:cubicBezTo>
                  <a:cubicBezTo>
                    <a:pt x="4833" y="21312"/>
                    <a:pt x="4477" y="23372"/>
                    <a:pt x="4041" y="25392"/>
                  </a:cubicBezTo>
                  <a:cubicBezTo>
                    <a:pt x="3962" y="25669"/>
                    <a:pt x="3922" y="25947"/>
                    <a:pt x="3882" y="26264"/>
                  </a:cubicBezTo>
                  <a:cubicBezTo>
                    <a:pt x="3843" y="26382"/>
                    <a:pt x="3803" y="26541"/>
                    <a:pt x="3803" y="26660"/>
                  </a:cubicBezTo>
                  <a:cubicBezTo>
                    <a:pt x="3764" y="26818"/>
                    <a:pt x="3764" y="26937"/>
                    <a:pt x="3724" y="27095"/>
                  </a:cubicBezTo>
                  <a:cubicBezTo>
                    <a:pt x="3724" y="27135"/>
                    <a:pt x="3724" y="27214"/>
                    <a:pt x="3724" y="27254"/>
                  </a:cubicBezTo>
                  <a:lnTo>
                    <a:pt x="3764" y="27333"/>
                  </a:lnTo>
                  <a:cubicBezTo>
                    <a:pt x="3764" y="27373"/>
                    <a:pt x="3803" y="27412"/>
                    <a:pt x="3803" y="27452"/>
                  </a:cubicBezTo>
                  <a:cubicBezTo>
                    <a:pt x="3843" y="27492"/>
                    <a:pt x="3843" y="27531"/>
                    <a:pt x="3882" y="27571"/>
                  </a:cubicBezTo>
                  <a:cubicBezTo>
                    <a:pt x="3962" y="27610"/>
                    <a:pt x="4041" y="27690"/>
                    <a:pt x="4120" y="27690"/>
                  </a:cubicBezTo>
                  <a:cubicBezTo>
                    <a:pt x="4160" y="27709"/>
                    <a:pt x="4209" y="27719"/>
                    <a:pt x="4259" y="27719"/>
                  </a:cubicBezTo>
                  <a:cubicBezTo>
                    <a:pt x="4308" y="27719"/>
                    <a:pt x="4358" y="27709"/>
                    <a:pt x="4397" y="27690"/>
                  </a:cubicBezTo>
                  <a:cubicBezTo>
                    <a:pt x="4516" y="27690"/>
                    <a:pt x="4635" y="27610"/>
                    <a:pt x="4714" y="27492"/>
                  </a:cubicBezTo>
                  <a:cubicBezTo>
                    <a:pt x="4754" y="27452"/>
                    <a:pt x="4793" y="27373"/>
                    <a:pt x="4793" y="27333"/>
                  </a:cubicBezTo>
                  <a:cubicBezTo>
                    <a:pt x="4833" y="27214"/>
                    <a:pt x="4873" y="27095"/>
                    <a:pt x="4912" y="26977"/>
                  </a:cubicBezTo>
                  <a:cubicBezTo>
                    <a:pt x="4992" y="26699"/>
                    <a:pt x="5071" y="26382"/>
                    <a:pt x="5150" y="26105"/>
                  </a:cubicBezTo>
                  <a:cubicBezTo>
                    <a:pt x="5348" y="25471"/>
                    <a:pt x="5506" y="24798"/>
                    <a:pt x="5625" y="24164"/>
                  </a:cubicBezTo>
                  <a:cubicBezTo>
                    <a:pt x="5784" y="23530"/>
                    <a:pt x="5903" y="22857"/>
                    <a:pt x="5982" y="22183"/>
                  </a:cubicBezTo>
                  <a:cubicBezTo>
                    <a:pt x="6061" y="21787"/>
                    <a:pt x="6101" y="21391"/>
                    <a:pt x="6180" y="20955"/>
                  </a:cubicBezTo>
                  <a:cubicBezTo>
                    <a:pt x="6220" y="20361"/>
                    <a:pt x="6299" y="19727"/>
                    <a:pt x="6299" y="19133"/>
                  </a:cubicBezTo>
                  <a:cubicBezTo>
                    <a:pt x="6378" y="18183"/>
                    <a:pt x="6378" y="17272"/>
                    <a:pt x="6338" y="16321"/>
                  </a:cubicBezTo>
                  <a:cubicBezTo>
                    <a:pt x="6338" y="14538"/>
                    <a:pt x="6101" y="12756"/>
                    <a:pt x="5744" y="11013"/>
                  </a:cubicBezTo>
                  <a:cubicBezTo>
                    <a:pt x="5665" y="10735"/>
                    <a:pt x="5586" y="10458"/>
                    <a:pt x="5506" y="10181"/>
                  </a:cubicBezTo>
                  <a:cubicBezTo>
                    <a:pt x="5467" y="9864"/>
                    <a:pt x="5388" y="9587"/>
                    <a:pt x="5308" y="9309"/>
                  </a:cubicBezTo>
                  <a:cubicBezTo>
                    <a:pt x="5150" y="8755"/>
                    <a:pt x="5031" y="8240"/>
                    <a:pt x="4873" y="7685"/>
                  </a:cubicBezTo>
                  <a:cubicBezTo>
                    <a:pt x="4833" y="7527"/>
                    <a:pt x="4754" y="7368"/>
                    <a:pt x="4714" y="7170"/>
                  </a:cubicBezTo>
                  <a:cubicBezTo>
                    <a:pt x="4635" y="6933"/>
                    <a:pt x="4556" y="6695"/>
                    <a:pt x="4477" y="6497"/>
                  </a:cubicBezTo>
                  <a:cubicBezTo>
                    <a:pt x="4397" y="6299"/>
                    <a:pt x="4318" y="6101"/>
                    <a:pt x="4239" y="5903"/>
                  </a:cubicBezTo>
                  <a:cubicBezTo>
                    <a:pt x="4001" y="5309"/>
                    <a:pt x="3764" y="4754"/>
                    <a:pt x="3486" y="4199"/>
                  </a:cubicBezTo>
                  <a:cubicBezTo>
                    <a:pt x="3288" y="3843"/>
                    <a:pt x="3090" y="3486"/>
                    <a:pt x="2892" y="3130"/>
                  </a:cubicBezTo>
                  <a:cubicBezTo>
                    <a:pt x="2654" y="2773"/>
                    <a:pt x="2456" y="2417"/>
                    <a:pt x="2219" y="2060"/>
                  </a:cubicBezTo>
                  <a:cubicBezTo>
                    <a:pt x="1862" y="1545"/>
                    <a:pt x="1466" y="1030"/>
                    <a:pt x="1030" y="595"/>
                  </a:cubicBezTo>
                  <a:cubicBezTo>
                    <a:pt x="872" y="436"/>
                    <a:pt x="713" y="317"/>
                    <a:pt x="555" y="159"/>
                  </a:cubicBezTo>
                  <a:cubicBezTo>
                    <a:pt x="515" y="159"/>
                    <a:pt x="476" y="119"/>
                    <a:pt x="436" y="119"/>
                  </a:cubicBezTo>
                  <a:cubicBezTo>
                    <a:pt x="396" y="80"/>
                    <a:pt x="317" y="40"/>
                    <a:pt x="238" y="40"/>
                  </a:cubicBezTo>
                  <a:cubicBezTo>
                    <a:pt x="198" y="0"/>
                    <a:pt x="159" y="0"/>
                    <a:pt x="119" y="0"/>
                  </a:cubicBezTo>
                  <a:close/>
                </a:path>
              </a:pathLst>
            </a:custGeom>
            <a:solidFill>
              <a:srgbClr val="F2DFD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1" name="Google Shape;1499;p50">
              <a:extLst>
                <a:ext uri="{FF2B5EF4-FFF2-40B4-BE49-F238E27FC236}">
                  <a16:creationId xmlns:a16="http://schemas.microsoft.com/office/drawing/2014/main" id="{088C74A7-EED8-10B2-6E08-CA6C28E7550D}"/>
                </a:ext>
              </a:extLst>
            </p:cNvPr>
            <p:cNvSpPr/>
            <p:nvPr/>
          </p:nvSpPr>
          <p:spPr>
            <a:xfrm>
              <a:off x="5274150" y="2052375"/>
              <a:ext cx="22800" cy="20425"/>
            </a:xfrm>
            <a:custGeom>
              <a:avLst/>
              <a:gdLst/>
              <a:ahLst/>
              <a:cxnLst/>
              <a:rect l="l" t="t" r="r" b="b"/>
              <a:pathLst>
                <a:path w="912" h="817" extrusionOk="0">
                  <a:moveTo>
                    <a:pt x="357" y="0"/>
                  </a:moveTo>
                  <a:cubicBezTo>
                    <a:pt x="318" y="40"/>
                    <a:pt x="278" y="40"/>
                    <a:pt x="239" y="79"/>
                  </a:cubicBezTo>
                  <a:cubicBezTo>
                    <a:pt x="199" y="79"/>
                    <a:pt x="199" y="119"/>
                    <a:pt x="199" y="119"/>
                  </a:cubicBezTo>
                  <a:cubicBezTo>
                    <a:pt x="159" y="159"/>
                    <a:pt x="159" y="159"/>
                    <a:pt x="159" y="159"/>
                  </a:cubicBezTo>
                  <a:cubicBezTo>
                    <a:pt x="120" y="198"/>
                    <a:pt x="80" y="238"/>
                    <a:pt x="80" y="277"/>
                  </a:cubicBezTo>
                  <a:cubicBezTo>
                    <a:pt x="1" y="515"/>
                    <a:pt x="159" y="753"/>
                    <a:pt x="357" y="792"/>
                  </a:cubicBezTo>
                  <a:cubicBezTo>
                    <a:pt x="407" y="809"/>
                    <a:pt x="457" y="817"/>
                    <a:pt x="504" y="817"/>
                  </a:cubicBezTo>
                  <a:cubicBezTo>
                    <a:pt x="686" y="817"/>
                    <a:pt x="841" y="703"/>
                    <a:pt x="872" y="515"/>
                  </a:cubicBezTo>
                  <a:cubicBezTo>
                    <a:pt x="912" y="396"/>
                    <a:pt x="872" y="277"/>
                    <a:pt x="793" y="159"/>
                  </a:cubicBezTo>
                  <a:cubicBezTo>
                    <a:pt x="793" y="119"/>
                    <a:pt x="753" y="119"/>
                    <a:pt x="714" y="79"/>
                  </a:cubicBezTo>
                  <a:cubicBezTo>
                    <a:pt x="714" y="79"/>
                    <a:pt x="674" y="40"/>
                    <a:pt x="674" y="40"/>
                  </a:cubicBezTo>
                  <a:cubicBezTo>
                    <a:pt x="635" y="40"/>
                    <a:pt x="635" y="40"/>
                    <a:pt x="595" y="0"/>
                  </a:cubicBezTo>
                  <a:close/>
                </a:path>
              </a:pathLst>
            </a:custGeom>
            <a:solidFill>
              <a:srgbClr val="F2DFD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2" name="Google Shape;1500;p50">
              <a:extLst>
                <a:ext uri="{FF2B5EF4-FFF2-40B4-BE49-F238E27FC236}">
                  <a16:creationId xmlns:a16="http://schemas.microsoft.com/office/drawing/2014/main" id="{CEBBC234-CE2C-D8B4-9A36-692FFEF274EB}"/>
                </a:ext>
              </a:extLst>
            </p:cNvPr>
            <p:cNvSpPr/>
            <p:nvPr/>
          </p:nvSpPr>
          <p:spPr>
            <a:xfrm>
              <a:off x="3235125" y="824000"/>
              <a:ext cx="770475" cy="609350"/>
            </a:xfrm>
            <a:custGeom>
              <a:avLst/>
              <a:gdLst/>
              <a:ahLst/>
              <a:cxnLst/>
              <a:rect l="l" t="t" r="r" b="b"/>
              <a:pathLst>
                <a:path w="30819" h="24374" extrusionOk="0">
                  <a:moveTo>
                    <a:pt x="30175" y="0"/>
                  </a:moveTo>
                  <a:cubicBezTo>
                    <a:pt x="29930" y="0"/>
                    <a:pt x="29632" y="37"/>
                    <a:pt x="29313" y="95"/>
                  </a:cubicBezTo>
                  <a:cubicBezTo>
                    <a:pt x="29076" y="174"/>
                    <a:pt x="28798" y="214"/>
                    <a:pt x="28521" y="293"/>
                  </a:cubicBezTo>
                  <a:cubicBezTo>
                    <a:pt x="28442" y="332"/>
                    <a:pt x="28323" y="332"/>
                    <a:pt x="28204" y="372"/>
                  </a:cubicBezTo>
                  <a:cubicBezTo>
                    <a:pt x="28164" y="372"/>
                    <a:pt x="28125" y="412"/>
                    <a:pt x="28046" y="412"/>
                  </a:cubicBezTo>
                  <a:cubicBezTo>
                    <a:pt x="28006" y="412"/>
                    <a:pt x="27927" y="451"/>
                    <a:pt x="27887" y="451"/>
                  </a:cubicBezTo>
                  <a:cubicBezTo>
                    <a:pt x="27729" y="491"/>
                    <a:pt x="27610" y="531"/>
                    <a:pt x="27491" y="570"/>
                  </a:cubicBezTo>
                  <a:cubicBezTo>
                    <a:pt x="26936" y="729"/>
                    <a:pt x="26382" y="887"/>
                    <a:pt x="25827" y="1125"/>
                  </a:cubicBezTo>
                  <a:cubicBezTo>
                    <a:pt x="25669" y="1164"/>
                    <a:pt x="25471" y="1244"/>
                    <a:pt x="25312" y="1323"/>
                  </a:cubicBezTo>
                  <a:cubicBezTo>
                    <a:pt x="24877" y="1521"/>
                    <a:pt x="24441" y="1719"/>
                    <a:pt x="24005" y="1917"/>
                  </a:cubicBezTo>
                  <a:cubicBezTo>
                    <a:pt x="23807" y="1996"/>
                    <a:pt x="23569" y="2115"/>
                    <a:pt x="23371" y="2234"/>
                  </a:cubicBezTo>
                  <a:cubicBezTo>
                    <a:pt x="22896" y="2472"/>
                    <a:pt x="22460" y="2709"/>
                    <a:pt x="22025" y="2947"/>
                  </a:cubicBezTo>
                  <a:cubicBezTo>
                    <a:pt x="21668" y="3145"/>
                    <a:pt x="21272" y="3383"/>
                    <a:pt x="20876" y="3581"/>
                  </a:cubicBezTo>
                  <a:cubicBezTo>
                    <a:pt x="19727" y="4215"/>
                    <a:pt x="18539" y="4809"/>
                    <a:pt x="17390" y="5442"/>
                  </a:cubicBezTo>
                  <a:cubicBezTo>
                    <a:pt x="16716" y="5839"/>
                    <a:pt x="16043" y="6235"/>
                    <a:pt x="15370" y="6631"/>
                  </a:cubicBezTo>
                  <a:cubicBezTo>
                    <a:pt x="14736" y="7027"/>
                    <a:pt x="14062" y="7423"/>
                    <a:pt x="13429" y="7859"/>
                  </a:cubicBezTo>
                  <a:cubicBezTo>
                    <a:pt x="13191" y="8017"/>
                    <a:pt x="12993" y="8176"/>
                    <a:pt x="12795" y="8295"/>
                  </a:cubicBezTo>
                  <a:cubicBezTo>
                    <a:pt x="12557" y="8453"/>
                    <a:pt x="12359" y="8611"/>
                    <a:pt x="12161" y="8770"/>
                  </a:cubicBezTo>
                  <a:cubicBezTo>
                    <a:pt x="10577" y="9958"/>
                    <a:pt x="9071" y="11226"/>
                    <a:pt x="7606" y="12573"/>
                  </a:cubicBezTo>
                  <a:cubicBezTo>
                    <a:pt x="7368" y="12771"/>
                    <a:pt x="7130" y="13008"/>
                    <a:pt x="6893" y="13246"/>
                  </a:cubicBezTo>
                  <a:lnTo>
                    <a:pt x="6536" y="13603"/>
                  </a:lnTo>
                  <a:cubicBezTo>
                    <a:pt x="6021" y="14118"/>
                    <a:pt x="5506" y="14672"/>
                    <a:pt x="5070" y="15266"/>
                  </a:cubicBezTo>
                  <a:cubicBezTo>
                    <a:pt x="4991" y="15346"/>
                    <a:pt x="4952" y="15425"/>
                    <a:pt x="4872" y="15504"/>
                  </a:cubicBezTo>
                  <a:cubicBezTo>
                    <a:pt x="4793" y="15623"/>
                    <a:pt x="4714" y="15742"/>
                    <a:pt x="4635" y="15861"/>
                  </a:cubicBezTo>
                  <a:cubicBezTo>
                    <a:pt x="4318" y="16257"/>
                    <a:pt x="4041" y="16692"/>
                    <a:pt x="3763" y="17128"/>
                  </a:cubicBezTo>
                  <a:cubicBezTo>
                    <a:pt x="3367" y="17643"/>
                    <a:pt x="3011" y="18198"/>
                    <a:pt x="2694" y="18792"/>
                  </a:cubicBezTo>
                  <a:cubicBezTo>
                    <a:pt x="2456" y="19148"/>
                    <a:pt x="2258" y="19545"/>
                    <a:pt x="2020" y="19941"/>
                  </a:cubicBezTo>
                  <a:cubicBezTo>
                    <a:pt x="1545" y="20852"/>
                    <a:pt x="1030" y="21723"/>
                    <a:pt x="515" y="22634"/>
                  </a:cubicBezTo>
                  <a:cubicBezTo>
                    <a:pt x="357" y="22991"/>
                    <a:pt x="0" y="23387"/>
                    <a:pt x="79" y="23823"/>
                  </a:cubicBezTo>
                  <a:cubicBezTo>
                    <a:pt x="79" y="23862"/>
                    <a:pt x="79" y="23902"/>
                    <a:pt x="79" y="23902"/>
                  </a:cubicBezTo>
                  <a:cubicBezTo>
                    <a:pt x="79" y="23942"/>
                    <a:pt x="79" y="23942"/>
                    <a:pt x="119" y="23942"/>
                  </a:cubicBezTo>
                  <a:cubicBezTo>
                    <a:pt x="119" y="23942"/>
                    <a:pt x="119" y="23981"/>
                    <a:pt x="119" y="23981"/>
                  </a:cubicBezTo>
                  <a:cubicBezTo>
                    <a:pt x="119" y="23981"/>
                    <a:pt x="119" y="24021"/>
                    <a:pt x="119" y="24021"/>
                  </a:cubicBezTo>
                  <a:cubicBezTo>
                    <a:pt x="158" y="24060"/>
                    <a:pt x="158" y="24100"/>
                    <a:pt x="198" y="24100"/>
                  </a:cubicBezTo>
                  <a:cubicBezTo>
                    <a:pt x="327" y="24284"/>
                    <a:pt x="532" y="24374"/>
                    <a:pt x="740" y="24374"/>
                  </a:cubicBezTo>
                  <a:cubicBezTo>
                    <a:pt x="979" y="24374"/>
                    <a:pt x="1220" y="24254"/>
                    <a:pt x="1347" y="24021"/>
                  </a:cubicBezTo>
                  <a:cubicBezTo>
                    <a:pt x="2218" y="22436"/>
                    <a:pt x="3090" y="20852"/>
                    <a:pt x="4001" y="19267"/>
                  </a:cubicBezTo>
                  <a:cubicBezTo>
                    <a:pt x="4555" y="18356"/>
                    <a:pt x="5150" y="17485"/>
                    <a:pt x="5783" y="16613"/>
                  </a:cubicBezTo>
                  <a:cubicBezTo>
                    <a:pt x="5982" y="16296"/>
                    <a:pt x="6219" y="16019"/>
                    <a:pt x="6417" y="15742"/>
                  </a:cubicBezTo>
                  <a:cubicBezTo>
                    <a:pt x="6655" y="15504"/>
                    <a:pt x="6853" y="15266"/>
                    <a:pt x="7091" y="15029"/>
                  </a:cubicBezTo>
                  <a:cubicBezTo>
                    <a:pt x="7328" y="14791"/>
                    <a:pt x="7526" y="14553"/>
                    <a:pt x="7764" y="14316"/>
                  </a:cubicBezTo>
                  <a:cubicBezTo>
                    <a:pt x="8398" y="13682"/>
                    <a:pt x="9032" y="13127"/>
                    <a:pt x="9705" y="12533"/>
                  </a:cubicBezTo>
                  <a:cubicBezTo>
                    <a:pt x="9864" y="12375"/>
                    <a:pt x="10022" y="12256"/>
                    <a:pt x="10220" y="12097"/>
                  </a:cubicBezTo>
                  <a:cubicBezTo>
                    <a:pt x="10973" y="11464"/>
                    <a:pt x="11725" y="10830"/>
                    <a:pt x="12518" y="10196"/>
                  </a:cubicBezTo>
                  <a:cubicBezTo>
                    <a:pt x="13072" y="9800"/>
                    <a:pt x="13587" y="9404"/>
                    <a:pt x="14142" y="9047"/>
                  </a:cubicBezTo>
                  <a:cubicBezTo>
                    <a:pt x="14696" y="8651"/>
                    <a:pt x="15251" y="8295"/>
                    <a:pt x="15845" y="7938"/>
                  </a:cubicBezTo>
                  <a:cubicBezTo>
                    <a:pt x="16122" y="7780"/>
                    <a:pt x="16400" y="7582"/>
                    <a:pt x="16716" y="7423"/>
                  </a:cubicBezTo>
                  <a:cubicBezTo>
                    <a:pt x="17509" y="6948"/>
                    <a:pt x="18341" y="6472"/>
                    <a:pt x="19212" y="5997"/>
                  </a:cubicBezTo>
                  <a:lnTo>
                    <a:pt x="20242" y="5442"/>
                  </a:lnTo>
                  <a:cubicBezTo>
                    <a:pt x="21311" y="4848"/>
                    <a:pt x="22341" y="4254"/>
                    <a:pt x="23371" y="3660"/>
                  </a:cubicBezTo>
                  <a:cubicBezTo>
                    <a:pt x="23688" y="3462"/>
                    <a:pt x="24045" y="3264"/>
                    <a:pt x="24362" y="3066"/>
                  </a:cubicBezTo>
                  <a:cubicBezTo>
                    <a:pt x="25352" y="2511"/>
                    <a:pt x="26382" y="1996"/>
                    <a:pt x="27451" y="1521"/>
                  </a:cubicBezTo>
                  <a:cubicBezTo>
                    <a:pt x="27887" y="1362"/>
                    <a:pt x="28283" y="1164"/>
                    <a:pt x="28719" y="1006"/>
                  </a:cubicBezTo>
                  <a:cubicBezTo>
                    <a:pt x="29155" y="847"/>
                    <a:pt x="29551" y="689"/>
                    <a:pt x="29987" y="570"/>
                  </a:cubicBezTo>
                  <a:cubicBezTo>
                    <a:pt x="30145" y="531"/>
                    <a:pt x="30303" y="491"/>
                    <a:pt x="30462" y="491"/>
                  </a:cubicBezTo>
                  <a:cubicBezTo>
                    <a:pt x="30492" y="521"/>
                    <a:pt x="30528" y="534"/>
                    <a:pt x="30566" y="534"/>
                  </a:cubicBezTo>
                  <a:cubicBezTo>
                    <a:pt x="30626" y="534"/>
                    <a:pt x="30690" y="500"/>
                    <a:pt x="30739" y="451"/>
                  </a:cubicBezTo>
                  <a:cubicBezTo>
                    <a:pt x="30779" y="451"/>
                    <a:pt x="30779" y="412"/>
                    <a:pt x="30779" y="372"/>
                  </a:cubicBezTo>
                  <a:cubicBezTo>
                    <a:pt x="30818" y="372"/>
                    <a:pt x="30818" y="332"/>
                    <a:pt x="30818" y="293"/>
                  </a:cubicBezTo>
                  <a:cubicBezTo>
                    <a:pt x="30818" y="253"/>
                    <a:pt x="30818" y="253"/>
                    <a:pt x="30818" y="214"/>
                  </a:cubicBezTo>
                  <a:cubicBezTo>
                    <a:pt x="30779" y="174"/>
                    <a:pt x="30779" y="174"/>
                    <a:pt x="30739" y="134"/>
                  </a:cubicBezTo>
                  <a:cubicBezTo>
                    <a:pt x="30700" y="95"/>
                    <a:pt x="30660" y="55"/>
                    <a:pt x="30541" y="16"/>
                  </a:cubicBezTo>
                  <a:lnTo>
                    <a:pt x="30422" y="16"/>
                  </a:lnTo>
                  <a:cubicBezTo>
                    <a:pt x="30348" y="5"/>
                    <a:pt x="30265" y="0"/>
                    <a:pt x="30175" y="0"/>
                  </a:cubicBezTo>
                  <a:close/>
                </a:path>
              </a:pathLst>
            </a:custGeom>
            <a:solidFill>
              <a:srgbClr val="F2DFD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3" name="Google Shape;1501;p50">
              <a:extLst>
                <a:ext uri="{FF2B5EF4-FFF2-40B4-BE49-F238E27FC236}">
                  <a16:creationId xmlns:a16="http://schemas.microsoft.com/office/drawing/2014/main" id="{FB9357AC-9366-918F-FF86-8DF1C702E960}"/>
                </a:ext>
              </a:extLst>
            </p:cNvPr>
            <p:cNvSpPr/>
            <p:nvPr/>
          </p:nvSpPr>
          <p:spPr>
            <a:xfrm>
              <a:off x="3237100" y="1491850"/>
              <a:ext cx="25" cy="25"/>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rgbClr val="F2DFD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4" name="Google Shape;1502;p50">
              <a:extLst>
                <a:ext uri="{FF2B5EF4-FFF2-40B4-BE49-F238E27FC236}">
                  <a16:creationId xmlns:a16="http://schemas.microsoft.com/office/drawing/2014/main" id="{DB4863F2-F010-7D0A-4B98-E17862B912E6}"/>
                </a:ext>
              </a:extLst>
            </p:cNvPr>
            <p:cNvSpPr/>
            <p:nvPr/>
          </p:nvSpPr>
          <p:spPr>
            <a:xfrm>
              <a:off x="3206400" y="1463125"/>
              <a:ext cx="34675" cy="36425"/>
            </a:xfrm>
            <a:custGeom>
              <a:avLst/>
              <a:gdLst/>
              <a:ahLst/>
              <a:cxnLst/>
              <a:rect l="l" t="t" r="r" b="b"/>
              <a:pathLst>
                <a:path w="1387" h="1457" extrusionOk="0">
                  <a:moveTo>
                    <a:pt x="555" y="1"/>
                  </a:moveTo>
                  <a:cubicBezTo>
                    <a:pt x="436" y="40"/>
                    <a:pt x="357" y="80"/>
                    <a:pt x="278" y="159"/>
                  </a:cubicBezTo>
                  <a:cubicBezTo>
                    <a:pt x="238" y="238"/>
                    <a:pt x="159" y="278"/>
                    <a:pt x="119" y="318"/>
                  </a:cubicBezTo>
                  <a:cubicBezTo>
                    <a:pt x="119" y="397"/>
                    <a:pt x="80" y="476"/>
                    <a:pt x="40" y="516"/>
                  </a:cubicBezTo>
                  <a:cubicBezTo>
                    <a:pt x="40" y="555"/>
                    <a:pt x="40" y="595"/>
                    <a:pt x="40" y="634"/>
                  </a:cubicBezTo>
                  <a:cubicBezTo>
                    <a:pt x="0" y="872"/>
                    <a:pt x="40" y="1110"/>
                    <a:pt x="198" y="1268"/>
                  </a:cubicBezTo>
                  <a:cubicBezTo>
                    <a:pt x="238" y="1308"/>
                    <a:pt x="317" y="1347"/>
                    <a:pt x="357" y="1387"/>
                  </a:cubicBezTo>
                  <a:cubicBezTo>
                    <a:pt x="396" y="1387"/>
                    <a:pt x="476" y="1427"/>
                    <a:pt x="555" y="1427"/>
                  </a:cubicBezTo>
                  <a:cubicBezTo>
                    <a:pt x="594" y="1446"/>
                    <a:pt x="644" y="1456"/>
                    <a:pt x="694" y="1456"/>
                  </a:cubicBezTo>
                  <a:cubicBezTo>
                    <a:pt x="743" y="1456"/>
                    <a:pt x="793" y="1446"/>
                    <a:pt x="832" y="1427"/>
                  </a:cubicBezTo>
                  <a:cubicBezTo>
                    <a:pt x="872" y="1427"/>
                    <a:pt x="951" y="1387"/>
                    <a:pt x="991" y="1387"/>
                  </a:cubicBezTo>
                  <a:cubicBezTo>
                    <a:pt x="1030" y="1347"/>
                    <a:pt x="1070" y="1308"/>
                    <a:pt x="1109" y="1268"/>
                  </a:cubicBezTo>
                  <a:cubicBezTo>
                    <a:pt x="1149" y="1268"/>
                    <a:pt x="1189" y="1229"/>
                    <a:pt x="1228" y="1189"/>
                  </a:cubicBezTo>
                  <a:lnTo>
                    <a:pt x="1228" y="1149"/>
                  </a:lnTo>
                  <a:cubicBezTo>
                    <a:pt x="1268" y="1110"/>
                    <a:pt x="1268" y="1070"/>
                    <a:pt x="1307" y="1070"/>
                  </a:cubicBezTo>
                  <a:cubicBezTo>
                    <a:pt x="1307" y="1031"/>
                    <a:pt x="1347" y="991"/>
                    <a:pt x="1347" y="951"/>
                  </a:cubicBezTo>
                  <a:cubicBezTo>
                    <a:pt x="1347" y="912"/>
                    <a:pt x="1387" y="872"/>
                    <a:pt x="1387" y="832"/>
                  </a:cubicBezTo>
                  <a:cubicBezTo>
                    <a:pt x="1387" y="753"/>
                    <a:pt x="1387" y="674"/>
                    <a:pt x="1387" y="555"/>
                  </a:cubicBezTo>
                  <a:cubicBezTo>
                    <a:pt x="1387" y="555"/>
                    <a:pt x="1387" y="516"/>
                    <a:pt x="1347" y="516"/>
                  </a:cubicBezTo>
                  <a:cubicBezTo>
                    <a:pt x="1347" y="476"/>
                    <a:pt x="1347" y="476"/>
                    <a:pt x="1347" y="476"/>
                  </a:cubicBezTo>
                  <a:cubicBezTo>
                    <a:pt x="1347" y="436"/>
                    <a:pt x="1307" y="397"/>
                    <a:pt x="1307" y="357"/>
                  </a:cubicBezTo>
                  <a:cubicBezTo>
                    <a:pt x="1268" y="318"/>
                    <a:pt x="1268" y="278"/>
                    <a:pt x="1228" y="238"/>
                  </a:cubicBezTo>
                  <a:cubicBezTo>
                    <a:pt x="1228" y="199"/>
                    <a:pt x="1189" y="159"/>
                    <a:pt x="1109" y="119"/>
                  </a:cubicBezTo>
                  <a:cubicBezTo>
                    <a:pt x="1109" y="119"/>
                    <a:pt x="1070" y="80"/>
                    <a:pt x="1030" y="80"/>
                  </a:cubicBezTo>
                  <a:cubicBezTo>
                    <a:pt x="991" y="80"/>
                    <a:pt x="991" y="40"/>
                    <a:pt x="951" y="40"/>
                  </a:cubicBezTo>
                  <a:cubicBezTo>
                    <a:pt x="793" y="1"/>
                    <a:pt x="674" y="1"/>
                    <a:pt x="555" y="1"/>
                  </a:cubicBezTo>
                  <a:close/>
                </a:path>
              </a:pathLst>
            </a:custGeom>
            <a:solidFill>
              <a:srgbClr val="F2DFD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5" name="Google Shape;1503;p50">
              <a:extLst>
                <a:ext uri="{FF2B5EF4-FFF2-40B4-BE49-F238E27FC236}">
                  <a16:creationId xmlns:a16="http://schemas.microsoft.com/office/drawing/2014/main" id="{B2A649ED-29D4-BA19-A27D-623B59F46868}"/>
                </a:ext>
              </a:extLst>
            </p:cNvPr>
            <p:cNvSpPr/>
            <p:nvPr/>
          </p:nvSpPr>
          <p:spPr>
            <a:xfrm>
              <a:off x="3295525" y="1485075"/>
              <a:ext cx="397125" cy="390500"/>
            </a:xfrm>
            <a:custGeom>
              <a:avLst/>
              <a:gdLst/>
              <a:ahLst/>
              <a:cxnLst/>
              <a:rect l="l" t="t" r="r" b="b"/>
              <a:pathLst>
                <a:path w="15885" h="15620" extrusionOk="0">
                  <a:moveTo>
                    <a:pt x="7412" y="0"/>
                  </a:moveTo>
                  <a:cubicBezTo>
                    <a:pt x="4027" y="0"/>
                    <a:pt x="985" y="2271"/>
                    <a:pt x="0" y="5540"/>
                  </a:cubicBezTo>
                  <a:cubicBezTo>
                    <a:pt x="1149" y="6491"/>
                    <a:pt x="1941" y="7837"/>
                    <a:pt x="2179" y="9461"/>
                  </a:cubicBezTo>
                  <a:cubicBezTo>
                    <a:pt x="2258" y="9937"/>
                    <a:pt x="2258" y="10452"/>
                    <a:pt x="2258" y="10927"/>
                  </a:cubicBezTo>
                  <a:cubicBezTo>
                    <a:pt x="2377" y="11482"/>
                    <a:pt x="2456" y="12036"/>
                    <a:pt x="2496" y="12551"/>
                  </a:cubicBezTo>
                  <a:cubicBezTo>
                    <a:pt x="2456" y="12908"/>
                    <a:pt x="2496" y="13344"/>
                    <a:pt x="2298" y="13621"/>
                  </a:cubicBezTo>
                  <a:cubicBezTo>
                    <a:pt x="3090" y="14334"/>
                    <a:pt x="4041" y="14888"/>
                    <a:pt x="5110" y="15245"/>
                  </a:cubicBezTo>
                  <a:cubicBezTo>
                    <a:pt x="5467" y="15364"/>
                    <a:pt x="5823" y="15443"/>
                    <a:pt x="6220" y="15522"/>
                  </a:cubicBezTo>
                  <a:cubicBezTo>
                    <a:pt x="6632" y="15588"/>
                    <a:pt x="7043" y="15620"/>
                    <a:pt x="7449" y="15620"/>
                  </a:cubicBezTo>
                  <a:cubicBezTo>
                    <a:pt x="11213" y="15620"/>
                    <a:pt x="14564" y="12891"/>
                    <a:pt x="15172" y="9065"/>
                  </a:cubicBezTo>
                  <a:cubicBezTo>
                    <a:pt x="15885" y="4787"/>
                    <a:pt x="12993" y="786"/>
                    <a:pt x="8715" y="113"/>
                  </a:cubicBezTo>
                  <a:cubicBezTo>
                    <a:pt x="8278" y="37"/>
                    <a:pt x="7842" y="0"/>
                    <a:pt x="7412" y="0"/>
                  </a:cubicBezTo>
                  <a:close/>
                </a:path>
              </a:pathLst>
            </a:custGeom>
            <a:solidFill>
              <a:srgbClr val="E1570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6" name="Google Shape;1504;p50">
              <a:extLst>
                <a:ext uri="{FF2B5EF4-FFF2-40B4-BE49-F238E27FC236}">
                  <a16:creationId xmlns:a16="http://schemas.microsoft.com/office/drawing/2014/main" id="{2D0543A5-F876-C67C-B7E6-4FA704F3C93A}"/>
                </a:ext>
              </a:extLst>
            </p:cNvPr>
            <p:cNvSpPr/>
            <p:nvPr/>
          </p:nvSpPr>
          <p:spPr>
            <a:xfrm>
              <a:off x="3291550" y="1634450"/>
              <a:ext cx="47575" cy="85200"/>
            </a:xfrm>
            <a:custGeom>
              <a:avLst/>
              <a:gdLst/>
              <a:ahLst/>
              <a:cxnLst/>
              <a:rect l="l" t="t" r="r" b="b"/>
              <a:pathLst>
                <a:path w="1903" h="3408" extrusionOk="0">
                  <a:moveTo>
                    <a:pt x="41" y="1"/>
                  </a:moveTo>
                  <a:cubicBezTo>
                    <a:pt x="41" y="80"/>
                    <a:pt x="1" y="159"/>
                    <a:pt x="1" y="238"/>
                  </a:cubicBezTo>
                  <a:cubicBezTo>
                    <a:pt x="674" y="912"/>
                    <a:pt x="1150" y="1744"/>
                    <a:pt x="1585" y="2615"/>
                  </a:cubicBezTo>
                  <a:cubicBezTo>
                    <a:pt x="1704" y="2853"/>
                    <a:pt x="1823" y="3130"/>
                    <a:pt x="1902" y="3407"/>
                  </a:cubicBezTo>
                  <a:cubicBezTo>
                    <a:pt x="1902" y="3368"/>
                    <a:pt x="1902" y="3328"/>
                    <a:pt x="1902" y="3328"/>
                  </a:cubicBezTo>
                  <a:cubicBezTo>
                    <a:pt x="1665" y="1981"/>
                    <a:pt x="991" y="832"/>
                    <a:pt x="41" y="1"/>
                  </a:cubicBezTo>
                  <a:close/>
                </a:path>
              </a:pathLst>
            </a:custGeom>
            <a:solidFill>
              <a:srgbClr val="E1570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7" name="Google Shape;1505;p50">
              <a:extLst>
                <a:ext uri="{FF2B5EF4-FFF2-40B4-BE49-F238E27FC236}">
                  <a16:creationId xmlns:a16="http://schemas.microsoft.com/office/drawing/2014/main" id="{25FE3B73-E869-AFE6-D33B-457E38C240B7}"/>
                </a:ext>
              </a:extLst>
            </p:cNvPr>
            <p:cNvSpPr/>
            <p:nvPr/>
          </p:nvSpPr>
          <p:spPr>
            <a:xfrm>
              <a:off x="4437350" y="2040275"/>
              <a:ext cx="391200" cy="390875"/>
            </a:xfrm>
            <a:custGeom>
              <a:avLst/>
              <a:gdLst/>
              <a:ahLst/>
              <a:cxnLst/>
              <a:rect l="l" t="t" r="r" b="b"/>
              <a:pathLst>
                <a:path w="15648" h="15635" extrusionOk="0">
                  <a:moveTo>
                    <a:pt x="7775" y="1"/>
                  </a:moveTo>
                  <a:cubicBezTo>
                    <a:pt x="7206" y="1"/>
                    <a:pt x="6640" y="72"/>
                    <a:pt x="6101" y="207"/>
                  </a:cubicBezTo>
                  <a:cubicBezTo>
                    <a:pt x="5784" y="286"/>
                    <a:pt x="5467" y="365"/>
                    <a:pt x="5150" y="484"/>
                  </a:cubicBezTo>
                  <a:cubicBezTo>
                    <a:pt x="4912" y="563"/>
                    <a:pt x="4675" y="682"/>
                    <a:pt x="4437" y="761"/>
                  </a:cubicBezTo>
                  <a:cubicBezTo>
                    <a:pt x="4239" y="880"/>
                    <a:pt x="4001" y="999"/>
                    <a:pt x="3764" y="1157"/>
                  </a:cubicBezTo>
                  <a:cubicBezTo>
                    <a:pt x="3566" y="1276"/>
                    <a:pt x="3367" y="1395"/>
                    <a:pt x="3130" y="1554"/>
                  </a:cubicBezTo>
                  <a:cubicBezTo>
                    <a:pt x="2932" y="1712"/>
                    <a:pt x="2734" y="1870"/>
                    <a:pt x="2575" y="2029"/>
                  </a:cubicBezTo>
                  <a:cubicBezTo>
                    <a:pt x="2456" y="2148"/>
                    <a:pt x="2377" y="2227"/>
                    <a:pt x="2298" y="2306"/>
                  </a:cubicBezTo>
                  <a:cubicBezTo>
                    <a:pt x="2219" y="2385"/>
                    <a:pt x="2139" y="2465"/>
                    <a:pt x="2060" y="2544"/>
                  </a:cubicBezTo>
                  <a:cubicBezTo>
                    <a:pt x="1823" y="2782"/>
                    <a:pt x="1625" y="3059"/>
                    <a:pt x="1426" y="3336"/>
                  </a:cubicBezTo>
                  <a:cubicBezTo>
                    <a:pt x="1268" y="3574"/>
                    <a:pt x="1110" y="3812"/>
                    <a:pt x="951" y="4089"/>
                  </a:cubicBezTo>
                  <a:cubicBezTo>
                    <a:pt x="912" y="4208"/>
                    <a:pt x="832" y="4326"/>
                    <a:pt x="753" y="4445"/>
                  </a:cubicBezTo>
                  <a:cubicBezTo>
                    <a:pt x="634" y="4723"/>
                    <a:pt x="555" y="5000"/>
                    <a:pt x="436" y="5277"/>
                  </a:cubicBezTo>
                  <a:cubicBezTo>
                    <a:pt x="397" y="5396"/>
                    <a:pt x="357" y="5554"/>
                    <a:pt x="317" y="5673"/>
                  </a:cubicBezTo>
                  <a:cubicBezTo>
                    <a:pt x="238" y="5990"/>
                    <a:pt x="159" y="6267"/>
                    <a:pt x="119" y="6545"/>
                  </a:cubicBezTo>
                  <a:cubicBezTo>
                    <a:pt x="80" y="6624"/>
                    <a:pt x="80" y="6703"/>
                    <a:pt x="80" y="6782"/>
                  </a:cubicBezTo>
                  <a:cubicBezTo>
                    <a:pt x="40" y="6941"/>
                    <a:pt x="40" y="7060"/>
                    <a:pt x="40" y="7218"/>
                  </a:cubicBezTo>
                  <a:cubicBezTo>
                    <a:pt x="0" y="7416"/>
                    <a:pt x="0" y="7614"/>
                    <a:pt x="0" y="7812"/>
                  </a:cubicBezTo>
                  <a:cubicBezTo>
                    <a:pt x="0" y="9516"/>
                    <a:pt x="555" y="11140"/>
                    <a:pt x="1506" y="12447"/>
                  </a:cubicBezTo>
                  <a:cubicBezTo>
                    <a:pt x="1704" y="12685"/>
                    <a:pt x="1902" y="12922"/>
                    <a:pt x="2100" y="13120"/>
                  </a:cubicBezTo>
                  <a:cubicBezTo>
                    <a:pt x="2179" y="13200"/>
                    <a:pt x="2219" y="13279"/>
                    <a:pt x="2298" y="13358"/>
                  </a:cubicBezTo>
                  <a:cubicBezTo>
                    <a:pt x="2377" y="13437"/>
                    <a:pt x="2456" y="13517"/>
                    <a:pt x="2536" y="13556"/>
                  </a:cubicBezTo>
                  <a:cubicBezTo>
                    <a:pt x="3367" y="14309"/>
                    <a:pt x="4358" y="14903"/>
                    <a:pt x="5467" y="15260"/>
                  </a:cubicBezTo>
                  <a:cubicBezTo>
                    <a:pt x="5665" y="15339"/>
                    <a:pt x="5903" y="15378"/>
                    <a:pt x="6101" y="15458"/>
                  </a:cubicBezTo>
                  <a:cubicBezTo>
                    <a:pt x="6259" y="15458"/>
                    <a:pt x="6418" y="15497"/>
                    <a:pt x="6576" y="15537"/>
                  </a:cubicBezTo>
                  <a:cubicBezTo>
                    <a:pt x="6989" y="15603"/>
                    <a:pt x="7410" y="15635"/>
                    <a:pt x="7828" y="15635"/>
                  </a:cubicBezTo>
                  <a:cubicBezTo>
                    <a:pt x="8412" y="15635"/>
                    <a:pt x="8993" y="15573"/>
                    <a:pt x="9547" y="15458"/>
                  </a:cubicBezTo>
                  <a:cubicBezTo>
                    <a:pt x="9864" y="15378"/>
                    <a:pt x="10181" y="15260"/>
                    <a:pt x="10498" y="15180"/>
                  </a:cubicBezTo>
                  <a:cubicBezTo>
                    <a:pt x="10735" y="15061"/>
                    <a:pt x="10973" y="14982"/>
                    <a:pt x="11211" y="14863"/>
                  </a:cubicBezTo>
                  <a:cubicBezTo>
                    <a:pt x="11448" y="14745"/>
                    <a:pt x="11646" y="14626"/>
                    <a:pt x="11884" y="14507"/>
                  </a:cubicBezTo>
                  <a:cubicBezTo>
                    <a:pt x="12082" y="14388"/>
                    <a:pt x="12280" y="14230"/>
                    <a:pt x="12478" y="14071"/>
                  </a:cubicBezTo>
                  <a:cubicBezTo>
                    <a:pt x="12676" y="13913"/>
                    <a:pt x="12874" y="13754"/>
                    <a:pt x="13072" y="13596"/>
                  </a:cubicBezTo>
                  <a:cubicBezTo>
                    <a:pt x="13191" y="13517"/>
                    <a:pt x="13271" y="13437"/>
                    <a:pt x="13350" y="13319"/>
                  </a:cubicBezTo>
                  <a:cubicBezTo>
                    <a:pt x="13904" y="12764"/>
                    <a:pt x="14380" y="12130"/>
                    <a:pt x="14776" y="11417"/>
                  </a:cubicBezTo>
                  <a:cubicBezTo>
                    <a:pt x="14934" y="11061"/>
                    <a:pt x="15093" y="10664"/>
                    <a:pt x="15251" y="10308"/>
                  </a:cubicBezTo>
                  <a:cubicBezTo>
                    <a:pt x="15370" y="9912"/>
                    <a:pt x="15449" y="9516"/>
                    <a:pt x="15528" y="9080"/>
                  </a:cubicBezTo>
                  <a:cubicBezTo>
                    <a:pt x="15647" y="8367"/>
                    <a:pt x="15647" y="7654"/>
                    <a:pt x="15568" y="6941"/>
                  </a:cubicBezTo>
                  <a:cubicBezTo>
                    <a:pt x="15528" y="6624"/>
                    <a:pt x="15489" y="6307"/>
                    <a:pt x="15410" y="5990"/>
                  </a:cubicBezTo>
                  <a:cubicBezTo>
                    <a:pt x="15370" y="5792"/>
                    <a:pt x="15330" y="5634"/>
                    <a:pt x="15251" y="5436"/>
                  </a:cubicBezTo>
                  <a:cubicBezTo>
                    <a:pt x="15212" y="5317"/>
                    <a:pt x="15172" y="5198"/>
                    <a:pt x="15132" y="5119"/>
                  </a:cubicBezTo>
                  <a:cubicBezTo>
                    <a:pt x="14657" y="3772"/>
                    <a:pt x="13825" y="2623"/>
                    <a:pt x="12716" y="1752"/>
                  </a:cubicBezTo>
                  <a:cubicBezTo>
                    <a:pt x="12597" y="1633"/>
                    <a:pt x="12439" y="1514"/>
                    <a:pt x="12320" y="1435"/>
                  </a:cubicBezTo>
                  <a:cubicBezTo>
                    <a:pt x="12201" y="1356"/>
                    <a:pt x="12122" y="1276"/>
                    <a:pt x="12003" y="1237"/>
                  </a:cubicBezTo>
                  <a:cubicBezTo>
                    <a:pt x="11884" y="1118"/>
                    <a:pt x="11726" y="1039"/>
                    <a:pt x="11567" y="959"/>
                  </a:cubicBezTo>
                  <a:cubicBezTo>
                    <a:pt x="11250" y="801"/>
                    <a:pt x="10973" y="682"/>
                    <a:pt x="10617" y="524"/>
                  </a:cubicBezTo>
                  <a:cubicBezTo>
                    <a:pt x="10458" y="484"/>
                    <a:pt x="10300" y="405"/>
                    <a:pt x="10141" y="365"/>
                  </a:cubicBezTo>
                  <a:cubicBezTo>
                    <a:pt x="9785" y="246"/>
                    <a:pt x="9428" y="167"/>
                    <a:pt x="9072" y="128"/>
                  </a:cubicBezTo>
                  <a:cubicBezTo>
                    <a:pt x="8644" y="42"/>
                    <a:pt x="8208" y="1"/>
                    <a:pt x="7775" y="1"/>
                  </a:cubicBezTo>
                  <a:close/>
                </a:path>
              </a:pathLst>
            </a:custGeom>
            <a:solidFill>
              <a:srgbClr val="E1570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8" name="Google Shape;1506;p50">
              <a:extLst>
                <a:ext uri="{FF2B5EF4-FFF2-40B4-BE49-F238E27FC236}">
                  <a16:creationId xmlns:a16="http://schemas.microsoft.com/office/drawing/2014/main" id="{D2A1CE32-0F89-51D0-B87F-163D22A0FEDC}"/>
                </a:ext>
              </a:extLst>
            </p:cNvPr>
            <p:cNvSpPr/>
            <p:nvPr/>
          </p:nvSpPr>
          <p:spPr>
            <a:xfrm>
              <a:off x="4634425" y="2839650"/>
              <a:ext cx="3975" cy="6975"/>
            </a:xfrm>
            <a:custGeom>
              <a:avLst/>
              <a:gdLst/>
              <a:ahLst/>
              <a:cxnLst/>
              <a:rect l="l" t="t" r="r" b="b"/>
              <a:pathLst>
                <a:path w="159" h="279" extrusionOk="0">
                  <a:moveTo>
                    <a:pt x="159" y="1"/>
                  </a:moveTo>
                  <a:cubicBezTo>
                    <a:pt x="159" y="1"/>
                    <a:pt x="102" y="58"/>
                    <a:pt x="36" y="196"/>
                  </a:cubicBezTo>
                  <a:lnTo>
                    <a:pt x="36" y="196"/>
                  </a:lnTo>
                  <a:cubicBezTo>
                    <a:pt x="77" y="120"/>
                    <a:pt x="129" y="60"/>
                    <a:pt x="159" y="1"/>
                  </a:cubicBezTo>
                  <a:close/>
                  <a:moveTo>
                    <a:pt x="36" y="196"/>
                  </a:moveTo>
                  <a:cubicBezTo>
                    <a:pt x="23" y="221"/>
                    <a:pt x="10" y="249"/>
                    <a:pt x="0" y="278"/>
                  </a:cubicBezTo>
                  <a:cubicBezTo>
                    <a:pt x="12" y="248"/>
                    <a:pt x="24" y="221"/>
                    <a:pt x="36" y="196"/>
                  </a:cubicBezTo>
                  <a:close/>
                </a:path>
              </a:pathLst>
            </a:custGeom>
            <a:solidFill>
              <a:srgbClr val="F49D1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9" name="Google Shape;1507;p50">
              <a:extLst>
                <a:ext uri="{FF2B5EF4-FFF2-40B4-BE49-F238E27FC236}">
                  <a16:creationId xmlns:a16="http://schemas.microsoft.com/office/drawing/2014/main" id="{D32D7C46-D41D-E3BF-F1EF-348CBCDFE83B}"/>
                </a:ext>
              </a:extLst>
            </p:cNvPr>
            <p:cNvSpPr/>
            <p:nvPr/>
          </p:nvSpPr>
          <p:spPr>
            <a:xfrm>
              <a:off x="4562125" y="2859475"/>
              <a:ext cx="62425" cy="58450"/>
            </a:xfrm>
            <a:custGeom>
              <a:avLst/>
              <a:gdLst/>
              <a:ahLst/>
              <a:cxnLst/>
              <a:rect l="l" t="t" r="r" b="b"/>
              <a:pathLst>
                <a:path w="2497" h="2338" extrusionOk="0">
                  <a:moveTo>
                    <a:pt x="2496" y="0"/>
                  </a:moveTo>
                  <a:lnTo>
                    <a:pt x="2496" y="0"/>
                  </a:lnTo>
                  <a:cubicBezTo>
                    <a:pt x="2298" y="238"/>
                    <a:pt x="2060" y="476"/>
                    <a:pt x="1823" y="674"/>
                  </a:cubicBezTo>
                  <a:cubicBezTo>
                    <a:pt x="1545" y="991"/>
                    <a:pt x="1229" y="1268"/>
                    <a:pt x="912" y="1545"/>
                  </a:cubicBezTo>
                  <a:cubicBezTo>
                    <a:pt x="595" y="1822"/>
                    <a:pt x="317" y="2100"/>
                    <a:pt x="1" y="2337"/>
                  </a:cubicBezTo>
                  <a:cubicBezTo>
                    <a:pt x="238" y="2179"/>
                    <a:pt x="476" y="1981"/>
                    <a:pt x="674" y="1822"/>
                  </a:cubicBezTo>
                  <a:cubicBezTo>
                    <a:pt x="872" y="1704"/>
                    <a:pt x="991" y="1545"/>
                    <a:pt x="1149" y="1426"/>
                  </a:cubicBezTo>
                  <a:cubicBezTo>
                    <a:pt x="1308" y="1307"/>
                    <a:pt x="1427" y="1189"/>
                    <a:pt x="1585" y="1030"/>
                  </a:cubicBezTo>
                  <a:cubicBezTo>
                    <a:pt x="1744" y="872"/>
                    <a:pt x="1902" y="713"/>
                    <a:pt x="2060" y="555"/>
                  </a:cubicBezTo>
                  <a:cubicBezTo>
                    <a:pt x="2140" y="436"/>
                    <a:pt x="2258" y="317"/>
                    <a:pt x="2338" y="238"/>
                  </a:cubicBezTo>
                  <a:cubicBezTo>
                    <a:pt x="2377" y="159"/>
                    <a:pt x="2457" y="79"/>
                    <a:pt x="2496" y="0"/>
                  </a:cubicBezTo>
                  <a:close/>
                </a:path>
              </a:pathLst>
            </a:custGeom>
            <a:solidFill>
              <a:srgbClr val="F49D1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0" name="Google Shape;1508;p50">
              <a:extLst>
                <a:ext uri="{FF2B5EF4-FFF2-40B4-BE49-F238E27FC236}">
                  <a16:creationId xmlns:a16="http://schemas.microsoft.com/office/drawing/2014/main" id="{2C4F5E68-96EF-2AF1-8A77-C2215C534173}"/>
                </a:ext>
              </a:extLst>
            </p:cNvPr>
            <p:cNvSpPr/>
            <p:nvPr/>
          </p:nvSpPr>
          <p:spPr>
            <a:xfrm>
              <a:off x="4624525" y="2853525"/>
              <a:ext cx="3975" cy="5975"/>
            </a:xfrm>
            <a:custGeom>
              <a:avLst/>
              <a:gdLst/>
              <a:ahLst/>
              <a:cxnLst/>
              <a:rect l="l" t="t" r="r" b="b"/>
              <a:pathLst>
                <a:path w="159" h="239" extrusionOk="0">
                  <a:moveTo>
                    <a:pt x="159" y="1"/>
                  </a:moveTo>
                  <a:cubicBezTo>
                    <a:pt x="119" y="80"/>
                    <a:pt x="40" y="159"/>
                    <a:pt x="0" y="238"/>
                  </a:cubicBezTo>
                  <a:cubicBezTo>
                    <a:pt x="0" y="238"/>
                    <a:pt x="40" y="199"/>
                    <a:pt x="40" y="199"/>
                  </a:cubicBezTo>
                  <a:cubicBezTo>
                    <a:pt x="79" y="159"/>
                    <a:pt x="119" y="80"/>
                    <a:pt x="159" y="40"/>
                  </a:cubicBezTo>
                  <a:cubicBezTo>
                    <a:pt x="159" y="40"/>
                    <a:pt x="159" y="40"/>
                    <a:pt x="159" y="1"/>
                  </a:cubicBezTo>
                  <a:close/>
                </a:path>
              </a:pathLst>
            </a:custGeom>
            <a:solidFill>
              <a:srgbClr val="F49D1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1" name="Google Shape;1509;p50">
              <a:extLst>
                <a:ext uri="{FF2B5EF4-FFF2-40B4-BE49-F238E27FC236}">
                  <a16:creationId xmlns:a16="http://schemas.microsoft.com/office/drawing/2014/main" id="{3C544B2E-B938-37EC-A560-70725EA06148}"/>
                </a:ext>
              </a:extLst>
            </p:cNvPr>
            <p:cNvSpPr/>
            <p:nvPr/>
          </p:nvSpPr>
          <p:spPr>
            <a:xfrm>
              <a:off x="4316525" y="2674075"/>
              <a:ext cx="407050" cy="381500"/>
            </a:xfrm>
            <a:custGeom>
              <a:avLst/>
              <a:gdLst/>
              <a:ahLst/>
              <a:cxnLst/>
              <a:rect l="l" t="t" r="r" b="b"/>
              <a:pathLst>
                <a:path w="16282" h="15260" extrusionOk="0">
                  <a:moveTo>
                    <a:pt x="15134" y="1"/>
                  </a:moveTo>
                  <a:cubicBezTo>
                    <a:pt x="14977" y="1"/>
                    <a:pt x="14810" y="37"/>
                    <a:pt x="14657" y="88"/>
                  </a:cubicBezTo>
                  <a:cubicBezTo>
                    <a:pt x="14380" y="207"/>
                    <a:pt x="14103" y="326"/>
                    <a:pt x="13825" y="444"/>
                  </a:cubicBezTo>
                  <a:cubicBezTo>
                    <a:pt x="13865" y="880"/>
                    <a:pt x="13667" y="1356"/>
                    <a:pt x="13429" y="1712"/>
                  </a:cubicBezTo>
                  <a:cubicBezTo>
                    <a:pt x="13429" y="1712"/>
                    <a:pt x="13429" y="1752"/>
                    <a:pt x="13429" y="1752"/>
                  </a:cubicBezTo>
                  <a:cubicBezTo>
                    <a:pt x="13429" y="1791"/>
                    <a:pt x="13429" y="1791"/>
                    <a:pt x="13429" y="1831"/>
                  </a:cubicBezTo>
                  <a:cubicBezTo>
                    <a:pt x="14261" y="2187"/>
                    <a:pt x="13310" y="3970"/>
                    <a:pt x="12716" y="4683"/>
                  </a:cubicBezTo>
                  <a:cubicBezTo>
                    <a:pt x="12716" y="4683"/>
                    <a:pt x="12716" y="4723"/>
                    <a:pt x="12716" y="4723"/>
                  </a:cubicBezTo>
                  <a:cubicBezTo>
                    <a:pt x="12716" y="4723"/>
                    <a:pt x="12756" y="4723"/>
                    <a:pt x="12756" y="4762"/>
                  </a:cubicBezTo>
                  <a:cubicBezTo>
                    <a:pt x="12756" y="4802"/>
                    <a:pt x="12756" y="4841"/>
                    <a:pt x="12756" y="4841"/>
                  </a:cubicBezTo>
                  <a:cubicBezTo>
                    <a:pt x="12716" y="4881"/>
                    <a:pt x="12716" y="4881"/>
                    <a:pt x="12716" y="4921"/>
                  </a:cubicBezTo>
                  <a:cubicBezTo>
                    <a:pt x="13509" y="4921"/>
                    <a:pt x="13192" y="6109"/>
                    <a:pt x="12875" y="6624"/>
                  </a:cubicBezTo>
                  <a:cubicBezTo>
                    <a:pt x="12835" y="6703"/>
                    <a:pt x="12756" y="6822"/>
                    <a:pt x="12716" y="6901"/>
                  </a:cubicBezTo>
                  <a:cubicBezTo>
                    <a:pt x="12677" y="6980"/>
                    <a:pt x="12597" y="7020"/>
                    <a:pt x="12558" y="7099"/>
                  </a:cubicBezTo>
                  <a:cubicBezTo>
                    <a:pt x="12558" y="7139"/>
                    <a:pt x="12518" y="7139"/>
                    <a:pt x="12518" y="7139"/>
                  </a:cubicBezTo>
                  <a:cubicBezTo>
                    <a:pt x="12518" y="7179"/>
                    <a:pt x="12479" y="7218"/>
                    <a:pt x="12479" y="7218"/>
                  </a:cubicBezTo>
                  <a:cubicBezTo>
                    <a:pt x="12439" y="7258"/>
                    <a:pt x="12399" y="7337"/>
                    <a:pt x="12360" y="7377"/>
                  </a:cubicBezTo>
                  <a:cubicBezTo>
                    <a:pt x="12320" y="7456"/>
                    <a:pt x="12241" y="7535"/>
                    <a:pt x="12162" y="7654"/>
                  </a:cubicBezTo>
                  <a:cubicBezTo>
                    <a:pt x="12082" y="7733"/>
                    <a:pt x="11964" y="7852"/>
                    <a:pt x="11884" y="7971"/>
                  </a:cubicBezTo>
                  <a:cubicBezTo>
                    <a:pt x="11726" y="8129"/>
                    <a:pt x="11568" y="8288"/>
                    <a:pt x="11409" y="8446"/>
                  </a:cubicBezTo>
                  <a:cubicBezTo>
                    <a:pt x="11251" y="8605"/>
                    <a:pt x="11132" y="8723"/>
                    <a:pt x="10973" y="8842"/>
                  </a:cubicBezTo>
                  <a:cubicBezTo>
                    <a:pt x="10815" y="8961"/>
                    <a:pt x="10696" y="9120"/>
                    <a:pt x="10498" y="9238"/>
                  </a:cubicBezTo>
                  <a:cubicBezTo>
                    <a:pt x="10300" y="9397"/>
                    <a:pt x="10062" y="9595"/>
                    <a:pt x="9825" y="9753"/>
                  </a:cubicBezTo>
                  <a:cubicBezTo>
                    <a:pt x="9785" y="9753"/>
                    <a:pt x="9785" y="9753"/>
                    <a:pt x="9785" y="9793"/>
                  </a:cubicBezTo>
                  <a:cubicBezTo>
                    <a:pt x="9745" y="9793"/>
                    <a:pt x="9745" y="9793"/>
                    <a:pt x="9745" y="9833"/>
                  </a:cubicBezTo>
                  <a:cubicBezTo>
                    <a:pt x="9666" y="9872"/>
                    <a:pt x="9587" y="9912"/>
                    <a:pt x="9508" y="9951"/>
                  </a:cubicBezTo>
                  <a:cubicBezTo>
                    <a:pt x="9428" y="10031"/>
                    <a:pt x="9389" y="10070"/>
                    <a:pt x="9310" y="10110"/>
                  </a:cubicBezTo>
                  <a:cubicBezTo>
                    <a:pt x="8517" y="10625"/>
                    <a:pt x="7606" y="11140"/>
                    <a:pt x="6695" y="11536"/>
                  </a:cubicBezTo>
                  <a:cubicBezTo>
                    <a:pt x="6418" y="11655"/>
                    <a:pt x="6180" y="11734"/>
                    <a:pt x="5903" y="11853"/>
                  </a:cubicBezTo>
                  <a:cubicBezTo>
                    <a:pt x="5665" y="11932"/>
                    <a:pt x="5428" y="12011"/>
                    <a:pt x="5190" y="12091"/>
                  </a:cubicBezTo>
                  <a:cubicBezTo>
                    <a:pt x="4992" y="12170"/>
                    <a:pt x="4794" y="12249"/>
                    <a:pt x="4596" y="12289"/>
                  </a:cubicBezTo>
                  <a:cubicBezTo>
                    <a:pt x="4437" y="12328"/>
                    <a:pt x="4239" y="12407"/>
                    <a:pt x="4081" y="12447"/>
                  </a:cubicBezTo>
                  <a:cubicBezTo>
                    <a:pt x="3883" y="12487"/>
                    <a:pt x="3645" y="12526"/>
                    <a:pt x="3407" y="12566"/>
                  </a:cubicBezTo>
                  <a:cubicBezTo>
                    <a:pt x="3289" y="12605"/>
                    <a:pt x="3170" y="12645"/>
                    <a:pt x="3051" y="12645"/>
                  </a:cubicBezTo>
                  <a:cubicBezTo>
                    <a:pt x="2932" y="12685"/>
                    <a:pt x="2774" y="12685"/>
                    <a:pt x="2655" y="12724"/>
                  </a:cubicBezTo>
                  <a:cubicBezTo>
                    <a:pt x="2496" y="12724"/>
                    <a:pt x="2338" y="12764"/>
                    <a:pt x="2140" y="12764"/>
                  </a:cubicBezTo>
                  <a:cubicBezTo>
                    <a:pt x="1981" y="12804"/>
                    <a:pt x="1823" y="12804"/>
                    <a:pt x="1664" y="12804"/>
                  </a:cubicBezTo>
                  <a:cubicBezTo>
                    <a:pt x="1704" y="13160"/>
                    <a:pt x="1704" y="13517"/>
                    <a:pt x="1744" y="13873"/>
                  </a:cubicBezTo>
                  <a:cubicBezTo>
                    <a:pt x="1744" y="14071"/>
                    <a:pt x="1744" y="14269"/>
                    <a:pt x="1783" y="14467"/>
                  </a:cubicBezTo>
                  <a:cubicBezTo>
                    <a:pt x="1189" y="14665"/>
                    <a:pt x="595" y="14863"/>
                    <a:pt x="1" y="15022"/>
                  </a:cubicBezTo>
                  <a:cubicBezTo>
                    <a:pt x="436" y="15101"/>
                    <a:pt x="872" y="15180"/>
                    <a:pt x="1308" y="15259"/>
                  </a:cubicBezTo>
                  <a:lnTo>
                    <a:pt x="1387" y="15259"/>
                  </a:lnTo>
                  <a:cubicBezTo>
                    <a:pt x="2179" y="15141"/>
                    <a:pt x="2972" y="14982"/>
                    <a:pt x="3764" y="14824"/>
                  </a:cubicBezTo>
                  <a:cubicBezTo>
                    <a:pt x="3764" y="14626"/>
                    <a:pt x="3764" y="14428"/>
                    <a:pt x="3724" y="14230"/>
                  </a:cubicBezTo>
                  <a:cubicBezTo>
                    <a:pt x="3724" y="13873"/>
                    <a:pt x="3685" y="13517"/>
                    <a:pt x="3645" y="13160"/>
                  </a:cubicBezTo>
                  <a:cubicBezTo>
                    <a:pt x="6497" y="13002"/>
                    <a:pt x="9587" y="11734"/>
                    <a:pt x="11805" y="10149"/>
                  </a:cubicBezTo>
                  <a:cubicBezTo>
                    <a:pt x="12439" y="9595"/>
                    <a:pt x="13073" y="9040"/>
                    <a:pt x="13667" y="8446"/>
                  </a:cubicBezTo>
                  <a:cubicBezTo>
                    <a:pt x="14142" y="8010"/>
                    <a:pt x="14578" y="7535"/>
                    <a:pt x="14895" y="6980"/>
                  </a:cubicBezTo>
                  <a:cubicBezTo>
                    <a:pt x="15172" y="6466"/>
                    <a:pt x="15529" y="5277"/>
                    <a:pt x="14737" y="5238"/>
                  </a:cubicBezTo>
                  <a:cubicBezTo>
                    <a:pt x="14776" y="5158"/>
                    <a:pt x="14776" y="5119"/>
                    <a:pt x="14737" y="5039"/>
                  </a:cubicBezTo>
                  <a:cubicBezTo>
                    <a:pt x="15291" y="4326"/>
                    <a:pt x="16281" y="2544"/>
                    <a:pt x="15410" y="2187"/>
                  </a:cubicBezTo>
                  <a:cubicBezTo>
                    <a:pt x="15450" y="2148"/>
                    <a:pt x="15450" y="2108"/>
                    <a:pt x="15450" y="2069"/>
                  </a:cubicBezTo>
                  <a:cubicBezTo>
                    <a:pt x="15766" y="1514"/>
                    <a:pt x="16044" y="801"/>
                    <a:pt x="15648" y="246"/>
                  </a:cubicBezTo>
                  <a:cubicBezTo>
                    <a:pt x="15534" y="65"/>
                    <a:pt x="15344" y="1"/>
                    <a:pt x="15134" y="1"/>
                  </a:cubicBezTo>
                  <a:close/>
                </a:path>
              </a:pathLst>
            </a:custGeom>
            <a:solidFill>
              <a:srgbClr val="F49D1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2" name="Google Shape;1510;p50">
              <a:extLst>
                <a:ext uri="{FF2B5EF4-FFF2-40B4-BE49-F238E27FC236}">
                  <a16:creationId xmlns:a16="http://schemas.microsoft.com/office/drawing/2014/main" id="{5FD53E20-8D9B-756B-8AF4-76CD6795FC59}"/>
                </a:ext>
              </a:extLst>
            </p:cNvPr>
            <p:cNvSpPr/>
            <p:nvPr/>
          </p:nvSpPr>
          <p:spPr>
            <a:xfrm>
              <a:off x="4458150" y="2697775"/>
              <a:ext cx="86175" cy="80500"/>
            </a:xfrm>
            <a:custGeom>
              <a:avLst/>
              <a:gdLst/>
              <a:ahLst/>
              <a:cxnLst/>
              <a:rect l="l" t="t" r="r" b="b"/>
              <a:pathLst>
                <a:path w="3447" h="3220" extrusionOk="0">
                  <a:moveTo>
                    <a:pt x="2741" y="1"/>
                  </a:moveTo>
                  <a:cubicBezTo>
                    <a:pt x="2712" y="1"/>
                    <a:pt x="2683" y="4"/>
                    <a:pt x="2654" y="11"/>
                  </a:cubicBezTo>
                  <a:cubicBezTo>
                    <a:pt x="2535" y="11"/>
                    <a:pt x="2417" y="51"/>
                    <a:pt x="2298" y="91"/>
                  </a:cubicBezTo>
                  <a:cubicBezTo>
                    <a:pt x="2021" y="249"/>
                    <a:pt x="1783" y="487"/>
                    <a:pt x="1585" y="685"/>
                  </a:cubicBezTo>
                  <a:cubicBezTo>
                    <a:pt x="1506" y="764"/>
                    <a:pt x="1466" y="804"/>
                    <a:pt x="1426" y="883"/>
                  </a:cubicBezTo>
                  <a:cubicBezTo>
                    <a:pt x="1387" y="1002"/>
                    <a:pt x="1347" y="1121"/>
                    <a:pt x="1307" y="1239"/>
                  </a:cubicBezTo>
                  <a:cubicBezTo>
                    <a:pt x="1228" y="1596"/>
                    <a:pt x="1030" y="1873"/>
                    <a:pt x="832" y="2190"/>
                  </a:cubicBezTo>
                  <a:cubicBezTo>
                    <a:pt x="753" y="2269"/>
                    <a:pt x="713" y="2309"/>
                    <a:pt x="674" y="2388"/>
                  </a:cubicBezTo>
                  <a:cubicBezTo>
                    <a:pt x="436" y="2665"/>
                    <a:pt x="198" y="2943"/>
                    <a:pt x="0" y="3220"/>
                  </a:cubicBezTo>
                  <a:cubicBezTo>
                    <a:pt x="159" y="3101"/>
                    <a:pt x="357" y="3022"/>
                    <a:pt x="515" y="2903"/>
                  </a:cubicBezTo>
                  <a:cubicBezTo>
                    <a:pt x="911" y="2665"/>
                    <a:pt x="1307" y="2428"/>
                    <a:pt x="1664" y="2150"/>
                  </a:cubicBezTo>
                  <a:lnTo>
                    <a:pt x="2219" y="1754"/>
                  </a:lnTo>
                  <a:cubicBezTo>
                    <a:pt x="2615" y="1437"/>
                    <a:pt x="3011" y="1160"/>
                    <a:pt x="3447" y="883"/>
                  </a:cubicBezTo>
                  <a:cubicBezTo>
                    <a:pt x="3447" y="566"/>
                    <a:pt x="3288" y="289"/>
                    <a:pt x="3090" y="130"/>
                  </a:cubicBezTo>
                  <a:cubicBezTo>
                    <a:pt x="2993" y="66"/>
                    <a:pt x="2870" y="1"/>
                    <a:pt x="2741" y="1"/>
                  </a:cubicBezTo>
                  <a:close/>
                </a:path>
              </a:pathLst>
            </a:custGeom>
            <a:solidFill>
              <a:srgbClr val="F49D1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3" name="Google Shape;1511;p50">
              <a:extLst>
                <a:ext uri="{FF2B5EF4-FFF2-40B4-BE49-F238E27FC236}">
                  <a16:creationId xmlns:a16="http://schemas.microsoft.com/office/drawing/2014/main" id="{F7FE07AC-BFC0-0144-508B-680B72F2AB4A}"/>
                </a:ext>
              </a:extLst>
            </p:cNvPr>
            <p:cNvSpPr/>
            <p:nvPr/>
          </p:nvSpPr>
          <p:spPr>
            <a:xfrm>
              <a:off x="4348225" y="2764400"/>
              <a:ext cx="43600" cy="35675"/>
            </a:xfrm>
            <a:custGeom>
              <a:avLst/>
              <a:gdLst/>
              <a:ahLst/>
              <a:cxnLst/>
              <a:rect l="l" t="t" r="r" b="b"/>
              <a:pathLst>
                <a:path w="1744" h="1427" extrusionOk="0">
                  <a:moveTo>
                    <a:pt x="1743" y="0"/>
                  </a:moveTo>
                  <a:lnTo>
                    <a:pt x="1743" y="0"/>
                  </a:lnTo>
                  <a:cubicBezTo>
                    <a:pt x="1189" y="80"/>
                    <a:pt x="594" y="159"/>
                    <a:pt x="0" y="238"/>
                  </a:cubicBezTo>
                  <a:cubicBezTo>
                    <a:pt x="0" y="634"/>
                    <a:pt x="0" y="1030"/>
                    <a:pt x="40" y="1426"/>
                  </a:cubicBezTo>
                  <a:cubicBezTo>
                    <a:pt x="278" y="1228"/>
                    <a:pt x="515" y="1070"/>
                    <a:pt x="753" y="832"/>
                  </a:cubicBezTo>
                  <a:cubicBezTo>
                    <a:pt x="1070" y="555"/>
                    <a:pt x="1426" y="278"/>
                    <a:pt x="1743" y="0"/>
                  </a:cubicBezTo>
                  <a:close/>
                </a:path>
              </a:pathLst>
            </a:custGeom>
            <a:solidFill>
              <a:srgbClr val="F49D1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4" name="Google Shape;1512;p50">
              <a:extLst>
                <a:ext uri="{FF2B5EF4-FFF2-40B4-BE49-F238E27FC236}">
                  <a16:creationId xmlns:a16="http://schemas.microsoft.com/office/drawing/2014/main" id="{28625676-CAB2-2448-3347-C59F2E42E1DF}"/>
                </a:ext>
              </a:extLst>
            </p:cNvPr>
            <p:cNvSpPr/>
            <p:nvPr/>
          </p:nvSpPr>
          <p:spPr>
            <a:xfrm>
              <a:off x="4490825" y="2728750"/>
              <a:ext cx="25" cy="25"/>
            </a:xfrm>
            <a:custGeom>
              <a:avLst/>
              <a:gdLst/>
              <a:ahLst/>
              <a:cxnLst/>
              <a:rect l="l" t="t" r="r" b="b"/>
              <a:pathLst>
                <a:path w="1" h="1" extrusionOk="0">
                  <a:moveTo>
                    <a:pt x="0" y="0"/>
                  </a:moveTo>
                  <a:lnTo>
                    <a:pt x="0" y="0"/>
                  </a:lnTo>
                  <a:lnTo>
                    <a:pt x="0" y="0"/>
                  </a:lnTo>
                  <a:close/>
                </a:path>
              </a:pathLst>
            </a:custGeom>
            <a:solidFill>
              <a:srgbClr val="F49D1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5" name="Google Shape;1513;p50">
              <a:extLst>
                <a:ext uri="{FF2B5EF4-FFF2-40B4-BE49-F238E27FC236}">
                  <a16:creationId xmlns:a16="http://schemas.microsoft.com/office/drawing/2014/main" id="{FE407FF1-A7A1-CD0A-0002-B01656EC6E98}"/>
                </a:ext>
              </a:extLst>
            </p:cNvPr>
            <p:cNvSpPr/>
            <p:nvPr/>
          </p:nvSpPr>
          <p:spPr>
            <a:xfrm>
              <a:off x="3560925" y="2674275"/>
              <a:ext cx="319900" cy="85200"/>
            </a:xfrm>
            <a:custGeom>
              <a:avLst/>
              <a:gdLst/>
              <a:ahLst/>
              <a:cxnLst/>
              <a:rect l="l" t="t" r="r" b="b"/>
              <a:pathLst>
                <a:path w="12796" h="3408" extrusionOk="0">
                  <a:moveTo>
                    <a:pt x="1" y="1"/>
                  </a:moveTo>
                  <a:cubicBezTo>
                    <a:pt x="159" y="159"/>
                    <a:pt x="317" y="318"/>
                    <a:pt x="476" y="436"/>
                  </a:cubicBezTo>
                  <a:cubicBezTo>
                    <a:pt x="1110" y="634"/>
                    <a:pt x="1743" y="833"/>
                    <a:pt x="2417" y="1031"/>
                  </a:cubicBezTo>
                  <a:cubicBezTo>
                    <a:pt x="5665" y="2021"/>
                    <a:pt x="8953" y="2774"/>
                    <a:pt x="12320" y="3328"/>
                  </a:cubicBezTo>
                  <a:cubicBezTo>
                    <a:pt x="12424" y="3354"/>
                    <a:pt x="12529" y="3363"/>
                    <a:pt x="12633" y="3378"/>
                  </a:cubicBezTo>
                  <a:lnTo>
                    <a:pt x="12633" y="3378"/>
                  </a:lnTo>
                  <a:cubicBezTo>
                    <a:pt x="9875" y="2867"/>
                    <a:pt x="7117" y="2203"/>
                    <a:pt x="4397" y="1387"/>
                  </a:cubicBezTo>
                  <a:cubicBezTo>
                    <a:pt x="2932" y="951"/>
                    <a:pt x="1466" y="476"/>
                    <a:pt x="1" y="1"/>
                  </a:cubicBezTo>
                  <a:close/>
                  <a:moveTo>
                    <a:pt x="12633" y="3378"/>
                  </a:moveTo>
                  <a:cubicBezTo>
                    <a:pt x="12687" y="3388"/>
                    <a:pt x="12741" y="3397"/>
                    <a:pt x="12795" y="3407"/>
                  </a:cubicBezTo>
                  <a:cubicBezTo>
                    <a:pt x="12741" y="3394"/>
                    <a:pt x="12687" y="3385"/>
                    <a:pt x="12633" y="3378"/>
                  </a:cubicBezTo>
                  <a:close/>
                </a:path>
              </a:pathLst>
            </a:custGeom>
            <a:solidFill>
              <a:srgbClr val="F49D1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6" name="Google Shape;1514;p50">
              <a:extLst>
                <a:ext uri="{FF2B5EF4-FFF2-40B4-BE49-F238E27FC236}">
                  <a16:creationId xmlns:a16="http://schemas.microsoft.com/office/drawing/2014/main" id="{79D65276-895B-5AC4-3E64-B713A2C91E9D}"/>
                </a:ext>
              </a:extLst>
            </p:cNvPr>
            <p:cNvSpPr/>
            <p:nvPr/>
          </p:nvSpPr>
          <p:spPr>
            <a:xfrm>
              <a:off x="2226975" y="3839875"/>
              <a:ext cx="1096300" cy="417950"/>
            </a:xfrm>
            <a:custGeom>
              <a:avLst/>
              <a:gdLst/>
              <a:ahLst/>
              <a:cxnLst/>
              <a:rect l="l" t="t" r="r" b="b"/>
              <a:pathLst>
                <a:path w="43852" h="16718" extrusionOk="0">
                  <a:moveTo>
                    <a:pt x="3566" y="1"/>
                  </a:moveTo>
                  <a:cubicBezTo>
                    <a:pt x="2774" y="1704"/>
                    <a:pt x="1981" y="3368"/>
                    <a:pt x="1189" y="5031"/>
                  </a:cubicBezTo>
                  <a:cubicBezTo>
                    <a:pt x="793" y="5863"/>
                    <a:pt x="397" y="6735"/>
                    <a:pt x="1" y="7567"/>
                  </a:cubicBezTo>
                  <a:cubicBezTo>
                    <a:pt x="159" y="7725"/>
                    <a:pt x="357" y="7883"/>
                    <a:pt x="555" y="8042"/>
                  </a:cubicBezTo>
                  <a:cubicBezTo>
                    <a:pt x="793" y="8280"/>
                    <a:pt x="1031" y="8478"/>
                    <a:pt x="1308" y="8676"/>
                  </a:cubicBezTo>
                  <a:cubicBezTo>
                    <a:pt x="1585" y="8913"/>
                    <a:pt x="1862" y="9151"/>
                    <a:pt x="2140" y="9349"/>
                  </a:cubicBezTo>
                  <a:cubicBezTo>
                    <a:pt x="2655" y="9745"/>
                    <a:pt x="3209" y="10102"/>
                    <a:pt x="3724" y="10458"/>
                  </a:cubicBezTo>
                  <a:cubicBezTo>
                    <a:pt x="3962" y="10617"/>
                    <a:pt x="4200" y="10775"/>
                    <a:pt x="4437" y="10934"/>
                  </a:cubicBezTo>
                  <a:cubicBezTo>
                    <a:pt x="4715" y="11092"/>
                    <a:pt x="4992" y="11290"/>
                    <a:pt x="5309" y="11449"/>
                  </a:cubicBezTo>
                  <a:cubicBezTo>
                    <a:pt x="5586" y="11607"/>
                    <a:pt x="5863" y="11765"/>
                    <a:pt x="6141" y="11924"/>
                  </a:cubicBezTo>
                  <a:cubicBezTo>
                    <a:pt x="6418" y="12043"/>
                    <a:pt x="6656" y="12201"/>
                    <a:pt x="6933" y="12320"/>
                  </a:cubicBezTo>
                  <a:cubicBezTo>
                    <a:pt x="7131" y="12439"/>
                    <a:pt x="7329" y="12518"/>
                    <a:pt x="7487" y="12597"/>
                  </a:cubicBezTo>
                  <a:cubicBezTo>
                    <a:pt x="7527" y="12558"/>
                    <a:pt x="7527" y="12558"/>
                    <a:pt x="7527" y="12518"/>
                  </a:cubicBezTo>
                  <a:cubicBezTo>
                    <a:pt x="7646" y="12597"/>
                    <a:pt x="7765" y="12677"/>
                    <a:pt x="7884" y="12795"/>
                  </a:cubicBezTo>
                  <a:lnTo>
                    <a:pt x="7923" y="12795"/>
                  </a:lnTo>
                  <a:cubicBezTo>
                    <a:pt x="8082" y="12875"/>
                    <a:pt x="8200" y="12914"/>
                    <a:pt x="8319" y="12954"/>
                  </a:cubicBezTo>
                  <a:cubicBezTo>
                    <a:pt x="8517" y="13073"/>
                    <a:pt x="8755" y="13152"/>
                    <a:pt x="8953" y="13231"/>
                  </a:cubicBezTo>
                  <a:cubicBezTo>
                    <a:pt x="9112" y="13310"/>
                    <a:pt x="9310" y="13390"/>
                    <a:pt x="9468" y="13429"/>
                  </a:cubicBezTo>
                  <a:cubicBezTo>
                    <a:pt x="9587" y="13508"/>
                    <a:pt x="9745" y="13548"/>
                    <a:pt x="9904" y="13588"/>
                  </a:cubicBezTo>
                  <a:cubicBezTo>
                    <a:pt x="10221" y="13746"/>
                    <a:pt x="10577" y="13865"/>
                    <a:pt x="10934" y="13984"/>
                  </a:cubicBezTo>
                  <a:lnTo>
                    <a:pt x="10894" y="13984"/>
                  </a:lnTo>
                  <a:cubicBezTo>
                    <a:pt x="11132" y="14063"/>
                    <a:pt x="11369" y="14142"/>
                    <a:pt x="11607" y="14221"/>
                  </a:cubicBezTo>
                  <a:cubicBezTo>
                    <a:pt x="11884" y="14301"/>
                    <a:pt x="12162" y="14380"/>
                    <a:pt x="12439" y="14459"/>
                  </a:cubicBezTo>
                  <a:cubicBezTo>
                    <a:pt x="12954" y="14618"/>
                    <a:pt x="13469" y="14736"/>
                    <a:pt x="13984" y="14895"/>
                  </a:cubicBezTo>
                  <a:cubicBezTo>
                    <a:pt x="15014" y="15133"/>
                    <a:pt x="16044" y="15370"/>
                    <a:pt x="17113" y="15608"/>
                  </a:cubicBezTo>
                  <a:lnTo>
                    <a:pt x="17192" y="15608"/>
                  </a:lnTo>
                  <a:cubicBezTo>
                    <a:pt x="17707" y="15727"/>
                    <a:pt x="18222" y="15806"/>
                    <a:pt x="18698" y="15925"/>
                  </a:cubicBezTo>
                  <a:cubicBezTo>
                    <a:pt x="19213" y="16004"/>
                    <a:pt x="19728" y="16083"/>
                    <a:pt x="20243" y="16162"/>
                  </a:cubicBezTo>
                  <a:cubicBezTo>
                    <a:pt x="20639" y="16242"/>
                    <a:pt x="20995" y="16281"/>
                    <a:pt x="21391" y="16321"/>
                  </a:cubicBezTo>
                  <a:cubicBezTo>
                    <a:pt x="21550" y="16361"/>
                    <a:pt x="21708" y="16400"/>
                    <a:pt x="21867" y="16400"/>
                  </a:cubicBezTo>
                  <a:cubicBezTo>
                    <a:pt x="22382" y="16479"/>
                    <a:pt x="22897" y="16519"/>
                    <a:pt x="23412" y="16559"/>
                  </a:cubicBezTo>
                  <a:cubicBezTo>
                    <a:pt x="23610" y="16598"/>
                    <a:pt x="23847" y="16598"/>
                    <a:pt x="24085" y="16638"/>
                  </a:cubicBezTo>
                  <a:cubicBezTo>
                    <a:pt x="24204" y="16321"/>
                    <a:pt x="24323" y="16044"/>
                    <a:pt x="24402" y="15766"/>
                  </a:cubicBezTo>
                  <a:cubicBezTo>
                    <a:pt x="24433" y="15656"/>
                    <a:pt x="24521" y="15609"/>
                    <a:pt x="24611" y="15609"/>
                  </a:cubicBezTo>
                  <a:cubicBezTo>
                    <a:pt x="24746" y="15609"/>
                    <a:pt x="24885" y="15718"/>
                    <a:pt x="24838" y="15885"/>
                  </a:cubicBezTo>
                  <a:cubicBezTo>
                    <a:pt x="24758" y="16162"/>
                    <a:pt x="24679" y="16400"/>
                    <a:pt x="24560" y="16638"/>
                  </a:cubicBezTo>
                  <a:cubicBezTo>
                    <a:pt x="24719" y="16677"/>
                    <a:pt x="24838" y="16677"/>
                    <a:pt x="24996" y="16677"/>
                  </a:cubicBezTo>
                  <a:cubicBezTo>
                    <a:pt x="25194" y="16677"/>
                    <a:pt x="25392" y="16717"/>
                    <a:pt x="25630" y="16717"/>
                  </a:cubicBezTo>
                  <a:lnTo>
                    <a:pt x="26818" y="16717"/>
                  </a:lnTo>
                  <a:cubicBezTo>
                    <a:pt x="27610" y="16717"/>
                    <a:pt x="28403" y="16717"/>
                    <a:pt x="29195" y="16677"/>
                  </a:cubicBezTo>
                  <a:lnTo>
                    <a:pt x="29155" y="16677"/>
                  </a:lnTo>
                  <a:cubicBezTo>
                    <a:pt x="29353" y="16638"/>
                    <a:pt x="29591" y="16638"/>
                    <a:pt x="29829" y="16638"/>
                  </a:cubicBezTo>
                  <a:cubicBezTo>
                    <a:pt x="29987" y="16598"/>
                    <a:pt x="30185" y="16598"/>
                    <a:pt x="30383" y="16559"/>
                  </a:cubicBezTo>
                  <a:cubicBezTo>
                    <a:pt x="30740" y="16559"/>
                    <a:pt x="31136" y="16519"/>
                    <a:pt x="31492" y="16440"/>
                  </a:cubicBezTo>
                  <a:cubicBezTo>
                    <a:pt x="31889" y="16400"/>
                    <a:pt x="32285" y="16361"/>
                    <a:pt x="32681" y="16281"/>
                  </a:cubicBezTo>
                  <a:cubicBezTo>
                    <a:pt x="32879" y="16281"/>
                    <a:pt x="33077" y="16242"/>
                    <a:pt x="33275" y="16202"/>
                  </a:cubicBezTo>
                  <a:cubicBezTo>
                    <a:pt x="33513" y="16162"/>
                    <a:pt x="33711" y="16123"/>
                    <a:pt x="33909" y="16083"/>
                  </a:cubicBezTo>
                  <a:cubicBezTo>
                    <a:pt x="34741" y="15925"/>
                    <a:pt x="35533" y="15727"/>
                    <a:pt x="36286" y="15529"/>
                  </a:cubicBezTo>
                  <a:cubicBezTo>
                    <a:pt x="36721" y="15449"/>
                    <a:pt x="37117" y="15331"/>
                    <a:pt x="37514" y="15212"/>
                  </a:cubicBezTo>
                  <a:cubicBezTo>
                    <a:pt x="37910" y="15093"/>
                    <a:pt x="38306" y="14974"/>
                    <a:pt x="38702" y="14816"/>
                  </a:cubicBezTo>
                  <a:cubicBezTo>
                    <a:pt x="39138" y="14657"/>
                    <a:pt x="39613" y="14499"/>
                    <a:pt x="40049" y="14301"/>
                  </a:cubicBezTo>
                  <a:cubicBezTo>
                    <a:pt x="40286" y="14221"/>
                    <a:pt x="40524" y="14142"/>
                    <a:pt x="40722" y="14023"/>
                  </a:cubicBezTo>
                  <a:cubicBezTo>
                    <a:pt x="40960" y="13944"/>
                    <a:pt x="41198" y="13825"/>
                    <a:pt x="41435" y="13707"/>
                  </a:cubicBezTo>
                  <a:cubicBezTo>
                    <a:pt x="41792" y="13548"/>
                    <a:pt x="42148" y="13350"/>
                    <a:pt x="42505" y="13152"/>
                  </a:cubicBezTo>
                  <a:cubicBezTo>
                    <a:pt x="42861" y="12914"/>
                    <a:pt x="43257" y="12677"/>
                    <a:pt x="43653" y="12439"/>
                  </a:cubicBezTo>
                  <a:cubicBezTo>
                    <a:pt x="43733" y="12399"/>
                    <a:pt x="43812" y="12360"/>
                    <a:pt x="43852" y="12320"/>
                  </a:cubicBezTo>
                  <a:cubicBezTo>
                    <a:pt x="43772" y="12043"/>
                    <a:pt x="43733" y="11726"/>
                    <a:pt x="43653" y="11409"/>
                  </a:cubicBezTo>
                  <a:cubicBezTo>
                    <a:pt x="43178" y="9626"/>
                    <a:pt x="42782" y="7883"/>
                    <a:pt x="42386" y="6061"/>
                  </a:cubicBezTo>
                  <a:cubicBezTo>
                    <a:pt x="42386" y="6061"/>
                    <a:pt x="42386" y="6022"/>
                    <a:pt x="42346" y="5982"/>
                  </a:cubicBezTo>
                  <a:cubicBezTo>
                    <a:pt x="41514" y="5705"/>
                    <a:pt x="40643" y="5388"/>
                    <a:pt x="39811" y="5071"/>
                  </a:cubicBezTo>
                  <a:cubicBezTo>
                    <a:pt x="39415" y="5190"/>
                    <a:pt x="39058" y="5309"/>
                    <a:pt x="38702" y="5427"/>
                  </a:cubicBezTo>
                  <a:lnTo>
                    <a:pt x="38662" y="5427"/>
                  </a:lnTo>
                  <a:cubicBezTo>
                    <a:pt x="38860" y="6695"/>
                    <a:pt x="39019" y="8002"/>
                    <a:pt x="39217" y="9270"/>
                  </a:cubicBezTo>
                  <a:cubicBezTo>
                    <a:pt x="39336" y="9943"/>
                    <a:pt x="39455" y="10617"/>
                    <a:pt x="39573" y="11251"/>
                  </a:cubicBezTo>
                  <a:cubicBezTo>
                    <a:pt x="39596" y="11385"/>
                    <a:pt x="39503" y="11457"/>
                    <a:pt x="39412" y="11457"/>
                  </a:cubicBezTo>
                  <a:cubicBezTo>
                    <a:pt x="39343" y="11457"/>
                    <a:pt x="39274" y="11415"/>
                    <a:pt x="39257" y="11330"/>
                  </a:cubicBezTo>
                  <a:cubicBezTo>
                    <a:pt x="38900" y="9389"/>
                    <a:pt x="38543" y="7448"/>
                    <a:pt x="38266" y="5507"/>
                  </a:cubicBezTo>
                  <a:cubicBezTo>
                    <a:pt x="36602" y="5903"/>
                    <a:pt x="34899" y="6220"/>
                    <a:pt x="33196" y="6457"/>
                  </a:cubicBezTo>
                  <a:cubicBezTo>
                    <a:pt x="33354" y="8398"/>
                    <a:pt x="33473" y="10339"/>
                    <a:pt x="33592" y="12280"/>
                  </a:cubicBezTo>
                  <a:cubicBezTo>
                    <a:pt x="33632" y="12597"/>
                    <a:pt x="33632" y="12914"/>
                    <a:pt x="33671" y="13231"/>
                  </a:cubicBezTo>
                  <a:cubicBezTo>
                    <a:pt x="33671" y="13350"/>
                    <a:pt x="33592" y="13429"/>
                    <a:pt x="33513" y="13429"/>
                  </a:cubicBezTo>
                  <a:cubicBezTo>
                    <a:pt x="33394" y="13429"/>
                    <a:pt x="33315" y="13350"/>
                    <a:pt x="33315" y="13271"/>
                  </a:cubicBezTo>
                  <a:cubicBezTo>
                    <a:pt x="33156" y="11013"/>
                    <a:pt x="32958" y="8755"/>
                    <a:pt x="32800" y="6497"/>
                  </a:cubicBezTo>
                  <a:cubicBezTo>
                    <a:pt x="30740" y="6774"/>
                    <a:pt x="28680" y="6893"/>
                    <a:pt x="26620" y="6933"/>
                  </a:cubicBezTo>
                  <a:cubicBezTo>
                    <a:pt x="26264" y="6933"/>
                    <a:pt x="25907" y="6933"/>
                    <a:pt x="25551" y="6893"/>
                  </a:cubicBezTo>
                  <a:lnTo>
                    <a:pt x="25551" y="6893"/>
                  </a:lnTo>
                  <a:cubicBezTo>
                    <a:pt x="25551" y="8398"/>
                    <a:pt x="25551" y="9864"/>
                    <a:pt x="25590" y="11330"/>
                  </a:cubicBezTo>
                  <a:cubicBezTo>
                    <a:pt x="25590" y="12280"/>
                    <a:pt x="25630" y="13231"/>
                    <a:pt x="25669" y="14182"/>
                  </a:cubicBezTo>
                  <a:cubicBezTo>
                    <a:pt x="25669" y="14301"/>
                    <a:pt x="25580" y="14360"/>
                    <a:pt x="25491" y="14360"/>
                  </a:cubicBezTo>
                  <a:cubicBezTo>
                    <a:pt x="25402" y="14360"/>
                    <a:pt x="25313" y="14301"/>
                    <a:pt x="25313" y="14182"/>
                  </a:cubicBezTo>
                  <a:cubicBezTo>
                    <a:pt x="25194" y="11765"/>
                    <a:pt x="25115" y="9349"/>
                    <a:pt x="25115" y="6893"/>
                  </a:cubicBezTo>
                  <a:cubicBezTo>
                    <a:pt x="23253" y="6854"/>
                    <a:pt x="21391" y="6735"/>
                    <a:pt x="19530" y="6457"/>
                  </a:cubicBezTo>
                  <a:cubicBezTo>
                    <a:pt x="19490" y="7646"/>
                    <a:pt x="19411" y="8834"/>
                    <a:pt x="19292" y="10023"/>
                  </a:cubicBezTo>
                  <a:cubicBezTo>
                    <a:pt x="19213" y="10815"/>
                    <a:pt x="19094" y="11567"/>
                    <a:pt x="19015" y="12360"/>
                  </a:cubicBezTo>
                  <a:cubicBezTo>
                    <a:pt x="19015" y="12428"/>
                    <a:pt x="18956" y="12526"/>
                    <a:pt x="18863" y="12526"/>
                  </a:cubicBezTo>
                  <a:cubicBezTo>
                    <a:pt x="18848" y="12526"/>
                    <a:pt x="18833" y="12524"/>
                    <a:pt x="18817" y="12518"/>
                  </a:cubicBezTo>
                  <a:cubicBezTo>
                    <a:pt x="18698" y="12518"/>
                    <a:pt x="18618" y="12439"/>
                    <a:pt x="18618" y="12320"/>
                  </a:cubicBezTo>
                  <a:cubicBezTo>
                    <a:pt x="18698" y="11449"/>
                    <a:pt x="18817" y="10617"/>
                    <a:pt x="18896" y="9745"/>
                  </a:cubicBezTo>
                  <a:cubicBezTo>
                    <a:pt x="19015" y="8636"/>
                    <a:pt x="19094" y="7527"/>
                    <a:pt x="19133" y="6378"/>
                  </a:cubicBezTo>
                  <a:cubicBezTo>
                    <a:pt x="16915" y="6061"/>
                    <a:pt x="14736" y="5546"/>
                    <a:pt x="12637" y="4833"/>
                  </a:cubicBezTo>
                  <a:cubicBezTo>
                    <a:pt x="12479" y="5586"/>
                    <a:pt x="12360" y="6339"/>
                    <a:pt x="12281" y="7091"/>
                  </a:cubicBezTo>
                  <a:cubicBezTo>
                    <a:pt x="12082" y="8478"/>
                    <a:pt x="11884" y="9864"/>
                    <a:pt x="11686" y="11290"/>
                  </a:cubicBezTo>
                  <a:cubicBezTo>
                    <a:pt x="11686" y="11355"/>
                    <a:pt x="11607" y="11420"/>
                    <a:pt x="11535" y="11420"/>
                  </a:cubicBezTo>
                  <a:cubicBezTo>
                    <a:pt x="11519" y="11420"/>
                    <a:pt x="11503" y="11416"/>
                    <a:pt x="11488" y="11409"/>
                  </a:cubicBezTo>
                  <a:cubicBezTo>
                    <a:pt x="11369" y="11409"/>
                    <a:pt x="11330" y="11290"/>
                    <a:pt x="11330" y="11211"/>
                  </a:cubicBezTo>
                  <a:cubicBezTo>
                    <a:pt x="11528" y="9904"/>
                    <a:pt x="11686" y="8557"/>
                    <a:pt x="11845" y="7250"/>
                  </a:cubicBezTo>
                  <a:cubicBezTo>
                    <a:pt x="11964" y="6418"/>
                    <a:pt x="12082" y="5546"/>
                    <a:pt x="12241" y="4714"/>
                  </a:cubicBezTo>
                  <a:cubicBezTo>
                    <a:pt x="11488" y="4437"/>
                    <a:pt x="10775" y="4160"/>
                    <a:pt x="10062" y="3843"/>
                  </a:cubicBezTo>
                  <a:cubicBezTo>
                    <a:pt x="9032" y="3407"/>
                    <a:pt x="8082" y="2892"/>
                    <a:pt x="7171" y="2338"/>
                  </a:cubicBezTo>
                  <a:cubicBezTo>
                    <a:pt x="6616" y="4398"/>
                    <a:pt x="6061" y="6457"/>
                    <a:pt x="5388" y="8478"/>
                  </a:cubicBezTo>
                  <a:cubicBezTo>
                    <a:pt x="5316" y="8658"/>
                    <a:pt x="5342" y="9003"/>
                    <a:pt x="5108" y="9003"/>
                  </a:cubicBezTo>
                  <a:cubicBezTo>
                    <a:pt x="5085" y="9003"/>
                    <a:pt x="5060" y="9000"/>
                    <a:pt x="5031" y="8993"/>
                  </a:cubicBezTo>
                  <a:cubicBezTo>
                    <a:pt x="4913" y="8953"/>
                    <a:pt x="4873" y="8834"/>
                    <a:pt x="4913" y="8755"/>
                  </a:cubicBezTo>
                  <a:cubicBezTo>
                    <a:pt x="5150" y="7963"/>
                    <a:pt x="5388" y="7131"/>
                    <a:pt x="5626" y="6339"/>
                  </a:cubicBezTo>
                  <a:cubicBezTo>
                    <a:pt x="6022" y="4952"/>
                    <a:pt x="6418" y="3526"/>
                    <a:pt x="6814" y="2100"/>
                  </a:cubicBezTo>
                  <a:cubicBezTo>
                    <a:pt x="5744" y="1427"/>
                    <a:pt x="4675" y="714"/>
                    <a:pt x="3566"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7" name="Google Shape;1515;p50">
              <a:extLst>
                <a:ext uri="{FF2B5EF4-FFF2-40B4-BE49-F238E27FC236}">
                  <a16:creationId xmlns:a16="http://schemas.microsoft.com/office/drawing/2014/main" id="{1FD81A25-0705-26CD-6560-0DE9377165D4}"/>
                </a:ext>
              </a:extLst>
            </p:cNvPr>
            <p:cNvSpPr/>
            <p:nvPr/>
          </p:nvSpPr>
          <p:spPr>
            <a:xfrm>
              <a:off x="3222250" y="3945850"/>
              <a:ext cx="63400" cy="43600"/>
            </a:xfrm>
            <a:custGeom>
              <a:avLst/>
              <a:gdLst/>
              <a:ahLst/>
              <a:cxnLst/>
              <a:rect l="l" t="t" r="r" b="b"/>
              <a:pathLst>
                <a:path w="2536" h="1744" extrusionOk="0">
                  <a:moveTo>
                    <a:pt x="2139" y="0"/>
                  </a:moveTo>
                  <a:cubicBezTo>
                    <a:pt x="1505" y="277"/>
                    <a:pt x="872" y="515"/>
                    <a:pt x="238" y="753"/>
                  </a:cubicBezTo>
                  <a:cubicBezTo>
                    <a:pt x="159" y="792"/>
                    <a:pt x="79" y="832"/>
                    <a:pt x="0" y="832"/>
                  </a:cubicBezTo>
                  <a:cubicBezTo>
                    <a:pt x="832" y="1149"/>
                    <a:pt x="1703" y="1466"/>
                    <a:pt x="2535" y="1743"/>
                  </a:cubicBezTo>
                  <a:cubicBezTo>
                    <a:pt x="2416" y="1188"/>
                    <a:pt x="2258" y="594"/>
                    <a:pt x="2139" y="0"/>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8" name="Google Shape;1516;p50">
              <a:extLst>
                <a:ext uri="{FF2B5EF4-FFF2-40B4-BE49-F238E27FC236}">
                  <a16:creationId xmlns:a16="http://schemas.microsoft.com/office/drawing/2014/main" id="{B607DDBA-68EF-63C1-C39C-45012384AD64}"/>
                </a:ext>
              </a:extLst>
            </p:cNvPr>
            <p:cNvSpPr/>
            <p:nvPr/>
          </p:nvSpPr>
          <p:spPr>
            <a:xfrm>
              <a:off x="2414150" y="4152825"/>
              <a:ext cx="10925" cy="6950"/>
            </a:xfrm>
            <a:custGeom>
              <a:avLst/>
              <a:gdLst/>
              <a:ahLst/>
              <a:cxnLst/>
              <a:rect l="l" t="t" r="r" b="b"/>
              <a:pathLst>
                <a:path w="437" h="278" extrusionOk="0">
                  <a:moveTo>
                    <a:pt x="40" y="0"/>
                  </a:moveTo>
                  <a:cubicBezTo>
                    <a:pt x="40" y="40"/>
                    <a:pt x="40" y="40"/>
                    <a:pt x="0" y="79"/>
                  </a:cubicBezTo>
                  <a:cubicBezTo>
                    <a:pt x="118" y="119"/>
                    <a:pt x="237" y="197"/>
                    <a:pt x="355" y="237"/>
                  </a:cubicBezTo>
                  <a:lnTo>
                    <a:pt x="355" y="237"/>
                  </a:lnTo>
                  <a:cubicBezTo>
                    <a:pt x="250" y="140"/>
                    <a:pt x="145" y="70"/>
                    <a:pt x="40" y="0"/>
                  </a:cubicBezTo>
                  <a:close/>
                  <a:moveTo>
                    <a:pt x="355" y="237"/>
                  </a:moveTo>
                  <a:lnTo>
                    <a:pt x="355" y="237"/>
                  </a:lnTo>
                  <a:cubicBezTo>
                    <a:pt x="369" y="250"/>
                    <a:pt x="383" y="263"/>
                    <a:pt x="397" y="277"/>
                  </a:cubicBezTo>
                  <a:lnTo>
                    <a:pt x="436" y="277"/>
                  </a:lnTo>
                  <a:cubicBezTo>
                    <a:pt x="436" y="277"/>
                    <a:pt x="397" y="277"/>
                    <a:pt x="357" y="238"/>
                  </a:cubicBezTo>
                  <a:cubicBezTo>
                    <a:pt x="356" y="238"/>
                    <a:pt x="355" y="237"/>
                    <a:pt x="355" y="237"/>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9" name="Google Shape;1517;p50">
              <a:extLst>
                <a:ext uri="{FF2B5EF4-FFF2-40B4-BE49-F238E27FC236}">
                  <a16:creationId xmlns:a16="http://schemas.microsoft.com/office/drawing/2014/main" id="{B86EAFD8-4282-A679-3425-E05E95CD1424}"/>
                </a:ext>
              </a:extLst>
            </p:cNvPr>
            <p:cNvSpPr/>
            <p:nvPr/>
          </p:nvSpPr>
          <p:spPr>
            <a:xfrm>
              <a:off x="2836025" y="4255800"/>
              <a:ext cx="1000" cy="25"/>
            </a:xfrm>
            <a:custGeom>
              <a:avLst/>
              <a:gdLst/>
              <a:ahLst/>
              <a:cxnLst/>
              <a:rect l="l" t="t" r="r" b="b"/>
              <a:pathLst>
                <a:path w="40" h="1" extrusionOk="0">
                  <a:moveTo>
                    <a:pt x="40" y="1"/>
                  </a:moveTo>
                  <a:cubicBezTo>
                    <a:pt x="40" y="1"/>
                    <a:pt x="0" y="1"/>
                    <a:pt x="0" y="1"/>
                  </a:cubicBezTo>
                  <a:cubicBezTo>
                    <a:pt x="0" y="1"/>
                    <a:pt x="0" y="1"/>
                    <a:pt x="0" y="1"/>
                  </a:cubicBezTo>
                  <a:cubicBezTo>
                    <a:pt x="0" y="1"/>
                    <a:pt x="0" y="1"/>
                    <a:pt x="40"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0" name="Google Shape;1518;p50">
              <a:extLst>
                <a:ext uri="{FF2B5EF4-FFF2-40B4-BE49-F238E27FC236}">
                  <a16:creationId xmlns:a16="http://schemas.microsoft.com/office/drawing/2014/main" id="{06BD9B17-40AA-7861-0B3C-3EA51FE9162F}"/>
                </a:ext>
              </a:extLst>
            </p:cNvPr>
            <p:cNvSpPr/>
            <p:nvPr/>
          </p:nvSpPr>
          <p:spPr>
            <a:xfrm>
              <a:off x="2829075" y="4230075"/>
              <a:ext cx="20050" cy="25750"/>
            </a:xfrm>
            <a:custGeom>
              <a:avLst/>
              <a:gdLst/>
              <a:ahLst/>
              <a:cxnLst/>
              <a:rect l="l" t="t" r="r" b="b"/>
              <a:pathLst>
                <a:path w="802" h="1030" extrusionOk="0">
                  <a:moveTo>
                    <a:pt x="527" y="1"/>
                  </a:moveTo>
                  <a:cubicBezTo>
                    <a:pt x="437" y="1"/>
                    <a:pt x="349" y="48"/>
                    <a:pt x="318" y="158"/>
                  </a:cubicBezTo>
                  <a:cubicBezTo>
                    <a:pt x="239" y="436"/>
                    <a:pt x="120" y="713"/>
                    <a:pt x="1" y="1030"/>
                  </a:cubicBezTo>
                  <a:lnTo>
                    <a:pt x="476" y="1030"/>
                  </a:lnTo>
                  <a:cubicBezTo>
                    <a:pt x="595" y="792"/>
                    <a:pt x="674" y="554"/>
                    <a:pt x="754" y="277"/>
                  </a:cubicBezTo>
                  <a:cubicBezTo>
                    <a:pt x="801" y="110"/>
                    <a:pt x="662" y="1"/>
                    <a:pt x="527"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1" name="Google Shape;1519;p50">
              <a:extLst>
                <a:ext uri="{FF2B5EF4-FFF2-40B4-BE49-F238E27FC236}">
                  <a16:creationId xmlns:a16="http://schemas.microsoft.com/office/drawing/2014/main" id="{8AD8CB63-F025-E7C0-2F56-9809B9108E64}"/>
                </a:ext>
              </a:extLst>
            </p:cNvPr>
            <p:cNvSpPr/>
            <p:nvPr/>
          </p:nvSpPr>
          <p:spPr>
            <a:xfrm>
              <a:off x="2348800" y="3892375"/>
              <a:ext cx="57450" cy="172575"/>
            </a:xfrm>
            <a:custGeom>
              <a:avLst/>
              <a:gdLst/>
              <a:ahLst/>
              <a:cxnLst/>
              <a:rect l="l" t="t" r="r" b="b"/>
              <a:pathLst>
                <a:path w="2298" h="6903" extrusionOk="0">
                  <a:moveTo>
                    <a:pt x="1941" y="0"/>
                  </a:moveTo>
                  <a:cubicBezTo>
                    <a:pt x="1545" y="1426"/>
                    <a:pt x="1149" y="2852"/>
                    <a:pt x="753" y="4239"/>
                  </a:cubicBezTo>
                  <a:cubicBezTo>
                    <a:pt x="515" y="5031"/>
                    <a:pt x="277" y="5863"/>
                    <a:pt x="40" y="6655"/>
                  </a:cubicBezTo>
                  <a:cubicBezTo>
                    <a:pt x="0" y="6734"/>
                    <a:pt x="40" y="6853"/>
                    <a:pt x="158" y="6893"/>
                  </a:cubicBezTo>
                  <a:cubicBezTo>
                    <a:pt x="187" y="6900"/>
                    <a:pt x="212" y="6903"/>
                    <a:pt x="235" y="6903"/>
                  </a:cubicBezTo>
                  <a:cubicBezTo>
                    <a:pt x="469" y="6903"/>
                    <a:pt x="443" y="6558"/>
                    <a:pt x="515" y="6378"/>
                  </a:cubicBezTo>
                  <a:cubicBezTo>
                    <a:pt x="1188" y="4357"/>
                    <a:pt x="1743" y="2298"/>
                    <a:pt x="2298" y="238"/>
                  </a:cubicBezTo>
                  <a:cubicBezTo>
                    <a:pt x="2179" y="158"/>
                    <a:pt x="2060" y="79"/>
                    <a:pt x="1941" y="0"/>
                  </a:cubicBezTo>
                  <a:close/>
                </a:path>
              </a:pathLst>
            </a:custGeom>
            <a:solidFill>
              <a:srgbClr val="1244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2" name="Google Shape;1520;p50">
              <a:extLst>
                <a:ext uri="{FF2B5EF4-FFF2-40B4-BE49-F238E27FC236}">
                  <a16:creationId xmlns:a16="http://schemas.microsoft.com/office/drawing/2014/main" id="{DC651D3D-C0B1-402C-E1C7-80A667756691}"/>
                </a:ext>
              </a:extLst>
            </p:cNvPr>
            <p:cNvSpPr/>
            <p:nvPr/>
          </p:nvSpPr>
          <p:spPr>
            <a:xfrm>
              <a:off x="2510200" y="3957725"/>
              <a:ext cx="32725" cy="167650"/>
            </a:xfrm>
            <a:custGeom>
              <a:avLst/>
              <a:gdLst/>
              <a:ahLst/>
              <a:cxnLst/>
              <a:rect l="l" t="t" r="r" b="b"/>
              <a:pathLst>
                <a:path w="1309" h="6706" extrusionOk="0">
                  <a:moveTo>
                    <a:pt x="912" y="0"/>
                  </a:moveTo>
                  <a:cubicBezTo>
                    <a:pt x="753" y="832"/>
                    <a:pt x="635" y="1704"/>
                    <a:pt x="516" y="2536"/>
                  </a:cubicBezTo>
                  <a:cubicBezTo>
                    <a:pt x="357" y="3843"/>
                    <a:pt x="199" y="5190"/>
                    <a:pt x="1" y="6497"/>
                  </a:cubicBezTo>
                  <a:cubicBezTo>
                    <a:pt x="1" y="6576"/>
                    <a:pt x="40" y="6695"/>
                    <a:pt x="159" y="6695"/>
                  </a:cubicBezTo>
                  <a:cubicBezTo>
                    <a:pt x="174" y="6702"/>
                    <a:pt x="190" y="6706"/>
                    <a:pt x="206" y="6706"/>
                  </a:cubicBezTo>
                  <a:cubicBezTo>
                    <a:pt x="278" y="6706"/>
                    <a:pt x="357" y="6641"/>
                    <a:pt x="357" y="6576"/>
                  </a:cubicBezTo>
                  <a:cubicBezTo>
                    <a:pt x="555" y="5150"/>
                    <a:pt x="753" y="3764"/>
                    <a:pt x="952" y="2377"/>
                  </a:cubicBezTo>
                  <a:cubicBezTo>
                    <a:pt x="1031" y="1625"/>
                    <a:pt x="1150" y="872"/>
                    <a:pt x="1308" y="119"/>
                  </a:cubicBezTo>
                  <a:cubicBezTo>
                    <a:pt x="1189" y="80"/>
                    <a:pt x="1031" y="40"/>
                    <a:pt x="912" y="0"/>
                  </a:cubicBezTo>
                  <a:close/>
                </a:path>
              </a:pathLst>
            </a:custGeom>
            <a:solidFill>
              <a:srgbClr val="1244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3" name="Google Shape;1521;p50">
              <a:extLst>
                <a:ext uri="{FF2B5EF4-FFF2-40B4-BE49-F238E27FC236}">
                  <a16:creationId xmlns:a16="http://schemas.microsoft.com/office/drawing/2014/main" id="{AD3767E5-DC4A-4E15-E7B3-31377A915645}"/>
                </a:ext>
              </a:extLst>
            </p:cNvPr>
            <p:cNvSpPr/>
            <p:nvPr/>
          </p:nvSpPr>
          <p:spPr>
            <a:xfrm>
              <a:off x="2692425" y="3999325"/>
              <a:ext cx="22800" cy="153700"/>
            </a:xfrm>
            <a:custGeom>
              <a:avLst/>
              <a:gdLst/>
              <a:ahLst/>
              <a:cxnLst/>
              <a:rect l="l" t="t" r="r" b="b"/>
              <a:pathLst>
                <a:path w="912" h="6148" extrusionOk="0">
                  <a:moveTo>
                    <a:pt x="515" y="0"/>
                  </a:moveTo>
                  <a:cubicBezTo>
                    <a:pt x="476" y="1149"/>
                    <a:pt x="397" y="2258"/>
                    <a:pt x="278" y="3367"/>
                  </a:cubicBezTo>
                  <a:cubicBezTo>
                    <a:pt x="199" y="4239"/>
                    <a:pt x="80" y="5071"/>
                    <a:pt x="0" y="5942"/>
                  </a:cubicBezTo>
                  <a:cubicBezTo>
                    <a:pt x="0" y="6061"/>
                    <a:pt x="80" y="6140"/>
                    <a:pt x="199" y="6140"/>
                  </a:cubicBezTo>
                  <a:cubicBezTo>
                    <a:pt x="215" y="6146"/>
                    <a:pt x="230" y="6148"/>
                    <a:pt x="245" y="6148"/>
                  </a:cubicBezTo>
                  <a:cubicBezTo>
                    <a:pt x="338" y="6148"/>
                    <a:pt x="397" y="6050"/>
                    <a:pt x="397" y="5982"/>
                  </a:cubicBezTo>
                  <a:cubicBezTo>
                    <a:pt x="476" y="5189"/>
                    <a:pt x="595" y="4437"/>
                    <a:pt x="674" y="3645"/>
                  </a:cubicBezTo>
                  <a:cubicBezTo>
                    <a:pt x="793" y="2456"/>
                    <a:pt x="872" y="1268"/>
                    <a:pt x="912" y="79"/>
                  </a:cubicBezTo>
                  <a:cubicBezTo>
                    <a:pt x="793" y="40"/>
                    <a:pt x="674" y="40"/>
                    <a:pt x="515" y="0"/>
                  </a:cubicBezTo>
                  <a:close/>
                </a:path>
              </a:pathLst>
            </a:custGeom>
            <a:solidFill>
              <a:srgbClr val="1244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4" name="Google Shape;1522;p50">
              <a:extLst>
                <a:ext uri="{FF2B5EF4-FFF2-40B4-BE49-F238E27FC236}">
                  <a16:creationId xmlns:a16="http://schemas.microsoft.com/office/drawing/2014/main" id="{4C3D6A01-4A1F-76CB-25F7-559400F11775}"/>
                </a:ext>
              </a:extLst>
            </p:cNvPr>
            <p:cNvSpPr/>
            <p:nvPr/>
          </p:nvSpPr>
          <p:spPr>
            <a:xfrm>
              <a:off x="2854825" y="4012200"/>
              <a:ext cx="13900" cy="186700"/>
            </a:xfrm>
            <a:custGeom>
              <a:avLst/>
              <a:gdLst/>
              <a:ahLst/>
              <a:cxnLst/>
              <a:rect l="l" t="t" r="r" b="b"/>
              <a:pathLst>
                <a:path w="556" h="7468" extrusionOk="0">
                  <a:moveTo>
                    <a:pt x="1" y="0"/>
                  </a:moveTo>
                  <a:cubicBezTo>
                    <a:pt x="1" y="2456"/>
                    <a:pt x="80" y="4872"/>
                    <a:pt x="199" y="7289"/>
                  </a:cubicBezTo>
                  <a:cubicBezTo>
                    <a:pt x="199" y="7408"/>
                    <a:pt x="288" y="7467"/>
                    <a:pt x="377" y="7467"/>
                  </a:cubicBezTo>
                  <a:cubicBezTo>
                    <a:pt x="466" y="7467"/>
                    <a:pt x="555" y="7408"/>
                    <a:pt x="555" y="7289"/>
                  </a:cubicBezTo>
                  <a:cubicBezTo>
                    <a:pt x="516" y="6338"/>
                    <a:pt x="476" y="5387"/>
                    <a:pt x="476" y="4437"/>
                  </a:cubicBezTo>
                  <a:cubicBezTo>
                    <a:pt x="437" y="2971"/>
                    <a:pt x="437" y="1505"/>
                    <a:pt x="437" y="0"/>
                  </a:cubicBezTo>
                  <a:close/>
                </a:path>
              </a:pathLst>
            </a:custGeom>
            <a:solidFill>
              <a:srgbClr val="1244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5" name="Google Shape;1523;p50">
              <a:extLst>
                <a:ext uri="{FF2B5EF4-FFF2-40B4-BE49-F238E27FC236}">
                  <a16:creationId xmlns:a16="http://schemas.microsoft.com/office/drawing/2014/main" id="{9D854A1F-4BE0-80A5-EB23-D80A6C1BEDFF}"/>
                </a:ext>
              </a:extLst>
            </p:cNvPr>
            <p:cNvSpPr/>
            <p:nvPr/>
          </p:nvSpPr>
          <p:spPr>
            <a:xfrm>
              <a:off x="3046950" y="4001300"/>
              <a:ext cx="21825" cy="174325"/>
            </a:xfrm>
            <a:custGeom>
              <a:avLst/>
              <a:gdLst/>
              <a:ahLst/>
              <a:cxnLst/>
              <a:rect l="l" t="t" r="r" b="b"/>
              <a:pathLst>
                <a:path w="873" h="6973" extrusionOk="0">
                  <a:moveTo>
                    <a:pt x="397" y="0"/>
                  </a:moveTo>
                  <a:cubicBezTo>
                    <a:pt x="278" y="0"/>
                    <a:pt x="120" y="40"/>
                    <a:pt x="1" y="40"/>
                  </a:cubicBezTo>
                  <a:cubicBezTo>
                    <a:pt x="159" y="2298"/>
                    <a:pt x="357" y="4556"/>
                    <a:pt x="516" y="6814"/>
                  </a:cubicBezTo>
                  <a:cubicBezTo>
                    <a:pt x="516" y="6893"/>
                    <a:pt x="595" y="6972"/>
                    <a:pt x="714" y="6972"/>
                  </a:cubicBezTo>
                  <a:cubicBezTo>
                    <a:pt x="793" y="6972"/>
                    <a:pt x="872" y="6893"/>
                    <a:pt x="872" y="6774"/>
                  </a:cubicBezTo>
                  <a:cubicBezTo>
                    <a:pt x="833" y="6457"/>
                    <a:pt x="833" y="6140"/>
                    <a:pt x="793" y="5823"/>
                  </a:cubicBezTo>
                  <a:cubicBezTo>
                    <a:pt x="674" y="3882"/>
                    <a:pt x="555" y="1941"/>
                    <a:pt x="397" y="0"/>
                  </a:cubicBezTo>
                  <a:close/>
                </a:path>
              </a:pathLst>
            </a:custGeom>
            <a:solidFill>
              <a:srgbClr val="1244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6" name="Google Shape;1524;p50">
              <a:extLst>
                <a:ext uri="{FF2B5EF4-FFF2-40B4-BE49-F238E27FC236}">
                  <a16:creationId xmlns:a16="http://schemas.microsoft.com/office/drawing/2014/main" id="{62B2FEBC-DED8-0129-0BD0-D39F3E6BD775}"/>
                </a:ext>
              </a:extLst>
            </p:cNvPr>
            <p:cNvSpPr/>
            <p:nvPr/>
          </p:nvSpPr>
          <p:spPr>
            <a:xfrm>
              <a:off x="3183625" y="3975550"/>
              <a:ext cx="33250" cy="150750"/>
            </a:xfrm>
            <a:custGeom>
              <a:avLst/>
              <a:gdLst/>
              <a:ahLst/>
              <a:cxnLst/>
              <a:rect l="l" t="t" r="r" b="b"/>
              <a:pathLst>
                <a:path w="1330" h="6030" extrusionOk="0">
                  <a:moveTo>
                    <a:pt x="396" y="0"/>
                  </a:moveTo>
                  <a:cubicBezTo>
                    <a:pt x="277" y="40"/>
                    <a:pt x="119" y="80"/>
                    <a:pt x="0" y="80"/>
                  </a:cubicBezTo>
                  <a:cubicBezTo>
                    <a:pt x="277" y="2021"/>
                    <a:pt x="634" y="3962"/>
                    <a:pt x="991" y="5903"/>
                  </a:cubicBezTo>
                  <a:cubicBezTo>
                    <a:pt x="1008" y="5988"/>
                    <a:pt x="1077" y="6030"/>
                    <a:pt x="1146" y="6030"/>
                  </a:cubicBezTo>
                  <a:cubicBezTo>
                    <a:pt x="1237" y="6030"/>
                    <a:pt x="1330" y="5958"/>
                    <a:pt x="1307" y="5824"/>
                  </a:cubicBezTo>
                  <a:cubicBezTo>
                    <a:pt x="1189" y="5190"/>
                    <a:pt x="1070" y="4516"/>
                    <a:pt x="951" y="3843"/>
                  </a:cubicBezTo>
                  <a:cubicBezTo>
                    <a:pt x="753" y="2575"/>
                    <a:pt x="594" y="1268"/>
                    <a:pt x="396" y="0"/>
                  </a:cubicBezTo>
                  <a:close/>
                </a:path>
              </a:pathLst>
            </a:custGeom>
            <a:solidFill>
              <a:srgbClr val="12446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7" name="Google Shape;1525;p50">
              <a:extLst>
                <a:ext uri="{FF2B5EF4-FFF2-40B4-BE49-F238E27FC236}">
                  <a16:creationId xmlns:a16="http://schemas.microsoft.com/office/drawing/2014/main" id="{C6DCE051-A22A-9A8D-6853-B5046134C796}"/>
                </a:ext>
              </a:extLst>
            </p:cNvPr>
            <p:cNvSpPr/>
            <p:nvPr/>
          </p:nvSpPr>
          <p:spPr>
            <a:xfrm>
              <a:off x="2899400" y="2579200"/>
              <a:ext cx="68350" cy="126800"/>
            </a:xfrm>
            <a:custGeom>
              <a:avLst/>
              <a:gdLst/>
              <a:ahLst/>
              <a:cxnLst/>
              <a:rect l="l" t="t" r="r" b="b"/>
              <a:pathLst>
                <a:path w="2734" h="5072" extrusionOk="0">
                  <a:moveTo>
                    <a:pt x="2021" y="1"/>
                  </a:moveTo>
                  <a:cubicBezTo>
                    <a:pt x="1387" y="1150"/>
                    <a:pt x="713" y="2259"/>
                    <a:pt x="0" y="3368"/>
                  </a:cubicBezTo>
                  <a:cubicBezTo>
                    <a:pt x="40" y="3962"/>
                    <a:pt x="199" y="4517"/>
                    <a:pt x="436" y="5071"/>
                  </a:cubicBezTo>
                  <a:cubicBezTo>
                    <a:pt x="555" y="4596"/>
                    <a:pt x="753" y="4121"/>
                    <a:pt x="951" y="3685"/>
                  </a:cubicBezTo>
                  <a:cubicBezTo>
                    <a:pt x="1268" y="3011"/>
                    <a:pt x="1585" y="2338"/>
                    <a:pt x="1981" y="1744"/>
                  </a:cubicBezTo>
                  <a:cubicBezTo>
                    <a:pt x="2021" y="1704"/>
                    <a:pt x="2060" y="1665"/>
                    <a:pt x="2060" y="1625"/>
                  </a:cubicBezTo>
                  <a:cubicBezTo>
                    <a:pt x="2140" y="1506"/>
                    <a:pt x="2219" y="1387"/>
                    <a:pt x="2258" y="1308"/>
                  </a:cubicBezTo>
                  <a:cubicBezTo>
                    <a:pt x="2338" y="1189"/>
                    <a:pt x="2417" y="1070"/>
                    <a:pt x="2456" y="991"/>
                  </a:cubicBezTo>
                  <a:cubicBezTo>
                    <a:pt x="2536" y="872"/>
                    <a:pt x="2615" y="754"/>
                    <a:pt x="2734" y="635"/>
                  </a:cubicBezTo>
                  <a:lnTo>
                    <a:pt x="2654" y="595"/>
                  </a:lnTo>
                  <a:cubicBezTo>
                    <a:pt x="2496" y="476"/>
                    <a:pt x="2338" y="318"/>
                    <a:pt x="2219" y="199"/>
                  </a:cubicBezTo>
                  <a:cubicBezTo>
                    <a:pt x="2140" y="159"/>
                    <a:pt x="2100" y="80"/>
                    <a:pt x="2021"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8" name="Google Shape;1526;p50">
              <a:extLst>
                <a:ext uri="{FF2B5EF4-FFF2-40B4-BE49-F238E27FC236}">
                  <a16:creationId xmlns:a16="http://schemas.microsoft.com/office/drawing/2014/main" id="{30AB51D3-B238-4628-AEF9-19053061482A}"/>
                </a:ext>
              </a:extLst>
            </p:cNvPr>
            <p:cNvSpPr/>
            <p:nvPr/>
          </p:nvSpPr>
          <p:spPr>
            <a:xfrm>
              <a:off x="2888500" y="2672300"/>
              <a:ext cx="20825" cy="55475"/>
            </a:xfrm>
            <a:custGeom>
              <a:avLst/>
              <a:gdLst/>
              <a:ahLst/>
              <a:cxnLst/>
              <a:rect l="l" t="t" r="r" b="b"/>
              <a:pathLst>
                <a:path w="833" h="2219" extrusionOk="0">
                  <a:moveTo>
                    <a:pt x="199" y="0"/>
                  </a:moveTo>
                  <a:cubicBezTo>
                    <a:pt x="120" y="119"/>
                    <a:pt x="40" y="199"/>
                    <a:pt x="1" y="317"/>
                  </a:cubicBezTo>
                  <a:cubicBezTo>
                    <a:pt x="120" y="991"/>
                    <a:pt x="397" y="1625"/>
                    <a:pt x="714" y="2219"/>
                  </a:cubicBezTo>
                  <a:cubicBezTo>
                    <a:pt x="753" y="1981"/>
                    <a:pt x="793" y="1783"/>
                    <a:pt x="833" y="1545"/>
                  </a:cubicBezTo>
                  <a:cubicBezTo>
                    <a:pt x="595" y="1070"/>
                    <a:pt x="357" y="555"/>
                    <a:pt x="199"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9" name="Google Shape;1527;p50">
              <a:extLst>
                <a:ext uri="{FF2B5EF4-FFF2-40B4-BE49-F238E27FC236}">
                  <a16:creationId xmlns:a16="http://schemas.microsoft.com/office/drawing/2014/main" id="{C09BFD8F-DA08-5493-D648-607F3A0A2397}"/>
                </a:ext>
              </a:extLst>
            </p:cNvPr>
            <p:cNvSpPr/>
            <p:nvPr/>
          </p:nvSpPr>
          <p:spPr>
            <a:xfrm>
              <a:off x="2893450" y="2663375"/>
              <a:ext cx="16875" cy="47575"/>
            </a:xfrm>
            <a:custGeom>
              <a:avLst/>
              <a:gdLst/>
              <a:ahLst/>
              <a:cxnLst/>
              <a:rect l="l" t="t" r="r" b="b"/>
              <a:pathLst>
                <a:path w="675" h="1903" extrusionOk="0">
                  <a:moveTo>
                    <a:pt x="238" y="1"/>
                  </a:moveTo>
                  <a:cubicBezTo>
                    <a:pt x="159" y="120"/>
                    <a:pt x="80" y="239"/>
                    <a:pt x="1" y="357"/>
                  </a:cubicBezTo>
                  <a:cubicBezTo>
                    <a:pt x="159" y="912"/>
                    <a:pt x="397" y="1427"/>
                    <a:pt x="635" y="1902"/>
                  </a:cubicBezTo>
                  <a:cubicBezTo>
                    <a:pt x="635" y="1863"/>
                    <a:pt x="674" y="1784"/>
                    <a:pt x="674" y="1704"/>
                  </a:cubicBezTo>
                  <a:cubicBezTo>
                    <a:pt x="437" y="1150"/>
                    <a:pt x="278" y="595"/>
                    <a:pt x="238"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0" name="Google Shape;1528;p50">
              <a:extLst>
                <a:ext uri="{FF2B5EF4-FFF2-40B4-BE49-F238E27FC236}">
                  <a16:creationId xmlns:a16="http://schemas.microsoft.com/office/drawing/2014/main" id="{F4AB7B9B-EDAB-2E01-B031-604007698B5F}"/>
                </a:ext>
              </a:extLst>
            </p:cNvPr>
            <p:cNvSpPr/>
            <p:nvPr/>
          </p:nvSpPr>
          <p:spPr>
            <a:xfrm>
              <a:off x="3190550" y="3954750"/>
              <a:ext cx="31725" cy="20825"/>
            </a:xfrm>
            <a:custGeom>
              <a:avLst/>
              <a:gdLst/>
              <a:ahLst/>
              <a:cxnLst/>
              <a:rect l="l" t="t" r="r" b="b"/>
              <a:pathLst>
                <a:path w="1269" h="833" extrusionOk="0">
                  <a:moveTo>
                    <a:pt x="0" y="1"/>
                  </a:moveTo>
                  <a:lnTo>
                    <a:pt x="0" y="1"/>
                  </a:lnTo>
                  <a:cubicBezTo>
                    <a:pt x="40" y="278"/>
                    <a:pt x="80" y="555"/>
                    <a:pt x="119" y="832"/>
                  </a:cubicBezTo>
                  <a:lnTo>
                    <a:pt x="159" y="832"/>
                  </a:lnTo>
                  <a:cubicBezTo>
                    <a:pt x="515" y="714"/>
                    <a:pt x="872" y="595"/>
                    <a:pt x="1268" y="476"/>
                  </a:cubicBezTo>
                  <a:cubicBezTo>
                    <a:pt x="832" y="318"/>
                    <a:pt x="436" y="159"/>
                    <a:pt x="0"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1" name="Google Shape;1529;p50">
              <a:extLst>
                <a:ext uri="{FF2B5EF4-FFF2-40B4-BE49-F238E27FC236}">
                  <a16:creationId xmlns:a16="http://schemas.microsoft.com/office/drawing/2014/main" id="{262271C6-7DA7-67F7-E052-B37CD8062AA0}"/>
                </a:ext>
              </a:extLst>
            </p:cNvPr>
            <p:cNvSpPr/>
            <p:nvPr/>
          </p:nvSpPr>
          <p:spPr>
            <a:xfrm>
              <a:off x="2397325" y="3789300"/>
              <a:ext cx="36650" cy="109025"/>
            </a:xfrm>
            <a:custGeom>
              <a:avLst/>
              <a:gdLst/>
              <a:ahLst/>
              <a:cxnLst/>
              <a:rect l="l" t="t" r="r" b="b"/>
              <a:pathLst>
                <a:path w="1466" h="4361" extrusionOk="0">
                  <a:moveTo>
                    <a:pt x="1266" y="0"/>
                  </a:moveTo>
                  <a:cubicBezTo>
                    <a:pt x="1034" y="0"/>
                    <a:pt x="1065" y="328"/>
                    <a:pt x="990" y="479"/>
                  </a:cubicBezTo>
                  <a:cubicBezTo>
                    <a:pt x="990" y="479"/>
                    <a:pt x="990" y="518"/>
                    <a:pt x="990" y="518"/>
                  </a:cubicBezTo>
                  <a:cubicBezTo>
                    <a:pt x="673" y="1707"/>
                    <a:pt x="357" y="2935"/>
                    <a:pt x="0" y="4123"/>
                  </a:cubicBezTo>
                  <a:cubicBezTo>
                    <a:pt x="119" y="4202"/>
                    <a:pt x="238" y="4281"/>
                    <a:pt x="357" y="4361"/>
                  </a:cubicBezTo>
                  <a:cubicBezTo>
                    <a:pt x="396" y="4123"/>
                    <a:pt x="475" y="3885"/>
                    <a:pt x="515" y="3648"/>
                  </a:cubicBezTo>
                  <a:cubicBezTo>
                    <a:pt x="832" y="2499"/>
                    <a:pt x="1149" y="1350"/>
                    <a:pt x="1426" y="201"/>
                  </a:cubicBezTo>
                  <a:cubicBezTo>
                    <a:pt x="1466" y="122"/>
                    <a:pt x="1386" y="3"/>
                    <a:pt x="1307" y="3"/>
                  </a:cubicBezTo>
                  <a:cubicBezTo>
                    <a:pt x="1293" y="1"/>
                    <a:pt x="1279" y="0"/>
                    <a:pt x="1266"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2" name="Google Shape;1530;p50">
              <a:extLst>
                <a:ext uri="{FF2B5EF4-FFF2-40B4-BE49-F238E27FC236}">
                  <a16:creationId xmlns:a16="http://schemas.microsoft.com/office/drawing/2014/main" id="{D1B09593-8F18-E0F2-0229-A995BA94C256}"/>
                </a:ext>
              </a:extLst>
            </p:cNvPr>
            <p:cNvSpPr/>
            <p:nvPr/>
          </p:nvSpPr>
          <p:spPr>
            <a:xfrm>
              <a:off x="2532975" y="3845475"/>
              <a:ext cx="36825" cy="115250"/>
            </a:xfrm>
            <a:custGeom>
              <a:avLst/>
              <a:gdLst/>
              <a:ahLst/>
              <a:cxnLst/>
              <a:rect l="l" t="t" r="r" b="b"/>
              <a:pathLst>
                <a:path w="1473" h="4610" extrusionOk="0">
                  <a:moveTo>
                    <a:pt x="1246" y="0"/>
                  </a:moveTo>
                  <a:cubicBezTo>
                    <a:pt x="1158" y="0"/>
                    <a:pt x="1065" y="53"/>
                    <a:pt x="1031" y="173"/>
                  </a:cubicBezTo>
                  <a:cubicBezTo>
                    <a:pt x="872" y="807"/>
                    <a:pt x="674" y="1480"/>
                    <a:pt x="476" y="2153"/>
                  </a:cubicBezTo>
                  <a:cubicBezTo>
                    <a:pt x="278" y="2906"/>
                    <a:pt x="120" y="3698"/>
                    <a:pt x="1" y="4490"/>
                  </a:cubicBezTo>
                  <a:cubicBezTo>
                    <a:pt x="120" y="4530"/>
                    <a:pt x="278" y="4570"/>
                    <a:pt x="397" y="4609"/>
                  </a:cubicBezTo>
                  <a:cubicBezTo>
                    <a:pt x="674" y="3144"/>
                    <a:pt x="991" y="1678"/>
                    <a:pt x="1427" y="252"/>
                  </a:cubicBezTo>
                  <a:cubicBezTo>
                    <a:pt x="1472" y="94"/>
                    <a:pt x="1363" y="0"/>
                    <a:pt x="1246"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3" name="Google Shape;1531;p50">
              <a:extLst>
                <a:ext uri="{FF2B5EF4-FFF2-40B4-BE49-F238E27FC236}">
                  <a16:creationId xmlns:a16="http://schemas.microsoft.com/office/drawing/2014/main" id="{89E37B9E-C787-3D15-C341-21BD550F2925}"/>
                </a:ext>
              </a:extLst>
            </p:cNvPr>
            <p:cNvSpPr/>
            <p:nvPr/>
          </p:nvSpPr>
          <p:spPr>
            <a:xfrm>
              <a:off x="2705300" y="3893325"/>
              <a:ext cx="12900" cy="108000"/>
            </a:xfrm>
            <a:custGeom>
              <a:avLst/>
              <a:gdLst/>
              <a:ahLst/>
              <a:cxnLst/>
              <a:rect l="l" t="t" r="r" b="b"/>
              <a:pathLst>
                <a:path w="516" h="4320" extrusionOk="0">
                  <a:moveTo>
                    <a:pt x="320" y="0"/>
                  </a:moveTo>
                  <a:cubicBezTo>
                    <a:pt x="224" y="0"/>
                    <a:pt x="119" y="71"/>
                    <a:pt x="119" y="200"/>
                  </a:cubicBezTo>
                  <a:cubicBezTo>
                    <a:pt x="119" y="1547"/>
                    <a:pt x="80" y="2893"/>
                    <a:pt x="0" y="4240"/>
                  </a:cubicBezTo>
                  <a:cubicBezTo>
                    <a:pt x="159" y="4280"/>
                    <a:pt x="278" y="4280"/>
                    <a:pt x="397" y="4319"/>
                  </a:cubicBezTo>
                  <a:cubicBezTo>
                    <a:pt x="436" y="3804"/>
                    <a:pt x="476" y="3250"/>
                    <a:pt x="476" y="2735"/>
                  </a:cubicBezTo>
                  <a:cubicBezTo>
                    <a:pt x="476" y="1903"/>
                    <a:pt x="515" y="1032"/>
                    <a:pt x="476" y="160"/>
                  </a:cubicBezTo>
                  <a:cubicBezTo>
                    <a:pt x="476" y="51"/>
                    <a:pt x="401" y="0"/>
                    <a:pt x="32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4" name="Google Shape;1532;p50">
              <a:extLst>
                <a:ext uri="{FF2B5EF4-FFF2-40B4-BE49-F238E27FC236}">
                  <a16:creationId xmlns:a16="http://schemas.microsoft.com/office/drawing/2014/main" id="{A090D875-A7A2-636A-9422-EBAD8131BEAB}"/>
                </a:ext>
              </a:extLst>
            </p:cNvPr>
            <p:cNvSpPr/>
            <p:nvPr/>
          </p:nvSpPr>
          <p:spPr>
            <a:xfrm>
              <a:off x="2854825" y="3914150"/>
              <a:ext cx="11925" cy="98075"/>
            </a:xfrm>
            <a:custGeom>
              <a:avLst/>
              <a:gdLst/>
              <a:ahLst/>
              <a:cxnLst/>
              <a:rect l="l" t="t" r="r" b="b"/>
              <a:pathLst>
                <a:path w="477" h="3923" extrusionOk="0">
                  <a:moveTo>
                    <a:pt x="239" y="1"/>
                  </a:moveTo>
                  <a:cubicBezTo>
                    <a:pt x="120" y="1"/>
                    <a:pt x="1" y="119"/>
                    <a:pt x="1" y="238"/>
                  </a:cubicBezTo>
                  <a:cubicBezTo>
                    <a:pt x="41" y="634"/>
                    <a:pt x="41" y="1070"/>
                    <a:pt x="41" y="1466"/>
                  </a:cubicBezTo>
                  <a:cubicBezTo>
                    <a:pt x="1" y="2298"/>
                    <a:pt x="1" y="3130"/>
                    <a:pt x="1" y="3922"/>
                  </a:cubicBezTo>
                  <a:lnTo>
                    <a:pt x="437" y="3922"/>
                  </a:lnTo>
                  <a:cubicBezTo>
                    <a:pt x="437" y="2694"/>
                    <a:pt x="476" y="1466"/>
                    <a:pt x="476" y="199"/>
                  </a:cubicBezTo>
                  <a:cubicBezTo>
                    <a:pt x="437" y="80"/>
                    <a:pt x="357" y="1"/>
                    <a:pt x="239"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5" name="Google Shape;1533;p50">
              <a:extLst>
                <a:ext uri="{FF2B5EF4-FFF2-40B4-BE49-F238E27FC236}">
                  <a16:creationId xmlns:a16="http://schemas.microsoft.com/office/drawing/2014/main" id="{CD0F4E70-56D9-D7DE-A777-4DFB7290980F}"/>
                </a:ext>
              </a:extLst>
            </p:cNvPr>
            <p:cNvSpPr/>
            <p:nvPr/>
          </p:nvSpPr>
          <p:spPr>
            <a:xfrm>
              <a:off x="3037050" y="3887400"/>
              <a:ext cx="19825" cy="114925"/>
            </a:xfrm>
            <a:custGeom>
              <a:avLst/>
              <a:gdLst/>
              <a:ahLst/>
              <a:cxnLst/>
              <a:rect l="l" t="t" r="r" b="b"/>
              <a:pathLst>
                <a:path w="793" h="4597" extrusionOk="0">
                  <a:moveTo>
                    <a:pt x="1" y="1"/>
                  </a:moveTo>
                  <a:lnTo>
                    <a:pt x="1" y="1"/>
                  </a:lnTo>
                  <a:cubicBezTo>
                    <a:pt x="159" y="1546"/>
                    <a:pt x="278" y="3091"/>
                    <a:pt x="397" y="4596"/>
                  </a:cubicBezTo>
                  <a:cubicBezTo>
                    <a:pt x="516" y="4596"/>
                    <a:pt x="674" y="4556"/>
                    <a:pt x="793" y="4556"/>
                  </a:cubicBezTo>
                  <a:cubicBezTo>
                    <a:pt x="714" y="3130"/>
                    <a:pt x="595" y="1665"/>
                    <a:pt x="476" y="239"/>
                  </a:cubicBezTo>
                  <a:cubicBezTo>
                    <a:pt x="317" y="159"/>
                    <a:pt x="159" y="80"/>
                    <a:pt x="1"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6" name="Google Shape;1534;p50">
              <a:extLst>
                <a:ext uri="{FF2B5EF4-FFF2-40B4-BE49-F238E27FC236}">
                  <a16:creationId xmlns:a16="http://schemas.microsoft.com/office/drawing/2014/main" id="{458AE525-46C3-A174-202D-871A2A1677CE}"/>
                </a:ext>
              </a:extLst>
            </p:cNvPr>
            <p:cNvSpPr/>
            <p:nvPr/>
          </p:nvSpPr>
          <p:spPr>
            <a:xfrm>
              <a:off x="3037050" y="3881700"/>
              <a:ext cx="11900" cy="11675"/>
            </a:xfrm>
            <a:custGeom>
              <a:avLst/>
              <a:gdLst/>
              <a:ahLst/>
              <a:cxnLst/>
              <a:rect l="l" t="t" r="r" b="b"/>
              <a:pathLst>
                <a:path w="476" h="467" extrusionOk="0">
                  <a:moveTo>
                    <a:pt x="226" y="0"/>
                  </a:moveTo>
                  <a:cubicBezTo>
                    <a:pt x="114" y="0"/>
                    <a:pt x="1" y="80"/>
                    <a:pt x="1" y="229"/>
                  </a:cubicBezTo>
                  <a:cubicBezTo>
                    <a:pt x="159" y="308"/>
                    <a:pt x="317" y="387"/>
                    <a:pt x="476" y="467"/>
                  </a:cubicBezTo>
                  <a:cubicBezTo>
                    <a:pt x="436" y="387"/>
                    <a:pt x="436" y="269"/>
                    <a:pt x="436" y="189"/>
                  </a:cubicBezTo>
                  <a:cubicBezTo>
                    <a:pt x="418" y="61"/>
                    <a:pt x="323" y="0"/>
                    <a:pt x="226"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7" name="Google Shape;1535;p50">
              <a:extLst>
                <a:ext uri="{FF2B5EF4-FFF2-40B4-BE49-F238E27FC236}">
                  <a16:creationId xmlns:a16="http://schemas.microsoft.com/office/drawing/2014/main" id="{E41AB986-427B-DFA5-ABDA-16E10EBEB680}"/>
                </a:ext>
              </a:extLst>
            </p:cNvPr>
            <p:cNvSpPr/>
            <p:nvPr/>
          </p:nvSpPr>
          <p:spPr>
            <a:xfrm>
              <a:off x="3156875" y="3983475"/>
              <a:ext cx="1025" cy="25"/>
            </a:xfrm>
            <a:custGeom>
              <a:avLst/>
              <a:gdLst/>
              <a:ahLst/>
              <a:cxnLst/>
              <a:rect l="l" t="t" r="r" b="b"/>
              <a:pathLst>
                <a:path w="41" h="1" extrusionOk="0">
                  <a:moveTo>
                    <a:pt x="1" y="0"/>
                  </a:moveTo>
                  <a:cubicBezTo>
                    <a:pt x="1" y="0"/>
                    <a:pt x="40" y="0"/>
                    <a:pt x="40" y="0"/>
                  </a:cubicBezTo>
                  <a:cubicBezTo>
                    <a:pt x="40" y="0"/>
                    <a:pt x="40" y="0"/>
                    <a:pt x="1" y="0"/>
                  </a:cubicBezTo>
                  <a:cubicBezTo>
                    <a:pt x="1" y="0"/>
                    <a:pt x="1" y="0"/>
                    <a:pt x="1"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8" name="Google Shape;1536;p50">
              <a:extLst>
                <a:ext uri="{FF2B5EF4-FFF2-40B4-BE49-F238E27FC236}">
                  <a16:creationId xmlns:a16="http://schemas.microsoft.com/office/drawing/2014/main" id="{F29586E0-DEB2-617F-A2C2-6F7609E9016E}"/>
                </a:ext>
              </a:extLst>
            </p:cNvPr>
            <p:cNvSpPr/>
            <p:nvPr/>
          </p:nvSpPr>
          <p:spPr>
            <a:xfrm>
              <a:off x="2293325" y="2680225"/>
              <a:ext cx="991325" cy="1332975"/>
            </a:xfrm>
            <a:custGeom>
              <a:avLst/>
              <a:gdLst/>
              <a:ahLst/>
              <a:cxnLst/>
              <a:rect l="l" t="t" r="r" b="b"/>
              <a:pathLst>
                <a:path w="39653" h="53319" extrusionOk="0">
                  <a:moveTo>
                    <a:pt x="27175" y="30878"/>
                  </a:moveTo>
                  <a:cubicBezTo>
                    <a:pt x="27234" y="30878"/>
                    <a:pt x="27294" y="30898"/>
                    <a:pt x="27333" y="30938"/>
                  </a:cubicBezTo>
                  <a:cubicBezTo>
                    <a:pt x="27412" y="31017"/>
                    <a:pt x="27452" y="31175"/>
                    <a:pt x="27373" y="31294"/>
                  </a:cubicBezTo>
                  <a:cubicBezTo>
                    <a:pt x="27056" y="31611"/>
                    <a:pt x="26699" y="31888"/>
                    <a:pt x="26343" y="32166"/>
                  </a:cubicBezTo>
                  <a:cubicBezTo>
                    <a:pt x="24877" y="33394"/>
                    <a:pt x="22778" y="33790"/>
                    <a:pt x="20876" y="33790"/>
                  </a:cubicBezTo>
                  <a:cubicBezTo>
                    <a:pt x="20124" y="33750"/>
                    <a:pt x="19133" y="33750"/>
                    <a:pt x="18500" y="33275"/>
                  </a:cubicBezTo>
                  <a:cubicBezTo>
                    <a:pt x="18341" y="33156"/>
                    <a:pt x="18341" y="32958"/>
                    <a:pt x="18539" y="32918"/>
                  </a:cubicBezTo>
                  <a:cubicBezTo>
                    <a:pt x="18579" y="32918"/>
                    <a:pt x="18619" y="32958"/>
                    <a:pt x="18658" y="32998"/>
                  </a:cubicBezTo>
                  <a:cubicBezTo>
                    <a:pt x="18935" y="33116"/>
                    <a:pt x="19213" y="33156"/>
                    <a:pt x="19530" y="33196"/>
                  </a:cubicBezTo>
                  <a:cubicBezTo>
                    <a:pt x="19932" y="33243"/>
                    <a:pt x="20337" y="33266"/>
                    <a:pt x="20743" y="33266"/>
                  </a:cubicBezTo>
                  <a:cubicBezTo>
                    <a:pt x="21697" y="33266"/>
                    <a:pt x="22653" y="33141"/>
                    <a:pt x="23570" y="32918"/>
                  </a:cubicBezTo>
                  <a:cubicBezTo>
                    <a:pt x="24481" y="32681"/>
                    <a:pt x="25353" y="32285"/>
                    <a:pt x="26066" y="31690"/>
                  </a:cubicBezTo>
                  <a:cubicBezTo>
                    <a:pt x="26383" y="31453"/>
                    <a:pt x="26699" y="31215"/>
                    <a:pt x="27016" y="30938"/>
                  </a:cubicBezTo>
                  <a:cubicBezTo>
                    <a:pt x="27056" y="30898"/>
                    <a:pt x="27115" y="30878"/>
                    <a:pt x="27175" y="30878"/>
                  </a:cubicBezTo>
                  <a:close/>
                  <a:moveTo>
                    <a:pt x="35256" y="47417"/>
                  </a:moveTo>
                  <a:cubicBezTo>
                    <a:pt x="35375" y="47417"/>
                    <a:pt x="35454" y="47496"/>
                    <a:pt x="35493" y="47615"/>
                  </a:cubicBezTo>
                  <a:cubicBezTo>
                    <a:pt x="35612" y="48644"/>
                    <a:pt x="35731" y="49635"/>
                    <a:pt x="35850" y="50665"/>
                  </a:cubicBezTo>
                  <a:cubicBezTo>
                    <a:pt x="35889" y="50784"/>
                    <a:pt x="35889" y="50902"/>
                    <a:pt x="35889" y="50982"/>
                  </a:cubicBezTo>
                  <a:cubicBezTo>
                    <a:pt x="35771" y="50942"/>
                    <a:pt x="35612" y="50863"/>
                    <a:pt x="35454" y="50823"/>
                  </a:cubicBezTo>
                  <a:cubicBezTo>
                    <a:pt x="35414" y="50506"/>
                    <a:pt x="35375" y="50189"/>
                    <a:pt x="35335" y="49872"/>
                  </a:cubicBezTo>
                  <a:cubicBezTo>
                    <a:pt x="35216" y="49120"/>
                    <a:pt x="35137" y="48367"/>
                    <a:pt x="35058" y="47654"/>
                  </a:cubicBezTo>
                  <a:cubicBezTo>
                    <a:pt x="35018" y="47535"/>
                    <a:pt x="35137" y="47417"/>
                    <a:pt x="35256" y="47417"/>
                  </a:cubicBezTo>
                  <a:close/>
                  <a:moveTo>
                    <a:pt x="23808" y="0"/>
                  </a:moveTo>
                  <a:cubicBezTo>
                    <a:pt x="23729" y="119"/>
                    <a:pt x="23649" y="238"/>
                    <a:pt x="23570" y="396"/>
                  </a:cubicBezTo>
                  <a:cubicBezTo>
                    <a:pt x="22659" y="1743"/>
                    <a:pt x="21431" y="2892"/>
                    <a:pt x="21233" y="4556"/>
                  </a:cubicBezTo>
                  <a:cubicBezTo>
                    <a:pt x="21035" y="6220"/>
                    <a:pt x="21787" y="7527"/>
                    <a:pt x="21827" y="9072"/>
                  </a:cubicBezTo>
                  <a:cubicBezTo>
                    <a:pt x="21921" y="11938"/>
                    <a:pt x="19049" y="12967"/>
                    <a:pt x="16508" y="12967"/>
                  </a:cubicBezTo>
                  <a:cubicBezTo>
                    <a:pt x="15818" y="12967"/>
                    <a:pt x="15153" y="12891"/>
                    <a:pt x="14578" y="12756"/>
                  </a:cubicBezTo>
                  <a:cubicBezTo>
                    <a:pt x="13984" y="12637"/>
                    <a:pt x="13429" y="12439"/>
                    <a:pt x="12914" y="12201"/>
                  </a:cubicBezTo>
                  <a:cubicBezTo>
                    <a:pt x="11290" y="15964"/>
                    <a:pt x="8280" y="23570"/>
                    <a:pt x="5626" y="30621"/>
                  </a:cubicBezTo>
                  <a:cubicBezTo>
                    <a:pt x="2615" y="38583"/>
                    <a:pt x="1" y="45872"/>
                    <a:pt x="238" y="45990"/>
                  </a:cubicBezTo>
                  <a:lnTo>
                    <a:pt x="912" y="46387"/>
                  </a:lnTo>
                  <a:cubicBezTo>
                    <a:pt x="2021" y="47100"/>
                    <a:pt x="3090" y="47813"/>
                    <a:pt x="4160" y="48486"/>
                  </a:cubicBezTo>
                  <a:cubicBezTo>
                    <a:pt x="4517" y="47298"/>
                    <a:pt x="4833" y="46070"/>
                    <a:pt x="5150" y="44881"/>
                  </a:cubicBezTo>
                  <a:cubicBezTo>
                    <a:pt x="5150" y="44842"/>
                    <a:pt x="5150" y="44842"/>
                    <a:pt x="5150" y="44842"/>
                  </a:cubicBezTo>
                  <a:cubicBezTo>
                    <a:pt x="5225" y="44691"/>
                    <a:pt x="5194" y="44363"/>
                    <a:pt x="5426" y="44363"/>
                  </a:cubicBezTo>
                  <a:cubicBezTo>
                    <a:pt x="5439" y="44363"/>
                    <a:pt x="5453" y="44364"/>
                    <a:pt x="5467" y="44366"/>
                  </a:cubicBezTo>
                  <a:cubicBezTo>
                    <a:pt x="5586" y="44366"/>
                    <a:pt x="5626" y="44485"/>
                    <a:pt x="5586" y="44564"/>
                  </a:cubicBezTo>
                  <a:cubicBezTo>
                    <a:pt x="5309" y="45713"/>
                    <a:pt x="4992" y="46862"/>
                    <a:pt x="4675" y="48011"/>
                  </a:cubicBezTo>
                  <a:cubicBezTo>
                    <a:pt x="4635" y="48248"/>
                    <a:pt x="4556" y="48486"/>
                    <a:pt x="4517" y="48724"/>
                  </a:cubicBezTo>
                  <a:cubicBezTo>
                    <a:pt x="5428" y="49278"/>
                    <a:pt x="6378" y="49793"/>
                    <a:pt x="7408" y="50229"/>
                  </a:cubicBezTo>
                  <a:cubicBezTo>
                    <a:pt x="8121" y="50546"/>
                    <a:pt x="8834" y="50823"/>
                    <a:pt x="9587" y="51100"/>
                  </a:cubicBezTo>
                  <a:cubicBezTo>
                    <a:pt x="9706" y="50308"/>
                    <a:pt x="9864" y="49516"/>
                    <a:pt x="10102" y="48763"/>
                  </a:cubicBezTo>
                  <a:cubicBezTo>
                    <a:pt x="10260" y="48090"/>
                    <a:pt x="10458" y="47417"/>
                    <a:pt x="10617" y="46743"/>
                  </a:cubicBezTo>
                  <a:cubicBezTo>
                    <a:pt x="10649" y="46647"/>
                    <a:pt x="10733" y="46602"/>
                    <a:pt x="10817" y="46602"/>
                  </a:cubicBezTo>
                  <a:cubicBezTo>
                    <a:pt x="10939" y="46602"/>
                    <a:pt x="11060" y="46697"/>
                    <a:pt x="11013" y="46862"/>
                  </a:cubicBezTo>
                  <a:cubicBezTo>
                    <a:pt x="10577" y="48288"/>
                    <a:pt x="10260" y="49754"/>
                    <a:pt x="9983" y="51219"/>
                  </a:cubicBezTo>
                  <a:cubicBezTo>
                    <a:pt x="12082" y="51932"/>
                    <a:pt x="14261" y="52447"/>
                    <a:pt x="16479" y="52764"/>
                  </a:cubicBezTo>
                  <a:cubicBezTo>
                    <a:pt x="16559" y="51417"/>
                    <a:pt x="16638" y="50071"/>
                    <a:pt x="16598" y="48724"/>
                  </a:cubicBezTo>
                  <a:cubicBezTo>
                    <a:pt x="16598" y="48595"/>
                    <a:pt x="16703" y="48524"/>
                    <a:pt x="16799" y="48524"/>
                  </a:cubicBezTo>
                  <a:cubicBezTo>
                    <a:pt x="16880" y="48524"/>
                    <a:pt x="16955" y="48575"/>
                    <a:pt x="16955" y="48684"/>
                  </a:cubicBezTo>
                  <a:cubicBezTo>
                    <a:pt x="16994" y="49556"/>
                    <a:pt x="16994" y="50387"/>
                    <a:pt x="16955" y="51259"/>
                  </a:cubicBezTo>
                  <a:cubicBezTo>
                    <a:pt x="16955" y="51774"/>
                    <a:pt x="16915" y="52328"/>
                    <a:pt x="16876" y="52843"/>
                  </a:cubicBezTo>
                  <a:cubicBezTo>
                    <a:pt x="18737" y="53121"/>
                    <a:pt x="20599" y="53240"/>
                    <a:pt x="22461" y="53279"/>
                  </a:cubicBezTo>
                  <a:cubicBezTo>
                    <a:pt x="22461" y="52487"/>
                    <a:pt x="22461" y="51655"/>
                    <a:pt x="22501" y="50823"/>
                  </a:cubicBezTo>
                  <a:cubicBezTo>
                    <a:pt x="22501" y="50427"/>
                    <a:pt x="22501" y="49991"/>
                    <a:pt x="22501" y="49595"/>
                  </a:cubicBezTo>
                  <a:cubicBezTo>
                    <a:pt x="22461" y="49476"/>
                    <a:pt x="22580" y="49358"/>
                    <a:pt x="22699" y="49358"/>
                  </a:cubicBezTo>
                  <a:cubicBezTo>
                    <a:pt x="22817" y="49358"/>
                    <a:pt x="22936" y="49437"/>
                    <a:pt x="22936" y="49556"/>
                  </a:cubicBezTo>
                  <a:cubicBezTo>
                    <a:pt x="22936" y="50823"/>
                    <a:pt x="22897" y="52051"/>
                    <a:pt x="22897" y="53279"/>
                  </a:cubicBezTo>
                  <a:cubicBezTo>
                    <a:pt x="23253" y="53319"/>
                    <a:pt x="23610" y="53319"/>
                    <a:pt x="23966" y="53319"/>
                  </a:cubicBezTo>
                  <a:cubicBezTo>
                    <a:pt x="26026" y="53279"/>
                    <a:pt x="28086" y="53160"/>
                    <a:pt x="30146" y="52883"/>
                  </a:cubicBezTo>
                  <a:cubicBezTo>
                    <a:pt x="30027" y="51378"/>
                    <a:pt x="29908" y="49833"/>
                    <a:pt x="29750" y="48288"/>
                  </a:cubicBezTo>
                  <a:cubicBezTo>
                    <a:pt x="29750" y="48139"/>
                    <a:pt x="29875" y="48059"/>
                    <a:pt x="29991" y="48059"/>
                  </a:cubicBezTo>
                  <a:cubicBezTo>
                    <a:pt x="30091" y="48059"/>
                    <a:pt x="30185" y="48120"/>
                    <a:pt x="30185" y="48248"/>
                  </a:cubicBezTo>
                  <a:cubicBezTo>
                    <a:pt x="30185" y="48328"/>
                    <a:pt x="30225" y="48446"/>
                    <a:pt x="30225" y="48526"/>
                  </a:cubicBezTo>
                  <a:cubicBezTo>
                    <a:pt x="30344" y="49952"/>
                    <a:pt x="30463" y="51417"/>
                    <a:pt x="30542" y="52843"/>
                  </a:cubicBezTo>
                  <a:cubicBezTo>
                    <a:pt x="31294" y="52725"/>
                    <a:pt x="32047" y="52645"/>
                    <a:pt x="32760" y="52487"/>
                  </a:cubicBezTo>
                  <a:cubicBezTo>
                    <a:pt x="33037" y="52447"/>
                    <a:pt x="33315" y="52408"/>
                    <a:pt x="33552" y="52328"/>
                  </a:cubicBezTo>
                  <a:lnTo>
                    <a:pt x="33750" y="52328"/>
                  </a:lnTo>
                  <a:cubicBezTo>
                    <a:pt x="34028" y="52249"/>
                    <a:pt x="34265" y="52210"/>
                    <a:pt x="34543" y="52130"/>
                  </a:cubicBezTo>
                  <a:lnTo>
                    <a:pt x="34582" y="52130"/>
                  </a:lnTo>
                  <a:cubicBezTo>
                    <a:pt x="34701" y="52130"/>
                    <a:pt x="34780" y="52091"/>
                    <a:pt x="34899" y="52051"/>
                  </a:cubicBezTo>
                  <a:lnTo>
                    <a:pt x="35612" y="51893"/>
                  </a:lnTo>
                  <a:cubicBezTo>
                    <a:pt x="35731" y="51893"/>
                    <a:pt x="35889" y="51853"/>
                    <a:pt x="36008" y="51813"/>
                  </a:cubicBezTo>
                  <a:cubicBezTo>
                    <a:pt x="35969" y="51536"/>
                    <a:pt x="35929" y="51259"/>
                    <a:pt x="35889" y="50982"/>
                  </a:cubicBezTo>
                  <a:lnTo>
                    <a:pt x="35889" y="50982"/>
                  </a:lnTo>
                  <a:cubicBezTo>
                    <a:pt x="36325" y="51140"/>
                    <a:pt x="36721" y="51299"/>
                    <a:pt x="37157" y="51457"/>
                  </a:cubicBezTo>
                  <a:lnTo>
                    <a:pt x="37395" y="51378"/>
                  </a:lnTo>
                  <a:cubicBezTo>
                    <a:pt x="38029" y="51140"/>
                    <a:pt x="38662" y="50902"/>
                    <a:pt x="39296" y="50625"/>
                  </a:cubicBezTo>
                  <a:lnTo>
                    <a:pt x="39336" y="50625"/>
                  </a:lnTo>
                  <a:cubicBezTo>
                    <a:pt x="39415" y="50586"/>
                    <a:pt x="39534" y="50546"/>
                    <a:pt x="39613" y="50506"/>
                  </a:cubicBezTo>
                  <a:cubicBezTo>
                    <a:pt x="39653" y="49516"/>
                    <a:pt x="39257" y="24402"/>
                    <a:pt x="38821" y="14617"/>
                  </a:cubicBezTo>
                  <a:cubicBezTo>
                    <a:pt x="36919" y="14063"/>
                    <a:pt x="35097" y="13350"/>
                    <a:pt x="33315" y="12439"/>
                  </a:cubicBezTo>
                  <a:cubicBezTo>
                    <a:pt x="30978" y="11131"/>
                    <a:pt x="28640" y="9824"/>
                    <a:pt x="26858" y="7804"/>
                  </a:cubicBezTo>
                  <a:cubicBezTo>
                    <a:pt x="25828" y="6655"/>
                    <a:pt x="24877" y="5308"/>
                    <a:pt x="24560" y="3764"/>
                  </a:cubicBezTo>
                  <a:cubicBezTo>
                    <a:pt x="24442" y="3130"/>
                    <a:pt x="24442" y="2496"/>
                    <a:pt x="24521" y="1902"/>
                  </a:cubicBezTo>
                  <a:cubicBezTo>
                    <a:pt x="24204" y="1308"/>
                    <a:pt x="23927" y="674"/>
                    <a:pt x="2380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9" name="Google Shape;1537;p50">
              <a:extLst>
                <a:ext uri="{FF2B5EF4-FFF2-40B4-BE49-F238E27FC236}">
                  <a16:creationId xmlns:a16="http://schemas.microsoft.com/office/drawing/2014/main" id="{C9AA3EA5-0FE5-4104-5D0C-B77378536043}"/>
                </a:ext>
              </a:extLst>
            </p:cNvPr>
            <p:cNvSpPr/>
            <p:nvPr/>
          </p:nvSpPr>
          <p:spPr>
            <a:xfrm>
              <a:off x="3175700" y="3926025"/>
              <a:ext cx="1000" cy="1025"/>
            </a:xfrm>
            <a:custGeom>
              <a:avLst/>
              <a:gdLst/>
              <a:ahLst/>
              <a:cxnLst/>
              <a:rect l="l" t="t" r="r" b="b"/>
              <a:pathLst>
                <a:path w="40" h="41" extrusionOk="0">
                  <a:moveTo>
                    <a:pt x="0" y="1"/>
                  </a:moveTo>
                  <a:lnTo>
                    <a:pt x="40" y="40"/>
                  </a:lnTo>
                  <a:cubicBezTo>
                    <a:pt x="40" y="40"/>
                    <a:pt x="40" y="1"/>
                    <a:pt x="0"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0" name="Google Shape;1538;p50">
              <a:extLst>
                <a:ext uri="{FF2B5EF4-FFF2-40B4-BE49-F238E27FC236}">
                  <a16:creationId xmlns:a16="http://schemas.microsoft.com/office/drawing/2014/main" id="{90DFB855-FB21-7115-B591-4230AE671DA6}"/>
                </a:ext>
              </a:extLst>
            </p:cNvPr>
            <p:cNvSpPr/>
            <p:nvPr/>
          </p:nvSpPr>
          <p:spPr>
            <a:xfrm>
              <a:off x="3168775" y="3865625"/>
              <a:ext cx="21800" cy="89150"/>
            </a:xfrm>
            <a:custGeom>
              <a:avLst/>
              <a:gdLst/>
              <a:ahLst/>
              <a:cxnLst/>
              <a:rect l="l" t="t" r="r" b="b"/>
              <a:pathLst>
                <a:path w="872" h="3566" extrusionOk="0">
                  <a:moveTo>
                    <a:pt x="238" y="1"/>
                  </a:moveTo>
                  <a:cubicBezTo>
                    <a:pt x="119" y="1"/>
                    <a:pt x="0" y="119"/>
                    <a:pt x="40" y="238"/>
                  </a:cubicBezTo>
                  <a:cubicBezTo>
                    <a:pt x="119" y="951"/>
                    <a:pt x="198" y="1704"/>
                    <a:pt x="317" y="2456"/>
                  </a:cubicBezTo>
                  <a:cubicBezTo>
                    <a:pt x="357" y="2773"/>
                    <a:pt x="396" y="3090"/>
                    <a:pt x="436" y="3407"/>
                  </a:cubicBezTo>
                  <a:cubicBezTo>
                    <a:pt x="594" y="3447"/>
                    <a:pt x="753" y="3526"/>
                    <a:pt x="871" y="3566"/>
                  </a:cubicBezTo>
                  <a:cubicBezTo>
                    <a:pt x="871" y="3486"/>
                    <a:pt x="871" y="3368"/>
                    <a:pt x="832" y="3249"/>
                  </a:cubicBezTo>
                  <a:cubicBezTo>
                    <a:pt x="832" y="3288"/>
                    <a:pt x="832" y="3288"/>
                    <a:pt x="832" y="3288"/>
                  </a:cubicBezTo>
                  <a:cubicBezTo>
                    <a:pt x="713" y="2258"/>
                    <a:pt x="594" y="1228"/>
                    <a:pt x="475" y="199"/>
                  </a:cubicBezTo>
                  <a:cubicBezTo>
                    <a:pt x="436" y="80"/>
                    <a:pt x="357" y="1"/>
                    <a:pt x="238"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1" name="Google Shape;1539;p50">
              <a:extLst>
                <a:ext uri="{FF2B5EF4-FFF2-40B4-BE49-F238E27FC236}">
                  <a16:creationId xmlns:a16="http://schemas.microsoft.com/office/drawing/2014/main" id="{5FA45735-CEBE-BD20-41E8-BB735213369F}"/>
                </a:ext>
              </a:extLst>
            </p:cNvPr>
            <p:cNvSpPr/>
            <p:nvPr/>
          </p:nvSpPr>
          <p:spPr>
            <a:xfrm>
              <a:off x="3156875" y="3983475"/>
              <a:ext cx="1025" cy="25"/>
            </a:xfrm>
            <a:custGeom>
              <a:avLst/>
              <a:gdLst/>
              <a:ahLst/>
              <a:cxnLst/>
              <a:rect l="l" t="t" r="r" b="b"/>
              <a:pathLst>
                <a:path w="41" h="1" extrusionOk="0">
                  <a:moveTo>
                    <a:pt x="40" y="0"/>
                  </a:moveTo>
                  <a:cubicBezTo>
                    <a:pt x="40" y="0"/>
                    <a:pt x="40" y="0"/>
                    <a:pt x="1" y="0"/>
                  </a:cubicBezTo>
                  <a:cubicBezTo>
                    <a:pt x="1" y="0"/>
                    <a:pt x="1" y="0"/>
                    <a:pt x="1" y="0"/>
                  </a:cubicBezTo>
                  <a:cubicBezTo>
                    <a:pt x="1" y="0"/>
                    <a:pt x="40" y="0"/>
                    <a:pt x="4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2" name="Google Shape;1540;p50">
              <a:extLst>
                <a:ext uri="{FF2B5EF4-FFF2-40B4-BE49-F238E27FC236}">
                  <a16:creationId xmlns:a16="http://schemas.microsoft.com/office/drawing/2014/main" id="{E623E15A-D9F5-EFE5-DB89-C4EEA34FE59F}"/>
                </a:ext>
              </a:extLst>
            </p:cNvPr>
            <p:cNvSpPr/>
            <p:nvPr/>
          </p:nvSpPr>
          <p:spPr>
            <a:xfrm>
              <a:off x="2751850" y="3452175"/>
              <a:ext cx="227800" cy="72800"/>
            </a:xfrm>
            <a:custGeom>
              <a:avLst/>
              <a:gdLst/>
              <a:ahLst/>
              <a:cxnLst/>
              <a:rect l="l" t="t" r="r" b="b"/>
              <a:pathLst>
                <a:path w="9112" h="2912" extrusionOk="0">
                  <a:moveTo>
                    <a:pt x="8834" y="0"/>
                  </a:moveTo>
                  <a:cubicBezTo>
                    <a:pt x="8774" y="0"/>
                    <a:pt x="8715" y="20"/>
                    <a:pt x="8675" y="60"/>
                  </a:cubicBezTo>
                  <a:cubicBezTo>
                    <a:pt x="8358" y="337"/>
                    <a:pt x="8042" y="575"/>
                    <a:pt x="7725" y="812"/>
                  </a:cubicBezTo>
                  <a:cubicBezTo>
                    <a:pt x="7012" y="1407"/>
                    <a:pt x="6140" y="1803"/>
                    <a:pt x="5229" y="2040"/>
                  </a:cubicBezTo>
                  <a:cubicBezTo>
                    <a:pt x="4312" y="2263"/>
                    <a:pt x="3356" y="2388"/>
                    <a:pt x="2402" y="2388"/>
                  </a:cubicBezTo>
                  <a:cubicBezTo>
                    <a:pt x="1996" y="2388"/>
                    <a:pt x="1591" y="2365"/>
                    <a:pt x="1189" y="2318"/>
                  </a:cubicBezTo>
                  <a:cubicBezTo>
                    <a:pt x="872" y="2278"/>
                    <a:pt x="594" y="2238"/>
                    <a:pt x="317" y="2120"/>
                  </a:cubicBezTo>
                  <a:cubicBezTo>
                    <a:pt x="278" y="2080"/>
                    <a:pt x="238" y="2040"/>
                    <a:pt x="198" y="2040"/>
                  </a:cubicBezTo>
                  <a:cubicBezTo>
                    <a:pt x="0" y="2080"/>
                    <a:pt x="0" y="2278"/>
                    <a:pt x="159" y="2397"/>
                  </a:cubicBezTo>
                  <a:cubicBezTo>
                    <a:pt x="792" y="2872"/>
                    <a:pt x="1783" y="2872"/>
                    <a:pt x="2535" y="2912"/>
                  </a:cubicBezTo>
                  <a:cubicBezTo>
                    <a:pt x="4437" y="2912"/>
                    <a:pt x="6497" y="2516"/>
                    <a:pt x="8002" y="1288"/>
                  </a:cubicBezTo>
                  <a:cubicBezTo>
                    <a:pt x="8358" y="1010"/>
                    <a:pt x="8715" y="733"/>
                    <a:pt x="9032" y="416"/>
                  </a:cubicBezTo>
                  <a:cubicBezTo>
                    <a:pt x="9111" y="297"/>
                    <a:pt x="9071" y="139"/>
                    <a:pt x="8992" y="60"/>
                  </a:cubicBezTo>
                  <a:cubicBezTo>
                    <a:pt x="8953" y="20"/>
                    <a:pt x="8893" y="0"/>
                    <a:pt x="883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3" name="Google Shape;1541;p50">
              <a:extLst>
                <a:ext uri="{FF2B5EF4-FFF2-40B4-BE49-F238E27FC236}">
                  <a16:creationId xmlns:a16="http://schemas.microsoft.com/office/drawing/2014/main" id="{C8C484B6-E460-BD3C-3DB6-35E4435EABB5}"/>
                </a:ext>
              </a:extLst>
            </p:cNvPr>
            <p:cNvSpPr/>
            <p:nvPr/>
          </p:nvSpPr>
          <p:spPr>
            <a:xfrm>
              <a:off x="2862750" y="2130600"/>
              <a:ext cx="35675" cy="107975"/>
            </a:xfrm>
            <a:custGeom>
              <a:avLst/>
              <a:gdLst/>
              <a:ahLst/>
              <a:cxnLst/>
              <a:rect l="l" t="t" r="r" b="b"/>
              <a:pathLst>
                <a:path w="1427" h="4319" extrusionOk="0">
                  <a:moveTo>
                    <a:pt x="1" y="0"/>
                  </a:moveTo>
                  <a:cubicBezTo>
                    <a:pt x="1" y="0"/>
                    <a:pt x="1" y="40"/>
                    <a:pt x="1" y="80"/>
                  </a:cubicBezTo>
                  <a:cubicBezTo>
                    <a:pt x="1" y="1664"/>
                    <a:pt x="635" y="3011"/>
                    <a:pt x="1427" y="4318"/>
                  </a:cubicBezTo>
                  <a:cubicBezTo>
                    <a:pt x="1110" y="2892"/>
                    <a:pt x="1031" y="1506"/>
                    <a:pt x="1229" y="159"/>
                  </a:cubicBezTo>
                  <a:cubicBezTo>
                    <a:pt x="833" y="119"/>
                    <a:pt x="437" y="80"/>
                    <a:pt x="1" y="0"/>
                  </a:cubicBez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4" name="Google Shape;1542;p50">
              <a:extLst>
                <a:ext uri="{FF2B5EF4-FFF2-40B4-BE49-F238E27FC236}">
                  <a16:creationId xmlns:a16="http://schemas.microsoft.com/office/drawing/2014/main" id="{94F0CDF8-D72B-18BF-0049-EFB2676B25D0}"/>
                </a:ext>
              </a:extLst>
            </p:cNvPr>
            <p:cNvSpPr/>
            <p:nvPr/>
          </p:nvSpPr>
          <p:spPr>
            <a:xfrm>
              <a:off x="2915250" y="1903825"/>
              <a:ext cx="165400" cy="100050"/>
            </a:xfrm>
            <a:custGeom>
              <a:avLst/>
              <a:gdLst/>
              <a:ahLst/>
              <a:cxnLst/>
              <a:rect l="l" t="t" r="r" b="b"/>
              <a:pathLst>
                <a:path w="6616" h="4002" extrusionOk="0">
                  <a:moveTo>
                    <a:pt x="6616" y="0"/>
                  </a:moveTo>
                  <a:cubicBezTo>
                    <a:pt x="6219" y="198"/>
                    <a:pt x="5823" y="396"/>
                    <a:pt x="5427" y="594"/>
                  </a:cubicBezTo>
                  <a:cubicBezTo>
                    <a:pt x="3961" y="1268"/>
                    <a:pt x="2496" y="1941"/>
                    <a:pt x="1228" y="2932"/>
                  </a:cubicBezTo>
                  <a:cubicBezTo>
                    <a:pt x="793" y="3248"/>
                    <a:pt x="396" y="3605"/>
                    <a:pt x="0" y="4001"/>
                  </a:cubicBezTo>
                  <a:cubicBezTo>
                    <a:pt x="713" y="3645"/>
                    <a:pt x="1466" y="3328"/>
                    <a:pt x="2179" y="3011"/>
                  </a:cubicBezTo>
                  <a:lnTo>
                    <a:pt x="3724" y="2298"/>
                  </a:lnTo>
                  <a:cubicBezTo>
                    <a:pt x="4675" y="1624"/>
                    <a:pt x="5665" y="1070"/>
                    <a:pt x="6616" y="436"/>
                  </a:cubicBezTo>
                  <a:cubicBezTo>
                    <a:pt x="6616" y="277"/>
                    <a:pt x="6616" y="159"/>
                    <a:pt x="6616" y="0"/>
                  </a:cubicBez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5" name="Google Shape;1543;p50">
              <a:extLst>
                <a:ext uri="{FF2B5EF4-FFF2-40B4-BE49-F238E27FC236}">
                  <a16:creationId xmlns:a16="http://schemas.microsoft.com/office/drawing/2014/main" id="{7BCE3617-AB9D-7A84-D91E-5D26B416DA75}"/>
                </a:ext>
              </a:extLst>
            </p:cNvPr>
            <p:cNvSpPr/>
            <p:nvPr/>
          </p:nvSpPr>
          <p:spPr>
            <a:xfrm>
              <a:off x="2893450" y="1988975"/>
              <a:ext cx="80250" cy="51525"/>
            </a:xfrm>
            <a:custGeom>
              <a:avLst/>
              <a:gdLst/>
              <a:ahLst/>
              <a:cxnLst/>
              <a:rect l="l" t="t" r="r" b="b"/>
              <a:pathLst>
                <a:path w="3210" h="2061" extrusionOk="0">
                  <a:moveTo>
                    <a:pt x="3209" y="1"/>
                  </a:moveTo>
                  <a:lnTo>
                    <a:pt x="3209" y="1"/>
                  </a:lnTo>
                  <a:cubicBezTo>
                    <a:pt x="2259" y="397"/>
                    <a:pt x="1348" y="793"/>
                    <a:pt x="476" y="1308"/>
                  </a:cubicBezTo>
                  <a:cubicBezTo>
                    <a:pt x="318" y="1387"/>
                    <a:pt x="199" y="1506"/>
                    <a:pt x="80" y="1585"/>
                  </a:cubicBezTo>
                  <a:cubicBezTo>
                    <a:pt x="40" y="1625"/>
                    <a:pt x="1" y="1665"/>
                    <a:pt x="1" y="1704"/>
                  </a:cubicBezTo>
                  <a:cubicBezTo>
                    <a:pt x="635" y="1744"/>
                    <a:pt x="1110" y="1863"/>
                    <a:pt x="1387" y="2061"/>
                  </a:cubicBezTo>
                  <a:cubicBezTo>
                    <a:pt x="1823" y="1387"/>
                    <a:pt x="2378" y="753"/>
                    <a:pt x="3011" y="159"/>
                  </a:cubicBezTo>
                  <a:cubicBezTo>
                    <a:pt x="3051" y="80"/>
                    <a:pt x="3130" y="40"/>
                    <a:pt x="3209" y="1"/>
                  </a:cubicBez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6" name="Google Shape;1544;p50">
              <a:extLst>
                <a:ext uri="{FF2B5EF4-FFF2-40B4-BE49-F238E27FC236}">
                  <a16:creationId xmlns:a16="http://schemas.microsoft.com/office/drawing/2014/main" id="{CC6621BF-B897-0FEB-593E-329212DE4741}"/>
                </a:ext>
              </a:extLst>
            </p:cNvPr>
            <p:cNvSpPr/>
            <p:nvPr/>
          </p:nvSpPr>
          <p:spPr>
            <a:xfrm>
              <a:off x="3202425" y="2461375"/>
              <a:ext cx="6975" cy="7925"/>
            </a:xfrm>
            <a:custGeom>
              <a:avLst/>
              <a:gdLst/>
              <a:ahLst/>
              <a:cxnLst/>
              <a:rect l="l" t="t" r="r" b="b"/>
              <a:pathLst>
                <a:path w="279" h="317" extrusionOk="0">
                  <a:moveTo>
                    <a:pt x="40" y="0"/>
                  </a:moveTo>
                  <a:cubicBezTo>
                    <a:pt x="80" y="79"/>
                    <a:pt x="80" y="158"/>
                    <a:pt x="1" y="238"/>
                  </a:cubicBezTo>
                  <a:lnTo>
                    <a:pt x="278" y="317"/>
                  </a:lnTo>
                  <a:cubicBezTo>
                    <a:pt x="199" y="198"/>
                    <a:pt x="159" y="119"/>
                    <a:pt x="120" y="0"/>
                  </a:cubicBez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7" name="Google Shape;1545;p50">
              <a:extLst>
                <a:ext uri="{FF2B5EF4-FFF2-40B4-BE49-F238E27FC236}">
                  <a16:creationId xmlns:a16="http://schemas.microsoft.com/office/drawing/2014/main" id="{810509C0-490B-6782-BEA9-FE33705172B8}"/>
                </a:ext>
              </a:extLst>
            </p:cNvPr>
            <p:cNvSpPr/>
            <p:nvPr/>
          </p:nvSpPr>
          <p:spPr>
            <a:xfrm>
              <a:off x="3138075" y="2449475"/>
              <a:ext cx="51500" cy="8950"/>
            </a:xfrm>
            <a:custGeom>
              <a:avLst/>
              <a:gdLst/>
              <a:ahLst/>
              <a:cxnLst/>
              <a:rect l="l" t="t" r="r" b="b"/>
              <a:pathLst>
                <a:path w="2060" h="358" extrusionOk="0">
                  <a:moveTo>
                    <a:pt x="0" y="1"/>
                  </a:moveTo>
                  <a:lnTo>
                    <a:pt x="0" y="1"/>
                  </a:lnTo>
                  <a:cubicBezTo>
                    <a:pt x="673" y="199"/>
                    <a:pt x="1347" y="318"/>
                    <a:pt x="2060" y="357"/>
                  </a:cubicBezTo>
                  <a:cubicBezTo>
                    <a:pt x="1386" y="199"/>
                    <a:pt x="713" y="80"/>
                    <a:pt x="0" y="1"/>
                  </a:cubicBez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8" name="Google Shape;1546;p50">
              <a:extLst>
                <a:ext uri="{FF2B5EF4-FFF2-40B4-BE49-F238E27FC236}">
                  <a16:creationId xmlns:a16="http://schemas.microsoft.com/office/drawing/2014/main" id="{5D958FEA-10D3-3262-63A5-BBB34D1EEAD2}"/>
                </a:ext>
              </a:extLst>
            </p:cNvPr>
            <p:cNvSpPr/>
            <p:nvPr/>
          </p:nvSpPr>
          <p:spPr>
            <a:xfrm>
              <a:off x="3172725" y="2467300"/>
              <a:ext cx="39625" cy="8950"/>
            </a:xfrm>
            <a:custGeom>
              <a:avLst/>
              <a:gdLst/>
              <a:ahLst/>
              <a:cxnLst/>
              <a:rect l="l" t="t" r="r" b="b"/>
              <a:pathLst>
                <a:path w="1585" h="358" extrusionOk="0">
                  <a:moveTo>
                    <a:pt x="1189" y="1"/>
                  </a:moveTo>
                  <a:cubicBezTo>
                    <a:pt x="1149" y="40"/>
                    <a:pt x="1110" y="80"/>
                    <a:pt x="1030" y="80"/>
                  </a:cubicBezTo>
                  <a:cubicBezTo>
                    <a:pt x="674" y="80"/>
                    <a:pt x="317" y="40"/>
                    <a:pt x="0" y="1"/>
                  </a:cubicBezTo>
                  <a:lnTo>
                    <a:pt x="0" y="1"/>
                  </a:lnTo>
                  <a:cubicBezTo>
                    <a:pt x="515" y="80"/>
                    <a:pt x="1070" y="199"/>
                    <a:pt x="1585" y="357"/>
                  </a:cubicBezTo>
                  <a:cubicBezTo>
                    <a:pt x="1545" y="278"/>
                    <a:pt x="1506" y="159"/>
                    <a:pt x="1466" y="80"/>
                  </a:cubicBezTo>
                  <a:lnTo>
                    <a:pt x="1189" y="1"/>
                  </a:ln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9" name="Google Shape;1547;p50">
              <a:extLst>
                <a:ext uri="{FF2B5EF4-FFF2-40B4-BE49-F238E27FC236}">
                  <a16:creationId xmlns:a16="http://schemas.microsoft.com/office/drawing/2014/main" id="{C5C58100-745C-FB83-2EDC-419395CE2626}"/>
                </a:ext>
              </a:extLst>
            </p:cNvPr>
            <p:cNvSpPr/>
            <p:nvPr/>
          </p:nvSpPr>
          <p:spPr>
            <a:xfrm>
              <a:off x="3080625" y="1790925"/>
              <a:ext cx="146600" cy="135700"/>
            </a:xfrm>
            <a:custGeom>
              <a:avLst/>
              <a:gdLst/>
              <a:ahLst/>
              <a:cxnLst/>
              <a:rect l="l" t="t" r="r" b="b"/>
              <a:pathLst>
                <a:path w="5864" h="5428" extrusionOk="0">
                  <a:moveTo>
                    <a:pt x="5863" y="0"/>
                  </a:moveTo>
                  <a:cubicBezTo>
                    <a:pt x="5031" y="1426"/>
                    <a:pt x="3684" y="2615"/>
                    <a:pt x="2377" y="3645"/>
                  </a:cubicBezTo>
                  <a:cubicBezTo>
                    <a:pt x="1719" y="4199"/>
                    <a:pt x="1000" y="4723"/>
                    <a:pt x="301" y="5217"/>
                  </a:cubicBezTo>
                  <a:lnTo>
                    <a:pt x="301" y="5217"/>
                  </a:lnTo>
                  <a:cubicBezTo>
                    <a:pt x="2466" y="3961"/>
                    <a:pt x="4689" y="2234"/>
                    <a:pt x="5863" y="0"/>
                  </a:cubicBezTo>
                  <a:close/>
                  <a:moveTo>
                    <a:pt x="301" y="5217"/>
                  </a:moveTo>
                  <a:cubicBezTo>
                    <a:pt x="200" y="5275"/>
                    <a:pt x="100" y="5332"/>
                    <a:pt x="1" y="5388"/>
                  </a:cubicBezTo>
                  <a:cubicBezTo>
                    <a:pt x="1" y="5427"/>
                    <a:pt x="1" y="5427"/>
                    <a:pt x="1" y="5427"/>
                  </a:cubicBezTo>
                  <a:cubicBezTo>
                    <a:pt x="100" y="5358"/>
                    <a:pt x="200" y="5287"/>
                    <a:pt x="301" y="5217"/>
                  </a:cubicBez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0" name="Google Shape;1548;p50">
              <a:extLst>
                <a:ext uri="{FF2B5EF4-FFF2-40B4-BE49-F238E27FC236}">
                  <a16:creationId xmlns:a16="http://schemas.microsoft.com/office/drawing/2014/main" id="{BC8BBD40-EE9D-73B2-56F2-733A6379D437}"/>
                </a:ext>
              </a:extLst>
            </p:cNvPr>
            <p:cNvSpPr/>
            <p:nvPr/>
          </p:nvSpPr>
          <p:spPr>
            <a:xfrm>
              <a:off x="3476750" y="2112775"/>
              <a:ext cx="1025" cy="3975"/>
            </a:xfrm>
            <a:custGeom>
              <a:avLst/>
              <a:gdLst/>
              <a:ahLst/>
              <a:cxnLst/>
              <a:rect l="l" t="t" r="r" b="b"/>
              <a:pathLst>
                <a:path w="41" h="159" extrusionOk="0">
                  <a:moveTo>
                    <a:pt x="0" y="0"/>
                  </a:moveTo>
                  <a:cubicBezTo>
                    <a:pt x="0" y="10"/>
                    <a:pt x="3" y="17"/>
                    <a:pt x="6" y="23"/>
                  </a:cubicBezTo>
                  <a:lnTo>
                    <a:pt x="6" y="23"/>
                  </a:lnTo>
                  <a:lnTo>
                    <a:pt x="0" y="0"/>
                  </a:lnTo>
                  <a:close/>
                  <a:moveTo>
                    <a:pt x="6" y="23"/>
                  </a:moveTo>
                  <a:lnTo>
                    <a:pt x="40" y="159"/>
                  </a:lnTo>
                  <a:cubicBezTo>
                    <a:pt x="40" y="119"/>
                    <a:pt x="40" y="119"/>
                    <a:pt x="40" y="80"/>
                  </a:cubicBezTo>
                  <a:cubicBezTo>
                    <a:pt x="40" y="49"/>
                    <a:pt x="17" y="42"/>
                    <a:pt x="6" y="23"/>
                  </a:cubicBez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1" name="Google Shape;1549;p50">
              <a:extLst>
                <a:ext uri="{FF2B5EF4-FFF2-40B4-BE49-F238E27FC236}">
                  <a16:creationId xmlns:a16="http://schemas.microsoft.com/office/drawing/2014/main" id="{65F0DD33-5FC2-B767-6176-3281084CA19F}"/>
                </a:ext>
              </a:extLst>
            </p:cNvPr>
            <p:cNvSpPr/>
            <p:nvPr/>
          </p:nvSpPr>
          <p:spPr>
            <a:xfrm>
              <a:off x="3080625" y="1768150"/>
              <a:ext cx="147575" cy="146575"/>
            </a:xfrm>
            <a:custGeom>
              <a:avLst/>
              <a:gdLst/>
              <a:ahLst/>
              <a:cxnLst/>
              <a:rect l="l" t="t" r="r" b="b"/>
              <a:pathLst>
                <a:path w="5903" h="5863" extrusionOk="0">
                  <a:moveTo>
                    <a:pt x="5903" y="0"/>
                  </a:moveTo>
                  <a:cubicBezTo>
                    <a:pt x="5866" y="81"/>
                    <a:pt x="5828" y="162"/>
                    <a:pt x="5788" y="242"/>
                  </a:cubicBezTo>
                  <a:lnTo>
                    <a:pt x="5788" y="242"/>
                  </a:lnTo>
                  <a:cubicBezTo>
                    <a:pt x="5833" y="160"/>
                    <a:pt x="5871" y="80"/>
                    <a:pt x="5903" y="0"/>
                  </a:cubicBezTo>
                  <a:close/>
                  <a:moveTo>
                    <a:pt x="5788" y="242"/>
                  </a:moveTo>
                  <a:cubicBezTo>
                    <a:pt x="5721" y="364"/>
                    <a:pt x="5641" y="492"/>
                    <a:pt x="5546" y="634"/>
                  </a:cubicBezTo>
                  <a:cubicBezTo>
                    <a:pt x="4239" y="2734"/>
                    <a:pt x="2179" y="4278"/>
                    <a:pt x="1" y="5427"/>
                  </a:cubicBezTo>
                  <a:cubicBezTo>
                    <a:pt x="1" y="5586"/>
                    <a:pt x="1" y="5704"/>
                    <a:pt x="1" y="5863"/>
                  </a:cubicBezTo>
                  <a:cubicBezTo>
                    <a:pt x="80" y="5784"/>
                    <a:pt x="159" y="5744"/>
                    <a:pt x="238" y="5665"/>
                  </a:cubicBezTo>
                  <a:cubicBezTo>
                    <a:pt x="2151" y="4288"/>
                    <a:pt x="4655" y="2504"/>
                    <a:pt x="5788" y="242"/>
                  </a:cubicBez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2" name="Google Shape;1550;p50">
              <a:extLst>
                <a:ext uri="{FF2B5EF4-FFF2-40B4-BE49-F238E27FC236}">
                  <a16:creationId xmlns:a16="http://schemas.microsoft.com/office/drawing/2014/main" id="{9953CBD2-29D4-9401-4B11-E526CE560684}"/>
                </a:ext>
              </a:extLst>
            </p:cNvPr>
            <p:cNvSpPr/>
            <p:nvPr/>
          </p:nvSpPr>
          <p:spPr>
            <a:xfrm>
              <a:off x="2987525" y="2342525"/>
              <a:ext cx="224825" cy="133725"/>
            </a:xfrm>
            <a:custGeom>
              <a:avLst/>
              <a:gdLst/>
              <a:ahLst/>
              <a:cxnLst/>
              <a:rect l="l" t="t" r="r" b="b"/>
              <a:pathLst>
                <a:path w="8993" h="5349" extrusionOk="0">
                  <a:moveTo>
                    <a:pt x="296" y="1"/>
                  </a:moveTo>
                  <a:cubicBezTo>
                    <a:pt x="247" y="1"/>
                    <a:pt x="199" y="14"/>
                    <a:pt x="159" y="40"/>
                  </a:cubicBezTo>
                  <a:cubicBezTo>
                    <a:pt x="41" y="119"/>
                    <a:pt x="1" y="278"/>
                    <a:pt x="80" y="397"/>
                  </a:cubicBezTo>
                  <a:cubicBezTo>
                    <a:pt x="278" y="674"/>
                    <a:pt x="516" y="951"/>
                    <a:pt x="714" y="1268"/>
                  </a:cubicBezTo>
                  <a:cubicBezTo>
                    <a:pt x="1585" y="2456"/>
                    <a:pt x="2853" y="3368"/>
                    <a:pt x="4160" y="4041"/>
                  </a:cubicBezTo>
                  <a:cubicBezTo>
                    <a:pt x="4279" y="4120"/>
                    <a:pt x="4358" y="4160"/>
                    <a:pt x="4438" y="4199"/>
                  </a:cubicBezTo>
                  <a:cubicBezTo>
                    <a:pt x="4556" y="4239"/>
                    <a:pt x="4675" y="4279"/>
                    <a:pt x="4754" y="4318"/>
                  </a:cubicBezTo>
                  <a:cubicBezTo>
                    <a:pt x="5309" y="4556"/>
                    <a:pt x="5864" y="4714"/>
                    <a:pt x="6418" y="4833"/>
                  </a:cubicBezTo>
                  <a:cubicBezTo>
                    <a:pt x="6735" y="4873"/>
                    <a:pt x="7092" y="4952"/>
                    <a:pt x="7408" y="4992"/>
                  </a:cubicBezTo>
                  <a:cubicBezTo>
                    <a:pt x="7923" y="5071"/>
                    <a:pt x="8478" y="5190"/>
                    <a:pt x="8993" y="5348"/>
                  </a:cubicBezTo>
                  <a:cubicBezTo>
                    <a:pt x="8953" y="5269"/>
                    <a:pt x="8914" y="5150"/>
                    <a:pt x="8874" y="5071"/>
                  </a:cubicBezTo>
                  <a:cubicBezTo>
                    <a:pt x="8795" y="4952"/>
                    <a:pt x="8755" y="4873"/>
                    <a:pt x="8716" y="4754"/>
                  </a:cubicBezTo>
                  <a:lnTo>
                    <a:pt x="8636" y="4754"/>
                  </a:lnTo>
                  <a:cubicBezTo>
                    <a:pt x="8597" y="4714"/>
                    <a:pt x="8557" y="4675"/>
                    <a:pt x="8478" y="4635"/>
                  </a:cubicBezTo>
                  <a:lnTo>
                    <a:pt x="8082" y="4635"/>
                  </a:lnTo>
                  <a:cubicBezTo>
                    <a:pt x="7408" y="4477"/>
                    <a:pt x="6735" y="4358"/>
                    <a:pt x="6022" y="4279"/>
                  </a:cubicBezTo>
                  <a:cubicBezTo>
                    <a:pt x="5547" y="4160"/>
                    <a:pt x="5071" y="4001"/>
                    <a:pt x="4636" y="3764"/>
                  </a:cubicBezTo>
                  <a:cubicBezTo>
                    <a:pt x="2853" y="2853"/>
                    <a:pt x="1665" y="1823"/>
                    <a:pt x="516" y="159"/>
                  </a:cubicBezTo>
                  <a:cubicBezTo>
                    <a:pt x="490" y="53"/>
                    <a:pt x="393" y="1"/>
                    <a:pt x="296" y="1"/>
                  </a:cubicBez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3" name="Google Shape;1551;p50">
              <a:extLst>
                <a:ext uri="{FF2B5EF4-FFF2-40B4-BE49-F238E27FC236}">
                  <a16:creationId xmlns:a16="http://schemas.microsoft.com/office/drawing/2014/main" id="{9207A902-F339-C2AE-D0D6-A36270CAC280}"/>
                </a:ext>
              </a:extLst>
            </p:cNvPr>
            <p:cNvSpPr/>
            <p:nvPr/>
          </p:nvSpPr>
          <p:spPr>
            <a:xfrm>
              <a:off x="2898400" y="1725550"/>
              <a:ext cx="583325" cy="871500"/>
            </a:xfrm>
            <a:custGeom>
              <a:avLst/>
              <a:gdLst/>
              <a:ahLst/>
              <a:cxnLst/>
              <a:rect l="l" t="t" r="r" b="b"/>
              <a:pathLst>
                <a:path w="23333" h="34860" extrusionOk="0">
                  <a:moveTo>
                    <a:pt x="15526" y="3819"/>
                  </a:moveTo>
                  <a:cubicBezTo>
                    <a:pt x="15845" y="3819"/>
                    <a:pt x="16129" y="3904"/>
                    <a:pt x="16321" y="4121"/>
                  </a:cubicBezTo>
                  <a:cubicBezTo>
                    <a:pt x="16629" y="4466"/>
                    <a:pt x="16340" y="5073"/>
                    <a:pt x="15924" y="5073"/>
                  </a:cubicBezTo>
                  <a:cubicBezTo>
                    <a:pt x="15911" y="5073"/>
                    <a:pt x="15898" y="5073"/>
                    <a:pt x="15885" y="5071"/>
                  </a:cubicBezTo>
                  <a:cubicBezTo>
                    <a:pt x="15621" y="5071"/>
                    <a:pt x="15375" y="5054"/>
                    <a:pt x="15134" y="5054"/>
                  </a:cubicBezTo>
                  <a:cubicBezTo>
                    <a:pt x="15014" y="5054"/>
                    <a:pt x="14895" y="5058"/>
                    <a:pt x="14776" y="5071"/>
                  </a:cubicBezTo>
                  <a:cubicBezTo>
                    <a:pt x="14142" y="5111"/>
                    <a:pt x="13667" y="5507"/>
                    <a:pt x="13231" y="5943"/>
                  </a:cubicBezTo>
                  <a:cubicBezTo>
                    <a:pt x="13132" y="6076"/>
                    <a:pt x="13004" y="6376"/>
                    <a:pt x="12826" y="6376"/>
                  </a:cubicBezTo>
                  <a:cubicBezTo>
                    <a:pt x="12791" y="6376"/>
                    <a:pt x="12755" y="6365"/>
                    <a:pt x="12716" y="6339"/>
                  </a:cubicBezTo>
                  <a:cubicBezTo>
                    <a:pt x="12083" y="5982"/>
                    <a:pt x="13192" y="4873"/>
                    <a:pt x="13469" y="4596"/>
                  </a:cubicBezTo>
                  <a:cubicBezTo>
                    <a:pt x="13883" y="4265"/>
                    <a:pt x="14795" y="3819"/>
                    <a:pt x="15526" y="3819"/>
                  </a:cubicBezTo>
                  <a:close/>
                  <a:moveTo>
                    <a:pt x="16267" y="8732"/>
                  </a:moveTo>
                  <a:cubicBezTo>
                    <a:pt x="16570" y="8732"/>
                    <a:pt x="16886" y="8838"/>
                    <a:pt x="17153" y="8993"/>
                  </a:cubicBezTo>
                  <a:cubicBezTo>
                    <a:pt x="17589" y="9231"/>
                    <a:pt x="17826" y="9666"/>
                    <a:pt x="18104" y="10102"/>
                  </a:cubicBezTo>
                  <a:cubicBezTo>
                    <a:pt x="18341" y="10419"/>
                    <a:pt x="18698" y="10815"/>
                    <a:pt x="18223" y="11132"/>
                  </a:cubicBezTo>
                  <a:cubicBezTo>
                    <a:pt x="18142" y="11169"/>
                    <a:pt x="18070" y="11185"/>
                    <a:pt x="18004" y="11185"/>
                  </a:cubicBezTo>
                  <a:cubicBezTo>
                    <a:pt x="17716" y="11185"/>
                    <a:pt x="17567" y="10868"/>
                    <a:pt x="17470" y="10577"/>
                  </a:cubicBezTo>
                  <a:cubicBezTo>
                    <a:pt x="17193" y="10063"/>
                    <a:pt x="16915" y="9310"/>
                    <a:pt x="16242" y="9310"/>
                  </a:cubicBezTo>
                  <a:cubicBezTo>
                    <a:pt x="16163" y="9310"/>
                    <a:pt x="16083" y="9310"/>
                    <a:pt x="16004" y="9349"/>
                  </a:cubicBezTo>
                  <a:cubicBezTo>
                    <a:pt x="15965" y="9429"/>
                    <a:pt x="15925" y="9508"/>
                    <a:pt x="15885" y="9548"/>
                  </a:cubicBezTo>
                  <a:cubicBezTo>
                    <a:pt x="15806" y="9983"/>
                    <a:pt x="15806" y="10419"/>
                    <a:pt x="15806" y="10815"/>
                  </a:cubicBezTo>
                  <a:cubicBezTo>
                    <a:pt x="15806" y="10855"/>
                    <a:pt x="15806" y="10894"/>
                    <a:pt x="15846" y="10934"/>
                  </a:cubicBezTo>
                  <a:cubicBezTo>
                    <a:pt x="15925" y="11132"/>
                    <a:pt x="15767" y="11330"/>
                    <a:pt x="15569" y="11330"/>
                  </a:cubicBezTo>
                  <a:cubicBezTo>
                    <a:pt x="15370" y="11330"/>
                    <a:pt x="15252" y="11092"/>
                    <a:pt x="15331" y="10934"/>
                  </a:cubicBezTo>
                  <a:cubicBezTo>
                    <a:pt x="15252" y="10379"/>
                    <a:pt x="15172" y="9349"/>
                    <a:pt x="15608" y="8953"/>
                  </a:cubicBezTo>
                  <a:cubicBezTo>
                    <a:pt x="15800" y="8797"/>
                    <a:pt x="16029" y="8732"/>
                    <a:pt x="16267" y="8732"/>
                  </a:cubicBezTo>
                  <a:close/>
                  <a:moveTo>
                    <a:pt x="6421" y="9811"/>
                  </a:moveTo>
                  <a:cubicBezTo>
                    <a:pt x="6705" y="9811"/>
                    <a:pt x="6929" y="9906"/>
                    <a:pt x="6973" y="10181"/>
                  </a:cubicBezTo>
                  <a:cubicBezTo>
                    <a:pt x="7012" y="10498"/>
                    <a:pt x="6576" y="10459"/>
                    <a:pt x="6378" y="10498"/>
                  </a:cubicBezTo>
                  <a:cubicBezTo>
                    <a:pt x="5824" y="10736"/>
                    <a:pt x="5269" y="11013"/>
                    <a:pt x="4952" y="11568"/>
                  </a:cubicBezTo>
                  <a:cubicBezTo>
                    <a:pt x="4794" y="11885"/>
                    <a:pt x="4675" y="12281"/>
                    <a:pt x="4556" y="12598"/>
                  </a:cubicBezTo>
                  <a:cubicBezTo>
                    <a:pt x="4473" y="12825"/>
                    <a:pt x="4239" y="12945"/>
                    <a:pt x="4006" y="12945"/>
                  </a:cubicBezTo>
                  <a:cubicBezTo>
                    <a:pt x="3793" y="12945"/>
                    <a:pt x="3581" y="12845"/>
                    <a:pt x="3487" y="12637"/>
                  </a:cubicBezTo>
                  <a:cubicBezTo>
                    <a:pt x="3091" y="11805"/>
                    <a:pt x="4398" y="10538"/>
                    <a:pt x="5032" y="10221"/>
                  </a:cubicBezTo>
                  <a:cubicBezTo>
                    <a:pt x="5258" y="10095"/>
                    <a:pt x="5929" y="9811"/>
                    <a:pt x="6421" y="9811"/>
                  </a:cubicBezTo>
                  <a:close/>
                  <a:moveTo>
                    <a:pt x="15438" y="12475"/>
                  </a:moveTo>
                  <a:cubicBezTo>
                    <a:pt x="16015" y="12475"/>
                    <a:pt x="16473" y="12700"/>
                    <a:pt x="16519" y="13548"/>
                  </a:cubicBezTo>
                  <a:cubicBezTo>
                    <a:pt x="16559" y="14024"/>
                    <a:pt x="16361" y="14459"/>
                    <a:pt x="16202" y="14895"/>
                  </a:cubicBezTo>
                  <a:cubicBezTo>
                    <a:pt x="16174" y="14981"/>
                    <a:pt x="16063" y="15046"/>
                    <a:pt x="15959" y="15046"/>
                  </a:cubicBezTo>
                  <a:cubicBezTo>
                    <a:pt x="15918" y="15046"/>
                    <a:pt x="15879" y="15036"/>
                    <a:pt x="15846" y="15014"/>
                  </a:cubicBezTo>
                  <a:cubicBezTo>
                    <a:pt x="15687" y="14974"/>
                    <a:pt x="15648" y="14776"/>
                    <a:pt x="15687" y="14658"/>
                  </a:cubicBezTo>
                  <a:cubicBezTo>
                    <a:pt x="15806" y="14301"/>
                    <a:pt x="16044" y="13905"/>
                    <a:pt x="16044" y="13509"/>
                  </a:cubicBezTo>
                  <a:cubicBezTo>
                    <a:pt x="16004" y="13311"/>
                    <a:pt x="15965" y="13033"/>
                    <a:pt x="15727" y="12954"/>
                  </a:cubicBezTo>
                  <a:cubicBezTo>
                    <a:pt x="15616" y="12930"/>
                    <a:pt x="15502" y="12920"/>
                    <a:pt x="15385" y="12920"/>
                  </a:cubicBezTo>
                  <a:cubicBezTo>
                    <a:pt x="15125" y="12920"/>
                    <a:pt x="14851" y="12967"/>
                    <a:pt x="14578" y="12994"/>
                  </a:cubicBezTo>
                  <a:cubicBezTo>
                    <a:pt x="14459" y="13018"/>
                    <a:pt x="14281" y="13099"/>
                    <a:pt x="14142" y="13099"/>
                  </a:cubicBezTo>
                  <a:cubicBezTo>
                    <a:pt x="14051" y="13099"/>
                    <a:pt x="13976" y="13064"/>
                    <a:pt x="13944" y="12954"/>
                  </a:cubicBezTo>
                  <a:cubicBezTo>
                    <a:pt x="13905" y="12835"/>
                    <a:pt x="13984" y="12717"/>
                    <a:pt x="14103" y="12677"/>
                  </a:cubicBezTo>
                  <a:cubicBezTo>
                    <a:pt x="14536" y="12594"/>
                    <a:pt x="15019" y="12475"/>
                    <a:pt x="15438" y="12475"/>
                  </a:cubicBezTo>
                  <a:close/>
                  <a:moveTo>
                    <a:pt x="8144" y="12873"/>
                  </a:moveTo>
                  <a:cubicBezTo>
                    <a:pt x="8940" y="12873"/>
                    <a:pt x="9440" y="13604"/>
                    <a:pt x="9864" y="14222"/>
                  </a:cubicBezTo>
                  <a:cubicBezTo>
                    <a:pt x="9944" y="14261"/>
                    <a:pt x="9983" y="14341"/>
                    <a:pt x="9983" y="14420"/>
                  </a:cubicBezTo>
                  <a:cubicBezTo>
                    <a:pt x="10034" y="14623"/>
                    <a:pt x="9841" y="14761"/>
                    <a:pt x="9664" y="14761"/>
                  </a:cubicBezTo>
                  <a:cubicBezTo>
                    <a:pt x="9565" y="14761"/>
                    <a:pt x="9471" y="14718"/>
                    <a:pt x="9429" y="14618"/>
                  </a:cubicBezTo>
                  <a:cubicBezTo>
                    <a:pt x="9081" y="14155"/>
                    <a:pt x="8621" y="13428"/>
                    <a:pt x="7974" y="13428"/>
                  </a:cubicBezTo>
                  <a:cubicBezTo>
                    <a:pt x="7957" y="13428"/>
                    <a:pt x="7940" y="13429"/>
                    <a:pt x="7923" y="13430"/>
                  </a:cubicBezTo>
                  <a:cubicBezTo>
                    <a:pt x="7765" y="13509"/>
                    <a:pt x="7686" y="13628"/>
                    <a:pt x="7606" y="13786"/>
                  </a:cubicBezTo>
                  <a:cubicBezTo>
                    <a:pt x="7408" y="14301"/>
                    <a:pt x="7606" y="15093"/>
                    <a:pt x="7725" y="15529"/>
                  </a:cubicBezTo>
                  <a:cubicBezTo>
                    <a:pt x="8006" y="15726"/>
                    <a:pt x="7789" y="16022"/>
                    <a:pt x="7568" y="16022"/>
                  </a:cubicBezTo>
                  <a:cubicBezTo>
                    <a:pt x="7478" y="16022"/>
                    <a:pt x="7387" y="15973"/>
                    <a:pt x="7329" y="15846"/>
                  </a:cubicBezTo>
                  <a:cubicBezTo>
                    <a:pt x="7012" y="15054"/>
                    <a:pt x="6814" y="14063"/>
                    <a:pt x="7290" y="13350"/>
                  </a:cubicBezTo>
                  <a:cubicBezTo>
                    <a:pt x="7369" y="13232"/>
                    <a:pt x="7448" y="13152"/>
                    <a:pt x="7527" y="13073"/>
                  </a:cubicBezTo>
                  <a:cubicBezTo>
                    <a:pt x="7686" y="12954"/>
                    <a:pt x="7884" y="12875"/>
                    <a:pt x="8082" y="12875"/>
                  </a:cubicBezTo>
                  <a:cubicBezTo>
                    <a:pt x="8103" y="12874"/>
                    <a:pt x="8124" y="12873"/>
                    <a:pt x="8144" y="12873"/>
                  </a:cubicBezTo>
                  <a:close/>
                  <a:moveTo>
                    <a:pt x="12290" y="15941"/>
                  </a:moveTo>
                  <a:cubicBezTo>
                    <a:pt x="12422" y="15941"/>
                    <a:pt x="12552" y="16018"/>
                    <a:pt x="12598" y="16202"/>
                  </a:cubicBezTo>
                  <a:cubicBezTo>
                    <a:pt x="12756" y="16836"/>
                    <a:pt x="13231" y="17391"/>
                    <a:pt x="13746" y="17787"/>
                  </a:cubicBezTo>
                  <a:cubicBezTo>
                    <a:pt x="14368" y="18245"/>
                    <a:pt x="15178" y="18541"/>
                    <a:pt x="15977" y="18541"/>
                  </a:cubicBezTo>
                  <a:cubicBezTo>
                    <a:pt x="16146" y="18541"/>
                    <a:pt x="16314" y="18528"/>
                    <a:pt x="16480" y="18500"/>
                  </a:cubicBezTo>
                  <a:cubicBezTo>
                    <a:pt x="17153" y="18342"/>
                    <a:pt x="17866" y="18064"/>
                    <a:pt x="18341" y="17589"/>
                  </a:cubicBezTo>
                  <a:cubicBezTo>
                    <a:pt x="18658" y="17272"/>
                    <a:pt x="18896" y="16955"/>
                    <a:pt x="19134" y="16559"/>
                  </a:cubicBezTo>
                  <a:cubicBezTo>
                    <a:pt x="19185" y="16482"/>
                    <a:pt x="19269" y="16439"/>
                    <a:pt x="19354" y="16439"/>
                  </a:cubicBezTo>
                  <a:cubicBezTo>
                    <a:pt x="19401" y="16439"/>
                    <a:pt x="19448" y="16452"/>
                    <a:pt x="19490" y="16480"/>
                  </a:cubicBezTo>
                  <a:cubicBezTo>
                    <a:pt x="19609" y="16559"/>
                    <a:pt x="19649" y="16717"/>
                    <a:pt x="19569" y="16836"/>
                  </a:cubicBezTo>
                  <a:cubicBezTo>
                    <a:pt x="19411" y="17114"/>
                    <a:pt x="19252" y="17430"/>
                    <a:pt x="19054" y="17708"/>
                  </a:cubicBezTo>
                  <a:cubicBezTo>
                    <a:pt x="18698" y="18342"/>
                    <a:pt x="18064" y="18738"/>
                    <a:pt x="17391" y="19015"/>
                  </a:cubicBezTo>
                  <a:cubicBezTo>
                    <a:pt x="16909" y="19219"/>
                    <a:pt x="16385" y="19318"/>
                    <a:pt x="15861" y="19318"/>
                  </a:cubicBezTo>
                  <a:cubicBezTo>
                    <a:pt x="15265" y="19318"/>
                    <a:pt x="14670" y="19189"/>
                    <a:pt x="14142" y="18936"/>
                  </a:cubicBezTo>
                  <a:cubicBezTo>
                    <a:pt x="13073" y="18460"/>
                    <a:pt x="12281" y="17510"/>
                    <a:pt x="11964" y="16401"/>
                  </a:cubicBezTo>
                  <a:cubicBezTo>
                    <a:pt x="11867" y="16134"/>
                    <a:pt x="12082" y="15941"/>
                    <a:pt x="12290" y="15941"/>
                  </a:cubicBezTo>
                  <a:close/>
                  <a:moveTo>
                    <a:pt x="8518" y="16559"/>
                  </a:moveTo>
                  <a:cubicBezTo>
                    <a:pt x="10221" y="16559"/>
                    <a:pt x="11647" y="17945"/>
                    <a:pt x="11647" y="19688"/>
                  </a:cubicBezTo>
                  <a:cubicBezTo>
                    <a:pt x="11647" y="21075"/>
                    <a:pt x="10736" y="22224"/>
                    <a:pt x="9508" y="22620"/>
                  </a:cubicBezTo>
                  <a:cubicBezTo>
                    <a:pt x="9191" y="22739"/>
                    <a:pt x="8874" y="22818"/>
                    <a:pt x="8518" y="22818"/>
                  </a:cubicBezTo>
                  <a:cubicBezTo>
                    <a:pt x="6775" y="22818"/>
                    <a:pt x="5388" y="21431"/>
                    <a:pt x="5388" y="19688"/>
                  </a:cubicBezTo>
                  <a:cubicBezTo>
                    <a:pt x="5388" y="18104"/>
                    <a:pt x="6537" y="16836"/>
                    <a:pt x="8042" y="16599"/>
                  </a:cubicBezTo>
                  <a:cubicBezTo>
                    <a:pt x="8201" y="16599"/>
                    <a:pt x="8359" y="16559"/>
                    <a:pt x="8518" y="16559"/>
                  </a:cubicBezTo>
                  <a:close/>
                  <a:moveTo>
                    <a:pt x="3861" y="24680"/>
                  </a:moveTo>
                  <a:cubicBezTo>
                    <a:pt x="3958" y="24680"/>
                    <a:pt x="4055" y="24732"/>
                    <a:pt x="4081" y="24838"/>
                  </a:cubicBezTo>
                  <a:cubicBezTo>
                    <a:pt x="5230" y="26502"/>
                    <a:pt x="6418" y="27571"/>
                    <a:pt x="8201" y="28443"/>
                  </a:cubicBezTo>
                  <a:cubicBezTo>
                    <a:pt x="8636" y="28680"/>
                    <a:pt x="9112" y="28839"/>
                    <a:pt x="9587" y="28958"/>
                  </a:cubicBezTo>
                  <a:cubicBezTo>
                    <a:pt x="10300" y="29037"/>
                    <a:pt x="10973" y="29156"/>
                    <a:pt x="11647" y="29314"/>
                  </a:cubicBezTo>
                  <a:cubicBezTo>
                    <a:pt x="11766" y="29314"/>
                    <a:pt x="11885" y="29314"/>
                    <a:pt x="12043" y="29354"/>
                  </a:cubicBezTo>
                  <a:cubicBezTo>
                    <a:pt x="12122" y="29354"/>
                    <a:pt x="12162" y="29393"/>
                    <a:pt x="12201" y="29433"/>
                  </a:cubicBezTo>
                  <a:lnTo>
                    <a:pt x="12281" y="29433"/>
                  </a:lnTo>
                  <a:cubicBezTo>
                    <a:pt x="12320" y="29552"/>
                    <a:pt x="12360" y="29671"/>
                    <a:pt x="12439" y="29750"/>
                  </a:cubicBezTo>
                  <a:cubicBezTo>
                    <a:pt x="12479" y="29829"/>
                    <a:pt x="12518" y="29948"/>
                    <a:pt x="12558" y="30027"/>
                  </a:cubicBezTo>
                  <a:cubicBezTo>
                    <a:pt x="12043" y="29908"/>
                    <a:pt x="11488" y="29790"/>
                    <a:pt x="10973" y="29671"/>
                  </a:cubicBezTo>
                  <a:cubicBezTo>
                    <a:pt x="10617" y="29631"/>
                    <a:pt x="10300" y="29591"/>
                    <a:pt x="9983" y="29552"/>
                  </a:cubicBezTo>
                  <a:cubicBezTo>
                    <a:pt x="9429" y="29433"/>
                    <a:pt x="8874" y="29235"/>
                    <a:pt x="8319" y="29037"/>
                  </a:cubicBezTo>
                  <a:cubicBezTo>
                    <a:pt x="8240" y="28958"/>
                    <a:pt x="8121" y="28918"/>
                    <a:pt x="8003" y="28878"/>
                  </a:cubicBezTo>
                  <a:cubicBezTo>
                    <a:pt x="7923" y="28839"/>
                    <a:pt x="7844" y="28799"/>
                    <a:pt x="7725" y="28720"/>
                  </a:cubicBezTo>
                  <a:cubicBezTo>
                    <a:pt x="6418" y="28047"/>
                    <a:pt x="5150" y="27135"/>
                    <a:pt x="4279" y="25947"/>
                  </a:cubicBezTo>
                  <a:cubicBezTo>
                    <a:pt x="4081" y="25670"/>
                    <a:pt x="3843" y="25353"/>
                    <a:pt x="3645" y="25076"/>
                  </a:cubicBezTo>
                  <a:cubicBezTo>
                    <a:pt x="3566" y="24957"/>
                    <a:pt x="3606" y="24798"/>
                    <a:pt x="3724" y="24719"/>
                  </a:cubicBezTo>
                  <a:cubicBezTo>
                    <a:pt x="3764" y="24693"/>
                    <a:pt x="3812" y="24680"/>
                    <a:pt x="3861" y="24680"/>
                  </a:cubicBezTo>
                  <a:close/>
                  <a:moveTo>
                    <a:pt x="14301" y="1"/>
                  </a:moveTo>
                  <a:cubicBezTo>
                    <a:pt x="14261" y="397"/>
                    <a:pt x="14222" y="793"/>
                    <a:pt x="14103" y="1189"/>
                  </a:cubicBezTo>
                  <a:cubicBezTo>
                    <a:pt x="13429" y="4279"/>
                    <a:pt x="10221" y="6854"/>
                    <a:pt x="7290" y="8478"/>
                  </a:cubicBezTo>
                  <a:cubicBezTo>
                    <a:pt x="6735" y="8755"/>
                    <a:pt x="6220" y="9033"/>
                    <a:pt x="5705" y="9270"/>
                  </a:cubicBezTo>
                  <a:cubicBezTo>
                    <a:pt x="5349" y="9429"/>
                    <a:pt x="4952" y="9627"/>
                    <a:pt x="4556" y="9785"/>
                  </a:cubicBezTo>
                  <a:cubicBezTo>
                    <a:pt x="4358" y="9944"/>
                    <a:pt x="4160" y="10102"/>
                    <a:pt x="3962" y="10261"/>
                  </a:cubicBezTo>
                  <a:cubicBezTo>
                    <a:pt x="2972" y="10974"/>
                    <a:pt x="2100" y="11924"/>
                    <a:pt x="1467" y="12954"/>
                  </a:cubicBezTo>
                  <a:cubicBezTo>
                    <a:pt x="1981" y="13865"/>
                    <a:pt x="2219" y="15727"/>
                    <a:pt x="1467" y="16242"/>
                  </a:cubicBezTo>
                  <a:cubicBezTo>
                    <a:pt x="1268" y="16361"/>
                    <a:pt x="833" y="16401"/>
                    <a:pt x="239" y="16401"/>
                  </a:cubicBezTo>
                  <a:cubicBezTo>
                    <a:pt x="1" y="18223"/>
                    <a:pt x="239" y="20045"/>
                    <a:pt x="793" y="21788"/>
                  </a:cubicBezTo>
                  <a:cubicBezTo>
                    <a:pt x="1387" y="22699"/>
                    <a:pt x="1981" y="23570"/>
                    <a:pt x="2417" y="24481"/>
                  </a:cubicBezTo>
                  <a:cubicBezTo>
                    <a:pt x="3209" y="26066"/>
                    <a:pt x="3764" y="27928"/>
                    <a:pt x="3645" y="29710"/>
                  </a:cubicBezTo>
                  <a:cubicBezTo>
                    <a:pt x="3645" y="29750"/>
                    <a:pt x="3645" y="29790"/>
                    <a:pt x="3645" y="29829"/>
                  </a:cubicBezTo>
                  <a:cubicBezTo>
                    <a:pt x="3645" y="30067"/>
                    <a:pt x="3606" y="30304"/>
                    <a:pt x="3566" y="30503"/>
                  </a:cubicBezTo>
                  <a:cubicBezTo>
                    <a:pt x="3487" y="30938"/>
                    <a:pt x="3368" y="31374"/>
                    <a:pt x="3209" y="31770"/>
                  </a:cubicBezTo>
                  <a:cubicBezTo>
                    <a:pt x="3091" y="32087"/>
                    <a:pt x="2932" y="32404"/>
                    <a:pt x="2774" y="32721"/>
                  </a:cubicBezTo>
                  <a:cubicBezTo>
                    <a:pt x="2576" y="33196"/>
                    <a:pt x="2298" y="33672"/>
                    <a:pt x="2061" y="34147"/>
                  </a:cubicBezTo>
                  <a:cubicBezTo>
                    <a:pt x="2140" y="34226"/>
                    <a:pt x="2180" y="34305"/>
                    <a:pt x="2259" y="34345"/>
                  </a:cubicBezTo>
                  <a:cubicBezTo>
                    <a:pt x="2378" y="34503"/>
                    <a:pt x="2536" y="34622"/>
                    <a:pt x="2694" y="34741"/>
                  </a:cubicBezTo>
                  <a:lnTo>
                    <a:pt x="2774" y="34781"/>
                  </a:lnTo>
                  <a:cubicBezTo>
                    <a:pt x="2813" y="34820"/>
                    <a:pt x="2853" y="34820"/>
                    <a:pt x="2893" y="34860"/>
                  </a:cubicBezTo>
                  <a:cubicBezTo>
                    <a:pt x="3526" y="34266"/>
                    <a:pt x="4160" y="33790"/>
                    <a:pt x="4834" y="33473"/>
                  </a:cubicBezTo>
                  <a:cubicBezTo>
                    <a:pt x="4794" y="33434"/>
                    <a:pt x="4794" y="33434"/>
                    <a:pt x="4754" y="33434"/>
                  </a:cubicBezTo>
                  <a:cubicBezTo>
                    <a:pt x="4873" y="33394"/>
                    <a:pt x="5032" y="33355"/>
                    <a:pt x="5190" y="33315"/>
                  </a:cubicBezTo>
                  <a:cubicBezTo>
                    <a:pt x="6088" y="32883"/>
                    <a:pt x="7042" y="32702"/>
                    <a:pt x="8122" y="32702"/>
                  </a:cubicBezTo>
                  <a:cubicBezTo>
                    <a:pt x="8329" y="32702"/>
                    <a:pt x="8539" y="32708"/>
                    <a:pt x="8755" y="32721"/>
                  </a:cubicBezTo>
                  <a:cubicBezTo>
                    <a:pt x="9904" y="32721"/>
                    <a:pt x="11013" y="32840"/>
                    <a:pt x="12122" y="33077"/>
                  </a:cubicBezTo>
                  <a:cubicBezTo>
                    <a:pt x="12201" y="32959"/>
                    <a:pt x="12281" y="32879"/>
                    <a:pt x="12360" y="32760"/>
                  </a:cubicBezTo>
                  <a:cubicBezTo>
                    <a:pt x="12677" y="32364"/>
                    <a:pt x="13033" y="31968"/>
                    <a:pt x="13390" y="31612"/>
                  </a:cubicBezTo>
                  <a:cubicBezTo>
                    <a:pt x="13746" y="31255"/>
                    <a:pt x="14103" y="30899"/>
                    <a:pt x="14459" y="30582"/>
                  </a:cubicBezTo>
                  <a:cubicBezTo>
                    <a:pt x="14499" y="30542"/>
                    <a:pt x="14539" y="30503"/>
                    <a:pt x="14578" y="30463"/>
                  </a:cubicBezTo>
                  <a:cubicBezTo>
                    <a:pt x="14657" y="30384"/>
                    <a:pt x="14776" y="30304"/>
                    <a:pt x="14855" y="30225"/>
                  </a:cubicBezTo>
                  <a:cubicBezTo>
                    <a:pt x="17906" y="27532"/>
                    <a:pt x="21510" y="25234"/>
                    <a:pt x="22699" y="21233"/>
                  </a:cubicBezTo>
                  <a:cubicBezTo>
                    <a:pt x="22818" y="20877"/>
                    <a:pt x="22936" y="20481"/>
                    <a:pt x="23016" y="20084"/>
                  </a:cubicBezTo>
                  <a:cubicBezTo>
                    <a:pt x="23293" y="18698"/>
                    <a:pt x="23333" y="17272"/>
                    <a:pt x="23174" y="15846"/>
                  </a:cubicBezTo>
                  <a:lnTo>
                    <a:pt x="23174" y="15846"/>
                  </a:lnTo>
                  <a:cubicBezTo>
                    <a:pt x="22897" y="15925"/>
                    <a:pt x="22580" y="16004"/>
                    <a:pt x="22223" y="16004"/>
                  </a:cubicBezTo>
                  <a:cubicBezTo>
                    <a:pt x="20520" y="16004"/>
                    <a:pt x="19094" y="14578"/>
                    <a:pt x="19094" y="12875"/>
                  </a:cubicBezTo>
                  <a:cubicBezTo>
                    <a:pt x="19094" y="11409"/>
                    <a:pt x="20124" y="10181"/>
                    <a:pt x="21471" y="9864"/>
                  </a:cubicBezTo>
                  <a:lnTo>
                    <a:pt x="21471" y="9825"/>
                  </a:lnTo>
                  <a:cubicBezTo>
                    <a:pt x="20639" y="7963"/>
                    <a:pt x="19569" y="6180"/>
                    <a:pt x="18421" y="4636"/>
                  </a:cubicBezTo>
                  <a:cubicBezTo>
                    <a:pt x="18302" y="4477"/>
                    <a:pt x="18183" y="4319"/>
                    <a:pt x="18064" y="4160"/>
                  </a:cubicBezTo>
                  <a:cubicBezTo>
                    <a:pt x="17974" y="4214"/>
                    <a:pt x="17888" y="4238"/>
                    <a:pt x="17807" y="4238"/>
                  </a:cubicBezTo>
                  <a:cubicBezTo>
                    <a:pt x="17532" y="4238"/>
                    <a:pt x="17315" y="3969"/>
                    <a:pt x="17193" y="3725"/>
                  </a:cubicBezTo>
                  <a:cubicBezTo>
                    <a:pt x="16321" y="2417"/>
                    <a:pt x="15370" y="1189"/>
                    <a:pt x="14301" y="1"/>
                  </a:cubicBez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4" name="Google Shape;1552;p50">
              <a:extLst>
                <a:ext uri="{FF2B5EF4-FFF2-40B4-BE49-F238E27FC236}">
                  <a16:creationId xmlns:a16="http://schemas.microsoft.com/office/drawing/2014/main" id="{B71164AC-36DB-1A87-1B8F-B17F17422B23}"/>
                </a:ext>
              </a:extLst>
            </p:cNvPr>
            <p:cNvSpPr/>
            <p:nvPr/>
          </p:nvSpPr>
          <p:spPr>
            <a:xfrm>
              <a:off x="3068750" y="2052375"/>
              <a:ext cx="29850" cy="73300"/>
            </a:xfrm>
            <a:custGeom>
              <a:avLst/>
              <a:gdLst/>
              <a:ahLst/>
              <a:cxnLst/>
              <a:rect l="l" t="t" r="r" b="b"/>
              <a:pathLst>
                <a:path w="1194" h="2932" extrusionOk="0">
                  <a:moveTo>
                    <a:pt x="713" y="0"/>
                  </a:moveTo>
                  <a:cubicBezTo>
                    <a:pt x="634" y="79"/>
                    <a:pt x="555" y="159"/>
                    <a:pt x="476" y="238"/>
                  </a:cubicBezTo>
                  <a:cubicBezTo>
                    <a:pt x="0" y="990"/>
                    <a:pt x="198" y="1981"/>
                    <a:pt x="515" y="2773"/>
                  </a:cubicBezTo>
                  <a:cubicBezTo>
                    <a:pt x="572" y="2887"/>
                    <a:pt x="662" y="2932"/>
                    <a:pt x="751" y="2932"/>
                  </a:cubicBezTo>
                  <a:cubicBezTo>
                    <a:pt x="973" y="2932"/>
                    <a:pt x="1194" y="2654"/>
                    <a:pt x="911" y="2456"/>
                  </a:cubicBezTo>
                  <a:cubicBezTo>
                    <a:pt x="792" y="2020"/>
                    <a:pt x="594" y="1228"/>
                    <a:pt x="792" y="713"/>
                  </a:cubicBezTo>
                  <a:cubicBezTo>
                    <a:pt x="753" y="475"/>
                    <a:pt x="753" y="238"/>
                    <a:pt x="71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5" name="Google Shape;1553;p50">
              <a:extLst>
                <a:ext uri="{FF2B5EF4-FFF2-40B4-BE49-F238E27FC236}">
                  <a16:creationId xmlns:a16="http://schemas.microsoft.com/office/drawing/2014/main" id="{CB79BF91-C1F5-19AB-6022-40167554FCCC}"/>
                </a:ext>
              </a:extLst>
            </p:cNvPr>
            <p:cNvSpPr/>
            <p:nvPr/>
          </p:nvSpPr>
          <p:spPr>
            <a:xfrm>
              <a:off x="3096475" y="2061275"/>
              <a:ext cx="1000" cy="25"/>
            </a:xfrm>
            <a:custGeom>
              <a:avLst/>
              <a:gdLst/>
              <a:ahLst/>
              <a:cxnLst/>
              <a:rect l="l" t="t" r="r" b="b"/>
              <a:pathLst>
                <a:path w="40" h="1" extrusionOk="0">
                  <a:moveTo>
                    <a:pt x="0" y="1"/>
                  </a:moveTo>
                  <a:cubicBezTo>
                    <a:pt x="0" y="1"/>
                    <a:pt x="0" y="1"/>
                    <a:pt x="0" y="1"/>
                  </a:cubicBezTo>
                  <a:cubicBezTo>
                    <a:pt x="0" y="1"/>
                    <a:pt x="0" y="1"/>
                    <a:pt x="0" y="1"/>
                  </a:cubicBezTo>
                  <a:cubicBezTo>
                    <a:pt x="0" y="1"/>
                    <a:pt x="0" y="1"/>
                    <a:pt x="40" y="1"/>
                  </a:cubicBezTo>
                  <a:lnTo>
                    <a:pt x="0"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6" name="Google Shape;1554;p50">
              <a:extLst>
                <a:ext uri="{FF2B5EF4-FFF2-40B4-BE49-F238E27FC236}">
                  <a16:creationId xmlns:a16="http://schemas.microsoft.com/office/drawing/2014/main" id="{77CE9475-96B8-C56E-0576-FBC0E87CC207}"/>
                </a:ext>
              </a:extLst>
            </p:cNvPr>
            <p:cNvSpPr/>
            <p:nvPr/>
          </p:nvSpPr>
          <p:spPr>
            <a:xfrm>
              <a:off x="3086575" y="2047375"/>
              <a:ext cx="62650" cy="46975"/>
            </a:xfrm>
            <a:custGeom>
              <a:avLst/>
              <a:gdLst/>
              <a:ahLst/>
              <a:cxnLst/>
              <a:rect l="l" t="t" r="r" b="b"/>
              <a:pathLst>
                <a:path w="2506" h="1879" extrusionOk="0">
                  <a:moveTo>
                    <a:pt x="618" y="0"/>
                  </a:moveTo>
                  <a:cubicBezTo>
                    <a:pt x="597" y="0"/>
                    <a:pt x="576" y="1"/>
                    <a:pt x="555" y="2"/>
                  </a:cubicBezTo>
                  <a:cubicBezTo>
                    <a:pt x="357" y="2"/>
                    <a:pt x="159" y="81"/>
                    <a:pt x="0" y="200"/>
                  </a:cubicBezTo>
                  <a:cubicBezTo>
                    <a:pt x="40" y="438"/>
                    <a:pt x="40" y="675"/>
                    <a:pt x="79" y="913"/>
                  </a:cubicBezTo>
                  <a:cubicBezTo>
                    <a:pt x="159" y="755"/>
                    <a:pt x="238" y="636"/>
                    <a:pt x="396" y="557"/>
                  </a:cubicBezTo>
                  <a:cubicBezTo>
                    <a:pt x="413" y="556"/>
                    <a:pt x="430" y="555"/>
                    <a:pt x="447" y="555"/>
                  </a:cubicBezTo>
                  <a:cubicBezTo>
                    <a:pt x="1094" y="555"/>
                    <a:pt x="1554" y="1281"/>
                    <a:pt x="1902" y="1705"/>
                  </a:cubicBezTo>
                  <a:cubicBezTo>
                    <a:pt x="1947" y="1826"/>
                    <a:pt x="2050" y="1878"/>
                    <a:pt x="2156" y="1878"/>
                  </a:cubicBezTo>
                  <a:cubicBezTo>
                    <a:pt x="2327" y="1878"/>
                    <a:pt x="2505" y="1743"/>
                    <a:pt x="2456" y="1547"/>
                  </a:cubicBezTo>
                  <a:cubicBezTo>
                    <a:pt x="2456" y="1468"/>
                    <a:pt x="2417" y="1388"/>
                    <a:pt x="2337" y="1309"/>
                  </a:cubicBezTo>
                  <a:cubicBezTo>
                    <a:pt x="1913" y="730"/>
                    <a:pt x="1413" y="0"/>
                    <a:pt x="618"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7" name="Google Shape;1555;p50">
              <a:extLst>
                <a:ext uri="{FF2B5EF4-FFF2-40B4-BE49-F238E27FC236}">
                  <a16:creationId xmlns:a16="http://schemas.microsoft.com/office/drawing/2014/main" id="{6EF7C5C3-679B-FB1C-7A60-37FC75820F31}"/>
                </a:ext>
              </a:extLst>
            </p:cNvPr>
            <p:cNvSpPr/>
            <p:nvPr/>
          </p:nvSpPr>
          <p:spPr>
            <a:xfrm>
              <a:off x="3277700" y="1943825"/>
              <a:ext cx="88150" cy="65000"/>
            </a:xfrm>
            <a:custGeom>
              <a:avLst/>
              <a:gdLst/>
              <a:ahLst/>
              <a:cxnLst/>
              <a:rect l="l" t="t" r="r" b="b"/>
              <a:pathLst>
                <a:path w="3526" h="2600" extrusionOk="0">
                  <a:moveTo>
                    <a:pt x="1095" y="1"/>
                  </a:moveTo>
                  <a:cubicBezTo>
                    <a:pt x="857" y="1"/>
                    <a:pt x="628" y="66"/>
                    <a:pt x="436" y="222"/>
                  </a:cubicBezTo>
                  <a:cubicBezTo>
                    <a:pt x="0" y="618"/>
                    <a:pt x="80" y="1648"/>
                    <a:pt x="159" y="2203"/>
                  </a:cubicBezTo>
                  <a:cubicBezTo>
                    <a:pt x="80" y="2361"/>
                    <a:pt x="198" y="2559"/>
                    <a:pt x="397" y="2599"/>
                  </a:cubicBezTo>
                  <a:cubicBezTo>
                    <a:pt x="595" y="2599"/>
                    <a:pt x="753" y="2401"/>
                    <a:pt x="674" y="2203"/>
                  </a:cubicBezTo>
                  <a:cubicBezTo>
                    <a:pt x="634" y="2163"/>
                    <a:pt x="634" y="2124"/>
                    <a:pt x="634" y="2084"/>
                  </a:cubicBezTo>
                  <a:cubicBezTo>
                    <a:pt x="634" y="1648"/>
                    <a:pt x="634" y="1252"/>
                    <a:pt x="713" y="817"/>
                  </a:cubicBezTo>
                  <a:cubicBezTo>
                    <a:pt x="753" y="737"/>
                    <a:pt x="793" y="698"/>
                    <a:pt x="832" y="618"/>
                  </a:cubicBezTo>
                  <a:cubicBezTo>
                    <a:pt x="911" y="579"/>
                    <a:pt x="991" y="579"/>
                    <a:pt x="1070" y="579"/>
                  </a:cubicBezTo>
                  <a:cubicBezTo>
                    <a:pt x="1743" y="579"/>
                    <a:pt x="2021" y="1332"/>
                    <a:pt x="2298" y="1846"/>
                  </a:cubicBezTo>
                  <a:cubicBezTo>
                    <a:pt x="2395" y="2137"/>
                    <a:pt x="2544" y="2454"/>
                    <a:pt x="2832" y="2454"/>
                  </a:cubicBezTo>
                  <a:cubicBezTo>
                    <a:pt x="2898" y="2454"/>
                    <a:pt x="2970" y="2438"/>
                    <a:pt x="3051" y="2401"/>
                  </a:cubicBezTo>
                  <a:cubicBezTo>
                    <a:pt x="3526" y="2084"/>
                    <a:pt x="3169" y="1688"/>
                    <a:pt x="2932" y="1332"/>
                  </a:cubicBezTo>
                  <a:cubicBezTo>
                    <a:pt x="2654" y="935"/>
                    <a:pt x="2417" y="500"/>
                    <a:pt x="1981" y="262"/>
                  </a:cubicBezTo>
                  <a:cubicBezTo>
                    <a:pt x="1714" y="107"/>
                    <a:pt x="1398" y="1"/>
                    <a:pt x="1095"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8" name="Google Shape;1556;p50">
              <a:extLst>
                <a:ext uri="{FF2B5EF4-FFF2-40B4-BE49-F238E27FC236}">
                  <a16:creationId xmlns:a16="http://schemas.microsoft.com/office/drawing/2014/main" id="{E8295611-EDC1-93A0-CDB6-264D0824CECD}"/>
                </a:ext>
              </a:extLst>
            </p:cNvPr>
            <p:cNvSpPr/>
            <p:nvPr/>
          </p:nvSpPr>
          <p:spPr>
            <a:xfrm>
              <a:off x="3246000" y="2037425"/>
              <a:ext cx="66375" cy="63850"/>
            </a:xfrm>
            <a:custGeom>
              <a:avLst/>
              <a:gdLst/>
              <a:ahLst/>
              <a:cxnLst/>
              <a:rect l="l" t="t" r="r" b="b"/>
              <a:pathLst>
                <a:path w="2655" h="2554" extrusionOk="0">
                  <a:moveTo>
                    <a:pt x="1534" y="0"/>
                  </a:moveTo>
                  <a:cubicBezTo>
                    <a:pt x="1115" y="0"/>
                    <a:pt x="632" y="119"/>
                    <a:pt x="199" y="202"/>
                  </a:cubicBezTo>
                  <a:cubicBezTo>
                    <a:pt x="80" y="202"/>
                    <a:pt x="1" y="321"/>
                    <a:pt x="40" y="479"/>
                  </a:cubicBezTo>
                  <a:cubicBezTo>
                    <a:pt x="72" y="589"/>
                    <a:pt x="147" y="624"/>
                    <a:pt x="238" y="624"/>
                  </a:cubicBezTo>
                  <a:cubicBezTo>
                    <a:pt x="377" y="624"/>
                    <a:pt x="555" y="543"/>
                    <a:pt x="674" y="519"/>
                  </a:cubicBezTo>
                  <a:cubicBezTo>
                    <a:pt x="947" y="492"/>
                    <a:pt x="1221" y="445"/>
                    <a:pt x="1481" y="445"/>
                  </a:cubicBezTo>
                  <a:cubicBezTo>
                    <a:pt x="1598" y="445"/>
                    <a:pt x="1712" y="455"/>
                    <a:pt x="1823" y="479"/>
                  </a:cubicBezTo>
                  <a:cubicBezTo>
                    <a:pt x="2061" y="558"/>
                    <a:pt x="2100" y="836"/>
                    <a:pt x="2140" y="1034"/>
                  </a:cubicBezTo>
                  <a:cubicBezTo>
                    <a:pt x="2140" y="1430"/>
                    <a:pt x="1902" y="1786"/>
                    <a:pt x="1783" y="2183"/>
                  </a:cubicBezTo>
                  <a:cubicBezTo>
                    <a:pt x="1744" y="2301"/>
                    <a:pt x="1783" y="2460"/>
                    <a:pt x="1942" y="2539"/>
                  </a:cubicBezTo>
                  <a:cubicBezTo>
                    <a:pt x="1970" y="2548"/>
                    <a:pt x="2002" y="2553"/>
                    <a:pt x="2036" y="2553"/>
                  </a:cubicBezTo>
                  <a:cubicBezTo>
                    <a:pt x="2145" y="2553"/>
                    <a:pt x="2268" y="2502"/>
                    <a:pt x="2298" y="2381"/>
                  </a:cubicBezTo>
                  <a:cubicBezTo>
                    <a:pt x="2457" y="1984"/>
                    <a:pt x="2655" y="1549"/>
                    <a:pt x="2615" y="1073"/>
                  </a:cubicBezTo>
                  <a:cubicBezTo>
                    <a:pt x="2569" y="225"/>
                    <a:pt x="2111" y="0"/>
                    <a:pt x="153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9" name="Google Shape;1557;p50">
              <a:extLst>
                <a:ext uri="{FF2B5EF4-FFF2-40B4-BE49-F238E27FC236}">
                  <a16:creationId xmlns:a16="http://schemas.microsoft.com/office/drawing/2014/main" id="{37F7817A-5112-BE43-AC03-362346BB15D8}"/>
                </a:ext>
              </a:extLst>
            </p:cNvPr>
            <p:cNvSpPr/>
            <p:nvPr/>
          </p:nvSpPr>
          <p:spPr>
            <a:xfrm>
              <a:off x="3195050" y="2124075"/>
              <a:ext cx="194575" cy="84450"/>
            </a:xfrm>
            <a:custGeom>
              <a:avLst/>
              <a:gdLst/>
              <a:ahLst/>
              <a:cxnLst/>
              <a:rect l="l" t="t" r="r" b="b"/>
              <a:pathLst>
                <a:path w="7783" h="3378" extrusionOk="0">
                  <a:moveTo>
                    <a:pt x="424" y="0"/>
                  </a:moveTo>
                  <a:cubicBezTo>
                    <a:pt x="216" y="0"/>
                    <a:pt x="1" y="193"/>
                    <a:pt x="98" y="460"/>
                  </a:cubicBezTo>
                  <a:cubicBezTo>
                    <a:pt x="415" y="1569"/>
                    <a:pt x="1207" y="2519"/>
                    <a:pt x="2276" y="2995"/>
                  </a:cubicBezTo>
                  <a:cubicBezTo>
                    <a:pt x="2804" y="3248"/>
                    <a:pt x="3399" y="3377"/>
                    <a:pt x="3995" y="3377"/>
                  </a:cubicBezTo>
                  <a:cubicBezTo>
                    <a:pt x="4519" y="3377"/>
                    <a:pt x="5043" y="3278"/>
                    <a:pt x="5525" y="3074"/>
                  </a:cubicBezTo>
                  <a:cubicBezTo>
                    <a:pt x="6198" y="2797"/>
                    <a:pt x="6832" y="2401"/>
                    <a:pt x="7188" y="1767"/>
                  </a:cubicBezTo>
                  <a:cubicBezTo>
                    <a:pt x="7386" y="1489"/>
                    <a:pt x="7545" y="1173"/>
                    <a:pt x="7703" y="895"/>
                  </a:cubicBezTo>
                  <a:cubicBezTo>
                    <a:pt x="7783" y="776"/>
                    <a:pt x="7743" y="618"/>
                    <a:pt x="7624" y="539"/>
                  </a:cubicBezTo>
                  <a:cubicBezTo>
                    <a:pt x="7582" y="511"/>
                    <a:pt x="7535" y="498"/>
                    <a:pt x="7488" y="498"/>
                  </a:cubicBezTo>
                  <a:cubicBezTo>
                    <a:pt x="7403" y="498"/>
                    <a:pt x="7319" y="541"/>
                    <a:pt x="7268" y="618"/>
                  </a:cubicBezTo>
                  <a:cubicBezTo>
                    <a:pt x="7030" y="1014"/>
                    <a:pt x="6792" y="1291"/>
                    <a:pt x="6475" y="1648"/>
                  </a:cubicBezTo>
                  <a:cubicBezTo>
                    <a:pt x="6000" y="2123"/>
                    <a:pt x="5287" y="2401"/>
                    <a:pt x="4614" y="2519"/>
                  </a:cubicBezTo>
                  <a:cubicBezTo>
                    <a:pt x="4420" y="2560"/>
                    <a:pt x="4223" y="2579"/>
                    <a:pt x="4026" y="2579"/>
                  </a:cubicBezTo>
                  <a:cubicBezTo>
                    <a:pt x="3255" y="2579"/>
                    <a:pt x="2480" y="2288"/>
                    <a:pt x="1880" y="1846"/>
                  </a:cubicBezTo>
                  <a:cubicBezTo>
                    <a:pt x="1365" y="1450"/>
                    <a:pt x="890" y="895"/>
                    <a:pt x="732" y="261"/>
                  </a:cubicBezTo>
                  <a:cubicBezTo>
                    <a:pt x="686" y="77"/>
                    <a:pt x="556" y="0"/>
                    <a:pt x="42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0" name="Google Shape;1558;p50">
              <a:extLst>
                <a:ext uri="{FF2B5EF4-FFF2-40B4-BE49-F238E27FC236}">
                  <a16:creationId xmlns:a16="http://schemas.microsoft.com/office/drawing/2014/main" id="{F52AEC9C-4174-1D5B-7118-F56A1E07A018}"/>
                </a:ext>
              </a:extLst>
            </p:cNvPr>
            <p:cNvSpPr/>
            <p:nvPr/>
          </p:nvSpPr>
          <p:spPr>
            <a:xfrm>
              <a:off x="3189550" y="2458400"/>
              <a:ext cx="13900" cy="3000"/>
            </a:xfrm>
            <a:custGeom>
              <a:avLst/>
              <a:gdLst/>
              <a:ahLst/>
              <a:cxnLst/>
              <a:rect l="l" t="t" r="r" b="b"/>
              <a:pathLst>
                <a:path w="556" h="120" extrusionOk="0">
                  <a:moveTo>
                    <a:pt x="1" y="0"/>
                  </a:moveTo>
                  <a:cubicBezTo>
                    <a:pt x="199" y="40"/>
                    <a:pt x="357" y="79"/>
                    <a:pt x="555" y="119"/>
                  </a:cubicBezTo>
                  <a:cubicBezTo>
                    <a:pt x="516" y="79"/>
                    <a:pt x="476" y="40"/>
                    <a:pt x="397"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1" name="Google Shape;1559;p50">
              <a:extLst>
                <a:ext uri="{FF2B5EF4-FFF2-40B4-BE49-F238E27FC236}">
                  <a16:creationId xmlns:a16="http://schemas.microsoft.com/office/drawing/2014/main" id="{7DB9BE8F-02A0-1A5A-1331-0545FB920DFF}"/>
                </a:ext>
              </a:extLst>
            </p:cNvPr>
            <p:cNvSpPr/>
            <p:nvPr/>
          </p:nvSpPr>
          <p:spPr>
            <a:xfrm>
              <a:off x="2987525" y="2342525"/>
              <a:ext cx="150575" cy="106975"/>
            </a:xfrm>
            <a:custGeom>
              <a:avLst/>
              <a:gdLst/>
              <a:ahLst/>
              <a:cxnLst/>
              <a:rect l="l" t="t" r="r" b="b"/>
              <a:pathLst>
                <a:path w="6023" h="4279" extrusionOk="0">
                  <a:moveTo>
                    <a:pt x="296" y="1"/>
                  </a:moveTo>
                  <a:cubicBezTo>
                    <a:pt x="247" y="1"/>
                    <a:pt x="199" y="14"/>
                    <a:pt x="159" y="40"/>
                  </a:cubicBezTo>
                  <a:cubicBezTo>
                    <a:pt x="41" y="119"/>
                    <a:pt x="1" y="278"/>
                    <a:pt x="80" y="397"/>
                  </a:cubicBezTo>
                  <a:cubicBezTo>
                    <a:pt x="278" y="674"/>
                    <a:pt x="516" y="951"/>
                    <a:pt x="714" y="1268"/>
                  </a:cubicBezTo>
                  <a:cubicBezTo>
                    <a:pt x="1585" y="2456"/>
                    <a:pt x="2853" y="3368"/>
                    <a:pt x="4160" y="4041"/>
                  </a:cubicBezTo>
                  <a:cubicBezTo>
                    <a:pt x="4279" y="4120"/>
                    <a:pt x="4358" y="4160"/>
                    <a:pt x="4438" y="4199"/>
                  </a:cubicBezTo>
                  <a:cubicBezTo>
                    <a:pt x="4992" y="4199"/>
                    <a:pt x="5507" y="4239"/>
                    <a:pt x="6022" y="4279"/>
                  </a:cubicBezTo>
                  <a:cubicBezTo>
                    <a:pt x="5547" y="4160"/>
                    <a:pt x="5071" y="4001"/>
                    <a:pt x="4636" y="3764"/>
                  </a:cubicBezTo>
                  <a:cubicBezTo>
                    <a:pt x="2853" y="2853"/>
                    <a:pt x="1665" y="1823"/>
                    <a:pt x="516" y="159"/>
                  </a:cubicBezTo>
                  <a:cubicBezTo>
                    <a:pt x="490" y="53"/>
                    <a:pt x="393" y="1"/>
                    <a:pt x="296"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2" name="Google Shape;1560;p50">
              <a:extLst>
                <a:ext uri="{FF2B5EF4-FFF2-40B4-BE49-F238E27FC236}">
                  <a16:creationId xmlns:a16="http://schemas.microsoft.com/office/drawing/2014/main" id="{6306DA2F-8934-A098-3069-C36414C03204}"/>
                </a:ext>
              </a:extLst>
            </p:cNvPr>
            <p:cNvSpPr/>
            <p:nvPr/>
          </p:nvSpPr>
          <p:spPr>
            <a:xfrm>
              <a:off x="3098450" y="2447500"/>
              <a:ext cx="106000" cy="19825"/>
            </a:xfrm>
            <a:custGeom>
              <a:avLst/>
              <a:gdLst/>
              <a:ahLst/>
              <a:cxnLst/>
              <a:rect l="l" t="t" r="r" b="b"/>
              <a:pathLst>
                <a:path w="4240" h="793" extrusionOk="0">
                  <a:moveTo>
                    <a:pt x="1" y="0"/>
                  </a:moveTo>
                  <a:cubicBezTo>
                    <a:pt x="119" y="40"/>
                    <a:pt x="238" y="80"/>
                    <a:pt x="317" y="119"/>
                  </a:cubicBezTo>
                  <a:cubicBezTo>
                    <a:pt x="1268" y="159"/>
                    <a:pt x="2179" y="278"/>
                    <a:pt x="3090" y="476"/>
                  </a:cubicBezTo>
                  <a:cubicBezTo>
                    <a:pt x="3447" y="555"/>
                    <a:pt x="3803" y="674"/>
                    <a:pt x="4160" y="793"/>
                  </a:cubicBezTo>
                  <a:cubicBezTo>
                    <a:pt x="4239" y="713"/>
                    <a:pt x="4239" y="634"/>
                    <a:pt x="4199" y="555"/>
                  </a:cubicBezTo>
                  <a:cubicBezTo>
                    <a:pt x="4001" y="515"/>
                    <a:pt x="3843" y="476"/>
                    <a:pt x="3645" y="436"/>
                  </a:cubicBezTo>
                  <a:cubicBezTo>
                    <a:pt x="2932" y="397"/>
                    <a:pt x="2258" y="278"/>
                    <a:pt x="1585" y="80"/>
                  </a:cubicBezTo>
                  <a:cubicBezTo>
                    <a:pt x="1070" y="40"/>
                    <a:pt x="555" y="0"/>
                    <a:pt x="1"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3" name="Google Shape;1561;p50">
              <a:extLst>
                <a:ext uri="{FF2B5EF4-FFF2-40B4-BE49-F238E27FC236}">
                  <a16:creationId xmlns:a16="http://schemas.microsoft.com/office/drawing/2014/main" id="{7AAFF34E-D55A-0504-B544-3FC3625A95BB}"/>
                </a:ext>
              </a:extLst>
            </p:cNvPr>
            <p:cNvSpPr/>
            <p:nvPr/>
          </p:nvSpPr>
          <p:spPr>
            <a:xfrm>
              <a:off x="3106375" y="2450475"/>
              <a:ext cx="96075" cy="18825"/>
            </a:xfrm>
            <a:custGeom>
              <a:avLst/>
              <a:gdLst/>
              <a:ahLst/>
              <a:cxnLst/>
              <a:rect l="l" t="t" r="r" b="b"/>
              <a:pathLst>
                <a:path w="3843" h="753" extrusionOk="0">
                  <a:moveTo>
                    <a:pt x="0" y="0"/>
                  </a:moveTo>
                  <a:lnTo>
                    <a:pt x="0" y="0"/>
                  </a:lnTo>
                  <a:cubicBezTo>
                    <a:pt x="555" y="238"/>
                    <a:pt x="1110" y="396"/>
                    <a:pt x="1664" y="515"/>
                  </a:cubicBezTo>
                  <a:cubicBezTo>
                    <a:pt x="1981" y="555"/>
                    <a:pt x="2338" y="634"/>
                    <a:pt x="2654" y="674"/>
                  </a:cubicBezTo>
                  <a:cubicBezTo>
                    <a:pt x="2971" y="713"/>
                    <a:pt x="3328" y="753"/>
                    <a:pt x="3684" y="753"/>
                  </a:cubicBezTo>
                  <a:cubicBezTo>
                    <a:pt x="3764" y="753"/>
                    <a:pt x="3803" y="713"/>
                    <a:pt x="3843" y="674"/>
                  </a:cubicBezTo>
                  <a:cubicBezTo>
                    <a:pt x="3486" y="555"/>
                    <a:pt x="3130" y="436"/>
                    <a:pt x="2773" y="357"/>
                  </a:cubicBezTo>
                  <a:cubicBezTo>
                    <a:pt x="1862" y="159"/>
                    <a:pt x="951" y="40"/>
                    <a:pt x="0"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4" name="Google Shape;1562;p50">
              <a:extLst>
                <a:ext uri="{FF2B5EF4-FFF2-40B4-BE49-F238E27FC236}">
                  <a16:creationId xmlns:a16="http://schemas.microsoft.com/office/drawing/2014/main" id="{6FC080CC-03E7-F1B7-D96F-0345A2D5F786}"/>
                </a:ext>
              </a:extLst>
            </p:cNvPr>
            <p:cNvSpPr/>
            <p:nvPr/>
          </p:nvSpPr>
          <p:spPr>
            <a:xfrm>
              <a:off x="2975650" y="1970800"/>
              <a:ext cx="98075" cy="78050"/>
            </a:xfrm>
            <a:custGeom>
              <a:avLst/>
              <a:gdLst/>
              <a:ahLst/>
              <a:cxnLst/>
              <a:rect l="l" t="t" r="r" b="b"/>
              <a:pathLst>
                <a:path w="3923" h="3122" extrusionOk="0">
                  <a:moveTo>
                    <a:pt x="3331" y="1"/>
                  </a:moveTo>
                  <a:cubicBezTo>
                    <a:pt x="2839" y="1"/>
                    <a:pt x="2168" y="285"/>
                    <a:pt x="1942" y="411"/>
                  </a:cubicBezTo>
                  <a:cubicBezTo>
                    <a:pt x="1308" y="728"/>
                    <a:pt x="1" y="1995"/>
                    <a:pt x="397" y="2827"/>
                  </a:cubicBezTo>
                  <a:cubicBezTo>
                    <a:pt x="489" y="3030"/>
                    <a:pt x="692" y="3121"/>
                    <a:pt x="899" y="3121"/>
                  </a:cubicBezTo>
                  <a:cubicBezTo>
                    <a:pt x="1138" y="3121"/>
                    <a:pt x="1381" y="3000"/>
                    <a:pt x="1466" y="2788"/>
                  </a:cubicBezTo>
                  <a:cubicBezTo>
                    <a:pt x="1585" y="2431"/>
                    <a:pt x="1704" y="2075"/>
                    <a:pt x="1862" y="1758"/>
                  </a:cubicBezTo>
                  <a:cubicBezTo>
                    <a:pt x="2179" y="1203"/>
                    <a:pt x="2734" y="926"/>
                    <a:pt x="3288" y="688"/>
                  </a:cubicBezTo>
                  <a:cubicBezTo>
                    <a:pt x="3486" y="649"/>
                    <a:pt x="3922" y="649"/>
                    <a:pt x="3883" y="371"/>
                  </a:cubicBezTo>
                  <a:cubicBezTo>
                    <a:pt x="3839" y="96"/>
                    <a:pt x="3615" y="1"/>
                    <a:pt x="3331"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5" name="Google Shape;1563;p50">
              <a:extLst>
                <a:ext uri="{FF2B5EF4-FFF2-40B4-BE49-F238E27FC236}">
                  <a16:creationId xmlns:a16="http://schemas.microsoft.com/office/drawing/2014/main" id="{99DA9AB1-AC41-17BE-F336-D2BF2F9E40A8}"/>
                </a:ext>
              </a:extLst>
            </p:cNvPr>
            <p:cNvSpPr/>
            <p:nvPr/>
          </p:nvSpPr>
          <p:spPr>
            <a:xfrm>
              <a:off x="3200450" y="1820225"/>
              <a:ext cx="113925" cy="64725"/>
            </a:xfrm>
            <a:custGeom>
              <a:avLst/>
              <a:gdLst/>
              <a:ahLst/>
              <a:cxnLst/>
              <a:rect l="l" t="t" r="r" b="b"/>
              <a:pathLst>
                <a:path w="4557" h="2589" extrusionOk="0">
                  <a:moveTo>
                    <a:pt x="3472" y="1"/>
                  </a:moveTo>
                  <a:cubicBezTo>
                    <a:pt x="2737" y="1"/>
                    <a:pt x="1806" y="474"/>
                    <a:pt x="1387" y="809"/>
                  </a:cubicBezTo>
                  <a:cubicBezTo>
                    <a:pt x="1110" y="1047"/>
                    <a:pt x="1" y="2195"/>
                    <a:pt x="634" y="2552"/>
                  </a:cubicBezTo>
                  <a:cubicBezTo>
                    <a:pt x="673" y="2578"/>
                    <a:pt x="709" y="2589"/>
                    <a:pt x="744" y="2589"/>
                  </a:cubicBezTo>
                  <a:cubicBezTo>
                    <a:pt x="922" y="2589"/>
                    <a:pt x="1050" y="2289"/>
                    <a:pt x="1149" y="2156"/>
                  </a:cubicBezTo>
                  <a:cubicBezTo>
                    <a:pt x="1585" y="1720"/>
                    <a:pt x="2060" y="1324"/>
                    <a:pt x="2694" y="1245"/>
                  </a:cubicBezTo>
                  <a:cubicBezTo>
                    <a:pt x="2766" y="1237"/>
                    <a:pt x="2837" y="1234"/>
                    <a:pt x="2908" y="1234"/>
                  </a:cubicBezTo>
                  <a:cubicBezTo>
                    <a:pt x="3195" y="1234"/>
                    <a:pt x="3487" y="1284"/>
                    <a:pt x="3803" y="1284"/>
                  </a:cubicBezTo>
                  <a:cubicBezTo>
                    <a:pt x="4239" y="1284"/>
                    <a:pt x="4556" y="651"/>
                    <a:pt x="4239" y="294"/>
                  </a:cubicBezTo>
                  <a:cubicBezTo>
                    <a:pt x="4052" y="84"/>
                    <a:pt x="3779" y="1"/>
                    <a:pt x="3472"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6" name="Google Shape;1564;p50">
              <a:extLst>
                <a:ext uri="{FF2B5EF4-FFF2-40B4-BE49-F238E27FC236}">
                  <a16:creationId xmlns:a16="http://schemas.microsoft.com/office/drawing/2014/main" id="{6E40478A-E4E0-B06B-9DF7-48FAA6F7739C}"/>
                </a:ext>
              </a:extLst>
            </p:cNvPr>
            <p:cNvSpPr/>
            <p:nvPr/>
          </p:nvSpPr>
          <p:spPr>
            <a:xfrm>
              <a:off x="2450800" y="1535175"/>
              <a:ext cx="907125" cy="1469625"/>
            </a:xfrm>
            <a:custGeom>
              <a:avLst/>
              <a:gdLst/>
              <a:ahLst/>
              <a:cxnLst/>
              <a:rect l="l" t="t" r="r" b="b"/>
              <a:pathLst>
                <a:path w="36285" h="58785" extrusionOk="0">
                  <a:moveTo>
                    <a:pt x="29907" y="2506"/>
                  </a:moveTo>
                  <a:cubicBezTo>
                    <a:pt x="31373" y="2546"/>
                    <a:pt x="32680" y="3061"/>
                    <a:pt x="33671" y="3972"/>
                  </a:cubicBezTo>
                  <a:cubicBezTo>
                    <a:pt x="34621" y="4803"/>
                    <a:pt x="35295" y="5952"/>
                    <a:pt x="35532" y="7299"/>
                  </a:cubicBezTo>
                  <a:cubicBezTo>
                    <a:pt x="35532" y="7339"/>
                    <a:pt x="35532" y="7339"/>
                    <a:pt x="35532" y="7378"/>
                  </a:cubicBezTo>
                  <a:cubicBezTo>
                    <a:pt x="35453" y="7101"/>
                    <a:pt x="35334" y="6824"/>
                    <a:pt x="35215" y="6586"/>
                  </a:cubicBezTo>
                  <a:cubicBezTo>
                    <a:pt x="34780" y="5715"/>
                    <a:pt x="34304" y="4883"/>
                    <a:pt x="33631" y="4209"/>
                  </a:cubicBezTo>
                  <a:cubicBezTo>
                    <a:pt x="33314" y="3892"/>
                    <a:pt x="32958" y="3615"/>
                    <a:pt x="32601" y="3377"/>
                  </a:cubicBezTo>
                  <a:cubicBezTo>
                    <a:pt x="31769" y="2902"/>
                    <a:pt x="30858" y="2664"/>
                    <a:pt x="29947" y="2546"/>
                  </a:cubicBezTo>
                  <a:cubicBezTo>
                    <a:pt x="29907" y="2546"/>
                    <a:pt x="29868" y="2546"/>
                    <a:pt x="29828" y="2506"/>
                  </a:cubicBezTo>
                  <a:close/>
                  <a:moveTo>
                    <a:pt x="31056" y="10230"/>
                  </a:moveTo>
                  <a:lnTo>
                    <a:pt x="31056" y="10230"/>
                  </a:lnTo>
                  <a:cubicBezTo>
                    <a:pt x="29828" y="12568"/>
                    <a:pt x="27451" y="14350"/>
                    <a:pt x="25194" y="15657"/>
                  </a:cubicBezTo>
                  <a:cubicBezTo>
                    <a:pt x="25986" y="15103"/>
                    <a:pt x="26818" y="14509"/>
                    <a:pt x="27570" y="13875"/>
                  </a:cubicBezTo>
                  <a:cubicBezTo>
                    <a:pt x="28877" y="12884"/>
                    <a:pt x="30224" y="11656"/>
                    <a:pt x="31056" y="10230"/>
                  </a:cubicBezTo>
                  <a:close/>
                  <a:moveTo>
                    <a:pt x="30892" y="9733"/>
                  </a:moveTo>
                  <a:lnTo>
                    <a:pt x="30892" y="9733"/>
                  </a:lnTo>
                  <a:cubicBezTo>
                    <a:pt x="29721" y="11913"/>
                    <a:pt x="27295" y="13642"/>
                    <a:pt x="25431" y="14984"/>
                  </a:cubicBezTo>
                  <a:cubicBezTo>
                    <a:pt x="25352" y="15063"/>
                    <a:pt x="25273" y="15103"/>
                    <a:pt x="25194" y="15182"/>
                  </a:cubicBezTo>
                  <a:cubicBezTo>
                    <a:pt x="24243" y="15816"/>
                    <a:pt x="23253" y="16410"/>
                    <a:pt x="22302" y="17044"/>
                  </a:cubicBezTo>
                  <a:lnTo>
                    <a:pt x="20757" y="17757"/>
                  </a:lnTo>
                  <a:cubicBezTo>
                    <a:pt x="20044" y="18074"/>
                    <a:pt x="19291" y="18391"/>
                    <a:pt x="18578" y="18747"/>
                  </a:cubicBezTo>
                  <a:cubicBezTo>
                    <a:pt x="18974" y="18351"/>
                    <a:pt x="19371" y="17994"/>
                    <a:pt x="19806" y="17678"/>
                  </a:cubicBezTo>
                  <a:cubicBezTo>
                    <a:pt x="21074" y="16687"/>
                    <a:pt x="22539" y="16053"/>
                    <a:pt x="24005" y="15340"/>
                  </a:cubicBezTo>
                  <a:cubicBezTo>
                    <a:pt x="24401" y="15142"/>
                    <a:pt x="24797" y="14944"/>
                    <a:pt x="25194" y="14746"/>
                  </a:cubicBezTo>
                  <a:cubicBezTo>
                    <a:pt x="27372" y="13597"/>
                    <a:pt x="29432" y="12092"/>
                    <a:pt x="30739" y="9953"/>
                  </a:cubicBezTo>
                  <a:cubicBezTo>
                    <a:pt x="30795" y="9884"/>
                    <a:pt x="30846" y="9809"/>
                    <a:pt x="30892" y="9733"/>
                  </a:cubicBezTo>
                  <a:close/>
                  <a:moveTo>
                    <a:pt x="7130" y="11102"/>
                  </a:moveTo>
                  <a:lnTo>
                    <a:pt x="7130" y="11102"/>
                  </a:lnTo>
                  <a:cubicBezTo>
                    <a:pt x="3684" y="12409"/>
                    <a:pt x="1545" y="16133"/>
                    <a:pt x="1466" y="19737"/>
                  </a:cubicBezTo>
                  <a:cubicBezTo>
                    <a:pt x="1466" y="20450"/>
                    <a:pt x="1545" y="21163"/>
                    <a:pt x="1664" y="21837"/>
                  </a:cubicBezTo>
                  <a:cubicBezTo>
                    <a:pt x="1743" y="24412"/>
                    <a:pt x="2575" y="26590"/>
                    <a:pt x="3565" y="29165"/>
                  </a:cubicBezTo>
                  <a:cubicBezTo>
                    <a:pt x="4318" y="31146"/>
                    <a:pt x="4912" y="33245"/>
                    <a:pt x="4912" y="35345"/>
                  </a:cubicBezTo>
                  <a:cubicBezTo>
                    <a:pt x="4912" y="36177"/>
                    <a:pt x="4833" y="37008"/>
                    <a:pt x="4595" y="37840"/>
                  </a:cubicBezTo>
                  <a:cubicBezTo>
                    <a:pt x="4476" y="38316"/>
                    <a:pt x="4318" y="38791"/>
                    <a:pt x="4199" y="39306"/>
                  </a:cubicBezTo>
                  <a:cubicBezTo>
                    <a:pt x="4239" y="38197"/>
                    <a:pt x="4437" y="37048"/>
                    <a:pt x="4397" y="35939"/>
                  </a:cubicBezTo>
                  <a:cubicBezTo>
                    <a:pt x="4318" y="33364"/>
                    <a:pt x="3605" y="30908"/>
                    <a:pt x="2773" y="28492"/>
                  </a:cubicBezTo>
                  <a:cubicBezTo>
                    <a:pt x="1545" y="24927"/>
                    <a:pt x="357" y="21441"/>
                    <a:pt x="1188" y="17638"/>
                  </a:cubicBezTo>
                  <a:cubicBezTo>
                    <a:pt x="1505" y="16212"/>
                    <a:pt x="1981" y="14786"/>
                    <a:pt x="3011" y="13756"/>
                  </a:cubicBezTo>
                  <a:cubicBezTo>
                    <a:pt x="3803" y="13043"/>
                    <a:pt x="4635" y="12330"/>
                    <a:pt x="5546" y="11775"/>
                  </a:cubicBezTo>
                  <a:cubicBezTo>
                    <a:pt x="6061" y="11458"/>
                    <a:pt x="6576" y="11260"/>
                    <a:pt x="7130" y="11102"/>
                  </a:cubicBezTo>
                  <a:close/>
                  <a:moveTo>
                    <a:pt x="19133" y="39702"/>
                  </a:moveTo>
                  <a:cubicBezTo>
                    <a:pt x="19133" y="39702"/>
                    <a:pt x="19133" y="39742"/>
                    <a:pt x="19093" y="39781"/>
                  </a:cubicBezTo>
                  <a:lnTo>
                    <a:pt x="19093" y="39742"/>
                  </a:lnTo>
                  <a:cubicBezTo>
                    <a:pt x="19093" y="39742"/>
                    <a:pt x="19133" y="39702"/>
                    <a:pt x="19133" y="39702"/>
                  </a:cubicBezTo>
                  <a:close/>
                  <a:moveTo>
                    <a:pt x="22614" y="0"/>
                  </a:moveTo>
                  <a:cubicBezTo>
                    <a:pt x="21193" y="0"/>
                    <a:pt x="19747" y="228"/>
                    <a:pt x="18618" y="525"/>
                  </a:cubicBezTo>
                  <a:cubicBezTo>
                    <a:pt x="16043" y="1159"/>
                    <a:pt x="13508" y="2308"/>
                    <a:pt x="11686" y="4249"/>
                  </a:cubicBezTo>
                  <a:cubicBezTo>
                    <a:pt x="10062" y="5952"/>
                    <a:pt x="9032" y="8171"/>
                    <a:pt x="8636" y="10468"/>
                  </a:cubicBezTo>
                  <a:lnTo>
                    <a:pt x="8477" y="10468"/>
                  </a:lnTo>
                  <a:cubicBezTo>
                    <a:pt x="8305" y="10444"/>
                    <a:pt x="8133" y="10433"/>
                    <a:pt x="7963" y="10433"/>
                  </a:cubicBezTo>
                  <a:cubicBezTo>
                    <a:pt x="6998" y="10433"/>
                    <a:pt x="6071" y="10795"/>
                    <a:pt x="5229" y="11300"/>
                  </a:cubicBezTo>
                  <a:cubicBezTo>
                    <a:pt x="4437" y="11736"/>
                    <a:pt x="3724" y="12330"/>
                    <a:pt x="3011" y="12964"/>
                  </a:cubicBezTo>
                  <a:cubicBezTo>
                    <a:pt x="2694" y="13241"/>
                    <a:pt x="2377" y="13518"/>
                    <a:pt x="2139" y="13875"/>
                  </a:cubicBezTo>
                  <a:cubicBezTo>
                    <a:pt x="1070" y="15222"/>
                    <a:pt x="673" y="17004"/>
                    <a:pt x="436" y="18707"/>
                  </a:cubicBezTo>
                  <a:cubicBezTo>
                    <a:pt x="0" y="22391"/>
                    <a:pt x="1426" y="25957"/>
                    <a:pt x="2614" y="29363"/>
                  </a:cubicBezTo>
                  <a:cubicBezTo>
                    <a:pt x="3129" y="30948"/>
                    <a:pt x="3565" y="32572"/>
                    <a:pt x="3803" y="34236"/>
                  </a:cubicBezTo>
                  <a:cubicBezTo>
                    <a:pt x="3922" y="35107"/>
                    <a:pt x="3961" y="36018"/>
                    <a:pt x="3922" y="36929"/>
                  </a:cubicBezTo>
                  <a:cubicBezTo>
                    <a:pt x="3842" y="38118"/>
                    <a:pt x="3763" y="39385"/>
                    <a:pt x="3446" y="40494"/>
                  </a:cubicBezTo>
                  <a:cubicBezTo>
                    <a:pt x="3050" y="42000"/>
                    <a:pt x="2614" y="43228"/>
                    <a:pt x="3248" y="44772"/>
                  </a:cubicBezTo>
                  <a:cubicBezTo>
                    <a:pt x="4080" y="46872"/>
                    <a:pt x="4635" y="48100"/>
                    <a:pt x="3407" y="50239"/>
                  </a:cubicBezTo>
                  <a:cubicBezTo>
                    <a:pt x="1387" y="53685"/>
                    <a:pt x="3446" y="56656"/>
                    <a:pt x="6615" y="58003"/>
                  </a:cubicBezTo>
                  <a:cubicBezTo>
                    <a:pt x="7130" y="58241"/>
                    <a:pt x="7685" y="58439"/>
                    <a:pt x="8279" y="58558"/>
                  </a:cubicBezTo>
                  <a:cubicBezTo>
                    <a:pt x="8863" y="58704"/>
                    <a:pt x="9539" y="58784"/>
                    <a:pt x="10240" y="58784"/>
                  </a:cubicBezTo>
                  <a:cubicBezTo>
                    <a:pt x="12773" y="58784"/>
                    <a:pt x="15621" y="57728"/>
                    <a:pt x="15528" y="54874"/>
                  </a:cubicBezTo>
                  <a:cubicBezTo>
                    <a:pt x="15488" y="53329"/>
                    <a:pt x="14736" y="52022"/>
                    <a:pt x="14934" y="50358"/>
                  </a:cubicBezTo>
                  <a:cubicBezTo>
                    <a:pt x="15132" y="48694"/>
                    <a:pt x="16360" y="47545"/>
                    <a:pt x="17271" y="46198"/>
                  </a:cubicBezTo>
                  <a:cubicBezTo>
                    <a:pt x="17350" y="46040"/>
                    <a:pt x="17430" y="45921"/>
                    <a:pt x="17509" y="45802"/>
                  </a:cubicBezTo>
                  <a:cubicBezTo>
                    <a:pt x="17548" y="45723"/>
                    <a:pt x="17628" y="45604"/>
                    <a:pt x="17707" y="45525"/>
                  </a:cubicBezTo>
                  <a:cubicBezTo>
                    <a:pt x="17786" y="45367"/>
                    <a:pt x="17865" y="45248"/>
                    <a:pt x="17944" y="45129"/>
                  </a:cubicBezTo>
                  <a:cubicBezTo>
                    <a:pt x="18657" y="44020"/>
                    <a:pt x="19331" y="42911"/>
                    <a:pt x="19965" y="41762"/>
                  </a:cubicBezTo>
                  <a:cubicBezTo>
                    <a:pt x="20202" y="41287"/>
                    <a:pt x="20480" y="40811"/>
                    <a:pt x="20678" y="40336"/>
                  </a:cubicBezTo>
                  <a:cubicBezTo>
                    <a:pt x="20836" y="40019"/>
                    <a:pt x="20995" y="39702"/>
                    <a:pt x="21113" y="39385"/>
                  </a:cubicBezTo>
                  <a:cubicBezTo>
                    <a:pt x="21272" y="38989"/>
                    <a:pt x="21391" y="38553"/>
                    <a:pt x="21470" y="38118"/>
                  </a:cubicBezTo>
                  <a:cubicBezTo>
                    <a:pt x="21510" y="37919"/>
                    <a:pt x="21549" y="37682"/>
                    <a:pt x="21549" y="37444"/>
                  </a:cubicBezTo>
                  <a:cubicBezTo>
                    <a:pt x="21549" y="37405"/>
                    <a:pt x="21549" y="37365"/>
                    <a:pt x="21549" y="37325"/>
                  </a:cubicBezTo>
                  <a:cubicBezTo>
                    <a:pt x="21668" y="35543"/>
                    <a:pt x="21113" y="33681"/>
                    <a:pt x="20321" y="32096"/>
                  </a:cubicBezTo>
                  <a:cubicBezTo>
                    <a:pt x="19885" y="31185"/>
                    <a:pt x="19291" y="30314"/>
                    <a:pt x="18697" y="29403"/>
                  </a:cubicBezTo>
                  <a:cubicBezTo>
                    <a:pt x="18143" y="27660"/>
                    <a:pt x="17905" y="25838"/>
                    <a:pt x="18143" y="24016"/>
                  </a:cubicBezTo>
                  <a:cubicBezTo>
                    <a:pt x="17984" y="23976"/>
                    <a:pt x="17865" y="23976"/>
                    <a:pt x="17707" y="23976"/>
                  </a:cubicBezTo>
                  <a:cubicBezTo>
                    <a:pt x="17509" y="25323"/>
                    <a:pt x="17588" y="26709"/>
                    <a:pt x="17905" y="28135"/>
                  </a:cubicBezTo>
                  <a:cubicBezTo>
                    <a:pt x="17113" y="26828"/>
                    <a:pt x="16479" y="25481"/>
                    <a:pt x="16479" y="23897"/>
                  </a:cubicBezTo>
                  <a:cubicBezTo>
                    <a:pt x="16479" y="23857"/>
                    <a:pt x="16479" y="23857"/>
                    <a:pt x="16479" y="23817"/>
                  </a:cubicBezTo>
                  <a:cubicBezTo>
                    <a:pt x="15251" y="23619"/>
                    <a:pt x="13904" y="23302"/>
                    <a:pt x="12834" y="22946"/>
                  </a:cubicBezTo>
                  <a:cubicBezTo>
                    <a:pt x="11884" y="22629"/>
                    <a:pt x="11171" y="22312"/>
                    <a:pt x="11012" y="22074"/>
                  </a:cubicBezTo>
                  <a:cubicBezTo>
                    <a:pt x="10616" y="21401"/>
                    <a:pt x="11963" y="20728"/>
                    <a:pt x="13706" y="20332"/>
                  </a:cubicBezTo>
                  <a:cubicBezTo>
                    <a:pt x="14882" y="20011"/>
                    <a:pt x="16251" y="19850"/>
                    <a:pt x="17351" y="19850"/>
                  </a:cubicBezTo>
                  <a:cubicBezTo>
                    <a:pt x="17473" y="19850"/>
                    <a:pt x="17592" y="19852"/>
                    <a:pt x="17707" y="19856"/>
                  </a:cubicBezTo>
                  <a:cubicBezTo>
                    <a:pt x="17707" y="19817"/>
                    <a:pt x="17746" y="19777"/>
                    <a:pt x="17786" y="19737"/>
                  </a:cubicBezTo>
                  <a:cubicBezTo>
                    <a:pt x="17905" y="19658"/>
                    <a:pt x="18024" y="19539"/>
                    <a:pt x="18182" y="19460"/>
                  </a:cubicBezTo>
                  <a:cubicBezTo>
                    <a:pt x="19054" y="18945"/>
                    <a:pt x="19965" y="18549"/>
                    <a:pt x="20915" y="18153"/>
                  </a:cubicBezTo>
                  <a:lnTo>
                    <a:pt x="20915" y="18153"/>
                  </a:lnTo>
                  <a:cubicBezTo>
                    <a:pt x="20836" y="18192"/>
                    <a:pt x="20757" y="18232"/>
                    <a:pt x="20717" y="18311"/>
                  </a:cubicBezTo>
                  <a:cubicBezTo>
                    <a:pt x="20084" y="18905"/>
                    <a:pt x="19529" y="19539"/>
                    <a:pt x="19093" y="20213"/>
                  </a:cubicBezTo>
                  <a:cubicBezTo>
                    <a:pt x="19093" y="20252"/>
                    <a:pt x="19133" y="20252"/>
                    <a:pt x="19133" y="20292"/>
                  </a:cubicBezTo>
                  <a:cubicBezTo>
                    <a:pt x="19212" y="20371"/>
                    <a:pt x="19291" y="20450"/>
                    <a:pt x="19371" y="20569"/>
                  </a:cubicBezTo>
                  <a:cubicBezTo>
                    <a:pt x="20004" y="19539"/>
                    <a:pt x="20876" y="18589"/>
                    <a:pt x="21866" y="17876"/>
                  </a:cubicBezTo>
                  <a:cubicBezTo>
                    <a:pt x="22064" y="17717"/>
                    <a:pt x="22262" y="17559"/>
                    <a:pt x="22460" y="17400"/>
                  </a:cubicBezTo>
                  <a:cubicBezTo>
                    <a:pt x="22856" y="17242"/>
                    <a:pt x="23253" y="17044"/>
                    <a:pt x="23609" y="16885"/>
                  </a:cubicBezTo>
                  <a:cubicBezTo>
                    <a:pt x="24124" y="16648"/>
                    <a:pt x="24639" y="16370"/>
                    <a:pt x="25194" y="16093"/>
                  </a:cubicBezTo>
                  <a:cubicBezTo>
                    <a:pt x="28125" y="14469"/>
                    <a:pt x="31333" y="11894"/>
                    <a:pt x="32007" y="8804"/>
                  </a:cubicBezTo>
                  <a:cubicBezTo>
                    <a:pt x="32126" y="8408"/>
                    <a:pt x="32165" y="8012"/>
                    <a:pt x="32205" y="7616"/>
                  </a:cubicBezTo>
                  <a:cubicBezTo>
                    <a:pt x="33274" y="8804"/>
                    <a:pt x="34225" y="10032"/>
                    <a:pt x="35097" y="11340"/>
                  </a:cubicBezTo>
                  <a:cubicBezTo>
                    <a:pt x="35219" y="11584"/>
                    <a:pt x="35436" y="11853"/>
                    <a:pt x="35711" y="11853"/>
                  </a:cubicBezTo>
                  <a:cubicBezTo>
                    <a:pt x="35792" y="11853"/>
                    <a:pt x="35878" y="11829"/>
                    <a:pt x="35968" y="11775"/>
                  </a:cubicBezTo>
                  <a:cubicBezTo>
                    <a:pt x="35968" y="11736"/>
                    <a:pt x="36008" y="11736"/>
                    <a:pt x="36008" y="11736"/>
                  </a:cubicBezTo>
                  <a:cubicBezTo>
                    <a:pt x="36047" y="11696"/>
                    <a:pt x="36047" y="11656"/>
                    <a:pt x="36087" y="11617"/>
                  </a:cubicBezTo>
                  <a:cubicBezTo>
                    <a:pt x="36285" y="11340"/>
                    <a:pt x="36245" y="10904"/>
                    <a:pt x="36285" y="10547"/>
                  </a:cubicBezTo>
                  <a:cubicBezTo>
                    <a:pt x="36245" y="10032"/>
                    <a:pt x="36166" y="9478"/>
                    <a:pt x="36047" y="8923"/>
                  </a:cubicBezTo>
                  <a:cubicBezTo>
                    <a:pt x="36047" y="8448"/>
                    <a:pt x="36047" y="7933"/>
                    <a:pt x="35968" y="7457"/>
                  </a:cubicBezTo>
                  <a:cubicBezTo>
                    <a:pt x="35730" y="5833"/>
                    <a:pt x="34938" y="4487"/>
                    <a:pt x="33789" y="3536"/>
                  </a:cubicBezTo>
                  <a:cubicBezTo>
                    <a:pt x="32714" y="2640"/>
                    <a:pt x="31314" y="2133"/>
                    <a:pt x="29795" y="2133"/>
                  </a:cubicBezTo>
                  <a:cubicBezTo>
                    <a:pt x="29635" y="2133"/>
                    <a:pt x="29475" y="2138"/>
                    <a:pt x="29313" y="2149"/>
                  </a:cubicBezTo>
                  <a:cubicBezTo>
                    <a:pt x="29155" y="2149"/>
                    <a:pt x="28323" y="2268"/>
                    <a:pt x="27848" y="2466"/>
                  </a:cubicBezTo>
                  <a:cubicBezTo>
                    <a:pt x="27649" y="2268"/>
                    <a:pt x="27531" y="1912"/>
                    <a:pt x="27372" y="1714"/>
                  </a:cubicBezTo>
                  <a:cubicBezTo>
                    <a:pt x="27333" y="1674"/>
                    <a:pt x="27293" y="1634"/>
                    <a:pt x="27293" y="1595"/>
                  </a:cubicBezTo>
                  <a:cubicBezTo>
                    <a:pt x="27055" y="1278"/>
                    <a:pt x="26778" y="1001"/>
                    <a:pt x="26461" y="842"/>
                  </a:cubicBezTo>
                  <a:cubicBezTo>
                    <a:pt x="25431" y="228"/>
                    <a:pt x="24035" y="0"/>
                    <a:pt x="22614" y="0"/>
                  </a:cubicBezTo>
                  <a:close/>
                </a:path>
              </a:pathLst>
            </a:custGeom>
            <a:solidFill>
              <a:srgbClr val="190C0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7" name="Google Shape;1565;p50">
              <a:extLst>
                <a:ext uri="{FF2B5EF4-FFF2-40B4-BE49-F238E27FC236}">
                  <a16:creationId xmlns:a16="http://schemas.microsoft.com/office/drawing/2014/main" id="{F63A1275-1DC9-666E-6AFE-B96BD94F6206}"/>
                </a:ext>
              </a:extLst>
            </p:cNvPr>
            <p:cNvSpPr/>
            <p:nvPr/>
          </p:nvSpPr>
          <p:spPr>
            <a:xfrm>
              <a:off x="2928125" y="2526725"/>
              <a:ext cx="1000" cy="2000"/>
            </a:xfrm>
            <a:custGeom>
              <a:avLst/>
              <a:gdLst/>
              <a:ahLst/>
              <a:cxnLst/>
              <a:rect l="l" t="t" r="r" b="b"/>
              <a:pathLst>
                <a:path w="40" h="80" extrusionOk="0">
                  <a:moveTo>
                    <a:pt x="40" y="0"/>
                  </a:moveTo>
                  <a:lnTo>
                    <a:pt x="40" y="0"/>
                  </a:lnTo>
                  <a:cubicBezTo>
                    <a:pt x="40" y="40"/>
                    <a:pt x="0" y="80"/>
                    <a:pt x="0" y="80"/>
                  </a:cubicBezTo>
                  <a:cubicBezTo>
                    <a:pt x="40" y="80"/>
                    <a:pt x="40" y="40"/>
                    <a:pt x="40"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8" name="Google Shape;1566;p50">
              <a:extLst>
                <a:ext uri="{FF2B5EF4-FFF2-40B4-BE49-F238E27FC236}">
                  <a16:creationId xmlns:a16="http://schemas.microsoft.com/office/drawing/2014/main" id="{E9DE5158-CD38-0186-37EF-56743BE2983C}"/>
                </a:ext>
              </a:extLst>
            </p:cNvPr>
            <p:cNvSpPr/>
            <p:nvPr/>
          </p:nvSpPr>
          <p:spPr>
            <a:xfrm>
              <a:off x="3033100" y="2139500"/>
              <a:ext cx="156475" cy="156500"/>
            </a:xfrm>
            <a:custGeom>
              <a:avLst/>
              <a:gdLst/>
              <a:ahLst/>
              <a:cxnLst/>
              <a:rect l="l" t="t" r="r" b="b"/>
              <a:pathLst>
                <a:path w="6259" h="6260" extrusionOk="0">
                  <a:moveTo>
                    <a:pt x="3130" y="1"/>
                  </a:moveTo>
                  <a:cubicBezTo>
                    <a:pt x="2971" y="1"/>
                    <a:pt x="2813" y="41"/>
                    <a:pt x="2654" y="41"/>
                  </a:cubicBezTo>
                  <a:cubicBezTo>
                    <a:pt x="1149" y="278"/>
                    <a:pt x="0" y="1546"/>
                    <a:pt x="0" y="3130"/>
                  </a:cubicBezTo>
                  <a:cubicBezTo>
                    <a:pt x="0" y="4834"/>
                    <a:pt x="1387" y="6260"/>
                    <a:pt x="3130" y="6260"/>
                  </a:cubicBezTo>
                  <a:cubicBezTo>
                    <a:pt x="3486" y="6260"/>
                    <a:pt x="3803" y="6181"/>
                    <a:pt x="4120" y="6062"/>
                  </a:cubicBezTo>
                  <a:cubicBezTo>
                    <a:pt x="5348" y="5626"/>
                    <a:pt x="6259" y="4477"/>
                    <a:pt x="6259" y="3130"/>
                  </a:cubicBezTo>
                  <a:cubicBezTo>
                    <a:pt x="6259" y="1387"/>
                    <a:pt x="4833" y="1"/>
                    <a:pt x="3130" y="1"/>
                  </a:cubicBezTo>
                  <a:close/>
                </a:path>
              </a:pathLst>
            </a:custGeom>
            <a:solidFill>
              <a:srgbClr val="E1570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9" name="Google Shape;1567;p50">
              <a:extLst>
                <a:ext uri="{FF2B5EF4-FFF2-40B4-BE49-F238E27FC236}">
                  <a16:creationId xmlns:a16="http://schemas.microsoft.com/office/drawing/2014/main" id="{8A6140A8-3215-B078-0977-1A7181681C6F}"/>
                </a:ext>
              </a:extLst>
            </p:cNvPr>
            <p:cNvSpPr/>
            <p:nvPr/>
          </p:nvSpPr>
          <p:spPr>
            <a:xfrm>
              <a:off x="3435150" y="1971150"/>
              <a:ext cx="23800" cy="60450"/>
            </a:xfrm>
            <a:custGeom>
              <a:avLst/>
              <a:gdLst/>
              <a:ahLst/>
              <a:cxnLst/>
              <a:rect l="l" t="t" r="r" b="b"/>
              <a:pathLst>
                <a:path w="952" h="2418" extrusionOk="0">
                  <a:moveTo>
                    <a:pt x="1" y="1"/>
                  </a:moveTo>
                  <a:lnTo>
                    <a:pt x="1" y="40"/>
                  </a:lnTo>
                  <a:cubicBezTo>
                    <a:pt x="278" y="595"/>
                    <a:pt x="476" y="1150"/>
                    <a:pt x="714" y="1704"/>
                  </a:cubicBezTo>
                  <a:cubicBezTo>
                    <a:pt x="516" y="1150"/>
                    <a:pt x="318" y="555"/>
                    <a:pt x="40" y="1"/>
                  </a:cubicBezTo>
                  <a:close/>
                  <a:moveTo>
                    <a:pt x="714" y="1704"/>
                  </a:moveTo>
                  <a:lnTo>
                    <a:pt x="714" y="1704"/>
                  </a:lnTo>
                  <a:cubicBezTo>
                    <a:pt x="754" y="1825"/>
                    <a:pt x="794" y="1946"/>
                    <a:pt x="835" y="2067"/>
                  </a:cubicBezTo>
                  <a:lnTo>
                    <a:pt x="835" y="2067"/>
                  </a:lnTo>
                  <a:cubicBezTo>
                    <a:pt x="833" y="2052"/>
                    <a:pt x="833" y="2037"/>
                    <a:pt x="833" y="2021"/>
                  </a:cubicBezTo>
                  <a:cubicBezTo>
                    <a:pt x="793" y="1902"/>
                    <a:pt x="753" y="1823"/>
                    <a:pt x="714" y="1704"/>
                  </a:cubicBezTo>
                  <a:close/>
                  <a:moveTo>
                    <a:pt x="835" y="2067"/>
                  </a:moveTo>
                  <a:cubicBezTo>
                    <a:pt x="843" y="2162"/>
                    <a:pt x="878" y="2235"/>
                    <a:pt x="912" y="2338"/>
                  </a:cubicBezTo>
                  <a:cubicBezTo>
                    <a:pt x="912" y="2338"/>
                    <a:pt x="912" y="2378"/>
                    <a:pt x="951" y="2417"/>
                  </a:cubicBezTo>
                  <a:cubicBezTo>
                    <a:pt x="912" y="2300"/>
                    <a:pt x="874" y="2184"/>
                    <a:pt x="835" y="2067"/>
                  </a:cubicBezTo>
                  <a:close/>
                </a:path>
              </a:pathLst>
            </a:custGeom>
            <a:solidFill>
              <a:srgbClr val="E1570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0" name="Google Shape;1568;p50">
              <a:extLst>
                <a:ext uri="{FF2B5EF4-FFF2-40B4-BE49-F238E27FC236}">
                  <a16:creationId xmlns:a16="http://schemas.microsoft.com/office/drawing/2014/main" id="{7326288F-8039-7770-6968-D5ECCC336034}"/>
                </a:ext>
              </a:extLst>
            </p:cNvPr>
            <p:cNvSpPr/>
            <p:nvPr/>
          </p:nvSpPr>
          <p:spPr>
            <a:xfrm>
              <a:off x="3460900" y="2040475"/>
              <a:ext cx="4975" cy="16875"/>
            </a:xfrm>
            <a:custGeom>
              <a:avLst/>
              <a:gdLst/>
              <a:ahLst/>
              <a:cxnLst/>
              <a:rect l="l" t="t" r="r" b="b"/>
              <a:pathLst>
                <a:path w="199" h="675" extrusionOk="0">
                  <a:moveTo>
                    <a:pt x="1" y="1"/>
                  </a:moveTo>
                  <a:cubicBezTo>
                    <a:pt x="29" y="85"/>
                    <a:pt x="57" y="170"/>
                    <a:pt x="83" y="253"/>
                  </a:cubicBezTo>
                  <a:lnTo>
                    <a:pt x="83" y="253"/>
                  </a:lnTo>
                  <a:cubicBezTo>
                    <a:pt x="82" y="248"/>
                    <a:pt x="81" y="243"/>
                    <a:pt x="80" y="238"/>
                  </a:cubicBezTo>
                  <a:cubicBezTo>
                    <a:pt x="80" y="159"/>
                    <a:pt x="40" y="80"/>
                    <a:pt x="1" y="1"/>
                  </a:cubicBezTo>
                  <a:close/>
                  <a:moveTo>
                    <a:pt x="83" y="253"/>
                  </a:moveTo>
                  <a:cubicBezTo>
                    <a:pt x="122" y="406"/>
                    <a:pt x="160" y="559"/>
                    <a:pt x="199" y="674"/>
                  </a:cubicBezTo>
                  <a:cubicBezTo>
                    <a:pt x="173" y="547"/>
                    <a:pt x="131" y="403"/>
                    <a:pt x="83" y="253"/>
                  </a:cubicBezTo>
                  <a:close/>
                </a:path>
              </a:pathLst>
            </a:custGeom>
            <a:solidFill>
              <a:srgbClr val="E1570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1" name="Google Shape;1569;p50">
              <a:extLst>
                <a:ext uri="{FF2B5EF4-FFF2-40B4-BE49-F238E27FC236}">
                  <a16:creationId xmlns:a16="http://schemas.microsoft.com/office/drawing/2014/main" id="{3F90B5D4-6256-DF66-2841-38E9D2171B1E}"/>
                </a:ext>
              </a:extLst>
            </p:cNvPr>
            <p:cNvSpPr/>
            <p:nvPr/>
          </p:nvSpPr>
          <p:spPr>
            <a:xfrm>
              <a:off x="3375725" y="1972150"/>
              <a:ext cx="102050" cy="153525"/>
            </a:xfrm>
            <a:custGeom>
              <a:avLst/>
              <a:gdLst/>
              <a:ahLst/>
              <a:cxnLst/>
              <a:rect l="l" t="t" r="r" b="b"/>
              <a:pathLst>
                <a:path w="4082" h="6141" extrusionOk="0">
                  <a:moveTo>
                    <a:pt x="2378" y="0"/>
                  </a:moveTo>
                  <a:cubicBezTo>
                    <a:pt x="1031" y="317"/>
                    <a:pt x="1" y="1545"/>
                    <a:pt x="1" y="3011"/>
                  </a:cubicBezTo>
                  <a:cubicBezTo>
                    <a:pt x="1" y="4714"/>
                    <a:pt x="1427" y="6140"/>
                    <a:pt x="3130" y="6140"/>
                  </a:cubicBezTo>
                  <a:cubicBezTo>
                    <a:pt x="3487" y="6140"/>
                    <a:pt x="3804" y="6061"/>
                    <a:pt x="4081" y="5982"/>
                  </a:cubicBezTo>
                  <a:cubicBezTo>
                    <a:pt x="4081" y="5942"/>
                    <a:pt x="4081" y="5903"/>
                    <a:pt x="4081" y="5903"/>
                  </a:cubicBezTo>
                  <a:cubicBezTo>
                    <a:pt x="4081" y="5863"/>
                    <a:pt x="4081" y="5863"/>
                    <a:pt x="4081" y="5823"/>
                  </a:cubicBezTo>
                  <a:cubicBezTo>
                    <a:pt x="4081" y="5823"/>
                    <a:pt x="4081" y="5823"/>
                    <a:pt x="4081" y="5784"/>
                  </a:cubicBezTo>
                  <a:cubicBezTo>
                    <a:pt x="4081" y="5744"/>
                    <a:pt x="4081" y="5744"/>
                    <a:pt x="4081" y="5705"/>
                  </a:cubicBezTo>
                  <a:cubicBezTo>
                    <a:pt x="4081" y="5665"/>
                    <a:pt x="4041" y="5665"/>
                    <a:pt x="4041" y="5625"/>
                  </a:cubicBezTo>
                  <a:cubicBezTo>
                    <a:pt x="4041" y="5625"/>
                    <a:pt x="4041" y="5586"/>
                    <a:pt x="4041" y="5586"/>
                  </a:cubicBezTo>
                  <a:cubicBezTo>
                    <a:pt x="4041" y="5546"/>
                    <a:pt x="4041" y="5507"/>
                    <a:pt x="4041" y="5507"/>
                  </a:cubicBezTo>
                  <a:cubicBezTo>
                    <a:pt x="4002" y="5190"/>
                    <a:pt x="3923" y="4912"/>
                    <a:pt x="3883" y="4595"/>
                  </a:cubicBezTo>
                  <a:cubicBezTo>
                    <a:pt x="3883" y="4516"/>
                    <a:pt x="3843" y="4397"/>
                    <a:pt x="3843" y="4318"/>
                  </a:cubicBezTo>
                  <a:cubicBezTo>
                    <a:pt x="3843" y="4318"/>
                    <a:pt x="3843" y="4279"/>
                    <a:pt x="3804" y="4239"/>
                  </a:cubicBezTo>
                  <a:cubicBezTo>
                    <a:pt x="3804" y="4081"/>
                    <a:pt x="3764" y="3922"/>
                    <a:pt x="3725" y="3803"/>
                  </a:cubicBezTo>
                  <a:cubicBezTo>
                    <a:pt x="3685" y="3684"/>
                    <a:pt x="3645" y="3526"/>
                    <a:pt x="3606" y="3407"/>
                  </a:cubicBezTo>
                  <a:cubicBezTo>
                    <a:pt x="3566" y="3288"/>
                    <a:pt x="3526" y="3130"/>
                    <a:pt x="3487" y="2971"/>
                  </a:cubicBezTo>
                  <a:cubicBezTo>
                    <a:pt x="3487" y="2892"/>
                    <a:pt x="3447" y="2813"/>
                    <a:pt x="3408" y="2734"/>
                  </a:cubicBezTo>
                  <a:cubicBezTo>
                    <a:pt x="3408" y="2694"/>
                    <a:pt x="3408" y="2694"/>
                    <a:pt x="3408" y="2654"/>
                  </a:cubicBezTo>
                  <a:cubicBezTo>
                    <a:pt x="3368" y="2615"/>
                    <a:pt x="3368" y="2575"/>
                    <a:pt x="3368" y="2496"/>
                  </a:cubicBezTo>
                  <a:cubicBezTo>
                    <a:pt x="3328" y="2496"/>
                    <a:pt x="3328" y="2456"/>
                    <a:pt x="3328" y="2456"/>
                  </a:cubicBezTo>
                  <a:cubicBezTo>
                    <a:pt x="3328" y="2417"/>
                    <a:pt x="3328" y="2417"/>
                    <a:pt x="3328" y="2377"/>
                  </a:cubicBezTo>
                  <a:cubicBezTo>
                    <a:pt x="3249" y="2140"/>
                    <a:pt x="3170" y="1902"/>
                    <a:pt x="3091" y="1664"/>
                  </a:cubicBezTo>
                  <a:cubicBezTo>
                    <a:pt x="2853" y="1110"/>
                    <a:pt x="2655" y="555"/>
                    <a:pt x="2378" y="0"/>
                  </a:cubicBezTo>
                  <a:close/>
                </a:path>
              </a:pathLst>
            </a:custGeom>
            <a:solidFill>
              <a:srgbClr val="E1570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2" name="Google Shape;1570;p50">
              <a:extLst>
                <a:ext uri="{FF2B5EF4-FFF2-40B4-BE49-F238E27FC236}">
                  <a16:creationId xmlns:a16="http://schemas.microsoft.com/office/drawing/2014/main" id="{2617E017-7D53-5C2F-0241-FE9D9AA59337}"/>
                </a:ext>
              </a:extLst>
            </p:cNvPr>
            <p:cNvSpPr/>
            <p:nvPr/>
          </p:nvSpPr>
          <p:spPr>
            <a:xfrm>
              <a:off x="2716200" y="2031125"/>
              <a:ext cx="237700" cy="103825"/>
            </a:xfrm>
            <a:custGeom>
              <a:avLst/>
              <a:gdLst/>
              <a:ahLst/>
              <a:cxnLst/>
              <a:rect l="l" t="t" r="r" b="b"/>
              <a:pathLst>
                <a:path w="9508" h="4153" extrusionOk="0">
                  <a:moveTo>
                    <a:pt x="6552" y="1"/>
                  </a:moveTo>
                  <a:cubicBezTo>
                    <a:pt x="5486" y="1"/>
                    <a:pt x="4202" y="184"/>
                    <a:pt x="3090" y="454"/>
                  </a:cubicBezTo>
                  <a:cubicBezTo>
                    <a:pt x="1347" y="890"/>
                    <a:pt x="0" y="1563"/>
                    <a:pt x="396" y="2236"/>
                  </a:cubicBezTo>
                  <a:cubicBezTo>
                    <a:pt x="555" y="2474"/>
                    <a:pt x="1268" y="2791"/>
                    <a:pt x="2218" y="3108"/>
                  </a:cubicBezTo>
                  <a:cubicBezTo>
                    <a:pt x="3288" y="3464"/>
                    <a:pt x="4635" y="3781"/>
                    <a:pt x="5863" y="3979"/>
                  </a:cubicBezTo>
                  <a:cubicBezTo>
                    <a:pt x="6299" y="4059"/>
                    <a:pt x="6695" y="4098"/>
                    <a:pt x="7091" y="4138"/>
                  </a:cubicBezTo>
                  <a:lnTo>
                    <a:pt x="7527" y="4138"/>
                  </a:lnTo>
                  <a:cubicBezTo>
                    <a:pt x="7667" y="4147"/>
                    <a:pt x="7798" y="4152"/>
                    <a:pt x="7920" y="4152"/>
                  </a:cubicBezTo>
                  <a:cubicBezTo>
                    <a:pt x="8313" y="4152"/>
                    <a:pt x="8603" y="4100"/>
                    <a:pt x="8755" y="3979"/>
                  </a:cubicBezTo>
                  <a:cubicBezTo>
                    <a:pt x="9507" y="3464"/>
                    <a:pt x="9269" y="1603"/>
                    <a:pt x="8755" y="731"/>
                  </a:cubicBezTo>
                  <a:cubicBezTo>
                    <a:pt x="8675" y="612"/>
                    <a:pt x="8596" y="494"/>
                    <a:pt x="8517" y="414"/>
                  </a:cubicBezTo>
                  <a:cubicBezTo>
                    <a:pt x="8517" y="414"/>
                    <a:pt x="8477" y="414"/>
                    <a:pt x="8477" y="375"/>
                  </a:cubicBezTo>
                  <a:cubicBezTo>
                    <a:pt x="8200" y="177"/>
                    <a:pt x="7725" y="58"/>
                    <a:pt x="7091" y="18"/>
                  </a:cubicBezTo>
                  <a:cubicBezTo>
                    <a:pt x="6919" y="6"/>
                    <a:pt x="6739" y="1"/>
                    <a:pt x="6552" y="1"/>
                  </a:cubicBezTo>
                  <a:close/>
                </a:path>
              </a:pathLst>
            </a:custGeom>
            <a:solidFill>
              <a:srgbClr val="F2B13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3" name="Google Shape;1571;p50">
              <a:extLst>
                <a:ext uri="{FF2B5EF4-FFF2-40B4-BE49-F238E27FC236}">
                  <a16:creationId xmlns:a16="http://schemas.microsoft.com/office/drawing/2014/main" id="{02833527-771F-B014-6277-311F52279CED}"/>
                </a:ext>
              </a:extLst>
            </p:cNvPr>
            <p:cNvSpPr/>
            <p:nvPr/>
          </p:nvSpPr>
          <p:spPr>
            <a:xfrm>
              <a:off x="4631450" y="2668350"/>
              <a:ext cx="25" cy="25"/>
            </a:xfrm>
            <a:custGeom>
              <a:avLst/>
              <a:gdLst/>
              <a:ahLst/>
              <a:cxnLst/>
              <a:rect l="l" t="t" r="r" b="b"/>
              <a:pathLst>
                <a:path w="1" h="1" extrusionOk="0">
                  <a:moveTo>
                    <a:pt x="0" y="0"/>
                  </a:moveTo>
                  <a:lnTo>
                    <a:pt x="0" y="0"/>
                  </a:lnTo>
                  <a:lnTo>
                    <a:pt x="0" y="0"/>
                  </a:ln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4" name="Google Shape;1572;p50">
              <a:extLst>
                <a:ext uri="{FF2B5EF4-FFF2-40B4-BE49-F238E27FC236}">
                  <a16:creationId xmlns:a16="http://schemas.microsoft.com/office/drawing/2014/main" id="{78B7FC85-05BB-B126-2BA8-58350C1423D4}"/>
                </a:ext>
              </a:extLst>
            </p:cNvPr>
            <p:cNvSpPr/>
            <p:nvPr/>
          </p:nvSpPr>
          <p:spPr>
            <a:xfrm>
              <a:off x="4519550" y="2863425"/>
              <a:ext cx="2000" cy="6950"/>
            </a:xfrm>
            <a:custGeom>
              <a:avLst/>
              <a:gdLst/>
              <a:ahLst/>
              <a:cxnLst/>
              <a:rect l="l" t="t" r="r" b="b"/>
              <a:pathLst>
                <a:path w="80" h="278" extrusionOk="0">
                  <a:moveTo>
                    <a:pt x="79" y="1"/>
                  </a:moveTo>
                  <a:lnTo>
                    <a:pt x="79" y="1"/>
                  </a:lnTo>
                  <a:cubicBezTo>
                    <a:pt x="0" y="40"/>
                    <a:pt x="0" y="120"/>
                    <a:pt x="0" y="199"/>
                  </a:cubicBezTo>
                  <a:cubicBezTo>
                    <a:pt x="40" y="238"/>
                    <a:pt x="40" y="238"/>
                    <a:pt x="79" y="278"/>
                  </a:cubicBezTo>
                  <a:cubicBezTo>
                    <a:pt x="40" y="238"/>
                    <a:pt x="40" y="238"/>
                    <a:pt x="40" y="199"/>
                  </a:cubicBezTo>
                  <a:cubicBezTo>
                    <a:pt x="0" y="120"/>
                    <a:pt x="0" y="80"/>
                    <a:pt x="79" y="1"/>
                  </a:cubicBez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5" name="Google Shape;1573;p50">
              <a:extLst>
                <a:ext uri="{FF2B5EF4-FFF2-40B4-BE49-F238E27FC236}">
                  <a16:creationId xmlns:a16="http://schemas.microsoft.com/office/drawing/2014/main" id="{16DD4A9F-7C44-7E73-198C-50599B07B09E}"/>
                </a:ext>
              </a:extLst>
            </p:cNvPr>
            <p:cNvSpPr/>
            <p:nvPr/>
          </p:nvSpPr>
          <p:spPr>
            <a:xfrm>
              <a:off x="4557175" y="2818875"/>
              <a:ext cx="36675" cy="23775"/>
            </a:xfrm>
            <a:custGeom>
              <a:avLst/>
              <a:gdLst/>
              <a:ahLst/>
              <a:cxnLst/>
              <a:rect l="l" t="t" r="r" b="b"/>
              <a:pathLst>
                <a:path w="1467" h="951" extrusionOk="0">
                  <a:moveTo>
                    <a:pt x="1466" y="0"/>
                  </a:moveTo>
                  <a:lnTo>
                    <a:pt x="1466" y="0"/>
                  </a:lnTo>
                  <a:cubicBezTo>
                    <a:pt x="991" y="317"/>
                    <a:pt x="476" y="674"/>
                    <a:pt x="1" y="951"/>
                  </a:cubicBezTo>
                  <a:cubicBezTo>
                    <a:pt x="476" y="674"/>
                    <a:pt x="991" y="357"/>
                    <a:pt x="1466" y="0"/>
                  </a:cubicBez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6" name="Google Shape;1574;p50">
              <a:extLst>
                <a:ext uri="{FF2B5EF4-FFF2-40B4-BE49-F238E27FC236}">
                  <a16:creationId xmlns:a16="http://schemas.microsoft.com/office/drawing/2014/main" id="{082B2690-C896-C926-A7F3-993937C3E374}"/>
                </a:ext>
              </a:extLst>
            </p:cNvPr>
            <p:cNvSpPr/>
            <p:nvPr/>
          </p:nvSpPr>
          <p:spPr>
            <a:xfrm>
              <a:off x="4627475" y="2790150"/>
              <a:ext cx="2025" cy="1000"/>
            </a:xfrm>
            <a:custGeom>
              <a:avLst/>
              <a:gdLst/>
              <a:ahLst/>
              <a:cxnLst/>
              <a:rect l="l" t="t" r="r" b="b"/>
              <a:pathLst>
                <a:path w="81" h="40" extrusionOk="0">
                  <a:moveTo>
                    <a:pt x="80" y="0"/>
                  </a:moveTo>
                  <a:cubicBezTo>
                    <a:pt x="41" y="0"/>
                    <a:pt x="1" y="0"/>
                    <a:pt x="1" y="40"/>
                  </a:cubicBezTo>
                  <a:cubicBezTo>
                    <a:pt x="41" y="40"/>
                    <a:pt x="41" y="0"/>
                    <a:pt x="80" y="0"/>
                  </a:cubicBez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7" name="Google Shape;1575;p50">
              <a:extLst>
                <a:ext uri="{FF2B5EF4-FFF2-40B4-BE49-F238E27FC236}">
                  <a16:creationId xmlns:a16="http://schemas.microsoft.com/office/drawing/2014/main" id="{40EF5170-D980-4E0E-9915-76F361FCCE8F}"/>
                </a:ext>
              </a:extLst>
            </p:cNvPr>
            <p:cNvSpPr/>
            <p:nvPr/>
          </p:nvSpPr>
          <p:spPr>
            <a:xfrm>
              <a:off x="4525475" y="2790150"/>
              <a:ext cx="24775" cy="15875"/>
            </a:xfrm>
            <a:custGeom>
              <a:avLst/>
              <a:gdLst/>
              <a:ahLst/>
              <a:cxnLst/>
              <a:rect l="l" t="t" r="r" b="b"/>
              <a:pathLst>
                <a:path w="991" h="635" extrusionOk="0">
                  <a:moveTo>
                    <a:pt x="991" y="1"/>
                  </a:moveTo>
                  <a:lnTo>
                    <a:pt x="991" y="1"/>
                  </a:lnTo>
                  <a:cubicBezTo>
                    <a:pt x="674" y="199"/>
                    <a:pt x="357" y="397"/>
                    <a:pt x="1" y="634"/>
                  </a:cubicBezTo>
                  <a:cubicBezTo>
                    <a:pt x="357" y="436"/>
                    <a:pt x="674" y="199"/>
                    <a:pt x="991" y="1"/>
                  </a:cubicBez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8" name="Google Shape;1576;p50">
              <a:extLst>
                <a:ext uri="{FF2B5EF4-FFF2-40B4-BE49-F238E27FC236}">
                  <a16:creationId xmlns:a16="http://schemas.microsoft.com/office/drawing/2014/main" id="{F27C33E4-F68A-6170-BE63-9F254C44D781}"/>
                </a:ext>
              </a:extLst>
            </p:cNvPr>
            <p:cNvSpPr/>
            <p:nvPr/>
          </p:nvSpPr>
          <p:spPr>
            <a:xfrm>
              <a:off x="4349200" y="2664950"/>
              <a:ext cx="323875" cy="329225"/>
            </a:xfrm>
            <a:custGeom>
              <a:avLst/>
              <a:gdLst/>
              <a:ahLst/>
              <a:cxnLst/>
              <a:rect l="l" t="t" r="r" b="b"/>
              <a:pathLst>
                <a:path w="12955" h="13169" extrusionOk="0">
                  <a:moveTo>
                    <a:pt x="6379" y="4850"/>
                  </a:moveTo>
                  <a:cubicBezTo>
                    <a:pt x="6379" y="4890"/>
                    <a:pt x="6339" y="4890"/>
                    <a:pt x="6339" y="4890"/>
                  </a:cubicBezTo>
                  <a:lnTo>
                    <a:pt x="6339" y="4850"/>
                  </a:lnTo>
                  <a:close/>
                  <a:moveTo>
                    <a:pt x="11824" y="1"/>
                  </a:moveTo>
                  <a:cubicBezTo>
                    <a:pt x="11709" y="1"/>
                    <a:pt x="11589" y="29"/>
                    <a:pt x="11449" y="57"/>
                  </a:cubicBezTo>
                  <a:cubicBezTo>
                    <a:pt x="11409" y="96"/>
                    <a:pt x="11409" y="96"/>
                    <a:pt x="11370" y="96"/>
                  </a:cubicBezTo>
                  <a:cubicBezTo>
                    <a:pt x="11330" y="96"/>
                    <a:pt x="11330" y="136"/>
                    <a:pt x="11290" y="136"/>
                  </a:cubicBezTo>
                  <a:cubicBezTo>
                    <a:pt x="10300" y="453"/>
                    <a:pt x="9468" y="1087"/>
                    <a:pt x="8636" y="1641"/>
                  </a:cubicBezTo>
                  <a:cubicBezTo>
                    <a:pt x="8359" y="1839"/>
                    <a:pt x="8082" y="2037"/>
                    <a:pt x="7805" y="2196"/>
                  </a:cubicBezTo>
                  <a:cubicBezTo>
                    <a:pt x="7408" y="2473"/>
                    <a:pt x="6973" y="2750"/>
                    <a:pt x="6577" y="3067"/>
                  </a:cubicBezTo>
                  <a:cubicBezTo>
                    <a:pt x="6418" y="3186"/>
                    <a:pt x="6220" y="3305"/>
                    <a:pt x="6022" y="3463"/>
                  </a:cubicBezTo>
                  <a:cubicBezTo>
                    <a:pt x="5665" y="3741"/>
                    <a:pt x="5269" y="3978"/>
                    <a:pt x="4873" y="4216"/>
                  </a:cubicBezTo>
                  <a:cubicBezTo>
                    <a:pt x="4715" y="4335"/>
                    <a:pt x="4517" y="4414"/>
                    <a:pt x="4358" y="4533"/>
                  </a:cubicBezTo>
                  <a:cubicBezTo>
                    <a:pt x="4556" y="4256"/>
                    <a:pt x="4794" y="3978"/>
                    <a:pt x="5032" y="3701"/>
                  </a:cubicBezTo>
                  <a:cubicBezTo>
                    <a:pt x="5071" y="3622"/>
                    <a:pt x="5111" y="3582"/>
                    <a:pt x="5190" y="3503"/>
                  </a:cubicBezTo>
                  <a:cubicBezTo>
                    <a:pt x="5388" y="3186"/>
                    <a:pt x="5586" y="2909"/>
                    <a:pt x="5665" y="2552"/>
                  </a:cubicBezTo>
                  <a:cubicBezTo>
                    <a:pt x="5705" y="2434"/>
                    <a:pt x="5745" y="2315"/>
                    <a:pt x="5784" y="2196"/>
                  </a:cubicBezTo>
                  <a:cubicBezTo>
                    <a:pt x="5784" y="2156"/>
                    <a:pt x="5784" y="2117"/>
                    <a:pt x="5784" y="2117"/>
                  </a:cubicBezTo>
                  <a:cubicBezTo>
                    <a:pt x="5784" y="2077"/>
                    <a:pt x="5784" y="2037"/>
                    <a:pt x="5784" y="2037"/>
                  </a:cubicBezTo>
                  <a:cubicBezTo>
                    <a:pt x="5848" y="1466"/>
                    <a:pt x="5555" y="945"/>
                    <a:pt x="5048" y="945"/>
                  </a:cubicBezTo>
                  <a:cubicBezTo>
                    <a:pt x="4923" y="945"/>
                    <a:pt x="4785" y="977"/>
                    <a:pt x="4636" y="1047"/>
                  </a:cubicBezTo>
                  <a:cubicBezTo>
                    <a:pt x="3843" y="1522"/>
                    <a:pt x="3368" y="2354"/>
                    <a:pt x="2734" y="3028"/>
                  </a:cubicBezTo>
                  <a:cubicBezTo>
                    <a:pt x="2417" y="3345"/>
                    <a:pt x="2061" y="3662"/>
                    <a:pt x="1704" y="3978"/>
                  </a:cubicBezTo>
                  <a:cubicBezTo>
                    <a:pt x="1387" y="4256"/>
                    <a:pt x="1031" y="4533"/>
                    <a:pt x="714" y="4810"/>
                  </a:cubicBezTo>
                  <a:cubicBezTo>
                    <a:pt x="476" y="5048"/>
                    <a:pt x="239" y="5206"/>
                    <a:pt x="1" y="5404"/>
                  </a:cubicBezTo>
                  <a:cubicBezTo>
                    <a:pt x="1" y="6157"/>
                    <a:pt x="41" y="6910"/>
                    <a:pt x="80" y="7662"/>
                  </a:cubicBezTo>
                  <a:cubicBezTo>
                    <a:pt x="80" y="8217"/>
                    <a:pt x="120" y="8732"/>
                    <a:pt x="159" y="9287"/>
                  </a:cubicBezTo>
                  <a:cubicBezTo>
                    <a:pt x="159" y="9881"/>
                    <a:pt x="199" y="10475"/>
                    <a:pt x="239" y="11069"/>
                  </a:cubicBezTo>
                  <a:cubicBezTo>
                    <a:pt x="239" y="11703"/>
                    <a:pt x="318" y="12337"/>
                    <a:pt x="357" y="12970"/>
                  </a:cubicBezTo>
                  <a:cubicBezTo>
                    <a:pt x="357" y="13010"/>
                    <a:pt x="357" y="13089"/>
                    <a:pt x="357" y="13169"/>
                  </a:cubicBezTo>
                  <a:cubicBezTo>
                    <a:pt x="516" y="13169"/>
                    <a:pt x="674" y="13169"/>
                    <a:pt x="833" y="13129"/>
                  </a:cubicBezTo>
                  <a:cubicBezTo>
                    <a:pt x="1031" y="13129"/>
                    <a:pt x="1189" y="13089"/>
                    <a:pt x="1348" y="13089"/>
                  </a:cubicBezTo>
                  <a:cubicBezTo>
                    <a:pt x="1467" y="13050"/>
                    <a:pt x="1625" y="13050"/>
                    <a:pt x="1744" y="13010"/>
                  </a:cubicBezTo>
                  <a:cubicBezTo>
                    <a:pt x="1863" y="13010"/>
                    <a:pt x="1982" y="12970"/>
                    <a:pt x="2100" y="12931"/>
                  </a:cubicBezTo>
                  <a:cubicBezTo>
                    <a:pt x="2338" y="12891"/>
                    <a:pt x="2576" y="12852"/>
                    <a:pt x="2774" y="12812"/>
                  </a:cubicBezTo>
                  <a:cubicBezTo>
                    <a:pt x="2932" y="12772"/>
                    <a:pt x="3130" y="12693"/>
                    <a:pt x="3289" y="12654"/>
                  </a:cubicBezTo>
                  <a:cubicBezTo>
                    <a:pt x="3487" y="12614"/>
                    <a:pt x="3685" y="12535"/>
                    <a:pt x="3883" y="12456"/>
                  </a:cubicBezTo>
                  <a:cubicBezTo>
                    <a:pt x="4121" y="12376"/>
                    <a:pt x="4358" y="12297"/>
                    <a:pt x="4596" y="12218"/>
                  </a:cubicBezTo>
                  <a:cubicBezTo>
                    <a:pt x="4873" y="12099"/>
                    <a:pt x="5111" y="12020"/>
                    <a:pt x="5388" y="11901"/>
                  </a:cubicBezTo>
                  <a:cubicBezTo>
                    <a:pt x="6299" y="11505"/>
                    <a:pt x="7210" y="10990"/>
                    <a:pt x="8003" y="10475"/>
                  </a:cubicBezTo>
                  <a:cubicBezTo>
                    <a:pt x="8082" y="10435"/>
                    <a:pt x="8121" y="10396"/>
                    <a:pt x="8201" y="10316"/>
                  </a:cubicBezTo>
                  <a:cubicBezTo>
                    <a:pt x="8280" y="10277"/>
                    <a:pt x="8359" y="10237"/>
                    <a:pt x="8438" y="10198"/>
                  </a:cubicBezTo>
                  <a:cubicBezTo>
                    <a:pt x="8438" y="10158"/>
                    <a:pt x="8438" y="10158"/>
                    <a:pt x="8478" y="10158"/>
                  </a:cubicBezTo>
                  <a:cubicBezTo>
                    <a:pt x="8478" y="10118"/>
                    <a:pt x="8478" y="10118"/>
                    <a:pt x="8518" y="10118"/>
                  </a:cubicBezTo>
                  <a:cubicBezTo>
                    <a:pt x="8834" y="9881"/>
                    <a:pt x="9112" y="9603"/>
                    <a:pt x="9429" y="9326"/>
                  </a:cubicBezTo>
                  <a:cubicBezTo>
                    <a:pt x="9746" y="9049"/>
                    <a:pt x="10062" y="8772"/>
                    <a:pt x="10340" y="8455"/>
                  </a:cubicBezTo>
                  <a:cubicBezTo>
                    <a:pt x="10577" y="8257"/>
                    <a:pt x="10815" y="8019"/>
                    <a:pt x="11013" y="7781"/>
                  </a:cubicBezTo>
                  <a:cubicBezTo>
                    <a:pt x="11053" y="7702"/>
                    <a:pt x="11132" y="7623"/>
                    <a:pt x="11172" y="7544"/>
                  </a:cubicBezTo>
                  <a:cubicBezTo>
                    <a:pt x="11211" y="7544"/>
                    <a:pt x="11211" y="7544"/>
                    <a:pt x="11211" y="7504"/>
                  </a:cubicBezTo>
                  <a:cubicBezTo>
                    <a:pt x="11211" y="7504"/>
                    <a:pt x="11251" y="7504"/>
                    <a:pt x="11251" y="7464"/>
                  </a:cubicBezTo>
                  <a:cubicBezTo>
                    <a:pt x="11290" y="7385"/>
                    <a:pt x="11370" y="7345"/>
                    <a:pt x="11409" y="7266"/>
                  </a:cubicBezTo>
                  <a:cubicBezTo>
                    <a:pt x="11449" y="7187"/>
                    <a:pt x="11528" y="7068"/>
                    <a:pt x="11568" y="6989"/>
                  </a:cubicBezTo>
                  <a:cubicBezTo>
                    <a:pt x="11885" y="6474"/>
                    <a:pt x="12202" y="5286"/>
                    <a:pt x="11409" y="5286"/>
                  </a:cubicBezTo>
                  <a:cubicBezTo>
                    <a:pt x="11330" y="5325"/>
                    <a:pt x="11290" y="5404"/>
                    <a:pt x="11251" y="5444"/>
                  </a:cubicBezTo>
                  <a:cubicBezTo>
                    <a:pt x="11053" y="5642"/>
                    <a:pt x="10815" y="5840"/>
                    <a:pt x="10577" y="6038"/>
                  </a:cubicBezTo>
                  <a:cubicBezTo>
                    <a:pt x="10221" y="6316"/>
                    <a:pt x="9825" y="6593"/>
                    <a:pt x="9468" y="6831"/>
                  </a:cubicBezTo>
                  <a:cubicBezTo>
                    <a:pt x="9270" y="6949"/>
                    <a:pt x="9072" y="7068"/>
                    <a:pt x="8874" y="7187"/>
                  </a:cubicBezTo>
                  <a:cubicBezTo>
                    <a:pt x="8795" y="7227"/>
                    <a:pt x="8676" y="7306"/>
                    <a:pt x="8597" y="7345"/>
                  </a:cubicBezTo>
                  <a:cubicBezTo>
                    <a:pt x="8478" y="7425"/>
                    <a:pt x="8399" y="7464"/>
                    <a:pt x="8280" y="7544"/>
                  </a:cubicBezTo>
                  <a:cubicBezTo>
                    <a:pt x="7844" y="7742"/>
                    <a:pt x="7448" y="7979"/>
                    <a:pt x="7052" y="8217"/>
                  </a:cubicBezTo>
                  <a:lnTo>
                    <a:pt x="6893" y="8217"/>
                  </a:lnTo>
                  <a:cubicBezTo>
                    <a:pt x="6854" y="8177"/>
                    <a:pt x="6854" y="8177"/>
                    <a:pt x="6814" y="8138"/>
                  </a:cubicBezTo>
                  <a:cubicBezTo>
                    <a:pt x="6814" y="8059"/>
                    <a:pt x="6814" y="7979"/>
                    <a:pt x="6893" y="7940"/>
                  </a:cubicBezTo>
                  <a:cubicBezTo>
                    <a:pt x="6973" y="7860"/>
                    <a:pt x="7171" y="7821"/>
                    <a:pt x="7250" y="7742"/>
                  </a:cubicBezTo>
                  <a:cubicBezTo>
                    <a:pt x="7606" y="7544"/>
                    <a:pt x="7963" y="7345"/>
                    <a:pt x="8320" y="7108"/>
                  </a:cubicBezTo>
                  <a:cubicBezTo>
                    <a:pt x="8795" y="6831"/>
                    <a:pt x="9310" y="6474"/>
                    <a:pt x="9785" y="6157"/>
                  </a:cubicBezTo>
                  <a:cubicBezTo>
                    <a:pt x="10023" y="5959"/>
                    <a:pt x="10261" y="5801"/>
                    <a:pt x="10459" y="5603"/>
                  </a:cubicBezTo>
                  <a:cubicBezTo>
                    <a:pt x="10696" y="5444"/>
                    <a:pt x="10934" y="5246"/>
                    <a:pt x="11132" y="5048"/>
                  </a:cubicBezTo>
                  <a:cubicBezTo>
                    <a:pt x="11132" y="5008"/>
                    <a:pt x="11172" y="5008"/>
                    <a:pt x="11211" y="5008"/>
                  </a:cubicBezTo>
                  <a:cubicBezTo>
                    <a:pt x="11223" y="4997"/>
                    <a:pt x="11241" y="4992"/>
                    <a:pt x="11262" y="4992"/>
                  </a:cubicBezTo>
                  <a:cubicBezTo>
                    <a:pt x="11314" y="4992"/>
                    <a:pt x="11381" y="5020"/>
                    <a:pt x="11409" y="5048"/>
                  </a:cubicBezTo>
                  <a:cubicBezTo>
                    <a:pt x="12003" y="4335"/>
                    <a:pt x="12954" y="2552"/>
                    <a:pt x="12122" y="2196"/>
                  </a:cubicBezTo>
                  <a:lnTo>
                    <a:pt x="12122" y="2196"/>
                  </a:lnTo>
                  <a:cubicBezTo>
                    <a:pt x="12083" y="2235"/>
                    <a:pt x="12043" y="2275"/>
                    <a:pt x="12043" y="2315"/>
                  </a:cubicBezTo>
                  <a:cubicBezTo>
                    <a:pt x="11964" y="2394"/>
                    <a:pt x="11924" y="2434"/>
                    <a:pt x="11845" y="2473"/>
                  </a:cubicBezTo>
                  <a:cubicBezTo>
                    <a:pt x="11766" y="2552"/>
                    <a:pt x="11726" y="2592"/>
                    <a:pt x="11687" y="2632"/>
                  </a:cubicBezTo>
                  <a:cubicBezTo>
                    <a:pt x="11290" y="3028"/>
                    <a:pt x="10815" y="3384"/>
                    <a:pt x="10379" y="3741"/>
                  </a:cubicBezTo>
                  <a:cubicBezTo>
                    <a:pt x="9944" y="4097"/>
                    <a:pt x="9468" y="4414"/>
                    <a:pt x="9033" y="4731"/>
                  </a:cubicBezTo>
                  <a:cubicBezTo>
                    <a:pt x="8320" y="5246"/>
                    <a:pt x="7527" y="5761"/>
                    <a:pt x="6775" y="6197"/>
                  </a:cubicBezTo>
                  <a:cubicBezTo>
                    <a:pt x="6577" y="6355"/>
                    <a:pt x="6379" y="6474"/>
                    <a:pt x="6180" y="6593"/>
                  </a:cubicBezTo>
                  <a:cubicBezTo>
                    <a:pt x="5864" y="6791"/>
                    <a:pt x="5547" y="6949"/>
                    <a:pt x="5230" y="7147"/>
                  </a:cubicBezTo>
                  <a:cubicBezTo>
                    <a:pt x="5213" y="7164"/>
                    <a:pt x="5183" y="7173"/>
                    <a:pt x="5151" y="7173"/>
                  </a:cubicBezTo>
                  <a:cubicBezTo>
                    <a:pt x="5105" y="7173"/>
                    <a:pt x="5055" y="7154"/>
                    <a:pt x="5032" y="7108"/>
                  </a:cubicBezTo>
                  <a:cubicBezTo>
                    <a:pt x="4992" y="7029"/>
                    <a:pt x="4992" y="6910"/>
                    <a:pt x="5071" y="6870"/>
                  </a:cubicBezTo>
                  <a:cubicBezTo>
                    <a:pt x="5745" y="6474"/>
                    <a:pt x="6418" y="6038"/>
                    <a:pt x="7052" y="5642"/>
                  </a:cubicBezTo>
                  <a:cubicBezTo>
                    <a:pt x="7408" y="5404"/>
                    <a:pt x="7725" y="5206"/>
                    <a:pt x="8042" y="5008"/>
                  </a:cubicBezTo>
                  <a:lnTo>
                    <a:pt x="8121" y="4969"/>
                  </a:lnTo>
                  <a:cubicBezTo>
                    <a:pt x="8438" y="4731"/>
                    <a:pt x="8716" y="4493"/>
                    <a:pt x="9033" y="4295"/>
                  </a:cubicBezTo>
                  <a:cubicBezTo>
                    <a:pt x="9349" y="4058"/>
                    <a:pt x="9666" y="3820"/>
                    <a:pt x="9983" y="3582"/>
                  </a:cubicBezTo>
                  <a:cubicBezTo>
                    <a:pt x="10300" y="3305"/>
                    <a:pt x="10617" y="3067"/>
                    <a:pt x="10934" y="2830"/>
                  </a:cubicBezTo>
                  <a:lnTo>
                    <a:pt x="10934" y="2790"/>
                  </a:lnTo>
                  <a:cubicBezTo>
                    <a:pt x="11211" y="2552"/>
                    <a:pt x="11488" y="2315"/>
                    <a:pt x="11805" y="2037"/>
                  </a:cubicBezTo>
                  <a:cubicBezTo>
                    <a:pt x="11830" y="1988"/>
                    <a:pt x="11885" y="1955"/>
                    <a:pt x="11951" y="1955"/>
                  </a:cubicBezTo>
                  <a:cubicBezTo>
                    <a:pt x="11992" y="1955"/>
                    <a:pt x="12037" y="1968"/>
                    <a:pt x="12083" y="1998"/>
                  </a:cubicBezTo>
                  <a:cubicBezTo>
                    <a:pt x="12083" y="2037"/>
                    <a:pt x="12122" y="2037"/>
                    <a:pt x="12122" y="2077"/>
                  </a:cubicBezTo>
                  <a:cubicBezTo>
                    <a:pt x="12360" y="1721"/>
                    <a:pt x="12558" y="1245"/>
                    <a:pt x="12518" y="809"/>
                  </a:cubicBezTo>
                  <a:cubicBezTo>
                    <a:pt x="12518" y="730"/>
                    <a:pt x="12518" y="611"/>
                    <a:pt x="12479" y="532"/>
                  </a:cubicBezTo>
                  <a:cubicBezTo>
                    <a:pt x="12439" y="453"/>
                    <a:pt x="12400" y="334"/>
                    <a:pt x="12360" y="255"/>
                  </a:cubicBezTo>
                  <a:cubicBezTo>
                    <a:pt x="12320" y="215"/>
                    <a:pt x="12281" y="176"/>
                    <a:pt x="12241" y="136"/>
                  </a:cubicBezTo>
                  <a:cubicBezTo>
                    <a:pt x="12162" y="96"/>
                    <a:pt x="12083" y="57"/>
                    <a:pt x="11964" y="17"/>
                  </a:cubicBezTo>
                  <a:cubicBezTo>
                    <a:pt x="11917" y="6"/>
                    <a:pt x="11871" y="1"/>
                    <a:pt x="11824" y="1"/>
                  </a:cubicBez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9" name="Google Shape;1577;p50">
              <a:extLst>
                <a:ext uri="{FF2B5EF4-FFF2-40B4-BE49-F238E27FC236}">
                  <a16:creationId xmlns:a16="http://schemas.microsoft.com/office/drawing/2014/main" id="{BC37A5E0-E92B-FCFB-A70F-A6B3B1CA3CDC}"/>
                </a:ext>
              </a:extLst>
            </p:cNvPr>
            <p:cNvSpPr/>
            <p:nvPr/>
          </p:nvSpPr>
          <p:spPr>
            <a:xfrm>
              <a:off x="4650275" y="2716875"/>
              <a:ext cx="2000" cy="2975"/>
            </a:xfrm>
            <a:custGeom>
              <a:avLst/>
              <a:gdLst/>
              <a:ahLst/>
              <a:cxnLst/>
              <a:rect l="l" t="t" r="r" b="b"/>
              <a:pathLst>
                <a:path w="80" h="119" extrusionOk="0">
                  <a:moveTo>
                    <a:pt x="79" y="0"/>
                  </a:moveTo>
                  <a:cubicBezTo>
                    <a:pt x="40" y="40"/>
                    <a:pt x="40" y="79"/>
                    <a:pt x="0" y="119"/>
                  </a:cubicBezTo>
                  <a:lnTo>
                    <a:pt x="79" y="119"/>
                  </a:lnTo>
                  <a:cubicBezTo>
                    <a:pt x="79" y="79"/>
                    <a:pt x="79" y="40"/>
                    <a:pt x="79"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0" name="Google Shape;1578;p50">
              <a:extLst>
                <a:ext uri="{FF2B5EF4-FFF2-40B4-BE49-F238E27FC236}">
                  <a16:creationId xmlns:a16="http://schemas.microsoft.com/office/drawing/2014/main" id="{62C23D55-4896-E3A4-DFF8-4E463B9A16D1}"/>
                </a:ext>
              </a:extLst>
            </p:cNvPr>
            <p:cNvSpPr/>
            <p:nvPr/>
          </p:nvSpPr>
          <p:spPr>
            <a:xfrm>
              <a:off x="4608675" y="2713800"/>
              <a:ext cx="43600" cy="44675"/>
            </a:xfrm>
            <a:custGeom>
              <a:avLst/>
              <a:gdLst/>
              <a:ahLst/>
              <a:cxnLst/>
              <a:rect l="l" t="t" r="r" b="b"/>
              <a:pathLst>
                <a:path w="1744" h="1787" extrusionOk="0">
                  <a:moveTo>
                    <a:pt x="1572" y="1"/>
                  </a:moveTo>
                  <a:cubicBezTo>
                    <a:pt x="1506" y="1"/>
                    <a:pt x="1451" y="34"/>
                    <a:pt x="1426" y="83"/>
                  </a:cubicBezTo>
                  <a:cubicBezTo>
                    <a:pt x="1109" y="361"/>
                    <a:pt x="832" y="598"/>
                    <a:pt x="555" y="836"/>
                  </a:cubicBezTo>
                  <a:lnTo>
                    <a:pt x="555" y="876"/>
                  </a:lnTo>
                  <a:cubicBezTo>
                    <a:pt x="476" y="995"/>
                    <a:pt x="436" y="1113"/>
                    <a:pt x="396" y="1193"/>
                  </a:cubicBezTo>
                  <a:cubicBezTo>
                    <a:pt x="278" y="1391"/>
                    <a:pt x="119" y="1589"/>
                    <a:pt x="0" y="1787"/>
                  </a:cubicBezTo>
                  <a:cubicBezTo>
                    <a:pt x="436" y="1430"/>
                    <a:pt x="911" y="1074"/>
                    <a:pt x="1308" y="678"/>
                  </a:cubicBezTo>
                  <a:cubicBezTo>
                    <a:pt x="1347" y="638"/>
                    <a:pt x="1387" y="598"/>
                    <a:pt x="1466" y="519"/>
                  </a:cubicBezTo>
                  <a:cubicBezTo>
                    <a:pt x="1545" y="480"/>
                    <a:pt x="1585" y="440"/>
                    <a:pt x="1664" y="361"/>
                  </a:cubicBezTo>
                  <a:cubicBezTo>
                    <a:pt x="1664" y="321"/>
                    <a:pt x="1704" y="281"/>
                    <a:pt x="1743" y="242"/>
                  </a:cubicBezTo>
                  <a:lnTo>
                    <a:pt x="1664" y="242"/>
                  </a:lnTo>
                  <a:cubicBezTo>
                    <a:pt x="1704" y="202"/>
                    <a:pt x="1704" y="163"/>
                    <a:pt x="1743" y="123"/>
                  </a:cubicBezTo>
                  <a:cubicBezTo>
                    <a:pt x="1743" y="83"/>
                    <a:pt x="1704" y="83"/>
                    <a:pt x="1704" y="44"/>
                  </a:cubicBezTo>
                  <a:cubicBezTo>
                    <a:pt x="1658" y="14"/>
                    <a:pt x="1613" y="1"/>
                    <a:pt x="1572"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1" name="Google Shape;1579;p50">
              <a:extLst>
                <a:ext uri="{FF2B5EF4-FFF2-40B4-BE49-F238E27FC236}">
                  <a16:creationId xmlns:a16="http://schemas.microsoft.com/office/drawing/2014/main" id="{539D9046-CC51-3D08-CDF6-8D1B99BF11E0}"/>
                </a:ext>
              </a:extLst>
            </p:cNvPr>
            <p:cNvSpPr/>
            <p:nvPr/>
          </p:nvSpPr>
          <p:spPr>
            <a:xfrm>
              <a:off x="4474000" y="2735675"/>
              <a:ext cx="148550" cy="108625"/>
            </a:xfrm>
            <a:custGeom>
              <a:avLst/>
              <a:gdLst/>
              <a:ahLst/>
              <a:cxnLst/>
              <a:rect l="l" t="t" r="r" b="b"/>
              <a:pathLst>
                <a:path w="5942" h="4345" extrusionOk="0">
                  <a:moveTo>
                    <a:pt x="5942" y="1"/>
                  </a:moveTo>
                  <a:lnTo>
                    <a:pt x="5942" y="1"/>
                  </a:lnTo>
                  <a:cubicBezTo>
                    <a:pt x="5625" y="238"/>
                    <a:pt x="5308" y="476"/>
                    <a:pt x="4991" y="753"/>
                  </a:cubicBezTo>
                  <a:cubicBezTo>
                    <a:pt x="4674" y="991"/>
                    <a:pt x="4357" y="1229"/>
                    <a:pt x="4041" y="1466"/>
                  </a:cubicBezTo>
                  <a:cubicBezTo>
                    <a:pt x="3724" y="1664"/>
                    <a:pt x="3446" y="1902"/>
                    <a:pt x="3129" y="2140"/>
                  </a:cubicBezTo>
                  <a:lnTo>
                    <a:pt x="3050" y="2179"/>
                  </a:lnTo>
                  <a:cubicBezTo>
                    <a:pt x="2733" y="2377"/>
                    <a:pt x="2416" y="2575"/>
                    <a:pt x="2060" y="2813"/>
                  </a:cubicBezTo>
                  <a:cubicBezTo>
                    <a:pt x="1426" y="3209"/>
                    <a:pt x="753" y="3645"/>
                    <a:pt x="79" y="4041"/>
                  </a:cubicBezTo>
                  <a:cubicBezTo>
                    <a:pt x="0" y="4081"/>
                    <a:pt x="0" y="4200"/>
                    <a:pt x="40" y="4279"/>
                  </a:cubicBezTo>
                  <a:cubicBezTo>
                    <a:pt x="63" y="4325"/>
                    <a:pt x="113" y="4344"/>
                    <a:pt x="159" y="4344"/>
                  </a:cubicBezTo>
                  <a:cubicBezTo>
                    <a:pt x="191" y="4344"/>
                    <a:pt x="221" y="4335"/>
                    <a:pt x="238" y="4318"/>
                  </a:cubicBezTo>
                  <a:cubicBezTo>
                    <a:pt x="555" y="4120"/>
                    <a:pt x="872" y="3922"/>
                    <a:pt x="1188" y="3764"/>
                  </a:cubicBezTo>
                  <a:cubicBezTo>
                    <a:pt x="1387" y="3645"/>
                    <a:pt x="1585" y="3526"/>
                    <a:pt x="1783" y="3368"/>
                  </a:cubicBezTo>
                  <a:cubicBezTo>
                    <a:pt x="2535" y="2932"/>
                    <a:pt x="3328" y="2417"/>
                    <a:pt x="4041" y="1902"/>
                  </a:cubicBezTo>
                  <a:cubicBezTo>
                    <a:pt x="4476" y="1585"/>
                    <a:pt x="4952" y="1268"/>
                    <a:pt x="5387" y="912"/>
                  </a:cubicBezTo>
                  <a:cubicBezTo>
                    <a:pt x="5506" y="714"/>
                    <a:pt x="5665" y="516"/>
                    <a:pt x="5783" y="318"/>
                  </a:cubicBezTo>
                  <a:cubicBezTo>
                    <a:pt x="5823" y="238"/>
                    <a:pt x="5863" y="120"/>
                    <a:pt x="5942"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2" name="Google Shape;1580;p50">
              <a:extLst>
                <a:ext uri="{FF2B5EF4-FFF2-40B4-BE49-F238E27FC236}">
                  <a16:creationId xmlns:a16="http://schemas.microsoft.com/office/drawing/2014/main" id="{3408B24D-8877-EEEF-B078-88DF498139AF}"/>
                </a:ext>
              </a:extLst>
            </p:cNvPr>
            <p:cNvSpPr/>
            <p:nvPr/>
          </p:nvSpPr>
          <p:spPr>
            <a:xfrm>
              <a:off x="4629475" y="2791125"/>
              <a:ext cx="5950" cy="5975"/>
            </a:xfrm>
            <a:custGeom>
              <a:avLst/>
              <a:gdLst/>
              <a:ahLst/>
              <a:cxnLst/>
              <a:rect l="l" t="t" r="r" b="b"/>
              <a:pathLst>
                <a:path w="238" h="239" extrusionOk="0">
                  <a:moveTo>
                    <a:pt x="198" y="1"/>
                  </a:moveTo>
                  <a:cubicBezTo>
                    <a:pt x="119" y="80"/>
                    <a:pt x="40" y="159"/>
                    <a:pt x="0" y="239"/>
                  </a:cubicBezTo>
                  <a:cubicBezTo>
                    <a:pt x="27" y="225"/>
                    <a:pt x="49" y="221"/>
                    <a:pt x="69" y="221"/>
                  </a:cubicBezTo>
                  <a:cubicBezTo>
                    <a:pt x="110" y="221"/>
                    <a:pt x="145" y="239"/>
                    <a:pt x="198" y="239"/>
                  </a:cubicBezTo>
                  <a:cubicBezTo>
                    <a:pt x="238" y="159"/>
                    <a:pt x="238" y="80"/>
                    <a:pt x="198"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3" name="Google Shape;1581;p50">
              <a:extLst>
                <a:ext uri="{FF2B5EF4-FFF2-40B4-BE49-F238E27FC236}">
                  <a16:creationId xmlns:a16="http://schemas.microsoft.com/office/drawing/2014/main" id="{17CA4287-920B-D137-F007-66C297BA45E6}"/>
                </a:ext>
              </a:extLst>
            </p:cNvPr>
            <p:cNvSpPr/>
            <p:nvPr/>
          </p:nvSpPr>
          <p:spPr>
            <a:xfrm>
              <a:off x="4519550" y="2789725"/>
              <a:ext cx="114900" cy="80650"/>
            </a:xfrm>
            <a:custGeom>
              <a:avLst/>
              <a:gdLst/>
              <a:ahLst/>
              <a:cxnLst/>
              <a:rect l="l" t="t" r="r" b="b"/>
              <a:pathLst>
                <a:path w="4596" h="3226" extrusionOk="0">
                  <a:moveTo>
                    <a:pt x="4448" y="1"/>
                  </a:moveTo>
                  <a:cubicBezTo>
                    <a:pt x="4427" y="1"/>
                    <a:pt x="4409" y="6"/>
                    <a:pt x="4397" y="17"/>
                  </a:cubicBezTo>
                  <a:cubicBezTo>
                    <a:pt x="4358" y="17"/>
                    <a:pt x="4318" y="17"/>
                    <a:pt x="4318" y="57"/>
                  </a:cubicBezTo>
                  <a:cubicBezTo>
                    <a:pt x="4120" y="255"/>
                    <a:pt x="3882" y="453"/>
                    <a:pt x="3645" y="612"/>
                  </a:cubicBezTo>
                  <a:cubicBezTo>
                    <a:pt x="3447" y="810"/>
                    <a:pt x="3209" y="968"/>
                    <a:pt x="2971" y="1166"/>
                  </a:cubicBezTo>
                  <a:cubicBezTo>
                    <a:pt x="2496" y="1483"/>
                    <a:pt x="1981" y="1840"/>
                    <a:pt x="1506" y="2117"/>
                  </a:cubicBezTo>
                  <a:cubicBezTo>
                    <a:pt x="1149" y="2354"/>
                    <a:pt x="792" y="2553"/>
                    <a:pt x="436" y="2751"/>
                  </a:cubicBezTo>
                  <a:cubicBezTo>
                    <a:pt x="357" y="2830"/>
                    <a:pt x="159" y="2869"/>
                    <a:pt x="79" y="2949"/>
                  </a:cubicBezTo>
                  <a:cubicBezTo>
                    <a:pt x="0" y="2988"/>
                    <a:pt x="0" y="3068"/>
                    <a:pt x="0" y="3147"/>
                  </a:cubicBezTo>
                  <a:cubicBezTo>
                    <a:pt x="40" y="3186"/>
                    <a:pt x="40" y="3186"/>
                    <a:pt x="79" y="3226"/>
                  </a:cubicBezTo>
                  <a:lnTo>
                    <a:pt x="238" y="3226"/>
                  </a:lnTo>
                  <a:cubicBezTo>
                    <a:pt x="634" y="2988"/>
                    <a:pt x="1030" y="2751"/>
                    <a:pt x="1466" y="2513"/>
                  </a:cubicBezTo>
                  <a:cubicBezTo>
                    <a:pt x="1545" y="2473"/>
                    <a:pt x="1664" y="2434"/>
                    <a:pt x="1783" y="2354"/>
                  </a:cubicBezTo>
                  <a:cubicBezTo>
                    <a:pt x="1862" y="2315"/>
                    <a:pt x="1981" y="2236"/>
                    <a:pt x="2060" y="2196"/>
                  </a:cubicBezTo>
                  <a:cubicBezTo>
                    <a:pt x="2258" y="2077"/>
                    <a:pt x="2456" y="1958"/>
                    <a:pt x="2654" y="1840"/>
                  </a:cubicBezTo>
                  <a:cubicBezTo>
                    <a:pt x="3011" y="1602"/>
                    <a:pt x="3407" y="1325"/>
                    <a:pt x="3763" y="1047"/>
                  </a:cubicBezTo>
                  <a:cubicBezTo>
                    <a:pt x="4001" y="849"/>
                    <a:pt x="4239" y="651"/>
                    <a:pt x="4437" y="453"/>
                  </a:cubicBezTo>
                  <a:cubicBezTo>
                    <a:pt x="4476" y="413"/>
                    <a:pt x="4516" y="334"/>
                    <a:pt x="4595" y="295"/>
                  </a:cubicBezTo>
                  <a:cubicBezTo>
                    <a:pt x="4542" y="295"/>
                    <a:pt x="4507" y="277"/>
                    <a:pt x="4466" y="277"/>
                  </a:cubicBezTo>
                  <a:cubicBezTo>
                    <a:pt x="4446" y="277"/>
                    <a:pt x="4424" y="281"/>
                    <a:pt x="4397" y="295"/>
                  </a:cubicBezTo>
                  <a:cubicBezTo>
                    <a:pt x="4437" y="215"/>
                    <a:pt x="4516" y="176"/>
                    <a:pt x="4595" y="57"/>
                  </a:cubicBezTo>
                  <a:cubicBezTo>
                    <a:pt x="4567" y="29"/>
                    <a:pt x="4500" y="1"/>
                    <a:pt x="4448"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4" name="Google Shape;1582;p50">
              <a:extLst>
                <a:ext uri="{FF2B5EF4-FFF2-40B4-BE49-F238E27FC236}">
                  <a16:creationId xmlns:a16="http://schemas.microsoft.com/office/drawing/2014/main" id="{F33AFE6D-7817-69A3-8728-5C066319CA4F}"/>
                </a:ext>
              </a:extLst>
            </p:cNvPr>
            <p:cNvSpPr/>
            <p:nvPr/>
          </p:nvSpPr>
          <p:spPr>
            <a:xfrm>
              <a:off x="4330400" y="2754500"/>
              <a:ext cx="17850" cy="18825"/>
            </a:xfrm>
            <a:custGeom>
              <a:avLst/>
              <a:gdLst/>
              <a:ahLst/>
              <a:cxnLst/>
              <a:rect l="l" t="t" r="r" b="b"/>
              <a:pathLst>
                <a:path w="714" h="753" extrusionOk="0">
                  <a:moveTo>
                    <a:pt x="674" y="0"/>
                  </a:moveTo>
                  <a:cubicBezTo>
                    <a:pt x="476" y="40"/>
                    <a:pt x="238" y="80"/>
                    <a:pt x="0" y="80"/>
                  </a:cubicBezTo>
                  <a:cubicBezTo>
                    <a:pt x="0" y="159"/>
                    <a:pt x="0" y="198"/>
                    <a:pt x="0" y="238"/>
                  </a:cubicBezTo>
                  <a:lnTo>
                    <a:pt x="40" y="753"/>
                  </a:lnTo>
                  <a:cubicBezTo>
                    <a:pt x="278" y="713"/>
                    <a:pt x="476" y="674"/>
                    <a:pt x="713" y="634"/>
                  </a:cubicBezTo>
                  <a:cubicBezTo>
                    <a:pt x="713" y="555"/>
                    <a:pt x="713" y="476"/>
                    <a:pt x="674" y="436"/>
                  </a:cubicBezTo>
                  <a:cubicBezTo>
                    <a:pt x="674" y="278"/>
                    <a:pt x="674" y="119"/>
                    <a:pt x="674"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5" name="Google Shape;1583;p50">
              <a:extLst>
                <a:ext uri="{FF2B5EF4-FFF2-40B4-BE49-F238E27FC236}">
                  <a16:creationId xmlns:a16="http://schemas.microsoft.com/office/drawing/2014/main" id="{4C93615A-01D0-FDAF-80D8-67FCA35BFA7E}"/>
                </a:ext>
              </a:extLst>
            </p:cNvPr>
            <p:cNvSpPr/>
            <p:nvPr/>
          </p:nvSpPr>
          <p:spPr>
            <a:xfrm>
              <a:off x="2919200" y="2555950"/>
              <a:ext cx="1441925" cy="547700"/>
            </a:xfrm>
            <a:custGeom>
              <a:avLst/>
              <a:gdLst/>
              <a:ahLst/>
              <a:cxnLst/>
              <a:rect l="l" t="t" r="r" b="b"/>
              <a:pathLst>
                <a:path w="57677" h="21908" extrusionOk="0">
                  <a:moveTo>
                    <a:pt x="7424" y="0"/>
                  </a:moveTo>
                  <a:cubicBezTo>
                    <a:pt x="6420" y="0"/>
                    <a:pt x="5540" y="165"/>
                    <a:pt x="4715" y="495"/>
                  </a:cubicBezTo>
                  <a:cubicBezTo>
                    <a:pt x="3962" y="812"/>
                    <a:pt x="3249" y="1248"/>
                    <a:pt x="2536" y="1961"/>
                  </a:cubicBezTo>
                  <a:cubicBezTo>
                    <a:pt x="1664" y="2713"/>
                    <a:pt x="1149" y="3743"/>
                    <a:pt x="674" y="4813"/>
                  </a:cubicBezTo>
                  <a:cubicBezTo>
                    <a:pt x="397" y="5447"/>
                    <a:pt x="159" y="6120"/>
                    <a:pt x="80" y="6833"/>
                  </a:cubicBezTo>
                  <a:cubicBezTo>
                    <a:pt x="80" y="6873"/>
                    <a:pt x="40" y="6952"/>
                    <a:pt x="40" y="7031"/>
                  </a:cubicBezTo>
                  <a:cubicBezTo>
                    <a:pt x="1" y="7229"/>
                    <a:pt x="1" y="7467"/>
                    <a:pt x="1" y="7665"/>
                  </a:cubicBezTo>
                  <a:cubicBezTo>
                    <a:pt x="1" y="7823"/>
                    <a:pt x="1" y="7982"/>
                    <a:pt x="1" y="8101"/>
                  </a:cubicBezTo>
                  <a:cubicBezTo>
                    <a:pt x="120" y="9566"/>
                    <a:pt x="872" y="10834"/>
                    <a:pt x="1783" y="11904"/>
                  </a:cubicBezTo>
                  <a:cubicBezTo>
                    <a:pt x="2417" y="12696"/>
                    <a:pt x="3130" y="13409"/>
                    <a:pt x="3922" y="14003"/>
                  </a:cubicBezTo>
                  <a:cubicBezTo>
                    <a:pt x="6180" y="15786"/>
                    <a:pt x="8676" y="17251"/>
                    <a:pt x="11369" y="18281"/>
                  </a:cubicBezTo>
                  <a:cubicBezTo>
                    <a:pt x="12162" y="18598"/>
                    <a:pt x="12954" y="18875"/>
                    <a:pt x="13746" y="19113"/>
                  </a:cubicBezTo>
                  <a:cubicBezTo>
                    <a:pt x="15291" y="19549"/>
                    <a:pt x="16836" y="19905"/>
                    <a:pt x="18420" y="20143"/>
                  </a:cubicBezTo>
                  <a:cubicBezTo>
                    <a:pt x="19015" y="20222"/>
                    <a:pt x="19569" y="20301"/>
                    <a:pt x="20163" y="20381"/>
                  </a:cubicBezTo>
                  <a:cubicBezTo>
                    <a:pt x="20243" y="20381"/>
                    <a:pt x="20282" y="20460"/>
                    <a:pt x="20282" y="20539"/>
                  </a:cubicBezTo>
                  <a:cubicBezTo>
                    <a:pt x="20282" y="20579"/>
                    <a:pt x="20282" y="20579"/>
                    <a:pt x="20243" y="20618"/>
                  </a:cubicBezTo>
                  <a:cubicBezTo>
                    <a:pt x="25242" y="21359"/>
                    <a:pt x="31372" y="21907"/>
                    <a:pt x="37565" y="21907"/>
                  </a:cubicBezTo>
                  <a:cubicBezTo>
                    <a:pt x="39320" y="21907"/>
                    <a:pt x="41081" y="21863"/>
                    <a:pt x="42822" y="21767"/>
                  </a:cubicBezTo>
                  <a:cubicBezTo>
                    <a:pt x="46268" y="21569"/>
                    <a:pt x="49635" y="21173"/>
                    <a:pt x="52725" y="20539"/>
                  </a:cubicBezTo>
                  <a:cubicBezTo>
                    <a:pt x="53794" y="20301"/>
                    <a:pt x="54864" y="20024"/>
                    <a:pt x="55894" y="19747"/>
                  </a:cubicBezTo>
                  <a:cubicBezTo>
                    <a:pt x="56488" y="19588"/>
                    <a:pt x="57082" y="19390"/>
                    <a:pt x="57676" y="19192"/>
                  </a:cubicBezTo>
                  <a:cubicBezTo>
                    <a:pt x="57637" y="18994"/>
                    <a:pt x="57637" y="18796"/>
                    <a:pt x="57637" y="18598"/>
                  </a:cubicBezTo>
                  <a:cubicBezTo>
                    <a:pt x="57597" y="18242"/>
                    <a:pt x="57597" y="17885"/>
                    <a:pt x="57557" y="17529"/>
                  </a:cubicBezTo>
                  <a:cubicBezTo>
                    <a:pt x="57557" y="17449"/>
                    <a:pt x="57557" y="17370"/>
                    <a:pt x="57557" y="17330"/>
                  </a:cubicBezTo>
                  <a:cubicBezTo>
                    <a:pt x="57518" y="16697"/>
                    <a:pt x="57439" y="16063"/>
                    <a:pt x="57439" y="15429"/>
                  </a:cubicBezTo>
                  <a:cubicBezTo>
                    <a:pt x="57399" y="14835"/>
                    <a:pt x="57359" y="14241"/>
                    <a:pt x="57359" y="13647"/>
                  </a:cubicBezTo>
                  <a:cubicBezTo>
                    <a:pt x="57320" y="13092"/>
                    <a:pt x="57280" y="12577"/>
                    <a:pt x="57280" y="12022"/>
                  </a:cubicBezTo>
                  <a:cubicBezTo>
                    <a:pt x="57241" y="11270"/>
                    <a:pt x="57201" y="10517"/>
                    <a:pt x="57201" y="9764"/>
                  </a:cubicBezTo>
                  <a:cubicBezTo>
                    <a:pt x="57161" y="9368"/>
                    <a:pt x="57161" y="8972"/>
                    <a:pt x="57161" y="8576"/>
                  </a:cubicBezTo>
                  <a:cubicBezTo>
                    <a:pt x="56924" y="8616"/>
                    <a:pt x="56726" y="8655"/>
                    <a:pt x="56488" y="8695"/>
                  </a:cubicBezTo>
                  <a:lnTo>
                    <a:pt x="56448" y="8180"/>
                  </a:lnTo>
                  <a:cubicBezTo>
                    <a:pt x="56448" y="8140"/>
                    <a:pt x="56448" y="8101"/>
                    <a:pt x="56448" y="8022"/>
                  </a:cubicBezTo>
                  <a:cubicBezTo>
                    <a:pt x="55577" y="8180"/>
                    <a:pt x="54705" y="8299"/>
                    <a:pt x="53794" y="8418"/>
                  </a:cubicBezTo>
                  <a:cubicBezTo>
                    <a:pt x="51893" y="8655"/>
                    <a:pt x="49991" y="8853"/>
                    <a:pt x="48050" y="8853"/>
                  </a:cubicBezTo>
                  <a:cubicBezTo>
                    <a:pt x="47821" y="8856"/>
                    <a:pt x="47592" y="8858"/>
                    <a:pt x="47363" y="8858"/>
                  </a:cubicBezTo>
                  <a:cubicBezTo>
                    <a:pt x="44389" y="8858"/>
                    <a:pt x="41444" y="8619"/>
                    <a:pt x="38464" y="8140"/>
                  </a:cubicBezTo>
                  <a:cubicBezTo>
                    <a:pt x="38306" y="8101"/>
                    <a:pt x="38147" y="8101"/>
                    <a:pt x="37989" y="8061"/>
                  </a:cubicBezTo>
                  <a:cubicBezTo>
                    <a:pt x="34622" y="7507"/>
                    <a:pt x="31334" y="6754"/>
                    <a:pt x="28086" y="5764"/>
                  </a:cubicBezTo>
                  <a:cubicBezTo>
                    <a:pt x="27412" y="5566"/>
                    <a:pt x="26779" y="5367"/>
                    <a:pt x="26145" y="5169"/>
                  </a:cubicBezTo>
                  <a:cubicBezTo>
                    <a:pt x="24283" y="4615"/>
                    <a:pt x="22421" y="4021"/>
                    <a:pt x="20599" y="3347"/>
                  </a:cubicBezTo>
                  <a:cubicBezTo>
                    <a:pt x="20599" y="3387"/>
                    <a:pt x="20599" y="3387"/>
                    <a:pt x="20599" y="3387"/>
                  </a:cubicBezTo>
                  <a:cubicBezTo>
                    <a:pt x="20569" y="3476"/>
                    <a:pt x="20495" y="3521"/>
                    <a:pt x="20426" y="3521"/>
                  </a:cubicBezTo>
                  <a:cubicBezTo>
                    <a:pt x="20404" y="3521"/>
                    <a:pt x="20381" y="3516"/>
                    <a:pt x="20361" y="3506"/>
                  </a:cubicBezTo>
                  <a:cubicBezTo>
                    <a:pt x="19054" y="2991"/>
                    <a:pt x="17747" y="2436"/>
                    <a:pt x="16440" y="1921"/>
                  </a:cubicBezTo>
                  <a:cubicBezTo>
                    <a:pt x="15687" y="1644"/>
                    <a:pt x="14974" y="1367"/>
                    <a:pt x="14222" y="1129"/>
                  </a:cubicBezTo>
                  <a:cubicBezTo>
                    <a:pt x="13152" y="772"/>
                    <a:pt x="12043" y="495"/>
                    <a:pt x="10934" y="297"/>
                  </a:cubicBezTo>
                  <a:cubicBezTo>
                    <a:pt x="9983" y="139"/>
                    <a:pt x="9032" y="20"/>
                    <a:pt x="8042" y="20"/>
                  </a:cubicBezTo>
                  <a:cubicBezTo>
                    <a:pt x="7831" y="7"/>
                    <a:pt x="7625" y="0"/>
                    <a:pt x="7424"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6" name="Google Shape;1584;p50">
              <a:extLst>
                <a:ext uri="{FF2B5EF4-FFF2-40B4-BE49-F238E27FC236}">
                  <a16:creationId xmlns:a16="http://schemas.microsoft.com/office/drawing/2014/main" id="{D79C03B5-0FF3-F05A-4FB3-30DC79A1C8DA}"/>
                </a:ext>
              </a:extLst>
            </p:cNvPr>
            <p:cNvSpPr/>
            <p:nvPr/>
          </p:nvSpPr>
          <p:spPr>
            <a:xfrm>
              <a:off x="2948925" y="2595050"/>
              <a:ext cx="21800" cy="27750"/>
            </a:xfrm>
            <a:custGeom>
              <a:avLst/>
              <a:gdLst/>
              <a:ahLst/>
              <a:cxnLst/>
              <a:rect l="l" t="t" r="r" b="b"/>
              <a:pathLst>
                <a:path w="872" h="1110" extrusionOk="0">
                  <a:moveTo>
                    <a:pt x="753" y="1"/>
                  </a:moveTo>
                  <a:cubicBezTo>
                    <a:pt x="634" y="120"/>
                    <a:pt x="555" y="238"/>
                    <a:pt x="475" y="357"/>
                  </a:cubicBezTo>
                  <a:cubicBezTo>
                    <a:pt x="436" y="436"/>
                    <a:pt x="357" y="555"/>
                    <a:pt x="277" y="674"/>
                  </a:cubicBezTo>
                  <a:cubicBezTo>
                    <a:pt x="238" y="753"/>
                    <a:pt x="159" y="872"/>
                    <a:pt x="79" y="991"/>
                  </a:cubicBezTo>
                  <a:cubicBezTo>
                    <a:pt x="79" y="998"/>
                    <a:pt x="78" y="1004"/>
                    <a:pt x="76" y="1011"/>
                  </a:cubicBezTo>
                  <a:lnTo>
                    <a:pt x="76" y="1011"/>
                  </a:lnTo>
                  <a:cubicBezTo>
                    <a:pt x="322" y="688"/>
                    <a:pt x="548" y="371"/>
                    <a:pt x="872" y="120"/>
                  </a:cubicBezTo>
                  <a:cubicBezTo>
                    <a:pt x="872" y="120"/>
                    <a:pt x="872" y="80"/>
                    <a:pt x="872" y="80"/>
                  </a:cubicBezTo>
                  <a:cubicBezTo>
                    <a:pt x="832" y="40"/>
                    <a:pt x="792" y="40"/>
                    <a:pt x="753" y="1"/>
                  </a:cubicBezTo>
                  <a:close/>
                  <a:moveTo>
                    <a:pt x="76" y="1011"/>
                  </a:moveTo>
                  <a:cubicBezTo>
                    <a:pt x="51" y="1044"/>
                    <a:pt x="26" y="1077"/>
                    <a:pt x="0" y="1110"/>
                  </a:cubicBezTo>
                  <a:cubicBezTo>
                    <a:pt x="33" y="1077"/>
                    <a:pt x="66" y="1044"/>
                    <a:pt x="76" y="101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7" name="Google Shape;1585;p50">
              <a:extLst>
                <a:ext uri="{FF2B5EF4-FFF2-40B4-BE49-F238E27FC236}">
                  <a16:creationId xmlns:a16="http://schemas.microsoft.com/office/drawing/2014/main" id="{54605004-6E86-6402-BB41-D8A74C054706}"/>
                </a:ext>
              </a:extLst>
            </p:cNvPr>
            <p:cNvSpPr/>
            <p:nvPr/>
          </p:nvSpPr>
          <p:spPr>
            <a:xfrm>
              <a:off x="3017250" y="2557425"/>
              <a:ext cx="10925" cy="3975"/>
            </a:xfrm>
            <a:custGeom>
              <a:avLst/>
              <a:gdLst/>
              <a:ahLst/>
              <a:cxnLst/>
              <a:rect l="l" t="t" r="r" b="b"/>
              <a:pathLst>
                <a:path w="437" h="159" extrusionOk="0">
                  <a:moveTo>
                    <a:pt x="436" y="0"/>
                  </a:moveTo>
                  <a:lnTo>
                    <a:pt x="436" y="0"/>
                  </a:lnTo>
                  <a:cubicBezTo>
                    <a:pt x="278" y="40"/>
                    <a:pt x="119" y="80"/>
                    <a:pt x="0" y="159"/>
                  </a:cubicBezTo>
                  <a:lnTo>
                    <a:pt x="80" y="159"/>
                  </a:lnTo>
                  <a:cubicBezTo>
                    <a:pt x="198" y="119"/>
                    <a:pt x="317" y="80"/>
                    <a:pt x="436"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8" name="Google Shape;1586;p50">
              <a:extLst>
                <a:ext uri="{FF2B5EF4-FFF2-40B4-BE49-F238E27FC236}">
                  <a16:creationId xmlns:a16="http://schemas.microsoft.com/office/drawing/2014/main" id="{5267E96E-7501-D25B-6D70-20D5A830C21A}"/>
                </a:ext>
              </a:extLst>
            </p:cNvPr>
            <p:cNvSpPr/>
            <p:nvPr/>
          </p:nvSpPr>
          <p:spPr>
            <a:xfrm>
              <a:off x="3263825" y="3038725"/>
              <a:ext cx="161450" cy="34075"/>
            </a:xfrm>
            <a:custGeom>
              <a:avLst/>
              <a:gdLst/>
              <a:ahLst/>
              <a:cxnLst/>
              <a:rect l="l" t="t" r="r" b="b"/>
              <a:pathLst>
                <a:path w="6458" h="1363" extrusionOk="0">
                  <a:moveTo>
                    <a:pt x="1" y="0"/>
                  </a:moveTo>
                  <a:cubicBezTo>
                    <a:pt x="1" y="79"/>
                    <a:pt x="1" y="198"/>
                    <a:pt x="1" y="277"/>
                  </a:cubicBezTo>
                  <a:cubicBezTo>
                    <a:pt x="397" y="396"/>
                    <a:pt x="753" y="475"/>
                    <a:pt x="1150" y="594"/>
                  </a:cubicBezTo>
                  <a:cubicBezTo>
                    <a:pt x="2853" y="990"/>
                    <a:pt x="4596" y="1109"/>
                    <a:pt x="6339" y="1347"/>
                  </a:cubicBezTo>
                  <a:cubicBezTo>
                    <a:pt x="6349" y="1358"/>
                    <a:pt x="6363" y="1362"/>
                    <a:pt x="6377" y="1362"/>
                  </a:cubicBezTo>
                  <a:cubicBezTo>
                    <a:pt x="6415" y="1362"/>
                    <a:pt x="6458" y="1326"/>
                    <a:pt x="6458" y="1268"/>
                  </a:cubicBezTo>
                  <a:cubicBezTo>
                    <a:pt x="3962" y="911"/>
                    <a:pt x="1783" y="475"/>
                    <a:pt x="1"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9" name="Google Shape;1587;p50">
              <a:extLst>
                <a:ext uri="{FF2B5EF4-FFF2-40B4-BE49-F238E27FC236}">
                  <a16:creationId xmlns:a16="http://schemas.microsoft.com/office/drawing/2014/main" id="{FB7F0FA1-E78D-EB34-49A2-9ECE015EF9B3}"/>
                </a:ext>
              </a:extLst>
            </p:cNvPr>
            <p:cNvSpPr/>
            <p:nvPr/>
          </p:nvSpPr>
          <p:spPr>
            <a:xfrm>
              <a:off x="3198475" y="2552475"/>
              <a:ext cx="72325" cy="26750"/>
            </a:xfrm>
            <a:custGeom>
              <a:avLst/>
              <a:gdLst/>
              <a:ahLst/>
              <a:cxnLst/>
              <a:rect l="l" t="t" r="r" b="b"/>
              <a:pathLst>
                <a:path w="2893" h="1070" extrusionOk="0">
                  <a:moveTo>
                    <a:pt x="119" y="0"/>
                  </a:moveTo>
                  <a:cubicBezTo>
                    <a:pt x="80" y="40"/>
                    <a:pt x="40" y="80"/>
                    <a:pt x="0" y="159"/>
                  </a:cubicBezTo>
                  <a:cubicBezTo>
                    <a:pt x="991" y="396"/>
                    <a:pt x="1941" y="713"/>
                    <a:pt x="2892" y="1070"/>
                  </a:cubicBezTo>
                  <a:cubicBezTo>
                    <a:pt x="2813" y="911"/>
                    <a:pt x="2734" y="793"/>
                    <a:pt x="2654" y="634"/>
                  </a:cubicBezTo>
                  <a:cubicBezTo>
                    <a:pt x="1823" y="396"/>
                    <a:pt x="991" y="159"/>
                    <a:pt x="119"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0" name="Google Shape;1588;p50">
              <a:extLst>
                <a:ext uri="{FF2B5EF4-FFF2-40B4-BE49-F238E27FC236}">
                  <a16:creationId xmlns:a16="http://schemas.microsoft.com/office/drawing/2014/main" id="{F1AFC283-7DBB-0A7A-8BFC-500FB869CA0A}"/>
                </a:ext>
              </a:extLst>
            </p:cNvPr>
            <p:cNvSpPr/>
            <p:nvPr/>
          </p:nvSpPr>
          <p:spPr>
            <a:xfrm>
              <a:off x="3264825" y="2568325"/>
              <a:ext cx="170350" cy="71325"/>
            </a:xfrm>
            <a:custGeom>
              <a:avLst/>
              <a:gdLst/>
              <a:ahLst/>
              <a:cxnLst/>
              <a:rect l="l" t="t" r="r" b="b"/>
              <a:pathLst>
                <a:path w="6814" h="2853" extrusionOk="0">
                  <a:moveTo>
                    <a:pt x="0" y="0"/>
                  </a:moveTo>
                  <a:lnTo>
                    <a:pt x="0" y="0"/>
                  </a:lnTo>
                  <a:cubicBezTo>
                    <a:pt x="80" y="159"/>
                    <a:pt x="159" y="277"/>
                    <a:pt x="238" y="436"/>
                  </a:cubicBezTo>
                  <a:cubicBezTo>
                    <a:pt x="951" y="674"/>
                    <a:pt x="1664" y="951"/>
                    <a:pt x="2377" y="1228"/>
                  </a:cubicBezTo>
                  <a:cubicBezTo>
                    <a:pt x="3090" y="1505"/>
                    <a:pt x="3803" y="1743"/>
                    <a:pt x="4516" y="2020"/>
                  </a:cubicBezTo>
                  <a:cubicBezTo>
                    <a:pt x="5269" y="2298"/>
                    <a:pt x="6021" y="2615"/>
                    <a:pt x="6774" y="2852"/>
                  </a:cubicBezTo>
                  <a:cubicBezTo>
                    <a:pt x="6814" y="2654"/>
                    <a:pt x="6576" y="2615"/>
                    <a:pt x="6457" y="2535"/>
                  </a:cubicBezTo>
                  <a:cubicBezTo>
                    <a:pt x="6180" y="2417"/>
                    <a:pt x="5942" y="2337"/>
                    <a:pt x="5665" y="2218"/>
                  </a:cubicBezTo>
                  <a:cubicBezTo>
                    <a:pt x="4556" y="1743"/>
                    <a:pt x="3486" y="1228"/>
                    <a:pt x="2377" y="832"/>
                  </a:cubicBezTo>
                  <a:cubicBezTo>
                    <a:pt x="2060" y="713"/>
                    <a:pt x="1704" y="594"/>
                    <a:pt x="1347" y="436"/>
                  </a:cubicBezTo>
                  <a:cubicBezTo>
                    <a:pt x="991" y="317"/>
                    <a:pt x="634" y="238"/>
                    <a:pt x="278" y="119"/>
                  </a:cubicBezTo>
                  <a:cubicBezTo>
                    <a:pt x="198" y="79"/>
                    <a:pt x="80" y="40"/>
                    <a:pt x="0"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1" name="Google Shape;1589;p50">
              <a:extLst>
                <a:ext uri="{FF2B5EF4-FFF2-40B4-BE49-F238E27FC236}">
                  <a16:creationId xmlns:a16="http://schemas.microsoft.com/office/drawing/2014/main" id="{BE4C3F5B-7F24-AE7F-DE0E-B57C0331FCA9}"/>
                </a:ext>
              </a:extLst>
            </p:cNvPr>
            <p:cNvSpPr/>
            <p:nvPr/>
          </p:nvSpPr>
          <p:spPr>
            <a:xfrm>
              <a:off x="2904350" y="2727750"/>
              <a:ext cx="359500" cy="317925"/>
            </a:xfrm>
            <a:custGeom>
              <a:avLst/>
              <a:gdLst/>
              <a:ahLst/>
              <a:cxnLst/>
              <a:rect l="l" t="t" r="r" b="b"/>
              <a:pathLst>
                <a:path w="14380" h="12717" extrusionOk="0">
                  <a:moveTo>
                    <a:pt x="80" y="1"/>
                  </a:moveTo>
                  <a:lnTo>
                    <a:pt x="80" y="1"/>
                  </a:lnTo>
                  <a:cubicBezTo>
                    <a:pt x="1" y="595"/>
                    <a:pt x="1" y="1229"/>
                    <a:pt x="119" y="1863"/>
                  </a:cubicBezTo>
                  <a:cubicBezTo>
                    <a:pt x="436" y="3407"/>
                    <a:pt x="1387" y="4754"/>
                    <a:pt x="2417" y="5903"/>
                  </a:cubicBezTo>
                  <a:cubicBezTo>
                    <a:pt x="4199" y="7923"/>
                    <a:pt x="6537" y="9230"/>
                    <a:pt x="8874" y="10538"/>
                  </a:cubicBezTo>
                  <a:cubicBezTo>
                    <a:pt x="10656" y="11449"/>
                    <a:pt x="12478" y="12162"/>
                    <a:pt x="14380" y="12716"/>
                  </a:cubicBezTo>
                  <a:cubicBezTo>
                    <a:pt x="14380" y="12637"/>
                    <a:pt x="14380" y="12518"/>
                    <a:pt x="14380" y="12439"/>
                  </a:cubicBezTo>
                  <a:cubicBezTo>
                    <a:pt x="12756" y="12043"/>
                    <a:pt x="11448" y="11607"/>
                    <a:pt x="10617" y="11171"/>
                  </a:cubicBezTo>
                  <a:cubicBezTo>
                    <a:pt x="7487" y="9666"/>
                    <a:pt x="4279" y="7923"/>
                    <a:pt x="2179" y="5071"/>
                  </a:cubicBezTo>
                  <a:cubicBezTo>
                    <a:pt x="1466" y="4160"/>
                    <a:pt x="674" y="2694"/>
                    <a:pt x="199" y="1229"/>
                  </a:cubicBezTo>
                  <a:cubicBezTo>
                    <a:pt x="238" y="1150"/>
                    <a:pt x="238" y="1031"/>
                    <a:pt x="238" y="951"/>
                  </a:cubicBezTo>
                  <a:cubicBezTo>
                    <a:pt x="278" y="833"/>
                    <a:pt x="278" y="674"/>
                    <a:pt x="278" y="555"/>
                  </a:cubicBezTo>
                  <a:cubicBezTo>
                    <a:pt x="317" y="516"/>
                    <a:pt x="317" y="437"/>
                    <a:pt x="317" y="397"/>
                  </a:cubicBezTo>
                  <a:cubicBezTo>
                    <a:pt x="238" y="238"/>
                    <a:pt x="159" y="120"/>
                    <a:pt x="80"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2" name="Google Shape;1590;p50">
              <a:extLst>
                <a:ext uri="{FF2B5EF4-FFF2-40B4-BE49-F238E27FC236}">
                  <a16:creationId xmlns:a16="http://schemas.microsoft.com/office/drawing/2014/main" id="{B23222D4-6018-5B32-EEE7-72426D89E5AC}"/>
                </a:ext>
              </a:extLst>
            </p:cNvPr>
            <p:cNvSpPr/>
            <p:nvPr/>
          </p:nvSpPr>
          <p:spPr>
            <a:xfrm>
              <a:off x="2910300" y="2622775"/>
              <a:ext cx="38650" cy="95100"/>
            </a:xfrm>
            <a:custGeom>
              <a:avLst/>
              <a:gdLst/>
              <a:ahLst/>
              <a:cxnLst/>
              <a:rect l="l" t="t" r="r" b="b"/>
              <a:pathLst>
                <a:path w="1546" h="3804" extrusionOk="0">
                  <a:moveTo>
                    <a:pt x="1545" y="1"/>
                  </a:moveTo>
                  <a:lnTo>
                    <a:pt x="1545" y="1"/>
                  </a:lnTo>
                  <a:cubicBezTo>
                    <a:pt x="1149" y="595"/>
                    <a:pt x="792" y="1268"/>
                    <a:pt x="515" y="1942"/>
                  </a:cubicBezTo>
                  <a:cubicBezTo>
                    <a:pt x="317" y="2378"/>
                    <a:pt x="119" y="2853"/>
                    <a:pt x="0" y="3328"/>
                  </a:cubicBezTo>
                  <a:cubicBezTo>
                    <a:pt x="79" y="3487"/>
                    <a:pt x="159" y="3645"/>
                    <a:pt x="238" y="3804"/>
                  </a:cubicBezTo>
                  <a:cubicBezTo>
                    <a:pt x="238" y="3764"/>
                    <a:pt x="238" y="3764"/>
                    <a:pt x="238" y="3764"/>
                  </a:cubicBezTo>
                  <a:cubicBezTo>
                    <a:pt x="277" y="3606"/>
                    <a:pt x="277" y="3447"/>
                    <a:pt x="317" y="3289"/>
                  </a:cubicBezTo>
                  <a:cubicBezTo>
                    <a:pt x="396" y="3091"/>
                    <a:pt x="436" y="2932"/>
                    <a:pt x="476" y="2734"/>
                  </a:cubicBezTo>
                  <a:cubicBezTo>
                    <a:pt x="555" y="2496"/>
                    <a:pt x="634" y="2219"/>
                    <a:pt x="713" y="1942"/>
                  </a:cubicBezTo>
                  <a:cubicBezTo>
                    <a:pt x="753" y="1823"/>
                    <a:pt x="792" y="1665"/>
                    <a:pt x="872" y="1546"/>
                  </a:cubicBezTo>
                  <a:cubicBezTo>
                    <a:pt x="911" y="1427"/>
                    <a:pt x="991" y="1268"/>
                    <a:pt x="1030" y="1110"/>
                  </a:cubicBezTo>
                  <a:cubicBezTo>
                    <a:pt x="1109" y="912"/>
                    <a:pt x="1189" y="714"/>
                    <a:pt x="1307" y="516"/>
                  </a:cubicBezTo>
                  <a:cubicBezTo>
                    <a:pt x="1347" y="397"/>
                    <a:pt x="1387" y="318"/>
                    <a:pt x="1466" y="199"/>
                  </a:cubicBezTo>
                  <a:cubicBezTo>
                    <a:pt x="1505" y="159"/>
                    <a:pt x="1505" y="80"/>
                    <a:pt x="1545"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3" name="Google Shape;1591;p50">
              <a:extLst>
                <a:ext uri="{FF2B5EF4-FFF2-40B4-BE49-F238E27FC236}">
                  <a16:creationId xmlns:a16="http://schemas.microsoft.com/office/drawing/2014/main" id="{4AB28F54-C8C0-4114-6AB6-9ECEAEC5471F}"/>
                </a:ext>
              </a:extLst>
            </p:cNvPr>
            <p:cNvSpPr/>
            <p:nvPr/>
          </p:nvSpPr>
          <p:spPr>
            <a:xfrm>
              <a:off x="2906325" y="2710925"/>
              <a:ext cx="8950" cy="26750"/>
            </a:xfrm>
            <a:custGeom>
              <a:avLst/>
              <a:gdLst/>
              <a:ahLst/>
              <a:cxnLst/>
              <a:rect l="l" t="t" r="r" b="b"/>
              <a:pathLst>
                <a:path w="358" h="1070" extrusionOk="0">
                  <a:moveTo>
                    <a:pt x="120" y="0"/>
                  </a:moveTo>
                  <a:cubicBezTo>
                    <a:pt x="80" y="238"/>
                    <a:pt x="40" y="436"/>
                    <a:pt x="1" y="674"/>
                  </a:cubicBezTo>
                  <a:cubicBezTo>
                    <a:pt x="80" y="793"/>
                    <a:pt x="159" y="911"/>
                    <a:pt x="238" y="1070"/>
                  </a:cubicBezTo>
                  <a:cubicBezTo>
                    <a:pt x="278" y="911"/>
                    <a:pt x="278" y="793"/>
                    <a:pt x="318" y="674"/>
                  </a:cubicBezTo>
                  <a:cubicBezTo>
                    <a:pt x="318" y="595"/>
                    <a:pt x="318" y="515"/>
                    <a:pt x="357" y="436"/>
                  </a:cubicBezTo>
                  <a:cubicBezTo>
                    <a:pt x="278" y="317"/>
                    <a:pt x="199" y="159"/>
                    <a:pt x="120"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4" name="Google Shape;1592;p50">
              <a:extLst>
                <a:ext uri="{FF2B5EF4-FFF2-40B4-BE49-F238E27FC236}">
                  <a16:creationId xmlns:a16="http://schemas.microsoft.com/office/drawing/2014/main" id="{F2CD9701-9927-8C99-1F62-45EE76DBD585}"/>
                </a:ext>
              </a:extLst>
            </p:cNvPr>
            <p:cNvSpPr/>
            <p:nvPr/>
          </p:nvSpPr>
          <p:spPr>
            <a:xfrm>
              <a:off x="2909300" y="2705975"/>
              <a:ext cx="6950" cy="15875"/>
            </a:xfrm>
            <a:custGeom>
              <a:avLst/>
              <a:gdLst/>
              <a:ahLst/>
              <a:cxnLst/>
              <a:rect l="l" t="t" r="r" b="b"/>
              <a:pathLst>
                <a:path w="278" h="635" extrusionOk="0">
                  <a:moveTo>
                    <a:pt x="40" y="0"/>
                  </a:moveTo>
                  <a:cubicBezTo>
                    <a:pt x="40" y="80"/>
                    <a:pt x="1" y="159"/>
                    <a:pt x="1" y="198"/>
                  </a:cubicBezTo>
                  <a:cubicBezTo>
                    <a:pt x="80" y="357"/>
                    <a:pt x="159" y="515"/>
                    <a:pt x="238" y="634"/>
                  </a:cubicBezTo>
                  <a:cubicBezTo>
                    <a:pt x="238" y="594"/>
                    <a:pt x="238" y="515"/>
                    <a:pt x="278" y="476"/>
                  </a:cubicBezTo>
                  <a:cubicBezTo>
                    <a:pt x="199" y="317"/>
                    <a:pt x="119" y="159"/>
                    <a:pt x="40"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5" name="Google Shape;1593;p50">
              <a:extLst>
                <a:ext uri="{FF2B5EF4-FFF2-40B4-BE49-F238E27FC236}">
                  <a16:creationId xmlns:a16="http://schemas.microsoft.com/office/drawing/2014/main" id="{DE8C6210-89C4-06DB-FA86-90074D88CC6B}"/>
                </a:ext>
              </a:extLst>
            </p:cNvPr>
            <p:cNvSpPr/>
            <p:nvPr/>
          </p:nvSpPr>
          <p:spPr>
            <a:xfrm>
              <a:off x="3028150" y="2542425"/>
              <a:ext cx="173325" cy="15025"/>
            </a:xfrm>
            <a:custGeom>
              <a:avLst/>
              <a:gdLst/>
              <a:ahLst/>
              <a:cxnLst/>
              <a:rect l="l" t="t" r="r" b="b"/>
              <a:pathLst>
                <a:path w="6933" h="601" extrusionOk="0">
                  <a:moveTo>
                    <a:pt x="3178" y="0"/>
                  </a:moveTo>
                  <a:cubicBezTo>
                    <a:pt x="1996" y="0"/>
                    <a:pt x="966" y="171"/>
                    <a:pt x="0" y="600"/>
                  </a:cubicBezTo>
                  <a:cubicBezTo>
                    <a:pt x="436" y="482"/>
                    <a:pt x="951" y="363"/>
                    <a:pt x="1426" y="323"/>
                  </a:cubicBezTo>
                  <a:cubicBezTo>
                    <a:pt x="2167" y="222"/>
                    <a:pt x="2914" y="164"/>
                    <a:pt x="3663" y="164"/>
                  </a:cubicBezTo>
                  <a:cubicBezTo>
                    <a:pt x="4676" y="164"/>
                    <a:pt x="5692" y="271"/>
                    <a:pt x="6695" y="521"/>
                  </a:cubicBezTo>
                  <a:cubicBezTo>
                    <a:pt x="6734" y="521"/>
                    <a:pt x="6774" y="521"/>
                    <a:pt x="6813" y="561"/>
                  </a:cubicBezTo>
                  <a:cubicBezTo>
                    <a:pt x="6853" y="482"/>
                    <a:pt x="6893" y="442"/>
                    <a:pt x="6932" y="402"/>
                  </a:cubicBezTo>
                  <a:cubicBezTo>
                    <a:pt x="5823" y="165"/>
                    <a:pt x="4714" y="46"/>
                    <a:pt x="3565" y="6"/>
                  </a:cubicBezTo>
                  <a:cubicBezTo>
                    <a:pt x="3434" y="2"/>
                    <a:pt x="3305" y="0"/>
                    <a:pt x="3178"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6" name="Google Shape;1594;p50">
              <a:extLst>
                <a:ext uri="{FF2B5EF4-FFF2-40B4-BE49-F238E27FC236}">
                  <a16:creationId xmlns:a16="http://schemas.microsoft.com/office/drawing/2014/main" id="{AC275DF0-3083-9206-1AE6-06E9800B0F3E}"/>
                </a:ext>
              </a:extLst>
            </p:cNvPr>
            <p:cNvSpPr/>
            <p:nvPr/>
          </p:nvSpPr>
          <p:spPr>
            <a:xfrm>
              <a:off x="3262850" y="3033775"/>
              <a:ext cx="163425" cy="36650"/>
            </a:xfrm>
            <a:custGeom>
              <a:avLst/>
              <a:gdLst/>
              <a:ahLst/>
              <a:cxnLst/>
              <a:rect l="l" t="t" r="r" b="b"/>
              <a:pathLst>
                <a:path w="6537" h="1466" extrusionOk="0">
                  <a:moveTo>
                    <a:pt x="0" y="0"/>
                  </a:moveTo>
                  <a:cubicBezTo>
                    <a:pt x="0" y="40"/>
                    <a:pt x="40" y="119"/>
                    <a:pt x="40" y="198"/>
                  </a:cubicBezTo>
                  <a:cubicBezTo>
                    <a:pt x="1822" y="673"/>
                    <a:pt x="4041" y="1109"/>
                    <a:pt x="6497" y="1466"/>
                  </a:cubicBezTo>
                  <a:cubicBezTo>
                    <a:pt x="6536" y="1466"/>
                    <a:pt x="6536" y="1466"/>
                    <a:pt x="6536" y="1426"/>
                  </a:cubicBezTo>
                  <a:cubicBezTo>
                    <a:pt x="6536" y="1347"/>
                    <a:pt x="6497" y="1268"/>
                    <a:pt x="6417" y="1268"/>
                  </a:cubicBezTo>
                  <a:cubicBezTo>
                    <a:pt x="5823" y="1188"/>
                    <a:pt x="5269" y="1109"/>
                    <a:pt x="4674" y="1030"/>
                  </a:cubicBezTo>
                  <a:cubicBezTo>
                    <a:pt x="3090" y="792"/>
                    <a:pt x="1545" y="436"/>
                    <a:pt x="0"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7" name="Google Shape;1595;p50">
              <a:extLst>
                <a:ext uri="{FF2B5EF4-FFF2-40B4-BE49-F238E27FC236}">
                  <a16:creationId xmlns:a16="http://schemas.microsoft.com/office/drawing/2014/main" id="{48A94DD5-4E86-13B4-D2D2-AB18D35DDEC0}"/>
                </a:ext>
              </a:extLst>
            </p:cNvPr>
            <p:cNvSpPr/>
            <p:nvPr/>
          </p:nvSpPr>
          <p:spPr>
            <a:xfrm>
              <a:off x="3192525" y="2556425"/>
              <a:ext cx="82225" cy="27750"/>
            </a:xfrm>
            <a:custGeom>
              <a:avLst/>
              <a:gdLst/>
              <a:ahLst/>
              <a:cxnLst/>
              <a:rect l="l" t="t" r="r" b="b"/>
              <a:pathLst>
                <a:path w="3289" h="1110" extrusionOk="0">
                  <a:moveTo>
                    <a:pt x="238" y="1"/>
                  </a:moveTo>
                  <a:cubicBezTo>
                    <a:pt x="159" y="80"/>
                    <a:pt x="80" y="159"/>
                    <a:pt x="1" y="278"/>
                  </a:cubicBezTo>
                  <a:cubicBezTo>
                    <a:pt x="1110" y="476"/>
                    <a:pt x="2219" y="753"/>
                    <a:pt x="3289" y="1110"/>
                  </a:cubicBezTo>
                  <a:cubicBezTo>
                    <a:pt x="3249" y="1031"/>
                    <a:pt x="3209" y="991"/>
                    <a:pt x="3130" y="912"/>
                  </a:cubicBezTo>
                  <a:cubicBezTo>
                    <a:pt x="2179" y="555"/>
                    <a:pt x="1229" y="238"/>
                    <a:pt x="238"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8" name="Google Shape;1596;p50">
              <a:extLst>
                <a:ext uri="{FF2B5EF4-FFF2-40B4-BE49-F238E27FC236}">
                  <a16:creationId xmlns:a16="http://schemas.microsoft.com/office/drawing/2014/main" id="{546A77F8-620A-BB9C-BE89-1C7477967725}"/>
                </a:ext>
              </a:extLst>
            </p:cNvPr>
            <p:cNvSpPr/>
            <p:nvPr/>
          </p:nvSpPr>
          <p:spPr>
            <a:xfrm>
              <a:off x="3270775" y="2579200"/>
              <a:ext cx="163425" cy="64675"/>
            </a:xfrm>
            <a:custGeom>
              <a:avLst/>
              <a:gdLst/>
              <a:ahLst/>
              <a:cxnLst/>
              <a:rect l="l" t="t" r="r" b="b"/>
              <a:pathLst>
                <a:path w="6537" h="2587" extrusionOk="0">
                  <a:moveTo>
                    <a:pt x="0" y="1"/>
                  </a:moveTo>
                  <a:lnTo>
                    <a:pt x="0" y="1"/>
                  </a:lnTo>
                  <a:cubicBezTo>
                    <a:pt x="79" y="80"/>
                    <a:pt x="119" y="120"/>
                    <a:pt x="159" y="199"/>
                  </a:cubicBezTo>
                  <a:cubicBezTo>
                    <a:pt x="911" y="437"/>
                    <a:pt x="1624" y="714"/>
                    <a:pt x="2377" y="991"/>
                  </a:cubicBezTo>
                  <a:cubicBezTo>
                    <a:pt x="3684" y="1506"/>
                    <a:pt x="4991" y="2061"/>
                    <a:pt x="6298" y="2576"/>
                  </a:cubicBezTo>
                  <a:cubicBezTo>
                    <a:pt x="6313" y="2583"/>
                    <a:pt x="6329" y="2586"/>
                    <a:pt x="6345" y="2586"/>
                  </a:cubicBezTo>
                  <a:cubicBezTo>
                    <a:pt x="6419" y="2586"/>
                    <a:pt x="6504" y="2522"/>
                    <a:pt x="6536" y="2457"/>
                  </a:cubicBezTo>
                  <a:cubicBezTo>
                    <a:pt x="6536" y="2457"/>
                    <a:pt x="6536" y="2457"/>
                    <a:pt x="6536" y="2417"/>
                  </a:cubicBezTo>
                  <a:cubicBezTo>
                    <a:pt x="5783" y="2140"/>
                    <a:pt x="5031" y="1863"/>
                    <a:pt x="4278" y="1585"/>
                  </a:cubicBezTo>
                  <a:cubicBezTo>
                    <a:pt x="2852" y="1070"/>
                    <a:pt x="1426" y="516"/>
                    <a:pt x="0"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9" name="Google Shape;1597;p50">
              <a:extLst>
                <a:ext uri="{FF2B5EF4-FFF2-40B4-BE49-F238E27FC236}">
                  <a16:creationId xmlns:a16="http://schemas.microsoft.com/office/drawing/2014/main" id="{C418CD54-0E0A-4635-B9B7-AE221E1B4411}"/>
                </a:ext>
              </a:extLst>
            </p:cNvPr>
            <p:cNvSpPr/>
            <p:nvPr/>
          </p:nvSpPr>
          <p:spPr>
            <a:xfrm>
              <a:off x="2909300" y="2737650"/>
              <a:ext cx="354550" cy="301100"/>
            </a:xfrm>
            <a:custGeom>
              <a:avLst/>
              <a:gdLst/>
              <a:ahLst/>
              <a:cxnLst/>
              <a:rect l="l" t="t" r="r" b="b"/>
              <a:pathLst>
                <a:path w="14182" h="12044" extrusionOk="0">
                  <a:moveTo>
                    <a:pt x="119" y="1"/>
                  </a:moveTo>
                  <a:cubicBezTo>
                    <a:pt x="119" y="41"/>
                    <a:pt x="119" y="120"/>
                    <a:pt x="119" y="159"/>
                  </a:cubicBezTo>
                  <a:cubicBezTo>
                    <a:pt x="80" y="278"/>
                    <a:pt x="80" y="437"/>
                    <a:pt x="40" y="555"/>
                  </a:cubicBezTo>
                  <a:cubicBezTo>
                    <a:pt x="40" y="635"/>
                    <a:pt x="40" y="714"/>
                    <a:pt x="1" y="833"/>
                  </a:cubicBezTo>
                  <a:cubicBezTo>
                    <a:pt x="476" y="2298"/>
                    <a:pt x="1268" y="3764"/>
                    <a:pt x="1981" y="4675"/>
                  </a:cubicBezTo>
                  <a:cubicBezTo>
                    <a:pt x="4081" y="7488"/>
                    <a:pt x="7289" y="9270"/>
                    <a:pt x="10419" y="10775"/>
                  </a:cubicBezTo>
                  <a:cubicBezTo>
                    <a:pt x="11250" y="11211"/>
                    <a:pt x="12558" y="11647"/>
                    <a:pt x="14182" y="12043"/>
                  </a:cubicBezTo>
                  <a:cubicBezTo>
                    <a:pt x="14182" y="11964"/>
                    <a:pt x="14142" y="11885"/>
                    <a:pt x="14142" y="11845"/>
                  </a:cubicBezTo>
                  <a:cubicBezTo>
                    <a:pt x="13350" y="11568"/>
                    <a:pt x="12558" y="11330"/>
                    <a:pt x="11765" y="11013"/>
                  </a:cubicBezTo>
                  <a:cubicBezTo>
                    <a:pt x="9072" y="9983"/>
                    <a:pt x="6576" y="8518"/>
                    <a:pt x="4318" y="6735"/>
                  </a:cubicBezTo>
                  <a:cubicBezTo>
                    <a:pt x="3526" y="6101"/>
                    <a:pt x="2813" y="5388"/>
                    <a:pt x="2179" y="4636"/>
                  </a:cubicBezTo>
                  <a:cubicBezTo>
                    <a:pt x="1268" y="3566"/>
                    <a:pt x="516" y="2259"/>
                    <a:pt x="397" y="833"/>
                  </a:cubicBezTo>
                  <a:cubicBezTo>
                    <a:pt x="397" y="674"/>
                    <a:pt x="397" y="555"/>
                    <a:pt x="397" y="397"/>
                  </a:cubicBezTo>
                  <a:cubicBezTo>
                    <a:pt x="317" y="278"/>
                    <a:pt x="199" y="120"/>
                    <a:pt x="119"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0" name="Google Shape;1598;p50">
              <a:extLst>
                <a:ext uri="{FF2B5EF4-FFF2-40B4-BE49-F238E27FC236}">
                  <a16:creationId xmlns:a16="http://schemas.microsoft.com/office/drawing/2014/main" id="{6DB6E5EB-ADBA-7BD3-9CBA-3089770C519D}"/>
                </a:ext>
              </a:extLst>
            </p:cNvPr>
            <p:cNvSpPr/>
            <p:nvPr/>
          </p:nvSpPr>
          <p:spPr>
            <a:xfrm>
              <a:off x="2916225" y="2597025"/>
              <a:ext cx="66375" cy="128775"/>
            </a:xfrm>
            <a:custGeom>
              <a:avLst/>
              <a:gdLst/>
              <a:ahLst/>
              <a:cxnLst/>
              <a:rect l="l" t="t" r="r" b="b"/>
              <a:pathLst>
                <a:path w="2655" h="5151" extrusionOk="0">
                  <a:moveTo>
                    <a:pt x="2180" y="1"/>
                  </a:moveTo>
                  <a:cubicBezTo>
                    <a:pt x="2180" y="1"/>
                    <a:pt x="2180" y="41"/>
                    <a:pt x="2180" y="41"/>
                  </a:cubicBezTo>
                  <a:cubicBezTo>
                    <a:pt x="1823" y="318"/>
                    <a:pt x="1585" y="674"/>
                    <a:pt x="1308" y="1031"/>
                  </a:cubicBezTo>
                  <a:cubicBezTo>
                    <a:pt x="1308" y="1110"/>
                    <a:pt x="1268" y="1150"/>
                    <a:pt x="1229" y="1229"/>
                  </a:cubicBezTo>
                  <a:cubicBezTo>
                    <a:pt x="1150" y="1348"/>
                    <a:pt x="1110" y="1427"/>
                    <a:pt x="1070" y="1546"/>
                  </a:cubicBezTo>
                  <a:cubicBezTo>
                    <a:pt x="991" y="1744"/>
                    <a:pt x="872" y="1942"/>
                    <a:pt x="793" y="2140"/>
                  </a:cubicBezTo>
                  <a:cubicBezTo>
                    <a:pt x="754" y="2298"/>
                    <a:pt x="674" y="2457"/>
                    <a:pt x="635" y="2576"/>
                  </a:cubicBezTo>
                  <a:cubicBezTo>
                    <a:pt x="555" y="2695"/>
                    <a:pt x="516" y="2853"/>
                    <a:pt x="476" y="2972"/>
                  </a:cubicBezTo>
                  <a:cubicBezTo>
                    <a:pt x="397" y="3249"/>
                    <a:pt x="318" y="3526"/>
                    <a:pt x="239" y="3764"/>
                  </a:cubicBezTo>
                  <a:cubicBezTo>
                    <a:pt x="199" y="3962"/>
                    <a:pt x="159" y="4121"/>
                    <a:pt x="120" y="4319"/>
                  </a:cubicBezTo>
                  <a:cubicBezTo>
                    <a:pt x="80" y="4477"/>
                    <a:pt x="40" y="4636"/>
                    <a:pt x="1" y="4794"/>
                  </a:cubicBezTo>
                  <a:cubicBezTo>
                    <a:pt x="1" y="4794"/>
                    <a:pt x="1" y="4794"/>
                    <a:pt x="1" y="4834"/>
                  </a:cubicBezTo>
                  <a:cubicBezTo>
                    <a:pt x="40" y="4952"/>
                    <a:pt x="120" y="5071"/>
                    <a:pt x="199" y="5151"/>
                  </a:cubicBezTo>
                  <a:cubicBezTo>
                    <a:pt x="278" y="4477"/>
                    <a:pt x="516" y="3804"/>
                    <a:pt x="793" y="3130"/>
                  </a:cubicBezTo>
                  <a:cubicBezTo>
                    <a:pt x="1268" y="2100"/>
                    <a:pt x="1783" y="1070"/>
                    <a:pt x="2655" y="318"/>
                  </a:cubicBezTo>
                  <a:cubicBezTo>
                    <a:pt x="2655" y="318"/>
                    <a:pt x="2655" y="318"/>
                    <a:pt x="2655" y="278"/>
                  </a:cubicBezTo>
                  <a:cubicBezTo>
                    <a:pt x="2496" y="199"/>
                    <a:pt x="2338" y="120"/>
                    <a:pt x="2180"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1" name="Google Shape;1599;p50">
              <a:extLst>
                <a:ext uri="{FF2B5EF4-FFF2-40B4-BE49-F238E27FC236}">
                  <a16:creationId xmlns:a16="http://schemas.microsoft.com/office/drawing/2014/main" id="{1C2E9A61-764A-D3A1-5592-44CEE6107089}"/>
                </a:ext>
              </a:extLst>
            </p:cNvPr>
            <p:cNvSpPr/>
            <p:nvPr/>
          </p:nvSpPr>
          <p:spPr>
            <a:xfrm>
              <a:off x="2912275" y="2721825"/>
              <a:ext cx="7950" cy="25775"/>
            </a:xfrm>
            <a:custGeom>
              <a:avLst/>
              <a:gdLst/>
              <a:ahLst/>
              <a:cxnLst/>
              <a:rect l="l" t="t" r="r" b="b"/>
              <a:pathLst>
                <a:path w="318" h="1031" extrusionOk="0">
                  <a:moveTo>
                    <a:pt x="119" y="0"/>
                  </a:moveTo>
                  <a:cubicBezTo>
                    <a:pt x="119" y="79"/>
                    <a:pt x="80" y="159"/>
                    <a:pt x="80" y="238"/>
                  </a:cubicBezTo>
                  <a:cubicBezTo>
                    <a:pt x="40" y="357"/>
                    <a:pt x="40" y="475"/>
                    <a:pt x="0" y="634"/>
                  </a:cubicBezTo>
                  <a:cubicBezTo>
                    <a:pt x="80" y="753"/>
                    <a:pt x="198" y="911"/>
                    <a:pt x="278" y="1030"/>
                  </a:cubicBezTo>
                  <a:cubicBezTo>
                    <a:pt x="278" y="792"/>
                    <a:pt x="278" y="594"/>
                    <a:pt x="317" y="357"/>
                  </a:cubicBezTo>
                  <a:cubicBezTo>
                    <a:pt x="238" y="277"/>
                    <a:pt x="198" y="159"/>
                    <a:pt x="119"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2" name="Google Shape;1600;p50">
              <a:extLst>
                <a:ext uri="{FF2B5EF4-FFF2-40B4-BE49-F238E27FC236}">
                  <a16:creationId xmlns:a16="http://schemas.microsoft.com/office/drawing/2014/main" id="{E873D49A-1896-2156-50BD-9E55229CEF31}"/>
                </a:ext>
              </a:extLst>
            </p:cNvPr>
            <p:cNvSpPr/>
            <p:nvPr/>
          </p:nvSpPr>
          <p:spPr>
            <a:xfrm>
              <a:off x="2915250" y="2717850"/>
              <a:ext cx="5950" cy="12900"/>
            </a:xfrm>
            <a:custGeom>
              <a:avLst/>
              <a:gdLst/>
              <a:ahLst/>
              <a:cxnLst/>
              <a:rect l="l" t="t" r="r" b="b"/>
              <a:pathLst>
                <a:path w="238" h="516" extrusionOk="0">
                  <a:moveTo>
                    <a:pt x="40" y="1"/>
                  </a:moveTo>
                  <a:cubicBezTo>
                    <a:pt x="40" y="40"/>
                    <a:pt x="0" y="119"/>
                    <a:pt x="0" y="159"/>
                  </a:cubicBezTo>
                  <a:cubicBezTo>
                    <a:pt x="79" y="318"/>
                    <a:pt x="119" y="436"/>
                    <a:pt x="198" y="516"/>
                  </a:cubicBezTo>
                  <a:cubicBezTo>
                    <a:pt x="198" y="476"/>
                    <a:pt x="238" y="397"/>
                    <a:pt x="238" y="318"/>
                  </a:cubicBezTo>
                  <a:cubicBezTo>
                    <a:pt x="159" y="238"/>
                    <a:pt x="79" y="119"/>
                    <a:pt x="40"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3" name="Google Shape;1601;p50">
              <a:extLst>
                <a:ext uri="{FF2B5EF4-FFF2-40B4-BE49-F238E27FC236}">
                  <a16:creationId xmlns:a16="http://schemas.microsoft.com/office/drawing/2014/main" id="{244B3778-3CA5-420D-C616-AB43570795A4}"/>
                </a:ext>
              </a:extLst>
            </p:cNvPr>
            <p:cNvSpPr/>
            <p:nvPr/>
          </p:nvSpPr>
          <p:spPr>
            <a:xfrm>
              <a:off x="3019225" y="2546525"/>
              <a:ext cx="179275" cy="21825"/>
            </a:xfrm>
            <a:custGeom>
              <a:avLst/>
              <a:gdLst/>
              <a:ahLst/>
              <a:cxnLst/>
              <a:rect l="l" t="t" r="r" b="b"/>
              <a:pathLst>
                <a:path w="7171" h="873" extrusionOk="0">
                  <a:moveTo>
                    <a:pt x="4020" y="0"/>
                  </a:moveTo>
                  <a:cubicBezTo>
                    <a:pt x="3271" y="0"/>
                    <a:pt x="2524" y="58"/>
                    <a:pt x="1783" y="159"/>
                  </a:cubicBezTo>
                  <a:cubicBezTo>
                    <a:pt x="1308" y="199"/>
                    <a:pt x="793" y="318"/>
                    <a:pt x="357" y="436"/>
                  </a:cubicBezTo>
                  <a:cubicBezTo>
                    <a:pt x="238" y="516"/>
                    <a:pt x="119" y="555"/>
                    <a:pt x="1" y="595"/>
                  </a:cubicBezTo>
                  <a:cubicBezTo>
                    <a:pt x="238" y="714"/>
                    <a:pt x="476" y="793"/>
                    <a:pt x="714" y="872"/>
                  </a:cubicBezTo>
                  <a:cubicBezTo>
                    <a:pt x="1539" y="542"/>
                    <a:pt x="2419" y="377"/>
                    <a:pt x="3423" y="377"/>
                  </a:cubicBezTo>
                  <a:cubicBezTo>
                    <a:pt x="3624" y="377"/>
                    <a:pt x="3830" y="384"/>
                    <a:pt x="4041" y="397"/>
                  </a:cubicBezTo>
                  <a:cubicBezTo>
                    <a:pt x="5031" y="397"/>
                    <a:pt x="5982" y="516"/>
                    <a:pt x="6933" y="674"/>
                  </a:cubicBezTo>
                  <a:cubicBezTo>
                    <a:pt x="7012" y="555"/>
                    <a:pt x="7091" y="476"/>
                    <a:pt x="7170" y="397"/>
                  </a:cubicBezTo>
                  <a:cubicBezTo>
                    <a:pt x="7131" y="357"/>
                    <a:pt x="7091" y="357"/>
                    <a:pt x="7052" y="357"/>
                  </a:cubicBezTo>
                  <a:cubicBezTo>
                    <a:pt x="6049" y="107"/>
                    <a:pt x="5033" y="0"/>
                    <a:pt x="4020"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4" name="Google Shape;1602;p50">
              <a:extLst>
                <a:ext uri="{FF2B5EF4-FFF2-40B4-BE49-F238E27FC236}">
                  <a16:creationId xmlns:a16="http://schemas.microsoft.com/office/drawing/2014/main" id="{692D7F3F-71CD-D908-DCFF-682FAB16D214}"/>
                </a:ext>
              </a:extLst>
            </p:cNvPr>
            <p:cNvSpPr/>
            <p:nvPr/>
          </p:nvSpPr>
          <p:spPr>
            <a:xfrm>
              <a:off x="2970700" y="2561375"/>
              <a:ext cx="66375" cy="42625"/>
            </a:xfrm>
            <a:custGeom>
              <a:avLst/>
              <a:gdLst/>
              <a:ahLst/>
              <a:cxnLst/>
              <a:rect l="l" t="t" r="r" b="b"/>
              <a:pathLst>
                <a:path w="2655" h="1705" extrusionOk="0">
                  <a:moveTo>
                    <a:pt x="1942" y="1"/>
                  </a:moveTo>
                  <a:cubicBezTo>
                    <a:pt x="1268" y="357"/>
                    <a:pt x="634" y="833"/>
                    <a:pt x="1" y="1427"/>
                  </a:cubicBezTo>
                  <a:cubicBezTo>
                    <a:pt x="159" y="1546"/>
                    <a:pt x="317" y="1625"/>
                    <a:pt x="476" y="1704"/>
                  </a:cubicBezTo>
                  <a:cubicBezTo>
                    <a:pt x="1189" y="1031"/>
                    <a:pt x="1902" y="595"/>
                    <a:pt x="2655" y="278"/>
                  </a:cubicBezTo>
                  <a:cubicBezTo>
                    <a:pt x="2417" y="199"/>
                    <a:pt x="2179" y="120"/>
                    <a:pt x="1942"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25" name="Google Shape;2750;p72">
            <a:extLst>
              <a:ext uri="{FF2B5EF4-FFF2-40B4-BE49-F238E27FC236}">
                <a16:creationId xmlns:a16="http://schemas.microsoft.com/office/drawing/2014/main" id="{50704A62-7365-C4BC-2DBF-E8CCC396C07E}"/>
              </a:ext>
            </a:extLst>
          </p:cNvPr>
          <p:cNvGrpSpPr/>
          <p:nvPr/>
        </p:nvGrpSpPr>
        <p:grpSpPr>
          <a:xfrm>
            <a:off x="324449" y="1900633"/>
            <a:ext cx="1627575" cy="1273283"/>
            <a:chOff x="3308750" y="1995225"/>
            <a:chExt cx="2190325" cy="1696975"/>
          </a:xfrm>
        </p:grpSpPr>
        <p:sp>
          <p:nvSpPr>
            <p:cNvPr id="1226" name="Google Shape;2751;p72">
              <a:extLst>
                <a:ext uri="{FF2B5EF4-FFF2-40B4-BE49-F238E27FC236}">
                  <a16:creationId xmlns:a16="http://schemas.microsoft.com/office/drawing/2014/main" id="{DB8CB5D0-1E1F-CBCE-D7F4-FF7A893BD191}"/>
                </a:ext>
              </a:extLst>
            </p:cNvPr>
            <p:cNvSpPr/>
            <p:nvPr/>
          </p:nvSpPr>
          <p:spPr>
            <a:xfrm>
              <a:off x="3308750" y="2022150"/>
              <a:ext cx="497250" cy="452450"/>
            </a:xfrm>
            <a:custGeom>
              <a:avLst/>
              <a:gdLst/>
              <a:ahLst/>
              <a:cxnLst/>
              <a:rect l="l" t="t" r="r" b="b"/>
              <a:pathLst>
                <a:path w="19890" h="18098" extrusionOk="0">
                  <a:moveTo>
                    <a:pt x="10122" y="1"/>
                  </a:moveTo>
                  <a:cubicBezTo>
                    <a:pt x="9225" y="1"/>
                    <a:pt x="8313" y="136"/>
                    <a:pt x="7413" y="418"/>
                  </a:cubicBezTo>
                  <a:cubicBezTo>
                    <a:pt x="2645" y="1925"/>
                    <a:pt x="0" y="7001"/>
                    <a:pt x="1494" y="11769"/>
                  </a:cubicBezTo>
                  <a:cubicBezTo>
                    <a:pt x="2705" y="15622"/>
                    <a:pt x="6267" y="18097"/>
                    <a:pt x="10111" y="18097"/>
                  </a:cubicBezTo>
                  <a:cubicBezTo>
                    <a:pt x="11012" y="18097"/>
                    <a:pt x="11928" y="17961"/>
                    <a:pt x="12833" y="17675"/>
                  </a:cubicBezTo>
                  <a:cubicBezTo>
                    <a:pt x="13248" y="17545"/>
                    <a:pt x="13651" y="17391"/>
                    <a:pt x="14031" y="17213"/>
                  </a:cubicBezTo>
                  <a:cubicBezTo>
                    <a:pt x="14244" y="17106"/>
                    <a:pt x="14446" y="16999"/>
                    <a:pt x="14648" y="16881"/>
                  </a:cubicBezTo>
                  <a:cubicBezTo>
                    <a:pt x="15072" y="17294"/>
                    <a:pt x="15728" y="17560"/>
                    <a:pt x="16298" y="17560"/>
                  </a:cubicBezTo>
                  <a:cubicBezTo>
                    <a:pt x="16333" y="17560"/>
                    <a:pt x="16368" y="17559"/>
                    <a:pt x="16403" y="17557"/>
                  </a:cubicBezTo>
                  <a:cubicBezTo>
                    <a:pt x="16913" y="17319"/>
                    <a:pt x="16272" y="16904"/>
                    <a:pt x="15905" y="16015"/>
                  </a:cubicBezTo>
                  <a:cubicBezTo>
                    <a:pt x="18645" y="13738"/>
                    <a:pt x="19890" y="9942"/>
                    <a:pt x="18751" y="6337"/>
                  </a:cubicBezTo>
                  <a:cubicBezTo>
                    <a:pt x="17540" y="2471"/>
                    <a:pt x="13966" y="1"/>
                    <a:pt x="10122"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7" name="Google Shape;2752;p72">
              <a:extLst>
                <a:ext uri="{FF2B5EF4-FFF2-40B4-BE49-F238E27FC236}">
                  <a16:creationId xmlns:a16="http://schemas.microsoft.com/office/drawing/2014/main" id="{412196FD-A0DA-1E3E-C6C0-8E884DF2F9CD}"/>
                </a:ext>
              </a:extLst>
            </p:cNvPr>
            <p:cNvSpPr/>
            <p:nvPr/>
          </p:nvSpPr>
          <p:spPr>
            <a:xfrm>
              <a:off x="3308750" y="1995225"/>
              <a:ext cx="497250" cy="506475"/>
            </a:xfrm>
            <a:custGeom>
              <a:avLst/>
              <a:gdLst/>
              <a:ahLst/>
              <a:cxnLst/>
              <a:rect l="l" t="t" r="r" b="b"/>
              <a:pathLst>
                <a:path w="19890" h="20259" fill="none" extrusionOk="0">
                  <a:moveTo>
                    <a:pt x="1494" y="12846"/>
                  </a:moveTo>
                  <a:cubicBezTo>
                    <a:pt x="0" y="8078"/>
                    <a:pt x="2645" y="3002"/>
                    <a:pt x="7413" y="1495"/>
                  </a:cubicBezTo>
                  <a:cubicBezTo>
                    <a:pt x="12169" y="1"/>
                    <a:pt x="17257" y="2646"/>
                    <a:pt x="18751" y="7414"/>
                  </a:cubicBezTo>
                  <a:cubicBezTo>
                    <a:pt x="19890" y="11019"/>
                    <a:pt x="18645" y="14815"/>
                    <a:pt x="15905" y="17092"/>
                  </a:cubicBezTo>
                  <a:cubicBezTo>
                    <a:pt x="16272" y="17981"/>
                    <a:pt x="16913" y="18396"/>
                    <a:pt x="16403" y="18634"/>
                  </a:cubicBezTo>
                  <a:cubicBezTo>
                    <a:pt x="15810" y="18669"/>
                    <a:pt x="15098" y="18396"/>
                    <a:pt x="14648" y="17958"/>
                  </a:cubicBezTo>
                  <a:cubicBezTo>
                    <a:pt x="14446" y="18076"/>
                    <a:pt x="14244" y="18183"/>
                    <a:pt x="14031" y="18290"/>
                  </a:cubicBezTo>
                  <a:cubicBezTo>
                    <a:pt x="13651" y="18468"/>
                    <a:pt x="13248" y="18622"/>
                    <a:pt x="12833" y="18752"/>
                  </a:cubicBezTo>
                  <a:cubicBezTo>
                    <a:pt x="8065" y="20258"/>
                    <a:pt x="2989" y="17602"/>
                    <a:pt x="1494" y="12846"/>
                  </a:cubicBezTo>
                  <a:close/>
                </a:path>
              </a:pathLst>
            </a:custGeom>
            <a:noFill/>
            <a:ln w="112075" cap="flat" cmpd="sng">
              <a:solidFill>
                <a:srgbClr val="FFFFFF"/>
              </a:solidFill>
              <a:prstDash val="solid"/>
              <a:miter lim="11860"/>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8" name="Google Shape;2753;p72">
              <a:extLst>
                <a:ext uri="{FF2B5EF4-FFF2-40B4-BE49-F238E27FC236}">
                  <a16:creationId xmlns:a16="http://schemas.microsoft.com/office/drawing/2014/main" id="{2FF383F7-C1E0-45F7-CBDA-8DAAADBF657C}"/>
                </a:ext>
              </a:extLst>
            </p:cNvPr>
            <p:cNvSpPr/>
            <p:nvPr/>
          </p:nvSpPr>
          <p:spPr>
            <a:xfrm>
              <a:off x="3521050" y="2354750"/>
              <a:ext cx="1864775" cy="1337450"/>
            </a:xfrm>
            <a:custGeom>
              <a:avLst/>
              <a:gdLst/>
              <a:ahLst/>
              <a:cxnLst/>
              <a:rect l="l" t="t" r="r" b="b"/>
              <a:pathLst>
                <a:path w="74591" h="53498" extrusionOk="0">
                  <a:moveTo>
                    <a:pt x="54606" y="0"/>
                  </a:moveTo>
                  <a:cubicBezTo>
                    <a:pt x="54479" y="0"/>
                    <a:pt x="54352" y="2"/>
                    <a:pt x="54226" y="7"/>
                  </a:cubicBezTo>
                  <a:cubicBezTo>
                    <a:pt x="52174" y="30"/>
                    <a:pt x="50110" y="517"/>
                    <a:pt x="48438" y="1726"/>
                  </a:cubicBezTo>
                  <a:cubicBezTo>
                    <a:pt x="46777" y="2841"/>
                    <a:pt x="45319" y="4383"/>
                    <a:pt x="44560" y="6257"/>
                  </a:cubicBezTo>
                  <a:cubicBezTo>
                    <a:pt x="44394" y="6708"/>
                    <a:pt x="44263" y="7182"/>
                    <a:pt x="44133" y="7657"/>
                  </a:cubicBezTo>
                  <a:cubicBezTo>
                    <a:pt x="43765" y="8001"/>
                    <a:pt x="43480" y="8570"/>
                    <a:pt x="43374" y="8973"/>
                  </a:cubicBezTo>
                  <a:cubicBezTo>
                    <a:pt x="43279" y="9424"/>
                    <a:pt x="43279" y="9886"/>
                    <a:pt x="43113" y="10313"/>
                  </a:cubicBezTo>
                  <a:cubicBezTo>
                    <a:pt x="43041" y="10503"/>
                    <a:pt x="42935" y="10681"/>
                    <a:pt x="42828" y="10847"/>
                  </a:cubicBezTo>
                  <a:cubicBezTo>
                    <a:pt x="42496" y="11001"/>
                    <a:pt x="42259" y="11321"/>
                    <a:pt x="42116" y="11701"/>
                  </a:cubicBezTo>
                  <a:cubicBezTo>
                    <a:pt x="41891" y="11950"/>
                    <a:pt x="41689" y="12223"/>
                    <a:pt x="41618" y="12590"/>
                  </a:cubicBezTo>
                  <a:cubicBezTo>
                    <a:pt x="41523" y="13006"/>
                    <a:pt x="41571" y="13444"/>
                    <a:pt x="41630" y="13860"/>
                  </a:cubicBezTo>
                  <a:cubicBezTo>
                    <a:pt x="41725" y="14583"/>
                    <a:pt x="41962" y="15259"/>
                    <a:pt x="42271" y="15911"/>
                  </a:cubicBezTo>
                  <a:cubicBezTo>
                    <a:pt x="42365" y="16113"/>
                    <a:pt x="42626" y="16647"/>
                    <a:pt x="42875" y="16884"/>
                  </a:cubicBezTo>
                  <a:cubicBezTo>
                    <a:pt x="42852" y="17003"/>
                    <a:pt x="42840" y="17133"/>
                    <a:pt x="42816" y="17240"/>
                  </a:cubicBezTo>
                  <a:cubicBezTo>
                    <a:pt x="42769" y="17738"/>
                    <a:pt x="42721" y="18248"/>
                    <a:pt x="42745" y="18758"/>
                  </a:cubicBezTo>
                  <a:cubicBezTo>
                    <a:pt x="42757" y="19078"/>
                    <a:pt x="42804" y="19387"/>
                    <a:pt x="42864" y="19707"/>
                  </a:cubicBezTo>
                  <a:cubicBezTo>
                    <a:pt x="42899" y="20217"/>
                    <a:pt x="42970" y="20739"/>
                    <a:pt x="43077" y="21249"/>
                  </a:cubicBezTo>
                  <a:cubicBezTo>
                    <a:pt x="43018" y="21237"/>
                    <a:pt x="42958" y="21237"/>
                    <a:pt x="42899" y="21237"/>
                  </a:cubicBezTo>
                  <a:cubicBezTo>
                    <a:pt x="42856" y="21234"/>
                    <a:pt x="42814" y="21233"/>
                    <a:pt x="42772" y="21233"/>
                  </a:cubicBezTo>
                  <a:cubicBezTo>
                    <a:pt x="41978" y="21233"/>
                    <a:pt x="41448" y="21658"/>
                    <a:pt x="40907" y="22221"/>
                  </a:cubicBezTo>
                  <a:cubicBezTo>
                    <a:pt x="40278" y="22873"/>
                    <a:pt x="39863" y="23680"/>
                    <a:pt x="39519" y="24510"/>
                  </a:cubicBezTo>
                  <a:cubicBezTo>
                    <a:pt x="39341" y="24937"/>
                    <a:pt x="39187" y="25388"/>
                    <a:pt x="39044" y="25827"/>
                  </a:cubicBezTo>
                  <a:cubicBezTo>
                    <a:pt x="38867" y="26360"/>
                    <a:pt x="38677" y="26918"/>
                    <a:pt x="38511" y="27452"/>
                  </a:cubicBezTo>
                  <a:cubicBezTo>
                    <a:pt x="38060" y="28816"/>
                    <a:pt x="37799" y="30239"/>
                    <a:pt x="37692" y="31674"/>
                  </a:cubicBezTo>
                  <a:cubicBezTo>
                    <a:pt x="37681" y="31769"/>
                    <a:pt x="37681" y="31852"/>
                    <a:pt x="37669" y="31947"/>
                  </a:cubicBezTo>
                  <a:cubicBezTo>
                    <a:pt x="37669" y="31876"/>
                    <a:pt x="37657" y="31804"/>
                    <a:pt x="37657" y="31745"/>
                  </a:cubicBezTo>
                  <a:cubicBezTo>
                    <a:pt x="37550" y="30310"/>
                    <a:pt x="37277" y="28887"/>
                    <a:pt x="36838" y="27511"/>
                  </a:cubicBezTo>
                  <a:cubicBezTo>
                    <a:pt x="36672" y="26989"/>
                    <a:pt x="36483" y="26432"/>
                    <a:pt x="36305" y="25898"/>
                  </a:cubicBezTo>
                  <a:cubicBezTo>
                    <a:pt x="36162" y="25447"/>
                    <a:pt x="36008" y="25008"/>
                    <a:pt x="35818" y="24581"/>
                  </a:cubicBezTo>
                  <a:cubicBezTo>
                    <a:pt x="35486" y="23751"/>
                    <a:pt x="35071" y="22945"/>
                    <a:pt x="34443" y="22292"/>
                  </a:cubicBezTo>
                  <a:cubicBezTo>
                    <a:pt x="34336" y="22186"/>
                    <a:pt x="34229" y="22079"/>
                    <a:pt x="34122" y="21984"/>
                  </a:cubicBezTo>
                  <a:cubicBezTo>
                    <a:pt x="33921" y="21450"/>
                    <a:pt x="33636" y="20952"/>
                    <a:pt x="33411" y="20442"/>
                  </a:cubicBezTo>
                  <a:cubicBezTo>
                    <a:pt x="32925" y="19114"/>
                    <a:pt x="34253" y="18461"/>
                    <a:pt x="33375" y="16896"/>
                  </a:cubicBezTo>
                  <a:cubicBezTo>
                    <a:pt x="33174" y="16504"/>
                    <a:pt x="33019" y="16030"/>
                    <a:pt x="32936" y="15579"/>
                  </a:cubicBezTo>
                  <a:cubicBezTo>
                    <a:pt x="32914" y="15365"/>
                    <a:pt x="32827" y="15043"/>
                    <a:pt x="32655" y="15043"/>
                  </a:cubicBezTo>
                  <a:cubicBezTo>
                    <a:pt x="32646" y="15043"/>
                    <a:pt x="32637" y="15044"/>
                    <a:pt x="32628" y="15046"/>
                  </a:cubicBezTo>
                  <a:cubicBezTo>
                    <a:pt x="32818" y="14797"/>
                    <a:pt x="32960" y="14536"/>
                    <a:pt x="33091" y="14251"/>
                  </a:cubicBezTo>
                  <a:cubicBezTo>
                    <a:pt x="33624" y="13207"/>
                    <a:pt x="33529" y="11179"/>
                    <a:pt x="32308" y="10835"/>
                  </a:cubicBezTo>
                  <a:cubicBezTo>
                    <a:pt x="32343" y="10147"/>
                    <a:pt x="31881" y="8724"/>
                    <a:pt x="31620" y="7977"/>
                  </a:cubicBezTo>
                  <a:cubicBezTo>
                    <a:pt x="31572" y="7751"/>
                    <a:pt x="31513" y="7514"/>
                    <a:pt x="31454" y="7289"/>
                  </a:cubicBezTo>
                  <a:cubicBezTo>
                    <a:pt x="31418" y="7170"/>
                    <a:pt x="31371" y="7040"/>
                    <a:pt x="31335" y="6921"/>
                  </a:cubicBezTo>
                  <a:cubicBezTo>
                    <a:pt x="31300" y="6803"/>
                    <a:pt x="31252" y="6684"/>
                    <a:pt x="31205" y="6565"/>
                  </a:cubicBezTo>
                  <a:cubicBezTo>
                    <a:pt x="31181" y="6518"/>
                    <a:pt x="31157" y="6471"/>
                    <a:pt x="31134" y="6411"/>
                  </a:cubicBezTo>
                  <a:cubicBezTo>
                    <a:pt x="31110" y="6364"/>
                    <a:pt x="31086" y="6304"/>
                    <a:pt x="31051" y="6257"/>
                  </a:cubicBezTo>
                  <a:cubicBezTo>
                    <a:pt x="31039" y="6221"/>
                    <a:pt x="31015" y="6174"/>
                    <a:pt x="30991" y="6138"/>
                  </a:cubicBezTo>
                  <a:cubicBezTo>
                    <a:pt x="30979" y="6115"/>
                    <a:pt x="30979" y="6103"/>
                    <a:pt x="30968" y="6091"/>
                  </a:cubicBezTo>
                  <a:cubicBezTo>
                    <a:pt x="30932" y="6020"/>
                    <a:pt x="30896" y="5961"/>
                    <a:pt x="30849" y="5901"/>
                  </a:cubicBezTo>
                  <a:cubicBezTo>
                    <a:pt x="30837" y="5877"/>
                    <a:pt x="30825" y="5866"/>
                    <a:pt x="30813" y="5842"/>
                  </a:cubicBezTo>
                  <a:cubicBezTo>
                    <a:pt x="30790" y="5806"/>
                    <a:pt x="30766" y="5771"/>
                    <a:pt x="30742" y="5735"/>
                  </a:cubicBezTo>
                  <a:cubicBezTo>
                    <a:pt x="30707" y="5688"/>
                    <a:pt x="30671" y="5652"/>
                    <a:pt x="30635" y="5605"/>
                  </a:cubicBezTo>
                  <a:cubicBezTo>
                    <a:pt x="30588" y="5545"/>
                    <a:pt x="30529" y="5486"/>
                    <a:pt x="30481" y="5427"/>
                  </a:cubicBezTo>
                  <a:cubicBezTo>
                    <a:pt x="30256" y="5012"/>
                    <a:pt x="30007" y="4608"/>
                    <a:pt x="29746" y="4217"/>
                  </a:cubicBezTo>
                  <a:cubicBezTo>
                    <a:pt x="29141" y="3470"/>
                    <a:pt x="28394" y="2841"/>
                    <a:pt x="27599" y="2319"/>
                  </a:cubicBezTo>
                  <a:cubicBezTo>
                    <a:pt x="26271" y="1465"/>
                    <a:pt x="24753" y="944"/>
                    <a:pt x="23187" y="742"/>
                  </a:cubicBezTo>
                  <a:cubicBezTo>
                    <a:pt x="22991" y="708"/>
                    <a:pt x="22796" y="692"/>
                    <a:pt x="22603" y="692"/>
                  </a:cubicBezTo>
                  <a:cubicBezTo>
                    <a:pt x="21858" y="692"/>
                    <a:pt x="21132" y="922"/>
                    <a:pt x="20436" y="1204"/>
                  </a:cubicBezTo>
                  <a:cubicBezTo>
                    <a:pt x="20386" y="1213"/>
                    <a:pt x="20337" y="1216"/>
                    <a:pt x="20288" y="1216"/>
                  </a:cubicBezTo>
                  <a:cubicBezTo>
                    <a:pt x="19905" y="1216"/>
                    <a:pt x="19546" y="992"/>
                    <a:pt x="19178" y="908"/>
                  </a:cubicBezTo>
                  <a:cubicBezTo>
                    <a:pt x="18787" y="801"/>
                    <a:pt x="18376" y="748"/>
                    <a:pt x="17964" y="748"/>
                  </a:cubicBezTo>
                  <a:cubicBezTo>
                    <a:pt x="17827" y="748"/>
                    <a:pt x="17690" y="754"/>
                    <a:pt x="17553" y="766"/>
                  </a:cubicBezTo>
                  <a:cubicBezTo>
                    <a:pt x="15253" y="1027"/>
                    <a:pt x="12442" y="2141"/>
                    <a:pt x="12050" y="4715"/>
                  </a:cubicBezTo>
                  <a:cubicBezTo>
                    <a:pt x="11884" y="5439"/>
                    <a:pt x="11979" y="6257"/>
                    <a:pt x="11932" y="7028"/>
                  </a:cubicBezTo>
                  <a:cubicBezTo>
                    <a:pt x="11777" y="7597"/>
                    <a:pt x="11457" y="8143"/>
                    <a:pt x="10923" y="8416"/>
                  </a:cubicBezTo>
                  <a:cubicBezTo>
                    <a:pt x="10354" y="8677"/>
                    <a:pt x="9714" y="8677"/>
                    <a:pt x="9121" y="8843"/>
                  </a:cubicBezTo>
                  <a:cubicBezTo>
                    <a:pt x="8243" y="9021"/>
                    <a:pt x="7389" y="9341"/>
                    <a:pt x="6606" y="9780"/>
                  </a:cubicBezTo>
                  <a:cubicBezTo>
                    <a:pt x="6215" y="10005"/>
                    <a:pt x="5918" y="10349"/>
                    <a:pt x="5705" y="10740"/>
                  </a:cubicBezTo>
                  <a:cubicBezTo>
                    <a:pt x="5468" y="11096"/>
                    <a:pt x="5337" y="11511"/>
                    <a:pt x="5278" y="11938"/>
                  </a:cubicBezTo>
                  <a:cubicBezTo>
                    <a:pt x="5147" y="12472"/>
                    <a:pt x="5195" y="13053"/>
                    <a:pt x="5456" y="13563"/>
                  </a:cubicBezTo>
                  <a:cubicBezTo>
                    <a:pt x="5669" y="14037"/>
                    <a:pt x="6084" y="14358"/>
                    <a:pt x="6476" y="14690"/>
                  </a:cubicBezTo>
                  <a:cubicBezTo>
                    <a:pt x="6891" y="15757"/>
                    <a:pt x="4294" y="16611"/>
                    <a:pt x="3795" y="17394"/>
                  </a:cubicBezTo>
                  <a:cubicBezTo>
                    <a:pt x="2692" y="18782"/>
                    <a:pt x="3404" y="19837"/>
                    <a:pt x="4353" y="20881"/>
                  </a:cubicBezTo>
                  <a:cubicBezTo>
                    <a:pt x="4424" y="21023"/>
                    <a:pt x="4507" y="21154"/>
                    <a:pt x="4602" y="21272"/>
                  </a:cubicBezTo>
                  <a:cubicBezTo>
                    <a:pt x="4922" y="21699"/>
                    <a:pt x="5385" y="22067"/>
                    <a:pt x="5752" y="22482"/>
                  </a:cubicBezTo>
                  <a:cubicBezTo>
                    <a:pt x="5752" y="22482"/>
                    <a:pt x="5752" y="22482"/>
                    <a:pt x="5752" y="22494"/>
                  </a:cubicBezTo>
                  <a:cubicBezTo>
                    <a:pt x="5918" y="22731"/>
                    <a:pt x="6061" y="22980"/>
                    <a:pt x="6156" y="23241"/>
                  </a:cubicBezTo>
                  <a:cubicBezTo>
                    <a:pt x="6073" y="23490"/>
                    <a:pt x="5942" y="23727"/>
                    <a:pt x="5788" y="23941"/>
                  </a:cubicBezTo>
                  <a:cubicBezTo>
                    <a:pt x="5503" y="24344"/>
                    <a:pt x="5076" y="24629"/>
                    <a:pt x="4709" y="24961"/>
                  </a:cubicBezTo>
                  <a:cubicBezTo>
                    <a:pt x="4068" y="25518"/>
                    <a:pt x="3689" y="26242"/>
                    <a:pt x="3689" y="27096"/>
                  </a:cubicBezTo>
                  <a:cubicBezTo>
                    <a:pt x="3653" y="28092"/>
                    <a:pt x="4566" y="28638"/>
                    <a:pt x="5064" y="29385"/>
                  </a:cubicBezTo>
                  <a:cubicBezTo>
                    <a:pt x="5302" y="29705"/>
                    <a:pt x="5373" y="30013"/>
                    <a:pt x="5385" y="30369"/>
                  </a:cubicBezTo>
                  <a:cubicBezTo>
                    <a:pt x="5029" y="32030"/>
                    <a:pt x="5515" y="33904"/>
                    <a:pt x="7116" y="34568"/>
                  </a:cubicBezTo>
                  <a:lnTo>
                    <a:pt x="7021" y="34769"/>
                  </a:lnTo>
                  <a:cubicBezTo>
                    <a:pt x="6998" y="34829"/>
                    <a:pt x="6962" y="34900"/>
                    <a:pt x="6927" y="34959"/>
                  </a:cubicBezTo>
                  <a:cubicBezTo>
                    <a:pt x="6927" y="34971"/>
                    <a:pt x="6915" y="34983"/>
                    <a:pt x="6915" y="34995"/>
                  </a:cubicBezTo>
                  <a:cubicBezTo>
                    <a:pt x="6784" y="35315"/>
                    <a:pt x="6642" y="35623"/>
                    <a:pt x="6511" y="35932"/>
                  </a:cubicBezTo>
                  <a:cubicBezTo>
                    <a:pt x="6417" y="36145"/>
                    <a:pt x="6322" y="36359"/>
                    <a:pt x="6227" y="36572"/>
                  </a:cubicBezTo>
                  <a:cubicBezTo>
                    <a:pt x="5871" y="37403"/>
                    <a:pt x="5503" y="38221"/>
                    <a:pt x="5136" y="39051"/>
                  </a:cubicBezTo>
                  <a:cubicBezTo>
                    <a:pt x="4958" y="39478"/>
                    <a:pt x="4792" y="39905"/>
                    <a:pt x="4626" y="40344"/>
                  </a:cubicBezTo>
                  <a:lnTo>
                    <a:pt x="2420" y="40344"/>
                  </a:lnTo>
                  <a:cubicBezTo>
                    <a:pt x="854" y="41411"/>
                    <a:pt x="0" y="42574"/>
                    <a:pt x="0" y="43783"/>
                  </a:cubicBezTo>
                  <a:cubicBezTo>
                    <a:pt x="0" y="49144"/>
                    <a:pt x="16699" y="53497"/>
                    <a:pt x="37289" y="53497"/>
                  </a:cubicBezTo>
                  <a:cubicBezTo>
                    <a:pt x="57891" y="53497"/>
                    <a:pt x="74590" y="49144"/>
                    <a:pt x="74590" y="43783"/>
                  </a:cubicBezTo>
                  <a:cubicBezTo>
                    <a:pt x="74590" y="42574"/>
                    <a:pt x="73724" y="41411"/>
                    <a:pt x="72159" y="40344"/>
                  </a:cubicBezTo>
                  <a:lnTo>
                    <a:pt x="70842" y="40344"/>
                  </a:lnTo>
                  <a:cubicBezTo>
                    <a:pt x="70783" y="40107"/>
                    <a:pt x="70700" y="39881"/>
                    <a:pt x="70617" y="39656"/>
                  </a:cubicBezTo>
                  <a:cubicBezTo>
                    <a:pt x="70297" y="38814"/>
                    <a:pt x="69988" y="37960"/>
                    <a:pt x="69632" y="37130"/>
                  </a:cubicBezTo>
                  <a:cubicBezTo>
                    <a:pt x="68257" y="33892"/>
                    <a:pt x="66893" y="30583"/>
                    <a:pt x="65090" y="27546"/>
                  </a:cubicBezTo>
                  <a:cubicBezTo>
                    <a:pt x="64971" y="26147"/>
                    <a:pt x="64699" y="24819"/>
                    <a:pt x="64141" y="23834"/>
                  </a:cubicBezTo>
                  <a:cubicBezTo>
                    <a:pt x="63424" y="22656"/>
                    <a:pt x="62496" y="22047"/>
                    <a:pt x="61532" y="22047"/>
                  </a:cubicBezTo>
                  <a:cubicBezTo>
                    <a:pt x="61331" y="22047"/>
                    <a:pt x="61129" y="22073"/>
                    <a:pt x="60927" y="22126"/>
                  </a:cubicBezTo>
                  <a:cubicBezTo>
                    <a:pt x="61295" y="21782"/>
                    <a:pt x="61603" y="21343"/>
                    <a:pt x="61911" y="20988"/>
                  </a:cubicBezTo>
                  <a:cubicBezTo>
                    <a:pt x="62279" y="20988"/>
                    <a:pt x="62528" y="21427"/>
                    <a:pt x="62872" y="21557"/>
                  </a:cubicBezTo>
                  <a:cubicBezTo>
                    <a:pt x="63199" y="21787"/>
                    <a:pt x="63552" y="21885"/>
                    <a:pt x="63905" y="21885"/>
                  </a:cubicBezTo>
                  <a:cubicBezTo>
                    <a:pt x="64628" y="21885"/>
                    <a:pt x="65355" y="21474"/>
                    <a:pt x="65873" y="20940"/>
                  </a:cubicBezTo>
                  <a:cubicBezTo>
                    <a:pt x="66454" y="20430"/>
                    <a:pt x="66833" y="19730"/>
                    <a:pt x="66940" y="18971"/>
                  </a:cubicBezTo>
                  <a:cubicBezTo>
                    <a:pt x="67272" y="17252"/>
                    <a:pt x="65908" y="15959"/>
                    <a:pt x="65363" y="14476"/>
                  </a:cubicBezTo>
                  <a:cubicBezTo>
                    <a:pt x="65185" y="12958"/>
                    <a:pt x="65873" y="11452"/>
                    <a:pt x="65790" y="9922"/>
                  </a:cubicBezTo>
                  <a:cubicBezTo>
                    <a:pt x="65695" y="6755"/>
                    <a:pt x="63631" y="3897"/>
                    <a:pt x="61117" y="2106"/>
                  </a:cubicBezTo>
                  <a:cubicBezTo>
                    <a:pt x="59238" y="722"/>
                    <a:pt x="56933" y="0"/>
                    <a:pt x="54606"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9" name="Google Shape;2754;p72">
              <a:extLst>
                <a:ext uri="{FF2B5EF4-FFF2-40B4-BE49-F238E27FC236}">
                  <a16:creationId xmlns:a16="http://schemas.microsoft.com/office/drawing/2014/main" id="{E6F7472A-9EE0-7D2A-59E9-714BA5BC0720}"/>
                </a:ext>
              </a:extLst>
            </p:cNvPr>
            <p:cNvSpPr/>
            <p:nvPr/>
          </p:nvSpPr>
          <p:spPr>
            <a:xfrm>
              <a:off x="3521050" y="2352825"/>
              <a:ext cx="1864775" cy="1339375"/>
            </a:xfrm>
            <a:custGeom>
              <a:avLst/>
              <a:gdLst/>
              <a:ahLst/>
              <a:cxnLst/>
              <a:rect l="l" t="t" r="r" b="b"/>
              <a:pathLst>
                <a:path w="74591" h="53575" fill="none" extrusionOk="0">
                  <a:moveTo>
                    <a:pt x="74590" y="43860"/>
                  </a:moveTo>
                  <a:cubicBezTo>
                    <a:pt x="74590" y="49221"/>
                    <a:pt x="57891" y="53574"/>
                    <a:pt x="37289" y="53574"/>
                  </a:cubicBezTo>
                  <a:cubicBezTo>
                    <a:pt x="16699" y="53574"/>
                    <a:pt x="0" y="49221"/>
                    <a:pt x="0" y="43860"/>
                  </a:cubicBezTo>
                  <a:cubicBezTo>
                    <a:pt x="0" y="42651"/>
                    <a:pt x="854" y="41488"/>
                    <a:pt x="2420" y="40421"/>
                  </a:cubicBezTo>
                  <a:lnTo>
                    <a:pt x="4626" y="40421"/>
                  </a:lnTo>
                  <a:cubicBezTo>
                    <a:pt x="4792" y="39982"/>
                    <a:pt x="4958" y="39555"/>
                    <a:pt x="5136" y="39128"/>
                  </a:cubicBezTo>
                  <a:cubicBezTo>
                    <a:pt x="5503" y="38298"/>
                    <a:pt x="5871" y="37480"/>
                    <a:pt x="6227" y="36649"/>
                  </a:cubicBezTo>
                  <a:cubicBezTo>
                    <a:pt x="6322" y="36436"/>
                    <a:pt x="6417" y="36222"/>
                    <a:pt x="6511" y="36009"/>
                  </a:cubicBezTo>
                  <a:cubicBezTo>
                    <a:pt x="6642" y="35700"/>
                    <a:pt x="6784" y="35392"/>
                    <a:pt x="6915" y="35072"/>
                  </a:cubicBezTo>
                  <a:cubicBezTo>
                    <a:pt x="6915" y="35060"/>
                    <a:pt x="6927" y="35048"/>
                    <a:pt x="6927" y="35036"/>
                  </a:cubicBezTo>
                  <a:cubicBezTo>
                    <a:pt x="6962" y="34977"/>
                    <a:pt x="6998" y="34906"/>
                    <a:pt x="7021" y="34846"/>
                  </a:cubicBezTo>
                  <a:lnTo>
                    <a:pt x="7116" y="34645"/>
                  </a:lnTo>
                  <a:cubicBezTo>
                    <a:pt x="5515" y="33981"/>
                    <a:pt x="5029" y="32107"/>
                    <a:pt x="5385" y="30446"/>
                  </a:cubicBezTo>
                  <a:cubicBezTo>
                    <a:pt x="5373" y="30090"/>
                    <a:pt x="5302" y="29782"/>
                    <a:pt x="5064" y="29462"/>
                  </a:cubicBezTo>
                  <a:cubicBezTo>
                    <a:pt x="4566" y="28715"/>
                    <a:pt x="3653" y="28169"/>
                    <a:pt x="3689" y="27173"/>
                  </a:cubicBezTo>
                  <a:cubicBezTo>
                    <a:pt x="3689" y="26319"/>
                    <a:pt x="4068" y="25595"/>
                    <a:pt x="4709" y="25038"/>
                  </a:cubicBezTo>
                  <a:cubicBezTo>
                    <a:pt x="5076" y="24706"/>
                    <a:pt x="5503" y="24421"/>
                    <a:pt x="5788" y="24018"/>
                  </a:cubicBezTo>
                  <a:cubicBezTo>
                    <a:pt x="5942" y="23804"/>
                    <a:pt x="6073" y="23567"/>
                    <a:pt x="6156" y="23318"/>
                  </a:cubicBezTo>
                  <a:cubicBezTo>
                    <a:pt x="6061" y="23057"/>
                    <a:pt x="5918" y="22808"/>
                    <a:pt x="5752" y="22571"/>
                  </a:cubicBezTo>
                  <a:cubicBezTo>
                    <a:pt x="5752" y="22559"/>
                    <a:pt x="5752" y="22559"/>
                    <a:pt x="5752" y="22559"/>
                  </a:cubicBezTo>
                  <a:cubicBezTo>
                    <a:pt x="5385" y="22144"/>
                    <a:pt x="4922" y="21776"/>
                    <a:pt x="4602" y="21349"/>
                  </a:cubicBezTo>
                  <a:cubicBezTo>
                    <a:pt x="4507" y="21231"/>
                    <a:pt x="4424" y="21100"/>
                    <a:pt x="4353" y="20958"/>
                  </a:cubicBezTo>
                  <a:cubicBezTo>
                    <a:pt x="3404" y="19914"/>
                    <a:pt x="2692" y="18859"/>
                    <a:pt x="3795" y="17471"/>
                  </a:cubicBezTo>
                  <a:cubicBezTo>
                    <a:pt x="4294" y="16688"/>
                    <a:pt x="6891" y="15834"/>
                    <a:pt x="6476" y="14767"/>
                  </a:cubicBezTo>
                  <a:cubicBezTo>
                    <a:pt x="6084" y="14435"/>
                    <a:pt x="5669" y="14114"/>
                    <a:pt x="5456" y="13640"/>
                  </a:cubicBezTo>
                  <a:cubicBezTo>
                    <a:pt x="5195" y="13130"/>
                    <a:pt x="5147" y="12549"/>
                    <a:pt x="5278" y="12015"/>
                  </a:cubicBezTo>
                  <a:cubicBezTo>
                    <a:pt x="5337" y="11588"/>
                    <a:pt x="5468" y="11173"/>
                    <a:pt x="5705" y="10817"/>
                  </a:cubicBezTo>
                  <a:cubicBezTo>
                    <a:pt x="5918" y="10426"/>
                    <a:pt x="6215" y="10082"/>
                    <a:pt x="6606" y="9857"/>
                  </a:cubicBezTo>
                  <a:cubicBezTo>
                    <a:pt x="7389" y="9418"/>
                    <a:pt x="8243" y="9098"/>
                    <a:pt x="9121" y="8920"/>
                  </a:cubicBezTo>
                  <a:cubicBezTo>
                    <a:pt x="9714" y="8754"/>
                    <a:pt x="10354" y="8754"/>
                    <a:pt x="10923" y="8493"/>
                  </a:cubicBezTo>
                  <a:cubicBezTo>
                    <a:pt x="11457" y="8220"/>
                    <a:pt x="11777" y="7674"/>
                    <a:pt x="11932" y="7105"/>
                  </a:cubicBezTo>
                  <a:cubicBezTo>
                    <a:pt x="11979" y="6334"/>
                    <a:pt x="11884" y="5516"/>
                    <a:pt x="12050" y="4792"/>
                  </a:cubicBezTo>
                  <a:cubicBezTo>
                    <a:pt x="12442" y="2218"/>
                    <a:pt x="15253" y="1104"/>
                    <a:pt x="17553" y="843"/>
                  </a:cubicBezTo>
                  <a:cubicBezTo>
                    <a:pt x="18099" y="795"/>
                    <a:pt x="18656" y="843"/>
                    <a:pt x="19178" y="985"/>
                  </a:cubicBezTo>
                  <a:cubicBezTo>
                    <a:pt x="19593" y="1080"/>
                    <a:pt x="19997" y="1353"/>
                    <a:pt x="20436" y="1281"/>
                  </a:cubicBezTo>
                  <a:cubicBezTo>
                    <a:pt x="21313" y="926"/>
                    <a:pt x="22238" y="653"/>
                    <a:pt x="23187" y="819"/>
                  </a:cubicBezTo>
                  <a:cubicBezTo>
                    <a:pt x="24753" y="1021"/>
                    <a:pt x="26271" y="1542"/>
                    <a:pt x="27599" y="2396"/>
                  </a:cubicBezTo>
                  <a:cubicBezTo>
                    <a:pt x="28394" y="2918"/>
                    <a:pt x="29141" y="3547"/>
                    <a:pt x="29746" y="4294"/>
                  </a:cubicBezTo>
                  <a:cubicBezTo>
                    <a:pt x="30007" y="4685"/>
                    <a:pt x="30256" y="5089"/>
                    <a:pt x="30481" y="5504"/>
                  </a:cubicBezTo>
                  <a:lnTo>
                    <a:pt x="30481" y="5504"/>
                  </a:lnTo>
                  <a:cubicBezTo>
                    <a:pt x="30529" y="5563"/>
                    <a:pt x="30588" y="5622"/>
                    <a:pt x="30635" y="5682"/>
                  </a:cubicBezTo>
                  <a:cubicBezTo>
                    <a:pt x="30671" y="5729"/>
                    <a:pt x="30707" y="5765"/>
                    <a:pt x="30742" y="5812"/>
                  </a:cubicBezTo>
                  <a:cubicBezTo>
                    <a:pt x="30766" y="5848"/>
                    <a:pt x="30790" y="5883"/>
                    <a:pt x="30813" y="5919"/>
                  </a:cubicBezTo>
                  <a:cubicBezTo>
                    <a:pt x="30825" y="5943"/>
                    <a:pt x="30837" y="5954"/>
                    <a:pt x="30849" y="5978"/>
                  </a:cubicBezTo>
                  <a:cubicBezTo>
                    <a:pt x="30896" y="6038"/>
                    <a:pt x="30932" y="6097"/>
                    <a:pt x="30968" y="6168"/>
                  </a:cubicBezTo>
                  <a:cubicBezTo>
                    <a:pt x="30979" y="6180"/>
                    <a:pt x="30979" y="6192"/>
                    <a:pt x="30991" y="6215"/>
                  </a:cubicBezTo>
                  <a:cubicBezTo>
                    <a:pt x="31015" y="6251"/>
                    <a:pt x="31039" y="6298"/>
                    <a:pt x="31051" y="6334"/>
                  </a:cubicBezTo>
                  <a:cubicBezTo>
                    <a:pt x="31086" y="6381"/>
                    <a:pt x="31110" y="6441"/>
                    <a:pt x="31134" y="6488"/>
                  </a:cubicBezTo>
                  <a:cubicBezTo>
                    <a:pt x="31157" y="6548"/>
                    <a:pt x="31181" y="6595"/>
                    <a:pt x="31205" y="6642"/>
                  </a:cubicBezTo>
                  <a:cubicBezTo>
                    <a:pt x="31252" y="6761"/>
                    <a:pt x="31300" y="6880"/>
                    <a:pt x="31335" y="6998"/>
                  </a:cubicBezTo>
                  <a:cubicBezTo>
                    <a:pt x="31371" y="7117"/>
                    <a:pt x="31418" y="7247"/>
                    <a:pt x="31454" y="7366"/>
                  </a:cubicBezTo>
                  <a:cubicBezTo>
                    <a:pt x="31513" y="7591"/>
                    <a:pt x="31572" y="7828"/>
                    <a:pt x="31620" y="8054"/>
                  </a:cubicBezTo>
                  <a:cubicBezTo>
                    <a:pt x="31881" y="8801"/>
                    <a:pt x="32343" y="10224"/>
                    <a:pt x="32308" y="10912"/>
                  </a:cubicBezTo>
                  <a:cubicBezTo>
                    <a:pt x="33529" y="11256"/>
                    <a:pt x="33624" y="13284"/>
                    <a:pt x="33091" y="14328"/>
                  </a:cubicBezTo>
                  <a:cubicBezTo>
                    <a:pt x="32960" y="14613"/>
                    <a:pt x="32818" y="14874"/>
                    <a:pt x="32628" y="15123"/>
                  </a:cubicBezTo>
                  <a:cubicBezTo>
                    <a:pt x="32818" y="15087"/>
                    <a:pt x="32913" y="15431"/>
                    <a:pt x="32936" y="15656"/>
                  </a:cubicBezTo>
                  <a:cubicBezTo>
                    <a:pt x="33019" y="16107"/>
                    <a:pt x="33174" y="16581"/>
                    <a:pt x="33375" y="16973"/>
                  </a:cubicBezTo>
                  <a:cubicBezTo>
                    <a:pt x="34253" y="18538"/>
                    <a:pt x="32925" y="19191"/>
                    <a:pt x="33411" y="20519"/>
                  </a:cubicBezTo>
                  <a:cubicBezTo>
                    <a:pt x="33636" y="21029"/>
                    <a:pt x="33921" y="21527"/>
                    <a:pt x="34122" y="22061"/>
                  </a:cubicBezTo>
                  <a:cubicBezTo>
                    <a:pt x="34229" y="22156"/>
                    <a:pt x="34336" y="22263"/>
                    <a:pt x="34443" y="22369"/>
                  </a:cubicBezTo>
                  <a:cubicBezTo>
                    <a:pt x="35071" y="23022"/>
                    <a:pt x="35486" y="23828"/>
                    <a:pt x="35818" y="24658"/>
                  </a:cubicBezTo>
                  <a:cubicBezTo>
                    <a:pt x="36008" y="25085"/>
                    <a:pt x="36162" y="25524"/>
                    <a:pt x="36305" y="25975"/>
                  </a:cubicBezTo>
                  <a:cubicBezTo>
                    <a:pt x="36483" y="26509"/>
                    <a:pt x="36672" y="27066"/>
                    <a:pt x="36838" y="27588"/>
                  </a:cubicBezTo>
                  <a:cubicBezTo>
                    <a:pt x="37277" y="28964"/>
                    <a:pt x="37550" y="30387"/>
                    <a:pt x="37657" y="31822"/>
                  </a:cubicBezTo>
                  <a:cubicBezTo>
                    <a:pt x="37657" y="31881"/>
                    <a:pt x="37669" y="31953"/>
                    <a:pt x="37669" y="32024"/>
                  </a:cubicBezTo>
                  <a:cubicBezTo>
                    <a:pt x="37681" y="31929"/>
                    <a:pt x="37681" y="31846"/>
                    <a:pt x="37692" y="31751"/>
                  </a:cubicBezTo>
                  <a:cubicBezTo>
                    <a:pt x="37799" y="30316"/>
                    <a:pt x="38060" y="28893"/>
                    <a:pt x="38511" y="27529"/>
                  </a:cubicBezTo>
                  <a:cubicBezTo>
                    <a:pt x="38677" y="26995"/>
                    <a:pt x="38867" y="26437"/>
                    <a:pt x="39044" y="25904"/>
                  </a:cubicBezTo>
                  <a:cubicBezTo>
                    <a:pt x="39187" y="25465"/>
                    <a:pt x="39341" y="25014"/>
                    <a:pt x="39519" y="24587"/>
                  </a:cubicBezTo>
                  <a:cubicBezTo>
                    <a:pt x="39863" y="23757"/>
                    <a:pt x="40278" y="22950"/>
                    <a:pt x="40907" y="22298"/>
                  </a:cubicBezTo>
                  <a:cubicBezTo>
                    <a:pt x="41476" y="21705"/>
                    <a:pt x="42033" y="21266"/>
                    <a:pt x="42899" y="21314"/>
                  </a:cubicBezTo>
                  <a:cubicBezTo>
                    <a:pt x="42958" y="21314"/>
                    <a:pt x="43018" y="21314"/>
                    <a:pt x="43077" y="21326"/>
                  </a:cubicBezTo>
                  <a:cubicBezTo>
                    <a:pt x="42970" y="20816"/>
                    <a:pt x="42899" y="20294"/>
                    <a:pt x="42864" y="19784"/>
                  </a:cubicBezTo>
                  <a:cubicBezTo>
                    <a:pt x="42804" y="19464"/>
                    <a:pt x="42757" y="19155"/>
                    <a:pt x="42745" y="18835"/>
                  </a:cubicBezTo>
                  <a:cubicBezTo>
                    <a:pt x="42721" y="18325"/>
                    <a:pt x="42769" y="17815"/>
                    <a:pt x="42816" y="17317"/>
                  </a:cubicBezTo>
                  <a:cubicBezTo>
                    <a:pt x="42840" y="17210"/>
                    <a:pt x="42852" y="17080"/>
                    <a:pt x="42875" y="16961"/>
                  </a:cubicBezTo>
                  <a:cubicBezTo>
                    <a:pt x="42626" y="16724"/>
                    <a:pt x="42365" y="16190"/>
                    <a:pt x="42271" y="15988"/>
                  </a:cubicBezTo>
                  <a:cubicBezTo>
                    <a:pt x="41962" y="15336"/>
                    <a:pt x="41725" y="14660"/>
                    <a:pt x="41630" y="13937"/>
                  </a:cubicBezTo>
                  <a:cubicBezTo>
                    <a:pt x="41571" y="13521"/>
                    <a:pt x="41523" y="13083"/>
                    <a:pt x="41618" y="12667"/>
                  </a:cubicBezTo>
                  <a:cubicBezTo>
                    <a:pt x="41689" y="12300"/>
                    <a:pt x="41891" y="12027"/>
                    <a:pt x="42116" y="11778"/>
                  </a:cubicBezTo>
                  <a:cubicBezTo>
                    <a:pt x="42259" y="11398"/>
                    <a:pt x="42496" y="11078"/>
                    <a:pt x="42828" y="10924"/>
                  </a:cubicBezTo>
                  <a:cubicBezTo>
                    <a:pt x="42935" y="10758"/>
                    <a:pt x="43041" y="10580"/>
                    <a:pt x="43113" y="10390"/>
                  </a:cubicBezTo>
                  <a:cubicBezTo>
                    <a:pt x="43279" y="9963"/>
                    <a:pt x="43279" y="9501"/>
                    <a:pt x="43374" y="9050"/>
                  </a:cubicBezTo>
                  <a:cubicBezTo>
                    <a:pt x="43480" y="8647"/>
                    <a:pt x="43765" y="8078"/>
                    <a:pt x="44133" y="7734"/>
                  </a:cubicBezTo>
                  <a:cubicBezTo>
                    <a:pt x="44263" y="7259"/>
                    <a:pt x="44394" y="6785"/>
                    <a:pt x="44560" y="6334"/>
                  </a:cubicBezTo>
                  <a:cubicBezTo>
                    <a:pt x="45319" y="4460"/>
                    <a:pt x="46777" y="2918"/>
                    <a:pt x="48438" y="1803"/>
                  </a:cubicBezTo>
                  <a:cubicBezTo>
                    <a:pt x="50110" y="594"/>
                    <a:pt x="52174" y="107"/>
                    <a:pt x="54226" y="84"/>
                  </a:cubicBezTo>
                  <a:cubicBezTo>
                    <a:pt x="56681" y="1"/>
                    <a:pt x="59136" y="724"/>
                    <a:pt x="61117" y="2183"/>
                  </a:cubicBezTo>
                  <a:cubicBezTo>
                    <a:pt x="63631" y="3974"/>
                    <a:pt x="65695" y="6832"/>
                    <a:pt x="65790" y="9999"/>
                  </a:cubicBezTo>
                  <a:cubicBezTo>
                    <a:pt x="65873" y="11529"/>
                    <a:pt x="65185" y="13035"/>
                    <a:pt x="65363" y="14553"/>
                  </a:cubicBezTo>
                  <a:cubicBezTo>
                    <a:pt x="65908" y="16036"/>
                    <a:pt x="67272" y="17329"/>
                    <a:pt x="66940" y="19048"/>
                  </a:cubicBezTo>
                  <a:cubicBezTo>
                    <a:pt x="66833" y="19807"/>
                    <a:pt x="66454" y="20507"/>
                    <a:pt x="65873" y="21017"/>
                  </a:cubicBezTo>
                  <a:cubicBezTo>
                    <a:pt x="65102" y="21812"/>
                    <a:pt x="63868" y="22334"/>
                    <a:pt x="62872" y="21634"/>
                  </a:cubicBezTo>
                  <a:cubicBezTo>
                    <a:pt x="62528" y="21504"/>
                    <a:pt x="62279" y="21065"/>
                    <a:pt x="61911" y="21065"/>
                  </a:cubicBezTo>
                  <a:cubicBezTo>
                    <a:pt x="61603" y="21420"/>
                    <a:pt x="61295" y="21859"/>
                    <a:pt x="60927" y="22203"/>
                  </a:cubicBezTo>
                  <a:cubicBezTo>
                    <a:pt x="62101" y="21895"/>
                    <a:pt x="63275" y="22488"/>
                    <a:pt x="64141" y="23911"/>
                  </a:cubicBezTo>
                  <a:cubicBezTo>
                    <a:pt x="64699" y="24896"/>
                    <a:pt x="64971" y="26224"/>
                    <a:pt x="65090" y="27623"/>
                  </a:cubicBezTo>
                  <a:cubicBezTo>
                    <a:pt x="66893" y="30660"/>
                    <a:pt x="68257" y="33969"/>
                    <a:pt x="69632" y="37207"/>
                  </a:cubicBezTo>
                  <a:cubicBezTo>
                    <a:pt x="69988" y="38037"/>
                    <a:pt x="70297" y="38891"/>
                    <a:pt x="70617" y="39733"/>
                  </a:cubicBezTo>
                  <a:cubicBezTo>
                    <a:pt x="70700" y="39958"/>
                    <a:pt x="70783" y="40184"/>
                    <a:pt x="70842" y="40421"/>
                  </a:cubicBezTo>
                  <a:lnTo>
                    <a:pt x="72159" y="40421"/>
                  </a:lnTo>
                  <a:cubicBezTo>
                    <a:pt x="73724" y="41488"/>
                    <a:pt x="74590" y="42651"/>
                    <a:pt x="74590" y="43860"/>
                  </a:cubicBezTo>
                  <a:close/>
                </a:path>
              </a:pathLst>
            </a:custGeom>
            <a:noFill/>
            <a:ln w="112075" cap="flat" cmpd="sng">
              <a:solidFill>
                <a:srgbClr val="FFFFFF"/>
              </a:solidFill>
              <a:prstDash val="solid"/>
              <a:miter lim="11860"/>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0" name="Google Shape;2755;p72">
              <a:extLst>
                <a:ext uri="{FF2B5EF4-FFF2-40B4-BE49-F238E27FC236}">
                  <a16:creationId xmlns:a16="http://schemas.microsoft.com/office/drawing/2014/main" id="{2A910C44-C685-67A2-CF41-5C5F42E7C486}"/>
                </a:ext>
              </a:extLst>
            </p:cNvPr>
            <p:cNvSpPr/>
            <p:nvPr/>
          </p:nvSpPr>
          <p:spPr>
            <a:xfrm>
              <a:off x="5093125" y="2049700"/>
              <a:ext cx="405950" cy="372925"/>
            </a:xfrm>
            <a:custGeom>
              <a:avLst/>
              <a:gdLst/>
              <a:ahLst/>
              <a:cxnLst/>
              <a:rect l="l" t="t" r="r" b="b"/>
              <a:pathLst>
                <a:path w="16238" h="14917" extrusionOk="0">
                  <a:moveTo>
                    <a:pt x="7995" y="0"/>
                  </a:moveTo>
                  <a:cubicBezTo>
                    <a:pt x="4660" y="0"/>
                    <a:pt x="1625" y="2244"/>
                    <a:pt x="772" y="5626"/>
                  </a:cubicBezTo>
                  <a:cubicBezTo>
                    <a:pt x="1" y="8639"/>
                    <a:pt x="1199" y="11699"/>
                    <a:pt x="3559" y="13454"/>
                  </a:cubicBezTo>
                  <a:cubicBezTo>
                    <a:pt x="3298" y="14201"/>
                    <a:pt x="2788" y="14569"/>
                    <a:pt x="3215" y="14747"/>
                  </a:cubicBezTo>
                  <a:cubicBezTo>
                    <a:pt x="3701" y="14747"/>
                    <a:pt x="4282" y="14486"/>
                    <a:pt x="4626" y="14118"/>
                  </a:cubicBezTo>
                  <a:cubicBezTo>
                    <a:pt x="4792" y="14201"/>
                    <a:pt x="4970" y="14272"/>
                    <a:pt x="5148" y="14355"/>
                  </a:cubicBezTo>
                  <a:cubicBezTo>
                    <a:pt x="5469" y="14486"/>
                    <a:pt x="5801" y="14593"/>
                    <a:pt x="6156" y="14687"/>
                  </a:cubicBezTo>
                  <a:cubicBezTo>
                    <a:pt x="6770" y="14843"/>
                    <a:pt x="7385" y="14917"/>
                    <a:pt x="7990" y="14917"/>
                  </a:cubicBezTo>
                  <a:cubicBezTo>
                    <a:pt x="11318" y="14917"/>
                    <a:pt x="14355" y="12673"/>
                    <a:pt x="15218" y="9291"/>
                  </a:cubicBezTo>
                  <a:cubicBezTo>
                    <a:pt x="16238" y="5306"/>
                    <a:pt x="13818" y="1250"/>
                    <a:pt x="9833" y="230"/>
                  </a:cubicBezTo>
                  <a:cubicBezTo>
                    <a:pt x="9218" y="74"/>
                    <a:pt x="8601" y="0"/>
                    <a:pt x="7995"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1" name="Google Shape;2756;p72">
              <a:extLst>
                <a:ext uri="{FF2B5EF4-FFF2-40B4-BE49-F238E27FC236}">
                  <a16:creationId xmlns:a16="http://schemas.microsoft.com/office/drawing/2014/main" id="{6CB5834C-BEE9-954F-0F52-3C3AA184D29B}"/>
                </a:ext>
              </a:extLst>
            </p:cNvPr>
            <p:cNvSpPr/>
            <p:nvPr/>
          </p:nvSpPr>
          <p:spPr>
            <a:xfrm>
              <a:off x="5093125" y="2030225"/>
              <a:ext cx="405950" cy="411875"/>
            </a:xfrm>
            <a:custGeom>
              <a:avLst/>
              <a:gdLst/>
              <a:ahLst/>
              <a:cxnLst/>
              <a:rect l="l" t="t" r="r" b="b"/>
              <a:pathLst>
                <a:path w="16238" h="16475" fill="none" extrusionOk="0">
                  <a:moveTo>
                    <a:pt x="15218" y="10070"/>
                  </a:moveTo>
                  <a:cubicBezTo>
                    <a:pt x="14198" y="14067"/>
                    <a:pt x="10142" y="16475"/>
                    <a:pt x="6156" y="15466"/>
                  </a:cubicBezTo>
                  <a:cubicBezTo>
                    <a:pt x="5801" y="15372"/>
                    <a:pt x="5469" y="15265"/>
                    <a:pt x="5148" y="15134"/>
                  </a:cubicBezTo>
                  <a:cubicBezTo>
                    <a:pt x="4970" y="15051"/>
                    <a:pt x="4792" y="14980"/>
                    <a:pt x="4626" y="14897"/>
                  </a:cubicBezTo>
                  <a:cubicBezTo>
                    <a:pt x="4282" y="15265"/>
                    <a:pt x="3701" y="15526"/>
                    <a:pt x="3215" y="15526"/>
                  </a:cubicBezTo>
                  <a:cubicBezTo>
                    <a:pt x="2788" y="15348"/>
                    <a:pt x="3298" y="14980"/>
                    <a:pt x="3559" y="14233"/>
                  </a:cubicBezTo>
                  <a:cubicBezTo>
                    <a:pt x="1199" y="12478"/>
                    <a:pt x="1" y="9418"/>
                    <a:pt x="772" y="6405"/>
                  </a:cubicBezTo>
                  <a:cubicBezTo>
                    <a:pt x="1780" y="2408"/>
                    <a:pt x="5836" y="0"/>
                    <a:pt x="9833" y="1009"/>
                  </a:cubicBezTo>
                  <a:cubicBezTo>
                    <a:pt x="13818" y="2029"/>
                    <a:pt x="16238" y="6085"/>
                    <a:pt x="15218" y="10070"/>
                  </a:cubicBezTo>
                  <a:close/>
                </a:path>
              </a:pathLst>
            </a:custGeom>
            <a:noFill/>
            <a:ln w="112075" cap="flat" cmpd="sng">
              <a:solidFill>
                <a:srgbClr val="FFFFFF"/>
              </a:solidFill>
              <a:prstDash val="solid"/>
              <a:miter lim="11860"/>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2" name="Google Shape;2757;p72">
              <a:extLst>
                <a:ext uri="{FF2B5EF4-FFF2-40B4-BE49-F238E27FC236}">
                  <a16:creationId xmlns:a16="http://schemas.microsoft.com/office/drawing/2014/main" id="{A8E14C51-022E-3F1D-D853-678A1DA220E9}"/>
                </a:ext>
              </a:extLst>
            </p:cNvPr>
            <p:cNvSpPr/>
            <p:nvPr/>
          </p:nvSpPr>
          <p:spPr>
            <a:xfrm>
              <a:off x="3615325" y="2916075"/>
              <a:ext cx="699500" cy="682425"/>
            </a:xfrm>
            <a:custGeom>
              <a:avLst/>
              <a:gdLst/>
              <a:ahLst/>
              <a:cxnLst/>
              <a:rect l="l" t="t" r="r" b="b"/>
              <a:pathLst>
                <a:path w="27980" h="27297" extrusionOk="0">
                  <a:moveTo>
                    <a:pt x="19674" y="0"/>
                  </a:moveTo>
                  <a:cubicBezTo>
                    <a:pt x="19535" y="0"/>
                    <a:pt x="19392" y="5"/>
                    <a:pt x="19250" y="5"/>
                  </a:cubicBezTo>
                  <a:lnTo>
                    <a:pt x="19001" y="5"/>
                  </a:lnTo>
                  <a:cubicBezTo>
                    <a:pt x="18906" y="5"/>
                    <a:pt x="18811" y="5"/>
                    <a:pt x="18716" y="17"/>
                  </a:cubicBezTo>
                  <a:cubicBezTo>
                    <a:pt x="17542" y="219"/>
                    <a:pt x="16368" y="480"/>
                    <a:pt x="15206" y="764"/>
                  </a:cubicBezTo>
                  <a:cubicBezTo>
                    <a:pt x="13735" y="1108"/>
                    <a:pt x="12288" y="1535"/>
                    <a:pt x="10865" y="2034"/>
                  </a:cubicBezTo>
                  <a:cubicBezTo>
                    <a:pt x="10355" y="2211"/>
                    <a:pt x="9809" y="2354"/>
                    <a:pt x="9311" y="2567"/>
                  </a:cubicBezTo>
                  <a:cubicBezTo>
                    <a:pt x="9204" y="2650"/>
                    <a:pt x="9086" y="2721"/>
                    <a:pt x="8979" y="2804"/>
                  </a:cubicBezTo>
                  <a:cubicBezTo>
                    <a:pt x="8896" y="2864"/>
                    <a:pt x="8813" y="2923"/>
                    <a:pt x="8730" y="2994"/>
                  </a:cubicBezTo>
                  <a:cubicBezTo>
                    <a:pt x="8576" y="3101"/>
                    <a:pt x="8433" y="3231"/>
                    <a:pt x="8291" y="3362"/>
                  </a:cubicBezTo>
                  <a:cubicBezTo>
                    <a:pt x="8244" y="3409"/>
                    <a:pt x="8196" y="3469"/>
                    <a:pt x="8149" y="3516"/>
                  </a:cubicBezTo>
                  <a:cubicBezTo>
                    <a:pt x="8101" y="3575"/>
                    <a:pt x="8054" y="3635"/>
                    <a:pt x="8006" y="3694"/>
                  </a:cubicBezTo>
                  <a:cubicBezTo>
                    <a:pt x="7935" y="3777"/>
                    <a:pt x="7876" y="3872"/>
                    <a:pt x="7805" y="3967"/>
                  </a:cubicBezTo>
                  <a:cubicBezTo>
                    <a:pt x="7734" y="4085"/>
                    <a:pt x="7651" y="4192"/>
                    <a:pt x="7579" y="4311"/>
                  </a:cubicBezTo>
                  <a:cubicBezTo>
                    <a:pt x="7508" y="4417"/>
                    <a:pt x="7437" y="4536"/>
                    <a:pt x="7366" y="4643"/>
                  </a:cubicBezTo>
                  <a:cubicBezTo>
                    <a:pt x="7330" y="4678"/>
                    <a:pt x="7307" y="4726"/>
                    <a:pt x="7283" y="4761"/>
                  </a:cubicBezTo>
                  <a:cubicBezTo>
                    <a:pt x="7235" y="4833"/>
                    <a:pt x="7200" y="4892"/>
                    <a:pt x="7164" y="4951"/>
                  </a:cubicBezTo>
                  <a:cubicBezTo>
                    <a:pt x="6417" y="6303"/>
                    <a:pt x="5682" y="7643"/>
                    <a:pt x="4970" y="9007"/>
                  </a:cubicBezTo>
                  <a:cubicBezTo>
                    <a:pt x="4496" y="9885"/>
                    <a:pt x="3986" y="10739"/>
                    <a:pt x="3535" y="11629"/>
                  </a:cubicBezTo>
                  <a:cubicBezTo>
                    <a:pt x="3511" y="11664"/>
                    <a:pt x="3499" y="11712"/>
                    <a:pt x="3476" y="11747"/>
                  </a:cubicBezTo>
                  <a:cubicBezTo>
                    <a:pt x="3452" y="11795"/>
                    <a:pt x="3428" y="11854"/>
                    <a:pt x="3405" y="11901"/>
                  </a:cubicBezTo>
                  <a:cubicBezTo>
                    <a:pt x="3357" y="12008"/>
                    <a:pt x="3310" y="12127"/>
                    <a:pt x="3250" y="12233"/>
                  </a:cubicBezTo>
                  <a:cubicBezTo>
                    <a:pt x="3227" y="12305"/>
                    <a:pt x="3191" y="12364"/>
                    <a:pt x="3156" y="12435"/>
                  </a:cubicBezTo>
                  <a:cubicBezTo>
                    <a:pt x="3156" y="12447"/>
                    <a:pt x="3144" y="12459"/>
                    <a:pt x="3144" y="12471"/>
                  </a:cubicBezTo>
                  <a:cubicBezTo>
                    <a:pt x="3013" y="12779"/>
                    <a:pt x="2871" y="13099"/>
                    <a:pt x="2740" y="13408"/>
                  </a:cubicBezTo>
                  <a:cubicBezTo>
                    <a:pt x="2646" y="13621"/>
                    <a:pt x="2551" y="13823"/>
                    <a:pt x="2456" y="14036"/>
                  </a:cubicBezTo>
                  <a:cubicBezTo>
                    <a:pt x="2100" y="14866"/>
                    <a:pt x="1732" y="15697"/>
                    <a:pt x="1365" y="16527"/>
                  </a:cubicBezTo>
                  <a:cubicBezTo>
                    <a:pt x="1021" y="17357"/>
                    <a:pt x="700" y="18211"/>
                    <a:pt x="380" y="19053"/>
                  </a:cubicBezTo>
                  <a:cubicBezTo>
                    <a:pt x="226" y="19468"/>
                    <a:pt x="96" y="19895"/>
                    <a:pt x="24" y="20334"/>
                  </a:cubicBezTo>
                  <a:cubicBezTo>
                    <a:pt x="1" y="20453"/>
                    <a:pt x="1" y="20571"/>
                    <a:pt x="13" y="20690"/>
                  </a:cubicBezTo>
                  <a:cubicBezTo>
                    <a:pt x="60" y="21153"/>
                    <a:pt x="273" y="21591"/>
                    <a:pt x="487" y="21995"/>
                  </a:cubicBezTo>
                  <a:cubicBezTo>
                    <a:pt x="736" y="22422"/>
                    <a:pt x="1080" y="22789"/>
                    <a:pt x="1412" y="23157"/>
                  </a:cubicBezTo>
                  <a:cubicBezTo>
                    <a:pt x="1720" y="23501"/>
                    <a:pt x="2029" y="23833"/>
                    <a:pt x="2385" y="24129"/>
                  </a:cubicBezTo>
                  <a:cubicBezTo>
                    <a:pt x="2740" y="24438"/>
                    <a:pt x="3144" y="24687"/>
                    <a:pt x="3535" y="24936"/>
                  </a:cubicBezTo>
                  <a:cubicBezTo>
                    <a:pt x="4187" y="25363"/>
                    <a:pt x="4852" y="25778"/>
                    <a:pt x="5587" y="26051"/>
                  </a:cubicBezTo>
                  <a:cubicBezTo>
                    <a:pt x="6619" y="26454"/>
                    <a:pt x="7698" y="26703"/>
                    <a:pt x="8777" y="26929"/>
                  </a:cubicBezTo>
                  <a:cubicBezTo>
                    <a:pt x="9667" y="27130"/>
                    <a:pt x="10604" y="27284"/>
                    <a:pt x="11517" y="27296"/>
                  </a:cubicBezTo>
                  <a:lnTo>
                    <a:pt x="11968" y="27296"/>
                  </a:lnTo>
                  <a:cubicBezTo>
                    <a:pt x="13237" y="27296"/>
                    <a:pt x="14506" y="27201"/>
                    <a:pt x="15775" y="27142"/>
                  </a:cubicBezTo>
                  <a:cubicBezTo>
                    <a:pt x="17839" y="27083"/>
                    <a:pt x="18562" y="26976"/>
                    <a:pt x="20436" y="26075"/>
                  </a:cubicBezTo>
                  <a:cubicBezTo>
                    <a:pt x="20626" y="25980"/>
                    <a:pt x="20828" y="25920"/>
                    <a:pt x="20982" y="25790"/>
                  </a:cubicBezTo>
                  <a:cubicBezTo>
                    <a:pt x="21207" y="25600"/>
                    <a:pt x="21349" y="25327"/>
                    <a:pt x="21492" y="25078"/>
                  </a:cubicBezTo>
                  <a:cubicBezTo>
                    <a:pt x="21788" y="24545"/>
                    <a:pt x="22037" y="23987"/>
                    <a:pt x="22263" y="23418"/>
                  </a:cubicBezTo>
                  <a:cubicBezTo>
                    <a:pt x="22725" y="22101"/>
                    <a:pt x="23093" y="20761"/>
                    <a:pt x="23508" y="19421"/>
                  </a:cubicBezTo>
                  <a:cubicBezTo>
                    <a:pt x="24065" y="17677"/>
                    <a:pt x="24658" y="15946"/>
                    <a:pt x="25204" y="14190"/>
                  </a:cubicBezTo>
                  <a:cubicBezTo>
                    <a:pt x="25548" y="13040"/>
                    <a:pt x="25963" y="11913"/>
                    <a:pt x="26354" y="10786"/>
                  </a:cubicBezTo>
                  <a:cubicBezTo>
                    <a:pt x="27114" y="8462"/>
                    <a:pt x="27979" y="6007"/>
                    <a:pt x="27493" y="3540"/>
                  </a:cubicBezTo>
                  <a:cubicBezTo>
                    <a:pt x="27469" y="3445"/>
                    <a:pt x="27457" y="3350"/>
                    <a:pt x="27434" y="3255"/>
                  </a:cubicBezTo>
                  <a:cubicBezTo>
                    <a:pt x="27422" y="3243"/>
                    <a:pt x="27410" y="3231"/>
                    <a:pt x="27410" y="3220"/>
                  </a:cubicBezTo>
                  <a:lnTo>
                    <a:pt x="27398" y="3220"/>
                  </a:lnTo>
                  <a:lnTo>
                    <a:pt x="27398" y="3208"/>
                  </a:lnTo>
                  <a:cubicBezTo>
                    <a:pt x="27398" y="3208"/>
                    <a:pt x="27386" y="3208"/>
                    <a:pt x="27386" y="3196"/>
                  </a:cubicBezTo>
                  <a:cubicBezTo>
                    <a:pt x="27363" y="3172"/>
                    <a:pt x="27339" y="3148"/>
                    <a:pt x="27315" y="3113"/>
                  </a:cubicBezTo>
                  <a:cubicBezTo>
                    <a:pt x="27268" y="3077"/>
                    <a:pt x="27232" y="3042"/>
                    <a:pt x="27197" y="3006"/>
                  </a:cubicBezTo>
                  <a:cubicBezTo>
                    <a:pt x="27173" y="2970"/>
                    <a:pt x="27137" y="2947"/>
                    <a:pt x="27102" y="2911"/>
                  </a:cubicBezTo>
                  <a:cubicBezTo>
                    <a:pt x="27066" y="2887"/>
                    <a:pt x="27042" y="2852"/>
                    <a:pt x="27007" y="2828"/>
                  </a:cubicBezTo>
                  <a:cubicBezTo>
                    <a:pt x="26959" y="2793"/>
                    <a:pt x="26924" y="2757"/>
                    <a:pt x="26888" y="2721"/>
                  </a:cubicBezTo>
                  <a:cubicBezTo>
                    <a:pt x="26781" y="2638"/>
                    <a:pt x="26687" y="2555"/>
                    <a:pt x="26580" y="2484"/>
                  </a:cubicBezTo>
                  <a:cubicBezTo>
                    <a:pt x="26532" y="2437"/>
                    <a:pt x="26473" y="2389"/>
                    <a:pt x="26414" y="2354"/>
                  </a:cubicBezTo>
                  <a:cubicBezTo>
                    <a:pt x="26354" y="2306"/>
                    <a:pt x="26307" y="2259"/>
                    <a:pt x="26248" y="2223"/>
                  </a:cubicBezTo>
                  <a:cubicBezTo>
                    <a:pt x="26153" y="2140"/>
                    <a:pt x="26070" y="2057"/>
                    <a:pt x="25975" y="1986"/>
                  </a:cubicBezTo>
                  <a:cubicBezTo>
                    <a:pt x="25868" y="1891"/>
                    <a:pt x="25761" y="1796"/>
                    <a:pt x="25655" y="1701"/>
                  </a:cubicBezTo>
                  <a:cubicBezTo>
                    <a:pt x="25595" y="1654"/>
                    <a:pt x="25536" y="1607"/>
                    <a:pt x="25477" y="1559"/>
                  </a:cubicBezTo>
                  <a:cubicBezTo>
                    <a:pt x="25429" y="1524"/>
                    <a:pt x="25382" y="1488"/>
                    <a:pt x="25334" y="1452"/>
                  </a:cubicBezTo>
                  <a:cubicBezTo>
                    <a:pt x="25287" y="1417"/>
                    <a:pt x="25240" y="1381"/>
                    <a:pt x="25192" y="1346"/>
                  </a:cubicBezTo>
                  <a:cubicBezTo>
                    <a:pt x="25133" y="1310"/>
                    <a:pt x="25074" y="1274"/>
                    <a:pt x="25014" y="1227"/>
                  </a:cubicBezTo>
                  <a:cubicBezTo>
                    <a:pt x="24931" y="1180"/>
                    <a:pt x="24848" y="1132"/>
                    <a:pt x="24765" y="1085"/>
                  </a:cubicBezTo>
                  <a:cubicBezTo>
                    <a:pt x="24753" y="1073"/>
                    <a:pt x="24741" y="1073"/>
                    <a:pt x="24741" y="1073"/>
                  </a:cubicBezTo>
                  <a:cubicBezTo>
                    <a:pt x="24706" y="1049"/>
                    <a:pt x="24670" y="1037"/>
                    <a:pt x="24635" y="1025"/>
                  </a:cubicBezTo>
                  <a:cubicBezTo>
                    <a:pt x="24587" y="1002"/>
                    <a:pt x="24540" y="966"/>
                    <a:pt x="24492" y="942"/>
                  </a:cubicBezTo>
                  <a:cubicBezTo>
                    <a:pt x="24445" y="930"/>
                    <a:pt x="24386" y="907"/>
                    <a:pt x="24338" y="883"/>
                  </a:cubicBezTo>
                  <a:cubicBezTo>
                    <a:pt x="24303" y="871"/>
                    <a:pt x="24267" y="859"/>
                    <a:pt x="24231" y="847"/>
                  </a:cubicBezTo>
                  <a:cubicBezTo>
                    <a:pt x="24220" y="836"/>
                    <a:pt x="24208" y="824"/>
                    <a:pt x="24184" y="824"/>
                  </a:cubicBezTo>
                  <a:cubicBezTo>
                    <a:pt x="24113" y="800"/>
                    <a:pt x="24054" y="776"/>
                    <a:pt x="23982" y="753"/>
                  </a:cubicBezTo>
                  <a:cubicBezTo>
                    <a:pt x="23935" y="741"/>
                    <a:pt x="23888" y="717"/>
                    <a:pt x="23840" y="705"/>
                  </a:cubicBezTo>
                  <a:cubicBezTo>
                    <a:pt x="23721" y="670"/>
                    <a:pt x="23603" y="622"/>
                    <a:pt x="23496" y="587"/>
                  </a:cubicBezTo>
                  <a:cubicBezTo>
                    <a:pt x="23366" y="551"/>
                    <a:pt x="23247" y="515"/>
                    <a:pt x="23128" y="480"/>
                  </a:cubicBezTo>
                  <a:cubicBezTo>
                    <a:pt x="23045" y="456"/>
                    <a:pt x="22962" y="432"/>
                    <a:pt x="22868" y="409"/>
                  </a:cubicBezTo>
                  <a:cubicBezTo>
                    <a:pt x="22808" y="397"/>
                    <a:pt x="22749" y="385"/>
                    <a:pt x="22678" y="361"/>
                  </a:cubicBezTo>
                  <a:cubicBezTo>
                    <a:pt x="22630" y="349"/>
                    <a:pt x="22571" y="337"/>
                    <a:pt x="22512" y="326"/>
                  </a:cubicBezTo>
                  <a:cubicBezTo>
                    <a:pt x="22488" y="326"/>
                    <a:pt x="22452" y="314"/>
                    <a:pt x="22429" y="302"/>
                  </a:cubicBezTo>
                  <a:cubicBezTo>
                    <a:pt x="22334" y="290"/>
                    <a:pt x="22239" y="266"/>
                    <a:pt x="22144" y="254"/>
                  </a:cubicBezTo>
                  <a:cubicBezTo>
                    <a:pt x="21978" y="219"/>
                    <a:pt x="21800" y="195"/>
                    <a:pt x="21634" y="171"/>
                  </a:cubicBezTo>
                  <a:cubicBezTo>
                    <a:pt x="21575" y="160"/>
                    <a:pt x="21515" y="148"/>
                    <a:pt x="21444" y="136"/>
                  </a:cubicBezTo>
                  <a:cubicBezTo>
                    <a:pt x="21349" y="124"/>
                    <a:pt x="21254" y="112"/>
                    <a:pt x="21171" y="100"/>
                  </a:cubicBezTo>
                  <a:cubicBezTo>
                    <a:pt x="21053" y="88"/>
                    <a:pt x="20946" y="77"/>
                    <a:pt x="20839" y="65"/>
                  </a:cubicBezTo>
                  <a:cubicBezTo>
                    <a:pt x="20792" y="65"/>
                    <a:pt x="20756" y="53"/>
                    <a:pt x="20721" y="53"/>
                  </a:cubicBezTo>
                  <a:cubicBezTo>
                    <a:pt x="20673" y="41"/>
                    <a:pt x="20626" y="41"/>
                    <a:pt x="20578" y="41"/>
                  </a:cubicBezTo>
                  <a:cubicBezTo>
                    <a:pt x="20507" y="41"/>
                    <a:pt x="20436" y="29"/>
                    <a:pt x="20353" y="29"/>
                  </a:cubicBezTo>
                  <a:cubicBezTo>
                    <a:pt x="20329" y="17"/>
                    <a:pt x="20294" y="17"/>
                    <a:pt x="20258" y="17"/>
                  </a:cubicBezTo>
                  <a:cubicBezTo>
                    <a:pt x="20140" y="17"/>
                    <a:pt x="20009" y="5"/>
                    <a:pt x="19879" y="5"/>
                  </a:cubicBezTo>
                  <a:cubicBezTo>
                    <a:pt x="19811" y="1"/>
                    <a:pt x="19743" y="0"/>
                    <a:pt x="19674" y="0"/>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3" name="Google Shape;2758;p72">
              <a:extLst>
                <a:ext uri="{FF2B5EF4-FFF2-40B4-BE49-F238E27FC236}">
                  <a16:creationId xmlns:a16="http://schemas.microsoft.com/office/drawing/2014/main" id="{A4AF415A-7C16-DCCE-5812-150F409B9EB6}"/>
                </a:ext>
              </a:extLst>
            </p:cNvPr>
            <p:cNvSpPr/>
            <p:nvPr/>
          </p:nvSpPr>
          <p:spPr>
            <a:xfrm>
              <a:off x="4611000" y="2948525"/>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4" name="Google Shape;2759;p72">
              <a:extLst>
                <a:ext uri="{FF2B5EF4-FFF2-40B4-BE49-F238E27FC236}">
                  <a16:creationId xmlns:a16="http://schemas.microsoft.com/office/drawing/2014/main" id="{2F7195CD-BCC7-5ECA-649B-BF73AB6C185F}"/>
                </a:ext>
              </a:extLst>
            </p:cNvPr>
            <p:cNvSpPr/>
            <p:nvPr/>
          </p:nvSpPr>
          <p:spPr>
            <a:xfrm>
              <a:off x="4611000" y="2948225"/>
              <a:ext cx="25" cy="325"/>
            </a:xfrm>
            <a:custGeom>
              <a:avLst/>
              <a:gdLst/>
              <a:ahLst/>
              <a:cxnLst/>
              <a:rect l="l" t="t" r="r" b="b"/>
              <a:pathLst>
                <a:path w="1" h="13" extrusionOk="0">
                  <a:moveTo>
                    <a:pt x="1" y="12"/>
                  </a:moveTo>
                  <a:cubicBezTo>
                    <a:pt x="1" y="0"/>
                    <a:pt x="1" y="0"/>
                    <a:pt x="1" y="0"/>
                  </a:cubicBezTo>
                  <a:cubicBezTo>
                    <a:pt x="1" y="0"/>
                    <a:pt x="1" y="0"/>
                    <a:pt x="1" y="12"/>
                  </a:cubicBezTo>
                  <a:cubicBezTo>
                    <a:pt x="1" y="12"/>
                    <a:pt x="1" y="12"/>
                    <a:pt x="1" y="12"/>
                  </a:cubicBezTo>
                  <a:cubicBezTo>
                    <a:pt x="1" y="12"/>
                    <a:pt x="1" y="12"/>
                    <a:pt x="1" y="12"/>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5" name="Google Shape;2760;p72">
              <a:extLst>
                <a:ext uri="{FF2B5EF4-FFF2-40B4-BE49-F238E27FC236}">
                  <a16:creationId xmlns:a16="http://schemas.microsoft.com/office/drawing/2014/main" id="{920642BA-CDB8-9E50-3706-3521788B0F94}"/>
                </a:ext>
              </a:extLst>
            </p:cNvPr>
            <p:cNvSpPr/>
            <p:nvPr/>
          </p:nvSpPr>
          <p:spPr>
            <a:xfrm>
              <a:off x="4663800" y="2874400"/>
              <a:ext cx="25" cy="25"/>
            </a:xfrm>
            <a:custGeom>
              <a:avLst/>
              <a:gdLst/>
              <a:ahLst/>
              <a:cxnLst/>
              <a:rect l="l" t="t" r="r" b="b"/>
              <a:pathLst>
                <a:path w="1" h="1" extrusionOk="0">
                  <a:moveTo>
                    <a:pt x="0" y="0"/>
                  </a:moveTo>
                  <a:lnTo>
                    <a:pt x="0" y="0"/>
                  </a:lnTo>
                  <a:lnTo>
                    <a:pt x="0" y="0"/>
                  </a:lnTo>
                  <a:lnTo>
                    <a:pt x="0" y="0"/>
                  </a:ln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6" name="Google Shape;2761;p72">
              <a:extLst>
                <a:ext uri="{FF2B5EF4-FFF2-40B4-BE49-F238E27FC236}">
                  <a16:creationId xmlns:a16="http://schemas.microsoft.com/office/drawing/2014/main" id="{6C4E5225-C3FE-6F5D-0440-D36F7A5C42F0}"/>
                </a:ext>
              </a:extLst>
            </p:cNvPr>
            <p:cNvSpPr/>
            <p:nvPr/>
          </p:nvSpPr>
          <p:spPr>
            <a:xfrm>
              <a:off x="4663800" y="2874400"/>
              <a:ext cx="25" cy="25"/>
            </a:xfrm>
            <a:custGeom>
              <a:avLst/>
              <a:gdLst/>
              <a:ahLst/>
              <a:cxnLst/>
              <a:rect l="l" t="t" r="r" b="b"/>
              <a:pathLst>
                <a:path w="1" h="1" extrusionOk="0">
                  <a:moveTo>
                    <a:pt x="0" y="0"/>
                  </a:moveTo>
                  <a:lnTo>
                    <a:pt x="0" y="0"/>
                  </a:lnTo>
                  <a:lnTo>
                    <a:pt x="0" y="0"/>
                  </a:ln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7" name="Google Shape;2762;p72">
              <a:extLst>
                <a:ext uri="{FF2B5EF4-FFF2-40B4-BE49-F238E27FC236}">
                  <a16:creationId xmlns:a16="http://schemas.microsoft.com/office/drawing/2014/main" id="{81461043-059F-5212-B39A-9EBB67FE487A}"/>
                </a:ext>
              </a:extLst>
            </p:cNvPr>
            <p:cNvSpPr/>
            <p:nvPr/>
          </p:nvSpPr>
          <p:spPr>
            <a:xfrm>
              <a:off x="4661425" y="2873200"/>
              <a:ext cx="25" cy="25"/>
            </a:xfrm>
            <a:custGeom>
              <a:avLst/>
              <a:gdLst/>
              <a:ahLst/>
              <a:cxnLst/>
              <a:rect l="l" t="t" r="r" b="b"/>
              <a:pathLst>
                <a:path w="1" h="1" extrusionOk="0">
                  <a:moveTo>
                    <a:pt x="0" y="1"/>
                  </a:moveTo>
                  <a:cubicBezTo>
                    <a:pt x="0" y="1"/>
                    <a:pt x="0" y="1"/>
                    <a:pt x="0" y="1"/>
                  </a:cubicBezTo>
                  <a:cubicBezTo>
                    <a:pt x="0" y="1"/>
                    <a:pt x="0" y="1"/>
                    <a:pt x="0" y="1"/>
                  </a:cubicBezTo>
                  <a:lnTo>
                    <a:pt x="0" y="1"/>
                  </a:ln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8" name="Google Shape;2763;p72">
              <a:extLst>
                <a:ext uri="{FF2B5EF4-FFF2-40B4-BE49-F238E27FC236}">
                  <a16:creationId xmlns:a16="http://schemas.microsoft.com/office/drawing/2014/main" id="{5C8E997C-38F6-2618-D0B1-6CA9C0C2F73B}"/>
                </a:ext>
              </a:extLst>
            </p:cNvPr>
            <p:cNvSpPr/>
            <p:nvPr/>
          </p:nvSpPr>
          <p:spPr>
            <a:xfrm>
              <a:off x="4660825" y="2872900"/>
              <a:ext cx="25" cy="25"/>
            </a:xfrm>
            <a:custGeom>
              <a:avLst/>
              <a:gdLst/>
              <a:ahLst/>
              <a:cxnLst/>
              <a:rect l="l" t="t" r="r" b="b"/>
              <a:pathLst>
                <a:path w="1" h="1" extrusionOk="0">
                  <a:moveTo>
                    <a:pt x="0" y="1"/>
                  </a:moveTo>
                  <a:lnTo>
                    <a:pt x="0" y="1"/>
                  </a:lnTo>
                  <a:lnTo>
                    <a:pt x="0" y="1"/>
                  </a:ln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9" name="Google Shape;2764;p72">
              <a:extLst>
                <a:ext uri="{FF2B5EF4-FFF2-40B4-BE49-F238E27FC236}">
                  <a16:creationId xmlns:a16="http://schemas.microsoft.com/office/drawing/2014/main" id="{2B973A6B-833D-4D77-E0F1-4791DADA4368}"/>
                </a:ext>
              </a:extLst>
            </p:cNvPr>
            <p:cNvSpPr/>
            <p:nvPr/>
          </p:nvSpPr>
          <p:spPr>
            <a:xfrm>
              <a:off x="4660825" y="2872900"/>
              <a:ext cx="25" cy="25"/>
            </a:xfrm>
            <a:custGeom>
              <a:avLst/>
              <a:gdLst/>
              <a:ahLst/>
              <a:cxnLst/>
              <a:rect l="l" t="t" r="r" b="b"/>
              <a:pathLst>
                <a:path w="1" h="1" extrusionOk="0">
                  <a:moveTo>
                    <a:pt x="0" y="1"/>
                  </a:moveTo>
                  <a:lnTo>
                    <a:pt x="0" y="1"/>
                  </a:ln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0" name="Google Shape;2765;p72">
              <a:extLst>
                <a:ext uri="{FF2B5EF4-FFF2-40B4-BE49-F238E27FC236}">
                  <a16:creationId xmlns:a16="http://schemas.microsoft.com/office/drawing/2014/main" id="{640F6DB1-DF41-3790-9262-00150F4FD8A2}"/>
                </a:ext>
              </a:extLst>
            </p:cNvPr>
            <p:cNvSpPr/>
            <p:nvPr/>
          </p:nvSpPr>
          <p:spPr>
            <a:xfrm>
              <a:off x="4660825" y="2872900"/>
              <a:ext cx="25" cy="25"/>
            </a:xfrm>
            <a:custGeom>
              <a:avLst/>
              <a:gdLst/>
              <a:ahLst/>
              <a:cxnLst/>
              <a:rect l="l" t="t" r="r" b="b"/>
              <a:pathLst>
                <a:path w="1" h="1" extrusionOk="0">
                  <a:moveTo>
                    <a:pt x="0" y="1"/>
                  </a:moveTo>
                  <a:lnTo>
                    <a:pt x="0" y="1"/>
                  </a:lnTo>
                  <a:lnTo>
                    <a:pt x="0" y="1"/>
                  </a:lnTo>
                  <a:lnTo>
                    <a:pt x="0" y="1"/>
                  </a:ln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1" name="Google Shape;2766;p72">
              <a:extLst>
                <a:ext uri="{FF2B5EF4-FFF2-40B4-BE49-F238E27FC236}">
                  <a16:creationId xmlns:a16="http://schemas.microsoft.com/office/drawing/2014/main" id="{6C437EC4-96EB-48EA-D29C-E8BE34701FF1}"/>
                </a:ext>
              </a:extLst>
            </p:cNvPr>
            <p:cNvSpPr/>
            <p:nvPr/>
          </p:nvSpPr>
          <p:spPr>
            <a:xfrm>
              <a:off x="4660825" y="2872900"/>
              <a:ext cx="25" cy="25"/>
            </a:xfrm>
            <a:custGeom>
              <a:avLst/>
              <a:gdLst/>
              <a:ahLst/>
              <a:cxnLst/>
              <a:rect l="l" t="t" r="r" b="b"/>
              <a:pathLst>
                <a:path w="1" h="1" extrusionOk="0">
                  <a:moveTo>
                    <a:pt x="0" y="1"/>
                  </a:moveTo>
                  <a:lnTo>
                    <a:pt x="0" y="1"/>
                  </a:lnTo>
                  <a:lnTo>
                    <a:pt x="0" y="1"/>
                  </a:lnTo>
                  <a:lnTo>
                    <a:pt x="0" y="1"/>
                  </a:ln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2" name="Google Shape;2767;p72">
              <a:extLst>
                <a:ext uri="{FF2B5EF4-FFF2-40B4-BE49-F238E27FC236}">
                  <a16:creationId xmlns:a16="http://schemas.microsoft.com/office/drawing/2014/main" id="{D6876823-7CCA-04D9-4395-62B7745BD3E9}"/>
                </a:ext>
              </a:extLst>
            </p:cNvPr>
            <p:cNvSpPr/>
            <p:nvPr/>
          </p:nvSpPr>
          <p:spPr>
            <a:xfrm>
              <a:off x="4660525" y="28729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3" name="Google Shape;2768;p72">
              <a:extLst>
                <a:ext uri="{FF2B5EF4-FFF2-40B4-BE49-F238E27FC236}">
                  <a16:creationId xmlns:a16="http://schemas.microsoft.com/office/drawing/2014/main" id="{58DBEDB6-40E0-9A40-0914-579E7F7F6041}"/>
                </a:ext>
              </a:extLst>
            </p:cNvPr>
            <p:cNvSpPr/>
            <p:nvPr/>
          </p:nvSpPr>
          <p:spPr>
            <a:xfrm>
              <a:off x="4660525" y="28729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4" name="Google Shape;2769;p72">
              <a:extLst>
                <a:ext uri="{FF2B5EF4-FFF2-40B4-BE49-F238E27FC236}">
                  <a16:creationId xmlns:a16="http://schemas.microsoft.com/office/drawing/2014/main" id="{F6FA41E2-7FB4-D306-B80B-C40677702EDC}"/>
                </a:ext>
              </a:extLst>
            </p:cNvPr>
            <p:cNvSpPr/>
            <p:nvPr/>
          </p:nvSpPr>
          <p:spPr>
            <a:xfrm>
              <a:off x="4664675" y="28726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5" name="Google Shape;2770;p72">
              <a:extLst>
                <a:ext uri="{FF2B5EF4-FFF2-40B4-BE49-F238E27FC236}">
                  <a16:creationId xmlns:a16="http://schemas.microsoft.com/office/drawing/2014/main" id="{F1722937-4851-6012-DB0F-58C8BFDD0A54}"/>
                </a:ext>
              </a:extLst>
            </p:cNvPr>
            <p:cNvSpPr/>
            <p:nvPr/>
          </p:nvSpPr>
          <p:spPr>
            <a:xfrm>
              <a:off x="4664675" y="28726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6" name="Google Shape;2771;p72">
              <a:extLst>
                <a:ext uri="{FF2B5EF4-FFF2-40B4-BE49-F238E27FC236}">
                  <a16:creationId xmlns:a16="http://schemas.microsoft.com/office/drawing/2014/main" id="{0BD3C3A0-52EB-F509-79DF-6D7A2301C3FA}"/>
                </a:ext>
              </a:extLst>
            </p:cNvPr>
            <p:cNvSpPr/>
            <p:nvPr/>
          </p:nvSpPr>
          <p:spPr>
            <a:xfrm>
              <a:off x="4664375" y="28726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7" name="Google Shape;2772;p72">
              <a:extLst>
                <a:ext uri="{FF2B5EF4-FFF2-40B4-BE49-F238E27FC236}">
                  <a16:creationId xmlns:a16="http://schemas.microsoft.com/office/drawing/2014/main" id="{11B768AB-7C30-2AAD-BFF1-6039BEB8AAFC}"/>
                </a:ext>
              </a:extLst>
            </p:cNvPr>
            <p:cNvSpPr/>
            <p:nvPr/>
          </p:nvSpPr>
          <p:spPr>
            <a:xfrm>
              <a:off x="4661425" y="2871125"/>
              <a:ext cx="25" cy="25"/>
            </a:xfrm>
            <a:custGeom>
              <a:avLst/>
              <a:gdLst/>
              <a:ahLst/>
              <a:cxnLst/>
              <a:rect l="l" t="t" r="r" b="b"/>
              <a:pathLst>
                <a:path w="1" h="1" extrusionOk="0">
                  <a:moveTo>
                    <a:pt x="0" y="1"/>
                  </a:moveTo>
                  <a:lnTo>
                    <a:pt x="0" y="1"/>
                  </a:lnTo>
                  <a:cubicBezTo>
                    <a:pt x="0" y="1"/>
                    <a:pt x="0" y="1"/>
                    <a:pt x="0" y="1"/>
                  </a:cubicBez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8" name="Google Shape;2773;p72">
              <a:extLst>
                <a:ext uri="{FF2B5EF4-FFF2-40B4-BE49-F238E27FC236}">
                  <a16:creationId xmlns:a16="http://schemas.microsoft.com/office/drawing/2014/main" id="{8068DE8C-B86A-1461-896D-437719CFF345}"/>
                </a:ext>
              </a:extLst>
            </p:cNvPr>
            <p:cNvSpPr/>
            <p:nvPr/>
          </p:nvSpPr>
          <p:spPr>
            <a:xfrm>
              <a:off x="4661425" y="2871125"/>
              <a:ext cx="25" cy="25"/>
            </a:xfrm>
            <a:custGeom>
              <a:avLst/>
              <a:gdLst/>
              <a:ahLst/>
              <a:cxnLst/>
              <a:rect l="l" t="t" r="r" b="b"/>
              <a:pathLst>
                <a:path w="1" h="1" extrusionOk="0">
                  <a:moveTo>
                    <a:pt x="0" y="1"/>
                  </a:move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9" name="Google Shape;2774;p72">
              <a:extLst>
                <a:ext uri="{FF2B5EF4-FFF2-40B4-BE49-F238E27FC236}">
                  <a16:creationId xmlns:a16="http://schemas.microsoft.com/office/drawing/2014/main" id="{B0D8FF33-6B1B-DB63-E31F-536C0B4CA03F}"/>
                </a:ext>
              </a:extLst>
            </p:cNvPr>
            <p:cNvSpPr/>
            <p:nvPr/>
          </p:nvSpPr>
          <p:spPr>
            <a:xfrm>
              <a:off x="4661425" y="2871125"/>
              <a:ext cx="25" cy="25"/>
            </a:xfrm>
            <a:custGeom>
              <a:avLst/>
              <a:gdLst/>
              <a:ahLst/>
              <a:cxnLst/>
              <a:rect l="l" t="t" r="r" b="b"/>
              <a:pathLst>
                <a:path w="1" h="1" extrusionOk="0">
                  <a:moveTo>
                    <a:pt x="0" y="1"/>
                  </a:moveTo>
                  <a:lnTo>
                    <a:pt x="0" y="1"/>
                  </a:ln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0" name="Google Shape;2775;p72">
              <a:extLst>
                <a:ext uri="{FF2B5EF4-FFF2-40B4-BE49-F238E27FC236}">
                  <a16:creationId xmlns:a16="http://schemas.microsoft.com/office/drawing/2014/main" id="{6D266A84-3F04-4D98-CF69-B7822EC3E000}"/>
                </a:ext>
              </a:extLst>
            </p:cNvPr>
            <p:cNvSpPr/>
            <p:nvPr/>
          </p:nvSpPr>
          <p:spPr>
            <a:xfrm>
              <a:off x="4661425" y="2871125"/>
              <a:ext cx="25" cy="25"/>
            </a:xfrm>
            <a:custGeom>
              <a:avLst/>
              <a:gdLst/>
              <a:ahLst/>
              <a:cxnLst/>
              <a:rect l="l" t="t" r="r" b="b"/>
              <a:pathLst>
                <a:path w="1" h="1" extrusionOk="0">
                  <a:moveTo>
                    <a:pt x="0" y="1"/>
                  </a:moveTo>
                  <a:lnTo>
                    <a:pt x="0" y="1"/>
                  </a:lnTo>
                  <a:lnTo>
                    <a:pt x="0" y="1"/>
                  </a:lnTo>
                  <a:lnTo>
                    <a:pt x="0" y="1"/>
                  </a:ln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1" name="Google Shape;2776;p72">
              <a:extLst>
                <a:ext uri="{FF2B5EF4-FFF2-40B4-BE49-F238E27FC236}">
                  <a16:creationId xmlns:a16="http://schemas.microsoft.com/office/drawing/2014/main" id="{8CAA4DDF-B024-C5BB-77BF-F80E538D94D2}"/>
                </a:ext>
              </a:extLst>
            </p:cNvPr>
            <p:cNvSpPr/>
            <p:nvPr/>
          </p:nvSpPr>
          <p:spPr>
            <a:xfrm>
              <a:off x="4661425" y="2871125"/>
              <a:ext cx="25" cy="25"/>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ubicBezTo>
                    <a:pt x="0" y="1"/>
                    <a:pt x="0" y="1"/>
                    <a:pt x="0" y="1"/>
                  </a:cubicBezTo>
                  <a:lnTo>
                    <a:pt x="0" y="1"/>
                  </a:ln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2" name="Google Shape;2777;p72">
              <a:extLst>
                <a:ext uri="{FF2B5EF4-FFF2-40B4-BE49-F238E27FC236}">
                  <a16:creationId xmlns:a16="http://schemas.microsoft.com/office/drawing/2014/main" id="{86673978-9B5C-4DFA-1897-F22FCFDC2E82}"/>
                </a:ext>
              </a:extLst>
            </p:cNvPr>
            <p:cNvSpPr/>
            <p:nvPr/>
          </p:nvSpPr>
          <p:spPr>
            <a:xfrm>
              <a:off x="4661425" y="2871125"/>
              <a:ext cx="25" cy="25"/>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3" name="Google Shape;2778;p72">
              <a:extLst>
                <a:ext uri="{FF2B5EF4-FFF2-40B4-BE49-F238E27FC236}">
                  <a16:creationId xmlns:a16="http://schemas.microsoft.com/office/drawing/2014/main" id="{B12989AA-4FBB-89A2-DD74-94975F0668A0}"/>
                </a:ext>
              </a:extLst>
            </p:cNvPr>
            <p:cNvSpPr/>
            <p:nvPr/>
          </p:nvSpPr>
          <p:spPr>
            <a:xfrm>
              <a:off x="4661425" y="2871125"/>
              <a:ext cx="25" cy="25"/>
            </a:xfrm>
            <a:custGeom>
              <a:avLst/>
              <a:gdLst/>
              <a:ahLst/>
              <a:cxnLst/>
              <a:rect l="l" t="t" r="r" b="b"/>
              <a:pathLst>
                <a:path w="1" h="1" extrusionOk="0">
                  <a:moveTo>
                    <a:pt x="0" y="1"/>
                  </a:moveTo>
                  <a:cubicBezTo>
                    <a:pt x="0" y="1"/>
                    <a:pt x="0" y="1"/>
                    <a:pt x="0" y="1"/>
                  </a:cubicBezTo>
                  <a:lnTo>
                    <a:pt x="0" y="1"/>
                  </a:lnTo>
                  <a:lnTo>
                    <a:pt x="0" y="1"/>
                  </a:ln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4" name="Google Shape;2779;p72">
              <a:extLst>
                <a:ext uri="{FF2B5EF4-FFF2-40B4-BE49-F238E27FC236}">
                  <a16:creationId xmlns:a16="http://schemas.microsoft.com/office/drawing/2014/main" id="{01AB4841-ABFF-D320-245C-FB7F3EC2413E}"/>
                </a:ext>
              </a:extLst>
            </p:cNvPr>
            <p:cNvSpPr/>
            <p:nvPr/>
          </p:nvSpPr>
          <p:spPr>
            <a:xfrm>
              <a:off x="4661425" y="2871125"/>
              <a:ext cx="25" cy="25"/>
            </a:xfrm>
            <a:custGeom>
              <a:avLst/>
              <a:gdLst/>
              <a:ahLst/>
              <a:cxnLst/>
              <a:rect l="l" t="t" r="r" b="b"/>
              <a:pathLst>
                <a:path w="1" h="1" extrusionOk="0">
                  <a:moveTo>
                    <a:pt x="0" y="1"/>
                  </a:move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5" name="Google Shape;2780;p72">
              <a:extLst>
                <a:ext uri="{FF2B5EF4-FFF2-40B4-BE49-F238E27FC236}">
                  <a16:creationId xmlns:a16="http://schemas.microsoft.com/office/drawing/2014/main" id="{0843A2CD-C2D4-62AC-6C60-DE1555DBE04F}"/>
                </a:ext>
              </a:extLst>
            </p:cNvPr>
            <p:cNvSpPr/>
            <p:nvPr/>
          </p:nvSpPr>
          <p:spPr>
            <a:xfrm>
              <a:off x="4661425" y="28711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6" name="Google Shape;2781;p72">
              <a:extLst>
                <a:ext uri="{FF2B5EF4-FFF2-40B4-BE49-F238E27FC236}">
                  <a16:creationId xmlns:a16="http://schemas.microsoft.com/office/drawing/2014/main" id="{37014EF4-981C-0B00-9385-FD93814F13A9}"/>
                </a:ext>
              </a:extLst>
            </p:cNvPr>
            <p:cNvSpPr/>
            <p:nvPr/>
          </p:nvSpPr>
          <p:spPr>
            <a:xfrm>
              <a:off x="4661425" y="2871125"/>
              <a:ext cx="25" cy="25"/>
            </a:xfrm>
            <a:custGeom>
              <a:avLst/>
              <a:gdLst/>
              <a:ahLst/>
              <a:cxnLst/>
              <a:rect l="l" t="t" r="r" b="b"/>
              <a:pathLst>
                <a:path w="1" h="1" extrusionOk="0">
                  <a:moveTo>
                    <a:pt x="0" y="1"/>
                  </a:moveTo>
                  <a:cubicBezTo>
                    <a:pt x="0" y="1"/>
                    <a:pt x="0" y="1"/>
                    <a:pt x="0" y="1"/>
                  </a:cubicBezTo>
                  <a:lnTo>
                    <a:pt x="0" y="1"/>
                  </a:lnTo>
                  <a:cubicBezTo>
                    <a:pt x="0" y="1"/>
                    <a:pt x="0" y="1"/>
                    <a:pt x="0" y="1"/>
                  </a:cubicBez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7" name="Google Shape;2782;p72">
              <a:extLst>
                <a:ext uri="{FF2B5EF4-FFF2-40B4-BE49-F238E27FC236}">
                  <a16:creationId xmlns:a16="http://schemas.microsoft.com/office/drawing/2014/main" id="{87B7DCEE-E77B-4C75-32EF-7107BAD1AA0B}"/>
                </a:ext>
              </a:extLst>
            </p:cNvPr>
            <p:cNvSpPr/>
            <p:nvPr/>
          </p:nvSpPr>
          <p:spPr>
            <a:xfrm>
              <a:off x="4657275" y="2869350"/>
              <a:ext cx="25" cy="25"/>
            </a:xfrm>
            <a:custGeom>
              <a:avLst/>
              <a:gdLst/>
              <a:ahLst/>
              <a:cxnLst/>
              <a:rect l="l" t="t" r="r" b="b"/>
              <a:pathLst>
                <a:path w="1" h="1" extrusionOk="0">
                  <a:moveTo>
                    <a:pt x="0" y="0"/>
                  </a:moveTo>
                  <a:lnTo>
                    <a:pt x="0" y="0"/>
                  </a:ln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8" name="Google Shape;2783;p72">
              <a:extLst>
                <a:ext uri="{FF2B5EF4-FFF2-40B4-BE49-F238E27FC236}">
                  <a16:creationId xmlns:a16="http://schemas.microsoft.com/office/drawing/2014/main" id="{22B0DE83-4EEC-7892-BF2D-57AE294496D9}"/>
                </a:ext>
              </a:extLst>
            </p:cNvPr>
            <p:cNvSpPr/>
            <p:nvPr/>
          </p:nvSpPr>
          <p:spPr>
            <a:xfrm>
              <a:off x="4657275" y="2869350"/>
              <a:ext cx="25" cy="25"/>
            </a:xfrm>
            <a:custGeom>
              <a:avLst/>
              <a:gdLst/>
              <a:ahLst/>
              <a:cxnLst/>
              <a:rect l="l" t="t" r="r" b="b"/>
              <a:pathLst>
                <a:path w="1" h="1" extrusionOk="0">
                  <a:moveTo>
                    <a:pt x="0" y="0"/>
                  </a:moveTo>
                  <a:cubicBezTo>
                    <a:pt x="0" y="0"/>
                    <a:pt x="0" y="0"/>
                    <a:pt x="0" y="0"/>
                  </a:cubicBezTo>
                  <a:cubicBezTo>
                    <a:pt x="0" y="0"/>
                    <a:pt x="0" y="0"/>
                    <a:pt x="0" y="0"/>
                  </a:cubicBezTo>
                  <a:lnTo>
                    <a:pt x="0" y="0"/>
                  </a:lnTo>
                  <a:lnTo>
                    <a:pt x="0" y="0"/>
                  </a:lnTo>
                  <a:cubicBezTo>
                    <a:pt x="0" y="0"/>
                    <a:pt x="0" y="0"/>
                    <a:pt x="0" y="0"/>
                  </a:cubicBezTo>
                  <a:lnTo>
                    <a:pt x="0" y="0"/>
                  </a:ln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9" name="Google Shape;2784;p72">
              <a:extLst>
                <a:ext uri="{FF2B5EF4-FFF2-40B4-BE49-F238E27FC236}">
                  <a16:creationId xmlns:a16="http://schemas.microsoft.com/office/drawing/2014/main" id="{4B2D8DE7-CEA7-B772-8801-92162456C488}"/>
                </a:ext>
              </a:extLst>
            </p:cNvPr>
            <p:cNvSpPr/>
            <p:nvPr/>
          </p:nvSpPr>
          <p:spPr>
            <a:xfrm>
              <a:off x="4657275" y="2869350"/>
              <a:ext cx="25" cy="25"/>
            </a:xfrm>
            <a:custGeom>
              <a:avLst/>
              <a:gdLst/>
              <a:ahLst/>
              <a:cxnLst/>
              <a:rect l="l" t="t" r="r" b="b"/>
              <a:pathLst>
                <a:path w="1" h="1" extrusionOk="0">
                  <a:moveTo>
                    <a:pt x="0" y="0"/>
                  </a:moveTo>
                  <a:cubicBezTo>
                    <a:pt x="0" y="0"/>
                    <a:pt x="0" y="0"/>
                    <a:pt x="0" y="0"/>
                  </a:cubicBezTo>
                  <a:lnTo>
                    <a:pt x="0" y="0"/>
                  </a:lnTo>
                  <a:lnTo>
                    <a:pt x="0" y="0"/>
                  </a:lnTo>
                  <a:cubicBezTo>
                    <a:pt x="0" y="0"/>
                    <a:pt x="0" y="0"/>
                    <a:pt x="0" y="0"/>
                  </a:cubicBezTo>
                  <a:cubicBezTo>
                    <a:pt x="0" y="0"/>
                    <a:pt x="0" y="0"/>
                    <a:pt x="0" y="0"/>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0" name="Google Shape;2785;p72">
              <a:extLst>
                <a:ext uri="{FF2B5EF4-FFF2-40B4-BE49-F238E27FC236}">
                  <a16:creationId xmlns:a16="http://schemas.microsoft.com/office/drawing/2014/main" id="{D591F48A-C8CF-BD1B-DB32-97FFC9BA57FC}"/>
                </a:ext>
              </a:extLst>
            </p:cNvPr>
            <p:cNvSpPr/>
            <p:nvPr/>
          </p:nvSpPr>
          <p:spPr>
            <a:xfrm>
              <a:off x="4657275" y="2869350"/>
              <a:ext cx="25" cy="25"/>
            </a:xfrm>
            <a:custGeom>
              <a:avLst/>
              <a:gdLst/>
              <a:ahLst/>
              <a:cxnLst/>
              <a:rect l="l" t="t" r="r" b="b"/>
              <a:pathLst>
                <a:path w="1" h="1" extrusionOk="0">
                  <a:moveTo>
                    <a:pt x="0" y="0"/>
                  </a:moveTo>
                  <a:lnTo>
                    <a:pt x="0" y="0"/>
                  </a:lnTo>
                  <a:cubicBezTo>
                    <a:pt x="0" y="0"/>
                    <a:pt x="0" y="0"/>
                    <a:pt x="0" y="0"/>
                  </a:cubicBezTo>
                  <a:lnTo>
                    <a:pt x="0" y="0"/>
                  </a:lnTo>
                  <a:cubicBezTo>
                    <a:pt x="0" y="0"/>
                    <a:pt x="0" y="0"/>
                    <a:pt x="0" y="0"/>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1" name="Google Shape;2786;p72">
              <a:extLst>
                <a:ext uri="{FF2B5EF4-FFF2-40B4-BE49-F238E27FC236}">
                  <a16:creationId xmlns:a16="http://schemas.microsoft.com/office/drawing/2014/main" id="{8A7FD25B-F08C-DA18-9BC6-E044D4F988E3}"/>
                </a:ext>
              </a:extLst>
            </p:cNvPr>
            <p:cNvSpPr/>
            <p:nvPr/>
          </p:nvSpPr>
          <p:spPr>
            <a:xfrm>
              <a:off x="4657275" y="2869350"/>
              <a:ext cx="25" cy="25"/>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2" name="Google Shape;2787;p72">
              <a:extLst>
                <a:ext uri="{FF2B5EF4-FFF2-40B4-BE49-F238E27FC236}">
                  <a16:creationId xmlns:a16="http://schemas.microsoft.com/office/drawing/2014/main" id="{1B6710E1-0412-0124-7C40-6374E8C8A79F}"/>
                </a:ext>
              </a:extLst>
            </p:cNvPr>
            <p:cNvSpPr/>
            <p:nvPr/>
          </p:nvSpPr>
          <p:spPr>
            <a:xfrm>
              <a:off x="4657275" y="2869350"/>
              <a:ext cx="25" cy="25"/>
            </a:xfrm>
            <a:custGeom>
              <a:avLst/>
              <a:gdLst/>
              <a:ahLst/>
              <a:cxnLst/>
              <a:rect l="l" t="t" r="r" b="b"/>
              <a:pathLst>
                <a:path w="1" h="1" extrusionOk="0">
                  <a:moveTo>
                    <a:pt x="0" y="0"/>
                  </a:moveTo>
                  <a:lnTo>
                    <a:pt x="0" y="0"/>
                  </a:lnTo>
                  <a:lnTo>
                    <a:pt x="0" y="0"/>
                  </a:lnTo>
                  <a:lnTo>
                    <a:pt x="0" y="0"/>
                  </a:lnTo>
                  <a:lnTo>
                    <a:pt x="0" y="0"/>
                  </a:ln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3" name="Google Shape;2788;p72">
              <a:extLst>
                <a:ext uri="{FF2B5EF4-FFF2-40B4-BE49-F238E27FC236}">
                  <a16:creationId xmlns:a16="http://schemas.microsoft.com/office/drawing/2014/main" id="{CB92708C-98D8-A86F-6983-D90C9CE4292A}"/>
                </a:ext>
              </a:extLst>
            </p:cNvPr>
            <p:cNvSpPr/>
            <p:nvPr/>
          </p:nvSpPr>
          <p:spPr>
            <a:xfrm>
              <a:off x="4657275" y="28693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4" name="Google Shape;2789;p72">
              <a:extLst>
                <a:ext uri="{FF2B5EF4-FFF2-40B4-BE49-F238E27FC236}">
                  <a16:creationId xmlns:a16="http://schemas.microsoft.com/office/drawing/2014/main" id="{BF283B81-0E35-0B6E-1AC7-52AA4714221A}"/>
                </a:ext>
              </a:extLst>
            </p:cNvPr>
            <p:cNvSpPr/>
            <p:nvPr/>
          </p:nvSpPr>
          <p:spPr>
            <a:xfrm>
              <a:off x="4657275" y="2869350"/>
              <a:ext cx="25" cy="25"/>
            </a:xfrm>
            <a:custGeom>
              <a:avLst/>
              <a:gdLst/>
              <a:ahLst/>
              <a:cxnLst/>
              <a:rect l="l" t="t" r="r" b="b"/>
              <a:pathLst>
                <a:path w="1" h="1" extrusionOk="0">
                  <a:moveTo>
                    <a:pt x="0" y="0"/>
                  </a:moveTo>
                  <a:lnTo>
                    <a:pt x="0" y="0"/>
                  </a:lnTo>
                  <a:lnTo>
                    <a:pt x="0" y="0"/>
                  </a:lnTo>
                  <a:lnTo>
                    <a:pt x="0" y="0"/>
                  </a:ln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5" name="Google Shape;2790;p72">
              <a:extLst>
                <a:ext uri="{FF2B5EF4-FFF2-40B4-BE49-F238E27FC236}">
                  <a16:creationId xmlns:a16="http://schemas.microsoft.com/office/drawing/2014/main" id="{92E52B8F-C14D-231A-4E86-614098F75840}"/>
                </a:ext>
              </a:extLst>
            </p:cNvPr>
            <p:cNvSpPr/>
            <p:nvPr/>
          </p:nvSpPr>
          <p:spPr>
            <a:xfrm>
              <a:off x="4657275" y="2869350"/>
              <a:ext cx="25" cy="25"/>
            </a:xfrm>
            <a:custGeom>
              <a:avLst/>
              <a:gdLst/>
              <a:ahLst/>
              <a:cxnLst/>
              <a:rect l="l" t="t" r="r" b="b"/>
              <a:pathLst>
                <a:path w="1" h="1" extrusionOk="0">
                  <a:moveTo>
                    <a:pt x="0" y="0"/>
                  </a:moveTo>
                  <a:lnTo>
                    <a:pt x="0" y="0"/>
                  </a:lnTo>
                  <a:cubicBezTo>
                    <a:pt x="0" y="0"/>
                    <a:pt x="0" y="0"/>
                    <a:pt x="0" y="0"/>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6" name="Google Shape;2791;p72">
              <a:extLst>
                <a:ext uri="{FF2B5EF4-FFF2-40B4-BE49-F238E27FC236}">
                  <a16:creationId xmlns:a16="http://schemas.microsoft.com/office/drawing/2014/main" id="{321C92FB-54B8-EB21-B705-BAA0B2B6EE5C}"/>
                </a:ext>
              </a:extLst>
            </p:cNvPr>
            <p:cNvSpPr/>
            <p:nvPr/>
          </p:nvSpPr>
          <p:spPr>
            <a:xfrm>
              <a:off x="4657275" y="2869350"/>
              <a:ext cx="25" cy="25"/>
            </a:xfrm>
            <a:custGeom>
              <a:avLst/>
              <a:gdLst/>
              <a:ahLst/>
              <a:cxnLst/>
              <a:rect l="l" t="t" r="r" b="b"/>
              <a:pathLst>
                <a:path w="1" h="1" extrusionOk="0">
                  <a:moveTo>
                    <a:pt x="0" y="0"/>
                  </a:move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7" name="Google Shape;2792;p72">
              <a:extLst>
                <a:ext uri="{FF2B5EF4-FFF2-40B4-BE49-F238E27FC236}">
                  <a16:creationId xmlns:a16="http://schemas.microsoft.com/office/drawing/2014/main" id="{87044581-146F-B677-EA6A-38652CFCB46B}"/>
                </a:ext>
              </a:extLst>
            </p:cNvPr>
            <p:cNvSpPr/>
            <p:nvPr/>
          </p:nvSpPr>
          <p:spPr>
            <a:xfrm>
              <a:off x="4611000" y="2948525"/>
              <a:ext cx="25" cy="25"/>
            </a:xfrm>
            <a:custGeom>
              <a:avLst/>
              <a:gdLst/>
              <a:ahLst/>
              <a:cxnLst/>
              <a:rect l="l" t="t" r="r" b="b"/>
              <a:pathLst>
                <a:path w="1" h="1" extrusionOk="0">
                  <a:moveTo>
                    <a:pt x="1" y="0"/>
                  </a:moveTo>
                  <a:lnTo>
                    <a:pt x="1" y="0"/>
                  </a:lnTo>
                  <a:lnTo>
                    <a:pt x="1" y="0"/>
                  </a:lnTo>
                  <a:lnTo>
                    <a:pt x="1" y="0"/>
                  </a:ln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8" name="Google Shape;2793;p72">
              <a:extLst>
                <a:ext uri="{FF2B5EF4-FFF2-40B4-BE49-F238E27FC236}">
                  <a16:creationId xmlns:a16="http://schemas.microsoft.com/office/drawing/2014/main" id="{EA768C8E-73AB-87AC-6BA5-171AAB82B9D5}"/>
                </a:ext>
              </a:extLst>
            </p:cNvPr>
            <p:cNvSpPr/>
            <p:nvPr/>
          </p:nvSpPr>
          <p:spPr>
            <a:xfrm>
              <a:off x="4592625" y="2871550"/>
              <a:ext cx="703650" cy="678900"/>
            </a:xfrm>
            <a:custGeom>
              <a:avLst/>
              <a:gdLst/>
              <a:ahLst/>
              <a:cxnLst/>
              <a:rect l="l" t="t" r="r" b="b"/>
              <a:pathLst>
                <a:path w="28146" h="27156" extrusionOk="0">
                  <a:moveTo>
                    <a:pt x="8323" y="1"/>
                  </a:moveTo>
                  <a:cubicBezTo>
                    <a:pt x="7301" y="1"/>
                    <a:pt x="6283" y="109"/>
                    <a:pt x="5290" y="363"/>
                  </a:cubicBezTo>
                  <a:cubicBezTo>
                    <a:pt x="2100" y="1181"/>
                    <a:pt x="1" y="3055"/>
                    <a:pt x="641" y="6542"/>
                  </a:cubicBezTo>
                  <a:cubicBezTo>
                    <a:pt x="1127" y="9116"/>
                    <a:pt x="2159" y="11559"/>
                    <a:pt x="2942" y="14050"/>
                  </a:cubicBezTo>
                  <a:cubicBezTo>
                    <a:pt x="3487" y="15805"/>
                    <a:pt x="4069" y="17537"/>
                    <a:pt x="4626" y="19280"/>
                  </a:cubicBezTo>
                  <a:cubicBezTo>
                    <a:pt x="5041" y="20609"/>
                    <a:pt x="5409" y="21961"/>
                    <a:pt x="5883" y="23277"/>
                  </a:cubicBezTo>
                  <a:cubicBezTo>
                    <a:pt x="6097" y="23847"/>
                    <a:pt x="6358" y="24404"/>
                    <a:pt x="6642" y="24938"/>
                  </a:cubicBezTo>
                  <a:cubicBezTo>
                    <a:pt x="6785" y="25187"/>
                    <a:pt x="6927" y="25460"/>
                    <a:pt x="7152" y="25650"/>
                  </a:cubicBezTo>
                  <a:cubicBezTo>
                    <a:pt x="7318" y="25780"/>
                    <a:pt x="7520" y="25839"/>
                    <a:pt x="7698" y="25934"/>
                  </a:cubicBezTo>
                  <a:cubicBezTo>
                    <a:pt x="9572" y="26836"/>
                    <a:pt x="10307" y="26942"/>
                    <a:pt x="12359" y="27002"/>
                  </a:cubicBezTo>
                  <a:cubicBezTo>
                    <a:pt x="13628" y="27061"/>
                    <a:pt x="14897" y="27156"/>
                    <a:pt x="16166" y="27156"/>
                  </a:cubicBezTo>
                  <a:lnTo>
                    <a:pt x="16617" y="27156"/>
                  </a:lnTo>
                  <a:cubicBezTo>
                    <a:pt x="17530" y="27144"/>
                    <a:pt x="18479" y="26990"/>
                    <a:pt x="19357" y="26788"/>
                  </a:cubicBezTo>
                  <a:cubicBezTo>
                    <a:pt x="20436" y="26563"/>
                    <a:pt x="21515" y="26314"/>
                    <a:pt x="22547" y="25910"/>
                  </a:cubicBezTo>
                  <a:cubicBezTo>
                    <a:pt x="23282" y="25638"/>
                    <a:pt x="23947" y="25223"/>
                    <a:pt x="24599" y="24796"/>
                  </a:cubicBezTo>
                  <a:cubicBezTo>
                    <a:pt x="25002" y="24547"/>
                    <a:pt x="25394" y="24297"/>
                    <a:pt x="25761" y="23989"/>
                  </a:cubicBezTo>
                  <a:cubicBezTo>
                    <a:pt x="26105" y="23693"/>
                    <a:pt x="26426" y="23360"/>
                    <a:pt x="26734" y="23017"/>
                  </a:cubicBezTo>
                  <a:cubicBezTo>
                    <a:pt x="27066" y="22649"/>
                    <a:pt x="27398" y="22281"/>
                    <a:pt x="27647" y="21854"/>
                  </a:cubicBezTo>
                  <a:cubicBezTo>
                    <a:pt x="27861" y="21451"/>
                    <a:pt x="28074" y="21012"/>
                    <a:pt x="28133" y="20550"/>
                  </a:cubicBezTo>
                  <a:cubicBezTo>
                    <a:pt x="28145" y="20431"/>
                    <a:pt x="28133" y="20312"/>
                    <a:pt x="28110" y="20194"/>
                  </a:cubicBezTo>
                  <a:cubicBezTo>
                    <a:pt x="28050" y="19755"/>
                    <a:pt x="27908" y="19328"/>
                    <a:pt x="27754" y="18913"/>
                  </a:cubicBezTo>
                  <a:cubicBezTo>
                    <a:pt x="27434" y="18059"/>
                    <a:pt x="27125" y="17217"/>
                    <a:pt x="26769" y="16387"/>
                  </a:cubicBezTo>
                  <a:cubicBezTo>
                    <a:pt x="25133" y="12532"/>
                    <a:pt x="23508" y="8594"/>
                    <a:pt x="21159" y="5119"/>
                  </a:cubicBezTo>
                  <a:cubicBezTo>
                    <a:pt x="20270" y="3791"/>
                    <a:pt x="19345" y="2688"/>
                    <a:pt x="17862" y="2059"/>
                  </a:cubicBezTo>
                  <a:cubicBezTo>
                    <a:pt x="16273" y="1383"/>
                    <a:pt x="14601" y="1039"/>
                    <a:pt x="12928" y="624"/>
                  </a:cubicBezTo>
                  <a:cubicBezTo>
                    <a:pt x="11440" y="252"/>
                    <a:pt x="9878" y="1"/>
                    <a:pt x="8323" y="1"/>
                  </a:cubicBezTo>
                  <a:close/>
                </a:path>
              </a:pathLst>
            </a:custGeom>
            <a:solidFill>
              <a:srgbClr val="009E6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9" name="Google Shape;2794;p72">
              <a:extLst>
                <a:ext uri="{FF2B5EF4-FFF2-40B4-BE49-F238E27FC236}">
                  <a16:creationId xmlns:a16="http://schemas.microsoft.com/office/drawing/2014/main" id="{10794D6E-89BB-BDD6-18F8-5A14FF7C6DE0}"/>
                </a:ext>
              </a:extLst>
            </p:cNvPr>
            <p:cNvSpPr/>
            <p:nvPr/>
          </p:nvSpPr>
          <p:spPr>
            <a:xfrm>
              <a:off x="3521050" y="3361250"/>
              <a:ext cx="1864775" cy="329150"/>
            </a:xfrm>
            <a:custGeom>
              <a:avLst/>
              <a:gdLst/>
              <a:ahLst/>
              <a:cxnLst/>
              <a:rect l="l" t="t" r="r" b="b"/>
              <a:pathLst>
                <a:path w="74591" h="13166" extrusionOk="0">
                  <a:moveTo>
                    <a:pt x="2420" y="1"/>
                  </a:moveTo>
                  <a:cubicBezTo>
                    <a:pt x="854" y="1068"/>
                    <a:pt x="0" y="2231"/>
                    <a:pt x="0" y="3452"/>
                  </a:cubicBezTo>
                  <a:cubicBezTo>
                    <a:pt x="0" y="8813"/>
                    <a:pt x="16699" y="13166"/>
                    <a:pt x="37289" y="13166"/>
                  </a:cubicBezTo>
                  <a:cubicBezTo>
                    <a:pt x="57891" y="13166"/>
                    <a:pt x="74590" y="8813"/>
                    <a:pt x="74590" y="3452"/>
                  </a:cubicBezTo>
                  <a:cubicBezTo>
                    <a:pt x="74590" y="2231"/>
                    <a:pt x="73724" y="1068"/>
                    <a:pt x="72159" y="1"/>
                  </a:cubicBezTo>
                  <a:close/>
                </a:path>
              </a:pathLst>
            </a:custGeom>
            <a:solidFill>
              <a:srgbClr val="E8A22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0" name="Google Shape;2795;p72">
              <a:extLst>
                <a:ext uri="{FF2B5EF4-FFF2-40B4-BE49-F238E27FC236}">
                  <a16:creationId xmlns:a16="http://schemas.microsoft.com/office/drawing/2014/main" id="{426D2113-02EF-87E3-3FEA-9D6DF5A80066}"/>
                </a:ext>
              </a:extLst>
            </p:cNvPr>
            <p:cNvSpPr/>
            <p:nvPr/>
          </p:nvSpPr>
          <p:spPr>
            <a:xfrm>
              <a:off x="4278625" y="2996550"/>
              <a:ext cx="25" cy="25"/>
            </a:xfrm>
            <a:custGeom>
              <a:avLst/>
              <a:gdLst/>
              <a:ahLst/>
              <a:cxnLst/>
              <a:rect l="l" t="t" r="r" b="b"/>
              <a:pathLst>
                <a:path w="1" h="1" extrusionOk="0">
                  <a:moveTo>
                    <a:pt x="0" y="1"/>
                  </a:moveTo>
                  <a:lnTo>
                    <a:pt x="0" y="1"/>
                  </a:lnTo>
                  <a:lnTo>
                    <a:pt x="0" y="1"/>
                  </a:lnTo>
                  <a:lnTo>
                    <a:pt x="0" y="1"/>
                  </a:ln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1" name="Google Shape;2796;p72">
              <a:extLst>
                <a:ext uri="{FF2B5EF4-FFF2-40B4-BE49-F238E27FC236}">
                  <a16:creationId xmlns:a16="http://schemas.microsoft.com/office/drawing/2014/main" id="{449891EC-DBE2-3686-BC63-8C3248D2D541}"/>
                </a:ext>
              </a:extLst>
            </p:cNvPr>
            <p:cNvSpPr/>
            <p:nvPr/>
          </p:nvSpPr>
          <p:spPr>
            <a:xfrm>
              <a:off x="4278325" y="2996250"/>
              <a:ext cx="325" cy="325"/>
            </a:xfrm>
            <a:custGeom>
              <a:avLst/>
              <a:gdLst/>
              <a:ahLst/>
              <a:cxnLst/>
              <a:rect l="l" t="t" r="r" b="b"/>
              <a:pathLst>
                <a:path w="13" h="13" extrusionOk="0">
                  <a:moveTo>
                    <a:pt x="12" y="13"/>
                  </a:moveTo>
                  <a:cubicBezTo>
                    <a:pt x="1" y="1"/>
                    <a:pt x="1" y="1"/>
                    <a:pt x="1" y="1"/>
                  </a:cubicBezTo>
                  <a:cubicBezTo>
                    <a:pt x="1" y="1"/>
                    <a:pt x="1" y="1"/>
                    <a:pt x="12" y="13"/>
                  </a:cubicBezTo>
                  <a:cubicBezTo>
                    <a:pt x="12" y="13"/>
                    <a:pt x="12" y="13"/>
                    <a:pt x="12" y="13"/>
                  </a:cubicBezTo>
                  <a:cubicBezTo>
                    <a:pt x="12" y="13"/>
                    <a:pt x="12" y="13"/>
                    <a:pt x="12" y="13"/>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2" name="Google Shape;2797;p72">
              <a:extLst>
                <a:ext uri="{FF2B5EF4-FFF2-40B4-BE49-F238E27FC236}">
                  <a16:creationId xmlns:a16="http://schemas.microsoft.com/office/drawing/2014/main" id="{07B9BEC2-4292-ACAC-5417-DEDCA774B35D}"/>
                </a:ext>
              </a:extLst>
            </p:cNvPr>
            <p:cNvSpPr/>
            <p:nvPr/>
          </p:nvSpPr>
          <p:spPr>
            <a:xfrm>
              <a:off x="4225850" y="2922425"/>
              <a:ext cx="25" cy="25"/>
            </a:xfrm>
            <a:custGeom>
              <a:avLst/>
              <a:gdLst/>
              <a:ahLst/>
              <a:cxnLst/>
              <a:rect l="l" t="t" r="r" b="b"/>
              <a:pathLst>
                <a:path w="1" h="1" extrusionOk="0">
                  <a:moveTo>
                    <a:pt x="0" y="0"/>
                  </a:moveTo>
                  <a:lnTo>
                    <a:pt x="0" y="0"/>
                  </a:ln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3" name="Google Shape;2798;p72">
              <a:extLst>
                <a:ext uri="{FF2B5EF4-FFF2-40B4-BE49-F238E27FC236}">
                  <a16:creationId xmlns:a16="http://schemas.microsoft.com/office/drawing/2014/main" id="{8FA1B1B5-029A-A823-E05D-36EF46CB7776}"/>
                </a:ext>
              </a:extLst>
            </p:cNvPr>
            <p:cNvSpPr/>
            <p:nvPr/>
          </p:nvSpPr>
          <p:spPr>
            <a:xfrm>
              <a:off x="4225850" y="2922425"/>
              <a:ext cx="25" cy="25"/>
            </a:xfrm>
            <a:custGeom>
              <a:avLst/>
              <a:gdLst/>
              <a:ahLst/>
              <a:cxnLst/>
              <a:rect l="l" t="t" r="r" b="b"/>
              <a:pathLst>
                <a:path w="1" h="1" extrusionOk="0">
                  <a:moveTo>
                    <a:pt x="0" y="0"/>
                  </a:moveTo>
                  <a:lnTo>
                    <a:pt x="0" y="0"/>
                  </a:lnTo>
                  <a:lnTo>
                    <a:pt x="0" y="0"/>
                  </a:ln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4" name="Google Shape;2799;p72">
              <a:extLst>
                <a:ext uri="{FF2B5EF4-FFF2-40B4-BE49-F238E27FC236}">
                  <a16:creationId xmlns:a16="http://schemas.microsoft.com/office/drawing/2014/main" id="{5B38235D-9A84-EED9-8422-1AA1D5322420}"/>
                </a:ext>
              </a:extLst>
            </p:cNvPr>
            <p:cNvSpPr/>
            <p:nvPr/>
          </p:nvSpPr>
          <p:spPr>
            <a:xfrm>
              <a:off x="4228225" y="2921225"/>
              <a:ext cx="25" cy="25"/>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5" name="Google Shape;2800;p72">
              <a:extLst>
                <a:ext uri="{FF2B5EF4-FFF2-40B4-BE49-F238E27FC236}">
                  <a16:creationId xmlns:a16="http://schemas.microsoft.com/office/drawing/2014/main" id="{230F0F81-B9AD-3D1A-7AEA-3A2969C7742D}"/>
                </a:ext>
              </a:extLst>
            </p:cNvPr>
            <p:cNvSpPr/>
            <p:nvPr/>
          </p:nvSpPr>
          <p:spPr>
            <a:xfrm>
              <a:off x="4228800" y="2920950"/>
              <a:ext cx="25" cy="25"/>
            </a:xfrm>
            <a:custGeom>
              <a:avLst/>
              <a:gdLst/>
              <a:ahLst/>
              <a:cxnLst/>
              <a:rect l="l" t="t" r="r" b="b"/>
              <a:pathLst>
                <a:path w="1" h="1" extrusionOk="0">
                  <a:moveTo>
                    <a:pt x="1" y="0"/>
                  </a:moveTo>
                  <a:lnTo>
                    <a:pt x="1" y="0"/>
                  </a:lnTo>
                  <a:lnTo>
                    <a:pt x="1" y="0"/>
                  </a:ln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6" name="Google Shape;2801;p72">
              <a:extLst>
                <a:ext uri="{FF2B5EF4-FFF2-40B4-BE49-F238E27FC236}">
                  <a16:creationId xmlns:a16="http://schemas.microsoft.com/office/drawing/2014/main" id="{2716135D-89A7-3FEB-AFF4-8ED97EB2C8E5}"/>
                </a:ext>
              </a:extLst>
            </p:cNvPr>
            <p:cNvSpPr/>
            <p:nvPr/>
          </p:nvSpPr>
          <p:spPr>
            <a:xfrm>
              <a:off x="4228800" y="2920950"/>
              <a:ext cx="25" cy="25"/>
            </a:xfrm>
            <a:custGeom>
              <a:avLst/>
              <a:gdLst/>
              <a:ahLst/>
              <a:cxnLst/>
              <a:rect l="l" t="t" r="r" b="b"/>
              <a:pathLst>
                <a:path w="1" h="1" extrusionOk="0">
                  <a:moveTo>
                    <a:pt x="1" y="0"/>
                  </a:moveTo>
                  <a:lnTo>
                    <a:pt x="1" y="0"/>
                  </a:lnTo>
                  <a:lnTo>
                    <a:pt x="1" y="0"/>
                  </a:ln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7" name="Google Shape;2802;p72">
              <a:extLst>
                <a:ext uri="{FF2B5EF4-FFF2-40B4-BE49-F238E27FC236}">
                  <a16:creationId xmlns:a16="http://schemas.microsoft.com/office/drawing/2014/main" id="{0BB6D08F-95AB-960F-7610-6D31F77057E7}"/>
                </a:ext>
              </a:extLst>
            </p:cNvPr>
            <p:cNvSpPr/>
            <p:nvPr/>
          </p:nvSpPr>
          <p:spPr>
            <a:xfrm>
              <a:off x="4228800" y="2920950"/>
              <a:ext cx="25" cy="25"/>
            </a:xfrm>
            <a:custGeom>
              <a:avLst/>
              <a:gdLst/>
              <a:ahLst/>
              <a:cxnLst/>
              <a:rect l="l" t="t" r="r" b="b"/>
              <a:pathLst>
                <a:path w="1" h="1" extrusionOk="0">
                  <a:moveTo>
                    <a:pt x="1" y="0"/>
                  </a:moveTo>
                  <a:lnTo>
                    <a:pt x="1" y="0"/>
                  </a:lnTo>
                  <a:lnTo>
                    <a:pt x="1" y="0"/>
                  </a:lnTo>
                  <a:lnTo>
                    <a:pt x="1" y="0"/>
                  </a:ln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8" name="Google Shape;2803;p72">
              <a:extLst>
                <a:ext uri="{FF2B5EF4-FFF2-40B4-BE49-F238E27FC236}">
                  <a16:creationId xmlns:a16="http://schemas.microsoft.com/office/drawing/2014/main" id="{933A5B51-A71A-1F24-ACA0-23445AB0CFD2}"/>
                </a:ext>
              </a:extLst>
            </p:cNvPr>
            <p:cNvSpPr/>
            <p:nvPr/>
          </p:nvSpPr>
          <p:spPr>
            <a:xfrm>
              <a:off x="4228800" y="2920950"/>
              <a:ext cx="25" cy="25"/>
            </a:xfrm>
            <a:custGeom>
              <a:avLst/>
              <a:gdLst/>
              <a:ahLst/>
              <a:cxnLst/>
              <a:rect l="l" t="t" r="r" b="b"/>
              <a:pathLst>
                <a:path w="1" h="1" extrusionOk="0">
                  <a:moveTo>
                    <a:pt x="1" y="0"/>
                  </a:moveTo>
                  <a:lnTo>
                    <a:pt x="1" y="0"/>
                  </a:lnTo>
                  <a:lnTo>
                    <a:pt x="1" y="0"/>
                  </a:lnTo>
                  <a:lnTo>
                    <a:pt x="1" y="0"/>
                  </a:ln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9" name="Google Shape;2804;p72">
              <a:extLst>
                <a:ext uri="{FF2B5EF4-FFF2-40B4-BE49-F238E27FC236}">
                  <a16:creationId xmlns:a16="http://schemas.microsoft.com/office/drawing/2014/main" id="{DF2F9574-A221-3230-34BF-53C4180D2C88}"/>
                </a:ext>
              </a:extLst>
            </p:cNvPr>
            <p:cNvSpPr/>
            <p:nvPr/>
          </p:nvSpPr>
          <p:spPr>
            <a:xfrm>
              <a:off x="4229100" y="2920950"/>
              <a:ext cx="25" cy="25"/>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0" name="Google Shape;2805;p72">
              <a:extLst>
                <a:ext uri="{FF2B5EF4-FFF2-40B4-BE49-F238E27FC236}">
                  <a16:creationId xmlns:a16="http://schemas.microsoft.com/office/drawing/2014/main" id="{19DAD705-A3D7-1B49-B78D-3E54FF3D0A7F}"/>
                </a:ext>
              </a:extLst>
            </p:cNvPr>
            <p:cNvSpPr/>
            <p:nvPr/>
          </p:nvSpPr>
          <p:spPr>
            <a:xfrm>
              <a:off x="4229100" y="2920950"/>
              <a:ext cx="25" cy="25"/>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1" name="Google Shape;2806;p72">
              <a:extLst>
                <a:ext uri="{FF2B5EF4-FFF2-40B4-BE49-F238E27FC236}">
                  <a16:creationId xmlns:a16="http://schemas.microsoft.com/office/drawing/2014/main" id="{F65AC9A6-8451-A70D-06C0-90057965A557}"/>
                </a:ext>
              </a:extLst>
            </p:cNvPr>
            <p:cNvSpPr/>
            <p:nvPr/>
          </p:nvSpPr>
          <p:spPr>
            <a:xfrm>
              <a:off x="4224950" y="29206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2" name="Google Shape;2807;p72">
              <a:extLst>
                <a:ext uri="{FF2B5EF4-FFF2-40B4-BE49-F238E27FC236}">
                  <a16:creationId xmlns:a16="http://schemas.microsoft.com/office/drawing/2014/main" id="{1F28D070-5102-00BF-186B-B4349EE1FDD7}"/>
                </a:ext>
              </a:extLst>
            </p:cNvPr>
            <p:cNvSpPr/>
            <p:nvPr/>
          </p:nvSpPr>
          <p:spPr>
            <a:xfrm>
              <a:off x="4224950" y="2920650"/>
              <a:ext cx="25" cy="25"/>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3" name="Google Shape;2808;p72">
              <a:extLst>
                <a:ext uri="{FF2B5EF4-FFF2-40B4-BE49-F238E27FC236}">
                  <a16:creationId xmlns:a16="http://schemas.microsoft.com/office/drawing/2014/main" id="{193C11B8-7FBA-CD32-0BBF-3AE88CB66D24}"/>
                </a:ext>
              </a:extLst>
            </p:cNvPr>
            <p:cNvSpPr/>
            <p:nvPr/>
          </p:nvSpPr>
          <p:spPr>
            <a:xfrm>
              <a:off x="4224950" y="29206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4" name="Google Shape;2809;p72">
              <a:extLst>
                <a:ext uri="{FF2B5EF4-FFF2-40B4-BE49-F238E27FC236}">
                  <a16:creationId xmlns:a16="http://schemas.microsoft.com/office/drawing/2014/main" id="{29775171-8A2B-CDE0-7351-56CDFD40E835}"/>
                </a:ext>
              </a:extLst>
            </p:cNvPr>
            <p:cNvSpPr/>
            <p:nvPr/>
          </p:nvSpPr>
          <p:spPr>
            <a:xfrm>
              <a:off x="4227925" y="2919150"/>
              <a:ext cx="25" cy="25"/>
            </a:xfrm>
            <a:custGeom>
              <a:avLst/>
              <a:gdLst/>
              <a:ahLst/>
              <a:cxnLst/>
              <a:rect l="l" t="t" r="r" b="b"/>
              <a:pathLst>
                <a:path w="1" h="1" extrusionOk="0">
                  <a:moveTo>
                    <a:pt x="0" y="1"/>
                  </a:moveTo>
                  <a:lnTo>
                    <a:pt x="0" y="1"/>
                  </a:lnTo>
                  <a:cubicBezTo>
                    <a:pt x="0" y="1"/>
                    <a:pt x="0" y="1"/>
                    <a:pt x="0" y="1"/>
                  </a:cubicBez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5" name="Google Shape;2810;p72">
              <a:extLst>
                <a:ext uri="{FF2B5EF4-FFF2-40B4-BE49-F238E27FC236}">
                  <a16:creationId xmlns:a16="http://schemas.microsoft.com/office/drawing/2014/main" id="{50784D29-9F98-141D-E96C-9C4587D9F3B5}"/>
                </a:ext>
              </a:extLst>
            </p:cNvPr>
            <p:cNvSpPr/>
            <p:nvPr/>
          </p:nvSpPr>
          <p:spPr>
            <a:xfrm>
              <a:off x="4227925" y="2919150"/>
              <a:ext cx="25" cy="25"/>
            </a:xfrm>
            <a:custGeom>
              <a:avLst/>
              <a:gdLst/>
              <a:ahLst/>
              <a:cxnLst/>
              <a:rect l="l" t="t" r="r" b="b"/>
              <a:pathLst>
                <a:path w="1" h="1" extrusionOk="0">
                  <a:moveTo>
                    <a:pt x="0" y="1"/>
                  </a:move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6" name="Google Shape;2811;p72">
              <a:extLst>
                <a:ext uri="{FF2B5EF4-FFF2-40B4-BE49-F238E27FC236}">
                  <a16:creationId xmlns:a16="http://schemas.microsoft.com/office/drawing/2014/main" id="{AE756F4B-1707-86D6-9D42-7B0645D7F776}"/>
                </a:ext>
              </a:extLst>
            </p:cNvPr>
            <p:cNvSpPr/>
            <p:nvPr/>
          </p:nvSpPr>
          <p:spPr>
            <a:xfrm>
              <a:off x="4227925" y="2919150"/>
              <a:ext cx="25" cy="25"/>
            </a:xfrm>
            <a:custGeom>
              <a:avLst/>
              <a:gdLst/>
              <a:ahLst/>
              <a:cxnLst/>
              <a:rect l="l" t="t" r="r" b="b"/>
              <a:pathLst>
                <a:path w="1" h="1" extrusionOk="0">
                  <a:moveTo>
                    <a:pt x="0" y="1"/>
                  </a:moveTo>
                  <a:lnTo>
                    <a:pt x="0" y="1"/>
                  </a:lnTo>
                  <a:lnTo>
                    <a:pt x="0" y="1"/>
                  </a:ln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7" name="Google Shape;2812;p72">
              <a:extLst>
                <a:ext uri="{FF2B5EF4-FFF2-40B4-BE49-F238E27FC236}">
                  <a16:creationId xmlns:a16="http://schemas.microsoft.com/office/drawing/2014/main" id="{7B0F2DDC-B140-E00A-FFF2-D5AAE261A758}"/>
                </a:ext>
              </a:extLst>
            </p:cNvPr>
            <p:cNvSpPr/>
            <p:nvPr/>
          </p:nvSpPr>
          <p:spPr>
            <a:xfrm>
              <a:off x="4227925" y="2919150"/>
              <a:ext cx="25" cy="25"/>
            </a:xfrm>
            <a:custGeom>
              <a:avLst/>
              <a:gdLst/>
              <a:ahLst/>
              <a:cxnLst/>
              <a:rect l="l" t="t" r="r" b="b"/>
              <a:pathLst>
                <a:path w="1" h="1" extrusionOk="0">
                  <a:moveTo>
                    <a:pt x="0" y="1"/>
                  </a:moveTo>
                  <a:lnTo>
                    <a:pt x="0" y="1"/>
                  </a:lnTo>
                  <a:lnTo>
                    <a:pt x="0" y="1"/>
                  </a:lnTo>
                  <a:lnTo>
                    <a:pt x="0" y="1"/>
                  </a:ln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8" name="Google Shape;2813;p72">
              <a:extLst>
                <a:ext uri="{FF2B5EF4-FFF2-40B4-BE49-F238E27FC236}">
                  <a16:creationId xmlns:a16="http://schemas.microsoft.com/office/drawing/2014/main" id="{61DABA12-8E9C-0428-89A8-4A5ADCC6B780}"/>
                </a:ext>
              </a:extLst>
            </p:cNvPr>
            <p:cNvSpPr/>
            <p:nvPr/>
          </p:nvSpPr>
          <p:spPr>
            <a:xfrm>
              <a:off x="4227925" y="2919150"/>
              <a:ext cx="325" cy="25"/>
            </a:xfrm>
            <a:custGeom>
              <a:avLst/>
              <a:gdLst/>
              <a:ahLst/>
              <a:cxnLst/>
              <a:rect l="l" t="t" r="r" b="b"/>
              <a:pathLst>
                <a:path w="13" h="1" extrusionOk="0">
                  <a:moveTo>
                    <a:pt x="12" y="1"/>
                  </a:moveTo>
                  <a:cubicBezTo>
                    <a:pt x="12" y="1"/>
                    <a:pt x="12" y="1"/>
                    <a:pt x="12" y="1"/>
                  </a:cubicBezTo>
                  <a:cubicBezTo>
                    <a:pt x="12" y="1"/>
                    <a:pt x="12" y="1"/>
                    <a:pt x="12" y="1"/>
                  </a:cubicBezTo>
                  <a:cubicBezTo>
                    <a:pt x="12" y="1"/>
                    <a:pt x="12" y="1"/>
                    <a:pt x="12" y="1"/>
                  </a:cubicBezTo>
                  <a:cubicBezTo>
                    <a:pt x="12" y="1"/>
                    <a:pt x="12" y="1"/>
                    <a:pt x="0" y="1"/>
                  </a:cubicBezTo>
                  <a:lnTo>
                    <a:pt x="0" y="1"/>
                  </a:lnTo>
                  <a:cubicBezTo>
                    <a:pt x="12" y="1"/>
                    <a:pt x="12" y="1"/>
                    <a:pt x="12"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9" name="Google Shape;2814;p72">
              <a:extLst>
                <a:ext uri="{FF2B5EF4-FFF2-40B4-BE49-F238E27FC236}">
                  <a16:creationId xmlns:a16="http://schemas.microsoft.com/office/drawing/2014/main" id="{75D56C81-F2AF-0E9A-FFAF-0657CC2271C7}"/>
                </a:ext>
              </a:extLst>
            </p:cNvPr>
            <p:cNvSpPr/>
            <p:nvPr/>
          </p:nvSpPr>
          <p:spPr>
            <a:xfrm>
              <a:off x="4228225" y="2919150"/>
              <a:ext cx="25" cy="25"/>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0" name="Google Shape;2815;p72">
              <a:extLst>
                <a:ext uri="{FF2B5EF4-FFF2-40B4-BE49-F238E27FC236}">
                  <a16:creationId xmlns:a16="http://schemas.microsoft.com/office/drawing/2014/main" id="{419B2E0F-57E0-5AB3-1CC1-22204FF4D05F}"/>
                </a:ext>
              </a:extLst>
            </p:cNvPr>
            <p:cNvSpPr/>
            <p:nvPr/>
          </p:nvSpPr>
          <p:spPr>
            <a:xfrm>
              <a:off x="4228225" y="2919150"/>
              <a:ext cx="25" cy="25"/>
            </a:xfrm>
            <a:custGeom>
              <a:avLst/>
              <a:gdLst/>
              <a:ahLst/>
              <a:cxnLst/>
              <a:rect l="l" t="t" r="r" b="b"/>
              <a:pathLst>
                <a:path w="1" h="1" extrusionOk="0">
                  <a:moveTo>
                    <a:pt x="0" y="1"/>
                  </a:moveTo>
                  <a:cubicBezTo>
                    <a:pt x="0" y="1"/>
                    <a:pt x="0" y="1"/>
                    <a:pt x="0" y="1"/>
                  </a:cubicBezTo>
                  <a:lnTo>
                    <a:pt x="0" y="1"/>
                  </a:lnTo>
                  <a:lnTo>
                    <a:pt x="0" y="1"/>
                  </a:ln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1" name="Google Shape;2816;p72">
              <a:extLst>
                <a:ext uri="{FF2B5EF4-FFF2-40B4-BE49-F238E27FC236}">
                  <a16:creationId xmlns:a16="http://schemas.microsoft.com/office/drawing/2014/main" id="{55F855CA-BF55-E96C-E7B9-5D0D64A32EB6}"/>
                </a:ext>
              </a:extLst>
            </p:cNvPr>
            <p:cNvSpPr/>
            <p:nvPr/>
          </p:nvSpPr>
          <p:spPr>
            <a:xfrm>
              <a:off x="4228225" y="2919150"/>
              <a:ext cx="25" cy="25"/>
            </a:xfrm>
            <a:custGeom>
              <a:avLst/>
              <a:gdLst/>
              <a:ahLst/>
              <a:cxnLst/>
              <a:rect l="l" t="t" r="r" b="b"/>
              <a:pathLst>
                <a:path w="1" h="1" extrusionOk="0">
                  <a:moveTo>
                    <a:pt x="0" y="1"/>
                  </a:moveTo>
                  <a:lnTo>
                    <a:pt x="0" y="1"/>
                  </a:lnTo>
                  <a:lnTo>
                    <a:pt x="0" y="1"/>
                  </a:ln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2" name="Google Shape;2817;p72">
              <a:extLst>
                <a:ext uri="{FF2B5EF4-FFF2-40B4-BE49-F238E27FC236}">
                  <a16:creationId xmlns:a16="http://schemas.microsoft.com/office/drawing/2014/main" id="{5A603ED3-4382-5333-E9AF-FF6AE3EECE53}"/>
                </a:ext>
              </a:extLst>
            </p:cNvPr>
            <p:cNvSpPr/>
            <p:nvPr/>
          </p:nvSpPr>
          <p:spPr>
            <a:xfrm>
              <a:off x="4228225" y="29191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3" name="Google Shape;2818;p72">
              <a:extLst>
                <a:ext uri="{FF2B5EF4-FFF2-40B4-BE49-F238E27FC236}">
                  <a16:creationId xmlns:a16="http://schemas.microsoft.com/office/drawing/2014/main" id="{BE92FA7C-1853-2DD7-BC4D-A478F3C42FD3}"/>
                </a:ext>
              </a:extLst>
            </p:cNvPr>
            <p:cNvSpPr/>
            <p:nvPr/>
          </p:nvSpPr>
          <p:spPr>
            <a:xfrm>
              <a:off x="4228225" y="2919150"/>
              <a:ext cx="25" cy="25"/>
            </a:xfrm>
            <a:custGeom>
              <a:avLst/>
              <a:gdLst/>
              <a:ahLst/>
              <a:cxnLst/>
              <a:rect l="l" t="t" r="r" b="b"/>
              <a:pathLst>
                <a:path w="1" h="1" extrusionOk="0">
                  <a:moveTo>
                    <a:pt x="0" y="1"/>
                  </a:moveTo>
                  <a:cubicBezTo>
                    <a:pt x="0" y="1"/>
                    <a:pt x="0" y="1"/>
                    <a:pt x="0" y="1"/>
                  </a:cubicBezTo>
                  <a:cubicBezTo>
                    <a:pt x="0" y="1"/>
                    <a:pt x="0" y="1"/>
                    <a:pt x="0" y="1"/>
                  </a:cubicBezTo>
                  <a:lnTo>
                    <a:pt x="0" y="1"/>
                  </a:ln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4" name="Google Shape;2819;p72">
              <a:extLst>
                <a:ext uri="{FF2B5EF4-FFF2-40B4-BE49-F238E27FC236}">
                  <a16:creationId xmlns:a16="http://schemas.microsoft.com/office/drawing/2014/main" id="{012EC3C4-3696-729E-21CA-B45E87AF564D}"/>
                </a:ext>
              </a:extLst>
            </p:cNvPr>
            <p:cNvSpPr/>
            <p:nvPr/>
          </p:nvSpPr>
          <p:spPr>
            <a:xfrm>
              <a:off x="4232375" y="2917375"/>
              <a:ext cx="25" cy="25"/>
            </a:xfrm>
            <a:custGeom>
              <a:avLst/>
              <a:gdLst/>
              <a:ahLst/>
              <a:cxnLst/>
              <a:rect l="l" t="t" r="r" b="b"/>
              <a:pathLst>
                <a:path w="1" h="1" extrusionOk="0">
                  <a:moveTo>
                    <a:pt x="0" y="1"/>
                  </a:moveTo>
                  <a:lnTo>
                    <a:pt x="0" y="1"/>
                  </a:lnTo>
                  <a:lnTo>
                    <a:pt x="0" y="1"/>
                  </a:lnTo>
                  <a:lnTo>
                    <a:pt x="0" y="1"/>
                  </a:ln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5" name="Google Shape;2820;p72">
              <a:extLst>
                <a:ext uri="{FF2B5EF4-FFF2-40B4-BE49-F238E27FC236}">
                  <a16:creationId xmlns:a16="http://schemas.microsoft.com/office/drawing/2014/main" id="{75A64C63-608F-BFE0-13EF-8FDF3F38BB9B}"/>
                </a:ext>
              </a:extLst>
            </p:cNvPr>
            <p:cNvSpPr/>
            <p:nvPr/>
          </p:nvSpPr>
          <p:spPr>
            <a:xfrm>
              <a:off x="4232375" y="2917375"/>
              <a:ext cx="25" cy="25"/>
            </a:xfrm>
            <a:custGeom>
              <a:avLst/>
              <a:gdLst/>
              <a:ahLst/>
              <a:cxnLst/>
              <a:rect l="l" t="t" r="r" b="b"/>
              <a:pathLst>
                <a:path w="1" h="1" extrusionOk="0">
                  <a:moveTo>
                    <a:pt x="0" y="1"/>
                  </a:moveTo>
                  <a:cubicBezTo>
                    <a:pt x="0" y="1"/>
                    <a:pt x="0" y="1"/>
                    <a:pt x="0" y="1"/>
                  </a:cubicBezTo>
                  <a:cubicBezTo>
                    <a:pt x="0" y="1"/>
                    <a:pt x="0" y="1"/>
                    <a:pt x="0" y="1"/>
                  </a:cubicBezTo>
                  <a:lnTo>
                    <a:pt x="0" y="1"/>
                  </a:lnTo>
                  <a:lnTo>
                    <a:pt x="0" y="1"/>
                  </a:lnTo>
                  <a:cubicBezTo>
                    <a:pt x="0" y="1"/>
                    <a:pt x="0" y="1"/>
                    <a:pt x="0" y="1"/>
                  </a:cubicBezTo>
                  <a:lnTo>
                    <a:pt x="0" y="1"/>
                  </a:ln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6" name="Google Shape;2821;p72">
              <a:extLst>
                <a:ext uri="{FF2B5EF4-FFF2-40B4-BE49-F238E27FC236}">
                  <a16:creationId xmlns:a16="http://schemas.microsoft.com/office/drawing/2014/main" id="{643249BA-C425-38BA-3C3C-AEF6EEEE0DA4}"/>
                </a:ext>
              </a:extLst>
            </p:cNvPr>
            <p:cNvSpPr/>
            <p:nvPr/>
          </p:nvSpPr>
          <p:spPr>
            <a:xfrm>
              <a:off x="4232375" y="2917375"/>
              <a:ext cx="25" cy="25"/>
            </a:xfrm>
            <a:custGeom>
              <a:avLst/>
              <a:gdLst/>
              <a:ahLst/>
              <a:cxnLst/>
              <a:rect l="l" t="t" r="r" b="b"/>
              <a:pathLst>
                <a:path w="1" h="1" extrusionOk="0">
                  <a:moveTo>
                    <a:pt x="0" y="1"/>
                  </a:moveTo>
                  <a:cubicBezTo>
                    <a:pt x="0" y="1"/>
                    <a:pt x="0" y="1"/>
                    <a:pt x="0" y="1"/>
                  </a:cubicBezTo>
                  <a:lnTo>
                    <a:pt x="0" y="1"/>
                  </a:lnTo>
                  <a:lnTo>
                    <a:pt x="0" y="1"/>
                  </a:lnTo>
                  <a:cubicBezTo>
                    <a:pt x="0" y="1"/>
                    <a:pt x="0" y="1"/>
                    <a:pt x="0" y="1"/>
                  </a:cubicBez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7" name="Google Shape;2822;p72">
              <a:extLst>
                <a:ext uri="{FF2B5EF4-FFF2-40B4-BE49-F238E27FC236}">
                  <a16:creationId xmlns:a16="http://schemas.microsoft.com/office/drawing/2014/main" id="{F7195437-BD12-1A42-063D-DCC5E1DB2E0A}"/>
                </a:ext>
              </a:extLst>
            </p:cNvPr>
            <p:cNvSpPr/>
            <p:nvPr/>
          </p:nvSpPr>
          <p:spPr>
            <a:xfrm>
              <a:off x="4232375" y="2917375"/>
              <a:ext cx="25" cy="25"/>
            </a:xfrm>
            <a:custGeom>
              <a:avLst/>
              <a:gdLst/>
              <a:ahLst/>
              <a:cxnLst/>
              <a:rect l="l" t="t" r="r" b="b"/>
              <a:pathLst>
                <a:path w="1" h="1" extrusionOk="0">
                  <a:moveTo>
                    <a:pt x="0" y="1"/>
                  </a:moveTo>
                  <a:lnTo>
                    <a:pt x="0" y="1"/>
                  </a:lnTo>
                  <a:cubicBezTo>
                    <a:pt x="0" y="1"/>
                    <a:pt x="0" y="1"/>
                    <a:pt x="0" y="1"/>
                  </a:cubicBezTo>
                  <a:lnTo>
                    <a:pt x="0" y="1"/>
                  </a:ln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8" name="Google Shape;2823;p72">
              <a:extLst>
                <a:ext uri="{FF2B5EF4-FFF2-40B4-BE49-F238E27FC236}">
                  <a16:creationId xmlns:a16="http://schemas.microsoft.com/office/drawing/2014/main" id="{B7EFFC66-891D-C362-1292-981F8CEEC7EA}"/>
                </a:ext>
              </a:extLst>
            </p:cNvPr>
            <p:cNvSpPr/>
            <p:nvPr/>
          </p:nvSpPr>
          <p:spPr>
            <a:xfrm>
              <a:off x="4232375" y="2917375"/>
              <a:ext cx="25" cy="25"/>
            </a:xfrm>
            <a:custGeom>
              <a:avLst/>
              <a:gdLst/>
              <a:ahLst/>
              <a:cxnLst/>
              <a:rect l="l" t="t" r="r" b="b"/>
              <a:pathLst>
                <a:path w="1" h="1" extrusionOk="0">
                  <a:moveTo>
                    <a:pt x="0" y="1"/>
                  </a:moveTo>
                  <a:lnTo>
                    <a:pt x="0" y="1"/>
                  </a:lnTo>
                  <a:cubicBezTo>
                    <a:pt x="0" y="1"/>
                    <a:pt x="0" y="1"/>
                    <a:pt x="0" y="1"/>
                  </a:cubicBez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9" name="Google Shape;2824;p72">
              <a:extLst>
                <a:ext uri="{FF2B5EF4-FFF2-40B4-BE49-F238E27FC236}">
                  <a16:creationId xmlns:a16="http://schemas.microsoft.com/office/drawing/2014/main" id="{2E0EA7A7-9319-B88D-6261-7EB7EDCD2272}"/>
                </a:ext>
              </a:extLst>
            </p:cNvPr>
            <p:cNvSpPr/>
            <p:nvPr/>
          </p:nvSpPr>
          <p:spPr>
            <a:xfrm>
              <a:off x="4232375" y="2917375"/>
              <a:ext cx="25" cy="25"/>
            </a:xfrm>
            <a:custGeom>
              <a:avLst/>
              <a:gdLst/>
              <a:ahLst/>
              <a:cxnLst/>
              <a:rect l="l" t="t" r="r" b="b"/>
              <a:pathLst>
                <a:path w="1" h="1" extrusionOk="0">
                  <a:moveTo>
                    <a:pt x="0" y="1"/>
                  </a:moveTo>
                  <a:lnTo>
                    <a:pt x="0" y="1"/>
                  </a:lnTo>
                  <a:lnTo>
                    <a:pt x="0" y="1"/>
                  </a:lnTo>
                  <a:lnTo>
                    <a:pt x="0" y="1"/>
                  </a:lnTo>
                  <a:lnTo>
                    <a:pt x="0" y="1"/>
                  </a:ln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0" name="Google Shape;2825;p72">
              <a:extLst>
                <a:ext uri="{FF2B5EF4-FFF2-40B4-BE49-F238E27FC236}">
                  <a16:creationId xmlns:a16="http://schemas.microsoft.com/office/drawing/2014/main" id="{3F2CC444-43EB-1A3E-B8F7-5FCAAC1E54C6}"/>
                </a:ext>
              </a:extLst>
            </p:cNvPr>
            <p:cNvSpPr/>
            <p:nvPr/>
          </p:nvSpPr>
          <p:spPr>
            <a:xfrm>
              <a:off x="4232375" y="2917375"/>
              <a:ext cx="25" cy="25"/>
            </a:xfrm>
            <a:custGeom>
              <a:avLst/>
              <a:gdLst/>
              <a:ahLst/>
              <a:cxnLst/>
              <a:rect l="l" t="t" r="r" b="b"/>
              <a:pathLst>
                <a:path w="1" h="1" extrusionOk="0">
                  <a:moveTo>
                    <a:pt x="0" y="1"/>
                  </a:moveTo>
                  <a:lnTo>
                    <a:pt x="0" y="1"/>
                  </a:lnTo>
                  <a:lnTo>
                    <a:pt x="0" y="1"/>
                  </a:lnTo>
                  <a:lnTo>
                    <a:pt x="0" y="1"/>
                  </a:ln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1" name="Google Shape;2826;p72">
              <a:extLst>
                <a:ext uri="{FF2B5EF4-FFF2-40B4-BE49-F238E27FC236}">
                  <a16:creationId xmlns:a16="http://schemas.microsoft.com/office/drawing/2014/main" id="{C0CF5D15-03DB-59EB-1AAE-140E0EEE6896}"/>
                </a:ext>
              </a:extLst>
            </p:cNvPr>
            <p:cNvSpPr/>
            <p:nvPr/>
          </p:nvSpPr>
          <p:spPr>
            <a:xfrm>
              <a:off x="4232375" y="2917375"/>
              <a:ext cx="25" cy="25"/>
            </a:xfrm>
            <a:custGeom>
              <a:avLst/>
              <a:gdLst/>
              <a:ahLst/>
              <a:cxnLst/>
              <a:rect l="l" t="t" r="r" b="b"/>
              <a:pathLst>
                <a:path w="1" h="1" extrusionOk="0">
                  <a:moveTo>
                    <a:pt x="0" y="1"/>
                  </a:moveTo>
                  <a:lnTo>
                    <a:pt x="0" y="1"/>
                  </a:lnTo>
                  <a:lnTo>
                    <a:pt x="0" y="1"/>
                  </a:lnTo>
                  <a:lnTo>
                    <a:pt x="0" y="1"/>
                  </a:ln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2" name="Google Shape;2827;p72">
              <a:extLst>
                <a:ext uri="{FF2B5EF4-FFF2-40B4-BE49-F238E27FC236}">
                  <a16:creationId xmlns:a16="http://schemas.microsoft.com/office/drawing/2014/main" id="{C7019A59-F10A-DD54-6A22-1F37F0579A40}"/>
                </a:ext>
              </a:extLst>
            </p:cNvPr>
            <p:cNvSpPr/>
            <p:nvPr/>
          </p:nvSpPr>
          <p:spPr>
            <a:xfrm>
              <a:off x="4232375" y="2917375"/>
              <a:ext cx="25" cy="25"/>
            </a:xfrm>
            <a:custGeom>
              <a:avLst/>
              <a:gdLst/>
              <a:ahLst/>
              <a:cxnLst/>
              <a:rect l="l" t="t" r="r" b="b"/>
              <a:pathLst>
                <a:path w="1" h="1" extrusionOk="0">
                  <a:moveTo>
                    <a:pt x="0" y="1"/>
                  </a:moveTo>
                  <a:lnTo>
                    <a:pt x="0" y="1"/>
                  </a:ln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3" name="Google Shape;2828;p72">
              <a:extLst>
                <a:ext uri="{FF2B5EF4-FFF2-40B4-BE49-F238E27FC236}">
                  <a16:creationId xmlns:a16="http://schemas.microsoft.com/office/drawing/2014/main" id="{56DE97E6-A12B-64D7-5542-EF2D7BB634A5}"/>
                </a:ext>
              </a:extLst>
            </p:cNvPr>
            <p:cNvSpPr/>
            <p:nvPr/>
          </p:nvSpPr>
          <p:spPr>
            <a:xfrm>
              <a:off x="4232375" y="2917375"/>
              <a:ext cx="25" cy="25"/>
            </a:xfrm>
            <a:custGeom>
              <a:avLst/>
              <a:gdLst/>
              <a:ahLst/>
              <a:cxnLst/>
              <a:rect l="l" t="t" r="r" b="b"/>
              <a:pathLst>
                <a:path w="1" h="1" extrusionOk="0">
                  <a:moveTo>
                    <a:pt x="0" y="1"/>
                  </a:move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4" name="Google Shape;2829;p72">
              <a:extLst>
                <a:ext uri="{FF2B5EF4-FFF2-40B4-BE49-F238E27FC236}">
                  <a16:creationId xmlns:a16="http://schemas.microsoft.com/office/drawing/2014/main" id="{D0A8652D-53A3-9C44-FB31-18BC3D7F82B1}"/>
                </a:ext>
              </a:extLst>
            </p:cNvPr>
            <p:cNvSpPr/>
            <p:nvPr/>
          </p:nvSpPr>
          <p:spPr>
            <a:xfrm>
              <a:off x="4278625" y="2996550"/>
              <a:ext cx="25" cy="25"/>
            </a:xfrm>
            <a:custGeom>
              <a:avLst/>
              <a:gdLst/>
              <a:ahLst/>
              <a:cxnLst/>
              <a:rect l="l" t="t" r="r" b="b"/>
              <a:pathLst>
                <a:path w="1" h="1" extrusionOk="0">
                  <a:moveTo>
                    <a:pt x="0" y="1"/>
                  </a:moveTo>
                  <a:lnTo>
                    <a:pt x="0" y="1"/>
                  </a:lnTo>
                  <a:lnTo>
                    <a:pt x="0" y="1"/>
                  </a:lnTo>
                  <a:lnTo>
                    <a:pt x="0" y="1"/>
                  </a:ln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5" name="Google Shape;2830;p72">
              <a:extLst>
                <a:ext uri="{FF2B5EF4-FFF2-40B4-BE49-F238E27FC236}">
                  <a16:creationId xmlns:a16="http://schemas.microsoft.com/office/drawing/2014/main" id="{FEBF1A72-DDCD-F4DA-5A2F-A032C4F710A8}"/>
                </a:ext>
              </a:extLst>
            </p:cNvPr>
            <p:cNvSpPr/>
            <p:nvPr/>
          </p:nvSpPr>
          <p:spPr>
            <a:xfrm>
              <a:off x="4228800" y="2729050"/>
              <a:ext cx="158375" cy="322075"/>
            </a:xfrm>
            <a:custGeom>
              <a:avLst/>
              <a:gdLst/>
              <a:ahLst/>
              <a:cxnLst/>
              <a:rect l="l" t="t" r="r" b="b"/>
              <a:pathLst>
                <a:path w="6335" h="12883" extrusionOk="0">
                  <a:moveTo>
                    <a:pt x="4352" y="0"/>
                  </a:moveTo>
                  <a:cubicBezTo>
                    <a:pt x="4292" y="0"/>
                    <a:pt x="4221" y="42"/>
                    <a:pt x="4140" y="145"/>
                  </a:cubicBezTo>
                  <a:cubicBezTo>
                    <a:pt x="3571" y="145"/>
                    <a:pt x="2314" y="1188"/>
                    <a:pt x="1815" y="1568"/>
                  </a:cubicBezTo>
                  <a:cubicBezTo>
                    <a:pt x="119" y="2968"/>
                    <a:pt x="1" y="5079"/>
                    <a:pt x="890" y="6976"/>
                  </a:cubicBezTo>
                  <a:cubicBezTo>
                    <a:pt x="1056" y="7475"/>
                    <a:pt x="950" y="7996"/>
                    <a:pt x="973" y="8506"/>
                  </a:cubicBezTo>
                  <a:cubicBezTo>
                    <a:pt x="1045" y="10108"/>
                    <a:pt x="1329" y="12219"/>
                    <a:pt x="3073" y="12824"/>
                  </a:cubicBezTo>
                  <a:cubicBezTo>
                    <a:pt x="3217" y="12864"/>
                    <a:pt x="3358" y="12882"/>
                    <a:pt x="3494" y="12882"/>
                  </a:cubicBezTo>
                  <a:cubicBezTo>
                    <a:pt x="4445" y="12882"/>
                    <a:pt x="5200" y="11984"/>
                    <a:pt x="5729" y="11258"/>
                  </a:cubicBezTo>
                  <a:cubicBezTo>
                    <a:pt x="6334" y="10214"/>
                    <a:pt x="6251" y="8898"/>
                    <a:pt x="6050" y="7747"/>
                  </a:cubicBezTo>
                  <a:cubicBezTo>
                    <a:pt x="5895" y="6893"/>
                    <a:pt x="5445" y="6158"/>
                    <a:pt x="5101" y="5387"/>
                  </a:cubicBezTo>
                  <a:cubicBezTo>
                    <a:pt x="4615" y="4059"/>
                    <a:pt x="5943" y="3406"/>
                    <a:pt x="5065" y="1853"/>
                  </a:cubicBezTo>
                  <a:cubicBezTo>
                    <a:pt x="4864" y="1449"/>
                    <a:pt x="4709" y="975"/>
                    <a:pt x="4626" y="524"/>
                  </a:cubicBezTo>
                  <a:cubicBezTo>
                    <a:pt x="4609" y="323"/>
                    <a:pt x="4521" y="0"/>
                    <a:pt x="4352" y="0"/>
                  </a:cubicBezTo>
                  <a:close/>
                </a:path>
              </a:pathLst>
            </a:custGeom>
            <a:solidFill>
              <a:srgbClr val="5E341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6" name="Google Shape;2831;p72">
              <a:extLst>
                <a:ext uri="{FF2B5EF4-FFF2-40B4-BE49-F238E27FC236}">
                  <a16:creationId xmlns:a16="http://schemas.microsoft.com/office/drawing/2014/main" id="{4F981EEB-FA2F-357F-310E-7E8CB65081B0}"/>
                </a:ext>
              </a:extLst>
            </p:cNvPr>
            <p:cNvSpPr/>
            <p:nvPr/>
          </p:nvSpPr>
          <p:spPr>
            <a:xfrm>
              <a:off x="4247500" y="2885275"/>
              <a:ext cx="221200" cy="559100"/>
            </a:xfrm>
            <a:custGeom>
              <a:avLst/>
              <a:gdLst/>
              <a:ahLst/>
              <a:cxnLst/>
              <a:rect l="l" t="t" r="r" b="b"/>
              <a:pathLst>
                <a:path w="8848" h="22364" extrusionOk="0">
                  <a:moveTo>
                    <a:pt x="261" y="3621"/>
                  </a:moveTo>
                  <a:cubicBezTo>
                    <a:pt x="249" y="3882"/>
                    <a:pt x="237" y="4143"/>
                    <a:pt x="249" y="4416"/>
                  </a:cubicBezTo>
                  <a:cubicBezTo>
                    <a:pt x="214" y="4369"/>
                    <a:pt x="225" y="4333"/>
                    <a:pt x="214" y="4285"/>
                  </a:cubicBezTo>
                  <a:cubicBezTo>
                    <a:pt x="214" y="4060"/>
                    <a:pt x="237" y="3847"/>
                    <a:pt x="261" y="3621"/>
                  </a:cubicBezTo>
                  <a:close/>
                  <a:moveTo>
                    <a:pt x="3508" y="0"/>
                  </a:moveTo>
                  <a:cubicBezTo>
                    <a:pt x="3467" y="0"/>
                    <a:pt x="3424" y="2"/>
                    <a:pt x="3380" y="4"/>
                  </a:cubicBezTo>
                  <a:cubicBezTo>
                    <a:pt x="2894" y="16"/>
                    <a:pt x="2420" y="158"/>
                    <a:pt x="1969" y="324"/>
                  </a:cubicBezTo>
                  <a:cubicBezTo>
                    <a:pt x="1791" y="407"/>
                    <a:pt x="1625" y="526"/>
                    <a:pt x="1471" y="656"/>
                  </a:cubicBezTo>
                  <a:cubicBezTo>
                    <a:pt x="807" y="1154"/>
                    <a:pt x="439" y="1961"/>
                    <a:pt x="249" y="2756"/>
                  </a:cubicBezTo>
                  <a:cubicBezTo>
                    <a:pt x="190" y="3052"/>
                    <a:pt x="130" y="3360"/>
                    <a:pt x="95" y="3657"/>
                  </a:cubicBezTo>
                  <a:cubicBezTo>
                    <a:pt x="95" y="3811"/>
                    <a:pt x="0" y="4452"/>
                    <a:pt x="166" y="4499"/>
                  </a:cubicBezTo>
                  <a:cubicBezTo>
                    <a:pt x="202" y="4499"/>
                    <a:pt x="237" y="4487"/>
                    <a:pt x="249" y="4463"/>
                  </a:cubicBezTo>
                  <a:cubicBezTo>
                    <a:pt x="261" y="7476"/>
                    <a:pt x="1091" y="10417"/>
                    <a:pt x="1886" y="13311"/>
                  </a:cubicBezTo>
                  <a:cubicBezTo>
                    <a:pt x="2420" y="15162"/>
                    <a:pt x="2870" y="17035"/>
                    <a:pt x="3665" y="18791"/>
                  </a:cubicBezTo>
                  <a:cubicBezTo>
                    <a:pt x="4127" y="19751"/>
                    <a:pt x="4495" y="20783"/>
                    <a:pt x="5254" y="21566"/>
                  </a:cubicBezTo>
                  <a:cubicBezTo>
                    <a:pt x="5622" y="21958"/>
                    <a:pt x="6084" y="22337"/>
                    <a:pt x="6642" y="22361"/>
                  </a:cubicBezTo>
                  <a:cubicBezTo>
                    <a:pt x="6664" y="22362"/>
                    <a:pt x="6687" y="22363"/>
                    <a:pt x="6709" y="22363"/>
                  </a:cubicBezTo>
                  <a:cubicBezTo>
                    <a:pt x="7341" y="22363"/>
                    <a:pt x="7670" y="21714"/>
                    <a:pt x="7899" y="21198"/>
                  </a:cubicBezTo>
                  <a:cubicBezTo>
                    <a:pt x="8172" y="20522"/>
                    <a:pt x="8373" y="19823"/>
                    <a:pt x="8492" y="19111"/>
                  </a:cubicBezTo>
                  <a:cubicBezTo>
                    <a:pt x="8741" y="17700"/>
                    <a:pt x="8848" y="16265"/>
                    <a:pt x="8812" y="14818"/>
                  </a:cubicBezTo>
                  <a:cubicBezTo>
                    <a:pt x="8800" y="13359"/>
                    <a:pt x="8706" y="11900"/>
                    <a:pt x="8599" y="10441"/>
                  </a:cubicBezTo>
                  <a:cubicBezTo>
                    <a:pt x="8492" y="9006"/>
                    <a:pt x="8219" y="7583"/>
                    <a:pt x="7780" y="6219"/>
                  </a:cubicBezTo>
                  <a:cubicBezTo>
                    <a:pt x="7614" y="5685"/>
                    <a:pt x="7425" y="5139"/>
                    <a:pt x="7247" y="4606"/>
                  </a:cubicBezTo>
                  <a:cubicBezTo>
                    <a:pt x="7104" y="4155"/>
                    <a:pt x="6950" y="3716"/>
                    <a:pt x="6760" y="3277"/>
                  </a:cubicBezTo>
                  <a:cubicBezTo>
                    <a:pt x="6428" y="2447"/>
                    <a:pt x="6001" y="1641"/>
                    <a:pt x="5385" y="988"/>
                  </a:cubicBezTo>
                  <a:cubicBezTo>
                    <a:pt x="4832" y="425"/>
                    <a:pt x="4312" y="0"/>
                    <a:pt x="3508" y="0"/>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7" name="Google Shape;2832;p72">
              <a:extLst>
                <a:ext uri="{FF2B5EF4-FFF2-40B4-BE49-F238E27FC236}">
                  <a16:creationId xmlns:a16="http://schemas.microsoft.com/office/drawing/2014/main" id="{23DE09FB-368D-E807-50AD-CF698668ED96}"/>
                </a:ext>
              </a:extLst>
            </p:cNvPr>
            <p:cNvSpPr/>
            <p:nvPr/>
          </p:nvSpPr>
          <p:spPr>
            <a:xfrm>
              <a:off x="4204800" y="2868575"/>
              <a:ext cx="264200" cy="586700"/>
            </a:xfrm>
            <a:custGeom>
              <a:avLst/>
              <a:gdLst/>
              <a:ahLst/>
              <a:cxnLst/>
              <a:rect l="l" t="t" r="r" b="b"/>
              <a:pathLst>
                <a:path w="10568" h="23468" extrusionOk="0">
                  <a:moveTo>
                    <a:pt x="2647" y="1"/>
                  </a:moveTo>
                  <a:cubicBezTo>
                    <a:pt x="1762" y="1"/>
                    <a:pt x="957" y="782"/>
                    <a:pt x="569" y="1526"/>
                  </a:cubicBezTo>
                  <a:cubicBezTo>
                    <a:pt x="439" y="1573"/>
                    <a:pt x="451" y="1751"/>
                    <a:pt x="392" y="1858"/>
                  </a:cubicBezTo>
                  <a:cubicBezTo>
                    <a:pt x="297" y="2143"/>
                    <a:pt x="225" y="2439"/>
                    <a:pt x="178" y="2736"/>
                  </a:cubicBezTo>
                  <a:cubicBezTo>
                    <a:pt x="0" y="3744"/>
                    <a:pt x="12" y="4776"/>
                    <a:pt x="71" y="5796"/>
                  </a:cubicBezTo>
                  <a:cubicBezTo>
                    <a:pt x="214" y="8678"/>
                    <a:pt x="996" y="11465"/>
                    <a:pt x="1696" y="14240"/>
                  </a:cubicBezTo>
                  <a:cubicBezTo>
                    <a:pt x="2076" y="15735"/>
                    <a:pt x="2586" y="17193"/>
                    <a:pt x="3214" y="18593"/>
                  </a:cubicBezTo>
                  <a:cubicBezTo>
                    <a:pt x="4033" y="20467"/>
                    <a:pt x="4827" y="23124"/>
                    <a:pt x="7152" y="23468"/>
                  </a:cubicBezTo>
                  <a:cubicBezTo>
                    <a:pt x="7160" y="23468"/>
                    <a:pt x="7168" y="23468"/>
                    <a:pt x="7176" y="23468"/>
                  </a:cubicBezTo>
                  <a:cubicBezTo>
                    <a:pt x="8400" y="23468"/>
                    <a:pt x="9480" y="22571"/>
                    <a:pt x="9963" y="21487"/>
                  </a:cubicBezTo>
                  <a:cubicBezTo>
                    <a:pt x="10568" y="19969"/>
                    <a:pt x="10283" y="18285"/>
                    <a:pt x="9939" y="16755"/>
                  </a:cubicBezTo>
                  <a:cubicBezTo>
                    <a:pt x="9714" y="15782"/>
                    <a:pt x="9275" y="14881"/>
                    <a:pt x="8967" y="13932"/>
                  </a:cubicBezTo>
                  <a:cubicBezTo>
                    <a:pt x="8468" y="12520"/>
                    <a:pt x="8053" y="11073"/>
                    <a:pt x="7531" y="9674"/>
                  </a:cubicBezTo>
                  <a:cubicBezTo>
                    <a:pt x="6666" y="7337"/>
                    <a:pt x="5776" y="5013"/>
                    <a:pt x="4839" y="2700"/>
                  </a:cubicBezTo>
                  <a:cubicBezTo>
                    <a:pt x="4424" y="1727"/>
                    <a:pt x="4104" y="447"/>
                    <a:pt x="3001" y="43"/>
                  </a:cubicBezTo>
                  <a:cubicBezTo>
                    <a:pt x="2882" y="14"/>
                    <a:pt x="2764" y="1"/>
                    <a:pt x="2647"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8" name="Google Shape;2833;p72">
              <a:extLst>
                <a:ext uri="{FF2B5EF4-FFF2-40B4-BE49-F238E27FC236}">
                  <a16:creationId xmlns:a16="http://schemas.microsoft.com/office/drawing/2014/main" id="{494655D7-48B1-2108-A69C-9B4BFC564302}"/>
                </a:ext>
              </a:extLst>
            </p:cNvPr>
            <p:cNvSpPr/>
            <p:nvPr/>
          </p:nvSpPr>
          <p:spPr>
            <a:xfrm>
              <a:off x="4199150" y="2923025"/>
              <a:ext cx="105025" cy="443175"/>
            </a:xfrm>
            <a:custGeom>
              <a:avLst/>
              <a:gdLst/>
              <a:ahLst/>
              <a:cxnLst/>
              <a:rect l="l" t="t" r="r" b="b"/>
              <a:pathLst>
                <a:path w="4201" h="17727" extrusionOk="0">
                  <a:moveTo>
                    <a:pt x="475" y="0"/>
                  </a:moveTo>
                  <a:cubicBezTo>
                    <a:pt x="428" y="0"/>
                    <a:pt x="392" y="36"/>
                    <a:pt x="392" y="83"/>
                  </a:cubicBezTo>
                  <a:cubicBezTo>
                    <a:pt x="357" y="486"/>
                    <a:pt x="285" y="890"/>
                    <a:pt x="250" y="1293"/>
                  </a:cubicBezTo>
                  <a:cubicBezTo>
                    <a:pt x="1" y="3558"/>
                    <a:pt x="368" y="5835"/>
                    <a:pt x="819" y="8053"/>
                  </a:cubicBezTo>
                  <a:cubicBezTo>
                    <a:pt x="1116" y="9536"/>
                    <a:pt x="1460" y="11018"/>
                    <a:pt x="1922" y="12465"/>
                  </a:cubicBezTo>
                  <a:cubicBezTo>
                    <a:pt x="2242" y="13545"/>
                    <a:pt x="2610" y="14624"/>
                    <a:pt x="2990" y="15692"/>
                  </a:cubicBezTo>
                  <a:cubicBezTo>
                    <a:pt x="3262" y="16368"/>
                    <a:pt x="3488" y="17079"/>
                    <a:pt x="3927" y="17672"/>
                  </a:cubicBezTo>
                  <a:cubicBezTo>
                    <a:pt x="3959" y="17711"/>
                    <a:pt x="3995" y="17727"/>
                    <a:pt x="4030" y="17727"/>
                  </a:cubicBezTo>
                  <a:cubicBezTo>
                    <a:pt x="4123" y="17727"/>
                    <a:pt x="4200" y="17613"/>
                    <a:pt x="4140" y="17518"/>
                  </a:cubicBezTo>
                  <a:cubicBezTo>
                    <a:pt x="4010" y="17316"/>
                    <a:pt x="3891" y="17103"/>
                    <a:pt x="3784" y="16889"/>
                  </a:cubicBezTo>
                  <a:cubicBezTo>
                    <a:pt x="3417" y="16035"/>
                    <a:pt x="3132" y="15134"/>
                    <a:pt x="2835" y="14245"/>
                  </a:cubicBezTo>
                  <a:cubicBezTo>
                    <a:pt x="2598" y="13580"/>
                    <a:pt x="2420" y="12892"/>
                    <a:pt x="2207" y="12216"/>
                  </a:cubicBezTo>
                  <a:cubicBezTo>
                    <a:pt x="1768" y="10769"/>
                    <a:pt x="1436" y="9287"/>
                    <a:pt x="1128" y="7816"/>
                  </a:cubicBezTo>
                  <a:cubicBezTo>
                    <a:pt x="665" y="5752"/>
                    <a:pt x="333" y="3653"/>
                    <a:pt x="451" y="1542"/>
                  </a:cubicBezTo>
                  <a:cubicBezTo>
                    <a:pt x="475" y="1068"/>
                    <a:pt x="546" y="581"/>
                    <a:pt x="558" y="95"/>
                  </a:cubicBezTo>
                  <a:cubicBezTo>
                    <a:pt x="558" y="48"/>
                    <a:pt x="523" y="0"/>
                    <a:pt x="475" y="0"/>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9" name="Google Shape;2834;p72">
              <a:extLst>
                <a:ext uri="{FF2B5EF4-FFF2-40B4-BE49-F238E27FC236}">
                  <a16:creationId xmlns:a16="http://schemas.microsoft.com/office/drawing/2014/main" id="{60BC3550-A000-CF6D-B7F8-28695AAD572E}"/>
                </a:ext>
              </a:extLst>
            </p:cNvPr>
            <p:cNvSpPr/>
            <p:nvPr/>
          </p:nvSpPr>
          <p:spPr>
            <a:xfrm>
              <a:off x="4316375" y="2921050"/>
              <a:ext cx="151750" cy="426300"/>
            </a:xfrm>
            <a:custGeom>
              <a:avLst/>
              <a:gdLst/>
              <a:ahLst/>
              <a:cxnLst/>
              <a:rect l="l" t="t" r="r" b="b"/>
              <a:pathLst>
                <a:path w="6070" h="17052" extrusionOk="0">
                  <a:moveTo>
                    <a:pt x="81" y="0"/>
                  </a:moveTo>
                  <a:cubicBezTo>
                    <a:pt x="40" y="0"/>
                    <a:pt x="0" y="37"/>
                    <a:pt x="9" y="79"/>
                  </a:cubicBezTo>
                  <a:cubicBezTo>
                    <a:pt x="32" y="221"/>
                    <a:pt x="92" y="364"/>
                    <a:pt x="127" y="506"/>
                  </a:cubicBezTo>
                  <a:cubicBezTo>
                    <a:pt x="222" y="779"/>
                    <a:pt x="293" y="1028"/>
                    <a:pt x="376" y="1301"/>
                  </a:cubicBezTo>
                  <a:cubicBezTo>
                    <a:pt x="696" y="2416"/>
                    <a:pt x="1088" y="3507"/>
                    <a:pt x="1503" y="4586"/>
                  </a:cubicBezTo>
                  <a:cubicBezTo>
                    <a:pt x="1693" y="5108"/>
                    <a:pt x="1882" y="5642"/>
                    <a:pt x="2096" y="6164"/>
                  </a:cubicBezTo>
                  <a:cubicBezTo>
                    <a:pt x="2298" y="6674"/>
                    <a:pt x="2511" y="7172"/>
                    <a:pt x="2701" y="7682"/>
                  </a:cubicBezTo>
                  <a:cubicBezTo>
                    <a:pt x="3104" y="8702"/>
                    <a:pt x="3472" y="9734"/>
                    <a:pt x="3851" y="10754"/>
                  </a:cubicBezTo>
                  <a:cubicBezTo>
                    <a:pt x="4349" y="12129"/>
                    <a:pt x="4871" y="13493"/>
                    <a:pt x="5310" y="14893"/>
                  </a:cubicBezTo>
                  <a:cubicBezTo>
                    <a:pt x="5452" y="15355"/>
                    <a:pt x="5547" y="15818"/>
                    <a:pt x="5630" y="16292"/>
                  </a:cubicBezTo>
                  <a:cubicBezTo>
                    <a:pt x="5654" y="16470"/>
                    <a:pt x="5690" y="16648"/>
                    <a:pt x="5690" y="16826"/>
                  </a:cubicBezTo>
                  <a:cubicBezTo>
                    <a:pt x="5690" y="16933"/>
                    <a:pt x="5761" y="17040"/>
                    <a:pt x="5879" y="17051"/>
                  </a:cubicBezTo>
                  <a:cubicBezTo>
                    <a:pt x="5974" y="17051"/>
                    <a:pt x="6069" y="16968"/>
                    <a:pt x="6069" y="16862"/>
                  </a:cubicBezTo>
                  <a:cubicBezTo>
                    <a:pt x="6069" y="16684"/>
                    <a:pt x="6057" y="16506"/>
                    <a:pt x="6045" y="16340"/>
                  </a:cubicBezTo>
                  <a:cubicBezTo>
                    <a:pt x="6022" y="15972"/>
                    <a:pt x="5962" y="15604"/>
                    <a:pt x="5891" y="15237"/>
                  </a:cubicBezTo>
                  <a:cubicBezTo>
                    <a:pt x="5476" y="13541"/>
                    <a:pt x="4812" y="11916"/>
                    <a:pt x="4195" y="10291"/>
                  </a:cubicBezTo>
                  <a:cubicBezTo>
                    <a:pt x="3792" y="9247"/>
                    <a:pt x="3401" y="8215"/>
                    <a:pt x="2974" y="7184"/>
                  </a:cubicBezTo>
                  <a:cubicBezTo>
                    <a:pt x="2689" y="6496"/>
                    <a:pt x="2381" y="5820"/>
                    <a:pt x="2120" y="5120"/>
                  </a:cubicBezTo>
                  <a:cubicBezTo>
                    <a:pt x="1598" y="3780"/>
                    <a:pt x="1088" y="2416"/>
                    <a:pt x="602" y="1052"/>
                  </a:cubicBezTo>
                  <a:cubicBezTo>
                    <a:pt x="542" y="874"/>
                    <a:pt x="471" y="696"/>
                    <a:pt x="400" y="518"/>
                  </a:cubicBezTo>
                  <a:cubicBezTo>
                    <a:pt x="317" y="352"/>
                    <a:pt x="258" y="150"/>
                    <a:pt x="127" y="20"/>
                  </a:cubicBezTo>
                  <a:cubicBezTo>
                    <a:pt x="114" y="6"/>
                    <a:pt x="97" y="0"/>
                    <a:pt x="81" y="0"/>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0" name="Google Shape;2835;p72">
              <a:extLst>
                <a:ext uri="{FF2B5EF4-FFF2-40B4-BE49-F238E27FC236}">
                  <a16:creationId xmlns:a16="http://schemas.microsoft.com/office/drawing/2014/main" id="{0D2E9D8C-8F95-61F8-BCC1-F875C3BF6DF7}"/>
                </a:ext>
              </a:extLst>
            </p:cNvPr>
            <p:cNvSpPr/>
            <p:nvPr/>
          </p:nvSpPr>
          <p:spPr>
            <a:xfrm>
              <a:off x="4222550" y="2982175"/>
              <a:ext cx="9100" cy="37250"/>
            </a:xfrm>
            <a:custGeom>
              <a:avLst/>
              <a:gdLst/>
              <a:ahLst/>
              <a:cxnLst/>
              <a:rect l="l" t="t" r="r" b="b"/>
              <a:pathLst>
                <a:path w="364" h="1490" extrusionOk="0">
                  <a:moveTo>
                    <a:pt x="212" y="1"/>
                  </a:moveTo>
                  <a:cubicBezTo>
                    <a:pt x="1" y="1"/>
                    <a:pt x="144" y="1266"/>
                    <a:pt x="144" y="1394"/>
                  </a:cubicBezTo>
                  <a:cubicBezTo>
                    <a:pt x="150" y="1459"/>
                    <a:pt x="197" y="1490"/>
                    <a:pt x="246" y="1490"/>
                  </a:cubicBezTo>
                  <a:cubicBezTo>
                    <a:pt x="304" y="1490"/>
                    <a:pt x="364" y="1447"/>
                    <a:pt x="358" y="1370"/>
                  </a:cubicBezTo>
                  <a:cubicBezTo>
                    <a:pt x="298" y="931"/>
                    <a:pt x="322" y="493"/>
                    <a:pt x="298" y="54"/>
                  </a:cubicBezTo>
                  <a:cubicBezTo>
                    <a:pt x="264" y="17"/>
                    <a:pt x="236" y="1"/>
                    <a:pt x="212"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 name="Google Shape;2836;p72">
              <a:extLst>
                <a:ext uri="{FF2B5EF4-FFF2-40B4-BE49-F238E27FC236}">
                  <a16:creationId xmlns:a16="http://schemas.microsoft.com/office/drawing/2014/main" id="{1EFA141A-61C5-11D1-46C6-798A1C30076C}"/>
                </a:ext>
              </a:extLst>
            </p:cNvPr>
            <p:cNvSpPr/>
            <p:nvPr/>
          </p:nvSpPr>
          <p:spPr>
            <a:xfrm>
              <a:off x="4247550" y="2972750"/>
              <a:ext cx="11975" cy="48825"/>
            </a:xfrm>
            <a:custGeom>
              <a:avLst/>
              <a:gdLst/>
              <a:ahLst/>
              <a:cxnLst/>
              <a:rect l="l" t="t" r="r" b="b"/>
              <a:pathLst>
                <a:path w="479" h="1953" extrusionOk="0">
                  <a:moveTo>
                    <a:pt x="206" y="0"/>
                  </a:moveTo>
                  <a:cubicBezTo>
                    <a:pt x="1" y="0"/>
                    <a:pt x="271" y="1669"/>
                    <a:pt x="271" y="1866"/>
                  </a:cubicBezTo>
                  <a:cubicBezTo>
                    <a:pt x="276" y="1925"/>
                    <a:pt x="321" y="1953"/>
                    <a:pt x="367" y="1953"/>
                  </a:cubicBezTo>
                  <a:cubicBezTo>
                    <a:pt x="422" y="1953"/>
                    <a:pt x="479" y="1913"/>
                    <a:pt x="472" y="1842"/>
                  </a:cubicBezTo>
                  <a:cubicBezTo>
                    <a:pt x="437" y="1522"/>
                    <a:pt x="401" y="1202"/>
                    <a:pt x="378" y="870"/>
                  </a:cubicBezTo>
                  <a:cubicBezTo>
                    <a:pt x="331" y="717"/>
                    <a:pt x="400" y="4"/>
                    <a:pt x="228" y="4"/>
                  </a:cubicBezTo>
                  <a:cubicBezTo>
                    <a:pt x="226" y="4"/>
                    <a:pt x="225" y="4"/>
                    <a:pt x="223" y="4"/>
                  </a:cubicBezTo>
                  <a:cubicBezTo>
                    <a:pt x="217" y="1"/>
                    <a:pt x="211" y="0"/>
                    <a:pt x="206" y="0"/>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 name="Google Shape;2837;p72">
              <a:extLst>
                <a:ext uri="{FF2B5EF4-FFF2-40B4-BE49-F238E27FC236}">
                  <a16:creationId xmlns:a16="http://schemas.microsoft.com/office/drawing/2014/main" id="{3E1226A3-0616-2F01-24AB-33BA371A4D72}"/>
                </a:ext>
              </a:extLst>
            </p:cNvPr>
            <p:cNvSpPr/>
            <p:nvPr/>
          </p:nvSpPr>
          <p:spPr>
            <a:xfrm>
              <a:off x="4266175" y="2959125"/>
              <a:ext cx="23150" cy="55475"/>
            </a:xfrm>
            <a:custGeom>
              <a:avLst/>
              <a:gdLst/>
              <a:ahLst/>
              <a:cxnLst/>
              <a:rect l="l" t="t" r="r" b="b"/>
              <a:pathLst>
                <a:path w="926" h="2219" extrusionOk="0">
                  <a:moveTo>
                    <a:pt x="300" y="1"/>
                  </a:moveTo>
                  <a:cubicBezTo>
                    <a:pt x="1" y="1"/>
                    <a:pt x="571" y="1905"/>
                    <a:pt x="629" y="2114"/>
                  </a:cubicBezTo>
                  <a:cubicBezTo>
                    <a:pt x="647" y="2182"/>
                    <a:pt x="711" y="2218"/>
                    <a:pt x="777" y="2218"/>
                  </a:cubicBezTo>
                  <a:cubicBezTo>
                    <a:pt x="836" y="2218"/>
                    <a:pt x="897" y="2188"/>
                    <a:pt x="925" y="2126"/>
                  </a:cubicBezTo>
                  <a:cubicBezTo>
                    <a:pt x="902" y="1758"/>
                    <a:pt x="724" y="1379"/>
                    <a:pt x="641" y="1011"/>
                  </a:cubicBezTo>
                  <a:cubicBezTo>
                    <a:pt x="548" y="838"/>
                    <a:pt x="490" y="1"/>
                    <a:pt x="333" y="1"/>
                  </a:cubicBezTo>
                  <a:cubicBezTo>
                    <a:pt x="329" y="1"/>
                    <a:pt x="325" y="2"/>
                    <a:pt x="320" y="3"/>
                  </a:cubicBezTo>
                  <a:cubicBezTo>
                    <a:pt x="313" y="1"/>
                    <a:pt x="307" y="1"/>
                    <a:pt x="300"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 name="Google Shape;2838;p72">
              <a:extLst>
                <a:ext uri="{FF2B5EF4-FFF2-40B4-BE49-F238E27FC236}">
                  <a16:creationId xmlns:a16="http://schemas.microsoft.com/office/drawing/2014/main" id="{33DA95BE-61FC-5057-4307-5869E04A9F6D}"/>
                </a:ext>
              </a:extLst>
            </p:cNvPr>
            <p:cNvSpPr/>
            <p:nvPr/>
          </p:nvSpPr>
          <p:spPr>
            <a:xfrm>
              <a:off x="4282475" y="2944350"/>
              <a:ext cx="32925" cy="57975"/>
            </a:xfrm>
            <a:custGeom>
              <a:avLst/>
              <a:gdLst/>
              <a:ahLst/>
              <a:cxnLst/>
              <a:rect l="l" t="t" r="r" b="b"/>
              <a:pathLst>
                <a:path w="1317" h="2319" extrusionOk="0">
                  <a:moveTo>
                    <a:pt x="171" y="1"/>
                  </a:moveTo>
                  <a:cubicBezTo>
                    <a:pt x="161" y="1"/>
                    <a:pt x="152" y="5"/>
                    <a:pt x="143" y="13"/>
                  </a:cubicBezTo>
                  <a:cubicBezTo>
                    <a:pt x="1" y="132"/>
                    <a:pt x="238" y="440"/>
                    <a:pt x="250" y="594"/>
                  </a:cubicBezTo>
                  <a:cubicBezTo>
                    <a:pt x="463" y="1163"/>
                    <a:pt x="570" y="1828"/>
                    <a:pt x="914" y="2314"/>
                  </a:cubicBezTo>
                  <a:cubicBezTo>
                    <a:pt x="937" y="2317"/>
                    <a:pt x="957" y="2318"/>
                    <a:pt x="976" y="2318"/>
                  </a:cubicBezTo>
                  <a:cubicBezTo>
                    <a:pt x="1316" y="2318"/>
                    <a:pt x="994" y="1829"/>
                    <a:pt x="938" y="1638"/>
                  </a:cubicBezTo>
                  <a:cubicBezTo>
                    <a:pt x="814" y="1446"/>
                    <a:pt x="368" y="1"/>
                    <a:pt x="171"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 name="Google Shape;2839;p72">
              <a:extLst>
                <a:ext uri="{FF2B5EF4-FFF2-40B4-BE49-F238E27FC236}">
                  <a16:creationId xmlns:a16="http://schemas.microsoft.com/office/drawing/2014/main" id="{398113A5-C897-41B3-AADF-82B088595C1A}"/>
                </a:ext>
              </a:extLst>
            </p:cNvPr>
            <p:cNvSpPr/>
            <p:nvPr/>
          </p:nvSpPr>
          <p:spPr>
            <a:xfrm>
              <a:off x="4299975" y="2935000"/>
              <a:ext cx="20225" cy="38275"/>
            </a:xfrm>
            <a:custGeom>
              <a:avLst/>
              <a:gdLst/>
              <a:ahLst/>
              <a:cxnLst/>
              <a:rect l="l" t="t" r="r" b="b"/>
              <a:pathLst>
                <a:path w="809" h="1531" extrusionOk="0">
                  <a:moveTo>
                    <a:pt x="145" y="0"/>
                  </a:moveTo>
                  <a:cubicBezTo>
                    <a:pt x="73" y="0"/>
                    <a:pt x="0" y="70"/>
                    <a:pt x="24" y="150"/>
                  </a:cubicBezTo>
                  <a:cubicBezTo>
                    <a:pt x="190" y="565"/>
                    <a:pt x="332" y="1016"/>
                    <a:pt x="487" y="1431"/>
                  </a:cubicBezTo>
                  <a:cubicBezTo>
                    <a:pt x="513" y="1501"/>
                    <a:pt x="567" y="1530"/>
                    <a:pt x="621" y="1530"/>
                  </a:cubicBezTo>
                  <a:cubicBezTo>
                    <a:pt x="714" y="1530"/>
                    <a:pt x="809" y="1444"/>
                    <a:pt x="771" y="1324"/>
                  </a:cubicBezTo>
                  <a:cubicBezTo>
                    <a:pt x="605" y="897"/>
                    <a:pt x="451" y="458"/>
                    <a:pt x="238" y="55"/>
                  </a:cubicBezTo>
                  <a:cubicBezTo>
                    <a:pt x="214" y="16"/>
                    <a:pt x="180" y="0"/>
                    <a:pt x="145" y="0"/>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 name="Google Shape;2840;p72">
              <a:extLst>
                <a:ext uri="{FF2B5EF4-FFF2-40B4-BE49-F238E27FC236}">
                  <a16:creationId xmlns:a16="http://schemas.microsoft.com/office/drawing/2014/main" id="{B52EBFC8-44A1-08C1-68B4-7A9B551D7FEC}"/>
                </a:ext>
              </a:extLst>
            </p:cNvPr>
            <p:cNvSpPr/>
            <p:nvPr/>
          </p:nvSpPr>
          <p:spPr>
            <a:xfrm>
              <a:off x="4404050" y="3315750"/>
              <a:ext cx="71175" cy="134775"/>
            </a:xfrm>
            <a:custGeom>
              <a:avLst/>
              <a:gdLst/>
              <a:ahLst/>
              <a:cxnLst/>
              <a:rect l="l" t="t" r="r" b="b"/>
              <a:pathLst>
                <a:path w="2847" h="5391" extrusionOk="0">
                  <a:moveTo>
                    <a:pt x="2363" y="1"/>
                  </a:moveTo>
                  <a:cubicBezTo>
                    <a:pt x="2350" y="1"/>
                    <a:pt x="2338" y="3"/>
                    <a:pt x="2325" y="6"/>
                  </a:cubicBezTo>
                  <a:cubicBezTo>
                    <a:pt x="2147" y="54"/>
                    <a:pt x="2242" y="255"/>
                    <a:pt x="2254" y="386"/>
                  </a:cubicBezTo>
                  <a:cubicBezTo>
                    <a:pt x="2610" y="2106"/>
                    <a:pt x="2028" y="4217"/>
                    <a:pt x="380" y="5059"/>
                  </a:cubicBezTo>
                  <a:cubicBezTo>
                    <a:pt x="238" y="5106"/>
                    <a:pt x="0" y="5272"/>
                    <a:pt x="238" y="5391"/>
                  </a:cubicBezTo>
                  <a:cubicBezTo>
                    <a:pt x="1281" y="5166"/>
                    <a:pt x="2040" y="4157"/>
                    <a:pt x="2420" y="3209"/>
                  </a:cubicBezTo>
                  <a:cubicBezTo>
                    <a:pt x="2847" y="2212"/>
                    <a:pt x="2799" y="1133"/>
                    <a:pt x="2515" y="113"/>
                  </a:cubicBezTo>
                  <a:cubicBezTo>
                    <a:pt x="2495" y="53"/>
                    <a:pt x="2432" y="1"/>
                    <a:pt x="2363"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 name="Google Shape;2841;p72">
              <a:extLst>
                <a:ext uri="{FF2B5EF4-FFF2-40B4-BE49-F238E27FC236}">
                  <a16:creationId xmlns:a16="http://schemas.microsoft.com/office/drawing/2014/main" id="{A20873D8-FF5E-ED36-5690-66A5D8CC9BD9}"/>
                </a:ext>
              </a:extLst>
            </p:cNvPr>
            <p:cNvSpPr/>
            <p:nvPr/>
          </p:nvSpPr>
          <p:spPr>
            <a:xfrm>
              <a:off x="4211025" y="2753850"/>
              <a:ext cx="125725" cy="249125"/>
            </a:xfrm>
            <a:custGeom>
              <a:avLst/>
              <a:gdLst/>
              <a:ahLst/>
              <a:cxnLst/>
              <a:rect l="l" t="t" r="r" b="b"/>
              <a:pathLst>
                <a:path w="5029" h="9965" extrusionOk="0">
                  <a:moveTo>
                    <a:pt x="4112" y="1"/>
                  </a:moveTo>
                  <a:cubicBezTo>
                    <a:pt x="3999" y="1"/>
                    <a:pt x="3893" y="43"/>
                    <a:pt x="3796" y="102"/>
                  </a:cubicBezTo>
                  <a:cubicBezTo>
                    <a:pt x="3511" y="256"/>
                    <a:pt x="3238" y="469"/>
                    <a:pt x="3001" y="706"/>
                  </a:cubicBezTo>
                  <a:cubicBezTo>
                    <a:pt x="2586" y="1086"/>
                    <a:pt x="2277" y="1560"/>
                    <a:pt x="2005" y="2059"/>
                  </a:cubicBezTo>
                  <a:cubicBezTo>
                    <a:pt x="1661" y="2640"/>
                    <a:pt x="1376" y="3268"/>
                    <a:pt x="1151" y="3909"/>
                  </a:cubicBezTo>
                  <a:cubicBezTo>
                    <a:pt x="676" y="5190"/>
                    <a:pt x="71" y="6471"/>
                    <a:pt x="12" y="7858"/>
                  </a:cubicBezTo>
                  <a:cubicBezTo>
                    <a:pt x="0" y="8262"/>
                    <a:pt x="12" y="8665"/>
                    <a:pt x="143" y="9044"/>
                  </a:cubicBezTo>
                  <a:cubicBezTo>
                    <a:pt x="297" y="9448"/>
                    <a:pt x="605" y="9851"/>
                    <a:pt x="1056" y="9946"/>
                  </a:cubicBezTo>
                  <a:cubicBezTo>
                    <a:pt x="1124" y="9958"/>
                    <a:pt x="1191" y="9964"/>
                    <a:pt x="1258" y="9964"/>
                  </a:cubicBezTo>
                  <a:cubicBezTo>
                    <a:pt x="1760" y="9964"/>
                    <a:pt x="2221" y="9633"/>
                    <a:pt x="2598" y="9329"/>
                  </a:cubicBezTo>
                  <a:cubicBezTo>
                    <a:pt x="3238" y="8760"/>
                    <a:pt x="3736" y="8013"/>
                    <a:pt x="4045" y="7218"/>
                  </a:cubicBezTo>
                  <a:cubicBezTo>
                    <a:pt x="4306" y="6589"/>
                    <a:pt x="4531" y="5949"/>
                    <a:pt x="4661" y="5285"/>
                  </a:cubicBezTo>
                  <a:cubicBezTo>
                    <a:pt x="4768" y="4763"/>
                    <a:pt x="4839" y="4253"/>
                    <a:pt x="4875" y="3731"/>
                  </a:cubicBezTo>
                  <a:cubicBezTo>
                    <a:pt x="4946" y="3423"/>
                    <a:pt x="4993" y="3102"/>
                    <a:pt x="5005" y="2782"/>
                  </a:cubicBezTo>
                  <a:cubicBezTo>
                    <a:pt x="5029" y="2284"/>
                    <a:pt x="4982" y="1774"/>
                    <a:pt x="4922" y="1264"/>
                  </a:cubicBezTo>
                  <a:cubicBezTo>
                    <a:pt x="4851" y="790"/>
                    <a:pt x="4768" y="78"/>
                    <a:pt x="4187" y="7"/>
                  </a:cubicBezTo>
                  <a:cubicBezTo>
                    <a:pt x="4162" y="3"/>
                    <a:pt x="4137" y="1"/>
                    <a:pt x="4112" y="1"/>
                  </a:cubicBez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 name="Google Shape;2842;p72">
              <a:extLst>
                <a:ext uri="{FF2B5EF4-FFF2-40B4-BE49-F238E27FC236}">
                  <a16:creationId xmlns:a16="http://schemas.microsoft.com/office/drawing/2014/main" id="{2F66D759-149A-8EEA-0FEC-758BCD4DBF0A}"/>
                </a:ext>
              </a:extLst>
            </p:cNvPr>
            <p:cNvSpPr/>
            <p:nvPr/>
          </p:nvSpPr>
          <p:spPr>
            <a:xfrm>
              <a:off x="4248975" y="2821275"/>
              <a:ext cx="64325" cy="130350"/>
            </a:xfrm>
            <a:custGeom>
              <a:avLst/>
              <a:gdLst/>
              <a:ahLst/>
              <a:cxnLst/>
              <a:rect l="l" t="t" r="r" b="b"/>
              <a:pathLst>
                <a:path w="2573" h="5214" extrusionOk="0">
                  <a:moveTo>
                    <a:pt x="2474" y="0"/>
                  </a:moveTo>
                  <a:cubicBezTo>
                    <a:pt x="2468" y="0"/>
                    <a:pt x="2462" y="1"/>
                    <a:pt x="2455" y="2"/>
                  </a:cubicBezTo>
                  <a:cubicBezTo>
                    <a:pt x="2325" y="38"/>
                    <a:pt x="2396" y="216"/>
                    <a:pt x="2361" y="322"/>
                  </a:cubicBezTo>
                  <a:cubicBezTo>
                    <a:pt x="2183" y="1200"/>
                    <a:pt x="1815" y="2054"/>
                    <a:pt x="1269" y="2766"/>
                  </a:cubicBezTo>
                  <a:cubicBezTo>
                    <a:pt x="925" y="3204"/>
                    <a:pt x="605" y="3667"/>
                    <a:pt x="427" y="4201"/>
                  </a:cubicBezTo>
                  <a:cubicBezTo>
                    <a:pt x="404" y="4379"/>
                    <a:pt x="0" y="5161"/>
                    <a:pt x="249" y="5209"/>
                  </a:cubicBezTo>
                  <a:cubicBezTo>
                    <a:pt x="264" y="5212"/>
                    <a:pt x="277" y="5214"/>
                    <a:pt x="289" y="5214"/>
                  </a:cubicBezTo>
                  <a:cubicBezTo>
                    <a:pt x="396" y="5214"/>
                    <a:pt x="418" y="5081"/>
                    <a:pt x="439" y="4995"/>
                  </a:cubicBezTo>
                  <a:cubicBezTo>
                    <a:pt x="570" y="4639"/>
                    <a:pt x="700" y="4284"/>
                    <a:pt x="854" y="3940"/>
                  </a:cubicBezTo>
                  <a:cubicBezTo>
                    <a:pt x="1186" y="3264"/>
                    <a:pt x="1744" y="2718"/>
                    <a:pt x="2040" y="2030"/>
                  </a:cubicBezTo>
                  <a:cubicBezTo>
                    <a:pt x="2301" y="1413"/>
                    <a:pt x="2527" y="761"/>
                    <a:pt x="2562" y="97"/>
                  </a:cubicBezTo>
                  <a:cubicBezTo>
                    <a:pt x="2573" y="44"/>
                    <a:pt x="2526" y="0"/>
                    <a:pt x="247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 name="Google Shape;2843;p72">
              <a:extLst>
                <a:ext uri="{FF2B5EF4-FFF2-40B4-BE49-F238E27FC236}">
                  <a16:creationId xmlns:a16="http://schemas.microsoft.com/office/drawing/2014/main" id="{5A729C7D-D7C4-813E-68DF-41BD01BA6206}"/>
                </a:ext>
              </a:extLst>
            </p:cNvPr>
            <p:cNvSpPr/>
            <p:nvPr/>
          </p:nvSpPr>
          <p:spPr>
            <a:xfrm>
              <a:off x="4251350" y="2877075"/>
              <a:ext cx="24925" cy="37550"/>
            </a:xfrm>
            <a:custGeom>
              <a:avLst/>
              <a:gdLst/>
              <a:ahLst/>
              <a:cxnLst/>
              <a:rect l="l" t="t" r="r" b="b"/>
              <a:pathLst>
                <a:path w="997" h="1502" extrusionOk="0">
                  <a:moveTo>
                    <a:pt x="763" y="0"/>
                  </a:moveTo>
                  <a:cubicBezTo>
                    <a:pt x="724" y="0"/>
                    <a:pt x="689" y="19"/>
                    <a:pt x="664" y="59"/>
                  </a:cubicBezTo>
                  <a:cubicBezTo>
                    <a:pt x="463" y="427"/>
                    <a:pt x="261" y="794"/>
                    <a:pt x="119" y="1186"/>
                  </a:cubicBezTo>
                  <a:cubicBezTo>
                    <a:pt x="95" y="1269"/>
                    <a:pt x="0" y="1376"/>
                    <a:pt x="60" y="1459"/>
                  </a:cubicBezTo>
                  <a:cubicBezTo>
                    <a:pt x="81" y="1489"/>
                    <a:pt x="111" y="1502"/>
                    <a:pt x="141" y="1502"/>
                  </a:cubicBezTo>
                  <a:cubicBezTo>
                    <a:pt x="192" y="1502"/>
                    <a:pt x="242" y="1464"/>
                    <a:pt x="249" y="1411"/>
                  </a:cubicBezTo>
                  <a:cubicBezTo>
                    <a:pt x="344" y="1198"/>
                    <a:pt x="451" y="984"/>
                    <a:pt x="558" y="771"/>
                  </a:cubicBezTo>
                  <a:cubicBezTo>
                    <a:pt x="593" y="605"/>
                    <a:pt x="996" y="107"/>
                    <a:pt x="819" y="12"/>
                  </a:cubicBezTo>
                  <a:cubicBezTo>
                    <a:pt x="800" y="4"/>
                    <a:pt x="781" y="0"/>
                    <a:pt x="76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 name="Google Shape;2844;p72">
              <a:extLst>
                <a:ext uri="{FF2B5EF4-FFF2-40B4-BE49-F238E27FC236}">
                  <a16:creationId xmlns:a16="http://schemas.microsoft.com/office/drawing/2014/main" id="{13E74219-3CE0-1027-40FA-3C94BCDCB462}"/>
                </a:ext>
              </a:extLst>
            </p:cNvPr>
            <p:cNvSpPr/>
            <p:nvPr/>
          </p:nvSpPr>
          <p:spPr>
            <a:xfrm>
              <a:off x="4267650" y="2901975"/>
              <a:ext cx="25" cy="25"/>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 name="Google Shape;2845;p72">
              <a:extLst>
                <a:ext uri="{FF2B5EF4-FFF2-40B4-BE49-F238E27FC236}">
                  <a16:creationId xmlns:a16="http://schemas.microsoft.com/office/drawing/2014/main" id="{D33937F3-1D22-10E1-B918-3AD2A324A737}"/>
                </a:ext>
              </a:extLst>
            </p:cNvPr>
            <p:cNvSpPr/>
            <p:nvPr/>
          </p:nvSpPr>
          <p:spPr>
            <a:xfrm>
              <a:off x="4267650" y="2901975"/>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 name="Google Shape;2846;p72">
              <a:extLst>
                <a:ext uri="{FF2B5EF4-FFF2-40B4-BE49-F238E27FC236}">
                  <a16:creationId xmlns:a16="http://schemas.microsoft.com/office/drawing/2014/main" id="{B8CFFFA6-304D-61F5-E533-830A2444F4A2}"/>
                </a:ext>
              </a:extLst>
            </p:cNvPr>
            <p:cNvSpPr/>
            <p:nvPr/>
          </p:nvSpPr>
          <p:spPr>
            <a:xfrm>
              <a:off x="4267650" y="2901975"/>
              <a:ext cx="25" cy="25"/>
            </a:xfrm>
            <a:custGeom>
              <a:avLst/>
              <a:gdLst/>
              <a:ahLst/>
              <a:cxnLst/>
              <a:rect l="l" t="t" r="r" b="b"/>
              <a:pathLst>
                <a:path w="1" h="1" extrusionOk="0">
                  <a:moveTo>
                    <a:pt x="1" y="0"/>
                  </a:moveTo>
                  <a:lnTo>
                    <a:pt x="1" y="0"/>
                  </a:lnTo>
                  <a:lnTo>
                    <a:pt x="1" y="0"/>
                  </a:lnTo>
                  <a:cubicBezTo>
                    <a:pt x="1" y="0"/>
                    <a:pt x="1" y="0"/>
                    <a:pt x="1" y="0"/>
                  </a:cubicBezTo>
                  <a:cubicBezTo>
                    <a:pt x="1" y="0"/>
                    <a:pt x="1" y="0"/>
                    <a:pt x="1" y="0"/>
                  </a:cubicBez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 name="Google Shape;2847;p72">
              <a:extLst>
                <a:ext uri="{FF2B5EF4-FFF2-40B4-BE49-F238E27FC236}">
                  <a16:creationId xmlns:a16="http://schemas.microsoft.com/office/drawing/2014/main" id="{C2F459EA-7254-3331-1CA4-C6A1CB08DEE6}"/>
                </a:ext>
              </a:extLst>
            </p:cNvPr>
            <p:cNvSpPr/>
            <p:nvPr/>
          </p:nvSpPr>
          <p:spPr>
            <a:xfrm>
              <a:off x="4267650" y="2901975"/>
              <a:ext cx="325" cy="25"/>
            </a:xfrm>
            <a:custGeom>
              <a:avLst/>
              <a:gdLst/>
              <a:ahLst/>
              <a:cxnLst/>
              <a:rect l="l" t="t" r="r" b="b"/>
              <a:pathLst>
                <a:path w="13" h="1" extrusionOk="0">
                  <a:moveTo>
                    <a:pt x="1" y="0"/>
                  </a:moveTo>
                  <a:lnTo>
                    <a:pt x="1" y="0"/>
                  </a:lnTo>
                  <a:lnTo>
                    <a:pt x="1" y="0"/>
                  </a:lnTo>
                  <a:cubicBezTo>
                    <a:pt x="1" y="0"/>
                    <a:pt x="1" y="0"/>
                    <a:pt x="1" y="0"/>
                  </a:cubicBezTo>
                  <a:cubicBezTo>
                    <a:pt x="1" y="0"/>
                    <a:pt x="12" y="0"/>
                    <a:pt x="12" y="0"/>
                  </a:cubicBezTo>
                  <a:cubicBezTo>
                    <a:pt x="12" y="0"/>
                    <a:pt x="12" y="0"/>
                    <a:pt x="1" y="0"/>
                  </a:cubicBezTo>
                  <a:cubicBezTo>
                    <a:pt x="1" y="0"/>
                    <a:pt x="1" y="0"/>
                    <a:pt x="1" y="0"/>
                  </a:cubicBezTo>
                  <a:cubicBezTo>
                    <a:pt x="1" y="0"/>
                    <a:pt x="1" y="0"/>
                    <a:pt x="1" y="0"/>
                  </a:cubicBezTo>
                  <a:lnTo>
                    <a:pt x="1" y="0"/>
                  </a:lnTo>
                  <a:cubicBezTo>
                    <a:pt x="1" y="0"/>
                    <a:pt x="1" y="0"/>
                    <a:pt x="1" y="0"/>
                  </a:cubicBez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 name="Google Shape;2848;p72">
              <a:extLst>
                <a:ext uri="{FF2B5EF4-FFF2-40B4-BE49-F238E27FC236}">
                  <a16:creationId xmlns:a16="http://schemas.microsoft.com/office/drawing/2014/main" id="{12ECB686-D784-AA11-8A63-43E62F12B11F}"/>
                </a:ext>
              </a:extLst>
            </p:cNvPr>
            <p:cNvSpPr/>
            <p:nvPr/>
          </p:nvSpPr>
          <p:spPr>
            <a:xfrm>
              <a:off x="4267650" y="2901975"/>
              <a:ext cx="25" cy="25"/>
            </a:xfrm>
            <a:custGeom>
              <a:avLst/>
              <a:gdLst/>
              <a:ahLst/>
              <a:cxnLst/>
              <a:rect l="l" t="t" r="r" b="b"/>
              <a:pathLst>
                <a:path w="1" h="1" extrusionOk="0">
                  <a:moveTo>
                    <a:pt x="1" y="0"/>
                  </a:moveTo>
                  <a:lnTo>
                    <a:pt x="1" y="0"/>
                  </a:lnTo>
                  <a:lnTo>
                    <a:pt x="1" y="0"/>
                  </a:ln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 name="Google Shape;2849;p72">
              <a:extLst>
                <a:ext uri="{FF2B5EF4-FFF2-40B4-BE49-F238E27FC236}">
                  <a16:creationId xmlns:a16="http://schemas.microsoft.com/office/drawing/2014/main" id="{6FDF17AC-952C-B99B-9820-1FBC24F45A19}"/>
                </a:ext>
              </a:extLst>
            </p:cNvPr>
            <p:cNvSpPr/>
            <p:nvPr/>
          </p:nvSpPr>
          <p:spPr>
            <a:xfrm>
              <a:off x="4267950" y="2901975"/>
              <a:ext cx="25" cy="25"/>
            </a:xfrm>
            <a:custGeom>
              <a:avLst/>
              <a:gdLst/>
              <a:ahLst/>
              <a:cxnLst/>
              <a:rect l="l" t="t" r="r" b="b"/>
              <a:pathLst>
                <a:path w="1" h="1" extrusionOk="0">
                  <a:moveTo>
                    <a:pt x="0" y="0"/>
                  </a:moveTo>
                  <a:lnTo>
                    <a:pt x="0" y="0"/>
                  </a:lnTo>
                  <a:lnTo>
                    <a:pt x="0" y="0"/>
                  </a:lnTo>
                  <a:lnTo>
                    <a:pt x="0" y="0"/>
                  </a:lnTo>
                  <a:cubicBezTo>
                    <a:pt x="0" y="0"/>
                    <a:pt x="0" y="0"/>
                    <a:pt x="0" y="0"/>
                  </a:cubicBez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 name="Google Shape;2850;p72">
              <a:extLst>
                <a:ext uri="{FF2B5EF4-FFF2-40B4-BE49-F238E27FC236}">
                  <a16:creationId xmlns:a16="http://schemas.microsoft.com/office/drawing/2014/main" id="{28E49368-9B8F-BAFF-E893-B7D99FC21A09}"/>
                </a:ext>
              </a:extLst>
            </p:cNvPr>
            <p:cNvSpPr/>
            <p:nvPr/>
          </p:nvSpPr>
          <p:spPr>
            <a:xfrm>
              <a:off x="3805975" y="2437325"/>
              <a:ext cx="557150" cy="502625"/>
            </a:xfrm>
            <a:custGeom>
              <a:avLst/>
              <a:gdLst/>
              <a:ahLst/>
              <a:cxnLst/>
              <a:rect l="l" t="t" r="r" b="b"/>
              <a:pathLst>
                <a:path w="22286" h="20105" extrusionOk="0">
                  <a:moveTo>
                    <a:pt x="13005" y="0"/>
                  </a:moveTo>
                  <a:cubicBezTo>
                    <a:pt x="12423" y="0"/>
                    <a:pt x="11828" y="78"/>
                    <a:pt x="11233" y="238"/>
                  </a:cubicBezTo>
                  <a:cubicBezTo>
                    <a:pt x="7959" y="973"/>
                    <a:pt x="5101" y="2824"/>
                    <a:pt x="4188" y="6228"/>
                  </a:cubicBezTo>
                  <a:cubicBezTo>
                    <a:pt x="3844" y="7722"/>
                    <a:pt x="3512" y="9252"/>
                    <a:pt x="3512" y="10794"/>
                  </a:cubicBezTo>
                  <a:cubicBezTo>
                    <a:pt x="3185" y="10703"/>
                    <a:pt x="2843" y="10649"/>
                    <a:pt x="2507" y="10649"/>
                  </a:cubicBezTo>
                  <a:cubicBezTo>
                    <a:pt x="2049" y="10649"/>
                    <a:pt x="1600" y="10749"/>
                    <a:pt x="1211" y="10995"/>
                  </a:cubicBezTo>
                  <a:cubicBezTo>
                    <a:pt x="1" y="11849"/>
                    <a:pt x="214" y="13676"/>
                    <a:pt x="1246" y="14589"/>
                  </a:cubicBezTo>
                  <a:cubicBezTo>
                    <a:pt x="2159" y="15265"/>
                    <a:pt x="3606" y="15716"/>
                    <a:pt x="4769" y="15834"/>
                  </a:cubicBezTo>
                  <a:cubicBezTo>
                    <a:pt x="4745" y="15763"/>
                    <a:pt x="4721" y="15680"/>
                    <a:pt x="4698" y="15609"/>
                  </a:cubicBezTo>
                  <a:cubicBezTo>
                    <a:pt x="4698" y="15597"/>
                    <a:pt x="4686" y="15574"/>
                    <a:pt x="4686" y="15562"/>
                  </a:cubicBezTo>
                  <a:cubicBezTo>
                    <a:pt x="4674" y="15526"/>
                    <a:pt x="4698" y="15479"/>
                    <a:pt x="4733" y="15467"/>
                  </a:cubicBezTo>
                  <a:cubicBezTo>
                    <a:pt x="4746" y="15458"/>
                    <a:pt x="4760" y="15454"/>
                    <a:pt x="4774" y="15454"/>
                  </a:cubicBezTo>
                  <a:cubicBezTo>
                    <a:pt x="4799" y="15454"/>
                    <a:pt x="4825" y="15468"/>
                    <a:pt x="4840" y="15490"/>
                  </a:cubicBezTo>
                  <a:cubicBezTo>
                    <a:pt x="4864" y="15526"/>
                    <a:pt x="4876" y="15574"/>
                    <a:pt x="4899" y="15621"/>
                  </a:cubicBezTo>
                  <a:cubicBezTo>
                    <a:pt x="4911" y="15657"/>
                    <a:pt x="4935" y="15704"/>
                    <a:pt x="4947" y="15751"/>
                  </a:cubicBezTo>
                  <a:cubicBezTo>
                    <a:pt x="4982" y="15858"/>
                    <a:pt x="5030" y="15953"/>
                    <a:pt x="5065" y="16060"/>
                  </a:cubicBezTo>
                  <a:cubicBezTo>
                    <a:pt x="5148" y="16250"/>
                    <a:pt x="5231" y="16439"/>
                    <a:pt x="5314" y="16629"/>
                  </a:cubicBezTo>
                  <a:cubicBezTo>
                    <a:pt x="5386" y="16783"/>
                    <a:pt x="5469" y="16937"/>
                    <a:pt x="5552" y="17080"/>
                  </a:cubicBezTo>
                  <a:cubicBezTo>
                    <a:pt x="5646" y="17246"/>
                    <a:pt x="5741" y="17400"/>
                    <a:pt x="5836" y="17554"/>
                  </a:cubicBezTo>
                  <a:cubicBezTo>
                    <a:pt x="5884" y="17637"/>
                    <a:pt x="5943" y="17732"/>
                    <a:pt x="6002" y="17815"/>
                  </a:cubicBezTo>
                  <a:cubicBezTo>
                    <a:pt x="6062" y="17898"/>
                    <a:pt x="6133" y="17981"/>
                    <a:pt x="6192" y="18064"/>
                  </a:cubicBezTo>
                  <a:cubicBezTo>
                    <a:pt x="6263" y="18147"/>
                    <a:pt x="6334" y="18230"/>
                    <a:pt x="6406" y="18301"/>
                  </a:cubicBezTo>
                  <a:cubicBezTo>
                    <a:pt x="6441" y="18337"/>
                    <a:pt x="6477" y="18373"/>
                    <a:pt x="6512" y="18408"/>
                  </a:cubicBezTo>
                  <a:cubicBezTo>
                    <a:pt x="6548" y="18444"/>
                    <a:pt x="6595" y="18491"/>
                    <a:pt x="6631" y="18527"/>
                  </a:cubicBezTo>
                  <a:cubicBezTo>
                    <a:pt x="6690" y="18574"/>
                    <a:pt x="6749" y="18622"/>
                    <a:pt x="6809" y="18681"/>
                  </a:cubicBezTo>
                  <a:cubicBezTo>
                    <a:pt x="6844" y="18705"/>
                    <a:pt x="6880" y="18728"/>
                    <a:pt x="6904" y="18752"/>
                  </a:cubicBezTo>
                  <a:cubicBezTo>
                    <a:pt x="6939" y="18776"/>
                    <a:pt x="6963" y="18800"/>
                    <a:pt x="6999" y="18811"/>
                  </a:cubicBezTo>
                  <a:cubicBezTo>
                    <a:pt x="7046" y="18847"/>
                    <a:pt x="7093" y="18883"/>
                    <a:pt x="7141" y="18918"/>
                  </a:cubicBezTo>
                  <a:cubicBezTo>
                    <a:pt x="7188" y="18942"/>
                    <a:pt x="7236" y="18977"/>
                    <a:pt x="7283" y="19001"/>
                  </a:cubicBezTo>
                  <a:cubicBezTo>
                    <a:pt x="7331" y="19025"/>
                    <a:pt x="7366" y="19060"/>
                    <a:pt x="7414" y="19084"/>
                  </a:cubicBezTo>
                  <a:cubicBezTo>
                    <a:pt x="7473" y="19108"/>
                    <a:pt x="7532" y="19144"/>
                    <a:pt x="7580" y="19179"/>
                  </a:cubicBezTo>
                  <a:cubicBezTo>
                    <a:pt x="7639" y="19203"/>
                    <a:pt x="7698" y="19227"/>
                    <a:pt x="7758" y="19262"/>
                  </a:cubicBezTo>
                  <a:cubicBezTo>
                    <a:pt x="7817" y="19286"/>
                    <a:pt x="7864" y="19310"/>
                    <a:pt x="7912" y="19321"/>
                  </a:cubicBezTo>
                  <a:cubicBezTo>
                    <a:pt x="7971" y="19345"/>
                    <a:pt x="8019" y="19369"/>
                    <a:pt x="8066" y="19393"/>
                  </a:cubicBezTo>
                  <a:cubicBezTo>
                    <a:pt x="8125" y="19416"/>
                    <a:pt x="8185" y="19428"/>
                    <a:pt x="8244" y="19452"/>
                  </a:cubicBezTo>
                  <a:cubicBezTo>
                    <a:pt x="8327" y="19476"/>
                    <a:pt x="8410" y="19511"/>
                    <a:pt x="8493" y="19535"/>
                  </a:cubicBezTo>
                  <a:cubicBezTo>
                    <a:pt x="8576" y="19559"/>
                    <a:pt x="8659" y="19582"/>
                    <a:pt x="8754" y="19606"/>
                  </a:cubicBezTo>
                  <a:cubicBezTo>
                    <a:pt x="8837" y="19630"/>
                    <a:pt x="8920" y="19654"/>
                    <a:pt x="9003" y="19677"/>
                  </a:cubicBezTo>
                  <a:cubicBezTo>
                    <a:pt x="9074" y="19689"/>
                    <a:pt x="9157" y="19713"/>
                    <a:pt x="9228" y="19725"/>
                  </a:cubicBezTo>
                  <a:cubicBezTo>
                    <a:pt x="9406" y="19760"/>
                    <a:pt x="9572" y="19784"/>
                    <a:pt x="9738" y="19820"/>
                  </a:cubicBezTo>
                  <a:cubicBezTo>
                    <a:pt x="9904" y="19843"/>
                    <a:pt x="10070" y="19867"/>
                    <a:pt x="10225" y="19891"/>
                  </a:cubicBezTo>
                  <a:cubicBezTo>
                    <a:pt x="10557" y="19938"/>
                    <a:pt x="10877" y="19974"/>
                    <a:pt x="11209" y="19997"/>
                  </a:cubicBezTo>
                  <a:cubicBezTo>
                    <a:pt x="11553" y="20033"/>
                    <a:pt x="11885" y="20057"/>
                    <a:pt x="12229" y="20080"/>
                  </a:cubicBezTo>
                  <a:cubicBezTo>
                    <a:pt x="12514" y="20092"/>
                    <a:pt x="12798" y="20104"/>
                    <a:pt x="13083" y="20104"/>
                  </a:cubicBezTo>
                  <a:lnTo>
                    <a:pt x="13356" y="20104"/>
                  </a:lnTo>
                  <a:cubicBezTo>
                    <a:pt x="13415" y="20104"/>
                    <a:pt x="13474" y="20092"/>
                    <a:pt x="13522" y="20092"/>
                  </a:cubicBezTo>
                  <a:cubicBezTo>
                    <a:pt x="13569" y="20092"/>
                    <a:pt x="13617" y="20080"/>
                    <a:pt x="13676" y="20080"/>
                  </a:cubicBezTo>
                  <a:cubicBezTo>
                    <a:pt x="13771" y="20069"/>
                    <a:pt x="13866" y="20057"/>
                    <a:pt x="13972" y="20033"/>
                  </a:cubicBezTo>
                  <a:cubicBezTo>
                    <a:pt x="14091" y="20009"/>
                    <a:pt x="14222" y="19986"/>
                    <a:pt x="14352" y="19962"/>
                  </a:cubicBezTo>
                  <a:cubicBezTo>
                    <a:pt x="14459" y="19926"/>
                    <a:pt x="14577" y="19903"/>
                    <a:pt x="14684" y="19867"/>
                  </a:cubicBezTo>
                  <a:cubicBezTo>
                    <a:pt x="14815" y="19831"/>
                    <a:pt x="14945" y="19784"/>
                    <a:pt x="15075" y="19737"/>
                  </a:cubicBezTo>
                  <a:cubicBezTo>
                    <a:pt x="15230" y="19677"/>
                    <a:pt x="15372" y="19618"/>
                    <a:pt x="15526" y="19570"/>
                  </a:cubicBezTo>
                  <a:cubicBezTo>
                    <a:pt x="15799" y="19464"/>
                    <a:pt x="16072" y="19357"/>
                    <a:pt x="16333" y="19238"/>
                  </a:cubicBezTo>
                  <a:cubicBezTo>
                    <a:pt x="16439" y="19191"/>
                    <a:pt x="16534" y="19144"/>
                    <a:pt x="16629" y="19096"/>
                  </a:cubicBezTo>
                  <a:cubicBezTo>
                    <a:pt x="16736" y="19049"/>
                    <a:pt x="16831" y="18989"/>
                    <a:pt x="16926" y="18930"/>
                  </a:cubicBezTo>
                  <a:cubicBezTo>
                    <a:pt x="17092" y="18811"/>
                    <a:pt x="17270" y="18705"/>
                    <a:pt x="17448" y="18598"/>
                  </a:cubicBezTo>
                  <a:cubicBezTo>
                    <a:pt x="17531" y="18539"/>
                    <a:pt x="17625" y="18467"/>
                    <a:pt x="17720" y="18408"/>
                  </a:cubicBezTo>
                  <a:cubicBezTo>
                    <a:pt x="17791" y="18349"/>
                    <a:pt x="17875" y="18290"/>
                    <a:pt x="17946" y="18230"/>
                  </a:cubicBezTo>
                  <a:cubicBezTo>
                    <a:pt x="18124" y="18076"/>
                    <a:pt x="18301" y="17922"/>
                    <a:pt x="18479" y="17756"/>
                  </a:cubicBezTo>
                  <a:cubicBezTo>
                    <a:pt x="18645" y="17602"/>
                    <a:pt x="18800" y="17447"/>
                    <a:pt x="18966" y="17293"/>
                  </a:cubicBezTo>
                  <a:cubicBezTo>
                    <a:pt x="19037" y="17198"/>
                    <a:pt x="19108" y="17115"/>
                    <a:pt x="19179" y="17020"/>
                  </a:cubicBezTo>
                  <a:cubicBezTo>
                    <a:pt x="19262" y="16926"/>
                    <a:pt x="19321" y="16831"/>
                    <a:pt x="19393" y="16736"/>
                  </a:cubicBezTo>
                  <a:cubicBezTo>
                    <a:pt x="19488" y="16605"/>
                    <a:pt x="19571" y="16463"/>
                    <a:pt x="19665" y="16321"/>
                  </a:cubicBezTo>
                  <a:cubicBezTo>
                    <a:pt x="19748" y="16190"/>
                    <a:pt x="19831" y="16048"/>
                    <a:pt x="19903" y="15894"/>
                  </a:cubicBezTo>
                  <a:cubicBezTo>
                    <a:pt x="19926" y="15846"/>
                    <a:pt x="19962" y="15787"/>
                    <a:pt x="19986" y="15740"/>
                  </a:cubicBezTo>
                  <a:cubicBezTo>
                    <a:pt x="20413" y="14660"/>
                    <a:pt x="20591" y="13522"/>
                    <a:pt x="20626" y="12359"/>
                  </a:cubicBezTo>
                  <a:cubicBezTo>
                    <a:pt x="21077" y="11944"/>
                    <a:pt x="21444" y="11434"/>
                    <a:pt x="21694" y="10865"/>
                  </a:cubicBezTo>
                  <a:cubicBezTo>
                    <a:pt x="22285" y="9727"/>
                    <a:pt x="22113" y="7401"/>
                    <a:pt x="20528" y="7401"/>
                  </a:cubicBezTo>
                  <a:cubicBezTo>
                    <a:pt x="20461" y="7401"/>
                    <a:pt x="20390" y="7405"/>
                    <a:pt x="20318" y="7414"/>
                  </a:cubicBezTo>
                  <a:cubicBezTo>
                    <a:pt x="20270" y="7425"/>
                    <a:pt x="20223" y="7437"/>
                    <a:pt x="20175" y="7461"/>
                  </a:cubicBezTo>
                  <a:cubicBezTo>
                    <a:pt x="19879" y="6144"/>
                    <a:pt x="19405" y="4875"/>
                    <a:pt x="18717" y="3701"/>
                  </a:cubicBezTo>
                  <a:cubicBezTo>
                    <a:pt x="17645" y="1356"/>
                    <a:pt x="15437" y="0"/>
                    <a:pt x="13005" y="0"/>
                  </a:cubicBez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 name="Google Shape;2851;p72">
              <a:extLst>
                <a:ext uri="{FF2B5EF4-FFF2-40B4-BE49-F238E27FC236}">
                  <a16:creationId xmlns:a16="http://schemas.microsoft.com/office/drawing/2014/main" id="{9B652455-CDA7-1030-AF46-0C1AF9A5C1FF}"/>
                </a:ext>
              </a:extLst>
            </p:cNvPr>
            <p:cNvSpPr/>
            <p:nvPr/>
          </p:nvSpPr>
          <p:spPr>
            <a:xfrm>
              <a:off x="3616225" y="2370000"/>
              <a:ext cx="722325" cy="852550"/>
            </a:xfrm>
            <a:custGeom>
              <a:avLst/>
              <a:gdLst/>
              <a:ahLst/>
              <a:cxnLst/>
              <a:rect l="l" t="t" r="r" b="b"/>
              <a:pathLst>
                <a:path w="28893" h="34102" extrusionOk="0">
                  <a:moveTo>
                    <a:pt x="18808" y="0"/>
                  </a:moveTo>
                  <a:cubicBezTo>
                    <a:pt x="18060" y="0"/>
                    <a:pt x="17329" y="237"/>
                    <a:pt x="16629" y="511"/>
                  </a:cubicBezTo>
                  <a:cubicBezTo>
                    <a:pt x="16572" y="522"/>
                    <a:pt x="16516" y="527"/>
                    <a:pt x="16460" y="527"/>
                  </a:cubicBezTo>
                  <a:cubicBezTo>
                    <a:pt x="16085" y="527"/>
                    <a:pt x="15733" y="309"/>
                    <a:pt x="15371" y="227"/>
                  </a:cubicBezTo>
                  <a:cubicBezTo>
                    <a:pt x="14978" y="111"/>
                    <a:pt x="14564" y="55"/>
                    <a:pt x="14151" y="55"/>
                  </a:cubicBezTo>
                  <a:cubicBezTo>
                    <a:pt x="14016" y="55"/>
                    <a:pt x="13881" y="61"/>
                    <a:pt x="13746" y="73"/>
                  </a:cubicBezTo>
                  <a:cubicBezTo>
                    <a:pt x="11446" y="345"/>
                    <a:pt x="8635" y="1460"/>
                    <a:pt x="8243" y="4034"/>
                  </a:cubicBezTo>
                  <a:cubicBezTo>
                    <a:pt x="7935" y="5362"/>
                    <a:pt x="8540" y="7047"/>
                    <a:pt x="7437" y="8102"/>
                  </a:cubicBezTo>
                  <a:cubicBezTo>
                    <a:pt x="6867" y="8612"/>
                    <a:pt x="6108" y="8754"/>
                    <a:pt x="5373" y="8837"/>
                  </a:cubicBezTo>
                  <a:cubicBezTo>
                    <a:pt x="4436" y="8956"/>
                    <a:pt x="3463" y="9087"/>
                    <a:pt x="2645" y="9573"/>
                  </a:cubicBezTo>
                  <a:cubicBezTo>
                    <a:pt x="1578" y="10237"/>
                    <a:pt x="1056" y="11731"/>
                    <a:pt x="1649" y="12870"/>
                  </a:cubicBezTo>
                  <a:cubicBezTo>
                    <a:pt x="1993" y="13653"/>
                    <a:pt x="2859" y="13997"/>
                    <a:pt x="3297" y="14685"/>
                  </a:cubicBezTo>
                  <a:cubicBezTo>
                    <a:pt x="3535" y="15266"/>
                    <a:pt x="3036" y="15835"/>
                    <a:pt x="2550" y="16108"/>
                  </a:cubicBezTo>
                  <a:cubicBezTo>
                    <a:pt x="1839" y="16570"/>
                    <a:pt x="1020" y="16962"/>
                    <a:pt x="593" y="17733"/>
                  </a:cubicBezTo>
                  <a:cubicBezTo>
                    <a:pt x="119" y="18599"/>
                    <a:pt x="166" y="19808"/>
                    <a:pt x="795" y="20591"/>
                  </a:cubicBezTo>
                  <a:cubicBezTo>
                    <a:pt x="1412" y="21398"/>
                    <a:pt x="2562" y="22014"/>
                    <a:pt x="2479" y="23153"/>
                  </a:cubicBezTo>
                  <a:cubicBezTo>
                    <a:pt x="2396" y="24268"/>
                    <a:pt x="1186" y="24742"/>
                    <a:pt x="759" y="25667"/>
                  </a:cubicBezTo>
                  <a:cubicBezTo>
                    <a:pt x="0" y="27079"/>
                    <a:pt x="653" y="28158"/>
                    <a:pt x="1862" y="28787"/>
                  </a:cubicBezTo>
                  <a:cubicBezTo>
                    <a:pt x="1850" y="28799"/>
                    <a:pt x="1850" y="28799"/>
                    <a:pt x="1850" y="28810"/>
                  </a:cubicBezTo>
                  <a:cubicBezTo>
                    <a:pt x="997" y="30839"/>
                    <a:pt x="1507" y="33649"/>
                    <a:pt x="3985" y="34065"/>
                  </a:cubicBezTo>
                  <a:cubicBezTo>
                    <a:pt x="4111" y="34089"/>
                    <a:pt x="4237" y="34101"/>
                    <a:pt x="4363" y="34101"/>
                  </a:cubicBezTo>
                  <a:cubicBezTo>
                    <a:pt x="5083" y="34101"/>
                    <a:pt x="5791" y="33713"/>
                    <a:pt x="6215" y="33128"/>
                  </a:cubicBezTo>
                  <a:cubicBezTo>
                    <a:pt x="6701" y="32463"/>
                    <a:pt x="6939" y="31574"/>
                    <a:pt x="7674" y="31123"/>
                  </a:cubicBezTo>
                  <a:cubicBezTo>
                    <a:pt x="8670" y="30542"/>
                    <a:pt x="9987" y="30874"/>
                    <a:pt x="10936" y="30151"/>
                  </a:cubicBezTo>
                  <a:cubicBezTo>
                    <a:pt x="11991" y="29415"/>
                    <a:pt x="12122" y="27897"/>
                    <a:pt x="11730" y="26759"/>
                  </a:cubicBezTo>
                  <a:cubicBezTo>
                    <a:pt x="11505" y="26035"/>
                    <a:pt x="10983" y="25442"/>
                    <a:pt x="10829" y="24695"/>
                  </a:cubicBezTo>
                  <a:cubicBezTo>
                    <a:pt x="10592" y="22963"/>
                    <a:pt x="13094" y="21908"/>
                    <a:pt x="12762" y="19061"/>
                  </a:cubicBezTo>
                  <a:cubicBezTo>
                    <a:pt x="12715" y="18848"/>
                    <a:pt x="12691" y="18575"/>
                    <a:pt x="12513" y="18433"/>
                  </a:cubicBezTo>
                  <a:cubicBezTo>
                    <a:pt x="12549" y="18326"/>
                    <a:pt x="12513" y="18183"/>
                    <a:pt x="12359" y="18160"/>
                  </a:cubicBezTo>
                  <a:cubicBezTo>
                    <a:pt x="11671" y="18124"/>
                    <a:pt x="10983" y="18112"/>
                    <a:pt x="10307" y="17970"/>
                  </a:cubicBezTo>
                  <a:cubicBezTo>
                    <a:pt x="9773" y="17851"/>
                    <a:pt x="9263" y="17602"/>
                    <a:pt x="8824" y="17270"/>
                  </a:cubicBezTo>
                  <a:cubicBezTo>
                    <a:pt x="8552" y="17069"/>
                    <a:pt x="8338" y="16796"/>
                    <a:pt x="8243" y="16476"/>
                  </a:cubicBezTo>
                  <a:cubicBezTo>
                    <a:pt x="8030" y="15800"/>
                    <a:pt x="8255" y="15052"/>
                    <a:pt x="8611" y="14471"/>
                  </a:cubicBezTo>
                  <a:cubicBezTo>
                    <a:pt x="9001" y="13897"/>
                    <a:pt x="9758" y="13610"/>
                    <a:pt x="10446" y="13610"/>
                  </a:cubicBezTo>
                  <a:cubicBezTo>
                    <a:pt x="10511" y="13610"/>
                    <a:pt x="10576" y="13612"/>
                    <a:pt x="10639" y="13617"/>
                  </a:cubicBezTo>
                  <a:cubicBezTo>
                    <a:pt x="10793" y="13641"/>
                    <a:pt x="10947" y="13653"/>
                    <a:pt x="11102" y="13700"/>
                  </a:cubicBezTo>
                  <a:cubicBezTo>
                    <a:pt x="11113" y="13700"/>
                    <a:pt x="11113" y="13688"/>
                    <a:pt x="11125" y="13688"/>
                  </a:cubicBezTo>
                  <a:cubicBezTo>
                    <a:pt x="11327" y="13795"/>
                    <a:pt x="11517" y="13914"/>
                    <a:pt x="11706" y="14020"/>
                  </a:cubicBezTo>
                  <a:cubicBezTo>
                    <a:pt x="11971" y="14189"/>
                    <a:pt x="12199" y="14358"/>
                    <a:pt x="12435" y="14358"/>
                  </a:cubicBezTo>
                  <a:cubicBezTo>
                    <a:pt x="12581" y="14358"/>
                    <a:pt x="12730" y="14294"/>
                    <a:pt x="12892" y="14127"/>
                  </a:cubicBezTo>
                  <a:cubicBezTo>
                    <a:pt x="15205" y="12099"/>
                    <a:pt x="13889" y="9383"/>
                    <a:pt x="15359" y="6916"/>
                  </a:cubicBezTo>
                  <a:cubicBezTo>
                    <a:pt x="16047" y="5789"/>
                    <a:pt x="17316" y="4983"/>
                    <a:pt x="18645" y="4852"/>
                  </a:cubicBezTo>
                  <a:cubicBezTo>
                    <a:pt x="18655" y="4852"/>
                    <a:pt x="18666" y="4852"/>
                    <a:pt x="18676" y="4852"/>
                  </a:cubicBezTo>
                  <a:cubicBezTo>
                    <a:pt x="19280" y="4852"/>
                    <a:pt x="19804" y="5189"/>
                    <a:pt x="20329" y="5434"/>
                  </a:cubicBezTo>
                  <a:cubicBezTo>
                    <a:pt x="20426" y="5486"/>
                    <a:pt x="20523" y="5508"/>
                    <a:pt x="20620" y="5508"/>
                  </a:cubicBezTo>
                  <a:cubicBezTo>
                    <a:pt x="20940" y="5508"/>
                    <a:pt x="21257" y="5273"/>
                    <a:pt x="21539" y="5137"/>
                  </a:cubicBezTo>
                  <a:cubicBezTo>
                    <a:pt x="21930" y="4912"/>
                    <a:pt x="22333" y="4710"/>
                    <a:pt x="22760" y="4568"/>
                  </a:cubicBezTo>
                  <a:cubicBezTo>
                    <a:pt x="22929" y="4502"/>
                    <a:pt x="23099" y="4474"/>
                    <a:pt x="23266" y="4474"/>
                  </a:cubicBezTo>
                  <a:cubicBezTo>
                    <a:pt x="23735" y="4474"/>
                    <a:pt x="24191" y="4697"/>
                    <a:pt x="24575" y="4959"/>
                  </a:cubicBezTo>
                  <a:cubicBezTo>
                    <a:pt x="26307" y="6240"/>
                    <a:pt x="26366" y="8636"/>
                    <a:pt x="27089" y="10486"/>
                  </a:cubicBezTo>
                  <a:cubicBezTo>
                    <a:pt x="27197" y="10822"/>
                    <a:pt x="27315" y="10932"/>
                    <a:pt x="27450" y="10932"/>
                  </a:cubicBezTo>
                  <a:cubicBezTo>
                    <a:pt x="27688" y="10932"/>
                    <a:pt x="27976" y="10590"/>
                    <a:pt x="28347" y="10522"/>
                  </a:cubicBezTo>
                  <a:cubicBezTo>
                    <a:pt x="28892" y="10284"/>
                    <a:pt x="27860" y="7414"/>
                    <a:pt x="27671" y="6892"/>
                  </a:cubicBezTo>
                  <a:cubicBezTo>
                    <a:pt x="27184" y="5730"/>
                    <a:pt x="26651" y="4568"/>
                    <a:pt x="25939" y="3536"/>
                  </a:cubicBezTo>
                  <a:cubicBezTo>
                    <a:pt x="25334" y="2789"/>
                    <a:pt x="24587" y="2160"/>
                    <a:pt x="23792" y="1626"/>
                  </a:cubicBezTo>
                  <a:cubicBezTo>
                    <a:pt x="22464" y="784"/>
                    <a:pt x="20946" y="251"/>
                    <a:pt x="19380" y="49"/>
                  </a:cubicBezTo>
                  <a:cubicBezTo>
                    <a:pt x="19189" y="15"/>
                    <a:pt x="18998" y="0"/>
                    <a:pt x="18808" y="0"/>
                  </a:cubicBezTo>
                  <a:close/>
                </a:path>
              </a:pathLst>
            </a:custGeom>
            <a:solidFill>
              <a:srgbClr val="5E341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 name="Google Shape;2852;p72">
              <a:extLst>
                <a:ext uri="{FF2B5EF4-FFF2-40B4-BE49-F238E27FC236}">
                  <a16:creationId xmlns:a16="http://schemas.microsoft.com/office/drawing/2014/main" id="{0AF718F5-FE08-6B49-A610-01DE166D15B5}"/>
                </a:ext>
              </a:extLst>
            </p:cNvPr>
            <p:cNvSpPr/>
            <p:nvPr/>
          </p:nvSpPr>
          <p:spPr>
            <a:xfrm>
              <a:off x="3922800" y="2827300"/>
              <a:ext cx="9225" cy="54825"/>
            </a:xfrm>
            <a:custGeom>
              <a:avLst/>
              <a:gdLst/>
              <a:ahLst/>
              <a:cxnLst/>
              <a:rect l="l" t="t" r="r" b="b"/>
              <a:pathLst>
                <a:path w="369" h="2193" extrusionOk="0">
                  <a:moveTo>
                    <a:pt x="198" y="0"/>
                  </a:moveTo>
                  <a:cubicBezTo>
                    <a:pt x="188" y="0"/>
                    <a:pt x="177" y="3"/>
                    <a:pt x="167" y="10"/>
                  </a:cubicBezTo>
                  <a:cubicBezTo>
                    <a:pt x="131" y="34"/>
                    <a:pt x="119" y="81"/>
                    <a:pt x="119" y="117"/>
                  </a:cubicBezTo>
                  <a:cubicBezTo>
                    <a:pt x="119" y="212"/>
                    <a:pt x="131" y="295"/>
                    <a:pt x="131" y="390"/>
                  </a:cubicBezTo>
                  <a:cubicBezTo>
                    <a:pt x="131" y="662"/>
                    <a:pt x="119" y="935"/>
                    <a:pt x="96" y="1208"/>
                  </a:cubicBezTo>
                  <a:cubicBezTo>
                    <a:pt x="72" y="1493"/>
                    <a:pt x="36" y="1777"/>
                    <a:pt x="1" y="2062"/>
                  </a:cubicBezTo>
                  <a:cubicBezTo>
                    <a:pt x="1" y="2121"/>
                    <a:pt x="36" y="2181"/>
                    <a:pt x="96" y="2192"/>
                  </a:cubicBezTo>
                  <a:cubicBezTo>
                    <a:pt x="155" y="2192"/>
                    <a:pt x="214" y="2157"/>
                    <a:pt x="226" y="2098"/>
                  </a:cubicBezTo>
                  <a:cubicBezTo>
                    <a:pt x="238" y="1979"/>
                    <a:pt x="262" y="1860"/>
                    <a:pt x="274" y="1742"/>
                  </a:cubicBezTo>
                  <a:cubicBezTo>
                    <a:pt x="333" y="1208"/>
                    <a:pt x="369" y="651"/>
                    <a:pt x="286" y="117"/>
                  </a:cubicBezTo>
                  <a:cubicBezTo>
                    <a:pt x="297" y="93"/>
                    <a:pt x="297" y="46"/>
                    <a:pt x="262" y="34"/>
                  </a:cubicBezTo>
                  <a:cubicBezTo>
                    <a:pt x="245" y="17"/>
                    <a:pt x="222" y="0"/>
                    <a:pt x="198" y="0"/>
                  </a:cubicBezTo>
                  <a:close/>
                </a:path>
              </a:pathLst>
            </a:custGeom>
            <a:solidFill>
              <a:srgbClr val="5E341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 name="Google Shape;2853;p72">
              <a:extLst>
                <a:ext uri="{FF2B5EF4-FFF2-40B4-BE49-F238E27FC236}">
                  <a16:creationId xmlns:a16="http://schemas.microsoft.com/office/drawing/2014/main" id="{5C1032F2-5BD8-A5E7-6807-C44D98A79E93}"/>
                </a:ext>
              </a:extLst>
            </p:cNvPr>
            <p:cNvSpPr/>
            <p:nvPr/>
          </p:nvSpPr>
          <p:spPr>
            <a:xfrm>
              <a:off x="3920375" y="2826000"/>
              <a:ext cx="13725" cy="43375"/>
            </a:xfrm>
            <a:custGeom>
              <a:avLst/>
              <a:gdLst/>
              <a:ahLst/>
              <a:cxnLst/>
              <a:rect l="l" t="t" r="r" b="b"/>
              <a:pathLst>
                <a:path w="549" h="1735" extrusionOk="0">
                  <a:moveTo>
                    <a:pt x="140" y="1"/>
                  </a:moveTo>
                  <a:cubicBezTo>
                    <a:pt x="69" y="1"/>
                    <a:pt x="1" y="69"/>
                    <a:pt x="39" y="145"/>
                  </a:cubicBezTo>
                  <a:cubicBezTo>
                    <a:pt x="122" y="311"/>
                    <a:pt x="133" y="513"/>
                    <a:pt x="157" y="703"/>
                  </a:cubicBezTo>
                  <a:cubicBezTo>
                    <a:pt x="157" y="928"/>
                    <a:pt x="169" y="1165"/>
                    <a:pt x="181" y="1402"/>
                  </a:cubicBezTo>
                  <a:cubicBezTo>
                    <a:pt x="181" y="1450"/>
                    <a:pt x="181" y="1497"/>
                    <a:pt x="181" y="1545"/>
                  </a:cubicBezTo>
                  <a:cubicBezTo>
                    <a:pt x="181" y="1651"/>
                    <a:pt x="264" y="1723"/>
                    <a:pt x="359" y="1734"/>
                  </a:cubicBezTo>
                  <a:cubicBezTo>
                    <a:pt x="454" y="1734"/>
                    <a:pt x="537" y="1651"/>
                    <a:pt x="537" y="1557"/>
                  </a:cubicBezTo>
                  <a:cubicBezTo>
                    <a:pt x="549" y="1177"/>
                    <a:pt x="549" y="774"/>
                    <a:pt x="442" y="406"/>
                  </a:cubicBezTo>
                  <a:cubicBezTo>
                    <a:pt x="394" y="264"/>
                    <a:pt x="335" y="98"/>
                    <a:pt x="193" y="15"/>
                  </a:cubicBezTo>
                  <a:cubicBezTo>
                    <a:pt x="176" y="5"/>
                    <a:pt x="158" y="1"/>
                    <a:pt x="140" y="1"/>
                  </a:cubicBezTo>
                  <a:close/>
                </a:path>
              </a:pathLst>
            </a:custGeom>
            <a:solidFill>
              <a:srgbClr val="5E341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 name="Google Shape;2854;p72">
              <a:extLst>
                <a:ext uri="{FF2B5EF4-FFF2-40B4-BE49-F238E27FC236}">
                  <a16:creationId xmlns:a16="http://schemas.microsoft.com/office/drawing/2014/main" id="{19672BA8-9292-2814-A3F7-F6B8434156BE}"/>
                </a:ext>
              </a:extLst>
            </p:cNvPr>
            <p:cNvSpPr/>
            <p:nvPr/>
          </p:nvSpPr>
          <p:spPr>
            <a:xfrm>
              <a:off x="3886625" y="2822775"/>
              <a:ext cx="55775" cy="124225"/>
            </a:xfrm>
            <a:custGeom>
              <a:avLst/>
              <a:gdLst/>
              <a:ahLst/>
              <a:cxnLst/>
              <a:rect l="l" t="t" r="r" b="b"/>
              <a:pathLst>
                <a:path w="2231" h="4969" extrusionOk="0">
                  <a:moveTo>
                    <a:pt x="1505" y="0"/>
                  </a:moveTo>
                  <a:cubicBezTo>
                    <a:pt x="1461" y="0"/>
                    <a:pt x="1420" y="17"/>
                    <a:pt x="1389" y="61"/>
                  </a:cubicBezTo>
                  <a:cubicBezTo>
                    <a:pt x="1329" y="156"/>
                    <a:pt x="1460" y="227"/>
                    <a:pt x="1472" y="322"/>
                  </a:cubicBezTo>
                  <a:cubicBezTo>
                    <a:pt x="1733" y="1389"/>
                    <a:pt x="1365" y="2504"/>
                    <a:pt x="890" y="3441"/>
                  </a:cubicBezTo>
                  <a:cubicBezTo>
                    <a:pt x="606" y="3856"/>
                    <a:pt x="321" y="4271"/>
                    <a:pt x="48" y="4698"/>
                  </a:cubicBezTo>
                  <a:cubicBezTo>
                    <a:pt x="1" y="4781"/>
                    <a:pt x="37" y="4900"/>
                    <a:pt x="108" y="4947"/>
                  </a:cubicBezTo>
                  <a:cubicBezTo>
                    <a:pt x="138" y="4962"/>
                    <a:pt x="168" y="4969"/>
                    <a:pt x="197" y="4969"/>
                  </a:cubicBezTo>
                  <a:cubicBezTo>
                    <a:pt x="282" y="4969"/>
                    <a:pt x="357" y="4911"/>
                    <a:pt x="392" y="4840"/>
                  </a:cubicBezTo>
                  <a:cubicBezTo>
                    <a:pt x="558" y="4603"/>
                    <a:pt x="736" y="4366"/>
                    <a:pt x="914" y="4141"/>
                  </a:cubicBezTo>
                  <a:cubicBezTo>
                    <a:pt x="1424" y="3559"/>
                    <a:pt x="1661" y="2824"/>
                    <a:pt x="1887" y="2089"/>
                  </a:cubicBezTo>
                  <a:cubicBezTo>
                    <a:pt x="2112" y="1460"/>
                    <a:pt x="2231" y="677"/>
                    <a:pt x="1744" y="132"/>
                  </a:cubicBezTo>
                  <a:cubicBezTo>
                    <a:pt x="1689" y="69"/>
                    <a:pt x="1592" y="0"/>
                    <a:pt x="1505" y="0"/>
                  </a:cubicBezTo>
                  <a:close/>
                </a:path>
              </a:pathLst>
            </a:custGeom>
            <a:solidFill>
              <a:srgbClr val="5E341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 name="Google Shape;2855;p72">
              <a:extLst>
                <a:ext uri="{FF2B5EF4-FFF2-40B4-BE49-F238E27FC236}">
                  <a16:creationId xmlns:a16="http://schemas.microsoft.com/office/drawing/2014/main" id="{70D560F6-2A57-4E8B-A7E9-B6457CE99F8F}"/>
                </a:ext>
              </a:extLst>
            </p:cNvPr>
            <p:cNvSpPr/>
            <p:nvPr/>
          </p:nvSpPr>
          <p:spPr>
            <a:xfrm>
              <a:off x="3807175" y="2701950"/>
              <a:ext cx="134350" cy="320450"/>
            </a:xfrm>
            <a:custGeom>
              <a:avLst/>
              <a:gdLst/>
              <a:ahLst/>
              <a:cxnLst/>
              <a:rect l="l" t="t" r="r" b="b"/>
              <a:pathLst>
                <a:path w="5374" h="12818" extrusionOk="0">
                  <a:moveTo>
                    <a:pt x="2446" y="1"/>
                  </a:moveTo>
                  <a:cubicBezTo>
                    <a:pt x="2389" y="1"/>
                    <a:pt x="2326" y="14"/>
                    <a:pt x="2278" y="19"/>
                  </a:cubicBezTo>
                  <a:cubicBezTo>
                    <a:pt x="1768" y="126"/>
                    <a:pt x="1281" y="375"/>
                    <a:pt x="866" y="683"/>
                  </a:cubicBezTo>
                  <a:cubicBezTo>
                    <a:pt x="119" y="1300"/>
                    <a:pt x="0" y="2296"/>
                    <a:pt x="273" y="3174"/>
                  </a:cubicBezTo>
                  <a:cubicBezTo>
                    <a:pt x="613" y="4507"/>
                    <a:pt x="2136" y="5320"/>
                    <a:pt x="3527" y="5320"/>
                  </a:cubicBezTo>
                  <a:cubicBezTo>
                    <a:pt x="3931" y="5320"/>
                    <a:pt x="4324" y="5251"/>
                    <a:pt x="4673" y="5107"/>
                  </a:cubicBezTo>
                  <a:lnTo>
                    <a:pt x="4673" y="5107"/>
                  </a:lnTo>
                  <a:cubicBezTo>
                    <a:pt x="5124" y="6590"/>
                    <a:pt x="4294" y="8060"/>
                    <a:pt x="3547" y="9318"/>
                  </a:cubicBezTo>
                  <a:cubicBezTo>
                    <a:pt x="3120" y="9946"/>
                    <a:pt x="2788" y="10634"/>
                    <a:pt x="2681" y="11393"/>
                  </a:cubicBezTo>
                  <a:cubicBezTo>
                    <a:pt x="2610" y="11796"/>
                    <a:pt x="2598" y="12212"/>
                    <a:pt x="2574" y="12627"/>
                  </a:cubicBezTo>
                  <a:cubicBezTo>
                    <a:pt x="2574" y="12722"/>
                    <a:pt x="2657" y="12816"/>
                    <a:pt x="2764" y="12816"/>
                  </a:cubicBezTo>
                  <a:cubicBezTo>
                    <a:pt x="2769" y="12817"/>
                    <a:pt x="2775" y="12817"/>
                    <a:pt x="2780" y="12817"/>
                  </a:cubicBezTo>
                  <a:cubicBezTo>
                    <a:pt x="2900" y="12817"/>
                    <a:pt x="2965" y="12693"/>
                    <a:pt x="2965" y="12579"/>
                  </a:cubicBezTo>
                  <a:cubicBezTo>
                    <a:pt x="2977" y="12401"/>
                    <a:pt x="3001" y="12188"/>
                    <a:pt x="3025" y="11986"/>
                  </a:cubicBezTo>
                  <a:cubicBezTo>
                    <a:pt x="3072" y="11488"/>
                    <a:pt x="3179" y="10990"/>
                    <a:pt x="3369" y="10515"/>
                  </a:cubicBezTo>
                  <a:cubicBezTo>
                    <a:pt x="4068" y="9152"/>
                    <a:pt x="5112" y="7894"/>
                    <a:pt x="5302" y="6329"/>
                  </a:cubicBezTo>
                  <a:cubicBezTo>
                    <a:pt x="5338" y="5771"/>
                    <a:pt x="5373" y="5024"/>
                    <a:pt x="4934" y="4621"/>
                  </a:cubicBezTo>
                  <a:cubicBezTo>
                    <a:pt x="4882" y="4589"/>
                    <a:pt x="4825" y="4579"/>
                    <a:pt x="4766" y="4579"/>
                  </a:cubicBezTo>
                  <a:cubicBezTo>
                    <a:pt x="4692" y="4579"/>
                    <a:pt x="4616" y="4596"/>
                    <a:pt x="4543" y="4609"/>
                  </a:cubicBezTo>
                  <a:cubicBezTo>
                    <a:pt x="4294" y="4633"/>
                    <a:pt x="4033" y="4680"/>
                    <a:pt x="3772" y="4692"/>
                  </a:cubicBezTo>
                  <a:cubicBezTo>
                    <a:pt x="3727" y="4694"/>
                    <a:pt x="3683" y="4695"/>
                    <a:pt x="3639" y="4695"/>
                  </a:cubicBezTo>
                  <a:cubicBezTo>
                    <a:pt x="2869" y="4695"/>
                    <a:pt x="2134" y="4407"/>
                    <a:pt x="1495" y="3980"/>
                  </a:cubicBezTo>
                  <a:cubicBezTo>
                    <a:pt x="665" y="3399"/>
                    <a:pt x="202" y="2189"/>
                    <a:pt x="759" y="1276"/>
                  </a:cubicBezTo>
                  <a:cubicBezTo>
                    <a:pt x="1080" y="731"/>
                    <a:pt x="1862" y="280"/>
                    <a:pt x="2467" y="209"/>
                  </a:cubicBezTo>
                  <a:cubicBezTo>
                    <a:pt x="2538" y="209"/>
                    <a:pt x="2586" y="149"/>
                    <a:pt x="2586" y="90"/>
                  </a:cubicBezTo>
                  <a:cubicBezTo>
                    <a:pt x="2573" y="19"/>
                    <a:pt x="2514" y="1"/>
                    <a:pt x="2446" y="1"/>
                  </a:cubicBezTo>
                  <a:close/>
                </a:path>
              </a:pathLst>
            </a:custGeom>
            <a:solidFill>
              <a:srgbClr val="5E341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 name="Google Shape;2856;p72">
              <a:extLst>
                <a:ext uri="{FF2B5EF4-FFF2-40B4-BE49-F238E27FC236}">
                  <a16:creationId xmlns:a16="http://schemas.microsoft.com/office/drawing/2014/main" id="{A4451734-B817-7415-5E76-5F57C8049B04}"/>
                </a:ext>
              </a:extLst>
            </p:cNvPr>
            <p:cNvSpPr/>
            <p:nvPr/>
          </p:nvSpPr>
          <p:spPr>
            <a:xfrm>
              <a:off x="4025475" y="2389850"/>
              <a:ext cx="111275" cy="110775"/>
            </a:xfrm>
            <a:custGeom>
              <a:avLst/>
              <a:gdLst/>
              <a:ahLst/>
              <a:cxnLst/>
              <a:rect l="l" t="t" r="r" b="b"/>
              <a:pathLst>
                <a:path w="4451" h="4431" extrusionOk="0">
                  <a:moveTo>
                    <a:pt x="139" y="1"/>
                  </a:moveTo>
                  <a:cubicBezTo>
                    <a:pt x="56" y="1"/>
                    <a:pt x="1" y="118"/>
                    <a:pt x="81" y="168"/>
                  </a:cubicBezTo>
                  <a:cubicBezTo>
                    <a:pt x="484" y="429"/>
                    <a:pt x="875" y="726"/>
                    <a:pt x="1267" y="1010"/>
                  </a:cubicBezTo>
                  <a:cubicBezTo>
                    <a:pt x="1765" y="1390"/>
                    <a:pt x="2192" y="1852"/>
                    <a:pt x="2619" y="2315"/>
                  </a:cubicBezTo>
                  <a:cubicBezTo>
                    <a:pt x="3212" y="2955"/>
                    <a:pt x="3757" y="3643"/>
                    <a:pt x="4208" y="4379"/>
                  </a:cubicBezTo>
                  <a:cubicBezTo>
                    <a:pt x="4234" y="4415"/>
                    <a:pt x="4268" y="4430"/>
                    <a:pt x="4302" y="4430"/>
                  </a:cubicBezTo>
                  <a:cubicBezTo>
                    <a:pt x="4378" y="4430"/>
                    <a:pt x="4451" y="4354"/>
                    <a:pt x="4410" y="4272"/>
                  </a:cubicBezTo>
                  <a:cubicBezTo>
                    <a:pt x="4350" y="4177"/>
                    <a:pt x="4303" y="4094"/>
                    <a:pt x="4255" y="4011"/>
                  </a:cubicBezTo>
                  <a:cubicBezTo>
                    <a:pt x="3710" y="3157"/>
                    <a:pt x="3022" y="2410"/>
                    <a:pt x="2322" y="1686"/>
                  </a:cubicBezTo>
                  <a:cubicBezTo>
                    <a:pt x="1694" y="1034"/>
                    <a:pt x="923" y="524"/>
                    <a:pt x="187" y="14"/>
                  </a:cubicBezTo>
                  <a:cubicBezTo>
                    <a:pt x="171" y="5"/>
                    <a:pt x="154" y="1"/>
                    <a:pt x="139" y="1"/>
                  </a:cubicBezTo>
                  <a:close/>
                </a:path>
              </a:pathLst>
            </a:custGeom>
            <a:solidFill>
              <a:srgbClr val="4F2A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 name="Google Shape;2857;p72">
              <a:extLst>
                <a:ext uri="{FF2B5EF4-FFF2-40B4-BE49-F238E27FC236}">
                  <a16:creationId xmlns:a16="http://schemas.microsoft.com/office/drawing/2014/main" id="{027D7AA6-CCD1-6D48-8B98-2D7F224FE6A8}"/>
                </a:ext>
              </a:extLst>
            </p:cNvPr>
            <p:cNvSpPr/>
            <p:nvPr/>
          </p:nvSpPr>
          <p:spPr>
            <a:xfrm>
              <a:off x="3984475" y="2411575"/>
              <a:ext cx="94625" cy="20750"/>
            </a:xfrm>
            <a:custGeom>
              <a:avLst/>
              <a:gdLst/>
              <a:ahLst/>
              <a:cxnLst/>
              <a:rect l="l" t="t" r="r" b="b"/>
              <a:pathLst>
                <a:path w="3785" h="830" extrusionOk="0">
                  <a:moveTo>
                    <a:pt x="1123" y="1"/>
                  </a:moveTo>
                  <a:cubicBezTo>
                    <a:pt x="793" y="1"/>
                    <a:pt x="461" y="17"/>
                    <a:pt x="131" y="35"/>
                  </a:cubicBezTo>
                  <a:cubicBezTo>
                    <a:pt x="60" y="35"/>
                    <a:pt x="1" y="106"/>
                    <a:pt x="1" y="189"/>
                  </a:cubicBezTo>
                  <a:cubicBezTo>
                    <a:pt x="12" y="254"/>
                    <a:pt x="62" y="309"/>
                    <a:pt x="134" y="309"/>
                  </a:cubicBezTo>
                  <a:cubicBezTo>
                    <a:pt x="141" y="309"/>
                    <a:pt x="148" y="308"/>
                    <a:pt x="155" y="307"/>
                  </a:cubicBezTo>
                  <a:cubicBezTo>
                    <a:pt x="250" y="307"/>
                    <a:pt x="345" y="307"/>
                    <a:pt x="452" y="295"/>
                  </a:cubicBezTo>
                  <a:lnTo>
                    <a:pt x="1211" y="295"/>
                  </a:lnTo>
                  <a:cubicBezTo>
                    <a:pt x="2029" y="307"/>
                    <a:pt x="2895" y="402"/>
                    <a:pt x="3618" y="805"/>
                  </a:cubicBezTo>
                  <a:cubicBezTo>
                    <a:pt x="3635" y="822"/>
                    <a:pt x="3656" y="830"/>
                    <a:pt x="3679" y="830"/>
                  </a:cubicBezTo>
                  <a:cubicBezTo>
                    <a:pt x="3721" y="830"/>
                    <a:pt x="3765" y="801"/>
                    <a:pt x="3772" y="746"/>
                  </a:cubicBezTo>
                  <a:cubicBezTo>
                    <a:pt x="3784" y="711"/>
                    <a:pt x="3749" y="663"/>
                    <a:pt x="3725" y="639"/>
                  </a:cubicBezTo>
                  <a:cubicBezTo>
                    <a:pt x="3618" y="545"/>
                    <a:pt x="3500" y="497"/>
                    <a:pt x="3381" y="438"/>
                  </a:cubicBezTo>
                  <a:cubicBezTo>
                    <a:pt x="3179" y="343"/>
                    <a:pt x="2966" y="260"/>
                    <a:pt x="2752" y="201"/>
                  </a:cubicBezTo>
                  <a:cubicBezTo>
                    <a:pt x="2219" y="45"/>
                    <a:pt x="1673" y="1"/>
                    <a:pt x="1123" y="1"/>
                  </a:cubicBezTo>
                  <a:close/>
                </a:path>
              </a:pathLst>
            </a:custGeom>
            <a:solidFill>
              <a:srgbClr val="4F2A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 name="Google Shape;2858;p72">
              <a:extLst>
                <a:ext uri="{FF2B5EF4-FFF2-40B4-BE49-F238E27FC236}">
                  <a16:creationId xmlns:a16="http://schemas.microsoft.com/office/drawing/2014/main" id="{98447D64-1D91-33C8-F042-9D437EC3D0FD}"/>
                </a:ext>
              </a:extLst>
            </p:cNvPr>
            <p:cNvSpPr/>
            <p:nvPr/>
          </p:nvSpPr>
          <p:spPr>
            <a:xfrm>
              <a:off x="4019450" y="2437300"/>
              <a:ext cx="73800" cy="10500"/>
            </a:xfrm>
            <a:custGeom>
              <a:avLst/>
              <a:gdLst/>
              <a:ahLst/>
              <a:cxnLst/>
              <a:rect l="l" t="t" r="r" b="b"/>
              <a:pathLst>
                <a:path w="2952" h="420" extrusionOk="0">
                  <a:moveTo>
                    <a:pt x="1708" y="1"/>
                  </a:moveTo>
                  <a:cubicBezTo>
                    <a:pt x="1063" y="1"/>
                    <a:pt x="1" y="68"/>
                    <a:pt x="96" y="251"/>
                  </a:cubicBezTo>
                  <a:cubicBezTo>
                    <a:pt x="105" y="334"/>
                    <a:pt x="188" y="360"/>
                    <a:pt x="300" y="360"/>
                  </a:cubicBezTo>
                  <a:cubicBezTo>
                    <a:pt x="490" y="360"/>
                    <a:pt x="763" y="285"/>
                    <a:pt x="896" y="285"/>
                  </a:cubicBezTo>
                  <a:cubicBezTo>
                    <a:pt x="907" y="285"/>
                    <a:pt x="917" y="285"/>
                    <a:pt x="926" y="286"/>
                  </a:cubicBezTo>
                  <a:cubicBezTo>
                    <a:pt x="1216" y="259"/>
                    <a:pt x="1510" y="228"/>
                    <a:pt x="1802" y="228"/>
                  </a:cubicBezTo>
                  <a:cubicBezTo>
                    <a:pt x="2133" y="228"/>
                    <a:pt x="2462" y="267"/>
                    <a:pt x="2777" y="393"/>
                  </a:cubicBezTo>
                  <a:cubicBezTo>
                    <a:pt x="2795" y="411"/>
                    <a:pt x="2818" y="419"/>
                    <a:pt x="2842" y="419"/>
                  </a:cubicBezTo>
                  <a:cubicBezTo>
                    <a:pt x="2896" y="419"/>
                    <a:pt x="2951" y="376"/>
                    <a:pt x="2943" y="310"/>
                  </a:cubicBezTo>
                  <a:cubicBezTo>
                    <a:pt x="2800" y="85"/>
                    <a:pt x="2421" y="97"/>
                    <a:pt x="2172" y="26"/>
                  </a:cubicBezTo>
                  <a:cubicBezTo>
                    <a:pt x="2124" y="10"/>
                    <a:pt x="1944" y="1"/>
                    <a:pt x="1708" y="1"/>
                  </a:cubicBezTo>
                  <a:close/>
                </a:path>
              </a:pathLst>
            </a:custGeom>
            <a:solidFill>
              <a:srgbClr val="4F2A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 name="Google Shape;2859;p72">
              <a:extLst>
                <a:ext uri="{FF2B5EF4-FFF2-40B4-BE49-F238E27FC236}">
                  <a16:creationId xmlns:a16="http://schemas.microsoft.com/office/drawing/2014/main" id="{02DC5E8B-6D8C-33D6-09FB-23BAC8850E37}"/>
                </a:ext>
              </a:extLst>
            </p:cNvPr>
            <p:cNvSpPr/>
            <p:nvPr/>
          </p:nvSpPr>
          <p:spPr>
            <a:xfrm>
              <a:off x="4066475" y="2453875"/>
              <a:ext cx="39300" cy="5750"/>
            </a:xfrm>
            <a:custGeom>
              <a:avLst/>
              <a:gdLst/>
              <a:ahLst/>
              <a:cxnLst/>
              <a:rect l="l" t="t" r="r" b="b"/>
              <a:pathLst>
                <a:path w="1572" h="230" extrusionOk="0">
                  <a:moveTo>
                    <a:pt x="792" y="0"/>
                  </a:moveTo>
                  <a:cubicBezTo>
                    <a:pt x="424" y="0"/>
                    <a:pt x="0" y="20"/>
                    <a:pt x="30" y="145"/>
                  </a:cubicBezTo>
                  <a:cubicBezTo>
                    <a:pt x="22" y="210"/>
                    <a:pt x="134" y="230"/>
                    <a:pt x="297" y="230"/>
                  </a:cubicBezTo>
                  <a:cubicBezTo>
                    <a:pt x="538" y="230"/>
                    <a:pt x="889" y="187"/>
                    <a:pt x="1129" y="187"/>
                  </a:cubicBezTo>
                  <a:cubicBezTo>
                    <a:pt x="1231" y="187"/>
                    <a:pt x="1313" y="195"/>
                    <a:pt x="1358" y="216"/>
                  </a:cubicBezTo>
                  <a:cubicBezTo>
                    <a:pt x="1380" y="222"/>
                    <a:pt x="1399" y="225"/>
                    <a:pt x="1415" y="225"/>
                  </a:cubicBezTo>
                  <a:cubicBezTo>
                    <a:pt x="1571" y="225"/>
                    <a:pt x="1526" y="3"/>
                    <a:pt x="1303" y="3"/>
                  </a:cubicBezTo>
                  <a:cubicBezTo>
                    <a:pt x="1298" y="3"/>
                    <a:pt x="1292" y="3"/>
                    <a:pt x="1287" y="3"/>
                  </a:cubicBezTo>
                  <a:cubicBezTo>
                    <a:pt x="1271" y="4"/>
                    <a:pt x="1248" y="4"/>
                    <a:pt x="1220" y="4"/>
                  </a:cubicBezTo>
                  <a:cubicBezTo>
                    <a:pt x="1124" y="4"/>
                    <a:pt x="964" y="0"/>
                    <a:pt x="792" y="0"/>
                  </a:cubicBezTo>
                  <a:close/>
                </a:path>
              </a:pathLst>
            </a:custGeom>
            <a:solidFill>
              <a:srgbClr val="4F2A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 name="Google Shape;2860;p72">
              <a:extLst>
                <a:ext uri="{FF2B5EF4-FFF2-40B4-BE49-F238E27FC236}">
                  <a16:creationId xmlns:a16="http://schemas.microsoft.com/office/drawing/2014/main" id="{4E9ADE3F-BC84-DB79-97FF-04E1D8DDA675}"/>
                </a:ext>
              </a:extLst>
            </p:cNvPr>
            <p:cNvSpPr/>
            <p:nvPr/>
          </p:nvSpPr>
          <p:spPr>
            <a:xfrm>
              <a:off x="4098400" y="2431875"/>
              <a:ext cx="40600" cy="28350"/>
            </a:xfrm>
            <a:custGeom>
              <a:avLst/>
              <a:gdLst/>
              <a:ahLst/>
              <a:cxnLst/>
              <a:rect l="l" t="t" r="r" b="b"/>
              <a:pathLst>
                <a:path w="1624" h="1134" extrusionOk="0">
                  <a:moveTo>
                    <a:pt x="1473" y="1"/>
                  </a:moveTo>
                  <a:cubicBezTo>
                    <a:pt x="1104" y="1"/>
                    <a:pt x="24" y="755"/>
                    <a:pt x="34" y="990"/>
                  </a:cubicBezTo>
                  <a:cubicBezTo>
                    <a:pt x="1" y="1056"/>
                    <a:pt x="71" y="1133"/>
                    <a:pt x="148" y="1133"/>
                  </a:cubicBezTo>
                  <a:cubicBezTo>
                    <a:pt x="154" y="1133"/>
                    <a:pt x="159" y="1133"/>
                    <a:pt x="164" y="1132"/>
                  </a:cubicBezTo>
                  <a:cubicBezTo>
                    <a:pt x="212" y="1120"/>
                    <a:pt x="247" y="1073"/>
                    <a:pt x="247" y="1025"/>
                  </a:cubicBezTo>
                  <a:cubicBezTo>
                    <a:pt x="318" y="930"/>
                    <a:pt x="413" y="847"/>
                    <a:pt x="496" y="776"/>
                  </a:cubicBezTo>
                  <a:cubicBezTo>
                    <a:pt x="722" y="610"/>
                    <a:pt x="923" y="492"/>
                    <a:pt x="1172" y="373"/>
                  </a:cubicBezTo>
                  <a:cubicBezTo>
                    <a:pt x="1303" y="278"/>
                    <a:pt x="1623" y="266"/>
                    <a:pt x="1588" y="65"/>
                  </a:cubicBezTo>
                  <a:cubicBezTo>
                    <a:pt x="1573" y="20"/>
                    <a:pt x="1532" y="1"/>
                    <a:pt x="1473" y="1"/>
                  </a:cubicBezTo>
                  <a:close/>
                </a:path>
              </a:pathLst>
            </a:custGeom>
            <a:solidFill>
              <a:srgbClr val="4F2A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 name="Google Shape;2861;p72">
              <a:extLst>
                <a:ext uri="{FF2B5EF4-FFF2-40B4-BE49-F238E27FC236}">
                  <a16:creationId xmlns:a16="http://schemas.microsoft.com/office/drawing/2014/main" id="{B8AF6E20-1994-BA97-2016-7CFF1B5091E1}"/>
                </a:ext>
              </a:extLst>
            </p:cNvPr>
            <p:cNvSpPr/>
            <p:nvPr/>
          </p:nvSpPr>
          <p:spPr>
            <a:xfrm>
              <a:off x="4083825" y="2423200"/>
              <a:ext cx="38800" cy="28125"/>
            </a:xfrm>
            <a:custGeom>
              <a:avLst/>
              <a:gdLst/>
              <a:ahLst/>
              <a:cxnLst/>
              <a:rect l="l" t="t" r="r" b="b"/>
              <a:pathLst>
                <a:path w="1552" h="1125" extrusionOk="0">
                  <a:moveTo>
                    <a:pt x="1357" y="1"/>
                  </a:moveTo>
                  <a:cubicBezTo>
                    <a:pt x="1338" y="1"/>
                    <a:pt x="1316" y="3"/>
                    <a:pt x="1293" y="8"/>
                  </a:cubicBezTo>
                  <a:cubicBezTo>
                    <a:pt x="1032" y="103"/>
                    <a:pt x="0" y="862"/>
                    <a:pt x="439" y="1123"/>
                  </a:cubicBezTo>
                  <a:cubicBezTo>
                    <a:pt x="445" y="1124"/>
                    <a:pt x="451" y="1125"/>
                    <a:pt x="457" y="1125"/>
                  </a:cubicBezTo>
                  <a:cubicBezTo>
                    <a:pt x="524" y="1125"/>
                    <a:pt x="593" y="1069"/>
                    <a:pt x="593" y="993"/>
                  </a:cubicBezTo>
                  <a:cubicBezTo>
                    <a:pt x="724" y="684"/>
                    <a:pt x="1032" y="495"/>
                    <a:pt x="1293" y="317"/>
                  </a:cubicBezTo>
                  <a:cubicBezTo>
                    <a:pt x="1530" y="252"/>
                    <a:pt x="1552" y="1"/>
                    <a:pt x="1357" y="1"/>
                  </a:cubicBezTo>
                  <a:close/>
                </a:path>
              </a:pathLst>
            </a:custGeom>
            <a:solidFill>
              <a:srgbClr val="4F2A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 name="Google Shape;2862;p72">
              <a:extLst>
                <a:ext uri="{FF2B5EF4-FFF2-40B4-BE49-F238E27FC236}">
                  <a16:creationId xmlns:a16="http://schemas.microsoft.com/office/drawing/2014/main" id="{4F6823C9-CBF3-623F-F84B-710D5DB0A2E0}"/>
                </a:ext>
              </a:extLst>
            </p:cNvPr>
            <p:cNvSpPr/>
            <p:nvPr/>
          </p:nvSpPr>
          <p:spPr>
            <a:xfrm>
              <a:off x="4073150" y="2389300"/>
              <a:ext cx="47150" cy="39650"/>
            </a:xfrm>
            <a:custGeom>
              <a:avLst/>
              <a:gdLst/>
              <a:ahLst/>
              <a:cxnLst/>
              <a:rect l="l" t="t" r="r" b="b"/>
              <a:pathLst>
                <a:path w="1886" h="1586" extrusionOk="0">
                  <a:moveTo>
                    <a:pt x="1495" y="0"/>
                  </a:moveTo>
                  <a:lnTo>
                    <a:pt x="1495" y="0"/>
                  </a:lnTo>
                  <a:cubicBezTo>
                    <a:pt x="1174" y="166"/>
                    <a:pt x="0" y="1115"/>
                    <a:pt x="131" y="1507"/>
                  </a:cubicBezTo>
                  <a:cubicBezTo>
                    <a:pt x="140" y="1553"/>
                    <a:pt x="186" y="1585"/>
                    <a:pt x="234" y="1585"/>
                  </a:cubicBezTo>
                  <a:cubicBezTo>
                    <a:pt x="247" y="1585"/>
                    <a:pt x="260" y="1583"/>
                    <a:pt x="273" y="1578"/>
                  </a:cubicBezTo>
                  <a:cubicBezTo>
                    <a:pt x="368" y="1554"/>
                    <a:pt x="344" y="1447"/>
                    <a:pt x="392" y="1376"/>
                  </a:cubicBezTo>
                  <a:cubicBezTo>
                    <a:pt x="581" y="1080"/>
                    <a:pt x="890" y="866"/>
                    <a:pt x="1139" y="617"/>
                  </a:cubicBezTo>
                  <a:cubicBezTo>
                    <a:pt x="1257" y="463"/>
                    <a:pt x="1886" y="143"/>
                    <a:pt x="1495" y="0"/>
                  </a:cubicBezTo>
                  <a:close/>
                </a:path>
              </a:pathLst>
            </a:custGeom>
            <a:solidFill>
              <a:srgbClr val="4F2A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 name="Google Shape;2863;p72">
              <a:extLst>
                <a:ext uri="{FF2B5EF4-FFF2-40B4-BE49-F238E27FC236}">
                  <a16:creationId xmlns:a16="http://schemas.microsoft.com/office/drawing/2014/main" id="{6FC82343-A21D-CA90-D642-BDB1C70CFD71}"/>
                </a:ext>
              </a:extLst>
            </p:cNvPr>
            <p:cNvSpPr/>
            <p:nvPr/>
          </p:nvSpPr>
          <p:spPr>
            <a:xfrm>
              <a:off x="4109050" y="2465625"/>
              <a:ext cx="33375" cy="14325"/>
            </a:xfrm>
            <a:custGeom>
              <a:avLst/>
              <a:gdLst/>
              <a:ahLst/>
              <a:cxnLst/>
              <a:rect l="l" t="t" r="r" b="b"/>
              <a:pathLst>
                <a:path w="1335" h="573" extrusionOk="0">
                  <a:moveTo>
                    <a:pt x="1116" y="0"/>
                  </a:moveTo>
                  <a:cubicBezTo>
                    <a:pt x="761" y="0"/>
                    <a:pt x="1" y="349"/>
                    <a:pt x="272" y="553"/>
                  </a:cubicBezTo>
                  <a:cubicBezTo>
                    <a:pt x="297" y="566"/>
                    <a:pt x="320" y="572"/>
                    <a:pt x="341" y="572"/>
                  </a:cubicBezTo>
                  <a:cubicBezTo>
                    <a:pt x="451" y="572"/>
                    <a:pt x="520" y="419"/>
                    <a:pt x="640" y="399"/>
                  </a:cubicBezTo>
                  <a:cubicBezTo>
                    <a:pt x="829" y="292"/>
                    <a:pt x="1067" y="304"/>
                    <a:pt x="1256" y="197"/>
                  </a:cubicBezTo>
                  <a:cubicBezTo>
                    <a:pt x="1334" y="55"/>
                    <a:pt x="1257" y="0"/>
                    <a:pt x="1116" y="0"/>
                  </a:cubicBezTo>
                  <a:close/>
                </a:path>
              </a:pathLst>
            </a:custGeom>
            <a:solidFill>
              <a:srgbClr val="4F2A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 name="Google Shape;2864;p72">
              <a:extLst>
                <a:ext uri="{FF2B5EF4-FFF2-40B4-BE49-F238E27FC236}">
                  <a16:creationId xmlns:a16="http://schemas.microsoft.com/office/drawing/2014/main" id="{EFF8297E-ABEC-5E47-F3E6-ADF2CA293128}"/>
                </a:ext>
              </a:extLst>
            </p:cNvPr>
            <p:cNvSpPr/>
            <p:nvPr/>
          </p:nvSpPr>
          <p:spPr>
            <a:xfrm>
              <a:off x="3685900" y="2420300"/>
              <a:ext cx="211125" cy="367725"/>
            </a:xfrm>
            <a:custGeom>
              <a:avLst/>
              <a:gdLst/>
              <a:ahLst/>
              <a:cxnLst/>
              <a:rect l="l" t="t" r="r" b="b"/>
              <a:pathLst>
                <a:path w="8445" h="14709" extrusionOk="0">
                  <a:moveTo>
                    <a:pt x="8322" y="0"/>
                  </a:moveTo>
                  <a:cubicBezTo>
                    <a:pt x="8312" y="0"/>
                    <a:pt x="8302" y="2"/>
                    <a:pt x="8291" y="6"/>
                  </a:cubicBezTo>
                  <a:cubicBezTo>
                    <a:pt x="7698" y="279"/>
                    <a:pt x="7259" y="872"/>
                    <a:pt x="7069" y="1488"/>
                  </a:cubicBezTo>
                  <a:cubicBezTo>
                    <a:pt x="6796" y="2449"/>
                    <a:pt x="6725" y="3457"/>
                    <a:pt x="6749" y="4465"/>
                  </a:cubicBezTo>
                  <a:cubicBezTo>
                    <a:pt x="6749" y="4797"/>
                    <a:pt x="6761" y="5129"/>
                    <a:pt x="6678" y="5462"/>
                  </a:cubicBezTo>
                  <a:cubicBezTo>
                    <a:pt x="6559" y="5960"/>
                    <a:pt x="6215" y="6363"/>
                    <a:pt x="5824" y="6683"/>
                  </a:cubicBezTo>
                  <a:cubicBezTo>
                    <a:pt x="5266" y="7122"/>
                    <a:pt x="4614" y="7419"/>
                    <a:pt x="3938" y="7632"/>
                  </a:cubicBezTo>
                  <a:cubicBezTo>
                    <a:pt x="3001" y="7905"/>
                    <a:pt x="1981" y="8035"/>
                    <a:pt x="1092" y="8474"/>
                  </a:cubicBezTo>
                  <a:cubicBezTo>
                    <a:pt x="463" y="8771"/>
                    <a:pt x="0" y="9387"/>
                    <a:pt x="131" y="10111"/>
                  </a:cubicBezTo>
                  <a:cubicBezTo>
                    <a:pt x="190" y="10372"/>
                    <a:pt x="333" y="10621"/>
                    <a:pt x="499" y="10846"/>
                  </a:cubicBezTo>
                  <a:cubicBezTo>
                    <a:pt x="736" y="11178"/>
                    <a:pt x="1032" y="11451"/>
                    <a:pt x="1341" y="11724"/>
                  </a:cubicBezTo>
                  <a:cubicBezTo>
                    <a:pt x="1566" y="11925"/>
                    <a:pt x="1791" y="12151"/>
                    <a:pt x="1910" y="12435"/>
                  </a:cubicBezTo>
                  <a:cubicBezTo>
                    <a:pt x="2135" y="13005"/>
                    <a:pt x="2064" y="13527"/>
                    <a:pt x="1613" y="13954"/>
                  </a:cubicBezTo>
                  <a:cubicBezTo>
                    <a:pt x="1507" y="14060"/>
                    <a:pt x="1376" y="14167"/>
                    <a:pt x="1246" y="14274"/>
                  </a:cubicBezTo>
                  <a:cubicBezTo>
                    <a:pt x="1151" y="14357"/>
                    <a:pt x="1044" y="14428"/>
                    <a:pt x="937" y="14511"/>
                  </a:cubicBezTo>
                  <a:cubicBezTo>
                    <a:pt x="878" y="14535"/>
                    <a:pt x="866" y="14606"/>
                    <a:pt x="902" y="14653"/>
                  </a:cubicBezTo>
                  <a:cubicBezTo>
                    <a:pt x="924" y="14690"/>
                    <a:pt x="960" y="14709"/>
                    <a:pt x="996" y="14709"/>
                  </a:cubicBezTo>
                  <a:cubicBezTo>
                    <a:pt x="1017" y="14709"/>
                    <a:pt x="1038" y="14702"/>
                    <a:pt x="1056" y="14689"/>
                  </a:cubicBezTo>
                  <a:cubicBezTo>
                    <a:pt x="1186" y="14594"/>
                    <a:pt x="1317" y="14499"/>
                    <a:pt x="1447" y="14404"/>
                  </a:cubicBezTo>
                  <a:cubicBezTo>
                    <a:pt x="1756" y="14167"/>
                    <a:pt x="2064" y="13871"/>
                    <a:pt x="2195" y="13503"/>
                  </a:cubicBezTo>
                  <a:cubicBezTo>
                    <a:pt x="2325" y="13100"/>
                    <a:pt x="2278" y="12661"/>
                    <a:pt x="2123" y="12281"/>
                  </a:cubicBezTo>
                  <a:cubicBezTo>
                    <a:pt x="1851" y="11665"/>
                    <a:pt x="1234" y="11321"/>
                    <a:pt x="843" y="10787"/>
                  </a:cubicBezTo>
                  <a:cubicBezTo>
                    <a:pt x="593" y="10467"/>
                    <a:pt x="356" y="10063"/>
                    <a:pt x="475" y="9636"/>
                  </a:cubicBezTo>
                  <a:cubicBezTo>
                    <a:pt x="593" y="9115"/>
                    <a:pt x="1092" y="8818"/>
                    <a:pt x="1554" y="8616"/>
                  </a:cubicBezTo>
                  <a:cubicBezTo>
                    <a:pt x="2432" y="8261"/>
                    <a:pt x="3369" y="8130"/>
                    <a:pt x="4258" y="7822"/>
                  </a:cubicBezTo>
                  <a:cubicBezTo>
                    <a:pt x="5231" y="7454"/>
                    <a:pt x="6251" y="6897"/>
                    <a:pt x="6749" y="5924"/>
                  </a:cubicBezTo>
                  <a:cubicBezTo>
                    <a:pt x="7069" y="5260"/>
                    <a:pt x="6939" y="4501"/>
                    <a:pt x="6962" y="3789"/>
                  </a:cubicBezTo>
                  <a:cubicBezTo>
                    <a:pt x="6974" y="3078"/>
                    <a:pt x="7069" y="2366"/>
                    <a:pt x="7223" y="1678"/>
                  </a:cubicBezTo>
                  <a:cubicBezTo>
                    <a:pt x="7306" y="1346"/>
                    <a:pt x="7437" y="1038"/>
                    <a:pt x="7639" y="777"/>
                  </a:cubicBezTo>
                  <a:cubicBezTo>
                    <a:pt x="7828" y="539"/>
                    <a:pt x="8054" y="302"/>
                    <a:pt x="8338" y="172"/>
                  </a:cubicBezTo>
                  <a:cubicBezTo>
                    <a:pt x="8445" y="129"/>
                    <a:pt x="8408" y="0"/>
                    <a:pt x="8322" y="0"/>
                  </a:cubicBezTo>
                  <a:close/>
                </a:path>
              </a:pathLst>
            </a:custGeom>
            <a:solidFill>
              <a:srgbClr val="4F2A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 name="Google Shape;2865;p72">
              <a:extLst>
                <a:ext uri="{FF2B5EF4-FFF2-40B4-BE49-F238E27FC236}">
                  <a16:creationId xmlns:a16="http://schemas.microsoft.com/office/drawing/2014/main" id="{8E076408-F961-E93A-57D5-8EAF3E764078}"/>
                </a:ext>
              </a:extLst>
            </p:cNvPr>
            <p:cNvSpPr/>
            <p:nvPr/>
          </p:nvSpPr>
          <p:spPr>
            <a:xfrm>
              <a:off x="3661000" y="2511450"/>
              <a:ext cx="227150" cy="545725"/>
            </a:xfrm>
            <a:custGeom>
              <a:avLst/>
              <a:gdLst/>
              <a:ahLst/>
              <a:cxnLst/>
              <a:rect l="l" t="t" r="r" b="b"/>
              <a:pathLst>
                <a:path w="9086" h="21829" extrusionOk="0">
                  <a:moveTo>
                    <a:pt x="8931" y="1"/>
                  </a:moveTo>
                  <a:cubicBezTo>
                    <a:pt x="8718" y="1"/>
                    <a:pt x="8848" y="309"/>
                    <a:pt x="8812" y="452"/>
                  </a:cubicBezTo>
                  <a:cubicBezTo>
                    <a:pt x="8729" y="1412"/>
                    <a:pt x="8552" y="2432"/>
                    <a:pt x="7923" y="3203"/>
                  </a:cubicBezTo>
                  <a:cubicBezTo>
                    <a:pt x="7069" y="4188"/>
                    <a:pt x="5693" y="4437"/>
                    <a:pt x="4685" y="5219"/>
                  </a:cubicBezTo>
                  <a:cubicBezTo>
                    <a:pt x="3867" y="5836"/>
                    <a:pt x="3345" y="6904"/>
                    <a:pt x="3546" y="7936"/>
                  </a:cubicBezTo>
                  <a:cubicBezTo>
                    <a:pt x="3701" y="8861"/>
                    <a:pt x="4234" y="9679"/>
                    <a:pt x="4400" y="10604"/>
                  </a:cubicBezTo>
                  <a:cubicBezTo>
                    <a:pt x="4910" y="12395"/>
                    <a:pt x="2135" y="12099"/>
                    <a:pt x="2277" y="13712"/>
                  </a:cubicBezTo>
                  <a:cubicBezTo>
                    <a:pt x="2337" y="14921"/>
                    <a:pt x="3594" y="15787"/>
                    <a:pt x="3404" y="17056"/>
                  </a:cubicBezTo>
                  <a:cubicBezTo>
                    <a:pt x="3048" y="18527"/>
                    <a:pt x="1649" y="18313"/>
                    <a:pt x="759" y="19215"/>
                  </a:cubicBezTo>
                  <a:cubicBezTo>
                    <a:pt x="0" y="19998"/>
                    <a:pt x="380" y="21338"/>
                    <a:pt x="1305" y="21812"/>
                  </a:cubicBezTo>
                  <a:cubicBezTo>
                    <a:pt x="1323" y="21823"/>
                    <a:pt x="1345" y="21829"/>
                    <a:pt x="1367" y="21829"/>
                  </a:cubicBezTo>
                  <a:cubicBezTo>
                    <a:pt x="1417" y="21829"/>
                    <a:pt x="1470" y="21802"/>
                    <a:pt x="1495" y="21753"/>
                  </a:cubicBezTo>
                  <a:cubicBezTo>
                    <a:pt x="1578" y="21575"/>
                    <a:pt x="1317" y="21528"/>
                    <a:pt x="1234" y="21421"/>
                  </a:cubicBezTo>
                  <a:cubicBezTo>
                    <a:pt x="332" y="20733"/>
                    <a:pt x="522" y="19416"/>
                    <a:pt x="1554" y="18989"/>
                  </a:cubicBezTo>
                  <a:cubicBezTo>
                    <a:pt x="1969" y="18776"/>
                    <a:pt x="2420" y="18645"/>
                    <a:pt x="2823" y="18408"/>
                  </a:cubicBezTo>
                  <a:cubicBezTo>
                    <a:pt x="3274" y="18041"/>
                    <a:pt x="3677" y="17507"/>
                    <a:pt x="3712" y="16914"/>
                  </a:cubicBezTo>
                  <a:cubicBezTo>
                    <a:pt x="3807" y="15763"/>
                    <a:pt x="2811" y="14957"/>
                    <a:pt x="2598" y="13889"/>
                  </a:cubicBezTo>
                  <a:cubicBezTo>
                    <a:pt x="2265" y="12300"/>
                    <a:pt x="5041" y="12727"/>
                    <a:pt x="4768" y="10818"/>
                  </a:cubicBezTo>
                  <a:cubicBezTo>
                    <a:pt x="4661" y="9371"/>
                    <a:pt x="3357" y="7971"/>
                    <a:pt x="4092" y="6512"/>
                  </a:cubicBezTo>
                  <a:cubicBezTo>
                    <a:pt x="4851" y="4911"/>
                    <a:pt x="6986" y="4852"/>
                    <a:pt x="8065" y="3547"/>
                  </a:cubicBezTo>
                  <a:cubicBezTo>
                    <a:pt x="8694" y="2812"/>
                    <a:pt x="8884" y="1804"/>
                    <a:pt x="8978" y="855"/>
                  </a:cubicBezTo>
                  <a:cubicBezTo>
                    <a:pt x="8978" y="713"/>
                    <a:pt x="9085" y="36"/>
                    <a:pt x="8931" y="1"/>
                  </a:cubicBezTo>
                  <a:close/>
                </a:path>
              </a:pathLst>
            </a:custGeom>
            <a:solidFill>
              <a:srgbClr val="4F2A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1" name="Google Shape;2866;p72">
              <a:extLst>
                <a:ext uri="{FF2B5EF4-FFF2-40B4-BE49-F238E27FC236}">
                  <a16:creationId xmlns:a16="http://schemas.microsoft.com/office/drawing/2014/main" id="{CCC497CF-BF98-326B-8380-F0153203256D}"/>
                </a:ext>
              </a:extLst>
            </p:cNvPr>
            <p:cNvSpPr/>
            <p:nvPr/>
          </p:nvSpPr>
          <p:spPr>
            <a:xfrm>
              <a:off x="3752900" y="2837425"/>
              <a:ext cx="144300" cy="337475"/>
            </a:xfrm>
            <a:custGeom>
              <a:avLst/>
              <a:gdLst/>
              <a:ahLst/>
              <a:cxnLst/>
              <a:rect l="l" t="t" r="r" b="b"/>
              <a:pathLst>
                <a:path w="5772" h="13499" extrusionOk="0">
                  <a:moveTo>
                    <a:pt x="5582" y="1"/>
                  </a:moveTo>
                  <a:cubicBezTo>
                    <a:pt x="5514" y="1"/>
                    <a:pt x="5457" y="66"/>
                    <a:pt x="5504" y="186"/>
                  </a:cubicBezTo>
                  <a:cubicBezTo>
                    <a:pt x="5374" y="1289"/>
                    <a:pt x="4413" y="1977"/>
                    <a:pt x="3713" y="2724"/>
                  </a:cubicBezTo>
                  <a:cubicBezTo>
                    <a:pt x="3002" y="3472"/>
                    <a:pt x="2598" y="4634"/>
                    <a:pt x="3108" y="5583"/>
                  </a:cubicBezTo>
                  <a:cubicBezTo>
                    <a:pt x="3630" y="6626"/>
                    <a:pt x="4757" y="7421"/>
                    <a:pt x="4366" y="8738"/>
                  </a:cubicBezTo>
                  <a:cubicBezTo>
                    <a:pt x="3879" y="9936"/>
                    <a:pt x="2159" y="9354"/>
                    <a:pt x="1329" y="10173"/>
                  </a:cubicBezTo>
                  <a:cubicBezTo>
                    <a:pt x="511" y="10896"/>
                    <a:pt x="1151" y="11881"/>
                    <a:pt x="535" y="12675"/>
                  </a:cubicBezTo>
                  <a:cubicBezTo>
                    <a:pt x="487" y="12877"/>
                    <a:pt x="1" y="13292"/>
                    <a:pt x="191" y="13458"/>
                  </a:cubicBezTo>
                  <a:cubicBezTo>
                    <a:pt x="218" y="13486"/>
                    <a:pt x="247" y="13499"/>
                    <a:pt x="280" y="13499"/>
                  </a:cubicBezTo>
                  <a:cubicBezTo>
                    <a:pt x="559" y="13499"/>
                    <a:pt x="1009" y="12532"/>
                    <a:pt x="1116" y="12319"/>
                  </a:cubicBezTo>
                  <a:cubicBezTo>
                    <a:pt x="1329" y="11454"/>
                    <a:pt x="902" y="10529"/>
                    <a:pt x="2053" y="10149"/>
                  </a:cubicBezTo>
                  <a:cubicBezTo>
                    <a:pt x="3440" y="9793"/>
                    <a:pt x="4994" y="9864"/>
                    <a:pt x="4781" y="7931"/>
                  </a:cubicBezTo>
                  <a:cubicBezTo>
                    <a:pt x="4698" y="6662"/>
                    <a:pt x="3274" y="5986"/>
                    <a:pt x="3179" y="4729"/>
                  </a:cubicBezTo>
                  <a:cubicBezTo>
                    <a:pt x="3096" y="2831"/>
                    <a:pt x="5480" y="2131"/>
                    <a:pt x="5706" y="329"/>
                  </a:cubicBezTo>
                  <a:cubicBezTo>
                    <a:pt x="5772" y="104"/>
                    <a:pt x="5668" y="1"/>
                    <a:pt x="5582" y="1"/>
                  </a:cubicBezTo>
                  <a:close/>
                </a:path>
              </a:pathLst>
            </a:custGeom>
            <a:solidFill>
              <a:srgbClr val="4F2A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 name="Google Shape;2867;p72">
              <a:extLst>
                <a:ext uri="{FF2B5EF4-FFF2-40B4-BE49-F238E27FC236}">
                  <a16:creationId xmlns:a16="http://schemas.microsoft.com/office/drawing/2014/main" id="{E5D99786-0E5D-2844-8630-F683B1DF484C}"/>
                </a:ext>
              </a:extLst>
            </p:cNvPr>
            <p:cNvSpPr/>
            <p:nvPr/>
          </p:nvSpPr>
          <p:spPr>
            <a:xfrm>
              <a:off x="3767725" y="2830800"/>
              <a:ext cx="107675" cy="218050"/>
            </a:xfrm>
            <a:custGeom>
              <a:avLst/>
              <a:gdLst/>
              <a:ahLst/>
              <a:cxnLst/>
              <a:rect l="l" t="t" r="r" b="b"/>
              <a:pathLst>
                <a:path w="4307" h="8722" extrusionOk="0">
                  <a:moveTo>
                    <a:pt x="4057" y="1"/>
                  </a:moveTo>
                  <a:cubicBezTo>
                    <a:pt x="3986" y="1"/>
                    <a:pt x="3950" y="72"/>
                    <a:pt x="3962" y="143"/>
                  </a:cubicBezTo>
                  <a:cubicBezTo>
                    <a:pt x="3927" y="297"/>
                    <a:pt x="3856" y="451"/>
                    <a:pt x="3773" y="594"/>
                  </a:cubicBezTo>
                  <a:cubicBezTo>
                    <a:pt x="3037" y="1625"/>
                    <a:pt x="1697" y="1993"/>
                    <a:pt x="890" y="2954"/>
                  </a:cubicBezTo>
                  <a:cubicBezTo>
                    <a:pt x="238" y="3689"/>
                    <a:pt x="416" y="4591"/>
                    <a:pt x="985" y="5302"/>
                  </a:cubicBezTo>
                  <a:cubicBezTo>
                    <a:pt x="1377" y="5919"/>
                    <a:pt x="1792" y="6832"/>
                    <a:pt x="1294" y="7496"/>
                  </a:cubicBezTo>
                  <a:cubicBezTo>
                    <a:pt x="962" y="7840"/>
                    <a:pt x="558" y="8113"/>
                    <a:pt x="179" y="8398"/>
                  </a:cubicBezTo>
                  <a:cubicBezTo>
                    <a:pt x="84" y="8445"/>
                    <a:pt x="1" y="8552"/>
                    <a:pt x="60" y="8659"/>
                  </a:cubicBezTo>
                  <a:cubicBezTo>
                    <a:pt x="84" y="8703"/>
                    <a:pt x="121" y="8721"/>
                    <a:pt x="168" y="8721"/>
                  </a:cubicBezTo>
                  <a:cubicBezTo>
                    <a:pt x="425" y="8721"/>
                    <a:pt x="971" y="8156"/>
                    <a:pt x="1151" y="8066"/>
                  </a:cubicBezTo>
                  <a:cubicBezTo>
                    <a:pt x="1982" y="7556"/>
                    <a:pt x="1970" y="6476"/>
                    <a:pt x="1566" y="5694"/>
                  </a:cubicBezTo>
                  <a:cubicBezTo>
                    <a:pt x="1377" y="5243"/>
                    <a:pt x="1009" y="4875"/>
                    <a:pt x="831" y="4413"/>
                  </a:cubicBezTo>
                  <a:cubicBezTo>
                    <a:pt x="463" y="2895"/>
                    <a:pt x="2444" y="2278"/>
                    <a:pt x="3310" y="1424"/>
                  </a:cubicBezTo>
                  <a:cubicBezTo>
                    <a:pt x="3571" y="1187"/>
                    <a:pt x="3820" y="938"/>
                    <a:pt x="3986" y="629"/>
                  </a:cubicBezTo>
                  <a:cubicBezTo>
                    <a:pt x="4033" y="487"/>
                    <a:pt x="4306" y="48"/>
                    <a:pt x="4057" y="1"/>
                  </a:cubicBezTo>
                  <a:close/>
                </a:path>
              </a:pathLst>
            </a:custGeom>
            <a:solidFill>
              <a:srgbClr val="4F2A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 name="Google Shape;2868;p72">
              <a:extLst>
                <a:ext uri="{FF2B5EF4-FFF2-40B4-BE49-F238E27FC236}">
                  <a16:creationId xmlns:a16="http://schemas.microsoft.com/office/drawing/2014/main" id="{CEE458B9-1783-4FEB-9A6F-8ACE8F7FFE1C}"/>
                </a:ext>
              </a:extLst>
            </p:cNvPr>
            <p:cNvSpPr/>
            <p:nvPr/>
          </p:nvSpPr>
          <p:spPr>
            <a:xfrm>
              <a:off x="3791150" y="2526175"/>
              <a:ext cx="137025" cy="233200"/>
            </a:xfrm>
            <a:custGeom>
              <a:avLst/>
              <a:gdLst/>
              <a:ahLst/>
              <a:cxnLst/>
              <a:rect l="l" t="t" r="r" b="b"/>
              <a:pathLst>
                <a:path w="5481" h="9328" extrusionOk="0">
                  <a:moveTo>
                    <a:pt x="5109" y="0"/>
                  </a:moveTo>
                  <a:cubicBezTo>
                    <a:pt x="5012" y="0"/>
                    <a:pt x="4943" y="97"/>
                    <a:pt x="5065" y="207"/>
                  </a:cubicBezTo>
                  <a:cubicBezTo>
                    <a:pt x="5255" y="1274"/>
                    <a:pt x="4555" y="2330"/>
                    <a:pt x="3820" y="3041"/>
                  </a:cubicBezTo>
                  <a:cubicBezTo>
                    <a:pt x="3251" y="3563"/>
                    <a:pt x="2527" y="3871"/>
                    <a:pt x="1922" y="4322"/>
                  </a:cubicBezTo>
                  <a:cubicBezTo>
                    <a:pt x="890" y="5093"/>
                    <a:pt x="1" y="6279"/>
                    <a:pt x="36" y="7619"/>
                  </a:cubicBezTo>
                  <a:cubicBezTo>
                    <a:pt x="72" y="8165"/>
                    <a:pt x="214" y="8687"/>
                    <a:pt x="333" y="9220"/>
                  </a:cubicBezTo>
                  <a:cubicBezTo>
                    <a:pt x="352" y="9295"/>
                    <a:pt x="409" y="9328"/>
                    <a:pt x="469" y="9328"/>
                  </a:cubicBezTo>
                  <a:cubicBezTo>
                    <a:pt x="559" y="9328"/>
                    <a:pt x="653" y="9252"/>
                    <a:pt x="618" y="9137"/>
                  </a:cubicBezTo>
                  <a:cubicBezTo>
                    <a:pt x="511" y="8568"/>
                    <a:pt x="357" y="7987"/>
                    <a:pt x="369" y="7394"/>
                  </a:cubicBezTo>
                  <a:cubicBezTo>
                    <a:pt x="440" y="6635"/>
                    <a:pt x="819" y="5935"/>
                    <a:pt x="1317" y="5366"/>
                  </a:cubicBezTo>
                  <a:cubicBezTo>
                    <a:pt x="2207" y="4275"/>
                    <a:pt x="3713" y="3895"/>
                    <a:pt x="4532" y="2721"/>
                  </a:cubicBezTo>
                  <a:cubicBezTo>
                    <a:pt x="5053" y="2021"/>
                    <a:pt x="5480" y="1084"/>
                    <a:pt x="5302" y="195"/>
                  </a:cubicBezTo>
                  <a:cubicBezTo>
                    <a:pt x="5267" y="53"/>
                    <a:pt x="5180" y="0"/>
                    <a:pt x="5109" y="0"/>
                  </a:cubicBezTo>
                  <a:close/>
                </a:path>
              </a:pathLst>
            </a:custGeom>
            <a:solidFill>
              <a:srgbClr val="4F2A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 name="Google Shape;2869;p72">
              <a:extLst>
                <a:ext uri="{FF2B5EF4-FFF2-40B4-BE49-F238E27FC236}">
                  <a16:creationId xmlns:a16="http://schemas.microsoft.com/office/drawing/2014/main" id="{CAEE64D4-2F9E-11E5-5929-BD0B7F7B590B}"/>
                </a:ext>
              </a:extLst>
            </p:cNvPr>
            <p:cNvSpPr/>
            <p:nvPr/>
          </p:nvSpPr>
          <p:spPr>
            <a:xfrm>
              <a:off x="3766850" y="2792550"/>
              <a:ext cx="40050" cy="42350"/>
            </a:xfrm>
            <a:custGeom>
              <a:avLst/>
              <a:gdLst/>
              <a:ahLst/>
              <a:cxnLst/>
              <a:rect l="l" t="t" r="r" b="b"/>
              <a:pathLst>
                <a:path w="1602" h="1694" extrusionOk="0">
                  <a:moveTo>
                    <a:pt x="1388" y="1"/>
                  </a:moveTo>
                  <a:cubicBezTo>
                    <a:pt x="1317" y="1"/>
                    <a:pt x="1246" y="60"/>
                    <a:pt x="1246" y="143"/>
                  </a:cubicBezTo>
                  <a:cubicBezTo>
                    <a:pt x="1293" y="926"/>
                    <a:pt x="0" y="1329"/>
                    <a:pt x="226" y="1637"/>
                  </a:cubicBezTo>
                  <a:cubicBezTo>
                    <a:pt x="265" y="1677"/>
                    <a:pt x="306" y="1693"/>
                    <a:pt x="346" y="1693"/>
                  </a:cubicBezTo>
                  <a:cubicBezTo>
                    <a:pt x="487" y="1693"/>
                    <a:pt x="628" y="1500"/>
                    <a:pt x="748" y="1436"/>
                  </a:cubicBezTo>
                  <a:cubicBezTo>
                    <a:pt x="1044" y="1187"/>
                    <a:pt x="1376" y="926"/>
                    <a:pt x="1459" y="534"/>
                  </a:cubicBezTo>
                  <a:cubicBezTo>
                    <a:pt x="1471" y="368"/>
                    <a:pt x="1601" y="72"/>
                    <a:pt x="1388" y="1"/>
                  </a:cubicBezTo>
                  <a:close/>
                </a:path>
              </a:pathLst>
            </a:custGeom>
            <a:solidFill>
              <a:srgbClr val="4F2A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 name="Google Shape;2870;p72">
              <a:extLst>
                <a:ext uri="{FF2B5EF4-FFF2-40B4-BE49-F238E27FC236}">
                  <a16:creationId xmlns:a16="http://schemas.microsoft.com/office/drawing/2014/main" id="{3EFA9052-11EE-E0B0-5750-5259E9A6BA29}"/>
                </a:ext>
              </a:extLst>
            </p:cNvPr>
            <p:cNvSpPr/>
            <p:nvPr/>
          </p:nvSpPr>
          <p:spPr>
            <a:xfrm>
              <a:off x="3666925" y="2809275"/>
              <a:ext cx="39000" cy="104700"/>
            </a:xfrm>
            <a:custGeom>
              <a:avLst/>
              <a:gdLst/>
              <a:ahLst/>
              <a:cxnLst/>
              <a:rect l="l" t="t" r="r" b="b"/>
              <a:pathLst>
                <a:path w="1560" h="4188" extrusionOk="0">
                  <a:moveTo>
                    <a:pt x="1047" y="1"/>
                  </a:moveTo>
                  <a:cubicBezTo>
                    <a:pt x="1024" y="1"/>
                    <a:pt x="999" y="6"/>
                    <a:pt x="973" y="19"/>
                  </a:cubicBezTo>
                  <a:cubicBezTo>
                    <a:pt x="499" y="280"/>
                    <a:pt x="190" y="826"/>
                    <a:pt x="131" y="1348"/>
                  </a:cubicBezTo>
                  <a:cubicBezTo>
                    <a:pt x="0" y="2415"/>
                    <a:pt x="1008" y="3115"/>
                    <a:pt x="1258" y="4088"/>
                  </a:cubicBezTo>
                  <a:cubicBezTo>
                    <a:pt x="1276" y="4158"/>
                    <a:pt x="1330" y="4187"/>
                    <a:pt x="1385" y="4187"/>
                  </a:cubicBezTo>
                  <a:cubicBezTo>
                    <a:pt x="1470" y="4187"/>
                    <a:pt x="1559" y="4117"/>
                    <a:pt x="1530" y="4016"/>
                  </a:cubicBezTo>
                  <a:cubicBezTo>
                    <a:pt x="1352" y="3412"/>
                    <a:pt x="1044" y="2878"/>
                    <a:pt x="700" y="2368"/>
                  </a:cubicBezTo>
                  <a:cubicBezTo>
                    <a:pt x="238" y="1692"/>
                    <a:pt x="392" y="707"/>
                    <a:pt x="1056" y="221"/>
                  </a:cubicBezTo>
                  <a:cubicBezTo>
                    <a:pt x="1260" y="221"/>
                    <a:pt x="1192" y="1"/>
                    <a:pt x="1047" y="1"/>
                  </a:cubicBezTo>
                  <a:close/>
                </a:path>
              </a:pathLst>
            </a:custGeom>
            <a:solidFill>
              <a:srgbClr val="4F2A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 name="Google Shape;2871;p72">
              <a:extLst>
                <a:ext uri="{FF2B5EF4-FFF2-40B4-BE49-F238E27FC236}">
                  <a16:creationId xmlns:a16="http://schemas.microsoft.com/office/drawing/2014/main" id="{354EB227-762B-9BFA-0F5D-51E8A410F0B2}"/>
                </a:ext>
              </a:extLst>
            </p:cNvPr>
            <p:cNvSpPr/>
            <p:nvPr/>
          </p:nvSpPr>
          <p:spPr>
            <a:xfrm>
              <a:off x="3880400" y="2414625"/>
              <a:ext cx="93275" cy="75825"/>
            </a:xfrm>
            <a:custGeom>
              <a:avLst/>
              <a:gdLst/>
              <a:ahLst/>
              <a:cxnLst/>
              <a:rect l="l" t="t" r="r" b="b"/>
              <a:pathLst>
                <a:path w="3731" h="3033" extrusionOk="0">
                  <a:moveTo>
                    <a:pt x="3302" y="0"/>
                  </a:moveTo>
                  <a:cubicBezTo>
                    <a:pt x="2031" y="0"/>
                    <a:pt x="855" y="1023"/>
                    <a:pt x="369" y="2142"/>
                  </a:cubicBezTo>
                  <a:cubicBezTo>
                    <a:pt x="333" y="2356"/>
                    <a:pt x="1" y="2949"/>
                    <a:pt x="321" y="3032"/>
                  </a:cubicBezTo>
                  <a:cubicBezTo>
                    <a:pt x="326" y="3032"/>
                    <a:pt x="330" y="3032"/>
                    <a:pt x="335" y="3032"/>
                  </a:cubicBezTo>
                  <a:cubicBezTo>
                    <a:pt x="522" y="3032"/>
                    <a:pt x="512" y="2792"/>
                    <a:pt x="558" y="2664"/>
                  </a:cubicBezTo>
                  <a:cubicBezTo>
                    <a:pt x="629" y="2451"/>
                    <a:pt x="712" y="2249"/>
                    <a:pt x="819" y="2047"/>
                  </a:cubicBezTo>
                  <a:cubicBezTo>
                    <a:pt x="1353" y="1122"/>
                    <a:pt x="2302" y="280"/>
                    <a:pt x="3405" y="256"/>
                  </a:cubicBezTo>
                  <a:cubicBezTo>
                    <a:pt x="3445" y="274"/>
                    <a:pt x="3481" y="281"/>
                    <a:pt x="3512" y="281"/>
                  </a:cubicBezTo>
                  <a:cubicBezTo>
                    <a:pt x="3697" y="281"/>
                    <a:pt x="3731" y="28"/>
                    <a:pt x="3488" y="7"/>
                  </a:cubicBezTo>
                  <a:cubicBezTo>
                    <a:pt x="3426" y="2"/>
                    <a:pt x="3363" y="0"/>
                    <a:pt x="3302" y="0"/>
                  </a:cubicBezTo>
                  <a:close/>
                </a:path>
              </a:pathLst>
            </a:custGeom>
            <a:solidFill>
              <a:srgbClr val="4F2A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 name="Google Shape;2872;p72">
              <a:extLst>
                <a:ext uri="{FF2B5EF4-FFF2-40B4-BE49-F238E27FC236}">
                  <a16:creationId xmlns:a16="http://schemas.microsoft.com/office/drawing/2014/main" id="{28653247-269A-432E-499C-8F5D38909E65}"/>
                </a:ext>
              </a:extLst>
            </p:cNvPr>
            <p:cNvSpPr/>
            <p:nvPr/>
          </p:nvSpPr>
          <p:spPr>
            <a:xfrm>
              <a:off x="3914500" y="2437925"/>
              <a:ext cx="67750" cy="78025"/>
            </a:xfrm>
            <a:custGeom>
              <a:avLst/>
              <a:gdLst/>
              <a:ahLst/>
              <a:cxnLst/>
              <a:rect l="l" t="t" r="r" b="b"/>
              <a:pathLst>
                <a:path w="2710" h="3121" extrusionOk="0">
                  <a:moveTo>
                    <a:pt x="2586" y="0"/>
                  </a:moveTo>
                  <a:cubicBezTo>
                    <a:pt x="1417" y="0"/>
                    <a:pt x="473" y="1150"/>
                    <a:pt x="274" y="2242"/>
                  </a:cubicBezTo>
                  <a:cubicBezTo>
                    <a:pt x="274" y="2467"/>
                    <a:pt x="1" y="3037"/>
                    <a:pt x="309" y="3120"/>
                  </a:cubicBezTo>
                  <a:cubicBezTo>
                    <a:pt x="314" y="3120"/>
                    <a:pt x="318" y="3120"/>
                    <a:pt x="323" y="3120"/>
                  </a:cubicBezTo>
                  <a:cubicBezTo>
                    <a:pt x="556" y="3120"/>
                    <a:pt x="512" y="2820"/>
                    <a:pt x="558" y="2669"/>
                  </a:cubicBezTo>
                  <a:cubicBezTo>
                    <a:pt x="594" y="2456"/>
                    <a:pt x="653" y="2242"/>
                    <a:pt x="712" y="2029"/>
                  </a:cubicBezTo>
                  <a:cubicBezTo>
                    <a:pt x="961" y="1163"/>
                    <a:pt x="1638" y="356"/>
                    <a:pt x="2551" y="167"/>
                  </a:cubicBezTo>
                  <a:cubicBezTo>
                    <a:pt x="2559" y="168"/>
                    <a:pt x="2567" y="169"/>
                    <a:pt x="2574" y="169"/>
                  </a:cubicBezTo>
                  <a:cubicBezTo>
                    <a:pt x="2666" y="169"/>
                    <a:pt x="2710" y="44"/>
                    <a:pt x="2622" y="1"/>
                  </a:cubicBezTo>
                  <a:cubicBezTo>
                    <a:pt x="2610" y="0"/>
                    <a:pt x="2598" y="0"/>
                    <a:pt x="2586" y="0"/>
                  </a:cubicBezTo>
                  <a:close/>
                </a:path>
              </a:pathLst>
            </a:custGeom>
            <a:solidFill>
              <a:srgbClr val="4F2A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 name="Google Shape;2873;p72">
              <a:extLst>
                <a:ext uri="{FF2B5EF4-FFF2-40B4-BE49-F238E27FC236}">
                  <a16:creationId xmlns:a16="http://schemas.microsoft.com/office/drawing/2014/main" id="{CA748A85-4A8B-724D-0451-A468CD142A61}"/>
                </a:ext>
              </a:extLst>
            </p:cNvPr>
            <p:cNvSpPr/>
            <p:nvPr/>
          </p:nvSpPr>
          <p:spPr>
            <a:xfrm>
              <a:off x="3905325" y="2389725"/>
              <a:ext cx="106875" cy="22725"/>
            </a:xfrm>
            <a:custGeom>
              <a:avLst/>
              <a:gdLst/>
              <a:ahLst/>
              <a:cxnLst/>
              <a:rect l="l" t="t" r="r" b="b"/>
              <a:pathLst>
                <a:path w="4275" h="909" extrusionOk="0">
                  <a:moveTo>
                    <a:pt x="2598" y="0"/>
                  </a:moveTo>
                  <a:cubicBezTo>
                    <a:pt x="1874" y="0"/>
                    <a:pt x="1159" y="129"/>
                    <a:pt x="522" y="517"/>
                  </a:cubicBezTo>
                  <a:cubicBezTo>
                    <a:pt x="403" y="588"/>
                    <a:pt x="0" y="742"/>
                    <a:pt x="214" y="909"/>
                  </a:cubicBezTo>
                  <a:cubicBezTo>
                    <a:pt x="1095" y="418"/>
                    <a:pt x="1823" y="254"/>
                    <a:pt x="2640" y="254"/>
                  </a:cubicBezTo>
                  <a:cubicBezTo>
                    <a:pt x="3088" y="254"/>
                    <a:pt x="3562" y="303"/>
                    <a:pt x="4104" y="375"/>
                  </a:cubicBezTo>
                  <a:cubicBezTo>
                    <a:pt x="4112" y="376"/>
                    <a:pt x="4119" y="377"/>
                    <a:pt x="4126" y="377"/>
                  </a:cubicBezTo>
                  <a:cubicBezTo>
                    <a:pt x="4260" y="377"/>
                    <a:pt x="4275" y="172"/>
                    <a:pt x="4139" y="149"/>
                  </a:cubicBezTo>
                  <a:cubicBezTo>
                    <a:pt x="3636" y="66"/>
                    <a:pt x="3115" y="0"/>
                    <a:pt x="2598" y="0"/>
                  </a:cubicBezTo>
                  <a:close/>
                </a:path>
              </a:pathLst>
            </a:custGeom>
            <a:solidFill>
              <a:srgbClr val="4F2A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 name="Google Shape;2874;p72">
              <a:extLst>
                <a:ext uri="{FF2B5EF4-FFF2-40B4-BE49-F238E27FC236}">
                  <a16:creationId xmlns:a16="http://schemas.microsoft.com/office/drawing/2014/main" id="{DD6D7B7F-5998-B781-0FD1-D43A626EACBF}"/>
                </a:ext>
              </a:extLst>
            </p:cNvPr>
            <p:cNvSpPr/>
            <p:nvPr/>
          </p:nvSpPr>
          <p:spPr>
            <a:xfrm>
              <a:off x="3867950" y="2449200"/>
              <a:ext cx="134950" cy="235925"/>
            </a:xfrm>
            <a:custGeom>
              <a:avLst/>
              <a:gdLst/>
              <a:ahLst/>
              <a:cxnLst/>
              <a:rect l="l" t="t" r="r" b="b"/>
              <a:pathLst>
                <a:path w="5398" h="9437" extrusionOk="0">
                  <a:moveTo>
                    <a:pt x="5314" y="0"/>
                  </a:moveTo>
                  <a:cubicBezTo>
                    <a:pt x="4887" y="48"/>
                    <a:pt x="4543" y="392"/>
                    <a:pt x="4235" y="676"/>
                  </a:cubicBezTo>
                  <a:cubicBezTo>
                    <a:pt x="3144" y="1661"/>
                    <a:pt x="3476" y="3084"/>
                    <a:pt x="3274" y="4377"/>
                  </a:cubicBezTo>
                  <a:cubicBezTo>
                    <a:pt x="3144" y="5005"/>
                    <a:pt x="2930" y="5669"/>
                    <a:pt x="2432" y="6108"/>
                  </a:cubicBezTo>
                  <a:cubicBezTo>
                    <a:pt x="1566" y="6808"/>
                    <a:pt x="570" y="7425"/>
                    <a:pt x="333" y="8599"/>
                  </a:cubicBezTo>
                  <a:cubicBezTo>
                    <a:pt x="285" y="8848"/>
                    <a:pt x="1" y="9299"/>
                    <a:pt x="357" y="9429"/>
                  </a:cubicBezTo>
                  <a:cubicBezTo>
                    <a:pt x="380" y="9434"/>
                    <a:pt x="401" y="9437"/>
                    <a:pt x="421" y="9437"/>
                  </a:cubicBezTo>
                  <a:cubicBezTo>
                    <a:pt x="624" y="9437"/>
                    <a:pt x="658" y="9175"/>
                    <a:pt x="712" y="9002"/>
                  </a:cubicBezTo>
                  <a:cubicBezTo>
                    <a:pt x="843" y="8623"/>
                    <a:pt x="961" y="8208"/>
                    <a:pt x="1187" y="7864"/>
                  </a:cubicBezTo>
                  <a:cubicBezTo>
                    <a:pt x="1649" y="7152"/>
                    <a:pt x="2444" y="6749"/>
                    <a:pt x="2954" y="6085"/>
                  </a:cubicBezTo>
                  <a:cubicBezTo>
                    <a:pt x="3322" y="5563"/>
                    <a:pt x="3500" y="4934"/>
                    <a:pt x="3594" y="4306"/>
                  </a:cubicBezTo>
                  <a:cubicBezTo>
                    <a:pt x="3760" y="2574"/>
                    <a:pt x="3345" y="1329"/>
                    <a:pt x="5124" y="237"/>
                  </a:cubicBezTo>
                  <a:cubicBezTo>
                    <a:pt x="5207" y="166"/>
                    <a:pt x="5373" y="226"/>
                    <a:pt x="5397" y="107"/>
                  </a:cubicBezTo>
                  <a:cubicBezTo>
                    <a:pt x="5397" y="48"/>
                    <a:pt x="5362" y="12"/>
                    <a:pt x="5314" y="0"/>
                  </a:cubicBezTo>
                  <a:close/>
                </a:path>
              </a:pathLst>
            </a:custGeom>
            <a:solidFill>
              <a:srgbClr val="4F2A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 name="Google Shape;2875;p72">
              <a:extLst>
                <a:ext uri="{FF2B5EF4-FFF2-40B4-BE49-F238E27FC236}">
                  <a16:creationId xmlns:a16="http://schemas.microsoft.com/office/drawing/2014/main" id="{EBEC6D3D-01C5-437E-6660-1793828E4EB9}"/>
                </a:ext>
              </a:extLst>
            </p:cNvPr>
            <p:cNvSpPr/>
            <p:nvPr/>
          </p:nvSpPr>
          <p:spPr>
            <a:xfrm>
              <a:off x="3908275" y="2460425"/>
              <a:ext cx="138800" cy="233975"/>
            </a:xfrm>
            <a:custGeom>
              <a:avLst/>
              <a:gdLst/>
              <a:ahLst/>
              <a:cxnLst/>
              <a:rect l="l" t="t" r="r" b="b"/>
              <a:pathLst>
                <a:path w="5552" h="9359" extrusionOk="0">
                  <a:moveTo>
                    <a:pt x="5400" y="0"/>
                  </a:moveTo>
                  <a:cubicBezTo>
                    <a:pt x="5213" y="0"/>
                    <a:pt x="4891" y="189"/>
                    <a:pt x="4757" y="215"/>
                  </a:cubicBezTo>
                  <a:cubicBezTo>
                    <a:pt x="3618" y="619"/>
                    <a:pt x="2764" y="1627"/>
                    <a:pt x="2480" y="2789"/>
                  </a:cubicBezTo>
                  <a:cubicBezTo>
                    <a:pt x="2302" y="3726"/>
                    <a:pt x="2290" y="4699"/>
                    <a:pt x="1993" y="5612"/>
                  </a:cubicBezTo>
                  <a:cubicBezTo>
                    <a:pt x="1709" y="6490"/>
                    <a:pt x="1400" y="7391"/>
                    <a:pt x="878" y="8162"/>
                  </a:cubicBezTo>
                  <a:cubicBezTo>
                    <a:pt x="772" y="8387"/>
                    <a:pt x="1" y="9170"/>
                    <a:pt x="119" y="9324"/>
                  </a:cubicBezTo>
                  <a:cubicBezTo>
                    <a:pt x="135" y="9348"/>
                    <a:pt x="160" y="9359"/>
                    <a:pt x="185" y="9359"/>
                  </a:cubicBezTo>
                  <a:cubicBezTo>
                    <a:pt x="234" y="9359"/>
                    <a:pt x="285" y="9320"/>
                    <a:pt x="285" y="9265"/>
                  </a:cubicBezTo>
                  <a:cubicBezTo>
                    <a:pt x="1317" y="8174"/>
                    <a:pt x="2005" y="6822"/>
                    <a:pt x="2385" y="5375"/>
                  </a:cubicBezTo>
                  <a:cubicBezTo>
                    <a:pt x="2598" y="4580"/>
                    <a:pt x="2646" y="3750"/>
                    <a:pt x="2800" y="2955"/>
                  </a:cubicBezTo>
                  <a:cubicBezTo>
                    <a:pt x="3084" y="1923"/>
                    <a:pt x="3760" y="963"/>
                    <a:pt x="4745" y="512"/>
                  </a:cubicBezTo>
                  <a:cubicBezTo>
                    <a:pt x="4970" y="405"/>
                    <a:pt x="5207" y="298"/>
                    <a:pt x="5457" y="227"/>
                  </a:cubicBezTo>
                  <a:cubicBezTo>
                    <a:pt x="5516" y="204"/>
                    <a:pt x="5551" y="144"/>
                    <a:pt x="5528" y="73"/>
                  </a:cubicBezTo>
                  <a:cubicBezTo>
                    <a:pt x="5507" y="20"/>
                    <a:pt x="5461" y="0"/>
                    <a:pt x="5400" y="0"/>
                  </a:cubicBezTo>
                  <a:close/>
                </a:path>
              </a:pathLst>
            </a:custGeom>
            <a:solidFill>
              <a:srgbClr val="4F2A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 name="Google Shape;2876;p72">
              <a:extLst>
                <a:ext uri="{FF2B5EF4-FFF2-40B4-BE49-F238E27FC236}">
                  <a16:creationId xmlns:a16="http://schemas.microsoft.com/office/drawing/2014/main" id="{76152842-B14B-DFFA-59E8-0A4F61DDF07C}"/>
                </a:ext>
              </a:extLst>
            </p:cNvPr>
            <p:cNvSpPr/>
            <p:nvPr/>
          </p:nvSpPr>
          <p:spPr>
            <a:xfrm>
              <a:off x="3749050" y="2839575"/>
              <a:ext cx="19075" cy="59975"/>
            </a:xfrm>
            <a:custGeom>
              <a:avLst/>
              <a:gdLst/>
              <a:ahLst/>
              <a:cxnLst/>
              <a:rect l="l" t="t" r="r" b="b"/>
              <a:pathLst>
                <a:path w="763" h="2399" extrusionOk="0">
                  <a:moveTo>
                    <a:pt x="611" y="0"/>
                  </a:moveTo>
                  <a:cubicBezTo>
                    <a:pt x="487" y="0"/>
                    <a:pt x="384" y="134"/>
                    <a:pt x="309" y="219"/>
                  </a:cubicBezTo>
                  <a:cubicBezTo>
                    <a:pt x="202" y="349"/>
                    <a:pt x="143" y="515"/>
                    <a:pt x="107" y="681"/>
                  </a:cubicBezTo>
                  <a:cubicBezTo>
                    <a:pt x="1" y="1097"/>
                    <a:pt x="72" y="1535"/>
                    <a:pt x="226" y="1939"/>
                  </a:cubicBezTo>
                  <a:cubicBezTo>
                    <a:pt x="285" y="2057"/>
                    <a:pt x="333" y="2188"/>
                    <a:pt x="404" y="2294"/>
                  </a:cubicBezTo>
                  <a:cubicBezTo>
                    <a:pt x="428" y="2342"/>
                    <a:pt x="451" y="2366"/>
                    <a:pt x="499" y="2389"/>
                  </a:cubicBezTo>
                  <a:cubicBezTo>
                    <a:pt x="515" y="2395"/>
                    <a:pt x="532" y="2398"/>
                    <a:pt x="548" y="2398"/>
                  </a:cubicBezTo>
                  <a:cubicBezTo>
                    <a:pt x="662" y="2398"/>
                    <a:pt x="763" y="2266"/>
                    <a:pt x="700" y="2152"/>
                  </a:cubicBezTo>
                  <a:cubicBezTo>
                    <a:pt x="665" y="2093"/>
                    <a:pt x="641" y="2022"/>
                    <a:pt x="606" y="1950"/>
                  </a:cubicBezTo>
                  <a:cubicBezTo>
                    <a:pt x="392" y="1405"/>
                    <a:pt x="202" y="693"/>
                    <a:pt x="641" y="195"/>
                  </a:cubicBezTo>
                  <a:cubicBezTo>
                    <a:pt x="736" y="183"/>
                    <a:pt x="748" y="29"/>
                    <a:pt x="653" y="5"/>
                  </a:cubicBezTo>
                  <a:cubicBezTo>
                    <a:pt x="639" y="2"/>
                    <a:pt x="625" y="0"/>
                    <a:pt x="611" y="0"/>
                  </a:cubicBezTo>
                  <a:close/>
                </a:path>
              </a:pathLst>
            </a:custGeom>
            <a:solidFill>
              <a:srgbClr val="4F2A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 name="Google Shape;2877;p72">
              <a:extLst>
                <a:ext uri="{FF2B5EF4-FFF2-40B4-BE49-F238E27FC236}">
                  <a16:creationId xmlns:a16="http://schemas.microsoft.com/office/drawing/2014/main" id="{ABD14778-DFE7-F26D-1A5A-3DB6A2E416E5}"/>
                </a:ext>
              </a:extLst>
            </p:cNvPr>
            <p:cNvSpPr/>
            <p:nvPr/>
          </p:nvSpPr>
          <p:spPr>
            <a:xfrm>
              <a:off x="3773075" y="2832375"/>
              <a:ext cx="56050" cy="49750"/>
            </a:xfrm>
            <a:custGeom>
              <a:avLst/>
              <a:gdLst/>
              <a:ahLst/>
              <a:cxnLst/>
              <a:rect l="l" t="t" r="r" b="b"/>
              <a:pathLst>
                <a:path w="2242" h="1990" extrusionOk="0">
                  <a:moveTo>
                    <a:pt x="1967" y="1"/>
                  </a:moveTo>
                  <a:cubicBezTo>
                    <a:pt x="1925" y="1"/>
                    <a:pt x="1885" y="19"/>
                    <a:pt x="1862" y="56"/>
                  </a:cubicBezTo>
                  <a:cubicBezTo>
                    <a:pt x="1708" y="293"/>
                    <a:pt x="1542" y="519"/>
                    <a:pt x="1376" y="744"/>
                  </a:cubicBezTo>
                  <a:cubicBezTo>
                    <a:pt x="1293" y="1005"/>
                    <a:pt x="0" y="1835"/>
                    <a:pt x="451" y="1989"/>
                  </a:cubicBezTo>
                  <a:cubicBezTo>
                    <a:pt x="499" y="1989"/>
                    <a:pt x="546" y="1954"/>
                    <a:pt x="558" y="1906"/>
                  </a:cubicBezTo>
                  <a:cubicBezTo>
                    <a:pt x="866" y="1503"/>
                    <a:pt x="1376" y="1302"/>
                    <a:pt x="1637" y="839"/>
                  </a:cubicBezTo>
                  <a:cubicBezTo>
                    <a:pt x="1720" y="673"/>
                    <a:pt x="2242" y="139"/>
                    <a:pt x="2040" y="21"/>
                  </a:cubicBezTo>
                  <a:cubicBezTo>
                    <a:pt x="2018" y="7"/>
                    <a:pt x="1993" y="1"/>
                    <a:pt x="1967" y="1"/>
                  </a:cubicBezTo>
                  <a:close/>
                </a:path>
              </a:pathLst>
            </a:custGeom>
            <a:solidFill>
              <a:srgbClr val="4F2A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 name="Google Shape;2878;p72">
              <a:extLst>
                <a:ext uri="{FF2B5EF4-FFF2-40B4-BE49-F238E27FC236}">
                  <a16:creationId xmlns:a16="http://schemas.microsoft.com/office/drawing/2014/main" id="{590E761E-856C-69AE-85C9-3CE8C6532DA3}"/>
                </a:ext>
              </a:extLst>
            </p:cNvPr>
            <p:cNvSpPr/>
            <p:nvPr/>
          </p:nvSpPr>
          <p:spPr>
            <a:xfrm>
              <a:off x="3684700" y="2974200"/>
              <a:ext cx="75050" cy="200125"/>
            </a:xfrm>
            <a:custGeom>
              <a:avLst/>
              <a:gdLst/>
              <a:ahLst/>
              <a:cxnLst/>
              <a:rect l="l" t="t" r="r" b="b"/>
              <a:pathLst>
                <a:path w="3002" h="8005" extrusionOk="0">
                  <a:moveTo>
                    <a:pt x="2868" y="0"/>
                  </a:moveTo>
                  <a:cubicBezTo>
                    <a:pt x="2858" y="0"/>
                    <a:pt x="2847" y="2"/>
                    <a:pt x="2836" y="5"/>
                  </a:cubicBezTo>
                  <a:cubicBezTo>
                    <a:pt x="2421" y="135"/>
                    <a:pt x="2077" y="444"/>
                    <a:pt x="1792" y="764"/>
                  </a:cubicBezTo>
                  <a:cubicBezTo>
                    <a:pt x="1401" y="1238"/>
                    <a:pt x="1341" y="1915"/>
                    <a:pt x="1448" y="2508"/>
                  </a:cubicBezTo>
                  <a:cubicBezTo>
                    <a:pt x="1484" y="2899"/>
                    <a:pt x="1650" y="3290"/>
                    <a:pt x="1543" y="3682"/>
                  </a:cubicBezTo>
                  <a:cubicBezTo>
                    <a:pt x="1329" y="4215"/>
                    <a:pt x="736" y="4500"/>
                    <a:pt x="535" y="5046"/>
                  </a:cubicBezTo>
                  <a:cubicBezTo>
                    <a:pt x="203" y="5828"/>
                    <a:pt x="1" y="7098"/>
                    <a:pt x="701" y="7726"/>
                  </a:cubicBezTo>
                  <a:cubicBezTo>
                    <a:pt x="902" y="7857"/>
                    <a:pt x="1140" y="7940"/>
                    <a:pt x="1365" y="7999"/>
                  </a:cubicBezTo>
                  <a:cubicBezTo>
                    <a:pt x="1377" y="8003"/>
                    <a:pt x="1390" y="8004"/>
                    <a:pt x="1402" y="8004"/>
                  </a:cubicBezTo>
                  <a:cubicBezTo>
                    <a:pt x="1472" y="8004"/>
                    <a:pt x="1535" y="7951"/>
                    <a:pt x="1555" y="7880"/>
                  </a:cubicBezTo>
                  <a:cubicBezTo>
                    <a:pt x="1567" y="7809"/>
                    <a:pt x="1531" y="7726"/>
                    <a:pt x="1460" y="7702"/>
                  </a:cubicBezTo>
                  <a:cubicBezTo>
                    <a:pt x="1270" y="7643"/>
                    <a:pt x="1068" y="7572"/>
                    <a:pt x="914" y="7441"/>
                  </a:cubicBezTo>
                  <a:cubicBezTo>
                    <a:pt x="416" y="6872"/>
                    <a:pt x="594" y="5923"/>
                    <a:pt x="843" y="5271"/>
                  </a:cubicBezTo>
                  <a:cubicBezTo>
                    <a:pt x="1128" y="4571"/>
                    <a:pt x="2065" y="4215"/>
                    <a:pt x="1970" y="3350"/>
                  </a:cubicBezTo>
                  <a:cubicBezTo>
                    <a:pt x="1804" y="2140"/>
                    <a:pt x="1401" y="1215"/>
                    <a:pt x="2646" y="396"/>
                  </a:cubicBezTo>
                  <a:cubicBezTo>
                    <a:pt x="2717" y="349"/>
                    <a:pt x="2776" y="302"/>
                    <a:pt x="2859" y="266"/>
                  </a:cubicBezTo>
                  <a:cubicBezTo>
                    <a:pt x="2942" y="266"/>
                    <a:pt x="3002" y="207"/>
                    <a:pt x="3002" y="135"/>
                  </a:cubicBezTo>
                  <a:cubicBezTo>
                    <a:pt x="3002" y="63"/>
                    <a:pt x="2939" y="0"/>
                    <a:pt x="2868" y="0"/>
                  </a:cubicBezTo>
                  <a:close/>
                </a:path>
              </a:pathLst>
            </a:custGeom>
            <a:solidFill>
              <a:srgbClr val="4F2A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 name="Google Shape;2879;p72">
              <a:extLst>
                <a:ext uri="{FF2B5EF4-FFF2-40B4-BE49-F238E27FC236}">
                  <a16:creationId xmlns:a16="http://schemas.microsoft.com/office/drawing/2014/main" id="{72DC93B5-CA43-FA9B-0DA1-42FBA85B77F6}"/>
                </a:ext>
              </a:extLst>
            </p:cNvPr>
            <p:cNvSpPr/>
            <p:nvPr/>
          </p:nvSpPr>
          <p:spPr>
            <a:xfrm>
              <a:off x="4145500" y="2451175"/>
              <a:ext cx="155900" cy="161200"/>
            </a:xfrm>
            <a:custGeom>
              <a:avLst/>
              <a:gdLst/>
              <a:ahLst/>
              <a:cxnLst/>
              <a:rect l="l" t="t" r="r" b="b"/>
              <a:pathLst>
                <a:path w="6236" h="6448" extrusionOk="0">
                  <a:moveTo>
                    <a:pt x="1759" y="1"/>
                  </a:moveTo>
                  <a:cubicBezTo>
                    <a:pt x="1378" y="1"/>
                    <a:pt x="989" y="79"/>
                    <a:pt x="605" y="253"/>
                  </a:cubicBezTo>
                  <a:cubicBezTo>
                    <a:pt x="463" y="301"/>
                    <a:pt x="0" y="633"/>
                    <a:pt x="344" y="704"/>
                  </a:cubicBezTo>
                  <a:cubicBezTo>
                    <a:pt x="569" y="502"/>
                    <a:pt x="866" y="396"/>
                    <a:pt x="1174" y="336"/>
                  </a:cubicBezTo>
                  <a:cubicBezTo>
                    <a:pt x="1353" y="299"/>
                    <a:pt x="1530" y="281"/>
                    <a:pt x="1705" y="281"/>
                  </a:cubicBezTo>
                  <a:cubicBezTo>
                    <a:pt x="2902" y="281"/>
                    <a:pt x="3960" y="1121"/>
                    <a:pt x="4602" y="2115"/>
                  </a:cubicBezTo>
                  <a:cubicBezTo>
                    <a:pt x="5325" y="3396"/>
                    <a:pt x="5539" y="4891"/>
                    <a:pt x="5883" y="6314"/>
                  </a:cubicBezTo>
                  <a:cubicBezTo>
                    <a:pt x="5898" y="6406"/>
                    <a:pt x="5969" y="6447"/>
                    <a:pt x="6041" y="6447"/>
                  </a:cubicBezTo>
                  <a:cubicBezTo>
                    <a:pt x="6137" y="6447"/>
                    <a:pt x="6235" y="6376"/>
                    <a:pt x="6215" y="6255"/>
                  </a:cubicBezTo>
                  <a:cubicBezTo>
                    <a:pt x="6108" y="5602"/>
                    <a:pt x="5966" y="4950"/>
                    <a:pt x="5800" y="4310"/>
                  </a:cubicBezTo>
                  <a:cubicBezTo>
                    <a:pt x="5574" y="3467"/>
                    <a:pt x="5337" y="2602"/>
                    <a:pt x="4851" y="1866"/>
                  </a:cubicBezTo>
                  <a:cubicBezTo>
                    <a:pt x="4145" y="816"/>
                    <a:pt x="2989" y="1"/>
                    <a:pt x="1759" y="1"/>
                  </a:cubicBezTo>
                  <a:close/>
                </a:path>
              </a:pathLst>
            </a:custGeom>
            <a:solidFill>
              <a:srgbClr val="4F2A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 name="Google Shape;2880;p72">
              <a:extLst>
                <a:ext uri="{FF2B5EF4-FFF2-40B4-BE49-F238E27FC236}">
                  <a16:creationId xmlns:a16="http://schemas.microsoft.com/office/drawing/2014/main" id="{59535FE1-56E8-386B-C5BB-FFA90365CC7E}"/>
                </a:ext>
              </a:extLst>
            </p:cNvPr>
            <p:cNvSpPr/>
            <p:nvPr/>
          </p:nvSpPr>
          <p:spPr>
            <a:xfrm>
              <a:off x="4143125" y="2418925"/>
              <a:ext cx="76900" cy="14000"/>
            </a:xfrm>
            <a:custGeom>
              <a:avLst/>
              <a:gdLst/>
              <a:ahLst/>
              <a:cxnLst/>
              <a:rect l="l" t="t" r="r" b="b"/>
              <a:pathLst>
                <a:path w="3076" h="560" extrusionOk="0">
                  <a:moveTo>
                    <a:pt x="1546" y="0"/>
                  </a:moveTo>
                  <a:cubicBezTo>
                    <a:pt x="1232" y="0"/>
                    <a:pt x="920" y="47"/>
                    <a:pt x="617" y="156"/>
                  </a:cubicBezTo>
                  <a:cubicBezTo>
                    <a:pt x="486" y="215"/>
                    <a:pt x="0" y="322"/>
                    <a:pt x="119" y="523"/>
                  </a:cubicBezTo>
                  <a:cubicBezTo>
                    <a:pt x="140" y="549"/>
                    <a:pt x="165" y="559"/>
                    <a:pt x="192" y="559"/>
                  </a:cubicBezTo>
                  <a:cubicBezTo>
                    <a:pt x="227" y="559"/>
                    <a:pt x="263" y="543"/>
                    <a:pt x="297" y="523"/>
                  </a:cubicBezTo>
                  <a:cubicBezTo>
                    <a:pt x="679" y="340"/>
                    <a:pt x="1092" y="265"/>
                    <a:pt x="1510" y="265"/>
                  </a:cubicBezTo>
                  <a:cubicBezTo>
                    <a:pt x="1960" y="265"/>
                    <a:pt x="2416" y="352"/>
                    <a:pt x="2847" y="488"/>
                  </a:cubicBezTo>
                  <a:cubicBezTo>
                    <a:pt x="2865" y="497"/>
                    <a:pt x="2883" y="501"/>
                    <a:pt x="2899" y="501"/>
                  </a:cubicBezTo>
                  <a:cubicBezTo>
                    <a:pt x="3012" y="501"/>
                    <a:pt x="3076" y="314"/>
                    <a:pt x="2942" y="262"/>
                  </a:cubicBezTo>
                  <a:cubicBezTo>
                    <a:pt x="2493" y="106"/>
                    <a:pt x="2018" y="0"/>
                    <a:pt x="1546" y="0"/>
                  </a:cubicBezTo>
                  <a:close/>
                </a:path>
              </a:pathLst>
            </a:custGeom>
            <a:solidFill>
              <a:srgbClr val="4F2A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 name="Google Shape;2881;p72">
              <a:extLst>
                <a:ext uri="{FF2B5EF4-FFF2-40B4-BE49-F238E27FC236}">
                  <a16:creationId xmlns:a16="http://schemas.microsoft.com/office/drawing/2014/main" id="{57135CBA-EFD0-D13F-E0FF-0ADC6D8E776F}"/>
                </a:ext>
              </a:extLst>
            </p:cNvPr>
            <p:cNvSpPr/>
            <p:nvPr/>
          </p:nvSpPr>
          <p:spPr>
            <a:xfrm>
              <a:off x="4123550" y="2397550"/>
              <a:ext cx="39875" cy="17850"/>
            </a:xfrm>
            <a:custGeom>
              <a:avLst/>
              <a:gdLst/>
              <a:ahLst/>
              <a:cxnLst/>
              <a:rect l="l" t="t" r="r" b="b"/>
              <a:pathLst>
                <a:path w="1595" h="714" extrusionOk="0">
                  <a:moveTo>
                    <a:pt x="1445" y="1"/>
                  </a:moveTo>
                  <a:cubicBezTo>
                    <a:pt x="1438" y="1"/>
                    <a:pt x="1431" y="1"/>
                    <a:pt x="1424" y="2"/>
                  </a:cubicBezTo>
                  <a:cubicBezTo>
                    <a:pt x="1139" y="50"/>
                    <a:pt x="866" y="121"/>
                    <a:pt x="605" y="240"/>
                  </a:cubicBezTo>
                  <a:cubicBezTo>
                    <a:pt x="439" y="311"/>
                    <a:pt x="285" y="406"/>
                    <a:pt x="143" y="524"/>
                  </a:cubicBezTo>
                  <a:cubicBezTo>
                    <a:pt x="72" y="560"/>
                    <a:pt x="0" y="643"/>
                    <a:pt x="95" y="702"/>
                  </a:cubicBezTo>
                  <a:cubicBezTo>
                    <a:pt x="108" y="710"/>
                    <a:pt x="120" y="713"/>
                    <a:pt x="132" y="713"/>
                  </a:cubicBezTo>
                  <a:cubicBezTo>
                    <a:pt x="175" y="713"/>
                    <a:pt x="212" y="671"/>
                    <a:pt x="249" y="643"/>
                  </a:cubicBezTo>
                  <a:cubicBezTo>
                    <a:pt x="309" y="607"/>
                    <a:pt x="368" y="572"/>
                    <a:pt x="427" y="536"/>
                  </a:cubicBezTo>
                  <a:cubicBezTo>
                    <a:pt x="748" y="370"/>
                    <a:pt x="1103" y="287"/>
                    <a:pt x="1459" y="228"/>
                  </a:cubicBezTo>
                  <a:cubicBezTo>
                    <a:pt x="1594" y="194"/>
                    <a:pt x="1569" y="1"/>
                    <a:pt x="1445" y="1"/>
                  </a:cubicBezTo>
                  <a:close/>
                </a:path>
              </a:pathLst>
            </a:custGeom>
            <a:solidFill>
              <a:srgbClr val="4F2A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 name="Google Shape;2882;p72">
              <a:extLst>
                <a:ext uri="{FF2B5EF4-FFF2-40B4-BE49-F238E27FC236}">
                  <a16:creationId xmlns:a16="http://schemas.microsoft.com/office/drawing/2014/main" id="{E75C0F18-A3C5-C55E-554F-34827DF3E298}"/>
                </a:ext>
              </a:extLst>
            </p:cNvPr>
            <p:cNvSpPr/>
            <p:nvPr/>
          </p:nvSpPr>
          <p:spPr>
            <a:xfrm>
              <a:off x="3651200" y="2490950"/>
              <a:ext cx="176450" cy="209925"/>
            </a:xfrm>
            <a:custGeom>
              <a:avLst/>
              <a:gdLst/>
              <a:ahLst/>
              <a:cxnLst/>
              <a:rect l="l" t="t" r="r" b="b"/>
              <a:pathLst>
                <a:path w="7058" h="8397" extrusionOk="0">
                  <a:moveTo>
                    <a:pt x="6957" y="1"/>
                  </a:moveTo>
                  <a:cubicBezTo>
                    <a:pt x="6914" y="1"/>
                    <a:pt x="6874" y="31"/>
                    <a:pt x="6880" y="86"/>
                  </a:cubicBezTo>
                  <a:cubicBezTo>
                    <a:pt x="6904" y="465"/>
                    <a:pt x="6868" y="845"/>
                    <a:pt x="6797" y="1224"/>
                  </a:cubicBezTo>
                  <a:cubicBezTo>
                    <a:pt x="6678" y="1876"/>
                    <a:pt x="6346" y="2564"/>
                    <a:pt x="5717" y="2896"/>
                  </a:cubicBezTo>
                  <a:cubicBezTo>
                    <a:pt x="5148" y="3157"/>
                    <a:pt x="4508" y="3157"/>
                    <a:pt x="3915" y="3312"/>
                  </a:cubicBezTo>
                  <a:cubicBezTo>
                    <a:pt x="3037" y="3501"/>
                    <a:pt x="2183" y="3822"/>
                    <a:pt x="1400" y="4249"/>
                  </a:cubicBezTo>
                  <a:cubicBezTo>
                    <a:pt x="1009" y="4486"/>
                    <a:pt x="712" y="4830"/>
                    <a:pt x="499" y="5209"/>
                  </a:cubicBezTo>
                  <a:cubicBezTo>
                    <a:pt x="226" y="5648"/>
                    <a:pt x="72" y="6158"/>
                    <a:pt x="48" y="6668"/>
                  </a:cubicBezTo>
                  <a:cubicBezTo>
                    <a:pt x="1" y="7309"/>
                    <a:pt x="428" y="7866"/>
                    <a:pt x="795" y="8352"/>
                  </a:cubicBezTo>
                  <a:cubicBezTo>
                    <a:pt x="821" y="8384"/>
                    <a:pt x="852" y="8397"/>
                    <a:pt x="882" y="8397"/>
                  </a:cubicBezTo>
                  <a:cubicBezTo>
                    <a:pt x="966" y="8397"/>
                    <a:pt x="1043" y="8297"/>
                    <a:pt x="973" y="8210"/>
                  </a:cubicBezTo>
                  <a:cubicBezTo>
                    <a:pt x="890" y="8103"/>
                    <a:pt x="819" y="7985"/>
                    <a:pt x="736" y="7878"/>
                  </a:cubicBezTo>
                  <a:cubicBezTo>
                    <a:pt x="499" y="7522"/>
                    <a:pt x="262" y="7131"/>
                    <a:pt x="285" y="6680"/>
                  </a:cubicBezTo>
                  <a:cubicBezTo>
                    <a:pt x="321" y="6146"/>
                    <a:pt x="499" y="5636"/>
                    <a:pt x="795" y="5186"/>
                  </a:cubicBezTo>
                  <a:cubicBezTo>
                    <a:pt x="1033" y="4794"/>
                    <a:pt x="1388" y="4486"/>
                    <a:pt x="1804" y="4296"/>
                  </a:cubicBezTo>
                  <a:cubicBezTo>
                    <a:pt x="2705" y="3845"/>
                    <a:pt x="3666" y="3549"/>
                    <a:pt x="4662" y="3383"/>
                  </a:cubicBezTo>
                  <a:cubicBezTo>
                    <a:pt x="5053" y="3323"/>
                    <a:pt x="5445" y="3252"/>
                    <a:pt x="5800" y="3074"/>
                  </a:cubicBezTo>
                  <a:cubicBezTo>
                    <a:pt x="6477" y="2707"/>
                    <a:pt x="6832" y="1971"/>
                    <a:pt x="6963" y="1248"/>
                  </a:cubicBezTo>
                  <a:cubicBezTo>
                    <a:pt x="7034" y="868"/>
                    <a:pt x="7058" y="477"/>
                    <a:pt x="7046" y="86"/>
                  </a:cubicBezTo>
                  <a:cubicBezTo>
                    <a:pt x="7040" y="28"/>
                    <a:pt x="6998" y="1"/>
                    <a:pt x="6957" y="1"/>
                  </a:cubicBezTo>
                  <a:close/>
                </a:path>
              </a:pathLst>
            </a:custGeom>
            <a:solidFill>
              <a:srgbClr val="5E341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 name="Google Shape;2883;p72">
              <a:extLst>
                <a:ext uri="{FF2B5EF4-FFF2-40B4-BE49-F238E27FC236}">
                  <a16:creationId xmlns:a16="http://schemas.microsoft.com/office/drawing/2014/main" id="{98649E6E-3A66-39F3-FD3F-9AC146145C2A}"/>
                </a:ext>
              </a:extLst>
            </p:cNvPr>
            <p:cNvSpPr/>
            <p:nvPr/>
          </p:nvSpPr>
          <p:spPr>
            <a:xfrm>
              <a:off x="3565800" y="2708225"/>
              <a:ext cx="137625" cy="273600"/>
            </a:xfrm>
            <a:custGeom>
              <a:avLst/>
              <a:gdLst/>
              <a:ahLst/>
              <a:cxnLst/>
              <a:rect l="l" t="t" r="r" b="b"/>
              <a:pathLst>
                <a:path w="5505" h="10944" extrusionOk="0">
                  <a:moveTo>
                    <a:pt x="4556" y="1"/>
                  </a:moveTo>
                  <a:cubicBezTo>
                    <a:pt x="4439" y="1"/>
                    <a:pt x="4388" y="200"/>
                    <a:pt x="4532" y="231"/>
                  </a:cubicBezTo>
                  <a:cubicBezTo>
                    <a:pt x="5504" y="1405"/>
                    <a:pt x="2551" y="2330"/>
                    <a:pt x="2005" y="3172"/>
                  </a:cubicBezTo>
                  <a:cubicBezTo>
                    <a:pt x="1" y="5710"/>
                    <a:pt x="4034" y="7157"/>
                    <a:pt x="4472" y="9375"/>
                  </a:cubicBezTo>
                  <a:cubicBezTo>
                    <a:pt x="4555" y="9778"/>
                    <a:pt x="4449" y="10193"/>
                    <a:pt x="4342" y="10585"/>
                  </a:cubicBezTo>
                  <a:cubicBezTo>
                    <a:pt x="4306" y="10691"/>
                    <a:pt x="4176" y="10869"/>
                    <a:pt x="4330" y="10941"/>
                  </a:cubicBezTo>
                  <a:cubicBezTo>
                    <a:pt x="4341" y="10943"/>
                    <a:pt x="4351" y="10944"/>
                    <a:pt x="4361" y="10944"/>
                  </a:cubicBezTo>
                  <a:cubicBezTo>
                    <a:pt x="4569" y="10944"/>
                    <a:pt x="4595" y="10482"/>
                    <a:pt x="4674" y="10324"/>
                  </a:cubicBezTo>
                  <a:cubicBezTo>
                    <a:pt x="4781" y="9909"/>
                    <a:pt x="4816" y="9446"/>
                    <a:pt x="4650" y="9031"/>
                  </a:cubicBezTo>
                  <a:cubicBezTo>
                    <a:pt x="4318" y="7952"/>
                    <a:pt x="3346" y="7288"/>
                    <a:pt x="2670" y="6434"/>
                  </a:cubicBezTo>
                  <a:cubicBezTo>
                    <a:pt x="1768" y="5544"/>
                    <a:pt x="1294" y="4299"/>
                    <a:pt x="2290" y="3279"/>
                  </a:cubicBezTo>
                  <a:cubicBezTo>
                    <a:pt x="2942" y="2674"/>
                    <a:pt x="3773" y="2318"/>
                    <a:pt x="4437" y="1725"/>
                  </a:cubicBezTo>
                  <a:cubicBezTo>
                    <a:pt x="5006" y="1322"/>
                    <a:pt x="5243" y="491"/>
                    <a:pt x="4615" y="17"/>
                  </a:cubicBezTo>
                  <a:cubicBezTo>
                    <a:pt x="4594" y="6"/>
                    <a:pt x="4574" y="1"/>
                    <a:pt x="4556" y="1"/>
                  </a:cubicBezTo>
                  <a:close/>
                </a:path>
              </a:pathLst>
            </a:custGeom>
            <a:solidFill>
              <a:srgbClr val="5E341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 name="Google Shape;2884;p72">
              <a:extLst>
                <a:ext uri="{FF2B5EF4-FFF2-40B4-BE49-F238E27FC236}">
                  <a16:creationId xmlns:a16="http://schemas.microsoft.com/office/drawing/2014/main" id="{A4021905-FAD6-E97F-DC01-DD3CE2F18D91}"/>
                </a:ext>
              </a:extLst>
            </p:cNvPr>
            <p:cNvSpPr/>
            <p:nvPr/>
          </p:nvSpPr>
          <p:spPr>
            <a:xfrm>
              <a:off x="3612375" y="2916900"/>
              <a:ext cx="70000" cy="214925"/>
            </a:xfrm>
            <a:custGeom>
              <a:avLst/>
              <a:gdLst/>
              <a:ahLst/>
              <a:cxnLst/>
              <a:rect l="l" t="t" r="r" b="b"/>
              <a:pathLst>
                <a:path w="2800" h="8597" extrusionOk="0">
                  <a:moveTo>
                    <a:pt x="2666" y="0"/>
                  </a:moveTo>
                  <a:cubicBezTo>
                    <a:pt x="2632" y="0"/>
                    <a:pt x="2597" y="24"/>
                    <a:pt x="2597" y="67"/>
                  </a:cubicBezTo>
                  <a:cubicBezTo>
                    <a:pt x="2597" y="210"/>
                    <a:pt x="2586" y="340"/>
                    <a:pt x="2562" y="482"/>
                  </a:cubicBezTo>
                  <a:cubicBezTo>
                    <a:pt x="2491" y="803"/>
                    <a:pt x="2325" y="1099"/>
                    <a:pt x="2135" y="1372"/>
                  </a:cubicBezTo>
                  <a:cubicBezTo>
                    <a:pt x="1850" y="1787"/>
                    <a:pt x="1423" y="2060"/>
                    <a:pt x="1056" y="2404"/>
                  </a:cubicBezTo>
                  <a:cubicBezTo>
                    <a:pt x="415" y="2961"/>
                    <a:pt x="36" y="3685"/>
                    <a:pt x="36" y="4539"/>
                  </a:cubicBezTo>
                  <a:cubicBezTo>
                    <a:pt x="0" y="5535"/>
                    <a:pt x="913" y="6069"/>
                    <a:pt x="1411" y="6816"/>
                  </a:cubicBezTo>
                  <a:cubicBezTo>
                    <a:pt x="1755" y="7278"/>
                    <a:pt x="1744" y="7705"/>
                    <a:pt x="1732" y="8251"/>
                  </a:cubicBezTo>
                  <a:cubicBezTo>
                    <a:pt x="1732" y="8310"/>
                    <a:pt x="1732" y="8370"/>
                    <a:pt x="1720" y="8417"/>
                  </a:cubicBezTo>
                  <a:cubicBezTo>
                    <a:pt x="1708" y="8500"/>
                    <a:pt x="1779" y="8583"/>
                    <a:pt x="1850" y="8595"/>
                  </a:cubicBezTo>
                  <a:cubicBezTo>
                    <a:pt x="1857" y="8596"/>
                    <a:pt x="1864" y="8596"/>
                    <a:pt x="1871" y="8596"/>
                  </a:cubicBezTo>
                  <a:cubicBezTo>
                    <a:pt x="1955" y="8596"/>
                    <a:pt x="2017" y="8529"/>
                    <a:pt x="2028" y="8453"/>
                  </a:cubicBezTo>
                  <a:cubicBezTo>
                    <a:pt x="2064" y="8227"/>
                    <a:pt x="2076" y="8002"/>
                    <a:pt x="2076" y="7777"/>
                  </a:cubicBezTo>
                  <a:cubicBezTo>
                    <a:pt x="2135" y="6875"/>
                    <a:pt x="1400" y="6235"/>
                    <a:pt x="830" y="5630"/>
                  </a:cubicBezTo>
                  <a:cubicBezTo>
                    <a:pt x="617" y="5393"/>
                    <a:pt x="415" y="5132"/>
                    <a:pt x="356" y="4823"/>
                  </a:cubicBezTo>
                  <a:cubicBezTo>
                    <a:pt x="273" y="4290"/>
                    <a:pt x="403" y="3732"/>
                    <a:pt x="676" y="3270"/>
                  </a:cubicBezTo>
                  <a:cubicBezTo>
                    <a:pt x="996" y="2760"/>
                    <a:pt x="1494" y="2404"/>
                    <a:pt x="1921" y="1989"/>
                  </a:cubicBezTo>
                  <a:cubicBezTo>
                    <a:pt x="2420" y="1491"/>
                    <a:pt x="2799" y="791"/>
                    <a:pt x="2728" y="67"/>
                  </a:cubicBezTo>
                  <a:cubicBezTo>
                    <a:pt x="2728" y="21"/>
                    <a:pt x="2697" y="0"/>
                    <a:pt x="2666" y="0"/>
                  </a:cubicBezTo>
                  <a:close/>
                </a:path>
              </a:pathLst>
            </a:custGeom>
            <a:solidFill>
              <a:srgbClr val="5E341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 name="Google Shape;2885;p72">
              <a:extLst>
                <a:ext uri="{FF2B5EF4-FFF2-40B4-BE49-F238E27FC236}">
                  <a16:creationId xmlns:a16="http://schemas.microsoft.com/office/drawing/2014/main" id="{B9ED0877-5852-5E59-BEB1-1E6056F9CDD9}"/>
                </a:ext>
              </a:extLst>
            </p:cNvPr>
            <p:cNvSpPr/>
            <p:nvPr/>
          </p:nvSpPr>
          <p:spPr>
            <a:xfrm>
              <a:off x="4258750" y="2470850"/>
              <a:ext cx="57250" cy="139975"/>
            </a:xfrm>
            <a:custGeom>
              <a:avLst/>
              <a:gdLst/>
              <a:ahLst/>
              <a:cxnLst/>
              <a:rect l="l" t="t" r="r" b="b"/>
              <a:pathLst>
                <a:path w="2290" h="5599" extrusionOk="0">
                  <a:moveTo>
                    <a:pt x="84" y="0"/>
                  </a:moveTo>
                  <a:cubicBezTo>
                    <a:pt x="36" y="0"/>
                    <a:pt x="1" y="59"/>
                    <a:pt x="1" y="107"/>
                  </a:cubicBezTo>
                  <a:cubicBezTo>
                    <a:pt x="13" y="154"/>
                    <a:pt x="48" y="178"/>
                    <a:pt x="96" y="178"/>
                  </a:cubicBezTo>
                  <a:lnTo>
                    <a:pt x="107" y="178"/>
                  </a:lnTo>
                  <a:cubicBezTo>
                    <a:pt x="119" y="190"/>
                    <a:pt x="131" y="190"/>
                    <a:pt x="143" y="202"/>
                  </a:cubicBezTo>
                  <a:cubicBezTo>
                    <a:pt x="167" y="202"/>
                    <a:pt x="179" y="213"/>
                    <a:pt x="202" y="225"/>
                  </a:cubicBezTo>
                  <a:cubicBezTo>
                    <a:pt x="238" y="261"/>
                    <a:pt x="285" y="285"/>
                    <a:pt x="321" y="320"/>
                  </a:cubicBezTo>
                  <a:cubicBezTo>
                    <a:pt x="428" y="415"/>
                    <a:pt x="534" y="534"/>
                    <a:pt x="641" y="640"/>
                  </a:cubicBezTo>
                  <a:cubicBezTo>
                    <a:pt x="712" y="723"/>
                    <a:pt x="784" y="795"/>
                    <a:pt x="843" y="878"/>
                  </a:cubicBezTo>
                  <a:cubicBezTo>
                    <a:pt x="914" y="961"/>
                    <a:pt x="973" y="1044"/>
                    <a:pt x="1033" y="1127"/>
                  </a:cubicBezTo>
                  <a:cubicBezTo>
                    <a:pt x="1068" y="1174"/>
                    <a:pt x="1104" y="1222"/>
                    <a:pt x="1139" y="1269"/>
                  </a:cubicBezTo>
                  <a:cubicBezTo>
                    <a:pt x="1163" y="1305"/>
                    <a:pt x="1187" y="1352"/>
                    <a:pt x="1210" y="1388"/>
                  </a:cubicBezTo>
                  <a:cubicBezTo>
                    <a:pt x="1234" y="1435"/>
                    <a:pt x="1258" y="1471"/>
                    <a:pt x="1282" y="1518"/>
                  </a:cubicBezTo>
                  <a:cubicBezTo>
                    <a:pt x="1305" y="1577"/>
                    <a:pt x="1329" y="1625"/>
                    <a:pt x="1365" y="1672"/>
                  </a:cubicBezTo>
                  <a:cubicBezTo>
                    <a:pt x="1400" y="1767"/>
                    <a:pt x="1448" y="1862"/>
                    <a:pt x="1483" y="1957"/>
                  </a:cubicBezTo>
                  <a:cubicBezTo>
                    <a:pt x="1495" y="2004"/>
                    <a:pt x="1519" y="2052"/>
                    <a:pt x="1531" y="2087"/>
                  </a:cubicBezTo>
                  <a:cubicBezTo>
                    <a:pt x="1554" y="2147"/>
                    <a:pt x="1566" y="2194"/>
                    <a:pt x="1590" y="2253"/>
                  </a:cubicBezTo>
                  <a:cubicBezTo>
                    <a:pt x="1637" y="2396"/>
                    <a:pt x="1685" y="2538"/>
                    <a:pt x="1720" y="2692"/>
                  </a:cubicBezTo>
                  <a:cubicBezTo>
                    <a:pt x="1756" y="2847"/>
                    <a:pt x="1792" y="3001"/>
                    <a:pt x="1827" y="3155"/>
                  </a:cubicBezTo>
                  <a:cubicBezTo>
                    <a:pt x="1827" y="3155"/>
                    <a:pt x="1827" y="3155"/>
                    <a:pt x="1827" y="3167"/>
                  </a:cubicBezTo>
                  <a:cubicBezTo>
                    <a:pt x="1863" y="3345"/>
                    <a:pt x="1910" y="3534"/>
                    <a:pt x="1934" y="3724"/>
                  </a:cubicBezTo>
                  <a:cubicBezTo>
                    <a:pt x="1946" y="3819"/>
                    <a:pt x="1958" y="3914"/>
                    <a:pt x="1970" y="4009"/>
                  </a:cubicBezTo>
                  <a:cubicBezTo>
                    <a:pt x="1970" y="4104"/>
                    <a:pt x="1981" y="4199"/>
                    <a:pt x="1993" y="4282"/>
                  </a:cubicBezTo>
                  <a:cubicBezTo>
                    <a:pt x="2005" y="4448"/>
                    <a:pt x="2005" y="4602"/>
                    <a:pt x="2005" y="4756"/>
                  </a:cubicBezTo>
                  <a:cubicBezTo>
                    <a:pt x="2005" y="4922"/>
                    <a:pt x="2005" y="5088"/>
                    <a:pt x="1993" y="5254"/>
                  </a:cubicBezTo>
                  <a:cubicBezTo>
                    <a:pt x="1993" y="5313"/>
                    <a:pt x="1993" y="5385"/>
                    <a:pt x="1981" y="5444"/>
                  </a:cubicBezTo>
                  <a:cubicBezTo>
                    <a:pt x="1981" y="5480"/>
                    <a:pt x="1993" y="5515"/>
                    <a:pt x="2017" y="5539"/>
                  </a:cubicBezTo>
                  <a:cubicBezTo>
                    <a:pt x="2041" y="5574"/>
                    <a:pt x="2076" y="5598"/>
                    <a:pt x="2112" y="5598"/>
                  </a:cubicBezTo>
                  <a:lnTo>
                    <a:pt x="2124" y="5598"/>
                  </a:lnTo>
                  <a:cubicBezTo>
                    <a:pt x="2195" y="5598"/>
                    <a:pt x="2254" y="5551"/>
                    <a:pt x="2266" y="5480"/>
                  </a:cubicBezTo>
                  <a:cubicBezTo>
                    <a:pt x="2266" y="5397"/>
                    <a:pt x="2278" y="5325"/>
                    <a:pt x="2278" y="5254"/>
                  </a:cubicBezTo>
                  <a:cubicBezTo>
                    <a:pt x="2278" y="5230"/>
                    <a:pt x="2278" y="5207"/>
                    <a:pt x="2278" y="5183"/>
                  </a:cubicBezTo>
                  <a:cubicBezTo>
                    <a:pt x="2290" y="5005"/>
                    <a:pt x="2290" y="4803"/>
                    <a:pt x="2290" y="4602"/>
                  </a:cubicBezTo>
                  <a:cubicBezTo>
                    <a:pt x="2278" y="4424"/>
                    <a:pt x="2266" y="4234"/>
                    <a:pt x="2242" y="4044"/>
                  </a:cubicBezTo>
                  <a:cubicBezTo>
                    <a:pt x="2219" y="3795"/>
                    <a:pt x="2171" y="3546"/>
                    <a:pt x="2124" y="3297"/>
                  </a:cubicBezTo>
                  <a:cubicBezTo>
                    <a:pt x="2076" y="3048"/>
                    <a:pt x="2005" y="2811"/>
                    <a:pt x="1946" y="2574"/>
                  </a:cubicBezTo>
                  <a:cubicBezTo>
                    <a:pt x="1910" y="2443"/>
                    <a:pt x="1863" y="2325"/>
                    <a:pt x="1827" y="2194"/>
                  </a:cubicBezTo>
                  <a:cubicBezTo>
                    <a:pt x="1792" y="2076"/>
                    <a:pt x="1744" y="1969"/>
                    <a:pt x="1697" y="1850"/>
                  </a:cubicBezTo>
                  <a:cubicBezTo>
                    <a:pt x="1673" y="1803"/>
                    <a:pt x="1649" y="1743"/>
                    <a:pt x="1626" y="1696"/>
                  </a:cubicBezTo>
                  <a:cubicBezTo>
                    <a:pt x="1602" y="1637"/>
                    <a:pt x="1578" y="1589"/>
                    <a:pt x="1543" y="1542"/>
                  </a:cubicBezTo>
                  <a:cubicBezTo>
                    <a:pt x="1531" y="1494"/>
                    <a:pt x="1507" y="1459"/>
                    <a:pt x="1483" y="1411"/>
                  </a:cubicBezTo>
                  <a:cubicBezTo>
                    <a:pt x="1471" y="1400"/>
                    <a:pt x="1471" y="1376"/>
                    <a:pt x="1460" y="1364"/>
                  </a:cubicBezTo>
                  <a:cubicBezTo>
                    <a:pt x="1424" y="1305"/>
                    <a:pt x="1388" y="1245"/>
                    <a:pt x="1341" y="1186"/>
                  </a:cubicBezTo>
                  <a:cubicBezTo>
                    <a:pt x="1329" y="1162"/>
                    <a:pt x="1317" y="1139"/>
                    <a:pt x="1305" y="1127"/>
                  </a:cubicBezTo>
                  <a:lnTo>
                    <a:pt x="1234" y="1020"/>
                  </a:lnTo>
                  <a:cubicBezTo>
                    <a:pt x="1199" y="973"/>
                    <a:pt x="1163" y="925"/>
                    <a:pt x="1127" y="890"/>
                  </a:cubicBezTo>
                  <a:cubicBezTo>
                    <a:pt x="1044" y="795"/>
                    <a:pt x="973" y="700"/>
                    <a:pt x="890" y="617"/>
                  </a:cubicBezTo>
                  <a:cubicBezTo>
                    <a:pt x="843" y="569"/>
                    <a:pt x="807" y="534"/>
                    <a:pt x="760" y="486"/>
                  </a:cubicBezTo>
                  <a:cubicBezTo>
                    <a:pt x="724" y="439"/>
                    <a:pt x="677" y="391"/>
                    <a:pt x="629" y="356"/>
                  </a:cubicBezTo>
                  <a:cubicBezTo>
                    <a:pt x="570" y="285"/>
                    <a:pt x="499" y="225"/>
                    <a:pt x="428" y="178"/>
                  </a:cubicBezTo>
                  <a:cubicBezTo>
                    <a:pt x="368" y="119"/>
                    <a:pt x="309" y="71"/>
                    <a:pt x="226" y="47"/>
                  </a:cubicBezTo>
                  <a:cubicBezTo>
                    <a:pt x="190" y="24"/>
                    <a:pt x="143" y="0"/>
                    <a:pt x="84" y="0"/>
                  </a:cubicBezTo>
                  <a:close/>
                </a:path>
              </a:pathLst>
            </a:custGeom>
            <a:solidFill>
              <a:srgbClr val="5E341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 name="Google Shape;2886;p72">
              <a:extLst>
                <a:ext uri="{FF2B5EF4-FFF2-40B4-BE49-F238E27FC236}">
                  <a16:creationId xmlns:a16="http://schemas.microsoft.com/office/drawing/2014/main" id="{5351D733-B648-DE59-FF2F-173F519822E2}"/>
                </a:ext>
              </a:extLst>
            </p:cNvPr>
            <p:cNvSpPr/>
            <p:nvPr/>
          </p:nvSpPr>
          <p:spPr>
            <a:xfrm>
              <a:off x="4307975" y="2614650"/>
              <a:ext cx="4475" cy="4475"/>
            </a:xfrm>
            <a:custGeom>
              <a:avLst/>
              <a:gdLst/>
              <a:ahLst/>
              <a:cxnLst/>
              <a:rect l="l" t="t" r="r" b="b"/>
              <a:pathLst>
                <a:path w="179" h="179" extrusionOk="0">
                  <a:moveTo>
                    <a:pt x="84" y="0"/>
                  </a:moveTo>
                  <a:cubicBezTo>
                    <a:pt x="36" y="0"/>
                    <a:pt x="1" y="36"/>
                    <a:pt x="1" y="83"/>
                  </a:cubicBezTo>
                  <a:cubicBezTo>
                    <a:pt x="1" y="131"/>
                    <a:pt x="36" y="178"/>
                    <a:pt x="95" y="178"/>
                  </a:cubicBezTo>
                  <a:cubicBezTo>
                    <a:pt x="143" y="178"/>
                    <a:pt x="178" y="131"/>
                    <a:pt x="178" y="83"/>
                  </a:cubicBezTo>
                  <a:cubicBezTo>
                    <a:pt x="178" y="36"/>
                    <a:pt x="131" y="0"/>
                    <a:pt x="84" y="0"/>
                  </a:cubicBezTo>
                  <a:close/>
                </a:path>
              </a:pathLst>
            </a:custGeom>
            <a:solidFill>
              <a:srgbClr val="5E341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 name="Google Shape;2887;p72">
              <a:extLst>
                <a:ext uri="{FF2B5EF4-FFF2-40B4-BE49-F238E27FC236}">
                  <a16:creationId xmlns:a16="http://schemas.microsoft.com/office/drawing/2014/main" id="{B432B239-961F-E93B-AB38-1BB8B3DD3CBB}"/>
                </a:ext>
              </a:extLst>
            </p:cNvPr>
            <p:cNvSpPr/>
            <p:nvPr/>
          </p:nvSpPr>
          <p:spPr>
            <a:xfrm>
              <a:off x="3840075" y="2844325"/>
              <a:ext cx="99650" cy="285125"/>
            </a:xfrm>
            <a:custGeom>
              <a:avLst/>
              <a:gdLst/>
              <a:ahLst/>
              <a:cxnLst/>
              <a:rect l="l" t="t" r="r" b="b"/>
              <a:pathLst>
                <a:path w="3986" h="11405" extrusionOk="0">
                  <a:moveTo>
                    <a:pt x="3853" y="1"/>
                  </a:moveTo>
                  <a:cubicBezTo>
                    <a:pt x="3827" y="1"/>
                    <a:pt x="3802" y="14"/>
                    <a:pt x="3784" y="41"/>
                  </a:cubicBezTo>
                  <a:cubicBezTo>
                    <a:pt x="3772" y="76"/>
                    <a:pt x="3772" y="124"/>
                    <a:pt x="3772" y="159"/>
                  </a:cubicBezTo>
                  <a:cubicBezTo>
                    <a:pt x="3772" y="266"/>
                    <a:pt x="3772" y="373"/>
                    <a:pt x="3772" y="480"/>
                  </a:cubicBezTo>
                  <a:cubicBezTo>
                    <a:pt x="3772" y="669"/>
                    <a:pt x="3772" y="859"/>
                    <a:pt x="3761" y="1049"/>
                  </a:cubicBezTo>
                  <a:cubicBezTo>
                    <a:pt x="3725" y="1654"/>
                    <a:pt x="3547" y="2235"/>
                    <a:pt x="3322" y="2780"/>
                  </a:cubicBezTo>
                  <a:cubicBezTo>
                    <a:pt x="2978" y="3658"/>
                    <a:pt x="2539" y="4571"/>
                    <a:pt x="2705" y="5532"/>
                  </a:cubicBezTo>
                  <a:cubicBezTo>
                    <a:pt x="2918" y="6540"/>
                    <a:pt x="3488" y="7442"/>
                    <a:pt x="3606" y="8485"/>
                  </a:cubicBezTo>
                  <a:cubicBezTo>
                    <a:pt x="3654" y="8912"/>
                    <a:pt x="3606" y="9197"/>
                    <a:pt x="3357" y="9553"/>
                  </a:cubicBezTo>
                  <a:cubicBezTo>
                    <a:pt x="3025" y="10098"/>
                    <a:pt x="2539" y="10537"/>
                    <a:pt x="1922" y="10751"/>
                  </a:cubicBezTo>
                  <a:cubicBezTo>
                    <a:pt x="1341" y="10964"/>
                    <a:pt x="724" y="11059"/>
                    <a:pt x="119" y="11154"/>
                  </a:cubicBezTo>
                  <a:cubicBezTo>
                    <a:pt x="48" y="11166"/>
                    <a:pt x="1" y="11237"/>
                    <a:pt x="13" y="11296"/>
                  </a:cubicBezTo>
                  <a:cubicBezTo>
                    <a:pt x="23" y="11360"/>
                    <a:pt x="72" y="11405"/>
                    <a:pt x="133" y="11405"/>
                  </a:cubicBezTo>
                  <a:cubicBezTo>
                    <a:pt x="140" y="11405"/>
                    <a:pt x="148" y="11404"/>
                    <a:pt x="155" y="11403"/>
                  </a:cubicBezTo>
                  <a:cubicBezTo>
                    <a:pt x="582" y="11344"/>
                    <a:pt x="1021" y="11273"/>
                    <a:pt x="1448" y="11178"/>
                  </a:cubicBezTo>
                  <a:cubicBezTo>
                    <a:pt x="2219" y="11012"/>
                    <a:pt x="2930" y="10620"/>
                    <a:pt x="3405" y="9980"/>
                  </a:cubicBezTo>
                  <a:cubicBezTo>
                    <a:pt x="3784" y="9493"/>
                    <a:pt x="3986" y="9161"/>
                    <a:pt x="3915" y="8521"/>
                  </a:cubicBezTo>
                  <a:cubicBezTo>
                    <a:pt x="3820" y="7465"/>
                    <a:pt x="3215" y="6540"/>
                    <a:pt x="2954" y="5520"/>
                  </a:cubicBezTo>
                  <a:cubicBezTo>
                    <a:pt x="2812" y="4844"/>
                    <a:pt x="3049" y="4168"/>
                    <a:pt x="3274" y="3540"/>
                  </a:cubicBezTo>
                  <a:cubicBezTo>
                    <a:pt x="3571" y="2792"/>
                    <a:pt x="3879" y="2057"/>
                    <a:pt x="3938" y="1250"/>
                  </a:cubicBezTo>
                  <a:cubicBezTo>
                    <a:pt x="3962" y="930"/>
                    <a:pt x="3962" y="598"/>
                    <a:pt x="3950" y="278"/>
                  </a:cubicBezTo>
                  <a:cubicBezTo>
                    <a:pt x="3950" y="207"/>
                    <a:pt x="3938" y="147"/>
                    <a:pt x="3938" y="76"/>
                  </a:cubicBezTo>
                  <a:cubicBezTo>
                    <a:pt x="3938" y="41"/>
                    <a:pt x="3915" y="5"/>
                    <a:pt x="3879" y="5"/>
                  </a:cubicBezTo>
                  <a:cubicBezTo>
                    <a:pt x="3870" y="2"/>
                    <a:pt x="3861" y="1"/>
                    <a:pt x="3853" y="1"/>
                  </a:cubicBezTo>
                  <a:close/>
                </a:path>
              </a:pathLst>
            </a:custGeom>
            <a:solidFill>
              <a:srgbClr val="5E341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 name="Google Shape;2888;p72">
              <a:extLst>
                <a:ext uri="{FF2B5EF4-FFF2-40B4-BE49-F238E27FC236}">
                  <a16:creationId xmlns:a16="http://schemas.microsoft.com/office/drawing/2014/main" id="{A912B340-B9B1-59BC-F0E5-FBAE56F71742}"/>
                </a:ext>
              </a:extLst>
            </p:cNvPr>
            <p:cNvSpPr/>
            <p:nvPr/>
          </p:nvSpPr>
          <p:spPr>
            <a:xfrm>
              <a:off x="3655650" y="3071000"/>
              <a:ext cx="18950" cy="56700"/>
            </a:xfrm>
            <a:custGeom>
              <a:avLst/>
              <a:gdLst/>
              <a:ahLst/>
              <a:cxnLst/>
              <a:rect l="l" t="t" r="r" b="b"/>
              <a:pathLst>
                <a:path w="758" h="2268" extrusionOk="0">
                  <a:moveTo>
                    <a:pt x="83" y="0"/>
                  </a:moveTo>
                  <a:cubicBezTo>
                    <a:pt x="54" y="0"/>
                    <a:pt x="26" y="15"/>
                    <a:pt x="13" y="47"/>
                  </a:cubicBezTo>
                  <a:cubicBezTo>
                    <a:pt x="1" y="94"/>
                    <a:pt x="13" y="142"/>
                    <a:pt x="13" y="189"/>
                  </a:cubicBezTo>
                  <a:cubicBezTo>
                    <a:pt x="143" y="865"/>
                    <a:pt x="333" y="1518"/>
                    <a:pt x="499" y="2182"/>
                  </a:cubicBezTo>
                  <a:cubicBezTo>
                    <a:pt x="517" y="2242"/>
                    <a:pt x="563" y="2268"/>
                    <a:pt x="610" y="2268"/>
                  </a:cubicBezTo>
                  <a:cubicBezTo>
                    <a:pt x="682" y="2268"/>
                    <a:pt x="758" y="2205"/>
                    <a:pt x="736" y="2111"/>
                  </a:cubicBezTo>
                  <a:cubicBezTo>
                    <a:pt x="594" y="1435"/>
                    <a:pt x="333" y="782"/>
                    <a:pt x="167" y="94"/>
                  </a:cubicBezTo>
                  <a:cubicBezTo>
                    <a:pt x="174" y="36"/>
                    <a:pt x="128" y="0"/>
                    <a:pt x="83" y="0"/>
                  </a:cubicBezTo>
                  <a:close/>
                </a:path>
              </a:pathLst>
            </a:custGeom>
            <a:solidFill>
              <a:srgbClr val="5E341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 name="Google Shape;2889;p72">
              <a:extLst>
                <a:ext uri="{FF2B5EF4-FFF2-40B4-BE49-F238E27FC236}">
                  <a16:creationId xmlns:a16="http://schemas.microsoft.com/office/drawing/2014/main" id="{5210B9CF-5F1C-7C56-7717-AF85044280AB}"/>
                </a:ext>
              </a:extLst>
            </p:cNvPr>
            <p:cNvSpPr/>
            <p:nvPr/>
          </p:nvSpPr>
          <p:spPr>
            <a:xfrm>
              <a:off x="3625125" y="2730200"/>
              <a:ext cx="78075" cy="149300"/>
            </a:xfrm>
            <a:custGeom>
              <a:avLst/>
              <a:gdLst/>
              <a:ahLst/>
              <a:cxnLst/>
              <a:rect l="l" t="t" r="r" b="b"/>
              <a:pathLst>
                <a:path w="3123" h="5972" extrusionOk="0">
                  <a:moveTo>
                    <a:pt x="3008" y="0"/>
                  </a:moveTo>
                  <a:cubicBezTo>
                    <a:pt x="2974" y="0"/>
                    <a:pt x="2943" y="16"/>
                    <a:pt x="2930" y="51"/>
                  </a:cubicBezTo>
                  <a:cubicBezTo>
                    <a:pt x="2906" y="146"/>
                    <a:pt x="2882" y="241"/>
                    <a:pt x="2847" y="324"/>
                  </a:cubicBezTo>
                  <a:cubicBezTo>
                    <a:pt x="2728" y="597"/>
                    <a:pt x="2574" y="846"/>
                    <a:pt x="2408" y="1083"/>
                  </a:cubicBezTo>
                  <a:cubicBezTo>
                    <a:pt x="2064" y="1605"/>
                    <a:pt x="1447" y="1819"/>
                    <a:pt x="961" y="2174"/>
                  </a:cubicBezTo>
                  <a:cubicBezTo>
                    <a:pt x="344" y="2589"/>
                    <a:pt x="0" y="3313"/>
                    <a:pt x="95" y="4048"/>
                  </a:cubicBezTo>
                  <a:cubicBezTo>
                    <a:pt x="190" y="4795"/>
                    <a:pt x="641" y="5448"/>
                    <a:pt x="1186" y="5946"/>
                  </a:cubicBezTo>
                  <a:cubicBezTo>
                    <a:pt x="1206" y="5964"/>
                    <a:pt x="1228" y="5971"/>
                    <a:pt x="1249" y="5971"/>
                  </a:cubicBezTo>
                  <a:cubicBezTo>
                    <a:pt x="1326" y="5971"/>
                    <a:pt x="1391" y="5869"/>
                    <a:pt x="1317" y="5804"/>
                  </a:cubicBezTo>
                  <a:cubicBezTo>
                    <a:pt x="1186" y="5685"/>
                    <a:pt x="1067" y="5555"/>
                    <a:pt x="961" y="5424"/>
                  </a:cubicBezTo>
                  <a:cubicBezTo>
                    <a:pt x="557" y="4950"/>
                    <a:pt x="249" y="4369"/>
                    <a:pt x="273" y="3728"/>
                  </a:cubicBezTo>
                  <a:cubicBezTo>
                    <a:pt x="297" y="3265"/>
                    <a:pt x="486" y="2815"/>
                    <a:pt x="830" y="2506"/>
                  </a:cubicBezTo>
                  <a:cubicBezTo>
                    <a:pt x="1257" y="2127"/>
                    <a:pt x="1815" y="1925"/>
                    <a:pt x="2242" y="1558"/>
                  </a:cubicBezTo>
                  <a:cubicBezTo>
                    <a:pt x="2562" y="1273"/>
                    <a:pt x="3013" y="526"/>
                    <a:pt x="3107" y="111"/>
                  </a:cubicBezTo>
                  <a:cubicBezTo>
                    <a:pt x="3122" y="44"/>
                    <a:pt x="3063" y="0"/>
                    <a:pt x="3008" y="0"/>
                  </a:cubicBezTo>
                  <a:close/>
                </a:path>
              </a:pathLst>
            </a:custGeom>
            <a:solidFill>
              <a:srgbClr val="5E341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 name="Google Shape;2890;p72">
              <a:extLst>
                <a:ext uri="{FF2B5EF4-FFF2-40B4-BE49-F238E27FC236}">
                  <a16:creationId xmlns:a16="http://schemas.microsoft.com/office/drawing/2014/main" id="{68D0C741-D01C-D7DF-D151-54AB3927B65B}"/>
                </a:ext>
              </a:extLst>
            </p:cNvPr>
            <p:cNvSpPr/>
            <p:nvPr/>
          </p:nvSpPr>
          <p:spPr>
            <a:xfrm>
              <a:off x="3881600" y="2894750"/>
              <a:ext cx="35300" cy="205425"/>
            </a:xfrm>
            <a:custGeom>
              <a:avLst/>
              <a:gdLst/>
              <a:ahLst/>
              <a:cxnLst/>
              <a:rect l="l" t="t" r="r" b="b"/>
              <a:pathLst>
                <a:path w="1412" h="8217" extrusionOk="0">
                  <a:moveTo>
                    <a:pt x="1314" y="0"/>
                  </a:moveTo>
                  <a:cubicBezTo>
                    <a:pt x="1134" y="0"/>
                    <a:pt x="1075" y="581"/>
                    <a:pt x="985" y="728"/>
                  </a:cubicBezTo>
                  <a:cubicBezTo>
                    <a:pt x="688" y="1653"/>
                    <a:pt x="202" y="2578"/>
                    <a:pt x="498" y="3563"/>
                  </a:cubicBezTo>
                  <a:cubicBezTo>
                    <a:pt x="759" y="4523"/>
                    <a:pt x="1115" y="5496"/>
                    <a:pt x="914" y="6504"/>
                  </a:cubicBezTo>
                  <a:cubicBezTo>
                    <a:pt x="819" y="7073"/>
                    <a:pt x="605" y="7666"/>
                    <a:pt x="95" y="7998"/>
                  </a:cubicBezTo>
                  <a:cubicBezTo>
                    <a:pt x="48" y="8010"/>
                    <a:pt x="0" y="8058"/>
                    <a:pt x="0" y="8105"/>
                  </a:cubicBezTo>
                  <a:cubicBezTo>
                    <a:pt x="17" y="8187"/>
                    <a:pt x="58" y="8216"/>
                    <a:pt x="109" y="8216"/>
                  </a:cubicBezTo>
                  <a:cubicBezTo>
                    <a:pt x="207" y="8216"/>
                    <a:pt x="341" y="8108"/>
                    <a:pt x="404" y="8046"/>
                  </a:cubicBezTo>
                  <a:cubicBezTo>
                    <a:pt x="1103" y="7453"/>
                    <a:pt x="1222" y="6445"/>
                    <a:pt x="1210" y="5579"/>
                  </a:cubicBezTo>
                  <a:cubicBezTo>
                    <a:pt x="1056" y="3812"/>
                    <a:pt x="143" y="3112"/>
                    <a:pt x="1032" y="1262"/>
                  </a:cubicBezTo>
                  <a:cubicBezTo>
                    <a:pt x="1163" y="882"/>
                    <a:pt x="1269" y="503"/>
                    <a:pt x="1400" y="135"/>
                  </a:cubicBezTo>
                  <a:cubicBezTo>
                    <a:pt x="1412" y="76"/>
                    <a:pt x="1388" y="28"/>
                    <a:pt x="1341" y="4"/>
                  </a:cubicBezTo>
                  <a:cubicBezTo>
                    <a:pt x="1331" y="2"/>
                    <a:pt x="1323" y="0"/>
                    <a:pt x="1314" y="0"/>
                  </a:cubicBezTo>
                  <a:close/>
                </a:path>
              </a:pathLst>
            </a:custGeom>
            <a:solidFill>
              <a:srgbClr val="5E341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6" name="Google Shape;2891;p72">
              <a:extLst>
                <a:ext uri="{FF2B5EF4-FFF2-40B4-BE49-F238E27FC236}">
                  <a16:creationId xmlns:a16="http://schemas.microsoft.com/office/drawing/2014/main" id="{466E12EB-7662-817B-BED9-67FD8064E985}"/>
                </a:ext>
              </a:extLst>
            </p:cNvPr>
            <p:cNvSpPr/>
            <p:nvPr/>
          </p:nvSpPr>
          <p:spPr>
            <a:xfrm>
              <a:off x="4044975" y="2675875"/>
              <a:ext cx="53975" cy="42875"/>
            </a:xfrm>
            <a:custGeom>
              <a:avLst/>
              <a:gdLst/>
              <a:ahLst/>
              <a:cxnLst/>
              <a:rect l="l" t="t" r="r" b="b"/>
              <a:pathLst>
                <a:path w="2159" h="1715" extrusionOk="0">
                  <a:moveTo>
                    <a:pt x="908" y="0"/>
                  </a:moveTo>
                  <a:cubicBezTo>
                    <a:pt x="554" y="0"/>
                    <a:pt x="235" y="256"/>
                    <a:pt x="155" y="860"/>
                  </a:cubicBezTo>
                  <a:cubicBezTo>
                    <a:pt x="131" y="1074"/>
                    <a:pt x="0" y="1619"/>
                    <a:pt x="249" y="1714"/>
                  </a:cubicBezTo>
                  <a:cubicBezTo>
                    <a:pt x="475" y="1655"/>
                    <a:pt x="368" y="1240"/>
                    <a:pt x="451" y="1062"/>
                  </a:cubicBezTo>
                  <a:cubicBezTo>
                    <a:pt x="540" y="570"/>
                    <a:pt x="700" y="385"/>
                    <a:pt x="878" y="385"/>
                  </a:cubicBezTo>
                  <a:cubicBezTo>
                    <a:pt x="1198" y="385"/>
                    <a:pt x="1574" y="986"/>
                    <a:pt x="1696" y="1489"/>
                  </a:cubicBezTo>
                  <a:cubicBezTo>
                    <a:pt x="1726" y="1578"/>
                    <a:pt x="1812" y="1622"/>
                    <a:pt x="1900" y="1622"/>
                  </a:cubicBezTo>
                  <a:cubicBezTo>
                    <a:pt x="1987" y="1622"/>
                    <a:pt x="2076" y="1578"/>
                    <a:pt x="2112" y="1489"/>
                  </a:cubicBezTo>
                  <a:cubicBezTo>
                    <a:pt x="2159" y="1311"/>
                    <a:pt x="2029" y="1121"/>
                    <a:pt x="1981" y="943"/>
                  </a:cubicBezTo>
                  <a:cubicBezTo>
                    <a:pt x="1806" y="368"/>
                    <a:pt x="1332" y="0"/>
                    <a:pt x="908"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 name="Google Shape;2892;p72">
              <a:extLst>
                <a:ext uri="{FF2B5EF4-FFF2-40B4-BE49-F238E27FC236}">
                  <a16:creationId xmlns:a16="http://schemas.microsoft.com/office/drawing/2014/main" id="{CFA9B63C-2479-9ECF-D589-9D568B095543}"/>
                </a:ext>
              </a:extLst>
            </p:cNvPr>
            <p:cNvSpPr/>
            <p:nvPr/>
          </p:nvSpPr>
          <p:spPr>
            <a:xfrm>
              <a:off x="4159425" y="2688625"/>
              <a:ext cx="49600" cy="68025"/>
            </a:xfrm>
            <a:custGeom>
              <a:avLst/>
              <a:gdLst/>
              <a:ahLst/>
              <a:cxnLst/>
              <a:rect l="l" t="t" r="r" b="b"/>
              <a:pathLst>
                <a:path w="1984" h="2721" extrusionOk="0">
                  <a:moveTo>
                    <a:pt x="177" y="0"/>
                  </a:moveTo>
                  <a:cubicBezTo>
                    <a:pt x="94" y="0"/>
                    <a:pt x="13" y="51"/>
                    <a:pt x="0" y="149"/>
                  </a:cubicBezTo>
                  <a:cubicBezTo>
                    <a:pt x="24" y="599"/>
                    <a:pt x="48" y="1062"/>
                    <a:pt x="167" y="1489"/>
                  </a:cubicBezTo>
                  <a:cubicBezTo>
                    <a:pt x="258" y="1817"/>
                    <a:pt x="513" y="1891"/>
                    <a:pt x="770" y="1891"/>
                  </a:cubicBezTo>
                  <a:cubicBezTo>
                    <a:pt x="983" y="1891"/>
                    <a:pt x="1196" y="1840"/>
                    <a:pt x="1317" y="1840"/>
                  </a:cubicBezTo>
                  <a:cubicBezTo>
                    <a:pt x="1431" y="1840"/>
                    <a:pt x="1464" y="1885"/>
                    <a:pt x="1341" y="2058"/>
                  </a:cubicBezTo>
                  <a:cubicBezTo>
                    <a:pt x="1198" y="2272"/>
                    <a:pt x="700" y="2284"/>
                    <a:pt x="771" y="2604"/>
                  </a:cubicBezTo>
                  <a:cubicBezTo>
                    <a:pt x="813" y="2688"/>
                    <a:pt x="881" y="2721"/>
                    <a:pt x="962" y="2721"/>
                  </a:cubicBezTo>
                  <a:cubicBezTo>
                    <a:pt x="1200" y="2721"/>
                    <a:pt x="1549" y="2431"/>
                    <a:pt x="1673" y="2307"/>
                  </a:cubicBezTo>
                  <a:cubicBezTo>
                    <a:pt x="1984" y="1974"/>
                    <a:pt x="1765" y="1434"/>
                    <a:pt x="1327" y="1434"/>
                  </a:cubicBezTo>
                  <a:cubicBezTo>
                    <a:pt x="1297" y="1434"/>
                    <a:pt x="1266" y="1436"/>
                    <a:pt x="1234" y="1442"/>
                  </a:cubicBezTo>
                  <a:cubicBezTo>
                    <a:pt x="1226" y="1441"/>
                    <a:pt x="1217" y="1441"/>
                    <a:pt x="1209" y="1441"/>
                  </a:cubicBezTo>
                  <a:cubicBezTo>
                    <a:pt x="1096" y="1441"/>
                    <a:pt x="956" y="1479"/>
                    <a:pt x="830" y="1479"/>
                  </a:cubicBezTo>
                  <a:cubicBezTo>
                    <a:pt x="731" y="1479"/>
                    <a:pt x="642" y="1455"/>
                    <a:pt x="582" y="1370"/>
                  </a:cubicBezTo>
                  <a:cubicBezTo>
                    <a:pt x="451" y="979"/>
                    <a:pt x="427" y="552"/>
                    <a:pt x="356" y="137"/>
                  </a:cubicBezTo>
                  <a:cubicBezTo>
                    <a:pt x="333" y="45"/>
                    <a:pt x="255" y="0"/>
                    <a:pt x="177"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8" name="Google Shape;2893;p72">
              <a:extLst>
                <a:ext uri="{FF2B5EF4-FFF2-40B4-BE49-F238E27FC236}">
                  <a16:creationId xmlns:a16="http://schemas.microsoft.com/office/drawing/2014/main" id="{8DA731AD-548E-CCC7-52CE-B7A132E2F0DA}"/>
                </a:ext>
              </a:extLst>
            </p:cNvPr>
            <p:cNvSpPr/>
            <p:nvPr/>
          </p:nvSpPr>
          <p:spPr>
            <a:xfrm>
              <a:off x="4192325" y="2637475"/>
              <a:ext cx="46575" cy="45650"/>
            </a:xfrm>
            <a:custGeom>
              <a:avLst/>
              <a:gdLst/>
              <a:ahLst/>
              <a:cxnLst/>
              <a:rect l="l" t="t" r="r" b="b"/>
              <a:pathLst>
                <a:path w="1863" h="1826" extrusionOk="0">
                  <a:moveTo>
                    <a:pt x="653" y="0"/>
                  </a:moveTo>
                  <a:cubicBezTo>
                    <a:pt x="337" y="0"/>
                    <a:pt x="63" y="252"/>
                    <a:pt x="13" y="878"/>
                  </a:cubicBezTo>
                  <a:cubicBezTo>
                    <a:pt x="1" y="1187"/>
                    <a:pt x="13" y="1578"/>
                    <a:pt x="226" y="1815"/>
                  </a:cubicBezTo>
                  <a:cubicBezTo>
                    <a:pt x="254" y="1822"/>
                    <a:pt x="278" y="1825"/>
                    <a:pt x="299" y="1825"/>
                  </a:cubicBezTo>
                  <a:cubicBezTo>
                    <a:pt x="458" y="1825"/>
                    <a:pt x="433" y="1643"/>
                    <a:pt x="381" y="1507"/>
                  </a:cubicBezTo>
                  <a:cubicBezTo>
                    <a:pt x="337" y="743"/>
                    <a:pt x="497" y="428"/>
                    <a:pt x="712" y="428"/>
                  </a:cubicBezTo>
                  <a:cubicBezTo>
                    <a:pt x="970" y="428"/>
                    <a:pt x="1310" y="886"/>
                    <a:pt x="1472" y="1566"/>
                  </a:cubicBezTo>
                  <a:cubicBezTo>
                    <a:pt x="1496" y="1663"/>
                    <a:pt x="1569" y="1704"/>
                    <a:pt x="1644" y="1704"/>
                  </a:cubicBezTo>
                  <a:cubicBezTo>
                    <a:pt x="1752" y="1704"/>
                    <a:pt x="1863" y="1617"/>
                    <a:pt x="1827" y="1483"/>
                  </a:cubicBezTo>
                  <a:cubicBezTo>
                    <a:pt x="1792" y="1341"/>
                    <a:pt x="1756" y="1210"/>
                    <a:pt x="1721" y="1080"/>
                  </a:cubicBezTo>
                  <a:cubicBezTo>
                    <a:pt x="1584" y="460"/>
                    <a:pt x="1080" y="0"/>
                    <a:pt x="65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 name="Google Shape;2894;p72">
              <a:extLst>
                <a:ext uri="{FF2B5EF4-FFF2-40B4-BE49-F238E27FC236}">
                  <a16:creationId xmlns:a16="http://schemas.microsoft.com/office/drawing/2014/main" id="{B0A64D70-D35F-45E9-ACAD-BD693CC0BE76}"/>
                </a:ext>
              </a:extLst>
            </p:cNvPr>
            <p:cNvSpPr/>
            <p:nvPr/>
          </p:nvSpPr>
          <p:spPr>
            <a:xfrm>
              <a:off x="4133925" y="2775775"/>
              <a:ext cx="63675" cy="47375"/>
            </a:xfrm>
            <a:custGeom>
              <a:avLst/>
              <a:gdLst/>
              <a:ahLst/>
              <a:cxnLst/>
              <a:rect l="l" t="t" r="r" b="b"/>
              <a:pathLst>
                <a:path w="2547" h="1895" extrusionOk="0">
                  <a:moveTo>
                    <a:pt x="2299" y="0"/>
                  </a:moveTo>
                  <a:cubicBezTo>
                    <a:pt x="2213" y="0"/>
                    <a:pt x="2128" y="52"/>
                    <a:pt x="2112" y="162"/>
                  </a:cubicBezTo>
                  <a:cubicBezTo>
                    <a:pt x="2005" y="529"/>
                    <a:pt x="1969" y="933"/>
                    <a:pt x="1720" y="1241"/>
                  </a:cubicBezTo>
                  <a:cubicBezTo>
                    <a:pt x="1592" y="1375"/>
                    <a:pt x="1452" y="1431"/>
                    <a:pt x="1312" y="1431"/>
                  </a:cubicBezTo>
                  <a:cubicBezTo>
                    <a:pt x="957" y="1431"/>
                    <a:pt x="601" y="1077"/>
                    <a:pt x="439" y="755"/>
                  </a:cubicBezTo>
                  <a:cubicBezTo>
                    <a:pt x="321" y="636"/>
                    <a:pt x="333" y="280"/>
                    <a:pt x="155" y="268"/>
                  </a:cubicBezTo>
                  <a:cubicBezTo>
                    <a:pt x="0" y="304"/>
                    <a:pt x="84" y="506"/>
                    <a:pt x="107" y="612"/>
                  </a:cubicBezTo>
                  <a:cubicBezTo>
                    <a:pt x="238" y="1158"/>
                    <a:pt x="582" y="1786"/>
                    <a:pt x="1187" y="1881"/>
                  </a:cubicBezTo>
                  <a:cubicBezTo>
                    <a:pt x="1245" y="1890"/>
                    <a:pt x="1301" y="1894"/>
                    <a:pt x="1356" y="1894"/>
                  </a:cubicBezTo>
                  <a:cubicBezTo>
                    <a:pt x="2175" y="1894"/>
                    <a:pt x="2547" y="931"/>
                    <a:pt x="2491" y="197"/>
                  </a:cubicBezTo>
                  <a:cubicBezTo>
                    <a:pt x="2498" y="70"/>
                    <a:pt x="2398" y="0"/>
                    <a:pt x="2299"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 name="Google Shape;2895;p72">
              <a:extLst>
                <a:ext uri="{FF2B5EF4-FFF2-40B4-BE49-F238E27FC236}">
                  <a16:creationId xmlns:a16="http://schemas.microsoft.com/office/drawing/2014/main" id="{B3F17543-DF78-AE51-69C1-16F824BC2085}"/>
                </a:ext>
              </a:extLst>
            </p:cNvPr>
            <p:cNvSpPr/>
            <p:nvPr/>
          </p:nvSpPr>
          <p:spPr>
            <a:xfrm>
              <a:off x="3847300" y="2737350"/>
              <a:ext cx="76200" cy="45550"/>
            </a:xfrm>
            <a:custGeom>
              <a:avLst/>
              <a:gdLst/>
              <a:ahLst/>
              <a:cxnLst/>
              <a:rect l="l" t="t" r="r" b="b"/>
              <a:pathLst>
                <a:path w="3048" h="1822" extrusionOk="0">
                  <a:moveTo>
                    <a:pt x="556" y="0"/>
                  </a:moveTo>
                  <a:cubicBezTo>
                    <a:pt x="476" y="0"/>
                    <a:pt x="396" y="5"/>
                    <a:pt x="317" y="14"/>
                  </a:cubicBezTo>
                  <a:cubicBezTo>
                    <a:pt x="299" y="12"/>
                    <a:pt x="283" y="11"/>
                    <a:pt x="267" y="11"/>
                  </a:cubicBezTo>
                  <a:cubicBezTo>
                    <a:pt x="43" y="11"/>
                    <a:pt x="1" y="228"/>
                    <a:pt x="195" y="228"/>
                  </a:cubicBezTo>
                  <a:cubicBezTo>
                    <a:pt x="200" y="228"/>
                    <a:pt x="205" y="228"/>
                    <a:pt x="210" y="228"/>
                  </a:cubicBezTo>
                  <a:cubicBezTo>
                    <a:pt x="270" y="222"/>
                    <a:pt x="330" y="219"/>
                    <a:pt x="391" y="219"/>
                  </a:cubicBezTo>
                  <a:cubicBezTo>
                    <a:pt x="1016" y="219"/>
                    <a:pt x="1620" y="549"/>
                    <a:pt x="1977" y="1058"/>
                  </a:cubicBezTo>
                  <a:cubicBezTo>
                    <a:pt x="2167" y="1283"/>
                    <a:pt x="2250" y="1616"/>
                    <a:pt x="2463" y="1817"/>
                  </a:cubicBezTo>
                  <a:cubicBezTo>
                    <a:pt x="2488" y="1820"/>
                    <a:pt x="2511" y="1822"/>
                    <a:pt x="2532" y="1822"/>
                  </a:cubicBezTo>
                  <a:cubicBezTo>
                    <a:pt x="3047" y="1822"/>
                    <a:pt x="2362" y="873"/>
                    <a:pt x="2191" y="702"/>
                  </a:cubicBezTo>
                  <a:cubicBezTo>
                    <a:pt x="1761" y="272"/>
                    <a:pt x="1164" y="0"/>
                    <a:pt x="556"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 name="Google Shape;2896;p72">
              <a:extLst>
                <a:ext uri="{FF2B5EF4-FFF2-40B4-BE49-F238E27FC236}">
                  <a16:creationId xmlns:a16="http://schemas.microsoft.com/office/drawing/2014/main" id="{8A8305D3-0870-B66F-1F1E-017D557D2F3E}"/>
                </a:ext>
              </a:extLst>
            </p:cNvPr>
            <p:cNvSpPr/>
            <p:nvPr/>
          </p:nvSpPr>
          <p:spPr>
            <a:xfrm>
              <a:off x="3873350" y="2750200"/>
              <a:ext cx="30375" cy="44450"/>
            </a:xfrm>
            <a:custGeom>
              <a:avLst/>
              <a:gdLst/>
              <a:ahLst/>
              <a:cxnLst/>
              <a:rect l="l" t="t" r="r" b="b"/>
              <a:pathLst>
                <a:path w="1215" h="1778" extrusionOk="0">
                  <a:moveTo>
                    <a:pt x="659" y="1"/>
                  </a:moveTo>
                  <a:cubicBezTo>
                    <a:pt x="267" y="1"/>
                    <a:pt x="0" y="482"/>
                    <a:pt x="93" y="864"/>
                  </a:cubicBezTo>
                  <a:cubicBezTo>
                    <a:pt x="176" y="1291"/>
                    <a:pt x="544" y="1540"/>
                    <a:pt x="888" y="1754"/>
                  </a:cubicBezTo>
                  <a:cubicBezTo>
                    <a:pt x="915" y="1770"/>
                    <a:pt x="942" y="1777"/>
                    <a:pt x="968" y="1777"/>
                  </a:cubicBezTo>
                  <a:cubicBezTo>
                    <a:pt x="1112" y="1777"/>
                    <a:pt x="1214" y="1560"/>
                    <a:pt x="1054" y="1469"/>
                  </a:cubicBezTo>
                  <a:cubicBezTo>
                    <a:pt x="911" y="1374"/>
                    <a:pt x="781" y="1279"/>
                    <a:pt x="651" y="1161"/>
                  </a:cubicBezTo>
                  <a:cubicBezTo>
                    <a:pt x="333" y="926"/>
                    <a:pt x="295" y="236"/>
                    <a:pt x="792" y="236"/>
                  </a:cubicBezTo>
                  <a:cubicBezTo>
                    <a:pt x="796" y="236"/>
                    <a:pt x="800" y="236"/>
                    <a:pt x="805" y="236"/>
                  </a:cubicBezTo>
                  <a:lnTo>
                    <a:pt x="793" y="236"/>
                  </a:lnTo>
                  <a:cubicBezTo>
                    <a:pt x="800" y="237"/>
                    <a:pt x="807" y="238"/>
                    <a:pt x="814" y="238"/>
                  </a:cubicBezTo>
                  <a:cubicBezTo>
                    <a:pt x="927" y="238"/>
                    <a:pt x="952" y="57"/>
                    <a:pt x="828" y="34"/>
                  </a:cubicBezTo>
                  <a:lnTo>
                    <a:pt x="840" y="34"/>
                  </a:lnTo>
                  <a:cubicBezTo>
                    <a:pt x="778" y="11"/>
                    <a:pt x="717" y="1"/>
                    <a:pt x="659"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 name="Google Shape;2897;p72">
              <a:extLst>
                <a:ext uri="{FF2B5EF4-FFF2-40B4-BE49-F238E27FC236}">
                  <a16:creationId xmlns:a16="http://schemas.microsoft.com/office/drawing/2014/main" id="{0D934855-1291-5B4D-FDE6-A3D7ACD6D3C1}"/>
                </a:ext>
              </a:extLst>
            </p:cNvPr>
            <p:cNvSpPr/>
            <p:nvPr/>
          </p:nvSpPr>
          <p:spPr>
            <a:xfrm>
              <a:off x="4302650" y="2665950"/>
              <a:ext cx="8325" cy="19650"/>
            </a:xfrm>
            <a:custGeom>
              <a:avLst/>
              <a:gdLst/>
              <a:ahLst/>
              <a:cxnLst/>
              <a:rect l="l" t="t" r="r" b="b"/>
              <a:pathLst>
                <a:path w="333" h="786" extrusionOk="0">
                  <a:moveTo>
                    <a:pt x="225" y="0"/>
                  </a:moveTo>
                  <a:cubicBezTo>
                    <a:pt x="95" y="368"/>
                    <a:pt x="0" y="736"/>
                    <a:pt x="131" y="783"/>
                  </a:cubicBezTo>
                  <a:cubicBezTo>
                    <a:pt x="140" y="785"/>
                    <a:pt x="148" y="785"/>
                    <a:pt x="156" y="785"/>
                  </a:cubicBezTo>
                  <a:cubicBezTo>
                    <a:pt x="266" y="785"/>
                    <a:pt x="299" y="642"/>
                    <a:pt x="332" y="498"/>
                  </a:cubicBezTo>
                  <a:cubicBezTo>
                    <a:pt x="297" y="332"/>
                    <a:pt x="261" y="166"/>
                    <a:pt x="225"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 name="Google Shape;2898;p72">
              <a:extLst>
                <a:ext uri="{FF2B5EF4-FFF2-40B4-BE49-F238E27FC236}">
                  <a16:creationId xmlns:a16="http://schemas.microsoft.com/office/drawing/2014/main" id="{B7B7EDD8-D720-40AF-AB04-D213F3E8B2A5}"/>
                </a:ext>
              </a:extLst>
            </p:cNvPr>
            <p:cNvSpPr/>
            <p:nvPr/>
          </p:nvSpPr>
          <p:spPr>
            <a:xfrm>
              <a:off x="4299975" y="2643400"/>
              <a:ext cx="23750" cy="42175"/>
            </a:xfrm>
            <a:custGeom>
              <a:avLst/>
              <a:gdLst/>
              <a:ahLst/>
              <a:cxnLst/>
              <a:rect l="l" t="t" r="r" b="b"/>
              <a:pathLst>
                <a:path w="950" h="1687" extrusionOk="0">
                  <a:moveTo>
                    <a:pt x="831" y="1"/>
                  </a:moveTo>
                  <a:cubicBezTo>
                    <a:pt x="724" y="13"/>
                    <a:pt x="676" y="143"/>
                    <a:pt x="617" y="214"/>
                  </a:cubicBezTo>
                  <a:cubicBezTo>
                    <a:pt x="510" y="404"/>
                    <a:pt x="0" y="1602"/>
                    <a:pt x="238" y="1685"/>
                  </a:cubicBezTo>
                  <a:cubicBezTo>
                    <a:pt x="246" y="1686"/>
                    <a:pt x="253" y="1687"/>
                    <a:pt x="261" y="1687"/>
                  </a:cubicBezTo>
                  <a:cubicBezTo>
                    <a:pt x="449" y="1687"/>
                    <a:pt x="430" y="1264"/>
                    <a:pt x="510" y="1128"/>
                  </a:cubicBezTo>
                  <a:cubicBezTo>
                    <a:pt x="617" y="795"/>
                    <a:pt x="712" y="451"/>
                    <a:pt x="902" y="155"/>
                  </a:cubicBezTo>
                  <a:cubicBezTo>
                    <a:pt x="949" y="96"/>
                    <a:pt x="902" y="1"/>
                    <a:pt x="831"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 name="Google Shape;2899;p72">
              <a:extLst>
                <a:ext uri="{FF2B5EF4-FFF2-40B4-BE49-F238E27FC236}">
                  <a16:creationId xmlns:a16="http://schemas.microsoft.com/office/drawing/2014/main" id="{A527B722-4D30-9CFF-F009-A22DCF476FA1}"/>
                </a:ext>
              </a:extLst>
            </p:cNvPr>
            <p:cNvSpPr/>
            <p:nvPr/>
          </p:nvSpPr>
          <p:spPr>
            <a:xfrm>
              <a:off x="4307700" y="2664675"/>
              <a:ext cx="20175" cy="40300"/>
            </a:xfrm>
            <a:custGeom>
              <a:avLst/>
              <a:gdLst/>
              <a:ahLst/>
              <a:cxnLst/>
              <a:rect l="l" t="t" r="r" b="b"/>
              <a:pathLst>
                <a:path w="807" h="1612" extrusionOk="0">
                  <a:moveTo>
                    <a:pt x="231" y="0"/>
                  </a:moveTo>
                  <a:cubicBezTo>
                    <a:pt x="78" y="0"/>
                    <a:pt x="1" y="146"/>
                    <a:pt x="189" y="193"/>
                  </a:cubicBezTo>
                  <a:cubicBezTo>
                    <a:pt x="486" y="360"/>
                    <a:pt x="486" y="798"/>
                    <a:pt x="462" y="1107"/>
                  </a:cubicBezTo>
                  <a:cubicBezTo>
                    <a:pt x="474" y="1261"/>
                    <a:pt x="272" y="1522"/>
                    <a:pt x="486" y="1605"/>
                  </a:cubicBezTo>
                  <a:cubicBezTo>
                    <a:pt x="497" y="1609"/>
                    <a:pt x="508" y="1611"/>
                    <a:pt x="520" y="1611"/>
                  </a:cubicBezTo>
                  <a:cubicBezTo>
                    <a:pt x="573" y="1611"/>
                    <a:pt x="630" y="1570"/>
                    <a:pt x="640" y="1522"/>
                  </a:cubicBezTo>
                  <a:cubicBezTo>
                    <a:pt x="806" y="1071"/>
                    <a:pt x="806" y="526"/>
                    <a:pt x="498" y="146"/>
                  </a:cubicBezTo>
                  <a:cubicBezTo>
                    <a:pt x="406" y="38"/>
                    <a:pt x="308" y="0"/>
                    <a:pt x="231"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 name="Google Shape;2900;p72">
              <a:extLst>
                <a:ext uri="{FF2B5EF4-FFF2-40B4-BE49-F238E27FC236}">
                  <a16:creationId xmlns:a16="http://schemas.microsoft.com/office/drawing/2014/main" id="{65D0A239-4D89-97A7-74B0-BA7AD2AF6545}"/>
                </a:ext>
              </a:extLst>
            </p:cNvPr>
            <p:cNvSpPr/>
            <p:nvPr/>
          </p:nvSpPr>
          <p:spPr>
            <a:xfrm>
              <a:off x="4010275" y="2615700"/>
              <a:ext cx="62000" cy="38550"/>
            </a:xfrm>
            <a:custGeom>
              <a:avLst/>
              <a:gdLst/>
              <a:ahLst/>
              <a:cxnLst/>
              <a:rect l="l" t="t" r="r" b="b"/>
              <a:pathLst>
                <a:path w="2480" h="1542" extrusionOk="0">
                  <a:moveTo>
                    <a:pt x="1601" y="1"/>
                  </a:moveTo>
                  <a:cubicBezTo>
                    <a:pt x="1338" y="1"/>
                    <a:pt x="1069" y="109"/>
                    <a:pt x="855" y="255"/>
                  </a:cubicBezTo>
                  <a:cubicBezTo>
                    <a:pt x="511" y="516"/>
                    <a:pt x="285" y="895"/>
                    <a:pt x="84" y="1263"/>
                  </a:cubicBezTo>
                  <a:cubicBezTo>
                    <a:pt x="60" y="1275"/>
                    <a:pt x="48" y="1299"/>
                    <a:pt x="36" y="1322"/>
                  </a:cubicBezTo>
                  <a:cubicBezTo>
                    <a:pt x="1" y="1382"/>
                    <a:pt x="36" y="1465"/>
                    <a:pt x="84" y="1500"/>
                  </a:cubicBezTo>
                  <a:cubicBezTo>
                    <a:pt x="130" y="1530"/>
                    <a:pt x="179" y="1541"/>
                    <a:pt x="229" y="1541"/>
                  </a:cubicBezTo>
                  <a:cubicBezTo>
                    <a:pt x="321" y="1541"/>
                    <a:pt x="415" y="1503"/>
                    <a:pt x="499" y="1465"/>
                  </a:cubicBezTo>
                  <a:cubicBezTo>
                    <a:pt x="736" y="1382"/>
                    <a:pt x="985" y="1310"/>
                    <a:pt x="1222" y="1263"/>
                  </a:cubicBezTo>
                  <a:cubicBezTo>
                    <a:pt x="1495" y="1227"/>
                    <a:pt x="1756" y="1204"/>
                    <a:pt x="2029" y="1156"/>
                  </a:cubicBezTo>
                  <a:cubicBezTo>
                    <a:pt x="2195" y="1132"/>
                    <a:pt x="2444" y="1097"/>
                    <a:pt x="2480" y="883"/>
                  </a:cubicBezTo>
                  <a:cubicBezTo>
                    <a:pt x="2480" y="753"/>
                    <a:pt x="2397" y="622"/>
                    <a:pt x="2349" y="504"/>
                  </a:cubicBezTo>
                  <a:cubicBezTo>
                    <a:pt x="2242" y="314"/>
                    <a:pt x="2112" y="136"/>
                    <a:pt x="1898" y="53"/>
                  </a:cubicBezTo>
                  <a:cubicBezTo>
                    <a:pt x="1803" y="17"/>
                    <a:pt x="1702" y="1"/>
                    <a:pt x="1601"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 name="Google Shape;2901;p72">
              <a:extLst>
                <a:ext uri="{FF2B5EF4-FFF2-40B4-BE49-F238E27FC236}">
                  <a16:creationId xmlns:a16="http://schemas.microsoft.com/office/drawing/2014/main" id="{0DC306DC-3E89-F27A-146C-65C0822148F2}"/>
                </a:ext>
              </a:extLst>
            </p:cNvPr>
            <p:cNvSpPr/>
            <p:nvPr/>
          </p:nvSpPr>
          <p:spPr>
            <a:xfrm>
              <a:off x="4168325" y="2582925"/>
              <a:ext cx="56650" cy="32450"/>
            </a:xfrm>
            <a:custGeom>
              <a:avLst/>
              <a:gdLst/>
              <a:ahLst/>
              <a:cxnLst/>
              <a:rect l="l" t="t" r="r" b="b"/>
              <a:pathLst>
                <a:path w="2266" h="1298" extrusionOk="0">
                  <a:moveTo>
                    <a:pt x="1034" y="1"/>
                  </a:moveTo>
                  <a:cubicBezTo>
                    <a:pt x="703" y="1"/>
                    <a:pt x="391" y="54"/>
                    <a:pt x="261" y="154"/>
                  </a:cubicBezTo>
                  <a:cubicBezTo>
                    <a:pt x="0" y="392"/>
                    <a:pt x="202" y="1293"/>
                    <a:pt x="605" y="1293"/>
                  </a:cubicBezTo>
                  <a:cubicBezTo>
                    <a:pt x="635" y="1296"/>
                    <a:pt x="665" y="1298"/>
                    <a:pt x="694" y="1298"/>
                  </a:cubicBezTo>
                  <a:cubicBezTo>
                    <a:pt x="1081" y="1298"/>
                    <a:pt x="1403" y="1021"/>
                    <a:pt x="1756" y="878"/>
                  </a:cubicBezTo>
                  <a:cubicBezTo>
                    <a:pt x="1922" y="771"/>
                    <a:pt x="2183" y="724"/>
                    <a:pt x="2254" y="510"/>
                  </a:cubicBezTo>
                  <a:cubicBezTo>
                    <a:pt x="2265" y="420"/>
                    <a:pt x="2180" y="320"/>
                    <a:pt x="2091" y="320"/>
                  </a:cubicBezTo>
                  <a:cubicBezTo>
                    <a:pt x="2086" y="320"/>
                    <a:pt x="2081" y="320"/>
                    <a:pt x="2076" y="320"/>
                  </a:cubicBezTo>
                  <a:cubicBezTo>
                    <a:pt x="1973" y="101"/>
                    <a:pt x="1486" y="1"/>
                    <a:pt x="103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 name="Google Shape;2902;p72">
              <a:extLst>
                <a:ext uri="{FF2B5EF4-FFF2-40B4-BE49-F238E27FC236}">
                  <a16:creationId xmlns:a16="http://schemas.microsoft.com/office/drawing/2014/main" id="{61506BB2-D56B-442E-79E6-E8803B13F5D6}"/>
                </a:ext>
              </a:extLst>
            </p:cNvPr>
            <p:cNvSpPr/>
            <p:nvPr/>
          </p:nvSpPr>
          <p:spPr>
            <a:xfrm>
              <a:off x="3971150" y="2750025"/>
              <a:ext cx="141450" cy="85325"/>
            </a:xfrm>
            <a:custGeom>
              <a:avLst/>
              <a:gdLst/>
              <a:ahLst/>
              <a:cxnLst/>
              <a:rect l="l" t="t" r="r" b="b"/>
              <a:pathLst>
                <a:path w="5658" h="3413" extrusionOk="0">
                  <a:moveTo>
                    <a:pt x="3063" y="0"/>
                  </a:moveTo>
                  <a:cubicBezTo>
                    <a:pt x="2329" y="0"/>
                    <a:pt x="1589" y="203"/>
                    <a:pt x="1044" y="705"/>
                  </a:cubicBezTo>
                  <a:cubicBezTo>
                    <a:pt x="0" y="1690"/>
                    <a:pt x="783" y="3077"/>
                    <a:pt x="2028" y="3326"/>
                  </a:cubicBezTo>
                  <a:cubicBezTo>
                    <a:pt x="2249" y="3385"/>
                    <a:pt x="2473" y="3413"/>
                    <a:pt x="2697" y="3413"/>
                  </a:cubicBezTo>
                  <a:cubicBezTo>
                    <a:pt x="3244" y="3413"/>
                    <a:pt x="3787" y="3248"/>
                    <a:pt x="4258" y="2971"/>
                  </a:cubicBezTo>
                  <a:cubicBezTo>
                    <a:pt x="5658" y="2212"/>
                    <a:pt x="5397" y="539"/>
                    <a:pt x="3914" y="89"/>
                  </a:cubicBezTo>
                  <a:cubicBezTo>
                    <a:pt x="3639" y="32"/>
                    <a:pt x="3352" y="0"/>
                    <a:pt x="3063" y="0"/>
                  </a:cubicBezTo>
                  <a:close/>
                </a:path>
              </a:pathLst>
            </a:custGeom>
            <a:solidFill>
              <a:srgbClr val="F25C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 name="Google Shape;2903;p72">
              <a:extLst>
                <a:ext uri="{FF2B5EF4-FFF2-40B4-BE49-F238E27FC236}">
                  <a16:creationId xmlns:a16="http://schemas.microsoft.com/office/drawing/2014/main" id="{AA7DE600-B472-CA2E-3F5A-B434027C2D65}"/>
                </a:ext>
              </a:extLst>
            </p:cNvPr>
            <p:cNvSpPr/>
            <p:nvPr/>
          </p:nvSpPr>
          <p:spPr>
            <a:xfrm>
              <a:off x="4203600" y="2721425"/>
              <a:ext cx="108675" cy="65175"/>
            </a:xfrm>
            <a:custGeom>
              <a:avLst/>
              <a:gdLst/>
              <a:ahLst/>
              <a:cxnLst/>
              <a:rect l="l" t="t" r="r" b="b"/>
              <a:pathLst>
                <a:path w="4347" h="2607" extrusionOk="0">
                  <a:moveTo>
                    <a:pt x="2460" y="1"/>
                  </a:moveTo>
                  <a:cubicBezTo>
                    <a:pt x="2298" y="1"/>
                    <a:pt x="2133" y="23"/>
                    <a:pt x="1970" y="70"/>
                  </a:cubicBezTo>
                  <a:cubicBezTo>
                    <a:pt x="214" y="497"/>
                    <a:pt x="1" y="2359"/>
                    <a:pt x="1970" y="2597"/>
                  </a:cubicBezTo>
                  <a:cubicBezTo>
                    <a:pt x="2029" y="2603"/>
                    <a:pt x="2088" y="2607"/>
                    <a:pt x="2147" y="2607"/>
                  </a:cubicBezTo>
                  <a:cubicBezTo>
                    <a:pt x="2701" y="2607"/>
                    <a:pt x="3227" y="2314"/>
                    <a:pt x="3559" y="1885"/>
                  </a:cubicBezTo>
                  <a:cubicBezTo>
                    <a:pt x="4346" y="872"/>
                    <a:pt x="3476" y="1"/>
                    <a:pt x="2460" y="1"/>
                  </a:cubicBezTo>
                  <a:close/>
                </a:path>
              </a:pathLst>
            </a:custGeom>
            <a:solidFill>
              <a:srgbClr val="F25C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 name="Google Shape;2904;p72">
              <a:extLst>
                <a:ext uri="{FF2B5EF4-FFF2-40B4-BE49-F238E27FC236}">
                  <a16:creationId xmlns:a16="http://schemas.microsoft.com/office/drawing/2014/main" id="{5B134EF2-7276-6F8F-E009-A96EAF01D863}"/>
                </a:ext>
              </a:extLst>
            </p:cNvPr>
            <p:cNvSpPr/>
            <p:nvPr/>
          </p:nvSpPr>
          <p:spPr>
            <a:xfrm>
              <a:off x="3843650" y="2524475"/>
              <a:ext cx="147975" cy="127450"/>
            </a:xfrm>
            <a:custGeom>
              <a:avLst/>
              <a:gdLst/>
              <a:ahLst/>
              <a:cxnLst/>
              <a:rect l="l" t="t" r="r" b="b"/>
              <a:pathLst>
                <a:path w="5919" h="5098" extrusionOk="0">
                  <a:moveTo>
                    <a:pt x="3888" y="1813"/>
                  </a:moveTo>
                  <a:cubicBezTo>
                    <a:pt x="4122" y="1813"/>
                    <a:pt x="4382" y="2073"/>
                    <a:pt x="4377" y="2706"/>
                  </a:cubicBezTo>
                  <a:cubicBezTo>
                    <a:pt x="4494" y="2660"/>
                    <a:pt x="4634" y="2627"/>
                    <a:pt x="4770" y="2627"/>
                  </a:cubicBezTo>
                  <a:cubicBezTo>
                    <a:pt x="4952" y="2627"/>
                    <a:pt x="5124" y="2686"/>
                    <a:pt x="5219" y="2848"/>
                  </a:cubicBezTo>
                  <a:cubicBezTo>
                    <a:pt x="5337" y="3062"/>
                    <a:pt x="5278" y="3346"/>
                    <a:pt x="5112" y="3501"/>
                  </a:cubicBezTo>
                  <a:cubicBezTo>
                    <a:pt x="5017" y="3584"/>
                    <a:pt x="4910" y="3631"/>
                    <a:pt x="4804" y="3678"/>
                  </a:cubicBezTo>
                  <a:cubicBezTo>
                    <a:pt x="4922" y="3833"/>
                    <a:pt x="5088" y="4105"/>
                    <a:pt x="4875" y="4260"/>
                  </a:cubicBezTo>
                  <a:cubicBezTo>
                    <a:pt x="4813" y="4301"/>
                    <a:pt x="4749" y="4319"/>
                    <a:pt x="4685" y="4319"/>
                  </a:cubicBezTo>
                  <a:cubicBezTo>
                    <a:pt x="4494" y="4319"/>
                    <a:pt x="4309" y="4156"/>
                    <a:pt x="4211" y="3987"/>
                  </a:cubicBezTo>
                  <a:cubicBezTo>
                    <a:pt x="4154" y="4158"/>
                    <a:pt x="4075" y="4439"/>
                    <a:pt x="3857" y="4439"/>
                  </a:cubicBezTo>
                  <a:cubicBezTo>
                    <a:pt x="3849" y="4439"/>
                    <a:pt x="3840" y="4438"/>
                    <a:pt x="3831" y="4438"/>
                  </a:cubicBezTo>
                  <a:cubicBezTo>
                    <a:pt x="3511" y="4343"/>
                    <a:pt x="3546" y="3809"/>
                    <a:pt x="3629" y="3560"/>
                  </a:cubicBezTo>
                  <a:cubicBezTo>
                    <a:pt x="3416" y="3536"/>
                    <a:pt x="3179" y="3524"/>
                    <a:pt x="3036" y="3358"/>
                  </a:cubicBezTo>
                  <a:cubicBezTo>
                    <a:pt x="2953" y="3263"/>
                    <a:pt x="2918" y="3121"/>
                    <a:pt x="2989" y="3002"/>
                  </a:cubicBezTo>
                  <a:cubicBezTo>
                    <a:pt x="3119" y="2825"/>
                    <a:pt x="3475" y="2836"/>
                    <a:pt x="3689" y="2813"/>
                  </a:cubicBezTo>
                  <a:cubicBezTo>
                    <a:pt x="3340" y="2220"/>
                    <a:pt x="3594" y="1813"/>
                    <a:pt x="3888" y="1813"/>
                  </a:cubicBezTo>
                  <a:close/>
                  <a:moveTo>
                    <a:pt x="1002" y="0"/>
                  </a:moveTo>
                  <a:cubicBezTo>
                    <a:pt x="865" y="0"/>
                    <a:pt x="731" y="22"/>
                    <a:pt x="605" y="85"/>
                  </a:cubicBezTo>
                  <a:cubicBezTo>
                    <a:pt x="0" y="417"/>
                    <a:pt x="285" y="1200"/>
                    <a:pt x="558" y="1662"/>
                  </a:cubicBezTo>
                  <a:cubicBezTo>
                    <a:pt x="961" y="2338"/>
                    <a:pt x="1554" y="2884"/>
                    <a:pt x="2099" y="3441"/>
                  </a:cubicBezTo>
                  <a:cubicBezTo>
                    <a:pt x="2491" y="3833"/>
                    <a:pt x="2918" y="4177"/>
                    <a:pt x="3357" y="4485"/>
                  </a:cubicBezTo>
                  <a:cubicBezTo>
                    <a:pt x="3724" y="4746"/>
                    <a:pt x="4116" y="5019"/>
                    <a:pt x="4566" y="5090"/>
                  </a:cubicBezTo>
                  <a:cubicBezTo>
                    <a:pt x="4608" y="5095"/>
                    <a:pt x="4648" y="5098"/>
                    <a:pt x="4686" y="5098"/>
                  </a:cubicBezTo>
                  <a:cubicBezTo>
                    <a:pt x="5438" y="5098"/>
                    <a:pt x="5721" y="4144"/>
                    <a:pt x="5800" y="3512"/>
                  </a:cubicBezTo>
                  <a:cubicBezTo>
                    <a:pt x="5919" y="2872"/>
                    <a:pt x="5646" y="2279"/>
                    <a:pt x="5242" y="1793"/>
                  </a:cubicBezTo>
                  <a:cubicBezTo>
                    <a:pt x="5076" y="1591"/>
                    <a:pt x="4863" y="1437"/>
                    <a:pt x="4649" y="1283"/>
                  </a:cubicBezTo>
                  <a:cubicBezTo>
                    <a:pt x="4104" y="927"/>
                    <a:pt x="3499" y="654"/>
                    <a:pt x="2894" y="417"/>
                  </a:cubicBezTo>
                  <a:cubicBezTo>
                    <a:pt x="2467" y="263"/>
                    <a:pt x="2028" y="144"/>
                    <a:pt x="1589" y="73"/>
                  </a:cubicBezTo>
                  <a:cubicBezTo>
                    <a:pt x="1400" y="45"/>
                    <a:pt x="1199" y="0"/>
                    <a:pt x="1002" y="0"/>
                  </a:cubicBezTo>
                  <a:close/>
                </a:path>
              </a:pathLst>
            </a:custGeom>
            <a:solidFill>
              <a:srgbClr val="EC9A3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0" name="Google Shape;2905;p72">
              <a:extLst>
                <a:ext uri="{FF2B5EF4-FFF2-40B4-BE49-F238E27FC236}">
                  <a16:creationId xmlns:a16="http://schemas.microsoft.com/office/drawing/2014/main" id="{0FF9E8B1-1A88-671D-CE30-7E8D0AC374B7}"/>
                </a:ext>
              </a:extLst>
            </p:cNvPr>
            <p:cNvSpPr/>
            <p:nvPr/>
          </p:nvSpPr>
          <p:spPr>
            <a:xfrm>
              <a:off x="3916575" y="2569800"/>
              <a:ext cx="60525" cy="65650"/>
            </a:xfrm>
            <a:custGeom>
              <a:avLst/>
              <a:gdLst/>
              <a:ahLst/>
              <a:cxnLst/>
              <a:rect l="l" t="t" r="r" b="b"/>
              <a:pathLst>
                <a:path w="2421" h="2626" extrusionOk="0">
                  <a:moveTo>
                    <a:pt x="970" y="0"/>
                  </a:moveTo>
                  <a:cubicBezTo>
                    <a:pt x="675" y="0"/>
                    <a:pt x="417" y="407"/>
                    <a:pt x="760" y="1000"/>
                  </a:cubicBezTo>
                  <a:cubicBezTo>
                    <a:pt x="558" y="1023"/>
                    <a:pt x="202" y="1012"/>
                    <a:pt x="72" y="1189"/>
                  </a:cubicBezTo>
                  <a:cubicBezTo>
                    <a:pt x="1" y="1308"/>
                    <a:pt x="36" y="1450"/>
                    <a:pt x="119" y="1545"/>
                  </a:cubicBezTo>
                  <a:cubicBezTo>
                    <a:pt x="262" y="1711"/>
                    <a:pt x="499" y="1723"/>
                    <a:pt x="712" y="1747"/>
                  </a:cubicBezTo>
                  <a:cubicBezTo>
                    <a:pt x="629" y="1996"/>
                    <a:pt x="594" y="2530"/>
                    <a:pt x="914" y="2625"/>
                  </a:cubicBezTo>
                  <a:cubicBezTo>
                    <a:pt x="923" y="2625"/>
                    <a:pt x="932" y="2626"/>
                    <a:pt x="940" y="2626"/>
                  </a:cubicBezTo>
                  <a:cubicBezTo>
                    <a:pt x="1158" y="2626"/>
                    <a:pt x="1237" y="2345"/>
                    <a:pt x="1294" y="2174"/>
                  </a:cubicBezTo>
                  <a:cubicBezTo>
                    <a:pt x="1392" y="2343"/>
                    <a:pt x="1577" y="2506"/>
                    <a:pt x="1768" y="2506"/>
                  </a:cubicBezTo>
                  <a:cubicBezTo>
                    <a:pt x="1832" y="2506"/>
                    <a:pt x="1896" y="2488"/>
                    <a:pt x="1958" y="2447"/>
                  </a:cubicBezTo>
                  <a:cubicBezTo>
                    <a:pt x="2171" y="2292"/>
                    <a:pt x="2005" y="2020"/>
                    <a:pt x="1887" y="1865"/>
                  </a:cubicBezTo>
                  <a:cubicBezTo>
                    <a:pt x="1993" y="1818"/>
                    <a:pt x="2100" y="1771"/>
                    <a:pt x="2195" y="1688"/>
                  </a:cubicBezTo>
                  <a:cubicBezTo>
                    <a:pt x="2361" y="1533"/>
                    <a:pt x="2420" y="1249"/>
                    <a:pt x="2302" y="1035"/>
                  </a:cubicBezTo>
                  <a:cubicBezTo>
                    <a:pt x="2207" y="873"/>
                    <a:pt x="2035" y="814"/>
                    <a:pt x="1853" y="814"/>
                  </a:cubicBezTo>
                  <a:cubicBezTo>
                    <a:pt x="1717" y="814"/>
                    <a:pt x="1577" y="847"/>
                    <a:pt x="1460" y="893"/>
                  </a:cubicBezTo>
                  <a:cubicBezTo>
                    <a:pt x="1465" y="260"/>
                    <a:pt x="1205" y="0"/>
                    <a:pt x="970" y="0"/>
                  </a:cubicBezTo>
                  <a:close/>
                </a:path>
              </a:pathLst>
            </a:custGeom>
            <a:solidFill>
              <a:srgbClr val="F25C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 name="Google Shape;2906;p72">
              <a:extLst>
                <a:ext uri="{FF2B5EF4-FFF2-40B4-BE49-F238E27FC236}">
                  <a16:creationId xmlns:a16="http://schemas.microsoft.com/office/drawing/2014/main" id="{B0284549-F302-6B91-AF5E-FBF89C80094D}"/>
                </a:ext>
              </a:extLst>
            </p:cNvPr>
            <p:cNvSpPr/>
            <p:nvPr/>
          </p:nvSpPr>
          <p:spPr>
            <a:xfrm>
              <a:off x="3937350" y="2594775"/>
              <a:ext cx="19000" cy="19300"/>
            </a:xfrm>
            <a:custGeom>
              <a:avLst/>
              <a:gdLst/>
              <a:ahLst/>
              <a:cxnLst/>
              <a:rect l="l" t="t" r="r" b="b"/>
              <a:pathLst>
                <a:path w="760" h="772" extrusionOk="0">
                  <a:moveTo>
                    <a:pt x="380" y="1"/>
                  </a:moveTo>
                  <a:cubicBezTo>
                    <a:pt x="166" y="1"/>
                    <a:pt x="0" y="190"/>
                    <a:pt x="0" y="392"/>
                  </a:cubicBezTo>
                  <a:cubicBezTo>
                    <a:pt x="0" y="606"/>
                    <a:pt x="178" y="772"/>
                    <a:pt x="380" y="772"/>
                  </a:cubicBezTo>
                  <a:cubicBezTo>
                    <a:pt x="593" y="772"/>
                    <a:pt x="759" y="594"/>
                    <a:pt x="759" y="380"/>
                  </a:cubicBezTo>
                  <a:cubicBezTo>
                    <a:pt x="759" y="167"/>
                    <a:pt x="581" y="1"/>
                    <a:pt x="380"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2" name="Google Shape;2907;p72">
              <a:extLst>
                <a:ext uri="{FF2B5EF4-FFF2-40B4-BE49-F238E27FC236}">
                  <a16:creationId xmlns:a16="http://schemas.microsoft.com/office/drawing/2014/main" id="{4D2E9BEA-1F63-F22C-683E-01802CAA04DF}"/>
                </a:ext>
              </a:extLst>
            </p:cNvPr>
            <p:cNvSpPr/>
            <p:nvPr/>
          </p:nvSpPr>
          <p:spPr>
            <a:xfrm>
              <a:off x="4166825" y="2659225"/>
              <a:ext cx="158375" cy="275075"/>
            </a:xfrm>
            <a:custGeom>
              <a:avLst/>
              <a:gdLst/>
              <a:ahLst/>
              <a:cxnLst/>
              <a:rect l="l" t="t" r="r" b="b"/>
              <a:pathLst>
                <a:path w="6335" h="11003" extrusionOk="0">
                  <a:moveTo>
                    <a:pt x="5484" y="0"/>
                  </a:moveTo>
                  <a:cubicBezTo>
                    <a:pt x="5416" y="0"/>
                    <a:pt x="5348" y="55"/>
                    <a:pt x="5362" y="139"/>
                  </a:cubicBezTo>
                  <a:cubicBezTo>
                    <a:pt x="5409" y="364"/>
                    <a:pt x="5481" y="589"/>
                    <a:pt x="5540" y="815"/>
                  </a:cubicBezTo>
                  <a:cubicBezTo>
                    <a:pt x="5753" y="1550"/>
                    <a:pt x="5991" y="2297"/>
                    <a:pt x="6038" y="3068"/>
                  </a:cubicBezTo>
                  <a:cubicBezTo>
                    <a:pt x="6074" y="3685"/>
                    <a:pt x="6109" y="4314"/>
                    <a:pt x="6038" y="4942"/>
                  </a:cubicBezTo>
                  <a:cubicBezTo>
                    <a:pt x="5955" y="5476"/>
                    <a:pt x="5836" y="6021"/>
                    <a:pt x="5611" y="6520"/>
                  </a:cubicBezTo>
                  <a:cubicBezTo>
                    <a:pt x="5409" y="6958"/>
                    <a:pt x="5184" y="7385"/>
                    <a:pt x="4864" y="7765"/>
                  </a:cubicBezTo>
                  <a:cubicBezTo>
                    <a:pt x="4484" y="8192"/>
                    <a:pt x="4093" y="8619"/>
                    <a:pt x="3642" y="8975"/>
                  </a:cubicBezTo>
                  <a:cubicBezTo>
                    <a:pt x="3381" y="9176"/>
                    <a:pt x="3097" y="9354"/>
                    <a:pt x="2824" y="9544"/>
                  </a:cubicBezTo>
                  <a:cubicBezTo>
                    <a:pt x="2492" y="9769"/>
                    <a:pt x="2148" y="9995"/>
                    <a:pt x="1780" y="10184"/>
                  </a:cubicBezTo>
                  <a:cubicBezTo>
                    <a:pt x="1436" y="10362"/>
                    <a:pt x="1068" y="10493"/>
                    <a:pt x="701" y="10623"/>
                  </a:cubicBezTo>
                  <a:cubicBezTo>
                    <a:pt x="499" y="10694"/>
                    <a:pt x="286" y="10754"/>
                    <a:pt x="84" y="10837"/>
                  </a:cubicBezTo>
                  <a:cubicBezTo>
                    <a:pt x="1" y="10872"/>
                    <a:pt x="13" y="10991"/>
                    <a:pt x="108" y="11003"/>
                  </a:cubicBezTo>
                  <a:cubicBezTo>
                    <a:pt x="274" y="10991"/>
                    <a:pt x="428" y="10920"/>
                    <a:pt x="582" y="10884"/>
                  </a:cubicBezTo>
                  <a:cubicBezTo>
                    <a:pt x="1116" y="10742"/>
                    <a:pt x="1638" y="10552"/>
                    <a:pt x="2112" y="10291"/>
                  </a:cubicBezTo>
                  <a:cubicBezTo>
                    <a:pt x="2432" y="10125"/>
                    <a:pt x="2729" y="9924"/>
                    <a:pt x="3025" y="9734"/>
                  </a:cubicBezTo>
                  <a:cubicBezTo>
                    <a:pt x="3357" y="9508"/>
                    <a:pt x="3701" y="9319"/>
                    <a:pt x="3998" y="9058"/>
                  </a:cubicBezTo>
                  <a:cubicBezTo>
                    <a:pt x="4200" y="8904"/>
                    <a:pt x="4377" y="8714"/>
                    <a:pt x="4555" y="8536"/>
                  </a:cubicBezTo>
                  <a:cubicBezTo>
                    <a:pt x="4899" y="8180"/>
                    <a:pt x="5243" y="7801"/>
                    <a:pt x="5492" y="7350"/>
                  </a:cubicBezTo>
                  <a:cubicBezTo>
                    <a:pt x="5730" y="6911"/>
                    <a:pt x="5955" y="6448"/>
                    <a:pt x="6074" y="5962"/>
                  </a:cubicBezTo>
                  <a:cubicBezTo>
                    <a:pt x="6168" y="5606"/>
                    <a:pt x="6251" y="5239"/>
                    <a:pt x="6287" y="4871"/>
                  </a:cubicBezTo>
                  <a:cubicBezTo>
                    <a:pt x="6334" y="4503"/>
                    <a:pt x="6334" y="4124"/>
                    <a:pt x="6334" y="3744"/>
                  </a:cubicBezTo>
                  <a:cubicBezTo>
                    <a:pt x="6334" y="3246"/>
                    <a:pt x="6323" y="2736"/>
                    <a:pt x="6216" y="2238"/>
                  </a:cubicBezTo>
                  <a:cubicBezTo>
                    <a:pt x="6097" y="1621"/>
                    <a:pt x="5907" y="1040"/>
                    <a:pt x="5706" y="447"/>
                  </a:cubicBezTo>
                  <a:cubicBezTo>
                    <a:pt x="5670" y="328"/>
                    <a:pt x="5635" y="210"/>
                    <a:pt x="5599" y="91"/>
                  </a:cubicBezTo>
                  <a:cubicBezTo>
                    <a:pt x="5580" y="28"/>
                    <a:pt x="5532" y="0"/>
                    <a:pt x="548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 name="Google Shape;2908;p72">
              <a:extLst>
                <a:ext uri="{FF2B5EF4-FFF2-40B4-BE49-F238E27FC236}">
                  <a16:creationId xmlns:a16="http://schemas.microsoft.com/office/drawing/2014/main" id="{3CC7ADF7-30AD-68B5-E0F5-34C128692E3A}"/>
                </a:ext>
              </a:extLst>
            </p:cNvPr>
            <p:cNvSpPr/>
            <p:nvPr/>
          </p:nvSpPr>
          <p:spPr>
            <a:xfrm>
              <a:off x="3881000" y="2993975"/>
              <a:ext cx="232775" cy="484300"/>
            </a:xfrm>
            <a:custGeom>
              <a:avLst/>
              <a:gdLst/>
              <a:ahLst/>
              <a:cxnLst/>
              <a:rect l="l" t="t" r="r" b="b"/>
              <a:pathLst>
                <a:path w="9311" h="19372" extrusionOk="0">
                  <a:moveTo>
                    <a:pt x="6244" y="0"/>
                  </a:moveTo>
                  <a:cubicBezTo>
                    <a:pt x="5476" y="0"/>
                    <a:pt x="4764" y="381"/>
                    <a:pt x="4294" y="993"/>
                  </a:cubicBezTo>
                  <a:cubicBezTo>
                    <a:pt x="3903" y="1420"/>
                    <a:pt x="3772" y="1989"/>
                    <a:pt x="3701" y="2547"/>
                  </a:cubicBezTo>
                  <a:cubicBezTo>
                    <a:pt x="3476" y="3330"/>
                    <a:pt x="3191" y="4101"/>
                    <a:pt x="2906" y="4860"/>
                  </a:cubicBezTo>
                  <a:cubicBezTo>
                    <a:pt x="1827" y="7872"/>
                    <a:pt x="855" y="10920"/>
                    <a:pt x="356" y="14087"/>
                  </a:cubicBezTo>
                  <a:cubicBezTo>
                    <a:pt x="214" y="15119"/>
                    <a:pt x="1" y="16174"/>
                    <a:pt x="143" y="17206"/>
                  </a:cubicBezTo>
                  <a:cubicBezTo>
                    <a:pt x="449" y="18490"/>
                    <a:pt x="1294" y="19365"/>
                    <a:pt x="2654" y="19365"/>
                  </a:cubicBezTo>
                  <a:cubicBezTo>
                    <a:pt x="2663" y="19365"/>
                    <a:pt x="2672" y="19365"/>
                    <a:pt x="2681" y="19365"/>
                  </a:cubicBezTo>
                  <a:cubicBezTo>
                    <a:pt x="2756" y="19369"/>
                    <a:pt x="2830" y="19371"/>
                    <a:pt x="2905" y="19371"/>
                  </a:cubicBezTo>
                  <a:cubicBezTo>
                    <a:pt x="4458" y="19371"/>
                    <a:pt x="5915" y="18441"/>
                    <a:pt x="6820" y="17218"/>
                  </a:cubicBezTo>
                  <a:cubicBezTo>
                    <a:pt x="7568" y="16127"/>
                    <a:pt x="7840" y="14822"/>
                    <a:pt x="8054" y="13541"/>
                  </a:cubicBezTo>
                  <a:cubicBezTo>
                    <a:pt x="8374" y="11490"/>
                    <a:pt x="8694" y="9450"/>
                    <a:pt x="8754" y="7374"/>
                  </a:cubicBezTo>
                  <a:cubicBezTo>
                    <a:pt x="8813" y="6378"/>
                    <a:pt x="8801" y="5334"/>
                    <a:pt x="8896" y="4326"/>
                  </a:cubicBezTo>
                  <a:cubicBezTo>
                    <a:pt x="8931" y="3401"/>
                    <a:pt x="9311" y="1657"/>
                    <a:pt x="8718" y="922"/>
                  </a:cubicBezTo>
                  <a:cubicBezTo>
                    <a:pt x="8196" y="222"/>
                    <a:pt x="7271" y="44"/>
                    <a:pt x="6441" y="9"/>
                  </a:cubicBezTo>
                  <a:cubicBezTo>
                    <a:pt x="6375" y="3"/>
                    <a:pt x="6309" y="0"/>
                    <a:pt x="6244" y="0"/>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 name="Google Shape;2909;p72">
              <a:extLst>
                <a:ext uri="{FF2B5EF4-FFF2-40B4-BE49-F238E27FC236}">
                  <a16:creationId xmlns:a16="http://schemas.microsoft.com/office/drawing/2014/main" id="{8827624D-102A-C67E-E61F-1563782604FC}"/>
                </a:ext>
              </a:extLst>
            </p:cNvPr>
            <p:cNvSpPr/>
            <p:nvPr/>
          </p:nvSpPr>
          <p:spPr>
            <a:xfrm>
              <a:off x="3769800" y="2905650"/>
              <a:ext cx="254725" cy="571075"/>
            </a:xfrm>
            <a:custGeom>
              <a:avLst/>
              <a:gdLst/>
              <a:ahLst/>
              <a:cxnLst/>
              <a:rect l="l" t="t" r="r" b="b"/>
              <a:pathLst>
                <a:path w="10189" h="22843" extrusionOk="0">
                  <a:moveTo>
                    <a:pt x="3876" y="1"/>
                  </a:moveTo>
                  <a:cubicBezTo>
                    <a:pt x="2909" y="1"/>
                    <a:pt x="1970" y="611"/>
                    <a:pt x="1246" y="1786"/>
                  </a:cubicBezTo>
                  <a:cubicBezTo>
                    <a:pt x="1" y="4004"/>
                    <a:pt x="167" y="8001"/>
                    <a:pt x="428" y="10516"/>
                  </a:cubicBezTo>
                  <a:cubicBezTo>
                    <a:pt x="843" y="13587"/>
                    <a:pt x="1234" y="16719"/>
                    <a:pt x="2492" y="19565"/>
                  </a:cubicBezTo>
                  <a:cubicBezTo>
                    <a:pt x="3251" y="21380"/>
                    <a:pt x="4401" y="22637"/>
                    <a:pt x="6453" y="22827"/>
                  </a:cubicBezTo>
                  <a:cubicBezTo>
                    <a:pt x="6561" y="22838"/>
                    <a:pt x="6669" y="22842"/>
                    <a:pt x="6776" y="22842"/>
                  </a:cubicBezTo>
                  <a:cubicBezTo>
                    <a:pt x="7257" y="22842"/>
                    <a:pt x="7731" y="22744"/>
                    <a:pt x="8196" y="22637"/>
                  </a:cubicBezTo>
                  <a:cubicBezTo>
                    <a:pt x="8315" y="22601"/>
                    <a:pt x="10189" y="22151"/>
                    <a:pt x="9549" y="22008"/>
                  </a:cubicBezTo>
                  <a:lnTo>
                    <a:pt x="9549" y="22008"/>
                  </a:lnTo>
                  <a:cubicBezTo>
                    <a:pt x="8659" y="22139"/>
                    <a:pt x="7793" y="22412"/>
                    <a:pt x="6892" y="22435"/>
                  </a:cubicBezTo>
                  <a:cubicBezTo>
                    <a:pt x="8861" y="21237"/>
                    <a:pt x="9359" y="17644"/>
                    <a:pt x="9311" y="15509"/>
                  </a:cubicBezTo>
                  <a:cubicBezTo>
                    <a:pt x="9347" y="12069"/>
                    <a:pt x="8849" y="8630"/>
                    <a:pt x="7936" y="5309"/>
                  </a:cubicBezTo>
                  <a:cubicBezTo>
                    <a:pt x="7532" y="3980"/>
                    <a:pt x="7153" y="2557"/>
                    <a:pt x="6334" y="1407"/>
                  </a:cubicBezTo>
                  <a:cubicBezTo>
                    <a:pt x="5574" y="459"/>
                    <a:pt x="4715" y="1"/>
                    <a:pt x="3876"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 name="Google Shape;2910;p72">
              <a:extLst>
                <a:ext uri="{FF2B5EF4-FFF2-40B4-BE49-F238E27FC236}">
                  <a16:creationId xmlns:a16="http://schemas.microsoft.com/office/drawing/2014/main" id="{41F0730D-3057-C326-9520-FD75271DC14A}"/>
                </a:ext>
              </a:extLst>
            </p:cNvPr>
            <p:cNvSpPr/>
            <p:nvPr/>
          </p:nvSpPr>
          <p:spPr>
            <a:xfrm>
              <a:off x="3907400" y="3035100"/>
              <a:ext cx="75025" cy="297725"/>
            </a:xfrm>
            <a:custGeom>
              <a:avLst/>
              <a:gdLst/>
              <a:ahLst/>
              <a:cxnLst/>
              <a:rect l="l" t="t" r="r" b="b"/>
              <a:pathLst>
                <a:path w="3001" h="11909" extrusionOk="0">
                  <a:moveTo>
                    <a:pt x="2870" y="0"/>
                  </a:moveTo>
                  <a:cubicBezTo>
                    <a:pt x="2645" y="36"/>
                    <a:pt x="2716" y="380"/>
                    <a:pt x="2645" y="546"/>
                  </a:cubicBezTo>
                  <a:cubicBezTo>
                    <a:pt x="2526" y="1068"/>
                    <a:pt x="2396" y="1590"/>
                    <a:pt x="2277" y="2112"/>
                  </a:cubicBezTo>
                  <a:cubicBezTo>
                    <a:pt x="1755" y="4258"/>
                    <a:pt x="1222" y="6405"/>
                    <a:pt x="712" y="8552"/>
                  </a:cubicBezTo>
                  <a:cubicBezTo>
                    <a:pt x="522" y="9441"/>
                    <a:pt x="356" y="10319"/>
                    <a:pt x="225" y="11220"/>
                  </a:cubicBezTo>
                  <a:cubicBezTo>
                    <a:pt x="237" y="11410"/>
                    <a:pt x="0" y="11837"/>
                    <a:pt x="249" y="11908"/>
                  </a:cubicBezTo>
                  <a:cubicBezTo>
                    <a:pt x="254" y="11909"/>
                    <a:pt x="258" y="11909"/>
                    <a:pt x="262" y="11909"/>
                  </a:cubicBezTo>
                  <a:cubicBezTo>
                    <a:pt x="498" y="11909"/>
                    <a:pt x="476" y="11253"/>
                    <a:pt x="558" y="11066"/>
                  </a:cubicBezTo>
                  <a:cubicBezTo>
                    <a:pt x="712" y="10272"/>
                    <a:pt x="866" y="9489"/>
                    <a:pt x="1056" y="8694"/>
                  </a:cubicBezTo>
                  <a:cubicBezTo>
                    <a:pt x="1779" y="5859"/>
                    <a:pt x="2515" y="3013"/>
                    <a:pt x="3001" y="119"/>
                  </a:cubicBezTo>
                  <a:cubicBezTo>
                    <a:pt x="3001" y="60"/>
                    <a:pt x="2930" y="0"/>
                    <a:pt x="2870" y="0"/>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 name="Google Shape;2911;p72">
              <a:extLst>
                <a:ext uri="{FF2B5EF4-FFF2-40B4-BE49-F238E27FC236}">
                  <a16:creationId xmlns:a16="http://schemas.microsoft.com/office/drawing/2014/main" id="{F2A6A64F-2D5D-17B0-10C7-FB78D8D2BB06}"/>
                </a:ext>
              </a:extLst>
            </p:cNvPr>
            <p:cNvSpPr/>
            <p:nvPr/>
          </p:nvSpPr>
          <p:spPr>
            <a:xfrm>
              <a:off x="3902950" y="3208300"/>
              <a:ext cx="37925" cy="76900"/>
            </a:xfrm>
            <a:custGeom>
              <a:avLst/>
              <a:gdLst/>
              <a:ahLst/>
              <a:cxnLst/>
              <a:rect l="l" t="t" r="r" b="b"/>
              <a:pathLst>
                <a:path w="1517" h="3076" extrusionOk="0">
                  <a:moveTo>
                    <a:pt x="1375" y="1"/>
                  </a:moveTo>
                  <a:cubicBezTo>
                    <a:pt x="1343" y="1"/>
                    <a:pt x="1312" y="17"/>
                    <a:pt x="1293" y="58"/>
                  </a:cubicBezTo>
                  <a:cubicBezTo>
                    <a:pt x="1032" y="580"/>
                    <a:pt x="771" y="1114"/>
                    <a:pt x="534" y="1647"/>
                  </a:cubicBezTo>
                  <a:cubicBezTo>
                    <a:pt x="356" y="2074"/>
                    <a:pt x="190" y="2501"/>
                    <a:pt x="24" y="2928"/>
                  </a:cubicBezTo>
                  <a:cubicBezTo>
                    <a:pt x="0" y="2988"/>
                    <a:pt x="24" y="3047"/>
                    <a:pt x="83" y="3071"/>
                  </a:cubicBezTo>
                  <a:cubicBezTo>
                    <a:pt x="95" y="3074"/>
                    <a:pt x="105" y="3075"/>
                    <a:pt x="116" y="3075"/>
                  </a:cubicBezTo>
                  <a:cubicBezTo>
                    <a:pt x="264" y="3075"/>
                    <a:pt x="290" y="2767"/>
                    <a:pt x="368" y="2667"/>
                  </a:cubicBezTo>
                  <a:cubicBezTo>
                    <a:pt x="451" y="2466"/>
                    <a:pt x="534" y="2264"/>
                    <a:pt x="629" y="2051"/>
                  </a:cubicBezTo>
                  <a:cubicBezTo>
                    <a:pt x="878" y="1410"/>
                    <a:pt x="1163" y="782"/>
                    <a:pt x="1459" y="153"/>
                  </a:cubicBezTo>
                  <a:cubicBezTo>
                    <a:pt x="1516" y="80"/>
                    <a:pt x="1444" y="1"/>
                    <a:pt x="1375"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 name="Google Shape;2912;p72">
              <a:extLst>
                <a:ext uri="{FF2B5EF4-FFF2-40B4-BE49-F238E27FC236}">
                  <a16:creationId xmlns:a16="http://schemas.microsoft.com/office/drawing/2014/main" id="{A98D43D5-BAB6-73A2-3FF4-B0345CD8F2E0}"/>
                </a:ext>
              </a:extLst>
            </p:cNvPr>
            <p:cNvSpPr/>
            <p:nvPr/>
          </p:nvSpPr>
          <p:spPr>
            <a:xfrm>
              <a:off x="3980925" y="3043100"/>
              <a:ext cx="14550" cy="36800"/>
            </a:xfrm>
            <a:custGeom>
              <a:avLst/>
              <a:gdLst/>
              <a:ahLst/>
              <a:cxnLst/>
              <a:rect l="l" t="t" r="r" b="b"/>
              <a:pathLst>
                <a:path w="582" h="1472" extrusionOk="0">
                  <a:moveTo>
                    <a:pt x="368" y="1"/>
                  </a:moveTo>
                  <a:cubicBezTo>
                    <a:pt x="309" y="1"/>
                    <a:pt x="261" y="48"/>
                    <a:pt x="261" y="107"/>
                  </a:cubicBezTo>
                  <a:cubicBezTo>
                    <a:pt x="297" y="333"/>
                    <a:pt x="1" y="1459"/>
                    <a:pt x="238" y="1471"/>
                  </a:cubicBezTo>
                  <a:cubicBezTo>
                    <a:pt x="239" y="1471"/>
                    <a:pt x="241" y="1471"/>
                    <a:pt x="243" y="1471"/>
                  </a:cubicBezTo>
                  <a:cubicBezTo>
                    <a:pt x="415" y="1471"/>
                    <a:pt x="369" y="865"/>
                    <a:pt x="416" y="712"/>
                  </a:cubicBezTo>
                  <a:cubicBezTo>
                    <a:pt x="404" y="546"/>
                    <a:pt x="582" y="48"/>
                    <a:pt x="368"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 name="Google Shape;2913;p72">
              <a:extLst>
                <a:ext uri="{FF2B5EF4-FFF2-40B4-BE49-F238E27FC236}">
                  <a16:creationId xmlns:a16="http://schemas.microsoft.com/office/drawing/2014/main" id="{847E21AC-0F7B-A4DD-5258-1B44D1F8CF65}"/>
                </a:ext>
              </a:extLst>
            </p:cNvPr>
            <p:cNvSpPr/>
            <p:nvPr/>
          </p:nvSpPr>
          <p:spPr>
            <a:xfrm>
              <a:off x="4001675" y="3054675"/>
              <a:ext cx="13675" cy="36200"/>
            </a:xfrm>
            <a:custGeom>
              <a:avLst/>
              <a:gdLst/>
              <a:ahLst/>
              <a:cxnLst/>
              <a:rect l="l" t="t" r="r" b="b"/>
              <a:pathLst>
                <a:path w="547" h="1448" extrusionOk="0">
                  <a:moveTo>
                    <a:pt x="328" y="0"/>
                  </a:moveTo>
                  <a:cubicBezTo>
                    <a:pt x="168" y="0"/>
                    <a:pt x="214" y="595"/>
                    <a:pt x="167" y="747"/>
                  </a:cubicBezTo>
                  <a:cubicBezTo>
                    <a:pt x="179" y="902"/>
                    <a:pt x="1" y="1400"/>
                    <a:pt x="191" y="1447"/>
                  </a:cubicBezTo>
                  <a:cubicBezTo>
                    <a:pt x="195" y="1448"/>
                    <a:pt x="198" y="1448"/>
                    <a:pt x="202" y="1448"/>
                  </a:cubicBezTo>
                  <a:cubicBezTo>
                    <a:pt x="389" y="1448"/>
                    <a:pt x="322" y="887"/>
                    <a:pt x="380" y="747"/>
                  </a:cubicBezTo>
                  <a:cubicBezTo>
                    <a:pt x="357" y="581"/>
                    <a:pt x="546" y="36"/>
                    <a:pt x="333" y="0"/>
                  </a:cubicBezTo>
                  <a:cubicBezTo>
                    <a:pt x="331" y="0"/>
                    <a:pt x="330" y="0"/>
                    <a:pt x="328" y="0"/>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 name="Google Shape;2914;p72">
              <a:extLst>
                <a:ext uri="{FF2B5EF4-FFF2-40B4-BE49-F238E27FC236}">
                  <a16:creationId xmlns:a16="http://schemas.microsoft.com/office/drawing/2014/main" id="{7EAAE2B0-69E1-1D79-EF04-A329B11A7C2C}"/>
                </a:ext>
              </a:extLst>
            </p:cNvPr>
            <p:cNvSpPr/>
            <p:nvPr/>
          </p:nvSpPr>
          <p:spPr>
            <a:xfrm>
              <a:off x="4034675" y="3056675"/>
              <a:ext cx="15075" cy="33600"/>
            </a:xfrm>
            <a:custGeom>
              <a:avLst/>
              <a:gdLst/>
              <a:ahLst/>
              <a:cxnLst/>
              <a:rect l="l" t="t" r="r" b="b"/>
              <a:pathLst>
                <a:path w="603" h="1344" extrusionOk="0">
                  <a:moveTo>
                    <a:pt x="389" y="1"/>
                  </a:moveTo>
                  <a:cubicBezTo>
                    <a:pt x="339" y="1"/>
                    <a:pt x="292" y="35"/>
                    <a:pt x="282" y="86"/>
                  </a:cubicBezTo>
                  <a:cubicBezTo>
                    <a:pt x="282" y="275"/>
                    <a:pt x="0" y="1344"/>
                    <a:pt x="231" y="1344"/>
                  </a:cubicBezTo>
                  <a:cubicBezTo>
                    <a:pt x="232" y="1344"/>
                    <a:pt x="233" y="1344"/>
                    <a:pt x="234" y="1343"/>
                  </a:cubicBezTo>
                  <a:cubicBezTo>
                    <a:pt x="424" y="1332"/>
                    <a:pt x="353" y="845"/>
                    <a:pt x="412" y="703"/>
                  </a:cubicBezTo>
                  <a:cubicBezTo>
                    <a:pt x="389" y="537"/>
                    <a:pt x="602" y="27"/>
                    <a:pt x="412" y="3"/>
                  </a:cubicBezTo>
                  <a:cubicBezTo>
                    <a:pt x="405" y="2"/>
                    <a:pt x="397" y="1"/>
                    <a:pt x="389"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 name="Google Shape;2915;p72">
              <a:extLst>
                <a:ext uri="{FF2B5EF4-FFF2-40B4-BE49-F238E27FC236}">
                  <a16:creationId xmlns:a16="http://schemas.microsoft.com/office/drawing/2014/main" id="{043932C9-9135-B5EF-6CBB-4E0225651895}"/>
                </a:ext>
              </a:extLst>
            </p:cNvPr>
            <p:cNvSpPr/>
            <p:nvPr/>
          </p:nvSpPr>
          <p:spPr>
            <a:xfrm>
              <a:off x="4062175" y="3055700"/>
              <a:ext cx="9800" cy="32500"/>
            </a:xfrm>
            <a:custGeom>
              <a:avLst/>
              <a:gdLst/>
              <a:ahLst/>
              <a:cxnLst/>
              <a:rect l="l" t="t" r="r" b="b"/>
              <a:pathLst>
                <a:path w="392" h="1300" extrusionOk="0">
                  <a:moveTo>
                    <a:pt x="171" y="1"/>
                  </a:moveTo>
                  <a:cubicBezTo>
                    <a:pt x="159" y="1"/>
                    <a:pt x="145" y="3"/>
                    <a:pt x="131" y="7"/>
                  </a:cubicBezTo>
                  <a:cubicBezTo>
                    <a:pt x="83" y="30"/>
                    <a:pt x="60" y="90"/>
                    <a:pt x="95" y="137"/>
                  </a:cubicBezTo>
                  <a:cubicBezTo>
                    <a:pt x="107" y="327"/>
                    <a:pt x="95" y="517"/>
                    <a:pt x="95" y="706"/>
                  </a:cubicBezTo>
                  <a:cubicBezTo>
                    <a:pt x="131" y="861"/>
                    <a:pt x="0" y="1264"/>
                    <a:pt x="190" y="1299"/>
                  </a:cubicBezTo>
                  <a:cubicBezTo>
                    <a:pt x="392" y="1276"/>
                    <a:pt x="261" y="825"/>
                    <a:pt x="297" y="683"/>
                  </a:cubicBezTo>
                  <a:cubicBezTo>
                    <a:pt x="263" y="537"/>
                    <a:pt x="378" y="1"/>
                    <a:pt x="171"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 name="Google Shape;2916;p72">
              <a:extLst>
                <a:ext uri="{FF2B5EF4-FFF2-40B4-BE49-F238E27FC236}">
                  <a16:creationId xmlns:a16="http://schemas.microsoft.com/office/drawing/2014/main" id="{A7C39917-6FCF-2AD2-021F-3EDEE460BCD3}"/>
                </a:ext>
              </a:extLst>
            </p:cNvPr>
            <p:cNvSpPr/>
            <p:nvPr/>
          </p:nvSpPr>
          <p:spPr>
            <a:xfrm>
              <a:off x="4091825" y="3036575"/>
              <a:ext cx="7125" cy="43025"/>
            </a:xfrm>
            <a:custGeom>
              <a:avLst/>
              <a:gdLst/>
              <a:ahLst/>
              <a:cxnLst/>
              <a:rect l="l" t="t" r="r" b="b"/>
              <a:pathLst>
                <a:path w="285" h="1721" extrusionOk="0">
                  <a:moveTo>
                    <a:pt x="155" y="1"/>
                  </a:moveTo>
                  <a:cubicBezTo>
                    <a:pt x="83" y="1"/>
                    <a:pt x="60" y="84"/>
                    <a:pt x="60" y="131"/>
                  </a:cubicBezTo>
                  <a:cubicBezTo>
                    <a:pt x="60" y="202"/>
                    <a:pt x="60" y="273"/>
                    <a:pt x="48" y="333"/>
                  </a:cubicBezTo>
                  <a:cubicBezTo>
                    <a:pt x="36" y="546"/>
                    <a:pt x="36" y="760"/>
                    <a:pt x="24" y="973"/>
                  </a:cubicBezTo>
                  <a:cubicBezTo>
                    <a:pt x="12" y="1187"/>
                    <a:pt x="0" y="1400"/>
                    <a:pt x="0" y="1602"/>
                  </a:cubicBezTo>
                  <a:cubicBezTo>
                    <a:pt x="0" y="1673"/>
                    <a:pt x="48" y="1720"/>
                    <a:pt x="107" y="1720"/>
                  </a:cubicBezTo>
                  <a:cubicBezTo>
                    <a:pt x="285" y="1720"/>
                    <a:pt x="214" y="1495"/>
                    <a:pt x="226" y="1388"/>
                  </a:cubicBezTo>
                  <a:cubicBezTo>
                    <a:pt x="226" y="1175"/>
                    <a:pt x="226" y="950"/>
                    <a:pt x="214" y="736"/>
                  </a:cubicBezTo>
                  <a:cubicBezTo>
                    <a:pt x="226" y="534"/>
                    <a:pt x="226" y="321"/>
                    <a:pt x="226" y="107"/>
                  </a:cubicBezTo>
                  <a:cubicBezTo>
                    <a:pt x="249" y="60"/>
                    <a:pt x="214" y="1"/>
                    <a:pt x="155"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 name="Google Shape;2917;p72">
              <a:extLst>
                <a:ext uri="{FF2B5EF4-FFF2-40B4-BE49-F238E27FC236}">
                  <a16:creationId xmlns:a16="http://schemas.microsoft.com/office/drawing/2014/main" id="{513BCEAE-F795-5D0B-E1CC-2E0A6771AC17}"/>
                </a:ext>
              </a:extLst>
            </p:cNvPr>
            <p:cNvSpPr/>
            <p:nvPr/>
          </p:nvSpPr>
          <p:spPr>
            <a:xfrm>
              <a:off x="4015625" y="3029425"/>
              <a:ext cx="98550" cy="426100"/>
            </a:xfrm>
            <a:custGeom>
              <a:avLst/>
              <a:gdLst/>
              <a:ahLst/>
              <a:cxnLst/>
              <a:rect l="l" t="t" r="r" b="b"/>
              <a:pathLst>
                <a:path w="3942" h="17044" extrusionOk="0">
                  <a:moveTo>
                    <a:pt x="3558" y="1"/>
                  </a:moveTo>
                  <a:cubicBezTo>
                    <a:pt x="3521" y="1"/>
                    <a:pt x="3482" y="27"/>
                    <a:pt x="3440" y="85"/>
                  </a:cubicBezTo>
                  <a:cubicBezTo>
                    <a:pt x="3523" y="393"/>
                    <a:pt x="3606" y="714"/>
                    <a:pt x="3618" y="1046"/>
                  </a:cubicBezTo>
                  <a:cubicBezTo>
                    <a:pt x="3440" y="4023"/>
                    <a:pt x="2859" y="6976"/>
                    <a:pt x="2609" y="9953"/>
                  </a:cubicBezTo>
                  <a:cubicBezTo>
                    <a:pt x="2325" y="11637"/>
                    <a:pt x="2491" y="14140"/>
                    <a:pt x="1518" y="15515"/>
                  </a:cubicBezTo>
                  <a:cubicBezTo>
                    <a:pt x="1293" y="15859"/>
                    <a:pt x="1008" y="16168"/>
                    <a:pt x="688" y="16429"/>
                  </a:cubicBezTo>
                  <a:cubicBezTo>
                    <a:pt x="581" y="16583"/>
                    <a:pt x="0" y="16808"/>
                    <a:pt x="131" y="17010"/>
                  </a:cubicBezTo>
                  <a:cubicBezTo>
                    <a:pt x="150" y="17033"/>
                    <a:pt x="179" y="17044"/>
                    <a:pt x="215" y="17044"/>
                  </a:cubicBezTo>
                  <a:cubicBezTo>
                    <a:pt x="523" y="17044"/>
                    <a:pt x="1359" y="16252"/>
                    <a:pt x="1518" y="16061"/>
                  </a:cubicBezTo>
                  <a:cubicBezTo>
                    <a:pt x="2159" y="15373"/>
                    <a:pt x="2455" y="14472"/>
                    <a:pt x="2562" y="13547"/>
                  </a:cubicBezTo>
                  <a:cubicBezTo>
                    <a:pt x="2728" y="12467"/>
                    <a:pt x="2787" y="11388"/>
                    <a:pt x="2930" y="10309"/>
                  </a:cubicBezTo>
                  <a:cubicBezTo>
                    <a:pt x="3262" y="7474"/>
                    <a:pt x="3618" y="4651"/>
                    <a:pt x="3879" y="1805"/>
                  </a:cubicBezTo>
                  <a:cubicBezTo>
                    <a:pt x="3942" y="1647"/>
                    <a:pt x="3846" y="1"/>
                    <a:pt x="3558"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 name="Google Shape;2918;p72">
              <a:extLst>
                <a:ext uri="{FF2B5EF4-FFF2-40B4-BE49-F238E27FC236}">
                  <a16:creationId xmlns:a16="http://schemas.microsoft.com/office/drawing/2014/main" id="{3CA04F4A-4EE6-32D4-B2A6-CC469AEC86F7}"/>
                </a:ext>
              </a:extLst>
            </p:cNvPr>
            <p:cNvSpPr/>
            <p:nvPr/>
          </p:nvSpPr>
          <p:spPr>
            <a:xfrm>
              <a:off x="3777825" y="3173500"/>
              <a:ext cx="88875" cy="270600"/>
            </a:xfrm>
            <a:custGeom>
              <a:avLst/>
              <a:gdLst/>
              <a:ahLst/>
              <a:cxnLst/>
              <a:rect l="l" t="t" r="r" b="b"/>
              <a:pathLst>
                <a:path w="3555" h="10824" extrusionOk="0">
                  <a:moveTo>
                    <a:pt x="114" y="0"/>
                  </a:moveTo>
                  <a:cubicBezTo>
                    <a:pt x="108" y="0"/>
                    <a:pt x="101" y="1"/>
                    <a:pt x="95" y="3"/>
                  </a:cubicBezTo>
                  <a:cubicBezTo>
                    <a:pt x="0" y="27"/>
                    <a:pt x="36" y="146"/>
                    <a:pt x="36" y="217"/>
                  </a:cubicBezTo>
                  <a:cubicBezTo>
                    <a:pt x="48" y="323"/>
                    <a:pt x="71" y="430"/>
                    <a:pt x="83" y="537"/>
                  </a:cubicBezTo>
                  <a:cubicBezTo>
                    <a:pt x="178" y="1177"/>
                    <a:pt x="261" y="1830"/>
                    <a:pt x="356" y="2482"/>
                  </a:cubicBezTo>
                  <a:cubicBezTo>
                    <a:pt x="522" y="3597"/>
                    <a:pt x="724" y="4712"/>
                    <a:pt x="1008" y="5791"/>
                  </a:cubicBezTo>
                  <a:cubicBezTo>
                    <a:pt x="1186" y="6396"/>
                    <a:pt x="1400" y="6977"/>
                    <a:pt x="1601" y="7570"/>
                  </a:cubicBezTo>
                  <a:cubicBezTo>
                    <a:pt x="1684" y="7796"/>
                    <a:pt x="1779" y="8021"/>
                    <a:pt x="1862" y="8246"/>
                  </a:cubicBezTo>
                  <a:cubicBezTo>
                    <a:pt x="2052" y="8697"/>
                    <a:pt x="2218" y="9159"/>
                    <a:pt x="2455" y="9586"/>
                  </a:cubicBezTo>
                  <a:cubicBezTo>
                    <a:pt x="2704" y="10013"/>
                    <a:pt x="2989" y="10417"/>
                    <a:pt x="3321" y="10784"/>
                  </a:cubicBezTo>
                  <a:cubicBezTo>
                    <a:pt x="3349" y="10812"/>
                    <a:pt x="3378" y="10824"/>
                    <a:pt x="3405" y="10824"/>
                  </a:cubicBezTo>
                  <a:cubicBezTo>
                    <a:pt x="3492" y="10824"/>
                    <a:pt x="3554" y="10700"/>
                    <a:pt x="3463" y="10618"/>
                  </a:cubicBezTo>
                  <a:cubicBezTo>
                    <a:pt x="3001" y="10037"/>
                    <a:pt x="2586" y="9409"/>
                    <a:pt x="2349" y="8697"/>
                  </a:cubicBezTo>
                  <a:cubicBezTo>
                    <a:pt x="2194" y="8246"/>
                    <a:pt x="2005" y="7796"/>
                    <a:pt x="1850" y="7345"/>
                  </a:cubicBezTo>
                  <a:cubicBezTo>
                    <a:pt x="1684" y="6870"/>
                    <a:pt x="1518" y="6408"/>
                    <a:pt x="1364" y="5933"/>
                  </a:cubicBezTo>
                  <a:lnTo>
                    <a:pt x="1364" y="5933"/>
                  </a:lnTo>
                  <a:cubicBezTo>
                    <a:pt x="1364" y="5933"/>
                    <a:pt x="1376" y="5945"/>
                    <a:pt x="1376" y="5945"/>
                  </a:cubicBezTo>
                  <a:cubicBezTo>
                    <a:pt x="783" y="4024"/>
                    <a:pt x="581" y="2019"/>
                    <a:pt x="178" y="51"/>
                  </a:cubicBezTo>
                  <a:cubicBezTo>
                    <a:pt x="168" y="21"/>
                    <a:pt x="142" y="0"/>
                    <a:pt x="114" y="0"/>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 name="Google Shape;2919;p72">
              <a:extLst>
                <a:ext uri="{FF2B5EF4-FFF2-40B4-BE49-F238E27FC236}">
                  <a16:creationId xmlns:a16="http://schemas.microsoft.com/office/drawing/2014/main" id="{10E54360-AAC2-94D6-374A-36665727796A}"/>
                </a:ext>
              </a:extLst>
            </p:cNvPr>
            <p:cNvSpPr/>
            <p:nvPr/>
          </p:nvSpPr>
          <p:spPr>
            <a:xfrm>
              <a:off x="3889300" y="2799475"/>
              <a:ext cx="223600" cy="259675"/>
            </a:xfrm>
            <a:custGeom>
              <a:avLst/>
              <a:gdLst/>
              <a:ahLst/>
              <a:cxnLst/>
              <a:rect l="l" t="t" r="r" b="b"/>
              <a:pathLst>
                <a:path w="8944" h="10387" extrusionOk="0">
                  <a:moveTo>
                    <a:pt x="1828" y="1"/>
                  </a:moveTo>
                  <a:cubicBezTo>
                    <a:pt x="1712" y="1"/>
                    <a:pt x="1599" y="55"/>
                    <a:pt x="1495" y="186"/>
                  </a:cubicBezTo>
                  <a:cubicBezTo>
                    <a:pt x="1234" y="969"/>
                    <a:pt x="1507" y="1823"/>
                    <a:pt x="1697" y="2606"/>
                  </a:cubicBezTo>
                  <a:cubicBezTo>
                    <a:pt x="1424" y="2108"/>
                    <a:pt x="1175" y="1443"/>
                    <a:pt x="594" y="1242"/>
                  </a:cubicBezTo>
                  <a:cubicBezTo>
                    <a:pt x="566" y="1236"/>
                    <a:pt x="540" y="1234"/>
                    <a:pt x="514" y="1234"/>
                  </a:cubicBezTo>
                  <a:cubicBezTo>
                    <a:pt x="200" y="1234"/>
                    <a:pt x="47" y="1621"/>
                    <a:pt x="36" y="1906"/>
                  </a:cubicBezTo>
                  <a:cubicBezTo>
                    <a:pt x="1" y="3317"/>
                    <a:pt x="416" y="4693"/>
                    <a:pt x="902" y="5998"/>
                  </a:cubicBezTo>
                  <a:cubicBezTo>
                    <a:pt x="1792" y="8133"/>
                    <a:pt x="3666" y="10232"/>
                    <a:pt x="6109" y="10386"/>
                  </a:cubicBezTo>
                  <a:cubicBezTo>
                    <a:pt x="7627" y="10339"/>
                    <a:pt x="8943" y="9497"/>
                    <a:pt x="8789" y="7824"/>
                  </a:cubicBezTo>
                  <a:cubicBezTo>
                    <a:pt x="8730" y="7041"/>
                    <a:pt x="8220" y="6401"/>
                    <a:pt x="7888" y="5701"/>
                  </a:cubicBezTo>
                  <a:cubicBezTo>
                    <a:pt x="7449" y="4800"/>
                    <a:pt x="7390" y="3768"/>
                    <a:pt x="6963" y="2867"/>
                  </a:cubicBezTo>
                  <a:cubicBezTo>
                    <a:pt x="6888" y="2709"/>
                    <a:pt x="6727" y="2522"/>
                    <a:pt x="6547" y="2522"/>
                  </a:cubicBezTo>
                  <a:cubicBezTo>
                    <a:pt x="6497" y="2522"/>
                    <a:pt x="6445" y="2537"/>
                    <a:pt x="6393" y="2570"/>
                  </a:cubicBezTo>
                  <a:cubicBezTo>
                    <a:pt x="5978" y="3092"/>
                    <a:pt x="6299" y="4254"/>
                    <a:pt x="6346" y="4883"/>
                  </a:cubicBezTo>
                  <a:cubicBezTo>
                    <a:pt x="5848" y="3898"/>
                    <a:pt x="5587" y="2807"/>
                    <a:pt x="5124" y="1811"/>
                  </a:cubicBezTo>
                  <a:cubicBezTo>
                    <a:pt x="4994" y="1455"/>
                    <a:pt x="4591" y="1004"/>
                    <a:pt x="4282" y="993"/>
                  </a:cubicBezTo>
                  <a:cubicBezTo>
                    <a:pt x="4259" y="1004"/>
                    <a:pt x="4235" y="1028"/>
                    <a:pt x="4211" y="1040"/>
                  </a:cubicBezTo>
                  <a:cubicBezTo>
                    <a:pt x="4009" y="1242"/>
                    <a:pt x="3938" y="1704"/>
                    <a:pt x="3926" y="2108"/>
                  </a:cubicBezTo>
                  <a:cubicBezTo>
                    <a:pt x="4009" y="2997"/>
                    <a:pt x="4294" y="3863"/>
                    <a:pt x="4543" y="4717"/>
                  </a:cubicBezTo>
                  <a:cubicBezTo>
                    <a:pt x="3772" y="3519"/>
                    <a:pt x="3511" y="2072"/>
                    <a:pt x="2764" y="862"/>
                  </a:cubicBezTo>
                  <a:cubicBezTo>
                    <a:pt x="2601" y="563"/>
                    <a:pt x="2203" y="1"/>
                    <a:pt x="1828" y="1"/>
                  </a:cubicBez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 name="Google Shape;2920;p72">
              <a:extLst>
                <a:ext uri="{FF2B5EF4-FFF2-40B4-BE49-F238E27FC236}">
                  <a16:creationId xmlns:a16="http://schemas.microsoft.com/office/drawing/2014/main" id="{5A89F25C-FF91-BA72-58FD-CBAC09CF62BC}"/>
                </a:ext>
              </a:extLst>
            </p:cNvPr>
            <p:cNvSpPr/>
            <p:nvPr/>
          </p:nvSpPr>
          <p:spPr>
            <a:xfrm>
              <a:off x="3913625" y="2797600"/>
              <a:ext cx="48775" cy="136250"/>
            </a:xfrm>
            <a:custGeom>
              <a:avLst/>
              <a:gdLst/>
              <a:ahLst/>
              <a:cxnLst/>
              <a:rect l="l" t="t" r="r" b="b"/>
              <a:pathLst>
                <a:path w="1951" h="5450" extrusionOk="0">
                  <a:moveTo>
                    <a:pt x="749" y="1"/>
                  </a:moveTo>
                  <a:cubicBezTo>
                    <a:pt x="699" y="1"/>
                    <a:pt x="643" y="26"/>
                    <a:pt x="605" y="95"/>
                  </a:cubicBezTo>
                  <a:cubicBezTo>
                    <a:pt x="0" y="1506"/>
                    <a:pt x="724" y="4329"/>
                    <a:pt x="1708" y="5444"/>
                  </a:cubicBezTo>
                  <a:cubicBezTo>
                    <a:pt x="1720" y="5447"/>
                    <a:pt x="1732" y="5449"/>
                    <a:pt x="1744" y="5449"/>
                  </a:cubicBezTo>
                  <a:cubicBezTo>
                    <a:pt x="1859" y="5449"/>
                    <a:pt x="1951" y="5303"/>
                    <a:pt x="1886" y="5195"/>
                  </a:cubicBezTo>
                  <a:cubicBezTo>
                    <a:pt x="1684" y="4851"/>
                    <a:pt x="1506" y="4495"/>
                    <a:pt x="1329" y="4139"/>
                  </a:cubicBezTo>
                  <a:cubicBezTo>
                    <a:pt x="842" y="2965"/>
                    <a:pt x="380" y="1435"/>
                    <a:pt x="783" y="178"/>
                  </a:cubicBezTo>
                  <a:cubicBezTo>
                    <a:pt x="936" y="114"/>
                    <a:pt x="854" y="1"/>
                    <a:pt x="749"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 name="Google Shape;2921;p72">
              <a:extLst>
                <a:ext uri="{FF2B5EF4-FFF2-40B4-BE49-F238E27FC236}">
                  <a16:creationId xmlns:a16="http://schemas.microsoft.com/office/drawing/2014/main" id="{1D3E8F89-B5A7-EFB7-3E4E-E2AB1571746D}"/>
                </a:ext>
              </a:extLst>
            </p:cNvPr>
            <p:cNvSpPr/>
            <p:nvPr/>
          </p:nvSpPr>
          <p:spPr>
            <a:xfrm>
              <a:off x="3986850" y="2824050"/>
              <a:ext cx="31450" cy="118500"/>
            </a:xfrm>
            <a:custGeom>
              <a:avLst/>
              <a:gdLst/>
              <a:ahLst/>
              <a:cxnLst/>
              <a:rect l="l" t="t" r="r" b="b"/>
              <a:pathLst>
                <a:path w="1258" h="4740" extrusionOk="0">
                  <a:moveTo>
                    <a:pt x="445" y="0"/>
                  </a:moveTo>
                  <a:cubicBezTo>
                    <a:pt x="396" y="0"/>
                    <a:pt x="341" y="25"/>
                    <a:pt x="309" y="57"/>
                  </a:cubicBezTo>
                  <a:cubicBezTo>
                    <a:pt x="1" y="354"/>
                    <a:pt x="13" y="1231"/>
                    <a:pt x="13" y="1646"/>
                  </a:cubicBezTo>
                  <a:cubicBezTo>
                    <a:pt x="13" y="2085"/>
                    <a:pt x="107" y="2512"/>
                    <a:pt x="226" y="2939"/>
                  </a:cubicBezTo>
                  <a:cubicBezTo>
                    <a:pt x="309" y="3224"/>
                    <a:pt x="380" y="3508"/>
                    <a:pt x="499" y="3781"/>
                  </a:cubicBezTo>
                  <a:cubicBezTo>
                    <a:pt x="617" y="4090"/>
                    <a:pt x="772" y="4374"/>
                    <a:pt x="926" y="4659"/>
                  </a:cubicBezTo>
                  <a:cubicBezTo>
                    <a:pt x="956" y="4714"/>
                    <a:pt x="1012" y="4740"/>
                    <a:pt x="1068" y="4740"/>
                  </a:cubicBezTo>
                  <a:cubicBezTo>
                    <a:pt x="1144" y="4740"/>
                    <a:pt x="1221" y="4693"/>
                    <a:pt x="1234" y="4611"/>
                  </a:cubicBezTo>
                  <a:cubicBezTo>
                    <a:pt x="1258" y="4552"/>
                    <a:pt x="1222" y="4493"/>
                    <a:pt x="1199" y="4445"/>
                  </a:cubicBezTo>
                  <a:cubicBezTo>
                    <a:pt x="1068" y="4173"/>
                    <a:pt x="950" y="3912"/>
                    <a:pt x="843" y="3639"/>
                  </a:cubicBezTo>
                  <a:cubicBezTo>
                    <a:pt x="724" y="3354"/>
                    <a:pt x="641" y="3046"/>
                    <a:pt x="546" y="2749"/>
                  </a:cubicBezTo>
                  <a:cubicBezTo>
                    <a:pt x="440" y="2370"/>
                    <a:pt x="333" y="1978"/>
                    <a:pt x="321" y="1575"/>
                  </a:cubicBezTo>
                  <a:lnTo>
                    <a:pt x="321" y="1587"/>
                  </a:lnTo>
                  <a:cubicBezTo>
                    <a:pt x="309" y="1148"/>
                    <a:pt x="274" y="674"/>
                    <a:pt x="428" y="247"/>
                  </a:cubicBezTo>
                  <a:cubicBezTo>
                    <a:pt x="440" y="211"/>
                    <a:pt x="463" y="176"/>
                    <a:pt x="487" y="152"/>
                  </a:cubicBezTo>
                  <a:cubicBezTo>
                    <a:pt x="523" y="140"/>
                    <a:pt x="546" y="105"/>
                    <a:pt x="534" y="69"/>
                  </a:cubicBezTo>
                  <a:cubicBezTo>
                    <a:pt x="523" y="19"/>
                    <a:pt x="487" y="0"/>
                    <a:pt x="445"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 name="Google Shape;2922;p72">
              <a:extLst>
                <a:ext uri="{FF2B5EF4-FFF2-40B4-BE49-F238E27FC236}">
                  <a16:creationId xmlns:a16="http://schemas.microsoft.com/office/drawing/2014/main" id="{37B0757A-6A4E-B611-4BE8-EDE1A7FB487E}"/>
                </a:ext>
              </a:extLst>
            </p:cNvPr>
            <p:cNvSpPr/>
            <p:nvPr/>
          </p:nvSpPr>
          <p:spPr>
            <a:xfrm>
              <a:off x="3993900" y="2824550"/>
              <a:ext cx="53775" cy="101175"/>
            </a:xfrm>
            <a:custGeom>
              <a:avLst/>
              <a:gdLst/>
              <a:ahLst/>
              <a:cxnLst/>
              <a:rect l="l" t="t" r="r" b="b"/>
              <a:pathLst>
                <a:path w="2151" h="4047" extrusionOk="0">
                  <a:moveTo>
                    <a:pt x="221" y="0"/>
                  </a:moveTo>
                  <a:cubicBezTo>
                    <a:pt x="49" y="0"/>
                    <a:pt x="0" y="190"/>
                    <a:pt x="205" y="203"/>
                  </a:cubicBezTo>
                  <a:cubicBezTo>
                    <a:pt x="976" y="808"/>
                    <a:pt x="1344" y="3038"/>
                    <a:pt x="1854" y="3975"/>
                  </a:cubicBezTo>
                  <a:cubicBezTo>
                    <a:pt x="1881" y="4026"/>
                    <a:pt x="1925" y="4047"/>
                    <a:pt x="1970" y="4047"/>
                  </a:cubicBezTo>
                  <a:cubicBezTo>
                    <a:pt x="2060" y="4047"/>
                    <a:pt x="2150" y="3959"/>
                    <a:pt x="2103" y="3856"/>
                  </a:cubicBezTo>
                  <a:cubicBezTo>
                    <a:pt x="1996" y="3607"/>
                    <a:pt x="1901" y="3358"/>
                    <a:pt x="1806" y="3109"/>
                  </a:cubicBezTo>
                  <a:cubicBezTo>
                    <a:pt x="1486" y="2243"/>
                    <a:pt x="1237" y="1354"/>
                    <a:pt x="798" y="547"/>
                  </a:cubicBezTo>
                  <a:cubicBezTo>
                    <a:pt x="572" y="121"/>
                    <a:pt x="357" y="0"/>
                    <a:pt x="221"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 name="Google Shape;2923;p72">
              <a:extLst>
                <a:ext uri="{FF2B5EF4-FFF2-40B4-BE49-F238E27FC236}">
                  <a16:creationId xmlns:a16="http://schemas.microsoft.com/office/drawing/2014/main" id="{3673C985-837B-A94F-B770-D50FAA698D59}"/>
                </a:ext>
              </a:extLst>
            </p:cNvPr>
            <p:cNvSpPr/>
            <p:nvPr/>
          </p:nvSpPr>
          <p:spPr>
            <a:xfrm>
              <a:off x="4037550" y="2859350"/>
              <a:ext cx="73875" cy="146750"/>
            </a:xfrm>
            <a:custGeom>
              <a:avLst/>
              <a:gdLst/>
              <a:ahLst/>
              <a:cxnLst/>
              <a:rect l="l" t="t" r="r" b="b"/>
              <a:pathLst>
                <a:path w="2955" h="5870" extrusionOk="0">
                  <a:moveTo>
                    <a:pt x="583" y="1"/>
                  </a:moveTo>
                  <a:cubicBezTo>
                    <a:pt x="517" y="1"/>
                    <a:pt x="451" y="18"/>
                    <a:pt x="392" y="56"/>
                  </a:cubicBezTo>
                  <a:cubicBezTo>
                    <a:pt x="1" y="329"/>
                    <a:pt x="72" y="1207"/>
                    <a:pt x="108" y="1634"/>
                  </a:cubicBezTo>
                  <a:cubicBezTo>
                    <a:pt x="131" y="2002"/>
                    <a:pt x="155" y="2381"/>
                    <a:pt x="274" y="2737"/>
                  </a:cubicBezTo>
                  <a:cubicBezTo>
                    <a:pt x="284" y="2791"/>
                    <a:pt x="315" y="2845"/>
                    <a:pt x="365" y="2845"/>
                  </a:cubicBezTo>
                  <a:cubicBezTo>
                    <a:pt x="370" y="2845"/>
                    <a:pt x="375" y="2845"/>
                    <a:pt x="380" y="2844"/>
                  </a:cubicBezTo>
                  <a:cubicBezTo>
                    <a:pt x="416" y="2844"/>
                    <a:pt x="452" y="2808"/>
                    <a:pt x="452" y="2773"/>
                  </a:cubicBezTo>
                  <a:cubicBezTo>
                    <a:pt x="463" y="2737"/>
                    <a:pt x="452" y="2713"/>
                    <a:pt x="452" y="2678"/>
                  </a:cubicBezTo>
                  <a:cubicBezTo>
                    <a:pt x="404" y="2357"/>
                    <a:pt x="392" y="2013"/>
                    <a:pt x="380" y="1681"/>
                  </a:cubicBezTo>
                  <a:cubicBezTo>
                    <a:pt x="380" y="1361"/>
                    <a:pt x="357" y="1041"/>
                    <a:pt x="404" y="721"/>
                  </a:cubicBezTo>
                  <a:cubicBezTo>
                    <a:pt x="428" y="626"/>
                    <a:pt x="487" y="306"/>
                    <a:pt x="582" y="306"/>
                  </a:cubicBezTo>
                  <a:cubicBezTo>
                    <a:pt x="701" y="329"/>
                    <a:pt x="772" y="436"/>
                    <a:pt x="831" y="543"/>
                  </a:cubicBezTo>
                  <a:cubicBezTo>
                    <a:pt x="985" y="875"/>
                    <a:pt x="1056" y="1231"/>
                    <a:pt x="1163" y="1586"/>
                  </a:cubicBezTo>
                  <a:cubicBezTo>
                    <a:pt x="1246" y="1836"/>
                    <a:pt x="1317" y="2096"/>
                    <a:pt x="1400" y="2346"/>
                  </a:cubicBezTo>
                  <a:cubicBezTo>
                    <a:pt x="1602" y="2939"/>
                    <a:pt x="1851" y="3520"/>
                    <a:pt x="2195" y="4042"/>
                  </a:cubicBezTo>
                  <a:cubicBezTo>
                    <a:pt x="2456" y="4397"/>
                    <a:pt x="2622" y="4812"/>
                    <a:pt x="2658" y="5263"/>
                  </a:cubicBezTo>
                  <a:cubicBezTo>
                    <a:pt x="2658" y="5394"/>
                    <a:pt x="2658" y="5524"/>
                    <a:pt x="2658" y="5655"/>
                  </a:cubicBezTo>
                  <a:cubicBezTo>
                    <a:pt x="2646" y="5738"/>
                    <a:pt x="2634" y="5844"/>
                    <a:pt x="2752" y="5868"/>
                  </a:cubicBezTo>
                  <a:cubicBezTo>
                    <a:pt x="2759" y="5869"/>
                    <a:pt x="2765" y="5870"/>
                    <a:pt x="2771" y="5870"/>
                  </a:cubicBezTo>
                  <a:cubicBezTo>
                    <a:pt x="2834" y="5870"/>
                    <a:pt x="2883" y="5815"/>
                    <a:pt x="2883" y="5761"/>
                  </a:cubicBezTo>
                  <a:cubicBezTo>
                    <a:pt x="2930" y="5512"/>
                    <a:pt x="2954" y="5263"/>
                    <a:pt x="2919" y="5014"/>
                  </a:cubicBezTo>
                  <a:cubicBezTo>
                    <a:pt x="2883" y="4599"/>
                    <a:pt x="2729" y="4196"/>
                    <a:pt x="2480" y="3852"/>
                  </a:cubicBezTo>
                  <a:cubicBezTo>
                    <a:pt x="2290" y="3579"/>
                    <a:pt x="2148" y="3294"/>
                    <a:pt x="1993" y="2998"/>
                  </a:cubicBezTo>
                  <a:cubicBezTo>
                    <a:pt x="1851" y="2713"/>
                    <a:pt x="1721" y="2417"/>
                    <a:pt x="1626" y="2108"/>
                  </a:cubicBezTo>
                  <a:cubicBezTo>
                    <a:pt x="1543" y="1859"/>
                    <a:pt x="1460" y="1598"/>
                    <a:pt x="1389" y="1337"/>
                  </a:cubicBezTo>
                  <a:cubicBezTo>
                    <a:pt x="1270" y="946"/>
                    <a:pt x="1187" y="341"/>
                    <a:pt x="843" y="92"/>
                  </a:cubicBezTo>
                  <a:cubicBezTo>
                    <a:pt x="773" y="36"/>
                    <a:pt x="678" y="1"/>
                    <a:pt x="58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 name="Google Shape;2924;p72">
              <a:extLst>
                <a:ext uri="{FF2B5EF4-FFF2-40B4-BE49-F238E27FC236}">
                  <a16:creationId xmlns:a16="http://schemas.microsoft.com/office/drawing/2014/main" id="{F896C88C-5822-3628-7FE4-F14FA6F391D8}"/>
                </a:ext>
              </a:extLst>
            </p:cNvPr>
            <p:cNvSpPr/>
            <p:nvPr/>
          </p:nvSpPr>
          <p:spPr>
            <a:xfrm>
              <a:off x="3928050" y="2796100"/>
              <a:ext cx="69950" cy="111450"/>
            </a:xfrm>
            <a:custGeom>
              <a:avLst/>
              <a:gdLst/>
              <a:ahLst/>
              <a:cxnLst/>
              <a:rect l="l" t="t" r="r" b="b"/>
              <a:pathLst>
                <a:path w="2798" h="4458" extrusionOk="0">
                  <a:moveTo>
                    <a:pt x="360" y="1"/>
                  </a:moveTo>
                  <a:cubicBezTo>
                    <a:pt x="253" y="13"/>
                    <a:pt x="64" y="84"/>
                    <a:pt x="28" y="191"/>
                  </a:cubicBezTo>
                  <a:cubicBezTo>
                    <a:pt x="0" y="284"/>
                    <a:pt x="83" y="363"/>
                    <a:pt x="165" y="363"/>
                  </a:cubicBezTo>
                  <a:cubicBezTo>
                    <a:pt x="188" y="363"/>
                    <a:pt x="210" y="357"/>
                    <a:pt x="230" y="345"/>
                  </a:cubicBezTo>
                  <a:cubicBezTo>
                    <a:pt x="294" y="313"/>
                    <a:pt x="356" y="299"/>
                    <a:pt x="415" y="299"/>
                  </a:cubicBezTo>
                  <a:cubicBezTo>
                    <a:pt x="706" y="299"/>
                    <a:pt x="938" y="640"/>
                    <a:pt x="1096" y="867"/>
                  </a:cubicBezTo>
                  <a:cubicBezTo>
                    <a:pt x="1475" y="1436"/>
                    <a:pt x="1689" y="2100"/>
                    <a:pt x="1961" y="2741"/>
                  </a:cubicBezTo>
                  <a:cubicBezTo>
                    <a:pt x="2151" y="3215"/>
                    <a:pt x="2341" y="3678"/>
                    <a:pt x="2519" y="4164"/>
                  </a:cubicBezTo>
                  <a:cubicBezTo>
                    <a:pt x="2543" y="4235"/>
                    <a:pt x="2566" y="4318"/>
                    <a:pt x="2590" y="4389"/>
                  </a:cubicBezTo>
                  <a:cubicBezTo>
                    <a:pt x="2602" y="4413"/>
                    <a:pt x="2626" y="4437"/>
                    <a:pt x="2649" y="4449"/>
                  </a:cubicBezTo>
                  <a:cubicBezTo>
                    <a:pt x="2661" y="4454"/>
                    <a:pt x="2673" y="4457"/>
                    <a:pt x="2685" y="4457"/>
                  </a:cubicBezTo>
                  <a:cubicBezTo>
                    <a:pt x="2745" y="4457"/>
                    <a:pt x="2798" y="4389"/>
                    <a:pt x="2768" y="4330"/>
                  </a:cubicBezTo>
                  <a:cubicBezTo>
                    <a:pt x="2720" y="4223"/>
                    <a:pt x="2709" y="4116"/>
                    <a:pt x="2661" y="4010"/>
                  </a:cubicBezTo>
                  <a:cubicBezTo>
                    <a:pt x="2507" y="3523"/>
                    <a:pt x="2329" y="3049"/>
                    <a:pt x="2139" y="2586"/>
                  </a:cubicBezTo>
                  <a:cubicBezTo>
                    <a:pt x="1831" y="1887"/>
                    <a:pt x="1582" y="1151"/>
                    <a:pt x="1131" y="535"/>
                  </a:cubicBezTo>
                  <a:cubicBezTo>
                    <a:pt x="953" y="262"/>
                    <a:pt x="692" y="13"/>
                    <a:pt x="360"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 name="Google Shape;2925;p72">
              <a:extLst>
                <a:ext uri="{FF2B5EF4-FFF2-40B4-BE49-F238E27FC236}">
                  <a16:creationId xmlns:a16="http://schemas.microsoft.com/office/drawing/2014/main" id="{53BDC503-339A-413B-1895-9192B93E5F84}"/>
                </a:ext>
              </a:extLst>
            </p:cNvPr>
            <p:cNvSpPr/>
            <p:nvPr/>
          </p:nvSpPr>
          <p:spPr>
            <a:xfrm>
              <a:off x="3890150" y="2829775"/>
              <a:ext cx="45150" cy="42325"/>
            </a:xfrm>
            <a:custGeom>
              <a:avLst/>
              <a:gdLst/>
              <a:ahLst/>
              <a:cxnLst/>
              <a:rect l="l" t="t" r="r" b="b"/>
              <a:pathLst>
                <a:path w="1806" h="1693" extrusionOk="0">
                  <a:moveTo>
                    <a:pt x="121" y="77"/>
                  </a:moveTo>
                  <a:cubicBezTo>
                    <a:pt x="116" y="77"/>
                    <a:pt x="114" y="79"/>
                    <a:pt x="112" y="81"/>
                  </a:cubicBezTo>
                  <a:lnTo>
                    <a:pt x="112" y="81"/>
                  </a:lnTo>
                  <a:cubicBezTo>
                    <a:pt x="115" y="80"/>
                    <a:pt x="118" y="78"/>
                    <a:pt x="121" y="77"/>
                  </a:cubicBezTo>
                  <a:close/>
                  <a:moveTo>
                    <a:pt x="447" y="1"/>
                  </a:moveTo>
                  <a:cubicBezTo>
                    <a:pt x="338" y="1"/>
                    <a:pt x="225" y="28"/>
                    <a:pt x="109" y="89"/>
                  </a:cubicBezTo>
                  <a:cubicBezTo>
                    <a:pt x="109" y="89"/>
                    <a:pt x="109" y="84"/>
                    <a:pt x="112" y="81"/>
                  </a:cubicBezTo>
                  <a:lnTo>
                    <a:pt x="112" y="81"/>
                  </a:lnTo>
                  <a:cubicBezTo>
                    <a:pt x="1" y="132"/>
                    <a:pt x="58" y="277"/>
                    <a:pt x="151" y="277"/>
                  </a:cubicBezTo>
                  <a:cubicBezTo>
                    <a:pt x="175" y="277"/>
                    <a:pt x="201" y="267"/>
                    <a:pt x="228" y="243"/>
                  </a:cubicBezTo>
                  <a:cubicBezTo>
                    <a:pt x="260" y="239"/>
                    <a:pt x="292" y="237"/>
                    <a:pt x="324" y="237"/>
                  </a:cubicBezTo>
                  <a:cubicBezTo>
                    <a:pt x="951" y="237"/>
                    <a:pt x="1305" y="1110"/>
                    <a:pt x="1497" y="1607"/>
                  </a:cubicBezTo>
                  <a:cubicBezTo>
                    <a:pt x="1507" y="1659"/>
                    <a:pt x="1553" y="1692"/>
                    <a:pt x="1604" y="1692"/>
                  </a:cubicBezTo>
                  <a:cubicBezTo>
                    <a:pt x="1612" y="1692"/>
                    <a:pt x="1619" y="1692"/>
                    <a:pt x="1627" y="1690"/>
                  </a:cubicBezTo>
                  <a:cubicBezTo>
                    <a:pt x="1805" y="1631"/>
                    <a:pt x="1615" y="1299"/>
                    <a:pt x="1592" y="1168"/>
                  </a:cubicBezTo>
                  <a:cubicBezTo>
                    <a:pt x="1433" y="684"/>
                    <a:pt x="995" y="1"/>
                    <a:pt x="44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 name="Google Shape;2926;p72">
              <a:extLst>
                <a:ext uri="{FF2B5EF4-FFF2-40B4-BE49-F238E27FC236}">
                  <a16:creationId xmlns:a16="http://schemas.microsoft.com/office/drawing/2014/main" id="{92DD97A8-EF98-0F7A-273B-4F39B171D7D8}"/>
                </a:ext>
              </a:extLst>
            </p:cNvPr>
            <p:cNvSpPr/>
            <p:nvPr/>
          </p:nvSpPr>
          <p:spPr>
            <a:xfrm>
              <a:off x="4456825" y="2883500"/>
              <a:ext cx="221225" cy="559375"/>
            </a:xfrm>
            <a:custGeom>
              <a:avLst/>
              <a:gdLst/>
              <a:ahLst/>
              <a:cxnLst/>
              <a:rect l="l" t="t" r="r" b="b"/>
              <a:pathLst>
                <a:path w="8849" h="22375" extrusionOk="0">
                  <a:moveTo>
                    <a:pt x="8587" y="3621"/>
                  </a:moveTo>
                  <a:lnTo>
                    <a:pt x="8587" y="3621"/>
                  </a:lnTo>
                  <a:cubicBezTo>
                    <a:pt x="8623" y="3846"/>
                    <a:pt x="8647" y="4072"/>
                    <a:pt x="8635" y="4297"/>
                  </a:cubicBezTo>
                  <a:cubicBezTo>
                    <a:pt x="8635" y="4345"/>
                    <a:pt x="8635" y="4380"/>
                    <a:pt x="8611" y="4416"/>
                  </a:cubicBezTo>
                  <a:cubicBezTo>
                    <a:pt x="8611" y="4155"/>
                    <a:pt x="8611" y="3882"/>
                    <a:pt x="8587" y="3621"/>
                  </a:cubicBezTo>
                  <a:close/>
                  <a:moveTo>
                    <a:pt x="5342" y="0"/>
                  </a:moveTo>
                  <a:cubicBezTo>
                    <a:pt x="4547" y="0"/>
                    <a:pt x="4017" y="425"/>
                    <a:pt x="3476" y="1000"/>
                  </a:cubicBezTo>
                  <a:cubicBezTo>
                    <a:pt x="2847" y="1640"/>
                    <a:pt x="2432" y="2459"/>
                    <a:pt x="2088" y="3277"/>
                  </a:cubicBezTo>
                  <a:cubicBezTo>
                    <a:pt x="1910" y="3716"/>
                    <a:pt x="1756" y="4155"/>
                    <a:pt x="1613" y="4606"/>
                  </a:cubicBezTo>
                  <a:cubicBezTo>
                    <a:pt x="1436" y="5139"/>
                    <a:pt x="1246" y="5697"/>
                    <a:pt x="1080" y="6219"/>
                  </a:cubicBezTo>
                  <a:cubicBezTo>
                    <a:pt x="629" y="7594"/>
                    <a:pt x="368" y="9018"/>
                    <a:pt x="261" y="10453"/>
                  </a:cubicBezTo>
                  <a:cubicBezTo>
                    <a:pt x="143" y="11900"/>
                    <a:pt x="60" y="13370"/>
                    <a:pt x="36" y="14829"/>
                  </a:cubicBezTo>
                  <a:cubicBezTo>
                    <a:pt x="0" y="16264"/>
                    <a:pt x="107" y="17699"/>
                    <a:pt x="356" y="19123"/>
                  </a:cubicBezTo>
                  <a:cubicBezTo>
                    <a:pt x="475" y="19834"/>
                    <a:pt x="677" y="20534"/>
                    <a:pt x="961" y="21198"/>
                  </a:cubicBezTo>
                  <a:cubicBezTo>
                    <a:pt x="1179" y="21714"/>
                    <a:pt x="1508" y="22375"/>
                    <a:pt x="2141" y="22375"/>
                  </a:cubicBezTo>
                  <a:cubicBezTo>
                    <a:pt x="2162" y="22375"/>
                    <a:pt x="2184" y="22374"/>
                    <a:pt x="2207" y="22372"/>
                  </a:cubicBezTo>
                  <a:cubicBezTo>
                    <a:pt x="2776" y="22337"/>
                    <a:pt x="3238" y="21957"/>
                    <a:pt x="3606" y="21566"/>
                  </a:cubicBezTo>
                  <a:cubicBezTo>
                    <a:pt x="4353" y="20783"/>
                    <a:pt x="4733" y="19763"/>
                    <a:pt x="5183" y="18802"/>
                  </a:cubicBezTo>
                  <a:cubicBezTo>
                    <a:pt x="5990" y="17047"/>
                    <a:pt x="6441" y="15161"/>
                    <a:pt x="6963" y="13311"/>
                  </a:cubicBezTo>
                  <a:cubicBezTo>
                    <a:pt x="7757" y="10417"/>
                    <a:pt x="8587" y="7488"/>
                    <a:pt x="8611" y="4463"/>
                  </a:cubicBezTo>
                  <a:cubicBezTo>
                    <a:pt x="8621" y="4483"/>
                    <a:pt x="8646" y="4502"/>
                    <a:pt x="8668" y="4502"/>
                  </a:cubicBezTo>
                  <a:cubicBezTo>
                    <a:pt x="8673" y="4502"/>
                    <a:pt x="8678" y="4501"/>
                    <a:pt x="8682" y="4499"/>
                  </a:cubicBezTo>
                  <a:cubicBezTo>
                    <a:pt x="8848" y="4451"/>
                    <a:pt x="8753" y="3811"/>
                    <a:pt x="8753" y="3657"/>
                  </a:cubicBezTo>
                  <a:cubicBezTo>
                    <a:pt x="8718" y="3360"/>
                    <a:pt x="8670" y="3064"/>
                    <a:pt x="8599" y="2767"/>
                  </a:cubicBezTo>
                  <a:cubicBezTo>
                    <a:pt x="8409" y="1973"/>
                    <a:pt x="8054" y="1166"/>
                    <a:pt x="7378" y="656"/>
                  </a:cubicBezTo>
                  <a:cubicBezTo>
                    <a:pt x="7235" y="526"/>
                    <a:pt x="7069" y="407"/>
                    <a:pt x="6880" y="324"/>
                  </a:cubicBezTo>
                  <a:cubicBezTo>
                    <a:pt x="6429" y="158"/>
                    <a:pt x="5954" y="16"/>
                    <a:pt x="5468" y="4"/>
                  </a:cubicBezTo>
                  <a:cubicBezTo>
                    <a:pt x="5425" y="1"/>
                    <a:pt x="5383" y="0"/>
                    <a:pt x="5342" y="0"/>
                  </a:cubicBezTo>
                  <a:close/>
                </a:path>
              </a:pathLst>
            </a:custGeom>
            <a:solidFill>
              <a:srgbClr val="009E6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 name="Google Shape;2927;p72">
              <a:extLst>
                <a:ext uri="{FF2B5EF4-FFF2-40B4-BE49-F238E27FC236}">
                  <a16:creationId xmlns:a16="http://schemas.microsoft.com/office/drawing/2014/main" id="{F8908550-208B-1E0B-F901-F08D12880845}"/>
                </a:ext>
              </a:extLst>
            </p:cNvPr>
            <p:cNvSpPr/>
            <p:nvPr/>
          </p:nvSpPr>
          <p:spPr>
            <a:xfrm>
              <a:off x="4463050" y="3355925"/>
              <a:ext cx="58150" cy="92525"/>
            </a:xfrm>
            <a:custGeom>
              <a:avLst/>
              <a:gdLst/>
              <a:ahLst/>
              <a:cxnLst/>
              <a:rect l="l" t="t" r="r" b="b"/>
              <a:pathLst>
                <a:path w="2326" h="3701" extrusionOk="0">
                  <a:moveTo>
                    <a:pt x="1" y="0"/>
                  </a:moveTo>
                  <a:cubicBezTo>
                    <a:pt x="1" y="653"/>
                    <a:pt x="107" y="1305"/>
                    <a:pt x="356" y="1922"/>
                  </a:cubicBezTo>
                  <a:cubicBezTo>
                    <a:pt x="700" y="2693"/>
                    <a:pt x="1341" y="3381"/>
                    <a:pt x="2135" y="3701"/>
                  </a:cubicBezTo>
                  <a:cubicBezTo>
                    <a:pt x="2325" y="3582"/>
                    <a:pt x="2100" y="3428"/>
                    <a:pt x="1958" y="3381"/>
                  </a:cubicBezTo>
                  <a:cubicBezTo>
                    <a:pt x="712" y="2752"/>
                    <a:pt x="72" y="1376"/>
                    <a:pt x="1" y="0"/>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 name="Google Shape;2928;p72">
              <a:extLst>
                <a:ext uri="{FF2B5EF4-FFF2-40B4-BE49-F238E27FC236}">
                  <a16:creationId xmlns:a16="http://schemas.microsoft.com/office/drawing/2014/main" id="{172766A4-B7A6-E4FE-93FD-F59CBE4EBA0E}"/>
                </a:ext>
              </a:extLst>
            </p:cNvPr>
            <p:cNvSpPr/>
            <p:nvPr/>
          </p:nvSpPr>
          <p:spPr>
            <a:xfrm>
              <a:off x="4463050" y="2919400"/>
              <a:ext cx="146125" cy="426175"/>
            </a:xfrm>
            <a:custGeom>
              <a:avLst/>
              <a:gdLst/>
              <a:ahLst/>
              <a:cxnLst/>
              <a:rect l="l" t="t" r="r" b="b"/>
              <a:pathLst>
                <a:path w="5845" h="17047" extrusionOk="0">
                  <a:moveTo>
                    <a:pt x="5771" y="0"/>
                  </a:moveTo>
                  <a:cubicBezTo>
                    <a:pt x="5757" y="0"/>
                    <a:pt x="5742" y="5"/>
                    <a:pt x="5729" y="15"/>
                  </a:cubicBezTo>
                  <a:cubicBezTo>
                    <a:pt x="5717" y="27"/>
                    <a:pt x="5705" y="38"/>
                    <a:pt x="5694" y="50"/>
                  </a:cubicBezTo>
                  <a:cubicBezTo>
                    <a:pt x="5622" y="240"/>
                    <a:pt x="5551" y="430"/>
                    <a:pt x="5480" y="608"/>
                  </a:cubicBezTo>
                  <a:cubicBezTo>
                    <a:pt x="5255" y="1153"/>
                    <a:pt x="5041" y="1687"/>
                    <a:pt x="4816" y="2233"/>
                  </a:cubicBezTo>
                  <a:cubicBezTo>
                    <a:pt x="4294" y="3561"/>
                    <a:pt x="3784" y="4889"/>
                    <a:pt x="3286" y="6218"/>
                  </a:cubicBezTo>
                  <a:cubicBezTo>
                    <a:pt x="3120" y="6668"/>
                    <a:pt x="2954" y="7119"/>
                    <a:pt x="2788" y="7570"/>
                  </a:cubicBezTo>
                  <a:cubicBezTo>
                    <a:pt x="2254" y="8969"/>
                    <a:pt x="1839" y="10416"/>
                    <a:pt x="1341" y="11828"/>
                  </a:cubicBezTo>
                  <a:cubicBezTo>
                    <a:pt x="1044" y="12777"/>
                    <a:pt x="605" y="13678"/>
                    <a:pt x="380" y="14650"/>
                  </a:cubicBezTo>
                  <a:cubicBezTo>
                    <a:pt x="285" y="15066"/>
                    <a:pt x="190" y="15493"/>
                    <a:pt x="119" y="15920"/>
                  </a:cubicBezTo>
                  <a:cubicBezTo>
                    <a:pt x="107" y="16026"/>
                    <a:pt x="95" y="16121"/>
                    <a:pt x="84" y="16216"/>
                  </a:cubicBezTo>
                  <a:cubicBezTo>
                    <a:pt x="36" y="16489"/>
                    <a:pt x="12" y="16773"/>
                    <a:pt x="1" y="17046"/>
                  </a:cubicBezTo>
                  <a:cubicBezTo>
                    <a:pt x="95" y="17023"/>
                    <a:pt x="167" y="16928"/>
                    <a:pt x="155" y="16821"/>
                  </a:cubicBezTo>
                  <a:cubicBezTo>
                    <a:pt x="167" y="16643"/>
                    <a:pt x="190" y="16465"/>
                    <a:pt x="226" y="16287"/>
                  </a:cubicBezTo>
                  <a:cubicBezTo>
                    <a:pt x="297" y="15825"/>
                    <a:pt x="404" y="15350"/>
                    <a:pt x="546" y="14900"/>
                  </a:cubicBezTo>
                  <a:cubicBezTo>
                    <a:pt x="985" y="13500"/>
                    <a:pt x="1507" y="12136"/>
                    <a:pt x="2005" y="10760"/>
                  </a:cubicBezTo>
                  <a:cubicBezTo>
                    <a:pt x="2384" y="9728"/>
                    <a:pt x="2740" y="8697"/>
                    <a:pt x="3144" y="7677"/>
                  </a:cubicBezTo>
                  <a:cubicBezTo>
                    <a:pt x="3345" y="7167"/>
                    <a:pt x="3547" y="6668"/>
                    <a:pt x="3760" y="6170"/>
                  </a:cubicBezTo>
                  <a:cubicBezTo>
                    <a:pt x="3974" y="5648"/>
                    <a:pt x="4152" y="5115"/>
                    <a:pt x="4353" y="4581"/>
                  </a:cubicBezTo>
                  <a:cubicBezTo>
                    <a:pt x="4757" y="3502"/>
                    <a:pt x="5148" y="2410"/>
                    <a:pt x="5468" y="1307"/>
                  </a:cubicBezTo>
                  <a:cubicBezTo>
                    <a:pt x="5551" y="1023"/>
                    <a:pt x="5634" y="774"/>
                    <a:pt x="5717" y="501"/>
                  </a:cubicBezTo>
                  <a:cubicBezTo>
                    <a:pt x="5765" y="359"/>
                    <a:pt x="5812" y="216"/>
                    <a:pt x="5836" y="74"/>
                  </a:cubicBezTo>
                  <a:cubicBezTo>
                    <a:pt x="5844" y="31"/>
                    <a:pt x="5809" y="0"/>
                    <a:pt x="5771" y="0"/>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 name="Google Shape;2929;p72">
              <a:extLst>
                <a:ext uri="{FF2B5EF4-FFF2-40B4-BE49-F238E27FC236}">
                  <a16:creationId xmlns:a16="http://schemas.microsoft.com/office/drawing/2014/main" id="{3F3778E1-3A87-7607-C376-88E3CFB163BF}"/>
                </a:ext>
              </a:extLst>
            </p:cNvPr>
            <p:cNvSpPr/>
            <p:nvPr/>
          </p:nvSpPr>
          <p:spPr>
            <a:xfrm>
              <a:off x="4605425" y="2933350"/>
              <a:ext cx="20450" cy="38225"/>
            </a:xfrm>
            <a:custGeom>
              <a:avLst/>
              <a:gdLst/>
              <a:ahLst/>
              <a:cxnLst/>
              <a:rect l="l" t="t" r="r" b="b"/>
              <a:pathLst>
                <a:path w="818" h="1529" extrusionOk="0">
                  <a:moveTo>
                    <a:pt x="666" y="1"/>
                  </a:moveTo>
                  <a:cubicBezTo>
                    <a:pt x="631" y="1"/>
                    <a:pt x="594" y="16"/>
                    <a:pt x="568" y="50"/>
                  </a:cubicBezTo>
                  <a:cubicBezTo>
                    <a:pt x="354" y="453"/>
                    <a:pt x="212" y="892"/>
                    <a:pt x="46" y="1331"/>
                  </a:cubicBezTo>
                  <a:cubicBezTo>
                    <a:pt x="1" y="1444"/>
                    <a:pt x="100" y="1529"/>
                    <a:pt x="197" y="1529"/>
                  </a:cubicBezTo>
                  <a:cubicBezTo>
                    <a:pt x="251" y="1529"/>
                    <a:pt x="305" y="1502"/>
                    <a:pt x="331" y="1437"/>
                  </a:cubicBezTo>
                  <a:cubicBezTo>
                    <a:pt x="485" y="1010"/>
                    <a:pt x="615" y="560"/>
                    <a:pt x="793" y="156"/>
                  </a:cubicBezTo>
                  <a:cubicBezTo>
                    <a:pt x="817" y="68"/>
                    <a:pt x="743" y="1"/>
                    <a:pt x="666"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 name="Google Shape;2930;p72">
              <a:extLst>
                <a:ext uri="{FF2B5EF4-FFF2-40B4-BE49-F238E27FC236}">
                  <a16:creationId xmlns:a16="http://schemas.microsoft.com/office/drawing/2014/main" id="{76334476-35FD-0112-F1CA-240F4806C199}"/>
                </a:ext>
              </a:extLst>
            </p:cNvPr>
            <p:cNvSpPr/>
            <p:nvPr/>
          </p:nvSpPr>
          <p:spPr>
            <a:xfrm>
              <a:off x="4610125" y="2942825"/>
              <a:ext cx="33225" cy="58025"/>
            </a:xfrm>
            <a:custGeom>
              <a:avLst/>
              <a:gdLst/>
              <a:ahLst/>
              <a:cxnLst/>
              <a:rect l="l" t="t" r="r" b="b"/>
              <a:pathLst>
                <a:path w="1329" h="2321" extrusionOk="0">
                  <a:moveTo>
                    <a:pt x="1156" y="1"/>
                  </a:moveTo>
                  <a:cubicBezTo>
                    <a:pt x="957" y="1"/>
                    <a:pt x="504" y="1448"/>
                    <a:pt x="392" y="1628"/>
                  </a:cubicBezTo>
                  <a:cubicBezTo>
                    <a:pt x="324" y="1819"/>
                    <a:pt x="0" y="2320"/>
                    <a:pt x="342" y="2320"/>
                  </a:cubicBezTo>
                  <a:cubicBezTo>
                    <a:pt x="361" y="2320"/>
                    <a:pt x="381" y="2319"/>
                    <a:pt x="404" y="2316"/>
                  </a:cubicBezTo>
                  <a:cubicBezTo>
                    <a:pt x="759" y="1829"/>
                    <a:pt x="866" y="1153"/>
                    <a:pt x="1080" y="596"/>
                  </a:cubicBezTo>
                  <a:cubicBezTo>
                    <a:pt x="1091" y="430"/>
                    <a:pt x="1329" y="133"/>
                    <a:pt x="1186" y="15"/>
                  </a:cubicBezTo>
                  <a:cubicBezTo>
                    <a:pt x="1177" y="5"/>
                    <a:pt x="1167" y="1"/>
                    <a:pt x="1156"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 name="Google Shape;2931;p72">
              <a:extLst>
                <a:ext uri="{FF2B5EF4-FFF2-40B4-BE49-F238E27FC236}">
                  <a16:creationId xmlns:a16="http://schemas.microsoft.com/office/drawing/2014/main" id="{7F645A5B-7854-2785-E941-24D41071B652}"/>
                </a:ext>
              </a:extLst>
            </p:cNvPr>
            <p:cNvSpPr/>
            <p:nvPr/>
          </p:nvSpPr>
          <p:spPr>
            <a:xfrm>
              <a:off x="4636500" y="2957350"/>
              <a:ext cx="22875" cy="55600"/>
            </a:xfrm>
            <a:custGeom>
              <a:avLst/>
              <a:gdLst/>
              <a:ahLst/>
              <a:cxnLst/>
              <a:rect l="l" t="t" r="r" b="b"/>
              <a:pathLst>
                <a:path w="915" h="2224" extrusionOk="0">
                  <a:moveTo>
                    <a:pt x="625" y="0"/>
                  </a:moveTo>
                  <a:cubicBezTo>
                    <a:pt x="619" y="0"/>
                    <a:pt x="613" y="1"/>
                    <a:pt x="606" y="3"/>
                  </a:cubicBezTo>
                  <a:cubicBezTo>
                    <a:pt x="602" y="2"/>
                    <a:pt x="599" y="2"/>
                    <a:pt x="596" y="2"/>
                  </a:cubicBezTo>
                  <a:cubicBezTo>
                    <a:pt x="437" y="2"/>
                    <a:pt x="367" y="848"/>
                    <a:pt x="274" y="1011"/>
                  </a:cubicBezTo>
                  <a:cubicBezTo>
                    <a:pt x="202" y="1391"/>
                    <a:pt x="13" y="1758"/>
                    <a:pt x="1" y="2126"/>
                  </a:cubicBezTo>
                  <a:cubicBezTo>
                    <a:pt x="25" y="2191"/>
                    <a:pt x="87" y="2224"/>
                    <a:pt x="149" y="2224"/>
                  </a:cubicBezTo>
                  <a:cubicBezTo>
                    <a:pt x="211" y="2224"/>
                    <a:pt x="274" y="2191"/>
                    <a:pt x="297" y="2126"/>
                  </a:cubicBezTo>
                  <a:cubicBezTo>
                    <a:pt x="355" y="1917"/>
                    <a:pt x="914" y="0"/>
                    <a:pt x="625" y="0"/>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 name="Google Shape;2932;p72">
              <a:extLst>
                <a:ext uri="{FF2B5EF4-FFF2-40B4-BE49-F238E27FC236}">
                  <a16:creationId xmlns:a16="http://schemas.microsoft.com/office/drawing/2014/main" id="{0A0CEC8A-D65E-79F3-A354-2449F90BD80B}"/>
                </a:ext>
              </a:extLst>
            </p:cNvPr>
            <p:cNvSpPr/>
            <p:nvPr/>
          </p:nvSpPr>
          <p:spPr>
            <a:xfrm>
              <a:off x="4666000" y="2970975"/>
              <a:ext cx="12025" cy="49075"/>
            </a:xfrm>
            <a:custGeom>
              <a:avLst/>
              <a:gdLst/>
              <a:ahLst/>
              <a:cxnLst/>
              <a:rect l="l" t="t" r="r" b="b"/>
              <a:pathLst>
                <a:path w="481" h="1963" extrusionOk="0">
                  <a:moveTo>
                    <a:pt x="272" y="1"/>
                  </a:moveTo>
                  <a:cubicBezTo>
                    <a:pt x="267" y="1"/>
                    <a:pt x="261" y="2"/>
                    <a:pt x="256" y="4"/>
                  </a:cubicBezTo>
                  <a:cubicBezTo>
                    <a:pt x="255" y="3"/>
                    <a:pt x="253" y="3"/>
                    <a:pt x="252" y="3"/>
                  </a:cubicBezTo>
                  <a:cubicBezTo>
                    <a:pt x="91" y="3"/>
                    <a:pt x="161" y="717"/>
                    <a:pt x="102" y="881"/>
                  </a:cubicBezTo>
                  <a:cubicBezTo>
                    <a:pt x="78" y="1201"/>
                    <a:pt x="54" y="1522"/>
                    <a:pt x="7" y="1854"/>
                  </a:cubicBezTo>
                  <a:cubicBezTo>
                    <a:pt x="1" y="1923"/>
                    <a:pt x="55" y="1962"/>
                    <a:pt x="110" y="1962"/>
                  </a:cubicBezTo>
                  <a:cubicBezTo>
                    <a:pt x="159" y="1962"/>
                    <a:pt x="209" y="1932"/>
                    <a:pt x="220" y="1866"/>
                  </a:cubicBezTo>
                  <a:cubicBezTo>
                    <a:pt x="220" y="1669"/>
                    <a:pt x="481" y="1"/>
                    <a:pt x="272"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 name="Google Shape;2933;p72">
              <a:extLst>
                <a:ext uri="{FF2B5EF4-FFF2-40B4-BE49-F238E27FC236}">
                  <a16:creationId xmlns:a16="http://schemas.microsoft.com/office/drawing/2014/main" id="{733BFB4D-93DC-4B0C-D7F1-429ECB9B94A5}"/>
                </a:ext>
              </a:extLst>
            </p:cNvPr>
            <p:cNvSpPr/>
            <p:nvPr/>
          </p:nvSpPr>
          <p:spPr>
            <a:xfrm>
              <a:off x="4694025" y="2980425"/>
              <a:ext cx="9250" cy="37250"/>
            </a:xfrm>
            <a:custGeom>
              <a:avLst/>
              <a:gdLst/>
              <a:ahLst/>
              <a:cxnLst/>
              <a:rect l="l" t="t" r="r" b="b"/>
              <a:pathLst>
                <a:path w="370" h="1490" extrusionOk="0">
                  <a:moveTo>
                    <a:pt x="158" y="0"/>
                  </a:moveTo>
                  <a:cubicBezTo>
                    <a:pt x="134" y="0"/>
                    <a:pt x="106" y="16"/>
                    <a:pt x="72" y="53"/>
                  </a:cubicBezTo>
                  <a:cubicBezTo>
                    <a:pt x="36" y="491"/>
                    <a:pt x="72" y="942"/>
                    <a:pt x="13" y="1381"/>
                  </a:cubicBezTo>
                  <a:cubicBezTo>
                    <a:pt x="0" y="1450"/>
                    <a:pt x="55" y="1490"/>
                    <a:pt x="112" y="1490"/>
                  </a:cubicBezTo>
                  <a:cubicBezTo>
                    <a:pt x="162" y="1490"/>
                    <a:pt x="215" y="1459"/>
                    <a:pt x="226" y="1393"/>
                  </a:cubicBezTo>
                  <a:cubicBezTo>
                    <a:pt x="226" y="1276"/>
                    <a:pt x="370" y="0"/>
                    <a:pt x="158" y="0"/>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 name="Google Shape;2934;p72">
              <a:extLst>
                <a:ext uri="{FF2B5EF4-FFF2-40B4-BE49-F238E27FC236}">
                  <a16:creationId xmlns:a16="http://schemas.microsoft.com/office/drawing/2014/main" id="{F93D5612-74B2-1CB2-845C-DA5625EF715B}"/>
                </a:ext>
              </a:extLst>
            </p:cNvPr>
            <p:cNvSpPr/>
            <p:nvPr/>
          </p:nvSpPr>
          <p:spPr>
            <a:xfrm>
              <a:off x="4457425" y="2919400"/>
              <a:ext cx="151750" cy="426175"/>
            </a:xfrm>
            <a:custGeom>
              <a:avLst/>
              <a:gdLst/>
              <a:ahLst/>
              <a:cxnLst/>
              <a:rect l="l" t="t" r="r" b="b"/>
              <a:pathLst>
                <a:path w="6070" h="17047" extrusionOk="0">
                  <a:moveTo>
                    <a:pt x="5996" y="0"/>
                  </a:moveTo>
                  <a:cubicBezTo>
                    <a:pt x="5982" y="0"/>
                    <a:pt x="5967" y="5"/>
                    <a:pt x="5954" y="15"/>
                  </a:cubicBezTo>
                  <a:cubicBezTo>
                    <a:pt x="5812" y="145"/>
                    <a:pt x="5764" y="347"/>
                    <a:pt x="5681" y="525"/>
                  </a:cubicBezTo>
                  <a:cubicBezTo>
                    <a:pt x="5598" y="691"/>
                    <a:pt x="5539" y="869"/>
                    <a:pt x="5468" y="1047"/>
                  </a:cubicBezTo>
                  <a:cubicBezTo>
                    <a:pt x="4993" y="2422"/>
                    <a:pt x="4472" y="3774"/>
                    <a:pt x="3950" y="5127"/>
                  </a:cubicBezTo>
                  <a:cubicBezTo>
                    <a:pt x="3701" y="5814"/>
                    <a:pt x="3392" y="6490"/>
                    <a:pt x="3108" y="7178"/>
                  </a:cubicBezTo>
                  <a:cubicBezTo>
                    <a:pt x="2681" y="8210"/>
                    <a:pt x="2277" y="9254"/>
                    <a:pt x="1886" y="10286"/>
                  </a:cubicBezTo>
                  <a:cubicBezTo>
                    <a:pt x="1269" y="11923"/>
                    <a:pt x="593" y="13536"/>
                    <a:pt x="190" y="15243"/>
                  </a:cubicBezTo>
                  <a:cubicBezTo>
                    <a:pt x="107" y="15599"/>
                    <a:pt x="48" y="15967"/>
                    <a:pt x="24" y="16335"/>
                  </a:cubicBezTo>
                  <a:cubicBezTo>
                    <a:pt x="12" y="16513"/>
                    <a:pt x="12" y="16690"/>
                    <a:pt x="0" y="16857"/>
                  </a:cubicBezTo>
                  <a:cubicBezTo>
                    <a:pt x="0" y="16963"/>
                    <a:pt x="95" y="17046"/>
                    <a:pt x="202" y="17046"/>
                  </a:cubicBezTo>
                  <a:cubicBezTo>
                    <a:pt x="309" y="17046"/>
                    <a:pt x="392" y="16940"/>
                    <a:pt x="380" y="16821"/>
                  </a:cubicBezTo>
                  <a:cubicBezTo>
                    <a:pt x="392" y="16643"/>
                    <a:pt x="415" y="16465"/>
                    <a:pt x="451" y="16287"/>
                  </a:cubicBezTo>
                  <a:cubicBezTo>
                    <a:pt x="522" y="15825"/>
                    <a:pt x="629" y="15350"/>
                    <a:pt x="771" y="14900"/>
                  </a:cubicBezTo>
                  <a:cubicBezTo>
                    <a:pt x="1210" y="13500"/>
                    <a:pt x="1732" y="12136"/>
                    <a:pt x="2230" y="10760"/>
                  </a:cubicBezTo>
                  <a:cubicBezTo>
                    <a:pt x="2609" y="9728"/>
                    <a:pt x="2965" y="8697"/>
                    <a:pt x="3369" y="7677"/>
                  </a:cubicBezTo>
                  <a:cubicBezTo>
                    <a:pt x="3570" y="7167"/>
                    <a:pt x="3772" y="6668"/>
                    <a:pt x="3985" y="6170"/>
                  </a:cubicBezTo>
                  <a:cubicBezTo>
                    <a:pt x="4199" y="5648"/>
                    <a:pt x="4377" y="5115"/>
                    <a:pt x="4578" y="4581"/>
                  </a:cubicBezTo>
                  <a:cubicBezTo>
                    <a:pt x="4982" y="3502"/>
                    <a:pt x="5373" y="2410"/>
                    <a:pt x="5693" y="1307"/>
                  </a:cubicBezTo>
                  <a:cubicBezTo>
                    <a:pt x="5776" y="1023"/>
                    <a:pt x="5859" y="774"/>
                    <a:pt x="5942" y="501"/>
                  </a:cubicBezTo>
                  <a:cubicBezTo>
                    <a:pt x="5990" y="359"/>
                    <a:pt x="6037" y="216"/>
                    <a:pt x="6061" y="74"/>
                  </a:cubicBezTo>
                  <a:cubicBezTo>
                    <a:pt x="6069" y="31"/>
                    <a:pt x="6034" y="0"/>
                    <a:pt x="5996" y="0"/>
                  </a:cubicBezTo>
                  <a:close/>
                </a:path>
              </a:pathLst>
            </a:custGeom>
            <a:solidFill>
              <a:srgbClr val="26685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 name="Google Shape;2935;p72">
              <a:extLst>
                <a:ext uri="{FF2B5EF4-FFF2-40B4-BE49-F238E27FC236}">
                  <a16:creationId xmlns:a16="http://schemas.microsoft.com/office/drawing/2014/main" id="{3C3424F6-BD70-0556-64A3-9DA1F440372A}"/>
                </a:ext>
              </a:extLst>
            </p:cNvPr>
            <p:cNvSpPr/>
            <p:nvPr/>
          </p:nvSpPr>
          <p:spPr>
            <a:xfrm>
              <a:off x="4694000" y="2980425"/>
              <a:ext cx="9275" cy="37225"/>
            </a:xfrm>
            <a:custGeom>
              <a:avLst/>
              <a:gdLst/>
              <a:ahLst/>
              <a:cxnLst/>
              <a:rect l="l" t="t" r="r" b="b"/>
              <a:pathLst>
                <a:path w="371" h="1489" extrusionOk="0">
                  <a:moveTo>
                    <a:pt x="159" y="0"/>
                  </a:moveTo>
                  <a:cubicBezTo>
                    <a:pt x="135" y="0"/>
                    <a:pt x="107" y="16"/>
                    <a:pt x="73" y="53"/>
                  </a:cubicBezTo>
                  <a:cubicBezTo>
                    <a:pt x="37" y="491"/>
                    <a:pt x="73" y="942"/>
                    <a:pt x="14" y="1369"/>
                  </a:cubicBezTo>
                  <a:cubicBezTo>
                    <a:pt x="1" y="1446"/>
                    <a:pt x="57" y="1488"/>
                    <a:pt x="116" y="1488"/>
                  </a:cubicBezTo>
                  <a:cubicBezTo>
                    <a:pt x="165" y="1488"/>
                    <a:pt x="216" y="1458"/>
                    <a:pt x="227" y="1393"/>
                  </a:cubicBezTo>
                  <a:cubicBezTo>
                    <a:pt x="227" y="1276"/>
                    <a:pt x="371" y="0"/>
                    <a:pt x="159" y="0"/>
                  </a:cubicBezTo>
                  <a:close/>
                </a:path>
              </a:pathLst>
            </a:custGeom>
            <a:solidFill>
              <a:srgbClr val="26685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 name="Google Shape;2936;p72">
              <a:extLst>
                <a:ext uri="{FF2B5EF4-FFF2-40B4-BE49-F238E27FC236}">
                  <a16:creationId xmlns:a16="http://schemas.microsoft.com/office/drawing/2014/main" id="{34E6A8D6-9F51-B7FD-0AB9-AD99EB852AE6}"/>
                </a:ext>
              </a:extLst>
            </p:cNvPr>
            <p:cNvSpPr/>
            <p:nvPr/>
          </p:nvSpPr>
          <p:spPr>
            <a:xfrm>
              <a:off x="4666000" y="2970975"/>
              <a:ext cx="12025" cy="49075"/>
            </a:xfrm>
            <a:custGeom>
              <a:avLst/>
              <a:gdLst/>
              <a:ahLst/>
              <a:cxnLst/>
              <a:rect l="l" t="t" r="r" b="b"/>
              <a:pathLst>
                <a:path w="481" h="1963" extrusionOk="0">
                  <a:moveTo>
                    <a:pt x="272" y="1"/>
                  </a:moveTo>
                  <a:cubicBezTo>
                    <a:pt x="267" y="1"/>
                    <a:pt x="261" y="2"/>
                    <a:pt x="256" y="4"/>
                  </a:cubicBezTo>
                  <a:cubicBezTo>
                    <a:pt x="255" y="3"/>
                    <a:pt x="253" y="3"/>
                    <a:pt x="252" y="3"/>
                  </a:cubicBezTo>
                  <a:cubicBezTo>
                    <a:pt x="91" y="3"/>
                    <a:pt x="161" y="717"/>
                    <a:pt x="102" y="881"/>
                  </a:cubicBezTo>
                  <a:cubicBezTo>
                    <a:pt x="78" y="1201"/>
                    <a:pt x="54" y="1522"/>
                    <a:pt x="7" y="1854"/>
                  </a:cubicBezTo>
                  <a:cubicBezTo>
                    <a:pt x="1" y="1923"/>
                    <a:pt x="55" y="1962"/>
                    <a:pt x="110" y="1962"/>
                  </a:cubicBezTo>
                  <a:cubicBezTo>
                    <a:pt x="159" y="1962"/>
                    <a:pt x="209" y="1932"/>
                    <a:pt x="220" y="1866"/>
                  </a:cubicBezTo>
                  <a:cubicBezTo>
                    <a:pt x="209" y="1669"/>
                    <a:pt x="480" y="1"/>
                    <a:pt x="272" y="1"/>
                  </a:cubicBezTo>
                  <a:close/>
                </a:path>
              </a:pathLst>
            </a:custGeom>
            <a:solidFill>
              <a:srgbClr val="26685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 name="Google Shape;2937;p72">
              <a:extLst>
                <a:ext uri="{FF2B5EF4-FFF2-40B4-BE49-F238E27FC236}">
                  <a16:creationId xmlns:a16="http://schemas.microsoft.com/office/drawing/2014/main" id="{62BC5BDA-0A23-00C5-F89D-283FF2E79570}"/>
                </a:ext>
              </a:extLst>
            </p:cNvPr>
            <p:cNvSpPr/>
            <p:nvPr/>
          </p:nvSpPr>
          <p:spPr>
            <a:xfrm>
              <a:off x="4636500" y="2957350"/>
              <a:ext cx="22875" cy="55600"/>
            </a:xfrm>
            <a:custGeom>
              <a:avLst/>
              <a:gdLst/>
              <a:ahLst/>
              <a:cxnLst/>
              <a:rect l="l" t="t" r="r" b="b"/>
              <a:pathLst>
                <a:path w="915" h="2224" extrusionOk="0">
                  <a:moveTo>
                    <a:pt x="625" y="0"/>
                  </a:moveTo>
                  <a:cubicBezTo>
                    <a:pt x="619" y="0"/>
                    <a:pt x="613" y="1"/>
                    <a:pt x="606" y="3"/>
                  </a:cubicBezTo>
                  <a:cubicBezTo>
                    <a:pt x="602" y="2"/>
                    <a:pt x="599" y="2"/>
                    <a:pt x="596" y="2"/>
                  </a:cubicBezTo>
                  <a:cubicBezTo>
                    <a:pt x="437" y="2"/>
                    <a:pt x="367" y="848"/>
                    <a:pt x="274" y="1011"/>
                  </a:cubicBezTo>
                  <a:cubicBezTo>
                    <a:pt x="202" y="1391"/>
                    <a:pt x="13" y="1758"/>
                    <a:pt x="1" y="2126"/>
                  </a:cubicBezTo>
                  <a:cubicBezTo>
                    <a:pt x="25" y="2191"/>
                    <a:pt x="87" y="2224"/>
                    <a:pt x="149" y="2224"/>
                  </a:cubicBezTo>
                  <a:cubicBezTo>
                    <a:pt x="211" y="2224"/>
                    <a:pt x="274" y="2191"/>
                    <a:pt x="297" y="2126"/>
                  </a:cubicBezTo>
                  <a:cubicBezTo>
                    <a:pt x="355" y="1917"/>
                    <a:pt x="914" y="0"/>
                    <a:pt x="625" y="0"/>
                  </a:cubicBezTo>
                  <a:close/>
                </a:path>
              </a:pathLst>
            </a:custGeom>
            <a:solidFill>
              <a:srgbClr val="26685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 name="Google Shape;2938;p72">
              <a:extLst>
                <a:ext uri="{FF2B5EF4-FFF2-40B4-BE49-F238E27FC236}">
                  <a16:creationId xmlns:a16="http://schemas.microsoft.com/office/drawing/2014/main" id="{B9F7DB5D-B76E-2D15-3EA9-4C1B2D0DB5D7}"/>
                </a:ext>
              </a:extLst>
            </p:cNvPr>
            <p:cNvSpPr/>
            <p:nvPr/>
          </p:nvSpPr>
          <p:spPr>
            <a:xfrm>
              <a:off x="4610125" y="2942825"/>
              <a:ext cx="33225" cy="58025"/>
            </a:xfrm>
            <a:custGeom>
              <a:avLst/>
              <a:gdLst/>
              <a:ahLst/>
              <a:cxnLst/>
              <a:rect l="l" t="t" r="r" b="b"/>
              <a:pathLst>
                <a:path w="1329" h="2321" extrusionOk="0">
                  <a:moveTo>
                    <a:pt x="1156" y="1"/>
                  </a:moveTo>
                  <a:cubicBezTo>
                    <a:pt x="957" y="1"/>
                    <a:pt x="504" y="1448"/>
                    <a:pt x="392" y="1628"/>
                  </a:cubicBezTo>
                  <a:cubicBezTo>
                    <a:pt x="324" y="1819"/>
                    <a:pt x="0" y="2320"/>
                    <a:pt x="342" y="2320"/>
                  </a:cubicBezTo>
                  <a:cubicBezTo>
                    <a:pt x="361" y="2320"/>
                    <a:pt x="381" y="2319"/>
                    <a:pt x="404" y="2316"/>
                  </a:cubicBezTo>
                  <a:cubicBezTo>
                    <a:pt x="759" y="1829"/>
                    <a:pt x="866" y="1153"/>
                    <a:pt x="1080" y="596"/>
                  </a:cubicBezTo>
                  <a:cubicBezTo>
                    <a:pt x="1091" y="430"/>
                    <a:pt x="1329" y="133"/>
                    <a:pt x="1186" y="15"/>
                  </a:cubicBezTo>
                  <a:cubicBezTo>
                    <a:pt x="1177" y="5"/>
                    <a:pt x="1167" y="1"/>
                    <a:pt x="1156" y="1"/>
                  </a:cubicBezTo>
                  <a:close/>
                </a:path>
              </a:pathLst>
            </a:custGeom>
            <a:solidFill>
              <a:srgbClr val="26685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 name="Google Shape;2939;p72">
              <a:extLst>
                <a:ext uri="{FF2B5EF4-FFF2-40B4-BE49-F238E27FC236}">
                  <a16:creationId xmlns:a16="http://schemas.microsoft.com/office/drawing/2014/main" id="{26560A47-5EF2-52EB-FB28-3DB263192B4C}"/>
                </a:ext>
              </a:extLst>
            </p:cNvPr>
            <p:cNvSpPr/>
            <p:nvPr/>
          </p:nvSpPr>
          <p:spPr>
            <a:xfrm>
              <a:off x="4605425" y="2933350"/>
              <a:ext cx="20450" cy="38225"/>
            </a:xfrm>
            <a:custGeom>
              <a:avLst/>
              <a:gdLst/>
              <a:ahLst/>
              <a:cxnLst/>
              <a:rect l="l" t="t" r="r" b="b"/>
              <a:pathLst>
                <a:path w="818" h="1529" extrusionOk="0">
                  <a:moveTo>
                    <a:pt x="666" y="1"/>
                  </a:moveTo>
                  <a:cubicBezTo>
                    <a:pt x="631" y="1"/>
                    <a:pt x="594" y="16"/>
                    <a:pt x="568" y="50"/>
                  </a:cubicBezTo>
                  <a:cubicBezTo>
                    <a:pt x="354" y="453"/>
                    <a:pt x="212" y="892"/>
                    <a:pt x="46" y="1331"/>
                  </a:cubicBezTo>
                  <a:cubicBezTo>
                    <a:pt x="1" y="1444"/>
                    <a:pt x="100" y="1529"/>
                    <a:pt x="197" y="1529"/>
                  </a:cubicBezTo>
                  <a:cubicBezTo>
                    <a:pt x="251" y="1529"/>
                    <a:pt x="305" y="1502"/>
                    <a:pt x="331" y="1437"/>
                  </a:cubicBezTo>
                  <a:cubicBezTo>
                    <a:pt x="485" y="1010"/>
                    <a:pt x="615" y="560"/>
                    <a:pt x="793" y="156"/>
                  </a:cubicBezTo>
                  <a:cubicBezTo>
                    <a:pt x="817" y="68"/>
                    <a:pt x="743" y="1"/>
                    <a:pt x="666" y="1"/>
                  </a:cubicBezTo>
                  <a:close/>
                </a:path>
              </a:pathLst>
            </a:custGeom>
            <a:solidFill>
              <a:srgbClr val="26685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 name="Google Shape;2940;p72">
              <a:extLst>
                <a:ext uri="{FF2B5EF4-FFF2-40B4-BE49-F238E27FC236}">
                  <a16:creationId xmlns:a16="http://schemas.microsoft.com/office/drawing/2014/main" id="{C8919E75-1613-C436-96A6-772D37B2A67A}"/>
                </a:ext>
              </a:extLst>
            </p:cNvPr>
            <p:cNvSpPr/>
            <p:nvPr/>
          </p:nvSpPr>
          <p:spPr>
            <a:xfrm>
              <a:off x="4450600" y="3314075"/>
              <a:ext cx="70900" cy="134675"/>
            </a:xfrm>
            <a:custGeom>
              <a:avLst/>
              <a:gdLst/>
              <a:ahLst/>
              <a:cxnLst/>
              <a:rect l="l" t="t" r="r" b="b"/>
              <a:pathLst>
                <a:path w="2836" h="5387" extrusionOk="0">
                  <a:moveTo>
                    <a:pt x="485" y="0"/>
                  </a:moveTo>
                  <a:cubicBezTo>
                    <a:pt x="411" y="0"/>
                    <a:pt x="343" y="46"/>
                    <a:pt x="332" y="121"/>
                  </a:cubicBezTo>
                  <a:cubicBezTo>
                    <a:pt x="48" y="1141"/>
                    <a:pt x="0" y="2220"/>
                    <a:pt x="427" y="3204"/>
                  </a:cubicBezTo>
                  <a:cubicBezTo>
                    <a:pt x="807" y="4153"/>
                    <a:pt x="1566" y="5161"/>
                    <a:pt x="2598" y="5387"/>
                  </a:cubicBezTo>
                  <a:cubicBezTo>
                    <a:pt x="2835" y="5268"/>
                    <a:pt x="2610" y="5102"/>
                    <a:pt x="2456" y="5055"/>
                  </a:cubicBezTo>
                  <a:cubicBezTo>
                    <a:pt x="819" y="4213"/>
                    <a:pt x="226" y="2101"/>
                    <a:pt x="582" y="393"/>
                  </a:cubicBezTo>
                  <a:cubicBezTo>
                    <a:pt x="605" y="263"/>
                    <a:pt x="688" y="61"/>
                    <a:pt x="510" y="2"/>
                  </a:cubicBezTo>
                  <a:cubicBezTo>
                    <a:pt x="502" y="1"/>
                    <a:pt x="493" y="0"/>
                    <a:pt x="485" y="0"/>
                  </a:cubicBezTo>
                  <a:close/>
                </a:path>
              </a:pathLst>
            </a:custGeom>
            <a:solidFill>
              <a:srgbClr val="26685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 name="Google Shape;2941;p72">
              <a:extLst>
                <a:ext uri="{FF2B5EF4-FFF2-40B4-BE49-F238E27FC236}">
                  <a16:creationId xmlns:a16="http://schemas.microsoft.com/office/drawing/2014/main" id="{F17AF229-73BB-252C-3B96-961748E87A97}"/>
                </a:ext>
              </a:extLst>
            </p:cNvPr>
            <p:cNvSpPr/>
            <p:nvPr/>
          </p:nvSpPr>
          <p:spPr>
            <a:xfrm>
              <a:off x="4462750" y="2866875"/>
              <a:ext cx="258000" cy="586650"/>
            </a:xfrm>
            <a:custGeom>
              <a:avLst/>
              <a:gdLst/>
              <a:ahLst/>
              <a:cxnLst/>
              <a:rect l="l" t="t" r="r" b="b"/>
              <a:pathLst>
                <a:path w="10320" h="23466" extrusionOk="0">
                  <a:moveTo>
                    <a:pt x="6373" y="2660"/>
                  </a:moveTo>
                  <a:cubicBezTo>
                    <a:pt x="6450" y="2660"/>
                    <a:pt x="6524" y="2727"/>
                    <a:pt x="6500" y="2815"/>
                  </a:cubicBezTo>
                  <a:cubicBezTo>
                    <a:pt x="6322" y="3219"/>
                    <a:pt x="6192" y="3669"/>
                    <a:pt x="6038" y="4096"/>
                  </a:cubicBezTo>
                  <a:cubicBezTo>
                    <a:pt x="6012" y="4161"/>
                    <a:pt x="5958" y="4188"/>
                    <a:pt x="5904" y="4188"/>
                  </a:cubicBezTo>
                  <a:cubicBezTo>
                    <a:pt x="5807" y="4188"/>
                    <a:pt x="5708" y="4103"/>
                    <a:pt x="5753" y="3990"/>
                  </a:cubicBezTo>
                  <a:cubicBezTo>
                    <a:pt x="5919" y="3551"/>
                    <a:pt x="6061" y="3112"/>
                    <a:pt x="6275" y="2709"/>
                  </a:cubicBezTo>
                  <a:cubicBezTo>
                    <a:pt x="6301" y="2675"/>
                    <a:pt x="6338" y="2660"/>
                    <a:pt x="6373" y="2660"/>
                  </a:cubicBezTo>
                  <a:close/>
                  <a:moveTo>
                    <a:pt x="7051" y="3039"/>
                  </a:moveTo>
                  <a:cubicBezTo>
                    <a:pt x="7062" y="3039"/>
                    <a:pt x="7072" y="3043"/>
                    <a:pt x="7081" y="3053"/>
                  </a:cubicBezTo>
                  <a:cubicBezTo>
                    <a:pt x="7224" y="3171"/>
                    <a:pt x="6986" y="3468"/>
                    <a:pt x="6975" y="3634"/>
                  </a:cubicBezTo>
                  <a:cubicBezTo>
                    <a:pt x="6761" y="4191"/>
                    <a:pt x="6654" y="4867"/>
                    <a:pt x="6299" y="5354"/>
                  </a:cubicBezTo>
                  <a:cubicBezTo>
                    <a:pt x="6276" y="5357"/>
                    <a:pt x="6256" y="5358"/>
                    <a:pt x="6237" y="5358"/>
                  </a:cubicBezTo>
                  <a:cubicBezTo>
                    <a:pt x="5895" y="5358"/>
                    <a:pt x="6219" y="4857"/>
                    <a:pt x="6287" y="4666"/>
                  </a:cubicBezTo>
                  <a:cubicBezTo>
                    <a:pt x="6399" y="4486"/>
                    <a:pt x="6852" y="3039"/>
                    <a:pt x="7051" y="3039"/>
                  </a:cubicBezTo>
                  <a:close/>
                  <a:moveTo>
                    <a:pt x="7575" y="3619"/>
                  </a:moveTo>
                  <a:cubicBezTo>
                    <a:pt x="7864" y="3619"/>
                    <a:pt x="7305" y="5536"/>
                    <a:pt x="7247" y="5745"/>
                  </a:cubicBezTo>
                  <a:cubicBezTo>
                    <a:pt x="7224" y="5810"/>
                    <a:pt x="7161" y="5843"/>
                    <a:pt x="7099" y="5843"/>
                  </a:cubicBezTo>
                  <a:cubicBezTo>
                    <a:pt x="7037" y="5843"/>
                    <a:pt x="6975" y="5810"/>
                    <a:pt x="6951" y="5745"/>
                  </a:cubicBezTo>
                  <a:cubicBezTo>
                    <a:pt x="6963" y="5377"/>
                    <a:pt x="7152" y="5010"/>
                    <a:pt x="7224" y="4630"/>
                  </a:cubicBezTo>
                  <a:cubicBezTo>
                    <a:pt x="7316" y="4468"/>
                    <a:pt x="7386" y="3620"/>
                    <a:pt x="7543" y="3620"/>
                  </a:cubicBezTo>
                  <a:cubicBezTo>
                    <a:pt x="7547" y="3620"/>
                    <a:pt x="7551" y="3621"/>
                    <a:pt x="7556" y="3622"/>
                  </a:cubicBezTo>
                  <a:cubicBezTo>
                    <a:pt x="7563" y="3620"/>
                    <a:pt x="7569" y="3619"/>
                    <a:pt x="7575" y="3619"/>
                  </a:cubicBezTo>
                  <a:close/>
                  <a:moveTo>
                    <a:pt x="9409" y="4542"/>
                  </a:moveTo>
                  <a:cubicBezTo>
                    <a:pt x="9621" y="4542"/>
                    <a:pt x="9477" y="5818"/>
                    <a:pt x="9477" y="5935"/>
                  </a:cubicBezTo>
                  <a:cubicBezTo>
                    <a:pt x="9466" y="6000"/>
                    <a:pt x="9415" y="6030"/>
                    <a:pt x="9366" y="6030"/>
                  </a:cubicBezTo>
                  <a:cubicBezTo>
                    <a:pt x="9307" y="6030"/>
                    <a:pt x="9251" y="5988"/>
                    <a:pt x="9264" y="5911"/>
                  </a:cubicBezTo>
                  <a:cubicBezTo>
                    <a:pt x="9323" y="5484"/>
                    <a:pt x="9287" y="5033"/>
                    <a:pt x="9323" y="4595"/>
                  </a:cubicBezTo>
                  <a:cubicBezTo>
                    <a:pt x="9357" y="4558"/>
                    <a:pt x="9385" y="4542"/>
                    <a:pt x="9409" y="4542"/>
                  </a:cubicBezTo>
                  <a:close/>
                  <a:moveTo>
                    <a:pt x="8402" y="4165"/>
                  </a:moveTo>
                  <a:cubicBezTo>
                    <a:pt x="8611" y="4165"/>
                    <a:pt x="8350" y="5833"/>
                    <a:pt x="8350" y="6030"/>
                  </a:cubicBezTo>
                  <a:cubicBezTo>
                    <a:pt x="8339" y="6096"/>
                    <a:pt x="8289" y="6126"/>
                    <a:pt x="8240" y="6126"/>
                  </a:cubicBezTo>
                  <a:cubicBezTo>
                    <a:pt x="8185" y="6126"/>
                    <a:pt x="8131" y="6087"/>
                    <a:pt x="8137" y="6018"/>
                  </a:cubicBezTo>
                  <a:cubicBezTo>
                    <a:pt x="8184" y="5686"/>
                    <a:pt x="8208" y="5365"/>
                    <a:pt x="8232" y="5045"/>
                  </a:cubicBezTo>
                  <a:cubicBezTo>
                    <a:pt x="8291" y="4881"/>
                    <a:pt x="8221" y="4167"/>
                    <a:pt x="8382" y="4167"/>
                  </a:cubicBezTo>
                  <a:cubicBezTo>
                    <a:pt x="8383" y="4167"/>
                    <a:pt x="8385" y="4167"/>
                    <a:pt x="8386" y="4168"/>
                  </a:cubicBezTo>
                  <a:cubicBezTo>
                    <a:pt x="8391" y="4166"/>
                    <a:pt x="8397" y="4165"/>
                    <a:pt x="8402" y="4165"/>
                  </a:cubicBezTo>
                  <a:close/>
                  <a:moveTo>
                    <a:pt x="7673" y="1"/>
                  </a:moveTo>
                  <a:cubicBezTo>
                    <a:pt x="7560" y="1"/>
                    <a:pt x="7446" y="13"/>
                    <a:pt x="7330" y="40"/>
                  </a:cubicBezTo>
                  <a:cubicBezTo>
                    <a:pt x="6429" y="372"/>
                    <a:pt x="6038" y="1285"/>
                    <a:pt x="5706" y="2151"/>
                  </a:cubicBezTo>
                  <a:cubicBezTo>
                    <a:pt x="5717" y="2139"/>
                    <a:pt x="5729" y="2128"/>
                    <a:pt x="5741" y="2116"/>
                  </a:cubicBezTo>
                  <a:cubicBezTo>
                    <a:pt x="5754" y="2106"/>
                    <a:pt x="5769" y="2101"/>
                    <a:pt x="5783" y="2101"/>
                  </a:cubicBezTo>
                  <a:cubicBezTo>
                    <a:pt x="5821" y="2101"/>
                    <a:pt x="5856" y="2132"/>
                    <a:pt x="5848" y="2175"/>
                  </a:cubicBezTo>
                  <a:cubicBezTo>
                    <a:pt x="5824" y="2317"/>
                    <a:pt x="5777" y="2460"/>
                    <a:pt x="5729" y="2602"/>
                  </a:cubicBezTo>
                  <a:cubicBezTo>
                    <a:pt x="5646" y="2875"/>
                    <a:pt x="5563" y="3124"/>
                    <a:pt x="5480" y="3408"/>
                  </a:cubicBezTo>
                  <a:cubicBezTo>
                    <a:pt x="5160" y="4511"/>
                    <a:pt x="4769" y="5603"/>
                    <a:pt x="4365" y="6682"/>
                  </a:cubicBezTo>
                  <a:cubicBezTo>
                    <a:pt x="4164" y="7216"/>
                    <a:pt x="3986" y="7749"/>
                    <a:pt x="3772" y="8271"/>
                  </a:cubicBezTo>
                  <a:cubicBezTo>
                    <a:pt x="3559" y="8769"/>
                    <a:pt x="3357" y="9268"/>
                    <a:pt x="3156" y="9778"/>
                  </a:cubicBezTo>
                  <a:cubicBezTo>
                    <a:pt x="2752" y="10798"/>
                    <a:pt x="2396" y="11829"/>
                    <a:pt x="2017" y="12861"/>
                  </a:cubicBezTo>
                  <a:cubicBezTo>
                    <a:pt x="1519" y="14237"/>
                    <a:pt x="997" y="15601"/>
                    <a:pt x="558" y="17001"/>
                  </a:cubicBezTo>
                  <a:cubicBezTo>
                    <a:pt x="416" y="17451"/>
                    <a:pt x="309" y="17926"/>
                    <a:pt x="238" y="18388"/>
                  </a:cubicBezTo>
                  <a:cubicBezTo>
                    <a:pt x="202" y="18566"/>
                    <a:pt x="179" y="18744"/>
                    <a:pt x="167" y="18922"/>
                  </a:cubicBezTo>
                  <a:cubicBezTo>
                    <a:pt x="179" y="19029"/>
                    <a:pt x="107" y="19124"/>
                    <a:pt x="13" y="19147"/>
                  </a:cubicBezTo>
                  <a:cubicBezTo>
                    <a:pt x="13" y="19290"/>
                    <a:pt x="1" y="19420"/>
                    <a:pt x="13" y="19562"/>
                  </a:cubicBezTo>
                  <a:cubicBezTo>
                    <a:pt x="84" y="20938"/>
                    <a:pt x="724" y="22314"/>
                    <a:pt x="1970" y="22943"/>
                  </a:cubicBezTo>
                  <a:cubicBezTo>
                    <a:pt x="2112" y="22990"/>
                    <a:pt x="2337" y="23144"/>
                    <a:pt x="2147" y="23263"/>
                  </a:cubicBezTo>
                  <a:cubicBezTo>
                    <a:pt x="2447" y="23385"/>
                    <a:pt x="2768" y="23466"/>
                    <a:pt x="3110" y="23466"/>
                  </a:cubicBezTo>
                  <a:cubicBezTo>
                    <a:pt x="3133" y="23466"/>
                    <a:pt x="3156" y="23465"/>
                    <a:pt x="3179" y="23464"/>
                  </a:cubicBezTo>
                  <a:cubicBezTo>
                    <a:pt x="5504" y="23121"/>
                    <a:pt x="6299" y="20464"/>
                    <a:pt x="7105" y="18602"/>
                  </a:cubicBezTo>
                  <a:cubicBezTo>
                    <a:pt x="7734" y="17190"/>
                    <a:pt x="8244" y="15731"/>
                    <a:pt x="8623" y="14249"/>
                  </a:cubicBezTo>
                  <a:cubicBezTo>
                    <a:pt x="9335" y="11462"/>
                    <a:pt x="10118" y="8675"/>
                    <a:pt x="10260" y="5792"/>
                  </a:cubicBezTo>
                  <a:cubicBezTo>
                    <a:pt x="10319" y="4772"/>
                    <a:pt x="10319" y="3741"/>
                    <a:pt x="10153" y="2732"/>
                  </a:cubicBezTo>
                  <a:cubicBezTo>
                    <a:pt x="10094" y="2436"/>
                    <a:pt x="10023" y="2139"/>
                    <a:pt x="9928" y="1855"/>
                  </a:cubicBezTo>
                  <a:cubicBezTo>
                    <a:pt x="9880" y="1748"/>
                    <a:pt x="9892" y="1570"/>
                    <a:pt x="9750" y="1535"/>
                  </a:cubicBezTo>
                  <a:cubicBezTo>
                    <a:pt x="9361" y="777"/>
                    <a:pt x="8561" y="1"/>
                    <a:pt x="7673" y="1"/>
                  </a:cubicBezTo>
                  <a:close/>
                </a:path>
              </a:pathLst>
            </a:custGeom>
            <a:solidFill>
              <a:srgbClr val="009E6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 name="Google Shape;2942;p72">
              <a:extLst>
                <a:ext uri="{FF2B5EF4-FFF2-40B4-BE49-F238E27FC236}">
                  <a16:creationId xmlns:a16="http://schemas.microsoft.com/office/drawing/2014/main" id="{AC4943B5-AF95-63E0-6A60-AB69CEBC20AA}"/>
                </a:ext>
              </a:extLst>
            </p:cNvPr>
            <p:cNvSpPr/>
            <p:nvPr/>
          </p:nvSpPr>
          <p:spPr>
            <a:xfrm>
              <a:off x="4621450" y="2921225"/>
              <a:ext cx="104925" cy="443200"/>
            </a:xfrm>
            <a:custGeom>
              <a:avLst/>
              <a:gdLst/>
              <a:ahLst/>
              <a:cxnLst/>
              <a:rect l="l" t="t" r="r" b="b"/>
              <a:pathLst>
                <a:path w="4197" h="17728" extrusionOk="0">
                  <a:moveTo>
                    <a:pt x="3722" y="1"/>
                  </a:moveTo>
                  <a:cubicBezTo>
                    <a:pt x="3675" y="1"/>
                    <a:pt x="3639" y="48"/>
                    <a:pt x="3639" y="96"/>
                  </a:cubicBezTo>
                  <a:cubicBezTo>
                    <a:pt x="3651" y="582"/>
                    <a:pt x="3734" y="1068"/>
                    <a:pt x="3746" y="1555"/>
                  </a:cubicBezTo>
                  <a:cubicBezTo>
                    <a:pt x="3876" y="3666"/>
                    <a:pt x="3532" y="5765"/>
                    <a:pt x="3082" y="7817"/>
                  </a:cubicBezTo>
                  <a:cubicBezTo>
                    <a:pt x="2761" y="9300"/>
                    <a:pt x="2429" y="10770"/>
                    <a:pt x="1991" y="12217"/>
                  </a:cubicBezTo>
                  <a:cubicBezTo>
                    <a:pt x="1789" y="12893"/>
                    <a:pt x="1611" y="13581"/>
                    <a:pt x="1374" y="14245"/>
                  </a:cubicBezTo>
                  <a:cubicBezTo>
                    <a:pt x="1065" y="15135"/>
                    <a:pt x="793" y="16036"/>
                    <a:pt x="413" y="16902"/>
                  </a:cubicBezTo>
                  <a:cubicBezTo>
                    <a:pt x="306" y="17116"/>
                    <a:pt x="200" y="17317"/>
                    <a:pt x="69" y="17519"/>
                  </a:cubicBezTo>
                  <a:cubicBezTo>
                    <a:pt x="0" y="17614"/>
                    <a:pt x="82" y="17728"/>
                    <a:pt x="177" y="17728"/>
                  </a:cubicBezTo>
                  <a:cubicBezTo>
                    <a:pt x="213" y="17728"/>
                    <a:pt x="250" y="17712"/>
                    <a:pt x="283" y="17673"/>
                  </a:cubicBezTo>
                  <a:cubicBezTo>
                    <a:pt x="710" y="17080"/>
                    <a:pt x="947" y="16380"/>
                    <a:pt x="1208" y="15704"/>
                  </a:cubicBezTo>
                  <a:cubicBezTo>
                    <a:pt x="1587" y="14625"/>
                    <a:pt x="1955" y="13557"/>
                    <a:pt x="2287" y="12466"/>
                  </a:cubicBezTo>
                  <a:cubicBezTo>
                    <a:pt x="2750" y="11019"/>
                    <a:pt x="3082" y="9537"/>
                    <a:pt x="3378" y="8054"/>
                  </a:cubicBezTo>
                  <a:cubicBezTo>
                    <a:pt x="3841" y="5836"/>
                    <a:pt x="4197" y="3559"/>
                    <a:pt x="3959" y="1294"/>
                  </a:cubicBezTo>
                  <a:cubicBezTo>
                    <a:pt x="3924" y="891"/>
                    <a:pt x="3841" y="499"/>
                    <a:pt x="3817" y="96"/>
                  </a:cubicBezTo>
                  <a:cubicBezTo>
                    <a:pt x="3817" y="48"/>
                    <a:pt x="3770" y="1"/>
                    <a:pt x="3722" y="1"/>
                  </a:cubicBezTo>
                  <a:close/>
                </a:path>
              </a:pathLst>
            </a:custGeom>
            <a:solidFill>
              <a:srgbClr val="26685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 name="Google Shape;2943;p72">
              <a:extLst>
                <a:ext uri="{FF2B5EF4-FFF2-40B4-BE49-F238E27FC236}">
                  <a16:creationId xmlns:a16="http://schemas.microsoft.com/office/drawing/2014/main" id="{84798BF8-00EC-E5B0-C203-BBFC12A4D236}"/>
                </a:ext>
              </a:extLst>
            </p:cNvPr>
            <p:cNvSpPr/>
            <p:nvPr/>
          </p:nvSpPr>
          <p:spPr>
            <a:xfrm>
              <a:off x="4589075" y="2752175"/>
              <a:ext cx="125450" cy="249100"/>
            </a:xfrm>
            <a:custGeom>
              <a:avLst/>
              <a:gdLst/>
              <a:ahLst/>
              <a:cxnLst/>
              <a:rect l="l" t="t" r="r" b="b"/>
              <a:pathLst>
                <a:path w="5018" h="9964" extrusionOk="0">
                  <a:moveTo>
                    <a:pt x="892" y="0"/>
                  </a:moveTo>
                  <a:cubicBezTo>
                    <a:pt x="875" y="0"/>
                    <a:pt x="859" y="1"/>
                    <a:pt x="842" y="3"/>
                  </a:cubicBezTo>
                  <a:cubicBezTo>
                    <a:pt x="249" y="86"/>
                    <a:pt x="166" y="785"/>
                    <a:pt x="95" y="1260"/>
                  </a:cubicBezTo>
                  <a:cubicBezTo>
                    <a:pt x="48" y="1770"/>
                    <a:pt x="0" y="2280"/>
                    <a:pt x="24" y="2790"/>
                  </a:cubicBezTo>
                  <a:cubicBezTo>
                    <a:pt x="36" y="3110"/>
                    <a:pt x="83" y="3418"/>
                    <a:pt x="143" y="3727"/>
                  </a:cubicBezTo>
                  <a:cubicBezTo>
                    <a:pt x="178" y="4249"/>
                    <a:pt x="249" y="4770"/>
                    <a:pt x="368" y="5280"/>
                  </a:cubicBezTo>
                  <a:cubicBezTo>
                    <a:pt x="498" y="5945"/>
                    <a:pt x="724" y="6585"/>
                    <a:pt x="985" y="7214"/>
                  </a:cubicBezTo>
                  <a:cubicBezTo>
                    <a:pt x="1293" y="8008"/>
                    <a:pt x="1779" y="8756"/>
                    <a:pt x="2420" y="9325"/>
                  </a:cubicBezTo>
                  <a:cubicBezTo>
                    <a:pt x="2804" y="9626"/>
                    <a:pt x="3261" y="9963"/>
                    <a:pt x="3758" y="9963"/>
                  </a:cubicBezTo>
                  <a:cubicBezTo>
                    <a:pt x="3829" y="9963"/>
                    <a:pt x="3901" y="9956"/>
                    <a:pt x="3973" y="9942"/>
                  </a:cubicBezTo>
                  <a:cubicBezTo>
                    <a:pt x="4412" y="9847"/>
                    <a:pt x="4721" y="9443"/>
                    <a:pt x="4875" y="9040"/>
                  </a:cubicBezTo>
                  <a:cubicBezTo>
                    <a:pt x="5005" y="8661"/>
                    <a:pt x="5017" y="8257"/>
                    <a:pt x="5005" y="7854"/>
                  </a:cubicBezTo>
                  <a:cubicBezTo>
                    <a:pt x="4946" y="6466"/>
                    <a:pt x="4353" y="5197"/>
                    <a:pt x="3879" y="3916"/>
                  </a:cubicBezTo>
                  <a:cubicBezTo>
                    <a:pt x="3641" y="3264"/>
                    <a:pt x="3369" y="2647"/>
                    <a:pt x="3013" y="2054"/>
                  </a:cubicBezTo>
                  <a:cubicBezTo>
                    <a:pt x="2740" y="1568"/>
                    <a:pt x="2432" y="1082"/>
                    <a:pt x="2016" y="702"/>
                  </a:cubicBezTo>
                  <a:cubicBezTo>
                    <a:pt x="1779" y="465"/>
                    <a:pt x="1518" y="263"/>
                    <a:pt x="1222" y="97"/>
                  </a:cubicBezTo>
                  <a:cubicBezTo>
                    <a:pt x="1118" y="35"/>
                    <a:pt x="1006" y="0"/>
                    <a:pt x="892" y="0"/>
                  </a:cubicBez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9" name="Google Shape;2944;p72">
              <a:extLst>
                <a:ext uri="{FF2B5EF4-FFF2-40B4-BE49-F238E27FC236}">
                  <a16:creationId xmlns:a16="http://schemas.microsoft.com/office/drawing/2014/main" id="{7FCFB671-D468-69D2-2CC0-8B065029BEF9}"/>
                </a:ext>
              </a:extLst>
            </p:cNvPr>
            <p:cNvSpPr/>
            <p:nvPr/>
          </p:nvSpPr>
          <p:spPr>
            <a:xfrm>
              <a:off x="4612500" y="2819500"/>
              <a:ext cx="64350" cy="130375"/>
            </a:xfrm>
            <a:custGeom>
              <a:avLst/>
              <a:gdLst/>
              <a:ahLst/>
              <a:cxnLst/>
              <a:rect l="l" t="t" r="r" b="b"/>
              <a:pathLst>
                <a:path w="2574" h="5215" extrusionOk="0">
                  <a:moveTo>
                    <a:pt x="92" y="0"/>
                  </a:moveTo>
                  <a:cubicBezTo>
                    <a:pt x="48" y="0"/>
                    <a:pt x="0" y="44"/>
                    <a:pt x="0" y="97"/>
                  </a:cubicBezTo>
                  <a:cubicBezTo>
                    <a:pt x="48" y="761"/>
                    <a:pt x="261" y="1413"/>
                    <a:pt x="534" y="2030"/>
                  </a:cubicBezTo>
                  <a:cubicBezTo>
                    <a:pt x="830" y="2730"/>
                    <a:pt x="1376" y="3263"/>
                    <a:pt x="1708" y="3940"/>
                  </a:cubicBezTo>
                  <a:cubicBezTo>
                    <a:pt x="1862" y="4283"/>
                    <a:pt x="2005" y="4639"/>
                    <a:pt x="2123" y="5007"/>
                  </a:cubicBezTo>
                  <a:cubicBezTo>
                    <a:pt x="2144" y="5092"/>
                    <a:pt x="2175" y="5214"/>
                    <a:pt x="2274" y="5214"/>
                  </a:cubicBezTo>
                  <a:cubicBezTo>
                    <a:pt x="2286" y="5214"/>
                    <a:pt x="2299" y="5212"/>
                    <a:pt x="2313" y="5209"/>
                  </a:cubicBezTo>
                  <a:cubicBezTo>
                    <a:pt x="2574" y="5161"/>
                    <a:pt x="2171" y="4390"/>
                    <a:pt x="2147" y="4200"/>
                  </a:cubicBezTo>
                  <a:cubicBezTo>
                    <a:pt x="1969" y="3667"/>
                    <a:pt x="1649" y="3204"/>
                    <a:pt x="1305" y="2777"/>
                  </a:cubicBezTo>
                  <a:cubicBezTo>
                    <a:pt x="747" y="2054"/>
                    <a:pt x="380" y="1212"/>
                    <a:pt x="214" y="322"/>
                  </a:cubicBezTo>
                  <a:cubicBezTo>
                    <a:pt x="178" y="215"/>
                    <a:pt x="249" y="37"/>
                    <a:pt x="107" y="2"/>
                  </a:cubicBezTo>
                  <a:cubicBezTo>
                    <a:pt x="102" y="1"/>
                    <a:pt x="97" y="0"/>
                    <a:pt x="92"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0" name="Google Shape;2945;p72">
              <a:extLst>
                <a:ext uri="{FF2B5EF4-FFF2-40B4-BE49-F238E27FC236}">
                  <a16:creationId xmlns:a16="http://schemas.microsoft.com/office/drawing/2014/main" id="{D2EBE831-DBD5-BB91-6B67-480EBA07F1C5}"/>
                </a:ext>
              </a:extLst>
            </p:cNvPr>
            <p:cNvSpPr/>
            <p:nvPr/>
          </p:nvSpPr>
          <p:spPr>
            <a:xfrm>
              <a:off x="4649550" y="2875300"/>
              <a:ext cx="24650" cy="37700"/>
            </a:xfrm>
            <a:custGeom>
              <a:avLst/>
              <a:gdLst/>
              <a:ahLst/>
              <a:cxnLst/>
              <a:rect l="l" t="t" r="r" b="b"/>
              <a:pathLst>
                <a:path w="986" h="1508" extrusionOk="0">
                  <a:moveTo>
                    <a:pt x="229" y="0"/>
                  </a:moveTo>
                  <a:cubicBezTo>
                    <a:pt x="211" y="0"/>
                    <a:pt x="194" y="4"/>
                    <a:pt x="179" y="11"/>
                  </a:cubicBezTo>
                  <a:cubicBezTo>
                    <a:pt x="1" y="106"/>
                    <a:pt x="392" y="605"/>
                    <a:pt x="440" y="771"/>
                  </a:cubicBezTo>
                  <a:cubicBezTo>
                    <a:pt x="546" y="984"/>
                    <a:pt x="641" y="1198"/>
                    <a:pt x="748" y="1411"/>
                  </a:cubicBezTo>
                  <a:cubicBezTo>
                    <a:pt x="748" y="1472"/>
                    <a:pt x="801" y="1508"/>
                    <a:pt x="852" y="1508"/>
                  </a:cubicBezTo>
                  <a:cubicBezTo>
                    <a:pt x="881" y="1508"/>
                    <a:pt x="909" y="1496"/>
                    <a:pt x="926" y="1470"/>
                  </a:cubicBezTo>
                  <a:cubicBezTo>
                    <a:pt x="985" y="1375"/>
                    <a:pt x="902" y="1281"/>
                    <a:pt x="878" y="1186"/>
                  </a:cubicBezTo>
                  <a:cubicBezTo>
                    <a:pt x="724" y="794"/>
                    <a:pt x="534" y="427"/>
                    <a:pt x="321" y="59"/>
                  </a:cubicBezTo>
                  <a:cubicBezTo>
                    <a:pt x="305" y="18"/>
                    <a:pt x="266" y="0"/>
                    <a:pt x="229"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1" name="Google Shape;2946;p72">
              <a:extLst>
                <a:ext uri="{FF2B5EF4-FFF2-40B4-BE49-F238E27FC236}">
                  <a16:creationId xmlns:a16="http://schemas.microsoft.com/office/drawing/2014/main" id="{716DDF99-20FE-3680-1615-4DF93B179D77}"/>
                </a:ext>
              </a:extLst>
            </p:cNvPr>
            <p:cNvSpPr/>
            <p:nvPr/>
          </p:nvSpPr>
          <p:spPr>
            <a:xfrm>
              <a:off x="4657850" y="2900475"/>
              <a:ext cx="25" cy="2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2" name="Google Shape;2947;p72">
              <a:extLst>
                <a:ext uri="{FF2B5EF4-FFF2-40B4-BE49-F238E27FC236}">
                  <a16:creationId xmlns:a16="http://schemas.microsoft.com/office/drawing/2014/main" id="{C4582B7C-DDC9-EF4E-614A-7146A88CC6D5}"/>
                </a:ext>
              </a:extLst>
            </p:cNvPr>
            <p:cNvSpPr/>
            <p:nvPr/>
          </p:nvSpPr>
          <p:spPr>
            <a:xfrm>
              <a:off x="4657850" y="2900475"/>
              <a:ext cx="25" cy="2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3" name="Google Shape;2948;p72">
              <a:extLst>
                <a:ext uri="{FF2B5EF4-FFF2-40B4-BE49-F238E27FC236}">
                  <a16:creationId xmlns:a16="http://schemas.microsoft.com/office/drawing/2014/main" id="{F7964B71-CE44-1629-4930-E44ED9D772B5}"/>
                </a:ext>
              </a:extLst>
            </p:cNvPr>
            <p:cNvSpPr/>
            <p:nvPr/>
          </p:nvSpPr>
          <p:spPr>
            <a:xfrm>
              <a:off x="4657850" y="2900475"/>
              <a:ext cx="25" cy="25"/>
            </a:xfrm>
            <a:custGeom>
              <a:avLst/>
              <a:gdLst/>
              <a:ahLst/>
              <a:cxnLst/>
              <a:rect l="l" t="t" r="r" b="b"/>
              <a:pathLst>
                <a:path w="1" h="1" extrusionOk="0">
                  <a:moveTo>
                    <a:pt x="1" y="1"/>
                  </a:moveTo>
                  <a:lnTo>
                    <a:pt x="1" y="1"/>
                  </a:lnTo>
                  <a:lnTo>
                    <a:pt x="1" y="1"/>
                  </a:lnTo>
                  <a:cubicBezTo>
                    <a:pt x="1" y="1"/>
                    <a:pt x="1" y="1"/>
                    <a:pt x="1" y="1"/>
                  </a:cubicBezTo>
                  <a:cubicBezTo>
                    <a:pt x="1" y="1"/>
                    <a:pt x="1" y="1"/>
                    <a:pt x="1" y="1"/>
                  </a:cubicBez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4" name="Google Shape;2949;p72">
              <a:extLst>
                <a:ext uri="{FF2B5EF4-FFF2-40B4-BE49-F238E27FC236}">
                  <a16:creationId xmlns:a16="http://schemas.microsoft.com/office/drawing/2014/main" id="{B24F439F-D94A-4F2B-9B3B-686D1BEFC544}"/>
                </a:ext>
              </a:extLst>
            </p:cNvPr>
            <p:cNvSpPr/>
            <p:nvPr/>
          </p:nvSpPr>
          <p:spPr>
            <a:xfrm>
              <a:off x="4657850" y="2900175"/>
              <a:ext cx="25" cy="325"/>
            </a:xfrm>
            <a:custGeom>
              <a:avLst/>
              <a:gdLst/>
              <a:ahLst/>
              <a:cxnLst/>
              <a:rect l="l" t="t" r="r" b="b"/>
              <a:pathLst>
                <a:path w="1" h="13" extrusionOk="0">
                  <a:moveTo>
                    <a:pt x="1" y="13"/>
                  </a:moveTo>
                  <a:cubicBezTo>
                    <a:pt x="1" y="13"/>
                    <a:pt x="1" y="13"/>
                    <a:pt x="1" y="13"/>
                  </a:cubicBezTo>
                  <a:lnTo>
                    <a:pt x="1" y="13"/>
                  </a:lnTo>
                  <a:lnTo>
                    <a:pt x="1" y="13"/>
                  </a:lnTo>
                  <a:cubicBezTo>
                    <a:pt x="1" y="1"/>
                    <a:pt x="1" y="1"/>
                    <a:pt x="1" y="1"/>
                  </a:cubicBezTo>
                  <a:cubicBezTo>
                    <a:pt x="1" y="1"/>
                    <a:pt x="1" y="1"/>
                    <a:pt x="1" y="1"/>
                  </a:cubicBezTo>
                  <a:cubicBezTo>
                    <a:pt x="1" y="1"/>
                    <a:pt x="1" y="1"/>
                    <a:pt x="1" y="13"/>
                  </a:cubicBezTo>
                  <a:cubicBezTo>
                    <a:pt x="1" y="13"/>
                    <a:pt x="1" y="13"/>
                    <a:pt x="1" y="13"/>
                  </a:cubicBezTo>
                  <a:lnTo>
                    <a:pt x="1" y="13"/>
                  </a:lnTo>
                  <a:cubicBezTo>
                    <a:pt x="1" y="13"/>
                    <a:pt x="1" y="13"/>
                    <a:pt x="1" y="13"/>
                  </a:cubicBezTo>
                  <a:lnTo>
                    <a:pt x="1" y="13"/>
                  </a:ln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5" name="Google Shape;2950;p72">
              <a:extLst>
                <a:ext uri="{FF2B5EF4-FFF2-40B4-BE49-F238E27FC236}">
                  <a16:creationId xmlns:a16="http://schemas.microsoft.com/office/drawing/2014/main" id="{3F1735B2-8F39-D664-3190-B0024A5C179F}"/>
                </a:ext>
              </a:extLst>
            </p:cNvPr>
            <p:cNvSpPr/>
            <p:nvPr/>
          </p:nvSpPr>
          <p:spPr>
            <a:xfrm>
              <a:off x="4657850" y="2900475"/>
              <a:ext cx="25" cy="25"/>
            </a:xfrm>
            <a:custGeom>
              <a:avLst/>
              <a:gdLst/>
              <a:ahLst/>
              <a:cxnLst/>
              <a:rect l="l" t="t" r="r" b="b"/>
              <a:pathLst>
                <a:path w="1" h="1" extrusionOk="0">
                  <a:moveTo>
                    <a:pt x="1" y="1"/>
                  </a:moveTo>
                  <a:lnTo>
                    <a:pt x="1" y="1"/>
                  </a:lnTo>
                  <a:lnTo>
                    <a:pt x="1" y="1"/>
                  </a:ln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6" name="Google Shape;2951;p72">
              <a:extLst>
                <a:ext uri="{FF2B5EF4-FFF2-40B4-BE49-F238E27FC236}">
                  <a16:creationId xmlns:a16="http://schemas.microsoft.com/office/drawing/2014/main" id="{A3C202A0-28CA-43BE-4BAC-B0C0172833D4}"/>
                </a:ext>
              </a:extLst>
            </p:cNvPr>
            <p:cNvSpPr/>
            <p:nvPr/>
          </p:nvSpPr>
          <p:spPr>
            <a:xfrm>
              <a:off x="4657850" y="2900175"/>
              <a:ext cx="25" cy="25"/>
            </a:xfrm>
            <a:custGeom>
              <a:avLst/>
              <a:gdLst/>
              <a:ahLst/>
              <a:cxnLst/>
              <a:rect l="l" t="t" r="r" b="b"/>
              <a:pathLst>
                <a:path w="1" h="1" extrusionOk="0">
                  <a:moveTo>
                    <a:pt x="1" y="1"/>
                  </a:moveTo>
                  <a:lnTo>
                    <a:pt x="1" y="1"/>
                  </a:lnTo>
                  <a:lnTo>
                    <a:pt x="1" y="1"/>
                  </a:lnTo>
                  <a:cubicBezTo>
                    <a:pt x="1" y="1"/>
                    <a:pt x="1" y="1"/>
                    <a:pt x="1" y="1"/>
                  </a:cubicBezTo>
                  <a:lnTo>
                    <a:pt x="1" y="1"/>
                  </a:ln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7" name="Google Shape;2952;p72">
              <a:extLst>
                <a:ext uri="{FF2B5EF4-FFF2-40B4-BE49-F238E27FC236}">
                  <a16:creationId xmlns:a16="http://schemas.microsoft.com/office/drawing/2014/main" id="{2C086761-1C8B-6D3D-01C0-958972925910}"/>
                </a:ext>
              </a:extLst>
            </p:cNvPr>
            <p:cNvSpPr/>
            <p:nvPr/>
          </p:nvSpPr>
          <p:spPr>
            <a:xfrm>
              <a:off x="4731400" y="2886300"/>
              <a:ext cx="223000" cy="175525"/>
            </a:xfrm>
            <a:custGeom>
              <a:avLst/>
              <a:gdLst/>
              <a:ahLst/>
              <a:cxnLst/>
              <a:rect l="l" t="t" r="r" b="b"/>
              <a:pathLst>
                <a:path w="8920" h="7021" extrusionOk="0">
                  <a:moveTo>
                    <a:pt x="5619" y="1"/>
                  </a:moveTo>
                  <a:cubicBezTo>
                    <a:pt x="4485" y="1"/>
                    <a:pt x="3290" y="444"/>
                    <a:pt x="2598" y="1137"/>
                  </a:cubicBezTo>
                  <a:cubicBezTo>
                    <a:pt x="1186" y="1493"/>
                    <a:pt x="0" y="4458"/>
                    <a:pt x="190" y="5822"/>
                  </a:cubicBezTo>
                  <a:cubicBezTo>
                    <a:pt x="328" y="6788"/>
                    <a:pt x="1162" y="7020"/>
                    <a:pt x="2009" y="7020"/>
                  </a:cubicBezTo>
                  <a:cubicBezTo>
                    <a:pt x="2326" y="7020"/>
                    <a:pt x="2645" y="6987"/>
                    <a:pt x="2930" y="6949"/>
                  </a:cubicBezTo>
                  <a:cubicBezTo>
                    <a:pt x="5373" y="6605"/>
                    <a:pt x="8919" y="5276"/>
                    <a:pt x="8469" y="2216"/>
                  </a:cubicBezTo>
                  <a:cubicBezTo>
                    <a:pt x="8236" y="630"/>
                    <a:pt x="6970" y="1"/>
                    <a:pt x="5619" y="1"/>
                  </a:cubicBez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8" name="Google Shape;2953;p72">
              <a:extLst>
                <a:ext uri="{FF2B5EF4-FFF2-40B4-BE49-F238E27FC236}">
                  <a16:creationId xmlns:a16="http://schemas.microsoft.com/office/drawing/2014/main" id="{84E29A5F-311E-5C18-F56A-8BC8A2251C26}"/>
                </a:ext>
              </a:extLst>
            </p:cNvPr>
            <p:cNvSpPr/>
            <p:nvPr/>
          </p:nvSpPr>
          <p:spPr>
            <a:xfrm>
              <a:off x="4562725" y="2435700"/>
              <a:ext cx="557125" cy="502750"/>
            </a:xfrm>
            <a:custGeom>
              <a:avLst/>
              <a:gdLst/>
              <a:ahLst/>
              <a:cxnLst/>
              <a:rect l="l" t="t" r="r" b="b"/>
              <a:pathLst>
                <a:path w="22285" h="20110" extrusionOk="0">
                  <a:moveTo>
                    <a:pt x="9257" y="0"/>
                  </a:moveTo>
                  <a:cubicBezTo>
                    <a:pt x="6834" y="0"/>
                    <a:pt x="4626" y="1358"/>
                    <a:pt x="3557" y="3707"/>
                  </a:cubicBezTo>
                  <a:cubicBezTo>
                    <a:pt x="2881" y="4869"/>
                    <a:pt x="2394" y="6138"/>
                    <a:pt x="2110" y="7455"/>
                  </a:cubicBezTo>
                  <a:cubicBezTo>
                    <a:pt x="2062" y="7443"/>
                    <a:pt x="2015" y="7419"/>
                    <a:pt x="1967" y="7407"/>
                  </a:cubicBezTo>
                  <a:cubicBezTo>
                    <a:pt x="1895" y="7399"/>
                    <a:pt x="1825" y="7394"/>
                    <a:pt x="1758" y="7394"/>
                  </a:cubicBezTo>
                  <a:cubicBezTo>
                    <a:pt x="172" y="7394"/>
                    <a:pt x="0" y="9733"/>
                    <a:pt x="592" y="10871"/>
                  </a:cubicBezTo>
                  <a:cubicBezTo>
                    <a:pt x="829" y="11440"/>
                    <a:pt x="1208" y="11938"/>
                    <a:pt x="1659" y="12353"/>
                  </a:cubicBezTo>
                  <a:cubicBezTo>
                    <a:pt x="1695" y="13516"/>
                    <a:pt x="1873" y="14666"/>
                    <a:pt x="2300" y="15733"/>
                  </a:cubicBezTo>
                  <a:cubicBezTo>
                    <a:pt x="2323" y="15793"/>
                    <a:pt x="2347" y="15840"/>
                    <a:pt x="2371" y="15899"/>
                  </a:cubicBezTo>
                  <a:cubicBezTo>
                    <a:pt x="2454" y="16042"/>
                    <a:pt x="2525" y="16184"/>
                    <a:pt x="2620" y="16326"/>
                  </a:cubicBezTo>
                  <a:cubicBezTo>
                    <a:pt x="2703" y="16457"/>
                    <a:pt x="2798" y="16599"/>
                    <a:pt x="2893" y="16730"/>
                  </a:cubicBezTo>
                  <a:cubicBezTo>
                    <a:pt x="2952" y="16825"/>
                    <a:pt x="3023" y="16919"/>
                    <a:pt x="3094" y="17014"/>
                  </a:cubicBezTo>
                  <a:cubicBezTo>
                    <a:pt x="3165" y="17109"/>
                    <a:pt x="3237" y="17204"/>
                    <a:pt x="3320" y="17287"/>
                  </a:cubicBezTo>
                  <a:cubicBezTo>
                    <a:pt x="3474" y="17453"/>
                    <a:pt x="3640" y="17607"/>
                    <a:pt x="3806" y="17750"/>
                  </a:cubicBezTo>
                  <a:cubicBezTo>
                    <a:pt x="3984" y="17916"/>
                    <a:pt x="4150" y="18070"/>
                    <a:pt x="4340" y="18224"/>
                  </a:cubicBezTo>
                  <a:cubicBezTo>
                    <a:pt x="4411" y="18295"/>
                    <a:pt x="4482" y="18355"/>
                    <a:pt x="4565" y="18402"/>
                  </a:cubicBezTo>
                  <a:cubicBezTo>
                    <a:pt x="4648" y="18473"/>
                    <a:pt x="4743" y="18532"/>
                    <a:pt x="4838" y="18592"/>
                  </a:cubicBezTo>
                  <a:cubicBezTo>
                    <a:pt x="5016" y="18699"/>
                    <a:pt x="5182" y="18817"/>
                    <a:pt x="5360" y="18924"/>
                  </a:cubicBezTo>
                  <a:cubicBezTo>
                    <a:pt x="5454" y="18983"/>
                    <a:pt x="5549" y="19042"/>
                    <a:pt x="5644" y="19090"/>
                  </a:cubicBezTo>
                  <a:cubicBezTo>
                    <a:pt x="5751" y="19149"/>
                    <a:pt x="5846" y="19197"/>
                    <a:pt x="5941" y="19244"/>
                  </a:cubicBezTo>
                  <a:cubicBezTo>
                    <a:pt x="6213" y="19351"/>
                    <a:pt x="6486" y="19458"/>
                    <a:pt x="6759" y="19564"/>
                  </a:cubicBezTo>
                  <a:cubicBezTo>
                    <a:pt x="6901" y="19624"/>
                    <a:pt x="7056" y="19671"/>
                    <a:pt x="7198" y="19730"/>
                  </a:cubicBezTo>
                  <a:cubicBezTo>
                    <a:pt x="7328" y="19778"/>
                    <a:pt x="7459" y="19825"/>
                    <a:pt x="7589" y="19873"/>
                  </a:cubicBezTo>
                  <a:cubicBezTo>
                    <a:pt x="7708" y="19896"/>
                    <a:pt x="7815" y="19932"/>
                    <a:pt x="7933" y="19956"/>
                  </a:cubicBezTo>
                  <a:cubicBezTo>
                    <a:pt x="8064" y="19979"/>
                    <a:pt x="8182" y="20003"/>
                    <a:pt x="8313" y="20039"/>
                  </a:cubicBezTo>
                  <a:cubicBezTo>
                    <a:pt x="8408" y="20051"/>
                    <a:pt x="8514" y="20062"/>
                    <a:pt x="8609" y="20074"/>
                  </a:cubicBezTo>
                  <a:cubicBezTo>
                    <a:pt x="8657" y="20086"/>
                    <a:pt x="8704" y="20086"/>
                    <a:pt x="8752" y="20086"/>
                  </a:cubicBezTo>
                  <a:cubicBezTo>
                    <a:pt x="8811" y="20098"/>
                    <a:pt x="8870" y="20098"/>
                    <a:pt x="8918" y="20098"/>
                  </a:cubicBezTo>
                  <a:lnTo>
                    <a:pt x="8965" y="20098"/>
                  </a:lnTo>
                  <a:cubicBezTo>
                    <a:pt x="9036" y="20110"/>
                    <a:pt x="9119" y="20110"/>
                    <a:pt x="9202" y="20110"/>
                  </a:cubicBezTo>
                  <a:cubicBezTo>
                    <a:pt x="9475" y="20110"/>
                    <a:pt x="9760" y="20098"/>
                    <a:pt x="10044" y="20074"/>
                  </a:cubicBezTo>
                  <a:cubicBezTo>
                    <a:pt x="10388" y="20051"/>
                    <a:pt x="10732" y="20027"/>
                    <a:pt x="11076" y="20003"/>
                  </a:cubicBezTo>
                  <a:cubicBezTo>
                    <a:pt x="11396" y="19968"/>
                    <a:pt x="11729" y="19932"/>
                    <a:pt x="12049" y="19885"/>
                  </a:cubicBezTo>
                  <a:cubicBezTo>
                    <a:pt x="12215" y="19861"/>
                    <a:pt x="12369" y="19837"/>
                    <a:pt x="12535" y="19813"/>
                  </a:cubicBezTo>
                  <a:cubicBezTo>
                    <a:pt x="12701" y="19790"/>
                    <a:pt x="12879" y="19754"/>
                    <a:pt x="13045" y="19719"/>
                  </a:cubicBezTo>
                  <a:cubicBezTo>
                    <a:pt x="13128" y="19707"/>
                    <a:pt x="13199" y="19695"/>
                    <a:pt x="13282" y="19671"/>
                  </a:cubicBezTo>
                  <a:cubicBezTo>
                    <a:pt x="13365" y="19647"/>
                    <a:pt x="13448" y="19624"/>
                    <a:pt x="13531" y="19600"/>
                  </a:cubicBezTo>
                  <a:cubicBezTo>
                    <a:pt x="13614" y="19576"/>
                    <a:pt x="13697" y="19552"/>
                    <a:pt x="13792" y="19529"/>
                  </a:cubicBezTo>
                  <a:cubicBezTo>
                    <a:pt x="13863" y="19505"/>
                    <a:pt x="13946" y="19481"/>
                    <a:pt x="14029" y="19458"/>
                  </a:cubicBezTo>
                  <a:lnTo>
                    <a:pt x="14207" y="19386"/>
                  </a:lnTo>
                  <a:cubicBezTo>
                    <a:pt x="14267" y="19363"/>
                    <a:pt x="14314" y="19351"/>
                    <a:pt x="14362" y="19327"/>
                  </a:cubicBezTo>
                  <a:cubicBezTo>
                    <a:pt x="14421" y="19303"/>
                    <a:pt x="14468" y="19280"/>
                    <a:pt x="14516" y="19256"/>
                  </a:cubicBezTo>
                  <a:cubicBezTo>
                    <a:pt x="14575" y="19232"/>
                    <a:pt x="14634" y="19197"/>
                    <a:pt x="14694" y="19173"/>
                  </a:cubicBezTo>
                  <a:cubicBezTo>
                    <a:pt x="14753" y="19137"/>
                    <a:pt x="14800" y="19114"/>
                    <a:pt x="14860" y="19078"/>
                  </a:cubicBezTo>
                  <a:cubicBezTo>
                    <a:pt x="14907" y="19054"/>
                    <a:pt x="14955" y="19031"/>
                    <a:pt x="15002" y="18995"/>
                  </a:cubicBezTo>
                  <a:cubicBezTo>
                    <a:pt x="15049" y="18971"/>
                    <a:pt x="15097" y="18948"/>
                    <a:pt x="15133" y="18912"/>
                  </a:cubicBezTo>
                  <a:cubicBezTo>
                    <a:pt x="15192" y="18876"/>
                    <a:pt x="15239" y="18853"/>
                    <a:pt x="15287" y="18817"/>
                  </a:cubicBezTo>
                  <a:cubicBezTo>
                    <a:pt x="15310" y="18793"/>
                    <a:pt x="15346" y="18770"/>
                    <a:pt x="15370" y="18746"/>
                  </a:cubicBezTo>
                  <a:cubicBezTo>
                    <a:pt x="15405" y="18722"/>
                    <a:pt x="15441" y="18699"/>
                    <a:pt x="15465" y="18675"/>
                  </a:cubicBezTo>
                  <a:cubicBezTo>
                    <a:pt x="15524" y="18627"/>
                    <a:pt x="15583" y="18580"/>
                    <a:pt x="15643" y="18521"/>
                  </a:cubicBezTo>
                  <a:cubicBezTo>
                    <a:pt x="15690" y="18485"/>
                    <a:pt x="15726" y="18449"/>
                    <a:pt x="15773" y="18402"/>
                  </a:cubicBezTo>
                  <a:cubicBezTo>
                    <a:pt x="15809" y="18366"/>
                    <a:pt x="15832" y="18331"/>
                    <a:pt x="15868" y="18295"/>
                  </a:cubicBezTo>
                  <a:cubicBezTo>
                    <a:pt x="15939" y="18224"/>
                    <a:pt x="16010" y="18141"/>
                    <a:pt x="16081" y="18058"/>
                  </a:cubicBezTo>
                  <a:cubicBezTo>
                    <a:pt x="16152" y="17975"/>
                    <a:pt x="16212" y="17892"/>
                    <a:pt x="16271" y="17809"/>
                  </a:cubicBezTo>
                  <a:cubicBezTo>
                    <a:pt x="16330" y="17726"/>
                    <a:pt x="16390" y="17643"/>
                    <a:pt x="16449" y="17560"/>
                  </a:cubicBezTo>
                  <a:cubicBezTo>
                    <a:pt x="16544" y="17394"/>
                    <a:pt x="16639" y="17240"/>
                    <a:pt x="16734" y="17085"/>
                  </a:cubicBezTo>
                  <a:cubicBezTo>
                    <a:pt x="16817" y="16931"/>
                    <a:pt x="16888" y="16777"/>
                    <a:pt x="16959" y="16623"/>
                  </a:cubicBezTo>
                  <a:cubicBezTo>
                    <a:pt x="17054" y="16433"/>
                    <a:pt x="17137" y="16243"/>
                    <a:pt x="17208" y="16054"/>
                  </a:cubicBezTo>
                  <a:cubicBezTo>
                    <a:pt x="17256" y="15959"/>
                    <a:pt x="17291" y="15852"/>
                    <a:pt x="17339" y="15757"/>
                  </a:cubicBezTo>
                  <a:cubicBezTo>
                    <a:pt x="17350" y="15710"/>
                    <a:pt x="17362" y="15662"/>
                    <a:pt x="17386" y="15615"/>
                  </a:cubicBezTo>
                  <a:cubicBezTo>
                    <a:pt x="17398" y="15567"/>
                    <a:pt x="17410" y="15520"/>
                    <a:pt x="17445" y="15484"/>
                  </a:cubicBezTo>
                  <a:cubicBezTo>
                    <a:pt x="17461" y="15461"/>
                    <a:pt x="17486" y="15448"/>
                    <a:pt x="17511" y="15448"/>
                  </a:cubicBezTo>
                  <a:cubicBezTo>
                    <a:pt x="17525" y="15448"/>
                    <a:pt x="17539" y="15452"/>
                    <a:pt x="17552" y="15461"/>
                  </a:cubicBezTo>
                  <a:cubicBezTo>
                    <a:pt x="17588" y="15484"/>
                    <a:pt x="17599" y="15520"/>
                    <a:pt x="17588" y="15555"/>
                  </a:cubicBezTo>
                  <a:cubicBezTo>
                    <a:pt x="17588" y="15567"/>
                    <a:pt x="17588" y="15591"/>
                    <a:pt x="17576" y="15603"/>
                  </a:cubicBezTo>
                  <a:cubicBezTo>
                    <a:pt x="17552" y="15686"/>
                    <a:pt x="17528" y="15757"/>
                    <a:pt x="17505" y="15840"/>
                  </a:cubicBezTo>
                  <a:cubicBezTo>
                    <a:pt x="18679" y="15710"/>
                    <a:pt x="20126" y="15259"/>
                    <a:pt x="21039" y="14583"/>
                  </a:cubicBezTo>
                  <a:cubicBezTo>
                    <a:pt x="22071" y="13670"/>
                    <a:pt x="22284" y="11855"/>
                    <a:pt x="21075" y="10989"/>
                  </a:cubicBezTo>
                  <a:cubicBezTo>
                    <a:pt x="20685" y="10743"/>
                    <a:pt x="20232" y="10643"/>
                    <a:pt x="19774" y="10643"/>
                  </a:cubicBezTo>
                  <a:cubicBezTo>
                    <a:pt x="19436" y="10643"/>
                    <a:pt x="19095" y="10697"/>
                    <a:pt x="18774" y="10788"/>
                  </a:cubicBezTo>
                  <a:cubicBezTo>
                    <a:pt x="18774" y="9258"/>
                    <a:pt x="18442" y="7716"/>
                    <a:pt x="18086" y="6221"/>
                  </a:cubicBezTo>
                  <a:cubicBezTo>
                    <a:pt x="17184" y="2817"/>
                    <a:pt x="14326" y="967"/>
                    <a:pt x="11041" y="244"/>
                  </a:cubicBezTo>
                  <a:cubicBezTo>
                    <a:pt x="10442" y="80"/>
                    <a:pt x="9844" y="0"/>
                    <a:pt x="9257" y="0"/>
                  </a:cubicBez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9" name="Google Shape;2954;p72">
              <a:extLst>
                <a:ext uri="{FF2B5EF4-FFF2-40B4-BE49-F238E27FC236}">
                  <a16:creationId xmlns:a16="http://schemas.microsoft.com/office/drawing/2014/main" id="{84380194-BD8F-7532-8E90-FFB9E7E28E0C}"/>
                </a:ext>
              </a:extLst>
            </p:cNvPr>
            <p:cNvSpPr/>
            <p:nvPr/>
          </p:nvSpPr>
          <p:spPr>
            <a:xfrm>
              <a:off x="4559125" y="2352700"/>
              <a:ext cx="643750" cy="567675"/>
            </a:xfrm>
            <a:custGeom>
              <a:avLst/>
              <a:gdLst/>
              <a:ahLst/>
              <a:cxnLst/>
              <a:rect l="l" t="t" r="r" b="b"/>
              <a:pathLst>
                <a:path w="25750" h="22707" extrusionOk="0">
                  <a:moveTo>
                    <a:pt x="13038" y="1"/>
                  </a:moveTo>
                  <a:cubicBezTo>
                    <a:pt x="12926" y="1"/>
                    <a:pt x="12815" y="2"/>
                    <a:pt x="12703" y="6"/>
                  </a:cubicBezTo>
                  <a:cubicBezTo>
                    <a:pt x="10651" y="41"/>
                    <a:pt x="8587" y="516"/>
                    <a:pt x="6915" y="1725"/>
                  </a:cubicBezTo>
                  <a:cubicBezTo>
                    <a:pt x="5254" y="2852"/>
                    <a:pt x="3796" y="4382"/>
                    <a:pt x="3037" y="6256"/>
                  </a:cubicBezTo>
                  <a:cubicBezTo>
                    <a:pt x="2871" y="6719"/>
                    <a:pt x="2740" y="7193"/>
                    <a:pt x="2610" y="7656"/>
                  </a:cubicBezTo>
                  <a:cubicBezTo>
                    <a:pt x="2242" y="8011"/>
                    <a:pt x="1957" y="8581"/>
                    <a:pt x="1851" y="8984"/>
                  </a:cubicBezTo>
                  <a:cubicBezTo>
                    <a:pt x="1756" y="9423"/>
                    <a:pt x="1756" y="9897"/>
                    <a:pt x="1590" y="10324"/>
                  </a:cubicBezTo>
                  <a:cubicBezTo>
                    <a:pt x="1507" y="10561"/>
                    <a:pt x="1364" y="10763"/>
                    <a:pt x="1234" y="10965"/>
                  </a:cubicBezTo>
                  <a:cubicBezTo>
                    <a:pt x="1127" y="11119"/>
                    <a:pt x="1020" y="11249"/>
                    <a:pt x="902" y="11392"/>
                  </a:cubicBezTo>
                  <a:cubicBezTo>
                    <a:pt x="558" y="11747"/>
                    <a:pt x="190" y="12068"/>
                    <a:pt x="95" y="12589"/>
                  </a:cubicBezTo>
                  <a:cubicBezTo>
                    <a:pt x="0" y="13016"/>
                    <a:pt x="48" y="13443"/>
                    <a:pt x="107" y="13870"/>
                  </a:cubicBezTo>
                  <a:cubicBezTo>
                    <a:pt x="202" y="14582"/>
                    <a:pt x="439" y="15270"/>
                    <a:pt x="748" y="15910"/>
                  </a:cubicBezTo>
                  <a:cubicBezTo>
                    <a:pt x="866" y="16171"/>
                    <a:pt x="1246" y="16954"/>
                    <a:pt x="1542" y="17002"/>
                  </a:cubicBezTo>
                  <a:cubicBezTo>
                    <a:pt x="1552" y="17003"/>
                    <a:pt x="1562" y="17004"/>
                    <a:pt x="1571" y="17004"/>
                  </a:cubicBezTo>
                  <a:cubicBezTo>
                    <a:pt x="1694" y="17004"/>
                    <a:pt x="1756" y="16862"/>
                    <a:pt x="1768" y="16741"/>
                  </a:cubicBezTo>
                  <a:cubicBezTo>
                    <a:pt x="1779" y="16598"/>
                    <a:pt x="1803" y="16456"/>
                    <a:pt x="1827" y="16314"/>
                  </a:cubicBezTo>
                  <a:cubicBezTo>
                    <a:pt x="1922" y="15839"/>
                    <a:pt x="2028" y="15365"/>
                    <a:pt x="2123" y="14890"/>
                  </a:cubicBezTo>
                  <a:cubicBezTo>
                    <a:pt x="2313" y="14048"/>
                    <a:pt x="2598" y="13242"/>
                    <a:pt x="2811" y="12400"/>
                  </a:cubicBezTo>
                  <a:cubicBezTo>
                    <a:pt x="3072" y="11332"/>
                    <a:pt x="3274" y="10253"/>
                    <a:pt x="3499" y="9174"/>
                  </a:cubicBezTo>
                  <a:cubicBezTo>
                    <a:pt x="3499" y="9162"/>
                    <a:pt x="3499" y="9162"/>
                    <a:pt x="3499" y="9150"/>
                  </a:cubicBezTo>
                  <a:cubicBezTo>
                    <a:pt x="3499" y="9126"/>
                    <a:pt x="3499" y="9091"/>
                    <a:pt x="3499" y="9055"/>
                  </a:cubicBezTo>
                  <a:cubicBezTo>
                    <a:pt x="3499" y="9031"/>
                    <a:pt x="3499" y="9008"/>
                    <a:pt x="3499" y="8972"/>
                  </a:cubicBezTo>
                  <a:cubicBezTo>
                    <a:pt x="3487" y="8948"/>
                    <a:pt x="3487" y="8913"/>
                    <a:pt x="3475" y="8877"/>
                  </a:cubicBezTo>
                  <a:cubicBezTo>
                    <a:pt x="3464" y="8842"/>
                    <a:pt x="3475" y="8794"/>
                    <a:pt x="3475" y="8747"/>
                  </a:cubicBezTo>
                  <a:cubicBezTo>
                    <a:pt x="3487" y="8664"/>
                    <a:pt x="3523" y="8581"/>
                    <a:pt x="3594" y="8545"/>
                  </a:cubicBezTo>
                  <a:cubicBezTo>
                    <a:pt x="3630" y="8533"/>
                    <a:pt x="3677" y="8521"/>
                    <a:pt x="3713" y="8509"/>
                  </a:cubicBezTo>
                  <a:lnTo>
                    <a:pt x="3796" y="8509"/>
                  </a:lnTo>
                  <a:cubicBezTo>
                    <a:pt x="3902" y="8509"/>
                    <a:pt x="4009" y="8521"/>
                    <a:pt x="4116" y="8533"/>
                  </a:cubicBezTo>
                  <a:cubicBezTo>
                    <a:pt x="4151" y="8545"/>
                    <a:pt x="4187" y="8545"/>
                    <a:pt x="4223" y="8557"/>
                  </a:cubicBezTo>
                  <a:cubicBezTo>
                    <a:pt x="4511" y="8539"/>
                    <a:pt x="4799" y="8531"/>
                    <a:pt x="5087" y="8531"/>
                  </a:cubicBezTo>
                  <a:cubicBezTo>
                    <a:pt x="6556" y="8531"/>
                    <a:pt x="8023" y="8753"/>
                    <a:pt x="9441" y="9150"/>
                  </a:cubicBezTo>
                  <a:cubicBezTo>
                    <a:pt x="9453" y="9126"/>
                    <a:pt x="9465" y="9103"/>
                    <a:pt x="9465" y="9079"/>
                  </a:cubicBezTo>
                  <a:cubicBezTo>
                    <a:pt x="9512" y="8960"/>
                    <a:pt x="9560" y="8830"/>
                    <a:pt x="9619" y="8711"/>
                  </a:cubicBezTo>
                  <a:cubicBezTo>
                    <a:pt x="9643" y="8628"/>
                    <a:pt x="9678" y="8557"/>
                    <a:pt x="9702" y="8486"/>
                  </a:cubicBezTo>
                  <a:cubicBezTo>
                    <a:pt x="9726" y="8438"/>
                    <a:pt x="9750" y="8379"/>
                    <a:pt x="9773" y="8332"/>
                  </a:cubicBezTo>
                  <a:cubicBezTo>
                    <a:pt x="9797" y="8260"/>
                    <a:pt x="9833" y="8201"/>
                    <a:pt x="9868" y="8130"/>
                  </a:cubicBezTo>
                  <a:cubicBezTo>
                    <a:pt x="9892" y="8083"/>
                    <a:pt x="9916" y="8023"/>
                    <a:pt x="9939" y="7976"/>
                  </a:cubicBezTo>
                  <a:cubicBezTo>
                    <a:pt x="9975" y="7905"/>
                    <a:pt x="10010" y="7845"/>
                    <a:pt x="10046" y="7774"/>
                  </a:cubicBezTo>
                  <a:cubicBezTo>
                    <a:pt x="10070" y="7727"/>
                    <a:pt x="10094" y="7679"/>
                    <a:pt x="10117" y="7632"/>
                  </a:cubicBezTo>
                  <a:cubicBezTo>
                    <a:pt x="10188" y="7513"/>
                    <a:pt x="10248" y="7395"/>
                    <a:pt x="10319" y="7276"/>
                  </a:cubicBezTo>
                  <a:cubicBezTo>
                    <a:pt x="10390" y="7157"/>
                    <a:pt x="10461" y="7027"/>
                    <a:pt x="10532" y="6908"/>
                  </a:cubicBezTo>
                  <a:cubicBezTo>
                    <a:pt x="10592" y="6802"/>
                    <a:pt x="10651" y="6707"/>
                    <a:pt x="10710" y="6612"/>
                  </a:cubicBezTo>
                  <a:cubicBezTo>
                    <a:pt x="10746" y="6553"/>
                    <a:pt x="10793" y="6493"/>
                    <a:pt x="10829" y="6434"/>
                  </a:cubicBezTo>
                  <a:cubicBezTo>
                    <a:pt x="10864" y="6375"/>
                    <a:pt x="10912" y="6327"/>
                    <a:pt x="10947" y="6268"/>
                  </a:cubicBezTo>
                  <a:cubicBezTo>
                    <a:pt x="10983" y="6220"/>
                    <a:pt x="11030" y="6173"/>
                    <a:pt x="11066" y="6126"/>
                  </a:cubicBezTo>
                  <a:cubicBezTo>
                    <a:pt x="11102" y="6066"/>
                    <a:pt x="11137" y="6031"/>
                    <a:pt x="11185" y="5983"/>
                  </a:cubicBezTo>
                  <a:cubicBezTo>
                    <a:pt x="11268" y="5876"/>
                    <a:pt x="11351" y="5782"/>
                    <a:pt x="11446" y="5687"/>
                  </a:cubicBezTo>
                  <a:cubicBezTo>
                    <a:pt x="11469" y="5651"/>
                    <a:pt x="11493" y="5627"/>
                    <a:pt x="11529" y="5592"/>
                  </a:cubicBezTo>
                  <a:cubicBezTo>
                    <a:pt x="11552" y="5568"/>
                    <a:pt x="11576" y="5544"/>
                    <a:pt x="11600" y="5521"/>
                  </a:cubicBezTo>
                  <a:cubicBezTo>
                    <a:pt x="11624" y="5485"/>
                    <a:pt x="11659" y="5473"/>
                    <a:pt x="11707" y="5461"/>
                  </a:cubicBezTo>
                  <a:cubicBezTo>
                    <a:pt x="11713" y="5460"/>
                    <a:pt x="11719" y="5459"/>
                    <a:pt x="11726" y="5459"/>
                  </a:cubicBezTo>
                  <a:cubicBezTo>
                    <a:pt x="11769" y="5459"/>
                    <a:pt x="11816" y="5491"/>
                    <a:pt x="11837" y="5533"/>
                  </a:cubicBezTo>
                  <a:cubicBezTo>
                    <a:pt x="11849" y="5568"/>
                    <a:pt x="11861" y="5592"/>
                    <a:pt x="11849" y="5627"/>
                  </a:cubicBezTo>
                  <a:cubicBezTo>
                    <a:pt x="11849" y="5663"/>
                    <a:pt x="11849" y="5699"/>
                    <a:pt x="11837" y="5734"/>
                  </a:cubicBezTo>
                  <a:cubicBezTo>
                    <a:pt x="11813" y="5805"/>
                    <a:pt x="11790" y="5876"/>
                    <a:pt x="11766" y="5959"/>
                  </a:cubicBezTo>
                  <a:cubicBezTo>
                    <a:pt x="11742" y="6031"/>
                    <a:pt x="11718" y="6114"/>
                    <a:pt x="11695" y="6185"/>
                  </a:cubicBezTo>
                  <a:cubicBezTo>
                    <a:pt x="11647" y="6303"/>
                    <a:pt x="11612" y="6434"/>
                    <a:pt x="11576" y="6553"/>
                  </a:cubicBezTo>
                  <a:cubicBezTo>
                    <a:pt x="11540" y="6671"/>
                    <a:pt x="11517" y="6802"/>
                    <a:pt x="11481" y="6920"/>
                  </a:cubicBezTo>
                  <a:cubicBezTo>
                    <a:pt x="11446" y="7039"/>
                    <a:pt x="11410" y="7157"/>
                    <a:pt x="11386" y="7276"/>
                  </a:cubicBezTo>
                  <a:cubicBezTo>
                    <a:pt x="11244" y="7798"/>
                    <a:pt x="11125" y="8332"/>
                    <a:pt x="11007" y="8865"/>
                  </a:cubicBezTo>
                  <a:cubicBezTo>
                    <a:pt x="11007" y="8865"/>
                    <a:pt x="11007" y="8877"/>
                    <a:pt x="10995" y="8877"/>
                  </a:cubicBezTo>
                  <a:cubicBezTo>
                    <a:pt x="10971" y="9019"/>
                    <a:pt x="10947" y="9162"/>
                    <a:pt x="10912" y="9304"/>
                  </a:cubicBezTo>
                  <a:cubicBezTo>
                    <a:pt x="10888" y="9399"/>
                    <a:pt x="10876" y="9506"/>
                    <a:pt x="10853" y="9613"/>
                  </a:cubicBezTo>
                  <a:cubicBezTo>
                    <a:pt x="11884" y="9980"/>
                    <a:pt x="12881" y="10443"/>
                    <a:pt x="13841" y="10965"/>
                  </a:cubicBezTo>
                  <a:cubicBezTo>
                    <a:pt x="14707" y="11498"/>
                    <a:pt x="15514" y="12127"/>
                    <a:pt x="16380" y="12672"/>
                  </a:cubicBezTo>
                  <a:cubicBezTo>
                    <a:pt x="17008" y="13123"/>
                    <a:pt x="17566" y="13669"/>
                    <a:pt x="18194" y="14119"/>
                  </a:cubicBezTo>
                  <a:cubicBezTo>
                    <a:pt x="18135" y="14309"/>
                    <a:pt x="18076" y="14499"/>
                    <a:pt x="18016" y="14689"/>
                  </a:cubicBezTo>
                  <a:cubicBezTo>
                    <a:pt x="17542" y="16373"/>
                    <a:pt x="17411" y="18128"/>
                    <a:pt x="17186" y="19848"/>
                  </a:cubicBezTo>
                  <a:cubicBezTo>
                    <a:pt x="17103" y="20572"/>
                    <a:pt x="17056" y="21295"/>
                    <a:pt x="17044" y="22019"/>
                  </a:cubicBezTo>
                  <a:cubicBezTo>
                    <a:pt x="16996" y="22647"/>
                    <a:pt x="17542" y="22695"/>
                    <a:pt x="18016" y="22706"/>
                  </a:cubicBezTo>
                  <a:lnTo>
                    <a:pt x="18123" y="22706"/>
                  </a:lnTo>
                  <a:cubicBezTo>
                    <a:pt x="19179" y="22706"/>
                    <a:pt x="19772" y="21710"/>
                    <a:pt x="20388" y="20999"/>
                  </a:cubicBezTo>
                  <a:cubicBezTo>
                    <a:pt x="20393" y="20998"/>
                    <a:pt x="20398" y="20998"/>
                    <a:pt x="20403" y="20998"/>
                  </a:cubicBezTo>
                  <a:cubicBezTo>
                    <a:pt x="20762" y="20998"/>
                    <a:pt x="21010" y="21439"/>
                    <a:pt x="21349" y="21568"/>
                  </a:cubicBezTo>
                  <a:cubicBezTo>
                    <a:pt x="21674" y="21796"/>
                    <a:pt x="22024" y="21893"/>
                    <a:pt x="22375" y="21893"/>
                  </a:cubicBezTo>
                  <a:cubicBezTo>
                    <a:pt x="23101" y="21893"/>
                    <a:pt x="23830" y="21479"/>
                    <a:pt x="24350" y="20951"/>
                  </a:cubicBezTo>
                  <a:cubicBezTo>
                    <a:pt x="24931" y="20441"/>
                    <a:pt x="25310" y="19741"/>
                    <a:pt x="25417" y="18970"/>
                  </a:cubicBezTo>
                  <a:cubicBezTo>
                    <a:pt x="25749" y="17262"/>
                    <a:pt x="24385" y="15970"/>
                    <a:pt x="23840" y="14487"/>
                  </a:cubicBezTo>
                  <a:cubicBezTo>
                    <a:pt x="23662" y="12957"/>
                    <a:pt x="24350" y="11463"/>
                    <a:pt x="24267" y="9921"/>
                  </a:cubicBezTo>
                  <a:cubicBezTo>
                    <a:pt x="24172" y="6754"/>
                    <a:pt x="22108" y="3896"/>
                    <a:pt x="19594" y="2105"/>
                  </a:cubicBezTo>
                  <a:cubicBezTo>
                    <a:pt x="17703" y="712"/>
                    <a:pt x="15380" y="1"/>
                    <a:pt x="13038"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0" name="Google Shape;2955;p72">
              <a:extLst>
                <a:ext uri="{FF2B5EF4-FFF2-40B4-BE49-F238E27FC236}">
                  <a16:creationId xmlns:a16="http://schemas.microsoft.com/office/drawing/2014/main" id="{D96291C9-90E4-9A0F-1DA4-14386C133259}"/>
                </a:ext>
              </a:extLst>
            </p:cNvPr>
            <p:cNvSpPr/>
            <p:nvPr/>
          </p:nvSpPr>
          <p:spPr>
            <a:xfrm>
              <a:off x="4826575" y="2674200"/>
              <a:ext cx="54275" cy="42775"/>
            </a:xfrm>
            <a:custGeom>
              <a:avLst/>
              <a:gdLst/>
              <a:ahLst/>
              <a:cxnLst/>
              <a:rect l="l" t="t" r="r" b="b"/>
              <a:pathLst>
                <a:path w="2171" h="1711" extrusionOk="0">
                  <a:moveTo>
                    <a:pt x="1261" y="0"/>
                  </a:moveTo>
                  <a:cubicBezTo>
                    <a:pt x="838" y="0"/>
                    <a:pt x="365" y="369"/>
                    <a:pt x="190" y="939"/>
                  </a:cubicBezTo>
                  <a:cubicBezTo>
                    <a:pt x="143" y="1117"/>
                    <a:pt x="0" y="1307"/>
                    <a:pt x="60" y="1497"/>
                  </a:cubicBezTo>
                  <a:cubicBezTo>
                    <a:pt x="94" y="1583"/>
                    <a:pt x="176" y="1624"/>
                    <a:pt x="257" y="1624"/>
                  </a:cubicBezTo>
                  <a:cubicBezTo>
                    <a:pt x="345" y="1624"/>
                    <a:pt x="432" y="1577"/>
                    <a:pt x="463" y="1485"/>
                  </a:cubicBezTo>
                  <a:cubicBezTo>
                    <a:pt x="585" y="982"/>
                    <a:pt x="962" y="381"/>
                    <a:pt x="1285" y="381"/>
                  </a:cubicBezTo>
                  <a:cubicBezTo>
                    <a:pt x="1464" y="381"/>
                    <a:pt x="1627" y="566"/>
                    <a:pt x="1720" y="1058"/>
                  </a:cubicBezTo>
                  <a:cubicBezTo>
                    <a:pt x="1791" y="1236"/>
                    <a:pt x="1696" y="1651"/>
                    <a:pt x="1922" y="1710"/>
                  </a:cubicBezTo>
                  <a:cubicBezTo>
                    <a:pt x="2171" y="1627"/>
                    <a:pt x="2029" y="1070"/>
                    <a:pt x="2017" y="856"/>
                  </a:cubicBezTo>
                  <a:cubicBezTo>
                    <a:pt x="1931" y="254"/>
                    <a:pt x="1613" y="0"/>
                    <a:pt x="1261"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1" name="Google Shape;2956;p72">
              <a:extLst>
                <a:ext uri="{FF2B5EF4-FFF2-40B4-BE49-F238E27FC236}">
                  <a16:creationId xmlns:a16="http://schemas.microsoft.com/office/drawing/2014/main" id="{723BE86F-A26C-6288-2BC8-EB49FC62CFEB}"/>
                </a:ext>
              </a:extLst>
            </p:cNvPr>
            <p:cNvSpPr/>
            <p:nvPr/>
          </p:nvSpPr>
          <p:spPr>
            <a:xfrm>
              <a:off x="4716450" y="2686950"/>
              <a:ext cx="49650" cy="67950"/>
            </a:xfrm>
            <a:custGeom>
              <a:avLst/>
              <a:gdLst/>
              <a:ahLst/>
              <a:cxnLst/>
              <a:rect l="l" t="t" r="r" b="b"/>
              <a:pathLst>
                <a:path w="1986" h="2718" extrusionOk="0">
                  <a:moveTo>
                    <a:pt x="1807" y="0"/>
                  </a:moveTo>
                  <a:cubicBezTo>
                    <a:pt x="1732" y="0"/>
                    <a:pt x="1659" y="42"/>
                    <a:pt x="1642" y="133"/>
                  </a:cubicBezTo>
                  <a:cubicBezTo>
                    <a:pt x="1559" y="548"/>
                    <a:pt x="1535" y="975"/>
                    <a:pt x="1417" y="1378"/>
                  </a:cubicBezTo>
                  <a:cubicBezTo>
                    <a:pt x="1357" y="1458"/>
                    <a:pt x="1267" y="1481"/>
                    <a:pt x="1168" y="1481"/>
                  </a:cubicBezTo>
                  <a:cubicBezTo>
                    <a:pt x="1031" y="1481"/>
                    <a:pt x="876" y="1437"/>
                    <a:pt x="752" y="1437"/>
                  </a:cubicBezTo>
                  <a:cubicBezTo>
                    <a:pt x="725" y="1433"/>
                    <a:pt x="698" y="1432"/>
                    <a:pt x="671" y="1432"/>
                  </a:cubicBezTo>
                  <a:cubicBezTo>
                    <a:pt x="226" y="1432"/>
                    <a:pt x="1" y="1979"/>
                    <a:pt x="325" y="2315"/>
                  </a:cubicBezTo>
                  <a:cubicBezTo>
                    <a:pt x="449" y="2430"/>
                    <a:pt x="798" y="2717"/>
                    <a:pt x="1031" y="2717"/>
                  </a:cubicBezTo>
                  <a:cubicBezTo>
                    <a:pt x="1110" y="2717"/>
                    <a:pt x="1176" y="2684"/>
                    <a:pt x="1215" y="2600"/>
                  </a:cubicBezTo>
                  <a:cubicBezTo>
                    <a:pt x="1286" y="2279"/>
                    <a:pt x="800" y="2268"/>
                    <a:pt x="658" y="2054"/>
                  </a:cubicBezTo>
                  <a:cubicBezTo>
                    <a:pt x="535" y="1883"/>
                    <a:pt x="565" y="1838"/>
                    <a:pt x="674" y="1838"/>
                  </a:cubicBezTo>
                  <a:cubicBezTo>
                    <a:pt x="794" y="1838"/>
                    <a:pt x="1010" y="1892"/>
                    <a:pt x="1225" y="1892"/>
                  </a:cubicBezTo>
                  <a:cubicBezTo>
                    <a:pt x="1481" y="1892"/>
                    <a:pt x="1736" y="1816"/>
                    <a:pt x="1832" y="1485"/>
                  </a:cubicBezTo>
                  <a:cubicBezTo>
                    <a:pt x="1938" y="1058"/>
                    <a:pt x="1962" y="595"/>
                    <a:pt x="1986" y="145"/>
                  </a:cubicBezTo>
                  <a:cubicBezTo>
                    <a:pt x="1973" y="51"/>
                    <a:pt x="1889" y="0"/>
                    <a:pt x="1807"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2" name="Google Shape;2957;p72">
              <a:extLst>
                <a:ext uri="{FF2B5EF4-FFF2-40B4-BE49-F238E27FC236}">
                  <a16:creationId xmlns:a16="http://schemas.microsoft.com/office/drawing/2014/main" id="{EC591E3A-E8F6-FE69-936A-4EF663E4CBCC}"/>
                </a:ext>
              </a:extLst>
            </p:cNvPr>
            <p:cNvSpPr/>
            <p:nvPr/>
          </p:nvSpPr>
          <p:spPr>
            <a:xfrm>
              <a:off x="4686650" y="2635825"/>
              <a:ext cx="46850" cy="45525"/>
            </a:xfrm>
            <a:custGeom>
              <a:avLst/>
              <a:gdLst/>
              <a:ahLst/>
              <a:cxnLst/>
              <a:rect l="l" t="t" r="r" b="b"/>
              <a:pathLst>
                <a:path w="1874" h="1821" extrusionOk="0">
                  <a:moveTo>
                    <a:pt x="1214" y="0"/>
                  </a:moveTo>
                  <a:cubicBezTo>
                    <a:pt x="789" y="0"/>
                    <a:pt x="290" y="455"/>
                    <a:pt x="153" y="1075"/>
                  </a:cubicBezTo>
                  <a:cubicBezTo>
                    <a:pt x="106" y="1205"/>
                    <a:pt x="70" y="1347"/>
                    <a:pt x="35" y="1478"/>
                  </a:cubicBezTo>
                  <a:cubicBezTo>
                    <a:pt x="0" y="1617"/>
                    <a:pt x="112" y="1703"/>
                    <a:pt x="220" y="1703"/>
                  </a:cubicBezTo>
                  <a:cubicBezTo>
                    <a:pt x="296" y="1703"/>
                    <a:pt x="371" y="1659"/>
                    <a:pt x="391" y="1561"/>
                  </a:cubicBezTo>
                  <a:cubicBezTo>
                    <a:pt x="553" y="885"/>
                    <a:pt x="893" y="427"/>
                    <a:pt x="1152" y="427"/>
                  </a:cubicBezTo>
                  <a:cubicBezTo>
                    <a:pt x="1366" y="427"/>
                    <a:pt x="1525" y="740"/>
                    <a:pt x="1482" y="1502"/>
                  </a:cubicBezTo>
                  <a:cubicBezTo>
                    <a:pt x="1429" y="1638"/>
                    <a:pt x="1414" y="1820"/>
                    <a:pt x="1566" y="1820"/>
                  </a:cubicBezTo>
                  <a:cubicBezTo>
                    <a:pt x="1587" y="1820"/>
                    <a:pt x="1610" y="1817"/>
                    <a:pt x="1636" y="1810"/>
                  </a:cubicBezTo>
                  <a:cubicBezTo>
                    <a:pt x="1861" y="1585"/>
                    <a:pt x="1873" y="1181"/>
                    <a:pt x="1861" y="873"/>
                  </a:cubicBezTo>
                  <a:cubicBezTo>
                    <a:pt x="1806" y="251"/>
                    <a:pt x="1530" y="0"/>
                    <a:pt x="121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3" name="Google Shape;2958;p72">
              <a:extLst>
                <a:ext uri="{FF2B5EF4-FFF2-40B4-BE49-F238E27FC236}">
                  <a16:creationId xmlns:a16="http://schemas.microsoft.com/office/drawing/2014/main" id="{3431C569-1D4D-F261-D41F-B9C56442BBC9}"/>
                </a:ext>
              </a:extLst>
            </p:cNvPr>
            <p:cNvSpPr/>
            <p:nvPr/>
          </p:nvSpPr>
          <p:spPr>
            <a:xfrm>
              <a:off x="4728200" y="2774125"/>
              <a:ext cx="63700" cy="47250"/>
            </a:xfrm>
            <a:custGeom>
              <a:avLst/>
              <a:gdLst/>
              <a:ahLst/>
              <a:cxnLst/>
              <a:rect l="l" t="t" r="r" b="b"/>
              <a:pathLst>
                <a:path w="2548" h="1890" extrusionOk="0">
                  <a:moveTo>
                    <a:pt x="245" y="0"/>
                  </a:moveTo>
                  <a:cubicBezTo>
                    <a:pt x="146" y="0"/>
                    <a:pt x="45" y="66"/>
                    <a:pt x="45" y="192"/>
                  </a:cubicBezTo>
                  <a:cubicBezTo>
                    <a:pt x="1" y="926"/>
                    <a:pt x="373" y="1889"/>
                    <a:pt x="1192" y="1889"/>
                  </a:cubicBezTo>
                  <a:cubicBezTo>
                    <a:pt x="1247" y="1889"/>
                    <a:pt x="1303" y="1885"/>
                    <a:pt x="1362" y="1876"/>
                  </a:cubicBezTo>
                  <a:cubicBezTo>
                    <a:pt x="1967" y="1781"/>
                    <a:pt x="2311" y="1153"/>
                    <a:pt x="2441" y="619"/>
                  </a:cubicBezTo>
                  <a:cubicBezTo>
                    <a:pt x="2453" y="500"/>
                    <a:pt x="2548" y="299"/>
                    <a:pt x="2382" y="275"/>
                  </a:cubicBezTo>
                  <a:cubicBezTo>
                    <a:pt x="2216" y="275"/>
                    <a:pt x="2216" y="631"/>
                    <a:pt x="2109" y="749"/>
                  </a:cubicBezTo>
                  <a:cubicBezTo>
                    <a:pt x="1939" y="1072"/>
                    <a:pt x="1581" y="1431"/>
                    <a:pt x="1226" y="1431"/>
                  </a:cubicBezTo>
                  <a:cubicBezTo>
                    <a:pt x="1085" y="1431"/>
                    <a:pt x="944" y="1374"/>
                    <a:pt x="816" y="1236"/>
                  </a:cubicBezTo>
                  <a:cubicBezTo>
                    <a:pt x="579" y="939"/>
                    <a:pt x="531" y="524"/>
                    <a:pt x="437" y="156"/>
                  </a:cubicBezTo>
                  <a:cubicBezTo>
                    <a:pt x="420" y="51"/>
                    <a:pt x="333" y="0"/>
                    <a:pt x="245"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4" name="Google Shape;2959;p72">
              <a:extLst>
                <a:ext uri="{FF2B5EF4-FFF2-40B4-BE49-F238E27FC236}">
                  <a16:creationId xmlns:a16="http://schemas.microsoft.com/office/drawing/2014/main" id="{1DCEBDE2-332A-3428-6768-27D24236FBAB}"/>
                </a:ext>
              </a:extLst>
            </p:cNvPr>
            <p:cNvSpPr/>
            <p:nvPr/>
          </p:nvSpPr>
          <p:spPr>
            <a:xfrm>
              <a:off x="5002325" y="2735550"/>
              <a:ext cx="76150" cy="45575"/>
            </a:xfrm>
            <a:custGeom>
              <a:avLst/>
              <a:gdLst/>
              <a:ahLst/>
              <a:cxnLst/>
              <a:rect l="l" t="t" r="r" b="b"/>
              <a:pathLst>
                <a:path w="3046" h="1823" extrusionOk="0">
                  <a:moveTo>
                    <a:pt x="2492" y="1"/>
                  </a:moveTo>
                  <a:cubicBezTo>
                    <a:pt x="1882" y="1"/>
                    <a:pt x="1277" y="274"/>
                    <a:pt x="858" y="715"/>
                  </a:cubicBezTo>
                  <a:cubicBezTo>
                    <a:pt x="687" y="875"/>
                    <a:pt x="1" y="1823"/>
                    <a:pt x="505" y="1823"/>
                  </a:cubicBezTo>
                  <a:cubicBezTo>
                    <a:pt x="526" y="1823"/>
                    <a:pt x="548" y="1821"/>
                    <a:pt x="573" y="1818"/>
                  </a:cubicBezTo>
                  <a:cubicBezTo>
                    <a:pt x="786" y="1616"/>
                    <a:pt x="881" y="1296"/>
                    <a:pt x="1071" y="1059"/>
                  </a:cubicBezTo>
                  <a:cubicBezTo>
                    <a:pt x="1432" y="544"/>
                    <a:pt x="2046" y="222"/>
                    <a:pt x="2670" y="222"/>
                  </a:cubicBezTo>
                  <a:cubicBezTo>
                    <a:pt x="2722" y="222"/>
                    <a:pt x="2774" y="224"/>
                    <a:pt x="2826" y="229"/>
                  </a:cubicBezTo>
                  <a:cubicBezTo>
                    <a:pt x="2836" y="230"/>
                    <a:pt x="2846" y="230"/>
                    <a:pt x="2855" y="230"/>
                  </a:cubicBezTo>
                  <a:cubicBezTo>
                    <a:pt x="3045" y="230"/>
                    <a:pt x="3000" y="12"/>
                    <a:pt x="2779" y="12"/>
                  </a:cubicBezTo>
                  <a:cubicBezTo>
                    <a:pt x="2764" y="12"/>
                    <a:pt x="2748" y="13"/>
                    <a:pt x="2731" y="15"/>
                  </a:cubicBezTo>
                  <a:cubicBezTo>
                    <a:pt x="2652" y="6"/>
                    <a:pt x="2572" y="1"/>
                    <a:pt x="2492"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5" name="Google Shape;2960;p72">
              <a:extLst>
                <a:ext uri="{FF2B5EF4-FFF2-40B4-BE49-F238E27FC236}">
                  <a16:creationId xmlns:a16="http://schemas.microsoft.com/office/drawing/2014/main" id="{018C7F42-ACBB-1B86-F3A8-DAE1E81C09C6}"/>
                </a:ext>
              </a:extLst>
            </p:cNvPr>
            <p:cNvSpPr/>
            <p:nvPr/>
          </p:nvSpPr>
          <p:spPr>
            <a:xfrm>
              <a:off x="5022050" y="2748625"/>
              <a:ext cx="30125" cy="44250"/>
            </a:xfrm>
            <a:custGeom>
              <a:avLst/>
              <a:gdLst/>
              <a:ahLst/>
              <a:cxnLst/>
              <a:rect l="l" t="t" r="r" b="b"/>
              <a:pathLst>
                <a:path w="1205" h="1770" extrusionOk="0">
                  <a:moveTo>
                    <a:pt x="564" y="1"/>
                  </a:moveTo>
                  <a:cubicBezTo>
                    <a:pt x="505" y="1"/>
                    <a:pt x="442" y="12"/>
                    <a:pt x="377" y="38"/>
                  </a:cubicBezTo>
                  <a:cubicBezTo>
                    <a:pt x="377" y="38"/>
                    <a:pt x="377" y="38"/>
                    <a:pt x="377" y="26"/>
                  </a:cubicBezTo>
                  <a:lnTo>
                    <a:pt x="377" y="26"/>
                  </a:lnTo>
                  <a:cubicBezTo>
                    <a:pt x="257" y="59"/>
                    <a:pt x="287" y="232"/>
                    <a:pt x="385" y="232"/>
                  </a:cubicBezTo>
                  <a:cubicBezTo>
                    <a:pt x="394" y="232"/>
                    <a:pt x="403" y="230"/>
                    <a:pt x="412" y="228"/>
                  </a:cubicBezTo>
                  <a:lnTo>
                    <a:pt x="412" y="228"/>
                  </a:lnTo>
                  <a:cubicBezTo>
                    <a:pt x="922" y="238"/>
                    <a:pt x="884" y="917"/>
                    <a:pt x="555" y="1153"/>
                  </a:cubicBezTo>
                  <a:cubicBezTo>
                    <a:pt x="436" y="1271"/>
                    <a:pt x="294" y="1366"/>
                    <a:pt x="152" y="1461"/>
                  </a:cubicBezTo>
                  <a:cubicBezTo>
                    <a:pt x="1" y="1551"/>
                    <a:pt x="97" y="1769"/>
                    <a:pt x="245" y="1769"/>
                  </a:cubicBezTo>
                  <a:cubicBezTo>
                    <a:pt x="272" y="1769"/>
                    <a:pt x="300" y="1762"/>
                    <a:pt x="329" y="1746"/>
                  </a:cubicBezTo>
                  <a:cubicBezTo>
                    <a:pt x="662" y="1532"/>
                    <a:pt x="1041" y="1283"/>
                    <a:pt x="1112" y="856"/>
                  </a:cubicBezTo>
                  <a:cubicBezTo>
                    <a:pt x="1205" y="486"/>
                    <a:pt x="950" y="1"/>
                    <a:pt x="56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6" name="Google Shape;2961;p72">
              <a:extLst>
                <a:ext uri="{FF2B5EF4-FFF2-40B4-BE49-F238E27FC236}">
                  <a16:creationId xmlns:a16="http://schemas.microsoft.com/office/drawing/2014/main" id="{8D3C4513-E035-E708-3895-5AA4C8422327}"/>
                </a:ext>
              </a:extLst>
            </p:cNvPr>
            <p:cNvSpPr/>
            <p:nvPr/>
          </p:nvSpPr>
          <p:spPr>
            <a:xfrm>
              <a:off x="4614575" y="2664450"/>
              <a:ext cx="8625" cy="19375"/>
            </a:xfrm>
            <a:custGeom>
              <a:avLst/>
              <a:gdLst/>
              <a:ahLst/>
              <a:cxnLst/>
              <a:rect l="l" t="t" r="r" b="b"/>
              <a:pathLst>
                <a:path w="345" h="775" extrusionOk="0">
                  <a:moveTo>
                    <a:pt x="119" y="1"/>
                  </a:moveTo>
                  <a:cubicBezTo>
                    <a:pt x="83" y="155"/>
                    <a:pt x="36" y="321"/>
                    <a:pt x="0" y="487"/>
                  </a:cubicBezTo>
                  <a:cubicBezTo>
                    <a:pt x="33" y="631"/>
                    <a:pt x="77" y="774"/>
                    <a:pt x="178" y="774"/>
                  </a:cubicBezTo>
                  <a:cubicBezTo>
                    <a:pt x="186" y="774"/>
                    <a:pt x="194" y="773"/>
                    <a:pt x="202" y="772"/>
                  </a:cubicBezTo>
                  <a:cubicBezTo>
                    <a:pt x="344" y="724"/>
                    <a:pt x="249" y="357"/>
                    <a:pt x="119"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7" name="Google Shape;2962;p72">
              <a:extLst>
                <a:ext uri="{FF2B5EF4-FFF2-40B4-BE49-F238E27FC236}">
                  <a16:creationId xmlns:a16="http://schemas.microsoft.com/office/drawing/2014/main" id="{6A933FF8-EA6A-6F28-B755-6B215E151F10}"/>
                </a:ext>
              </a:extLst>
            </p:cNvPr>
            <p:cNvSpPr/>
            <p:nvPr/>
          </p:nvSpPr>
          <p:spPr>
            <a:xfrm>
              <a:off x="4602125" y="2641625"/>
              <a:ext cx="23725" cy="42175"/>
            </a:xfrm>
            <a:custGeom>
              <a:avLst/>
              <a:gdLst/>
              <a:ahLst/>
              <a:cxnLst/>
              <a:rect l="l" t="t" r="r" b="b"/>
              <a:pathLst>
                <a:path w="949" h="1687" extrusionOk="0">
                  <a:moveTo>
                    <a:pt x="119" y="1"/>
                  </a:moveTo>
                  <a:cubicBezTo>
                    <a:pt x="36" y="1"/>
                    <a:pt x="0" y="107"/>
                    <a:pt x="48" y="155"/>
                  </a:cubicBezTo>
                  <a:cubicBezTo>
                    <a:pt x="237" y="451"/>
                    <a:pt x="332" y="795"/>
                    <a:pt x="427" y="1139"/>
                  </a:cubicBezTo>
                  <a:cubicBezTo>
                    <a:pt x="507" y="1265"/>
                    <a:pt x="499" y="1687"/>
                    <a:pt x="678" y="1687"/>
                  </a:cubicBezTo>
                  <a:cubicBezTo>
                    <a:pt x="685" y="1687"/>
                    <a:pt x="692" y="1686"/>
                    <a:pt x="700" y="1685"/>
                  </a:cubicBezTo>
                  <a:cubicBezTo>
                    <a:pt x="949" y="1602"/>
                    <a:pt x="427" y="416"/>
                    <a:pt x="320" y="226"/>
                  </a:cubicBezTo>
                  <a:cubicBezTo>
                    <a:pt x="273" y="143"/>
                    <a:pt x="225" y="12"/>
                    <a:pt x="119"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8" name="Google Shape;2963;p72">
              <a:extLst>
                <a:ext uri="{FF2B5EF4-FFF2-40B4-BE49-F238E27FC236}">
                  <a16:creationId xmlns:a16="http://schemas.microsoft.com/office/drawing/2014/main" id="{2159D937-087D-D686-0574-25DED8D2C9CD}"/>
                </a:ext>
              </a:extLst>
            </p:cNvPr>
            <p:cNvSpPr/>
            <p:nvPr/>
          </p:nvSpPr>
          <p:spPr>
            <a:xfrm>
              <a:off x="4597675" y="2662900"/>
              <a:ext cx="20450" cy="40275"/>
            </a:xfrm>
            <a:custGeom>
              <a:avLst/>
              <a:gdLst/>
              <a:ahLst/>
              <a:cxnLst/>
              <a:rect l="l" t="t" r="r" b="b"/>
              <a:pathLst>
                <a:path w="818" h="1611" extrusionOk="0">
                  <a:moveTo>
                    <a:pt x="582" y="0"/>
                  </a:moveTo>
                  <a:cubicBezTo>
                    <a:pt x="504" y="0"/>
                    <a:pt x="408" y="38"/>
                    <a:pt x="320" y="146"/>
                  </a:cubicBezTo>
                  <a:cubicBezTo>
                    <a:pt x="0" y="525"/>
                    <a:pt x="12" y="1083"/>
                    <a:pt x="166" y="1522"/>
                  </a:cubicBezTo>
                  <a:cubicBezTo>
                    <a:pt x="186" y="1570"/>
                    <a:pt x="237" y="1611"/>
                    <a:pt x="294" y="1611"/>
                  </a:cubicBezTo>
                  <a:cubicBezTo>
                    <a:pt x="307" y="1611"/>
                    <a:pt x="319" y="1609"/>
                    <a:pt x="332" y="1605"/>
                  </a:cubicBezTo>
                  <a:cubicBezTo>
                    <a:pt x="534" y="1522"/>
                    <a:pt x="332" y="1273"/>
                    <a:pt x="344" y="1107"/>
                  </a:cubicBezTo>
                  <a:cubicBezTo>
                    <a:pt x="332" y="810"/>
                    <a:pt x="320" y="371"/>
                    <a:pt x="629" y="193"/>
                  </a:cubicBezTo>
                  <a:cubicBezTo>
                    <a:pt x="817" y="146"/>
                    <a:pt x="735" y="0"/>
                    <a:pt x="582"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9" name="Google Shape;2964;p72">
              <a:extLst>
                <a:ext uri="{FF2B5EF4-FFF2-40B4-BE49-F238E27FC236}">
                  <a16:creationId xmlns:a16="http://schemas.microsoft.com/office/drawing/2014/main" id="{DE19BDA9-FC5D-BB54-5221-5E49ECD7738D}"/>
                </a:ext>
              </a:extLst>
            </p:cNvPr>
            <p:cNvSpPr/>
            <p:nvPr/>
          </p:nvSpPr>
          <p:spPr>
            <a:xfrm>
              <a:off x="4853250" y="2613925"/>
              <a:ext cx="62000" cy="38675"/>
            </a:xfrm>
            <a:custGeom>
              <a:avLst/>
              <a:gdLst/>
              <a:ahLst/>
              <a:cxnLst/>
              <a:rect l="l" t="t" r="r" b="b"/>
              <a:pathLst>
                <a:path w="2480" h="1547" extrusionOk="0">
                  <a:moveTo>
                    <a:pt x="884" y="1"/>
                  </a:moveTo>
                  <a:cubicBezTo>
                    <a:pt x="782" y="1"/>
                    <a:pt x="680" y="17"/>
                    <a:pt x="582" y="53"/>
                  </a:cubicBezTo>
                  <a:cubicBezTo>
                    <a:pt x="380" y="136"/>
                    <a:pt x="238" y="326"/>
                    <a:pt x="143" y="516"/>
                  </a:cubicBezTo>
                  <a:cubicBezTo>
                    <a:pt x="84" y="634"/>
                    <a:pt x="1" y="753"/>
                    <a:pt x="13" y="895"/>
                  </a:cubicBezTo>
                  <a:cubicBezTo>
                    <a:pt x="36" y="1097"/>
                    <a:pt x="297" y="1132"/>
                    <a:pt x="463" y="1168"/>
                  </a:cubicBezTo>
                  <a:cubicBezTo>
                    <a:pt x="724" y="1203"/>
                    <a:pt x="997" y="1227"/>
                    <a:pt x="1258" y="1275"/>
                  </a:cubicBezTo>
                  <a:cubicBezTo>
                    <a:pt x="1507" y="1310"/>
                    <a:pt x="1744" y="1381"/>
                    <a:pt x="1982" y="1476"/>
                  </a:cubicBezTo>
                  <a:cubicBezTo>
                    <a:pt x="2065" y="1507"/>
                    <a:pt x="2158" y="1547"/>
                    <a:pt x="2249" y="1547"/>
                  </a:cubicBezTo>
                  <a:cubicBezTo>
                    <a:pt x="2300" y="1547"/>
                    <a:pt x="2350" y="1534"/>
                    <a:pt x="2397" y="1500"/>
                  </a:cubicBezTo>
                  <a:cubicBezTo>
                    <a:pt x="2456" y="1464"/>
                    <a:pt x="2480" y="1393"/>
                    <a:pt x="2456" y="1322"/>
                  </a:cubicBezTo>
                  <a:cubicBezTo>
                    <a:pt x="2444" y="1298"/>
                    <a:pt x="2420" y="1275"/>
                    <a:pt x="2397" y="1263"/>
                  </a:cubicBezTo>
                  <a:cubicBezTo>
                    <a:pt x="2207" y="895"/>
                    <a:pt x="1982" y="516"/>
                    <a:pt x="1638" y="267"/>
                  </a:cubicBezTo>
                  <a:cubicBezTo>
                    <a:pt x="1423" y="112"/>
                    <a:pt x="1152" y="1"/>
                    <a:pt x="88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0" name="Google Shape;2965;p72">
              <a:extLst>
                <a:ext uri="{FF2B5EF4-FFF2-40B4-BE49-F238E27FC236}">
                  <a16:creationId xmlns:a16="http://schemas.microsoft.com/office/drawing/2014/main" id="{B7FA6355-8182-0BD8-DB4F-115075866CAB}"/>
                </a:ext>
              </a:extLst>
            </p:cNvPr>
            <p:cNvSpPr/>
            <p:nvPr/>
          </p:nvSpPr>
          <p:spPr>
            <a:xfrm>
              <a:off x="4700875" y="2581200"/>
              <a:ext cx="56625" cy="32650"/>
            </a:xfrm>
            <a:custGeom>
              <a:avLst/>
              <a:gdLst/>
              <a:ahLst/>
              <a:cxnLst/>
              <a:rect l="l" t="t" r="r" b="b"/>
              <a:pathLst>
                <a:path w="2265" h="1306" extrusionOk="0">
                  <a:moveTo>
                    <a:pt x="1216" y="1"/>
                  </a:moveTo>
                  <a:cubicBezTo>
                    <a:pt x="768" y="1"/>
                    <a:pt x="291" y="101"/>
                    <a:pt x="189" y="318"/>
                  </a:cubicBezTo>
                  <a:cubicBezTo>
                    <a:pt x="184" y="318"/>
                    <a:pt x="179" y="317"/>
                    <a:pt x="175" y="317"/>
                  </a:cubicBezTo>
                  <a:cubicBezTo>
                    <a:pt x="75" y="317"/>
                    <a:pt x="0" y="429"/>
                    <a:pt x="11" y="520"/>
                  </a:cubicBezTo>
                  <a:cubicBezTo>
                    <a:pt x="71" y="722"/>
                    <a:pt x="344" y="769"/>
                    <a:pt x="510" y="876"/>
                  </a:cubicBezTo>
                  <a:cubicBezTo>
                    <a:pt x="857" y="1022"/>
                    <a:pt x="1195" y="1306"/>
                    <a:pt x="1592" y="1306"/>
                  </a:cubicBezTo>
                  <a:cubicBezTo>
                    <a:pt x="1614" y="1306"/>
                    <a:pt x="1637" y="1305"/>
                    <a:pt x="1660" y="1303"/>
                  </a:cubicBezTo>
                  <a:cubicBezTo>
                    <a:pt x="2051" y="1291"/>
                    <a:pt x="2265" y="401"/>
                    <a:pt x="2004" y="164"/>
                  </a:cubicBezTo>
                  <a:cubicBezTo>
                    <a:pt x="1872" y="57"/>
                    <a:pt x="1552" y="1"/>
                    <a:pt x="1216"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1" name="Google Shape;2966;p72">
              <a:extLst>
                <a:ext uri="{FF2B5EF4-FFF2-40B4-BE49-F238E27FC236}">
                  <a16:creationId xmlns:a16="http://schemas.microsoft.com/office/drawing/2014/main" id="{01955007-4217-BD05-F111-276A40D53C4B}"/>
                </a:ext>
              </a:extLst>
            </p:cNvPr>
            <p:cNvSpPr/>
            <p:nvPr/>
          </p:nvSpPr>
          <p:spPr>
            <a:xfrm>
              <a:off x="4812925" y="2748350"/>
              <a:ext cx="141475" cy="85450"/>
            </a:xfrm>
            <a:custGeom>
              <a:avLst/>
              <a:gdLst/>
              <a:ahLst/>
              <a:cxnLst/>
              <a:rect l="l" t="t" r="r" b="b"/>
              <a:pathLst>
                <a:path w="5659" h="3418" extrusionOk="0">
                  <a:moveTo>
                    <a:pt x="2621" y="0"/>
                  </a:moveTo>
                  <a:cubicBezTo>
                    <a:pt x="2323" y="0"/>
                    <a:pt x="2026" y="34"/>
                    <a:pt x="1744" y="96"/>
                  </a:cubicBezTo>
                  <a:cubicBezTo>
                    <a:pt x="274" y="535"/>
                    <a:pt x="1" y="2207"/>
                    <a:pt x="1400" y="2966"/>
                  </a:cubicBezTo>
                  <a:cubicBezTo>
                    <a:pt x="1885" y="3247"/>
                    <a:pt x="2431" y="3418"/>
                    <a:pt x="2980" y="3418"/>
                  </a:cubicBezTo>
                  <a:cubicBezTo>
                    <a:pt x="3197" y="3418"/>
                    <a:pt x="3415" y="3391"/>
                    <a:pt x="3630" y="3334"/>
                  </a:cubicBezTo>
                  <a:cubicBezTo>
                    <a:pt x="4887" y="3073"/>
                    <a:pt x="5658" y="1697"/>
                    <a:pt x="4626" y="701"/>
                  </a:cubicBezTo>
                  <a:cubicBezTo>
                    <a:pt x="4087" y="204"/>
                    <a:pt x="3351" y="0"/>
                    <a:pt x="2621" y="0"/>
                  </a:cubicBezTo>
                  <a:close/>
                </a:path>
              </a:pathLst>
            </a:custGeom>
            <a:solidFill>
              <a:srgbClr val="F25C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2" name="Google Shape;2967;p72">
              <a:extLst>
                <a:ext uri="{FF2B5EF4-FFF2-40B4-BE49-F238E27FC236}">
                  <a16:creationId xmlns:a16="http://schemas.microsoft.com/office/drawing/2014/main" id="{3C5B1E97-60A2-4642-F7A4-F4AFFB96B35A}"/>
                </a:ext>
              </a:extLst>
            </p:cNvPr>
            <p:cNvSpPr/>
            <p:nvPr/>
          </p:nvSpPr>
          <p:spPr>
            <a:xfrm>
              <a:off x="4613425" y="2719750"/>
              <a:ext cx="108800" cy="65150"/>
            </a:xfrm>
            <a:custGeom>
              <a:avLst/>
              <a:gdLst/>
              <a:ahLst/>
              <a:cxnLst/>
              <a:rect l="l" t="t" r="r" b="b"/>
              <a:pathLst>
                <a:path w="4352" h="2606" extrusionOk="0">
                  <a:moveTo>
                    <a:pt x="1894" y="1"/>
                  </a:moveTo>
                  <a:cubicBezTo>
                    <a:pt x="875" y="1"/>
                    <a:pt x="1" y="875"/>
                    <a:pt x="782" y="1893"/>
                  </a:cubicBezTo>
                  <a:cubicBezTo>
                    <a:pt x="1120" y="2315"/>
                    <a:pt x="1636" y="2606"/>
                    <a:pt x="2172" y="2606"/>
                  </a:cubicBezTo>
                  <a:cubicBezTo>
                    <a:pt x="2238" y="2606"/>
                    <a:pt x="2305" y="2601"/>
                    <a:pt x="2371" y="2592"/>
                  </a:cubicBezTo>
                  <a:cubicBezTo>
                    <a:pt x="4352" y="2355"/>
                    <a:pt x="4138" y="493"/>
                    <a:pt x="2371" y="66"/>
                  </a:cubicBezTo>
                  <a:cubicBezTo>
                    <a:pt x="2212" y="22"/>
                    <a:pt x="2051" y="1"/>
                    <a:pt x="1894" y="1"/>
                  </a:cubicBezTo>
                  <a:close/>
                </a:path>
              </a:pathLst>
            </a:custGeom>
            <a:solidFill>
              <a:srgbClr val="F25C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3" name="Google Shape;2968;p72">
              <a:extLst>
                <a:ext uri="{FF2B5EF4-FFF2-40B4-BE49-F238E27FC236}">
                  <a16:creationId xmlns:a16="http://schemas.microsoft.com/office/drawing/2014/main" id="{73568429-5C68-E02A-45C0-25DE50E720AA}"/>
                </a:ext>
              </a:extLst>
            </p:cNvPr>
            <p:cNvSpPr/>
            <p:nvPr/>
          </p:nvSpPr>
          <p:spPr>
            <a:xfrm>
              <a:off x="4600325" y="2657650"/>
              <a:ext cx="158375" cy="274875"/>
            </a:xfrm>
            <a:custGeom>
              <a:avLst/>
              <a:gdLst/>
              <a:ahLst/>
              <a:cxnLst/>
              <a:rect l="l" t="t" r="r" b="b"/>
              <a:pathLst>
                <a:path w="6335" h="10995" extrusionOk="0">
                  <a:moveTo>
                    <a:pt x="857" y="1"/>
                  </a:moveTo>
                  <a:cubicBezTo>
                    <a:pt x="812" y="1"/>
                    <a:pt x="767" y="25"/>
                    <a:pt x="748" y="83"/>
                  </a:cubicBezTo>
                  <a:cubicBezTo>
                    <a:pt x="713" y="202"/>
                    <a:pt x="677" y="320"/>
                    <a:pt x="630" y="439"/>
                  </a:cubicBezTo>
                  <a:cubicBezTo>
                    <a:pt x="440" y="1032"/>
                    <a:pt x="238" y="1625"/>
                    <a:pt x="120" y="2230"/>
                  </a:cubicBezTo>
                  <a:cubicBezTo>
                    <a:pt x="25" y="2728"/>
                    <a:pt x="13" y="3238"/>
                    <a:pt x="13" y="3748"/>
                  </a:cubicBezTo>
                  <a:cubicBezTo>
                    <a:pt x="1" y="4116"/>
                    <a:pt x="13" y="4495"/>
                    <a:pt x="48" y="4863"/>
                  </a:cubicBezTo>
                  <a:cubicBezTo>
                    <a:pt x="96" y="5242"/>
                    <a:pt x="179" y="5598"/>
                    <a:pt x="262" y="5966"/>
                  </a:cubicBezTo>
                  <a:cubicBezTo>
                    <a:pt x="392" y="6452"/>
                    <a:pt x="618" y="6903"/>
                    <a:pt x="855" y="7342"/>
                  </a:cubicBezTo>
                  <a:cubicBezTo>
                    <a:pt x="1092" y="7792"/>
                    <a:pt x="1436" y="8172"/>
                    <a:pt x="1792" y="8528"/>
                  </a:cubicBezTo>
                  <a:cubicBezTo>
                    <a:pt x="1970" y="8717"/>
                    <a:pt x="2148" y="8895"/>
                    <a:pt x="2337" y="9061"/>
                  </a:cubicBezTo>
                  <a:cubicBezTo>
                    <a:pt x="2646" y="9311"/>
                    <a:pt x="2990" y="9512"/>
                    <a:pt x="3322" y="9726"/>
                  </a:cubicBezTo>
                  <a:cubicBezTo>
                    <a:pt x="3618" y="9927"/>
                    <a:pt x="3915" y="10117"/>
                    <a:pt x="4223" y="10283"/>
                  </a:cubicBezTo>
                  <a:cubicBezTo>
                    <a:pt x="4709" y="10544"/>
                    <a:pt x="5231" y="10734"/>
                    <a:pt x="5753" y="10876"/>
                  </a:cubicBezTo>
                  <a:cubicBezTo>
                    <a:pt x="5919" y="10912"/>
                    <a:pt x="6073" y="10983"/>
                    <a:pt x="6239" y="10995"/>
                  </a:cubicBezTo>
                  <a:cubicBezTo>
                    <a:pt x="6322" y="10983"/>
                    <a:pt x="6334" y="10864"/>
                    <a:pt x="6251" y="10829"/>
                  </a:cubicBezTo>
                  <a:cubicBezTo>
                    <a:pt x="6050" y="10746"/>
                    <a:pt x="5848" y="10686"/>
                    <a:pt x="5646" y="10615"/>
                  </a:cubicBezTo>
                  <a:cubicBezTo>
                    <a:pt x="5279" y="10485"/>
                    <a:pt x="4911" y="10354"/>
                    <a:pt x="4567" y="10176"/>
                  </a:cubicBezTo>
                  <a:cubicBezTo>
                    <a:pt x="4199" y="9998"/>
                    <a:pt x="3856" y="9761"/>
                    <a:pt x="3523" y="9536"/>
                  </a:cubicBezTo>
                  <a:cubicBezTo>
                    <a:pt x="3251" y="9346"/>
                    <a:pt x="2966" y="9168"/>
                    <a:pt x="2693" y="8967"/>
                  </a:cubicBezTo>
                  <a:cubicBezTo>
                    <a:pt x="2243" y="8611"/>
                    <a:pt x="1863" y="8184"/>
                    <a:pt x="1483" y="7757"/>
                  </a:cubicBezTo>
                  <a:cubicBezTo>
                    <a:pt x="1163" y="7389"/>
                    <a:pt x="938" y="6950"/>
                    <a:pt x="724" y="6511"/>
                  </a:cubicBezTo>
                  <a:cubicBezTo>
                    <a:pt x="499" y="6013"/>
                    <a:pt x="380" y="5480"/>
                    <a:pt x="309" y="4934"/>
                  </a:cubicBezTo>
                  <a:cubicBezTo>
                    <a:pt x="238" y="4317"/>
                    <a:pt x="274" y="3689"/>
                    <a:pt x="309" y="3060"/>
                  </a:cubicBezTo>
                  <a:cubicBezTo>
                    <a:pt x="357" y="2289"/>
                    <a:pt x="582" y="1554"/>
                    <a:pt x="796" y="818"/>
                  </a:cubicBezTo>
                  <a:cubicBezTo>
                    <a:pt x="867" y="593"/>
                    <a:pt x="938" y="368"/>
                    <a:pt x="973" y="131"/>
                  </a:cubicBezTo>
                  <a:cubicBezTo>
                    <a:pt x="988" y="53"/>
                    <a:pt x="922" y="1"/>
                    <a:pt x="85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4" name="Google Shape;2969;p72">
              <a:extLst>
                <a:ext uri="{FF2B5EF4-FFF2-40B4-BE49-F238E27FC236}">
                  <a16:creationId xmlns:a16="http://schemas.microsoft.com/office/drawing/2014/main" id="{96B8B3A8-81C7-FCF1-97A1-6872EDDC802D}"/>
                </a:ext>
              </a:extLst>
            </p:cNvPr>
            <p:cNvSpPr/>
            <p:nvPr/>
          </p:nvSpPr>
          <p:spPr>
            <a:xfrm>
              <a:off x="4748000" y="2367950"/>
              <a:ext cx="359700" cy="193650"/>
            </a:xfrm>
            <a:custGeom>
              <a:avLst/>
              <a:gdLst/>
              <a:ahLst/>
              <a:cxnLst/>
              <a:rect l="l" t="t" r="r" b="b"/>
              <a:pathLst>
                <a:path w="14388" h="7746" extrusionOk="0">
                  <a:moveTo>
                    <a:pt x="13" y="1356"/>
                  </a:moveTo>
                  <a:lnTo>
                    <a:pt x="13" y="1356"/>
                  </a:lnTo>
                  <a:cubicBezTo>
                    <a:pt x="8" y="1358"/>
                    <a:pt x="4" y="1360"/>
                    <a:pt x="0" y="1364"/>
                  </a:cubicBezTo>
                  <a:cubicBezTo>
                    <a:pt x="4" y="1362"/>
                    <a:pt x="8" y="1359"/>
                    <a:pt x="13" y="1356"/>
                  </a:cubicBezTo>
                  <a:close/>
                  <a:moveTo>
                    <a:pt x="4555" y="0"/>
                  </a:moveTo>
                  <a:cubicBezTo>
                    <a:pt x="4080" y="0"/>
                    <a:pt x="3618" y="83"/>
                    <a:pt x="3155" y="131"/>
                  </a:cubicBezTo>
                  <a:cubicBezTo>
                    <a:pt x="2835" y="178"/>
                    <a:pt x="2503" y="202"/>
                    <a:pt x="2195" y="273"/>
                  </a:cubicBezTo>
                  <a:cubicBezTo>
                    <a:pt x="1768" y="368"/>
                    <a:pt x="1364" y="510"/>
                    <a:pt x="985" y="700"/>
                  </a:cubicBezTo>
                  <a:cubicBezTo>
                    <a:pt x="961" y="712"/>
                    <a:pt x="949" y="724"/>
                    <a:pt x="937" y="724"/>
                  </a:cubicBezTo>
                  <a:cubicBezTo>
                    <a:pt x="748" y="854"/>
                    <a:pt x="558" y="985"/>
                    <a:pt x="368" y="1115"/>
                  </a:cubicBezTo>
                  <a:cubicBezTo>
                    <a:pt x="253" y="1196"/>
                    <a:pt x="128" y="1276"/>
                    <a:pt x="13" y="1356"/>
                  </a:cubicBezTo>
                  <a:lnTo>
                    <a:pt x="13" y="1356"/>
                  </a:lnTo>
                  <a:cubicBezTo>
                    <a:pt x="20" y="1353"/>
                    <a:pt x="28" y="1353"/>
                    <a:pt x="36" y="1353"/>
                  </a:cubicBezTo>
                  <a:cubicBezTo>
                    <a:pt x="166" y="1317"/>
                    <a:pt x="297" y="1281"/>
                    <a:pt x="415" y="1246"/>
                  </a:cubicBezTo>
                  <a:cubicBezTo>
                    <a:pt x="510" y="1222"/>
                    <a:pt x="605" y="1198"/>
                    <a:pt x="688" y="1175"/>
                  </a:cubicBezTo>
                  <a:lnTo>
                    <a:pt x="736" y="1175"/>
                  </a:lnTo>
                  <a:cubicBezTo>
                    <a:pt x="783" y="1163"/>
                    <a:pt x="831" y="1151"/>
                    <a:pt x="878" y="1139"/>
                  </a:cubicBezTo>
                  <a:lnTo>
                    <a:pt x="937" y="1139"/>
                  </a:lnTo>
                  <a:cubicBezTo>
                    <a:pt x="1609" y="991"/>
                    <a:pt x="2290" y="917"/>
                    <a:pt x="2978" y="917"/>
                  </a:cubicBezTo>
                  <a:cubicBezTo>
                    <a:pt x="3116" y="917"/>
                    <a:pt x="3254" y="920"/>
                    <a:pt x="3392" y="926"/>
                  </a:cubicBezTo>
                  <a:cubicBezTo>
                    <a:pt x="4235" y="937"/>
                    <a:pt x="5065" y="1092"/>
                    <a:pt x="5871" y="1329"/>
                  </a:cubicBezTo>
                  <a:cubicBezTo>
                    <a:pt x="5919" y="1341"/>
                    <a:pt x="5978" y="1341"/>
                    <a:pt x="6025" y="1353"/>
                  </a:cubicBezTo>
                  <a:cubicBezTo>
                    <a:pt x="6061" y="1353"/>
                    <a:pt x="6085" y="1364"/>
                    <a:pt x="6108" y="1388"/>
                  </a:cubicBezTo>
                  <a:cubicBezTo>
                    <a:pt x="6120" y="1388"/>
                    <a:pt x="6120" y="1400"/>
                    <a:pt x="6120" y="1412"/>
                  </a:cubicBezTo>
                  <a:cubicBezTo>
                    <a:pt x="6654" y="1578"/>
                    <a:pt x="7188" y="1744"/>
                    <a:pt x="7698" y="1969"/>
                  </a:cubicBezTo>
                  <a:cubicBezTo>
                    <a:pt x="8445" y="2290"/>
                    <a:pt x="9168" y="2693"/>
                    <a:pt x="9856" y="3120"/>
                  </a:cubicBezTo>
                  <a:cubicBezTo>
                    <a:pt x="10627" y="3618"/>
                    <a:pt x="11386" y="4152"/>
                    <a:pt x="12027" y="4816"/>
                  </a:cubicBezTo>
                  <a:cubicBezTo>
                    <a:pt x="12821" y="5693"/>
                    <a:pt x="13509" y="6666"/>
                    <a:pt x="14091" y="7698"/>
                  </a:cubicBezTo>
                  <a:cubicBezTo>
                    <a:pt x="14126" y="7733"/>
                    <a:pt x="14162" y="7745"/>
                    <a:pt x="14197" y="7745"/>
                  </a:cubicBezTo>
                  <a:cubicBezTo>
                    <a:pt x="14292" y="7745"/>
                    <a:pt x="14387" y="7639"/>
                    <a:pt x="14328" y="7532"/>
                  </a:cubicBezTo>
                  <a:cubicBezTo>
                    <a:pt x="14162" y="7188"/>
                    <a:pt x="14091" y="6808"/>
                    <a:pt x="13960" y="6453"/>
                  </a:cubicBezTo>
                  <a:cubicBezTo>
                    <a:pt x="13770" y="5931"/>
                    <a:pt x="13486" y="5456"/>
                    <a:pt x="13189" y="4982"/>
                  </a:cubicBezTo>
                  <a:cubicBezTo>
                    <a:pt x="12276" y="3452"/>
                    <a:pt x="11114" y="1981"/>
                    <a:pt x="9512" y="1139"/>
                  </a:cubicBezTo>
                  <a:cubicBezTo>
                    <a:pt x="8967" y="843"/>
                    <a:pt x="8386" y="629"/>
                    <a:pt x="7805" y="451"/>
                  </a:cubicBezTo>
                  <a:cubicBezTo>
                    <a:pt x="7366" y="309"/>
                    <a:pt x="6915" y="190"/>
                    <a:pt x="6452" y="119"/>
                  </a:cubicBezTo>
                  <a:cubicBezTo>
                    <a:pt x="5824" y="36"/>
                    <a:pt x="5183" y="24"/>
                    <a:pt x="4555" y="0"/>
                  </a:cubicBezTo>
                  <a:close/>
                </a:path>
              </a:pathLst>
            </a:custGeom>
            <a:solidFill>
              <a:srgbClr val="F8B83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5" name="Google Shape;2970;p72">
              <a:extLst>
                <a:ext uri="{FF2B5EF4-FFF2-40B4-BE49-F238E27FC236}">
                  <a16:creationId xmlns:a16="http://schemas.microsoft.com/office/drawing/2014/main" id="{AA0B9C5F-4BFB-71C3-D5B4-753BCBD67021}"/>
                </a:ext>
              </a:extLst>
            </p:cNvPr>
            <p:cNvSpPr/>
            <p:nvPr/>
          </p:nvSpPr>
          <p:spPr>
            <a:xfrm>
              <a:off x="4853850" y="3054175"/>
              <a:ext cx="9525" cy="32250"/>
            </a:xfrm>
            <a:custGeom>
              <a:avLst/>
              <a:gdLst/>
              <a:ahLst/>
              <a:cxnLst/>
              <a:rect l="l" t="t" r="r" b="b"/>
              <a:pathLst>
                <a:path w="381" h="1290" extrusionOk="0">
                  <a:moveTo>
                    <a:pt x="215" y="0"/>
                  </a:moveTo>
                  <a:cubicBezTo>
                    <a:pt x="15" y="0"/>
                    <a:pt x="118" y="528"/>
                    <a:pt x="95" y="673"/>
                  </a:cubicBezTo>
                  <a:cubicBezTo>
                    <a:pt x="119" y="815"/>
                    <a:pt x="1" y="1277"/>
                    <a:pt x="190" y="1289"/>
                  </a:cubicBezTo>
                  <a:cubicBezTo>
                    <a:pt x="380" y="1254"/>
                    <a:pt x="261" y="850"/>
                    <a:pt x="285" y="708"/>
                  </a:cubicBezTo>
                  <a:cubicBezTo>
                    <a:pt x="285" y="518"/>
                    <a:pt x="273" y="329"/>
                    <a:pt x="297" y="139"/>
                  </a:cubicBezTo>
                  <a:cubicBezTo>
                    <a:pt x="321" y="91"/>
                    <a:pt x="309" y="32"/>
                    <a:pt x="261" y="8"/>
                  </a:cubicBezTo>
                  <a:cubicBezTo>
                    <a:pt x="245" y="3"/>
                    <a:pt x="229" y="0"/>
                    <a:pt x="215" y="0"/>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6" name="Google Shape;2971;p72">
              <a:extLst>
                <a:ext uri="{FF2B5EF4-FFF2-40B4-BE49-F238E27FC236}">
                  <a16:creationId xmlns:a16="http://schemas.microsoft.com/office/drawing/2014/main" id="{54765E15-AE84-BE7A-007E-F04C37270FFB}"/>
                </a:ext>
              </a:extLst>
            </p:cNvPr>
            <p:cNvSpPr/>
            <p:nvPr/>
          </p:nvSpPr>
          <p:spPr>
            <a:xfrm>
              <a:off x="4815300" y="3027675"/>
              <a:ext cx="94925" cy="426125"/>
            </a:xfrm>
            <a:custGeom>
              <a:avLst/>
              <a:gdLst/>
              <a:ahLst/>
              <a:cxnLst/>
              <a:rect l="l" t="t" r="r" b="b"/>
              <a:pathLst>
                <a:path w="3797" h="17045" extrusionOk="0">
                  <a:moveTo>
                    <a:pt x="226" y="1"/>
                  </a:moveTo>
                  <a:cubicBezTo>
                    <a:pt x="1" y="855"/>
                    <a:pt x="250" y="2148"/>
                    <a:pt x="273" y="2919"/>
                  </a:cubicBezTo>
                  <a:cubicBezTo>
                    <a:pt x="380" y="3915"/>
                    <a:pt x="368" y="4959"/>
                    <a:pt x="416" y="5955"/>
                  </a:cubicBezTo>
                  <a:cubicBezTo>
                    <a:pt x="428" y="6322"/>
                    <a:pt x="451" y="6690"/>
                    <a:pt x="475" y="7058"/>
                  </a:cubicBezTo>
                  <a:cubicBezTo>
                    <a:pt x="570" y="8351"/>
                    <a:pt x="736" y="9643"/>
                    <a:pt x="938" y="10936"/>
                  </a:cubicBezTo>
                  <a:cubicBezTo>
                    <a:pt x="997" y="11328"/>
                    <a:pt x="1056" y="11731"/>
                    <a:pt x="1127" y="12122"/>
                  </a:cubicBezTo>
                  <a:cubicBezTo>
                    <a:pt x="1341" y="13403"/>
                    <a:pt x="1614" y="14720"/>
                    <a:pt x="2361" y="15799"/>
                  </a:cubicBezTo>
                  <a:cubicBezTo>
                    <a:pt x="2705" y="16273"/>
                    <a:pt x="3132" y="16700"/>
                    <a:pt x="3606" y="17044"/>
                  </a:cubicBezTo>
                  <a:cubicBezTo>
                    <a:pt x="3630" y="17032"/>
                    <a:pt x="3642" y="17021"/>
                    <a:pt x="3654" y="17009"/>
                  </a:cubicBezTo>
                  <a:cubicBezTo>
                    <a:pt x="3796" y="16807"/>
                    <a:pt x="3215" y="16582"/>
                    <a:pt x="3096" y="16439"/>
                  </a:cubicBezTo>
                  <a:cubicBezTo>
                    <a:pt x="2776" y="16167"/>
                    <a:pt x="2503" y="15858"/>
                    <a:pt x="2266" y="15514"/>
                  </a:cubicBezTo>
                  <a:cubicBezTo>
                    <a:pt x="1293" y="14150"/>
                    <a:pt x="1460" y="11636"/>
                    <a:pt x="1187" y="9952"/>
                  </a:cubicBezTo>
                  <a:cubicBezTo>
                    <a:pt x="926" y="6987"/>
                    <a:pt x="345" y="4033"/>
                    <a:pt x="179" y="1056"/>
                  </a:cubicBezTo>
                  <a:cubicBezTo>
                    <a:pt x="179" y="724"/>
                    <a:pt x="262" y="404"/>
                    <a:pt x="357" y="84"/>
                  </a:cubicBezTo>
                  <a:cubicBezTo>
                    <a:pt x="309" y="25"/>
                    <a:pt x="262" y="1"/>
                    <a:pt x="226"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7" name="Google Shape;2972;p72">
              <a:extLst>
                <a:ext uri="{FF2B5EF4-FFF2-40B4-BE49-F238E27FC236}">
                  <a16:creationId xmlns:a16="http://schemas.microsoft.com/office/drawing/2014/main" id="{CAF1D600-C9D3-E723-DD88-92A3A250F301}"/>
                </a:ext>
              </a:extLst>
            </p:cNvPr>
            <p:cNvSpPr/>
            <p:nvPr/>
          </p:nvSpPr>
          <p:spPr>
            <a:xfrm>
              <a:off x="4910475" y="3052875"/>
              <a:ext cx="13375" cy="36525"/>
            </a:xfrm>
            <a:custGeom>
              <a:avLst/>
              <a:gdLst/>
              <a:ahLst/>
              <a:cxnLst/>
              <a:rect l="l" t="t" r="r" b="b"/>
              <a:pathLst>
                <a:path w="535" h="1461" extrusionOk="0">
                  <a:moveTo>
                    <a:pt x="208" y="1"/>
                  </a:moveTo>
                  <a:cubicBezTo>
                    <a:pt x="206" y="1"/>
                    <a:pt x="204" y="1"/>
                    <a:pt x="203" y="1"/>
                  </a:cubicBezTo>
                  <a:cubicBezTo>
                    <a:pt x="1" y="37"/>
                    <a:pt x="191" y="582"/>
                    <a:pt x="167" y="748"/>
                  </a:cubicBezTo>
                  <a:cubicBezTo>
                    <a:pt x="213" y="899"/>
                    <a:pt x="157" y="1461"/>
                    <a:pt x="345" y="1461"/>
                  </a:cubicBezTo>
                  <a:cubicBezTo>
                    <a:pt x="349" y="1461"/>
                    <a:pt x="353" y="1460"/>
                    <a:pt x="357" y="1460"/>
                  </a:cubicBezTo>
                  <a:cubicBezTo>
                    <a:pt x="535" y="1401"/>
                    <a:pt x="357" y="914"/>
                    <a:pt x="380" y="748"/>
                  </a:cubicBezTo>
                  <a:cubicBezTo>
                    <a:pt x="333" y="596"/>
                    <a:pt x="380" y="1"/>
                    <a:pt x="208"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8" name="Google Shape;2973;p72">
              <a:extLst>
                <a:ext uri="{FF2B5EF4-FFF2-40B4-BE49-F238E27FC236}">
                  <a16:creationId xmlns:a16="http://schemas.microsoft.com/office/drawing/2014/main" id="{500DE481-3038-762E-7878-6D932364D5CA}"/>
                </a:ext>
              </a:extLst>
            </p:cNvPr>
            <p:cNvSpPr/>
            <p:nvPr/>
          </p:nvSpPr>
          <p:spPr>
            <a:xfrm>
              <a:off x="4821825" y="2992200"/>
              <a:ext cx="200775" cy="338875"/>
            </a:xfrm>
            <a:custGeom>
              <a:avLst/>
              <a:gdLst/>
              <a:ahLst/>
              <a:cxnLst/>
              <a:rect l="l" t="t" r="r" b="b"/>
              <a:pathLst>
                <a:path w="8031" h="13555" extrusionOk="0">
                  <a:moveTo>
                    <a:pt x="2664" y="0"/>
                  </a:moveTo>
                  <a:cubicBezTo>
                    <a:pt x="2599" y="0"/>
                    <a:pt x="2533" y="3"/>
                    <a:pt x="2468" y="8"/>
                  </a:cubicBezTo>
                  <a:cubicBezTo>
                    <a:pt x="1649" y="44"/>
                    <a:pt x="724" y="234"/>
                    <a:pt x="190" y="922"/>
                  </a:cubicBezTo>
                  <a:cubicBezTo>
                    <a:pt x="107" y="1028"/>
                    <a:pt x="48" y="1159"/>
                    <a:pt x="1" y="1289"/>
                  </a:cubicBezTo>
                  <a:cubicBezTo>
                    <a:pt x="72" y="1455"/>
                    <a:pt x="167" y="1598"/>
                    <a:pt x="285" y="1716"/>
                  </a:cubicBezTo>
                  <a:cubicBezTo>
                    <a:pt x="250" y="1740"/>
                    <a:pt x="238" y="1776"/>
                    <a:pt x="250" y="1823"/>
                  </a:cubicBezTo>
                  <a:cubicBezTo>
                    <a:pt x="262" y="2025"/>
                    <a:pt x="262" y="2238"/>
                    <a:pt x="262" y="2452"/>
                  </a:cubicBezTo>
                  <a:cubicBezTo>
                    <a:pt x="262" y="2665"/>
                    <a:pt x="262" y="2879"/>
                    <a:pt x="262" y="3092"/>
                  </a:cubicBezTo>
                  <a:cubicBezTo>
                    <a:pt x="273" y="3211"/>
                    <a:pt x="202" y="3424"/>
                    <a:pt x="368" y="3424"/>
                  </a:cubicBezTo>
                  <a:cubicBezTo>
                    <a:pt x="439" y="3424"/>
                    <a:pt x="487" y="3377"/>
                    <a:pt x="487" y="3318"/>
                  </a:cubicBezTo>
                  <a:cubicBezTo>
                    <a:pt x="487" y="3104"/>
                    <a:pt x="475" y="2891"/>
                    <a:pt x="463" y="2689"/>
                  </a:cubicBezTo>
                  <a:cubicBezTo>
                    <a:pt x="451" y="2475"/>
                    <a:pt x="439" y="2262"/>
                    <a:pt x="428" y="2048"/>
                  </a:cubicBezTo>
                  <a:cubicBezTo>
                    <a:pt x="428" y="1977"/>
                    <a:pt x="428" y="1918"/>
                    <a:pt x="416" y="1859"/>
                  </a:cubicBezTo>
                  <a:lnTo>
                    <a:pt x="416" y="1859"/>
                  </a:lnTo>
                  <a:cubicBezTo>
                    <a:pt x="878" y="2298"/>
                    <a:pt x="1554" y="2547"/>
                    <a:pt x="2278" y="2594"/>
                  </a:cubicBezTo>
                  <a:cubicBezTo>
                    <a:pt x="2254" y="2760"/>
                    <a:pt x="2373" y="3092"/>
                    <a:pt x="2361" y="3211"/>
                  </a:cubicBezTo>
                  <a:cubicBezTo>
                    <a:pt x="2408" y="3353"/>
                    <a:pt x="2349" y="3851"/>
                    <a:pt x="2527" y="3851"/>
                  </a:cubicBezTo>
                  <a:cubicBezTo>
                    <a:pt x="2530" y="3852"/>
                    <a:pt x="2532" y="3852"/>
                    <a:pt x="2535" y="3852"/>
                  </a:cubicBezTo>
                  <a:cubicBezTo>
                    <a:pt x="2758" y="3852"/>
                    <a:pt x="2503" y="2817"/>
                    <a:pt x="2479" y="2606"/>
                  </a:cubicBezTo>
                  <a:cubicBezTo>
                    <a:pt x="3203" y="2558"/>
                    <a:pt x="3879" y="2345"/>
                    <a:pt x="4484" y="2013"/>
                  </a:cubicBezTo>
                  <a:lnTo>
                    <a:pt x="4484" y="2013"/>
                  </a:lnTo>
                  <a:cubicBezTo>
                    <a:pt x="4377" y="2143"/>
                    <a:pt x="4508" y="2535"/>
                    <a:pt x="4496" y="2689"/>
                  </a:cubicBezTo>
                  <a:cubicBezTo>
                    <a:pt x="4554" y="2830"/>
                    <a:pt x="4508" y="3436"/>
                    <a:pt x="4669" y="3436"/>
                  </a:cubicBezTo>
                  <a:cubicBezTo>
                    <a:pt x="4670" y="3436"/>
                    <a:pt x="4672" y="3436"/>
                    <a:pt x="4674" y="3436"/>
                  </a:cubicBezTo>
                  <a:cubicBezTo>
                    <a:pt x="4911" y="3436"/>
                    <a:pt x="4614" y="2298"/>
                    <a:pt x="4662" y="2072"/>
                  </a:cubicBezTo>
                  <a:cubicBezTo>
                    <a:pt x="4662" y="2013"/>
                    <a:pt x="4614" y="1977"/>
                    <a:pt x="4555" y="1977"/>
                  </a:cubicBezTo>
                  <a:cubicBezTo>
                    <a:pt x="4662" y="1918"/>
                    <a:pt x="4757" y="1847"/>
                    <a:pt x="4863" y="1788"/>
                  </a:cubicBezTo>
                  <a:cubicBezTo>
                    <a:pt x="4935" y="2215"/>
                    <a:pt x="5018" y="2642"/>
                    <a:pt x="5101" y="3068"/>
                  </a:cubicBezTo>
                  <a:cubicBezTo>
                    <a:pt x="5575" y="5512"/>
                    <a:pt x="6192" y="7931"/>
                    <a:pt x="6797" y="10351"/>
                  </a:cubicBezTo>
                  <a:cubicBezTo>
                    <a:pt x="6986" y="11134"/>
                    <a:pt x="7152" y="11916"/>
                    <a:pt x="7295" y="12711"/>
                  </a:cubicBezTo>
                  <a:cubicBezTo>
                    <a:pt x="7376" y="12896"/>
                    <a:pt x="7355" y="13554"/>
                    <a:pt x="7585" y="13554"/>
                  </a:cubicBezTo>
                  <a:cubicBezTo>
                    <a:pt x="7591" y="13554"/>
                    <a:pt x="7597" y="13554"/>
                    <a:pt x="7603" y="13553"/>
                  </a:cubicBezTo>
                  <a:cubicBezTo>
                    <a:pt x="7852" y="13494"/>
                    <a:pt x="7615" y="13055"/>
                    <a:pt x="7639" y="12865"/>
                  </a:cubicBezTo>
                  <a:cubicBezTo>
                    <a:pt x="7508" y="11976"/>
                    <a:pt x="7342" y="11086"/>
                    <a:pt x="7152" y="10197"/>
                  </a:cubicBezTo>
                  <a:cubicBezTo>
                    <a:pt x="7105" y="10042"/>
                    <a:pt x="7069" y="9888"/>
                    <a:pt x="7034" y="9734"/>
                  </a:cubicBezTo>
                  <a:lnTo>
                    <a:pt x="7034" y="9734"/>
                  </a:lnTo>
                  <a:cubicBezTo>
                    <a:pt x="7164" y="10031"/>
                    <a:pt x="7295" y="10327"/>
                    <a:pt x="7413" y="10635"/>
                  </a:cubicBezTo>
                  <a:cubicBezTo>
                    <a:pt x="7496" y="10837"/>
                    <a:pt x="7579" y="11039"/>
                    <a:pt x="7674" y="11240"/>
                  </a:cubicBezTo>
                  <a:cubicBezTo>
                    <a:pt x="7752" y="11351"/>
                    <a:pt x="7767" y="11648"/>
                    <a:pt x="7924" y="11648"/>
                  </a:cubicBezTo>
                  <a:cubicBezTo>
                    <a:pt x="7935" y="11648"/>
                    <a:pt x="7946" y="11647"/>
                    <a:pt x="7959" y="11644"/>
                  </a:cubicBezTo>
                  <a:cubicBezTo>
                    <a:pt x="8006" y="11620"/>
                    <a:pt x="8030" y="11561"/>
                    <a:pt x="8018" y="11513"/>
                  </a:cubicBezTo>
                  <a:cubicBezTo>
                    <a:pt x="7840" y="11086"/>
                    <a:pt x="7674" y="10647"/>
                    <a:pt x="7496" y="10232"/>
                  </a:cubicBezTo>
                  <a:cubicBezTo>
                    <a:pt x="7283" y="9722"/>
                    <a:pt x="7046" y="9236"/>
                    <a:pt x="6797" y="8750"/>
                  </a:cubicBezTo>
                  <a:cubicBezTo>
                    <a:pt x="6393" y="7089"/>
                    <a:pt x="5978" y="5429"/>
                    <a:pt x="5587" y="3768"/>
                  </a:cubicBezTo>
                  <a:lnTo>
                    <a:pt x="5551" y="3602"/>
                  </a:lnTo>
                  <a:cubicBezTo>
                    <a:pt x="5433" y="3258"/>
                    <a:pt x="5326" y="2914"/>
                    <a:pt x="5219" y="2570"/>
                  </a:cubicBezTo>
                  <a:cubicBezTo>
                    <a:pt x="5219" y="2570"/>
                    <a:pt x="5219" y="2558"/>
                    <a:pt x="5207" y="2547"/>
                  </a:cubicBezTo>
                  <a:cubicBezTo>
                    <a:pt x="5172" y="2250"/>
                    <a:pt x="5112" y="1954"/>
                    <a:pt x="5018" y="1681"/>
                  </a:cubicBezTo>
                  <a:cubicBezTo>
                    <a:pt x="5018" y="1669"/>
                    <a:pt x="5018" y="1657"/>
                    <a:pt x="5006" y="1657"/>
                  </a:cubicBezTo>
                  <a:cubicBezTo>
                    <a:pt x="4923" y="1420"/>
                    <a:pt x="4804" y="1195"/>
                    <a:pt x="4626" y="993"/>
                  </a:cubicBezTo>
                  <a:cubicBezTo>
                    <a:pt x="4156" y="381"/>
                    <a:pt x="3434" y="0"/>
                    <a:pt x="2664" y="0"/>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9" name="Google Shape;2974;p72">
              <a:extLst>
                <a:ext uri="{FF2B5EF4-FFF2-40B4-BE49-F238E27FC236}">
                  <a16:creationId xmlns:a16="http://schemas.microsoft.com/office/drawing/2014/main" id="{D28C91B3-A7CF-F251-81F2-3A47B8931F12}"/>
                </a:ext>
              </a:extLst>
            </p:cNvPr>
            <p:cNvSpPr/>
            <p:nvPr/>
          </p:nvSpPr>
          <p:spPr>
            <a:xfrm>
              <a:off x="4949325" y="3052300"/>
              <a:ext cx="73275" cy="278775"/>
            </a:xfrm>
            <a:custGeom>
              <a:avLst/>
              <a:gdLst/>
              <a:ahLst/>
              <a:cxnLst/>
              <a:rect l="l" t="t" r="r" b="b"/>
              <a:pathLst>
                <a:path w="2931" h="11151" extrusionOk="0">
                  <a:moveTo>
                    <a:pt x="167" y="0"/>
                  </a:moveTo>
                  <a:cubicBezTo>
                    <a:pt x="143" y="60"/>
                    <a:pt x="131" y="119"/>
                    <a:pt x="119" y="166"/>
                  </a:cubicBezTo>
                  <a:cubicBezTo>
                    <a:pt x="72" y="332"/>
                    <a:pt x="36" y="498"/>
                    <a:pt x="1" y="664"/>
                  </a:cubicBezTo>
                  <a:cubicBezTo>
                    <a:pt x="475" y="3108"/>
                    <a:pt x="1092" y="5527"/>
                    <a:pt x="1697" y="7947"/>
                  </a:cubicBezTo>
                  <a:cubicBezTo>
                    <a:pt x="1886" y="8730"/>
                    <a:pt x="2052" y="9512"/>
                    <a:pt x="2195" y="10307"/>
                  </a:cubicBezTo>
                  <a:cubicBezTo>
                    <a:pt x="2276" y="10492"/>
                    <a:pt x="2255" y="11150"/>
                    <a:pt x="2485" y="11150"/>
                  </a:cubicBezTo>
                  <a:cubicBezTo>
                    <a:pt x="2491" y="11150"/>
                    <a:pt x="2497" y="11150"/>
                    <a:pt x="2503" y="11149"/>
                  </a:cubicBezTo>
                  <a:cubicBezTo>
                    <a:pt x="2752" y="11090"/>
                    <a:pt x="2515" y="10651"/>
                    <a:pt x="2539" y="10461"/>
                  </a:cubicBezTo>
                  <a:cubicBezTo>
                    <a:pt x="2408" y="9572"/>
                    <a:pt x="2242" y="8682"/>
                    <a:pt x="2052" y="7793"/>
                  </a:cubicBezTo>
                  <a:cubicBezTo>
                    <a:pt x="2005" y="7638"/>
                    <a:pt x="1969" y="7484"/>
                    <a:pt x="1934" y="7330"/>
                  </a:cubicBezTo>
                  <a:lnTo>
                    <a:pt x="1934" y="7330"/>
                  </a:lnTo>
                  <a:cubicBezTo>
                    <a:pt x="2064" y="7627"/>
                    <a:pt x="2195" y="7923"/>
                    <a:pt x="2313" y="8231"/>
                  </a:cubicBezTo>
                  <a:cubicBezTo>
                    <a:pt x="2396" y="8433"/>
                    <a:pt x="2479" y="8635"/>
                    <a:pt x="2574" y="8836"/>
                  </a:cubicBezTo>
                  <a:cubicBezTo>
                    <a:pt x="2652" y="8947"/>
                    <a:pt x="2667" y="9244"/>
                    <a:pt x="2824" y="9244"/>
                  </a:cubicBezTo>
                  <a:cubicBezTo>
                    <a:pt x="2835" y="9244"/>
                    <a:pt x="2846" y="9243"/>
                    <a:pt x="2859" y="9240"/>
                  </a:cubicBezTo>
                  <a:cubicBezTo>
                    <a:pt x="2906" y="9216"/>
                    <a:pt x="2930" y="9157"/>
                    <a:pt x="2918" y="9109"/>
                  </a:cubicBezTo>
                  <a:cubicBezTo>
                    <a:pt x="2740" y="8682"/>
                    <a:pt x="2574" y="8243"/>
                    <a:pt x="2396" y="7828"/>
                  </a:cubicBezTo>
                  <a:cubicBezTo>
                    <a:pt x="2183" y="7318"/>
                    <a:pt x="1946" y="6832"/>
                    <a:pt x="1697" y="6346"/>
                  </a:cubicBezTo>
                  <a:cubicBezTo>
                    <a:pt x="1293" y="4685"/>
                    <a:pt x="878" y="3025"/>
                    <a:pt x="487" y="1364"/>
                  </a:cubicBezTo>
                  <a:lnTo>
                    <a:pt x="451" y="1198"/>
                  </a:lnTo>
                  <a:cubicBezTo>
                    <a:pt x="356" y="795"/>
                    <a:pt x="262" y="392"/>
                    <a:pt x="167" y="0"/>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0" name="Google Shape;2975;p72">
              <a:extLst>
                <a:ext uri="{FF2B5EF4-FFF2-40B4-BE49-F238E27FC236}">
                  <a16:creationId xmlns:a16="http://schemas.microsoft.com/office/drawing/2014/main" id="{A0787BF3-6CF5-E292-1A9B-51B85D1259A1}"/>
                </a:ext>
              </a:extLst>
            </p:cNvPr>
            <p:cNvSpPr/>
            <p:nvPr/>
          </p:nvSpPr>
          <p:spPr>
            <a:xfrm>
              <a:off x="5058925" y="3171800"/>
              <a:ext cx="85525" cy="270500"/>
            </a:xfrm>
            <a:custGeom>
              <a:avLst/>
              <a:gdLst/>
              <a:ahLst/>
              <a:cxnLst/>
              <a:rect l="l" t="t" r="r" b="b"/>
              <a:pathLst>
                <a:path w="3421" h="10820" extrusionOk="0">
                  <a:moveTo>
                    <a:pt x="3421" y="0"/>
                  </a:moveTo>
                  <a:cubicBezTo>
                    <a:pt x="3409" y="12"/>
                    <a:pt x="3385" y="24"/>
                    <a:pt x="3373" y="47"/>
                  </a:cubicBezTo>
                  <a:cubicBezTo>
                    <a:pt x="2982" y="2004"/>
                    <a:pt x="2780" y="4021"/>
                    <a:pt x="2187" y="5930"/>
                  </a:cubicBezTo>
                  <a:cubicBezTo>
                    <a:pt x="2033" y="6405"/>
                    <a:pt x="1867" y="6879"/>
                    <a:pt x="1713" y="7342"/>
                  </a:cubicBezTo>
                  <a:cubicBezTo>
                    <a:pt x="1547" y="7804"/>
                    <a:pt x="1369" y="8243"/>
                    <a:pt x="1203" y="8706"/>
                  </a:cubicBezTo>
                  <a:cubicBezTo>
                    <a:pt x="977" y="9405"/>
                    <a:pt x="562" y="10046"/>
                    <a:pt x="88" y="10615"/>
                  </a:cubicBezTo>
                  <a:cubicBezTo>
                    <a:pt x="0" y="10692"/>
                    <a:pt x="65" y="10819"/>
                    <a:pt x="150" y="10819"/>
                  </a:cubicBezTo>
                  <a:cubicBezTo>
                    <a:pt x="157" y="10819"/>
                    <a:pt x="164" y="10819"/>
                    <a:pt x="171" y="10817"/>
                  </a:cubicBezTo>
                  <a:cubicBezTo>
                    <a:pt x="669" y="10295"/>
                    <a:pt x="1061" y="9619"/>
                    <a:pt x="1381" y="8860"/>
                  </a:cubicBezTo>
                  <a:cubicBezTo>
                    <a:pt x="2614" y="6061"/>
                    <a:pt x="3017" y="3001"/>
                    <a:pt x="3421" y="0"/>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1" name="Google Shape;2976;p72">
              <a:extLst>
                <a:ext uri="{FF2B5EF4-FFF2-40B4-BE49-F238E27FC236}">
                  <a16:creationId xmlns:a16="http://schemas.microsoft.com/office/drawing/2014/main" id="{26739924-77E3-9388-B1CE-138B2B718F99}"/>
                </a:ext>
              </a:extLst>
            </p:cNvPr>
            <p:cNvSpPr/>
            <p:nvPr/>
          </p:nvSpPr>
          <p:spPr>
            <a:xfrm>
              <a:off x="4943400" y="3033325"/>
              <a:ext cx="74750" cy="297750"/>
            </a:xfrm>
            <a:custGeom>
              <a:avLst/>
              <a:gdLst/>
              <a:ahLst/>
              <a:cxnLst/>
              <a:rect l="l" t="t" r="r" b="b"/>
              <a:pathLst>
                <a:path w="2990" h="11910" extrusionOk="0">
                  <a:moveTo>
                    <a:pt x="131" y="0"/>
                  </a:moveTo>
                  <a:cubicBezTo>
                    <a:pt x="60" y="12"/>
                    <a:pt x="0" y="60"/>
                    <a:pt x="0" y="131"/>
                  </a:cubicBezTo>
                  <a:cubicBezTo>
                    <a:pt x="487" y="3013"/>
                    <a:pt x="1222" y="5859"/>
                    <a:pt x="1934" y="8706"/>
                  </a:cubicBezTo>
                  <a:cubicBezTo>
                    <a:pt x="2123" y="9489"/>
                    <a:pt x="2289" y="10271"/>
                    <a:pt x="2432" y="11066"/>
                  </a:cubicBezTo>
                  <a:cubicBezTo>
                    <a:pt x="2513" y="11251"/>
                    <a:pt x="2492" y="11909"/>
                    <a:pt x="2722" y="11909"/>
                  </a:cubicBezTo>
                  <a:cubicBezTo>
                    <a:pt x="2728" y="11909"/>
                    <a:pt x="2734" y="11909"/>
                    <a:pt x="2740" y="11908"/>
                  </a:cubicBezTo>
                  <a:cubicBezTo>
                    <a:pt x="2989" y="11849"/>
                    <a:pt x="2752" y="11410"/>
                    <a:pt x="2776" y="11220"/>
                  </a:cubicBezTo>
                  <a:cubicBezTo>
                    <a:pt x="2645" y="10331"/>
                    <a:pt x="2479" y="9441"/>
                    <a:pt x="2289" y="8552"/>
                  </a:cubicBezTo>
                  <a:cubicBezTo>
                    <a:pt x="1768" y="6405"/>
                    <a:pt x="1234" y="4270"/>
                    <a:pt x="724" y="2123"/>
                  </a:cubicBezTo>
                  <a:cubicBezTo>
                    <a:pt x="605" y="1590"/>
                    <a:pt x="475" y="1068"/>
                    <a:pt x="356" y="546"/>
                  </a:cubicBezTo>
                  <a:cubicBezTo>
                    <a:pt x="273" y="380"/>
                    <a:pt x="356" y="48"/>
                    <a:pt x="131" y="0"/>
                  </a:cubicBezTo>
                  <a:close/>
                </a:path>
              </a:pathLst>
            </a:custGeom>
            <a:solidFill>
              <a:srgbClr val="26685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2" name="Google Shape;2977;p72">
              <a:extLst>
                <a:ext uri="{FF2B5EF4-FFF2-40B4-BE49-F238E27FC236}">
                  <a16:creationId xmlns:a16="http://schemas.microsoft.com/office/drawing/2014/main" id="{090D0ED3-CB4A-8373-19D5-9381687EC252}"/>
                </a:ext>
              </a:extLst>
            </p:cNvPr>
            <p:cNvSpPr/>
            <p:nvPr/>
          </p:nvSpPr>
          <p:spPr>
            <a:xfrm>
              <a:off x="4984750" y="3206525"/>
              <a:ext cx="37850" cy="76900"/>
            </a:xfrm>
            <a:custGeom>
              <a:avLst/>
              <a:gdLst/>
              <a:ahLst/>
              <a:cxnLst/>
              <a:rect l="l" t="t" r="r" b="b"/>
              <a:pathLst>
                <a:path w="1514" h="3076" extrusionOk="0">
                  <a:moveTo>
                    <a:pt x="139" y="1"/>
                  </a:moveTo>
                  <a:cubicBezTo>
                    <a:pt x="70" y="1"/>
                    <a:pt x="1" y="80"/>
                    <a:pt x="66" y="153"/>
                  </a:cubicBezTo>
                  <a:cubicBezTo>
                    <a:pt x="351" y="782"/>
                    <a:pt x="635" y="1422"/>
                    <a:pt x="896" y="2062"/>
                  </a:cubicBezTo>
                  <a:cubicBezTo>
                    <a:pt x="979" y="2264"/>
                    <a:pt x="1062" y="2466"/>
                    <a:pt x="1157" y="2667"/>
                  </a:cubicBezTo>
                  <a:cubicBezTo>
                    <a:pt x="1235" y="2778"/>
                    <a:pt x="1250" y="3075"/>
                    <a:pt x="1407" y="3075"/>
                  </a:cubicBezTo>
                  <a:cubicBezTo>
                    <a:pt x="1418" y="3075"/>
                    <a:pt x="1429" y="3074"/>
                    <a:pt x="1442" y="3071"/>
                  </a:cubicBezTo>
                  <a:cubicBezTo>
                    <a:pt x="1489" y="3047"/>
                    <a:pt x="1513" y="2988"/>
                    <a:pt x="1501" y="2940"/>
                  </a:cubicBezTo>
                  <a:cubicBezTo>
                    <a:pt x="1323" y="2513"/>
                    <a:pt x="1157" y="2074"/>
                    <a:pt x="979" y="1659"/>
                  </a:cubicBezTo>
                  <a:cubicBezTo>
                    <a:pt x="754" y="1114"/>
                    <a:pt x="481" y="580"/>
                    <a:pt x="220" y="58"/>
                  </a:cubicBezTo>
                  <a:cubicBezTo>
                    <a:pt x="202" y="17"/>
                    <a:pt x="170" y="1"/>
                    <a:pt x="139" y="1"/>
                  </a:cubicBezTo>
                  <a:close/>
                </a:path>
              </a:pathLst>
            </a:custGeom>
            <a:solidFill>
              <a:srgbClr val="26685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3" name="Google Shape;2978;p72">
              <a:extLst>
                <a:ext uri="{FF2B5EF4-FFF2-40B4-BE49-F238E27FC236}">
                  <a16:creationId xmlns:a16="http://schemas.microsoft.com/office/drawing/2014/main" id="{F1226C46-B466-368C-C8E9-ACEE07FEB97E}"/>
                </a:ext>
              </a:extLst>
            </p:cNvPr>
            <p:cNvSpPr/>
            <p:nvPr/>
          </p:nvSpPr>
          <p:spPr>
            <a:xfrm>
              <a:off x="4930050" y="3041575"/>
              <a:ext cx="14550" cy="36550"/>
            </a:xfrm>
            <a:custGeom>
              <a:avLst/>
              <a:gdLst/>
              <a:ahLst/>
              <a:cxnLst/>
              <a:rect l="l" t="t" r="r" b="b"/>
              <a:pathLst>
                <a:path w="582" h="1462" extrusionOk="0">
                  <a:moveTo>
                    <a:pt x="244" y="0"/>
                  </a:moveTo>
                  <a:cubicBezTo>
                    <a:pt x="238" y="0"/>
                    <a:pt x="232" y="1"/>
                    <a:pt x="226" y="2"/>
                  </a:cubicBezTo>
                  <a:cubicBezTo>
                    <a:pt x="1" y="38"/>
                    <a:pt x="179" y="536"/>
                    <a:pt x="167" y="714"/>
                  </a:cubicBezTo>
                  <a:cubicBezTo>
                    <a:pt x="225" y="855"/>
                    <a:pt x="179" y="1461"/>
                    <a:pt x="340" y="1461"/>
                  </a:cubicBezTo>
                  <a:cubicBezTo>
                    <a:pt x="341" y="1461"/>
                    <a:pt x="343" y="1461"/>
                    <a:pt x="345" y="1461"/>
                  </a:cubicBezTo>
                  <a:cubicBezTo>
                    <a:pt x="582" y="1461"/>
                    <a:pt x="285" y="323"/>
                    <a:pt x="333" y="97"/>
                  </a:cubicBezTo>
                  <a:cubicBezTo>
                    <a:pt x="333" y="44"/>
                    <a:pt x="295" y="0"/>
                    <a:pt x="244" y="0"/>
                  </a:cubicBezTo>
                  <a:close/>
                </a:path>
              </a:pathLst>
            </a:custGeom>
            <a:solidFill>
              <a:srgbClr val="26685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4" name="Google Shape;2979;p72">
              <a:extLst>
                <a:ext uri="{FF2B5EF4-FFF2-40B4-BE49-F238E27FC236}">
                  <a16:creationId xmlns:a16="http://schemas.microsoft.com/office/drawing/2014/main" id="{002F4C5E-6CD3-E90D-001D-5734476C63B5}"/>
                </a:ext>
              </a:extLst>
            </p:cNvPr>
            <p:cNvSpPr/>
            <p:nvPr/>
          </p:nvSpPr>
          <p:spPr>
            <a:xfrm>
              <a:off x="4910475" y="3052875"/>
              <a:ext cx="13375" cy="36525"/>
            </a:xfrm>
            <a:custGeom>
              <a:avLst/>
              <a:gdLst/>
              <a:ahLst/>
              <a:cxnLst/>
              <a:rect l="l" t="t" r="r" b="b"/>
              <a:pathLst>
                <a:path w="535" h="1461" extrusionOk="0">
                  <a:moveTo>
                    <a:pt x="208" y="1"/>
                  </a:moveTo>
                  <a:cubicBezTo>
                    <a:pt x="206" y="1"/>
                    <a:pt x="204" y="1"/>
                    <a:pt x="203" y="1"/>
                  </a:cubicBezTo>
                  <a:cubicBezTo>
                    <a:pt x="1" y="37"/>
                    <a:pt x="191" y="582"/>
                    <a:pt x="167" y="748"/>
                  </a:cubicBezTo>
                  <a:cubicBezTo>
                    <a:pt x="213" y="899"/>
                    <a:pt x="157" y="1461"/>
                    <a:pt x="345" y="1461"/>
                  </a:cubicBezTo>
                  <a:cubicBezTo>
                    <a:pt x="349" y="1461"/>
                    <a:pt x="353" y="1460"/>
                    <a:pt x="357" y="1460"/>
                  </a:cubicBezTo>
                  <a:cubicBezTo>
                    <a:pt x="535" y="1401"/>
                    <a:pt x="357" y="914"/>
                    <a:pt x="380" y="748"/>
                  </a:cubicBezTo>
                  <a:cubicBezTo>
                    <a:pt x="333" y="596"/>
                    <a:pt x="380" y="1"/>
                    <a:pt x="208" y="1"/>
                  </a:cubicBezTo>
                  <a:close/>
                </a:path>
              </a:pathLst>
            </a:custGeom>
            <a:solidFill>
              <a:srgbClr val="26685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5" name="Google Shape;2980;p72">
              <a:extLst>
                <a:ext uri="{FF2B5EF4-FFF2-40B4-BE49-F238E27FC236}">
                  <a16:creationId xmlns:a16="http://schemas.microsoft.com/office/drawing/2014/main" id="{4A2FC15E-B059-DCE8-410F-2520562AE936}"/>
                </a:ext>
              </a:extLst>
            </p:cNvPr>
            <p:cNvSpPr/>
            <p:nvPr/>
          </p:nvSpPr>
          <p:spPr>
            <a:xfrm>
              <a:off x="4876100" y="3054925"/>
              <a:ext cx="14700" cy="33575"/>
            </a:xfrm>
            <a:custGeom>
              <a:avLst/>
              <a:gdLst/>
              <a:ahLst/>
              <a:cxnLst/>
              <a:rect l="l" t="t" r="r" b="b"/>
              <a:pathLst>
                <a:path w="588" h="1343" extrusionOk="0">
                  <a:moveTo>
                    <a:pt x="208" y="0"/>
                  </a:moveTo>
                  <a:cubicBezTo>
                    <a:pt x="202" y="0"/>
                    <a:pt x="196" y="1"/>
                    <a:pt x="190" y="2"/>
                  </a:cubicBezTo>
                  <a:cubicBezTo>
                    <a:pt x="0" y="38"/>
                    <a:pt x="214" y="536"/>
                    <a:pt x="190" y="702"/>
                  </a:cubicBezTo>
                  <a:cubicBezTo>
                    <a:pt x="237" y="844"/>
                    <a:pt x="178" y="1342"/>
                    <a:pt x="356" y="1342"/>
                  </a:cubicBezTo>
                  <a:cubicBezTo>
                    <a:pt x="358" y="1343"/>
                    <a:pt x="361" y="1343"/>
                    <a:pt x="363" y="1343"/>
                  </a:cubicBezTo>
                  <a:cubicBezTo>
                    <a:pt x="587" y="1343"/>
                    <a:pt x="320" y="273"/>
                    <a:pt x="308" y="97"/>
                  </a:cubicBezTo>
                  <a:cubicBezTo>
                    <a:pt x="298" y="44"/>
                    <a:pt x="259" y="0"/>
                    <a:pt x="208" y="0"/>
                  </a:cubicBezTo>
                  <a:close/>
                </a:path>
              </a:pathLst>
            </a:custGeom>
            <a:solidFill>
              <a:srgbClr val="26685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6" name="Google Shape;2981;p72">
              <a:extLst>
                <a:ext uri="{FF2B5EF4-FFF2-40B4-BE49-F238E27FC236}">
                  <a16:creationId xmlns:a16="http://schemas.microsoft.com/office/drawing/2014/main" id="{AEF28657-AAC9-AF64-1195-61C9EA9700FE}"/>
                </a:ext>
              </a:extLst>
            </p:cNvPr>
            <p:cNvSpPr/>
            <p:nvPr/>
          </p:nvSpPr>
          <p:spPr>
            <a:xfrm>
              <a:off x="4853850" y="3053925"/>
              <a:ext cx="9525" cy="32500"/>
            </a:xfrm>
            <a:custGeom>
              <a:avLst/>
              <a:gdLst/>
              <a:ahLst/>
              <a:cxnLst/>
              <a:rect l="l" t="t" r="r" b="b"/>
              <a:pathLst>
                <a:path w="381" h="1300" extrusionOk="0">
                  <a:moveTo>
                    <a:pt x="221" y="1"/>
                  </a:moveTo>
                  <a:cubicBezTo>
                    <a:pt x="13" y="1"/>
                    <a:pt x="118" y="537"/>
                    <a:pt x="95" y="683"/>
                  </a:cubicBezTo>
                  <a:cubicBezTo>
                    <a:pt x="119" y="825"/>
                    <a:pt x="1" y="1287"/>
                    <a:pt x="190" y="1299"/>
                  </a:cubicBezTo>
                  <a:cubicBezTo>
                    <a:pt x="380" y="1264"/>
                    <a:pt x="261" y="860"/>
                    <a:pt x="285" y="718"/>
                  </a:cubicBezTo>
                  <a:cubicBezTo>
                    <a:pt x="285" y="528"/>
                    <a:pt x="273" y="339"/>
                    <a:pt x="297" y="149"/>
                  </a:cubicBezTo>
                  <a:cubicBezTo>
                    <a:pt x="321" y="101"/>
                    <a:pt x="309" y="42"/>
                    <a:pt x="261" y="6"/>
                  </a:cubicBezTo>
                  <a:cubicBezTo>
                    <a:pt x="247" y="2"/>
                    <a:pt x="233" y="1"/>
                    <a:pt x="221" y="1"/>
                  </a:cubicBezTo>
                  <a:close/>
                </a:path>
              </a:pathLst>
            </a:custGeom>
            <a:solidFill>
              <a:srgbClr val="26685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7" name="Google Shape;2982;p72">
              <a:extLst>
                <a:ext uri="{FF2B5EF4-FFF2-40B4-BE49-F238E27FC236}">
                  <a16:creationId xmlns:a16="http://schemas.microsoft.com/office/drawing/2014/main" id="{79D99864-A616-7925-DAB9-EE90F7549822}"/>
                </a:ext>
              </a:extLst>
            </p:cNvPr>
            <p:cNvSpPr/>
            <p:nvPr/>
          </p:nvSpPr>
          <p:spPr>
            <a:xfrm>
              <a:off x="4826875" y="3034800"/>
              <a:ext cx="7125" cy="43325"/>
            </a:xfrm>
            <a:custGeom>
              <a:avLst/>
              <a:gdLst/>
              <a:ahLst/>
              <a:cxnLst/>
              <a:rect l="l" t="t" r="r" b="b"/>
              <a:pathLst>
                <a:path w="285" h="1733" extrusionOk="0">
                  <a:moveTo>
                    <a:pt x="131" y="1"/>
                  </a:moveTo>
                  <a:cubicBezTo>
                    <a:pt x="71" y="1"/>
                    <a:pt x="24" y="60"/>
                    <a:pt x="48" y="119"/>
                  </a:cubicBezTo>
                  <a:cubicBezTo>
                    <a:pt x="60" y="321"/>
                    <a:pt x="60" y="534"/>
                    <a:pt x="60" y="748"/>
                  </a:cubicBezTo>
                  <a:cubicBezTo>
                    <a:pt x="60" y="961"/>
                    <a:pt x="60" y="1175"/>
                    <a:pt x="60" y="1388"/>
                  </a:cubicBezTo>
                  <a:cubicBezTo>
                    <a:pt x="71" y="1507"/>
                    <a:pt x="0" y="1720"/>
                    <a:pt x="166" y="1732"/>
                  </a:cubicBezTo>
                  <a:cubicBezTo>
                    <a:pt x="237" y="1720"/>
                    <a:pt x="285" y="1673"/>
                    <a:pt x="285" y="1614"/>
                  </a:cubicBezTo>
                  <a:cubicBezTo>
                    <a:pt x="285" y="1400"/>
                    <a:pt x="273" y="1187"/>
                    <a:pt x="261" y="985"/>
                  </a:cubicBezTo>
                  <a:cubicBezTo>
                    <a:pt x="249" y="771"/>
                    <a:pt x="237" y="558"/>
                    <a:pt x="226" y="344"/>
                  </a:cubicBezTo>
                  <a:cubicBezTo>
                    <a:pt x="226" y="273"/>
                    <a:pt x="226" y="202"/>
                    <a:pt x="214" y="143"/>
                  </a:cubicBezTo>
                  <a:cubicBezTo>
                    <a:pt x="214" y="84"/>
                    <a:pt x="202" y="1"/>
                    <a:pt x="131" y="1"/>
                  </a:cubicBezTo>
                  <a:close/>
                </a:path>
              </a:pathLst>
            </a:custGeom>
            <a:solidFill>
              <a:srgbClr val="26685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8" name="Google Shape;2983;p72">
              <a:extLst>
                <a:ext uri="{FF2B5EF4-FFF2-40B4-BE49-F238E27FC236}">
                  <a16:creationId xmlns:a16="http://schemas.microsoft.com/office/drawing/2014/main" id="{55F20D34-CF5D-1A94-9756-CACA2A54CC51}"/>
                </a:ext>
              </a:extLst>
            </p:cNvPr>
            <p:cNvSpPr/>
            <p:nvPr/>
          </p:nvSpPr>
          <p:spPr>
            <a:xfrm>
              <a:off x="4811375" y="3027725"/>
              <a:ext cx="98850" cy="426100"/>
            </a:xfrm>
            <a:custGeom>
              <a:avLst/>
              <a:gdLst/>
              <a:ahLst/>
              <a:cxnLst/>
              <a:rect l="l" t="t" r="r" b="b"/>
              <a:pathLst>
                <a:path w="3954" h="17044" extrusionOk="0">
                  <a:moveTo>
                    <a:pt x="394" y="1"/>
                  </a:moveTo>
                  <a:cubicBezTo>
                    <a:pt x="96" y="1"/>
                    <a:pt x="1" y="1645"/>
                    <a:pt x="75" y="1814"/>
                  </a:cubicBezTo>
                  <a:cubicBezTo>
                    <a:pt x="336" y="4648"/>
                    <a:pt x="680" y="7483"/>
                    <a:pt x="1024" y="10306"/>
                  </a:cubicBezTo>
                  <a:cubicBezTo>
                    <a:pt x="1154" y="11385"/>
                    <a:pt x="1225" y="12476"/>
                    <a:pt x="1379" y="13543"/>
                  </a:cubicBezTo>
                  <a:cubicBezTo>
                    <a:pt x="1486" y="14469"/>
                    <a:pt x="1783" y="15370"/>
                    <a:pt x="2435" y="16058"/>
                  </a:cubicBezTo>
                  <a:cubicBezTo>
                    <a:pt x="2583" y="16248"/>
                    <a:pt x="3412" y="17044"/>
                    <a:pt x="3723" y="17044"/>
                  </a:cubicBezTo>
                  <a:cubicBezTo>
                    <a:pt x="3760" y="17044"/>
                    <a:pt x="3790" y="17032"/>
                    <a:pt x="3811" y="17007"/>
                  </a:cubicBezTo>
                  <a:cubicBezTo>
                    <a:pt x="3953" y="16805"/>
                    <a:pt x="3372" y="16580"/>
                    <a:pt x="3253" y="16426"/>
                  </a:cubicBezTo>
                  <a:cubicBezTo>
                    <a:pt x="2933" y="16165"/>
                    <a:pt x="2660" y="15856"/>
                    <a:pt x="2423" y="15512"/>
                  </a:cubicBezTo>
                  <a:cubicBezTo>
                    <a:pt x="1450" y="14148"/>
                    <a:pt x="1617" y="11634"/>
                    <a:pt x="1344" y="9950"/>
                  </a:cubicBezTo>
                  <a:cubicBezTo>
                    <a:pt x="1083" y="6985"/>
                    <a:pt x="502" y="4031"/>
                    <a:pt x="336" y="1054"/>
                  </a:cubicBezTo>
                  <a:cubicBezTo>
                    <a:pt x="336" y="722"/>
                    <a:pt x="419" y="402"/>
                    <a:pt x="514" y="82"/>
                  </a:cubicBezTo>
                  <a:cubicBezTo>
                    <a:pt x="470" y="26"/>
                    <a:pt x="431" y="1"/>
                    <a:pt x="394" y="1"/>
                  </a:cubicBezTo>
                  <a:close/>
                </a:path>
              </a:pathLst>
            </a:custGeom>
            <a:solidFill>
              <a:srgbClr val="26685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9" name="Google Shape;2984;p72">
              <a:extLst>
                <a:ext uri="{FF2B5EF4-FFF2-40B4-BE49-F238E27FC236}">
                  <a16:creationId xmlns:a16="http://schemas.microsoft.com/office/drawing/2014/main" id="{AFC17317-A709-54E7-00A3-BDAA0FB8D9B6}"/>
                </a:ext>
              </a:extLst>
            </p:cNvPr>
            <p:cNvSpPr/>
            <p:nvPr/>
          </p:nvSpPr>
          <p:spPr>
            <a:xfrm>
              <a:off x="5058800" y="3171800"/>
              <a:ext cx="89225" cy="270650"/>
            </a:xfrm>
            <a:custGeom>
              <a:avLst/>
              <a:gdLst/>
              <a:ahLst/>
              <a:cxnLst/>
              <a:rect l="l" t="t" r="r" b="b"/>
              <a:pathLst>
                <a:path w="3569" h="10826" extrusionOk="0">
                  <a:moveTo>
                    <a:pt x="3473" y="0"/>
                  </a:moveTo>
                  <a:cubicBezTo>
                    <a:pt x="3438" y="0"/>
                    <a:pt x="3390" y="12"/>
                    <a:pt x="3378" y="47"/>
                  </a:cubicBezTo>
                  <a:cubicBezTo>
                    <a:pt x="2987" y="2016"/>
                    <a:pt x="2773" y="4033"/>
                    <a:pt x="2192" y="5954"/>
                  </a:cubicBezTo>
                  <a:cubicBezTo>
                    <a:pt x="2192" y="5942"/>
                    <a:pt x="2192" y="5942"/>
                    <a:pt x="2192" y="5930"/>
                  </a:cubicBezTo>
                  <a:cubicBezTo>
                    <a:pt x="2038" y="6405"/>
                    <a:pt x="1872" y="6879"/>
                    <a:pt x="1718" y="7342"/>
                  </a:cubicBezTo>
                  <a:cubicBezTo>
                    <a:pt x="1552" y="7804"/>
                    <a:pt x="1374" y="8243"/>
                    <a:pt x="1208" y="8706"/>
                  </a:cubicBezTo>
                  <a:cubicBezTo>
                    <a:pt x="982" y="9405"/>
                    <a:pt x="567" y="10046"/>
                    <a:pt x="93" y="10615"/>
                  </a:cubicBezTo>
                  <a:cubicBezTo>
                    <a:pt x="0" y="10699"/>
                    <a:pt x="67" y="10826"/>
                    <a:pt x="158" y="10826"/>
                  </a:cubicBezTo>
                  <a:cubicBezTo>
                    <a:pt x="183" y="10826"/>
                    <a:pt x="210" y="10816"/>
                    <a:pt x="235" y="10793"/>
                  </a:cubicBezTo>
                  <a:cubicBezTo>
                    <a:pt x="579" y="10425"/>
                    <a:pt x="864" y="10010"/>
                    <a:pt x="1113" y="9583"/>
                  </a:cubicBezTo>
                  <a:cubicBezTo>
                    <a:pt x="1350" y="9156"/>
                    <a:pt x="1504" y="8694"/>
                    <a:pt x="1694" y="8243"/>
                  </a:cubicBezTo>
                  <a:cubicBezTo>
                    <a:pt x="1789" y="8018"/>
                    <a:pt x="1872" y="7792"/>
                    <a:pt x="1955" y="7567"/>
                  </a:cubicBezTo>
                  <a:cubicBezTo>
                    <a:pt x="2157" y="6986"/>
                    <a:pt x="2370" y="6393"/>
                    <a:pt x="2548" y="5800"/>
                  </a:cubicBezTo>
                  <a:cubicBezTo>
                    <a:pt x="2845" y="4709"/>
                    <a:pt x="3034" y="3594"/>
                    <a:pt x="3212" y="2479"/>
                  </a:cubicBezTo>
                  <a:cubicBezTo>
                    <a:pt x="3307" y="1827"/>
                    <a:pt x="3390" y="1186"/>
                    <a:pt x="3485" y="534"/>
                  </a:cubicBezTo>
                  <a:cubicBezTo>
                    <a:pt x="3497" y="427"/>
                    <a:pt x="3509" y="320"/>
                    <a:pt x="3521" y="214"/>
                  </a:cubicBezTo>
                  <a:cubicBezTo>
                    <a:pt x="3532" y="142"/>
                    <a:pt x="3568" y="36"/>
                    <a:pt x="3473" y="0"/>
                  </a:cubicBezTo>
                  <a:close/>
                </a:path>
              </a:pathLst>
            </a:custGeom>
            <a:solidFill>
              <a:srgbClr val="26685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0" name="Google Shape;2985;p72">
              <a:extLst>
                <a:ext uri="{FF2B5EF4-FFF2-40B4-BE49-F238E27FC236}">
                  <a16:creationId xmlns:a16="http://schemas.microsoft.com/office/drawing/2014/main" id="{4732B1F0-B8EC-40D3-C8E6-7EA34CC0156C}"/>
                </a:ext>
              </a:extLst>
            </p:cNvPr>
            <p:cNvSpPr/>
            <p:nvPr/>
          </p:nvSpPr>
          <p:spPr>
            <a:xfrm>
              <a:off x="4819750" y="2903975"/>
              <a:ext cx="335975" cy="572525"/>
            </a:xfrm>
            <a:custGeom>
              <a:avLst/>
              <a:gdLst/>
              <a:ahLst/>
              <a:cxnLst/>
              <a:rect l="l" t="t" r="r" b="b"/>
              <a:pathLst>
                <a:path w="13439" h="22901" extrusionOk="0">
                  <a:moveTo>
                    <a:pt x="1579" y="6008"/>
                  </a:moveTo>
                  <a:cubicBezTo>
                    <a:pt x="1593" y="6008"/>
                    <a:pt x="1609" y="6011"/>
                    <a:pt x="1625" y="6016"/>
                  </a:cubicBezTo>
                  <a:cubicBezTo>
                    <a:pt x="1673" y="6040"/>
                    <a:pt x="1685" y="6099"/>
                    <a:pt x="1661" y="6147"/>
                  </a:cubicBezTo>
                  <a:cubicBezTo>
                    <a:pt x="1637" y="6337"/>
                    <a:pt x="1649" y="6526"/>
                    <a:pt x="1649" y="6716"/>
                  </a:cubicBezTo>
                  <a:cubicBezTo>
                    <a:pt x="1625" y="6858"/>
                    <a:pt x="1744" y="7262"/>
                    <a:pt x="1554" y="7297"/>
                  </a:cubicBezTo>
                  <a:cubicBezTo>
                    <a:pt x="1365" y="7285"/>
                    <a:pt x="1483" y="6823"/>
                    <a:pt x="1459" y="6681"/>
                  </a:cubicBezTo>
                  <a:cubicBezTo>
                    <a:pt x="1482" y="6536"/>
                    <a:pt x="1379" y="6008"/>
                    <a:pt x="1579" y="6008"/>
                  </a:cubicBezTo>
                  <a:close/>
                  <a:moveTo>
                    <a:pt x="3837" y="5957"/>
                  </a:moveTo>
                  <a:cubicBezTo>
                    <a:pt x="4009" y="5957"/>
                    <a:pt x="3962" y="6552"/>
                    <a:pt x="4009" y="6704"/>
                  </a:cubicBezTo>
                  <a:cubicBezTo>
                    <a:pt x="3986" y="6870"/>
                    <a:pt x="4164" y="7357"/>
                    <a:pt x="3986" y="7416"/>
                  </a:cubicBezTo>
                  <a:cubicBezTo>
                    <a:pt x="3982" y="7416"/>
                    <a:pt x="3978" y="7417"/>
                    <a:pt x="3974" y="7417"/>
                  </a:cubicBezTo>
                  <a:cubicBezTo>
                    <a:pt x="3786" y="7417"/>
                    <a:pt x="3842" y="6855"/>
                    <a:pt x="3796" y="6704"/>
                  </a:cubicBezTo>
                  <a:cubicBezTo>
                    <a:pt x="3820" y="6538"/>
                    <a:pt x="3630" y="5993"/>
                    <a:pt x="3832" y="5957"/>
                  </a:cubicBezTo>
                  <a:cubicBezTo>
                    <a:pt x="3833" y="5957"/>
                    <a:pt x="3835" y="5957"/>
                    <a:pt x="3837" y="5957"/>
                  </a:cubicBezTo>
                  <a:close/>
                  <a:moveTo>
                    <a:pt x="9576" y="0"/>
                  </a:moveTo>
                  <a:cubicBezTo>
                    <a:pt x="9124" y="0"/>
                    <a:pt x="8666" y="134"/>
                    <a:pt x="8220" y="406"/>
                  </a:cubicBezTo>
                  <a:cubicBezTo>
                    <a:pt x="8078" y="869"/>
                    <a:pt x="7923" y="1308"/>
                    <a:pt x="7769" y="1747"/>
                  </a:cubicBezTo>
                  <a:cubicBezTo>
                    <a:pt x="7307" y="2850"/>
                    <a:pt x="6595" y="3929"/>
                    <a:pt x="5682" y="4747"/>
                  </a:cubicBezTo>
                  <a:cubicBezTo>
                    <a:pt x="5622" y="4937"/>
                    <a:pt x="5563" y="5127"/>
                    <a:pt x="5516" y="5317"/>
                  </a:cubicBezTo>
                  <a:cubicBezTo>
                    <a:pt x="5456" y="5518"/>
                    <a:pt x="5397" y="5720"/>
                    <a:pt x="5350" y="5933"/>
                  </a:cubicBezTo>
                  <a:cubicBezTo>
                    <a:pt x="5445" y="6325"/>
                    <a:pt x="5539" y="6728"/>
                    <a:pt x="5634" y="7131"/>
                  </a:cubicBezTo>
                  <a:cubicBezTo>
                    <a:pt x="5646" y="7179"/>
                    <a:pt x="5658" y="7238"/>
                    <a:pt x="5670" y="7297"/>
                  </a:cubicBezTo>
                  <a:cubicBezTo>
                    <a:pt x="6061" y="8958"/>
                    <a:pt x="6476" y="10618"/>
                    <a:pt x="6880" y="12279"/>
                  </a:cubicBezTo>
                  <a:cubicBezTo>
                    <a:pt x="7129" y="12765"/>
                    <a:pt x="7366" y="13251"/>
                    <a:pt x="7579" y="13761"/>
                  </a:cubicBezTo>
                  <a:cubicBezTo>
                    <a:pt x="7757" y="14176"/>
                    <a:pt x="7923" y="14615"/>
                    <a:pt x="8101" y="15042"/>
                  </a:cubicBezTo>
                  <a:cubicBezTo>
                    <a:pt x="8113" y="15090"/>
                    <a:pt x="8089" y="15149"/>
                    <a:pt x="8042" y="15173"/>
                  </a:cubicBezTo>
                  <a:cubicBezTo>
                    <a:pt x="8029" y="15176"/>
                    <a:pt x="8018" y="15177"/>
                    <a:pt x="8007" y="15177"/>
                  </a:cubicBezTo>
                  <a:cubicBezTo>
                    <a:pt x="7850" y="15177"/>
                    <a:pt x="7835" y="14880"/>
                    <a:pt x="7757" y="14769"/>
                  </a:cubicBezTo>
                  <a:cubicBezTo>
                    <a:pt x="7662" y="14568"/>
                    <a:pt x="7579" y="14366"/>
                    <a:pt x="7496" y="14164"/>
                  </a:cubicBezTo>
                  <a:cubicBezTo>
                    <a:pt x="7378" y="13856"/>
                    <a:pt x="7247" y="13560"/>
                    <a:pt x="7117" y="13263"/>
                  </a:cubicBezTo>
                  <a:lnTo>
                    <a:pt x="7117" y="13263"/>
                  </a:lnTo>
                  <a:cubicBezTo>
                    <a:pt x="7152" y="13417"/>
                    <a:pt x="7188" y="13571"/>
                    <a:pt x="7235" y="13726"/>
                  </a:cubicBezTo>
                  <a:cubicBezTo>
                    <a:pt x="7425" y="14615"/>
                    <a:pt x="7591" y="15505"/>
                    <a:pt x="7722" y="16394"/>
                  </a:cubicBezTo>
                  <a:cubicBezTo>
                    <a:pt x="7698" y="16584"/>
                    <a:pt x="7935" y="17023"/>
                    <a:pt x="7686" y="17082"/>
                  </a:cubicBezTo>
                  <a:cubicBezTo>
                    <a:pt x="7680" y="17083"/>
                    <a:pt x="7674" y="17083"/>
                    <a:pt x="7668" y="17083"/>
                  </a:cubicBezTo>
                  <a:cubicBezTo>
                    <a:pt x="7438" y="17083"/>
                    <a:pt x="7459" y="16425"/>
                    <a:pt x="7378" y="16240"/>
                  </a:cubicBezTo>
                  <a:cubicBezTo>
                    <a:pt x="7235" y="15445"/>
                    <a:pt x="7069" y="14663"/>
                    <a:pt x="6880" y="13880"/>
                  </a:cubicBezTo>
                  <a:cubicBezTo>
                    <a:pt x="6275" y="11460"/>
                    <a:pt x="5658" y="9041"/>
                    <a:pt x="5184" y="6597"/>
                  </a:cubicBezTo>
                  <a:cubicBezTo>
                    <a:pt x="5101" y="6171"/>
                    <a:pt x="5018" y="5744"/>
                    <a:pt x="4946" y="5317"/>
                  </a:cubicBezTo>
                  <a:cubicBezTo>
                    <a:pt x="4840" y="5376"/>
                    <a:pt x="4745" y="5447"/>
                    <a:pt x="4638" y="5506"/>
                  </a:cubicBezTo>
                  <a:cubicBezTo>
                    <a:pt x="4697" y="5506"/>
                    <a:pt x="4745" y="5542"/>
                    <a:pt x="4745" y="5601"/>
                  </a:cubicBezTo>
                  <a:cubicBezTo>
                    <a:pt x="4697" y="5827"/>
                    <a:pt x="4994" y="6965"/>
                    <a:pt x="4757" y="6965"/>
                  </a:cubicBezTo>
                  <a:cubicBezTo>
                    <a:pt x="4755" y="6965"/>
                    <a:pt x="4753" y="6965"/>
                    <a:pt x="4752" y="6965"/>
                  </a:cubicBezTo>
                  <a:cubicBezTo>
                    <a:pt x="4591" y="6965"/>
                    <a:pt x="4637" y="6359"/>
                    <a:pt x="4579" y="6218"/>
                  </a:cubicBezTo>
                  <a:cubicBezTo>
                    <a:pt x="4591" y="6064"/>
                    <a:pt x="4460" y="5672"/>
                    <a:pt x="4567" y="5542"/>
                  </a:cubicBezTo>
                  <a:lnTo>
                    <a:pt x="4567" y="5542"/>
                  </a:lnTo>
                  <a:cubicBezTo>
                    <a:pt x="3962" y="5874"/>
                    <a:pt x="3286" y="6087"/>
                    <a:pt x="2562" y="6135"/>
                  </a:cubicBezTo>
                  <a:cubicBezTo>
                    <a:pt x="2586" y="6346"/>
                    <a:pt x="2841" y="7381"/>
                    <a:pt x="2618" y="7381"/>
                  </a:cubicBezTo>
                  <a:cubicBezTo>
                    <a:pt x="2615" y="7381"/>
                    <a:pt x="2613" y="7381"/>
                    <a:pt x="2610" y="7380"/>
                  </a:cubicBezTo>
                  <a:cubicBezTo>
                    <a:pt x="2432" y="7380"/>
                    <a:pt x="2491" y="6882"/>
                    <a:pt x="2444" y="6740"/>
                  </a:cubicBezTo>
                  <a:cubicBezTo>
                    <a:pt x="2456" y="6621"/>
                    <a:pt x="2337" y="6289"/>
                    <a:pt x="2361" y="6123"/>
                  </a:cubicBezTo>
                  <a:cubicBezTo>
                    <a:pt x="1637" y="6076"/>
                    <a:pt x="961" y="5827"/>
                    <a:pt x="499" y="5388"/>
                  </a:cubicBezTo>
                  <a:lnTo>
                    <a:pt x="499" y="5388"/>
                  </a:lnTo>
                  <a:cubicBezTo>
                    <a:pt x="511" y="5447"/>
                    <a:pt x="511" y="5506"/>
                    <a:pt x="511" y="5577"/>
                  </a:cubicBezTo>
                  <a:cubicBezTo>
                    <a:pt x="522" y="5791"/>
                    <a:pt x="534" y="6004"/>
                    <a:pt x="546" y="6218"/>
                  </a:cubicBezTo>
                  <a:cubicBezTo>
                    <a:pt x="558" y="6420"/>
                    <a:pt x="570" y="6633"/>
                    <a:pt x="570" y="6847"/>
                  </a:cubicBezTo>
                  <a:cubicBezTo>
                    <a:pt x="570" y="6906"/>
                    <a:pt x="522" y="6953"/>
                    <a:pt x="451" y="6965"/>
                  </a:cubicBezTo>
                  <a:cubicBezTo>
                    <a:pt x="285" y="6953"/>
                    <a:pt x="356" y="6740"/>
                    <a:pt x="345" y="6621"/>
                  </a:cubicBezTo>
                  <a:cubicBezTo>
                    <a:pt x="345" y="6408"/>
                    <a:pt x="345" y="6194"/>
                    <a:pt x="345" y="5981"/>
                  </a:cubicBezTo>
                  <a:cubicBezTo>
                    <a:pt x="345" y="5767"/>
                    <a:pt x="345" y="5554"/>
                    <a:pt x="333" y="5352"/>
                  </a:cubicBezTo>
                  <a:cubicBezTo>
                    <a:pt x="321" y="5305"/>
                    <a:pt x="333" y="5269"/>
                    <a:pt x="368" y="5245"/>
                  </a:cubicBezTo>
                  <a:cubicBezTo>
                    <a:pt x="250" y="5127"/>
                    <a:pt x="155" y="4984"/>
                    <a:pt x="84" y="4818"/>
                  </a:cubicBezTo>
                  <a:cubicBezTo>
                    <a:pt x="72" y="4866"/>
                    <a:pt x="60" y="4913"/>
                    <a:pt x="48" y="4949"/>
                  </a:cubicBezTo>
                  <a:cubicBezTo>
                    <a:pt x="84" y="4949"/>
                    <a:pt x="131" y="4973"/>
                    <a:pt x="179" y="5032"/>
                  </a:cubicBezTo>
                  <a:cubicBezTo>
                    <a:pt x="84" y="5352"/>
                    <a:pt x="1" y="5672"/>
                    <a:pt x="1" y="6004"/>
                  </a:cubicBezTo>
                  <a:cubicBezTo>
                    <a:pt x="167" y="8981"/>
                    <a:pt x="748" y="11935"/>
                    <a:pt x="1009" y="14900"/>
                  </a:cubicBezTo>
                  <a:cubicBezTo>
                    <a:pt x="1282" y="16584"/>
                    <a:pt x="1115" y="19098"/>
                    <a:pt x="2088" y="20462"/>
                  </a:cubicBezTo>
                  <a:cubicBezTo>
                    <a:pt x="2325" y="20806"/>
                    <a:pt x="2598" y="21115"/>
                    <a:pt x="2918" y="21387"/>
                  </a:cubicBezTo>
                  <a:cubicBezTo>
                    <a:pt x="3037" y="21530"/>
                    <a:pt x="3618" y="21755"/>
                    <a:pt x="3476" y="21957"/>
                  </a:cubicBezTo>
                  <a:cubicBezTo>
                    <a:pt x="3464" y="21969"/>
                    <a:pt x="3452" y="21980"/>
                    <a:pt x="3428" y="21992"/>
                  </a:cubicBezTo>
                  <a:cubicBezTo>
                    <a:pt x="4209" y="22553"/>
                    <a:pt x="5133" y="22900"/>
                    <a:pt x="6096" y="22900"/>
                  </a:cubicBezTo>
                  <a:cubicBezTo>
                    <a:pt x="6171" y="22900"/>
                    <a:pt x="6247" y="22898"/>
                    <a:pt x="6322" y="22894"/>
                  </a:cubicBezTo>
                  <a:cubicBezTo>
                    <a:pt x="6361" y="22896"/>
                    <a:pt x="6399" y="22897"/>
                    <a:pt x="6437" y="22897"/>
                  </a:cubicBezTo>
                  <a:cubicBezTo>
                    <a:pt x="6620" y="22897"/>
                    <a:pt x="6794" y="22874"/>
                    <a:pt x="6951" y="22834"/>
                  </a:cubicBezTo>
                  <a:lnTo>
                    <a:pt x="6986" y="22834"/>
                  </a:lnTo>
                  <a:cubicBezTo>
                    <a:pt x="8172" y="22728"/>
                    <a:pt x="9062" y="22253"/>
                    <a:pt x="9738" y="21530"/>
                  </a:cubicBezTo>
                  <a:lnTo>
                    <a:pt x="9738" y="21530"/>
                  </a:lnTo>
                  <a:cubicBezTo>
                    <a:pt x="9731" y="21532"/>
                    <a:pt x="9724" y="21532"/>
                    <a:pt x="9717" y="21532"/>
                  </a:cubicBezTo>
                  <a:cubicBezTo>
                    <a:pt x="9632" y="21532"/>
                    <a:pt x="9567" y="21405"/>
                    <a:pt x="9655" y="21328"/>
                  </a:cubicBezTo>
                  <a:cubicBezTo>
                    <a:pt x="10129" y="20759"/>
                    <a:pt x="10544" y="20118"/>
                    <a:pt x="10770" y="19419"/>
                  </a:cubicBezTo>
                  <a:cubicBezTo>
                    <a:pt x="10936" y="18956"/>
                    <a:pt x="11114" y="18517"/>
                    <a:pt x="11280" y="18055"/>
                  </a:cubicBezTo>
                  <a:cubicBezTo>
                    <a:pt x="11434" y="17592"/>
                    <a:pt x="11600" y="17118"/>
                    <a:pt x="11754" y="16643"/>
                  </a:cubicBezTo>
                  <a:cubicBezTo>
                    <a:pt x="12347" y="14734"/>
                    <a:pt x="12549" y="12717"/>
                    <a:pt x="12940" y="10760"/>
                  </a:cubicBezTo>
                  <a:cubicBezTo>
                    <a:pt x="12952" y="10737"/>
                    <a:pt x="12976" y="10725"/>
                    <a:pt x="12988" y="10713"/>
                  </a:cubicBezTo>
                  <a:cubicBezTo>
                    <a:pt x="13000" y="10654"/>
                    <a:pt x="13011" y="10583"/>
                    <a:pt x="13023" y="10523"/>
                  </a:cubicBezTo>
                  <a:cubicBezTo>
                    <a:pt x="13284" y="7997"/>
                    <a:pt x="13438" y="4012"/>
                    <a:pt x="12193" y="1782"/>
                  </a:cubicBezTo>
                  <a:cubicBezTo>
                    <a:pt x="11474" y="611"/>
                    <a:pt x="10540" y="0"/>
                    <a:pt x="9576" y="0"/>
                  </a:cubicBezTo>
                  <a:close/>
                </a:path>
              </a:pathLst>
            </a:custGeom>
            <a:solidFill>
              <a:srgbClr val="009E6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1" name="Google Shape;2986;p72">
              <a:extLst>
                <a:ext uri="{FF2B5EF4-FFF2-40B4-BE49-F238E27FC236}">
                  <a16:creationId xmlns:a16="http://schemas.microsoft.com/office/drawing/2014/main" id="{C03DAF14-6229-054D-D31D-3D93F0212BC7}"/>
                </a:ext>
              </a:extLst>
            </p:cNvPr>
            <p:cNvSpPr/>
            <p:nvPr/>
          </p:nvSpPr>
          <p:spPr>
            <a:xfrm>
              <a:off x="4961775" y="2914125"/>
              <a:ext cx="63475" cy="108550"/>
            </a:xfrm>
            <a:custGeom>
              <a:avLst/>
              <a:gdLst/>
              <a:ahLst/>
              <a:cxnLst/>
              <a:rect l="l" t="t" r="r" b="b"/>
              <a:pathLst>
                <a:path w="2539" h="4342" extrusionOk="0">
                  <a:moveTo>
                    <a:pt x="2539" y="0"/>
                  </a:moveTo>
                  <a:cubicBezTo>
                    <a:pt x="2159" y="238"/>
                    <a:pt x="1780" y="570"/>
                    <a:pt x="1436" y="1008"/>
                  </a:cubicBezTo>
                  <a:cubicBezTo>
                    <a:pt x="724" y="1993"/>
                    <a:pt x="345" y="3179"/>
                    <a:pt x="1" y="4341"/>
                  </a:cubicBezTo>
                  <a:cubicBezTo>
                    <a:pt x="914" y="3523"/>
                    <a:pt x="1626" y="2444"/>
                    <a:pt x="2088" y="1341"/>
                  </a:cubicBezTo>
                  <a:cubicBezTo>
                    <a:pt x="2242" y="902"/>
                    <a:pt x="2397" y="463"/>
                    <a:pt x="2539" y="0"/>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2" name="Google Shape;2987;p72">
              <a:extLst>
                <a:ext uri="{FF2B5EF4-FFF2-40B4-BE49-F238E27FC236}">
                  <a16:creationId xmlns:a16="http://schemas.microsoft.com/office/drawing/2014/main" id="{AD6AF2E6-520A-D3CC-ED4E-207F970FC872}"/>
                </a:ext>
              </a:extLst>
            </p:cNvPr>
            <p:cNvSpPr/>
            <p:nvPr/>
          </p:nvSpPr>
          <p:spPr>
            <a:xfrm>
              <a:off x="4812625" y="2797700"/>
              <a:ext cx="223900" cy="259650"/>
            </a:xfrm>
            <a:custGeom>
              <a:avLst/>
              <a:gdLst/>
              <a:ahLst/>
              <a:cxnLst/>
              <a:rect l="l" t="t" r="r" b="b"/>
              <a:pathLst>
                <a:path w="8956" h="10386" extrusionOk="0">
                  <a:moveTo>
                    <a:pt x="7128" y="1"/>
                  </a:moveTo>
                  <a:cubicBezTo>
                    <a:pt x="6753" y="1"/>
                    <a:pt x="6352" y="563"/>
                    <a:pt x="6180" y="862"/>
                  </a:cubicBezTo>
                  <a:cubicBezTo>
                    <a:pt x="5433" y="2072"/>
                    <a:pt x="5184" y="3519"/>
                    <a:pt x="4401" y="4717"/>
                  </a:cubicBezTo>
                  <a:cubicBezTo>
                    <a:pt x="4650" y="3863"/>
                    <a:pt x="4935" y="2997"/>
                    <a:pt x="5030" y="2107"/>
                  </a:cubicBezTo>
                  <a:cubicBezTo>
                    <a:pt x="5006" y="1704"/>
                    <a:pt x="4947" y="1242"/>
                    <a:pt x="4733" y="1052"/>
                  </a:cubicBezTo>
                  <a:cubicBezTo>
                    <a:pt x="4721" y="1028"/>
                    <a:pt x="4698" y="1016"/>
                    <a:pt x="4674" y="1004"/>
                  </a:cubicBezTo>
                  <a:cubicBezTo>
                    <a:pt x="4354" y="1004"/>
                    <a:pt x="3962" y="1467"/>
                    <a:pt x="3832" y="1811"/>
                  </a:cubicBezTo>
                  <a:cubicBezTo>
                    <a:pt x="3357" y="2819"/>
                    <a:pt x="3097" y="3898"/>
                    <a:pt x="2598" y="4883"/>
                  </a:cubicBezTo>
                  <a:cubicBezTo>
                    <a:pt x="2658" y="4254"/>
                    <a:pt x="2966" y="3092"/>
                    <a:pt x="2551" y="2582"/>
                  </a:cubicBezTo>
                  <a:cubicBezTo>
                    <a:pt x="2499" y="2544"/>
                    <a:pt x="2447" y="2527"/>
                    <a:pt x="2396" y="2527"/>
                  </a:cubicBezTo>
                  <a:cubicBezTo>
                    <a:pt x="2224" y="2527"/>
                    <a:pt x="2064" y="2711"/>
                    <a:pt x="1982" y="2866"/>
                  </a:cubicBezTo>
                  <a:cubicBezTo>
                    <a:pt x="1555" y="3768"/>
                    <a:pt x="1507" y="4812"/>
                    <a:pt x="1057" y="5701"/>
                  </a:cubicBezTo>
                  <a:cubicBezTo>
                    <a:pt x="736" y="6401"/>
                    <a:pt x="226" y="7041"/>
                    <a:pt x="167" y="7836"/>
                  </a:cubicBezTo>
                  <a:cubicBezTo>
                    <a:pt x="1" y="9496"/>
                    <a:pt x="1329" y="10338"/>
                    <a:pt x="2847" y="10386"/>
                  </a:cubicBezTo>
                  <a:cubicBezTo>
                    <a:pt x="5279" y="10244"/>
                    <a:pt x="7165" y="8132"/>
                    <a:pt x="8054" y="5998"/>
                  </a:cubicBezTo>
                  <a:cubicBezTo>
                    <a:pt x="8529" y="4693"/>
                    <a:pt x="8956" y="3317"/>
                    <a:pt x="8908" y="1918"/>
                  </a:cubicBezTo>
                  <a:cubicBezTo>
                    <a:pt x="8897" y="1632"/>
                    <a:pt x="8754" y="1234"/>
                    <a:pt x="8431" y="1234"/>
                  </a:cubicBezTo>
                  <a:cubicBezTo>
                    <a:pt x="8405" y="1234"/>
                    <a:pt x="8378" y="1236"/>
                    <a:pt x="8351" y="1242"/>
                  </a:cubicBezTo>
                  <a:cubicBezTo>
                    <a:pt x="7770" y="1443"/>
                    <a:pt x="7520" y="2107"/>
                    <a:pt x="7260" y="2605"/>
                  </a:cubicBezTo>
                  <a:cubicBezTo>
                    <a:pt x="7437" y="1823"/>
                    <a:pt x="7722" y="969"/>
                    <a:pt x="7461" y="186"/>
                  </a:cubicBezTo>
                  <a:cubicBezTo>
                    <a:pt x="7358" y="54"/>
                    <a:pt x="7244" y="1"/>
                    <a:pt x="7128" y="1"/>
                  </a:cubicBez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3" name="Google Shape;2988;p72">
              <a:extLst>
                <a:ext uri="{FF2B5EF4-FFF2-40B4-BE49-F238E27FC236}">
                  <a16:creationId xmlns:a16="http://schemas.microsoft.com/office/drawing/2014/main" id="{FDBF5270-4B5F-BD2A-988B-9D890FBC03B6}"/>
                </a:ext>
              </a:extLst>
            </p:cNvPr>
            <p:cNvSpPr/>
            <p:nvPr/>
          </p:nvSpPr>
          <p:spPr>
            <a:xfrm>
              <a:off x="4963150" y="2795975"/>
              <a:ext cx="48775" cy="136100"/>
            </a:xfrm>
            <a:custGeom>
              <a:avLst/>
              <a:gdLst/>
              <a:ahLst/>
              <a:cxnLst/>
              <a:rect l="l" t="t" r="r" b="b"/>
              <a:pathLst>
                <a:path w="1951" h="5444" extrusionOk="0">
                  <a:moveTo>
                    <a:pt x="1203" y="0"/>
                  </a:moveTo>
                  <a:cubicBezTo>
                    <a:pt x="1097" y="0"/>
                    <a:pt x="1014" y="111"/>
                    <a:pt x="1167" y="184"/>
                  </a:cubicBezTo>
                  <a:cubicBezTo>
                    <a:pt x="1582" y="1429"/>
                    <a:pt x="1120" y="2959"/>
                    <a:pt x="622" y="4133"/>
                  </a:cubicBezTo>
                  <a:cubicBezTo>
                    <a:pt x="456" y="4501"/>
                    <a:pt x="278" y="4857"/>
                    <a:pt x="64" y="5201"/>
                  </a:cubicBezTo>
                  <a:cubicBezTo>
                    <a:pt x="0" y="5308"/>
                    <a:pt x="90" y="5443"/>
                    <a:pt x="212" y="5443"/>
                  </a:cubicBezTo>
                  <a:cubicBezTo>
                    <a:pt x="226" y="5443"/>
                    <a:pt x="240" y="5442"/>
                    <a:pt x="254" y="5438"/>
                  </a:cubicBezTo>
                  <a:cubicBezTo>
                    <a:pt x="1239" y="4323"/>
                    <a:pt x="1950" y="1500"/>
                    <a:pt x="1345" y="89"/>
                  </a:cubicBezTo>
                  <a:cubicBezTo>
                    <a:pt x="1307" y="25"/>
                    <a:pt x="1253" y="0"/>
                    <a:pt x="120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4" name="Google Shape;2989;p72">
              <a:extLst>
                <a:ext uri="{FF2B5EF4-FFF2-40B4-BE49-F238E27FC236}">
                  <a16:creationId xmlns:a16="http://schemas.microsoft.com/office/drawing/2014/main" id="{C1C561A5-F3AA-9FA7-C41A-87CE7DDEAF94}"/>
                </a:ext>
              </a:extLst>
            </p:cNvPr>
            <p:cNvSpPr/>
            <p:nvPr/>
          </p:nvSpPr>
          <p:spPr>
            <a:xfrm>
              <a:off x="4907525" y="2822300"/>
              <a:ext cx="31150" cy="118600"/>
            </a:xfrm>
            <a:custGeom>
              <a:avLst/>
              <a:gdLst/>
              <a:ahLst/>
              <a:cxnLst/>
              <a:rect l="l" t="t" r="r" b="b"/>
              <a:pathLst>
                <a:path w="1246" h="4744" extrusionOk="0">
                  <a:moveTo>
                    <a:pt x="798" y="0"/>
                  </a:moveTo>
                  <a:cubicBezTo>
                    <a:pt x="757" y="0"/>
                    <a:pt x="723" y="20"/>
                    <a:pt x="712" y="68"/>
                  </a:cubicBezTo>
                  <a:cubicBezTo>
                    <a:pt x="712" y="103"/>
                    <a:pt x="736" y="139"/>
                    <a:pt x="759" y="151"/>
                  </a:cubicBezTo>
                  <a:cubicBezTo>
                    <a:pt x="795" y="186"/>
                    <a:pt x="807" y="222"/>
                    <a:pt x="831" y="258"/>
                  </a:cubicBezTo>
                  <a:cubicBezTo>
                    <a:pt x="985" y="673"/>
                    <a:pt x="949" y="1147"/>
                    <a:pt x="937" y="1598"/>
                  </a:cubicBezTo>
                  <a:cubicBezTo>
                    <a:pt x="937" y="1586"/>
                    <a:pt x="937" y="1586"/>
                    <a:pt x="937" y="1574"/>
                  </a:cubicBezTo>
                  <a:cubicBezTo>
                    <a:pt x="914" y="1977"/>
                    <a:pt x="819" y="2369"/>
                    <a:pt x="700" y="2748"/>
                  </a:cubicBezTo>
                  <a:cubicBezTo>
                    <a:pt x="617" y="3057"/>
                    <a:pt x="522" y="3353"/>
                    <a:pt x="415" y="3638"/>
                  </a:cubicBezTo>
                  <a:cubicBezTo>
                    <a:pt x="297" y="3911"/>
                    <a:pt x="178" y="4183"/>
                    <a:pt x="60" y="4444"/>
                  </a:cubicBezTo>
                  <a:cubicBezTo>
                    <a:pt x="24" y="4492"/>
                    <a:pt x="0" y="4551"/>
                    <a:pt x="12" y="4622"/>
                  </a:cubicBezTo>
                  <a:cubicBezTo>
                    <a:pt x="32" y="4701"/>
                    <a:pt x="103" y="4743"/>
                    <a:pt x="174" y="4743"/>
                  </a:cubicBezTo>
                  <a:cubicBezTo>
                    <a:pt x="231" y="4743"/>
                    <a:pt x="289" y="4716"/>
                    <a:pt x="321" y="4658"/>
                  </a:cubicBezTo>
                  <a:cubicBezTo>
                    <a:pt x="475" y="4373"/>
                    <a:pt x="641" y="4088"/>
                    <a:pt x="759" y="3792"/>
                  </a:cubicBezTo>
                  <a:cubicBezTo>
                    <a:pt x="866" y="3507"/>
                    <a:pt x="949" y="3223"/>
                    <a:pt x="1020" y="2938"/>
                  </a:cubicBezTo>
                  <a:cubicBezTo>
                    <a:pt x="1139" y="2523"/>
                    <a:pt x="1234" y="2084"/>
                    <a:pt x="1246" y="1645"/>
                  </a:cubicBezTo>
                  <a:cubicBezTo>
                    <a:pt x="1246" y="1230"/>
                    <a:pt x="1246" y="364"/>
                    <a:pt x="937" y="68"/>
                  </a:cubicBezTo>
                  <a:cubicBezTo>
                    <a:pt x="905" y="29"/>
                    <a:pt x="847" y="0"/>
                    <a:pt x="798"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5" name="Google Shape;2990;p72">
              <a:extLst>
                <a:ext uri="{FF2B5EF4-FFF2-40B4-BE49-F238E27FC236}">
                  <a16:creationId xmlns:a16="http://schemas.microsoft.com/office/drawing/2014/main" id="{9418F9C5-61E9-10D6-993A-A6518117AF4B}"/>
                </a:ext>
              </a:extLst>
            </p:cNvPr>
            <p:cNvSpPr/>
            <p:nvPr/>
          </p:nvSpPr>
          <p:spPr>
            <a:xfrm>
              <a:off x="4877825" y="2822900"/>
              <a:ext cx="53925" cy="101150"/>
            </a:xfrm>
            <a:custGeom>
              <a:avLst/>
              <a:gdLst/>
              <a:ahLst/>
              <a:cxnLst/>
              <a:rect l="l" t="t" r="r" b="b"/>
              <a:pathLst>
                <a:path w="2157" h="4046" extrusionOk="0">
                  <a:moveTo>
                    <a:pt x="1941" y="0"/>
                  </a:moveTo>
                  <a:cubicBezTo>
                    <a:pt x="1806" y="0"/>
                    <a:pt x="1593" y="119"/>
                    <a:pt x="1366" y="542"/>
                  </a:cubicBezTo>
                  <a:cubicBezTo>
                    <a:pt x="927" y="1348"/>
                    <a:pt x="678" y="2250"/>
                    <a:pt x="346" y="3104"/>
                  </a:cubicBezTo>
                  <a:cubicBezTo>
                    <a:pt x="263" y="3353"/>
                    <a:pt x="168" y="3602"/>
                    <a:pt x="50" y="3851"/>
                  </a:cubicBezTo>
                  <a:cubicBezTo>
                    <a:pt x="1" y="3956"/>
                    <a:pt x="102" y="4045"/>
                    <a:pt x="194" y="4045"/>
                  </a:cubicBezTo>
                  <a:cubicBezTo>
                    <a:pt x="236" y="4045"/>
                    <a:pt x="276" y="4026"/>
                    <a:pt x="299" y="3981"/>
                  </a:cubicBezTo>
                  <a:cubicBezTo>
                    <a:pt x="821" y="3033"/>
                    <a:pt x="1176" y="803"/>
                    <a:pt x="1959" y="198"/>
                  </a:cubicBezTo>
                  <a:cubicBezTo>
                    <a:pt x="2157" y="185"/>
                    <a:pt x="2109" y="0"/>
                    <a:pt x="1941"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6" name="Google Shape;2991;p72">
              <a:extLst>
                <a:ext uri="{FF2B5EF4-FFF2-40B4-BE49-F238E27FC236}">
                  <a16:creationId xmlns:a16="http://schemas.microsoft.com/office/drawing/2014/main" id="{267C23D7-B521-FEEF-3110-59973B52C84B}"/>
                </a:ext>
              </a:extLst>
            </p:cNvPr>
            <p:cNvSpPr/>
            <p:nvPr/>
          </p:nvSpPr>
          <p:spPr>
            <a:xfrm>
              <a:off x="4814425" y="2857675"/>
              <a:ext cx="73850" cy="146650"/>
            </a:xfrm>
            <a:custGeom>
              <a:avLst/>
              <a:gdLst/>
              <a:ahLst/>
              <a:cxnLst/>
              <a:rect l="l" t="t" r="r" b="b"/>
              <a:pathLst>
                <a:path w="2954" h="5866" extrusionOk="0">
                  <a:moveTo>
                    <a:pt x="2376" y="1"/>
                  </a:moveTo>
                  <a:cubicBezTo>
                    <a:pt x="2279" y="1"/>
                    <a:pt x="2180" y="41"/>
                    <a:pt x="2099" y="100"/>
                  </a:cubicBezTo>
                  <a:cubicBezTo>
                    <a:pt x="1755" y="349"/>
                    <a:pt x="1672" y="954"/>
                    <a:pt x="1554" y="1333"/>
                  </a:cubicBezTo>
                  <a:cubicBezTo>
                    <a:pt x="1483" y="1594"/>
                    <a:pt x="1412" y="1855"/>
                    <a:pt x="1328" y="2116"/>
                  </a:cubicBezTo>
                  <a:cubicBezTo>
                    <a:pt x="1222" y="2413"/>
                    <a:pt x="1091" y="2709"/>
                    <a:pt x="961" y="2994"/>
                  </a:cubicBezTo>
                  <a:cubicBezTo>
                    <a:pt x="807" y="3290"/>
                    <a:pt x="652" y="3587"/>
                    <a:pt x="463" y="3860"/>
                  </a:cubicBezTo>
                  <a:cubicBezTo>
                    <a:pt x="225" y="4192"/>
                    <a:pt x="71" y="4595"/>
                    <a:pt x="36" y="5022"/>
                  </a:cubicBezTo>
                  <a:cubicBezTo>
                    <a:pt x="0" y="5271"/>
                    <a:pt x="24" y="5520"/>
                    <a:pt x="59" y="5757"/>
                  </a:cubicBezTo>
                  <a:cubicBezTo>
                    <a:pt x="70" y="5821"/>
                    <a:pt x="119" y="5866"/>
                    <a:pt x="172" y="5866"/>
                  </a:cubicBezTo>
                  <a:cubicBezTo>
                    <a:pt x="178" y="5866"/>
                    <a:pt x="184" y="5865"/>
                    <a:pt x="190" y="5864"/>
                  </a:cubicBezTo>
                  <a:cubicBezTo>
                    <a:pt x="308" y="5840"/>
                    <a:pt x="308" y="5745"/>
                    <a:pt x="297" y="5650"/>
                  </a:cubicBezTo>
                  <a:cubicBezTo>
                    <a:pt x="285" y="5520"/>
                    <a:pt x="285" y="5389"/>
                    <a:pt x="297" y="5259"/>
                  </a:cubicBezTo>
                  <a:cubicBezTo>
                    <a:pt x="332" y="4820"/>
                    <a:pt x="498" y="4405"/>
                    <a:pt x="747" y="4037"/>
                  </a:cubicBezTo>
                  <a:cubicBezTo>
                    <a:pt x="1103" y="3527"/>
                    <a:pt x="1352" y="2934"/>
                    <a:pt x="1542" y="2353"/>
                  </a:cubicBezTo>
                  <a:cubicBezTo>
                    <a:pt x="1625" y="2092"/>
                    <a:pt x="1708" y="1843"/>
                    <a:pt x="1779" y="1582"/>
                  </a:cubicBezTo>
                  <a:cubicBezTo>
                    <a:pt x="1886" y="1238"/>
                    <a:pt x="1969" y="871"/>
                    <a:pt x="2123" y="539"/>
                  </a:cubicBezTo>
                  <a:cubicBezTo>
                    <a:pt x="2171" y="444"/>
                    <a:pt x="2242" y="337"/>
                    <a:pt x="2360" y="301"/>
                  </a:cubicBezTo>
                  <a:cubicBezTo>
                    <a:pt x="2467" y="301"/>
                    <a:pt x="2526" y="633"/>
                    <a:pt x="2538" y="716"/>
                  </a:cubicBezTo>
                  <a:cubicBezTo>
                    <a:pt x="2586" y="1037"/>
                    <a:pt x="2574" y="1369"/>
                    <a:pt x="2562" y="1689"/>
                  </a:cubicBezTo>
                  <a:cubicBezTo>
                    <a:pt x="2562" y="2021"/>
                    <a:pt x="2550" y="2353"/>
                    <a:pt x="2503" y="2685"/>
                  </a:cubicBezTo>
                  <a:cubicBezTo>
                    <a:pt x="2491" y="2709"/>
                    <a:pt x="2491" y="2745"/>
                    <a:pt x="2491" y="2768"/>
                  </a:cubicBezTo>
                  <a:cubicBezTo>
                    <a:pt x="2503" y="2804"/>
                    <a:pt x="2526" y="2840"/>
                    <a:pt x="2562" y="2851"/>
                  </a:cubicBezTo>
                  <a:cubicBezTo>
                    <a:pt x="2633" y="2851"/>
                    <a:pt x="2669" y="2792"/>
                    <a:pt x="2681" y="2745"/>
                  </a:cubicBezTo>
                  <a:cubicBezTo>
                    <a:pt x="2799" y="2389"/>
                    <a:pt x="2823" y="2009"/>
                    <a:pt x="2847" y="1630"/>
                  </a:cubicBezTo>
                  <a:cubicBezTo>
                    <a:pt x="2870" y="1203"/>
                    <a:pt x="2953" y="325"/>
                    <a:pt x="2550" y="52"/>
                  </a:cubicBezTo>
                  <a:cubicBezTo>
                    <a:pt x="2496" y="16"/>
                    <a:pt x="2436" y="1"/>
                    <a:pt x="2376"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7" name="Google Shape;2992;p72">
              <a:extLst>
                <a:ext uri="{FF2B5EF4-FFF2-40B4-BE49-F238E27FC236}">
                  <a16:creationId xmlns:a16="http://schemas.microsoft.com/office/drawing/2014/main" id="{F49E89AB-7329-F646-5B3F-32CA1E2762E6}"/>
                </a:ext>
              </a:extLst>
            </p:cNvPr>
            <p:cNvSpPr/>
            <p:nvPr/>
          </p:nvSpPr>
          <p:spPr>
            <a:xfrm>
              <a:off x="4927800" y="2794325"/>
              <a:ext cx="69775" cy="111625"/>
            </a:xfrm>
            <a:custGeom>
              <a:avLst/>
              <a:gdLst/>
              <a:ahLst/>
              <a:cxnLst/>
              <a:rect l="l" t="t" r="r" b="b"/>
              <a:pathLst>
                <a:path w="2791" h="4465" extrusionOk="0">
                  <a:moveTo>
                    <a:pt x="2427" y="1"/>
                  </a:moveTo>
                  <a:cubicBezTo>
                    <a:pt x="2095" y="24"/>
                    <a:pt x="1834" y="274"/>
                    <a:pt x="1668" y="534"/>
                  </a:cubicBezTo>
                  <a:cubicBezTo>
                    <a:pt x="1217" y="1151"/>
                    <a:pt x="968" y="1887"/>
                    <a:pt x="660" y="2586"/>
                  </a:cubicBezTo>
                  <a:cubicBezTo>
                    <a:pt x="470" y="3061"/>
                    <a:pt x="280" y="3523"/>
                    <a:pt x="126" y="4010"/>
                  </a:cubicBezTo>
                  <a:cubicBezTo>
                    <a:pt x="91" y="4116"/>
                    <a:pt x="79" y="4235"/>
                    <a:pt x="31" y="4330"/>
                  </a:cubicBezTo>
                  <a:cubicBezTo>
                    <a:pt x="0" y="4392"/>
                    <a:pt x="52" y="4464"/>
                    <a:pt x="113" y="4464"/>
                  </a:cubicBezTo>
                  <a:cubicBezTo>
                    <a:pt x="121" y="4464"/>
                    <a:pt x="130" y="4463"/>
                    <a:pt x="138" y="4460"/>
                  </a:cubicBezTo>
                  <a:cubicBezTo>
                    <a:pt x="174" y="4448"/>
                    <a:pt x="186" y="4425"/>
                    <a:pt x="197" y="4389"/>
                  </a:cubicBezTo>
                  <a:cubicBezTo>
                    <a:pt x="221" y="4318"/>
                    <a:pt x="245" y="4235"/>
                    <a:pt x="280" y="4164"/>
                  </a:cubicBezTo>
                  <a:cubicBezTo>
                    <a:pt x="446" y="3689"/>
                    <a:pt x="636" y="3215"/>
                    <a:pt x="826" y="2740"/>
                  </a:cubicBezTo>
                  <a:cubicBezTo>
                    <a:pt x="1099" y="2112"/>
                    <a:pt x="1312" y="1436"/>
                    <a:pt x="1704" y="867"/>
                  </a:cubicBezTo>
                  <a:cubicBezTo>
                    <a:pt x="1860" y="651"/>
                    <a:pt x="2090" y="306"/>
                    <a:pt x="2372" y="306"/>
                  </a:cubicBezTo>
                  <a:cubicBezTo>
                    <a:pt x="2432" y="306"/>
                    <a:pt x="2494" y="321"/>
                    <a:pt x="2558" y="357"/>
                  </a:cubicBezTo>
                  <a:cubicBezTo>
                    <a:pt x="2579" y="368"/>
                    <a:pt x="2600" y="373"/>
                    <a:pt x="2622" y="373"/>
                  </a:cubicBezTo>
                  <a:cubicBezTo>
                    <a:pt x="2710" y="373"/>
                    <a:pt x="2790" y="286"/>
                    <a:pt x="2771" y="191"/>
                  </a:cubicBezTo>
                  <a:cubicBezTo>
                    <a:pt x="2736" y="84"/>
                    <a:pt x="2534" y="13"/>
                    <a:pt x="242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8" name="Google Shape;2993;p72">
              <a:extLst>
                <a:ext uri="{FF2B5EF4-FFF2-40B4-BE49-F238E27FC236}">
                  <a16:creationId xmlns:a16="http://schemas.microsoft.com/office/drawing/2014/main" id="{50484B2F-AA06-EE64-4B7A-FDE25A6DE1CC}"/>
                </a:ext>
              </a:extLst>
            </p:cNvPr>
            <p:cNvSpPr/>
            <p:nvPr/>
          </p:nvSpPr>
          <p:spPr>
            <a:xfrm>
              <a:off x="4990550" y="2828100"/>
              <a:ext cx="45100" cy="42225"/>
            </a:xfrm>
            <a:custGeom>
              <a:avLst/>
              <a:gdLst/>
              <a:ahLst/>
              <a:cxnLst/>
              <a:rect l="l" t="t" r="r" b="b"/>
              <a:pathLst>
                <a:path w="1804" h="1689" extrusionOk="0">
                  <a:moveTo>
                    <a:pt x="1673" y="73"/>
                  </a:moveTo>
                  <a:cubicBezTo>
                    <a:pt x="1677" y="74"/>
                    <a:pt x="1680" y="76"/>
                    <a:pt x="1684" y="78"/>
                  </a:cubicBezTo>
                  <a:lnTo>
                    <a:pt x="1684" y="78"/>
                  </a:lnTo>
                  <a:cubicBezTo>
                    <a:pt x="1684" y="73"/>
                    <a:pt x="1681" y="73"/>
                    <a:pt x="1673" y="73"/>
                  </a:cubicBezTo>
                  <a:close/>
                  <a:moveTo>
                    <a:pt x="1363" y="1"/>
                  </a:moveTo>
                  <a:cubicBezTo>
                    <a:pt x="814" y="1"/>
                    <a:pt x="372" y="680"/>
                    <a:pt x="214" y="1176"/>
                  </a:cubicBezTo>
                  <a:cubicBezTo>
                    <a:pt x="190" y="1306"/>
                    <a:pt x="0" y="1627"/>
                    <a:pt x="178" y="1686"/>
                  </a:cubicBezTo>
                  <a:cubicBezTo>
                    <a:pt x="186" y="1688"/>
                    <a:pt x="193" y="1688"/>
                    <a:pt x="201" y="1688"/>
                  </a:cubicBezTo>
                  <a:cubicBezTo>
                    <a:pt x="249" y="1688"/>
                    <a:pt x="288" y="1656"/>
                    <a:pt x="309" y="1615"/>
                  </a:cubicBezTo>
                  <a:cubicBezTo>
                    <a:pt x="489" y="1107"/>
                    <a:pt x="842" y="244"/>
                    <a:pt x="1479" y="244"/>
                  </a:cubicBezTo>
                  <a:cubicBezTo>
                    <a:pt x="1511" y="244"/>
                    <a:pt x="1544" y="246"/>
                    <a:pt x="1578" y="251"/>
                  </a:cubicBezTo>
                  <a:cubicBezTo>
                    <a:pt x="1600" y="271"/>
                    <a:pt x="1623" y="279"/>
                    <a:pt x="1644" y="279"/>
                  </a:cubicBezTo>
                  <a:cubicBezTo>
                    <a:pt x="1736" y="279"/>
                    <a:pt x="1803" y="131"/>
                    <a:pt x="1684" y="78"/>
                  </a:cubicBezTo>
                  <a:lnTo>
                    <a:pt x="1684" y="78"/>
                  </a:lnTo>
                  <a:cubicBezTo>
                    <a:pt x="1684" y="78"/>
                    <a:pt x="1684" y="78"/>
                    <a:pt x="1684" y="79"/>
                  </a:cubicBezTo>
                  <a:lnTo>
                    <a:pt x="1684" y="79"/>
                  </a:lnTo>
                  <a:cubicBezTo>
                    <a:pt x="1574" y="25"/>
                    <a:pt x="1467" y="1"/>
                    <a:pt x="136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9" name="Google Shape;2994;p72">
              <a:extLst>
                <a:ext uri="{FF2B5EF4-FFF2-40B4-BE49-F238E27FC236}">
                  <a16:creationId xmlns:a16="http://schemas.microsoft.com/office/drawing/2014/main" id="{52F37708-ED0B-18B1-2069-B3AAF28793C7}"/>
                </a:ext>
              </a:extLst>
            </p:cNvPr>
            <p:cNvSpPr/>
            <p:nvPr/>
          </p:nvSpPr>
          <p:spPr>
            <a:xfrm>
              <a:off x="5093125" y="2047825"/>
              <a:ext cx="405950" cy="372825"/>
            </a:xfrm>
            <a:custGeom>
              <a:avLst/>
              <a:gdLst/>
              <a:ahLst/>
              <a:cxnLst/>
              <a:rect l="l" t="t" r="r" b="b"/>
              <a:pathLst>
                <a:path w="16238" h="14913" extrusionOk="0">
                  <a:moveTo>
                    <a:pt x="7984" y="0"/>
                  </a:moveTo>
                  <a:cubicBezTo>
                    <a:pt x="4653" y="0"/>
                    <a:pt x="1624" y="2250"/>
                    <a:pt x="772" y="5618"/>
                  </a:cubicBezTo>
                  <a:cubicBezTo>
                    <a:pt x="1" y="8642"/>
                    <a:pt x="1199" y="11702"/>
                    <a:pt x="3559" y="13446"/>
                  </a:cubicBezTo>
                  <a:cubicBezTo>
                    <a:pt x="3298" y="14205"/>
                    <a:pt x="2788" y="14573"/>
                    <a:pt x="3215" y="14751"/>
                  </a:cubicBezTo>
                  <a:cubicBezTo>
                    <a:pt x="3701" y="14751"/>
                    <a:pt x="4282" y="14490"/>
                    <a:pt x="4626" y="14110"/>
                  </a:cubicBezTo>
                  <a:cubicBezTo>
                    <a:pt x="4792" y="14193"/>
                    <a:pt x="4970" y="14276"/>
                    <a:pt x="5148" y="14347"/>
                  </a:cubicBezTo>
                  <a:cubicBezTo>
                    <a:pt x="5469" y="14478"/>
                    <a:pt x="5801" y="14596"/>
                    <a:pt x="6156" y="14679"/>
                  </a:cubicBezTo>
                  <a:cubicBezTo>
                    <a:pt x="6773" y="14837"/>
                    <a:pt x="7392" y="14913"/>
                    <a:pt x="8001" y="14913"/>
                  </a:cubicBezTo>
                  <a:cubicBezTo>
                    <a:pt x="11325" y="14913"/>
                    <a:pt x="14356" y="12663"/>
                    <a:pt x="15218" y="9295"/>
                  </a:cubicBezTo>
                  <a:cubicBezTo>
                    <a:pt x="16238" y="5298"/>
                    <a:pt x="13818" y="1242"/>
                    <a:pt x="9833" y="233"/>
                  </a:cubicBezTo>
                  <a:cubicBezTo>
                    <a:pt x="9214" y="75"/>
                    <a:pt x="8594" y="0"/>
                    <a:pt x="7984" y="0"/>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0" name="Google Shape;2995;p72">
              <a:extLst>
                <a:ext uri="{FF2B5EF4-FFF2-40B4-BE49-F238E27FC236}">
                  <a16:creationId xmlns:a16="http://schemas.microsoft.com/office/drawing/2014/main" id="{0DA002CD-74A5-8E80-DC36-6623CDBBAB50}"/>
                </a:ext>
              </a:extLst>
            </p:cNvPr>
            <p:cNvSpPr/>
            <p:nvPr/>
          </p:nvSpPr>
          <p:spPr>
            <a:xfrm>
              <a:off x="5146500" y="2113350"/>
              <a:ext cx="274600" cy="240850"/>
            </a:xfrm>
            <a:custGeom>
              <a:avLst/>
              <a:gdLst/>
              <a:ahLst/>
              <a:cxnLst/>
              <a:rect l="l" t="t" r="r" b="b"/>
              <a:pathLst>
                <a:path w="10984" h="9634" extrusionOk="0">
                  <a:moveTo>
                    <a:pt x="7431" y="3787"/>
                  </a:moveTo>
                  <a:cubicBezTo>
                    <a:pt x="7543" y="3787"/>
                    <a:pt x="7664" y="3810"/>
                    <a:pt x="7722" y="3827"/>
                  </a:cubicBezTo>
                  <a:cubicBezTo>
                    <a:pt x="8220" y="3993"/>
                    <a:pt x="8173" y="4503"/>
                    <a:pt x="7722" y="4693"/>
                  </a:cubicBezTo>
                  <a:cubicBezTo>
                    <a:pt x="7631" y="4747"/>
                    <a:pt x="7526" y="4771"/>
                    <a:pt x="7422" y="4771"/>
                  </a:cubicBezTo>
                  <a:cubicBezTo>
                    <a:pt x="7065" y="4771"/>
                    <a:pt x="6711" y="4483"/>
                    <a:pt x="6904" y="4088"/>
                  </a:cubicBezTo>
                  <a:cubicBezTo>
                    <a:pt x="6953" y="4020"/>
                    <a:pt x="7050" y="3878"/>
                    <a:pt x="7143" y="3878"/>
                  </a:cubicBezTo>
                  <a:cubicBezTo>
                    <a:pt x="7162" y="3878"/>
                    <a:pt x="7182" y="3884"/>
                    <a:pt x="7200" y="3898"/>
                  </a:cubicBezTo>
                  <a:cubicBezTo>
                    <a:pt x="7206" y="3813"/>
                    <a:pt x="7313" y="3787"/>
                    <a:pt x="7431" y="3787"/>
                  </a:cubicBezTo>
                  <a:close/>
                  <a:moveTo>
                    <a:pt x="2466" y="3929"/>
                  </a:moveTo>
                  <a:cubicBezTo>
                    <a:pt x="2549" y="3929"/>
                    <a:pt x="2636" y="3946"/>
                    <a:pt x="2693" y="3958"/>
                  </a:cubicBezTo>
                  <a:cubicBezTo>
                    <a:pt x="3203" y="4076"/>
                    <a:pt x="3203" y="4681"/>
                    <a:pt x="2800" y="4930"/>
                  </a:cubicBezTo>
                  <a:cubicBezTo>
                    <a:pt x="2708" y="4987"/>
                    <a:pt x="2606" y="5013"/>
                    <a:pt x="2503" y="5013"/>
                  </a:cubicBezTo>
                  <a:cubicBezTo>
                    <a:pt x="2326" y="5013"/>
                    <a:pt x="2149" y="4935"/>
                    <a:pt x="2029" y="4800"/>
                  </a:cubicBezTo>
                  <a:cubicBezTo>
                    <a:pt x="1815" y="4539"/>
                    <a:pt x="1993" y="4159"/>
                    <a:pt x="2254" y="4017"/>
                  </a:cubicBezTo>
                  <a:cubicBezTo>
                    <a:pt x="2291" y="3949"/>
                    <a:pt x="2376" y="3929"/>
                    <a:pt x="2466" y="3929"/>
                  </a:cubicBezTo>
                  <a:close/>
                  <a:moveTo>
                    <a:pt x="5474" y="0"/>
                  </a:moveTo>
                  <a:cubicBezTo>
                    <a:pt x="4795" y="0"/>
                    <a:pt x="4107" y="144"/>
                    <a:pt x="3452" y="447"/>
                  </a:cubicBezTo>
                  <a:cubicBezTo>
                    <a:pt x="1044" y="1574"/>
                    <a:pt x="1" y="4444"/>
                    <a:pt x="1116" y="6852"/>
                  </a:cubicBezTo>
                  <a:cubicBezTo>
                    <a:pt x="1937" y="8607"/>
                    <a:pt x="3674" y="9634"/>
                    <a:pt x="5484" y="9634"/>
                  </a:cubicBezTo>
                  <a:cubicBezTo>
                    <a:pt x="5949" y="9634"/>
                    <a:pt x="6419" y="9566"/>
                    <a:pt x="6880" y="9425"/>
                  </a:cubicBezTo>
                  <a:cubicBezTo>
                    <a:pt x="7093" y="9366"/>
                    <a:pt x="7307" y="9283"/>
                    <a:pt x="7520" y="9188"/>
                  </a:cubicBezTo>
                  <a:cubicBezTo>
                    <a:pt x="9940" y="8061"/>
                    <a:pt x="10983" y="5191"/>
                    <a:pt x="9857" y="2784"/>
                  </a:cubicBezTo>
                  <a:cubicBezTo>
                    <a:pt x="9036" y="1030"/>
                    <a:pt x="7291" y="0"/>
                    <a:pt x="5474" y="0"/>
                  </a:cubicBezTo>
                  <a:close/>
                </a:path>
              </a:pathLst>
            </a:custGeom>
            <a:solidFill>
              <a:srgbClr val="F8B83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1" name="Google Shape;2996;p72">
              <a:extLst>
                <a:ext uri="{FF2B5EF4-FFF2-40B4-BE49-F238E27FC236}">
                  <a16:creationId xmlns:a16="http://schemas.microsoft.com/office/drawing/2014/main" id="{9E5D2FDB-051C-DBF8-80DE-C5D6CFE932A3}"/>
                </a:ext>
              </a:extLst>
            </p:cNvPr>
            <p:cNvSpPr/>
            <p:nvPr/>
          </p:nvSpPr>
          <p:spPr>
            <a:xfrm>
              <a:off x="5290025" y="2194175"/>
              <a:ext cx="32875" cy="16550"/>
            </a:xfrm>
            <a:custGeom>
              <a:avLst/>
              <a:gdLst/>
              <a:ahLst/>
              <a:cxnLst/>
              <a:rect l="l" t="t" r="r" b="b"/>
              <a:pathLst>
                <a:path w="1315" h="662" extrusionOk="0">
                  <a:moveTo>
                    <a:pt x="722" y="1"/>
                  </a:moveTo>
                  <a:cubicBezTo>
                    <a:pt x="719" y="1"/>
                    <a:pt x="715" y="1"/>
                    <a:pt x="712" y="1"/>
                  </a:cubicBezTo>
                  <a:cubicBezTo>
                    <a:pt x="534" y="1"/>
                    <a:pt x="368" y="96"/>
                    <a:pt x="261" y="238"/>
                  </a:cubicBezTo>
                  <a:cubicBezTo>
                    <a:pt x="202" y="345"/>
                    <a:pt x="0" y="559"/>
                    <a:pt x="166" y="654"/>
                  </a:cubicBezTo>
                  <a:cubicBezTo>
                    <a:pt x="179" y="659"/>
                    <a:pt x="192" y="661"/>
                    <a:pt x="205" y="661"/>
                  </a:cubicBezTo>
                  <a:cubicBezTo>
                    <a:pt x="249" y="661"/>
                    <a:pt x="287" y="631"/>
                    <a:pt x="297" y="594"/>
                  </a:cubicBezTo>
                  <a:cubicBezTo>
                    <a:pt x="367" y="325"/>
                    <a:pt x="528" y="184"/>
                    <a:pt x="696" y="184"/>
                  </a:cubicBezTo>
                  <a:cubicBezTo>
                    <a:pt x="839" y="184"/>
                    <a:pt x="988" y="287"/>
                    <a:pt x="1091" y="499"/>
                  </a:cubicBezTo>
                  <a:cubicBezTo>
                    <a:pt x="1091" y="540"/>
                    <a:pt x="1119" y="564"/>
                    <a:pt x="1151" y="564"/>
                  </a:cubicBezTo>
                  <a:cubicBezTo>
                    <a:pt x="1166" y="564"/>
                    <a:pt x="1183" y="558"/>
                    <a:pt x="1198" y="547"/>
                  </a:cubicBezTo>
                  <a:cubicBezTo>
                    <a:pt x="1315" y="348"/>
                    <a:pt x="938" y="1"/>
                    <a:pt x="722"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2" name="Google Shape;2997;p72">
              <a:extLst>
                <a:ext uri="{FF2B5EF4-FFF2-40B4-BE49-F238E27FC236}">
                  <a16:creationId xmlns:a16="http://schemas.microsoft.com/office/drawing/2014/main" id="{41A62AE2-192E-C825-1773-C94EAC72B27B}"/>
                </a:ext>
              </a:extLst>
            </p:cNvPr>
            <p:cNvSpPr/>
            <p:nvPr/>
          </p:nvSpPr>
          <p:spPr>
            <a:xfrm>
              <a:off x="5231300" y="2200675"/>
              <a:ext cx="27025" cy="18075"/>
            </a:xfrm>
            <a:custGeom>
              <a:avLst/>
              <a:gdLst/>
              <a:ahLst/>
              <a:cxnLst/>
              <a:rect l="l" t="t" r="r" b="b"/>
              <a:pathLst>
                <a:path w="1081" h="723" extrusionOk="0">
                  <a:moveTo>
                    <a:pt x="544" y="0"/>
                  </a:moveTo>
                  <a:cubicBezTo>
                    <a:pt x="314" y="0"/>
                    <a:pt x="81" y="193"/>
                    <a:pt x="1" y="595"/>
                  </a:cubicBezTo>
                  <a:cubicBezTo>
                    <a:pt x="1" y="682"/>
                    <a:pt x="46" y="722"/>
                    <a:pt x="96" y="722"/>
                  </a:cubicBezTo>
                  <a:cubicBezTo>
                    <a:pt x="155" y="722"/>
                    <a:pt x="220" y="668"/>
                    <a:pt x="226" y="571"/>
                  </a:cubicBezTo>
                  <a:cubicBezTo>
                    <a:pt x="300" y="363"/>
                    <a:pt x="440" y="188"/>
                    <a:pt x="589" y="188"/>
                  </a:cubicBezTo>
                  <a:cubicBezTo>
                    <a:pt x="678" y="188"/>
                    <a:pt x="771" y="250"/>
                    <a:pt x="855" y="405"/>
                  </a:cubicBezTo>
                  <a:cubicBezTo>
                    <a:pt x="902" y="477"/>
                    <a:pt x="926" y="560"/>
                    <a:pt x="950" y="643"/>
                  </a:cubicBezTo>
                  <a:cubicBezTo>
                    <a:pt x="962" y="666"/>
                    <a:pt x="988" y="678"/>
                    <a:pt x="1015" y="678"/>
                  </a:cubicBezTo>
                  <a:cubicBezTo>
                    <a:pt x="1042" y="678"/>
                    <a:pt x="1068" y="666"/>
                    <a:pt x="1080" y="643"/>
                  </a:cubicBezTo>
                  <a:cubicBezTo>
                    <a:pt x="1031" y="220"/>
                    <a:pt x="789" y="0"/>
                    <a:pt x="54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3" name="Google Shape;2998;p72">
              <a:extLst>
                <a:ext uri="{FF2B5EF4-FFF2-40B4-BE49-F238E27FC236}">
                  <a16:creationId xmlns:a16="http://schemas.microsoft.com/office/drawing/2014/main" id="{BE088116-ADB0-CF56-B375-14028301571A}"/>
                </a:ext>
              </a:extLst>
            </p:cNvPr>
            <p:cNvSpPr/>
            <p:nvPr/>
          </p:nvSpPr>
          <p:spPr>
            <a:xfrm>
              <a:off x="5228050" y="2219100"/>
              <a:ext cx="88675" cy="54725"/>
            </a:xfrm>
            <a:custGeom>
              <a:avLst/>
              <a:gdLst/>
              <a:ahLst/>
              <a:cxnLst/>
              <a:rect l="l" t="t" r="r" b="b"/>
              <a:pathLst>
                <a:path w="3547" h="2189" extrusionOk="0">
                  <a:moveTo>
                    <a:pt x="3416" y="1"/>
                  </a:moveTo>
                  <a:cubicBezTo>
                    <a:pt x="3381" y="12"/>
                    <a:pt x="3357" y="36"/>
                    <a:pt x="3357" y="60"/>
                  </a:cubicBezTo>
                  <a:cubicBezTo>
                    <a:pt x="3369" y="273"/>
                    <a:pt x="3298" y="499"/>
                    <a:pt x="3250" y="700"/>
                  </a:cubicBezTo>
                  <a:cubicBezTo>
                    <a:pt x="3076" y="1414"/>
                    <a:pt x="2430" y="1949"/>
                    <a:pt x="1746" y="1949"/>
                  </a:cubicBezTo>
                  <a:cubicBezTo>
                    <a:pt x="1498" y="1949"/>
                    <a:pt x="1245" y="1878"/>
                    <a:pt x="1009" y="1720"/>
                  </a:cubicBezTo>
                  <a:cubicBezTo>
                    <a:pt x="629" y="1483"/>
                    <a:pt x="427" y="1044"/>
                    <a:pt x="261" y="641"/>
                  </a:cubicBezTo>
                  <a:cubicBezTo>
                    <a:pt x="252" y="604"/>
                    <a:pt x="221" y="574"/>
                    <a:pt x="185" y="574"/>
                  </a:cubicBezTo>
                  <a:cubicBezTo>
                    <a:pt x="175" y="574"/>
                    <a:pt x="165" y="576"/>
                    <a:pt x="155" y="582"/>
                  </a:cubicBezTo>
                  <a:cubicBezTo>
                    <a:pt x="0" y="641"/>
                    <a:pt x="273" y="1139"/>
                    <a:pt x="321" y="1258"/>
                  </a:cubicBezTo>
                  <a:cubicBezTo>
                    <a:pt x="564" y="1826"/>
                    <a:pt x="1151" y="2189"/>
                    <a:pt x="1752" y="2189"/>
                  </a:cubicBezTo>
                  <a:cubicBezTo>
                    <a:pt x="1941" y="2189"/>
                    <a:pt x="2131" y="2153"/>
                    <a:pt x="2313" y="2076"/>
                  </a:cubicBezTo>
                  <a:cubicBezTo>
                    <a:pt x="3048" y="1791"/>
                    <a:pt x="3487" y="1056"/>
                    <a:pt x="3499" y="285"/>
                  </a:cubicBezTo>
                  <a:cubicBezTo>
                    <a:pt x="3499" y="190"/>
                    <a:pt x="3547" y="1"/>
                    <a:pt x="3416"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4" name="Google Shape;2999;p72">
              <a:extLst>
                <a:ext uri="{FF2B5EF4-FFF2-40B4-BE49-F238E27FC236}">
                  <a16:creationId xmlns:a16="http://schemas.microsoft.com/office/drawing/2014/main" id="{4B9DCE02-3ABE-89FA-093A-B15FB37935F0}"/>
                </a:ext>
              </a:extLst>
            </p:cNvPr>
            <p:cNvSpPr/>
            <p:nvPr/>
          </p:nvSpPr>
          <p:spPr>
            <a:xfrm>
              <a:off x="5191875" y="2211575"/>
              <a:ext cx="34725" cy="27125"/>
            </a:xfrm>
            <a:custGeom>
              <a:avLst/>
              <a:gdLst/>
              <a:ahLst/>
              <a:cxnLst/>
              <a:rect l="l" t="t" r="r" b="b"/>
              <a:pathLst>
                <a:path w="1389" h="1085" extrusionOk="0">
                  <a:moveTo>
                    <a:pt x="651" y="0"/>
                  </a:moveTo>
                  <a:cubicBezTo>
                    <a:pt x="561" y="0"/>
                    <a:pt x="476" y="20"/>
                    <a:pt x="439" y="88"/>
                  </a:cubicBezTo>
                  <a:cubicBezTo>
                    <a:pt x="178" y="230"/>
                    <a:pt x="0" y="610"/>
                    <a:pt x="214" y="871"/>
                  </a:cubicBezTo>
                  <a:cubicBezTo>
                    <a:pt x="334" y="1006"/>
                    <a:pt x="511" y="1084"/>
                    <a:pt x="688" y="1084"/>
                  </a:cubicBezTo>
                  <a:cubicBezTo>
                    <a:pt x="791" y="1084"/>
                    <a:pt x="893" y="1058"/>
                    <a:pt x="985" y="1001"/>
                  </a:cubicBezTo>
                  <a:cubicBezTo>
                    <a:pt x="1388" y="752"/>
                    <a:pt x="1388" y="147"/>
                    <a:pt x="878" y="29"/>
                  </a:cubicBezTo>
                  <a:cubicBezTo>
                    <a:pt x="821" y="17"/>
                    <a:pt x="734" y="0"/>
                    <a:pt x="651" y="0"/>
                  </a:cubicBezTo>
                  <a:close/>
                </a:path>
              </a:pathLst>
            </a:custGeom>
            <a:solidFill>
              <a:srgbClr val="F25C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5" name="Google Shape;3000;p72">
              <a:extLst>
                <a:ext uri="{FF2B5EF4-FFF2-40B4-BE49-F238E27FC236}">
                  <a16:creationId xmlns:a16="http://schemas.microsoft.com/office/drawing/2014/main" id="{68261203-650D-68E7-7235-2D30C21668F3}"/>
                </a:ext>
              </a:extLst>
            </p:cNvPr>
            <p:cNvSpPr/>
            <p:nvPr/>
          </p:nvSpPr>
          <p:spPr>
            <a:xfrm>
              <a:off x="5314250" y="2208025"/>
              <a:ext cx="37775" cy="24625"/>
            </a:xfrm>
            <a:custGeom>
              <a:avLst/>
              <a:gdLst/>
              <a:ahLst/>
              <a:cxnLst/>
              <a:rect l="l" t="t" r="r" b="b"/>
              <a:pathLst>
                <a:path w="1511" h="985" extrusionOk="0">
                  <a:moveTo>
                    <a:pt x="721" y="0"/>
                  </a:moveTo>
                  <a:cubicBezTo>
                    <a:pt x="603" y="0"/>
                    <a:pt x="496" y="26"/>
                    <a:pt x="490" y="111"/>
                  </a:cubicBezTo>
                  <a:cubicBezTo>
                    <a:pt x="472" y="97"/>
                    <a:pt x="452" y="91"/>
                    <a:pt x="433" y="91"/>
                  </a:cubicBezTo>
                  <a:cubicBezTo>
                    <a:pt x="340" y="91"/>
                    <a:pt x="243" y="233"/>
                    <a:pt x="194" y="301"/>
                  </a:cubicBezTo>
                  <a:cubicBezTo>
                    <a:pt x="1" y="696"/>
                    <a:pt x="355" y="984"/>
                    <a:pt x="712" y="984"/>
                  </a:cubicBezTo>
                  <a:cubicBezTo>
                    <a:pt x="816" y="984"/>
                    <a:pt x="921" y="960"/>
                    <a:pt x="1012" y="906"/>
                  </a:cubicBezTo>
                  <a:cubicBezTo>
                    <a:pt x="1463" y="716"/>
                    <a:pt x="1510" y="206"/>
                    <a:pt x="1012" y="40"/>
                  </a:cubicBezTo>
                  <a:cubicBezTo>
                    <a:pt x="954" y="23"/>
                    <a:pt x="833" y="0"/>
                    <a:pt x="721" y="0"/>
                  </a:cubicBezTo>
                  <a:close/>
                </a:path>
              </a:pathLst>
            </a:custGeom>
            <a:solidFill>
              <a:srgbClr val="F25C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6" name="Google Shape;3001;p72">
              <a:extLst>
                <a:ext uri="{FF2B5EF4-FFF2-40B4-BE49-F238E27FC236}">
                  <a16:creationId xmlns:a16="http://schemas.microsoft.com/office/drawing/2014/main" id="{B65DA087-28F0-5097-1A31-5DCFA8EE20B9}"/>
                </a:ext>
              </a:extLst>
            </p:cNvPr>
            <p:cNvSpPr/>
            <p:nvPr/>
          </p:nvSpPr>
          <p:spPr>
            <a:xfrm>
              <a:off x="3308750" y="2020375"/>
              <a:ext cx="497250" cy="452325"/>
            </a:xfrm>
            <a:custGeom>
              <a:avLst/>
              <a:gdLst/>
              <a:ahLst/>
              <a:cxnLst/>
              <a:rect l="l" t="t" r="r" b="b"/>
              <a:pathLst>
                <a:path w="19890" h="18093" extrusionOk="0">
                  <a:moveTo>
                    <a:pt x="10122" y="1"/>
                  </a:moveTo>
                  <a:cubicBezTo>
                    <a:pt x="9225" y="1"/>
                    <a:pt x="8313" y="135"/>
                    <a:pt x="7413" y="418"/>
                  </a:cubicBezTo>
                  <a:cubicBezTo>
                    <a:pt x="2645" y="1913"/>
                    <a:pt x="0" y="6989"/>
                    <a:pt x="1494" y="11757"/>
                  </a:cubicBezTo>
                  <a:cubicBezTo>
                    <a:pt x="2706" y="15622"/>
                    <a:pt x="6272" y="18092"/>
                    <a:pt x="10119" y="18092"/>
                  </a:cubicBezTo>
                  <a:cubicBezTo>
                    <a:pt x="11017" y="18092"/>
                    <a:pt x="11931" y="17958"/>
                    <a:pt x="12833" y="17675"/>
                  </a:cubicBezTo>
                  <a:cubicBezTo>
                    <a:pt x="13248" y="17545"/>
                    <a:pt x="13651" y="17390"/>
                    <a:pt x="14031" y="17201"/>
                  </a:cubicBezTo>
                  <a:cubicBezTo>
                    <a:pt x="14244" y="17106"/>
                    <a:pt x="14446" y="16999"/>
                    <a:pt x="14648" y="16880"/>
                  </a:cubicBezTo>
                  <a:cubicBezTo>
                    <a:pt x="15073" y="17283"/>
                    <a:pt x="15730" y="17559"/>
                    <a:pt x="16301" y="17559"/>
                  </a:cubicBezTo>
                  <a:cubicBezTo>
                    <a:pt x="16336" y="17559"/>
                    <a:pt x="16369" y="17558"/>
                    <a:pt x="16403" y="17556"/>
                  </a:cubicBezTo>
                  <a:cubicBezTo>
                    <a:pt x="16913" y="17307"/>
                    <a:pt x="16272" y="16904"/>
                    <a:pt x="15905" y="16003"/>
                  </a:cubicBezTo>
                  <a:cubicBezTo>
                    <a:pt x="18645" y="13726"/>
                    <a:pt x="19890" y="9942"/>
                    <a:pt x="18751" y="6336"/>
                  </a:cubicBezTo>
                  <a:cubicBezTo>
                    <a:pt x="17540" y="2471"/>
                    <a:pt x="13966" y="1"/>
                    <a:pt x="10122" y="1"/>
                  </a:cubicBezTo>
                  <a:close/>
                </a:path>
              </a:pathLst>
            </a:custGeom>
            <a:solidFill>
              <a:srgbClr val="009E6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7" name="Google Shape;3002;p72">
              <a:extLst>
                <a:ext uri="{FF2B5EF4-FFF2-40B4-BE49-F238E27FC236}">
                  <a16:creationId xmlns:a16="http://schemas.microsoft.com/office/drawing/2014/main" id="{595CE56D-42CD-AA65-4466-464C36A70C41}"/>
                </a:ext>
              </a:extLst>
            </p:cNvPr>
            <p:cNvSpPr/>
            <p:nvPr/>
          </p:nvSpPr>
          <p:spPr>
            <a:xfrm>
              <a:off x="3407175" y="2099225"/>
              <a:ext cx="331525" cy="292425"/>
            </a:xfrm>
            <a:custGeom>
              <a:avLst/>
              <a:gdLst/>
              <a:ahLst/>
              <a:cxnLst/>
              <a:rect l="l" t="t" r="r" b="b"/>
              <a:pathLst>
                <a:path w="13261" h="11697" extrusionOk="0">
                  <a:moveTo>
                    <a:pt x="10282" y="4563"/>
                  </a:moveTo>
                  <a:cubicBezTo>
                    <a:pt x="10370" y="4563"/>
                    <a:pt x="10449" y="4585"/>
                    <a:pt x="10485" y="4653"/>
                  </a:cubicBezTo>
                  <a:cubicBezTo>
                    <a:pt x="10829" y="4807"/>
                    <a:pt x="11055" y="5270"/>
                    <a:pt x="10817" y="5590"/>
                  </a:cubicBezTo>
                  <a:cubicBezTo>
                    <a:pt x="10673" y="5774"/>
                    <a:pt x="10443" y="5883"/>
                    <a:pt x="10213" y="5883"/>
                  </a:cubicBezTo>
                  <a:cubicBezTo>
                    <a:pt x="10103" y="5883"/>
                    <a:pt x="9992" y="5858"/>
                    <a:pt x="9892" y="5804"/>
                  </a:cubicBezTo>
                  <a:cubicBezTo>
                    <a:pt x="9382" y="5531"/>
                    <a:pt x="9347" y="4796"/>
                    <a:pt x="9963" y="4618"/>
                  </a:cubicBezTo>
                  <a:cubicBezTo>
                    <a:pt x="10043" y="4598"/>
                    <a:pt x="10170" y="4563"/>
                    <a:pt x="10282" y="4563"/>
                  </a:cubicBezTo>
                  <a:close/>
                  <a:moveTo>
                    <a:pt x="4246" y="4722"/>
                  </a:moveTo>
                  <a:cubicBezTo>
                    <a:pt x="4375" y="4722"/>
                    <a:pt x="4485" y="4755"/>
                    <a:pt x="4496" y="4855"/>
                  </a:cubicBezTo>
                  <a:cubicBezTo>
                    <a:pt x="4521" y="4832"/>
                    <a:pt x="4548" y="4822"/>
                    <a:pt x="4575" y="4822"/>
                  </a:cubicBezTo>
                  <a:cubicBezTo>
                    <a:pt x="4687" y="4822"/>
                    <a:pt x="4806" y="4989"/>
                    <a:pt x="4863" y="5056"/>
                  </a:cubicBezTo>
                  <a:cubicBezTo>
                    <a:pt x="5131" y="5535"/>
                    <a:pt x="4673" y="5921"/>
                    <a:pt x="4224" y="5921"/>
                  </a:cubicBezTo>
                  <a:cubicBezTo>
                    <a:pt x="4117" y="5921"/>
                    <a:pt x="4011" y="5899"/>
                    <a:pt x="3915" y="5851"/>
                  </a:cubicBezTo>
                  <a:cubicBezTo>
                    <a:pt x="3357" y="5649"/>
                    <a:pt x="3262" y="5021"/>
                    <a:pt x="3855" y="4796"/>
                  </a:cubicBezTo>
                  <a:cubicBezTo>
                    <a:pt x="3931" y="4764"/>
                    <a:pt x="4100" y="4722"/>
                    <a:pt x="4246" y="4722"/>
                  </a:cubicBezTo>
                  <a:close/>
                  <a:moveTo>
                    <a:pt x="6634" y="0"/>
                  </a:moveTo>
                  <a:cubicBezTo>
                    <a:pt x="4314" y="0"/>
                    <a:pt x="2124" y="1392"/>
                    <a:pt x="1210" y="3681"/>
                  </a:cubicBezTo>
                  <a:cubicBezTo>
                    <a:pt x="1" y="6669"/>
                    <a:pt x="1459" y="10073"/>
                    <a:pt x="4460" y="11271"/>
                  </a:cubicBezTo>
                  <a:cubicBezTo>
                    <a:pt x="4721" y="11378"/>
                    <a:pt x="4982" y="11461"/>
                    <a:pt x="5255" y="11532"/>
                  </a:cubicBezTo>
                  <a:cubicBezTo>
                    <a:pt x="5709" y="11643"/>
                    <a:pt x="6168" y="11696"/>
                    <a:pt x="6622" y="11696"/>
                  </a:cubicBezTo>
                  <a:cubicBezTo>
                    <a:pt x="8941" y="11696"/>
                    <a:pt x="11140" y="10303"/>
                    <a:pt x="12063" y="8022"/>
                  </a:cubicBezTo>
                  <a:cubicBezTo>
                    <a:pt x="13261" y="5021"/>
                    <a:pt x="11802" y="1617"/>
                    <a:pt x="8801" y="419"/>
                  </a:cubicBezTo>
                  <a:cubicBezTo>
                    <a:pt x="8089" y="135"/>
                    <a:pt x="7355" y="0"/>
                    <a:pt x="6634" y="0"/>
                  </a:cubicBezTo>
                  <a:close/>
                </a:path>
              </a:pathLst>
            </a:custGeom>
            <a:solidFill>
              <a:srgbClr val="F8B83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8" name="Google Shape;3003;p72">
              <a:extLst>
                <a:ext uri="{FF2B5EF4-FFF2-40B4-BE49-F238E27FC236}">
                  <a16:creationId xmlns:a16="http://schemas.microsoft.com/office/drawing/2014/main" id="{667BAD85-614F-D87D-D366-E0A522429568}"/>
                </a:ext>
              </a:extLst>
            </p:cNvPr>
            <p:cNvSpPr/>
            <p:nvPr/>
          </p:nvSpPr>
          <p:spPr>
            <a:xfrm>
              <a:off x="3523400" y="2198925"/>
              <a:ext cx="40075" cy="19200"/>
            </a:xfrm>
            <a:custGeom>
              <a:avLst/>
              <a:gdLst/>
              <a:ahLst/>
              <a:cxnLst/>
              <a:rect l="l" t="t" r="r" b="b"/>
              <a:pathLst>
                <a:path w="1603" h="768" extrusionOk="0">
                  <a:moveTo>
                    <a:pt x="733" y="0"/>
                  </a:moveTo>
                  <a:cubicBezTo>
                    <a:pt x="722" y="0"/>
                    <a:pt x="712" y="0"/>
                    <a:pt x="701" y="1"/>
                  </a:cubicBezTo>
                  <a:cubicBezTo>
                    <a:pt x="452" y="1"/>
                    <a:pt x="1" y="464"/>
                    <a:pt x="155" y="701"/>
                  </a:cubicBezTo>
                  <a:cubicBezTo>
                    <a:pt x="168" y="714"/>
                    <a:pt x="184" y="720"/>
                    <a:pt x="201" y="720"/>
                  </a:cubicBezTo>
                  <a:cubicBezTo>
                    <a:pt x="242" y="720"/>
                    <a:pt x="286" y="681"/>
                    <a:pt x="286" y="630"/>
                  </a:cubicBezTo>
                  <a:cubicBezTo>
                    <a:pt x="399" y="358"/>
                    <a:pt x="579" y="227"/>
                    <a:pt x="758" y="227"/>
                  </a:cubicBezTo>
                  <a:cubicBezTo>
                    <a:pt x="954" y="227"/>
                    <a:pt x="1147" y="385"/>
                    <a:pt x="1246" y="689"/>
                  </a:cubicBezTo>
                  <a:cubicBezTo>
                    <a:pt x="1265" y="736"/>
                    <a:pt x="1313" y="767"/>
                    <a:pt x="1367" y="767"/>
                  </a:cubicBezTo>
                  <a:cubicBezTo>
                    <a:pt x="1382" y="767"/>
                    <a:pt x="1397" y="765"/>
                    <a:pt x="1412" y="760"/>
                  </a:cubicBezTo>
                  <a:cubicBezTo>
                    <a:pt x="1602" y="641"/>
                    <a:pt x="1353" y="381"/>
                    <a:pt x="1258" y="250"/>
                  </a:cubicBezTo>
                  <a:cubicBezTo>
                    <a:pt x="1134" y="104"/>
                    <a:pt x="936" y="0"/>
                    <a:pt x="73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9" name="Google Shape;3004;p72">
              <a:extLst>
                <a:ext uri="{FF2B5EF4-FFF2-40B4-BE49-F238E27FC236}">
                  <a16:creationId xmlns:a16="http://schemas.microsoft.com/office/drawing/2014/main" id="{53466E11-3276-9FD1-F2B8-24194E4AB3FB}"/>
                </a:ext>
              </a:extLst>
            </p:cNvPr>
            <p:cNvSpPr/>
            <p:nvPr/>
          </p:nvSpPr>
          <p:spPr>
            <a:xfrm>
              <a:off x="3602575" y="2202650"/>
              <a:ext cx="32775" cy="21400"/>
            </a:xfrm>
            <a:custGeom>
              <a:avLst/>
              <a:gdLst/>
              <a:ahLst/>
              <a:cxnLst/>
              <a:rect l="l" t="t" r="r" b="b"/>
              <a:pathLst>
                <a:path w="1311" h="856" extrusionOk="0">
                  <a:moveTo>
                    <a:pt x="625" y="1"/>
                  </a:moveTo>
                  <a:cubicBezTo>
                    <a:pt x="317" y="1"/>
                    <a:pt x="26" y="279"/>
                    <a:pt x="1" y="801"/>
                  </a:cubicBezTo>
                  <a:cubicBezTo>
                    <a:pt x="19" y="838"/>
                    <a:pt x="54" y="856"/>
                    <a:pt x="88" y="856"/>
                  </a:cubicBezTo>
                  <a:cubicBezTo>
                    <a:pt x="119" y="856"/>
                    <a:pt x="150" y="841"/>
                    <a:pt x="167" y="813"/>
                  </a:cubicBezTo>
                  <a:cubicBezTo>
                    <a:pt x="179" y="706"/>
                    <a:pt x="202" y="599"/>
                    <a:pt x="262" y="504"/>
                  </a:cubicBezTo>
                  <a:cubicBezTo>
                    <a:pt x="354" y="306"/>
                    <a:pt x="466" y="226"/>
                    <a:pt x="577" y="226"/>
                  </a:cubicBezTo>
                  <a:cubicBezTo>
                    <a:pt x="752" y="226"/>
                    <a:pt x="926" y="424"/>
                    <a:pt x="1021" y="670"/>
                  </a:cubicBezTo>
                  <a:cubicBezTo>
                    <a:pt x="1039" y="781"/>
                    <a:pt x="1119" y="841"/>
                    <a:pt x="1189" y="841"/>
                  </a:cubicBezTo>
                  <a:cubicBezTo>
                    <a:pt x="1254" y="841"/>
                    <a:pt x="1311" y="790"/>
                    <a:pt x="1305" y="682"/>
                  </a:cubicBezTo>
                  <a:cubicBezTo>
                    <a:pt x="1183" y="220"/>
                    <a:pt x="898" y="1"/>
                    <a:pt x="625"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0" name="Google Shape;3005;p72">
              <a:extLst>
                <a:ext uri="{FF2B5EF4-FFF2-40B4-BE49-F238E27FC236}">
                  <a16:creationId xmlns:a16="http://schemas.microsoft.com/office/drawing/2014/main" id="{5B6C6AF9-42B6-68DD-2648-B037462CE287}"/>
                </a:ext>
              </a:extLst>
            </p:cNvPr>
            <p:cNvSpPr/>
            <p:nvPr/>
          </p:nvSpPr>
          <p:spPr>
            <a:xfrm>
              <a:off x="3532000" y="2229775"/>
              <a:ext cx="108550" cy="63325"/>
            </a:xfrm>
            <a:custGeom>
              <a:avLst/>
              <a:gdLst/>
              <a:ahLst/>
              <a:cxnLst/>
              <a:rect l="l" t="t" r="r" b="b"/>
              <a:pathLst>
                <a:path w="4342" h="2533" extrusionOk="0">
                  <a:moveTo>
                    <a:pt x="167" y="0"/>
                  </a:moveTo>
                  <a:cubicBezTo>
                    <a:pt x="1" y="0"/>
                    <a:pt x="72" y="226"/>
                    <a:pt x="72" y="333"/>
                  </a:cubicBezTo>
                  <a:cubicBezTo>
                    <a:pt x="131" y="1270"/>
                    <a:pt x="724" y="2147"/>
                    <a:pt x="1626" y="2432"/>
                  </a:cubicBezTo>
                  <a:cubicBezTo>
                    <a:pt x="1821" y="2500"/>
                    <a:pt x="2021" y="2532"/>
                    <a:pt x="2220" y="2532"/>
                  </a:cubicBezTo>
                  <a:cubicBezTo>
                    <a:pt x="2991" y="2532"/>
                    <a:pt x="3734" y="2050"/>
                    <a:pt x="3998" y="1305"/>
                  </a:cubicBezTo>
                  <a:cubicBezTo>
                    <a:pt x="4033" y="1151"/>
                    <a:pt x="4342" y="534"/>
                    <a:pt x="4152" y="475"/>
                  </a:cubicBezTo>
                  <a:cubicBezTo>
                    <a:pt x="4141" y="471"/>
                    <a:pt x="4131" y="469"/>
                    <a:pt x="4120" y="469"/>
                  </a:cubicBezTo>
                  <a:cubicBezTo>
                    <a:pt x="4073" y="469"/>
                    <a:pt x="4031" y="509"/>
                    <a:pt x="4022" y="558"/>
                  </a:cubicBezTo>
                  <a:cubicBezTo>
                    <a:pt x="3844" y="1056"/>
                    <a:pt x="3630" y="1602"/>
                    <a:pt x="3179" y="1910"/>
                  </a:cubicBezTo>
                  <a:cubicBezTo>
                    <a:pt x="2878" y="2139"/>
                    <a:pt x="2546" y="2240"/>
                    <a:pt x="2219" y="2240"/>
                  </a:cubicBezTo>
                  <a:cubicBezTo>
                    <a:pt x="1425" y="2240"/>
                    <a:pt x="656" y="1645"/>
                    <a:pt x="404" y="831"/>
                  </a:cubicBezTo>
                  <a:cubicBezTo>
                    <a:pt x="333" y="582"/>
                    <a:pt x="238" y="321"/>
                    <a:pt x="238" y="60"/>
                  </a:cubicBezTo>
                  <a:cubicBezTo>
                    <a:pt x="226" y="24"/>
                    <a:pt x="203" y="0"/>
                    <a:pt x="167"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1" name="Google Shape;3006;p72">
              <a:extLst>
                <a:ext uri="{FF2B5EF4-FFF2-40B4-BE49-F238E27FC236}">
                  <a16:creationId xmlns:a16="http://schemas.microsoft.com/office/drawing/2014/main" id="{7A6C69D8-4FB9-F61C-6F49-0EDA2DC58D01}"/>
                </a:ext>
              </a:extLst>
            </p:cNvPr>
            <p:cNvSpPr/>
            <p:nvPr/>
          </p:nvSpPr>
          <p:spPr>
            <a:xfrm>
              <a:off x="3640825" y="2213300"/>
              <a:ext cx="42725" cy="33000"/>
            </a:xfrm>
            <a:custGeom>
              <a:avLst/>
              <a:gdLst/>
              <a:ahLst/>
              <a:cxnLst/>
              <a:rect l="l" t="t" r="r" b="b"/>
              <a:pathLst>
                <a:path w="1709" h="1320" extrusionOk="0">
                  <a:moveTo>
                    <a:pt x="936" y="0"/>
                  </a:moveTo>
                  <a:cubicBezTo>
                    <a:pt x="824" y="0"/>
                    <a:pt x="697" y="35"/>
                    <a:pt x="617" y="55"/>
                  </a:cubicBezTo>
                  <a:cubicBezTo>
                    <a:pt x="1" y="233"/>
                    <a:pt x="48" y="968"/>
                    <a:pt x="546" y="1241"/>
                  </a:cubicBezTo>
                  <a:cubicBezTo>
                    <a:pt x="646" y="1295"/>
                    <a:pt x="757" y="1320"/>
                    <a:pt x="867" y="1320"/>
                  </a:cubicBezTo>
                  <a:cubicBezTo>
                    <a:pt x="1097" y="1320"/>
                    <a:pt x="1327" y="1211"/>
                    <a:pt x="1471" y="1027"/>
                  </a:cubicBezTo>
                  <a:cubicBezTo>
                    <a:pt x="1709" y="707"/>
                    <a:pt x="1483" y="244"/>
                    <a:pt x="1139" y="90"/>
                  </a:cubicBezTo>
                  <a:cubicBezTo>
                    <a:pt x="1103" y="22"/>
                    <a:pt x="1024" y="0"/>
                    <a:pt x="936" y="0"/>
                  </a:cubicBezTo>
                  <a:close/>
                </a:path>
              </a:pathLst>
            </a:custGeom>
            <a:solidFill>
              <a:srgbClr val="F25C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2" name="Google Shape;3007;p72">
              <a:extLst>
                <a:ext uri="{FF2B5EF4-FFF2-40B4-BE49-F238E27FC236}">
                  <a16:creationId xmlns:a16="http://schemas.microsoft.com/office/drawing/2014/main" id="{158D81B7-AF05-D0E6-9166-711B22AFBE27}"/>
                </a:ext>
              </a:extLst>
            </p:cNvPr>
            <p:cNvSpPr/>
            <p:nvPr/>
          </p:nvSpPr>
          <p:spPr>
            <a:xfrm>
              <a:off x="3488725" y="2217275"/>
              <a:ext cx="46750" cy="30000"/>
            </a:xfrm>
            <a:custGeom>
              <a:avLst/>
              <a:gdLst/>
              <a:ahLst/>
              <a:cxnLst/>
              <a:rect l="l" t="t" r="r" b="b"/>
              <a:pathLst>
                <a:path w="1870" h="1200" extrusionOk="0">
                  <a:moveTo>
                    <a:pt x="984" y="0"/>
                  </a:moveTo>
                  <a:cubicBezTo>
                    <a:pt x="838" y="0"/>
                    <a:pt x="669" y="42"/>
                    <a:pt x="593" y="74"/>
                  </a:cubicBezTo>
                  <a:cubicBezTo>
                    <a:pt x="0" y="299"/>
                    <a:pt x="95" y="927"/>
                    <a:pt x="653" y="1129"/>
                  </a:cubicBezTo>
                  <a:cubicBezTo>
                    <a:pt x="749" y="1177"/>
                    <a:pt x="855" y="1199"/>
                    <a:pt x="962" y="1199"/>
                  </a:cubicBezTo>
                  <a:cubicBezTo>
                    <a:pt x="1411" y="1199"/>
                    <a:pt x="1869" y="813"/>
                    <a:pt x="1601" y="334"/>
                  </a:cubicBezTo>
                  <a:cubicBezTo>
                    <a:pt x="1544" y="267"/>
                    <a:pt x="1425" y="100"/>
                    <a:pt x="1313" y="100"/>
                  </a:cubicBezTo>
                  <a:cubicBezTo>
                    <a:pt x="1286" y="100"/>
                    <a:pt x="1259" y="110"/>
                    <a:pt x="1234" y="133"/>
                  </a:cubicBezTo>
                  <a:cubicBezTo>
                    <a:pt x="1223" y="33"/>
                    <a:pt x="1113" y="0"/>
                    <a:pt x="984" y="0"/>
                  </a:cubicBezTo>
                  <a:close/>
                </a:path>
              </a:pathLst>
            </a:custGeom>
            <a:solidFill>
              <a:srgbClr val="F25C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4" name="TextBox 13">
            <a:extLst>
              <a:ext uri="{FF2B5EF4-FFF2-40B4-BE49-F238E27FC236}">
                <a16:creationId xmlns:a16="http://schemas.microsoft.com/office/drawing/2014/main" id="{21E5A7BA-AD37-3509-880C-28E285FE1A40}"/>
              </a:ext>
            </a:extLst>
          </p:cNvPr>
          <p:cNvSpPr txBox="1"/>
          <p:nvPr/>
        </p:nvSpPr>
        <p:spPr>
          <a:xfrm>
            <a:off x="3378459" y="3210792"/>
            <a:ext cx="3921266" cy="181588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8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Vui</a:t>
            </a:r>
            <a:r>
              <a:rPr kumimoji="0" lang="en-US" sz="28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 </a:t>
            </a:r>
            <a:r>
              <a:rPr kumimoji="0" lang="en-US" sz="28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mừng</a:t>
            </a:r>
            <a:r>
              <a:rPr kumimoji="0" lang="en-US" sz="28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 </a:t>
            </a:r>
            <a:r>
              <a:rPr kumimoji="0" lang="en-US" sz="28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mừng</a:t>
            </a:r>
            <a:r>
              <a:rPr kumimoji="0" lang="en-US" sz="2800" b="0" i="0" u="none" strike="noStrike" kern="0" cap="none" spc="0" normalizeH="0" noProof="0" dirty="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 </a:t>
            </a:r>
            <a:r>
              <a:rPr lang="en-US" sz="2800" dirty="0" err="1">
                <a:latin typeface="Times New Roman" panose="02020603050405020304" pitchFamily="18" charset="0"/>
                <a:ea typeface="Times New Roman" panose="02020603050405020304" pitchFamily="18" charset="0"/>
              </a:rPr>
              <a:t>rỡ</a:t>
            </a:r>
            <a:r>
              <a:rPr lang="en-US" sz="2800" dirty="0">
                <a:latin typeface="Times New Roman" panose="02020603050405020304" pitchFamily="18" charset="0"/>
                <a:ea typeface="Times New Roman" panose="02020603050405020304" pitchFamily="18" charset="0"/>
              </a:rPr>
              <a:t>, </a:t>
            </a:r>
            <a:r>
              <a:rPr kumimoji="0" lang="en-US" sz="28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sung </a:t>
            </a:r>
            <a:r>
              <a:rPr kumimoji="0" lang="en-US" sz="28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sướng</a:t>
            </a:r>
            <a:r>
              <a:rPr kumimoji="0" lang="en-US" sz="28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 </a:t>
            </a:r>
            <a:r>
              <a:rPr kumimoji="0" lang="en-US" sz="28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vui</a:t>
            </a:r>
            <a:r>
              <a:rPr kumimoji="0" lang="en-US" sz="28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 </a:t>
            </a:r>
            <a:r>
              <a:rPr kumimoji="0" lang="en-US" sz="28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vẻ</a:t>
            </a:r>
            <a:r>
              <a:rPr kumimoji="0" lang="en-US" sz="28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 </a:t>
            </a:r>
            <a:r>
              <a:rPr kumimoji="0" lang="en-US" sz="28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vui</a:t>
            </a:r>
            <a:r>
              <a:rPr kumimoji="0" lang="en-US" sz="28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 </a:t>
            </a:r>
            <a:r>
              <a:rPr kumimoji="0" lang="en-US" sz="28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tươi</a:t>
            </a:r>
            <a:r>
              <a:rPr kumimoji="0" lang="en-US" sz="28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 </a:t>
            </a:r>
            <a:r>
              <a:rPr kumimoji="0" lang="en-US" sz="28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vui</a:t>
            </a:r>
            <a:r>
              <a:rPr kumimoji="0" lang="en-US" sz="28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 </a:t>
            </a:r>
            <a:r>
              <a:rPr kumimoji="0" lang="en-US" sz="28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cười</a:t>
            </a:r>
            <a:r>
              <a:rPr kumimoji="0" lang="en-US" sz="28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 </a:t>
            </a:r>
            <a:r>
              <a:rPr kumimoji="0" lang="en-US" sz="28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vui</a:t>
            </a:r>
            <a:r>
              <a:rPr kumimoji="0" lang="en-US" sz="28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 </a:t>
            </a:r>
            <a:r>
              <a:rPr kumimoji="0" lang="en-US" sz="28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nhộn</a:t>
            </a:r>
            <a:r>
              <a:rPr kumimoji="0" lang="en-US" sz="28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 </a:t>
            </a:r>
            <a:r>
              <a:rPr kumimoji="0" lang="en-US" sz="28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chung</a:t>
            </a:r>
            <a:r>
              <a:rPr kumimoji="0" lang="en-US" sz="28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 </a:t>
            </a:r>
            <a:r>
              <a:rPr kumimoji="0" lang="en-US" sz="28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vui</a:t>
            </a:r>
            <a:r>
              <a:rPr kumimoji="0" lang="en-US" sz="28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 </a:t>
            </a:r>
            <a:r>
              <a:rPr kumimoji="0" lang="en-US" sz="28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mừng</a:t>
            </a:r>
            <a:r>
              <a:rPr kumimoji="0" lang="en-US" sz="28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 </a:t>
            </a:r>
            <a:r>
              <a:rPr kumimoji="0" lang="en-US" sz="28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vui</a:t>
            </a:r>
            <a:r>
              <a:rPr kumimoji="0" lang="en-US" sz="28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a:t>
            </a:r>
            <a:endParaRPr kumimoji="0" lang="en-US" sz="2800" b="0" i="0" u="none" strike="noStrike" kern="0" cap="none" spc="0" normalizeH="0" baseline="0" noProof="0" dirty="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98839061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A771E4F9-3621-4EF0-8FFB-115BC918F0F9}"/>
              </a:ext>
            </a:extLst>
          </p:cNvPr>
          <p:cNvGrpSpPr/>
          <p:nvPr/>
        </p:nvGrpSpPr>
        <p:grpSpPr>
          <a:xfrm>
            <a:off x="0" y="4930"/>
            <a:ext cx="18288000" cy="5138546"/>
            <a:chOff x="-19812000" y="181103"/>
            <a:chExt cx="24384000" cy="6851394"/>
          </a:xfrm>
        </p:grpSpPr>
        <p:pic>
          <p:nvPicPr>
            <p:cNvPr id="32" name="Picture 31">
              <a:extLst>
                <a:ext uri="{FF2B5EF4-FFF2-40B4-BE49-F238E27FC236}">
                  <a16:creationId xmlns:a16="http://schemas.microsoft.com/office/drawing/2014/main" id="{35CB0125-D3AC-4EAA-805B-8C88E39541E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19812000" y="181103"/>
              <a:ext cx="12192000" cy="6851394"/>
            </a:xfrm>
            <a:prstGeom prst="rect">
              <a:avLst/>
            </a:prstGeom>
          </p:spPr>
        </p:pic>
        <p:pic>
          <p:nvPicPr>
            <p:cNvPr id="33" name="Picture 32">
              <a:extLst>
                <a:ext uri="{FF2B5EF4-FFF2-40B4-BE49-F238E27FC236}">
                  <a16:creationId xmlns:a16="http://schemas.microsoft.com/office/drawing/2014/main" id="{0B04F04D-57C6-472E-BA7F-CA90CF09180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7620000" y="181103"/>
              <a:ext cx="12192000" cy="6851394"/>
            </a:xfrm>
            <a:prstGeom prst="rect">
              <a:avLst/>
            </a:prstGeom>
          </p:spPr>
        </p:pic>
      </p:grpSp>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pic>
        <p:nvPicPr>
          <p:cNvPr id="8" name="ngdung">
            <a:extLst>
              <a:ext uri="{FF2B5EF4-FFF2-40B4-BE49-F238E27FC236}">
                <a16:creationId xmlns:a16="http://schemas.microsoft.com/office/drawing/2014/main" id="{97351C5B-F110-4AF2-BF84-EDE3C290C3F1}"/>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04054" y="3231160"/>
            <a:ext cx="2280557" cy="1557620"/>
          </a:xfrm>
          <a:prstGeom prst="rect">
            <a:avLst/>
          </a:prstGeom>
        </p:spPr>
      </p:pic>
      <p:pic>
        <p:nvPicPr>
          <p:cNvPr id="9" name="CAUDI">
            <a:extLst>
              <a:ext uri="{FF2B5EF4-FFF2-40B4-BE49-F238E27FC236}">
                <a16:creationId xmlns:a16="http://schemas.microsoft.com/office/drawing/2014/main" id="{C3B0B4C0-EF19-4ECD-A454-77453237E8FD}"/>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797880" y="3375244"/>
            <a:ext cx="3048819" cy="2034071"/>
          </a:xfrm>
          <a:prstGeom prst="rect">
            <a:avLst/>
          </a:prstGeom>
        </p:spPr>
      </p:pic>
      <p:sp>
        <p:nvSpPr>
          <p:cNvPr id="19" name="Rectangle 18"/>
          <p:cNvSpPr/>
          <p:nvPr/>
        </p:nvSpPr>
        <p:spPr>
          <a:xfrm>
            <a:off x="539305" y="414533"/>
            <a:ext cx="7875638" cy="1659758"/>
          </a:xfrm>
          <a:prstGeom prst="rect">
            <a:avLst/>
          </a:prstGeom>
          <a:solidFill>
            <a:schemeClr val="dk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sym typeface="Arial"/>
            </a:endParaRPr>
          </a:p>
        </p:txBody>
      </p:sp>
      <p:sp>
        <p:nvSpPr>
          <p:cNvPr id="20" name="Rectangle 19"/>
          <p:cNvSpPr/>
          <p:nvPr/>
        </p:nvSpPr>
        <p:spPr>
          <a:xfrm>
            <a:off x="4885216" y="2476675"/>
            <a:ext cx="3512852" cy="989537"/>
          </a:xfrm>
          <a:prstGeom prst="rect">
            <a:avLst/>
          </a:prstGeom>
          <a:solidFill>
            <a:schemeClr val="dk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800" b="0" i="0" u="none" strike="noStrike" kern="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rPr>
              <a:t>B. Nghị</a:t>
            </a:r>
            <a:r>
              <a:rPr kumimoji="0" lang="en-US" sz="2800" b="0" i="0" u="none" strike="noStrike" kern="0" cap="none" spc="0" normalizeH="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rPr>
              <a:t> luận</a:t>
            </a:r>
            <a:endParaRPr kumimoji="0" lang="en-US" sz="2800" b="0" i="0" u="none" strike="noStrike" kern="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21" name="Rectangle 20"/>
          <p:cNvSpPr/>
          <p:nvPr/>
        </p:nvSpPr>
        <p:spPr>
          <a:xfrm>
            <a:off x="555971" y="3793193"/>
            <a:ext cx="3512852" cy="789619"/>
          </a:xfrm>
          <a:prstGeom prst="rect">
            <a:avLst/>
          </a:prstGeom>
          <a:solidFill>
            <a:schemeClr val="dk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800" b="0" i="0" u="none" strike="noStrike" kern="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rPr>
              <a:t>C. Tự</a:t>
            </a:r>
            <a:r>
              <a:rPr kumimoji="0" lang="en-US" sz="2800" b="0" i="0" u="none" strike="noStrike" kern="0" cap="none" spc="0" normalizeH="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rPr>
              <a:t> sự</a:t>
            </a:r>
            <a:endParaRPr kumimoji="0" lang="en-US" sz="2800" b="0" i="0" u="none" strike="noStrike" kern="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22" name="Rectangle 21"/>
          <p:cNvSpPr/>
          <p:nvPr/>
        </p:nvSpPr>
        <p:spPr>
          <a:xfrm>
            <a:off x="4902091" y="3793194"/>
            <a:ext cx="3512852" cy="789619"/>
          </a:xfrm>
          <a:prstGeom prst="rect">
            <a:avLst/>
          </a:prstGeom>
          <a:solidFill>
            <a:schemeClr val="dk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800" b="0" i="0" u="none" strike="noStrike" kern="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rPr>
              <a:t>D. Miêu</a:t>
            </a:r>
            <a:r>
              <a:rPr kumimoji="0" lang="en-US" sz="2800" b="0" i="0" u="none" strike="noStrike" kern="0" cap="none" spc="0" normalizeH="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rPr>
              <a:t> tả</a:t>
            </a:r>
            <a:endParaRPr kumimoji="0" lang="en-US" sz="2800" b="0" i="0" u="none" strike="noStrike" kern="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23" name="Rectangle 22"/>
          <p:cNvSpPr/>
          <p:nvPr/>
        </p:nvSpPr>
        <p:spPr>
          <a:xfrm>
            <a:off x="522430" y="2512736"/>
            <a:ext cx="3512852" cy="989537"/>
          </a:xfrm>
          <a:prstGeom prst="rect">
            <a:avLst/>
          </a:prstGeom>
          <a:solidFill>
            <a:schemeClr val="dk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800" b="0" i="0" u="none" strike="noStrike" kern="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rPr>
              <a:t>A. Biểu</a:t>
            </a:r>
            <a:r>
              <a:rPr kumimoji="0" lang="en-US" sz="2800" b="0" i="0" u="none" strike="noStrike" kern="0" cap="none" spc="0" normalizeH="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rPr>
              <a:t> cảm </a:t>
            </a:r>
            <a:endParaRPr kumimoji="0" lang="en-US" sz="2800" b="0" i="0" u="none" strike="noStrike" kern="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endParaRPr>
          </a:p>
        </p:txBody>
      </p:sp>
      <p:pic>
        <p:nvPicPr>
          <p:cNvPr id="24" name="Picture 6" descr="Káº¿t quáº£ hÃ¬nh áº£nh cho right wrong tick icon"/>
          <p:cNvPicPr>
            <a:picLocks noChangeAspect="1" noChangeArrowheads="1"/>
          </p:cNvPicPr>
          <p:nvPr/>
        </p:nvPicPr>
        <p:blipFill rotWithShape="1">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rcRect l="5167" t="18657" r="55100" b="30178"/>
          <a:stretch/>
        </p:blipFill>
        <p:spPr bwMode="auto">
          <a:xfrm>
            <a:off x="3589410" y="2534524"/>
            <a:ext cx="819150" cy="830145"/>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6" descr="Káº¿t quáº£ hÃ¬nh áº£nh cho right wrong tick icon"/>
          <p:cNvPicPr>
            <a:picLocks noChangeAspect="1" noChangeArrowheads="1"/>
          </p:cNvPicPr>
          <p:nvPr/>
        </p:nvPicPr>
        <p:blipFill rotWithShape="1">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rcRect l="5167" t="18657" r="55100" b="30178"/>
          <a:stretch/>
        </p:blipFill>
        <p:spPr bwMode="auto">
          <a:xfrm>
            <a:off x="7898567" y="3954596"/>
            <a:ext cx="819150" cy="830145"/>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6" descr="Káº¿t quáº£ hÃ¬nh áº£nh cho right wrong tick icon"/>
          <p:cNvPicPr>
            <a:picLocks noChangeAspect="1" noChangeArrowheads="1"/>
          </p:cNvPicPr>
          <p:nvPr/>
        </p:nvPicPr>
        <p:blipFill rotWithShape="1">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rcRect l="5167" t="18657" r="55100" b="30178"/>
          <a:stretch/>
        </p:blipFill>
        <p:spPr bwMode="auto">
          <a:xfrm>
            <a:off x="3597258" y="3874886"/>
            <a:ext cx="819150" cy="830145"/>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6" descr="Káº¿t quáº£ hÃ¬nh áº£nh cho right wrong tick icon"/>
          <p:cNvPicPr>
            <a:picLocks noChangeAspect="1" noChangeArrowheads="1"/>
          </p:cNvPicPr>
          <p:nvPr/>
        </p:nvPicPr>
        <p:blipFill rotWithShape="1">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l="47149" t="18843" r="5517" b="28298"/>
          <a:stretch/>
        </p:blipFill>
        <p:spPr bwMode="auto">
          <a:xfrm>
            <a:off x="7829824" y="2492241"/>
            <a:ext cx="1004699" cy="883003"/>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2"/>
          <p:cNvPicPr>
            <a:picLocks noChangeAspect="1" noChangeArrowheads="1"/>
          </p:cNvPicPr>
          <p:nvPr/>
        </p:nvPicPr>
        <p:blipFill>
          <a:blip r:embed="rId9">
            <a:extLst>
              <a:ext uri="{28A0092B-C50C-407E-A947-70E740481C1C}">
                <a14:useLocalDpi xmlns:a14="http://schemas.microsoft.com/office/drawing/2010/main" val="0"/>
              </a:ext>
            </a:extLst>
          </a:blip>
          <a:stretch>
            <a:fillRect/>
          </a:stretch>
        </p:blipFill>
        <p:spPr bwMode="auto">
          <a:xfrm>
            <a:off x="2976634" y="1066294"/>
            <a:ext cx="3323555" cy="3323555"/>
          </a:xfrm>
          <a:prstGeom prst="rect">
            <a:avLst/>
          </a:prstGeom>
          <a:noFill/>
          <a:extLst>
            <a:ext uri="{909E8E84-426E-40DD-AFC4-6F175D3DCCD1}">
              <a14:hiddenFill xmlns:a14="http://schemas.microsoft.com/office/drawing/2010/main">
                <a:solidFill>
                  <a:srgbClr val="FFFFFF"/>
                </a:solidFill>
              </a14:hiddenFill>
            </a:ext>
          </a:extLst>
        </p:spPr>
      </p:pic>
      <p:sp>
        <p:nvSpPr>
          <p:cNvPr id="29" name="TextBox 28"/>
          <p:cNvSpPr txBox="1"/>
          <p:nvPr/>
        </p:nvSpPr>
        <p:spPr>
          <a:xfrm>
            <a:off x="602159" y="474698"/>
            <a:ext cx="7296408" cy="1200329"/>
          </a:xfrm>
          <a:prstGeom prst="rect">
            <a:avLst/>
          </a:prstGeom>
          <a:noFill/>
        </p:spPr>
        <p:txBody>
          <a:bodyPr wrap="square" rtlCol="0">
            <a:spAutoFit/>
          </a:bodyPr>
          <a:lstStyle/>
          <a:p>
            <a:r>
              <a:rPr lang="en-US" sz="3600" b="1">
                <a:solidFill>
                  <a:schemeClr val="bg1"/>
                </a:solidFill>
                <a:latin typeface="Times New Roman" panose="02020603050405020304" pitchFamily="18" charset="0"/>
                <a:cs typeface="Times New Roman" panose="02020603050405020304" pitchFamily="18" charset="0"/>
              </a:rPr>
              <a:t>Câu 4: </a:t>
            </a:r>
            <a:r>
              <a:rPr lang="en-US" sz="3600">
                <a:solidFill>
                  <a:schemeClr val="bg1"/>
                </a:solidFill>
                <a:latin typeface="Times New Roman" panose="02020603050405020304" pitchFamily="18" charset="0"/>
                <a:cs typeface="Times New Roman" panose="02020603050405020304" pitchFamily="18" charset="0"/>
              </a:rPr>
              <a:t>Phương thức biểu đạt chính của văn bản là gì?</a:t>
            </a:r>
          </a:p>
        </p:txBody>
      </p:sp>
      <p:pic>
        <p:nvPicPr>
          <p:cNvPr id="30" name="CAUDI">
            <a:extLst>
              <a:ext uri="{FF2B5EF4-FFF2-40B4-BE49-F238E27FC236}">
                <a16:creationId xmlns:a16="http://schemas.microsoft.com/office/drawing/2014/main" id="{C3B0B4C0-EF19-4ECD-A454-77453237E8FD}"/>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14172671" y="2864174"/>
            <a:ext cx="2309129" cy="2180844"/>
          </a:xfrm>
          <a:prstGeom prst="rect">
            <a:avLst/>
          </a:prstGeom>
        </p:spPr>
      </p:pic>
      <p:pic>
        <p:nvPicPr>
          <p:cNvPr id="34" name="c2 2">
            <a:hlinkClick r:id="rId11" action="ppaction://hlinksldjump"/>
            <a:extLst>
              <a:ext uri="{FF2B5EF4-FFF2-40B4-BE49-F238E27FC236}">
                <a16:creationId xmlns:a16="http://schemas.microsoft.com/office/drawing/2014/main" id="{A5E21DA6-4E2A-4ACC-8623-37530437A8A3}"/>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4873113" y="3659825"/>
            <a:ext cx="964582" cy="972897"/>
          </a:xfrm>
          <a:prstGeom prst="rect">
            <a:avLst/>
          </a:prstGeom>
        </p:spPr>
      </p:pic>
    </p:spTree>
    <p:extLst>
      <p:ext uri="{BB962C8B-B14F-4D97-AF65-F5344CB8AC3E}">
        <p14:creationId xmlns:p14="http://schemas.microsoft.com/office/powerpoint/2010/main" val="198223828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1"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randombar(horizontal)">
                                      <p:cBhvr>
                                        <p:cTn id="7" dur="500"/>
                                        <p:tgtEl>
                                          <p:spTgt spid="19"/>
                                        </p:tgtEl>
                                      </p:cBhvr>
                                    </p:animEffect>
                                  </p:childTnLst>
                                </p:cTn>
                              </p:par>
                              <p:par>
                                <p:cTn id="8" presetID="14" presetClass="entr" presetSubtype="10" fill="hold" grpId="1" nodeType="with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randombar(horizontal)">
                                      <p:cBhvr>
                                        <p:cTn id="10" dur="500"/>
                                        <p:tgtEl>
                                          <p:spTgt spid="20"/>
                                        </p:tgtEl>
                                      </p:cBhvr>
                                    </p:animEffect>
                                  </p:childTnLst>
                                </p:cTn>
                              </p:par>
                              <p:par>
                                <p:cTn id="11" presetID="14" presetClass="entr" presetSubtype="10" fill="hold" grpId="1" nodeType="with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randombar(horizontal)">
                                      <p:cBhvr>
                                        <p:cTn id="13" dur="500"/>
                                        <p:tgtEl>
                                          <p:spTgt spid="21"/>
                                        </p:tgtEl>
                                      </p:cBhvr>
                                    </p:animEffect>
                                  </p:childTnLst>
                                </p:cTn>
                              </p:par>
                              <p:par>
                                <p:cTn id="14" presetID="14" presetClass="entr" presetSubtype="10" fill="hold" grpId="1" nodeType="withEffect">
                                  <p:stCondLst>
                                    <p:cond delay="0"/>
                                  </p:stCondLst>
                                  <p:childTnLst>
                                    <p:set>
                                      <p:cBhvr>
                                        <p:cTn id="15" dur="1" fill="hold">
                                          <p:stCondLst>
                                            <p:cond delay="0"/>
                                          </p:stCondLst>
                                        </p:cTn>
                                        <p:tgtEl>
                                          <p:spTgt spid="22"/>
                                        </p:tgtEl>
                                        <p:attrNameLst>
                                          <p:attrName>style.visibility</p:attrName>
                                        </p:attrNameLst>
                                      </p:cBhvr>
                                      <p:to>
                                        <p:strVal val="visible"/>
                                      </p:to>
                                    </p:set>
                                    <p:animEffect transition="in" filter="randombar(horizontal)">
                                      <p:cBhvr>
                                        <p:cTn id="16" dur="500"/>
                                        <p:tgtEl>
                                          <p:spTgt spid="22"/>
                                        </p:tgtEl>
                                      </p:cBhvr>
                                    </p:animEffect>
                                  </p:childTnLst>
                                </p:cTn>
                              </p:par>
                              <p:par>
                                <p:cTn id="17" presetID="14" presetClass="entr" presetSubtype="10" fill="hold" grpId="1"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randombar(horizontal)">
                                      <p:cBhvr>
                                        <p:cTn id="19" dur="500"/>
                                        <p:tgtEl>
                                          <p:spTgt spid="23"/>
                                        </p:tgtEl>
                                      </p:cBhvr>
                                    </p:animEffect>
                                  </p:childTnLst>
                                </p:cTn>
                              </p:par>
                              <p:par>
                                <p:cTn id="20" presetID="14" presetClass="entr" presetSubtype="10" fill="hold" grpId="1" nodeType="with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randombar(horizontal)">
                                      <p:cBhvr>
                                        <p:cTn id="22"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3" restart="whenNotActive" fill="hold" evtFilter="cancelBubble" nodeType="interactiveSeq">
                <p:stCondLst>
                  <p:cond evt="onClick" delay="0">
                    <p:tgtEl>
                      <p:spTgt spid="21"/>
                    </p:tgtEl>
                  </p:cond>
                </p:stCondLst>
                <p:endSync evt="end" delay="0">
                  <p:rtn val="all"/>
                </p:endSync>
                <p:childTnLst>
                  <p:par>
                    <p:cTn id="24" fill="hold">
                      <p:stCondLst>
                        <p:cond delay="0"/>
                      </p:stCondLst>
                      <p:childTnLst>
                        <p:par>
                          <p:cTn id="25" fill="hold">
                            <p:stCondLst>
                              <p:cond delay="0"/>
                            </p:stCondLst>
                            <p:childTnLst>
                              <p:par>
                                <p:cTn id="26" presetID="1" presetClass="entr" presetSubtype="0" fill="hold" nodeType="clickEffect">
                                  <p:stCondLst>
                                    <p:cond delay="0"/>
                                  </p:stCondLst>
                                  <p:childTnLst>
                                    <p:set>
                                      <p:cBhvr>
                                        <p:cTn id="27" dur="1" fill="hold">
                                          <p:stCondLst>
                                            <p:cond delay="0"/>
                                          </p:stCondLst>
                                        </p:cTn>
                                        <p:tgtEl>
                                          <p:spTgt spid="26"/>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2" name="Am-thanh-tra-loi-sai-www_nhacchuongvui_com.wav"/>
                                        </p:tgtEl>
                                      </p:cMediaNode>
                                    </p:audio>
                                  </p:subTnLst>
                                </p:cTn>
                              </p:par>
                            </p:childTnLst>
                          </p:cTn>
                        </p:par>
                        <p:par>
                          <p:cTn id="28" fill="hold">
                            <p:stCondLst>
                              <p:cond delay="0"/>
                            </p:stCondLst>
                            <p:childTnLst>
                              <p:par>
                                <p:cTn id="29" presetID="1" presetClass="entr" presetSubtype="0" fill="hold" nodeType="afterEffect">
                                  <p:stCondLst>
                                    <p:cond delay="1500"/>
                                  </p:stCondLst>
                                  <p:childTnLst>
                                    <p:set>
                                      <p:cBhvr>
                                        <p:cTn id="30" dur="1" fill="hold">
                                          <p:stCondLst>
                                            <p:cond delay="0"/>
                                          </p:stCondLst>
                                        </p:cTn>
                                        <p:tgtEl>
                                          <p:spTgt spid="28"/>
                                        </p:tgtEl>
                                        <p:attrNameLst>
                                          <p:attrName>style.visibility</p:attrName>
                                        </p:attrNameLst>
                                      </p:cBhvr>
                                      <p:to>
                                        <p:strVal val="visible"/>
                                      </p:to>
                                    </p:set>
                                  </p:childTnLst>
                                </p:cTn>
                              </p:par>
                            </p:childTnLst>
                          </p:cTn>
                        </p:par>
                        <p:par>
                          <p:cTn id="31" fill="hold">
                            <p:stCondLst>
                              <p:cond delay="1500"/>
                            </p:stCondLst>
                            <p:childTnLst>
                              <p:par>
                                <p:cTn id="32" presetID="10" presetClass="exit" presetSubtype="0" fill="hold" nodeType="afterEffect">
                                  <p:stCondLst>
                                    <p:cond delay="900"/>
                                  </p:stCondLst>
                                  <p:childTnLst>
                                    <p:animEffect transition="out" filter="fade">
                                      <p:cBhvr>
                                        <p:cTn id="33" dur="500"/>
                                        <p:tgtEl>
                                          <p:spTgt spid="28"/>
                                        </p:tgtEl>
                                      </p:cBhvr>
                                    </p:animEffect>
                                    <p:set>
                                      <p:cBhvr>
                                        <p:cTn id="34" dur="1" fill="hold">
                                          <p:stCondLst>
                                            <p:cond delay="499"/>
                                          </p:stCondLst>
                                        </p:cTn>
                                        <p:tgtEl>
                                          <p:spTgt spid="28"/>
                                        </p:tgtEl>
                                        <p:attrNameLst>
                                          <p:attrName>style.visibility</p:attrName>
                                        </p:attrNameLst>
                                      </p:cBhvr>
                                      <p:to>
                                        <p:strVal val="hidden"/>
                                      </p:to>
                                    </p:set>
                                  </p:childTnLst>
                                </p:cTn>
                              </p:par>
                            </p:childTnLst>
                          </p:cTn>
                        </p:par>
                      </p:childTnLst>
                    </p:cTn>
                  </p:par>
                </p:childTnLst>
              </p:cTn>
              <p:nextCondLst>
                <p:cond evt="onClick" delay="0">
                  <p:tgtEl>
                    <p:spTgt spid="21"/>
                  </p:tgtEl>
                </p:cond>
              </p:nextCondLst>
            </p:seq>
            <p:seq concurrent="1" nextAc="seek">
              <p:cTn id="35" restart="whenNotActive" fill="hold" evtFilter="cancelBubble" nodeType="interactiveSeq">
                <p:stCondLst>
                  <p:cond evt="onClick" delay="0">
                    <p:tgtEl>
                      <p:spTgt spid="23"/>
                    </p:tgtEl>
                  </p:cond>
                </p:stCondLst>
                <p:endSync evt="end" delay="0">
                  <p:rtn val="all"/>
                </p:endSync>
                <p:childTnLst>
                  <p:par>
                    <p:cTn id="36" fill="hold">
                      <p:stCondLst>
                        <p:cond delay="0"/>
                      </p:stCondLst>
                      <p:childTnLst>
                        <p:par>
                          <p:cTn id="37" fill="hold">
                            <p:stCondLst>
                              <p:cond delay="0"/>
                            </p:stCondLst>
                            <p:childTnLst>
                              <p:par>
                                <p:cTn id="38" presetID="1" presetClass="entr" presetSubtype="0" fill="hold" nodeType="clickEffect">
                                  <p:stCondLst>
                                    <p:cond delay="0"/>
                                  </p:stCondLst>
                                  <p:childTnLst>
                                    <p:set>
                                      <p:cBhvr>
                                        <p:cTn id="39" dur="1" fill="hold">
                                          <p:stCondLst>
                                            <p:cond delay="0"/>
                                          </p:stCondLst>
                                        </p:cTn>
                                        <p:tgtEl>
                                          <p:spTgt spid="24"/>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2" name="Am-thanh-tra-loi-sai-www_nhacchuongvui_com.wav"/>
                                        </p:tgtEl>
                                      </p:cMediaNode>
                                    </p:audio>
                                  </p:subTnLst>
                                </p:cTn>
                              </p:par>
                            </p:childTnLst>
                          </p:cTn>
                        </p:par>
                        <p:par>
                          <p:cTn id="40" fill="hold">
                            <p:stCondLst>
                              <p:cond delay="0"/>
                            </p:stCondLst>
                            <p:childTnLst>
                              <p:par>
                                <p:cTn id="41" presetID="1" presetClass="entr" presetSubtype="0" fill="hold" nodeType="afterEffect">
                                  <p:stCondLst>
                                    <p:cond delay="1500"/>
                                  </p:stCondLst>
                                  <p:childTnLst>
                                    <p:set>
                                      <p:cBhvr>
                                        <p:cTn id="42" dur="1" fill="hold">
                                          <p:stCondLst>
                                            <p:cond delay="0"/>
                                          </p:stCondLst>
                                        </p:cTn>
                                        <p:tgtEl>
                                          <p:spTgt spid="28"/>
                                        </p:tgtEl>
                                        <p:attrNameLst>
                                          <p:attrName>style.visibility</p:attrName>
                                        </p:attrNameLst>
                                      </p:cBhvr>
                                      <p:to>
                                        <p:strVal val="visible"/>
                                      </p:to>
                                    </p:set>
                                  </p:childTnLst>
                                </p:cTn>
                              </p:par>
                            </p:childTnLst>
                          </p:cTn>
                        </p:par>
                        <p:par>
                          <p:cTn id="43" fill="hold">
                            <p:stCondLst>
                              <p:cond delay="1500"/>
                            </p:stCondLst>
                            <p:childTnLst>
                              <p:par>
                                <p:cTn id="44" presetID="10" presetClass="exit" presetSubtype="0" fill="hold" nodeType="afterEffect">
                                  <p:stCondLst>
                                    <p:cond delay="1100"/>
                                  </p:stCondLst>
                                  <p:childTnLst>
                                    <p:animEffect transition="out" filter="fade">
                                      <p:cBhvr>
                                        <p:cTn id="45" dur="500"/>
                                        <p:tgtEl>
                                          <p:spTgt spid="28"/>
                                        </p:tgtEl>
                                      </p:cBhvr>
                                    </p:animEffect>
                                    <p:set>
                                      <p:cBhvr>
                                        <p:cTn id="46" dur="1" fill="hold">
                                          <p:stCondLst>
                                            <p:cond delay="499"/>
                                          </p:stCondLst>
                                        </p:cTn>
                                        <p:tgtEl>
                                          <p:spTgt spid="28"/>
                                        </p:tgtEl>
                                        <p:attrNameLst>
                                          <p:attrName>style.visibility</p:attrName>
                                        </p:attrNameLst>
                                      </p:cBhvr>
                                      <p:to>
                                        <p:strVal val="hidden"/>
                                      </p:to>
                                    </p:set>
                                  </p:childTnLst>
                                </p:cTn>
                              </p:par>
                            </p:childTnLst>
                          </p:cTn>
                        </p:par>
                      </p:childTnLst>
                    </p:cTn>
                  </p:par>
                </p:childTnLst>
              </p:cTn>
              <p:nextCondLst>
                <p:cond evt="onClick" delay="0">
                  <p:tgtEl>
                    <p:spTgt spid="23"/>
                  </p:tgtEl>
                </p:cond>
              </p:nextCondLst>
            </p:seq>
            <p:seq concurrent="1" nextAc="seek">
              <p:cTn id="47" restart="whenNotActive" fill="hold" evtFilter="cancelBubble" nodeType="interactiveSeq">
                <p:stCondLst>
                  <p:cond evt="onClick" delay="0">
                    <p:tgtEl>
                      <p:spTgt spid="22"/>
                    </p:tgtEl>
                  </p:cond>
                </p:stCondLst>
                <p:endSync evt="end" delay="0">
                  <p:rtn val="all"/>
                </p:endSync>
                <p:childTnLst>
                  <p:par>
                    <p:cTn id="48" fill="hold">
                      <p:stCondLst>
                        <p:cond delay="0"/>
                      </p:stCondLst>
                      <p:childTnLst>
                        <p:par>
                          <p:cTn id="49" fill="hold">
                            <p:stCondLst>
                              <p:cond delay="0"/>
                            </p:stCondLst>
                            <p:childTnLst>
                              <p:par>
                                <p:cTn id="50" presetID="1" presetClass="entr" presetSubtype="0" fill="hold" nodeType="clickEffect">
                                  <p:stCondLst>
                                    <p:cond delay="0"/>
                                  </p:stCondLst>
                                  <p:childTnLst>
                                    <p:set>
                                      <p:cBhvr>
                                        <p:cTn id="51" dur="1" fill="hold">
                                          <p:stCondLst>
                                            <p:cond delay="0"/>
                                          </p:stCondLst>
                                        </p:cTn>
                                        <p:tgtEl>
                                          <p:spTgt spid="25"/>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2" name="Am-thanh-tra-loi-sai-www_nhacchuongvui_com.wav"/>
                                        </p:tgtEl>
                                      </p:cMediaNode>
                                    </p:audio>
                                  </p:subTnLst>
                                </p:cTn>
                              </p:par>
                            </p:childTnLst>
                          </p:cTn>
                        </p:par>
                        <p:par>
                          <p:cTn id="52" fill="hold">
                            <p:stCondLst>
                              <p:cond delay="0"/>
                            </p:stCondLst>
                            <p:childTnLst>
                              <p:par>
                                <p:cTn id="53" presetID="1" presetClass="entr" presetSubtype="0" fill="hold" nodeType="afterEffect">
                                  <p:stCondLst>
                                    <p:cond delay="1500"/>
                                  </p:stCondLst>
                                  <p:childTnLst>
                                    <p:set>
                                      <p:cBhvr>
                                        <p:cTn id="54" dur="1" fill="hold">
                                          <p:stCondLst>
                                            <p:cond delay="0"/>
                                          </p:stCondLst>
                                        </p:cTn>
                                        <p:tgtEl>
                                          <p:spTgt spid="28"/>
                                        </p:tgtEl>
                                        <p:attrNameLst>
                                          <p:attrName>style.visibility</p:attrName>
                                        </p:attrNameLst>
                                      </p:cBhvr>
                                      <p:to>
                                        <p:strVal val="visible"/>
                                      </p:to>
                                    </p:set>
                                  </p:childTnLst>
                                </p:cTn>
                              </p:par>
                            </p:childTnLst>
                          </p:cTn>
                        </p:par>
                        <p:par>
                          <p:cTn id="55" fill="hold">
                            <p:stCondLst>
                              <p:cond delay="1500"/>
                            </p:stCondLst>
                            <p:childTnLst>
                              <p:par>
                                <p:cTn id="56" presetID="10" presetClass="exit" presetSubtype="0" fill="hold" nodeType="afterEffect">
                                  <p:stCondLst>
                                    <p:cond delay="1100"/>
                                  </p:stCondLst>
                                  <p:childTnLst>
                                    <p:animEffect transition="out" filter="fade">
                                      <p:cBhvr>
                                        <p:cTn id="57" dur="500"/>
                                        <p:tgtEl>
                                          <p:spTgt spid="28"/>
                                        </p:tgtEl>
                                      </p:cBhvr>
                                    </p:animEffect>
                                    <p:set>
                                      <p:cBhvr>
                                        <p:cTn id="58" dur="1" fill="hold">
                                          <p:stCondLst>
                                            <p:cond delay="499"/>
                                          </p:stCondLst>
                                        </p:cTn>
                                        <p:tgtEl>
                                          <p:spTgt spid="28"/>
                                        </p:tgtEl>
                                        <p:attrNameLst>
                                          <p:attrName>style.visibility</p:attrName>
                                        </p:attrNameLst>
                                      </p:cBhvr>
                                      <p:to>
                                        <p:strVal val="hidden"/>
                                      </p:to>
                                    </p:set>
                                  </p:childTnLst>
                                </p:cTn>
                              </p:par>
                            </p:childTnLst>
                          </p:cTn>
                        </p:par>
                      </p:childTnLst>
                    </p:cTn>
                  </p:par>
                </p:childTnLst>
              </p:cTn>
              <p:nextCondLst>
                <p:cond evt="onClick" delay="0">
                  <p:tgtEl>
                    <p:spTgt spid="22"/>
                  </p:tgtEl>
                </p:cond>
              </p:nextCondLst>
            </p:seq>
            <p:seq concurrent="1" nextAc="seek">
              <p:cTn id="59" restart="whenNotActive" fill="hold" evtFilter="cancelBubble" nodeType="interactiveSeq">
                <p:stCondLst>
                  <p:cond evt="onClick" delay="0">
                    <p:tgtEl>
                      <p:spTgt spid="20"/>
                    </p:tgtEl>
                  </p:cond>
                </p:stCondLst>
                <p:endSync evt="end" delay="0">
                  <p:rtn val="all"/>
                </p:endSync>
                <p:childTnLst>
                  <p:par>
                    <p:cTn id="60" fill="hold">
                      <p:stCondLst>
                        <p:cond delay="0"/>
                      </p:stCondLst>
                      <p:childTnLst>
                        <p:par>
                          <p:cTn id="61" fill="hold">
                            <p:stCondLst>
                              <p:cond delay="0"/>
                            </p:stCondLst>
                            <p:childTnLst>
                              <p:par>
                                <p:cTn id="62" presetID="10" presetClass="entr" presetSubtype="0" fill="hold" nodeType="clickEffect">
                                  <p:stCondLst>
                                    <p:cond delay="0"/>
                                  </p:stCondLst>
                                  <p:childTnLst>
                                    <p:set>
                                      <p:cBhvr>
                                        <p:cTn id="63" dur="1" fill="hold">
                                          <p:stCondLst>
                                            <p:cond delay="0"/>
                                          </p:stCondLst>
                                        </p:cTn>
                                        <p:tgtEl>
                                          <p:spTgt spid="27"/>
                                        </p:tgtEl>
                                        <p:attrNameLst>
                                          <p:attrName>style.visibility</p:attrName>
                                        </p:attrNameLst>
                                      </p:cBhvr>
                                      <p:to>
                                        <p:strVal val="visible"/>
                                      </p:to>
                                    </p:set>
                                    <p:animEffect transition="in" filter="fade">
                                      <p:cBhvr>
                                        <p:cTn id="64" dur="500"/>
                                        <p:tgtEl>
                                          <p:spTgt spid="27"/>
                                        </p:tgtEl>
                                      </p:cBhvr>
                                    </p:animEffect>
                                  </p:childTnLst>
                                  <p:subTnLst>
                                    <p:audio>
                                      <p:cMediaNode>
                                        <p:cTn display="0" masterRel="sameClick">
                                          <p:stCondLst>
                                            <p:cond evt="begin" delay="0">
                                              <p:tn val="62"/>
                                            </p:cond>
                                          </p:stCondLst>
                                          <p:endCondLst>
                                            <p:cond evt="onStopAudio" delay="0">
                                              <p:tgtEl>
                                                <p:sldTgt/>
                                              </p:tgtEl>
                                            </p:cond>
                                          </p:endCondLst>
                                        </p:cTn>
                                        <p:tgtEl>
                                          <p:sndTgt r:embed="rId3" name="Am-thanh-tra-loi-dung-www_nhacchuongvui_com.wav"/>
                                        </p:tgtEl>
                                      </p:cMediaNode>
                                    </p:audio>
                                  </p:subTnLst>
                                </p:cTn>
                              </p:par>
                            </p:childTnLst>
                          </p:cTn>
                        </p:par>
                        <p:par>
                          <p:cTn id="65" fill="hold">
                            <p:stCondLst>
                              <p:cond delay="500"/>
                            </p:stCondLst>
                            <p:childTnLst>
                              <p:par>
                                <p:cTn id="66" presetID="10" presetClass="exit" presetSubtype="0" fill="hold" nodeType="afterEffect">
                                  <p:stCondLst>
                                    <p:cond delay="500"/>
                                  </p:stCondLst>
                                  <p:childTnLst>
                                    <p:animEffect transition="out" filter="fade">
                                      <p:cBhvr>
                                        <p:cTn id="67" dur="500"/>
                                        <p:tgtEl>
                                          <p:spTgt spid="26"/>
                                        </p:tgtEl>
                                      </p:cBhvr>
                                    </p:animEffect>
                                    <p:set>
                                      <p:cBhvr>
                                        <p:cTn id="68" dur="1" fill="hold">
                                          <p:stCondLst>
                                            <p:cond delay="499"/>
                                          </p:stCondLst>
                                        </p:cTn>
                                        <p:tgtEl>
                                          <p:spTgt spid="26"/>
                                        </p:tgtEl>
                                        <p:attrNameLst>
                                          <p:attrName>style.visibility</p:attrName>
                                        </p:attrNameLst>
                                      </p:cBhvr>
                                      <p:to>
                                        <p:strVal val="hidden"/>
                                      </p:to>
                                    </p:set>
                                  </p:childTnLst>
                                </p:cTn>
                              </p:par>
                              <p:par>
                                <p:cTn id="69" presetID="10" presetClass="exit" presetSubtype="0" fill="hold" nodeType="withEffect">
                                  <p:stCondLst>
                                    <p:cond delay="500"/>
                                  </p:stCondLst>
                                  <p:childTnLst>
                                    <p:animEffect transition="out" filter="fade">
                                      <p:cBhvr>
                                        <p:cTn id="70" dur="500"/>
                                        <p:tgtEl>
                                          <p:spTgt spid="28"/>
                                        </p:tgtEl>
                                      </p:cBhvr>
                                    </p:animEffect>
                                    <p:set>
                                      <p:cBhvr>
                                        <p:cTn id="71" dur="1" fill="hold">
                                          <p:stCondLst>
                                            <p:cond delay="499"/>
                                          </p:stCondLst>
                                        </p:cTn>
                                        <p:tgtEl>
                                          <p:spTgt spid="28"/>
                                        </p:tgtEl>
                                        <p:attrNameLst>
                                          <p:attrName>style.visibility</p:attrName>
                                        </p:attrNameLst>
                                      </p:cBhvr>
                                      <p:to>
                                        <p:strVal val="hidden"/>
                                      </p:to>
                                    </p:set>
                                  </p:childTnLst>
                                </p:cTn>
                              </p:par>
                              <p:par>
                                <p:cTn id="72" presetID="10" presetClass="exit" presetSubtype="0" fill="hold" nodeType="withEffect">
                                  <p:stCondLst>
                                    <p:cond delay="500"/>
                                  </p:stCondLst>
                                  <p:childTnLst>
                                    <p:animEffect transition="out" filter="fade">
                                      <p:cBhvr>
                                        <p:cTn id="73" dur="500"/>
                                        <p:tgtEl>
                                          <p:spTgt spid="24"/>
                                        </p:tgtEl>
                                      </p:cBhvr>
                                    </p:animEffect>
                                    <p:set>
                                      <p:cBhvr>
                                        <p:cTn id="74" dur="1" fill="hold">
                                          <p:stCondLst>
                                            <p:cond delay="499"/>
                                          </p:stCondLst>
                                        </p:cTn>
                                        <p:tgtEl>
                                          <p:spTgt spid="24"/>
                                        </p:tgtEl>
                                        <p:attrNameLst>
                                          <p:attrName>style.visibility</p:attrName>
                                        </p:attrNameLst>
                                      </p:cBhvr>
                                      <p:to>
                                        <p:strVal val="hidden"/>
                                      </p:to>
                                    </p:set>
                                  </p:childTnLst>
                                </p:cTn>
                              </p:par>
                              <p:par>
                                <p:cTn id="75" presetID="10" presetClass="exit" presetSubtype="0" fill="hold" nodeType="withEffect">
                                  <p:stCondLst>
                                    <p:cond delay="500"/>
                                  </p:stCondLst>
                                  <p:childTnLst>
                                    <p:animEffect transition="out" filter="fade">
                                      <p:cBhvr>
                                        <p:cTn id="76" dur="500"/>
                                        <p:tgtEl>
                                          <p:spTgt spid="25"/>
                                        </p:tgtEl>
                                      </p:cBhvr>
                                    </p:animEffect>
                                    <p:set>
                                      <p:cBhvr>
                                        <p:cTn id="77" dur="1" fill="hold">
                                          <p:stCondLst>
                                            <p:cond delay="499"/>
                                          </p:stCondLst>
                                        </p:cTn>
                                        <p:tgtEl>
                                          <p:spTgt spid="25"/>
                                        </p:tgtEl>
                                        <p:attrNameLst>
                                          <p:attrName>style.visibility</p:attrName>
                                        </p:attrNameLst>
                                      </p:cBhvr>
                                      <p:to>
                                        <p:strVal val="hidden"/>
                                      </p:to>
                                    </p:set>
                                  </p:childTnLst>
                                </p:cTn>
                              </p:par>
                              <p:par>
                                <p:cTn id="78" presetID="10" presetClass="exit" presetSubtype="0" fill="hold" nodeType="withEffect">
                                  <p:stCondLst>
                                    <p:cond delay="500"/>
                                  </p:stCondLst>
                                  <p:childTnLst>
                                    <p:animEffect transition="out" filter="fade">
                                      <p:cBhvr>
                                        <p:cTn id="79" dur="500"/>
                                        <p:tgtEl>
                                          <p:spTgt spid="27"/>
                                        </p:tgtEl>
                                      </p:cBhvr>
                                    </p:animEffect>
                                    <p:set>
                                      <p:cBhvr>
                                        <p:cTn id="80" dur="1" fill="hold">
                                          <p:stCondLst>
                                            <p:cond delay="499"/>
                                          </p:stCondLst>
                                        </p:cTn>
                                        <p:tgtEl>
                                          <p:spTgt spid="27"/>
                                        </p:tgtEl>
                                        <p:attrNameLst>
                                          <p:attrName>style.visibility</p:attrName>
                                        </p:attrNameLst>
                                      </p:cBhvr>
                                      <p:to>
                                        <p:strVal val="hidden"/>
                                      </p:to>
                                    </p:set>
                                  </p:childTnLst>
                                </p:cTn>
                              </p:par>
                              <p:par>
                                <p:cTn id="81" presetID="10" presetClass="exit" presetSubtype="0" fill="hold" grpId="0" nodeType="withEffect">
                                  <p:stCondLst>
                                    <p:cond delay="500"/>
                                  </p:stCondLst>
                                  <p:childTnLst>
                                    <p:animEffect transition="out" filter="fade">
                                      <p:cBhvr>
                                        <p:cTn id="82" dur="500"/>
                                        <p:tgtEl>
                                          <p:spTgt spid="19"/>
                                        </p:tgtEl>
                                      </p:cBhvr>
                                    </p:animEffect>
                                    <p:set>
                                      <p:cBhvr>
                                        <p:cTn id="83" dur="1" fill="hold">
                                          <p:stCondLst>
                                            <p:cond delay="499"/>
                                          </p:stCondLst>
                                        </p:cTn>
                                        <p:tgtEl>
                                          <p:spTgt spid="19"/>
                                        </p:tgtEl>
                                        <p:attrNameLst>
                                          <p:attrName>style.visibility</p:attrName>
                                        </p:attrNameLst>
                                      </p:cBhvr>
                                      <p:to>
                                        <p:strVal val="hidden"/>
                                      </p:to>
                                    </p:set>
                                  </p:childTnLst>
                                </p:cTn>
                              </p:par>
                              <p:par>
                                <p:cTn id="84" presetID="10" presetClass="exit" presetSubtype="0" fill="hold" grpId="0" nodeType="withEffect">
                                  <p:stCondLst>
                                    <p:cond delay="500"/>
                                  </p:stCondLst>
                                  <p:childTnLst>
                                    <p:animEffect transition="out" filter="fade">
                                      <p:cBhvr>
                                        <p:cTn id="85" dur="500"/>
                                        <p:tgtEl>
                                          <p:spTgt spid="20"/>
                                        </p:tgtEl>
                                      </p:cBhvr>
                                    </p:animEffect>
                                    <p:set>
                                      <p:cBhvr>
                                        <p:cTn id="86" dur="1" fill="hold">
                                          <p:stCondLst>
                                            <p:cond delay="499"/>
                                          </p:stCondLst>
                                        </p:cTn>
                                        <p:tgtEl>
                                          <p:spTgt spid="20"/>
                                        </p:tgtEl>
                                        <p:attrNameLst>
                                          <p:attrName>style.visibility</p:attrName>
                                        </p:attrNameLst>
                                      </p:cBhvr>
                                      <p:to>
                                        <p:strVal val="hidden"/>
                                      </p:to>
                                    </p:set>
                                  </p:childTnLst>
                                </p:cTn>
                              </p:par>
                              <p:par>
                                <p:cTn id="87" presetID="10" presetClass="exit" presetSubtype="0" fill="hold" grpId="0" nodeType="withEffect">
                                  <p:stCondLst>
                                    <p:cond delay="500"/>
                                  </p:stCondLst>
                                  <p:childTnLst>
                                    <p:animEffect transition="out" filter="fade">
                                      <p:cBhvr>
                                        <p:cTn id="88" dur="500"/>
                                        <p:tgtEl>
                                          <p:spTgt spid="21"/>
                                        </p:tgtEl>
                                      </p:cBhvr>
                                    </p:animEffect>
                                    <p:set>
                                      <p:cBhvr>
                                        <p:cTn id="89" dur="1" fill="hold">
                                          <p:stCondLst>
                                            <p:cond delay="499"/>
                                          </p:stCondLst>
                                        </p:cTn>
                                        <p:tgtEl>
                                          <p:spTgt spid="21"/>
                                        </p:tgtEl>
                                        <p:attrNameLst>
                                          <p:attrName>style.visibility</p:attrName>
                                        </p:attrNameLst>
                                      </p:cBhvr>
                                      <p:to>
                                        <p:strVal val="hidden"/>
                                      </p:to>
                                    </p:set>
                                  </p:childTnLst>
                                </p:cTn>
                              </p:par>
                              <p:par>
                                <p:cTn id="90" presetID="10" presetClass="exit" presetSubtype="0" fill="hold" grpId="0" nodeType="withEffect">
                                  <p:stCondLst>
                                    <p:cond delay="500"/>
                                  </p:stCondLst>
                                  <p:childTnLst>
                                    <p:animEffect transition="out" filter="fade">
                                      <p:cBhvr>
                                        <p:cTn id="91" dur="500"/>
                                        <p:tgtEl>
                                          <p:spTgt spid="22"/>
                                        </p:tgtEl>
                                      </p:cBhvr>
                                    </p:animEffect>
                                    <p:set>
                                      <p:cBhvr>
                                        <p:cTn id="92" dur="1" fill="hold">
                                          <p:stCondLst>
                                            <p:cond delay="499"/>
                                          </p:stCondLst>
                                        </p:cTn>
                                        <p:tgtEl>
                                          <p:spTgt spid="22"/>
                                        </p:tgtEl>
                                        <p:attrNameLst>
                                          <p:attrName>style.visibility</p:attrName>
                                        </p:attrNameLst>
                                      </p:cBhvr>
                                      <p:to>
                                        <p:strVal val="hidden"/>
                                      </p:to>
                                    </p:set>
                                  </p:childTnLst>
                                </p:cTn>
                              </p:par>
                              <p:par>
                                <p:cTn id="93" presetID="10" presetClass="exit" presetSubtype="0" fill="hold" grpId="0" nodeType="withEffect">
                                  <p:stCondLst>
                                    <p:cond delay="500"/>
                                  </p:stCondLst>
                                  <p:childTnLst>
                                    <p:animEffect transition="out" filter="fade">
                                      <p:cBhvr>
                                        <p:cTn id="94" dur="500"/>
                                        <p:tgtEl>
                                          <p:spTgt spid="23"/>
                                        </p:tgtEl>
                                      </p:cBhvr>
                                    </p:animEffect>
                                    <p:set>
                                      <p:cBhvr>
                                        <p:cTn id="95" dur="1" fill="hold">
                                          <p:stCondLst>
                                            <p:cond delay="499"/>
                                          </p:stCondLst>
                                        </p:cTn>
                                        <p:tgtEl>
                                          <p:spTgt spid="23"/>
                                        </p:tgtEl>
                                        <p:attrNameLst>
                                          <p:attrName>style.visibility</p:attrName>
                                        </p:attrNameLst>
                                      </p:cBhvr>
                                      <p:to>
                                        <p:strVal val="hidden"/>
                                      </p:to>
                                    </p:set>
                                  </p:childTnLst>
                                </p:cTn>
                              </p:par>
                              <p:par>
                                <p:cTn id="96" presetID="10" presetClass="exit" presetSubtype="0" fill="hold" grpId="0" nodeType="withEffect">
                                  <p:stCondLst>
                                    <p:cond delay="500"/>
                                  </p:stCondLst>
                                  <p:childTnLst>
                                    <p:animEffect transition="out" filter="fade">
                                      <p:cBhvr>
                                        <p:cTn id="97" dur="500"/>
                                        <p:tgtEl>
                                          <p:spTgt spid="29"/>
                                        </p:tgtEl>
                                      </p:cBhvr>
                                    </p:animEffect>
                                    <p:set>
                                      <p:cBhvr>
                                        <p:cTn id="98" dur="1" fill="hold">
                                          <p:stCondLst>
                                            <p:cond delay="499"/>
                                          </p:stCondLst>
                                        </p:cTn>
                                        <p:tgtEl>
                                          <p:spTgt spid="29"/>
                                        </p:tgtEl>
                                        <p:attrNameLst>
                                          <p:attrName>style.visibility</p:attrName>
                                        </p:attrNameLst>
                                      </p:cBhvr>
                                      <p:to>
                                        <p:strVal val="hidden"/>
                                      </p:to>
                                    </p:set>
                                  </p:childTnLst>
                                </p:cTn>
                              </p:par>
                            </p:childTnLst>
                          </p:cTn>
                        </p:par>
                        <p:par>
                          <p:cTn id="99" fill="hold">
                            <p:stCondLst>
                              <p:cond delay="1500"/>
                            </p:stCondLst>
                            <p:childTnLst>
                              <p:par>
                                <p:cTn id="100" presetID="10" presetClass="exit" presetSubtype="0" fill="hold" nodeType="afterEffect">
                                  <p:stCondLst>
                                    <p:cond delay="0"/>
                                  </p:stCondLst>
                                  <p:childTnLst>
                                    <p:animEffect transition="out" filter="fade">
                                      <p:cBhvr>
                                        <p:cTn id="101" dur="500"/>
                                        <p:tgtEl>
                                          <p:spTgt spid="9"/>
                                        </p:tgtEl>
                                      </p:cBhvr>
                                    </p:animEffect>
                                    <p:set>
                                      <p:cBhvr>
                                        <p:cTn id="102" dur="1" fill="hold">
                                          <p:stCondLst>
                                            <p:cond delay="499"/>
                                          </p:stCondLst>
                                        </p:cTn>
                                        <p:tgtEl>
                                          <p:spTgt spid="9"/>
                                        </p:tgtEl>
                                        <p:attrNameLst>
                                          <p:attrName>style.visibility</p:attrName>
                                        </p:attrNameLst>
                                      </p:cBhvr>
                                      <p:to>
                                        <p:strVal val="hidden"/>
                                      </p:to>
                                    </p:set>
                                  </p:childTnLst>
                                </p:cTn>
                              </p:par>
                            </p:childTnLst>
                          </p:cTn>
                        </p:par>
                        <p:par>
                          <p:cTn id="103" fill="hold">
                            <p:stCondLst>
                              <p:cond delay="2000"/>
                            </p:stCondLst>
                            <p:childTnLst>
                              <p:par>
                                <p:cTn id="104" presetID="35" presetClass="path" presetSubtype="0" fill="hold" nodeType="afterEffect">
                                  <p:stCondLst>
                                    <p:cond delay="0"/>
                                  </p:stCondLst>
                                  <p:childTnLst>
                                    <p:animMotion origin="layout" path="M 0 -2.96296E-6 L -1 -2.96296E-6 " pathEditMode="relative" rAng="0" ptsTypes="AA">
                                      <p:cBhvr>
                                        <p:cTn id="105" dur="3000" fill="hold"/>
                                        <p:tgtEl>
                                          <p:spTgt spid="31"/>
                                        </p:tgtEl>
                                        <p:attrNameLst>
                                          <p:attrName>ppt_x</p:attrName>
                                          <p:attrName>ppt_y</p:attrName>
                                        </p:attrNameLst>
                                      </p:cBhvr>
                                      <p:rCtr x="-50000" y="0"/>
                                    </p:animMotion>
                                  </p:childTnLst>
                                </p:cTn>
                              </p:par>
                              <p:par>
                                <p:cTn id="106" presetID="35" presetClass="path" presetSubtype="0" fill="hold" nodeType="withEffect">
                                  <p:stCondLst>
                                    <p:cond delay="0"/>
                                  </p:stCondLst>
                                  <p:childTnLst>
                                    <p:animMotion origin="layout" path="M 3.125E-6 1.48148E-6 L -1 1.48148E-6 " pathEditMode="relative" rAng="0" ptsTypes="AA">
                                      <p:cBhvr>
                                        <p:cTn id="107" dur="3000" fill="hold"/>
                                        <p:tgtEl>
                                          <p:spTgt spid="34"/>
                                        </p:tgtEl>
                                        <p:attrNameLst>
                                          <p:attrName>ppt_x</p:attrName>
                                          <p:attrName>ppt_y</p:attrName>
                                        </p:attrNameLst>
                                      </p:cBhvr>
                                      <p:rCtr x="-50000" y="0"/>
                                    </p:animMotion>
                                  </p:childTnLst>
                                </p:cTn>
                              </p:par>
                              <p:par>
                                <p:cTn id="108" presetID="35" presetClass="path" presetSubtype="0" fill="hold" nodeType="withEffect">
                                  <p:stCondLst>
                                    <p:cond delay="0"/>
                                  </p:stCondLst>
                                  <p:childTnLst>
                                    <p:animMotion origin="layout" path="M -1.875E-6 1.11022E-16 L -1 1.11022E-16 " pathEditMode="relative" rAng="0" ptsTypes="AA">
                                      <p:cBhvr>
                                        <p:cTn id="109" dur="3000" fill="hold"/>
                                        <p:tgtEl>
                                          <p:spTgt spid="30"/>
                                        </p:tgtEl>
                                        <p:attrNameLst>
                                          <p:attrName>ppt_x</p:attrName>
                                          <p:attrName>ppt_y</p:attrName>
                                        </p:attrNameLst>
                                      </p:cBhvr>
                                      <p:rCtr x="-50000" y="0"/>
                                    </p:animMotion>
                                  </p:childTnLst>
                                </p:cTn>
                              </p:par>
                            </p:childTnLst>
                          </p:cTn>
                        </p:par>
                      </p:childTnLst>
                    </p:cTn>
                  </p:par>
                </p:childTnLst>
              </p:cTn>
              <p:nextCondLst>
                <p:cond evt="onClick" delay="0">
                  <p:tgtEl>
                    <p:spTgt spid="20"/>
                  </p:tgtEl>
                </p:cond>
              </p:nextCondLst>
            </p:seq>
          </p:childTnLst>
        </p:cTn>
      </p:par>
    </p:tnLst>
    <p:bldLst>
      <p:bldP spid="19" grpId="0" animBg="1"/>
      <p:bldP spid="19" grpId="1" animBg="1"/>
      <p:bldP spid="20" grpId="0" animBg="1"/>
      <p:bldP spid="20" grpId="1" animBg="1"/>
      <p:bldP spid="21" grpId="0" animBg="1"/>
      <p:bldP spid="21" grpId="1" animBg="1"/>
      <p:bldP spid="22" grpId="0" animBg="1"/>
      <p:bldP spid="22" grpId="1" animBg="1"/>
      <p:bldP spid="23" grpId="0" animBg="1"/>
      <p:bldP spid="23" grpId="1" animBg="1"/>
      <p:bldP spid="29" grpId="0"/>
      <p:bldP spid="29" grpId="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A771E4F9-3621-4EF0-8FFB-115BC918F0F9}"/>
              </a:ext>
            </a:extLst>
          </p:cNvPr>
          <p:cNvGrpSpPr/>
          <p:nvPr/>
        </p:nvGrpSpPr>
        <p:grpSpPr>
          <a:xfrm>
            <a:off x="0" y="4930"/>
            <a:ext cx="18288000" cy="5138546"/>
            <a:chOff x="-19812000" y="181103"/>
            <a:chExt cx="24384000" cy="6851394"/>
          </a:xfrm>
        </p:grpSpPr>
        <p:pic>
          <p:nvPicPr>
            <p:cNvPr id="32" name="Picture 31">
              <a:extLst>
                <a:ext uri="{FF2B5EF4-FFF2-40B4-BE49-F238E27FC236}">
                  <a16:creationId xmlns:a16="http://schemas.microsoft.com/office/drawing/2014/main" id="{35CB0125-D3AC-4EAA-805B-8C88E39541E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19812000" y="181103"/>
              <a:ext cx="12192000" cy="6851394"/>
            </a:xfrm>
            <a:prstGeom prst="rect">
              <a:avLst/>
            </a:prstGeom>
          </p:spPr>
        </p:pic>
        <p:pic>
          <p:nvPicPr>
            <p:cNvPr id="33" name="Picture 32">
              <a:extLst>
                <a:ext uri="{FF2B5EF4-FFF2-40B4-BE49-F238E27FC236}">
                  <a16:creationId xmlns:a16="http://schemas.microsoft.com/office/drawing/2014/main" id="{0B04F04D-57C6-472E-BA7F-CA90CF09180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7620000" y="181103"/>
              <a:ext cx="12192000" cy="6851394"/>
            </a:xfrm>
            <a:prstGeom prst="rect">
              <a:avLst/>
            </a:prstGeom>
          </p:spPr>
        </p:pic>
      </p:grpSp>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sz="3600">
              <a:latin typeface="Times New Roman" panose="02020603050405020304" pitchFamily="18" charset="0"/>
              <a:cs typeface="Times New Roman" panose="02020603050405020304" pitchFamily="18" charset="0"/>
            </a:endParaRPr>
          </a:p>
        </p:txBody>
      </p:sp>
      <p:pic>
        <p:nvPicPr>
          <p:cNvPr id="8" name="ngdung">
            <a:extLst>
              <a:ext uri="{FF2B5EF4-FFF2-40B4-BE49-F238E27FC236}">
                <a16:creationId xmlns:a16="http://schemas.microsoft.com/office/drawing/2014/main" id="{97351C5B-F110-4AF2-BF84-EDE3C290C3F1}"/>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04054" y="3231160"/>
            <a:ext cx="2280557" cy="1557620"/>
          </a:xfrm>
          <a:prstGeom prst="rect">
            <a:avLst/>
          </a:prstGeom>
        </p:spPr>
      </p:pic>
      <p:pic>
        <p:nvPicPr>
          <p:cNvPr id="9" name="CAUDI">
            <a:extLst>
              <a:ext uri="{FF2B5EF4-FFF2-40B4-BE49-F238E27FC236}">
                <a16:creationId xmlns:a16="http://schemas.microsoft.com/office/drawing/2014/main" id="{C3B0B4C0-EF19-4ECD-A454-77453237E8FD}"/>
              </a:ext>
            </a:extLst>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a:off x="4867508" y="3663614"/>
            <a:ext cx="2643144" cy="1224485"/>
          </a:xfrm>
          <a:prstGeom prst="rect">
            <a:avLst/>
          </a:prstGeom>
        </p:spPr>
      </p:pic>
      <p:sp>
        <p:nvSpPr>
          <p:cNvPr id="19" name="Rectangle 18"/>
          <p:cNvSpPr/>
          <p:nvPr/>
        </p:nvSpPr>
        <p:spPr>
          <a:xfrm>
            <a:off x="539305" y="414532"/>
            <a:ext cx="7875638" cy="1593023"/>
          </a:xfrm>
          <a:prstGeom prst="rect">
            <a:avLst/>
          </a:prstGeom>
          <a:solidFill>
            <a:schemeClr val="dk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sym typeface="Arial"/>
            </a:endParaRPr>
          </a:p>
        </p:txBody>
      </p:sp>
      <p:sp>
        <p:nvSpPr>
          <p:cNvPr id="20" name="Rectangle 19"/>
          <p:cNvSpPr/>
          <p:nvPr/>
        </p:nvSpPr>
        <p:spPr>
          <a:xfrm>
            <a:off x="4759225" y="3562180"/>
            <a:ext cx="3512852" cy="1189695"/>
          </a:xfrm>
          <a:prstGeom prst="rect">
            <a:avLst/>
          </a:prstGeom>
          <a:solidFill>
            <a:schemeClr val="dk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r>
              <a:rPr kumimoji="0" lang="en-US" sz="3600" b="0"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rPr>
              <a:t>D. </a:t>
            </a:r>
            <a:r>
              <a:rPr lang="vi-VN" sz="3600">
                <a:latin typeface="Times New Roman" panose="02020603050405020304" pitchFamily="18" charset="0"/>
                <a:cs typeface="Times New Roman" panose="02020603050405020304" pitchFamily="18" charset="0"/>
              </a:rPr>
              <a:t>Burdick</a:t>
            </a:r>
            <a:endParaRPr lang="en-US" sz="3600">
              <a:latin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600" b="0"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endParaRPr>
          </a:p>
        </p:txBody>
      </p:sp>
      <p:sp>
        <p:nvSpPr>
          <p:cNvPr id="21" name="Rectangle 20"/>
          <p:cNvSpPr/>
          <p:nvPr/>
        </p:nvSpPr>
        <p:spPr>
          <a:xfrm>
            <a:off x="555971" y="3622991"/>
            <a:ext cx="3512852" cy="959822"/>
          </a:xfrm>
          <a:prstGeom prst="rect">
            <a:avLst/>
          </a:prstGeom>
          <a:solidFill>
            <a:schemeClr val="dk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lvl="0"/>
            <a:r>
              <a:rPr kumimoji="0" lang="en-US" sz="3600" b="0"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rPr>
              <a:t>C.</a:t>
            </a:r>
            <a:r>
              <a:rPr lang="vi-VN" sz="3600">
                <a:latin typeface="Times New Roman" panose="02020603050405020304" pitchFamily="18" charset="0"/>
                <a:cs typeface="Times New Roman" panose="02020603050405020304" pitchFamily="18" charset="0"/>
              </a:rPr>
              <a:t> Lingard</a:t>
            </a:r>
            <a:endParaRPr kumimoji="0" lang="en-US" sz="3600" b="0"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endParaRPr>
          </a:p>
        </p:txBody>
      </p:sp>
      <p:sp>
        <p:nvSpPr>
          <p:cNvPr id="22" name="Rectangle 21"/>
          <p:cNvSpPr/>
          <p:nvPr/>
        </p:nvSpPr>
        <p:spPr>
          <a:xfrm>
            <a:off x="515709" y="2305185"/>
            <a:ext cx="3659035" cy="959822"/>
          </a:xfrm>
          <a:prstGeom prst="rect">
            <a:avLst/>
          </a:prstGeom>
          <a:solidFill>
            <a:schemeClr val="dk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r>
              <a:rPr kumimoji="0" lang="en-US" sz="3600" b="0"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rPr>
              <a:t>A. </a:t>
            </a:r>
            <a:r>
              <a:rPr lang="vi-VN" sz="3600">
                <a:latin typeface="Times New Roman" panose="02020603050405020304" pitchFamily="18" charset="0"/>
                <a:cs typeface="Times New Roman" panose="02020603050405020304" pitchFamily="18" charset="0"/>
              </a:rPr>
              <a:t>Maguire</a:t>
            </a:r>
            <a:endParaRPr lang="en-US" sz="3600">
              <a:latin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600" b="0"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endParaRPr>
          </a:p>
        </p:txBody>
      </p:sp>
      <p:sp>
        <p:nvSpPr>
          <p:cNvPr id="23" name="Rectangle 22"/>
          <p:cNvSpPr/>
          <p:nvPr/>
        </p:nvSpPr>
        <p:spPr>
          <a:xfrm>
            <a:off x="4779516" y="2296436"/>
            <a:ext cx="3512852" cy="1189695"/>
          </a:xfrm>
          <a:prstGeom prst="rect">
            <a:avLst/>
          </a:prstGeom>
          <a:solidFill>
            <a:schemeClr val="dk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r>
              <a:rPr kumimoji="0" lang="en-US" sz="3600" b="0"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rPr>
              <a:t>B. </a:t>
            </a:r>
            <a:r>
              <a:rPr lang="vi-VN" sz="3600">
                <a:latin typeface="Times New Roman" panose="02020603050405020304" pitchFamily="18" charset="0"/>
                <a:cs typeface="Times New Roman" panose="02020603050405020304" pitchFamily="18" charset="0"/>
              </a:rPr>
              <a:t>Fred</a:t>
            </a:r>
            <a:endParaRPr lang="en-US" sz="3600">
              <a:latin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600" b="0"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endParaRPr>
          </a:p>
        </p:txBody>
      </p:sp>
      <p:pic>
        <p:nvPicPr>
          <p:cNvPr id="24" name="Picture 6" descr="Káº¿t quáº£ hÃ¬nh áº£nh cho right wrong tick icon"/>
          <p:cNvPicPr>
            <a:picLocks noChangeAspect="1" noChangeArrowheads="1"/>
          </p:cNvPicPr>
          <p:nvPr/>
        </p:nvPicPr>
        <p:blipFill rotWithShape="1">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rcRect l="5167" t="18657" r="55100" b="30178"/>
          <a:stretch/>
        </p:blipFill>
        <p:spPr bwMode="auto">
          <a:xfrm>
            <a:off x="7898225" y="2620736"/>
            <a:ext cx="819150" cy="830145"/>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6" descr="Káº¿t quáº£ hÃ¬nh áº£nh cho right wrong tick icon"/>
          <p:cNvPicPr>
            <a:picLocks noChangeAspect="1" noChangeArrowheads="1"/>
          </p:cNvPicPr>
          <p:nvPr/>
        </p:nvPicPr>
        <p:blipFill rotWithShape="1">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rcRect l="5167" t="18657" r="55100" b="30178"/>
          <a:stretch/>
        </p:blipFill>
        <p:spPr bwMode="auto">
          <a:xfrm>
            <a:off x="3658368" y="2636789"/>
            <a:ext cx="819150" cy="830145"/>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6" descr="Káº¿t quáº£ hÃ¬nh áº£nh cho right wrong tick icon"/>
          <p:cNvPicPr>
            <a:picLocks noChangeAspect="1" noChangeArrowheads="1"/>
          </p:cNvPicPr>
          <p:nvPr/>
        </p:nvPicPr>
        <p:blipFill rotWithShape="1">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rcRect l="5167" t="18657" r="55100" b="30178"/>
          <a:stretch/>
        </p:blipFill>
        <p:spPr bwMode="auto">
          <a:xfrm>
            <a:off x="3597258" y="3874886"/>
            <a:ext cx="819150" cy="830145"/>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6" descr="Káº¿t quáº£ hÃ¬nh áº£nh cho right wrong tick icon"/>
          <p:cNvPicPr>
            <a:picLocks noChangeAspect="1" noChangeArrowheads="1"/>
          </p:cNvPicPr>
          <p:nvPr/>
        </p:nvPicPr>
        <p:blipFill rotWithShape="1">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l="47149" t="18843" r="5517" b="28298"/>
          <a:stretch/>
        </p:blipFill>
        <p:spPr bwMode="auto">
          <a:xfrm>
            <a:off x="7764578" y="3874886"/>
            <a:ext cx="1004699" cy="883003"/>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2"/>
          <p:cNvPicPr>
            <a:picLocks noChangeAspect="1" noChangeArrowheads="1"/>
          </p:cNvPicPr>
          <p:nvPr/>
        </p:nvPicPr>
        <p:blipFill>
          <a:blip r:embed="rId9">
            <a:extLst>
              <a:ext uri="{28A0092B-C50C-407E-A947-70E740481C1C}">
                <a14:useLocalDpi xmlns:a14="http://schemas.microsoft.com/office/drawing/2010/main" val="0"/>
              </a:ext>
            </a:extLst>
          </a:blip>
          <a:stretch>
            <a:fillRect/>
          </a:stretch>
        </p:blipFill>
        <p:spPr bwMode="auto">
          <a:xfrm>
            <a:off x="2613979" y="1030815"/>
            <a:ext cx="3323555" cy="3323555"/>
          </a:xfrm>
          <a:prstGeom prst="rect">
            <a:avLst/>
          </a:prstGeom>
          <a:noFill/>
          <a:extLst>
            <a:ext uri="{909E8E84-426E-40DD-AFC4-6F175D3DCCD1}">
              <a14:hiddenFill xmlns:a14="http://schemas.microsoft.com/office/drawing/2010/main">
                <a:solidFill>
                  <a:srgbClr val="FFFFFF"/>
                </a:solidFill>
              </a14:hiddenFill>
            </a:ext>
          </a:extLst>
        </p:spPr>
      </p:pic>
      <p:sp>
        <p:nvSpPr>
          <p:cNvPr id="29" name="TextBox 28"/>
          <p:cNvSpPr txBox="1"/>
          <p:nvPr/>
        </p:nvSpPr>
        <p:spPr>
          <a:xfrm>
            <a:off x="602158" y="474698"/>
            <a:ext cx="7296067" cy="584775"/>
          </a:xfrm>
          <a:prstGeom prst="rect">
            <a:avLst/>
          </a:prstGeom>
          <a:noFill/>
        </p:spPr>
        <p:txBody>
          <a:bodyPr wrap="square" rtlCol="0">
            <a:spAutoFit/>
          </a:bodyPr>
          <a:lstStyle/>
          <a:p>
            <a:r>
              <a:rPr lang="en-US" sz="3200" b="1">
                <a:solidFill>
                  <a:schemeClr val="bg1"/>
                </a:solidFill>
                <a:latin typeface="Times New Roman" panose="02020603050405020304" pitchFamily="18" charset="0"/>
                <a:cs typeface="Times New Roman" panose="02020603050405020304" pitchFamily="18" charset="0"/>
              </a:rPr>
              <a:t>Câu 5:</a:t>
            </a:r>
            <a:r>
              <a:rPr lang="en-US" sz="3200">
                <a:solidFill>
                  <a:schemeClr val="bg1"/>
                </a:solidFill>
                <a:latin typeface="Times New Roman" panose="02020603050405020304" pitchFamily="18" charset="0"/>
                <a:cs typeface="Times New Roman" panose="02020603050405020304" pitchFamily="18" charset="0"/>
              </a:rPr>
              <a:t> Ai được gọi là “bác sĩ cười”?</a:t>
            </a:r>
          </a:p>
        </p:txBody>
      </p:sp>
      <p:pic>
        <p:nvPicPr>
          <p:cNvPr id="30" name="CAUDI">
            <a:extLst>
              <a:ext uri="{FF2B5EF4-FFF2-40B4-BE49-F238E27FC236}">
                <a16:creationId xmlns:a16="http://schemas.microsoft.com/office/drawing/2014/main" id="{C3B0B4C0-EF19-4ECD-A454-77453237E8FD}"/>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13661906" y="2692593"/>
            <a:ext cx="3003230" cy="2372868"/>
          </a:xfrm>
          <a:prstGeom prst="rect">
            <a:avLst/>
          </a:prstGeom>
        </p:spPr>
      </p:pic>
      <p:pic>
        <p:nvPicPr>
          <p:cNvPr id="34" name="c2 2">
            <a:hlinkClick r:id="rId11" action="ppaction://hlinksldjump"/>
            <a:extLst>
              <a:ext uri="{FF2B5EF4-FFF2-40B4-BE49-F238E27FC236}">
                <a16:creationId xmlns:a16="http://schemas.microsoft.com/office/drawing/2014/main" id="{A5E21DA6-4E2A-4ACC-8623-37530437A8A3}"/>
              </a:ext>
            </a:extLst>
          </p:cNvPr>
          <p:cNvPicPr>
            <a:picLocks noChangeAspect="1"/>
          </p:cNvPicPr>
          <p:nvPr/>
        </p:nvPicPr>
        <p:blipFill>
          <a:blip r:embed="rId12"/>
          <a:srcRect/>
          <a:stretch/>
        </p:blipFill>
        <p:spPr>
          <a:xfrm>
            <a:off x="14386256" y="2968319"/>
            <a:ext cx="1680522" cy="1680522"/>
          </a:xfrm>
          <a:prstGeom prst="rect">
            <a:avLst/>
          </a:prstGeom>
        </p:spPr>
      </p:pic>
    </p:spTree>
    <p:extLst>
      <p:ext uri="{BB962C8B-B14F-4D97-AF65-F5344CB8AC3E}">
        <p14:creationId xmlns:p14="http://schemas.microsoft.com/office/powerpoint/2010/main" val="304662539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1"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randombar(horizontal)">
                                      <p:cBhvr>
                                        <p:cTn id="7" dur="500"/>
                                        <p:tgtEl>
                                          <p:spTgt spid="19"/>
                                        </p:tgtEl>
                                      </p:cBhvr>
                                    </p:animEffect>
                                  </p:childTnLst>
                                </p:cTn>
                              </p:par>
                              <p:par>
                                <p:cTn id="8" presetID="14" presetClass="entr" presetSubtype="10" fill="hold" grpId="1" nodeType="with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randombar(horizontal)">
                                      <p:cBhvr>
                                        <p:cTn id="10" dur="500"/>
                                        <p:tgtEl>
                                          <p:spTgt spid="20"/>
                                        </p:tgtEl>
                                      </p:cBhvr>
                                    </p:animEffect>
                                  </p:childTnLst>
                                </p:cTn>
                              </p:par>
                              <p:par>
                                <p:cTn id="11" presetID="14" presetClass="entr" presetSubtype="10" fill="hold" grpId="1" nodeType="with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randombar(horizontal)">
                                      <p:cBhvr>
                                        <p:cTn id="13" dur="500"/>
                                        <p:tgtEl>
                                          <p:spTgt spid="21"/>
                                        </p:tgtEl>
                                      </p:cBhvr>
                                    </p:animEffect>
                                  </p:childTnLst>
                                </p:cTn>
                              </p:par>
                              <p:par>
                                <p:cTn id="14" presetID="14" presetClass="entr" presetSubtype="10" fill="hold" grpId="1" nodeType="withEffect">
                                  <p:stCondLst>
                                    <p:cond delay="0"/>
                                  </p:stCondLst>
                                  <p:childTnLst>
                                    <p:set>
                                      <p:cBhvr>
                                        <p:cTn id="15" dur="1" fill="hold">
                                          <p:stCondLst>
                                            <p:cond delay="0"/>
                                          </p:stCondLst>
                                        </p:cTn>
                                        <p:tgtEl>
                                          <p:spTgt spid="22"/>
                                        </p:tgtEl>
                                        <p:attrNameLst>
                                          <p:attrName>style.visibility</p:attrName>
                                        </p:attrNameLst>
                                      </p:cBhvr>
                                      <p:to>
                                        <p:strVal val="visible"/>
                                      </p:to>
                                    </p:set>
                                    <p:animEffect transition="in" filter="randombar(horizontal)">
                                      <p:cBhvr>
                                        <p:cTn id="16" dur="500"/>
                                        <p:tgtEl>
                                          <p:spTgt spid="22"/>
                                        </p:tgtEl>
                                      </p:cBhvr>
                                    </p:animEffect>
                                  </p:childTnLst>
                                </p:cTn>
                              </p:par>
                              <p:par>
                                <p:cTn id="17" presetID="14" presetClass="entr" presetSubtype="10" fill="hold" grpId="1"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randombar(horizontal)">
                                      <p:cBhvr>
                                        <p:cTn id="19" dur="500"/>
                                        <p:tgtEl>
                                          <p:spTgt spid="23"/>
                                        </p:tgtEl>
                                      </p:cBhvr>
                                    </p:animEffect>
                                  </p:childTnLst>
                                </p:cTn>
                              </p:par>
                              <p:par>
                                <p:cTn id="20" presetID="14" presetClass="entr" presetSubtype="10" fill="hold" grpId="1" nodeType="with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randombar(horizontal)">
                                      <p:cBhvr>
                                        <p:cTn id="22"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3" restart="whenNotActive" fill="hold" evtFilter="cancelBubble" nodeType="interactiveSeq">
                <p:stCondLst>
                  <p:cond evt="onClick" delay="0">
                    <p:tgtEl>
                      <p:spTgt spid="21"/>
                    </p:tgtEl>
                  </p:cond>
                </p:stCondLst>
                <p:endSync evt="end" delay="0">
                  <p:rtn val="all"/>
                </p:endSync>
                <p:childTnLst>
                  <p:par>
                    <p:cTn id="24" fill="hold">
                      <p:stCondLst>
                        <p:cond delay="0"/>
                      </p:stCondLst>
                      <p:childTnLst>
                        <p:par>
                          <p:cTn id="25" fill="hold">
                            <p:stCondLst>
                              <p:cond delay="0"/>
                            </p:stCondLst>
                            <p:childTnLst>
                              <p:par>
                                <p:cTn id="26" presetID="1" presetClass="entr" presetSubtype="0" fill="hold" nodeType="clickEffect">
                                  <p:stCondLst>
                                    <p:cond delay="0"/>
                                  </p:stCondLst>
                                  <p:childTnLst>
                                    <p:set>
                                      <p:cBhvr>
                                        <p:cTn id="27" dur="1" fill="hold">
                                          <p:stCondLst>
                                            <p:cond delay="0"/>
                                          </p:stCondLst>
                                        </p:cTn>
                                        <p:tgtEl>
                                          <p:spTgt spid="26"/>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2" name="Am-thanh-tra-loi-sai-www_nhacchuongvui_com.wav"/>
                                        </p:tgtEl>
                                      </p:cMediaNode>
                                    </p:audio>
                                  </p:subTnLst>
                                </p:cTn>
                              </p:par>
                            </p:childTnLst>
                          </p:cTn>
                        </p:par>
                        <p:par>
                          <p:cTn id="28" fill="hold">
                            <p:stCondLst>
                              <p:cond delay="0"/>
                            </p:stCondLst>
                            <p:childTnLst>
                              <p:par>
                                <p:cTn id="29" presetID="1" presetClass="entr" presetSubtype="0" fill="hold" nodeType="afterEffect">
                                  <p:stCondLst>
                                    <p:cond delay="1500"/>
                                  </p:stCondLst>
                                  <p:childTnLst>
                                    <p:set>
                                      <p:cBhvr>
                                        <p:cTn id="30" dur="1" fill="hold">
                                          <p:stCondLst>
                                            <p:cond delay="0"/>
                                          </p:stCondLst>
                                        </p:cTn>
                                        <p:tgtEl>
                                          <p:spTgt spid="28"/>
                                        </p:tgtEl>
                                        <p:attrNameLst>
                                          <p:attrName>style.visibility</p:attrName>
                                        </p:attrNameLst>
                                      </p:cBhvr>
                                      <p:to>
                                        <p:strVal val="visible"/>
                                      </p:to>
                                    </p:set>
                                  </p:childTnLst>
                                </p:cTn>
                              </p:par>
                            </p:childTnLst>
                          </p:cTn>
                        </p:par>
                        <p:par>
                          <p:cTn id="31" fill="hold">
                            <p:stCondLst>
                              <p:cond delay="1500"/>
                            </p:stCondLst>
                            <p:childTnLst>
                              <p:par>
                                <p:cTn id="32" presetID="10" presetClass="exit" presetSubtype="0" fill="hold" nodeType="afterEffect">
                                  <p:stCondLst>
                                    <p:cond delay="900"/>
                                  </p:stCondLst>
                                  <p:childTnLst>
                                    <p:animEffect transition="out" filter="fade">
                                      <p:cBhvr>
                                        <p:cTn id="33" dur="500"/>
                                        <p:tgtEl>
                                          <p:spTgt spid="28"/>
                                        </p:tgtEl>
                                      </p:cBhvr>
                                    </p:animEffect>
                                    <p:set>
                                      <p:cBhvr>
                                        <p:cTn id="34" dur="1" fill="hold">
                                          <p:stCondLst>
                                            <p:cond delay="499"/>
                                          </p:stCondLst>
                                        </p:cTn>
                                        <p:tgtEl>
                                          <p:spTgt spid="28"/>
                                        </p:tgtEl>
                                        <p:attrNameLst>
                                          <p:attrName>style.visibility</p:attrName>
                                        </p:attrNameLst>
                                      </p:cBhvr>
                                      <p:to>
                                        <p:strVal val="hidden"/>
                                      </p:to>
                                    </p:set>
                                  </p:childTnLst>
                                </p:cTn>
                              </p:par>
                            </p:childTnLst>
                          </p:cTn>
                        </p:par>
                      </p:childTnLst>
                    </p:cTn>
                  </p:par>
                </p:childTnLst>
              </p:cTn>
              <p:nextCondLst>
                <p:cond evt="onClick" delay="0">
                  <p:tgtEl>
                    <p:spTgt spid="21"/>
                  </p:tgtEl>
                </p:cond>
              </p:nextCondLst>
            </p:seq>
            <p:seq concurrent="1" nextAc="seek">
              <p:cTn id="35" restart="whenNotActive" fill="hold" evtFilter="cancelBubble" nodeType="interactiveSeq">
                <p:stCondLst>
                  <p:cond evt="onClick" delay="0">
                    <p:tgtEl>
                      <p:spTgt spid="23"/>
                    </p:tgtEl>
                  </p:cond>
                </p:stCondLst>
                <p:endSync evt="end" delay="0">
                  <p:rtn val="all"/>
                </p:endSync>
                <p:childTnLst>
                  <p:par>
                    <p:cTn id="36" fill="hold">
                      <p:stCondLst>
                        <p:cond delay="0"/>
                      </p:stCondLst>
                      <p:childTnLst>
                        <p:par>
                          <p:cTn id="37" fill="hold">
                            <p:stCondLst>
                              <p:cond delay="0"/>
                            </p:stCondLst>
                            <p:childTnLst>
                              <p:par>
                                <p:cTn id="38" presetID="1" presetClass="entr" presetSubtype="0" fill="hold" nodeType="clickEffect">
                                  <p:stCondLst>
                                    <p:cond delay="0"/>
                                  </p:stCondLst>
                                  <p:childTnLst>
                                    <p:set>
                                      <p:cBhvr>
                                        <p:cTn id="39" dur="1" fill="hold">
                                          <p:stCondLst>
                                            <p:cond delay="0"/>
                                          </p:stCondLst>
                                        </p:cTn>
                                        <p:tgtEl>
                                          <p:spTgt spid="24"/>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2" name="Am-thanh-tra-loi-sai-www_nhacchuongvui_com.wav"/>
                                        </p:tgtEl>
                                      </p:cMediaNode>
                                    </p:audio>
                                  </p:subTnLst>
                                </p:cTn>
                              </p:par>
                            </p:childTnLst>
                          </p:cTn>
                        </p:par>
                        <p:par>
                          <p:cTn id="40" fill="hold">
                            <p:stCondLst>
                              <p:cond delay="0"/>
                            </p:stCondLst>
                            <p:childTnLst>
                              <p:par>
                                <p:cTn id="41" presetID="1" presetClass="entr" presetSubtype="0" fill="hold" nodeType="afterEffect">
                                  <p:stCondLst>
                                    <p:cond delay="1500"/>
                                  </p:stCondLst>
                                  <p:childTnLst>
                                    <p:set>
                                      <p:cBhvr>
                                        <p:cTn id="42" dur="1" fill="hold">
                                          <p:stCondLst>
                                            <p:cond delay="0"/>
                                          </p:stCondLst>
                                        </p:cTn>
                                        <p:tgtEl>
                                          <p:spTgt spid="28"/>
                                        </p:tgtEl>
                                        <p:attrNameLst>
                                          <p:attrName>style.visibility</p:attrName>
                                        </p:attrNameLst>
                                      </p:cBhvr>
                                      <p:to>
                                        <p:strVal val="visible"/>
                                      </p:to>
                                    </p:set>
                                  </p:childTnLst>
                                </p:cTn>
                              </p:par>
                            </p:childTnLst>
                          </p:cTn>
                        </p:par>
                        <p:par>
                          <p:cTn id="43" fill="hold">
                            <p:stCondLst>
                              <p:cond delay="1500"/>
                            </p:stCondLst>
                            <p:childTnLst>
                              <p:par>
                                <p:cTn id="44" presetID="10" presetClass="exit" presetSubtype="0" fill="hold" nodeType="afterEffect">
                                  <p:stCondLst>
                                    <p:cond delay="1100"/>
                                  </p:stCondLst>
                                  <p:childTnLst>
                                    <p:animEffect transition="out" filter="fade">
                                      <p:cBhvr>
                                        <p:cTn id="45" dur="500"/>
                                        <p:tgtEl>
                                          <p:spTgt spid="28"/>
                                        </p:tgtEl>
                                      </p:cBhvr>
                                    </p:animEffect>
                                    <p:set>
                                      <p:cBhvr>
                                        <p:cTn id="46" dur="1" fill="hold">
                                          <p:stCondLst>
                                            <p:cond delay="499"/>
                                          </p:stCondLst>
                                        </p:cTn>
                                        <p:tgtEl>
                                          <p:spTgt spid="28"/>
                                        </p:tgtEl>
                                        <p:attrNameLst>
                                          <p:attrName>style.visibility</p:attrName>
                                        </p:attrNameLst>
                                      </p:cBhvr>
                                      <p:to>
                                        <p:strVal val="hidden"/>
                                      </p:to>
                                    </p:set>
                                  </p:childTnLst>
                                </p:cTn>
                              </p:par>
                            </p:childTnLst>
                          </p:cTn>
                        </p:par>
                      </p:childTnLst>
                    </p:cTn>
                  </p:par>
                </p:childTnLst>
              </p:cTn>
              <p:nextCondLst>
                <p:cond evt="onClick" delay="0">
                  <p:tgtEl>
                    <p:spTgt spid="23"/>
                  </p:tgtEl>
                </p:cond>
              </p:nextCondLst>
            </p:seq>
            <p:seq concurrent="1" nextAc="seek">
              <p:cTn id="47" restart="whenNotActive" fill="hold" evtFilter="cancelBubble" nodeType="interactiveSeq">
                <p:stCondLst>
                  <p:cond evt="onClick" delay="0">
                    <p:tgtEl>
                      <p:spTgt spid="22"/>
                    </p:tgtEl>
                  </p:cond>
                </p:stCondLst>
                <p:endSync evt="end" delay="0">
                  <p:rtn val="all"/>
                </p:endSync>
                <p:childTnLst>
                  <p:par>
                    <p:cTn id="48" fill="hold">
                      <p:stCondLst>
                        <p:cond delay="0"/>
                      </p:stCondLst>
                      <p:childTnLst>
                        <p:par>
                          <p:cTn id="49" fill="hold">
                            <p:stCondLst>
                              <p:cond delay="0"/>
                            </p:stCondLst>
                            <p:childTnLst>
                              <p:par>
                                <p:cTn id="50" presetID="1" presetClass="entr" presetSubtype="0" fill="hold" nodeType="clickEffect">
                                  <p:stCondLst>
                                    <p:cond delay="0"/>
                                  </p:stCondLst>
                                  <p:childTnLst>
                                    <p:set>
                                      <p:cBhvr>
                                        <p:cTn id="51" dur="1" fill="hold">
                                          <p:stCondLst>
                                            <p:cond delay="0"/>
                                          </p:stCondLst>
                                        </p:cTn>
                                        <p:tgtEl>
                                          <p:spTgt spid="25"/>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2" name="Am-thanh-tra-loi-sai-www_nhacchuongvui_com.wav"/>
                                        </p:tgtEl>
                                      </p:cMediaNode>
                                    </p:audio>
                                  </p:subTnLst>
                                </p:cTn>
                              </p:par>
                            </p:childTnLst>
                          </p:cTn>
                        </p:par>
                        <p:par>
                          <p:cTn id="52" fill="hold">
                            <p:stCondLst>
                              <p:cond delay="0"/>
                            </p:stCondLst>
                            <p:childTnLst>
                              <p:par>
                                <p:cTn id="53" presetID="1" presetClass="entr" presetSubtype="0" fill="hold" nodeType="afterEffect">
                                  <p:stCondLst>
                                    <p:cond delay="1500"/>
                                  </p:stCondLst>
                                  <p:childTnLst>
                                    <p:set>
                                      <p:cBhvr>
                                        <p:cTn id="54" dur="1" fill="hold">
                                          <p:stCondLst>
                                            <p:cond delay="0"/>
                                          </p:stCondLst>
                                        </p:cTn>
                                        <p:tgtEl>
                                          <p:spTgt spid="28"/>
                                        </p:tgtEl>
                                        <p:attrNameLst>
                                          <p:attrName>style.visibility</p:attrName>
                                        </p:attrNameLst>
                                      </p:cBhvr>
                                      <p:to>
                                        <p:strVal val="visible"/>
                                      </p:to>
                                    </p:set>
                                  </p:childTnLst>
                                </p:cTn>
                              </p:par>
                            </p:childTnLst>
                          </p:cTn>
                        </p:par>
                        <p:par>
                          <p:cTn id="55" fill="hold">
                            <p:stCondLst>
                              <p:cond delay="1500"/>
                            </p:stCondLst>
                            <p:childTnLst>
                              <p:par>
                                <p:cTn id="56" presetID="10" presetClass="exit" presetSubtype="0" fill="hold" nodeType="afterEffect">
                                  <p:stCondLst>
                                    <p:cond delay="1100"/>
                                  </p:stCondLst>
                                  <p:childTnLst>
                                    <p:animEffect transition="out" filter="fade">
                                      <p:cBhvr>
                                        <p:cTn id="57" dur="500"/>
                                        <p:tgtEl>
                                          <p:spTgt spid="28"/>
                                        </p:tgtEl>
                                      </p:cBhvr>
                                    </p:animEffect>
                                    <p:set>
                                      <p:cBhvr>
                                        <p:cTn id="58" dur="1" fill="hold">
                                          <p:stCondLst>
                                            <p:cond delay="499"/>
                                          </p:stCondLst>
                                        </p:cTn>
                                        <p:tgtEl>
                                          <p:spTgt spid="28"/>
                                        </p:tgtEl>
                                        <p:attrNameLst>
                                          <p:attrName>style.visibility</p:attrName>
                                        </p:attrNameLst>
                                      </p:cBhvr>
                                      <p:to>
                                        <p:strVal val="hidden"/>
                                      </p:to>
                                    </p:set>
                                  </p:childTnLst>
                                </p:cTn>
                              </p:par>
                            </p:childTnLst>
                          </p:cTn>
                        </p:par>
                      </p:childTnLst>
                    </p:cTn>
                  </p:par>
                </p:childTnLst>
              </p:cTn>
              <p:nextCondLst>
                <p:cond evt="onClick" delay="0">
                  <p:tgtEl>
                    <p:spTgt spid="22"/>
                  </p:tgtEl>
                </p:cond>
              </p:nextCondLst>
            </p:seq>
            <p:seq concurrent="1" nextAc="seek">
              <p:cTn id="59" restart="whenNotActive" fill="hold" evtFilter="cancelBubble" nodeType="interactiveSeq">
                <p:stCondLst>
                  <p:cond evt="onClick" delay="0">
                    <p:tgtEl>
                      <p:spTgt spid="20"/>
                    </p:tgtEl>
                  </p:cond>
                </p:stCondLst>
                <p:endSync evt="end" delay="0">
                  <p:rtn val="all"/>
                </p:endSync>
                <p:childTnLst>
                  <p:par>
                    <p:cTn id="60" fill="hold">
                      <p:stCondLst>
                        <p:cond delay="0"/>
                      </p:stCondLst>
                      <p:childTnLst>
                        <p:par>
                          <p:cTn id="61" fill="hold">
                            <p:stCondLst>
                              <p:cond delay="0"/>
                            </p:stCondLst>
                            <p:childTnLst>
                              <p:par>
                                <p:cTn id="62" presetID="10" presetClass="entr" presetSubtype="0" fill="hold" nodeType="clickEffect">
                                  <p:stCondLst>
                                    <p:cond delay="0"/>
                                  </p:stCondLst>
                                  <p:childTnLst>
                                    <p:set>
                                      <p:cBhvr>
                                        <p:cTn id="63" dur="1" fill="hold">
                                          <p:stCondLst>
                                            <p:cond delay="0"/>
                                          </p:stCondLst>
                                        </p:cTn>
                                        <p:tgtEl>
                                          <p:spTgt spid="27"/>
                                        </p:tgtEl>
                                        <p:attrNameLst>
                                          <p:attrName>style.visibility</p:attrName>
                                        </p:attrNameLst>
                                      </p:cBhvr>
                                      <p:to>
                                        <p:strVal val="visible"/>
                                      </p:to>
                                    </p:set>
                                    <p:animEffect transition="in" filter="fade">
                                      <p:cBhvr>
                                        <p:cTn id="64" dur="500"/>
                                        <p:tgtEl>
                                          <p:spTgt spid="27"/>
                                        </p:tgtEl>
                                      </p:cBhvr>
                                    </p:animEffect>
                                  </p:childTnLst>
                                  <p:subTnLst>
                                    <p:audio>
                                      <p:cMediaNode>
                                        <p:cTn display="0" masterRel="sameClick">
                                          <p:stCondLst>
                                            <p:cond evt="begin" delay="0">
                                              <p:tn val="62"/>
                                            </p:cond>
                                          </p:stCondLst>
                                          <p:endCondLst>
                                            <p:cond evt="onStopAudio" delay="0">
                                              <p:tgtEl>
                                                <p:sldTgt/>
                                              </p:tgtEl>
                                            </p:cond>
                                          </p:endCondLst>
                                        </p:cTn>
                                        <p:tgtEl>
                                          <p:sndTgt r:embed="rId3" name="Am-thanh-tra-loi-dung-www_nhacchuongvui_com.wav"/>
                                        </p:tgtEl>
                                      </p:cMediaNode>
                                    </p:audio>
                                  </p:subTnLst>
                                </p:cTn>
                              </p:par>
                            </p:childTnLst>
                          </p:cTn>
                        </p:par>
                        <p:par>
                          <p:cTn id="65" fill="hold">
                            <p:stCondLst>
                              <p:cond delay="500"/>
                            </p:stCondLst>
                            <p:childTnLst>
                              <p:par>
                                <p:cTn id="66" presetID="10" presetClass="exit" presetSubtype="0" fill="hold" nodeType="afterEffect">
                                  <p:stCondLst>
                                    <p:cond delay="500"/>
                                  </p:stCondLst>
                                  <p:childTnLst>
                                    <p:animEffect transition="out" filter="fade">
                                      <p:cBhvr>
                                        <p:cTn id="67" dur="500"/>
                                        <p:tgtEl>
                                          <p:spTgt spid="26"/>
                                        </p:tgtEl>
                                      </p:cBhvr>
                                    </p:animEffect>
                                    <p:set>
                                      <p:cBhvr>
                                        <p:cTn id="68" dur="1" fill="hold">
                                          <p:stCondLst>
                                            <p:cond delay="499"/>
                                          </p:stCondLst>
                                        </p:cTn>
                                        <p:tgtEl>
                                          <p:spTgt spid="26"/>
                                        </p:tgtEl>
                                        <p:attrNameLst>
                                          <p:attrName>style.visibility</p:attrName>
                                        </p:attrNameLst>
                                      </p:cBhvr>
                                      <p:to>
                                        <p:strVal val="hidden"/>
                                      </p:to>
                                    </p:set>
                                  </p:childTnLst>
                                </p:cTn>
                              </p:par>
                              <p:par>
                                <p:cTn id="69" presetID="10" presetClass="exit" presetSubtype="0" fill="hold" nodeType="withEffect">
                                  <p:stCondLst>
                                    <p:cond delay="500"/>
                                  </p:stCondLst>
                                  <p:childTnLst>
                                    <p:animEffect transition="out" filter="fade">
                                      <p:cBhvr>
                                        <p:cTn id="70" dur="500"/>
                                        <p:tgtEl>
                                          <p:spTgt spid="28"/>
                                        </p:tgtEl>
                                      </p:cBhvr>
                                    </p:animEffect>
                                    <p:set>
                                      <p:cBhvr>
                                        <p:cTn id="71" dur="1" fill="hold">
                                          <p:stCondLst>
                                            <p:cond delay="499"/>
                                          </p:stCondLst>
                                        </p:cTn>
                                        <p:tgtEl>
                                          <p:spTgt spid="28"/>
                                        </p:tgtEl>
                                        <p:attrNameLst>
                                          <p:attrName>style.visibility</p:attrName>
                                        </p:attrNameLst>
                                      </p:cBhvr>
                                      <p:to>
                                        <p:strVal val="hidden"/>
                                      </p:to>
                                    </p:set>
                                  </p:childTnLst>
                                </p:cTn>
                              </p:par>
                              <p:par>
                                <p:cTn id="72" presetID="10" presetClass="exit" presetSubtype="0" fill="hold" nodeType="withEffect">
                                  <p:stCondLst>
                                    <p:cond delay="500"/>
                                  </p:stCondLst>
                                  <p:childTnLst>
                                    <p:animEffect transition="out" filter="fade">
                                      <p:cBhvr>
                                        <p:cTn id="73" dur="500"/>
                                        <p:tgtEl>
                                          <p:spTgt spid="24"/>
                                        </p:tgtEl>
                                      </p:cBhvr>
                                    </p:animEffect>
                                    <p:set>
                                      <p:cBhvr>
                                        <p:cTn id="74" dur="1" fill="hold">
                                          <p:stCondLst>
                                            <p:cond delay="499"/>
                                          </p:stCondLst>
                                        </p:cTn>
                                        <p:tgtEl>
                                          <p:spTgt spid="24"/>
                                        </p:tgtEl>
                                        <p:attrNameLst>
                                          <p:attrName>style.visibility</p:attrName>
                                        </p:attrNameLst>
                                      </p:cBhvr>
                                      <p:to>
                                        <p:strVal val="hidden"/>
                                      </p:to>
                                    </p:set>
                                  </p:childTnLst>
                                </p:cTn>
                              </p:par>
                              <p:par>
                                <p:cTn id="75" presetID="10" presetClass="exit" presetSubtype="0" fill="hold" nodeType="withEffect">
                                  <p:stCondLst>
                                    <p:cond delay="500"/>
                                  </p:stCondLst>
                                  <p:childTnLst>
                                    <p:animEffect transition="out" filter="fade">
                                      <p:cBhvr>
                                        <p:cTn id="76" dur="500"/>
                                        <p:tgtEl>
                                          <p:spTgt spid="25"/>
                                        </p:tgtEl>
                                      </p:cBhvr>
                                    </p:animEffect>
                                    <p:set>
                                      <p:cBhvr>
                                        <p:cTn id="77" dur="1" fill="hold">
                                          <p:stCondLst>
                                            <p:cond delay="499"/>
                                          </p:stCondLst>
                                        </p:cTn>
                                        <p:tgtEl>
                                          <p:spTgt spid="25"/>
                                        </p:tgtEl>
                                        <p:attrNameLst>
                                          <p:attrName>style.visibility</p:attrName>
                                        </p:attrNameLst>
                                      </p:cBhvr>
                                      <p:to>
                                        <p:strVal val="hidden"/>
                                      </p:to>
                                    </p:set>
                                  </p:childTnLst>
                                </p:cTn>
                              </p:par>
                              <p:par>
                                <p:cTn id="78" presetID="10" presetClass="exit" presetSubtype="0" fill="hold" nodeType="withEffect">
                                  <p:stCondLst>
                                    <p:cond delay="500"/>
                                  </p:stCondLst>
                                  <p:childTnLst>
                                    <p:animEffect transition="out" filter="fade">
                                      <p:cBhvr>
                                        <p:cTn id="79" dur="500"/>
                                        <p:tgtEl>
                                          <p:spTgt spid="27"/>
                                        </p:tgtEl>
                                      </p:cBhvr>
                                    </p:animEffect>
                                    <p:set>
                                      <p:cBhvr>
                                        <p:cTn id="80" dur="1" fill="hold">
                                          <p:stCondLst>
                                            <p:cond delay="499"/>
                                          </p:stCondLst>
                                        </p:cTn>
                                        <p:tgtEl>
                                          <p:spTgt spid="27"/>
                                        </p:tgtEl>
                                        <p:attrNameLst>
                                          <p:attrName>style.visibility</p:attrName>
                                        </p:attrNameLst>
                                      </p:cBhvr>
                                      <p:to>
                                        <p:strVal val="hidden"/>
                                      </p:to>
                                    </p:set>
                                  </p:childTnLst>
                                </p:cTn>
                              </p:par>
                              <p:par>
                                <p:cTn id="81" presetID="10" presetClass="exit" presetSubtype="0" fill="hold" grpId="0" nodeType="withEffect">
                                  <p:stCondLst>
                                    <p:cond delay="500"/>
                                  </p:stCondLst>
                                  <p:childTnLst>
                                    <p:animEffect transition="out" filter="fade">
                                      <p:cBhvr>
                                        <p:cTn id="82" dur="500"/>
                                        <p:tgtEl>
                                          <p:spTgt spid="19"/>
                                        </p:tgtEl>
                                      </p:cBhvr>
                                    </p:animEffect>
                                    <p:set>
                                      <p:cBhvr>
                                        <p:cTn id="83" dur="1" fill="hold">
                                          <p:stCondLst>
                                            <p:cond delay="499"/>
                                          </p:stCondLst>
                                        </p:cTn>
                                        <p:tgtEl>
                                          <p:spTgt spid="19"/>
                                        </p:tgtEl>
                                        <p:attrNameLst>
                                          <p:attrName>style.visibility</p:attrName>
                                        </p:attrNameLst>
                                      </p:cBhvr>
                                      <p:to>
                                        <p:strVal val="hidden"/>
                                      </p:to>
                                    </p:set>
                                  </p:childTnLst>
                                </p:cTn>
                              </p:par>
                              <p:par>
                                <p:cTn id="84" presetID="10" presetClass="exit" presetSubtype="0" fill="hold" grpId="0" nodeType="withEffect">
                                  <p:stCondLst>
                                    <p:cond delay="500"/>
                                  </p:stCondLst>
                                  <p:childTnLst>
                                    <p:animEffect transition="out" filter="fade">
                                      <p:cBhvr>
                                        <p:cTn id="85" dur="500"/>
                                        <p:tgtEl>
                                          <p:spTgt spid="20"/>
                                        </p:tgtEl>
                                      </p:cBhvr>
                                    </p:animEffect>
                                    <p:set>
                                      <p:cBhvr>
                                        <p:cTn id="86" dur="1" fill="hold">
                                          <p:stCondLst>
                                            <p:cond delay="499"/>
                                          </p:stCondLst>
                                        </p:cTn>
                                        <p:tgtEl>
                                          <p:spTgt spid="20"/>
                                        </p:tgtEl>
                                        <p:attrNameLst>
                                          <p:attrName>style.visibility</p:attrName>
                                        </p:attrNameLst>
                                      </p:cBhvr>
                                      <p:to>
                                        <p:strVal val="hidden"/>
                                      </p:to>
                                    </p:set>
                                  </p:childTnLst>
                                </p:cTn>
                              </p:par>
                              <p:par>
                                <p:cTn id="87" presetID="10" presetClass="exit" presetSubtype="0" fill="hold" grpId="0" nodeType="withEffect">
                                  <p:stCondLst>
                                    <p:cond delay="500"/>
                                  </p:stCondLst>
                                  <p:childTnLst>
                                    <p:animEffect transition="out" filter="fade">
                                      <p:cBhvr>
                                        <p:cTn id="88" dur="500"/>
                                        <p:tgtEl>
                                          <p:spTgt spid="21"/>
                                        </p:tgtEl>
                                      </p:cBhvr>
                                    </p:animEffect>
                                    <p:set>
                                      <p:cBhvr>
                                        <p:cTn id="89" dur="1" fill="hold">
                                          <p:stCondLst>
                                            <p:cond delay="499"/>
                                          </p:stCondLst>
                                        </p:cTn>
                                        <p:tgtEl>
                                          <p:spTgt spid="21"/>
                                        </p:tgtEl>
                                        <p:attrNameLst>
                                          <p:attrName>style.visibility</p:attrName>
                                        </p:attrNameLst>
                                      </p:cBhvr>
                                      <p:to>
                                        <p:strVal val="hidden"/>
                                      </p:to>
                                    </p:set>
                                  </p:childTnLst>
                                </p:cTn>
                              </p:par>
                              <p:par>
                                <p:cTn id="90" presetID="10" presetClass="exit" presetSubtype="0" fill="hold" grpId="0" nodeType="withEffect">
                                  <p:stCondLst>
                                    <p:cond delay="500"/>
                                  </p:stCondLst>
                                  <p:childTnLst>
                                    <p:animEffect transition="out" filter="fade">
                                      <p:cBhvr>
                                        <p:cTn id="91" dur="500"/>
                                        <p:tgtEl>
                                          <p:spTgt spid="22"/>
                                        </p:tgtEl>
                                      </p:cBhvr>
                                    </p:animEffect>
                                    <p:set>
                                      <p:cBhvr>
                                        <p:cTn id="92" dur="1" fill="hold">
                                          <p:stCondLst>
                                            <p:cond delay="499"/>
                                          </p:stCondLst>
                                        </p:cTn>
                                        <p:tgtEl>
                                          <p:spTgt spid="22"/>
                                        </p:tgtEl>
                                        <p:attrNameLst>
                                          <p:attrName>style.visibility</p:attrName>
                                        </p:attrNameLst>
                                      </p:cBhvr>
                                      <p:to>
                                        <p:strVal val="hidden"/>
                                      </p:to>
                                    </p:set>
                                  </p:childTnLst>
                                </p:cTn>
                              </p:par>
                              <p:par>
                                <p:cTn id="93" presetID="10" presetClass="exit" presetSubtype="0" fill="hold" grpId="0" nodeType="withEffect">
                                  <p:stCondLst>
                                    <p:cond delay="500"/>
                                  </p:stCondLst>
                                  <p:childTnLst>
                                    <p:animEffect transition="out" filter="fade">
                                      <p:cBhvr>
                                        <p:cTn id="94" dur="500"/>
                                        <p:tgtEl>
                                          <p:spTgt spid="23"/>
                                        </p:tgtEl>
                                      </p:cBhvr>
                                    </p:animEffect>
                                    <p:set>
                                      <p:cBhvr>
                                        <p:cTn id="95" dur="1" fill="hold">
                                          <p:stCondLst>
                                            <p:cond delay="499"/>
                                          </p:stCondLst>
                                        </p:cTn>
                                        <p:tgtEl>
                                          <p:spTgt spid="23"/>
                                        </p:tgtEl>
                                        <p:attrNameLst>
                                          <p:attrName>style.visibility</p:attrName>
                                        </p:attrNameLst>
                                      </p:cBhvr>
                                      <p:to>
                                        <p:strVal val="hidden"/>
                                      </p:to>
                                    </p:set>
                                  </p:childTnLst>
                                </p:cTn>
                              </p:par>
                              <p:par>
                                <p:cTn id="96" presetID="10" presetClass="exit" presetSubtype="0" fill="hold" grpId="0" nodeType="withEffect">
                                  <p:stCondLst>
                                    <p:cond delay="500"/>
                                  </p:stCondLst>
                                  <p:childTnLst>
                                    <p:animEffect transition="out" filter="fade">
                                      <p:cBhvr>
                                        <p:cTn id="97" dur="500"/>
                                        <p:tgtEl>
                                          <p:spTgt spid="29"/>
                                        </p:tgtEl>
                                      </p:cBhvr>
                                    </p:animEffect>
                                    <p:set>
                                      <p:cBhvr>
                                        <p:cTn id="98" dur="1" fill="hold">
                                          <p:stCondLst>
                                            <p:cond delay="499"/>
                                          </p:stCondLst>
                                        </p:cTn>
                                        <p:tgtEl>
                                          <p:spTgt spid="29"/>
                                        </p:tgtEl>
                                        <p:attrNameLst>
                                          <p:attrName>style.visibility</p:attrName>
                                        </p:attrNameLst>
                                      </p:cBhvr>
                                      <p:to>
                                        <p:strVal val="hidden"/>
                                      </p:to>
                                    </p:set>
                                  </p:childTnLst>
                                </p:cTn>
                              </p:par>
                            </p:childTnLst>
                          </p:cTn>
                        </p:par>
                        <p:par>
                          <p:cTn id="99" fill="hold">
                            <p:stCondLst>
                              <p:cond delay="1500"/>
                            </p:stCondLst>
                            <p:childTnLst>
                              <p:par>
                                <p:cTn id="100" presetID="10" presetClass="exit" presetSubtype="0" fill="hold" nodeType="afterEffect">
                                  <p:stCondLst>
                                    <p:cond delay="0"/>
                                  </p:stCondLst>
                                  <p:childTnLst>
                                    <p:animEffect transition="out" filter="fade">
                                      <p:cBhvr>
                                        <p:cTn id="101" dur="500"/>
                                        <p:tgtEl>
                                          <p:spTgt spid="9"/>
                                        </p:tgtEl>
                                      </p:cBhvr>
                                    </p:animEffect>
                                    <p:set>
                                      <p:cBhvr>
                                        <p:cTn id="102" dur="1" fill="hold">
                                          <p:stCondLst>
                                            <p:cond delay="499"/>
                                          </p:stCondLst>
                                        </p:cTn>
                                        <p:tgtEl>
                                          <p:spTgt spid="9"/>
                                        </p:tgtEl>
                                        <p:attrNameLst>
                                          <p:attrName>style.visibility</p:attrName>
                                        </p:attrNameLst>
                                      </p:cBhvr>
                                      <p:to>
                                        <p:strVal val="hidden"/>
                                      </p:to>
                                    </p:set>
                                  </p:childTnLst>
                                </p:cTn>
                              </p:par>
                            </p:childTnLst>
                          </p:cTn>
                        </p:par>
                        <p:par>
                          <p:cTn id="103" fill="hold">
                            <p:stCondLst>
                              <p:cond delay="2000"/>
                            </p:stCondLst>
                            <p:childTnLst>
                              <p:par>
                                <p:cTn id="104" presetID="35" presetClass="path" presetSubtype="0" fill="hold" nodeType="afterEffect">
                                  <p:stCondLst>
                                    <p:cond delay="0"/>
                                  </p:stCondLst>
                                  <p:childTnLst>
                                    <p:animMotion origin="layout" path="M 0 -2.96296E-6 L -1 -2.96296E-6 " pathEditMode="relative" rAng="0" ptsTypes="AA">
                                      <p:cBhvr>
                                        <p:cTn id="105" dur="3000" fill="hold"/>
                                        <p:tgtEl>
                                          <p:spTgt spid="31"/>
                                        </p:tgtEl>
                                        <p:attrNameLst>
                                          <p:attrName>ppt_x</p:attrName>
                                          <p:attrName>ppt_y</p:attrName>
                                        </p:attrNameLst>
                                      </p:cBhvr>
                                      <p:rCtr x="-50000" y="0"/>
                                    </p:animMotion>
                                  </p:childTnLst>
                                </p:cTn>
                              </p:par>
                              <p:par>
                                <p:cTn id="106" presetID="35" presetClass="path" presetSubtype="0" fill="hold" nodeType="withEffect">
                                  <p:stCondLst>
                                    <p:cond delay="0"/>
                                  </p:stCondLst>
                                  <p:childTnLst>
                                    <p:animMotion origin="layout" path="M -4.16667E-6 -2.09877E-6 L -1 -2.09877E-6 " pathEditMode="relative" rAng="0" ptsTypes="AA">
                                      <p:cBhvr>
                                        <p:cTn id="107" dur="3000" fill="hold"/>
                                        <p:tgtEl>
                                          <p:spTgt spid="34"/>
                                        </p:tgtEl>
                                        <p:attrNameLst>
                                          <p:attrName>ppt_x</p:attrName>
                                          <p:attrName>ppt_y</p:attrName>
                                        </p:attrNameLst>
                                      </p:cBhvr>
                                      <p:rCtr x="-50000" y="0"/>
                                    </p:animMotion>
                                  </p:childTnLst>
                                </p:cTn>
                              </p:par>
                              <p:par>
                                <p:cTn id="108" presetID="35" presetClass="path" presetSubtype="0" fill="hold" nodeType="withEffect">
                                  <p:stCondLst>
                                    <p:cond delay="0"/>
                                  </p:stCondLst>
                                  <p:childTnLst>
                                    <p:animMotion origin="layout" path="M -3.33333E-6 4.81481E-6 L -1 4.81481E-6 " pathEditMode="relative" rAng="0" ptsTypes="AA">
                                      <p:cBhvr>
                                        <p:cTn id="109" dur="3000" fill="hold"/>
                                        <p:tgtEl>
                                          <p:spTgt spid="30"/>
                                        </p:tgtEl>
                                        <p:attrNameLst>
                                          <p:attrName>ppt_x</p:attrName>
                                          <p:attrName>ppt_y</p:attrName>
                                        </p:attrNameLst>
                                      </p:cBhvr>
                                      <p:rCtr x="-50000" y="0"/>
                                    </p:animMotion>
                                  </p:childTnLst>
                                </p:cTn>
                              </p:par>
                            </p:childTnLst>
                          </p:cTn>
                        </p:par>
                      </p:childTnLst>
                    </p:cTn>
                  </p:par>
                </p:childTnLst>
              </p:cTn>
              <p:nextCondLst>
                <p:cond evt="onClick" delay="0">
                  <p:tgtEl>
                    <p:spTgt spid="20"/>
                  </p:tgtEl>
                </p:cond>
              </p:nextCondLst>
            </p:seq>
          </p:childTnLst>
        </p:cTn>
      </p:par>
    </p:tnLst>
    <p:bldLst>
      <p:bldP spid="19" grpId="0" animBg="1"/>
      <p:bldP spid="19" grpId="1" animBg="1"/>
      <p:bldP spid="20" grpId="0" animBg="1"/>
      <p:bldP spid="20" grpId="1" animBg="1"/>
      <p:bldP spid="21" grpId="0" animBg="1"/>
      <p:bldP spid="21" grpId="1" animBg="1"/>
      <p:bldP spid="22" grpId="0" animBg="1"/>
      <p:bldP spid="22" grpId="1" animBg="1"/>
      <p:bldP spid="23" grpId="0" animBg="1"/>
      <p:bldP spid="23" grpId="1" animBg="1"/>
      <p:bldP spid="29" grpId="0"/>
      <p:bldP spid="29" grpId="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A771E4F9-3621-4EF0-8FFB-115BC918F0F9}"/>
              </a:ext>
            </a:extLst>
          </p:cNvPr>
          <p:cNvGrpSpPr/>
          <p:nvPr/>
        </p:nvGrpSpPr>
        <p:grpSpPr>
          <a:xfrm>
            <a:off x="0" y="4930"/>
            <a:ext cx="18288000" cy="5138546"/>
            <a:chOff x="-19812000" y="181103"/>
            <a:chExt cx="24384000" cy="6851394"/>
          </a:xfrm>
        </p:grpSpPr>
        <p:pic>
          <p:nvPicPr>
            <p:cNvPr id="32" name="Picture 31">
              <a:extLst>
                <a:ext uri="{FF2B5EF4-FFF2-40B4-BE49-F238E27FC236}">
                  <a16:creationId xmlns:a16="http://schemas.microsoft.com/office/drawing/2014/main" id="{35CB0125-D3AC-4EAA-805B-8C88E39541E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19812000" y="181103"/>
              <a:ext cx="12192000" cy="6851394"/>
            </a:xfrm>
            <a:prstGeom prst="rect">
              <a:avLst/>
            </a:prstGeom>
          </p:spPr>
        </p:pic>
        <p:pic>
          <p:nvPicPr>
            <p:cNvPr id="33" name="Picture 32">
              <a:extLst>
                <a:ext uri="{FF2B5EF4-FFF2-40B4-BE49-F238E27FC236}">
                  <a16:creationId xmlns:a16="http://schemas.microsoft.com/office/drawing/2014/main" id="{0B04F04D-57C6-472E-BA7F-CA90CF09180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7620000" y="181103"/>
              <a:ext cx="12192000" cy="6851394"/>
            </a:xfrm>
            <a:prstGeom prst="rect">
              <a:avLst/>
            </a:prstGeom>
          </p:spPr>
        </p:pic>
      </p:grpSp>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pic>
        <p:nvPicPr>
          <p:cNvPr id="8" name="ngdung">
            <a:extLst>
              <a:ext uri="{FF2B5EF4-FFF2-40B4-BE49-F238E27FC236}">
                <a16:creationId xmlns:a16="http://schemas.microsoft.com/office/drawing/2014/main" id="{97351C5B-F110-4AF2-BF84-EDE3C290C3F1}"/>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04054" y="3231160"/>
            <a:ext cx="2280557" cy="1557620"/>
          </a:xfrm>
          <a:prstGeom prst="rect">
            <a:avLst/>
          </a:prstGeom>
        </p:spPr>
      </p:pic>
      <p:pic>
        <p:nvPicPr>
          <p:cNvPr id="9" name="CAUDI">
            <a:extLst>
              <a:ext uri="{FF2B5EF4-FFF2-40B4-BE49-F238E27FC236}">
                <a16:creationId xmlns:a16="http://schemas.microsoft.com/office/drawing/2014/main" id="{C3B0B4C0-EF19-4ECD-A454-77453237E8FD}"/>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689861" y="2730502"/>
            <a:ext cx="3006339" cy="2375324"/>
          </a:xfrm>
          <a:prstGeom prst="rect">
            <a:avLst/>
          </a:prstGeom>
        </p:spPr>
      </p:pic>
      <p:sp>
        <p:nvSpPr>
          <p:cNvPr id="19" name="Rectangle 18"/>
          <p:cNvSpPr/>
          <p:nvPr/>
        </p:nvSpPr>
        <p:spPr>
          <a:xfrm>
            <a:off x="539305" y="414532"/>
            <a:ext cx="7875638" cy="2787445"/>
          </a:xfrm>
          <a:prstGeom prst="rect">
            <a:avLst/>
          </a:prstGeom>
          <a:solidFill>
            <a:schemeClr val="dk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sym typeface="Arial"/>
            </a:endParaRPr>
          </a:p>
        </p:txBody>
      </p:sp>
      <p:sp>
        <p:nvSpPr>
          <p:cNvPr id="20" name="Rectangle 19"/>
          <p:cNvSpPr/>
          <p:nvPr/>
        </p:nvSpPr>
        <p:spPr>
          <a:xfrm>
            <a:off x="4856140" y="4111460"/>
            <a:ext cx="3512852" cy="452005"/>
          </a:xfrm>
          <a:prstGeom prst="rect">
            <a:avLst/>
          </a:prstGeom>
          <a:solidFill>
            <a:schemeClr val="dk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800" b="0" i="0" u="none" strike="noStrike" kern="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rPr>
              <a:t>D. Ngạn</a:t>
            </a:r>
            <a:r>
              <a:rPr kumimoji="0" lang="en-US" sz="2800" b="0" i="0" u="none" strike="noStrike" kern="0" cap="none" spc="0" normalizeH="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rPr>
              <a:t> ngữ</a:t>
            </a:r>
            <a:endParaRPr kumimoji="0" lang="en-US" sz="2800" b="0" i="0" u="none" strike="noStrike" kern="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21" name="Rectangle 20"/>
          <p:cNvSpPr/>
          <p:nvPr/>
        </p:nvSpPr>
        <p:spPr>
          <a:xfrm>
            <a:off x="4873988" y="3388223"/>
            <a:ext cx="3512852" cy="452005"/>
          </a:xfrm>
          <a:prstGeom prst="rect">
            <a:avLst/>
          </a:prstGeom>
          <a:solidFill>
            <a:schemeClr val="dk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800" b="0" i="0" u="none" strike="noStrike" kern="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rPr>
              <a:t>B. Tục</a:t>
            </a:r>
            <a:r>
              <a:rPr kumimoji="0" lang="en-US" sz="2800" b="0" i="0" u="none" strike="noStrike" kern="0" cap="none" spc="0" normalizeH="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rPr>
              <a:t> ngữ</a:t>
            </a:r>
            <a:endParaRPr kumimoji="0" lang="en-US" sz="2800" b="0" i="0" u="none" strike="noStrike" kern="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22" name="Rectangle 21"/>
          <p:cNvSpPr/>
          <p:nvPr/>
        </p:nvSpPr>
        <p:spPr>
          <a:xfrm>
            <a:off x="596187" y="4138225"/>
            <a:ext cx="3512852" cy="452005"/>
          </a:xfrm>
          <a:prstGeom prst="rect">
            <a:avLst/>
          </a:prstGeom>
          <a:solidFill>
            <a:schemeClr val="dk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800" b="0" i="0" u="none" strike="noStrike" kern="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rPr>
              <a:t>C. Ca dao</a:t>
            </a:r>
          </a:p>
        </p:txBody>
      </p:sp>
      <p:sp>
        <p:nvSpPr>
          <p:cNvPr id="23" name="Rectangle 22"/>
          <p:cNvSpPr/>
          <p:nvPr/>
        </p:nvSpPr>
        <p:spPr>
          <a:xfrm>
            <a:off x="539305" y="3354684"/>
            <a:ext cx="3512852" cy="452005"/>
          </a:xfrm>
          <a:prstGeom prst="rect">
            <a:avLst/>
          </a:prstGeom>
          <a:solidFill>
            <a:schemeClr val="dk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800" b="0" i="0" u="none" strike="noStrike" kern="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rPr>
              <a:t>A. Thơ</a:t>
            </a:r>
          </a:p>
        </p:txBody>
      </p:sp>
      <p:pic>
        <p:nvPicPr>
          <p:cNvPr id="24" name="Picture 6" descr="Káº¿t quáº£ hÃ¬nh áº£nh cho right wrong tick icon"/>
          <p:cNvPicPr>
            <a:picLocks noChangeAspect="1" noChangeArrowheads="1"/>
          </p:cNvPicPr>
          <p:nvPr/>
        </p:nvPicPr>
        <p:blipFill rotWithShape="1">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rcRect l="5167" t="18657" r="55100" b="30178"/>
          <a:stretch/>
        </p:blipFill>
        <p:spPr bwMode="auto">
          <a:xfrm>
            <a:off x="3681622" y="3129251"/>
            <a:ext cx="819150" cy="830145"/>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6" descr="Káº¿t quáº£ hÃ¬nh áº£nh cho right wrong tick icon"/>
          <p:cNvPicPr>
            <a:picLocks noChangeAspect="1" noChangeArrowheads="1"/>
          </p:cNvPicPr>
          <p:nvPr/>
        </p:nvPicPr>
        <p:blipFill rotWithShape="1">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rcRect l="5167" t="18657" r="55100" b="30178"/>
          <a:stretch/>
        </p:blipFill>
        <p:spPr bwMode="auto">
          <a:xfrm>
            <a:off x="3592663" y="3962013"/>
            <a:ext cx="819150" cy="830145"/>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6" descr="Káº¿t quáº£ hÃ¬nh áº£nh cho right wrong tick icon"/>
          <p:cNvPicPr>
            <a:picLocks noChangeAspect="1" noChangeArrowheads="1"/>
          </p:cNvPicPr>
          <p:nvPr/>
        </p:nvPicPr>
        <p:blipFill rotWithShape="1">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rcRect l="5167" t="18657" r="55100" b="30178"/>
          <a:stretch/>
        </p:blipFill>
        <p:spPr bwMode="auto">
          <a:xfrm>
            <a:off x="7915275" y="3132302"/>
            <a:ext cx="819150" cy="830145"/>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6" descr="Káº¿t quáº£ hÃ¬nh áº£nh cho right wrong tick icon"/>
          <p:cNvPicPr>
            <a:picLocks noChangeAspect="1" noChangeArrowheads="1"/>
          </p:cNvPicPr>
          <p:nvPr/>
        </p:nvPicPr>
        <p:blipFill rotWithShape="1">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l="47149" t="18843" r="5517" b="28298"/>
          <a:stretch/>
        </p:blipFill>
        <p:spPr bwMode="auto">
          <a:xfrm>
            <a:off x="7876085" y="3879805"/>
            <a:ext cx="1004699" cy="883003"/>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2"/>
          <p:cNvPicPr>
            <a:picLocks noChangeAspect="1" noChangeArrowheads="1"/>
          </p:cNvPicPr>
          <p:nvPr/>
        </p:nvPicPr>
        <p:blipFill>
          <a:blip r:embed="rId9">
            <a:extLst>
              <a:ext uri="{28A0092B-C50C-407E-A947-70E740481C1C}">
                <a14:useLocalDpi xmlns:a14="http://schemas.microsoft.com/office/drawing/2010/main" val="0"/>
              </a:ext>
            </a:extLst>
          </a:blip>
          <a:stretch>
            <a:fillRect/>
          </a:stretch>
        </p:blipFill>
        <p:spPr bwMode="auto">
          <a:xfrm>
            <a:off x="2815362" y="1184408"/>
            <a:ext cx="3323555" cy="3323555"/>
          </a:xfrm>
          <a:prstGeom prst="rect">
            <a:avLst/>
          </a:prstGeom>
          <a:noFill/>
          <a:extLst>
            <a:ext uri="{909E8E84-426E-40DD-AFC4-6F175D3DCCD1}">
              <a14:hiddenFill xmlns:a14="http://schemas.microsoft.com/office/drawing/2010/main">
                <a:solidFill>
                  <a:srgbClr val="FFFFFF"/>
                </a:solidFill>
              </a14:hiddenFill>
            </a:ext>
          </a:extLst>
        </p:spPr>
      </p:pic>
      <p:sp>
        <p:nvSpPr>
          <p:cNvPr id="29" name="TextBox 28"/>
          <p:cNvSpPr txBox="1"/>
          <p:nvPr/>
        </p:nvSpPr>
        <p:spPr>
          <a:xfrm>
            <a:off x="602159" y="474698"/>
            <a:ext cx="7273926" cy="1077218"/>
          </a:xfrm>
          <a:prstGeom prst="rect">
            <a:avLst/>
          </a:prstGeom>
          <a:noFill/>
        </p:spPr>
        <p:txBody>
          <a:bodyPr wrap="square" rtlCol="0">
            <a:spAutoFit/>
          </a:bodyPr>
          <a:lstStyle/>
          <a:p>
            <a:r>
              <a:rPr lang="en-US" sz="3200" b="1">
                <a:solidFill>
                  <a:schemeClr val="bg1"/>
                </a:solidFill>
                <a:latin typeface="Times New Roman" panose="02020603050405020304" pitchFamily="18" charset="0"/>
                <a:cs typeface="Times New Roman" panose="02020603050405020304" pitchFamily="18" charset="0"/>
              </a:rPr>
              <a:t>Câu 6:</a:t>
            </a:r>
            <a:r>
              <a:rPr lang="en-US" sz="3200">
                <a:solidFill>
                  <a:schemeClr val="bg1"/>
                </a:solidFill>
                <a:latin typeface="Times New Roman" panose="02020603050405020304" pitchFamily="18" charset="0"/>
                <a:cs typeface="Times New Roman" panose="02020603050405020304" pitchFamily="18" charset="0"/>
              </a:rPr>
              <a:t>“Một trái tim vui cũng như một phương thức tốt”. Đây là một câu:</a:t>
            </a:r>
          </a:p>
        </p:txBody>
      </p:sp>
      <p:pic>
        <p:nvPicPr>
          <p:cNvPr id="30" name="CAUDI">
            <a:extLst>
              <a:ext uri="{FF2B5EF4-FFF2-40B4-BE49-F238E27FC236}">
                <a16:creationId xmlns:a16="http://schemas.microsoft.com/office/drawing/2014/main" id="{C3B0B4C0-EF19-4ECD-A454-77453237E8FD}"/>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14200318" y="2846186"/>
            <a:ext cx="1621088" cy="2057400"/>
          </a:xfrm>
          <a:prstGeom prst="rect">
            <a:avLst/>
          </a:prstGeom>
        </p:spPr>
      </p:pic>
      <p:pic>
        <p:nvPicPr>
          <p:cNvPr id="34" name="c2 2">
            <a:hlinkClick r:id="rId11" action="ppaction://hlinksldjump"/>
            <a:extLst>
              <a:ext uri="{FF2B5EF4-FFF2-40B4-BE49-F238E27FC236}">
                <a16:creationId xmlns:a16="http://schemas.microsoft.com/office/drawing/2014/main" id="{A5E21DA6-4E2A-4ACC-8623-37530437A8A3}"/>
              </a:ext>
            </a:extLst>
          </p:cNvPr>
          <p:cNvPicPr>
            <a:picLocks noChangeAspect="1"/>
          </p:cNvPicPr>
          <p:nvPr/>
        </p:nvPicPr>
        <p:blipFill>
          <a:blip r:embed="rId12"/>
          <a:srcRect/>
          <a:stretch/>
        </p:blipFill>
        <p:spPr>
          <a:xfrm>
            <a:off x="14517283" y="3520211"/>
            <a:ext cx="964582" cy="964582"/>
          </a:xfrm>
          <a:prstGeom prst="rect">
            <a:avLst/>
          </a:prstGeom>
        </p:spPr>
      </p:pic>
    </p:spTree>
    <p:extLst>
      <p:ext uri="{BB962C8B-B14F-4D97-AF65-F5344CB8AC3E}">
        <p14:creationId xmlns:p14="http://schemas.microsoft.com/office/powerpoint/2010/main" val="103733875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1"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randombar(horizontal)">
                                      <p:cBhvr>
                                        <p:cTn id="7" dur="500"/>
                                        <p:tgtEl>
                                          <p:spTgt spid="19"/>
                                        </p:tgtEl>
                                      </p:cBhvr>
                                    </p:animEffect>
                                  </p:childTnLst>
                                </p:cTn>
                              </p:par>
                              <p:par>
                                <p:cTn id="8" presetID="14" presetClass="entr" presetSubtype="10" fill="hold" grpId="1" nodeType="with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randombar(horizontal)">
                                      <p:cBhvr>
                                        <p:cTn id="10" dur="500"/>
                                        <p:tgtEl>
                                          <p:spTgt spid="20"/>
                                        </p:tgtEl>
                                      </p:cBhvr>
                                    </p:animEffect>
                                  </p:childTnLst>
                                </p:cTn>
                              </p:par>
                              <p:par>
                                <p:cTn id="11" presetID="14" presetClass="entr" presetSubtype="10" fill="hold" grpId="1" nodeType="with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randombar(horizontal)">
                                      <p:cBhvr>
                                        <p:cTn id="13" dur="500"/>
                                        <p:tgtEl>
                                          <p:spTgt spid="21"/>
                                        </p:tgtEl>
                                      </p:cBhvr>
                                    </p:animEffect>
                                  </p:childTnLst>
                                </p:cTn>
                              </p:par>
                              <p:par>
                                <p:cTn id="14" presetID="14" presetClass="entr" presetSubtype="10" fill="hold" grpId="1" nodeType="withEffect">
                                  <p:stCondLst>
                                    <p:cond delay="0"/>
                                  </p:stCondLst>
                                  <p:childTnLst>
                                    <p:set>
                                      <p:cBhvr>
                                        <p:cTn id="15" dur="1" fill="hold">
                                          <p:stCondLst>
                                            <p:cond delay="0"/>
                                          </p:stCondLst>
                                        </p:cTn>
                                        <p:tgtEl>
                                          <p:spTgt spid="22"/>
                                        </p:tgtEl>
                                        <p:attrNameLst>
                                          <p:attrName>style.visibility</p:attrName>
                                        </p:attrNameLst>
                                      </p:cBhvr>
                                      <p:to>
                                        <p:strVal val="visible"/>
                                      </p:to>
                                    </p:set>
                                    <p:animEffect transition="in" filter="randombar(horizontal)">
                                      <p:cBhvr>
                                        <p:cTn id="16" dur="500"/>
                                        <p:tgtEl>
                                          <p:spTgt spid="22"/>
                                        </p:tgtEl>
                                      </p:cBhvr>
                                    </p:animEffect>
                                  </p:childTnLst>
                                </p:cTn>
                              </p:par>
                              <p:par>
                                <p:cTn id="17" presetID="14" presetClass="entr" presetSubtype="10" fill="hold" grpId="1"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randombar(horizontal)">
                                      <p:cBhvr>
                                        <p:cTn id="19" dur="500"/>
                                        <p:tgtEl>
                                          <p:spTgt spid="23"/>
                                        </p:tgtEl>
                                      </p:cBhvr>
                                    </p:animEffect>
                                  </p:childTnLst>
                                </p:cTn>
                              </p:par>
                              <p:par>
                                <p:cTn id="20" presetID="14" presetClass="entr" presetSubtype="10" fill="hold" grpId="1" nodeType="with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randombar(horizontal)">
                                      <p:cBhvr>
                                        <p:cTn id="22"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3" restart="whenNotActive" fill="hold" evtFilter="cancelBubble" nodeType="interactiveSeq">
                <p:stCondLst>
                  <p:cond evt="onClick" delay="0">
                    <p:tgtEl>
                      <p:spTgt spid="21"/>
                    </p:tgtEl>
                  </p:cond>
                </p:stCondLst>
                <p:endSync evt="end" delay="0">
                  <p:rtn val="all"/>
                </p:endSync>
                <p:childTnLst>
                  <p:par>
                    <p:cTn id="24" fill="hold">
                      <p:stCondLst>
                        <p:cond delay="0"/>
                      </p:stCondLst>
                      <p:childTnLst>
                        <p:par>
                          <p:cTn id="25" fill="hold">
                            <p:stCondLst>
                              <p:cond delay="0"/>
                            </p:stCondLst>
                            <p:childTnLst>
                              <p:par>
                                <p:cTn id="26" presetID="1" presetClass="entr" presetSubtype="0" fill="hold" nodeType="clickEffect">
                                  <p:stCondLst>
                                    <p:cond delay="0"/>
                                  </p:stCondLst>
                                  <p:childTnLst>
                                    <p:set>
                                      <p:cBhvr>
                                        <p:cTn id="27" dur="1" fill="hold">
                                          <p:stCondLst>
                                            <p:cond delay="0"/>
                                          </p:stCondLst>
                                        </p:cTn>
                                        <p:tgtEl>
                                          <p:spTgt spid="26"/>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2" name="Am-thanh-tra-loi-sai-www_nhacchuongvui_com.wav"/>
                                        </p:tgtEl>
                                      </p:cMediaNode>
                                    </p:audio>
                                  </p:subTnLst>
                                </p:cTn>
                              </p:par>
                            </p:childTnLst>
                          </p:cTn>
                        </p:par>
                        <p:par>
                          <p:cTn id="28" fill="hold">
                            <p:stCondLst>
                              <p:cond delay="0"/>
                            </p:stCondLst>
                            <p:childTnLst>
                              <p:par>
                                <p:cTn id="29" presetID="1" presetClass="entr" presetSubtype="0" fill="hold" nodeType="afterEffect">
                                  <p:stCondLst>
                                    <p:cond delay="1500"/>
                                  </p:stCondLst>
                                  <p:childTnLst>
                                    <p:set>
                                      <p:cBhvr>
                                        <p:cTn id="30" dur="1" fill="hold">
                                          <p:stCondLst>
                                            <p:cond delay="0"/>
                                          </p:stCondLst>
                                        </p:cTn>
                                        <p:tgtEl>
                                          <p:spTgt spid="28"/>
                                        </p:tgtEl>
                                        <p:attrNameLst>
                                          <p:attrName>style.visibility</p:attrName>
                                        </p:attrNameLst>
                                      </p:cBhvr>
                                      <p:to>
                                        <p:strVal val="visible"/>
                                      </p:to>
                                    </p:set>
                                  </p:childTnLst>
                                </p:cTn>
                              </p:par>
                            </p:childTnLst>
                          </p:cTn>
                        </p:par>
                        <p:par>
                          <p:cTn id="31" fill="hold">
                            <p:stCondLst>
                              <p:cond delay="1500"/>
                            </p:stCondLst>
                            <p:childTnLst>
                              <p:par>
                                <p:cTn id="32" presetID="10" presetClass="exit" presetSubtype="0" fill="hold" nodeType="afterEffect">
                                  <p:stCondLst>
                                    <p:cond delay="900"/>
                                  </p:stCondLst>
                                  <p:childTnLst>
                                    <p:animEffect transition="out" filter="fade">
                                      <p:cBhvr>
                                        <p:cTn id="33" dur="500"/>
                                        <p:tgtEl>
                                          <p:spTgt spid="28"/>
                                        </p:tgtEl>
                                      </p:cBhvr>
                                    </p:animEffect>
                                    <p:set>
                                      <p:cBhvr>
                                        <p:cTn id="34" dur="1" fill="hold">
                                          <p:stCondLst>
                                            <p:cond delay="499"/>
                                          </p:stCondLst>
                                        </p:cTn>
                                        <p:tgtEl>
                                          <p:spTgt spid="28"/>
                                        </p:tgtEl>
                                        <p:attrNameLst>
                                          <p:attrName>style.visibility</p:attrName>
                                        </p:attrNameLst>
                                      </p:cBhvr>
                                      <p:to>
                                        <p:strVal val="hidden"/>
                                      </p:to>
                                    </p:set>
                                  </p:childTnLst>
                                </p:cTn>
                              </p:par>
                            </p:childTnLst>
                          </p:cTn>
                        </p:par>
                      </p:childTnLst>
                    </p:cTn>
                  </p:par>
                </p:childTnLst>
              </p:cTn>
              <p:nextCondLst>
                <p:cond evt="onClick" delay="0">
                  <p:tgtEl>
                    <p:spTgt spid="21"/>
                  </p:tgtEl>
                </p:cond>
              </p:nextCondLst>
            </p:seq>
            <p:seq concurrent="1" nextAc="seek">
              <p:cTn id="35" restart="whenNotActive" fill="hold" evtFilter="cancelBubble" nodeType="interactiveSeq">
                <p:stCondLst>
                  <p:cond evt="onClick" delay="0">
                    <p:tgtEl>
                      <p:spTgt spid="23"/>
                    </p:tgtEl>
                  </p:cond>
                </p:stCondLst>
                <p:endSync evt="end" delay="0">
                  <p:rtn val="all"/>
                </p:endSync>
                <p:childTnLst>
                  <p:par>
                    <p:cTn id="36" fill="hold">
                      <p:stCondLst>
                        <p:cond delay="0"/>
                      </p:stCondLst>
                      <p:childTnLst>
                        <p:par>
                          <p:cTn id="37" fill="hold">
                            <p:stCondLst>
                              <p:cond delay="0"/>
                            </p:stCondLst>
                            <p:childTnLst>
                              <p:par>
                                <p:cTn id="38" presetID="1" presetClass="entr" presetSubtype="0" fill="hold" nodeType="clickEffect">
                                  <p:stCondLst>
                                    <p:cond delay="0"/>
                                  </p:stCondLst>
                                  <p:childTnLst>
                                    <p:set>
                                      <p:cBhvr>
                                        <p:cTn id="39" dur="1" fill="hold">
                                          <p:stCondLst>
                                            <p:cond delay="0"/>
                                          </p:stCondLst>
                                        </p:cTn>
                                        <p:tgtEl>
                                          <p:spTgt spid="24"/>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2" name="Am-thanh-tra-loi-sai-www_nhacchuongvui_com.wav"/>
                                        </p:tgtEl>
                                      </p:cMediaNode>
                                    </p:audio>
                                  </p:subTnLst>
                                </p:cTn>
                              </p:par>
                            </p:childTnLst>
                          </p:cTn>
                        </p:par>
                        <p:par>
                          <p:cTn id="40" fill="hold">
                            <p:stCondLst>
                              <p:cond delay="0"/>
                            </p:stCondLst>
                            <p:childTnLst>
                              <p:par>
                                <p:cTn id="41" presetID="1" presetClass="entr" presetSubtype="0" fill="hold" nodeType="afterEffect">
                                  <p:stCondLst>
                                    <p:cond delay="1500"/>
                                  </p:stCondLst>
                                  <p:childTnLst>
                                    <p:set>
                                      <p:cBhvr>
                                        <p:cTn id="42" dur="1" fill="hold">
                                          <p:stCondLst>
                                            <p:cond delay="0"/>
                                          </p:stCondLst>
                                        </p:cTn>
                                        <p:tgtEl>
                                          <p:spTgt spid="28"/>
                                        </p:tgtEl>
                                        <p:attrNameLst>
                                          <p:attrName>style.visibility</p:attrName>
                                        </p:attrNameLst>
                                      </p:cBhvr>
                                      <p:to>
                                        <p:strVal val="visible"/>
                                      </p:to>
                                    </p:set>
                                  </p:childTnLst>
                                </p:cTn>
                              </p:par>
                            </p:childTnLst>
                          </p:cTn>
                        </p:par>
                        <p:par>
                          <p:cTn id="43" fill="hold">
                            <p:stCondLst>
                              <p:cond delay="1500"/>
                            </p:stCondLst>
                            <p:childTnLst>
                              <p:par>
                                <p:cTn id="44" presetID="10" presetClass="exit" presetSubtype="0" fill="hold" nodeType="afterEffect">
                                  <p:stCondLst>
                                    <p:cond delay="1100"/>
                                  </p:stCondLst>
                                  <p:childTnLst>
                                    <p:animEffect transition="out" filter="fade">
                                      <p:cBhvr>
                                        <p:cTn id="45" dur="500"/>
                                        <p:tgtEl>
                                          <p:spTgt spid="28"/>
                                        </p:tgtEl>
                                      </p:cBhvr>
                                    </p:animEffect>
                                    <p:set>
                                      <p:cBhvr>
                                        <p:cTn id="46" dur="1" fill="hold">
                                          <p:stCondLst>
                                            <p:cond delay="499"/>
                                          </p:stCondLst>
                                        </p:cTn>
                                        <p:tgtEl>
                                          <p:spTgt spid="28"/>
                                        </p:tgtEl>
                                        <p:attrNameLst>
                                          <p:attrName>style.visibility</p:attrName>
                                        </p:attrNameLst>
                                      </p:cBhvr>
                                      <p:to>
                                        <p:strVal val="hidden"/>
                                      </p:to>
                                    </p:set>
                                  </p:childTnLst>
                                </p:cTn>
                              </p:par>
                            </p:childTnLst>
                          </p:cTn>
                        </p:par>
                      </p:childTnLst>
                    </p:cTn>
                  </p:par>
                </p:childTnLst>
              </p:cTn>
              <p:nextCondLst>
                <p:cond evt="onClick" delay="0">
                  <p:tgtEl>
                    <p:spTgt spid="23"/>
                  </p:tgtEl>
                </p:cond>
              </p:nextCondLst>
            </p:seq>
            <p:seq concurrent="1" nextAc="seek">
              <p:cTn id="47" restart="whenNotActive" fill="hold" evtFilter="cancelBubble" nodeType="interactiveSeq">
                <p:stCondLst>
                  <p:cond evt="onClick" delay="0">
                    <p:tgtEl>
                      <p:spTgt spid="22"/>
                    </p:tgtEl>
                  </p:cond>
                </p:stCondLst>
                <p:endSync evt="end" delay="0">
                  <p:rtn val="all"/>
                </p:endSync>
                <p:childTnLst>
                  <p:par>
                    <p:cTn id="48" fill="hold">
                      <p:stCondLst>
                        <p:cond delay="0"/>
                      </p:stCondLst>
                      <p:childTnLst>
                        <p:par>
                          <p:cTn id="49" fill="hold">
                            <p:stCondLst>
                              <p:cond delay="0"/>
                            </p:stCondLst>
                            <p:childTnLst>
                              <p:par>
                                <p:cTn id="50" presetID="1" presetClass="entr" presetSubtype="0" fill="hold" nodeType="clickEffect">
                                  <p:stCondLst>
                                    <p:cond delay="0"/>
                                  </p:stCondLst>
                                  <p:childTnLst>
                                    <p:set>
                                      <p:cBhvr>
                                        <p:cTn id="51" dur="1" fill="hold">
                                          <p:stCondLst>
                                            <p:cond delay="0"/>
                                          </p:stCondLst>
                                        </p:cTn>
                                        <p:tgtEl>
                                          <p:spTgt spid="25"/>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2" name="Am-thanh-tra-loi-sai-www_nhacchuongvui_com.wav"/>
                                        </p:tgtEl>
                                      </p:cMediaNode>
                                    </p:audio>
                                  </p:subTnLst>
                                </p:cTn>
                              </p:par>
                            </p:childTnLst>
                          </p:cTn>
                        </p:par>
                        <p:par>
                          <p:cTn id="52" fill="hold">
                            <p:stCondLst>
                              <p:cond delay="0"/>
                            </p:stCondLst>
                            <p:childTnLst>
                              <p:par>
                                <p:cTn id="53" presetID="1" presetClass="entr" presetSubtype="0" fill="hold" nodeType="afterEffect">
                                  <p:stCondLst>
                                    <p:cond delay="1500"/>
                                  </p:stCondLst>
                                  <p:childTnLst>
                                    <p:set>
                                      <p:cBhvr>
                                        <p:cTn id="54" dur="1" fill="hold">
                                          <p:stCondLst>
                                            <p:cond delay="0"/>
                                          </p:stCondLst>
                                        </p:cTn>
                                        <p:tgtEl>
                                          <p:spTgt spid="28"/>
                                        </p:tgtEl>
                                        <p:attrNameLst>
                                          <p:attrName>style.visibility</p:attrName>
                                        </p:attrNameLst>
                                      </p:cBhvr>
                                      <p:to>
                                        <p:strVal val="visible"/>
                                      </p:to>
                                    </p:set>
                                  </p:childTnLst>
                                </p:cTn>
                              </p:par>
                            </p:childTnLst>
                          </p:cTn>
                        </p:par>
                        <p:par>
                          <p:cTn id="55" fill="hold">
                            <p:stCondLst>
                              <p:cond delay="1500"/>
                            </p:stCondLst>
                            <p:childTnLst>
                              <p:par>
                                <p:cTn id="56" presetID="10" presetClass="exit" presetSubtype="0" fill="hold" nodeType="afterEffect">
                                  <p:stCondLst>
                                    <p:cond delay="1100"/>
                                  </p:stCondLst>
                                  <p:childTnLst>
                                    <p:animEffect transition="out" filter="fade">
                                      <p:cBhvr>
                                        <p:cTn id="57" dur="500"/>
                                        <p:tgtEl>
                                          <p:spTgt spid="28"/>
                                        </p:tgtEl>
                                      </p:cBhvr>
                                    </p:animEffect>
                                    <p:set>
                                      <p:cBhvr>
                                        <p:cTn id="58" dur="1" fill="hold">
                                          <p:stCondLst>
                                            <p:cond delay="499"/>
                                          </p:stCondLst>
                                        </p:cTn>
                                        <p:tgtEl>
                                          <p:spTgt spid="28"/>
                                        </p:tgtEl>
                                        <p:attrNameLst>
                                          <p:attrName>style.visibility</p:attrName>
                                        </p:attrNameLst>
                                      </p:cBhvr>
                                      <p:to>
                                        <p:strVal val="hidden"/>
                                      </p:to>
                                    </p:set>
                                  </p:childTnLst>
                                </p:cTn>
                              </p:par>
                            </p:childTnLst>
                          </p:cTn>
                        </p:par>
                      </p:childTnLst>
                    </p:cTn>
                  </p:par>
                </p:childTnLst>
              </p:cTn>
              <p:nextCondLst>
                <p:cond evt="onClick" delay="0">
                  <p:tgtEl>
                    <p:spTgt spid="22"/>
                  </p:tgtEl>
                </p:cond>
              </p:nextCondLst>
            </p:seq>
            <p:seq concurrent="1" nextAc="seek">
              <p:cTn id="59" restart="whenNotActive" fill="hold" evtFilter="cancelBubble" nodeType="interactiveSeq">
                <p:stCondLst>
                  <p:cond evt="onClick" delay="0">
                    <p:tgtEl>
                      <p:spTgt spid="20"/>
                    </p:tgtEl>
                  </p:cond>
                </p:stCondLst>
                <p:endSync evt="end" delay="0">
                  <p:rtn val="all"/>
                </p:endSync>
                <p:childTnLst>
                  <p:par>
                    <p:cTn id="60" fill="hold">
                      <p:stCondLst>
                        <p:cond delay="0"/>
                      </p:stCondLst>
                      <p:childTnLst>
                        <p:par>
                          <p:cTn id="61" fill="hold">
                            <p:stCondLst>
                              <p:cond delay="0"/>
                            </p:stCondLst>
                            <p:childTnLst>
                              <p:par>
                                <p:cTn id="62" presetID="10" presetClass="entr" presetSubtype="0" fill="hold" nodeType="clickEffect">
                                  <p:stCondLst>
                                    <p:cond delay="0"/>
                                  </p:stCondLst>
                                  <p:childTnLst>
                                    <p:set>
                                      <p:cBhvr>
                                        <p:cTn id="63" dur="1" fill="hold">
                                          <p:stCondLst>
                                            <p:cond delay="0"/>
                                          </p:stCondLst>
                                        </p:cTn>
                                        <p:tgtEl>
                                          <p:spTgt spid="27"/>
                                        </p:tgtEl>
                                        <p:attrNameLst>
                                          <p:attrName>style.visibility</p:attrName>
                                        </p:attrNameLst>
                                      </p:cBhvr>
                                      <p:to>
                                        <p:strVal val="visible"/>
                                      </p:to>
                                    </p:set>
                                    <p:animEffect transition="in" filter="fade">
                                      <p:cBhvr>
                                        <p:cTn id="64" dur="500"/>
                                        <p:tgtEl>
                                          <p:spTgt spid="27"/>
                                        </p:tgtEl>
                                      </p:cBhvr>
                                    </p:animEffect>
                                  </p:childTnLst>
                                  <p:subTnLst>
                                    <p:audio>
                                      <p:cMediaNode>
                                        <p:cTn display="0" masterRel="sameClick">
                                          <p:stCondLst>
                                            <p:cond evt="begin" delay="0">
                                              <p:tn val="62"/>
                                            </p:cond>
                                          </p:stCondLst>
                                          <p:endCondLst>
                                            <p:cond evt="onStopAudio" delay="0">
                                              <p:tgtEl>
                                                <p:sldTgt/>
                                              </p:tgtEl>
                                            </p:cond>
                                          </p:endCondLst>
                                        </p:cTn>
                                        <p:tgtEl>
                                          <p:sndTgt r:embed="rId3" name="Am-thanh-tra-loi-dung-www_nhacchuongvui_com.wav"/>
                                        </p:tgtEl>
                                      </p:cMediaNode>
                                    </p:audio>
                                  </p:subTnLst>
                                </p:cTn>
                              </p:par>
                            </p:childTnLst>
                          </p:cTn>
                        </p:par>
                        <p:par>
                          <p:cTn id="65" fill="hold">
                            <p:stCondLst>
                              <p:cond delay="500"/>
                            </p:stCondLst>
                            <p:childTnLst>
                              <p:par>
                                <p:cTn id="66" presetID="10" presetClass="exit" presetSubtype="0" fill="hold" nodeType="afterEffect">
                                  <p:stCondLst>
                                    <p:cond delay="500"/>
                                  </p:stCondLst>
                                  <p:childTnLst>
                                    <p:animEffect transition="out" filter="fade">
                                      <p:cBhvr>
                                        <p:cTn id="67" dur="500"/>
                                        <p:tgtEl>
                                          <p:spTgt spid="26"/>
                                        </p:tgtEl>
                                      </p:cBhvr>
                                    </p:animEffect>
                                    <p:set>
                                      <p:cBhvr>
                                        <p:cTn id="68" dur="1" fill="hold">
                                          <p:stCondLst>
                                            <p:cond delay="499"/>
                                          </p:stCondLst>
                                        </p:cTn>
                                        <p:tgtEl>
                                          <p:spTgt spid="26"/>
                                        </p:tgtEl>
                                        <p:attrNameLst>
                                          <p:attrName>style.visibility</p:attrName>
                                        </p:attrNameLst>
                                      </p:cBhvr>
                                      <p:to>
                                        <p:strVal val="hidden"/>
                                      </p:to>
                                    </p:set>
                                  </p:childTnLst>
                                </p:cTn>
                              </p:par>
                              <p:par>
                                <p:cTn id="69" presetID="10" presetClass="exit" presetSubtype="0" fill="hold" nodeType="withEffect">
                                  <p:stCondLst>
                                    <p:cond delay="500"/>
                                  </p:stCondLst>
                                  <p:childTnLst>
                                    <p:animEffect transition="out" filter="fade">
                                      <p:cBhvr>
                                        <p:cTn id="70" dur="500"/>
                                        <p:tgtEl>
                                          <p:spTgt spid="28"/>
                                        </p:tgtEl>
                                      </p:cBhvr>
                                    </p:animEffect>
                                    <p:set>
                                      <p:cBhvr>
                                        <p:cTn id="71" dur="1" fill="hold">
                                          <p:stCondLst>
                                            <p:cond delay="499"/>
                                          </p:stCondLst>
                                        </p:cTn>
                                        <p:tgtEl>
                                          <p:spTgt spid="28"/>
                                        </p:tgtEl>
                                        <p:attrNameLst>
                                          <p:attrName>style.visibility</p:attrName>
                                        </p:attrNameLst>
                                      </p:cBhvr>
                                      <p:to>
                                        <p:strVal val="hidden"/>
                                      </p:to>
                                    </p:set>
                                  </p:childTnLst>
                                </p:cTn>
                              </p:par>
                              <p:par>
                                <p:cTn id="72" presetID="10" presetClass="exit" presetSubtype="0" fill="hold" nodeType="withEffect">
                                  <p:stCondLst>
                                    <p:cond delay="500"/>
                                  </p:stCondLst>
                                  <p:childTnLst>
                                    <p:animEffect transition="out" filter="fade">
                                      <p:cBhvr>
                                        <p:cTn id="73" dur="500"/>
                                        <p:tgtEl>
                                          <p:spTgt spid="24"/>
                                        </p:tgtEl>
                                      </p:cBhvr>
                                    </p:animEffect>
                                    <p:set>
                                      <p:cBhvr>
                                        <p:cTn id="74" dur="1" fill="hold">
                                          <p:stCondLst>
                                            <p:cond delay="499"/>
                                          </p:stCondLst>
                                        </p:cTn>
                                        <p:tgtEl>
                                          <p:spTgt spid="24"/>
                                        </p:tgtEl>
                                        <p:attrNameLst>
                                          <p:attrName>style.visibility</p:attrName>
                                        </p:attrNameLst>
                                      </p:cBhvr>
                                      <p:to>
                                        <p:strVal val="hidden"/>
                                      </p:to>
                                    </p:set>
                                  </p:childTnLst>
                                </p:cTn>
                              </p:par>
                              <p:par>
                                <p:cTn id="75" presetID="10" presetClass="exit" presetSubtype="0" fill="hold" nodeType="withEffect">
                                  <p:stCondLst>
                                    <p:cond delay="500"/>
                                  </p:stCondLst>
                                  <p:childTnLst>
                                    <p:animEffect transition="out" filter="fade">
                                      <p:cBhvr>
                                        <p:cTn id="76" dur="500"/>
                                        <p:tgtEl>
                                          <p:spTgt spid="25"/>
                                        </p:tgtEl>
                                      </p:cBhvr>
                                    </p:animEffect>
                                    <p:set>
                                      <p:cBhvr>
                                        <p:cTn id="77" dur="1" fill="hold">
                                          <p:stCondLst>
                                            <p:cond delay="499"/>
                                          </p:stCondLst>
                                        </p:cTn>
                                        <p:tgtEl>
                                          <p:spTgt spid="25"/>
                                        </p:tgtEl>
                                        <p:attrNameLst>
                                          <p:attrName>style.visibility</p:attrName>
                                        </p:attrNameLst>
                                      </p:cBhvr>
                                      <p:to>
                                        <p:strVal val="hidden"/>
                                      </p:to>
                                    </p:set>
                                  </p:childTnLst>
                                </p:cTn>
                              </p:par>
                              <p:par>
                                <p:cTn id="78" presetID="10" presetClass="exit" presetSubtype="0" fill="hold" nodeType="withEffect">
                                  <p:stCondLst>
                                    <p:cond delay="500"/>
                                  </p:stCondLst>
                                  <p:childTnLst>
                                    <p:animEffect transition="out" filter="fade">
                                      <p:cBhvr>
                                        <p:cTn id="79" dur="500"/>
                                        <p:tgtEl>
                                          <p:spTgt spid="27"/>
                                        </p:tgtEl>
                                      </p:cBhvr>
                                    </p:animEffect>
                                    <p:set>
                                      <p:cBhvr>
                                        <p:cTn id="80" dur="1" fill="hold">
                                          <p:stCondLst>
                                            <p:cond delay="499"/>
                                          </p:stCondLst>
                                        </p:cTn>
                                        <p:tgtEl>
                                          <p:spTgt spid="27"/>
                                        </p:tgtEl>
                                        <p:attrNameLst>
                                          <p:attrName>style.visibility</p:attrName>
                                        </p:attrNameLst>
                                      </p:cBhvr>
                                      <p:to>
                                        <p:strVal val="hidden"/>
                                      </p:to>
                                    </p:set>
                                  </p:childTnLst>
                                </p:cTn>
                              </p:par>
                              <p:par>
                                <p:cTn id="81" presetID="10" presetClass="exit" presetSubtype="0" fill="hold" grpId="0" nodeType="withEffect">
                                  <p:stCondLst>
                                    <p:cond delay="500"/>
                                  </p:stCondLst>
                                  <p:childTnLst>
                                    <p:animEffect transition="out" filter="fade">
                                      <p:cBhvr>
                                        <p:cTn id="82" dur="500"/>
                                        <p:tgtEl>
                                          <p:spTgt spid="19"/>
                                        </p:tgtEl>
                                      </p:cBhvr>
                                    </p:animEffect>
                                    <p:set>
                                      <p:cBhvr>
                                        <p:cTn id="83" dur="1" fill="hold">
                                          <p:stCondLst>
                                            <p:cond delay="499"/>
                                          </p:stCondLst>
                                        </p:cTn>
                                        <p:tgtEl>
                                          <p:spTgt spid="19"/>
                                        </p:tgtEl>
                                        <p:attrNameLst>
                                          <p:attrName>style.visibility</p:attrName>
                                        </p:attrNameLst>
                                      </p:cBhvr>
                                      <p:to>
                                        <p:strVal val="hidden"/>
                                      </p:to>
                                    </p:set>
                                  </p:childTnLst>
                                </p:cTn>
                              </p:par>
                              <p:par>
                                <p:cTn id="84" presetID="10" presetClass="exit" presetSubtype="0" fill="hold" grpId="0" nodeType="withEffect">
                                  <p:stCondLst>
                                    <p:cond delay="500"/>
                                  </p:stCondLst>
                                  <p:childTnLst>
                                    <p:animEffect transition="out" filter="fade">
                                      <p:cBhvr>
                                        <p:cTn id="85" dur="500"/>
                                        <p:tgtEl>
                                          <p:spTgt spid="20"/>
                                        </p:tgtEl>
                                      </p:cBhvr>
                                    </p:animEffect>
                                    <p:set>
                                      <p:cBhvr>
                                        <p:cTn id="86" dur="1" fill="hold">
                                          <p:stCondLst>
                                            <p:cond delay="499"/>
                                          </p:stCondLst>
                                        </p:cTn>
                                        <p:tgtEl>
                                          <p:spTgt spid="20"/>
                                        </p:tgtEl>
                                        <p:attrNameLst>
                                          <p:attrName>style.visibility</p:attrName>
                                        </p:attrNameLst>
                                      </p:cBhvr>
                                      <p:to>
                                        <p:strVal val="hidden"/>
                                      </p:to>
                                    </p:set>
                                  </p:childTnLst>
                                </p:cTn>
                              </p:par>
                              <p:par>
                                <p:cTn id="87" presetID="10" presetClass="exit" presetSubtype="0" fill="hold" grpId="0" nodeType="withEffect">
                                  <p:stCondLst>
                                    <p:cond delay="500"/>
                                  </p:stCondLst>
                                  <p:childTnLst>
                                    <p:animEffect transition="out" filter="fade">
                                      <p:cBhvr>
                                        <p:cTn id="88" dur="500"/>
                                        <p:tgtEl>
                                          <p:spTgt spid="21"/>
                                        </p:tgtEl>
                                      </p:cBhvr>
                                    </p:animEffect>
                                    <p:set>
                                      <p:cBhvr>
                                        <p:cTn id="89" dur="1" fill="hold">
                                          <p:stCondLst>
                                            <p:cond delay="499"/>
                                          </p:stCondLst>
                                        </p:cTn>
                                        <p:tgtEl>
                                          <p:spTgt spid="21"/>
                                        </p:tgtEl>
                                        <p:attrNameLst>
                                          <p:attrName>style.visibility</p:attrName>
                                        </p:attrNameLst>
                                      </p:cBhvr>
                                      <p:to>
                                        <p:strVal val="hidden"/>
                                      </p:to>
                                    </p:set>
                                  </p:childTnLst>
                                </p:cTn>
                              </p:par>
                              <p:par>
                                <p:cTn id="90" presetID="10" presetClass="exit" presetSubtype="0" fill="hold" grpId="0" nodeType="withEffect">
                                  <p:stCondLst>
                                    <p:cond delay="500"/>
                                  </p:stCondLst>
                                  <p:childTnLst>
                                    <p:animEffect transition="out" filter="fade">
                                      <p:cBhvr>
                                        <p:cTn id="91" dur="500"/>
                                        <p:tgtEl>
                                          <p:spTgt spid="22"/>
                                        </p:tgtEl>
                                      </p:cBhvr>
                                    </p:animEffect>
                                    <p:set>
                                      <p:cBhvr>
                                        <p:cTn id="92" dur="1" fill="hold">
                                          <p:stCondLst>
                                            <p:cond delay="499"/>
                                          </p:stCondLst>
                                        </p:cTn>
                                        <p:tgtEl>
                                          <p:spTgt spid="22"/>
                                        </p:tgtEl>
                                        <p:attrNameLst>
                                          <p:attrName>style.visibility</p:attrName>
                                        </p:attrNameLst>
                                      </p:cBhvr>
                                      <p:to>
                                        <p:strVal val="hidden"/>
                                      </p:to>
                                    </p:set>
                                  </p:childTnLst>
                                </p:cTn>
                              </p:par>
                              <p:par>
                                <p:cTn id="93" presetID="10" presetClass="exit" presetSubtype="0" fill="hold" grpId="0" nodeType="withEffect">
                                  <p:stCondLst>
                                    <p:cond delay="500"/>
                                  </p:stCondLst>
                                  <p:childTnLst>
                                    <p:animEffect transition="out" filter="fade">
                                      <p:cBhvr>
                                        <p:cTn id="94" dur="500"/>
                                        <p:tgtEl>
                                          <p:spTgt spid="23"/>
                                        </p:tgtEl>
                                      </p:cBhvr>
                                    </p:animEffect>
                                    <p:set>
                                      <p:cBhvr>
                                        <p:cTn id="95" dur="1" fill="hold">
                                          <p:stCondLst>
                                            <p:cond delay="499"/>
                                          </p:stCondLst>
                                        </p:cTn>
                                        <p:tgtEl>
                                          <p:spTgt spid="23"/>
                                        </p:tgtEl>
                                        <p:attrNameLst>
                                          <p:attrName>style.visibility</p:attrName>
                                        </p:attrNameLst>
                                      </p:cBhvr>
                                      <p:to>
                                        <p:strVal val="hidden"/>
                                      </p:to>
                                    </p:set>
                                  </p:childTnLst>
                                </p:cTn>
                              </p:par>
                              <p:par>
                                <p:cTn id="96" presetID="10" presetClass="exit" presetSubtype="0" fill="hold" grpId="0" nodeType="withEffect">
                                  <p:stCondLst>
                                    <p:cond delay="500"/>
                                  </p:stCondLst>
                                  <p:childTnLst>
                                    <p:animEffect transition="out" filter="fade">
                                      <p:cBhvr>
                                        <p:cTn id="97" dur="500"/>
                                        <p:tgtEl>
                                          <p:spTgt spid="29"/>
                                        </p:tgtEl>
                                      </p:cBhvr>
                                    </p:animEffect>
                                    <p:set>
                                      <p:cBhvr>
                                        <p:cTn id="98" dur="1" fill="hold">
                                          <p:stCondLst>
                                            <p:cond delay="499"/>
                                          </p:stCondLst>
                                        </p:cTn>
                                        <p:tgtEl>
                                          <p:spTgt spid="29"/>
                                        </p:tgtEl>
                                        <p:attrNameLst>
                                          <p:attrName>style.visibility</p:attrName>
                                        </p:attrNameLst>
                                      </p:cBhvr>
                                      <p:to>
                                        <p:strVal val="hidden"/>
                                      </p:to>
                                    </p:set>
                                  </p:childTnLst>
                                </p:cTn>
                              </p:par>
                            </p:childTnLst>
                          </p:cTn>
                        </p:par>
                        <p:par>
                          <p:cTn id="99" fill="hold">
                            <p:stCondLst>
                              <p:cond delay="1500"/>
                            </p:stCondLst>
                            <p:childTnLst>
                              <p:par>
                                <p:cTn id="100" presetID="10" presetClass="exit" presetSubtype="0" fill="hold" nodeType="afterEffect">
                                  <p:stCondLst>
                                    <p:cond delay="0"/>
                                  </p:stCondLst>
                                  <p:childTnLst>
                                    <p:animEffect transition="out" filter="fade">
                                      <p:cBhvr>
                                        <p:cTn id="101" dur="500"/>
                                        <p:tgtEl>
                                          <p:spTgt spid="9"/>
                                        </p:tgtEl>
                                      </p:cBhvr>
                                    </p:animEffect>
                                    <p:set>
                                      <p:cBhvr>
                                        <p:cTn id="102" dur="1" fill="hold">
                                          <p:stCondLst>
                                            <p:cond delay="499"/>
                                          </p:stCondLst>
                                        </p:cTn>
                                        <p:tgtEl>
                                          <p:spTgt spid="9"/>
                                        </p:tgtEl>
                                        <p:attrNameLst>
                                          <p:attrName>style.visibility</p:attrName>
                                        </p:attrNameLst>
                                      </p:cBhvr>
                                      <p:to>
                                        <p:strVal val="hidden"/>
                                      </p:to>
                                    </p:set>
                                  </p:childTnLst>
                                </p:cTn>
                              </p:par>
                            </p:childTnLst>
                          </p:cTn>
                        </p:par>
                        <p:par>
                          <p:cTn id="103" fill="hold">
                            <p:stCondLst>
                              <p:cond delay="2000"/>
                            </p:stCondLst>
                            <p:childTnLst>
                              <p:par>
                                <p:cTn id="104" presetID="35" presetClass="path" presetSubtype="0" fill="hold" nodeType="afterEffect">
                                  <p:stCondLst>
                                    <p:cond delay="0"/>
                                  </p:stCondLst>
                                  <p:childTnLst>
                                    <p:animMotion origin="layout" path="M 0 -2.96296E-6 L -1 -2.96296E-6 " pathEditMode="relative" rAng="0" ptsTypes="AA">
                                      <p:cBhvr>
                                        <p:cTn id="105" dur="3000" fill="hold"/>
                                        <p:tgtEl>
                                          <p:spTgt spid="31"/>
                                        </p:tgtEl>
                                        <p:attrNameLst>
                                          <p:attrName>ppt_x</p:attrName>
                                          <p:attrName>ppt_y</p:attrName>
                                        </p:attrNameLst>
                                      </p:cBhvr>
                                      <p:rCtr x="-50000" y="0"/>
                                    </p:animMotion>
                                  </p:childTnLst>
                                </p:cTn>
                              </p:par>
                              <p:par>
                                <p:cTn id="106" presetID="35" presetClass="path" presetSubtype="0" fill="hold" nodeType="withEffect">
                                  <p:stCondLst>
                                    <p:cond delay="0"/>
                                  </p:stCondLst>
                                  <p:childTnLst>
                                    <p:animMotion origin="layout" path="M 2.22222E-6 3.58025E-6 L -1 3.58025E-6 " pathEditMode="relative" rAng="0" ptsTypes="AA">
                                      <p:cBhvr>
                                        <p:cTn id="107" dur="3000" fill="hold"/>
                                        <p:tgtEl>
                                          <p:spTgt spid="34"/>
                                        </p:tgtEl>
                                        <p:attrNameLst>
                                          <p:attrName>ppt_x</p:attrName>
                                          <p:attrName>ppt_y</p:attrName>
                                        </p:attrNameLst>
                                      </p:cBhvr>
                                      <p:rCtr x="-50000" y="0"/>
                                    </p:animMotion>
                                  </p:childTnLst>
                                </p:cTn>
                              </p:par>
                              <p:par>
                                <p:cTn id="108" presetID="35" presetClass="path" presetSubtype="0" fill="hold" nodeType="withEffect">
                                  <p:stCondLst>
                                    <p:cond delay="0"/>
                                  </p:stCondLst>
                                  <p:childTnLst>
                                    <p:animMotion origin="layout" path="M 6.25E-7 2.22222E-6 L -1 2.22222E-6 " pathEditMode="relative" rAng="0" ptsTypes="AA">
                                      <p:cBhvr>
                                        <p:cTn id="109" dur="3000" fill="hold"/>
                                        <p:tgtEl>
                                          <p:spTgt spid="30"/>
                                        </p:tgtEl>
                                        <p:attrNameLst>
                                          <p:attrName>ppt_x</p:attrName>
                                          <p:attrName>ppt_y</p:attrName>
                                        </p:attrNameLst>
                                      </p:cBhvr>
                                      <p:rCtr x="-50000" y="0"/>
                                    </p:animMotion>
                                  </p:childTnLst>
                                </p:cTn>
                              </p:par>
                            </p:childTnLst>
                          </p:cTn>
                        </p:par>
                      </p:childTnLst>
                    </p:cTn>
                  </p:par>
                </p:childTnLst>
              </p:cTn>
              <p:nextCondLst>
                <p:cond evt="onClick" delay="0">
                  <p:tgtEl>
                    <p:spTgt spid="20"/>
                  </p:tgtEl>
                </p:cond>
              </p:nextCondLst>
            </p:seq>
          </p:childTnLst>
        </p:cTn>
      </p:par>
    </p:tnLst>
    <p:bldLst>
      <p:bldP spid="19" grpId="0" animBg="1"/>
      <p:bldP spid="19" grpId="1" animBg="1"/>
      <p:bldP spid="20" grpId="0" animBg="1"/>
      <p:bldP spid="20" grpId="1" animBg="1"/>
      <p:bldP spid="21" grpId="0" animBg="1"/>
      <p:bldP spid="21" grpId="1" animBg="1"/>
      <p:bldP spid="22" grpId="0" animBg="1"/>
      <p:bldP spid="22" grpId="1" animBg="1"/>
      <p:bldP spid="23" grpId="0" animBg="1"/>
      <p:bldP spid="23" grpId="1" animBg="1"/>
      <p:bldP spid="29" grpId="0"/>
      <p:bldP spid="29" grpId="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A771E4F9-3621-4EF0-8FFB-115BC918F0F9}"/>
              </a:ext>
            </a:extLst>
          </p:cNvPr>
          <p:cNvGrpSpPr/>
          <p:nvPr/>
        </p:nvGrpSpPr>
        <p:grpSpPr>
          <a:xfrm>
            <a:off x="0" y="4930"/>
            <a:ext cx="18288000" cy="5138546"/>
            <a:chOff x="-19812000" y="181103"/>
            <a:chExt cx="24384000" cy="6851394"/>
          </a:xfrm>
        </p:grpSpPr>
        <p:pic>
          <p:nvPicPr>
            <p:cNvPr id="32" name="Picture 31">
              <a:extLst>
                <a:ext uri="{FF2B5EF4-FFF2-40B4-BE49-F238E27FC236}">
                  <a16:creationId xmlns:a16="http://schemas.microsoft.com/office/drawing/2014/main" id="{35CB0125-D3AC-4EAA-805B-8C88E39541EE}"/>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flipH="1">
              <a:off x="-19812000" y="181103"/>
              <a:ext cx="12192000" cy="6851394"/>
            </a:xfrm>
            <a:prstGeom prst="rect">
              <a:avLst/>
            </a:prstGeom>
          </p:spPr>
        </p:pic>
        <p:pic>
          <p:nvPicPr>
            <p:cNvPr id="33" name="Picture 32">
              <a:extLst>
                <a:ext uri="{FF2B5EF4-FFF2-40B4-BE49-F238E27FC236}">
                  <a16:creationId xmlns:a16="http://schemas.microsoft.com/office/drawing/2014/main" id="{0B04F04D-57C6-472E-BA7F-CA90CF091807}"/>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flipH="1">
              <a:off x="-7620000" y="181103"/>
              <a:ext cx="12192000" cy="6851394"/>
            </a:xfrm>
            <a:prstGeom prst="rect">
              <a:avLst/>
            </a:prstGeom>
          </p:spPr>
        </p:pic>
      </p:grpSp>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pic>
        <p:nvPicPr>
          <p:cNvPr id="8" name="ngdung">
            <a:extLst>
              <a:ext uri="{FF2B5EF4-FFF2-40B4-BE49-F238E27FC236}">
                <a16:creationId xmlns:a16="http://schemas.microsoft.com/office/drawing/2014/main" id="{97351C5B-F110-4AF2-BF84-EDE3C290C3F1}"/>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04054" y="3231160"/>
            <a:ext cx="2280557" cy="1557620"/>
          </a:xfrm>
          <a:prstGeom prst="rect">
            <a:avLst/>
          </a:prstGeom>
        </p:spPr>
      </p:pic>
      <p:pic>
        <p:nvPicPr>
          <p:cNvPr id="9" name="CAUDI">
            <a:extLst>
              <a:ext uri="{FF2B5EF4-FFF2-40B4-BE49-F238E27FC236}">
                <a16:creationId xmlns:a16="http://schemas.microsoft.com/office/drawing/2014/main" id="{C3B0B4C0-EF19-4ECD-A454-77453237E8FD}"/>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4628359" y="2925896"/>
            <a:ext cx="1621088" cy="2057400"/>
          </a:xfrm>
          <a:prstGeom prst="rect">
            <a:avLst/>
          </a:prstGeom>
        </p:spPr>
      </p:pic>
      <p:sp>
        <p:nvSpPr>
          <p:cNvPr id="19" name="Rectangle 18"/>
          <p:cNvSpPr/>
          <p:nvPr/>
        </p:nvSpPr>
        <p:spPr>
          <a:xfrm>
            <a:off x="539305" y="414533"/>
            <a:ext cx="7875638" cy="755344"/>
          </a:xfrm>
          <a:prstGeom prst="rect">
            <a:avLst/>
          </a:prstGeom>
          <a:solidFill>
            <a:schemeClr val="dk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sym typeface="Arial"/>
            </a:endParaRPr>
          </a:p>
        </p:txBody>
      </p:sp>
      <p:sp>
        <p:nvSpPr>
          <p:cNvPr id="20" name="Rectangle 19"/>
          <p:cNvSpPr/>
          <p:nvPr/>
        </p:nvSpPr>
        <p:spPr>
          <a:xfrm>
            <a:off x="4512479" y="1405418"/>
            <a:ext cx="3902464" cy="1990656"/>
          </a:xfrm>
          <a:prstGeom prst="rect">
            <a:avLst/>
          </a:prstGeom>
          <a:solidFill>
            <a:schemeClr val="dk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r>
              <a:rPr kumimoji="0" lang="en-US" sz="1800" b="0"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rPr>
              <a:t>B. </a:t>
            </a:r>
            <a:r>
              <a:rPr lang="vi-VN" sz="1800">
                <a:latin typeface="Times New Roman" panose="02020603050405020304" pitchFamily="18" charset="0"/>
                <a:cs typeface="Times New Roman" panose="02020603050405020304" pitchFamily="18" charset="0"/>
              </a:rPr>
              <a:t>Tiếng cười, dù ở mức độ nào, luôn là một điều tốt. Và nếu một thứ có thể gây cười cho mọi người, thì nó là một công cụ tạo ra hạnh phúc.</a:t>
            </a:r>
            <a:endParaRPr lang="en-US" sz="1800">
              <a:latin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800" b="0"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endParaRPr>
          </a:p>
        </p:txBody>
      </p:sp>
      <p:sp>
        <p:nvSpPr>
          <p:cNvPr id="21" name="Rectangle 20"/>
          <p:cNvSpPr/>
          <p:nvPr/>
        </p:nvSpPr>
        <p:spPr>
          <a:xfrm>
            <a:off x="154652" y="3584840"/>
            <a:ext cx="3914171" cy="997973"/>
          </a:xfrm>
          <a:prstGeom prst="rect">
            <a:avLst/>
          </a:prstGeom>
          <a:solidFill>
            <a:schemeClr val="dk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defTabSz="685800">
              <a:buClrTx/>
            </a:pPr>
            <a:r>
              <a:rPr kumimoji="0" lang="en-US" sz="1800" b="0"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rPr>
              <a:t>C. </a:t>
            </a:r>
            <a:r>
              <a:rPr lang="vi-VN" sz="1800">
                <a:latin typeface="Times New Roman" panose="02020603050405020304" pitchFamily="18" charset="0"/>
                <a:cs typeface="Times New Roman" panose="02020603050405020304" pitchFamily="18" charset="0"/>
              </a:rPr>
              <a:t>Hãy cho tôi một tiếng cười chân thành.</a:t>
            </a:r>
            <a:endParaRPr lang="en-US" sz="1800">
              <a:latin typeface="Times New Roman" panose="02020603050405020304" pitchFamily="18" charset="0"/>
              <a:cs typeface="Times New Roman" panose="02020603050405020304" pitchFamily="18" charset="0"/>
            </a:endParaRPr>
          </a:p>
          <a:p>
            <a:pPr marL="0" marR="0" lvl="0" indent="0" algn="l" defTabSz="685800" rtl="0" eaLnBrk="1" fontAlgn="auto" latinLnBrk="0" hangingPunct="1">
              <a:lnSpc>
                <a:spcPct val="100000"/>
              </a:lnSpc>
              <a:spcBef>
                <a:spcPts val="0"/>
              </a:spcBef>
              <a:spcAft>
                <a:spcPts val="0"/>
              </a:spcAft>
              <a:buClrTx/>
              <a:buSzTx/>
              <a:buFont typeface="Arial"/>
              <a:buNone/>
              <a:tabLst/>
              <a:defRPr/>
            </a:pPr>
            <a:endPar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cs typeface="Times New Roman" panose="02020603050405020304" pitchFamily="18" charset="0"/>
              <a:sym typeface="Arial"/>
            </a:endParaRPr>
          </a:p>
        </p:txBody>
      </p:sp>
      <p:sp>
        <p:nvSpPr>
          <p:cNvPr id="22" name="Rectangle 21"/>
          <p:cNvSpPr/>
          <p:nvPr/>
        </p:nvSpPr>
        <p:spPr>
          <a:xfrm>
            <a:off x="4500772" y="3584841"/>
            <a:ext cx="3914171" cy="997973"/>
          </a:xfrm>
          <a:prstGeom prst="rect">
            <a:avLst/>
          </a:prstGeom>
          <a:solidFill>
            <a:schemeClr val="dk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lvl="0"/>
            <a:r>
              <a:rPr kumimoji="0" lang="en-US" sz="1800" b="0"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rPr>
              <a:t>D. </a:t>
            </a:r>
            <a:r>
              <a:rPr lang="vi-VN" sz="1800">
                <a:latin typeface="Times New Roman" panose="02020603050405020304" pitchFamily="18" charset="0"/>
                <a:cs typeface="Times New Roman" panose="02020603050405020304" pitchFamily="18" charset="0"/>
              </a:rPr>
              <a:t>Tất cả các đáp án trên</a:t>
            </a:r>
            <a:endParaRPr kumimoji="0" lang="en-US" sz="1800" b="0"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endParaRPr>
          </a:p>
        </p:txBody>
      </p:sp>
      <p:sp>
        <p:nvSpPr>
          <p:cNvPr id="23" name="Rectangle 22"/>
          <p:cNvSpPr/>
          <p:nvPr/>
        </p:nvSpPr>
        <p:spPr>
          <a:xfrm>
            <a:off x="149693" y="1441479"/>
            <a:ext cx="3902464" cy="1990656"/>
          </a:xfrm>
          <a:prstGeom prst="rect">
            <a:avLst/>
          </a:prstGeom>
          <a:solidFill>
            <a:schemeClr val="dk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endParaRPr kumimoji="0" lang="en-US" sz="1800" b="0"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endParaRPr>
          </a:p>
          <a:p>
            <a:r>
              <a:rPr kumimoji="0" lang="en-US" sz="1800" b="0"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rPr>
              <a:t>A. </a:t>
            </a:r>
            <a:r>
              <a:rPr lang="vi-VN" sz="1800">
                <a:latin typeface="Times New Roman" panose="02020603050405020304" pitchFamily="18" charset="0"/>
                <a:cs typeface="Times New Roman" panose="02020603050405020304" pitchFamily="18" charset="0"/>
              </a:rPr>
              <a:t>Một tinh thần tốt là yếu tố quan trọng đối với sức khoẻ của những người bệnh, người ốm yếu. Nó quyết định việc liệu một người bệnh có còn cứu được hay không, và một người yếu ớt có thể sống một đời lành mạnh, không bệnh hay không.</a:t>
            </a:r>
            <a:endParaRPr lang="en-US" sz="1800">
              <a:latin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800" b="0"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endParaRPr>
          </a:p>
        </p:txBody>
      </p:sp>
      <p:pic>
        <p:nvPicPr>
          <p:cNvPr id="24" name="Picture 6" descr="Káº¿t quáº£ hÃ¬nh áº£nh cho right wrong tick icon"/>
          <p:cNvPicPr>
            <a:picLocks noChangeAspect="1" noChangeArrowheads="1"/>
          </p:cNvPicPr>
          <p:nvPr/>
        </p:nvPicPr>
        <p:blipFill rotWithShape="1">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l="5167" t="18657" r="55100" b="30178"/>
          <a:stretch/>
        </p:blipFill>
        <p:spPr bwMode="auto">
          <a:xfrm>
            <a:off x="3681622" y="2754696"/>
            <a:ext cx="819150" cy="830145"/>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6" descr="Káº¿t quáº£ hÃ¬nh áº£nh cho right wrong tick icon"/>
          <p:cNvPicPr>
            <a:picLocks noChangeAspect="1" noChangeArrowheads="1"/>
          </p:cNvPicPr>
          <p:nvPr/>
        </p:nvPicPr>
        <p:blipFill rotWithShape="1">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l="5167" t="18657" r="55100" b="30178"/>
          <a:stretch/>
        </p:blipFill>
        <p:spPr bwMode="auto">
          <a:xfrm>
            <a:off x="7898567" y="3954596"/>
            <a:ext cx="819150" cy="830145"/>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6" descr="Káº¿t quáº£ hÃ¬nh áº£nh cho right wrong tick icon"/>
          <p:cNvPicPr>
            <a:picLocks noChangeAspect="1" noChangeArrowheads="1"/>
          </p:cNvPicPr>
          <p:nvPr/>
        </p:nvPicPr>
        <p:blipFill rotWithShape="1">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l="5167" t="18657" r="55100" b="30178"/>
          <a:stretch/>
        </p:blipFill>
        <p:spPr bwMode="auto">
          <a:xfrm>
            <a:off x="3597258" y="3874886"/>
            <a:ext cx="819150" cy="830145"/>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6" descr="Káº¿t quáº£ hÃ¬nh áº£nh cho right wrong tick icon"/>
          <p:cNvPicPr>
            <a:picLocks noChangeAspect="1" noChangeArrowheads="1"/>
          </p:cNvPicPr>
          <p:nvPr/>
        </p:nvPicPr>
        <p:blipFill rotWithShape="1">
          <a:blip r:embed="rId9" cstate="print">
            <a:clrChange>
              <a:clrFrom>
                <a:srgbClr val="FFFFFF"/>
              </a:clrFrom>
              <a:clrTo>
                <a:srgbClr val="FFFFFF">
                  <a:alpha val="0"/>
                </a:srgbClr>
              </a:clrTo>
            </a:clrChange>
            <a:extLst>
              <a:ext uri="{28A0092B-C50C-407E-A947-70E740481C1C}">
                <a14:useLocalDpi xmlns:a14="http://schemas.microsoft.com/office/drawing/2010/main" val="0"/>
              </a:ext>
            </a:extLst>
          </a:blip>
          <a:srcRect l="47149" t="18843" r="5517" b="28298"/>
          <a:stretch/>
        </p:blipFill>
        <p:spPr bwMode="auto">
          <a:xfrm>
            <a:off x="7922036" y="2712413"/>
            <a:ext cx="1004699" cy="883003"/>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2"/>
          <p:cNvPicPr>
            <a:picLocks noChangeAspect="1" noChangeArrowheads="1"/>
          </p:cNvPicPr>
          <p:nvPr/>
        </p:nvPicPr>
        <p:blipFill>
          <a:blip r:embed="rId10">
            <a:extLst>
              <a:ext uri="{28A0092B-C50C-407E-A947-70E740481C1C}">
                <a14:useLocalDpi xmlns:a14="http://schemas.microsoft.com/office/drawing/2010/main" val="0"/>
              </a:ext>
            </a:extLst>
          </a:blip>
          <a:stretch>
            <a:fillRect/>
          </a:stretch>
        </p:blipFill>
        <p:spPr bwMode="auto">
          <a:xfrm>
            <a:off x="2440583" y="930774"/>
            <a:ext cx="3323555" cy="3323555"/>
          </a:xfrm>
          <a:prstGeom prst="rect">
            <a:avLst/>
          </a:prstGeom>
          <a:noFill/>
          <a:extLst>
            <a:ext uri="{909E8E84-426E-40DD-AFC4-6F175D3DCCD1}">
              <a14:hiddenFill xmlns:a14="http://schemas.microsoft.com/office/drawing/2010/main">
                <a:solidFill>
                  <a:srgbClr val="FFFFFF"/>
                </a:solidFill>
              </a14:hiddenFill>
            </a:ext>
          </a:extLst>
        </p:spPr>
      </p:pic>
      <p:sp>
        <p:nvSpPr>
          <p:cNvPr id="29" name="TextBox 28"/>
          <p:cNvSpPr txBox="1"/>
          <p:nvPr/>
        </p:nvSpPr>
        <p:spPr>
          <a:xfrm>
            <a:off x="602158" y="474698"/>
            <a:ext cx="7296409" cy="523220"/>
          </a:xfrm>
          <a:prstGeom prst="rect">
            <a:avLst/>
          </a:prstGeom>
          <a:noFill/>
        </p:spPr>
        <p:txBody>
          <a:bodyPr wrap="square" rtlCol="0">
            <a:spAutoFit/>
          </a:bodyPr>
          <a:lstStyle/>
          <a:p>
            <a:r>
              <a:rPr lang="en-US" sz="2800" b="1">
                <a:solidFill>
                  <a:schemeClr val="bg1"/>
                </a:solidFill>
                <a:latin typeface="Times New Roman" panose="02020603050405020304" pitchFamily="18" charset="0"/>
                <a:cs typeface="Times New Roman" panose="02020603050405020304" pitchFamily="18" charset="0"/>
              </a:rPr>
              <a:t>Câu 7: </a:t>
            </a:r>
            <a:r>
              <a:rPr lang="en-US" sz="2800">
                <a:solidFill>
                  <a:schemeClr val="bg1"/>
                </a:solidFill>
                <a:latin typeface="Times New Roman" panose="02020603050405020304" pitchFamily="18" charset="0"/>
                <a:cs typeface="Times New Roman" panose="02020603050405020304" pitchFamily="18" charset="0"/>
              </a:rPr>
              <a:t>Nhà thơ Dryden đã nói gì?</a:t>
            </a:r>
          </a:p>
        </p:txBody>
      </p:sp>
      <p:pic>
        <p:nvPicPr>
          <p:cNvPr id="30" name="CAUDI">
            <a:extLst>
              <a:ext uri="{FF2B5EF4-FFF2-40B4-BE49-F238E27FC236}">
                <a16:creationId xmlns:a16="http://schemas.microsoft.com/office/drawing/2014/main" id="{C3B0B4C0-EF19-4ECD-A454-77453237E8FD}"/>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3622666" y="3354684"/>
            <a:ext cx="2992745" cy="1996659"/>
          </a:xfrm>
          <a:prstGeom prst="rect">
            <a:avLst/>
          </a:prstGeom>
        </p:spPr>
      </p:pic>
      <p:pic>
        <p:nvPicPr>
          <p:cNvPr id="34" name="c2 2">
            <a:hlinkClick r:id="rId12" action="ppaction://hlinksldjump"/>
            <a:extLst>
              <a:ext uri="{FF2B5EF4-FFF2-40B4-BE49-F238E27FC236}">
                <a16:creationId xmlns:a16="http://schemas.microsoft.com/office/drawing/2014/main" id="{A5E21DA6-4E2A-4ACC-8623-37530437A8A3}"/>
              </a:ext>
            </a:extLst>
          </p:cNvPr>
          <p:cNvPicPr>
            <a:picLocks noChangeAspect="1"/>
          </p:cNvPicPr>
          <p:nvPr/>
        </p:nvPicPr>
        <p:blipFill>
          <a:blip r:embed="rId13"/>
          <a:srcRect/>
          <a:stretch/>
        </p:blipFill>
        <p:spPr>
          <a:xfrm>
            <a:off x="14721840" y="3628931"/>
            <a:ext cx="1027844" cy="1027844"/>
          </a:xfrm>
          <a:prstGeom prst="rect">
            <a:avLst/>
          </a:prstGeom>
        </p:spPr>
      </p:pic>
    </p:spTree>
    <p:extLst>
      <p:ext uri="{BB962C8B-B14F-4D97-AF65-F5344CB8AC3E}">
        <p14:creationId xmlns:p14="http://schemas.microsoft.com/office/powerpoint/2010/main" val="315089157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1"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randombar(horizontal)">
                                      <p:cBhvr>
                                        <p:cTn id="7" dur="500"/>
                                        <p:tgtEl>
                                          <p:spTgt spid="19"/>
                                        </p:tgtEl>
                                      </p:cBhvr>
                                    </p:animEffect>
                                  </p:childTnLst>
                                </p:cTn>
                              </p:par>
                              <p:par>
                                <p:cTn id="8" presetID="14" presetClass="entr" presetSubtype="10" fill="hold" grpId="1" nodeType="with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randombar(horizontal)">
                                      <p:cBhvr>
                                        <p:cTn id="10" dur="500"/>
                                        <p:tgtEl>
                                          <p:spTgt spid="20"/>
                                        </p:tgtEl>
                                      </p:cBhvr>
                                    </p:animEffect>
                                  </p:childTnLst>
                                </p:cTn>
                              </p:par>
                              <p:par>
                                <p:cTn id="11" presetID="14" presetClass="entr" presetSubtype="10" fill="hold" grpId="1" nodeType="with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randombar(horizontal)">
                                      <p:cBhvr>
                                        <p:cTn id="13" dur="500"/>
                                        <p:tgtEl>
                                          <p:spTgt spid="21"/>
                                        </p:tgtEl>
                                      </p:cBhvr>
                                    </p:animEffect>
                                  </p:childTnLst>
                                </p:cTn>
                              </p:par>
                              <p:par>
                                <p:cTn id="14" presetID="14" presetClass="entr" presetSubtype="10" fill="hold" grpId="1" nodeType="withEffect">
                                  <p:stCondLst>
                                    <p:cond delay="0"/>
                                  </p:stCondLst>
                                  <p:childTnLst>
                                    <p:set>
                                      <p:cBhvr>
                                        <p:cTn id="15" dur="1" fill="hold">
                                          <p:stCondLst>
                                            <p:cond delay="0"/>
                                          </p:stCondLst>
                                        </p:cTn>
                                        <p:tgtEl>
                                          <p:spTgt spid="22"/>
                                        </p:tgtEl>
                                        <p:attrNameLst>
                                          <p:attrName>style.visibility</p:attrName>
                                        </p:attrNameLst>
                                      </p:cBhvr>
                                      <p:to>
                                        <p:strVal val="visible"/>
                                      </p:to>
                                    </p:set>
                                    <p:animEffect transition="in" filter="randombar(horizontal)">
                                      <p:cBhvr>
                                        <p:cTn id="16" dur="500"/>
                                        <p:tgtEl>
                                          <p:spTgt spid="22"/>
                                        </p:tgtEl>
                                      </p:cBhvr>
                                    </p:animEffect>
                                  </p:childTnLst>
                                </p:cTn>
                              </p:par>
                              <p:par>
                                <p:cTn id="17" presetID="14" presetClass="entr" presetSubtype="10" fill="hold" grpId="1"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randombar(horizontal)">
                                      <p:cBhvr>
                                        <p:cTn id="19" dur="500"/>
                                        <p:tgtEl>
                                          <p:spTgt spid="23"/>
                                        </p:tgtEl>
                                      </p:cBhvr>
                                    </p:animEffect>
                                  </p:childTnLst>
                                </p:cTn>
                              </p:par>
                              <p:par>
                                <p:cTn id="20" presetID="14" presetClass="entr" presetSubtype="10" fill="hold" grpId="1" nodeType="with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randombar(horizontal)">
                                      <p:cBhvr>
                                        <p:cTn id="22"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3" restart="whenNotActive" fill="hold" evtFilter="cancelBubble" nodeType="interactiveSeq">
                <p:stCondLst>
                  <p:cond evt="onClick" delay="0">
                    <p:tgtEl>
                      <p:spTgt spid="21"/>
                    </p:tgtEl>
                  </p:cond>
                </p:stCondLst>
                <p:endSync evt="end" delay="0">
                  <p:rtn val="all"/>
                </p:endSync>
                <p:childTnLst>
                  <p:par>
                    <p:cTn id="24" fill="hold">
                      <p:stCondLst>
                        <p:cond delay="0"/>
                      </p:stCondLst>
                      <p:childTnLst>
                        <p:par>
                          <p:cTn id="25" fill="hold">
                            <p:stCondLst>
                              <p:cond delay="0"/>
                            </p:stCondLst>
                            <p:childTnLst>
                              <p:par>
                                <p:cTn id="26" presetID="1" presetClass="entr" presetSubtype="0" fill="hold" nodeType="clickEffect">
                                  <p:stCondLst>
                                    <p:cond delay="0"/>
                                  </p:stCondLst>
                                  <p:childTnLst>
                                    <p:set>
                                      <p:cBhvr>
                                        <p:cTn id="27" dur="1" fill="hold">
                                          <p:stCondLst>
                                            <p:cond delay="0"/>
                                          </p:stCondLst>
                                        </p:cTn>
                                        <p:tgtEl>
                                          <p:spTgt spid="26"/>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3" name="Am-thanh-tra-loi-sai-www_nhacchuongvui_com.wav"/>
                                        </p:tgtEl>
                                      </p:cMediaNode>
                                    </p:audio>
                                  </p:subTnLst>
                                </p:cTn>
                              </p:par>
                            </p:childTnLst>
                          </p:cTn>
                        </p:par>
                        <p:par>
                          <p:cTn id="28" fill="hold">
                            <p:stCondLst>
                              <p:cond delay="0"/>
                            </p:stCondLst>
                            <p:childTnLst>
                              <p:par>
                                <p:cTn id="29" presetID="1" presetClass="entr" presetSubtype="0" fill="hold" nodeType="afterEffect">
                                  <p:stCondLst>
                                    <p:cond delay="1500"/>
                                  </p:stCondLst>
                                  <p:childTnLst>
                                    <p:set>
                                      <p:cBhvr>
                                        <p:cTn id="30" dur="1" fill="hold">
                                          <p:stCondLst>
                                            <p:cond delay="0"/>
                                          </p:stCondLst>
                                        </p:cTn>
                                        <p:tgtEl>
                                          <p:spTgt spid="28"/>
                                        </p:tgtEl>
                                        <p:attrNameLst>
                                          <p:attrName>style.visibility</p:attrName>
                                        </p:attrNameLst>
                                      </p:cBhvr>
                                      <p:to>
                                        <p:strVal val="visible"/>
                                      </p:to>
                                    </p:set>
                                  </p:childTnLst>
                                </p:cTn>
                              </p:par>
                            </p:childTnLst>
                          </p:cTn>
                        </p:par>
                        <p:par>
                          <p:cTn id="31" fill="hold">
                            <p:stCondLst>
                              <p:cond delay="1500"/>
                            </p:stCondLst>
                            <p:childTnLst>
                              <p:par>
                                <p:cTn id="32" presetID="10" presetClass="exit" presetSubtype="0" fill="hold" nodeType="afterEffect">
                                  <p:stCondLst>
                                    <p:cond delay="900"/>
                                  </p:stCondLst>
                                  <p:childTnLst>
                                    <p:animEffect transition="out" filter="fade">
                                      <p:cBhvr>
                                        <p:cTn id="33" dur="500"/>
                                        <p:tgtEl>
                                          <p:spTgt spid="28"/>
                                        </p:tgtEl>
                                      </p:cBhvr>
                                    </p:animEffect>
                                    <p:set>
                                      <p:cBhvr>
                                        <p:cTn id="34" dur="1" fill="hold">
                                          <p:stCondLst>
                                            <p:cond delay="499"/>
                                          </p:stCondLst>
                                        </p:cTn>
                                        <p:tgtEl>
                                          <p:spTgt spid="28"/>
                                        </p:tgtEl>
                                        <p:attrNameLst>
                                          <p:attrName>style.visibility</p:attrName>
                                        </p:attrNameLst>
                                      </p:cBhvr>
                                      <p:to>
                                        <p:strVal val="hidden"/>
                                      </p:to>
                                    </p:set>
                                  </p:childTnLst>
                                </p:cTn>
                              </p:par>
                            </p:childTnLst>
                          </p:cTn>
                        </p:par>
                      </p:childTnLst>
                    </p:cTn>
                  </p:par>
                </p:childTnLst>
              </p:cTn>
              <p:nextCondLst>
                <p:cond evt="onClick" delay="0">
                  <p:tgtEl>
                    <p:spTgt spid="21"/>
                  </p:tgtEl>
                </p:cond>
              </p:nextCondLst>
            </p:seq>
            <p:seq concurrent="1" nextAc="seek">
              <p:cTn id="35" restart="whenNotActive" fill="hold" evtFilter="cancelBubble" nodeType="interactiveSeq">
                <p:stCondLst>
                  <p:cond evt="onClick" delay="0">
                    <p:tgtEl>
                      <p:spTgt spid="23"/>
                    </p:tgtEl>
                  </p:cond>
                </p:stCondLst>
                <p:endSync evt="end" delay="0">
                  <p:rtn val="all"/>
                </p:endSync>
                <p:childTnLst>
                  <p:par>
                    <p:cTn id="36" fill="hold">
                      <p:stCondLst>
                        <p:cond delay="0"/>
                      </p:stCondLst>
                      <p:childTnLst>
                        <p:par>
                          <p:cTn id="37" fill="hold">
                            <p:stCondLst>
                              <p:cond delay="0"/>
                            </p:stCondLst>
                            <p:childTnLst>
                              <p:par>
                                <p:cTn id="38" presetID="1" presetClass="entr" presetSubtype="0" fill="hold" nodeType="clickEffect">
                                  <p:stCondLst>
                                    <p:cond delay="0"/>
                                  </p:stCondLst>
                                  <p:childTnLst>
                                    <p:set>
                                      <p:cBhvr>
                                        <p:cTn id="39" dur="1" fill="hold">
                                          <p:stCondLst>
                                            <p:cond delay="0"/>
                                          </p:stCondLst>
                                        </p:cTn>
                                        <p:tgtEl>
                                          <p:spTgt spid="24"/>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3" name="Am-thanh-tra-loi-sai-www_nhacchuongvui_com.wav"/>
                                        </p:tgtEl>
                                      </p:cMediaNode>
                                    </p:audio>
                                  </p:subTnLst>
                                </p:cTn>
                              </p:par>
                            </p:childTnLst>
                          </p:cTn>
                        </p:par>
                        <p:par>
                          <p:cTn id="40" fill="hold">
                            <p:stCondLst>
                              <p:cond delay="0"/>
                            </p:stCondLst>
                            <p:childTnLst>
                              <p:par>
                                <p:cTn id="41" presetID="1" presetClass="entr" presetSubtype="0" fill="hold" nodeType="afterEffect">
                                  <p:stCondLst>
                                    <p:cond delay="1500"/>
                                  </p:stCondLst>
                                  <p:childTnLst>
                                    <p:set>
                                      <p:cBhvr>
                                        <p:cTn id="42" dur="1" fill="hold">
                                          <p:stCondLst>
                                            <p:cond delay="0"/>
                                          </p:stCondLst>
                                        </p:cTn>
                                        <p:tgtEl>
                                          <p:spTgt spid="28"/>
                                        </p:tgtEl>
                                        <p:attrNameLst>
                                          <p:attrName>style.visibility</p:attrName>
                                        </p:attrNameLst>
                                      </p:cBhvr>
                                      <p:to>
                                        <p:strVal val="visible"/>
                                      </p:to>
                                    </p:set>
                                  </p:childTnLst>
                                </p:cTn>
                              </p:par>
                            </p:childTnLst>
                          </p:cTn>
                        </p:par>
                        <p:par>
                          <p:cTn id="43" fill="hold">
                            <p:stCondLst>
                              <p:cond delay="1500"/>
                            </p:stCondLst>
                            <p:childTnLst>
                              <p:par>
                                <p:cTn id="44" presetID="10" presetClass="exit" presetSubtype="0" fill="hold" nodeType="afterEffect">
                                  <p:stCondLst>
                                    <p:cond delay="1100"/>
                                  </p:stCondLst>
                                  <p:childTnLst>
                                    <p:animEffect transition="out" filter="fade">
                                      <p:cBhvr>
                                        <p:cTn id="45" dur="500"/>
                                        <p:tgtEl>
                                          <p:spTgt spid="28"/>
                                        </p:tgtEl>
                                      </p:cBhvr>
                                    </p:animEffect>
                                    <p:set>
                                      <p:cBhvr>
                                        <p:cTn id="46" dur="1" fill="hold">
                                          <p:stCondLst>
                                            <p:cond delay="499"/>
                                          </p:stCondLst>
                                        </p:cTn>
                                        <p:tgtEl>
                                          <p:spTgt spid="28"/>
                                        </p:tgtEl>
                                        <p:attrNameLst>
                                          <p:attrName>style.visibility</p:attrName>
                                        </p:attrNameLst>
                                      </p:cBhvr>
                                      <p:to>
                                        <p:strVal val="hidden"/>
                                      </p:to>
                                    </p:set>
                                  </p:childTnLst>
                                </p:cTn>
                              </p:par>
                            </p:childTnLst>
                          </p:cTn>
                        </p:par>
                      </p:childTnLst>
                    </p:cTn>
                  </p:par>
                </p:childTnLst>
              </p:cTn>
              <p:nextCondLst>
                <p:cond evt="onClick" delay="0">
                  <p:tgtEl>
                    <p:spTgt spid="23"/>
                  </p:tgtEl>
                </p:cond>
              </p:nextCondLst>
            </p:seq>
            <p:seq concurrent="1" nextAc="seek">
              <p:cTn id="47" restart="whenNotActive" fill="hold" evtFilter="cancelBubble" nodeType="interactiveSeq">
                <p:stCondLst>
                  <p:cond evt="onClick" delay="0">
                    <p:tgtEl>
                      <p:spTgt spid="22"/>
                    </p:tgtEl>
                  </p:cond>
                </p:stCondLst>
                <p:endSync evt="end" delay="0">
                  <p:rtn val="all"/>
                </p:endSync>
                <p:childTnLst>
                  <p:par>
                    <p:cTn id="48" fill="hold">
                      <p:stCondLst>
                        <p:cond delay="0"/>
                      </p:stCondLst>
                      <p:childTnLst>
                        <p:par>
                          <p:cTn id="49" fill="hold">
                            <p:stCondLst>
                              <p:cond delay="0"/>
                            </p:stCondLst>
                            <p:childTnLst>
                              <p:par>
                                <p:cTn id="50" presetID="1" presetClass="entr" presetSubtype="0" fill="hold" nodeType="clickEffect">
                                  <p:stCondLst>
                                    <p:cond delay="0"/>
                                  </p:stCondLst>
                                  <p:childTnLst>
                                    <p:set>
                                      <p:cBhvr>
                                        <p:cTn id="51" dur="1" fill="hold">
                                          <p:stCondLst>
                                            <p:cond delay="0"/>
                                          </p:stCondLst>
                                        </p:cTn>
                                        <p:tgtEl>
                                          <p:spTgt spid="25"/>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3" name="Am-thanh-tra-loi-sai-www_nhacchuongvui_com.wav"/>
                                        </p:tgtEl>
                                      </p:cMediaNode>
                                    </p:audio>
                                  </p:subTnLst>
                                </p:cTn>
                              </p:par>
                            </p:childTnLst>
                          </p:cTn>
                        </p:par>
                        <p:par>
                          <p:cTn id="52" fill="hold">
                            <p:stCondLst>
                              <p:cond delay="0"/>
                            </p:stCondLst>
                            <p:childTnLst>
                              <p:par>
                                <p:cTn id="53" presetID="1" presetClass="entr" presetSubtype="0" fill="hold" nodeType="afterEffect">
                                  <p:stCondLst>
                                    <p:cond delay="1500"/>
                                  </p:stCondLst>
                                  <p:childTnLst>
                                    <p:set>
                                      <p:cBhvr>
                                        <p:cTn id="54" dur="1" fill="hold">
                                          <p:stCondLst>
                                            <p:cond delay="0"/>
                                          </p:stCondLst>
                                        </p:cTn>
                                        <p:tgtEl>
                                          <p:spTgt spid="28"/>
                                        </p:tgtEl>
                                        <p:attrNameLst>
                                          <p:attrName>style.visibility</p:attrName>
                                        </p:attrNameLst>
                                      </p:cBhvr>
                                      <p:to>
                                        <p:strVal val="visible"/>
                                      </p:to>
                                    </p:set>
                                  </p:childTnLst>
                                </p:cTn>
                              </p:par>
                            </p:childTnLst>
                          </p:cTn>
                        </p:par>
                        <p:par>
                          <p:cTn id="55" fill="hold">
                            <p:stCondLst>
                              <p:cond delay="1500"/>
                            </p:stCondLst>
                            <p:childTnLst>
                              <p:par>
                                <p:cTn id="56" presetID="10" presetClass="exit" presetSubtype="0" fill="hold" nodeType="afterEffect">
                                  <p:stCondLst>
                                    <p:cond delay="1100"/>
                                  </p:stCondLst>
                                  <p:childTnLst>
                                    <p:animEffect transition="out" filter="fade">
                                      <p:cBhvr>
                                        <p:cTn id="57" dur="500"/>
                                        <p:tgtEl>
                                          <p:spTgt spid="28"/>
                                        </p:tgtEl>
                                      </p:cBhvr>
                                    </p:animEffect>
                                    <p:set>
                                      <p:cBhvr>
                                        <p:cTn id="58" dur="1" fill="hold">
                                          <p:stCondLst>
                                            <p:cond delay="499"/>
                                          </p:stCondLst>
                                        </p:cTn>
                                        <p:tgtEl>
                                          <p:spTgt spid="28"/>
                                        </p:tgtEl>
                                        <p:attrNameLst>
                                          <p:attrName>style.visibility</p:attrName>
                                        </p:attrNameLst>
                                      </p:cBhvr>
                                      <p:to>
                                        <p:strVal val="hidden"/>
                                      </p:to>
                                    </p:set>
                                  </p:childTnLst>
                                </p:cTn>
                              </p:par>
                            </p:childTnLst>
                          </p:cTn>
                        </p:par>
                      </p:childTnLst>
                    </p:cTn>
                  </p:par>
                </p:childTnLst>
              </p:cTn>
              <p:nextCondLst>
                <p:cond evt="onClick" delay="0">
                  <p:tgtEl>
                    <p:spTgt spid="22"/>
                  </p:tgtEl>
                </p:cond>
              </p:nextCondLst>
            </p:seq>
            <p:seq concurrent="1" nextAc="seek">
              <p:cTn id="59" restart="whenNotActive" fill="hold" evtFilter="cancelBubble" nodeType="interactiveSeq">
                <p:stCondLst>
                  <p:cond evt="onClick" delay="0">
                    <p:tgtEl>
                      <p:spTgt spid="20"/>
                    </p:tgtEl>
                  </p:cond>
                </p:stCondLst>
                <p:endSync evt="end" delay="0">
                  <p:rtn val="all"/>
                </p:endSync>
                <p:childTnLst>
                  <p:par>
                    <p:cTn id="60" fill="hold">
                      <p:stCondLst>
                        <p:cond delay="0"/>
                      </p:stCondLst>
                      <p:childTnLst>
                        <p:par>
                          <p:cTn id="61" fill="hold">
                            <p:stCondLst>
                              <p:cond delay="0"/>
                            </p:stCondLst>
                            <p:childTnLst>
                              <p:par>
                                <p:cTn id="62" presetID="10" presetClass="entr" presetSubtype="0" fill="hold" nodeType="clickEffect">
                                  <p:stCondLst>
                                    <p:cond delay="0"/>
                                  </p:stCondLst>
                                  <p:childTnLst>
                                    <p:set>
                                      <p:cBhvr>
                                        <p:cTn id="63" dur="1" fill="hold">
                                          <p:stCondLst>
                                            <p:cond delay="0"/>
                                          </p:stCondLst>
                                        </p:cTn>
                                        <p:tgtEl>
                                          <p:spTgt spid="27"/>
                                        </p:tgtEl>
                                        <p:attrNameLst>
                                          <p:attrName>style.visibility</p:attrName>
                                        </p:attrNameLst>
                                      </p:cBhvr>
                                      <p:to>
                                        <p:strVal val="visible"/>
                                      </p:to>
                                    </p:set>
                                    <p:animEffect transition="in" filter="fade">
                                      <p:cBhvr>
                                        <p:cTn id="64" dur="500"/>
                                        <p:tgtEl>
                                          <p:spTgt spid="27"/>
                                        </p:tgtEl>
                                      </p:cBhvr>
                                    </p:animEffect>
                                  </p:childTnLst>
                                  <p:subTnLst>
                                    <p:audio>
                                      <p:cMediaNode>
                                        <p:cTn display="0" masterRel="sameClick">
                                          <p:stCondLst>
                                            <p:cond evt="begin" delay="0">
                                              <p:tn val="62"/>
                                            </p:cond>
                                          </p:stCondLst>
                                          <p:endCondLst>
                                            <p:cond evt="onStopAudio" delay="0">
                                              <p:tgtEl>
                                                <p:sldTgt/>
                                              </p:tgtEl>
                                            </p:cond>
                                          </p:endCondLst>
                                        </p:cTn>
                                        <p:tgtEl>
                                          <p:sndTgt r:embed="rId4" name="Am-thanh-tra-loi-dung-www_nhacchuongvui_com.wav"/>
                                        </p:tgtEl>
                                      </p:cMediaNode>
                                    </p:audio>
                                  </p:subTnLst>
                                </p:cTn>
                              </p:par>
                            </p:childTnLst>
                          </p:cTn>
                        </p:par>
                        <p:par>
                          <p:cTn id="65" fill="hold">
                            <p:stCondLst>
                              <p:cond delay="500"/>
                            </p:stCondLst>
                            <p:childTnLst>
                              <p:par>
                                <p:cTn id="66" presetID="10" presetClass="exit" presetSubtype="0" fill="hold" nodeType="afterEffect">
                                  <p:stCondLst>
                                    <p:cond delay="500"/>
                                  </p:stCondLst>
                                  <p:childTnLst>
                                    <p:animEffect transition="out" filter="fade">
                                      <p:cBhvr>
                                        <p:cTn id="67" dur="500"/>
                                        <p:tgtEl>
                                          <p:spTgt spid="26"/>
                                        </p:tgtEl>
                                      </p:cBhvr>
                                    </p:animEffect>
                                    <p:set>
                                      <p:cBhvr>
                                        <p:cTn id="68" dur="1" fill="hold">
                                          <p:stCondLst>
                                            <p:cond delay="499"/>
                                          </p:stCondLst>
                                        </p:cTn>
                                        <p:tgtEl>
                                          <p:spTgt spid="26"/>
                                        </p:tgtEl>
                                        <p:attrNameLst>
                                          <p:attrName>style.visibility</p:attrName>
                                        </p:attrNameLst>
                                      </p:cBhvr>
                                      <p:to>
                                        <p:strVal val="hidden"/>
                                      </p:to>
                                    </p:set>
                                  </p:childTnLst>
                                </p:cTn>
                              </p:par>
                              <p:par>
                                <p:cTn id="69" presetID="10" presetClass="exit" presetSubtype="0" fill="hold" nodeType="withEffect">
                                  <p:stCondLst>
                                    <p:cond delay="500"/>
                                  </p:stCondLst>
                                  <p:childTnLst>
                                    <p:animEffect transition="out" filter="fade">
                                      <p:cBhvr>
                                        <p:cTn id="70" dur="500"/>
                                        <p:tgtEl>
                                          <p:spTgt spid="28"/>
                                        </p:tgtEl>
                                      </p:cBhvr>
                                    </p:animEffect>
                                    <p:set>
                                      <p:cBhvr>
                                        <p:cTn id="71" dur="1" fill="hold">
                                          <p:stCondLst>
                                            <p:cond delay="499"/>
                                          </p:stCondLst>
                                        </p:cTn>
                                        <p:tgtEl>
                                          <p:spTgt spid="28"/>
                                        </p:tgtEl>
                                        <p:attrNameLst>
                                          <p:attrName>style.visibility</p:attrName>
                                        </p:attrNameLst>
                                      </p:cBhvr>
                                      <p:to>
                                        <p:strVal val="hidden"/>
                                      </p:to>
                                    </p:set>
                                  </p:childTnLst>
                                </p:cTn>
                              </p:par>
                              <p:par>
                                <p:cTn id="72" presetID="10" presetClass="exit" presetSubtype="0" fill="hold" nodeType="withEffect">
                                  <p:stCondLst>
                                    <p:cond delay="500"/>
                                  </p:stCondLst>
                                  <p:childTnLst>
                                    <p:animEffect transition="out" filter="fade">
                                      <p:cBhvr>
                                        <p:cTn id="73" dur="500"/>
                                        <p:tgtEl>
                                          <p:spTgt spid="24"/>
                                        </p:tgtEl>
                                      </p:cBhvr>
                                    </p:animEffect>
                                    <p:set>
                                      <p:cBhvr>
                                        <p:cTn id="74" dur="1" fill="hold">
                                          <p:stCondLst>
                                            <p:cond delay="499"/>
                                          </p:stCondLst>
                                        </p:cTn>
                                        <p:tgtEl>
                                          <p:spTgt spid="24"/>
                                        </p:tgtEl>
                                        <p:attrNameLst>
                                          <p:attrName>style.visibility</p:attrName>
                                        </p:attrNameLst>
                                      </p:cBhvr>
                                      <p:to>
                                        <p:strVal val="hidden"/>
                                      </p:to>
                                    </p:set>
                                  </p:childTnLst>
                                </p:cTn>
                              </p:par>
                              <p:par>
                                <p:cTn id="75" presetID="10" presetClass="exit" presetSubtype="0" fill="hold" nodeType="withEffect">
                                  <p:stCondLst>
                                    <p:cond delay="500"/>
                                  </p:stCondLst>
                                  <p:childTnLst>
                                    <p:animEffect transition="out" filter="fade">
                                      <p:cBhvr>
                                        <p:cTn id="76" dur="500"/>
                                        <p:tgtEl>
                                          <p:spTgt spid="25"/>
                                        </p:tgtEl>
                                      </p:cBhvr>
                                    </p:animEffect>
                                    <p:set>
                                      <p:cBhvr>
                                        <p:cTn id="77" dur="1" fill="hold">
                                          <p:stCondLst>
                                            <p:cond delay="499"/>
                                          </p:stCondLst>
                                        </p:cTn>
                                        <p:tgtEl>
                                          <p:spTgt spid="25"/>
                                        </p:tgtEl>
                                        <p:attrNameLst>
                                          <p:attrName>style.visibility</p:attrName>
                                        </p:attrNameLst>
                                      </p:cBhvr>
                                      <p:to>
                                        <p:strVal val="hidden"/>
                                      </p:to>
                                    </p:set>
                                  </p:childTnLst>
                                </p:cTn>
                              </p:par>
                              <p:par>
                                <p:cTn id="78" presetID="10" presetClass="exit" presetSubtype="0" fill="hold" nodeType="withEffect">
                                  <p:stCondLst>
                                    <p:cond delay="500"/>
                                  </p:stCondLst>
                                  <p:childTnLst>
                                    <p:animEffect transition="out" filter="fade">
                                      <p:cBhvr>
                                        <p:cTn id="79" dur="500"/>
                                        <p:tgtEl>
                                          <p:spTgt spid="27"/>
                                        </p:tgtEl>
                                      </p:cBhvr>
                                    </p:animEffect>
                                    <p:set>
                                      <p:cBhvr>
                                        <p:cTn id="80" dur="1" fill="hold">
                                          <p:stCondLst>
                                            <p:cond delay="499"/>
                                          </p:stCondLst>
                                        </p:cTn>
                                        <p:tgtEl>
                                          <p:spTgt spid="27"/>
                                        </p:tgtEl>
                                        <p:attrNameLst>
                                          <p:attrName>style.visibility</p:attrName>
                                        </p:attrNameLst>
                                      </p:cBhvr>
                                      <p:to>
                                        <p:strVal val="hidden"/>
                                      </p:to>
                                    </p:set>
                                  </p:childTnLst>
                                </p:cTn>
                              </p:par>
                              <p:par>
                                <p:cTn id="81" presetID="10" presetClass="exit" presetSubtype="0" fill="hold" grpId="0" nodeType="withEffect">
                                  <p:stCondLst>
                                    <p:cond delay="500"/>
                                  </p:stCondLst>
                                  <p:childTnLst>
                                    <p:animEffect transition="out" filter="fade">
                                      <p:cBhvr>
                                        <p:cTn id="82" dur="500"/>
                                        <p:tgtEl>
                                          <p:spTgt spid="19"/>
                                        </p:tgtEl>
                                      </p:cBhvr>
                                    </p:animEffect>
                                    <p:set>
                                      <p:cBhvr>
                                        <p:cTn id="83" dur="1" fill="hold">
                                          <p:stCondLst>
                                            <p:cond delay="499"/>
                                          </p:stCondLst>
                                        </p:cTn>
                                        <p:tgtEl>
                                          <p:spTgt spid="19"/>
                                        </p:tgtEl>
                                        <p:attrNameLst>
                                          <p:attrName>style.visibility</p:attrName>
                                        </p:attrNameLst>
                                      </p:cBhvr>
                                      <p:to>
                                        <p:strVal val="hidden"/>
                                      </p:to>
                                    </p:set>
                                  </p:childTnLst>
                                </p:cTn>
                              </p:par>
                              <p:par>
                                <p:cTn id="84" presetID="10" presetClass="exit" presetSubtype="0" fill="hold" grpId="0" nodeType="withEffect">
                                  <p:stCondLst>
                                    <p:cond delay="500"/>
                                  </p:stCondLst>
                                  <p:childTnLst>
                                    <p:animEffect transition="out" filter="fade">
                                      <p:cBhvr>
                                        <p:cTn id="85" dur="500"/>
                                        <p:tgtEl>
                                          <p:spTgt spid="20"/>
                                        </p:tgtEl>
                                      </p:cBhvr>
                                    </p:animEffect>
                                    <p:set>
                                      <p:cBhvr>
                                        <p:cTn id="86" dur="1" fill="hold">
                                          <p:stCondLst>
                                            <p:cond delay="499"/>
                                          </p:stCondLst>
                                        </p:cTn>
                                        <p:tgtEl>
                                          <p:spTgt spid="20"/>
                                        </p:tgtEl>
                                        <p:attrNameLst>
                                          <p:attrName>style.visibility</p:attrName>
                                        </p:attrNameLst>
                                      </p:cBhvr>
                                      <p:to>
                                        <p:strVal val="hidden"/>
                                      </p:to>
                                    </p:set>
                                  </p:childTnLst>
                                </p:cTn>
                              </p:par>
                              <p:par>
                                <p:cTn id="87" presetID="10" presetClass="exit" presetSubtype="0" fill="hold" grpId="0" nodeType="withEffect">
                                  <p:stCondLst>
                                    <p:cond delay="500"/>
                                  </p:stCondLst>
                                  <p:childTnLst>
                                    <p:animEffect transition="out" filter="fade">
                                      <p:cBhvr>
                                        <p:cTn id="88" dur="500"/>
                                        <p:tgtEl>
                                          <p:spTgt spid="21"/>
                                        </p:tgtEl>
                                      </p:cBhvr>
                                    </p:animEffect>
                                    <p:set>
                                      <p:cBhvr>
                                        <p:cTn id="89" dur="1" fill="hold">
                                          <p:stCondLst>
                                            <p:cond delay="499"/>
                                          </p:stCondLst>
                                        </p:cTn>
                                        <p:tgtEl>
                                          <p:spTgt spid="21"/>
                                        </p:tgtEl>
                                        <p:attrNameLst>
                                          <p:attrName>style.visibility</p:attrName>
                                        </p:attrNameLst>
                                      </p:cBhvr>
                                      <p:to>
                                        <p:strVal val="hidden"/>
                                      </p:to>
                                    </p:set>
                                  </p:childTnLst>
                                </p:cTn>
                              </p:par>
                              <p:par>
                                <p:cTn id="90" presetID="10" presetClass="exit" presetSubtype="0" fill="hold" grpId="0" nodeType="withEffect">
                                  <p:stCondLst>
                                    <p:cond delay="500"/>
                                  </p:stCondLst>
                                  <p:childTnLst>
                                    <p:animEffect transition="out" filter="fade">
                                      <p:cBhvr>
                                        <p:cTn id="91" dur="500"/>
                                        <p:tgtEl>
                                          <p:spTgt spid="22"/>
                                        </p:tgtEl>
                                      </p:cBhvr>
                                    </p:animEffect>
                                    <p:set>
                                      <p:cBhvr>
                                        <p:cTn id="92" dur="1" fill="hold">
                                          <p:stCondLst>
                                            <p:cond delay="499"/>
                                          </p:stCondLst>
                                        </p:cTn>
                                        <p:tgtEl>
                                          <p:spTgt spid="22"/>
                                        </p:tgtEl>
                                        <p:attrNameLst>
                                          <p:attrName>style.visibility</p:attrName>
                                        </p:attrNameLst>
                                      </p:cBhvr>
                                      <p:to>
                                        <p:strVal val="hidden"/>
                                      </p:to>
                                    </p:set>
                                  </p:childTnLst>
                                </p:cTn>
                              </p:par>
                              <p:par>
                                <p:cTn id="93" presetID="10" presetClass="exit" presetSubtype="0" fill="hold" grpId="0" nodeType="withEffect">
                                  <p:stCondLst>
                                    <p:cond delay="500"/>
                                  </p:stCondLst>
                                  <p:childTnLst>
                                    <p:animEffect transition="out" filter="fade">
                                      <p:cBhvr>
                                        <p:cTn id="94" dur="500"/>
                                        <p:tgtEl>
                                          <p:spTgt spid="23"/>
                                        </p:tgtEl>
                                      </p:cBhvr>
                                    </p:animEffect>
                                    <p:set>
                                      <p:cBhvr>
                                        <p:cTn id="95" dur="1" fill="hold">
                                          <p:stCondLst>
                                            <p:cond delay="499"/>
                                          </p:stCondLst>
                                        </p:cTn>
                                        <p:tgtEl>
                                          <p:spTgt spid="23"/>
                                        </p:tgtEl>
                                        <p:attrNameLst>
                                          <p:attrName>style.visibility</p:attrName>
                                        </p:attrNameLst>
                                      </p:cBhvr>
                                      <p:to>
                                        <p:strVal val="hidden"/>
                                      </p:to>
                                    </p:set>
                                  </p:childTnLst>
                                </p:cTn>
                              </p:par>
                              <p:par>
                                <p:cTn id="96" presetID="10" presetClass="exit" presetSubtype="0" fill="hold" grpId="0" nodeType="withEffect">
                                  <p:stCondLst>
                                    <p:cond delay="500"/>
                                  </p:stCondLst>
                                  <p:childTnLst>
                                    <p:animEffect transition="out" filter="fade">
                                      <p:cBhvr>
                                        <p:cTn id="97" dur="500"/>
                                        <p:tgtEl>
                                          <p:spTgt spid="29"/>
                                        </p:tgtEl>
                                      </p:cBhvr>
                                    </p:animEffect>
                                    <p:set>
                                      <p:cBhvr>
                                        <p:cTn id="98" dur="1" fill="hold">
                                          <p:stCondLst>
                                            <p:cond delay="499"/>
                                          </p:stCondLst>
                                        </p:cTn>
                                        <p:tgtEl>
                                          <p:spTgt spid="29"/>
                                        </p:tgtEl>
                                        <p:attrNameLst>
                                          <p:attrName>style.visibility</p:attrName>
                                        </p:attrNameLst>
                                      </p:cBhvr>
                                      <p:to>
                                        <p:strVal val="hidden"/>
                                      </p:to>
                                    </p:set>
                                  </p:childTnLst>
                                </p:cTn>
                              </p:par>
                            </p:childTnLst>
                          </p:cTn>
                        </p:par>
                        <p:par>
                          <p:cTn id="99" fill="hold">
                            <p:stCondLst>
                              <p:cond delay="1500"/>
                            </p:stCondLst>
                            <p:childTnLst>
                              <p:par>
                                <p:cTn id="100" presetID="10" presetClass="exit" presetSubtype="0" fill="hold" nodeType="afterEffect">
                                  <p:stCondLst>
                                    <p:cond delay="0"/>
                                  </p:stCondLst>
                                  <p:childTnLst>
                                    <p:animEffect transition="out" filter="fade">
                                      <p:cBhvr>
                                        <p:cTn id="101" dur="500"/>
                                        <p:tgtEl>
                                          <p:spTgt spid="9"/>
                                        </p:tgtEl>
                                      </p:cBhvr>
                                    </p:animEffect>
                                    <p:set>
                                      <p:cBhvr>
                                        <p:cTn id="102" dur="1" fill="hold">
                                          <p:stCondLst>
                                            <p:cond delay="499"/>
                                          </p:stCondLst>
                                        </p:cTn>
                                        <p:tgtEl>
                                          <p:spTgt spid="9"/>
                                        </p:tgtEl>
                                        <p:attrNameLst>
                                          <p:attrName>style.visibility</p:attrName>
                                        </p:attrNameLst>
                                      </p:cBhvr>
                                      <p:to>
                                        <p:strVal val="hidden"/>
                                      </p:to>
                                    </p:set>
                                  </p:childTnLst>
                                </p:cTn>
                              </p:par>
                            </p:childTnLst>
                          </p:cTn>
                        </p:par>
                        <p:par>
                          <p:cTn id="103" fill="hold">
                            <p:stCondLst>
                              <p:cond delay="2000"/>
                            </p:stCondLst>
                            <p:childTnLst>
                              <p:par>
                                <p:cTn id="104" presetID="35" presetClass="path" presetSubtype="0" fill="hold" nodeType="afterEffect">
                                  <p:stCondLst>
                                    <p:cond delay="0"/>
                                  </p:stCondLst>
                                  <p:childTnLst>
                                    <p:animMotion origin="layout" path="M 0 -2.96296E-6 L -1 -2.96296E-6 " pathEditMode="relative" rAng="0" ptsTypes="AA">
                                      <p:cBhvr>
                                        <p:cTn id="105" dur="3000" fill="hold"/>
                                        <p:tgtEl>
                                          <p:spTgt spid="31"/>
                                        </p:tgtEl>
                                        <p:attrNameLst>
                                          <p:attrName>ppt_x</p:attrName>
                                          <p:attrName>ppt_y</p:attrName>
                                        </p:attrNameLst>
                                      </p:cBhvr>
                                      <p:rCtr x="-50000" y="0"/>
                                    </p:animMotion>
                                  </p:childTnLst>
                                </p:cTn>
                              </p:par>
                              <p:par>
                                <p:cTn id="106" presetID="35" presetClass="path" presetSubtype="0" fill="hold" nodeType="withEffect">
                                  <p:stCondLst>
                                    <p:cond delay="0"/>
                                  </p:stCondLst>
                                  <p:childTnLst>
                                    <p:animMotion origin="layout" path="M 4.16667E-6 3.08642E-6 L -1 3.08642E-6 " pathEditMode="relative" rAng="0" ptsTypes="AA">
                                      <p:cBhvr>
                                        <p:cTn id="107" dur="3000" fill="hold"/>
                                        <p:tgtEl>
                                          <p:spTgt spid="34"/>
                                        </p:tgtEl>
                                        <p:attrNameLst>
                                          <p:attrName>ppt_x</p:attrName>
                                          <p:attrName>ppt_y</p:attrName>
                                        </p:attrNameLst>
                                      </p:cBhvr>
                                      <p:rCtr x="-50000" y="0"/>
                                    </p:animMotion>
                                  </p:childTnLst>
                                </p:cTn>
                              </p:par>
                              <p:par>
                                <p:cTn id="108" presetID="35" presetClass="path" presetSubtype="0" fill="hold" nodeType="withEffect">
                                  <p:stCondLst>
                                    <p:cond delay="0"/>
                                  </p:stCondLst>
                                  <p:childTnLst>
                                    <p:animMotion origin="layout" path="M 4.58333E-6 3.7037E-6 L -1 3.7037E-6 " pathEditMode="relative" rAng="0" ptsTypes="AA">
                                      <p:cBhvr>
                                        <p:cTn id="109" dur="3000" fill="hold"/>
                                        <p:tgtEl>
                                          <p:spTgt spid="30"/>
                                        </p:tgtEl>
                                        <p:attrNameLst>
                                          <p:attrName>ppt_x</p:attrName>
                                          <p:attrName>ppt_y</p:attrName>
                                        </p:attrNameLst>
                                      </p:cBhvr>
                                      <p:rCtr x="-50000" y="0"/>
                                    </p:animMotion>
                                  </p:childTnLst>
                                </p:cTn>
                              </p:par>
                            </p:childTnLst>
                          </p:cTn>
                        </p:par>
                      </p:childTnLst>
                    </p:cTn>
                  </p:par>
                </p:childTnLst>
              </p:cTn>
              <p:nextCondLst>
                <p:cond evt="onClick" delay="0">
                  <p:tgtEl>
                    <p:spTgt spid="20"/>
                  </p:tgtEl>
                </p:cond>
              </p:nextCondLst>
            </p:seq>
          </p:childTnLst>
        </p:cTn>
      </p:par>
    </p:tnLst>
    <p:bldLst>
      <p:bldP spid="19" grpId="0" animBg="1"/>
      <p:bldP spid="19" grpId="1" animBg="1"/>
      <p:bldP spid="20" grpId="0" animBg="1"/>
      <p:bldP spid="20" grpId="1" animBg="1"/>
      <p:bldP spid="21" grpId="0" animBg="1"/>
      <p:bldP spid="21" grpId="1" animBg="1"/>
      <p:bldP spid="22" grpId="0" animBg="1"/>
      <p:bldP spid="22" grpId="1" animBg="1"/>
      <p:bldP spid="23" grpId="0" animBg="1"/>
      <p:bldP spid="23" grpId="1" animBg="1"/>
      <p:bldP spid="29" grpId="0"/>
      <p:bldP spid="29" grpId="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A771E4F9-3621-4EF0-8FFB-115BC918F0F9}"/>
              </a:ext>
            </a:extLst>
          </p:cNvPr>
          <p:cNvGrpSpPr/>
          <p:nvPr/>
        </p:nvGrpSpPr>
        <p:grpSpPr>
          <a:xfrm>
            <a:off x="0" y="4930"/>
            <a:ext cx="18288000" cy="5138546"/>
            <a:chOff x="-19812000" y="181103"/>
            <a:chExt cx="24384000" cy="6851394"/>
          </a:xfrm>
        </p:grpSpPr>
        <p:pic>
          <p:nvPicPr>
            <p:cNvPr id="32" name="Picture 31">
              <a:extLst>
                <a:ext uri="{FF2B5EF4-FFF2-40B4-BE49-F238E27FC236}">
                  <a16:creationId xmlns:a16="http://schemas.microsoft.com/office/drawing/2014/main" id="{35CB0125-D3AC-4EAA-805B-8C88E39541E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19812000" y="181103"/>
              <a:ext cx="12192000" cy="6851394"/>
            </a:xfrm>
            <a:prstGeom prst="rect">
              <a:avLst/>
            </a:prstGeom>
          </p:spPr>
        </p:pic>
        <p:pic>
          <p:nvPicPr>
            <p:cNvPr id="33" name="Picture 32">
              <a:extLst>
                <a:ext uri="{FF2B5EF4-FFF2-40B4-BE49-F238E27FC236}">
                  <a16:creationId xmlns:a16="http://schemas.microsoft.com/office/drawing/2014/main" id="{0B04F04D-57C6-472E-BA7F-CA90CF09180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7620000" y="181103"/>
              <a:ext cx="12192000" cy="6851394"/>
            </a:xfrm>
            <a:prstGeom prst="rect">
              <a:avLst/>
            </a:prstGeom>
          </p:spPr>
        </p:pic>
      </p:grpSp>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pic>
        <p:nvPicPr>
          <p:cNvPr id="8" name="ngdung">
            <a:extLst>
              <a:ext uri="{FF2B5EF4-FFF2-40B4-BE49-F238E27FC236}">
                <a16:creationId xmlns:a16="http://schemas.microsoft.com/office/drawing/2014/main" id="{97351C5B-F110-4AF2-BF84-EDE3C290C3F1}"/>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04054" y="3231160"/>
            <a:ext cx="2280557" cy="1557620"/>
          </a:xfrm>
          <a:prstGeom prst="rect">
            <a:avLst/>
          </a:prstGeom>
        </p:spPr>
      </p:pic>
      <p:pic>
        <p:nvPicPr>
          <p:cNvPr id="9" name="CAUDI">
            <a:extLst>
              <a:ext uri="{FF2B5EF4-FFF2-40B4-BE49-F238E27FC236}">
                <a16:creationId xmlns:a16="http://schemas.microsoft.com/office/drawing/2014/main" id="{C3B0B4C0-EF19-4ECD-A454-77453237E8FD}"/>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797880" y="3375244"/>
            <a:ext cx="3048819" cy="2034071"/>
          </a:xfrm>
          <a:prstGeom prst="rect">
            <a:avLst/>
          </a:prstGeom>
        </p:spPr>
      </p:pic>
      <p:sp>
        <p:nvSpPr>
          <p:cNvPr id="19" name="Rectangle 18"/>
          <p:cNvSpPr/>
          <p:nvPr/>
        </p:nvSpPr>
        <p:spPr>
          <a:xfrm>
            <a:off x="227331" y="166932"/>
            <a:ext cx="8187612" cy="1745409"/>
          </a:xfrm>
          <a:prstGeom prst="rect">
            <a:avLst/>
          </a:prstGeom>
          <a:solidFill>
            <a:schemeClr val="dk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sym typeface="Arial"/>
            </a:endParaRPr>
          </a:p>
        </p:txBody>
      </p:sp>
      <p:sp>
        <p:nvSpPr>
          <p:cNvPr id="20" name="Rectangle 19"/>
          <p:cNvSpPr/>
          <p:nvPr/>
        </p:nvSpPr>
        <p:spPr>
          <a:xfrm>
            <a:off x="4945710" y="2076876"/>
            <a:ext cx="3512852" cy="1039709"/>
          </a:xfrm>
          <a:prstGeom prst="rect">
            <a:avLst/>
          </a:prstGeom>
          <a:solidFill>
            <a:schemeClr val="dk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800" b="0" i="0" u="none" strike="noStrike" kern="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rPr>
              <a:t>B. Bằng</a:t>
            </a:r>
            <a:r>
              <a:rPr kumimoji="0" lang="en-US" sz="2800" b="0" i="0" u="none" strike="noStrike" kern="0" cap="none" spc="0" normalizeH="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rPr>
              <a:t> chứng</a:t>
            </a:r>
            <a:endParaRPr kumimoji="0" lang="en-US" sz="2800" b="0" i="0" u="none" strike="noStrike" kern="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21" name="Rectangle 20"/>
          <p:cNvSpPr/>
          <p:nvPr/>
        </p:nvSpPr>
        <p:spPr>
          <a:xfrm>
            <a:off x="555971" y="3253849"/>
            <a:ext cx="3512852" cy="1328963"/>
          </a:xfrm>
          <a:prstGeom prst="rect">
            <a:avLst/>
          </a:prstGeom>
          <a:solidFill>
            <a:schemeClr val="dk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800" b="0" i="0" u="none" strike="noStrike" kern="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rPr>
              <a:t>C. Luận</a:t>
            </a:r>
            <a:r>
              <a:rPr kumimoji="0" lang="en-US" sz="2800" b="0" i="0" u="none" strike="noStrike" kern="0" cap="none" spc="0" normalizeH="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rPr>
              <a:t> điểm</a:t>
            </a:r>
            <a:endParaRPr kumimoji="0" lang="en-US" sz="2800" b="0" i="0" u="none" strike="noStrike" kern="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22" name="Rectangle 21"/>
          <p:cNvSpPr/>
          <p:nvPr/>
        </p:nvSpPr>
        <p:spPr>
          <a:xfrm>
            <a:off x="4902091" y="3472634"/>
            <a:ext cx="3512852" cy="1110179"/>
          </a:xfrm>
          <a:prstGeom prst="rect">
            <a:avLst/>
          </a:prstGeom>
          <a:solidFill>
            <a:schemeClr val="dk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800" b="0" i="0" u="none" strike="noStrike" kern="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rPr>
              <a:t>D. kết</a:t>
            </a:r>
            <a:r>
              <a:rPr kumimoji="0" lang="en-US" sz="2800" b="0" i="0" u="none" strike="noStrike" kern="0" cap="none" spc="0" normalizeH="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rPr>
              <a:t> luận</a:t>
            </a:r>
            <a:endParaRPr kumimoji="0" lang="en-US" sz="2800" b="0" i="0" u="none" strike="noStrike" kern="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23" name="Rectangle 22"/>
          <p:cNvSpPr/>
          <p:nvPr/>
        </p:nvSpPr>
        <p:spPr>
          <a:xfrm>
            <a:off x="582924" y="2112937"/>
            <a:ext cx="3512852" cy="1039709"/>
          </a:xfrm>
          <a:prstGeom prst="rect">
            <a:avLst/>
          </a:prstGeom>
          <a:solidFill>
            <a:schemeClr val="dk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800" b="0" i="0" u="none" strike="noStrike" kern="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rPr>
              <a:t>A. Lí</a:t>
            </a:r>
            <a:r>
              <a:rPr kumimoji="0" lang="en-US" sz="2800" b="0" i="0" u="none" strike="noStrike" kern="0" cap="none" spc="0" normalizeH="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rPr>
              <a:t> lẽ</a:t>
            </a:r>
            <a:endParaRPr kumimoji="0" lang="en-US" sz="2800" b="0" i="0" u="none" strike="noStrike" kern="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endParaRPr>
          </a:p>
        </p:txBody>
      </p:sp>
      <p:pic>
        <p:nvPicPr>
          <p:cNvPr id="24" name="Picture 6" descr="Káº¿t quáº£ hÃ¬nh áº£nh cho right wrong tick icon"/>
          <p:cNvPicPr>
            <a:picLocks noChangeAspect="1" noChangeArrowheads="1"/>
          </p:cNvPicPr>
          <p:nvPr/>
        </p:nvPicPr>
        <p:blipFill rotWithShape="1">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rcRect l="5167" t="18657" r="55100" b="30178"/>
          <a:stretch/>
        </p:blipFill>
        <p:spPr bwMode="auto">
          <a:xfrm>
            <a:off x="3725241" y="2475208"/>
            <a:ext cx="819150" cy="830145"/>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6" descr="Káº¿t quáº£ hÃ¬nh áº£nh cho right wrong tick icon"/>
          <p:cNvPicPr>
            <a:picLocks noChangeAspect="1" noChangeArrowheads="1"/>
          </p:cNvPicPr>
          <p:nvPr/>
        </p:nvPicPr>
        <p:blipFill rotWithShape="1">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rcRect l="5167" t="18657" r="55100" b="30178"/>
          <a:stretch/>
        </p:blipFill>
        <p:spPr bwMode="auto">
          <a:xfrm>
            <a:off x="7898567" y="3954596"/>
            <a:ext cx="819150" cy="830145"/>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6" descr="Káº¿t quáº£ hÃ¬nh áº£nh cho right wrong tick icon"/>
          <p:cNvPicPr>
            <a:picLocks noChangeAspect="1" noChangeArrowheads="1"/>
          </p:cNvPicPr>
          <p:nvPr/>
        </p:nvPicPr>
        <p:blipFill rotWithShape="1">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rcRect l="5167" t="18657" r="55100" b="30178"/>
          <a:stretch/>
        </p:blipFill>
        <p:spPr bwMode="auto">
          <a:xfrm>
            <a:off x="3597258" y="3874886"/>
            <a:ext cx="819150" cy="830145"/>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6" descr="Káº¿t quáº£ hÃ¬nh áº£nh cho right wrong tick icon"/>
          <p:cNvPicPr>
            <a:picLocks noChangeAspect="1" noChangeArrowheads="1"/>
          </p:cNvPicPr>
          <p:nvPr/>
        </p:nvPicPr>
        <p:blipFill rotWithShape="1">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l="47149" t="18843" r="5517" b="28298"/>
          <a:stretch/>
        </p:blipFill>
        <p:spPr bwMode="auto">
          <a:xfrm>
            <a:off x="7965655" y="2432925"/>
            <a:ext cx="1004699" cy="883003"/>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2"/>
          <p:cNvPicPr>
            <a:picLocks noChangeAspect="1" noChangeArrowheads="1"/>
          </p:cNvPicPr>
          <p:nvPr/>
        </p:nvPicPr>
        <p:blipFill>
          <a:blip r:embed="rId9">
            <a:extLst>
              <a:ext uri="{28A0092B-C50C-407E-A947-70E740481C1C}">
                <a14:useLocalDpi xmlns:a14="http://schemas.microsoft.com/office/drawing/2010/main" val="0"/>
              </a:ext>
            </a:extLst>
          </a:blip>
          <a:stretch>
            <a:fillRect/>
          </a:stretch>
        </p:blipFill>
        <p:spPr bwMode="auto">
          <a:xfrm>
            <a:off x="2530337" y="1046113"/>
            <a:ext cx="3323555" cy="3323555"/>
          </a:xfrm>
          <a:prstGeom prst="rect">
            <a:avLst/>
          </a:prstGeom>
          <a:noFill/>
          <a:extLst>
            <a:ext uri="{909E8E84-426E-40DD-AFC4-6F175D3DCCD1}">
              <a14:hiddenFill xmlns:a14="http://schemas.microsoft.com/office/drawing/2010/main">
                <a:solidFill>
                  <a:srgbClr val="FFFFFF"/>
                </a:solidFill>
              </a14:hiddenFill>
            </a:ext>
          </a:extLst>
        </p:spPr>
      </p:pic>
      <p:sp>
        <p:nvSpPr>
          <p:cNvPr id="29" name="TextBox 28"/>
          <p:cNvSpPr txBox="1"/>
          <p:nvPr/>
        </p:nvSpPr>
        <p:spPr>
          <a:xfrm>
            <a:off x="248577" y="101245"/>
            <a:ext cx="8187611" cy="1815882"/>
          </a:xfrm>
          <a:prstGeom prst="rect">
            <a:avLst/>
          </a:prstGeom>
          <a:noFill/>
        </p:spPr>
        <p:txBody>
          <a:bodyPr wrap="square" rtlCol="0">
            <a:spAutoFit/>
          </a:bodyPr>
          <a:lstStyle/>
          <a:p>
            <a:r>
              <a:rPr lang="en-US" sz="2800" b="1">
                <a:solidFill>
                  <a:schemeClr val="bg1"/>
                </a:solidFill>
                <a:latin typeface="Times New Roman" panose="02020603050405020304" pitchFamily="18" charset="0"/>
                <a:cs typeface="Times New Roman" panose="02020603050405020304" pitchFamily="18" charset="0"/>
              </a:rPr>
              <a:t>Câu 8:</a:t>
            </a:r>
            <a:r>
              <a:rPr lang="en-US" sz="2800">
                <a:solidFill>
                  <a:schemeClr val="bg1"/>
                </a:solidFill>
                <a:latin typeface="Times New Roman" panose="02020603050405020304" pitchFamily="18" charset="0"/>
                <a:cs typeface="Times New Roman" panose="02020603050405020304" pitchFamily="18" charset="0"/>
              </a:rPr>
              <a:t>“Ở phía tây New York, có một vị bác sĩ tên là Burdick, ông được gọi là “bác sĩ cười” vì … Tờ Lancet của London – một tạp chí y khoa nổi tiếng thế giới – đã đưa ra nhận định … không bệnh hay không”. Đây là:</a:t>
            </a:r>
          </a:p>
        </p:txBody>
      </p:sp>
      <p:pic>
        <p:nvPicPr>
          <p:cNvPr id="30" name="CAUDI">
            <a:extLst>
              <a:ext uri="{FF2B5EF4-FFF2-40B4-BE49-F238E27FC236}">
                <a16:creationId xmlns:a16="http://schemas.microsoft.com/office/drawing/2014/main" id="{C3B0B4C0-EF19-4ECD-A454-77453237E8FD}"/>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14172671" y="2864174"/>
            <a:ext cx="2309129" cy="2180844"/>
          </a:xfrm>
          <a:prstGeom prst="rect">
            <a:avLst/>
          </a:prstGeom>
        </p:spPr>
      </p:pic>
      <p:pic>
        <p:nvPicPr>
          <p:cNvPr id="34" name="c2 2">
            <a:hlinkClick r:id="rId11" action="ppaction://hlinksldjump"/>
            <a:extLst>
              <a:ext uri="{FF2B5EF4-FFF2-40B4-BE49-F238E27FC236}">
                <a16:creationId xmlns:a16="http://schemas.microsoft.com/office/drawing/2014/main" id="{A5E21DA6-4E2A-4ACC-8623-37530437A8A3}"/>
              </a:ext>
            </a:extLst>
          </p:cNvPr>
          <p:cNvPicPr>
            <a:picLocks noChangeAspect="1"/>
          </p:cNvPicPr>
          <p:nvPr/>
        </p:nvPicPr>
        <p:blipFill>
          <a:blip r:embed="rId12"/>
          <a:srcRect/>
          <a:stretch/>
        </p:blipFill>
        <p:spPr>
          <a:xfrm>
            <a:off x="14172671" y="3000971"/>
            <a:ext cx="1572713" cy="1572713"/>
          </a:xfrm>
          <a:prstGeom prst="rect">
            <a:avLst/>
          </a:prstGeom>
        </p:spPr>
      </p:pic>
    </p:spTree>
    <p:extLst>
      <p:ext uri="{BB962C8B-B14F-4D97-AF65-F5344CB8AC3E}">
        <p14:creationId xmlns:p14="http://schemas.microsoft.com/office/powerpoint/2010/main" val="36343799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1"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randombar(horizontal)">
                                      <p:cBhvr>
                                        <p:cTn id="7" dur="500"/>
                                        <p:tgtEl>
                                          <p:spTgt spid="19"/>
                                        </p:tgtEl>
                                      </p:cBhvr>
                                    </p:animEffect>
                                  </p:childTnLst>
                                </p:cTn>
                              </p:par>
                              <p:par>
                                <p:cTn id="8" presetID="14" presetClass="entr" presetSubtype="10" fill="hold" grpId="1" nodeType="with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randombar(horizontal)">
                                      <p:cBhvr>
                                        <p:cTn id="10" dur="500"/>
                                        <p:tgtEl>
                                          <p:spTgt spid="20"/>
                                        </p:tgtEl>
                                      </p:cBhvr>
                                    </p:animEffect>
                                  </p:childTnLst>
                                </p:cTn>
                              </p:par>
                              <p:par>
                                <p:cTn id="11" presetID="14" presetClass="entr" presetSubtype="10" fill="hold" grpId="1" nodeType="with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randombar(horizontal)">
                                      <p:cBhvr>
                                        <p:cTn id="13" dur="500"/>
                                        <p:tgtEl>
                                          <p:spTgt spid="21"/>
                                        </p:tgtEl>
                                      </p:cBhvr>
                                    </p:animEffect>
                                  </p:childTnLst>
                                </p:cTn>
                              </p:par>
                              <p:par>
                                <p:cTn id="14" presetID="14" presetClass="entr" presetSubtype="10" fill="hold" grpId="1" nodeType="withEffect">
                                  <p:stCondLst>
                                    <p:cond delay="0"/>
                                  </p:stCondLst>
                                  <p:childTnLst>
                                    <p:set>
                                      <p:cBhvr>
                                        <p:cTn id="15" dur="1" fill="hold">
                                          <p:stCondLst>
                                            <p:cond delay="0"/>
                                          </p:stCondLst>
                                        </p:cTn>
                                        <p:tgtEl>
                                          <p:spTgt spid="22"/>
                                        </p:tgtEl>
                                        <p:attrNameLst>
                                          <p:attrName>style.visibility</p:attrName>
                                        </p:attrNameLst>
                                      </p:cBhvr>
                                      <p:to>
                                        <p:strVal val="visible"/>
                                      </p:to>
                                    </p:set>
                                    <p:animEffect transition="in" filter="randombar(horizontal)">
                                      <p:cBhvr>
                                        <p:cTn id="16" dur="500"/>
                                        <p:tgtEl>
                                          <p:spTgt spid="22"/>
                                        </p:tgtEl>
                                      </p:cBhvr>
                                    </p:animEffect>
                                  </p:childTnLst>
                                </p:cTn>
                              </p:par>
                              <p:par>
                                <p:cTn id="17" presetID="14" presetClass="entr" presetSubtype="10" fill="hold" grpId="1"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randombar(horizontal)">
                                      <p:cBhvr>
                                        <p:cTn id="19" dur="500"/>
                                        <p:tgtEl>
                                          <p:spTgt spid="23"/>
                                        </p:tgtEl>
                                      </p:cBhvr>
                                    </p:animEffect>
                                  </p:childTnLst>
                                </p:cTn>
                              </p:par>
                              <p:par>
                                <p:cTn id="20" presetID="14" presetClass="entr" presetSubtype="10" fill="hold" grpId="1" nodeType="with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randombar(horizontal)">
                                      <p:cBhvr>
                                        <p:cTn id="22"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3" restart="whenNotActive" fill="hold" evtFilter="cancelBubble" nodeType="interactiveSeq">
                <p:stCondLst>
                  <p:cond evt="onClick" delay="0">
                    <p:tgtEl>
                      <p:spTgt spid="21"/>
                    </p:tgtEl>
                  </p:cond>
                </p:stCondLst>
                <p:endSync evt="end" delay="0">
                  <p:rtn val="all"/>
                </p:endSync>
                <p:childTnLst>
                  <p:par>
                    <p:cTn id="24" fill="hold">
                      <p:stCondLst>
                        <p:cond delay="0"/>
                      </p:stCondLst>
                      <p:childTnLst>
                        <p:par>
                          <p:cTn id="25" fill="hold">
                            <p:stCondLst>
                              <p:cond delay="0"/>
                            </p:stCondLst>
                            <p:childTnLst>
                              <p:par>
                                <p:cTn id="26" presetID="1" presetClass="entr" presetSubtype="0" fill="hold" nodeType="clickEffect">
                                  <p:stCondLst>
                                    <p:cond delay="0"/>
                                  </p:stCondLst>
                                  <p:childTnLst>
                                    <p:set>
                                      <p:cBhvr>
                                        <p:cTn id="27" dur="1" fill="hold">
                                          <p:stCondLst>
                                            <p:cond delay="0"/>
                                          </p:stCondLst>
                                        </p:cTn>
                                        <p:tgtEl>
                                          <p:spTgt spid="26"/>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2" name="Am-thanh-tra-loi-sai-www_nhacchuongvui_com.wav"/>
                                        </p:tgtEl>
                                      </p:cMediaNode>
                                    </p:audio>
                                  </p:subTnLst>
                                </p:cTn>
                              </p:par>
                            </p:childTnLst>
                          </p:cTn>
                        </p:par>
                        <p:par>
                          <p:cTn id="28" fill="hold">
                            <p:stCondLst>
                              <p:cond delay="0"/>
                            </p:stCondLst>
                            <p:childTnLst>
                              <p:par>
                                <p:cTn id="29" presetID="1" presetClass="entr" presetSubtype="0" fill="hold" nodeType="afterEffect">
                                  <p:stCondLst>
                                    <p:cond delay="1500"/>
                                  </p:stCondLst>
                                  <p:childTnLst>
                                    <p:set>
                                      <p:cBhvr>
                                        <p:cTn id="30" dur="1" fill="hold">
                                          <p:stCondLst>
                                            <p:cond delay="0"/>
                                          </p:stCondLst>
                                        </p:cTn>
                                        <p:tgtEl>
                                          <p:spTgt spid="28"/>
                                        </p:tgtEl>
                                        <p:attrNameLst>
                                          <p:attrName>style.visibility</p:attrName>
                                        </p:attrNameLst>
                                      </p:cBhvr>
                                      <p:to>
                                        <p:strVal val="visible"/>
                                      </p:to>
                                    </p:set>
                                  </p:childTnLst>
                                </p:cTn>
                              </p:par>
                            </p:childTnLst>
                          </p:cTn>
                        </p:par>
                        <p:par>
                          <p:cTn id="31" fill="hold">
                            <p:stCondLst>
                              <p:cond delay="1500"/>
                            </p:stCondLst>
                            <p:childTnLst>
                              <p:par>
                                <p:cTn id="32" presetID="10" presetClass="exit" presetSubtype="0" fill="hold" nodeType="afterEffect">
                                  <p:stCondLst>
                                    <p:cond delay="900"/>
                                  </p:stCondLst>
                                  <p:childTnLst>
                                    <p:animEffect transition="out" filter="fade">
                                      <p:cBhvr>
                                        <p:cTn id="33" dur="500"/>
                                        <p:tgtEl>
                                          <p:spTgt spid="28"/>
                                        </p:tgtEl>
                                      </p:cBhvr>
                                    </p:animEffect>
                                    <p:set>
                                      <p:cBhvr>
                                        <p:cTn id="34" dur="1" fill="hold">
                                          <p:stCondLst>
                                            <p:cond delay="499"/>
                                          </p:stCondLst>
                                        </p:cTn>
                                        <p:tgtEl>
                                          <p:spTgt spid="28"/>
                                        </p:tgtEl>
                                        <p:attrNameLst>
                                          <p:attrName>style.visibility</p:attrName>
                                        </p:attrNameLst>
                                      </p:cBhvr>
                                      <p:to>
                                        <p:strVal val="hidden"/>
                                      </p:to>
                                    </p:set>
                                  </p:childTnLst>
                                </p:cTn>
                              </p:par>
                            </p:childTnLst>
                          </p:cTn>
                        </p:par>
                      </p:childTnLst>
                    </p:cTn>
                  </p:par>
                </p:childTnLst>
              </p:cTn>
              <p:nextCondLst>
                <p:cond evt="onClick" delay="0">
                  <p:tgtEl>
                    <p:spTgt spid="21"/>
                  </p:tgtEl>
                </p:cond>
              </p:nextCondLst>
            </p:seq>
            <p:seq concurrent="1" nextAc="seek">
              <p:cTn id="35" restart="whenNotActive" fill="hold" evtFilter="cancelBubble" nodeType="interactiveSeq">
                <p:stCondLst>
                  <p:cond evt="onClick" delay="0">
                    <p:tgtEl>
                      <p:spTgt spid="23"/>
                    </p:tgtEl>
                  </p:cond>
                </p:stCondLst>
                <p:endSync evt="end" delay="0">
                  <p:rtn val="all"/>
                </p:endSync>
                <p:childTnLst>
                  <p:par>
                    <p:cTn id="36" fill="hold">
                      <p:stCondLst>
                        <p:cond delay="0"/>
                      </p:stCondLst>
                      <p:childTnLst>
                        <p:par>
                          <p:cTn id="37" fill="hold">
                            <p:stCondLst>
                              <p:cond delay="0"/>
                            </p:stCondLst>
                            <p:childTnLst>
                              <p:par>
                                <p:cTn id="38" presetID="1" presetClass="entr" presetSubtype="0" fill="hold" nodeType="clickEffect">
                                  <p:stCondLst>
                                    <p:cond delay="0"/>
                                  </p:stCondLst>
                                  <p:childTnLst>
                                    <p:set>
                                      <p:cBhvr>
                                        <p:cTn id="39" dur="1" fill="hold">
                                          <p:stCondLst>
                                            <p:cond delay="0"/>
                                          </p:stCondLst>
                                        </p:cTn>
                                        <p:tgtEl>
                                          <p:spTgt spid="24"/>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2" name="Am-thanh-tra-loi-sai-www_nhacchuongvui_com.wav"/>
                                        </p:tgtEl>
                                      </p:cMediaNode>
                                    </p:audio>
                                  </p:subTnLst>
                                </p:cTn>
                              </p:par>
                            </p:childTnLst>
                          </p:cTn>
                        </p:par>
                        <p:par>
                          <p:cTn id="40" fill="hold">
                            <p:stCondLst>
                              <p:cond delay="0"/>
                            </p:stCondLst>
                            <p:childTnLst>
                              <p:par>
                                <p:cTn id="41" presetID="1" presetClass="entr" presetSubtype="0" fill="hold" nodeType="afterEffect">
                                  <p:stCondLst>
                                    <p:cond delay="1500"/>
                                  </p:stCondLst>
                                  <p:childTnLst>
                                    <p:set>
                                      <p:cBhvr>
                                        <p:cTn id="42" dur="1" fill="hold">
                                          <p:stCondLst>
                                            <p:cond delay="0"/>
                                          </p:stCondLst>
                                        </p:cTn>
                                        <p:tgtEl>
                                          <p:spTgt spid="28"/>
                                        </p:tgtEl>
                                        <p:attrNameLst>
                                          <p:attrName>style.visibility</p:attrName>
                                        </p:attrNameLst>
                                      </p:cBhvr>
                                      <p:to>
                                        <p:strVal val="visible"/>
                                      </p:to>
                                    </p:set>
                                  </p:childTnLst>
                                </p:cTn>
                              </p:par>
                            </p:childTnLst>
                          </p:cTn>
                        </p:par>
                        <p:par>
                          <p:cTn id="43" fill="hold">
                            <p:stCondLst>
                              <p:cond delay="1500"/>
                            </p:stCondLst>
                            <p:childTnLst>
                              <p:par>
                                <p:cTn id="44" presetID="10" presetClass="exit" presetSubtype="0" fill="hold" nodeType="afterEffect">
                                  <p:stCondLst>
                                    <p:cond delay="1100"/>
                                  </p:stCondLst>
                                  <p:childTnLst>
                                    <p:animEffect transition="out" filter="fade">
                                      <p:cBhvr>
                                        <p:cTn id="45" dur="500"/>
                                        <p:tgtEl>
                                          <p:spTgt spid="28"/>
                                        </p:tgtEl>
                                      </p:cBhvr>
                                    </p:animEffect>
                                    <p:set>
                                      <p:cBhvr>
                                        <p:cTn id="46" dur="1" fill="hold">
                                          <p:stCondLst>
                                            <p:cond delay="499"/>
                                          </p:stCondLst>
                                        </p:cTn>
                                        <p:tgtEl>
                                          <p:spTgt spid="28"/>
                                        </p:tgtEl>
                                        <p:attrNameLst>
                                          <p:attrName>style.visibility</p:attrName>
                                        </p:attrNameLst>
                                      </p:cBhvr>
                                      <p:to>
                                        <p:strVal val="hidden"/>
                                      </p:to>
                                    </p:set>
                                  </p:childTnLst>
                                </p:cTn>
                              </p:par>
                            </p:childTnLst>
                          </p:cTn>
                        </p:par>
                      </p:childTnLst>
                    </p:cTn>
                  </p:par>
                </p:childTnLst>
              </p:cTn>
              <p:nextCondLst>
                <p:cond evt="onClick" delay="0">
                  <p:tgtEl>
                    <p:spTgt spid="23"/>
                  </p:tgtEl>
                </p:cond>
              </p:nextCondLst>
            </p:seq>
            <p:seq concurrent="1" nextAc="seek">
              <p:cTn id="47" restart="whenNotActive" fill="hold" evtFilter="cancelBubble" nodeType="interactiveSeq">
                <p:stCondLst>
                  <p:cond evt="onClick" delay="0">
                    <p:tgtEl>
                      <p:spTgt spid="22"/>
                    </p:tgtEl>
                  </p:cond>
                </p:stCondLst>
                <p:endSync evt="end" delay="0">
                  <p:rtn val="all"/>
                </p:endSync>
                <p:childTnLst>
                  <p:par>
                    <p:cTn id="48" fill="hold">
                      <p:stCondLst>
                        <p:cond delay="0"/>
                      </p:stCondLst>
                      <p:childTnLst>
                        <p:par>
                          <p:cTn id="49" fill="hold">
                            <p:stCondLst>
                              <p:cond delay="0"/>
                            </p:stCondLst>
                            <p:childTnLst>
                              <p:par>
                                <p:cTn id="50" presetID="1" presetClass="entr" presetSubtype="0" fill="hold" nodeType="clickEffect">
                                  <p:stCondLst>
                                    <p:cond delay="0"/>
                                  </p:stCondLst>
                                  <p:childTnLst>
                                    <p:set>
                                      <p:cBhvr>
                                        <p:cTn id="51" dur="1" fill="hold">
                                          <p:stCondLst>
                                            <p:cond delay="0"/>
                                          </p:stCondLst>
                                        </p:cTn>
                                        <p:tgtEl>
                                          <p:spTgt spid="25"/>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2" name="Am-thanh-tra-loi-sai-www_nhacchuongvui_com.wav"/>
                                        </p:tgtEl>
                                      </p:cMediaNode>
                                    </p:audio>
                                  </p:subTnLst>
                                </p:cTn>
                              </p:par>
                            </p:childTnLst>
                          </p:cTn>
                        </p:par>
                        <p:par>
                          <p:cTn id="52" fill="hold">
                            <p:stCondLst>
                              <p:cond delay="0"/>
                            </p:stCondLst>
                            <p:childTnLst>
                              <p:par>
                                <p:cTn id="53" presetID="1" presetClass="entr" presetSubtype="0" fill="hold" nodeType="afterEffect">
                                  <p:stCondLst>
                                    <p:cond delay="1500"/>
                                  </p:stCondLst>
                                  <p:childTnLst>
                                    <p:set>
                                      <p:cBhvr>
                                        <p:cTn id="54" dur="1" fill="hold">
                                          <p:stCondLst>
                                            <p:cond delay="0"/>
                                          </p:stCondLst>
                                        </p:cTn>
                                        <p:tgtEl>
                                          <p:spTgt spid="28"/>
                                        </p:tgtEl>
                                        <p:attrNameLst>
                                          <p:attrName>style.visibility</p:attrName>
                                        </p:attrNameLst>
                                      </p:cBhvr>
                                      <p:to>
                                        <p:strVal val="visible"/>
                                      </p:to>
                                    </p:set>
                                  </p:childTnLst>
                                </p:cTn>
                              </p:par>
                            </p:childTnLst>
                          </p:cTn>
                        </p:par>
                        <p:par>
                          <p:cTn id="55" fill="hold">
                            <p:stCondLst>
                              <p:cond delay="1500"/>
                            </p:stCondLst>
                            <p:childTnLst>
                              <p:par>
                                <p:cTn id="56" presetID="10" presetClass="exit" presetSubtype="0" fill="hold" nodeType="afterEffect">
                                  <p:stCondLst>
                                    <p:cond delay="1100"/>
                                  </p:stCondLst>
                                  <p:childTnLst>
                                    <p:animEffect transition="out" filter="fade">
                                      <p:cBhvr>
                                        <p:cTn id="57" dur="500"/>
                                        <p:tgtEl>
                                          <p:spTgt spid="28"/>
                                        </p:tgtEl>
                                      </p:cBhvr>
                                    </p:animEffect>
                                    <p:set>
                                      <p:cBhvr>
                                        <p:cTn id="58" dur="1" fill="hold">
                                          <p:stCondLst>
                                            <p:cond delay="499"/>
                                          </p:stCondLst>
                                        </p:cTn>
                                        <p:tgtEl>
                                          <p:spTgt spid="28"/>
                                        </p:tgtEl>
                                        <p:attrNameLst>
                                          <p:attrName>style.visibility</p:attrName>
                                        </p:attrNameLst>
                                      </p:cBhvr>
                                      <p:to>
                                        <p:strVal val="hidden"/>
                                      </p:to>
                                    </p:set>
                                  </p:childTnLst>
                                </p:cTn>
                              </p:par>
                            </p:childTnLst>
                          </p:cTn>
                        </p:par>
                      </p:childTnLst>
                    </p:cTn>
                  </p:par>
                </p:childTnLst>
              </p:cTn>
              <p:nextCondLst>
                <p:cond evt="onClick" delay="0">
                  <p:tgtEl>
                    <p:spTgt spid="22"/>
                  </p:tgtEl>
                </p:cond>
              </p:nextCondLst>
            </p:seq>
            <p:seq concurrent="1" nextAc="seek">
              <p:cTn id="59" restart="whenNotActive" fill="hold" evtFilter="cancelBubble" nodeType="interactiveSeq">
                <p:stCondLst>
                  <p:cond evt="onClick" delay="0">
                    <p:tgtEl>
                      <p:spTgt spid="20"/>
                    </p:tgtEl>
                  </p:cond>
                </p:stCondLst>
                <p:endSync evt="end" delay="0">
                  <p:rtn val="all"/>
                </p:endSync>
                <p:childTnLst>
                  <p:par>
                    <p:cTn id="60" fill="hold">
                      <p:stCondLst>
                        <p:cond delay="0"/>
                      </p:stCondLst>
                      <p:childTnLst>
                        <p:par>
                          <p:cTn id="61" fill="hold">
                            <p:stCondLst>
                              <p:cond delay="0"/>
                            </p:stCondLst>
                            <p:childTnLst>
                              <p:par>
                                <p:cTn id="62" presetID="10" presetClass="entr" presetSubtype="0" fill="hold" nodeType="clickEffect">
                                  <p:stCondLst>
                                    <p:cond delay="0"/>
                                  </p:stCondLst>
                                  <p:childTnLst>
                                    <p:set>
                                      <p:cBhvr>
                                        <p:cTn id="63" dur="1" fill="hold">
                                          <p:stCondLst>
                                            <p:cond delay="0"/>
                                          </p:stCondLst>
                                        </p:cTn>
                                        <p:tgtEl>
                                          <p:spTgt spid="27"/>
                                        </p:tgtEl>
                                        <p:attrNameLst>
                                          <p:attrName>style.visibility</p:attrName>
                                        </p:attrNameLst>
                                      </p:cBhvr>
                                      <p:to>
                                        <p:strVal val="visible"/>
                                      </p:to>
                                    </p:set>
                                    <p:animEffect transition="in" filter="fade">
                                      <p:cBhvr>
                                        <p:cTn id="64" dur="500"/>
                                        <p:tgtEl>
                                          <p:spTgt spid="27"/>
                                        </p:tgtEl>
                                      </p:cBhvr>
                                    </p:animEffect>
                                  </p:childTnLst>
                                  <p:subTnLst>
                                    <p:audio>
                                      <p:cMediaNode>
                                        <p:cTn display="0" masterRel="sameClick">
                                          <p:stCondLst>
                                            <p:cond evt="begin" delay="0">
                                              <p:tn val="62"/>
                                            </p:cond>
                                          </p:stCondLst>
                                          <p:endCondLst>
                                            <p:cond evt="onStopAudio" delay="0">
                                              <p:tgtEl>
                                                <p:sldTgt/>
                                              </p:tgtEl>
                                            </p:cond>
                                          </p:endCondLst>
                                        </p:cTn>
                                        <p:tgtEl>
                                          <p:sndTgt r:embed="rId3" name="Am-thanh-tra-loi-dung-www_nhacchuongvui_com.wav"/>
                                        </p:tgtEl>
                                      </p:cMediaNode>
                                    </p:audio>
                                  </p:subTnLst>
                                </p:cTn>
                              </p:par>
                            </p:childTnLst>
                          </p:cTn>
                        </p:par>
                        <p:par>
                          <p:cTn id="65" fill="hold">
                            <p:stCondLst>
                              <p:cond delay="500"/>
                            </p:stCondLst>
                            <p:childTnLst>
                              <p:par>
                                <p:cTn id="66" presetID="10" presetClass="exit" presetSubtype="0" fill="hold" nodeType="afterEffect">
                                  <p:stCondLst>
                                    <p:cond delay="500"/>
                                  </p:stCondLst>
                                  <p:childTnLst>
                                    <p:animEffect transition="out" filter="fade">
                                      <p:cBhvr>
                                        <p:cTn id="67" dur="500"/>
                                        <p:tgtEl>
                                          <p:spTgt spid="26"/>
                                        </p:tgtEl>
                                      </p:cBhvr>
                                    </p:animEffect>
                                    <p:set>
                                      <p:cBhvr>
                                        <p:cTn id="68" dur="1" fill="hold">
                                          <p:stCondLst>
                                            <p:cond delay="499"/>
                                          </p:stCondLst>
                                        </p:cTn>
                                        <p:tgtEl>
                                          <p:spTgt spid="26"/>
                                        </p:tgtEl>
                                        <p:attrNameLst>
                                          <p:attrName>style.visibility</p:attrName>
                                        </p:attrNameLst>
                                      </p:cBhvr>
                                      <p:to>
                                        <p:strVal val="hidden"/>
                                      </p:to>
                                    </p:set>
                                  </p:childTnLst>
                                </p:cTn>
                              </p:par>
                              <p:par>
                                <p:cTn id="69" presetID="10" presetClass="exit" presetSubtype="0" fill="hold" nodeType="withEffect">
                                  <p:stCondLst>
                                    <p:cond delay="500"/>
                                  </p:stCondLst>
                                  <p:childTnLst>
                                    <p:animEffect transition="out" filter="fade">
                                      <p:cBhvr>
                                        <p:cTn id="70" dur="500"/>
                                        <p:tgtEl>
                                          <p:spTgt spid="28"/>
                                        </p:tgtEl>
                                      </p:cBhvr>
                                    </p:animEffect>
                                    <p:set>
                                      <p:cBhvr>
                                        <p:cTn id="71" dur="1" fill="hold">
                                          <p:stCondLst>
                                            <p:cond delay="499"/>
                                          </p:stCondLst>
                                        </p:cTn>
                                        <p:tgtEl>
                                          <p:spTgt spid="28"/>
                                        </p:tgtEl>
                                        <p:attrNameLst>
                                          <p:attrName>style.visibility</p:attrName>
                                        </p:attrNameLst>
                                      </p:cBhvr>
                                      <p:to>
                                        <p:strVal val="hidden"/>
                                      </p:to>
                                    </p:set>
                                  </p:childTnLst>
                                </p:cTn>
                              </p:par>
                              <p:par>
                                <p:cTn id="72" presetID="10" presetClass="exit" presetSubtype="0" fill="hold" nodeType="withEffect">
                                  <p:stCondLst>
                                    <p:cond delay="500"/>
                                  </p:stCondLst>
                                  <p:childTnLst>
                                    <p:animEffect transition="out" filter="fade">
                                      <p:cBhvr>
                                        <p:cTn id="73" dur="500"/>
                                        <p:tgtEl>
                                          <p:spTgt spid="24"/>
                                        </p:tgtEl>
                                      </p:cBhvr>
                                    </p:animEffect>
                                    <p:set>
                                      <p:cBhvr>
                                        <p:cTn id="74" dur="1" fill="hold">
                                          <p:stCondLst>
                                            <p:cond delay="499"/>
                                          </p:stCondLst>
                                        </p:cTn>
                                        <p:tgtEl>
                                          <p:spTgt spid="24"/>
                                        </p:tgtEl>
                                        <p:attrNameLst>
                                          <p:attrName>style.visibility</p:attrName>
                                        </p:attrNameLst>
                                      </p:cBhvr>
                                      <p:to>
                                        <p:strVal val="hidden"/>
                                      </p:to>
                                    </p:set>
                                  </p:childTnLst>
                                </p:cTn>
                              </p:par>
                              <p:par>
                                <p:cTn id="75" presetID="10" presetClass="exit" presetSubtype="0" fill="hold" nodeType="withEffect">
                                  <p:stCondLst>
                                    <p:cond delay="500"/>
                                  </p:stCondLst>
                                  <p:childTnLst>
                                    <p:animEffect transition="out" filter="fade">
                                      <p:cBhvr>
                                        <p:cTn id="76" dur="500"/>
                                        <p:tgtEl>
                                          <p:spTgt spid="25"/>
                                        </p:tgtEl>
                                      </p:cBhvr>
                                    </p:animEffect>
                                    <p:set>
                                      <p:cBhvr>
                                        <p:cTn id="77" dur="1" fill="hold">
                                          <p:stCondLst>
                                            <p:cond delay="499"/>
                                          </p:stCondLst>
                                        </p:cTn>
                                        <p:tgtEl>
                                          <p:spTgt spid="25"/>
                                        </p:tgtEl>
                                        <p:attrNameLst>
                                          <p:attrName>style.visibility</p:attrName>
                                        </p:attrNameLst>
                                      </p:cBhvr>
                                      <p:to>
                                        <p:strVal val="hidden"/>
                                      </p:to>
                                    </p:set>
                                  </p:childTnLst>
                                </p:cTn>
                              </p:par>
                              <p:par>
                                <p:cTn id="78" presetID="10" presetClass="exit" presetSubtype="0" fill="hold" nodeType="withEffect">
                                  <p:stCondLst>
                                    <p:cond delay="500"/>
                                  </p:stCondLst>
                                  <p:childTnLst>
                                    <p:animEffect transition="out" filter="fade">
                                      <p:cBhvr>
                                        <p:cTn id="79" dur="500"/>
                                        <p:tgtEl>
                                          <p:spTgt spid="27"/>
                                        </p:tgtEl>
                                      </p:cBhvr>
                                    </p:animEffect>
                                    <p:set>
                                      <p:cBhvr>
                                        <p:cTn id="80" dur="1" fill="hold">
                                          <p:stCondLst>
                                            <p:cond delay="499"/>
                                          </p:stCondLst>
                                        </p:cTn>
                                        <p:tgtEl>
                                          <p:spTgt spid="27"/>
                                        </p:tgtEl>
                                        <p:attrNameLst>
                                          <p:attrName>style.visibility</p:attrName>
                                        </p:attrNameLst>
                                      </p:cBhvr>
                                      <p:to>
                                        <p:strVal val="hidden"/>
                                      </p:to>
                                    </p:set>
                                  </p:childTnLst>
                                </p:cTn>
                              </p:par>
                              <p:par>
                                <p:cTn id="81" presetID="10" presetClass="exit" presetSubtype="0" fill="hold" grpId="0" nodeType="withEffect">
                                  <p:stCondLst>
                                    <p:cond delay="500"/>
                                  </p:stCondLst>
                                  <p:childTnLst>
                                    <p:animEffect transition="out" filter="fade">
                                      <p:cBhvr>
                                        <p:cTn id="82" dur="500"/>
                                        <p:tgtEl>
                                          <p:spTgt spid="19"/>
                                        </p:tgtEl>
                                      </p:cBhvr>
                                    </p:animEffect>
                                    <p:set>
                                      <p:cBhvr>
                                        <p:cTn id="83" dur="1" fill="hold">
                                          <p:stCondLst>
                                            <p:cond delay="499"/>
                                          </p:stCondLst>
                                        </p:cTn>
                                        <p:tgtEl>
                                          <p:spTgt spid="19"/>
                                        </p:tgtEl>
                                        <p:attrNameLst>
                                          <p:attrName>style.visibility</p:attrName>
                                        </p:attrNameLst>
                                      </p:cBhvr>
                                      <p:to>
                                        <p:strVal val="hidden"/>
                                      </p:to>
                                    </p:set>
                                  </p:childTnLst>
                                </p:cTn>
                              </p:par>
                              <p:par>
                                <p:cTn id="84" presetID="10" presetClass="exit" presetSubtype="0" fill="hold" grpId="0" nodeType="withEffect">
                                  <p:stCondLst>
                                    <p:cond delay="500"/>
                                  </p:stCondLst>
                                  <p:childTnLst>
                                    <p:animEffect transition="out" filter="fade">
                                      <p:cBhvr>
                                        <p:cTn id="85" dur="500"/>
                                        <p:tgtEl>
                                          <p:spTgt spid="20"/>
                                        </p:tgtEl>
                                      </p:cBhvr>
                                    </p:animEffect>
                                    <p:set>
                                      <p:cBhvr>
                                        <p:cTn id="86" dur="1" fill="hold">
                                          <p:stCondLst>
                                            <p:cond delay="499"/>
                                          </p:stCondLst>
                                        </p:cTn>
                                        <p:tgtEl>
                                          <p:spTgt spid="20"/>
                                        </p:tgtEl>
                                        <p:attrNameLst>
                                          <p:attrName>style.visibility</p:attrName>
                                        </p:attrNameLst>
                                      </p:cBhvr>
                                      <p:to>
                                        <p:strVal val="hidden"/>
                                      </p:to>
                                    </p:set>
                                  </p:childTnLst>
                                </p:cTn>
                              </p:par>
                              <p:par>
                                <p:cTn id="87" presetID="10" presetClass="exit" presetSubtype="0" fill="hold" grpId="0" nodeType="withEffect">
                                  <p:stCondLst>
                                    <p:cond delay="500"/>
                                  </p:stCondLst>
                                  <p:childTnLst>
                                    <p:animEffect transition="out" filter="fade">
                                      <p:cBhvr>
                                        <p:cTn id="88" dur="500"/>
                                        <p:tgtEl>
                                          <p:spTgt spid="21"/>
                                        </p:tgtEl>
                                      </p:cBhvr>
                                    </p:animEffect>
                                    <p:set>
                                      <p:cBhvr>
                                        <p:cTn id="89" dur="1" fill="hold">
                                          <p:stCondLst>
                                            <p:cond delay="499"/>
                                          </p:stCondLst>
                                        </p:cTn>
                                        <p:tgtEl>
                                          <p:spTgt spid="21"/>
                                        </p:tgtEl>
                                        <p:attrNameLst>
                                          <p:attrName>style.visibility</p:attrName>
                                        </p:attrNameLst>
                                      </p:cBhvr>
                                      <p:to>
                                        <p:strVal val="hidden"/>
                                      </p:to>
                                    </p:set>
                                  </p:childTnLst>
                                </p:cTn>
                              </p:par>
                              <p:par>
                                <p:cTn id="90" presetID="10" presetClass="exit" presetSubtype="0" fill="hold" grpId="0" nodeType="withEffect">
                                  <p:stCondLst>
                                    <p:cond delay="500"/>
                                  </p:stCondLst>
                                  <p:childTnLst>
                                    <p:animEffect transition="out" filter="fade">
                                      <p:cBhvr>
                                        <p:cTn id="91" dur="500"/>
                                        <p:tgtEl>
                                          <p:spTgt spid="22"/>
                                        </p:tgtEl>
                                      </p:cBhvr>
                                    </p:animEffect>
                                    <p:set>
                                      <p:cBhvr>
                                        <p:cTn id="92" dur="1" fill="hold">
                                          <p:stCondLst>
                                            <p:cond delay="499"/>
                                          </p:stCondLst>
                                        </p:cTn>
                                        <p:tgtEl>
                                          <p:spTgt spid="22"/>
                                        </p:tgtEl>
                                        <p:attrNameLst>
                                          <p:attrName>style.visibility</p:attrName>
                                        </p:attrNameLst>
                                      </p:cBhvr>
                                      <p:to>
                                        <p:strVal val="hidden"/>
                                      </p:to>
                                    </p:set>
                                  </p:childTnLst>
                                </p:cTn>
                              </p:par>
                              <p:par>
                                <p:cTn id="93" presetID="10" presetClass="exit" presetSubtype="0" fill="hold" grpId="0" nodeType="withEffect">
                                  <p:stCondLst>
                                    <p:cond delay="500"/>
                                  </p:stCondLst>
                                  <p:childTnLst>
                                    <p:animEffect transition="out" filter="fade">
                                      <p:cBhvr>
                                        <p:cTn id="94" dur="500"/>
                                        <p:tgtEl>
                                          <p:spTgt spid="23"/>
                                        </p:tgtEl>
                                      </p:cBhvr>
                                    </p:animEffect>
                                    <p:set>
                                      <p:cBhvr>
                                        <p:cTn id="95" dur="1" fill="hold">
                                          <p:stCondLst>
                                            <p:cond delay="499"/>
                                          </p:stCondLst>
                                        </p:cTn>
                                        <p:tgtEl>
                                          <p:spTgt spid="23"/>
                                        </p:tgtEl>
                                        <p:attrNameLst>
                                          <p:attrName>style.visibility</p:attrName>
                                        </p:attrNameLst>
                                      </p:cBhvr>
                                      <p:to>
                                        <p:strVal val="hidden"/>
                                      </p:to>
                                    </p:set>
                                  </p:childTnLst>
                                </p:cTn>
                              </p:par>
                              <p:par>
                                <p:cTn id="96" presetID="10" presetClass="exit" presetSubtype="0" fill="hold" grpId="0" nodeType="withEffect">
                                  <p:stCondLst>
                                    <p:cond delay="500"/>
                                  </p:stCondLst>
                                  <p:childTnLst>
                                    <p:animEffect transition="out" filter="fade">
                                      <p:cBhvr>
                                        <p:cTn id="97" dur="500"/>
                                        <p:tgtEl>
                                          <p:spTgt spid="29"/>
                                        </p:tgtEl>
                                      </p:cBhvr>
                                    </p:animEffect>
                                    <p:set>
                                      <p:cBhvr>
                                        <p:cTn id="98" dur="1" fill="hold">
                                          <p:stCondLst>
                                            <p:cond delay="499"/>
                                          </p:stCondLst>
                                        </p:cTn>
                                        <p:tgtEl>
                                          <p:spTgt spid="29"/>
                                        </p:tgtEl>
                                        <p:attrNameLst>
                                          <p:attrName>style.visibility</p:attrName>
                                        </p:attrNameLst>
                                      </p:cBhvr>
                                      <p:to>
                                        <p:strVal val="hidden"/>
                                      </p:to>
                                    </p:set>
                                  </p:childTnLst>
                                </p:cTn>
                              </p:par>
                            </p:childTnLst>
                          </p:cTn>
                        </p:par>
                        <p:par>
                          <p:cTn id="99" fill="hold">
                            <p:stCondLst>
                              <p:cond delay="1500"/>
                            </p:stCondLst>
                            <p:childTnLst>
                              <p:par>
                                <p:cTn id="100" presetID="10" presetClass="exit" presetSubtype="0" fill="hold" nodeType="afterEffect">
                                  <p:stCondLst>
                                    <p:cond delay="0"/>
                                  </p:stCondLst>
                                  <p:childTnLst>
                                    <p:animEffect transition="out" filter="fade">
                                      <p:cBhvr>
                                        <p:cTn id="101" dur="500"/>
                                        <p:tgtEl>
                                          <p:spTgt spid="9"/>
                                        </p:tgtEl>
                                      </p:cBhvr>
                                    </p:animEffect>
                                    <p:set>
                                      <p:cBhvr>
                                        <p:cTn id="102" dur="1" fill="hold">
                                          <p:stCondLst>
                                            <p:cond delay="499"/>
                                          </p:stCondLst>
                                        </p:cTn>
                                        <p:tgtEl>
                                          <p:spTgt spid="9"/>
                                        </p:tgtEl>
                                        <p:attrNameLst>
                                          <p:attrName>style.visibility</p:attrName>
                                        </p:attrNameLst>
                                      </p:cBhvr>
                                      <p:to>
                                        <p:strVal val="hidden"/>
                                      </p:to>
                                    </p:set>
                                  </p:childTnLst>
                                </p:cTn>
                              </p:par>
                            </p:childTnLst>
                          </p:cTn>
                        </p:par>
                        <p:par>
                          <p:cTn id="103" fill="hold">
                            <p:stCondLst>
                              <p:cond delay="2000"/>
                            </p:stCondLst>
                            <p:childTnLst>
                              <p:par>
                                <p:cTn id="104" presetID="35" presetClass="path" presetSubtype="0" fill="hold" nodeType="afterEffect">
                                  <p:stCondLst>
                                    <p:cond delay="0"/>
                                  </p:stCondLst>
                                  <p:childTnLst>
                                    <p:animMotion origin="layout" path="M 0 -2.96296E-6 L -1 -2.96296E-6 " pathEditMode="relative" rAng="0" ptsTypes="AA">
                                      <p:cBhvr>
                                        <p:cTn id="105" dur="3000" fill="hold"/>
                                        <p:tgtEl>
                                          <p:spTgt spid="31"/>
                                        </p:tgtEl>
                                        <p:attrNameLst>
                                          <p:attrName>ppt_x</p:attrName>
                                          <p:attrName>ppt_y</p:attrName>
                                        </p:attrNameLst>
                                      </p:cBhvr>
                                      <p:rCtr x="-50000" y="0"/>
                                    </p:animMotion>
                                  </p:childTnLst>
                                </p:cTn>
                              </p:par>
                              <p:par>
                                <p:cTn id="106" presetID="35" presetClass="path" presetSubtype="0" fill="hold" nodeType="withEffect">
                                  <p:stCondLst>
                                    <p:cond delay="0"/>
                                  </p:stCondLst>
                                  <p:childTnLst>
                                    <p:animMotion origin="layout" path="M 2.5E-6 -1.11111E-6 L -1 -1.11111E-6 " pathEditMode="relative" rAng="0" ptsTypes="AA">
                                      <p:cBhvr>
                                        <p:cTn id="107" dur="3000" fill="hold"/>
                                        <p:tgtEl>
                                          <p:spTgt spid="34"/>
                                        </p:tgtEl>
                                        <p:attrNameLst>
                                          <p:attrName>ppt_x</p:attrName>
                                          <p:attrName>ppt_y</p:attrName>
                                        </p:attrNameLst>
                                      </p:cBhvr>
                                      <p:rCtr x="-50000" y="0"/>
                                    </p:animMotion>
                                  </p:childTnLst>
                                </p:cTn>
                              </p:par>
                              <p:par>
                                <p:cTn id="108" presetID="35" presetClass="path" presetSubtype="0" fill="hold" nodeType="withEffect">
                                  <p:stCondLst>
                                    <p:cond delay="0"/>
                                  </p:stCondLst>
                                  <p:childTnLst>
                                    <p:animMotion origin="layout" path="M -1.875E-6 1.11022E-16 L -1 1.11022E-16 " pathEditMode="relative" rAng="0" ptsTypes="AA">
                                      <p:cBhvr>
                                        <p:cTn id="109" dur="3000" fill="hold"/>
                                        <p:tgtEl>
                                          <p:spTgt spid="30"/>
                                        </p:tgtEl>
                                        <p:attrNameLst>
                                          <p:attrName>ppt_x</p:attrName>
                                          <p:attrName>ppt_y</p:attrName>
                                        </p:attrNameLst>
                                      </p:cBhvr>
                                      <p:rCtr x="-50000" y="0"/>
                                    </p:animMotion>
                                  </p:childTnLst>
                                </p:cTn>
                              </p:par>
                            </p:childTnLst>
                          </p:cTn>
                        </p:par>
                      </p:childTnLst>
                    </p:cTn>
                  </p:par>
                </p:childTnLst>
              </p:cTn>
              <p:nextCondLst>
                <p:cond evt="onClick" delay="0">
                  <p:tgtEl>
                    <p:spTgt spid="20"/>
                  </p:tgtEl>
                </p:cond>
              </p:nextCondLst>
            </p:seq>
          </p:childTnLst>
        </p:cTn>
      </p:par>
    </p:tnLst>
    <p:bldLst>
      <p:bldP spid="19" grpId="0" animBg="1"/>
      <p:bldP spid="19" grpId="1" animBg="1"/>
      <p:bldP spid="20" grpId="0" animBg="1"/>
      <p:bldP spid="20" grpId="1" animBg="1"/>
      <p:bldP spid="21" grpId="0" animBg="1"/>
      <p:bldP spid="21" grpId="1" animBg="1"/>
      <p:bldP spid="22" grpId="0" animBg="1"/>
      <p:bldP spid="22" grpId="1" animBg="1"/>
      <p:bldP spid="23" grpId="0" animBg="1"/>
      <p:bldP spid="23" grpId="1" animBg="1"/>
      <p:bldP spid="29" grpId="0"/>
      <p:bldP spid="29" grpId="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A771E4F9-3621-4EF0-8FFB-115BC918F0F9}"/>
              </a:ext>
            </a:extLst>
          </p:cNvPr>
          <p:cNvGrpSpPr/>
          <p:nvPr/>
        </p:nvGrpSpPr>
        <p:grpSpPr>
          <a:xfrm>
            <a:off x="0" y="4930"/>
            <a:ext cx="18288000" cy="5138546"/>
            <a:chOff x="-19812000" y="181103"/>
            <a:chExt cx="24384000" cy="6851394"/>
          </a:xfrm>
        </p:grpSpPr>
        <p:pic>
          <p:nvPicPr>
            <p:cNvPr id="32" name="Picture 31">
              <a:extLst>
                <a:ext uri="{FF2B5EF4-FFF2-40B4-BE49-F238E27FC236}">
                  <a16:creationId xmlns:a16="http://schemas.microsoft.com/office/drawing/2014/main" id="{35CB0125-D3AC-4EAA-805B-8C88E39541EE}"/>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flipH="1">
              <a:off x="-19812000" y="181103"/>
              <a:ext cx="12192000" cy="6851394"/>
            </a:xfrm>
            <a:prstGeom prst="rect">
              <a:avLst/>
            </a:prstGeom>
          </p:spPr>
        </p:pic>
        <p:pic>
          <p:nvPicPr>
            <p:cNvPr id="33" name="Picture 32">
              <a:extLst>
                <a:ext uri="{FF2B5EF4-FFF2-40B4-BE49-F238E27FC236}">
                  <a16:creationId xmlns:a16="http://schemas.microsoft.com/office/drawing/2014/main" id="{0B04F04D-57C6-472E-BA7F-CA90CF091807}"/>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flipH="1">
              <a:off x="-7620000" y="181103"/>
              <a:ext cx="12192000" cy="6851394"/>
            </a:xfrm>
            <a:prstGeom prst="rect">
              <a:avLst/>
            </a:prstGeom>
          </p:spPr>
        </p:pic>
      </p:grpSp>
      <p:pic>
        <p:nvPicPr>
          <p:cNvPr id="30" name="CAUDI">
            <a:extLst>
              <a:ext uri="{FF2B5EF4-FFF2-40B4-BE49-F238E27FC236}">
                <a16:creationId xmlns:a16="http://schemas.microsoft.com/office/drawing/2014/main" id="{C3B0B4C0-EF19-4ECD-A454-77453237E8FD}"/>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2148399" y="2898936"/>
            <a:ext cx="2992745" cy="2111320"/>
          </a:xfrm>
          <a:prstGeom prst="rect">
            <a:avLst/>
          </a:prstGeom>
        </p:spPr>
      </p:pic>
      <p:sp>
        <p:nvSpPr>
          <p:cNvPr id="3" name="Content Placeholder 2"/>
          <p:cNvSpPr>
            <a:spLocks noGrp="1"/>
          </p:cNvSpPr>
          <p:nvPr>
            <p:ph idx="1"/>
          </p:nvPr>
        </p:nvSpPr>
        <p:spPr/>
        <p:txBody>
          <a:bodyPr/>
          <a:lstStyle/>
          <a:p>
            <a:endParaRPr lang="en-US"/>
          </a:p>
        </p:txBody>
      </p:sp>
      <p:pic>
        <p:nvPicPr>
          <p:cNvPr id="8" name="ngdung">
            <a:extLst>
              <a:ext uri="{FF2B5EF4-FFF2-40B4-BE49-F238E27FC236}">
                <a16:creationId xmlns:a16="http://schemas.microsoft.com/office/drawing/2014/main" id="{97351C5B-F110-4AF2-BF84-EDE3C290C3F1}"/>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04054" y="3231160"/>
            <a:ext cx="2280557" cy="1557620"/>
          </a:xfrm>
          <a:prstGeom prst="rect">
            <a:avLst/>
          </a:prstGeom>
        </p:spPr>
      </p:pic>
      <p:pic>
        <p:nvPicPr>
          <p:cNvPr id="9" name="CAUDI">
            <a:extLst>
              <a:ext uri="{FF2B5EF4-FFF2-40B4-BE49-F238E27FC236}">
                <a16:creationId xmlns:a16="http://schemas.microsoft.com/office/drawing/2014/main" id="{C3B0B4C0-EF19-4ECD-A454-77453237E8FD}"/>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5141309" y="2937566"/>
            <a:ext cx="2309195" cy="2180907"/>
          </a:xfrm>
          <a:prstGeom prst="rect">
            <a:avLst/>
          </a:prstGeom>
        </p:spPr>
      </p:pic>
      <p:sp>
        <p:nvSpPr>
          <p:cNvPr id="19" name="Rectangle 18"/>
          <p:cNvSpPr/>
          <p:nvPr/>
        </p:nvSpPr>
        <p:spPr>
          <a:xfrm>
            <a:off x="539305" y="414533"/>
            <a:ext cx="7875638" cy="1642000"/>
          </a:xfrm>
          <a:prstGeom prst="rect">
            <a:avLst/>
          </a:prstGeom>
          <a:solidFill>
            <a:schemeClr val="dk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dirty="0">
              <a:ln>
                <a:noFill/>
              </a:ln>
              <a:solidFill>
                <a:prstClr val="white"/>
              </a:solidFill>
              <a:effectLst/>
              <a:uLnTx/>
              <a:uFillTx/>
              <a:latin typeface="Calibri" panose="020F0502020204030204"/>
              <a:ea typeface="+mn-ea"/>
              <a:cs typeface="+mn-cs"/>
              <a:sym typeface="Arial"/>
            </a:endParaRPr>
          </a:p>
        </p:txBody>
      </p:sp>
      <p:sp>
        <p:nvSpPr>
          <p:cNvPr id="20" name="Rectangle 19"/>
          <p:cNvSpPr/>
          <p:nvPr/>
        </p:nvSpPr>
        <p:spPr>
          <a:xfrm>
            <a:off x="4268812" y="3840924"/>
            <a:ext cx="3954279" cy="759409"/>
          </a:xfrm>
          <a:prstGeom prst="rect">
            <a:avLst/>
          </a:prstGeom>
          <a:solidFill>
            <a:schemeClr val="dk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defTabSz="685800">
              <a:buClrTx/>
            </a:pPr>
            <a:endParaRPr kumimoji="0" lang="en-US" sz="2400" b="0"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endParaRPr>
          </a:p>
          <a:p>
            <a:pPr defTabSz="685800">
              <a:buClrTx/>
            </a:pPr>
            <a:r>
              <a:rPr kumimoji="0" lang="en-US" sz="2400" b="0"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rPr>
              <a:t>D. </a:t>
            </a:r>
            <a:r>
              <a:rPr lang="vi-VN" sz="2400">
                <a:latin typeface="Times New Roman" panose="02020603050405020304" pitchFamily="18" charset="0"/>
                <a:cs typeface="Times New Roman" panose="02020603050405020304" pitchFamily="18" charset="0"/>
              </a:rPr>
              <a:t>Tất cả các đáp án trên</a:t>
            </a:r>
            <a:endParaRPr lang="en-US" sz="2400">
              <a:latin typeface="Times New Roman" panose="02020603050405020304" pitchFamily="18" charset="0"/>
              <a:cs typeface="Times New Roman" panose="02020603050405020304" pitchFamily="18" charset="0"/>
            </a:endParaRPr>
          </a:p>
          <a:p>
            <a:pPr marL="0" marR="0" lvl="0" indent="0" algn="l" defTabSz="685800" rtl="0" eaLnBrk="1" fontAlgn="auto" latinLnBrk="0" hangingPunct="1">
              <a:lnSpc>
                <a:spcPct val="100000"/>
              </a:lnSpc>
              <a:spcBef>
                <a:spcPts val="0"/>
              </a:spcBef>
              <a:spcAft>
                <a:spcPts val="0"/>
              </a:spcAft>
              <a:buClrTx/>
              <a:buSzTx/>
              <a:buFont typeface="Arial"/>
              <a:buNone/>
              <a:tabLst/>
              <a:defRPr/>
            </a:pPr>
            <a:endParaRPr kumimoji="0" lang="en-US" sz="2400" b="0" i="0" u="none" strike="noStrike" kern="1200" cap="none" spc="0" normalizeH="0" baseline="0" noProof="0" dirty="0">
              <a:ln>
                <a:noFill/>
              </a:ln>
              <a:solidFill>
                <a:prstClr val="white"/>
              </a:solidFill>
              <a:effectLst/>
              <a:uLnTx/>
              <a:uFillTx/>
              <a:latin typeface="Times New Roman" panose="02020603050405020304" pitchFamily="18" charset="0"/>
              <a:cs typeface="Times New Roman" panose="02020603050405020304" pitchFamily="18" charset="0"/>
              <a:sym typeface="Arial"/>
            </a:endParaRPr>
          </a:p>
        </p:txBody>
      </p:sp>
      <p:sp>
        <p:nvSpPr>
          <p:cNvPr id="21" name="Rectangle 20"/>
          <p:cNvSpPr/>
          <p:nvPr/>
        </p:nvSpPr>
        <p:spPr>
          <a:xfrm>
            <a:off x="555971" y="3752669"/>
            <a:ext cx="3512852" cy="830144"/>
          </a:xfrm>
          <a:prstGeom prst="rect">
            <a:avLst/>
          </a:prstGeom>
          <a:solidFill>
            <a:schemeClr val="dk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lvl="0"/>
            <a:r>
              <a:rPr kumimoji="0" lang="en-US" sz="2400" b="0"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rPr>
              <a:t>C. </a:t>
            </a:r>
            <a:r>
              <a:rPr lang="vi-VN" sz="2400">
                <a:latin typeface="Times New Roman" panose="02020603050405020304" pitchFamily="18" charset="0"/>
                <a:cs typeface="Times New Roman" panose="02020603050405020304" pitchFamily="18" charset="0"/>
              </a:rPr>
              <a:t>Ngay lập tức chuyển đổi trạng thái tinh thần từ căm hận sang yêu mến.</a:t>
            </a:r>
            <a:endParaRPr kumimoji="0" lang="en-US" sz="2400" b="0"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endParaRPr>
          </a:p>
        </p:txBody>
      </p:sp>
      <p:sp>
        <p:nvSpPr>
          <p:cNvPr id="22" name="Rectangle 21"/>
          <p:cNvSpPr/>
          <p:nvPr/>
        </p:nvSpPr>
        <p:spPr>
          <a:xfrm>
            <a:off x="4252146" y="2377377"/>
            <a:ext cx="4162797" cy="1307489"/>
          </a:xfrm>
          <a:prstGeom prst="rect">
            <a:avLst/>
          </a:prstGeom>
          <a:solidFill>
            <a:schemeClr val="dk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lvl="0"/>
            <a:r>
              <a:rPr kumimoji="0" lang="en-US" sz="2400" b="0"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rPr>
              <a:t>B. </a:t>
            </a:r>
            <a:r>
              <a:rPr lang="vi-VN" sz="2400">
                <a:latin typeface="Times New Roman" panose="02020603050405020304" pitchFamily="18" charset="0"/>
                <a:cs typeface="Times New Roman" panose="02020603050405020304" pitchFamily="18" charset="0"/>
              </a:rPr>
              <a:t>Dễ dàng tạo cảm giác và không khí thân thiện giữa mọi người, kéo những điều tốt đẹp, tươi sáng đến gần ta hơn</a:t>
            </a:r>
            <a:endParaRPr kumimoji="0" lang="en-US" sz="2400" b="0"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endParaRPr>
          </a:p>
        </p:txBody>
      </p:sp>
      <p:sp>
        <p:nvSpPr>
          <p:cNvPr id="23" name="Rectangle 22"/>
          <p:cNvSpPr/>
          <p:nvPr/>
        </p:nvSpPr>
        <p:spPr>
          <a:xfrm>
            <a:off x="539305" y="2372782"/>
            <a:ext cx="3512852" cy="759409"/>
          </a:xfrm>
          <a:prstGeom prst="rect">
            <a:avLst/>
          </a:prstGeom>
          <a:solidFill>
            <a:schemeClr val="dk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lvl="0"/>
            <a:r>
              <a:rPr kumimoji="0" lang="en-US" sz="2400" b="0"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rPr>
              <a:t>A. </a:t>
            </a:r>
            <a:r>
              <a:rPr lang="vi-VN" sz="2400">
                <a:latin typeface="Times New Roman" panose="02020603050405020304" pitchFamily="18" charset="0"/>
                <a:cs typeface="Times New Roman" panose="02020603050405020304" pitchFamily="18" charset="0"/>
              </a:rPr>
              <a:t>Giúp chúng ta có thể ra đi thanh thản lúc cuối đời.</a:t>
            </a:r>
            <a:endParaRPr kumimoji="0" lang="en-US" sz="2400" b="0"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endParaRPr>
          </a:p>
        </p:txBody>
      </p:sp>
      <p:pic>
        <p:nvPicPr>
          <p:cNvPr id="24" name="Picture 6" descr="Káº¿t quáº£ hÃ¬nh áº£nh cho right wrong tick icon"/>
          <p:cNvPicPr>
            <a:picLocks noChangeAspect="1" noChangeArrowheads="1"/>
          </p:cNvPicPr>
          <p:nvPr/>
        </p:nvPicPr>
        <p:blipFill rotWithShape="1">
          <a:blip r:embed="rId9" cstate="print">
            <a:clrChange>
              <a:clrFrom>
                <a:srgbClr val="FFFFFF"/>
              </a:clrFrom>
              <a:clrTo>
                <a:srgbClr val="FFFFFF">
                  <a:alpha val="0"/>
                </a:srgbClr>
              </a:clrTo>
            </a:clrChange>
            <a:extLst>
              <a:ext uri="{28A0092B-C50C-407E-A947-70E740481C1C}">
                <a14:useLocalDpi xmlns:a14="http://schemas.microsoft.com/office/drawing/2010/main" val="0"/>
              </a:ext>
            </a:extLst>
          </a:blip>
          <a:srcRect l="5167" t="18657" r="55100" b="30178"/>
          <a:stretch/>
        </p:blipFill>
        <p:spPr bwMode="auto">
          <a:xfrm>
            <a:off x="3212988" y="2313071"/>
            <a:ext cx="819150" cy="830145"/>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6" descr="Káº¿t quáº£ hÃ¬nh áº£nh cho right wrong tick icon"/>
          <p:cNvPicPr>
            <a:picLocks noChangeAspect="1" noChangeArrowheads="1"/>
          </p:cNvPicPr>
          <p:nvPr/>
        </p:nvPicPr>
        <p:blipFill rotWithShape="1">
          <a:blip r:embed="rId9" cstate="print">
            <a:clrChange>
              <a:clrFrom>
                <a:srgbClr val="FFFFFF"/>
              </a:clrFrom>
              <a:clrTo>
                <a:srgbClr val="FFFFFF">
                  <a:alpha val="0"/>
                </a:srgbClr>
              </a:clrTo>
            </a:clrChange>
            <a:extLst>
              <a:ext uri="{28A0092B-C50C-407E-A947-70E740481C1C}">
                <a14:useLocalDpi xmlns:a14="http://schemas.microsoft.com/office/drawing/2010/main" val="0"/>
              </a:ext>
            </a:extLst>
          </a:blip>
          <a:srcRect l="5167" t="18657" r="55100" b="30178"/>
          <a:stretch/>
        </p:blipFill>
        <p:spPr bwMode="auto">
          <a:xfrm>
            <a:off x="7595793" y="2579304"/>
            <a:ext cx="819150" cy="830145"/>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6" descr="Káº¿t quáº£ hÃ¬nh áº£nh cho right wrong tick icon"/>
          <p:cNvPicPr>
            <a:picLocks noChangeAspect="1" noChangeArrowheads="1"/>
          </p:cNvPicPr>
          <p:nvPr/>
        </p:nvPicPr>
        <p:blipFill rotWithShape="1">
          <a:blip r:embed="rId9" cstate="print">
            <a:clrChange>
              <a:clrFrom>
                <a:srgbClr val="FFFFFF"/>
              </a:clrFrom>
              <a:clrTo>
                <a:srgbClr val="FFFFFF">
                  <a:alpha val="0"/>
                </a:srgbClr>
              </a:clrTo>
            </a:clrChange>
            <a:extLst>
              <a:ext uri="{28A0092B-C50C-407E-A947-70E740481C1C}">
                <a14:useLocalDpi xmlns:a14="http://schemas.microsoft.com/office/drawing/2010/main" val="0"/>
              </a:ext>
            </a:extLst>
          </a:blip>
          <a:srcRect l="5167" t="18657" r="55100" b="30178"/>
          <a:stretch/>
        </p:blipFill>
        <p:spPr bwMode="auto">
          <a:xfrm>
            <a:off x="3231449" y="3806471"/>
            <a:ext cx="819150" cy="830145"/>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6" descr="Káº¿t quáº£ hÃ¬nh áº£nh cho right wrong tick icon"/>
          <p:cNvPicPr>
            <a:picLocks noChangeAspect="1" noChangeArrowheads="1"/>
          </p:cNvPicPr>
          <p:nvPr/>
        </p:nvPicPr>
        <p:blipFill rotWithShape="1">
          <a:blip r:embed="rId10" cstate="print">
            <a:clrChange>
              <a:clrFrom>
                <a:srgbClr val="FFFFFF"/>
              </a:clrFrom>
              <a:clrTo>
                <a:srgbClr val="FFFFFF">
                  <a:alpha val="0"/>
                </a:srgbClr>
              </a:clrTo>
            </a:clrChange>
            <a:extLst>
              <a:ext uri="{28A0092B-C50C-407E-A947-70E740481C1C}">
                <a14:useLocalDpi xmlns:a14="http://schemas.microsoft.com/office/drawing/2010/main" val="0"/>
              </a:ext>
            </a:extLst>
          </a:blip>
          <a:srcRect l="47149" t="18843" r="5517" b="28298"/>
          <a:stretch/>
        </p:blipFill>
        <p:spPr bwMode="auto">
          <a:xfrm>
            <a:off x="7245704" y="3840924"/>
            <a:ext cx="1004699" cy="883003"/>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2"/>
          <p:cNvPicPr>
            <a:picLocks noChangeAspect="1" noChangeArrowheads="1"/>
          </p:cNvPicPr>
          <p:nvPr/>
        </p:nvPicPr>
        <p:blipFill>
          <a:blip r:embed="rId11">
            <a:extLst>
              <a:ext uri="{28A0092B-C50C-407E-A947-70E740481C1C}">
                <a14:useLocalDpi xmlns:a14="http://schemas.microsoft.com/office/drawing/2010/main" val="0"/>
              </a:ext>
            </a:extLst>
          </a:blip>
          <a:stretch>
            <a:fillRect/>
          </a:stretch>
        </p:blipFill>
        <p:spPr bwMode="auto">
          <a:xfrm>
            <a:off x="3623681" y="1056395"/>
            <a:ext cx="3323555" cy="3323555"/>
          </a:xfrm>
          <a:prstGeom prst="rect">
            <a:avLst/>
          </a:prstGeom>
          <a:noFill/>
          <a:extLst>
            <a:ext uri="{909E8E84-426E-40DD-AFC4-6F175D3DCCD1}">
              <a14:hiddenFill xmlns:a14="http://schemas.microsoft.com/office/drawing/2010/main">
                <a:solidFill>
                  <a:srgbClr val="FFFFFF"/>
                </a:solidFill>
              </a14:hiddenFill>
            </a:ext>
          </a:extLst>
        </p:spPr>
      </p:pic>
      <p:sp>
        <p:nvSpPr>
          <p:cNvPr id="29" name="TextBox 28"/>
          <p:cNvSpPr txBox="1"/>
          <p:nvPr/>
        </p:nvSpPr>
        <p:spPr>
          <a:xfrm>
            <a:off x="602158" y="474698"/>
            <a:ext cx="6848345" cy="1077218"/>
          </a:xfrm>
          <a:prstGeom prst="rect">
            <a:avLst/>
          </a:prstGeom>
          <a:noFill/>
        </p:spPr>
        <p:txBody>
          <a:bodyPr wrap="square" rtlCol="0">
            <a:spAutoFit/>
          </a:bodyPr>
          <a:lstStyle/>
          <a:p>
            <a:r>
              <a:rPr lang="en-US" sz="3200" b="1">
                <a:solidFill>
                  <a:schemeClr val="bg1"/>
                </a:solidFill>
                <a:latin typeface="Times New Roman" panose="02020603050405020304" pitchFamily="18" charset="0"/>
                <a:cs typeface="Times New Roman" panose="02020603050405020304" pitchFamily="18" charset="0"/>
              </a:rPr>
              <a:t>Câu 9:</a:t>
            </a:r>
            <a:r>
              <a:rPr lang="en-US" sz="3200">
                <a:solidFill>
                  <a:schemeClr val="bg1"/>
                </a:solidFill>
                <a:latin typeface="Times New Roman" panose="02020603050405020304" pitchFamily="18" charset="0"/>
                <a:cs typeface="Times New Roman" panose="02020603050405020304" pitchFamily="18" charset="0"/>
              </a:rPr>
              <a:t> Tác giả cho rằng một nụ cười tươi có tác dụng gì?</a:t>
            </a:r>
          </a:p>
        </p:txBody>
      </p:sp>
      <p:pic>
        <p:nvPicPr>
          <p:cNvPr id="35" name="Picture 12" descr="Káº¿t quáº£ hÃ¬nh áº£nh cho win text gif"/>
          <p:cNvPicPr>
            <a:picLocks noChangeAspect="1" noChangeArrowheads="1" noCrop="1"/>
          </p:cNvPicPr>
          <p:nvPr/>
        </p:nvPicPr>
        <p:blipFill>
          <a:blip r:embed="rId12">
            <a:extLst>
              <a:ext uri="{28A0092B-C50C-407E-A947-70E740481C1C}">
                <a14:useLocalDpi xmlns:a14="http://schemas.microsoft.com/office/drawing/2010/main" val="0"/>
              </a:ext>
            </a:extLst>
          </a:blip>
          <a:srcRect/>
          <a:stretch>
            <a:fillRect/>
          </a:stretch>
        </p:blipFill>
        <p:spPr bwMode="auto">
          <a:xfrm>
            <a:off x="2349345" y="909085"/>
            <a:ext cx="3638119" cy="363811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0720150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1"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randombar(horizontal)">
                                      <p:cBhvr>
                                        <p:cTn id="7" dur="500"/>
                                        <p:tgtEl>
                                          <p:spTgt spid="19"/>
                                        </p:tgtEl>
                                      </p:cBhvr>
                                    </p:animEffect>
                                  </p:childTnLst>
                                </p:cTn>
                              </p:par>
                              <p:par>
                                <p:cTn id="8" presetID="14" presetClass="entr" presetSubtype="10" fill="hold" grpId="1" nodeType="with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randombar(horizontal)">
                                      <p:cBhvr>
                                        <p:cTn id="10" dur="500"/>
                                        <p:tgtEl>
                                          <p:spTgt spid="20"/>
                                        </p:tgtEl>
                                      </p:cBhvr>
                                    </p:animEffect>
                                  </p:childTnLst>
                                </p:cTn>
                              </p:par>
                              <p:par>
                                <p:cTn id="11" presetID="14" presetClass="entr" presetSubtype="10" fill="hold" grpId="1" nodeType="with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randombar(horizontal)">
                                      <p:cBhvr>
                                        <p:cTn id="13" dur="500"/>
                                        <p:tgtEl>
                                          <p:spTgt spid="21"/>
                                        </p:tgtEl>
                                      </p:cBhvr>
                                    </p:animEffect>
                                  </p:childTnLst>
                                </p:cTn>
                              </p:par>
                              <p:par>
                                <p:cTn id="14" presetID="14" presetClass="entr" presetSubtype="10" fill="hold" grpId="1" nodeType="withEffect">
                                  <p:stCondLst>
                                    <p:cond delay="0"/>
                                  </p:stCondLst>
                                  <p:childTnLst>
                                    <p:set>
                                      <p:cBhvr>
                                        <p:cTn id="15" dur="1" fill="hold">
                                          <p:stCondLst>
                                            <p:cond delay="0"/>
                                          </p:stCondLst>
                                        </p:cTn>
                                        <p:tgtEl>
                                          <p:spTgt spid="22"/>
                                        </p:tgtEl>
                                        <p:attrNameLst>
                                          <p:attrName>style.visibility</p:attrName>
                                        </p:attrNameLst>
                                      </p:cBhvr>
                                      <p:to>
                                        <p:strVal val="visible"/>
                                      </p:to>
                                    </p:set>
                                    <p:animEffect transition="in" filter="randombar(horizontal)">
                                      <p:cBhvr>
                                        <p:cTn id="16" dur="500"/>
                                        <p:tgtEl>
                                          <p:spTgt spid="22"/>
                                        </p:tgtEl>
                                      </p:cBhvr>
                                    </p:animEffect>
                                  </p:childTnLst>
                                </p:cTn>
                              </p:par>
                              <p:par>
                                <p:cTn id="17" presetID="14" presetClass="entr" presetSubtype="10" fill="hold" grpId="1" nodeType="with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randombar(horizontal)">
                                      <p:cBhvr>
                                        <p:cTn id="19" dur="500"/>
                                        <p:tgtEl>
                                          <p:spTgt spid="23"/>
                                        </p:tgtEl>
                                      </p:cBhvr>
                                    </p:animEffect>
                                  </p:childTnLst>
                                </p:cTn>
                              </p:par>
                              <p:par>
                                <p:cTn id="20" presetID="14" presetClass="entr" presetSubtype="10" fill="hold" grpId="1" nodeType="with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randombar(horizontal)">
                                      <p:cBhvr>
                                        <p:cTn id="22"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3" restart="whenNotActive" fill="hold" evtFilter="cancelBubble" nodeType="interactiveSeq">
                <p:stCondLst>
                  <p:cond evt="onClick" delay="0">
                    <p:tgtEl>
                      <p:spTgt spid="21"/>
                    </p:tgtEl>
                  </p:cond>
                </p:stCondLst>
                <p:endSync evt="end" delay="0">
                  <p:rtn val="all"/>
                </p:endSync>
                <p:childTnLst>
                  <p:par>
                    <p:cTn id="24" fill="hold">
                      <p:stCondLst>
                        <p:cond delay="0"/>
                      </p:stCondLst>
                      <p:childTnLst>
                        <p:par>
                          <p:cTn id="25" fill="hold">
                            <p:stCondLst>
                              <p:cond delay="0"/>
                            </p:stCondLst>
                            <p:childTnLst>
                              <p:par>
                                <p:cTn id="26" presetID="1" presetClass="entr" presetSubtype="0" fill="hold" nodeType="clickEffect">
                                  <p:stCondLst>
                                    <p:cond delay="0"/>
                                  </p:stCondLst>
                                  <p:childTnLst>
                                    <p:set>
                                      <p:cBhvr>
                                        <p:cTn id="27" dur="1" fill="hold">
                                          <p:stCondLst>
                                            <p:cond delay="0"/>
                                          </p:stCondLst>
                                        </p:cTn>
                                        <p:tgtEl>
                                          <p:spTgt spid="26"/>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2" name="Am-thanh-tra-loi-sai-www_nhacchuongvui_com.wav"/>
                                        </p:tgtEl>
                                      </p:cMediaNode>
                                    </p:audio>
                                  </p:subTnLst>
                                </p:cTn>
                              </p:par>
                            </p:childTnLst>
                          </p:cTn>
                        </p:par>
                        <p:par>
                          <p:cTn id="28" fill="hold">
                            <p:stCondLst>
                              <p:cond delay="0"/>
                            </p:stCondLst>
                            <p:childTnLst>
                              <p:par>
                                <p:cTn id="29" presetID="1" presetClass="entr" presetSubtype="0" fill="hold" nodeType="afterEffect">
                                  <p:stCondLst>
                                    <p:cond delay="1500"/>
                                  </p:stCondLst>
                                  <p:childTnLst>
                                    <p:set>
                                      <p:cBhvr>
                                        <p:cTn id="30" dur="1" fill="hold">
                                          <p:stCondLst>
                                            <p:cond delay="0"/>
                                          </p:stCondLst>
                                        </p:cTn>
                                        <p:tgtEl>
                                          <p:spTgt spid="28"/>
                                        </p:tgtEl>
                                        <p:attrNameLst>
                                          <p:attrName>style.visibility</p:attrName>
                                        </p:attrNameLst>
                                      </p:cBhvr>
                                      <p:to>
                                        <p:strVal val="visible"/>
                                      </p:to>
                                    </p:set>
                                  </p:childTnLst>
                                </p:cTn>
                              </p:par>
                            </p:childTnLst>
                          </p:cTn>
                        </p:par>
                        <p:par>
                          <p:cTn id="31" fill="hold">
                            <p:stCondLst>
                              <p:cond delay="1500"/>
                            </p:stCondLst>
                            <p:childTnLst>
                              <p:par>
                                <p:cTn id="32" presetID="10" presetClass="exit" presetSubtype="0" fill="hold" nodeType="afterEffect">
                                  <p:stCondLst>
                                    <p:cond delay="900"/>
                                  </p:stCondLst>
                                  <p:childTnLst>
                                    <p:animEffect transition="out" filter="fade">
                                      <p:cBhvr>
                                        <p:cTn id="33" dur="500"/>
                                        <p:tgtEl>
                                          <p:spTgt spid="28"/>
                                        </p:tgtEl>
                                      </p:cBhvr>
                                    </p:animEffect>
                                    <p:set>
                                      <p:cBhvr>
                                        <p:cTn id="34" dur="1" fill="hold">
                                          <p:stCondLst>
                                            <p:cond delay="499"/>
                                          </p:stCondLst>
                                        </p:cTn>
                                        <p:tgtEl>
                                          <p:spTgt spid="28"/>
                                        </p:tgtEl>
                                        <p:attrNameLst>
                                          <p:attrName>style.visibility</p:attrName>
                                        </p:attrNameLst>
                                      </p:cBhvr>
                                      <p:to>
                                        <p:strVal val="hidden"/>
                                      </p:to>
                                    </p:set>
                                  </p:childTnLst>
                                </p:cTn>
                              </p:par>
                            </p:childTnLst>
                          </p:cTn>
                        </p:par>
                      </p:childTnLst>
                    </p:cTn>
                  </p:par>
                </p:childTnLst>
              </p:cTn>
              <p:nextCondLst>
                <p:cond evt="onClick" delay="0">
                  <p:tgtEl>
                    <p:spTgt spid="21"/>
                  </p:tgtEl>
                </p:cond>
              </p:nextCondLst>
            </p:seq>
            <p:seq concurrent="1" nextAc="seek">
              <p:cTn id="35" restart="whenNotActive" fill="hold" evtFilter="cancelBubble" nodeType="interactiveSeq">
                <p:stCondLst>
                  <p:cond evt="onClick" delay="0">
                    <p:tgtEl>
                      <p:spTgt spid="23"/>
                    </p:tgtEl>
                  </p:cond>
                </p:stCondLst>
                <p:endSync evt="end" delay="0">
                  <p:rtn val="all"/>
                </p:endSync>
                <p:childTnLst>
                  <p:par>
                    <p:cTn id="36" fill="hold">
                      <p:stCondLst>
                        <p:cond delay="0"/>
                      </p:stCondLst>
                      <p:childTnLst>
                        <p:par>
                          <p:cTn id="37" fill="hold">
                            <p:stCondLst>
                              <p:cond delay="0"/>
                            </p:stCondLst>
                            <p:childTnLst>
                              <p:par>
                                <p:cTn id="38" presetID="1" presetClass="entr" presetSubtype="0" fill="hold" nodeType="clickEffect">
                                  <p:stCondLst>
                                    <p:cond delay="0"/>
                                  </p:stCondLst>
                                  <p:childTnLst>
                                    <p:set>
                                      <p:cBhvr>
                                        <p:cTn id="39" dur="1" fill="hold">
                                          <p:stCondLst>
                                            <p:cond delay="0"/>
                                          </p:stCondLst>
                                        </p:cTn>
                                        <p:tgtEl>
                                          <p:spTgt spid="24"/>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2" name="Am-thanh-tra-loi-sai-www_nhacchuongvui_com.wav"/>
                                        </p:tgtEl>
                                      </p:cMediaNode>
                                    </p:audio>
                                  </p:subTnLst>
                                </p:cTn>
                              </p:par>
                            </p:childTnLst>
                          </p:cTn>
                        </p:par>
                        <p:par>
                          <p:cTn id="40" fill="hold">
                            <p:stCondLst>
                              <p:cond delay="0"/>
                            </p:stCondLst>
                            <p:childTnLst>
                              <p:par>
                                <p:cTn id="41" presetID="1" presetClass="entr" presetSubtype="0" fill="hold" nodeType="afterEffect">
                                  <p:stCondLst>
                                    <p:cond delay="1500"/>
                                  </p:stCondLst>
                                  <p:childTnLst>
                                    <p:set>
                                      <p:cBhvr>
                                        <p:cTn id="42" dur="1" fill="hold">
                                          <p:stCondLst>
                                            <p:cond delay="0"/>
                                          </p:stCondLst>
                                        </p:cTn>
                                        <p:tgtEl>
                                          <p:spTgt spid="28"/>
                                        </p:tgtEl>
                                        <p:attrNameLst>
                                          <p:attrName>style.visibility</p:attrName>
                                        </p:attrNameLst>
                                      </p:cBhvr>
                                      <p:to>
                                        <p:strVal val="visible"/>
                                      </p:to>
                                    </p:set>
                                  </p:childTnLst>
                                </p:cTn>
                              </p:par>
                            </p:childTnLst>
                          </p:cTn>
                        </p:par>
                        <p:par>
                          <p:cTn id="43" fill="hold">
                            <p:stCondLst>
                              <p:cond delay="1500"/>
                            </p:stCondLst>
                            <p:childTnLst>
                              <p:par>
                                <p:cTn id="44" presetID="10" presetClass="exit" presetSubtype="0" fill="hold" nodeType="afterEffect">
                                  <p:stCondLst>
                                    <p:cond delay="1100"/>
                                  </p:stCondLst>
                                  <p:childTnLst>
                                    <p:animEffect transition="out" filter="fade">
                                      <p:cBhvr>
                                        <p:cTn id="45" dur="500"/>
                                        <p:tgtEl>
                                          <p:spTgt spid="28"/>
                                        </p:tgtEl>
                                      </p:cBhvr>
                                    </p:animEffect>
                                    <p:set>
                                      <p:cBhvr>
                                        <p:cTn id="46" dur="1" fill="hold">
                                          <p:stCondLst>
                                            <p:cond delay="499"/>
                                          </p:stCondLst>
                                        </p:cTn>
                                        <p:tgtEl>
                                          <p:spTgt spid="28"/>
                                        </p:tgtEl>
                                        <p:attrNameLst>
                                          <p:attrName>style.visibility</p:attrName>
                                        </p:attrNameLst>
                                      </p:cBhvr>
                                      <p:to>
                                        <p:strVal val="hidden"/>
                                      </p:to>
                                    </p:set>
                                  </p:childTnLst>
                                </p:cTn>
                              </p:par>
                            </p:childTnLst>
                          </p:cTn>
                        </p:par>
                      </p:childTnLst>
                    </p:cTn>
                  </p:par>
                </p:childTnLst>
              </p:cTn>
              <p:nextCondLst>
                <p:cond evt="onClick" delay="0">
                  <p:tgtEl>
                    <p:spTgt spid="23"/>
                  </p:tgtEl>
                </p:cond>
              </p:nextCondLst>
            </p:seq>
            <p:seq concurrent="1" nextAc="seek">
              <p:cTn id="47" restart="whenNotActive" fill="hold" evtFilter="cancelBubble" nodeType="interactiveSeq">
                <p:stCondLst>
                  <p:cond evt="onClick" delay="0">
                    <p:tgtEl>
                      <p:spTgt spid="22"/>
                    </p:tgtEl>
                  </p:cond>
                </p:stCondLst>
                <p:endSync evt="end" delay="0">
                  <p:rtn val="all"/>
                </p:endSync>
                <p:childTnLst>
                  <p:par>
                    <p:cTn id="48" fill="hold">
                      <p:stCondLst>
                        <p:cond delay="0"/>
                      </p:stCondLst>
                      <p:childTnLst>
                        <p:par>
                          <p:cTn id="49" fill="hold">
                            <p:stCondLst>
                              <p:cond delay="0"/>
                            </p:stCondLst>
                            <p:childTnLst>
                              <p:par>
                                <p:cTn id="50" presetID="1" presetClass="entr" presetSubtype="0" fill="hold" nodeType="clickEffect">
                                  <p:stCondLst>
                                    <p:cond delay="0"/>
                                  </p:stCondLst>
                                  <p:childTnLst>
                                    <p:set>
                                      <p:cBhvr>
                                        <p:cTn id="51" dur="1" fill="hold">
                                          <p:stCondLst>
                                            <p:cond delay="0"/>
                                          </p:stCondLst>
                                        </p:cTn>
                                        <p:tgtEl>
                                          <p:spTgt spid="25"/>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2" name="Am-thanh-tra-loi-sai-www_nhacchuongvui_com.wav"/>
                                        </p:tgtEl>
                                      </p:cMediaNode>
                                    </p:audio>
                                  </p:subTnLst>
                                </p:cTn>
                              </p:par>
                            </p:childTnLst>
                          </p:cTn>
                        </p:par>
                        <p:par>
                          <p:cTn id="52" fill="hold">
                            <p:stCondLst>
                              <p:cond delay="0"/>
                            </p:stCondLst>
                            <p:childTnLst>
                              <p:par>
                                <p:cTn id="53" presetID="1" presetClass="entr" presetSubtype="0" fill="hold" nodeType="afterEffect">
                                  <p:stCondLst>
                                    <p:cond delay="1500"/>
                                  </p:stCondLst>
                                  <p:childTnLst>
                                    <p:set>
                                      <p:cBhvr>
                                        <p:cTn id="54" dur="1" fill="hold">
                                          <p:stCondLst>
                                            <p:cond delay="0"/>
                                          </p:stCondLst>
                                        </p:cTn>
                                        <p:tgtEl>
                                          <p:spTgt spid="28"/>
                                        </p:tgtEl>
                                        <p:attrNameLst>
                                          <p:attrName>style.visibility</p:attrName>
                                        </p:attrNameLst>
                                      </p:cBhvr>
                                      <p:to>
                                        <p:strVal val="visible"/>
                                      </p:to>
                                    </p:set>
                                  </p:childTnLst>
                                </p:cTn>
                              </p:par>
                            </p:childTnLst>
                          </p:cTn>
                        </p:par>
                        <p:par>
                          <p:cTn id="55" fill="hold">
                            <p:stCondLst>
                              <p:cond delay="1500"/>
                            </p:stCondLst>
                            <p:childTnLst>
                              <p:par>
                                <p:cTn id="56" presetID="10" presetClass="exit" presetSubtype="0" fill="hold" nodeType="afterEffect">
                                  <p:stCondLst>
                                    <p:cond delay="1100"/>
                                  </p:stCondLst>
                                  <p:childTnLst>
                                    <p:animEffect transition="out" filter="fade">
                                      <p:cBhvr>
                                        <p:cTn id="57" dur="500"/>
                                        <p:tgtEl>
                                          <p:spTgt spid="28"/>
                                        </p:tgtEl>
                                      </p:cBhvr>
                                    </p:animEffect>
                                    <p:set>
                                      <p:cBhvr>
                                        <p:cTn id="58" dur="1" fill="hold">
                                          <p:stCondLst>
                                            <p:cond delay="499"/>
                                          </p:stCondLst>
                                        </p:cTn>
                                        <p:tgtEl>
                                          <p:spTgt spid="28"/>
                                        </p:tgtEl>
                                        <p:attrNameLst>
                                          <p:attrName>style.visibility</p:attrName>
                                        </p:attrNameLst>
                                      </p:cBhvr>
                                      <p:to>
                                        <p:strVal val="hidden"/>
                                      </p:to>
                                    </p:set>
                                  </p:childTnLst>
                                </p:cTn>
                              </p:par>
                            </p:childTnLst>
                          </p:cTn>
                        </p:par>
                      </p:childTnLst>
                    </p:cTn>
                  </p:par>
                </p:childTnLst>
              </p:cTn>
              <p:nextCondLst>
                <p:cond evt="onClick" delay="0">
                  <p:tgtEl>
                    <p:spTgt spid="22"/>
                  </p:tgtEl>
                </p:cond>
              </p:nextCondLst>
            </p:seq>
            <p:seq concurrent="1" nextAc="seek">
              <p:cTn id="59" restart="whenNotActive" fill="hold" evtFilter="cancelBubble" nodeType="interactiveSeq">
                <p:stCondLst>
                  <p:cond evt="onClick" delay="0">
                    <p:tgtEl>
                      <p:spTgt spid="20"/>
                    </p:tgtEl>
                  </p:cond>
                </p:stCondLst>
                <p:endSync evt="end" delay="0">
                  <p:rtn val="all"/>
                </p:endSync>
                <p:childTnLst>
                  <p:par>
                    <p:cTn id="60" fill="hold">
                      <p:stCondLst>
                        <p:cond delay="0"/>
                      </p:stCondLst>
                      <p:childTnLst>
                        <p:par>
                          <p:cTn id="61" fill="hold">
                            <p:stCondLst>
                              <p:cond delay="0"/>
                            </p:stCondLst>
                            <p:childTnLst>
                              <p:par>
                                <p:cTn id="62" presetID="10" presetClass="entr" presetSubtype="0" fill="hold" nodeType="clickEffect">
                                  <p:stCondLst>
                                    <p:cond delay="0"/>
                                  </p:stCondLst>
                                  <p:childTnLst>
                                    <p:set>
                                      <p:cBhvr>
                                        <p:cTn id="63" dur="1" fill="hold">
                                          <p:stCondLst>
                                            <p:cond delay="0"/>
                                          </p:stCondLst>
                                        </p:cTn>
                                        <p:tgtEl>
                                          <p:spTgt spid="27"/>
                                        </p:tgtEl>
                                        <p:attrNameLst>
                                          <p:attrName>style.visibility</p:attrName>
                                        </p:attrNameLst>
                                      </p:cBhvr>
                                      <p:to>
                                        <p:strVal val="visible"/>
                                      </p:to>
                                    </p:set>
                                    <p:animEffect transition="in" filter="fade">
                                      <p:cBhvr>
                                        <p:cTn id="64" dur="500"/>
                                        <p:tgtEl>
                                          <p:spTgt spid="27"/>
                                        </p:tgtEl>
                                      </p:cBhvr>
                                    </p:animEffect>
                                  </p:childTnLst>
                                  <p:subTnLst>
                                    <p:audio>
                                      <p:cMediaNode>
                                        <p:cTn display="0" masterRel="sameClick">
                                          <p:stCondLst>
                                            <p:cond evt="begin" delay="0">
                                              <p:tn val="62"/>
                                            </p:cond>
                                          </p:stCondLst>
                                          <p:endCondLst>
                                            <p:cond evt="onStopAudio" delay="0">
                                              <p:tgtEl>
                                                <p:sldTgt/>
                                              </p:tgtEl>
                                            </p:cond>
                                          </p:endCondLst>
                                        </p:cTn>
                                        <p:tgtEl>
                                          <p:sndTgt r:embed="rId3" name="Am-thanh-tra-loi-dung-www_nhacchuongvui_com.wav"/>
                                        </p:tgtEl>
                                      </p:cMediaNode>
                                    </p:audio>
                                  </p:subTnLst>
                                </p:cTn>
                              </p:par>
                            </p:childTnLst>
                          </p:cTn>
                        </p:par>
                        <p:par>
                          <p:cTn id="65" fill="hold">
                            <p:stCondLst>
                              <p:cond delay="500"/>
                            </p:stCondLst>
                            <p:childTnLst>
                              <p:par>
                                <p:cTn id="66" presetID="10" presetClass="exit" presetSubtype="0" fill="hold" nodeType="afterEffect">
                                  <p:stCondLst>
                                    <p:cond delay="500"/>
                                  </p:stCondLst>
                                  <p:childTnLst>
                                    <p:animEffect transition="out" filter="fade">
                                      <p:cBhvr>
                                        <p:cTn id="67" dur="500"/>
                                        <p:tgtEl>
                                          <p:spTgt spid="26"/>
                                        </p:tgtEl>
                                      </p:cBhvr>
                                    </p:animEffect>
                                    <p:set>
                                      <p:cBhvr>
                                        <p:cTn id="68" dur="1" fill="hold">
                                          <p:stCondLst>
                                            <p:cond delay="499"/>
                                          </p:stCondLst>
                                        </p:cTn>
                                        <p:tgtEl>
                                          <p:spTgt spid="26"/>
                                        </p:tgtEl>
                                        <p:attrNameLst>
                                          <p:attrName>style.visibility</p:attrName>
                                        </p:attrNameLst>
                                      </p:cBhvr>
                                      <p:to>
                                        <p:strVal val="hidden"/>
                                      </p:to>
                                    </p:set>
                                  </p:childTnLst>
                                </p:cTn>
                              </p:par>
                              <p:par>
                                <p:cTn id="69" presetID="10" presetClass="exit" presetSubtype="0" fill="hold" nodeType="withEffect">
                                  <p:stCondLst>
                                    <p:cond delay="500"/>
                                  </p:stCondLst>
                                  <p:childTnLst>
                                    <p:animEffect transition="out" filter="fade">
                                      <p:cBhvr>
                                        <p:cTn id="70" dur="500"/>
                                        <p:tgtEl>
                                          <p:spTgt spid="28"/>
                                        </p:tgtEl>
                                      </p:cBhvr>
                                    </p:animEffect>
                                    <p:set>
                                      <p:cBhvr>
                                        <p:cTn id="71" dur="1" fill="hold">
                                          <p:stCondLst>
                                            <p:cond delay="499"/>
                                          </p:stCondLst>
                                        </p:cTn>
                                        <p:tgtEl>
                                          <p:spTgt spid="28"/>
                                        </p:tgtEl>
                                        <p:attrNameLst>
                                          <p:attrName>style.visibility</p:attrName>
                                        </p:attrNameLst>
                                      </p:cBhvr>
                                      <p:to>
                                        <p:strVal val="hidden"/>
                                      </p:to>
                                    </p:set>
                                  </p:childTnLst>
                                </p:cTn>
                              </p:par>
                              <p:par>
                                <p:cTn id="72" presetID="10" presetClass="exit" presetSubtype="0" fill="hold" nodeType="withEffect">
                                  <p:stCondLst>
                                    <p:cond delay="500"/>
                                  </p:stCondLst>
                                  <p:childTnLst>
                                    <p:animEffect transition="out" filter="fade">
                                      <p:cBhvr>
                                        <p:cTn id="73" dur="500"/>
                                        <p:tgtEl>
                                          <p:spTgt spid="24"/>
                                        </p:tgtEl>
                                      </p:cBhvr>
                                    </p:animEffect>
                                    <p:set>
                                      <p:cBhvr>
                                        <p:cTn id="74" dur="1" fill="hold">
                                          <p:stCondLst>
                                            <p:cond delay="499"/>
                                          </p:stCondLst>
                                        </p:cTn>
                                        <p:tgtEl>
                                          <p:spTgt spid="24"/>
                                        </p:tgtEl>
                                        <p:attrNameLst>
                                          <p:attrName>style.visibility</p:attrName>
                                        </p:attrNameLst>
                                      </p:cBhvr>
                                      <p:to>
                                        <p:strVal val="hidden"/>
                                      </p:to>
                                    </p:set>
                                  </p:childTnLst>
                                </p:cTn>
                              </p:par>
                              <p:par>
                                <p:cTn id="75" presetID="10" presetClass="exit" presetSubtype="0" fill="hold" nodeType="withEffect">
                                  <p:stCondLst>
                                    <p:cond delay="500"/>
                                  </p:stCondLst>
                                  <p:childTnLst>
                                    <p:animEffect transition="out" filter="fade">
                                      <p:cBhvr>
                                        <p:cTn id="76" dur="500"/>
                                        <p:tgtEl>
                                          <p:spTgt spid="25"/>
                                        </p:tgtEl>
                                      </p:cBhvr>
                                    </p:animEffect>
                                    <p:set>
                                      <p:cBhvr>
                                        <p:cTn id="77" dur="1" fill="hold">
                                          <p:stCondLst>
                                            <p:cond delay="499"/>
                                          </p:stCondLst>
                                        </p:cTn>
                                        <p:tgtEl>
                                          <p:spTgt spid="25"/>
                                        </p:tgtEl>
                                        <p:attrNameLst>
                                          <p:attrName>style.visibility</p:attrName>
                                        </p:attrNameLst>
                                      </p:cBhvr>
                                      <p:to>
                                        <p:strVal val="hidden"/>
                                      </p:to>
                                    </p:set>
                                  </p:childTnLst>
                                </p:cTn>
                              </p:par>
                              <p:par>
                                <p:cTn id="78" presetID="10" presetClass="exit" presetSubtype="0" fill="hold" nodeType="withEffect">
                                  <p:stCondLst>
                                    <p:cond delay="500"/>
                                  </p:stCondLst>
                                  <p:childTnLst>
                                    <p:animEffect transition="out" filter="fade">
                                      <p:cBhvr>
                                        <p:cTn id="79" dur="500"/>
                                        <p:tgtEl>
                                          <p:spTgt spid="27"/>
                                        </p:tgtEl>
                                      </p:cBhvr>
                                    </p:animEffect>
                                    <p:set>
                                      <p:cBhvr>
                                        <p:cTn id="80" dur="1" fill="hold">
                                          <p:stCondLst>
                                            <p:cond delay="499"/>
                                          </p:stCondLst>
                                        </p:cTn>
                                        <p:tgtEl>
                                          <p:spTgt spid="27"/>
                                        </p:tgtEl>
                                        <p:attrNameLst>
                                          <p:attrName>style.visibility</p:attrName>
                                        </p:attrNameLst>
                                      </p:cBhvr>
                                      <p:to>
                                        <p:strVal val="hidden"/>
                                      </p:to>
                                    </p:set>
                                  </p:childTnLst>
                                </p:cTn>
                              </p:par>
                              <p:par>
                                <p:cTn id="81" presetID="10" presetClass="exit" presetSubtype="0" fill="hold" grpId="0" nodeType="withEffect">
                                  <p:stCondLst>
                                    <p:cond delay="500"/>
                                  </p:stCondLst>
                                  <p:childTnLst>
                                    <p:animEffect transition="out" filter="fade">
                                      <p:cBhvr>
                                        <p:cTn id="82" dur="500"/>
                                        <p:tgtEl>
                                          <p:spTgt spid="19"/>
                                        </p:tgtEl>
                                      </p:cBhvr>
                                    </p:animEffect>
                                    <p:set>
                                      <p:cBhvr>
                                        <p:cTn id="83" dur="1" fill="hold">
                                          <p:stCondLst>
                                            <p:cond delay="499"/>
                                          </p:stCondLst>
                                        </p:cTn>
                                        <p:tgtEl>
                                          <p:spTgt spid="19"/>
                                        </p:tgtEl>
                                        <p:attrNameLst>
                                          <p:attrName>style.visibility</p:attrName>
                                        </p:attrNameLst>
                                      </p:cBhvr>
                                      <p:to>
                                        <p:strVal val="hidden"/>
                                      </p:to>
                                    </p:set>
                                  </p:childTnLst>
                                </p:cTn>
                              </p:par>
                              <p:par>
                                <p:cTn id="84" presetID="10" presetClass="exit" presetSubtype="0" fill="hold" grpId="0" nodeType="withEffect">
                                  <p:stCondLst>
                                    <p:cond delay="500"/>
                                  </p:stCondLst>
                                  <p:childTnLst>
                                    <p:animEffect transition="out" filter="fade">
                                      <p:cBhvr>
                                        <p:cTn id="85" dur="500"/>
                                        <p:tgtEl>
                                          <p:spTgt spid="20"/>
                                        </p:tgtEl>
                                      </p:cBhvr>
                                    </p:animEffect>
                                    <p:set>
                                      <p:cBhvr>
                                        <p:cTn id="86" dur="1" fill="hold">
                                          <p:stCondLst>
                                            <p:cond delay="499"/>
                                          </p:stCondLst>
                                        </p:cTn>
                                        <p:tgtEl>
                                          <p:spTgt spid="20"/>
                                        </p:tgtEl>
                                        <p:attrNameLst>
                                          <p:attrName>style.visibility</p:attrName>
                                        </p:attrNameLst>
                                      </p:cBhvr>
                                      <p:to>
                                        <p:strVal val="hidden"/>
                                      </p:to>
                                    </p:set>
                                  </p:childTnLst>
                                </p:cTn>
                              </p:par>
                              <p:par>
                                <p:cTn id="87" presetID="10" presetClass="exit" presetSubtype="0" fill="hold" grpId="0" nodeType="withEffect">
                                  <p:stCondLst>
                                    <p:cond delay="500"/>
                                  </p:stCondLst>
                                  <p:childTnLst>
                                    <p:animEffect transition="out" filter="fade">
                                      <p:cBhvr>
                                        <p:cTn id="88" dur="500"/>
                                        <p:tgtEl>
                                          <p:spTgt spid="21"/>
                                        </p:tgtEl>
                                      </p:cBhvr>
                                    </p:animEffect>
                                    <p:set>
                                      <p:cBhvr>
                                        <p:cTn id="89" dur="1" fill="hold">
                                          <p:stCondLst>
                                            <p:cond delay="499"/>
                                          </p:stCondLst>
                                        </p:cTn>
                                        <p:tgtEl>
                                          <p:spTgt spid="21"/>
                                        </p:tgtEl>
                                        <p:attrNameLst>
                                          <p:attrName>style.visibility</p:attrName>
                                        </p:attrNameLst>
                                      </p:cBhvr>
                                      <p:to>
                                        <p:strVal val="hidden"/>
                                      </p:to>
                                    </p:set>
                                  </p:childTnLst>
                                </p:cTn>
                              </p:par>
                              <p:par>
                                <p:cTn id="90" presetID="10" presetClass="exit" presetSubtype="0" fill="hold" grpId="0" nodeType="withEffect">
                                  <p:stCondLst>
                                    <p:cond delay="500"/>
                                  </p:stCondLst>
                                  <p:childTnLst>
                                    <p:animEffect transition="out" filter="fade">
                                      <p:cBhvr>
                                        <p:cTn id="91" dur="500"/>
                                        <p:tgtEl>
                                          <p:spTgt spid="22"/>
                                        </p:tgtEl>
                                      </p:cBhvr>
                                    </p:animEffect>
                                    <p:set>
                                      <p:cBhvr>
                                        <p:cTn id="92" dur="1" fill="hold">
                                          <p:stCondLst>
                                            <p:cond delay="499"/>
                                          </p:stCondLst>
                                        </p:cTn>
                                        <p:tgtEl>
                                          <p:spTgt spid="22"/>
                                        </p:tgtEl>
                                        <p:attrNameLst>
                                          <p:attrName>style.visibility</p:attrName>
                                        </p:attrNameLst>
                                      </p:cBhvr>
                                      <p:to>
                                        <p:strVal val="hidden"/>
                                      </p:to>
                                    </p:set>
                                  </p:childTnLst>
                                </p:cTn>
                              </p:par>
                              <p:par>
                                <p:cTn id="93" presetID="10" presetClass="exit" presetSubtype="0" fill="hold" grpId="0" nodeType="withEffect">
                                  <p:stCondLst>
                                    <p:cond delay="500"/>
                                  </p:stCondLst>
                                  <p:childTnLst>
                                    <p:animEffect transition="out" filter="fade">
                                      <p:cBhvr>
                                        <p:cTn id="94" dur="500"/>
                                        <p:tgtEl>
                                          <p:spTgt spid="23"/>
                                        </p:tgtEl>
                                      </p:cBhvr>
                                    </p:animEffect>
                                    <p:set>
                                      <p:cBhvr>
                                        <p:cTn id="95" dur="1" fill="hold">
                                          <p:stCondLst>
                                            <p:cond delay="499"/>
                                          </p:stCondLst>
                                        </p:cTn>
                                        <p:tgtEl>
                                          <p:spTgt spid="23"/>
                                        </p:tgtEl>
                                        <p:attrNameLst>
                                          <p:attrName>style.visibility</p:attrName>
                                        </p:attrNameLst>
                                      </p:cBhvr>
                                      <p:to>
                                        <p:strVal val="hidden"/>
                                      </p:to>
                                    </p:set>
                                  </p:childTnLst>
                                </p:cTn>
                              </p:par>
                              <p:par>
                                <p:cTn id="96" presetID="10" presetClass="exit" presetSubtype="0" fill="hold" grpId="0" nodeType="withEffect">
                                  <p:stCondLst>
                                    <p:cond delay="500"/>
                                  </p:stCondLst>
                                  <p:childTnLst>
                                    <p:animEffect transition="out" filter="fade">
                                      <p:cBhvr>
                                        <p:cTn id="97" dur="500"/>
                                        <p:tgtEl>
                                          <p:spTgt spid="29"/>
                                        </p:tgtEl>
                                      </p:cBhvr>
                                    </p:animEffect>
                                    <p:set>
                                      <p:cBhvr>
                                        <p:cTn id="98" dur="1" fill="hold">
                                          <p:stCondLst>
                                            <p:cond delay="499"/>
                                          </p:stCondLst>
                                        </p:cTn>
                                        <p:tgtEl>
                                          <p:spTgt spid="29"/>
                                        </p:tgtEl>
                                        <p:attrNameLst>
                                          <p:attrName>style.visibility</p:attrName>
                                        </p:attrNameLst>
                                      </p:cBhvr>
                                      <p:to>
                                        <p:strVal val="hidden"/>
                                      </p:to>
                                    </p:set>
                                  </p:childTnLst>
                                </p:cTn>
                              </p:par>
                            </p:childTnLst>
                          </p:cTn>
                        </p:par>
                        <p:par>
                          <p:cTn id="99" fill="hold">
                            <p:stCondLst>
                              <p:cond delay="1500"/>
                            </p:stCondLst>
                            <p:childTnLst>
                              <p:par>
                                <p:cTn id="100" presetID="10" presetClass="exit" presetSubtype="0" fill="hold" nodeType="afterEffect">
                                  <p:stCondLst>
                                    <p:cond delay="0"/>
                                  </p:stCondLst>
                                  <p:childTnLst>
                                    <p:animEffect transition="out" filter="fade">
                                      <p:cBhvr>
                                        <p:cTn id="101" dur="500"/>
                                        <p:tgtEl>
                                          <p:spTgt spid="9"/>
                                        </p:tgtEl>
                                      </p:cBhvr>
                                    </p:animEffect>
                                    <p:set>
                                      <p:cBhvr>
                                        <p:cTn id="102" dur="1" fill="hold">
                                          <p:stCondLst>
                                            <p:cond delay="499"/>
                                          </p:stCondLst>
                                        </p:cTn>
                                        <p:tgtEl>
                                          <p:spTgt spid="9"/>
                                        </p:tgtEl>
                                        <p:attrNameLst>
                                          <p:attrName>style.visibility</p:attrName>
                                        </p:attrNameLst>
                                      </p:cBhvr>
                                      <p:to>
                                        <p:strVal val="hidden"/>
                                      </p:to>
                                    </p:set>
                                  </p:childTnLst>
                                </p:cTn>
                              </p:par>
                            </p:childTnLst>
                          </p:cTn>
                        </p:par>
                        <p:par>
                          <p:cTn id="103" fill="hold">
                            <p:stCondLst>
                              <p:cond delay="2000"/>
                            </p:stCondLst>
                            <p:childTnLst>
                              <p:par>
                                <p:cTn id="104" presetID="35" presetClass="path" presetSubtype="0" fill="hold" nodeType="afterEffect">
                                  <p:stCondLst>
                                    <p:cond delay="0"/>
                                  </p:stCondLst>
                                  <p:childTnLst>
                                    <p:animMotion origin="layout" path="M 0 -2.96296E-6 L -1 -2.96296E-6 " pathEditMode="relative" rAng="0" ptsTypes="AA">
                                      <p:cBhvr>
                                        <p:cTn id="105" dur="3000" fill="hold"/>
                                        <p:tgtEl>
                                          <p:spTgt spid="31"/>
                                        </p:tgtEl>
                                        <p:attrNameLst>
                                          <p:attrName>ppt_x</p:attrName>
                                          <p:attrName>ppt_y</p:attrName>
                                        </p:attrNameLst>
                                      </p:cBhvr>
                                      <p:rCtr x="-50000" y="0"/>
                                    </p:animMotion>
                                  </p:childTnLst>
                                </p:cTn>
                              </p:par>
                              <p:par>
                                <p:cTn id="106" presetID="35" presetClass="path" presetSubtype="0" fill="hold" nodeType="withEffect">
                                  <p:stCondLst>
                                    <p:cond delay="0"/>
                                  </p:stCondLst>
                                  <p:childTnLst>
                                    <p:animMotion origin="layout" path="M 2.5E-6 1.11022E-16 L -1 1.11022E-16 " pathEditMode="relative" rAng="0" ptsTypes="AA">
                                      <p:cBhvr>
                                        <p:cTn id="107" dur="3000" fill="hold"/>
                                        <p:tgtEl>
                                          <p:spTgt spid="30"/>
                                        </p:tgtEl>
                                        <p:attrNameLst>
                                          <p:attrName>ppt_x</p:attrName>
                                          <p:attrName>ppt_y</p:attrName>
                                        </p:attrNameLst>
                                      </p:cBhvr>
                                      <p:rCtr x="-50000" y="0"/>
                                    </p:animMotion>
                                  </p:childTnLst>
                                </p:cTn>
                              </p:par>
                              <p:par>
                                <p:cTn id="108" presetID="63" presetClass="path" presetSubtype="0" accel="50000" decel="50000" fill="hold" nodeType="withEffect">
                                  <p:stCondLst>
                                    <p:cond delay="0"/>
                                  </p:stCondLst>
                                  <p:childTnLst>
                                    <p:animMotion origin="layout" path="M 0 0 L 0.25 0 E" pathEditMode="relative" ptsTypes="">
                                      <p:cBhvr>
                                        <p:cTn id="109" dur="2000" fill="hold"/>
                                        <p:tgtEl>
                                          <p:spTgt spid="8"/>
                                        </p:tgtEl>
                                        <p:attrNameLst>
                                          <p:attrName>ppt_x</p:attrName>
                                          <p:attrName>ppt_y</p:attrName>
                                        </p:attrNameLst>
                                      </p:cBhvr>
                                    </p:animMotion>
                                  </p:childTnLst>
                                </p:cTn>
                              </p:par>
                            </p:childTnLst>
                          </p:cTn>
                        </p:par>
                        <p:par>
                          <p:cTn id="110" fill="hold">
                            <p:stCondLst>
                              <p:cond delay="5000"/>
                            </p:stCondLst>
                            <p:childTnLst>
                              <p:par>
                                <p:cTn id="111" presetID="10" presetClass="entr" presetSubtype="0" fill="hold" nodeType="afterEffect">
                                  <p:stCondLst>
                                    <p:cond delay="0"/>
                                  </p:stCondLst>
                                  <p:childTnLst>
                                    <p:set>
                                      <p:cBhvr>
                                        <p:cTn id="112" dur="1" fill="hold">
                                          <p:stCondLst>
                                            <p:cond delay="0"/>
                                          </p:stCondLst>
                                        </p:cTn>
                                        <p:tgtEl>
                                          <p:spTgt spid="35"/>
                                        </p:tgtEl>
                                        <p:attrNameLst>
                                          <p:attrName>style.visibility</p:attrName>
                                        </p:attrNameLst>
                                      </p:cBhvr>
                                      <p:to>
                                        <p:strVal val="visible"/>
                                      </p:to>
                                    </p:set>
                                    <p:animEffect transition="in" filter="fade">
                                      <p:cBhvr>
                                        <p:cTn id="113" dur="500"/>
                                        <p:tgtEl>
                                          <p:spTgt spid="35"/>
                                        </p:tgtEl>
                                      </p:cBhvr>
                                    </p:animEffect>
                                  </p:childTnLst>
                                  <p:subTnLst>
                                    <p:audio>
                                      <p:cMediaNode>
                                        <p:cTn display="0" masterRel="sameClick">
                                          <p:stCondLst>
                                            <p:cond evt="begin" delay="0">
                                              <p:tn val="111"/>
                                            </p:cond>
                                          </p:stCondLst>
                                          <p:endCondLst>
                                            <p:cond evt="onStopAudio" delay="0">
                                              <p:tgtEl>
                                                <p:sldTgt/>
                                              </p:tgtEl>
                                            </p:cond>
                                          </p:endCondLst>
                                        </p:cTn>
                                        <p:tgtEl>
                                          <p:sndTgt r:embed="rId4" name="Tieng-yeah-tre-con-www_nhacchuongvui_com.wav"/>
                                        </p:tgtEl>
                                      </p:cMediaNode>
                                    </p:audio>
                                  </p:subTnLst>
                                </p:cTn>
                              </p:par>
                            </p:childTnLst>
                          </p:cTn>
                        </p:par>
                      </p:childTnLst>
                    </p:cTn>
                  </p:par>
                </p:childTnLst>
              </p:cTn>
              <p:nextCondLst>
                <p:cond evt="onClick" delay="0">
                  <p:tgtEl>
                    <p:spTgt spid="20"/>
                  </p:tgtEl>
                </p:cond>
              </p:nextCondLst>
            </p:seq>
          </p:childTnLst>
        </p:cTn>
      </p:par>
    </p:tnLst>
    <p:bldLst>
      <p:bldP spid="19" grpId="0" animBg="1"/>
      <p:bldP spid="19" grpId="1" animBg="1"/>
      <p:bldP spid="20" grpId="0" animBg="1"/>
      <p:bldP spid="20" grpId="1" animBg="1"/>
      <p:bldP spid="21" grpId="0" animBg="1"/>
      <p:bldP spid="21" grpId="1" animBg="1"/>
      <p:bldP spid="22" grpId="0" animBg="1"/>
      <p:bldP spid="22" grpId="1" animBg="1"/>
      <p:bldP spid="23" grpId="0" animBg="1"/>
      <p:bldP spid="23" grpId="1" animBg="1"/>
      <p:bldP spid="29" grpId="0"/>
      <p:bldP spid="29" grpId="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1289"/>
        <p:cNvGrpSpPr/>
        <p:nvPr/>
      </p:nvGrpSpPr>
      <p:grpSpPr>
        <a:xfrm>
          <a:off x="0" y="0"/>
          <a:ext cx="0" cy="0"/>
          <a:chOff x="0" y="0"/>
          <a:chExt cx="0" cy="0"/>
        </a:xfrm>
      </p:grpSpPr>
      <p:sp>
        <p:nvSpPr>
          <p:cNvPr id="1290" name="Google Shape;1290;p39"/>
          <p:cNvSpPr txBox="1">
            <a:spLocks noGrp="1"/>
          </p:cNvSpPr>
          <p:nvPr>
            <p:ph type="title"/>
          </p:nvPr>
        </p:nvSpPr>
        <p:spPr>
          <a:xfrm>
            <a:off x="1987145" y="1931772"/>
            <a:ext cx="5244600" cy="1313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8000" b="1" dirty="0">
                <a:solidFill>
                  <a:schemeClr val="accent6"/>
                </a:solidFill>
                <a:latin typeface="Times New Roman" panose="02020603050405020304" pitchFamily="18" charset="0"/>
                <a:cs typeface="Times New Roman" panose="02020603050405020304" pitchFamily="18" charset="0"/>
              </a:rPr>
              <a:t>H</a:t>
            </a:r>
            <a:r>
              <a:rPr lang="en" sz="8000" b="1" dirty="0">
                <a:solidFill>
                  <a:schemeClr val="accent6"/>
                </a:solidFill>
                <a:latin typeface="Times New Roman" panose="02020603050405020304" pitchFamily="18" charset="0"/>
                <a:cs typeface="Times New Roman" panose="02020603050405020304" pitchFamily="18" charset="0"/>
              </a:rPr>
              <a:t>oạt động </a:t>
            </a:r>
            <a:r>
              <a:rPr lang="en" sz="8000" b="1" dirty="0">
                <a:solidFill>
                  <a:schemeClr val="accent3"/>
                </a:solidFill>
                <a:latin typeface="Times New Roman" panose="02020603050405020304" pitchFamily="18" charset="0"/>
                <a:cs typeface="Times New Roman" panose="02020603050405020304" pitchFamily="18" charset="0"/>
              </a:rPr>
              <a:t>vận </a:t>
            </a:r>
            <a:r>
              <a:rPr lang="en" sz="8000" b="1" dirty="0">
                <a:solidFill>
                  <a:schemeClr val="accent2"/>
                </a:solidFill>
                <a:latin typeface="Times New Roman" panose="02020603050405020304" pitchFamily="18" charset="0"/>
                <a:cs typeface="Times New Roman" panose="02020603050405020304" pitchFamily="18" charset="0"/>
              </a:rPr>
              <a:t>dụng</a:t>
            </a:r>
            <a:r>
              <a:rPr lang="en" sz="8000" b="1" dirty="0">
                <a:solidFill>
                  <a:schemeClr val="accent5"/>
                </a:solidFill>
                <a:latin typeface="Times New Roman" panose="02020603050405020304" pitchFamily="18" charset="0"/>
                <a:cs typeface="Times New Roman" panose="02020603050405020304" pitchFamily="18" charset="0"/>
              </a:rPr>
              <a:t>!</a:t>
            </a:r>
            <a:endParaRPr sz="8000" b="1" dirty="0">
              <a:solidFill>
                <a:schemeClr val="accent5"/>
              </a:solidFill>
              <a:latin typeface="Times New Roman" panose="02020603050405020304" pitchFamily="18" charset="0"/>
              <a:cs typeface="Times New Roman" panose="02020603050405020304" pitchFamily="18" charset="0"/>
            </a:endParaRPr>
          </a:p>
        </p:txBody>
      </p:sp>
      <p:grpSp>
        <p:nvGrpSpPr>
          <p:cNvPr id="1292" name="Google Shape;1292;p39"/>
          <p:cNvGrpSpPr/>
          <p:nvPr/>
        </p:nvGrpSpPr>
        <p:grpSpPr>
          <a:xfrm rot="1636950">
            <a:off x="4026443" y="540108"/>
            <a:ext cx="777146" cy="672380"/>
            <a:chOff x="968013" y="650077"/>
            <a:chExt cx="777108" cy="672348"/>
          </a:xfrm>
        </p:grpSpPr>
        <p:sp>
          <p:nvSpPr>
            <p:cNvPr id="1293" name="Google Shape;1293;p39"/>
            <p:cNvSpPr/>
            <p:nvPr/>
          </p:nvSpPr>
          <p:spPr>
            <a:xfrm rot="-1397473">
              <a:off x="1241414" y="935197"/>
              <a:ext cx="332432" cy="272827"/>
            </a:xfrm>
            <a:custGeom>
              <a:avLst/>
              <a:gdLst/>
              <a:ahLst/>
              <a:cxnLst/>
              <a:rect l="l" t="t" r="r" b="b"/>
              <a:pathLst>
                <a:path w="16879" h="13851" extrusionOk="0">
                  <a:moveTo>
                    <a:pt x="7659" y="0"/>
                  </a:moveTo>
                  <a:cubicBezTo>
                    <a:pt x="394" y="0"/>
                    <a:pt x="0" y="10073"/>
                    <a:pt x="100" y="13845"/>
                  </a:cubicBezTo>
                  <a:cubicBezTo>
                    <a:pt x="316" y="13849"/>
                    <a:pt x="529" y="13851"/>
                    <a:pt x="738" y="13851"/>
                  </a:cubicBezTo>
                  <a:cubicBezTo>
                    <a:pt x="2454" y="13851"/>
                    <a:pt x="3842" y="13738"/>
                    <a:pt x="4169" y="13679"/>
                  </a:cubicBezTo>
                  <a:cubicBezTo>
                    <a:pt x="5237" y="13512"/>
                    <a:pt x="2668" y="3605"/>
                    <a:pt x="9206" y="3605"/>
                  </a:cubicBezTo>
                  <a:cubicBezTo>
                    <a:pt x="11636" y="3605"/>
                    <a:pt x="11222" y="12752"/>
                    <a:pt x="12449" y="12752"/>
                  </a:cubicBezTo>
                  <a:cubicBezTo>
                    <a:pt x="12468" y="12752"/>
                    <a:pt x="12488" y="12749"/>
                    <a:pt x="12509" y="12745"/>
                  </a:cubicBezTo>
                  <a:cubicBezTo>
                    <a:pt x="12976" y="12611"/>
                    <a:pt x="14810" y="12411"/>
                    <a:pt x="16878" y="12111"/>
                  </a:cubicBezTo>
                  <a:cubicBezTo>
                    <a:pt x="16445" y="8141"/>
                    <a:pt x="14710" y="169"/>
                    <a:pt x="7839" y="2"/>
                  </a:cubicBezTo>
                  <a:cubicBezTo>
                    <a:pt x="7778" y="1"/>
                    <a:pt x="7719" y="0"/>
                    <a:pt x="76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39"/>
            <p:cNvSpPr/>
            <p:nvPr/>
          </p:nvSpPr>
          <p:spPr>
            <a:xfrm rot="-1397473">
              <a:off x="1030693" y="760540"/>
              <a:ext cx="651747" cy="451423"/>
            </a:xfrm>
            <a:custGeom>
              <a:avLst/>
              <a:gdLst/>
              <a:ahLst/>
              <a:cxnLst/>
              <a:rect l="l" t="t" r="r" b="b"/>
              <a:pathLst>
                <a:path w="33092" h="22918" extrusionOk="0">
                  <a:moveTo>
                    <a:pt x="18151" y="0"/>
                  </a:moveTo>
                  <a:cubicBezTo>
                    <a:pt x="1825" y="0"/>
                    <a:pt x="301" y="20015"/>
                    <a:pt x="301" y="20015"/>
                  </a:cubicBezTo>
                  <a:cubicBezTo>
                    <a:pt x="1" y="21616"/>
                    <a:pt x="1702" y="22484"/>
                    <a:pt x="3937" y="22917"/>
                  </a:cubicBezTo>
                  <a:cubicBezTo>
                    <a:pt x="4235" y="12920"/>
                    <a:pt x="7555" y="4303"/>
                    <a:pt x="17615" y="4303"/>
                  </a:cubicBezTo>
                  <a:cubicBezTo>
                    <a:pt x="17692" y="4303"/>
                    <a:pt x="17769" y="4303"/>
                    <a:pt x="17847" y="4304"/>
                  </a:cubicBezTo>
                  <a:cubicBezTo>
                    <a:pt x="26086" y="4438"/>
                    <a:pt x="28921" y="15846"/>
                    <a:pt x="29755" y="20949"/>
                  </a:cubicBezTo>
                  <a:cubicBezTo>
                    <a:pt x="31657" y="20582"/>
                    <a:pt x="33091" y="20149"/>
                    <a:pt x="32958" y="19682"/>
                  </a:cubicBezTo>
                  <a:cubicBezTo>
                    <a:pt x="32557" y="18448"/>
                    <a:pt x="31690" y="134"/>
                    <a:pt x="18314" y="1"/>
                  </a:cubicBezTo>
                  <a:cubicBezTo>
                    <a:pt x="18259" y="1"/>
                    <a:pt x="18205" y="0"/>
                    <a:pt x="181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39"/>
            <p:cNvSpPr/>
            <p:nvPr/>
          </p:nvSpPr>
          <p:spPr>
            <a:xfrm rot="-1397473">
              <a:off x="1126304" y="839113"/>
              <a:ext cx="508525" cy="375884"/>
            </a:xfrm>
            <a:custGeom>
              <a:avLst/>
              <a:gdLst/>
              <a:ahLst/>
              <a:cxnLst/>
              <a:rect l="l" t="t" r="r" b="b"/>
              <a:pathLst>
                <a:path w="25820" h="19083" extrusionOk="0">
                  <a:moveTo>
                    <a:pt x="13678" y="1"/>
                  </a:moveTo>
                  <a:cubicBezTo>
                    <a:pt x="3586" y="1"/>
                    <a:pt x="299" y="8618"/>
                    <a:pt x="1" y="18615"/>
                  </a:cubicBezTo>
                  <a:cubicBezTo>
                    <a:pt x="1535" y="18949"/>
                    <a:pt x="3337" y="19049"/>
                    <a:pt x="4938" y="19082"/>
                  </a:cubicBezTo>
                  <a:cubicBezTo>
                    <a:pt x="4838" y="15310"/>
                    <a:pt x="5232" y="5237"/>
                    <a:pt x="12497" y="5237"/>
                  </a:cubicBezTo>
                  <a:cubicBezTo>
                    <a:pt x="12557" y="5237"/>
                    <a:pt x="12616" y="5238"/>
                    <a:pt x="12677" y="5239"/>
                  </a:cubicBezTo>
                  <a:cubicBezTo>
                    <a:pt x="19515" y="5406"/>
                    <a:pt x="21283" y="13378"/>
                    <a:pt x="21716" y="17348"/>
                  </a:cubicBezTo>
                  <a:cubicBezTo>
                    <a:pt x="23084" y="17148"/>
                    <a:pt x="24552" y="16914"/>
                    <a:pt x="25819" y="16647"/>
                  </a:cubicBezTo>
                  <a:cubicBezTo>
                    <a:pt x="24985" y="11544"/>
                    <a:pt x="22117" y="136"/>
                    <a:pt x="13911" y="2"/>
                  </a:cubicBezTo>
                  <a:cubicBezTo>
                    <a:pt x="13833" y="1"/>
                    <a:pt x="13755" y="1"/>
                    <a:pt x="136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 name="Google Shape;1325;p39"/>
          <p:cNvGrpSpPr/>
          <p:nvPr/>
        </p:nvGrpSpPr>
        <p:grpSpPr>
          <a:xfrm>
            <a:off x="6558026" y="3674348"/>
            <a:ext cx="1057184" cy="1181351"/>
            <a:chOff x="6558026" y="3674348"/>
            <a:chExt cx="1057184" cy="1181351"/>
          </a:xfrm>
        </p:grpSpPr>
        <p:sp>
          <p:nvSpPr>
            <p:cNvPr id="1326" name="Google Shape;1326;p39"/>
            <p:cNvSpPr/>
            <p:nvPr/>
          </p:nvSpPr>
          <p:spPr>
            <a:xfrm rot="201225">
              <a:off x="6590456" y="3707914"/>
              <a:ext cx="992852" cy="1119702"/>
            </a:xfrm>
            <a:custGeom>
              <a:avLst/>
              <a:gdLst/>
              <a:ahLst/>
              <a:cxnLst/>
              <a:rect l="l" t="t" r="r" b="b"/>
              <a:pathLst>
                <a:path w="48402" h="54586" extrusionOk="0">
                  <a:moveTo>
                    <a:pt x="6739" y="33492"/>
                  </a:moveTo>
                  <a:lnTo>
                    <a:pt x="7005" y="34325"/>
                  </a:lnTo>
                  <a:cubicBezTo>
                    <a:pt x="6905" y="34259"/>
                    <a:pt x="6805" y="34159"/>
                    <a:pt x="6672" y="34092"/>
                  </a:cubicBezTo>
                  <a:lnTo>
                    <a:pt x="6672" y="33992"/>
                  </a:lnTo>
                  <a:cubicBezTo>
                    <a:pt x="6705" y="33825"/>
                    <a:pt x="6739" y="33658"/>
                    <a:pt x="6739" y="33492"/>
                  </a:cubicBezTo>
                  <a:close/>
                  <a:moveTo>
                    <a:pt x="28054" y="1"/>
                  </a:moveTo>
                  <a:cubicBezTo>
                    <a:pt x="24485" y="1735"/>
                    <a:pt x="21716" y="4471"/>
                    <a:pt x="20248" y="7606"/>
                  </a:cubicBezTo>
                  <a:cubicBezTo>
                    <a:pt x="17513" y="8607"/>
                    <a:pt x="14878" y="9708"/>
                    <a:pt x="12743" y="11309"/>
                  </a:cubicBezTo>
                  <a:cubicBezTo>
                    <a:pt x="10808" y="12743"/>
                    <a:pt x="9307" y="14645"/>
                    <a:pt x="8773" y="16746"/>
                  </a:cubicBezTo>
                  <a:cubicBezTo>
                    <a:pt x="8340" y="16946"/>
                    <a:pt x="7939" y="17147"/>
                    <a:pt x="7572" y="17413"/>
                  </a:cubicBezTo>
                  <a:cubicBezTo>
                    <a:pt x="5371" y="19015"/>
                    <a:pt x="5071" y="22050"/>
                    <a:pt x="5204" y="24685"/>
                  </a:cubicBezTo>
                  <a:cubicBezTo>
                    <a:pt x="5304" y="26253"/>
                    <a:pt x="5471" y="27787"/>
                    <a:pt x="5738" y="29322"/>
                  </a:cubicBezTo>
                  <a:cubicBezTo>
                    <a:pt x="5905" y="30189"/>
                    <a:pt x="6105" y="31056"/>
                    <a:pt x="6305" y="31890"/>
                  </a:cubicBezTo>
                  <a:cubicBezTo>
                    <a:pt x="6138" y="32491"/>
                    <a:pt x="6005" y="33125"/>
                    <a:pt x="5938" y="33758"/>
                  </a:cubicBezTo>
                  <a:cubicBezTo>
                    <a:pt x="5625" y="33667"/>
                    <a:pt x="5287" y="33622"/>
                    <a:pt x="4940" y="33622"/>
                  </a:cubicBezTo>
                  <a:cubicBezTo>
                    <a:pt x="4143" y="33622"/>
                    <a:pt x="3300" y="33861"/>
                    <a:pt x="2602" y="34325"/>
                  </a:cubicBezTo>
                  <a:cubicBezTo>
                    <a:pt x="1401" y="35159"/>
                    <a:pt x="734" y="36460"/>
                    <a:pt x="467" y="37761"/>
                  </a:cubicBezTo>
                  <a:cubicBezTo>
                    <a:pt x="0" y="39796"/>
                    <a:pt x="401" y="41898"/>
                    <a:pt x="1568" y="43499"/>
                  </a:cubicBezTo>
                  <a:cubicBezTo>
                    <a:pt x="2702" y="45133"/>
                    <a:pt x="4570" y="46234"/>
                    <a:pt x="6739" y="46568"/>
                  </a:cubicBezTo>
                  <a:cubicBezTo>
                    <a:pt x="6878" y="46599"/>
                    <a:pt x="7024" y="46622"/>
                    <a:pt x="7171" y="46622"/>
                  </a:cubicBezTo>
                  <a:cubicBezTo>
                    <a:pt x="7341" y="46622"/>
                    <a:pt x="7511" y="46590"/>
                    <a:pt x="7673" y="46501"/>
                  </a:cubicBezTo>
                  <a:lnTo>
                    <a:pt x="7706" y="46501"/>
                  </a:lnTo>
                  <a:cubicBezTo>
                    <a:pt x="8973" y="48969"/>
                    <a:pt x="11175" y="50971"/>
                    <a:pt x="13944" y="51905"/>
                  </a:cubicBezTo>
                  <a:cubicBezTo>
                    <a:pt x="18547" y="53473"/>
                    <a:pt x="23184" y="54340"/>
                    <a:pt x="28020" y="54573"/>
                  </a:cubicBezTo>
                  <a:cubicBezTo>
                    <a:pt x="28191" y="54581"/>
                    <a:pt x="28361" y="54585"/>
                    <a:pt x="28530" y="54585"/>
                  </a:cubicBezTo>
                  <a:cubicBezTo>
                    <a:pt x="31208" y="54585"/>
                    <a:pt x="33716" y="53601"/>
                    <a:pt x="35693" y="51938"/>
                  </a:cubicBezTo>
                  <a:cubicBezTo>
                    <a:pt x="35893" y="52072"/>
                    <a:pt x="36093" y="52138"/>
                    <a:pt x="36326" y="52172"/>
                  </a:cubicBezTo>
                  <a:cubicBezTo>
                    <a:pt x="36953" y="52309"/>
                    <a:pt x="37579" y="52377"/>
                    <a:pt x="38194" y="52377"/>
                  </a:cubicBezTo>
                  <a:cubicBezTo>
                    <a:pt x="39674" y="52377"/>
                    <a:pt x="41086" y="51982"/>
                    <a:pt x="42264" y="51204"/>
                  </a:cubicBezTo>
                  <a:cubicBezTo>
                    <a:pt x="43932" y="50137"/>
                    <a:pt x="45066" y="48336"/>
                    <a:pt x="45400" y="46234"/>
                  </a:cubicBezTo>
                  <a:cubicBezTo>
                    <a:pt x="45600" y="44966"/>
                    <a:pt x="45466" y="43465"/>
                    <a:pt x="44666" y="42298"/>
                  </a:cubicBezTo>
                  <a:cubicBezTo>
                    <a:pt x="44065" y="41397"/>
                    <a:pt x="43098" y="40797"/>
                    <a:pt x="42131" y="40597"/>
                  </a:cubicBezTo>
                  <a:cubicBezTo>
                    <a:pt x="42131" y="40563"/>
                    <a:pt x="42131" y="40563"/>
                    <a:pt x="42131" y="40563"/>
                  </a:cubicBezTo>
                  <a:cubicBezTo>
                    <a:pt x="42231" y="40263"/>
                    <a:pt x="42297" y="39963"/>
                    <a:pt x="42364" y="39629"/>
                  </a:cubicBezTo>
                  <a:cubicBezTo>
                    <a:pt x="43098" y="38462"/>
                    <a:pt x="43832" y="37161"/>
                    <a:pt x="44532" y="35927"/>
                  </a:cubicBezTo>
                  <a:cubicBezTo>
                    <a:pt x="45166" y="34692"/>
                    <a:pt x="45766" y="33492"/>
                    <a:pt x="46300" y="32491"/>
                  </a:cubicBezTo>
                  <a:cubicBezTo>
                    <a:pt x="47468" y="30089"/>
                    <a:pt x="48402" y="27187"/>
                    <a:pt x="46967" y="24885"/>
                  </a:cubicBezTo>
                  <a:cubicBezTo>
                    <a:pt x="46767" y="24585"/>
                    <a:pt x="46567" y="24318"/>
                    <a:pt x="46334" y="24051"/>
                  </a:cubicBezTo>
                  <a:cubicBezTo>
                    <a:pt x="46300" y="22617"/>
                    <a:pt x="45666" y="21149"/>
                    <a:pt x="44732" y="19815"/>
                  </a:cubicBezTo>
                  <a:cubicBezTo>
                    <a:pt x="43565" y="18247"/>
                    <a:pt x="41964" y="16880"/>
                    <a:pt x="40262" y="15612"/>
                  </a:cubicBezTo>
                  <a:cubicBezTo>
                    <a:pt x="37661" y="13677"/>
                    <a:pt x="34859" y="11876"/>
                    <a:pt x="31823" y="10308"/>
                  </a:cubicBezTo>
                  <a:cubicBezTo>
                    <a:pt x="29788" y="7173"/>
                    <a:pt x="28454" y="3637"/>
                    <a:pt x="28054" y="1"/>
                  </a:cubicBezTo>
                  <a:close/>
                </a:path>
              </a:pathLst>
            </a:custGeom>
            <a:solidFill>
              <a:schemeClr val="lt2"/>
            </a:solidFill>
            <a:ln w="228600" cap="flat" cmpd="sng">
              <a:solidFill>
                <a:srgbClr val="FFFFFF"/>
              </a:solidFill>
              <a:prstDash val="solid"/>
              <a:round/>
              <a:headEnd type="none" w="sm" len="sm"/>
              <a:tailEnd type="none" w="sm" len="sm"/>
            </a:ln>
            <a:effectLst>
              <a:outerShdw dist="47625" dir="2400000" algn="bl" rotWithShape="0">
                <a:schemeClr val="dk1">
                  <a:alpha val="2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7" name="Google Shape;1327;p39"/>
            <p:cNvGrpSpPr/>
            <p:nvPr/>
          </p:nvGrpSpPr>
          <p:grpSpPr>
            <a:xfrm>
              <a:off x="6558026" y="3674348"/>
              <a:ext cx="1056654" cy="1175847"/>
              <a:chOff x="6558026" y="3674348"/>
              <a:chExt cx="1056654" cy="1175847"/>
            </a:xfrm>
          </p:grpSpPr>
          <p:grpSp>
            <p:nvGrpSpPr>
              <p:cNvPr id="1328" name="Google Shape;1328;p39"/>
              <p:cNvGrpSpPr/>
              <p:nvPr/>
            </p:nvGrpSpPr>
            <p:grpSpPr>
              <a:xfrm rot="201225">
                <a:off x="6589927" y="3702430"/>
                <a:ext cx="992852" cy="1119682"/>
                <a:chOff x="2768850" y="3921688"/>
                <a:chExt cx="1210050" cy="1364625"/>
              </a:xfrm>
            </p:grpSpPr>
            <p:sp>
              <p:nvSpPr>
                <p:cNvPr id="1329" name="Google Shape;1329;p39"/>
                <p:cNvSpPr/>
                <p:nvPr/>
              </p:nvSpPr>
              <p:spPr>
                <a:xfrm>
                  <a:off x="3644475" y="4934513"/>
                  <a:ext cx="264375" cy="296600"/>
                </a:xfrm>
                <a:custGeom>
                  <a:avLst/>
                  <a:gdLst/>
                  <a:ahLst/>
                  <a:cxnLst/>
                  <a:rect l="l" t="t" r="r" b="b"/>
                  <a:pathLst>
                    <a:path w="10575" h="11864" extrusionOk="0">
                      <a:moveTo>
                        <a:pt x="6418" y="1"/>
                      </a:moveTo>
                      <a:cubicBezTo>
                        <a:pt x="6312" y="1"/>
                        <a:pt x="6208" y="6"/>
                        <a:pt x="6105" y="17"/>
                      </a:cubicBezTo>
                      <a:cubicBezTo>
                        <a:pt x="4537" y="217"/>
                        <a:pt x="3403" y="1885"/>
                        <a:pt x="2702" y="3186"/>
                      </a:cubicBezTo>
                      <a:cubicBezTo>
                        <a:pt x="1668" y="5187"/>
                        <a:pt x="868" y="7356"/>
                        <a:pt x="234" y="9557"/>
                      </a:cubicBezTo>
                      <a:cubicBezTo>
                        <a:pt x="100" y="10091"/>
                        <a:pt x="0" y="10791"/>
                        <a:pt x="434" y="11258"/>
                      </a:cubicBezTo>
                      <a:cubicBezTo>
                        <a:pt x="668" y="11492"/>
                        <a:pt x="1001" y="11592"/>
                        <a:pt x="1301" y="11659"/>
                      </a:cubicBezTo>
                      <a:cubicBezTo>
                        <a:pt x="1928" y="11796"/>
                        <a:pt x="2557" y="11864"/>
                        <a:pt x="3175" y="11864"/>
                      </a:cubicBezTo>
                      <a:cubicBezTo>
                        <a:pt x="4663" y="11864"/>
                        <a:pt x="6084" y="11469"/>
                        <a:pt x="7239" y="10691"/>
                      </a:cubicBezTo>
                      <a:cubicBezTo>
                        <a:pt x="8907" y="9624"/>
                        <a:pt x="10041" y="7823"/>
                        <a:pt x="10375" y="5721"/>
                      </a:cubicBezTo>
                      <a:cubicBezTo>
                        <a:pt x="10575" y="4453"/>
                        <a:pt x="10441" y="2986"/>
                        <a:pt x="9641" y="1785"/>
                      </a:cubicBezTo>
                      <a:cubicBezTo>
                        <a:pt x="8905" y="682"/>
                        <a:pt x="7607" y="1"/>
                        <a:pt x="6418" y="1"/>
                      </a:cubicBezTo>
                      <a:close/>
                    </a:path>
                  </a:pathLst>
                </a:custGeom>
                <a:solidFill>
                  <a:srgbClr val="EC8D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39"/>
                <p:cNvSpPr/>
                <p:nvPr/>
              </p:nvSpPr>
              <p:spPr>
                <a:xfrm>
                  <a:off x="2768850" y="4762213"/>
                  <a:ext cx="219350" cy="325125"/>
                </a:xfrm>
                <a:custGeom>
                  <a:avLst/>
                  <a:gdLst/>
                  <a:ahLst/>
                  <a:cxnLst/>
                  <a:rect l="l" t="t" r="r" b="b"/>
                  <a:pathLst>
                    <a:path w="8774" h="13005" extrusionOk="0">
                      <a:moveTo>
                        <a:pt x="4939" y="0"/>
                      </a:moveTo>
                      <a:cubicBezTo>
                        <a:pt x="4134" y="0"/>
                        <a:pt x="3288" y="248"/>
                        <a:pt x="2602" y="738"/>
                      </a:cubicBezTo>
                      <a:cubicBezTo>
                        <a:pt x="1401" y="1538"/>
                        <a:pt x="734" y="2873"/>
                        <a:pt x="467" y="4140"/>
                      </a:cubicBezTo>
                      <a:cubicBezTo>
                        <a:pt x="0" y="6175"/>
                        <a:pt x="401" y="8277"/>
                        <a:pt x="1568" y="9878"/>
                      </a:cubicBezTo>
                      <a:cubicBezTo>
                        <a:pt x="2702" y="11512"/>
                        <a:pt x="4570" y="12613"/>
                        <a:pt x="6739" y="12947"/>
                      </a:cubicBezTo>
                      <a:cubicBezTo>
                        <a:pt x="6889" y="12980"/>
                        <a:pt x="7047" y="13005"/>
                        <a:pt x="7210" y="13005"/>
                      </a:cubicBezTo>
                      <a:cubicBezTo>
                        <a:pt x="7372" y="13005"/>
                        <a:pt x="7539" y="12980"/>
                        <a:pt x="7706" y="12913"/>
                      </a:cubicBezTo>
                      <a:cubicBezTo>
                        <a:pt x="8273" y="12646"/>
                        <a:pt x="8440" y="11946"/>
                        <a:pt x="8506" y="11379"/>
                      </a:cubicBezTo>
                      <a:cubicBezTo>
                        <a:pt x="8707" y="9077"/>
                        <a:pt x="8773" y="6776"/>
                        <a:pt x="8540" y="4574"/>
                      </a:cubicBezTo>
                      <a:cubicBezTo>
                        <a:pt x="8373" y="3106"/>
                        <a:pt x="7906" y="1105"/>
                        <a:pt x="6505" y="371"/>
                      </a:cubicBezTo>
                      <a:cubicBezTo>
                        <a:pt x="6050" y="123"/>
                        <a:pt x="5505" y="0"/>
                        <a:pt x="4939" y="0"/>
                      </a:cubicBezTo>
                      <a:close/>
                    </a:path>
                  </a:pathLst>
                </a:custGeom>
                <a:solidFill>
                  <a:srgbClr val="EC8D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39"/>
                <p:cNvSpPr/>
                <p:nvPr/>
              </p:nvSpPr>
              <p:spPr>
                <a:xfrm>
                  <a:off x="2916450" y="4364163"/>
                  <a:ext cx="916525" cy="922150"/>
                </a:xfrm>
                <a:custGeom>
                  <a:avLst/>
                  <a:gdLst/>
                  <a:ahLst/>
                  <a:cxnLst/>
                  <a:rect l="l" t="t" r="r" b="b"/>
                  <a:pathLst>
                    <a:path w="36661" h="36886" extrusionOk="0">
                      <a:moveTo>
                        <a:pt x="13956" y="0"/>
                      </a:moveTo>
                      <a:cubicBezTo>
                        <a:pt x="8945" y="0"/>
                        <a:pt x="4524" y="3463"/>
                        <a:pt x="3270" y="8354"/>
                      </a:cubicBezTo>
                      <a:cubicBezTo>
                        <a:pt x="2102" y="12957"/>
                        <a:pt x="1235" y="17627"/>
                        <a:pt x="634" y="22331"/>
                      </a:cubicBezTo>
                      <a:cubicBezTo>
                        <a:pt x="1" y="27534"/>
                        <a:pt x="3069" y="32538"/>
                        <a:pt x="8073" y="34206"/>
                      </a:cubicBezTo>
                      <a:cubicBezTo>
                        <a:pt x="12643" y="35774"/>
                        <a:pt x="17280" y="36641"/>
                        <a:pt x="22116" y="36874"/>
                      </a:cubicBezTo>
                      <a:cubicBezTo>
                        <a:pt x="22283" y="36882"/>
                        <a:pt x="22448" y="36885"/>
                        <a:pt x="22613" y="36885"/>
                      </a:cubicBezTo>
                      <a:cubicBezTo>
                        <a:pt x="27678" y="36885"/>
                        <a:pt x="32098" y="33444"/>
                        <a:pt x="33358" y="28502"/>
                      </a:cubicBezTo>
                      <a:cubicBezTo>
                        <a:pt x="34525" y="23932"/>
                        <a:pt x="35426" y="19262"/>
                        <a:pt x="35993" y="14558"/>
                      </a:cubicBezTo>
                      <a:cubicBezTo>
                        <a:pt x="36660" y="9321"/>
                        <a:pt x="33558" y="4351"/>
                        <a:pt x="28588" y="2683"/>
                      </a:cubicBezTo>
                      <a:cubicBezTo>
                        <a:pt x="24018" y="1115"/>
                        <a:pt x="19348" y="248"/>
                        <a:pt x="14511" y="15"/>
                      </a:cubicBezTo>
                      <a:cubicBezTo>
                        <a:pt x="14325" y="5"/>
                        <a:pt x="14140" y="0"/>
                        <a:pt x="13956" y="0"/>
                      </a:cubicBezTo>
                      <a:close/>
                    </a:path>
                  </a:pathLst>
                </a:custGeom>
                <a:solidFill>
                  <a:srgbClr val="EC8D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39"/>
                <p:cNvSpPr/>
                <p:nvPr/>
              </p:nvSpPr>
              <p:spPr>
                <a:xfrm>
                  <a:off x="3039200" y="4675838"/>
                  <a:ext cx="212525" cy="71925"/>
                </a:xfrm>
                <a:custGeom>
                  <a:avLst/>
                  <a:gdLst/>
                  <a:ahLst/>
                  <a:cxnLst/>
                  <a:rect l="l" t="t" r="r" b="b"/>
                  <a:pathLst>
                    <a:path w="8501" h="2877" extrusionOk="0">
                      <a:moveTo>
                        <a:pt x="3494" y="1"/>
                      </a:moveTo>
                      <a:cubicBezTo>
                        <a:pt x="2265" y="1"/>
                        <a:pt x="1064" y="336"/>
                        <a:pt x="61" y="991"/>
                      </a:cubicBezTo>
                      <a:cubicBezTo>
                        <a:pt x="0" y="1021"/>
                        <a:pt x="50" y="1162"/>
                        <a:pt x="110" y="1162"/>
                      </a:cubicBezTo>
                      <a:cubicBezTo>
                        <a:pt x="116" y="1162"/>
                        <a:pt x="122" y="1160"/>
                        <a:pt x="128" y="1157"/>
                      </a:cubicBezTo>
                      <a:cubicBezTo>
                        <a:pt x="787" y="1003"/>
                        <a:pt x="1431" y="929"/>
                        <a:pt x="2063" y="929"/>
                      </a:cubicBezTo>
                      <a:cubicBezTo>
                        <a:pt x="4024" y="929"/>
                        <a:pt x="5883" y="1632"/>
                        <a:pt x="7800" y="2792"/>
                      </a:cubicBezTo>
                      <a:cubicBezTo>
                        <a:pt x="7905" y="2834"/>
                        <a:pt x="8011" y="2876"/>
                        <a:pt x="8108" y="2876"/>
                      </a:cubicBezTo>
                      <a:cubicBezTo>
                        <a:pt x="8164" y="2876"/>
                        <a:pt x="8218" y="2862"/>
                        <a:pt x="8267" y="2825"/>
                      </a:cubicBezTo>
                      <a:cubicBezTo>
                        <a:pt x="8400" y="2725"/>
                        <a:pt x="8433" y="2692"/>
                        <a:pt x="8467" y="2525"/>
                      </a:cubicBezTo>
                      <a:cubicBezTo>
                        <a:pt x="8500" y="2358"/>
                        <a:pt x="8433" y="2125"/>
                        <a:pt x="8333" y="1991"/>
                      </a:cubicBezTo>
                      <a:cubicBezTo>
                        <a:pt x="6974" y="651"/>
                        <a:pt x="5207" y="1"/>
                        <a:pt x="34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39"/>
                <p:cNvSpPr/>
                <p:nvPr/>
              </p:nvSpPr>
              <p:spPr>
                <a:xfrm>
                  <a:off x="3695825" y="5030288"/>
                  <a:ext cx="175225" cy="144200"/>
                </a:xfrm>
                <a:custGeom>
                  <a:avLst/>
                  <a:gdLst/>
                  <a:ahLst/>
                  <a:cxnLst/>
                  <a:rect l="l" t="t" r="r" b="b"/>
                  <a:pathLst>
                    <a:path w="7009" h="5768" extrusionOk="0">
                      <a:moveTo>
                        <a:pt x="6986" y="1123"/>
                      </a:moveTo>
                      <a:cubicBezTo>
                        <a:pt x="6986" y="1134"/>
                        <a:pt x="6990" y="1138"/>
                        <a:pt x="6994" y="1138"/>
                      </a:cubicBezTo>
                      <a:cubicBezTo>
                        <a:pt x="7001" y="1138"/>
                        <a:pt x="7008" y="1123"/>
                        <a:pt x="6986" y="1123"/>
                      </a:cubicBezTo>
                      <a:close/>
                      <a:moveTo>
                        <a:pt x="5477" y="1"/>
                      </a:moveTo>
                      <a:cubicBezTo>
                        <a:pt x="4870" y="1"/>
                        <a:pt x="4213" y="315"/>
                        <a:pt x="3617" y="656"/>
                      </a:cubicBezTo>
                      <a:cubicBezTo>
                        <a:pt x="2850" y="1123"/>
                        <a:pt x="2183" y="1757"/>
                        <a:pt x="1616" y="2457"/>
                      </a:cubicBezTo>
                      <a:cubicBezTo>
                        <a:pt x="1349" y="2791"/>
                        <a:pt x="1149" y="3124"/>
                        <a:pt x="915" y="3458"/>
                      </a:cubicBezTo>
                      <a:cubicBezTo>
                        <a:pt x="615" y="3992"/>
                        <a:pt x="348" y="4559"/>
                        <a:pt x="115" y="5159"/>
                      </a:cubicBezTo>
                      <a:cubicBezTo>
                        <a:pt x="0" y="5479"/>
                        <a:pt x="230" y="5767"/>
                        <a:pt x="451" y="5767"/>
                      </a:cubicBezTo>
                      <a:cubicBezTo>
                        <a:pt x="553" y="5767"/>
                        <a:pt x="652" y="5706"/>
                        <a:pt x="715" y="5559"/>
                      </a:cubicBezTo>
                      <a:cubicBezTo>
                        <a:pt x="1049" y="4659"/>
                        <a:pt x="1482" y="3858"/>
                        <a:pt x="2016" y="3158"/>
                      </a:cubicBezTo>
                      <a:cubicBezTo>
                        <a:pt x="2431" y="3070"/>
                        <a:pt x="2896" y="3004"/>
                        <a:pt x="3350" y="3004"/>
                      </a:cubicBezTo>
                      <a:cubicBezTo>
                        <a:pt x="4283" y="3004"/>
                        <a:pt x="5171" y="3283"/>
                        <a:pt x="5485" y="4225"/>
                      </a:cubicBezTo>
                      <a:cubicBezTo>
                        <a:pt x="5485" y="4225"/>
                        <a:pt x="5519" y="4225"/>
                        <a:pt x="5519" y="4192"/>
                      </a:cubicBezTo>
                      <a:cubicBezTo>
                        <a:pt x="5547" y="2610"/>
                        <a:pt x="4460" y="2268"/>
                        <a:pt x="3326" y="2268"/>
                      </a:cubicBezTo>
                      <a:cubicBezTo>
                        <a:pt x="3145" y="2268"/>
                        <a:pt x="2962" y="2277"/>
                        <a:pt x="2783" y="2290"/>
                      </a:cubicBezTo>
                      <a:cubicBezTo>
                        <a:pt x="2783" y="2257"/>
                        <a:pt x="2817" y="2257"/>
                        <a:pt x="2817" y="2224"/>
                      </a:cubicBezTo>
                      <a:cubicBezTo>
                        <a:pt x="3541" y="1572"/>
                        <a:pt x="4737" y="658"/>
                        <a:pt x="5823" y="658"/>
                      </a:cubicBezTo>
                      <a:cubicBezTo>
                        <a:pt x="6237" y="658"/>
                        <a:pt x="6636" y="791"/>
                        <a:pt x="6986" y="1123"/>
                      </a:cubicBezTo>
                      <a:cubicBezTo>
                        <a:pt x="6594" y="290"/>
                        <a:pt x="6059" y="1"/>
                        <a:pt x="5477"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39"/>
                <p:cNvSpPr/>
                <p:nvPr/>
              </p:nvSpPr>
              <p:spPr>
                <a:xfrm>
                  <a:off x="2828900" y="4849663"/>
                  <a:ext cx="110925" cy="192275"/>
                </a:xfrm>
                <a:custGeom>
                  <a:avLst/>
                  <a:gdLst/>
                  <a:ahLst/>
                  <a:cxnLst/>
                  <a:rect l="l" t="t" r="r" b="b"/>
                  <a:pathLst>
                    <a:path w="4437" h="7691" extrusionOk="0">
                      <a:moveTo>
                        <a:pt x="1374" y="0"/>
                      </a:moveTo>
                      <a:cubicBezTo>
                        <a:pt x="1024" y="0"/>
                        <a:pt x="635" y="130"/>
                        <a:pt x="200" y="442"/>
                      </a:cubicBezTo>
                      <a:cubicBezTo>
                        <a:pt x="167" y="442"/>
                        <a:pt x="200" y="476"/>
                        <a:pt x="200" y="476"/>
                      </a:cubicBezTo>
                      <a:cubicBezTo>
                        <a:pt x="371" y="425"/>
                        <a:pt x="535" y="402"/>
                        <a:pt x="692" y="402"/>
                      </a:cubicBezTo>
                      <a:cubicBezTo>
                        <a:pt x="2097" y="402"/>
                        <a:pt x="2946" y="2271"/>
                        <a:pt x="3336" y="3411"/>
                      </a:cubicBezTo>
                      <a:cubicBezTo>
                        <a:pt x="3336" y="3429"/>
                        <a:pt x="3336" y="3448"/>
                        <a:pt x="3341" y="3461"/>
                      </a:cubicBezTo>
                      <a:lnTo>
                        <a:pt x="3341" y="3461"/>
                      </a:lnTo>
                      <a:cubicBezTo>
                        <a:pt x="2758" y="3102"/>
                        <a:pt x="2114" y="2784"/>
                        <a:pt x="1515" y="2784"/>
                      </a:cubicBezTo>
                      <a:cubicBezTo>
                        <a:pt x="955" y="2784"/>
                        <a:pt x="433" y="3062"/>
                        <a:pt x="33" y="3845"/>
                      </a:cubicBezTo>
                      <a:cubicBezTo>
                        <a:pt x="0" y="3878"/>
                        <a:pt x="33" y="3878"/>
                        <a:pt x="67" y="3878"/>
                      </a:cubicBezTo>
                      <a:cubicBezTo>
                        <a:pt x="407" y="3559"/>
                        <a:pt x="788" y="3430"/>
                        <a:pt x="1181" y="3430"/>
                      </a:cubicBezTo>
                      <a:cubicBezTo>
                        <a:pt x="2022" y="3430"/>
                        <a:pt x="2921" y="4021"/>
                        <a:pt x="3603" y="4612"/>
                      </a:cubicBezTo>
                      <a:cubicBezTo>
                        <a:pt x="3736" y="5479"/>
                        <a:pt x="3736" y="6380"/>
                        <a:pt x="3603" y="7347"/>
                      </a:cubicBezTo>
                      <a:cubicBezTo>
                        <a:pt x="3572" y="7581"/>
                        <a:pt x="3715" y="7691"/>
                        <a:pt x="3883" y="7691"/>
                      </a:cubicBezTo>
                      <a:cubicBezTo>
                        <a:pt x="4076" y="7691"/>
                        <a:pt x="4301" y="7547"/>
                        <a:pt x="4337" y="7280"/>
                      </a:cubicBezTo>
                      <a:cubicBezTo>
                        <a:pt x="4403" y="6647"/>
                        <a:pt x="4437" y="6013"/>
                        <a:pt x="4403" y="5412"/>
                      </a:cubicBezTo>
                      <a:cubicBezTo>
                        <a:pt x="4403" y="4979"/>
                        <a:pt x="4370" y="4578"/>
                        <a:pt x="4303" y="4212"/>
                      </a:cubicBezTo>
                      <a:cubicBezTo>
                        <a:pt x="4136" y="3278"/>
                        <a:pt x="3836" y="2410"/>
                        <a:pt x="3369" y="1643"/>
                      </a:cubicBezTo>
                      <a:cubicBezTo>
                        <a:pt x="2891" y="830"/>
                        <a:pt x="2259" y="0"/>
                        <a:pt x="1374"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39"/>
                <p:cNvSpPr/>
                <p:nvPr/>
              </p:nvSpPr>
              <p:spPr>
                <a:xfrm>
                  <a:off x="2895600" y="3921688"/>
                  <a:ext cx="1083300" cy="1069125"/>
                </a:xfrm>
                <a:custGeom>
                  <a:avLst/>
                  <a:gdLst/>
                  <a:ahLst/>
                  <a:cxnLst/>
                  <a:rect l="l" t="t" r="r" b="b"/>
                  <a:pathLst>
                    <a:path w="43332" h="42765" extrusionOk="0">
                      <a:moveTo>
                        <a:pt x="22984" y="1"/>
                      </a:moveTo>
                      <a:cubicBezTo>
                        <a:pt x="19415" y="1735"/>
                        <a:pt x="16646" y="4471"/>
                        <a:pt x="15178" y="7606"/>
                      </a:cubicBezTo>
                      <a:cubicBezTo>
                        <a:pt x="12443" y="8607"/>
                        <a:pt x="9808" y="9708"/>
                        <a:pt x="7673" y="11309"/>
                      </a:cubicBezTo>
                      <a:cubicBezTo>
                        <a:pt x="5738" y="12743"/>
                        <a:pt x="4237" y="14645"/>
                        <a:pt x="3737" y="16746"/>
                      </a:cubicBezTo>
                      <a:cubicBezTo>
                        <a:pt x="3303" y="16913"/>
                        <a:pt x="2903" y="17147"/>
                        <a:pt x="2502" y="17413"/>
                      </a:cubicBezTo>
                      <a:cubicBezTo>
                        <a:pt x="301" y="19015"/>
                        <a:pt x="1" y="22050"/>
                        <a:pt x="134" y="24685"/>
                      </a:cubicBezTo>
                      <a:cubicBezTo>
                        <a:pt x="234" y="26220"/>
                        <a:pt x="401" y="27787"/>
                        <a:pt x="701" y="29322"/>
                      </a:cubicBezTo>
                      <a:cubicBezTo>
                        <a:pt x="1135" y="31824"/>
                        <a:pt x="1835" y="34325"/>
                        <a:pt x="2769" y="36661"/>
                      </a:cubicBezTo>
                      <a:cubicBezTo>
                        <a:pt x="4604" y="35326"/>
                        <a:pt x="3870" y="32858"/>
                        <a:pt x="3970" y="30589"/>
                      </a:cubicBezTo>
                      <a:cubicBezTo>
                        <a:pt x="3970" y="30589"/>
                        <a:pt x="4004" y="30589"/>
                        <a:pt x="4004" y="30556"/>
                      </a:cubicBezTo>
                      <a:cubicBezTo>
                        <a:pt x="5438" y="29889"/>
                        <a:pt x="6639" y="28888"/>
                        <a:pt x="7439" y="27654"/>
                      </a:cubicBezTo>
                      <a:cubicBezTo>
                        <a:pt x="8473" y="26120"/>
                        <a:pt x="8907" y="24252"/>
                        <a:pt x="8740" y="22284"/>
                      </a:cubicBezTo>
                      <a:cubicBezTo>
                        <a:pt x="9608" y="21683"/>
                        <a:pt x="10675" y="21249"/>
                        <a:pt x="11842" y="21049"/>
                      </a:cubicBezTo>
                      <a:cubicBezTo>
                        <a:pt x="12196" y="20993"/>
                        <a:pt x="12597" y="20967"/>
                        <a:pt x="13031" y="20967"/>
                      </a:cubicBezTo>
                      <a:cubicBezTo>
                        <a:pt x="15702" y="20967"/>
                        <a:pt x="19617" y="21978"/>
                        <a:pt x="21483" y="23384"/>
                      </a:cubicBezTo>
                      <a:cubicBezTo>
                        <a:pt x="22311" y="23135"/>
                        <a:pt x="23202" y="23012"/>
                        <a:pt x="24110" y="23012"/>
                      </a:cubicBezTo>
                      <a:cubicBezTo>
                        <a:pt x="25869" y="23012"/>
                        <a:pt x="27693" y="23472"/>
                        <a:pt x="29255" y="24352"/>
                      </a:cubicBezTo>
                      <a:cubicBezTo>
                        <a:pt x="30322" y="24952"/>
                        <a:pt x="32224" y="25953"/>
                        <a:pt x="32958" y="26887"/>
                      </a:cubicBezTo>
                      <a:cubicBezTo>
                        <a:pt x="32390" y="28688"/>
                        <a:pt x="32424" y="30656"/>
                        <a:pt x="33058" y="32491"/>
                      </a:cubicBezTo>
                      <a:cubicBezTo>
                        <a:pt x="33358" y="33391"/>
                        <a:pt x="33658" y="34826"/>
                        <a:pt x="34092" y="36127"/>
                      </a:cubicBezTo>
                      <a:cubicBezTo>
                        <a:pt x="34392" y="37061"/>
                        <a:pt x="34759" y="37895"/>
                        <a:pt x="35293" y="38395"/>
                      </a:cubicBezTo>
                      <a:cubicBezTo>
                        <a:pt x="35026" y="39896"/>
                        <a:pt x="34359" y="41297"/>
                        <a:pt x="34992" y="42765"/>
                      </a:cubicBezTo>
                      <a:cubicBezTo>
                        <a:pt x="36493" y="41064"/>
                        <a:pt x="38095" y="38428"/>
                        <a:pt x="39462" y="35927"/>
                      </a:cubicBezTo>
                      <a:cubicBezTo>
                        <a:pt x="40129" y="34692"/>
                        <a:pt x="40730" y="33492"/>
                        <a:pt x="41230" y="32491"/>
                      </a:cubicBezTo>
                      <a:cubicBezTo>
                        <a:pt x="42398" y="30089"/>
                        <a:pt x="43332" y="27187"/>
                        <a:pt x="41897" y="24885"/>
                      </a:cubicBezTo>
                      <a:cubicBezTo>
                        <a:pt x="41697" y="24585"/>
                        <a:pt x="41497" y="24318"/>
                        <a:pt x="41264" y="24051"/>
                      </a:cubicBezTo>
                      <a:cubicBezTo>
                        <a:pt x="41230" y="22617"/>
                        <a:pt x="40596" y="21149"/>
                        <a:pt x="39662" y="19815"/>
                      </a:cubicBezTo>
                      <a:cubicBezTo>
                        <a:pt x="38495" y="18247"/>
                        <a:pt x="36894" y="16880"/>
                        <a:pt x="35192" y="15612"/>
                      </a:cubicBezTo>
                      <a:cubicBezTo>
                        <a:pt x="32591" y="13677"/>
                        <a:pt x="29789" y="11876"/>
                        <a:pt x="26753" y="10308"/>
                      </a:cubicBezTo>
                      <a:cubicBezTo>
                        <a:pt x="24718" y="7173"/>
                        <a:pt x="23384" y="3637"/>
                        <a:pt x="2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39"/>
                <p:cNvSpPr/>
                <p:nvPr/>
              </p:nvSpPr>
              <p:spPr>
                <a:xfrm>
                  <a:off x="2913125" y="4654713"/>
                  <a:ext cx="97575" cy="183500"/>
                </a:xfrm>
                <a:custGeom>
                  <a:avLst/>
                  <a:gdLst/>
                  <a:ahLst/>
                  <a:cxnLst/>
                  <a:rect l="l" t="t" r="r" b="b"/>
                  <a:pathLst>
                    <a:path w="3903" h="7340" extrusionOk="0">
                      <a:moveTo>
                        <a:pt x="0" y="1"/>
                      </a:moveTo>
                      <a:cubicBezTo>
                        <a:pt x="434" y="2536"/>
                        <a:pt x="1134" y="5004"/>
                        <a:pt x="2068" y="7340"/>
                      </a:cubicBezTo>
                      <a:cubicBezTo>
                        <a:pt x="3903" y="6005"/>
                        <a:pt x="3169" y="3537"/>
                        <a:pt x="3269" y="1268"/>
                      </a:cubicBezTo>
                      <a:cubicBezTo>
                        <a:pt x="3269" y="1268"/>
                        <a:pt x="3303" y="1268"/>
                        <a:pt x="3303" y="1235"/>
                      </a:cubicBezTo>
                      <a:cubicBezTo>
                        <a:pt x="2168" y="902"/>
                        <a:pt x="1034" y="535"/>
                        <a:pt x="0"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39"/>
                <p:cNvSpPr/>
                <p:nvPr/>
              </p:nvSpPr>
              <p:spPr>
                <a:xfrm>
                  <a:off x="3747875" y="4819838"/>
                  <a:ext cx="134300" cy="170975"/>
                </a:xfrm>
                <a:custGeom>
                  <a:avLst/>
                  <a:gdLst/>
                  <a:ahLst/>
                  <a:cxnLst/>
                  <a:rect l="l" t="t" r="r" b="b"/>
                  <a:pathLst>
                    <a:path w="5372" h="6839" extrusionOk="0">
                      <a:moveTo>
                        <a:pt x="5371" y="1"/>
                      </a:moveTo>
                      <a:cubicBezTo>
                        <a:pt x="3870" y="140"/>
                        <a:pt x="2392" y="209"/>
                        <a:pt x="899" y="209"/>
                      </a:cubicBezTo>
                      <a:cubicBezTo>
                        <a:pt x="600" y="209"/>
                        <a:pt x="301" y="206"/>
                        <a:pt x="1" y="201"/>
                      </a:cubicBezTo>
                      <a:lnTo>
                        <a:pt x="1" y="201"/>
                      </a:lnTo>
                      <a:cubicBezTo>
                        <a:pt x="301" y="1135"/>
                        <a:pt x="668" y="1969"/>
                        <a:pt x="1202" y="2469"/>
                      </a:cubicBezTo>
                      <a:cubicBezTo>
                        <a:pt x="935" y="3970"/>
                        <a:pt x="268" y="5371"/>
                        <a:pt x="901" y="6839"/>
                      </a:cubicBezTo>
                      <a:cubicBezTo>
                        <a:pt x="2436" y="5138"/>
                        <a:pt x="4004" y="2502"/>
                        <a:pt x="5371"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39"/>
                <p:cNvSpPr/>
                <p:nvPr/>
              </p:nvSpPr>
              <p:spPr>
                <a:xfrm>
                  <a:off x="3431825" y="3998088"/>
                  <a:ext cx="441775" cy="519600"/>
                </a:xfrm>
                <a:custGeom>
                  <a:avLst/>
                  <a:gdLst/>
                  <a:ahLst/>
                  <a:cxnLst/>
                  <a:rect l="l" t="t" r="r" b="b"/>
                  <a:pathLst>
                    <a:path w="17671" h="20784" extrusionOk="0">
                      <a:moveTo>
                        <a:pt x="1010" y="1"/>
                      </a:moveTo>
                      <a:cubicBezTo>
                        <a:pt x="988" y="1"/>
                        <a:pt x="968" y="17"/>
                        <a:pt x="968" y="47"/>
                      </a:cubicBezTo>
                      <a:cubicBezTo>
                        <a:pt x="0" y="4717"/>
                        <a:pt x="2302" y="8453"/>
                        <a:pt x="5504" y="11589"/>
                      </a:cubicBezTo>
                      <a:cubicBezTo>
                        <a:pt x="7239" y="13323"/>
                        <a:pt x="9374" y="14558"/>
                        <a:pt x="11408" y="15825"/>
                      </a:cubicBezTo>
                      <a:cubicBezTo>
                        <a:pt x="13610" y="17193"/>
                        <a:pt x="15478" y="18894"/>
                        <a:pt x="17379" y="20729"/>
                      </a:cubicBezTo>
                      <a:cubicBezTo>
                        <a:pt x="17418" y="20767"/>
                        <a:pt x="17458" y="20783"/>
                        <a:pt x="17497" y="20783"/>
                      </a:cubicBezTo>
                      <a:cubicBezTo>
                        <a:pt x="17592" y="20783"/>
                        <a:pt x="17670" y="20681"/>
                        <a:pt x="17646" y="20562"/>
                      </a:cubicBezTo>
                      <a:cubicBezTo>
                        <a:pt x="16912" y="16626"/>
                        <a:pt x="13143" y="13590"/>
                        <a:pt x="10108" y="11589"/>
                      </a:cubicBezTo>
                      <a:cubicBezTo>
                        <a:pt x="6171" y="8954"/>
                        <a:pt x="667" y="5818"/>
                        <a:pt x="1068" y="81"/>
                      </a:cubicBezTo>
                      <a:cubicBezTo>
                        <a:pt x="1068" y="25"/>
                        <a:pt x="1037" y="1"/>
                        <a:pt x="1010"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39"/>
                <p:cNvSpPr/>
                <p:nvPr/>
              </p:nvSpPr>
              <p:spPr>
                <a:xfrm>
                  <a:off x="2989000" y="4165938"/>
                  <a:ext cx="245825" cy="257200"/>
                </a:xfrm>
                <a:custGeom>
                  <a:avLst/>
                  <a:gdLst/>
                  <a:ahLst/>
                  <a:cxnLst/>
                  <a:rect l="l" t="t" r="r" b="b"/>
                  <a:pathLst>
                    <a:path w="9833" h="10288" extrusionOk="0">
                      <a:moveTo>
                        <a:pt x="9609" y="0"/>
                      </a:moveTo>
                      <a:cubicBezTo>
                        <a:pt x="9598" y="0"/>
                        <a:pt x="9586" y="2"/>
                        <a:pt x="9574" y="5"/>
                      </a:cubicBezTo>
                      <a:cubicBezTo>
                        <a:pt x="5204" y="1172"/>
                        <a:pt x="1" y="5442"/>
                        <a:pt x="1001" y="10045"/>
                      </a:cubicBezTo>
                      <a:cubicBezTo>
                        <a:pt x="1024" y="10182"/>
                        <a:pt x="1172" y="10287"/>
                        <a:pt x="1316" y="10287"/>
                      </a:cubicBezTo>
                      <a:cubicBezTo>
                        <a:pt x="1383" y="10287"/>
                        <a:pt x="1449" y="10265"/>
                        <a:pt x="1502" y="10212"/>
                      </a:cubicBezTo>
                      <a:cubicBezTo>
                        <a:pt x="3003" y="8878"/>
                        <a:pt x="3970" y="6943"/>
                        <a:pt x="5138" y="5342"/>
                      </a:cubicBezTo>
                      <a:cubicBezTo>
                        <a:pt x="6472" y="3474"/>
                        <a:pt x="8073" y="1839"/>
                        <a:pt x="9741" y="238"/>
                      </a:cubicBezTo>
                      <a:cubicBezTo>
                        <a:pt x="9832" y="147"/>
                        <a:pt x="9729" y="0"/>
                        <a:pt x="9609"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39"/>
                <p:cNvSpPr/>
                <p:nvPr/>
              </p:nvSpPr>
              <p:spPr>
                <a:xfrm>
                  <a:off x="3295900" y="3982238"/>
                  <a:ext cx="138925" cy="470625"/>
                </a:xfrm>
                <a:custGeom>
                  <a:avLst/>
                  <a:gdLst/>
                  <a:ahLst/>
                  <a:cxnLst/>
                  <a:rect l="l" t="t" r="r" b="b"/>
                  <a:pathLst>
                    <a:path w="5557" h="18825" extrusionOk="0">
                      <a:moveTo>
                        <a:pt x="5265" y="0"/>
                      </a:moveTo>
                      <a:cubicBezTo>
                        <a:pt x="5257" y="0"/>
                        <a:pt x="5247" y="4"/>
                        <a:pt x="5237" y="14"/>
                      </a:cubicBezTo>
                      <a:cubicBezTo>
                        <a:pt x="2035" y="1248"/>
                        <a:pt x="334" y="5885"/>
                        <a:pt x="200" y="9054"/>
                      </a:cubicBezTo>
                      <a:cubicBezTo>
                        <a:pt x="0" y="12790"/>
                        <a:pt x="1768" y="17093"/>
                        <a:pt x="5271" y="18794"/>
                      </a:cubicBezTo>
                      <a:cubicBezTo>
                        <a:pt x="5299" y="18815"/>
                        <a:pt x="5329" y="18825"/>
                        <a:pt x="5358" y="18825"/>
                      </a:cubicBezTo>
                      <a:cubicBezTo>
                        <a:pt x="5464" y="18825"/>
                        <a:pt x="5557" y="18699"/>
                        <a:pt x="5504" y="18594"/>
                      </a:cubicBezTo>
                      <a:cubicBezTo>
                        <a:pt x="3769" y="15659"/>
                        <a:pt x="2168" y="12890"/>
                        <a:pt x="2068" y="9354"/>
                      </a:cubicBezTo>
                      <a:cubicBezTo>
                        <a:pt x="2002" y="7720"/>
                        <a:pt x="2302" y="5985"/>
                        <a:pt x="2869" y="4451"/>
                      </a:cubicBezTo>
                      <a:cubicBezTo>
                        <a:pt x="3436" y="2816"/>
                        <a:pt x="4570" y="1582"/>
                        <a:pt x="5271" y="47"/>
                      </a:cubicBezTo>
                      <a:cubicBezTo>
                        <a:pt x="5294" y="24"/>
                        <a:pt x="5284" y="0"/>
                        <a:pt x="5265"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39"/>
                <p:cNvSpPr/>
                <p:nvPr/>
              </p:nvSpPr>
              <p:spPr>
                <a:xfrm>
                  <a:off x="2954675" y="4455188"/>
                  <a:ext cx="115250" cy="194150"/>
                </a:xfrm>
                <a:custGeom>
                  <a:avLst/>
                  <a:gdLst/>
                  <a:ahLst/>
                  <a:cxnLst/>
                  <a:rect l="l" t="t" r="r" b="b"/>
                  <a:pathLst>
                    <a:path w="4610" h="7766" extrusionOk="0">
                      <a:moveTo>
                        <a:pt x="4289" y="1"/>
                      </a:moveTo>
                      <a:cubicBezTo>
                        <a:pt x="4226" y="1"/>
                        <a:pt x="4160" y="33"/>
                        <a:pt x="4109" y="110"/>
                      </a:cubicBezTo>
                      <a:cubicBezTo>
                        <a:pt x="3375" y="1277"/>
                        <a:pt x="2941" y="2678"/>
                        <a:pt x="2241" y="3879"/>
                      </a:cubicBezTo>
                      <a:cubicBezTo>
                        <a:pt x="1574" y="5013"/>
                        <a:pt x="473" y="5980"/>
                        <a:pt x="106" y="7181"/>
                      </a:cubicBezTo>
                      <a:cubicBezTo>
                        <a:pt x="0" y="7526"/>
                        <a:pt x="273" y="7765"/>
                        <a:pt x="574" y="7765"/>
                      </a:cubicBezTo>
                      <a:cubicBezTo>
                        <a:pt x="652" y="7765"/>
                        <a:pt x="731" y="7749"/>
                        <a:pt x="807" y="7715"/>
                      </a:cubicBezTo>
                      <a:cubicBezTo>
                        <a:pt x="2007" y="7148"/>
                        <a:pt x="2841" y="5447"/>
                        <a:pt x="3408" y="4313"/>
                      </a:cubicBezTo>
                      <a:cubicBezTo>
                        <a:pt x="3976" y="3112"/>
                        <a:pt x="4609" y="1544"/>
                        <a:pt x="4509" y="210"/>
                      </a:cubicBezTo>
                      <a:cubicBezTo>
                        <a:pt x="4489" y="86"/>
                        <a:pt x="4392" y="1"/>
                        <a:pt x="4289"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39"/>
                <p:cNvSpPr/>
                <p:nvPr/>
              </p:nvSpPr>
              <p:spPr>
                <a:xfrm>
                  <a:off x="3740375" y="4557988"/>
                  <a:ext cx="91750" cy="239500"/>
                </a:xfrm>
                <a:custGeom>
                  <a:avLst/>
                  <a:gdLst/>
                  <a:ahLst/>
                  <a:cxnLst/>
                  <a:rect l="l" t="t" r="r" b="b"/>
                  <a:pathLst>
                    <a:path w="3670" h="9580" extrusionOk="0">
                      <a:moveTo>
                        <a:pt x="401" y="0"/>
                      </a:moveTo>
                      <a:cubicBezTo>
                        <a:pt x="0" y="167"/>
                        <a:pt x="367" y="701"/>
                        <a:pt x="467" y="934"/>
                      </a:cubicBezTo>
                      <a:cubicBezTo>
                        <a:pt x="634" y="1335"/>
                        <a:pt x="801" y="1802"/>
                        <a:pt x="968" y="2235"/>
                      </a:cubicBezTo>
                      <a:cubicBezTo>
                        <a:pt x="1535" y="4003"/>
                        <a:pt x="1802" y="5871"/>
                        <a:pt x="1768" y="7739"/>
                      </a:cubicBezTo>
                      <a:cubicBezTo>
                        <a:pt x="1768" y="8106"/>
                        <a:pt x="1735" y="8507"/>
                        <a:pt x="1702" y="8907"/>
                      </a:cubicBezTo>
                      <a:cubicBezTo>
                        <a:pt x="1702" y="9040"/>
                        <a:pt x="1702" y="9207"/>
                        <a:pt x="1735" y="9340"/>
                      </a:cubicBezTo>
                      <a:cubicBezTo>
                        <a:pt x="1795" y="9460"/>
                        <a:pt x="1908" y="9579"/>
                        <a:pt x="2050" y="9579"/>
                      </a:cubicBezTo>
                      <a:cubicBezTo>
                        <a:pt x="2067" y="9579"/>
                        <a:pt x="2084" y="9578"/>
                        <a:pt x="2102" y="9574"/>
                      </a:cubicBezTo>
                      <a:cubicBezTo>
                        <a:pt x="2169" y="9541"/>
                        <a:pt x="2269" y="9474"/>
                        <a:pt x="2302" y="9374"/>
                      </a:cubicBezTo>
                      <a:cubicBezTo>
                        <a:pt x="3203" y="8273"/>
                        <a:pt x="3670" y="6839"/>
                        <a:pt x="3636" y="5404"/>
                      </a:cubicBezTo>
                      <a:cubicBezTo>
                        <a:pt x="3570" y="3636"/>
                        <a:pt x="2803" y="1735"/>
                        <a:pt x="1435" y="568"/>
                      </a:cubicBezTo>
                      <a:cubicBezTo>
                        <a:pt x="1268" y="434"/>
                        <a:pt x="868" y="67"/>
                        <a:pt x="601"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39"/>
                <p:cNvSpPr/>
                <p:nvPr/>
              </p:nvSpPr>
              <p:spPr>
                <a:xfrm>
                  <a:off x="3282550" y="4915913"/>
                  <a:ext cx="143450" cy="40725"/>
                </a:xfrm>
                <a:custGeom>
                  <a:avLst/>
                  <a:gdLst/>
                  <a:ahLst/>
                  <a:cxnLst/>
                  <a:rect l="l" t="t" r="r" b="b"/>
                  <a:pathLst>
                    <a:path w="5738" h="1629" extrusionOk="0">
                      <a:moveTo>
                        <a:pt x="1367" y="1"/>
                      </a:moveTo>
                      <a:cubicBezTo>
                        <a:pt x="907" y="1"/>
                        <a:pt x="450" y="34"/>
                        <a:pt x="0" y="94"/>
                      </a:cubicBezTo>
                      <a:lnTo>
                        <a:pt x="167" y="728"/>
                      </a:lnTo>
                      <a:cubicBezTo>
                        <a:pt x="543" y="672"/>
                        <a:pt x="925" y="645"/>
                        <a:pt x="1310" y="645"/>
                      </a:cubicBezTo>
                      <a:cubicBezTo>
                        <a:pt x="1848" y="645"/>
                        <a:pt x="2392" y="697"/>
                        <a:pt x="2936" y="794"/>
                      </a:cubicBezTo>
                      <a:cubicBezTo>
                        <a:pt x="3803" y="961"/>
                        <a:pt x="4604" y="1228"/>
                        <a:pt x="5371" y="1628"/>
                      </a:cubicBezTo>
                      <a:lnTo>
                        <a:pt x="5738" y="1061"/>
                      </a:lnTo>
                      <a:cubicBezTo>
                        <a:pt x="4904" y="628"/>
                        <a:pt x="4003" y="327"/>
                        <a:pt x="3069" y="161"/>
                      </a:cubicBezTo>
                      <a:cubicBezTo>
                        <a:pt x="2500" y="50"/>
                        <a:pt x="1931" y="1"/>
                        <a:pt x="13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39"/>
                <p:cNvSpPr/>
                <p:nvPr/>
              </p:nvSpPr>
              <p:spPr>
                <a:xfrm>
                  <a:off x="3386800" y="4679413"/>
                  <a:ext cx="452000" cy="414200"/>
                </a:xfrm>
                <a:custGeom>
                  <a:avLst/>
                  <a:gdLst/>
                  <a:ahLst/>
                  <a:cxnLst/>
                  <a:rect l="l" t="t" r="r" b="b"/>
                  <a:pathLst>
                    <a:path w="18080" h="16568" extrusionOk="0">
                      <a:moveTo>
                        <a:pt x="9407" y="747"/>
                      </a:moveTo>
                      <a:cubicBezTo>
                        <a:pt x="9974" y="747"/>
                        <a:pt x="10541" y="781"/>
                        <a:pt x="11108" y="881"/>
                      </a:cubicBezTo>
                      <a:cubicBezTo>
                        <a:pt x="13243" y="1281"/>
                        <a:pt x="14977" y="2482"/>
                        <a:pt x="16045" y="4283"/>
                      </a:cubicBezTo>
                      <a:cubicBezTo>
                        <a:pt x="17079" y="6051"/>
                        <a:pt x="17279" y="8119"/>
                        <a:pt x="16679" y="10121"/>
                      </a:cubicBezTo>
                      <a:cubicBezTo>
                        <a:pt x="16078" y="12089"/>
                        <a:pt x="14744" y="13723"/>
                        <a:pt x="12976" y="14791"/>
                      </a:cubicBezTo>
                      <a:cubicBezTo>
                        <a:pt x="11672" y="15568"/>
                        <a:pt x="10218" y="15950"/>
                        <a:pt x="8769" y="15950"/>
                      </a:cubicBezTo>
                      <a:cubicBezTo>
                        <a:pt x="8290" y="15950"/>
                        <a:pt x="7811" y="15908"/>
                        <a:pt x="7339" y="15825"/>
                      </a:cubicBezTo>
                      <a:cubicBezTo>
                        <a:pt x="3369" y="15091"/>
                        <a:pt x="801" y="11355"/>
                        <a:pt x="1601" y="7319"/>
                      </a:cubicBezTo>
                      <a:cubicBezTo>
                        <a:pt x="2001" y="5284"/>
                        <a:pt x="3202" y="3483"/>
                        <a:pt x="5004" y="2249"/>
                      </a:cubicBezTo>
                      <a:cubicBezTo>
                        <a:pt x="6338" y="1315"/>
                        <a:pt x="7872" y="814"/>
                        <a:pt x="9407" y="747"/>
                      </a:cubicBezTo>
                      <a:close/>
                      <a:moveTo>
                        <a:pt x="9710" y="0"/>
                      </a:moveTo>
                      <a:cubicBezTo>
                        <a:pt x="7891" y="0"/>
                        <a:pt x="6084" y="565"/>
                        <a:pt x="4537" y="1648"/>
                      </a:cubicBezTo>
                      <a:cubicBezTo>
                        <a:pt x="2602" y="2982"/>
                        <a:pt x="1301" y="4984"/>
                        <a:pt x="867" y="7185"/>
                      </a:cubicBezTo>
                      <a:cubicBezTo>
                        <a:pt x="0" y="11589"/>
                        <a:pt x="2869" y="15625"/>
                        <a:pt x="7172" y="16425"/>
                      </a:cubicBezTo>
                      <a:cubicBezTo>
                        <a:pt x="7638" y="16508"/>
                        <a:pt x="8105" y="16567"/>
                        <a:pt x="8572" y="16567"/>
                      </a:cubicBezTo>
                      <a:cubicBezTo>
                        <a:pt x="8672" y="16567"/>
                        <a:pt x="8773" y="16565"/>
                        <a:pt x="8873" y="16559"/>
                      </a:cubicBezTo>
                      <a:cubicBezTo>
                        <a:pt x="10407" y="16559"/>
                        <a:pt x="11975" y="16125"/>
                        <a:pt x="13376" y="15291"/>
                      </a:cubicBezTo>
                      <a:cubicBezTo>
                        <a:pt x="15311" y="14157"/>
                        <a:pt x="16745" y="12356"/>
                        <a:pt x="17413" y="10254"/>
                      </a:cubicBezTo>
                      <a:cubicBezTo>
                        <a:pt x="18080" y="8086"/>
                        <a:pt x="17880" y="5818"/>
                        <a:pt x="16745" y="3916"/>
                      </a:cubicBezTo>
                      <a:cubicBezTo>
                        <a:pt x="15578" y="1915"/>
                        <a:pt x="13643" y="581"/>
                        <a:pt x="11308" y="147"/>
                      </a:cubicBezTo>
                      <a:cubicBezTo>
                        <a:pt x="10779" y="49"/>
                        <a:pt x="10244" y="0"/>
                        <a:pt x="971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39"/>
                <p:cNvSpPr/>
                <p:nvPr/>
              </p:nvSpPr>
              <p:spPr>
                <a:xfrm>
                  <a:off x="2910625" y="4583163"/>
                  <a:ext cx="430325" cy="424350"/>
                </a:xfrm>
                <a:custGeom>
                  <a:avLst/>
                  <a:gdLst/>
                  <a:ahLst/>
                  <a:cxnLst/>
                  <a:rect l="l" t="t" r="r" b="b"/>
                  <a:pathLst>
                    <a:path w="17213" h="16974" extrusionOk="0">
                      <a:moveTo>
                        <a:pt x="8099" y="764"/>
                      </a:moveTo>
                      <a:cubicBezTo>
                        <a:pt x="8553" y="764"/>
                        <a:pt x="9012" y="807"/>
                        <a:pt x="9474" y="895"/>
                      </a:cubicBezTo>
                      <a:cubicBezTo>
                        <a:pt x="11575" y="1295"/>
                        <a:pt x="13443" y="2529"/>
                        <a:pt x="14711" y="4364"/>
                      </a:cubicBezTo>
                      <a:cubicBezTo>
                        <a:pt x="15945" y="6132"/>
                        <a:pt x="16412" y="8267"/>
                        <a:pt x="16078" y="10335"/>
                      </a:cubicBezTo>
                      <a:cubicBezTo>
                        <a:pt x="15745" y="12336"/>
                        <a:pt x="14644" y="14038"/>
                        <a:pt x="13043" y="15105"/>
                      </a:cubicBezTo>
                      <a:cubicBezTo>
                        <a:pt x="11881" y="15913"/>
                        <a:pt x="10509" y="16339"/>
                        <a:pt x="9086" y="16339"/>
                      </a:cubicBezTo>
                      <a:cubicBezTo>
                        <a:pt x="8630" y="16339"/>
                        <a:pt x="8168" y="16295"/>
                        <a:pt x="7706" y="16206"/>
                      </a:cubicBezTo>
                      <a:cubicBezTo>
                        <a:pt x="3736" y="15472"/>
                        <a:pt x="734" y="11669"/>
                        <a:pt x="1001" y="7533"/>
                      </a:cubicBezTo>
                      <a:cubicBezTo>
                        <a:pt x="1168" y="5465"/>
                        <a:pt x="2102" y="3597"/>
                        <a:pt x="3703" y="2296"/>
                      </a:cubicBezTo>
                      <a:cubicBezTo>
                        <a:pt x="4953" y="1306"/>
                        <a:pt x="6487" y="764"/>
                        <a:pt x="8099" y="764"/>
                      </a:cubicBezTo>
                      <a:close/>
                      <a:moveTo>
                        <a:pt x="7973" y="1"/>
                      </a:moveTo>
                      <a:cubicBezTo>
                        <a:pt x="6208" y="1"/>
                        <a:pt x="4530" y="591"/>
                        <a:pt x="3169" y="1695"/>
                      </a:cubicBezTo>
                      <a:cubicBezTo>
                        <a:pt x="1434" y="3096"/>
                        <a:pt x="400" y="5131"/>
                        <a:pt x="267" y="7399"/>
                      </a:cubicBezTo>
                      <a:cubicBezTo>
                        <a:pt x="0" y="11903"/>
                        <a:pt x="3302" y="16006"/>
                        <a:pt x="7606" y="16806"/>
                      </a:cubicBezTo>
                      <a:cubicBezTo>
                        <a:pt x="8173" y="16906"/>
                        <a:pt x="8740" y="16973"/>
                        <a:pt x="9307" y="16973"/>
                      </a:cubicBezTo>
                      <a:cubicBezTo>
                        <a:pt x="10808" y="16940"/>
                        <a:pt x="12276" y="16473"/>
                        <a:pt x="13510" y="15639"/>
                      </a:cubicBezTo>
                      <a:cubicBezTo>
                        <a:pt x="15278" y="14471"/>
                        <a:pt x="16445" y="12637"/>
                        <a:pt x="16812" y="10468"/>
                      </a:cubicBezTo>
                      <a:cubicBezTo>
                        <a:pt x="17212" y="8267"/>
                        <a:pt x="16679" y="5932"/>
                        <a:pt x="15344" y="3964"/>
                      </a:cubicBezTo>
                      <a:cubicBezTo>
                        <a:pt x="13977" y="1962"/>
                        <a:pt x="11909" y="595"/>
                        <a:pt x="9574" y="161"/>
                      </a:cubicBezTo>
                      <a:cubicBezTo>
                        <a:pt x="9036" y="54"/>
                        <a:pt x="8501" y="1"/>
                        <a:pt x="797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39"/>
                <p:cNvSpPr/>
                <p:nvPr/>
              </p:nvSpPr>
              <p:spPr>
                <a:xfrm>
                  <a:off x="3520225" y="4764763"/>
                  <a:ext cx="211525" cy="69725"/>
                </a:xfrm>
                <a:custGeom>
                  <a:avLst/>
                  <a:gdLst/>
                  <a:ahLst/>
                  <a:cxnLst/>
                  <a:rect l="l" t="t" r="r" b="b"/>
                  <a:pathLst>
                    <a:path w="8461" h="2789" extrusionOk="0">
                      <a:moveTo>
                        <a:pt x="3097" y="1"/>
                      </a:moveTo>
                      <a:cubicBezTo>
                        <a:pt x="2191" y="1"/>
                        <a:pt x="1263" y="181"/>
                        <a:pt x="367" y="569"/>
                      </a:cubicBezTo>
                      <a:cubicBezTo>
                        <a:pt x="200" y="636"/>
                        <a:pt x="67" y="836"/>
                        <a:pt x="34" y="1003"/>
                      </a:cubicBezTo>
                      <a:cubicBezTo>
                        <a:pt x="0" y="1170"/>
                        <a:pt x="34" y="1203"/>
                        <a:pt x="100" y="1370"/>
                      </a:cubicBezTo>
                      <a:cubicBezTo>
                        <a:pt x="177" y="1472"/>
                        <a:pt x="292" y="1515"/>
                        <a:pt x="417" y="1515"/>
                      </a:cubicBezTo>
                      <a:cubicBezTo>
                        <a:pt x="455" y="1515"/>
                        <a:pt x="495" y="1511"/>
                        <a:pt x="534" y="1503"/>
                      </a:cubicBezTo>
                      <a:cubicBezTo>
                        <a:pt x="1465" y="1344"/>
                        <a:pt x="2356" y="1253"/>
                        <a:pt x="3210" y="1253"/>
                      </a:cubicBezTo>
                      <a:cubicBezTo>
                        <a:pt x="5051" y="1253"/>
                        <a:pt x="6724" y="1677"/>
                        <a:pt x="8273" y="2771"/>
                      </a:cubicBezTo>
                      <a:cubicBezTo>
                        <a:pt x="8286" y="2783"/>
                        <a:pt x="8301" y="2789"/>
                        <a:pt x="8316" y="2789"/>
                      </a:cubicBezTo>
                      <a:cubicBezTo>
                        <a:pt x="8383" y="2789"/>
                        <a:pt x="8460" y="2691"/>
                        <a:pt x="8406" y="2637"/>
                      </a:cubicBezTo>
                      <a:cubicBezTo>
                        <a:pt x="7236" y="999"/>
                        <a:pt x="5228" y="1"/>
                        <a:pt x="3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7" name="Google Shape;1347;p39"/>
              <p:cNvSpPr/>
              <p:nvPr/>
            </p:nvSpPr>
            <p:spPr>
              <a:xfrm rot="1529996">
                <a:off x="6990377" y="4541807"/>
                <a:ext cx="98220" cy="50552"/>
              </a:xfrm>
              <a:custGeom>
                <a:avLst/>
                <a:gdLst/>
                <a:ahLst/>
                <a:cxnLst/>
                <a:rect l="l" t="t" r="r" b="b"/>
                <a:pathLst>
                  <a:path w="4904" h="2524" extrusionOk="0">
                    <a:moveTo>
                      <a:pt x="2535" y="0"/>
                    </a:moveTo>
                    <a:cubicBezTo>
                      <a:pt x="2406" y="0"/>
                      <a:pt x="2273" y="8"/>
                      <a:pt x="2135" y="22"/>
                    </a:cubicBezTo>
                    <a:cubicBezTo>
                      <a:pt x="1535" y="122"/>
                      <a:pt x="968" y="489"/>
                      <a:pt x="601" y="923"/>
                    </a:cubicBezTo>
                    <a:cubicBezTo>
                      <a:pt x="234" y="1390"/>
                      <a:pt x="0" y="1957"/>
                      <a:pt x="34" y="2524"/>
                    </a:cubicBezTo>
                    <a:cubicBezTo>
                      <a:pt x="234" y="2023"/>
                      <a:pt x="568" y="1590"/>
                      <a:pt x="934" y="1256"/>
                    </a:cubicBezTo>
                    <a:cubicBezTo>
                      <a:pt x="1335" y="923"/>
                      <a:pt x="1768" y="689"/>
                      <a:pt x="2235" y="622"/>
                    </a:cubicBezTo>
                    <a:cubicBezTo>
                      <a:pt x="2349" y="606"/>
                      <a:pt x="2464" y="598"/>
                      <a:pt x="2580" y="598"/>
                    </a:cubicBezTo>
                    <a:cubicBezTo>
                      <a:pt x="2941" y="598"/>
                      <a:pt x="3308" y="679"/>
                      <a:pt x="3636" y="856"/>
                    </a:cubicBezTo>
                    <a:cubicBezTo>
                      <a:pt x="4103" y="1089"/>
                      <a:pt x="4504" y="1423"/>
                      <a:pt x="4904" y="1823"/>
                    </a:cubicBezTo>
                    <a:cubicBezTo>
                      <a:pt x="4704" y="1290"/>
                      <a:pt x="4370" y="823"/>
                      <a:pt x="3903" y="456"/>
                    </a:cubicBezTo>
                    <a:cubicBezTo>
                      <a:pt x="3670" y="255"/>
                      <a:pt x="3370" y="122"/>
                      <a:pt x="3069" y="55"/>
                    </a:cubicBezTo>
                    <a:cubicBezTo>
                      <a:pt x="2893" y="16"/>
                      <a:pt x="2718" y="0"/>
                      <a:pt x="2535"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39"/>
              <p:cNvSpPr/>
              <p:nvPr/>
            </p:nvSpPr>
            <p:spPr>
              <a:xfrm rot="1529996">
                <a:off x="6833271" y="4591068"/>
                <a:ext cx="331393" cy="160749"/>
              </a:xfrm>
              <a:custGeom>
                <a:avLst/>
                <a:gdLst/>
                <a:ahLst/>
                <a:cxnLst/>
                <a:rect l="l" t="t" r="r" b="b"/>
                <a:pathLst>
                  <a:path w="16546" h="8026" extrusionOk="0">
                    <a:moveTo>
                      <a:pt x="16546" y="1"/>
                    </a:moveTo>
                    <a:lnTo>
                      <a:pt x="16546" y="1"/>
                    </a:lnTo>
                    <a:cubicBezTo>
                      <a:pt x="15145" y="101"/>
                      <a:pt x="13677" y="134"/>
                      <a:pt x="12276" y="234"/>
                    </a:cubicBezTo>
                    <a:cubicBezTo>
                      <a:pt x="9874" y="335"/>
                      <a:pt x="7573" y="668"/>
                      <a:pt x="5304" y="1235"/>
                    </a:cubicBezTo>
                    <a:cubicBezTo>
                      <a:pt x="5104" y="1269"/>
                      <a:pt x="4904" y="1335"/>
                      <a:pt x="4704" y="1369"/>
                    </a:cubicBezTo>
                    <a:lnTo>
                      <a:pt x="4704" y="1402"/>
                    </a:lnTo>
                    <a:cubicBezTo>
                      <a:pt x="3136" y="1802"/>
                      <a:pt x="1568" y="2236"/>
                      <a:pt x="1" y="2603"/>
                    </a:cubicBezTo>
                    <a:cubicBezTo>
                      <a:pt x="1380" y="5031"/>
                      <a:pt x="4780" y="8026"/>
                      <a:pt x="8336" y="8026"/>
                    </a:cubicBezTo>
                    <a:cubicBezTo>
                      <a:pt x="8737" y="8026"/>
                      <a:pt x="9139" y="7988"/>
                      <a:pt x="9541" y="7907"/>
                    </a:cubicBezTo>
                    <a:cubicBezTo>
                      <a:pt x="13410" y="7173"/>
                      <a:pt x="15945" y="2903"/>
                      <a:pt x="1654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39"/>
              <p:cNvSpPr/>
              <p:nvPr/>
            </p:nvSpPr>
            <p:spPr>
              <a:xfrm rot="1529996">
                <a:off x="6869337" y="4593996"/>
                <a:ext cx="262575" cy="158827"/>
              </a:xfrm>
              <a:custGeom>
                <a:avLst/>
                <a:gdLst/>
                <a:ahLst/>
                <a:cxnLst/>
                <a:rect l="l" t="t" r="r" b="b"/>
                <a:pathLst>
                  <a:path w="13110" h="7930" extrusionOk="0">
                    <a:moveTo>
                      <a:pt x="12643" y="0"/>
                    </a:moveTo>
                    <a:cubicBezTo>
                      <a:pt x="11909" y="67"/>
                      <a:pt x="11175" y="67"/>
                      <a:pt x="10441" y="133"/>
                    </a:cubicBezTo>
                    <a:cubicBezTo>
                      <a:pt x="8039" y="234"/>
                      <a:pt x="5738" y="567"/>
                      <a:pt x="3469" y="1134"/>
                    </a:cubicBezTo>
                    <a:cubicBezTo>
                      <a:pt x="3269" y="1168"/>
                      <a:pt x="3069" y="1234"/>
                      <a:pt x="2836" y="1268"/>
                    </a:cubicBezTo>
                    <a:cubicBezTo>
                      <a:pt x="1902" y="1534"/>
                      <a:pt x="968" y="1801"/>
                      <a:pt x="0" y="2035"/>
                    </a:cubicBezTo>
                    <a:cubicBezTo>
                      <a:pt x="300" y="2669"/>
                      <a:pt x="567" y="3302"/>
                      <a:pt x="834" y="3936"/>
                    </a:cubicBezTo>
                    <a:cubicBezTo>
                      <a:pt x="734" y="4437"/>
                      <a:pt x="667" y="4904"/>
                      <a:pt x="567" y="5371"/>
                    </a:cubicBezTo>
                    <a:cubicBezTo>
                      <a:pt x="2169" y="6804"/>
                      <a:pt x="4339" y="7929"/>
                      <a:pt x="6499" y="7929"/>
                    </a:cubicBezTo>
                    <a:cubicBezTo>
                      <a:pt x="6903" y="7929"/>
                      <a:pt x="7306" y="7890"/>
                      <a:pt x="7706" y="7806"/>
                    </a:cubicBezTo>
                    <a:cubicBezTo>
                      <a:pt x="9974" y="7372"/>
                      <a:pt x="11909" y="5637"/>
                      <a:pt x="13110" y="3736"/>
                    </a:cubicBezTo>
                    <a:cubicBezTo>
                      <a:pt x="12843" y="3269"/>
                      <a:pt x="12609" y="2769"/>
                      <a:pt x="12376" y="2302"/>
                    </a:cubicBezTo>
                    <a:cubicBezTo>
                      <a:pt x="12476" y="1534"/>
                      <a:pt x="12576" y="767"/>
                      <a:pt x="12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39"/>
              <p:cNvSpPr/>
              <p:nvPr/>
            </p:nvSpPr>
            <p:spPr>
              <a:xfrm rot="1529996">
                <a:off x="6898832" y="4643106"/>
                <a:ext cx="215808" cy="41159"/>
              </a:xfrm>
              <a:custGeom>
                <a:avLst/>
                <a:gdLst/>
                <a:ahLst/>
                <a:cxnLst/>
                <a:rect l="l" t="t" r="r" b="b"/>
                <a:pathLst>
                  <a:path w="10775" h="2055" extrusionOk="0">
                    <a:moveTo>
                      <a:pt x="10775" y="0"/>
                    </a:moveTo>
                    <a:lnTo>
                      <a:pt x="10775" y="0"/>
                    </a:lnTo>
                    <a:cubicBezTo>
                      <a:pt x="9040" y="601"/>
                      <a:pt x="7306" y="1168"/>
                      <a:pt x="5504" y="1435"/>
                    </a:cubicBezTo>
                    <a:cubicBezTo>
                      <a:pt x="4545" y="1574"/>
                      <a:pt x="3585" y="1623"/>
                      <a:pt x="2625" y="1623"/>
                    </a:cubicBezTo>
                    <a:cubicBezTo>
                      <a:pt x="1750" y="1623"/>
                      <a:pt x="875" y="1583"/>
                      <a:pt x="0" y="1535"/>
                    </a:cubicBezTo>
                    <a:lnTo>
                      <a:pt x="0" y="1535"/>
                    </a:lnTo>
                    <a:cubicBezTo>
                      <a:pt x="1251" y="1859"/>
                      <a:pt x="2550" y="2055"/>
                      <a:pt x="3852" y="2055"/>
                    </a:cubicBezTo>
                    <a:cubicBezTo>
                      <a:pt x="4426" y="2055"/>
                      <a:pt x="5000" y="2017"/>
                      <a:pt x="5571" y="1935"/>
                    </a:cubicBezTo>
                    <a:cubicBezTo>
                      <a:pt x="7406" y="1668"/>
                      <a:pt x="9174" y="968"/>
                      <a:pt x="1077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39"/>
              <p:cNvSpPr/>
              <p:nvPr/>
            </p:nvSpPr>
            <p:spPr>
              <a:xfrm rot="1529996">
                <a:off x="7158098" y="4531565"/>
                <a:ext cx="155682" cy="57382"/>
              </a:xfrm>
              <a:custGeom>
                <a:avLst/>
                <a:gdLst/>
                <a:ahLst/>
                <a:cxnLst/>
                <a:rect l="l" t="t" r="r" b="b"/>
                <a:pathLst>
                  <a:path w="7773" h="2865" extrusionOk="0">
                    <a:moveTo>
                      <a:pt x="5180" y="1"/>
                    </a:moveTo>
                    <a:cubicBezTo>
                      <a:pt x="3182" y="1"/>
                      <a:pt x="837" y="1380"/>
                      <a:pt x="0" y="2788"/>
                    </a:cubicBezTo>
                    <a:cubicBezTo>
                      <a:pt x="0" y="2815"/>
                      <a:pt x="22" y="2864"/>
                      <a:pt x="48" y="2864"/>
                    </a:cubicBezTo>
                    <a:cubicBezTo>
                      <a:pt x="54" y="2864"/>
                      <a:pt x="61" y="2861"/>
                      <a:pt x="67" y="2855"/>
                    </a:cubicBezTo>
                    <a:cubicBezTo>
                      <a:pt x="1368" y="2221"/>
                      <a:pt x="2469" y="1421"/>
                      <a:pt x="3936" y="1187"/>
                    </a:cubicBezTo>
                    <a:cubicBezTo>
                      <a:pt x="4195" y="1141"/>
                      <a:pt x="4447" y="1122"/>
                      <a:pt x="4694" y="1122"/>
                    </a:cubicBezTo>
                    <a:cubicBezTo>
                      <a:pt x="5693" y="1122"/>
                      <a:pt x="6623" y="1427"/>
                      <a:pt x="7639" y="1454"/>
                    </a:cubicBezTo>
                    <a:cubicBezTo>
                      <a:pt x="7739" y="1454"/>
                      <a:pt x="7773" y="1354"/>
                      <a:pt x="7739" y="1287"/>
                    </a:cubicBezTo>
                    <a:cubicBezTo>
                      <a:pt x="7149" y="368"/>
                      <a:pt x="6211" y="1"/>
                      <a:pt x="5180" y="1"/>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39"/>
              <p:cNvSpPr/>
              <p:nvPr/>
            </p:nvSpPr>
            <p:spPr>
              <a:xfrm rot="1529996">
                <a:off x="7191705" y="4487291"/>
                <a:ext cx="44764" cy="29602"/>
              </a:xfrm>
              <a:custGeom>
                <a:avLst/>
                <a:gdLst/>
                <a:ahLst/>
                <a:cxnLst/>
                <a:rect l="l" t="t" r="r" b="b"/>
                <a:pathLst>
                  <a:path w="2235" h="1478" extrusionOk="0">
                    <a:moveTo>
                      <a:pt x="1925" y="1"/>
                    </a:moveTo>
                    <a:cubicBezTo>
                      <a:pt x="1585" y="1"/>
                      <a:pt x="1181" y="273"/>
                      <a:pt x="934" y="410"/>
                    </a:cubicBezTo>
                    <a:cubicBezTo>
                      <a:pt x="467" y="710"/>
                      <a:pt x="234" y="977"/>
                      <a:pt x="0" y="1444"/>
                    </a:cubicBezTo>
                    <a:cubicBezTo>
                      <a:pt x="0" y="1478"/>
                      <a:pt x="33" y="1478"/>
                      <a:pt x="33" y="1478"/>
                    </a:cubicBezTo>
                    <a:cubicBezTo>
                      <a:pt x="200" y="1377"/>
                      <a:pt x="400" y="1311"/>
                      <a:pt x="567" y="1211"/>
                    </a:cubicBezTo>
                    <a:cubicBezTo>
                      <a:pt x="767" y="1111"/>
                      <a:pt x="967" y="944"/>
                      <a:pt x="1168" y="844"/>
                    </a:cubicBezTo>
                    <a:cubicBezTo>
                      <a:pt x="1468" y="677"/>
                      <a:pt x="2001" y="610"/>
                      <a:pt x="2202" y="310"/>
                    </a:cubicBezTo>
                    <a:cubicBezTo>
                      <a:pt x="2235" y="210"/>
                      <a:pt x="2235" y="110"/>
                      <a:pt x="2135" y="43"/>
                    </a:cubicBezTo>
                    <a:cubicBezTo>
                      <a:pt x="2070" y="14"/>
                      <a:pt x="1999" y="1"/>
                      <a:pt x="1925" y="1"/>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39"/>
              <p:cNvSpPr/>
              <p:nvPr/>
            </p:nvSpPr>
            <p:spPr>
              <a:xfrm rot="1529996">
                <a:off x="6798529" y="4425538"/>
                <a:ext cx="158246" cy="46386"/>
              </a:xfrm>
              <a:custGeom>
                <a:avLst/>
                <a:gdLst/>
                <a:ahLst/>
                <a:cxnLst/>
                <a:rect l="l" t="t" r="r" b="b"/>
                <a:pathLst>
                  <a:path w="7901" h="2316" extrusionOk="0">
                    <a:moveTo>
                      <a:pt x="3683" y="0"/>
                    </a:moveTo>
                    <a:cubicBezTo>
                      <a:pt x="2025" y="0"/>
                      <a:pt x="470" y="612"/>
                      <a:pt x="28" y="2173"/>
                    </a:cubicBezTo>
                    <a:cubicBezTo>
                      <a:pt x="1" y="2256"/>
                      <a:pt x="64" y="2315"/>
                      <a:pt x="124" y="2315"/>
                    </a:cubicBezTo>
                    <a:cubicBezTo>
                      <a:pt x="137" y="2315"/>
                      <a:pt x="150" y="2313"/>
                      <a:pt x="162" y="2307"/>
                    </a:cubicBezTo>
                    <a:cubicBezTo>
                      <a:pt x="1396" y="1906"/>
                      <a:pt x="2330" y="1139"/>
                      <a:pt x="3664" y="972"/>
                    </a:cubicBezTo>
                    <a:cubicBezTo>
                      <a:pt x="3890" y="947"/>
                      <a:pt x="4112" y="935"/>
                      <a:pt x="4330" y="935"/>
                    </a:cubicBezTo>
                    <a:cubicBezTo>
                      <a:pt x="5527" y="935"/>
                      <a:pt x="6621" y="1280"/>
                      <a:pt x="7834" y="1506"/>
                    </a:cubicBezTo>
                    <a:cubicBezTo>
                      <a:pt x="7901" y="1506"/>
                      <a:pt x="7901" y="1439"/>
                      <a:pt x="7867" y="1406"/>
                    </a:cubicBezTo>
                    <a:cubicBezTo>
                      <a:pt x="6982" y="570"/>
                      <a:pt x="5285" y="0"/>
                      <a:pt x="3683"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39"/>
              <p:cNvSpPr/>
              <p:nvPr/>
            </p:nvSpPr>
            <p:spPr>
              <a:xfrm rot="1529996">
                <a:off x="6900432" y="4402554"/>
                <a:ext cx="50132" cy="18727"/>
              </a:xfrm>
              <a:custGeom>
                <a:avLst/>
                <a:gdLst/>
                <a:ahLst/>
                <a:cxnLst/>
                <a:rect l="l" t="t" r="r" b="b"/>
                <a:pathLst>
                  <a:path w="2503" h="935" extrusionOk="0">
                    <a:moveTo>
                      <a:pt x="494" y="1"/>
                    </a:moveTo>
                    <a:cubicBezTo>
                      <a:pt x="329" y="1"/>
                      <a:pt x="178" y="36"/>
                      <a:pt x="67" y="134"/>
                    </a:cubicBezTo>
                    <a:cubicBezTo>
                      <a:pt x="1" y="234"/>
                      <a:pt x="1" y="334"/>
                      <a:pt x="67" y="401"/>
                    </a:cubicBezTo>
                    <a:cubicBezTo>
                      <a:pt x="334" y="634"/>
                      <a:pt x="868" y="568"/>
                      <a:pt x="1201" y="634"/>
                    </a:cubicBezTo>
                    <a:cubicBezTo>
                      <a:pt x="1435" y="668"/>
                      <a:pt x="1635" y="768"/>
                      <a:pt x="1869" y="834"/>
                    </a:cubicBezTo>
                    <a:cubicBezTo>
                      <a:pt x="2069" y="868"/>
                      <a:pt x="2269" y="868"/>
                      <a:pt x="2469" y="935"/>
                    </a:cubicBezTo>
                    <a:cubicBezTo>
                      <a:pt x="2502" y="935"/>
                      <a:pt x="2502" y="901"/>
                      <a:pt x="2502" y="901"/>
                    </a:cubicBezTo>
                    <a:cubicBezTo>
                      <a:pt x="2135" y="501"/>
                      <a:pt x="1835" y="301"/>
                      <a:pt x="1335" y="167"/>
                    </a:cubicBezTo>
                    <a:cubicBezTo>
                      <a:pt x="1103" y="104"/>
                      <a:pt x="778" y="1"/>
                      <a:pt x="494" y="1"/>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 name="Google Shape;1525;p42">
            <a:extLst>
              <a:ext uri="{FF2B5EF4-FFF2-40B4-BE49-F238E27FC236}">
                <a16:creationId xmlns:a16="http://schemas.microsoft.com/office/drawing/2014/main" id="{003D47C5-5E3D-53AC-3F3E-45B1141C8194}"/>
              </a:ext>
            </a:extLst>
          </p:cNvPr>
          <p:cNvGrpSpPr/>
          <p:nvPr/>
        </p:nvGrpSpPr>
        <p:grpSpPr>
          <a:xfrm>
            <a:off x="1083588" y="3820057"/>
            <a:ext cx="1192995" cy="895416"/>
            <a:chOff x="939574" y="3499738"/>
            <a:chExt cx="1288610" cy="967180"/>
          </a:xfrm>
        </p:grpSpPr>
        <p:sp>
          <p:nvSpPr>
            <p:cNvPr id="3" name="Google Shape;1526;p42">
              <a:extLst>
                <a:ext uri="{FF2B5EF4-FFF2-40B4-BE49-F238E27FC236}">
                  <a16:creationId xmlns:a16="http://schemas.microsoft.com/office/drawing/2014/main" id="{78D23B7F-267E-FA92-CC02-91234B62AF31}"/>
                </a:ext>
              </a:extLst>
            </p:cNvPr>
            <p:cNvSpPr/>
            <p:nvPr/>
          </p:nvSpPr>
          <p:spPr>
            <a:xfrm>
              <a:off x="942721" y="3499738"/>
              <a:ext cx="1285464" cy="967157"/>
            </a:xfrm>
            <a:custGeom>
              <a:avLst/>
              <a:gdLst/>
              <a:ahLst/>
              <a:cxnLst/>
              <a:rect l="l" t="t" r="r" b="b"/>
              <a:pathLst>
                <a:path w="58610" h="44097" extrusionOk="0">
                  <a:moveTo>
                    <a:pt x="29237" y="1"/>
                  </a:moveTo>
                  <a:cubicBezTo>
                    <a:pt x="26559" y="1"/>
                    <a:pt x="23816" y="300"/>
                    <a:pt x="21049" y="1627"/>
                  </a:cubicBezTo>
                  <a:cubicBezTo>
                    <a:pt x="19381" y="2461"/>
                    <a:pt x="17680" y="3528"/>
                    <a:pt x="15979" y="4929"/>
                  </a:cubicBezTo>
                  <a:cubicBezTo>
                    <a:pt x="11509" y="8699"/>
                    <a:pt x="7172" y="13602"/>
                    <a:pt x="3203" y="24677"/>
                  </a:cubicBezTo>
                  <a:cubicBezTo>
                    <a:pt x="2102" y="27779"/>
                    <a:pt x="1035" y="31348"/>
                    <a:pt x="1" y="35485"/>
                  </a:cubicBezTo>
                  <a:cubicBezTo>
                    <a:pt x="1535" y="35985"/>
                    <a:pt x="3003" y="36485"/>
                    <a:pt x="4471" y="36952"/>
                  </a:cubicBezTo>
                  <a:cubicBezTo>
                    <a:pt x="5038" y="35018"/>
                    <a:pt x="5571" y="33083"/>
                    <a:pt x="6272" y="31181"/>
                  </a:cubicBezTo>
                  <a:cubicBezTo>
                    <a:pt x="6272" y="31165"/>
                    <a:pt x="6289" y="31156"/>
                    <a:pt x="6305" y="31156"/>
                  </a:cubicBezTo>
                  <a:cubicBezTo>
                    <a:pt x="6322" y="31156"/>
                    <a:pt x="6339" y="31165"/>
                    <a:pt x="6339" y="31181"/>
                  </a:cubicBezTo>
                  <a:cubicBezTo>
                    <a:pt x="6505" y="33150"/>
                    <a:pt x="6138" y="35051"/>
                    <a:pt x="5738" y="36952"/>
                  </a:cubicBezTo>
                  <a:cubicBezTo>
                    <a:pt x="5705" y="37086"/>
                    <a:pt x="5705" y="37219"/>
                    <a:pt x="5671" y="37353"/>
                  </a:cubicBezTo>
                  <a:cubicBezTo>
                    <a:pt x="13177" y="39721"/>
                    <a:pt x="19982" y="41556"/>
                    <a:pt x="26386" y="42723"/>
                  </a:cubicBezTo>
                  <a:cubicBezTo>
                    <a:pt x="26586" y="42189"/>
                    <a:pt x="26820" y="41656"/>
                    <a:pt x="26987" y="41222"/>
                  </a:cubicBezTo>
                  <a:cubicBezTo>
                    <a:pt x="27016" y="41163"/>
                    <a:pt x="27077" y="41137"/>
                    <a:pt x="27137" y="41137"/>
                  </a:cubicBezTo>
                  <a:cubicBezTo>
                    <a:pt x="27213" y="41137"/>
                    <a:pt x="27287" y="41180"/>
                    <a:pt x="27287" y="41255"/>
                  </a:cubicBezTo>
                  <a:cubicBezTo>
                    <a:pt x="27320" y="41822"/>
                    <a:pt x="27287" y="42323"/>
                    <a:pt x="27187" y="42856"/>
                  </a:cubicBezTo>
                  <a:cubicBezTo>
                    <a:pt x="27754" y="42957"/>
                    <a:pt x="28321" y="43057"/>
                    <a:pt x="28888" y="43157"/>
                  </a:cubicBezTo>
                  <a:cubicBezTo>
                    <a:pt x="29088" y="42156"/>
                    <a:pt x="29355" y="41222"/>
                    <a:pt x="29622" y="40255"/>
                  </a:cubicBezTo>
                  <a:cubicBezTo>
                    <a:pt x="29637" y="40225"/>
                    <a:pt x="29672" y="40208"/>
                    <a:pt x="29709" y="40208"/>
                  </a:cubicBezTo>
                  <a:cubicBezTo>
                    <a:pt x="29755" y="40208"/>
                    <a:pt x="29804" y="40233"/>
                    <a:pt x="29822" y="40288"/>
                  </a:cubicBezTo>
                  <a:cubicBezTo>
                    <a:pt x="29855" y="41289"/>
                    <a:pt x="29822" y="42289"/>
                    <a:pt x="29755" y="43290"/>
                  </a:cubicBezTo>
                  <a:cubicBezTo>
                    <a:pt x="33410" y="43814"/>
                    <a:pt x="36929" y="44096"/>
                    <a:pt x="40369" y="44096"/>
                  </a:cubicBezTo>
                  <a:cubicBezTo>
                    <a:pt x="44370" y="44096"/>
                    <a:pt x="48264" y="43715"/>
                    <a:pt x="52138" y="42890"/>
                  </a:cubicBezTo>
                  <a:cubicBezTo>
                    <a:pt x="52238" y="41689"/>
                    <a:pt x="52438" y="40521"/>
                    <a:pt x="52772" y="39321"/>
                  </a:cubicBezTo>
                  <a:cubicBezTo>
                    <a:pt x="52786" y="39279"/>
                    <a:pt x="52817" y="39260"/>
                    <a:pt x="52849" y="39260"/>
                  </a:cubicBezTo>
                  <a:cubicBezTo>
                    <a:pt x="52893" y="39260"/>
                    <a:pt x="52938" y="39296"/>
                    <a:pt x="52938" y="39354"/>
                  </a:cubicBezTo>
                  <a:cubicBezTo>
                    <a:pt x="52938" y="40388"/>
                    <a:pt x="53039" y="41522"/>
                    <a:pt x="53105" y="42690"/>
                  </a:cubicBezTo>
                  <a:cubicBezTo>
                    <a:pt x="53639" y="42556"/>
                    <a:pt x="54206" y="42423"/>
                    <a:pt x="54740" y="42289"/>
                  </a:cubicBezTo>
                  <a:cubicBezTo>
                    <a:pt x="54673" y="39988"/>
                    <a:pt x="54440" y="37719"/>
                    <a:pt x="54339" y="35418"/>
                  </a:cubicBezTo>
                  <a:cubicBezTo>
                    <a:pt x="54339" y="35399"/>
                    <a:pt x="54362" y="35379"/>
                    <a:pt x="54381" y="35379"/>
                  </a:cubicBezTo>
                  <a:cubicBezTo>
                    <a:pt x="54394" y="35379"/>
                    <a:pt x="54406" y="35390"/>
                    <a:pt x="54406" y="35418"/>
                  </a:cubicBezTo>
                  <a:cubicBezTo>
                    <a:pt x="54773" y="37619"/>
                    <a:pt x="55207" y="39854"/>
                    <a:pt x="55574" y="42056"/>
                  </a:cubicBezTo>
                  <a:cubicBezTo>
                    <a:pt x="56374" y="41856"/>
                    <a:pt x="57141" y="41622"/>
                    <a:pt x="57942" y="41355"/>
                  </a:cubicBezTo>
                  <a:cubicBezTo>
                    <a:pt x="58609" y="41122"/>
                    <a:pt x="57809" y="32049"/>
                    <a:pt x="57709" y="31482"/>
                  </a:cubicBezTo>
                  <a:cubicBezTo>
                    <a:pt x="57642" y="31181"/>
                    <a:pt x="57575" y="30915"/>
                    <a:pt x="57542" y="30614"/>
                  </a:cubicBezTo>
                  <a:cubicBezTo>
                    <a:pt x="56941" y="27546"/>
                    <a:pt x="56408" y="23476"/>
                    <a:pt x="55707" y="21008"/>
                  </a:cubicBezTo>
                  <a:cubicBezTo>
                    <a:pt x="54106" y="15570"/>
                    <a:pt x="51638" y="11601"/>
                    <a:pt x="48936" y="8599"/>
                  </a:cubicBezTo>
                  <a:cubicBezTo>
                    <a:pt x="47401" y="6530"/>
                    <a:pt x="45333" y="4929"/>
                    <a:pt x="43265" y="3695"/>
                  </a:cubicBezTo>
                  <a:cubicBezTo>
                    <a:pt x="43098" y="3562"/>
                    <a:pt x="42931" y="3462"/>
                    <a:pt x="42765" y="3362"/>
                  </a:cubicBezTo>
                  <a:cubicBezTo>
                    <a:pt x="38862" y="726"/>
                    <a:pt x="34759" y="126"/>
                    <a:pt x="30689" y="26"/>
                  </a:cubicBezTo>
                  <a:cubicBezTo>
                    <a:pt x="30208" y="10"/>
                    <a:pt x="29724" y="1"/>
                    <a:pt x="29237" y="1"/>
                  </a:cubicBezTo>
                  <a:close/>
                </a:path>
              </a:pathLst>
            </a:custGeom>
            <a:solidFill>
              <a:schemeClr val="lt2"/>
            </a:solidFill>
            <a:ln w="228600" cap="flat" cmpd="sng">
              <a:solidFill>
                <a:schemeClr val="lt2"/>
              </a:solidFill>
              <a:prstDash val="solid"/>
              <a:round/>
              <a:headEnd type="none" w="sm" len="sm"/>
              <a:tailEnd type="none" w="sm" len="sm"/>
            </a:ln>
            <a:effectLst>
              <a:outerShdw dist="38100" dir="2400000" algn="bl" rotWithShape="0">
                <a:schemeClr val="dk1">
                  <a:alpha val="21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527;p42">
              <a:extLst>
                <a:ext uri="{FF2B5EF4-FFF2-40B4-BE49-F238E27FC236}">
                  <a16:creationId xmlns:a16="http://schemas.microsoft.com/office/drawing/2014/main" id="{64261389-D0DA-8B11-F4C3-C40CC011DEDE}"/>
                </a:ext>
              </a:extLst>
            </p:cNvPr>
            <p:cNvGrpSpPr/>
            <p:nvPr/>
          </p:nvGrpSpPr>
          <p:grpSpPr>
            <a:xfrm>
              <a:off x="939574" y="3499760"/>
              <a:ext cx="1285464" cy="967157"/>
              <a:chOff x="787850" y="3378725"/>
              <a:chExt cx="1465250" cy="1102425"/>
            </a:xfrm>
          </p:grpSpPr>
          <p:sp>
            <p:nvSpPr>
              <p:cNvPr id="5" name="Google Shape;1528;p42">
                <a:extLst>
                  <a:ext uri="{FF2B5EF4-FFF2-40B4-BE49-F238E27FC236}">
                    <a16:creationId xmlns:a16="http://schemas.microsoft.com/office/drawing/2014/main" id="{DCF19F59-78FB-10A6-95D2-22973B694F8C}"/>
                  </a:ext>
                </a:extLst>
              </p:cNvPr>
              <p:cNvSpPr/>
              <p:nvPr/>
            </p:nvSpPr>
            <p:spPr>
              <a:xfrm>
                <a:off x="787850" y="3378725"/>
                <a:ext cx="1465250" cy="1102425"/>
              </a:xfrm>
              <a:custGeom>
                <a:avLst/>
                <a:gdLst/>
                <a:ahLst/>
                <a:cxnLst/>
                <a:rect l="l" t="t" r="r" b="b"/>
                <a:pathLst>
                  <a:path w="58610" h="44097" extrusionOk="0">
                    <a:moveTo>
                      <a:pt x="29237" y="1"/>
                    </a:moveTo>
                    <a:cubicBezTo>
                      <a:pt x="26559" y="1"/>
                      <a:pt x="23816" y="300"/>
                      <a:pt x="21049" y="1627"/>
                    </a:cubicBezTo>
                    <a:cubicBezTo>
                      <a:pt x="19381" y="2461"/>
                      <a:pt x="17680" y="3528"/>
                      <a:pt x="15979" y="4929"/>
                    </a:cubicBezTo>
                    <a:cubicBezTo>
                      <a:pt x="11509" y="8699"/>
                      <a:pt x="7172" y="13602"/>
                      <a:pt x="3203" y="24677"/>
                    </a:cubicBezTo>
                    <a:cubicBezTo>
                      <a:pt x="2102" y="27779"/>
                      <a:pt x="1035" y="31348"/>
                      <a:pt x="1" y="35485"/>
                    </a:cubicBezTo>
                    <a:cubicBezTo>
                      <a:pt x="1535" y="35985"/>
                      <a:pt x="3003" y="36485"/>
                      <a:pt x="4471" y="36952"/>
                    </a:cubicBezTo>
                    <a:cubicBezTo>
                      <a:pt x="5038" y="35018"/>
                      <a:pt x="5571" y="33083"/>
                      <a:pt x="6272" y="31181"/>
                    </a:cubicBezTo>
                    <a:cubicBezTo>
                      <a:pt x="6272" y="31165"/>
                      <a:pt x="6289" y="31156"/>
                      <a:pt x="6305" y="31156"/>
                    </a:cubicBezTo>
                    <a:cubicBezTo>
                      <a:pt x="6322" y="31156"/>
                      <a:pt x="6339" y="31165"/>
                      <a:pt x="6339" y="31181"/>
                    </a:cubicBezTo>
                    <a:cubicBezTo>
                      <a:pt x="6505" y="33150"/>
                      <a:pt x="6138" y="35084"/>
                      <a:pt x="5738" y="36952"/>
                    </a:cubicBezTo>
                    <a:cubicBezTo>
                      <a:pt x="5705" y="37086"/>
                      <a:pt x="5705" y="37219"/>
                      <a:pt x="5671" y="37353"/>
                    </a:cubicBezTo>
                    <a:cubicBezTo>
                      <a:pt x="13177" y="39721"/>
                      <a:pt x="19982" y="41556"/>
                      <a:pt x="26386" y="42723"/>
                    </a:cubicBezTo>
                    <a:cubicBezTo>
                      <a:pt x="26586" y="42189"/>
                      <a:pt x="26820" y="41656"/>
                      <a:pt x="26987" y="41222"/>
                    </a:cubicBezTo>
                    <a:cubicBezTo>
                      <a:pt x="27001" y="41163"/>
                      <a:pt x="27061" y="41137"/>
                      <a:pt x="27123" y="41137"/>
                    </a:cubicBezTo>
                    <a:cubicBezTo>
                      <a:pt x="27203" y="41137"/>
                      <a:pt x="27287" y="41180"/>
                      <a:pt x="27287" y="41255"/>
                    </a:cubicBezTo>
                    <a:cubicBezTo>
                      <a:pt x="27320" y="41822"/>
                      <a:pt x="27287" y="42323"/>
                      <a:pt x="27187" y="42856"/>
                    </a:cubicBezTo>
                    <a:cubicBezTo>
                      <a:pt x="27754" y="42957"/>
                      <a:pt x="28321" y="43057"/>
                      <a:pt x="28888" y="43157"/>
                    </a:cubicBezTo>
                    <a:cubicBezTo>
                      <a:pt x="29088" y="42189"/>
                      <a:pt x="29355" y="41222"/>
                      <a:pt x="29622" y="40255"/>
                    </a:cubicBezTo>
                    <a:cubicBezTo>
                      <a:pt x="29637" y="40225"/>
                      <a:pt x="29679" y="40208"/>
                      <a:pt x="29720" y="40208"/>
                    </a:cubicBezTo>
                    <a:cubicBezTo>
                      <a:pt x="29771" y="40208"/>
                      <a:pt x="29822" y="40233"/>
                      <a:pt x="29822" y="40288"/>
                    </a:cubicBezTo>
                    <a:cubicBezTo>
                      <a:pt x="29855" y="41289"/>
                      <a:pt x="29822" y="42289"/>
                      <a:pt x="29755" y="43290"/>
                    </a:cubicBezTo>
                    <a:cubicBezTo>
                      <a:pt x="33395" y="43814"/>
                      <a:pt x="36913" y="44096"/>
                      <a:pt x="40356" y="44096"/>
                    </a:cubicBezTo>
                    <a:cubicBezTo>
                      <a:pt x="44360" y="44096"/>
                      <a:pt x="48264" y="43715"/>
                      <a:pt x="52138" y="42890"/>
                    </a:cubicBezTo>
                    <a:cubicBezTo>
                      <a:pt x="52238" y="41689"/>
                      <a:pt x="52438" y="40521"/>
                      <a:pt x="52772" y="39321"/>
                    </a:cubicBezTo>
                    <a:cubicBezTo>
                      <a:pt x="52786" y="39279"/>
                      <a:pt x="52817" y="39260"/>
                      <a:pt x="52849" y="39260"/>
                    </a:cubicBezTo>
                    <a:cubicBezTo>
                      <a:pt x="52893" y="39260"/>
                      <a:pt x="52938" y="39296"/>
                      <a:pt x="52938" y="39354"/>
                    </a:cubicBezTo>
                    <a:cubicBezTo>
                      <a:pt x="52938" y="40388"/>
                      <a:pt x="53039" y="41522"/>
                      <a:pt x="53105" y="42690"/>
                    </a:cubicBezTo>
                    <a:cubicBezTo>
                      <a:pt x="53639" y="42556"/>
                      <a:pt x="54206" y="42423"/>
                      <a:pt x="54740" y="42289"/>
                    </a:cubicBezTo>
                    <a:cubicBezTo>
                      <a:pt x="54673" y="39988"/>
                      <a:pt x="54440" y="37719"/>
                      <a:pt x="54339" y="35418"/>
                    </a:cubicBezTo>
                    <a:cubicBezTo>
                      <a:pt x="54339" y="35401"/>
                      <a:pt x="54356" y="35393"/>
                      <a:pt x="54373" y="35393"/>
                    </a:cubicBezTo>
                    <a:cubicBezTo>
                      <a:pt x="54390" y="35393"/>
                      <a:pt x="54406" y="35401"/>
                      <a:pt x="54406" y="35418"/>
                    </a:cubicBezTo>
                    <a:cubicBezTo>
                      <a:pt x="54773" y="37619"/>
                      <a:pt x="55207" y="39854"/>
                      <a:pt x="55574" y="42056"/>
                    </a:cubicBezTo>
                    <a:cubicBezTo>
                      <a:pt x="56374" y="41856"/>
                      <a:pt x="57141" y="41622"/>
                      <a:pt x="57942" y="41355"/>
                    </a:cubicBezTo>
                    <a:cubicBezTo>
                      <a:pt x="58609" y="41122"/>
                      <a:pt x="57809" y="32049"/>
                      <a:pt x="57709" y="31482"/>
                    </a:cubicBezTo>
                    <a:cubicBezTo>
                      <a:pt x="57642" y="31181"/>
                      <a:pt x="57575" y="30915"/>
                      <a:pt x="57542" y="30614"/>
                    </a:cubicBezTo>
                    <a:cubicBezTo>
                      <a:pt x="56941" y="27546"/>
                      <a:pt x="56408" y="23476"/>
                      <a:pt x="55707" y="20974"/>
                    </a:cubicBezTo>
                    <a:cubicBezTo>
                      <a:pt x="52905" y="11467"/>
                      <a:pt x="47401" y="6464"/>
                      <a:pt x="42765" y="3362"/>
                    </a:cubicBezTo>
                    <a:cubicBezTo>
                      <a:pt x="38862" y="726"/>
                      <a:pt x="34759" y="126"/>
                      <a:pt x="30689" y="26"/>
                    </a:cubicBezTo>
                    <a:cubicBezTo>
                      <a:pt x="30208" y="10"/>
                      <a:pt x="29724" y="1"/>
                      <a:pt x="292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529;p42">
                <a:extLst>
                  <a:ext uri="{FF2B5EF4-FFF2-40B4-BE49-F238E27FC236}">
                    <a16:creationId xmlns:a16="http://schemas.microsoft.com/office/drawing/2014/main" id="{F61080C3-42BB-3ACB-F20D-2E3E7EFB5C4D}"/>
                  </a:ext>
                </a:extLst>
              </p:cNvPr>
              <p:cNvSpPr/>
              <p:nvPr/>
            </p:nvSpPr>
            <p:spPr>
              <a:xfrm>
                <a:off x="787850" y="3995625"/>
                <a:ext cx="1465250" cy="485525"/>
              </a:xfrm>
              <a:custGeom>
                <a:avLst/>
                <a:gdLst/>
                <a:ahLst/>
                <a:cxnLst/>
                <a:rect l="l" t="t" r="r" b="b"/>
                <a:pathLst>
                  <a:path w="58610" h="19421" extrusionOk="0">
                    <a:moveTo>
                      <a:pt x="3203" y="1"/>
                    </a:moveTo>
                    <a:cubicBezTo>
                      <a:pt x="2102" y="3103"/>
                      <a:pt x="1035" y="6672"/>
                      <a:pt x="1" y="10809"/>
                    </a:cubicBezTo>
                    <a:cubicBezTo>
                      <a:pt x="1535" y="11309"/>
                      <a:pt x="3003" y="11809"/>
                      <a:pt x="4471" y="12276"/>
                    </a:cubicBezTo>
                    <a:cubicBezTo>
                      <a:pt x="5038" y="10342"/>
                      <a:pt x="5571" y="8407"/>
                      <a:pt x="6272" y="6505"/>
                    </a:cubicBezTo>
                    <a:cubicBezTo>
                      <a:pt x="6272" y="6489"/>
                      <a:pt x="6289" y="6480"/>
                      <a:pt x="6305" y="6480"/>
                    </a:cubicBezTo>
                    <a:cubicBezTo>
                      <a:pt x="6322" y="6480"/>
                      <a:pt x="6339" y="6489"/>
                      <a:pt x="6339" y="6505"/>
                    </a:cubicBezTo>
                    <a:cubicBezTo>
                      <a:pt x="6505" y="8474"/>
                      <a:pt x="6138" y="10408"/>
                      <a:pt x="5738" y="12276"/>
                    </a:cubicBezTo>
                    <a:cubicBezTo>
                      <a:pt x="5705" y="12410"/>
                      <a:pt x="5705" y="12543"/>
                      <a:pt x="5671" y="12677"/>
                    </a:cubicBezTo>
                    <a:cubicBezTo>
                      <a:pt x="13177" y="15045"/>
                      <a:pt x="19982" y="16880"/>
                      <a:pt x="26386" y="18047"/>
                    </a:cubicBezTo>
                    <a:cubicBezTo>
                      <a:pt x="26586" y="17513"/>
                      <a:pt x="26820" y="16980"/>
                      <a:pt x="26987" y="16546"/>
                    </a:cubicBezTo>
                    <a:cubicBezTo>
                      <a:pt x="27001" y="16487"/>
                      <a:pt x="27061" y="16461"/>
                      <a:pt x="27123" y="16461"/>
                    </a:cubicBezTo>
                    <a:cubicBezTo>
                      <a:pt x="27203" y="16461"/>
                      <a:pt x="27287" y="16504"/>
                      <a:pt x="27287" y="16579"/>
                    </a:cubicBezTo>
                    <a:cubicBezTo>
                      <a:pt x="27320" y="17146"/>
                      <a:pt x="27287" y="17647"/>
                      <a:pt x="27187" y="18180"/>
                    </a:cubicBezTo>
                    <a:cubicBezTo>
                      <a:pt x="27754" y="18281"/>
                      <a:pt x="28321" y="18381"/>
                      <a:pt x="28888" y="18481"/>
                    </a:cubicBezTo>
                    <a:cubicBezTo>
                      <a:pt x="29088" y="17513"/>
                      <a:pt x="29355" y="16546"/>
                      <a:pt x="29622" y="15579"/>
                    </a:cubicBezTo>
                    <a:cubicBezTo>
                      <a:pt x="29637" y="15549"/>
                      <a:pt x="29679" y="15532"/>
                      <a:pt x="29720" y="15532"/>
                    </a:cubicBezTo>
                    <a:cubicBezTo>
                      <a:pt x="29771" y="15532"/>
                      <a:pt x="29822" y="15557"/>
                      <a:pt x="29822" y="15612"/>
                    </a:cubicBezTo>
                    <a:cubicBezTo>
                      <a:pt x="29855" y="16613"/>
                      <a:pt x="29822" y="17613"/>
                      <a:pt x="29755" y="18614"/>
                    </a:cubicBezTo>
                    <a:cubicBezTo>
                      <a:pt x="33395" y="19138"/>
                      <a:pt x="36913" y="19420"/>
                      <a:pt x="40356" y="19420"/>
                    </a:cubicBezTo>
                    <a:cubicBezTo>
                      <a:pt x="44360" y="19420"/>
                      <a:pt x="48264" y="19039"/>
                      <a:pt x="52138" y="18214"/>
                    </a:cubicBezTo>
                    <a:cubicBezTo>
                      <a:pt x="52238" y="17013"/>
                      <a:pt x="52438" y="15845"/>
                      <a:pt x="52772" y="14645"/>
                    </a:cubicBezTo>
                    <a:cubicBezTo>
                      <a:pt x="52786" y="14603"/>
                      <a:pt x="52817" y="14584"/>
                      <a:pt x="52849" y="14584"/>
                    </a:cubicBezTo>
                    <a:cubicBezTo>
                      <a:pt x="52893" y="14584"/>
                      <a:pt x="52938" y="14620"/>
                      <a:pt x="52938" y="14678"/>
                    </a:cubicBezTo>
                    <a:cubicBezTo>
                      <a:pt x="52938" y="15712"/>
                      <a:pt x="53039" y="16846"/>
                      <a:pt x="53105" y="18014"/>
                    </a:cubicBezTo>
                    <a:cubicBezTo>
                      <a:pt x="53639" y="17880"/>
                      <a:pt x="54206" y="17747"/>
                      <a:pt x="54740" y="17613"/>
                    </a:cubicBezTo>
                    <a:cubicBezTo>
                      <a:pt x="54673" y="15312"/>
                      <a:pt x="54440" y="13043"/>
                      <a:pt x="54339" y="10742"/>
                    </a:cubicBezTo>
                    <a:cubicBezTo>
                      <a:pt x="54339" y="10725"/>
                      <a:pt x="54356" y="10717"/>
                      <a:pt x="54373" y="10717"/>
                    </a:cubicBezTo>
                    <a:cubicBezTo>
                      <a:pt x="54390" y="10717"/>
                      <a:pt x="54406" y="10725"/>
                      <a:pt x="54406" y="10742"/>
                    </a:cubicBezTo>
                    <a:cubicBezTo>
                      <a:pt x="54773" y="12943"/>
                      <a:pt x="55207" y="15178"/>
                      <a:pt x="55574" y="17380"/>
                    </a:cubicBezTo>
                    <a:cubicBezTo>
                      <a:pt x="56374" y="17180"/>
                      <a:pt x="57141" y="16946"/>
                      <a:pt x="57942" y="16679"/>
                    </a:cubicBezTo>
                    <a:cubicBezTo>
                      <a:pt x="58609" y="16446"/>
                      <a:pt x="57809" y="7373"/>
                      <a:pt x="57709" y="6772"/>
                    </a:cubicBezTo>
                    <a:cubicBezTo>
                      <a:pt x="57642" y="6505"/>
                      <a:pt x="57575" y="6239"/>
                      <a:pt x="57542" y="5938"/>
                    </a:cubicBezTo>
                    <a:cubicBezTo>
                      <a:pt x="51178" y="7340"/>
                      <a:pt x="44659" y="8049"/>
                      <a:pt x="38143" y="8049"/>
                    </a:cubicBezTo>
                    <a:cubicBezTo>
                      <a:pt x="31475" y="8049"/>
                      <a:pt x="24809" y="7306"/>
                      <a:pt x="18314" y="5805"/>
                    </a:cubicBezTo>
                    <a:cubicBezTo>
                      <a:pt x="13043" y="4604"/>
                      <a:pt x="7773" y="2836"/>
                      <a:pt x="3203"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530;p42">
                <a:extLst>
                  <a:ext uri="{FF2B5EF4-FFF2-40B4-BE49-F238E27FC236}">
                    <a16:creationId xmlns:a16="http://schemas.microsoft.com/office/drawing/2014/main" id="{1CB15B91-B8D8-F571-98BA-0CF65E3DEAF1}"/>
                  </a:ext>
                </a:extLst>
              </p:cNvPr>
              <p:cNvSpPr/>
              <p:nvPr/>
            </p:nvSpPr>
            <p:spPr>
              <a:xfrm>
                <a:off x="950475" y="3863150"/>
                <a:ext cx="236025" cy="342250"/>
              </a:xfrm>
              <a:custGeom>
                <a:avLst/>
                <a:gdLst/>
                <a:ahLst/>
                <a:cxnLst/>
                <a:rect l="l" t="t" r="r" b="b"/>
                <a:pathLst>
                  <a:path w="9441" h="13690" extrusionOk="0">
                    <a:moveTo>
                      <a:pt x="5102" y="0"/>
                    </a:moveTo>
                    <a:cubicBezTo>
                      <a:pt x="4167" y="0"/>
                      <a:pt x="3180" y="325"/>
                      <a:pt x="2402" y="930"/>
                    </a:cubicBezTo>
                    <a:cubicBezTo>
                      <a:pt x="1168" y="1864"/>
                      <a:pt x="567" y="3298"/>
                      <a:pt x="367" y="4666"/>
                    </a:cubicBezTo>
                    <a:cubicBezTo>
                      <a:pt x="0" y="6901"/>
                      <a:pt x="567" y="9103"/>
                      <a:pt x="1868" y="10737"/>
                    </a:cubicBezTo>
                    <a:cubicBezTo>
                      <a:pt x="3203" y="12372"/>
                      <a:pt x="5271" y="13439"/>
                      <a:pt x="7572" y="13672"/>
                    </a:cubicBezTo>
                    <a:cubicBezTo>
                      <a:pt x="7686" y="13683"/>
                      <a:pt x="7799" y="13690"/>
                      <a:pt x="7911" y="13690"/>
                    </a:cubicBezTo>
                    <a:cubicBezTo>
                      <a:pt x="8160" y="13690"/>
                      <a:pt x="8399" y="13654"/>
                      <a:pt x="8606" y="13539"/>
                    </a:cubicBezTo>
                    <a:cubicBezTo>
                      <a:pt x="9207" y="13239"/>
                      <a:pt x="9340" y="12472"/>
                      <a:pt x="9374" y="11871"/>
                    </a:cubicBezTo>
                    <a:cubicBezTo>
                      <a:pt x="9440" y="9436"/>
                      <a:pt x="9340" y="6968"/>
                      <a:pt x="8940" y="4633"/>
                    </a:cubicBezTo>
                    <a:cubicBezTo>
                      <a:pt x="8707" y="3065"/>
                      <a:pt x="8073" y="997"/>
                      <a:pt x="6538" y="296"/>
                    </a:cubicBezTo>
                    <a:cubicBezTo>
                      <a:pt x="6103" y="96"/>
                      <a:pt x="5610" y="0"/>
                      <a:pt x="5102" y="0"/>
                    </a:cubicBezTo>
                    <a:close/>
                  </a:path>
                </a:pathLst>
              </a:custGeom>
              <a:solidFill>
                <a:srgbClr val="ED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531;p42">
                <a:extLst>
                  <a:ext uri="{FF2B5EF4-FFF2-40B4-BE49-F238E27FC236}">
                    <a16:creationId xmlns:a16="http://schemas.microsoft.com/office/drawing/2014/main" id="{E47E7CE3-72B8-96FC-DC43-65E9E88098FD}"/>
                  </a:ext>
                </a:extLst>
              </p:cNvPr>
              <p:cNvSpPr/>
              <p:nvPr/>
            </p:nvSpPr>
            <p:spPr>
              <a:xfrm>
                <a:off x="1900325" y="3987000"/>
                <a:ext cx="271050" cy="321725"/>
              </a:xfrm>
              <a:custGeom>
                <a:avLst/>
                <a:gdLst/>
                <a:ahLst/>
                <a:cxnLst/>
                <a:rect l="l" t="t" r="r" b="b"/>
                <a:pathLst>
                  <a:path w="10842" h="12869" extrusionOk="0">
                    <a:moveTo>
                      <a:pt x="6331" y="1"/>
                    </a:moveTo>
                    <a:cubicBezTo>
                      <a:pt x="6153" y="1"/>
                      <a:pt x="5976" y="15"/>
                      <a:pt x="5804" y="46"/>
                    </a:cubicBezTo>
                    <a:cubicBezTo>
                      <a:pt x="4136" y="346"/>
                      <a:pt x="3036" y="2214"/>
                      <a:pt x="2402" y="3648"/>
                    </a:cubicBezTo>
                    <a:cubicBezTo>
                      <a:pt x="1434" y="5816"/>
                      <a:pt x="734" y="8185"/>
                      <a:pt x="200" y="10553"/>
                    </a:cubicBezTo>
                    <a:cubicBezTo>
                      <a:pt x="67" y="11154"/>
                      <a:pt x="0" y="11921"/>
                      <a:pt x="500" y="12388"/>
                    </a:cubicBezTo>
                    <a:cubicBezTo>
                      <a:pt x="767" y="12621"/>
                      <a:pt x="1134" y="12688"/>
                      <a:pt x="1468" y="12755"/>
                    </a:cubicBezTo>
                    <a:cubicBezTo>
                      <a:pt x="1948" y="12831"/>
                      <a:pt x="2426" y="12869"/>
                      <a:pt x="2898" y="12869"/>
                    </a:cubicBezTo>
                    <a:cubicBezTo>
                      <a:pt x="4689" y="12869"/>
                      <a:pt x="6386" y="12331"/>
                      <a:pt x="7706" y="11354"/>
                    </a:cubicBezTo>
                    <a:cubicBezTo>
                      <a:pt x="9407" y="10086"/>
                      <a:pt x="10508" y="8085"/>
                      <a:pt x="10708" y="5850"/>
                    </a:cubicBezTo>
                    <a:cubicBezTo>
                      <a:pt x="10841" y="4482"/>
                      <a:pt x="10608" y="2914"/>
                      <a:pt x="9674" y="1713"/>
                    </a:cubicBezTo>
                    <a:cubicBezTo>
                      <a:pt x="8860" y="667"/>
                      <a:pt x="7540" y="1"/>
                      <a:pt x="6331" y="1"/>
                    </a:cubicBezTo>
                    <a:close/>
                  </a:path>
                </a:pathLst>
              </a:custGeom>
              <a:solidFill>
                <a:srgbClr val="ED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532;p42">
                <a:extLst>
                  <a:ext uri="{FF2B5EF4-FFF2-40B4-BE49-F238E27FC236}">
                    <a16:creationId xmlns:a16="http://schemas.microsoft.com/office/drawing/2014/main" id="{CA8BA951-2E95-71FE-B07B-1B066D11CC1E}"/>
                  </a:ext>
                </a:extLst>
              </p:cNvPr>
              <p:cNvSpPr/>
              <p:nvPr/>
            </p:nvSpPr>
            <p:spPr>
              <a:xfrm>
                <a:off x="1965850" y="4094375"/>
                <a:ext cx="173000" cy="147500"/>
              </a:xfrm>
              <a:custGeom>
                <a:avLst/>
                <a:gdLst/>
                <a:ahLst/>
                <a:cxnLst/>
                <a:rect l="l" t="t" r="r" b="b"/>
                <a:pathLst>
                  <a:path w="6920" h="5900" extrusionOk="0">
                    <a:moveTo>
                      <a:pt x="5411" y="1"/>
                    </a:moveTo>
                    <a:cubicBezTo>
                      <a:pt x="4787" y="1"/>
                      <a:pt x="4115" y="352"/>
                      <a:pt x="3517" y="721"/>
                    </a:cubicBezTo>
                    <a:cubicBezTo>
                      <a:pt x="2750" y="1188"/>
                      <a:pt x="2082" y="1822"/>
                      <a:pt x="1549" y="2589"/>
                    </a:cubicBezTo>
                    <a:cubicBezTo>
                      <a:pt x="1282" y="2889"/>
                      <a:pt x="1082" y="3223"/>
                      <a:pt x="882" y="3590"/>
                    </a:cubicBezTo>
                    <a:cubicBezTo>
                      <a:pt x="581" y="4123"/>
                      <a:pt x="315" y="4690"/>
                      <a:pt x="114" y="5291"/>
                    </a:cubicBezTo>
                    <a:cubicBezTo>
                      <a:pt x="0" y="5611"/>
                      <a:pt x="246" y="5899"/>
                      <a:pt x="466" y="5899"/>
                    </a:cubicBezTo>
                    <a:cubicBezTo>
                      <a:pt x="567" y="5899"/>
                      <a:pt x="662" y="5838"/>
                      <a:pt x="715" y="5691"/>
                    </a:cubicBezTo>
                    <a:cubicBezTo>
                      <a:pt x="1015" y="4790"/>
                      <a:pt x="1449" y="3956"/>
                      <a:pt x="1949" y="3256"/>
                    </a:cubicBezTo>
                    <a:cubicBezTo>
                      <a:pt x="2408" y="3138"/>
                      <a:pt x="2917" y="3054"/>
                      <a:pt x="3405" y="3054"/>
                    </a:cubicBezTo>
                    <a:cubicBezTo>
                      <a:pt x="4301" y="3054"/>
                      <a:pt x="5128" y="3338"/>
                      <a:pt x="5452" y="4223"/>
                    </a:cubicBezTo>
                    <a:cubicBezTo>
                      <a:pt x="5452" y="4223"/>
                      <a:pt x="5485" y="4223"/>
                      <a:pt x="5485" y="4190"/>
                    </a:cubicBezTo>
                    <a:cubicBezTo>
                      <a:pt x="5485" y="2642"/>
                      <a:pt x="4416" y="2329"/>
                      <a:pt x="3301" y="2329"/>
                    </a:cubicBezTo>
                    <a:cubicBezTo>
                      <a:pt x="3097" y="2329"/>
                      <a:pt x="2891" y="2339"/>
                      <a:pt x="2690" y="2355"/>
                    </a:cubicBezTo>
                    <a:lnTo>
                      <a:pt x="2690" y="2355"/>
                    </a:lnTo>
                    <a:cubicBezTo>
                      <a:pt x="2716" y="2351"/>
                      <a:pt x="2719" y="2322"/>
                      <a:pt x="2750" y="2322"/>
                    </a:cubicBezTo>
                    <a:cubicBezTo>
                      <a:pt x="3458" y="1638"/>
                      <a:pt x="4648" y="669"/>
                      <a:pt x="5745" y="669"/>
                    </a:cubicBezTo>
                    <a:cubicBezTo>
                      <a:pt x="6147" y="669"/>
                      <a:pt x="6537" y="799"/>
                      <a:pt x="6886" y="1121"/>
                    </a:cubicBezTo>
                    <a:cubicBezTo>
                      <a:pt x="6886" y="1121"/>
                      <a:pt x="6919" y="1121"/>
                      <a:pt x="6886" y="1088"/>
                    </a:cubicBezTo>
                    <a:cubicBezTo>
                      <a:pt x="6492" y="283"/>
                      <a:pt x="5970" y="1"/>
                      <a:pt x="5411"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533;p42">
                <a:extLst>
                  <a:ext uri="{FF2B5EF4-FFF2-40B4-BE49-F238E27FC236}">
                    <a16:creationId xmlns:a16="http://schemas.microsoft.com/office/drawing/2014/main" id="{9B4A8C50-9D93-B2D7-2120-88382E8490FD}"/>
                  </a:ext>
                </a:extLst>
              </p:cNvPr>
              <p:cNvSpPr/>
              <p:nvPr/>
            </p:nvSpPr>
            <p:spPr>
              <a:xfrm>
                <a:off x="983825" y="3974150"/>
                <a:ext cx="135625" cy="177375"/>
              </a:xfrm>
              <a:custGeom>
                <a:avLst/>
                <a:gdLst/>
                <a:ahLst/>
                <a:cxnLst/>
                <a:rect l="l" t="t" r="r" b="b"/>
                <a:pathLst>
                  <a:path w="5425" h="7095" extrusionOk="0">
                    <a:moveTo>
                      <a:pt x="1350" y="0"/>
                    </a:moveTo>
                    <a:cubicBezTo>
                      <a:pt x="928" y="0"/>
                      <a:pt x="485" y="194"/>
                      <a:pt x="34" y="693"/>
                    </a:cubicBezTo>
                    <a:cubicBezTo>
                      <a:pt x="1" y="693"/>
                      <a:pt x="34" y="726"/>
                      <a:pt x="67" y="726"/>
                    </a:cubicBezTo>
                    <a:cubicBezTo>
                      <a:pt x="318" y="595"/>
                      <a:pt x="567" y="538"/>
                      <a:pt x="810" y="538"/>
                    </a:cubicBezTo>
                    <a:cubicBezTo>
                      <a:pt x="2051" y="538"/>
                      <a:pt x="3145" y="2046"/>
                      <a:pt x="3703" y="2995"/>
                    </a:cubicBezTo>
                    <a:lnTo>
                      <a:pt x="3737" y="3095"/>
                    </a:lnTo>
                    <a:cubicBezTo>
                      <a:pt x="3217" y="2884"/>
                      <a:pt x="2661" y="2709"/>
                      <a:pt x="2152" y="2709"/>
                    </a:cubicBezTo>
                    <a:cubicBezTo>
                      <a:pt x="1453" y="2709"/>
                      <a:pt x="843" y="3039"/>
                      <a:pt x="534" y="4062"/>
                    </a:cubicBezTo>
                    <a:cubicBezTo>
                      <a:pt x="534" y="4086"/>
                      <a:pt x="551" y="4109"/>
                      <a:pt x="561" y="4109"/>
                    </a:cubicBezTo>
                    <a:cubicBezTo>
                      <a:pt x="565" y="4109"/>
                      <a:pt x="568" y="4105"/>
                      <a:pt x="568" y="4095"/>
                    </a:cubicBezTo>
                    <a:cubicBezTo>
                      <a:pt x="934" y="3602"/>
                      <a:pt x="1431" y="3419"/>
                      <a:pt x="1971" y="3419"/>
                    </a:cubicBezTo>
                    <a:cubicBezTo>
                      <a:pt x="2710" y="3419"/>
                      <a:pt x="3529" y="3763"/>
                      <a:pt x="4204" y="4129"/>
                    </a:cubicBezTo>
                    <a:cubicBezTo>
                      <a:pt x="4504" y="4963"/>
                      <a:pt x="4671" y="5863"/>
                      <a:pt x="4704" y="6831"/>
                    </a:cubicBezTo>
                    <a:cubicBezTo>
                      <a:pt x="4717" y="7014"/>
                      <a:pt x="4833" y="7094"/>
                      <a:pt x="4967" y="7094"/>
                    </a:cubicBezTo>
                    <a:cubicBezTo>
                      <a:pt x="5174" y="7094"/>
                      <a:pt x="5425" y="6901"/>
                      <a:pt x="5404" y="6597"/>
                    </a:cubicBezTo>
                    <a:cubicBezTo>
                      <a:pt x="5371" y="5963"/>
                      <a:pt x="5271" y="5330"/>
                      <a:pt x="5138" y="4763"/>
                    </a:cubicBezTo>
                    <a:cubicBezTo>
                      <a:pt x="5038" y="4362"/>
                      <a:pt x="4904" y="3962"/>
                      <a:pt x="4771" y="3595"/>
                    </a:cubicBezTo>
                    <a:cubicBezTo>
                      <a:pt x="4437" y="2728"/>
                      <a:pt x="3970" y="1927"/>
                      <a:pt x="3370" y="1260"/>
                    </a:cubicBezTo>
                    <a:cubicBezTo>
                      <a:pt x="2811" y="637"/>
                      <a:pt x="2114" y="0"/>
                      <a:pt x="1350"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534;p42">
                <a:extLst>
                  <a:ext uri="{FF2B5EF4-FFF2-40B4-BE49-F238E27FC236}">
                    <a16:creationId xmlns:a16="http://schemas.microsoft.com/office/drawing/2014/main" id="{5871052F-86AB-099A-7960-CAA2AD56E46E}"/>
                  </a:ext>
                </a:extLst>
              </p:cNvPr>
              <p:cNvSpPr/>
              <p:nvPr/>
            </p:nvSpPr>
            <p:spPr>
              <a:xfrm>
                <a:off x="1106425" y="3413425"/>
                <a:ext cx="945700" cy="968450"/>
              </a:xfrm>
              <a:custGeom>
                <a:avLst/>
                <a:gdLst/>
                <a:ahLst/>
                <a:cxnLst/>
                <a:rect l="l" t="t" r="r" b="b"/>
                <a:pathLst>
                  <a:path w="37828" h="38738" extrusionOk="0">
                    <a:moveTo>
                      <a:pt x="14414" y="1"/>
                    </a:moveTo>
                    <a:cubicBezTo>
                      <a:pt x="14169" y="1"/>
                      <a:pt x="13923" y="2"/>
                      <a:pt x="13677" y="5"/>
                    </a:cubicBezTo>
                    <a:cubicBezTo>
                      <a:pt x="8073" y="72"/>
                      <a:pt x="3302" y="4108"/>
                      <a:pt x="2235" y="9612"/>
                    </a:cubicBezTo>
                    <a:cubicBezTo>
                      <a:pt x="1301" y="14583"/>
                      <a:pt x="667" y="19620"/>
                      <a:pt x="334" y="24656"/>
                    </a:cubicBezTo>
                    <a:cubicBezTo>
                      <a:pt x="0" y="30260"/>
                      <a:pt x="3603" y="35331"/>
                      <a:pt x="9007" y="36832"/>
                    </a:cubicBezTo>
                    <a:cubicBezTo>
                      <a:pt x="13740" y="38103"/>
                      <a:pt x="18504" y="38738"/>
                      <a:pt x="23413" y="38738"/>
                    </a:cubicBezTo>
                    <a:cubicBezTo>
                      <a:pt x="23659" y="38738"/>
                      <a:pt x="23904" y="38736"/>
                      <a:pt x="24151" y="38733"/>
                    </a:cubicBezTo>
                    <a:cubicBezTo>
                      <a:pt x="29755" y="38666"/>
                      <a:pt x="34525" y="34630"/>
                      <a:pt x="35559" y="29126"/>
                    </a:cubicBezTo>
                    <a:cubicBezTo>
                      <a:pt x="36526" y="24156"/>
                      <a:pt x="37160" y="19119"/>
                      <a:pt x="37460" y="14082"/>
                    </a:cubicBezTo>
                    <a:cubicBezTo>
                      <a:pt x="37827" y="8478"/>
                      <a:pt x="34225" y="3408"/>
                      <a:pt x="28821" y="1907"/>
                    </a:cubicBezTo>
                    <a:cubicBezTo>
                      <a:pt x="24087" y="636"/>
                      <a:pt x="19323" y="1"/>
                      <a:pt x="14414" y="1"/>
                    </a:cubicBezTo>
                    <a:close/>
                  </a:path>
                </a:pathLst>
              </a:custGeom>
              <a:solidFill>
                <a:srgbClr val="ED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535;p42">
                <a:extLst>
                  <a:ext uri="{FF2B5EF4-FFF2-40B4-BE49-F238E27FC236}">
                    <a16:creationId xmlns:a16="http://schemas.microsoft.com/office/drawing/2014/main" id="{09C2FE7F-4C09-149E-82FD-2265AEF16E71}"/>
                  </a:ext>
                </a:extLst>
              </p:cNvPr>
              <p:cNvSpPr/>
              <p:nvPr/>
            </p:nvSpPr>
            <p:spPr>
              <a:xfrm>
                <a:off x="1485850" y="4060650"/>
                <a:ext cx="130950" cy="66775"/>
              </a:xfrm>
              <a:custGeom>
                <a:avLst/>
                <a:gdLst/>
                <a:ahLst/>
                <a:cxnLst/>
                <a:rect l="l" t="t" r="r" b="b"/>
                <a:pathLst>
                  <a:path w="5238" h="2671" extrusionOk="0">
                    <a:moveTo>
                      <a:pt x="2564" y="0"/>
                    </a:moveTo>
                    <a:cubicBezTo>
                      <a:pt x="2351" y="0"/>
                      <a:pt x="2129" y="37"/>
                      <a:pt x="1935" y="102"/>
                    </a:cubicBezTo>
                    <a:cubicBezTo>
                      <a:pt x="1602" y="168"/>
                      <a:pt x="1302" y="335"/>
                      <a:pt x="1068" y="535"/>
                    </a:cubicBezTo>
                    <a:cubicBezTo>
                      <a:pt x="568" y="902"/>
                      <a:pt x="201" y="1436"/>
                      <a:pt x="1" y="2003"/>
                    </a:cubicBezTo>
                    <a:cubicBezTo>
                      <a:pt x="434" y="1603"/>
                      <a:pt x="868" y="1203"/>
                      <a:pt x="1335" y="936"/>
                    </a:cubicBezTo>
                    <a:cubicBezTo>
                      <a:pt x="1707" y="750"/>
                      <a:pt x="2099" y="649"/>
                      <a:pt x="2513" y="649"/>
                    </a:cubicBezTo>
                    <a:cubicBezTo>
                      <a:pt x="2619" y="649"/>
                      <a:pt x="2727" y="655"/>
                      <a:pt x="2836" y="669"/>
                    </a:cubicBezTo>
                    <a:cubicBezTo>
                      <a:pt x="3303" y="736"/>
                      <a:pt x="3803" y="969"/>
                      <a:pt x="4204" y="1336"/>
                    </a:cubicBezTo>
                    <a:cubicBezTo>
                      <a:pt x="4637" y="1670"/>
                      <a:pt x="4971" y="2103"/>
                      <a:pt x="5238" y="2670"/>
                    </a:cubicBezTo>
                    <a:cubicBezTo>
                      <a:pt x="5238" y="2070"/>
                      <a:pt x="4971" y="1436"/>
                      <a:pt x="4571" y="969"/>
                    </a:cubicBezTo>
                    <a:cubicBezTo>
                      <a:pt x="4170" y="502"/>
                      <a:pt x="3570" y="102"/>
                      <a:pt x="2903" y="35"/>
                    </a:cubicBezTo>
                    <a:cubicBezTo>
                      <a:pt x="2796" y="11"/>
                      <a:pt x="2682" y="0"/>
                      <a:pt x="2564"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536;p42">
                <a:extLst>
                  <a:ext uri="{FF2B5EF4-FFF2-40B4-BE49-F238E27FC236}">
                    <a16:creationId xmlns:a16="http://schemas.microsoft.com/office/drawing/2014/main" id="{C68D3158-E276-8274-0188-C16DC62CD376}"/>
                  </a:ext>
                </a:extLst>
              </p:cNvPr>
              <p:cNvSpPr/>
              <p:nvPr/>
            </p:nvSpPr>
            <p:spPr>
              <a:xfrm>
                <a:off x="1210650" y="3869325"/>
                <a:ext cx="217675" cy="217850"/>
              </a:xfrm>
              <a:custGeom>
                <a:avLst/>
                <a:gdLst/>
                <a:ahLst/>
                <a:cxnLst/>
                <a:rect l="l" t="t" r="r" b="b"/>
                <a:pathLst>
                  <a:path w="8707" h="8714" extrusionOk="0">
                    <a:moveTo>
                      <a:pt x="3971" y="1"/>
                    </a:moveTo>
                    <a:cubicBezTo>
                      <a:pt x="3691" y="1"/>
                      <a:pt x="3412" y="28"/>
                      <a:pt x="3136" y="83"/>
                    </a:cubicBezTo>
                    <a:cubicBezTo>
                      <a:pt x="1935" y="283"/>
                      <a:pt x="935" y="1684"/>
                      <a:pt x="468" y="2751"/>
                    </a:cubicBezTo>
                    <a:cubicBezTo>
                      <a:pt x="67" y="3752"/>
                      <a:pt x="1" y="4953"/>
                      <a:pt x="401" y="5953"/>
                    </a:cubicBezTo>
                    <a:cubicBezTo>
                      <a:pt x="835" y="7021"/>
                      <a:pt x="1735" y="7855"/>
                      <a:pt x="2769" y="8288"/>
                    </a:cubicBezTo>
                    <a:cubicBezTo>
                      <a:pt x="3391" y="8565"/>
                      <a:pt x="4045" y="8714"/>
                      <a:pt x="4697" y="8714"/>
                    </a:cubicBezTo>
                    <a:cubicBezTo>
                      <a:pt x="4990" y="8714"/>
                      <a:pt x="5282" y="8684"/>
                      <a:pt x="5571" y="8622"/>
                    </a:cubicBezTo>
                    <a:cubicBezTo>
                      <a:pt x="6505" y="8422"/>
                      <a:pt x="7373" y="7855"/>
                      <a:pt x="7906" y="7088"/>
                    </a:cubicBezTo>
                    <a:cubicBezTo>
                      <a:pt x="8307" y="6521"/>
                      <a:pt x="8507" y="5853"/>
                      <a:pt x="8574" y="5186"/>
                    </a:cubicBezTo>
                    <a:cubicBezTo>
                      <a:pt x="8707" y="3652"/>
                      <a:pt x="8073" y="2084"/>
                      <a:pt x="6906" y="1083"/>
                    </a:cubicBezTo>
                    <a:cubicBezTo>
                      <a:pt x="6112" y="395"/>
                      <a:pt x="5044" y="1"/>
                      <a:pt x="39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537;p42">
                <a:extLst>
                  <a:ext uri="{FF2B5EF4-FFF2-40B4-BE49-F238E27FC236}">
                    <a16:creationId xmlns:a16="http://schemas.microsoft.com/office/drawing/2014/main" id="{F2ED19DD-E522-0658-73E7-D02EDF9FE9DA}"/>
                  </a:ext>
                </a:extLst>
              </p:cNvPr>
              <p:cNvSpPr/>
              <p:nvPr/>
            </p:nvSpPr>
            <p:spPr>
              <a:xfrm>
                <a:off x="1262350" y="3918175"/>
                <a:ext cx="157650" cy="148100"/>
              </a:xfrm>
              <a:custGeom>
                <a:avLst/>
                <a:gdLst/>
                <a:ahLst/>
                <a:cxnLst/>
                <a:rect l="l" t="t" r="r" b="b"/>
                <a:pathLst>
                  <a:path w="6306" h="5924" extrusionOk="0">
                    <a:moveTo>
                      <a:pt x="3120" y="0"/>
                    </a:moveTo>
                    <a:cubicBezTo>
                      <a:pt x="1660" y="0"/>
                      <a:pt x="417" y="1104"/>
                      <a:pt x="234" y="2598"/>
                    </a:cubicBezTo>
                    <a:cubicBezTo>
                      <a:pt x="1" y="4200"/>
                      <a:pt x="1168" y="5701"/>
                      <a:pt x="2770" y="5901"/>
                    </a:cubicBezTo>
                    <a:cubicBezTo>
                      <a:pt x="2895" y="5916"/>
                      <a:pt x="3020" y="5924"/>
                      <a:pt x="3143" y="5924"/>
                    </a:cubicBezTo>
                    <a:cubicBezTo>
                      <a:pt x="4627" y="5924"/>
                      <a:pt x="5920" y="4841"/>
                      <a:pt x="6105" y="3332"/>
                    </a:cubicBezTo>
                    <a:cubicBezTo>
                      <a:pt x="6305" y="1698"/>
                      <a:pt x="5138" y="230"/>
                      <a:pt x="3537" y="30"/>
                    </a:cubicBezTo>
                    <a:cubicBezTo>
                      <a:pt x="3397" y="10"/>
                      <a:pt x="3258" y="0"/>
                      <a:pt x="31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38;p42">
                <a:extLst>
                  <a:ext uri="{FF2B5EF4-FFF2-40B4-BE49-F238E27FC236}">
                    <a16:creationId xmlns:a16="http://schemas.microsoft.com/office/drawing/2014/main" id="{9AA4F680-BAE4-7973-E47D-2AFA756F19EC}"/>
                  </a:ext>
                </a:extLst>
              </p:cNvPr>
              <p:cNvSpPr/>
              <p:nvPr/>
            </p:nvSpPr>
            <p:spPr>
              <a:xfrm>
                <a:off x="1304900" y="3957275"/>
                <a:ext cx="73400" cy="69250"/>
              </a:xfrm>
              <a:custGeom>
                <a:avLst/>
                <a:gdLst/>
                <a:ahLst/>
                <a:cxnLst/>
                <a:rect l="l" t="t" r="r" b="b"/>
                <a:pathLst>
                  <a:path w="2936" h="2770" extrusionOk="0">
                    <a:moveTo>
                      <a:pt x="1301" y="0"/>
                    </a:moveTo>
                    <a:cubicBezTo>
                      <a:pt x="667" y="67"/>
                      <a:pt x="167" y="567"/>
                      <a:pt x="67" y="1201"/>
                    </a:cubicBezTo>
                    <a:cubicBezTo>
                      <a:pt x="0" y="1968"/>
                      <a:pt x="534" y="2669"/>
                      <a:pt x="1268" y="2769"/>
                    </a:cubicBezTo>
                    <a:lnTo>
                      <a:pt x="1601" y="2769"/>
                    </a:lnTo>
                    <a:cubicBezTo>
                      <a:pt x="2235" y="2702"/>
                      <a:pt x="2735" y="2202"/>
                      <a:pt x="2835" y="1568"/>
                    </a:cubicBezTo>
                    <a:cubicBezTo>
                      <a:pt x="2936" y="801"/>
                      <a:pt x="2368" y="100"/>
                      <a:pt x="1635" y="34"/>
                    </a:cubicBezTo>
                    <a:cubicBezTo>
                      <a:pt x="1501" y="0"/>
                      <a:pt x="1401" y="0"/>
                      <a:pt x="13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539;p42">
                <a:extLst>
                  <a:ext uri="{FF2B5EF4-FFF2-40B4-BE49-F238E27FC236}">
                    <a16:creationId xmlns:a16="http://schemas.microsoft.com/office/drawing/2014/main" id="{418DF7B5-EF22-AD21-7305-A3EE900B7801}"/>
                  </a:ext>
                </a:extLst>
              </p:cNvPr>
              <p:cNvSpPr/>
              <p:nvPr/>
            </p:nvSpPr>
            <p:spPr>
              <a:xfrm>
                <a:off x="1219000" y="3860900"/>
                <a:ext cx="172650" cy="86400"/>
              </a:xfrm>
              <a:custGeom>
                <a:avLst/>
                <a:gdLst/>
                <a:ahLst/>
                <a:cxnLst/>
                <a:rect l="l" t="t" r="r" b="b"/>
                <a:pathLst>
                  <a:path w="6906" h="3456" extrusionOk="0">
                    <a:moveTo>
                      <a:pt x="3685" y="1"/>
                    </a:moveTo>
                    <a:cubicBezTo>
                      <a:pt x="1926" y="1"/>
                      <a:pt x="263" y="1249"/>
                      <a:pt x="0" y="3455"/>
                    </a:cubicBezTo>
                    <a:lnTo>
                      <a:pt x="34" y="3455"/>
                    </a:lnTo>
                    <a:cubicBezTo>
                      <a:pt x="698" y="1740"/>
                      <a:pt x="2423" y="728"/>
                      <a:pt x="4138" y="728"/>
                    </a:cubicBezTo>
                    <a:cubicBezTo>
                      <a:pt x="5092" y="728"/>
                      <a:pt x="6042" y="1041"/>
                      <a:pt x="6805" y="1721"/>
                    </a:cubicBezTo>
                    <a:cubicBezTo>
                      <a:pt x="6839" y="1721"/>
                      <a:pt x="6905" y="1687"/>
                      <a:pt x="6872" y="1654"/>
                    </a:cubicBezTo>
                    <a:cubicBezTo>
                      <a:pt x="6006" y="526"/>
                      <a:pt x="4825" y="1"/>
                      <a:pt x="368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540;p42">
                <a:extLst>
                  <a:ext uri="{FF2B5EF4-FFF2-40B4-BE49-F238E27FC236}">
                    <a16:creationId xmlns:a16="http://schemas.microsoft.com/office/drawing/2014/main" id="{26F7A7FE-96DA-F138-2ED0-ABB37C7A5EA5}"/>
                  </a:ext>
                </a:extLst>
              </p:cNvPr>
              <p:cNvSpPr/>
              <p:nvPr/>
            </p:nvSpPr>
            <p:spPr>
              <a:xfrm>
                <a:off x="1701000" y="3933800"/>
                <a:ext cx="216850" cy="213350"/>
              </a:xfrm>
              <a:custGeom>
                <a:avLst/>
                <a:gdLst/>
                <a:ahLst/>
                <a:cxnLst/>
                <a:rect l="l" t="t" r="r" b="b"/>
                <a:pathLst>
                  <a:path w="8674" h="8534" extrusionOk="0">
                    <a:moveTo>
                      <a:pt x="4741" y="0"/>
                    </a:moveTo>
                    <a:cubicBezTo>
                      <a:pt x="4037" y="0"/>
                      <a:pt x="3329" y="159"/>
                      <a:pt x="2703" y="472"/>
                    </a:cubicBezTo>
                    <a:cubicBezTo>
                      <a:pt x="1335" y="1140"/>
                      <a:pt x="334" y="2507"/>
                      <a:pt x="101" y="4008"/>
                    </a:cubicBezTo>
                    <a:cubicBezTo>
                      <a:pt x="1" y="4675"/>
                      <a:pt x="34" y="5376"/>
                      <a:pt x="234" y="6010"/>
                    </a:cubicBezTo>
                    <a:cubicBezTo>
                      <a:pt x="568" y="6910"/>
                      <a:pt x="1268" y="7644"/>
                      <a:pt x="2136" y="8078"/>
                    </a:cubicBezTo>
                    <a:cubicBezTo>
                      <a:pt x="2744" y="8394"/>
                      <a:pt x="3442" y="8533"/>
                      <a:pt x="4137" y="8533"/>
                    </a:cubicBezTo>
                    <a:cubicBezTo>
                      <a:pt x="4395" y="8533"/>
                      <a:pt x="4652" y="8514"/>
                      <a:pt x="4904" y="8478"/>
                    </a:cubicBezTo>
                    <a:cubicBezTo>
                      <a:pt x="6038" y="8311"/>
                      <a:pt x="7106" y="7711"/>
                      <a:pt x="7806" y="6810"/>
                    </a:cubicBezTo>
                    <a:cubicBezTo>
                      <a:pt x="8440" y="5910"/>
                      <a:pt x="8674" y="4775"/>
                      <a:pt x="8540" y="3675"/>
                    </a:cubicBezTo>
                    <a:cubicBezTo>
                      <a:pt x="8373" y="2541"/>
                      <a:pt x="7706" y="939"/>
                      <a:pt x="6605" y="406"/>
                    </a:cubicBezTo>
                    <a:cubicBezTo>
                      <a:pt x="6031" y="134"/>
                      <a:pt x="5387" y="0"/>
                      <a:pt x="47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541;p42">
                <a:extLst>
                  <a:ext uri="{FF2B5EF4-FFF2-40B4-BE49-F238E27FC236}">
                    <a16:creationId xmlns:a16="http://schemas.microsoft.com/office/drawing/2014/main" id="{F50F9FDE-F00B-3297-1AC8-5A74BCC47092}"/>
                  </a:ext>
                </a:extLst>
              </p:cNvPr>
              <p:cNvSpPr/>
              <p:nvPr/>
            </p:nvSpPr>
            <p:spPr>
              <a:xfrm>
                <a:off x="1706850" y="3974225"/>
                <a:ext cx="157625" cy="148100"/>
              </a:xfrm>
              <a:custGeom>
                <a:avLst/>
                <a:gdLst/>
                <a:ahLst/>
                <a:cxnLst/>
                <a:rect l="l" t="t" r="r" b="b"/>
                <a:pathLst>
                  <a:path w="6305" h="5924" extrusionOk="0">
                    <a:moveTo>
                      <a:pt x="3171" y="1"/>
                    </a:moveTo>
                    <a:cubicBezTo>
                      <a:pt x="1688" y="1"/>
                      <a:pt x="419" y="1110"/>
                      <a:pt x="234" y="2591"/>
                    </a:cubicBezTo>
                    <a:cubicBezTo>
                      <a:pt x="0" y="4226"/>
                      <a:pt x="1168" y="5694"/>
                      <a:pt x="2802" y="5894"/>
                    </a:cubicBezTo>
                    <a:cubicBezTo>
                      <a:pt x="2940" y="5914"/>
                      <a:pt x="3077" y="5924"/>
                      <a:pt x="3212" y="5924"/>
                    </a:cubicBezTo>
                    <a:cubicBezTo>
                      <a:pt x="4652" y="5924"/>
                      <a:pt x="5922" y="4822"/>
                      <a:pt x="6105" y="3359"/>
                    </a:cubicBezTo>
                    <a:cubicBezTo>
                      <a:pt x="6305" y="1724"/>
                      <a:pt x="5171" y="223"/>
                      <a:pt x="3536" y="23"/>
                    </a:cubicBezTo>
                    <a:cubicBezTo>
                      <a:pt x="3413" y="8"/>
                      <a:pt x="3292" y="1"/>
                      <a:pt x="3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542;p42">
                <a:extLst>
                  <a:ext uri="{FF2B5EF4-FFF2-40B4-BE49-F238E27FC236}">
                    <a16:creationId xmlns:a16="http://schemas.microsoft.com/office/drawing/2014/main" id="{C7282BE6-17F9-89D9-7605-EC4D671E54AF}"/>
                  </a:ext>
                </a:extLst>
              </p:cNvPr>
              <p:cNvSpPr/>
              <p:nvPr/>
            </p:nvSpPr>
            <p:spPr>
              <a:xfrm>
                <a:off x="1750200" y="4013975"/>
                <a:ext cx="72575" cy="69250"/>
              </a:xfrm>
              <a:custGeom>
                <a:avLst/>
                <a:gdLst/>
                <a:ahLst/>
                <a:cxnLst/>
                <a:rect l="l" t="t" r="r" b="b"/>
                <a:pathLst>
                  <a:path w="2903" h="2770" extrusionOk="0">
                    <a:moveTo>
                      <a:pt x="1268" y="1"/>
                    </a:moveTo>
                    <a:cubicBezTo>
                      <a:pt x="635" y="67"/>
                      <a:pt x="134" y="568"/>
                      <a:pt x="68" y="1202"/>
                    </a:cubicBezTo>
                    <a:cubicBezTo>
                      <a:pt x="1" y="1568"/>
                      <a:pt x="101" y="1935"/>
                      <a:pt x="334" y="2236"/>
                    </a:cubicBezTo>
                    <a:cubicBezTo>
                      <a:pt x="568" y="2502"/>
                      <a:pt x="868" y="2703"/>
                      <a:pt x="1235" y="2736"/>
                    </a:cubicBezTo>
                    <a:cubicBezTo>
                      <a:pt x="1368" y="2769"/>
                      <a:pt x="1469" y="2769"/>
                      <a:pt x="1569" y="2769"/>
                    </a:cubicBezTo>
                    <a:cubicBezTo>
                      <a:pt x="2202" y="2703"/>
                      <a:pt x="2703" y="2202"/>
                      <a:pt x="2803" y="1535"/>
                    </a:cubicBezTo>
                    <a:cubicBezTo>
                      <a:pt x="2903" y="801"/>
                      <a:pt x="2369" y="101"/>
                      <a:pt x="160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543;p42">
                <a:extLst>
                  <a:ext uri="{FF2B5EF4-FFF2-40B4-BE49-F238E27FC236}">
                    <a16:creationId xmlns:a16="http://schemas.microsoft.com/office/drawing/2014/main" id="{46BA32C1-1C02-7CAF-2EAF-2333883DCF0D}"/>
                  </a:ext>
                </a:extLst>
              </p:cNvPr>
              <p:cNvSpPr/>
              <p:nvPr/>
            </p:nvSpPr>
            <p:spPr>
              <a:xfrm>
                <a:off x="1759550" y="3926150"/>
                <a:ext cx="164750" cy="109525"/>
              </a:xfrm>
              <a:custGeom>
                <a:avLst/>
                <a:gdLst/>
                <a:ahLst/>
                <a:cxnLst/>
                <a:rect l="l" t="t" r="r" b="b"/>
                <a:pathLst>
                  <a:path w="6590" h="4381" extrusionOk="0">
                    <a:moveTo>
                      <a:pt x="2594" y="1"/>
                    </a:moveTo>
                    <a:cubicBezTo>
                      <a:pt x="1742" y="1"/>
                      <a:pt x="845" y="284"/>
                      <a:pt x="27" y="912"/>
                    </a:cubicBezTo>
                    <a:cubicBezTo>
                      <a:pt x="0" y="939"/>
                      <a:pt x="17" y="988"/>
                      <a:pt x="42" y="988"/>
                    </a:cubicBezTo>
                    <a:cubicBezTo>
                      <a:pt x="48" y="988"/>
                      <a:pt x="54" y="985"/>
                      <a:pt x="60" y="979"/>
                    </a:cubicBezTo>
                    <a:cubicBezTo>
                      <a:pt x="637" y="687"/>
                      <a:pt x="1246" y="553"/>
                      <a:pt x="1849" y="553"/>
                    </a:cubicBezTo>
                    <a:cubicBezTo>
                      <a:pt x="3935" y="553"/>
                      <a:pt x="5939" y="2156"/>
                      <a:pt x="6198" y="4381"/>
                    </a:cubicBezTo>
                    <a:lnTo>
                      <a:pt x="6232" y="4381"/>
                    </a:lnTo>
                    <a:cubicBezTo>
                      <a:pt x="6589" y="1782"/>
                      <a:pt x="4731" y="1"/>
                      <a:pt x="25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544;p42">
                <a:extLst>
                  <a:ext uri="{FF2B5EF4-FFF2-40B4-BE49-F238E27FC236}">
                    <a16:creationId xmlns:a16="http://schemas.microsoft.com/office/drawing/2014/main" id="{DDF29887-E84E-D273-50AB-CE8B23E4BC0D}"/>
                  </a:ext>
                </a:extLst>
              </p:cNvPr>
              <p:cNvSpPr/>
              <p:nvPr/>
            </p:nvSpPr>
            <p:spPr>
              <a:xfrm>
                <a:off x="1186650" y="3793450"/>
                <a:ext cx="227500" cy="68075"/>
              </a:xfrm>
              <a:custGeom>
                <a:avLst/>
                <a:gdLst/>
                <a:ahLst/>
                <a:cxnLst/>
                <a:rect l="l" t="t" r="r" b="b"/>
                <a:pathLst>
                  <a:path w="9100" h="2723" extrusionOk="0">
                    <a:moveTo>
                      <a:pt x="5523" y="1"/>
                    </a:moveTo>
                    <a:cubicBezTo>
                      <a:pt x="3366" y="1"/>
                      <a:pt x="1328" y="949"/>
                      <a:pt x="60" y="2551"/>
                    </a:cubicBezTo>
                    <a:cubicBezTo>
                      <a:pt x="1" y="2610"/>
                      <a:pt x="100" y="2723"/>
                      <a:pt x="170" y="2723"/>
                    </a:cubicBezTo>
                    <a:cubicBezTo>
                      <a:pt x="178" y="2723"/>
                      <a:pt x="186" y="2721"/>
                      <a:pt x="194" y="2717"/>
                    </a:cubicBezTo>
                    <a:cubicBezTo>
                      <a:pt x="1773" y="1720"/>
                      <a:pt x="3404" y="1318"/>
                      <a:pt x="5160" y="1318"/>
                    </a:cubicBezTo>
                    <a:cubicBezTo>
                      <a:pt x="6222" y="1318"/>
                      <a:pt x="7330" y="1465"/>
                      <a:pt x="8499" y="1717"/>
                    </a:cubicBezTo>
                    <a:cubicBezTo>
                      <a:pt x="8551" y="1727"/>
                      <a:pt x="8609" y="1734"/>
                      <a:pt x="8666" y="1734"/>
                    </a:cubicBezTo>
                    <a:cubicBezTo>
                      <a:pt x="8795" y="1734"/>
                      <a:pt x="8920" y="1698"/>
                      <a:pt x="8966" y="1583"/>
                    </a:cubicBezTo>
                    <a:cubicBezTo>
                      <a:pt x="9067" y="1450"/>
                      <a:pt x="9100" y="1416"/>
                      <a:pt x="9067" y="1216"/>
                    </a:cubicBezTo>
                    <a:cubicBezTo>
                      <a:pt x="9067" y="1049"/>
                      <a:pt x="8933" y="849"/>
                      <a:pt x="8766" y="749"/>
                    </a:cubicBezTo>
                    <a:cubicBezTo>
                      <a:pt x="7710" y="238"/>
                      <a:pt x="6602" y="1"/>
                      <a:pt x="5523" y="1"/>
                    </a:cubicBezTo>
                    <a:close/>
                  </a:path>
                </a:pathLst>
              </a:custGeom>
              <a:solidFill>
                <a:srgbClr val="B353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545;p42">
                <a:extLst>
                  <a:ext uri="{FF2B5EF4-FFF2-40B4-BE49-F238E27FC236}">
                    <a16:creationId xmlns:a16="http://schemas.microsoft.com/office/drawing/2014/main" id="{6555209F-6768-FF5C-58FE-9CC8EB7E8AA0}"/>
                  </a:ext>
                </a:extLst>
              </p:cNvPr>
              <p:cNvSpPr/>
              <p:nvPr/>
            </p:nvSpPr>
            <p:spPr>
              <a:xfrm>
                <a:off x="1749375" y="3849100"/>
                <a:ext cx="204100" cy="118050"/>
              </a:xfrm>
              <a:custGeom>
                <a:avLst/>
                <a:gdLst/>
                <a:ahLst/>
                <a:cxnLst/>
                <a:rect l="l" t="t" r="r" b="b"/>
                <a:pathLst>
                  <a:path w="8164" h="4722" extrusionOk="0">
                    <a:moveTo>
                      <a:pt x="1444" y="1"/>
                    </a:moveTo>
                    <a:cubicBezTo>
                      <a:pt x="1144" y="1"/>
                      <a:pt x="840" y="19"/>
                      <a:pt x="534" y="58"/>
                    </a:cubicBezTo>
                    <a:cubicBezTo>
                      <a:pt x="367" y="58"/>
                      <a:pt x="167" y="224"/>
                      <a:pt x="101" y="391"/>
                    </a:cubicBezTo>
                    <a:cubicBezTo>
                      <a:pt x="0" y="558"/>
                      <a:pt x="0" y="591"/>
                      <a:pt x="34" y="792"/>
                    </a:cubicBezTo>
                    <a:cubicBezTo>
                      <a:pt x="67" y="958"/>
                      <a:pt x="267" y="1025"/>
                      <a:pt x="434" y="1058"/>
                    </a:cubicBezTo>
                    <a:cubicBezTo>
                      <a:pt x="3603" y="1425"/>
                      <a:pt x="6138" y="2359"/>
                      <a:pt x="7973" y="4694"/>
                    </a:cubicBezTo>
                    <a:cubicBezTo>
                      <a:pt x="7991" y="4713"/>
                      <a:pt x="8015" y="4721"/>
                      <a:pt x="8039" y="4721"/>
                    </a:cubicBezTo>
                    <a:cubicBezTo>
                      <a:pt x="8101" y="4721"/>
                      <a:pt x="8164" y="4666"/>
                      <a:pt x="8140" y="4594"/>
                    </a:cubicBezTo>
                    <a:cubicBezTo>
                      <a:pt x="7258" y="1979"/>
                      <a:pt x="4545" y="1"/>
                      <a:pt x="1444" y="1"/>
                    </a:cubicBezTo>
                    <a:close/>
                  </a:path>
                </a:pathLst>
              </a:custGeom>
              <a:solidFill>
                <a:srgbClr val="B353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546;p42">
                <a:extLst>
                  <a:ext uri="{FF2B5EF4-FFF2-40B4-BE49-F238E27FC236}">
                    <a16:creationId xmlns:a16="http://schemas.microsoft.com/office/drawing/2014/main" id="{D09BA0DD-24A1-7991-635A-142C41033899}"/>
                  </a:ext>
                </a:extLst>
              </p:cNvPr>
              <p:cNvSpPr/>
              <p:nvPr/>
            </p:nvSpPr>
            <p:spPr>
              <a:xfrm>
                <a:off x="1321575" y="4171875"/>
                <a:ext cx="431150" cy="158575"/>
              </a:xfrm>
              <a:custGeom>
                <a:avLst/>
                <a:gdLst/>
                <a:ahLst/>
                <a:cxnLst/>
                <a:rect l="l" t="t" r="r" b="b"/>
                <a:pathLst>
                  <a:path w="17246" h="6343" extrusionOk="0">
                    <a:moveTo>
                      <a:pt x="1824" y="1"/>
                    </a:moveTo>
                    <a:cubicBezTo>
                      <a:pt x="1216" y="1"/>
                      <a:pt x="608" y="9"/>
                      <a:pt x="0" y="23"/>
                    </a:cubicBezTo>
                    <a:cubicBezTo>
                      <a:pt x="1201" y="3191"/>
                      <a:pt x="4237" y="5693"/>
                      <a:pt x="7706" y="6227"/>
                    </a:cubicBezTo>
                    <a:cubicBezTo>
                      <a:pt x="8198" y="6304"/>
                      <a:pt x="8694" y="6342"/>
                      <a:pt x="9190" y="6342"/>
                    </a:cubicBezTo>
                    <a:cubicBezTo>
                      <a:pt x="12324" y="6342"/>
                      <a:pt x="15431" y="4839"/>
                      <a:pt x="17246" y="2391"/>
                    </a:cubicBezTo>
                    <a:cubicBezTo>
                      <a:pt x="15678" y="1891"/>
                      <a:pt x="14077" y="1490"/>
                      <a:pt x="12442" y="1123"/>
                    </a:cubicBezTo>
                    <a:cubicBezTo>
                      <a:pt x="12209" y="1090"/>
                      <a:pt x="12009" y="1023"/>
                      <a:pt x="11775" y="990"/>
                    </a:cubicBezTo>
                    <a:cubicBezTo>
                      <a:pt x="9374" y="523"/>
                      <a:pt x="6905" y="223"/>
                      <a:pt x="4403" y="56"/>
                    </a:cubicBezTo>
                    <a:cubicBezTo>
                      <a:pt x="3544" y="17"/>
                      <a:pt x="2684" y="1"/>
                      <a:pt x="182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547;p42">
                <a:extLst>
                  <a:ext uri="{FF2B5EF4-FFF2-40B4-BE49-F238E27FC236}">
                    <a16:creationId xmlns:a16="http://schemas.microsoft.com/office/drawing/2014/main" id="{6896E01F-4936-59D6-FFA0-AA825EF98AA2}"/>
                  </a:ext>
                </a:extLst>
              </p:cNvPr>
              <p:cNvSpPr/>
              <p:nvPr/>
            </p:nvSpPr>
            <p:spPr>
              <a:xfrm>
                <a:off x="1396625" y="4268550"/>
                <a:ext cx="241025" cy="61925"/>
              </a:xfrm>
              <a:custGeom>
                <a:avLst/>
                <a:gdLst/>
                <a:ahLst/>
                <a:cxnLst/>
                <a:rect l="l" t="t" r="r" b="b"/>
                <a:pathLst>
                  <a:path w="9641" h="2477" extrusionOk="0">
                    <a:moveTo>
                      <a:pt x="2697" y="0"/>
                    </a:moveTo>
                    <a:cubicBezTo>
                      <a:pt x="1792" y="0"/>
                      <a:pt x="888" y="86"/>
                      <a:pt x="0" y="258"/>
                    </a:cubicBezTo>
                    <a:cubicBezTo>
                      <a:pt x="1368" y="1326"/>
                      <a:pt x="2969" y="2093"/>
                      <a:pt x="4704" y="2360"/>
                    </a:cubicBezTo>
                    <a:cubicBezTo>
                      <a:pt x="5196" y="2439"/>
                      <a:pt x="5691" y="2477"/>
                      <a:pt x="6184" y="2477"/>
                    </a:cubicBezTo>
                    <a:cubicBezTo>
                      <a:pt x="7364" y="2477"/>
                      <a:pt x="8535" y="2259"/>
                      <a:pt x="9641" y="1860"/>
                    </a:cubicBezTo>
                    <a:cubicBezTo>
                      <a:pt x="7551" y="620"/>
                      <a:pt x="5124" y="0"/>
                      <a:pt x="26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548;p42">
                <a:extLst>
                  <a:ext uri="{FF2B5EF4-FFF2-40B4-BE49-F238E27FC236}">
                    <a16:creationId xmlns:a16="http://schemas.microsoft.com/office/drawing/2014/main" id="{B752EBE8-5D40-9CE0-DA1A-D405829AE923}"/>
                  </a:ext>
                </a:extLst>
              </p:cNvPr>
              <p:cNvSpPr/>
              <p:nvPr/>
            </p:nvSpPr>
            <p:spPr>
              <a:xfrm>
                <a:off x="1431650" y="4174100"/>
                <a:ext cx="201000" cy="78525"/>
              </a:xfrm>
              <a:custGeom>
                <a:avLst/>
                <a:gdLst/>
                <a:ahLst/>
                <a:cxnLst/>
                <a:rect l="l" t="t" r="r" b="b"/>
                <a:pathLst>
                  <a:path w="8040" h="3141" extrusionOk="0">
                    <a:moveTo>
                      <a:pt x="0" y="0"/>
                    </a:moveTo>
                    <a:lnTo>
                      <a:pt x="0" y="0"/>
                    </a:lnTo>
                    <a:cubicBezTo>
                      <a:pt x="34" y="567"/>
                      <a:pt x="100" y="1168"/>
                      <a:pt x="167" y="1735"/>
                    </a:cubicBezTo>
                    <a:cubicBezTo>
                      <a:pt x="201" y="2002"/>
                      <a:pt x="401" y="2235"/>
                      <a:pt x="634" y="2302"/>
                    </a:cubicBezTo>
                    <a:cubicBezTo>
                      <a:pt x="2502" y="2836"/>
                      <a:pt x="4437" y="3102"/>
                      <a:pt x="6372" y="3136"/>
                    </a:cubicBezTo>
                    <a:cubicBezTo>
                      <a:pt x="6396" y="3139"/>
                      <a:pt x="6420" y="3141"/>
                      <a:pt x="6444" y="3141"/>
                    </a:cubicBezTo>
                    <a:cubicBezTo>
                      <a:pt x="6646" y="3141"/>
                      <a:pt x="6819" y="3018"/>
                      <a:pt x="6939" y="2869"/>
                    </a:cubicBezTo>
                    <a:cubicBezTo>
                      <a:pt x="7339" y="2269"/>
                      <a:pt x="7706" y="1668"/>
                      <a:pt x="8039" y="1034"/>
                    </a:cubicBezTo>
                    <a:cubicBezTo>
                      <a:pt x="7806" y="1001"/>
                      <a:pt x="7606" y="968"/>
                      <a:pt x="7372" y="901"/>
                    </a:cubicBezTo>
                    <a:cubicBezTo>
                      <a:pt x="4971" y="434"/>
                      <a:pt x="2502" y="13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549;p42">
                <a:extLst>
                  <a:ext uri="{FF2B5EF4-FFF2-40B4-BE49-F238E27FC236}">
                    <a16:creationId xmlns:a16="http://schemas.microsoft.com/office/drawing/2014/main" id="{CEF3A76B-6B95-2D0A-26DE-E8D442746411}"/>
                  </a:ext>
                </a:extLst>
              </p:cNvPr>
              <p:cNvSpPr/>
              <p:nvPr/>
            </p:nvSpPr>
            <p:spPr>
              <a:xfrm>
                <a:off x="1108925" y="3387775"/>
                <a:ext cx="966550" cy="535325"/>
              </a:xfrm>
              <a:custGeom>
                <a:avLst/>
                <a:gdLst/>
                <a:ahLst/>
                <a:cxnLst/>
                <a:rect l="l" t="t" r="r" b="b"/>
                <a:pathLst>
                  <a:path w="38662" h="21413" extrusionOk="0">
                    <a:moveTo>
                      <a:pt x="16512" y="0"/>
                    </a:moveTo>
                    <a:cubicBezTo>
                      <a:pt x="14605" y="0"/>
                      <a:pt x="12705" y="181"/>
                      <a:pt x="10875" y="831"/>
                    </a:cubicBezTo>
                    <a:cubicBezTo>
                      <a:pt x="9607" y="1265"/>
                      <a:pt x="8339" y="1865"/>
                      <a:pt x="7172" y="2666"/>
                    </a:cubicBezTo>
                    <a:cubicBezTo>
                      <a:pt x="4303" y="4601"/>
                      <a:pt x="1868" y="6969"/>
                      <a:pt x="701" y="11639"/>
                    </a:cubicBezTo>
                    <a:cubicBezTo>
                      <a:pt x="534" y="12206"/>
                      <a:pt x="434" y="12840"/>
                      <a:pt x="334" y="13474"/>
                    </a:cubicBezTo>
                    <a:cubicBezTo>
                      <a:pt x="167" y="14474"/>
                      <a:pt x="67" y="15575"/>
                      <a:pt x="0" y="16776"/>
                    </a:cubicBezTo>
                    <a:cubicBezTo>
                      <a:pt x="701" y="16943"/>
                      <a:pt x="1401" y="17110"/>
                      <a:pt x="2068" y="17243"/>
                    </a:cubicBezTo>
                    <a:cubicBezTo>
                      <a:pt x="2402" y="16342"/>
                      <a:pt x="2836" y="15442"/>
                      <a:pt x="3136" y="14608"/>
                    </a:cubicBezTo>
                    <a:cubicBezTo>
                      <a:pt x="3169" y="14541"/>
                      <a:pt x="3169" y="14441"/>
                      <a:pt x="3202" y="14341"/>
                    </a:cubicBezTo>
                    <a:cubicBezTo>
                      <a:pt x="3215" y="14316"/>
                      <a:pt x="3243" y="14305"/>
                      <a:pt x="3271" y="14305"/>
                    </a:cubicBezTo>
                    <a:cubicBezTo>
                      <a:pt x="3318" y="14305"/>
                      <a:pt x="3369" y="14333"/>
                      <a:pt x="3369" y="14374"/>
                    </a:cubicBezTo>
                    <a:cubicBezTo>
                      <a:pt x="3369" y="14474"/>
                      <a:pt x="3369" y="14608"/>
                      <a:pt x="3369" y="14708"/>
                    </a:cubicBezTo>
                    <a:cubicBezTo>
                      <a:pt x="3403" y="15642"/>
                      <a:pt x="3269" y="16509"/>
                      <a:pt x="3069" y="17443"/>
                    </a:cubicBezTo>
                    <a:cubicBezTo>
                      <a:pt x="3069" y="17477"/>
                      <a:pt x="3069" y="17477"/>
                      <a:pt x="3069" y="17477"/>
                    </a:cubicBezTo>
                    <a:cubicBezTo>
                      <a:pt x="4270" y="17777"/>
                      <a:pt x="5471" y="18044"/>
                      <a:pt x="6605" y="18277"/>
                    </a:cubicBezTo>
                    <a:cubicBezTo>
                      <a:pt x="6772" y="17543"/>
                      <a:pt x="6972" y="16809"/>
                      <a:pt x="7272" y="16076"/>
                    </a:cubicBezTo>
                    <a:cubicBezTo>
                      <a:pt x="7572" y="15242"/>
                      <a:pt x="7973" y="14474"/>
                      <a:pt x="8440" y="13774"/>
                    </a:cubicBezTo>
                    <a:cubicBezTo>
                      <a:pt x="8706" y="13340"/>
                      <a:pt x="9007" y="12973"/>
                      <a:pt x="9307" y="12640"/>
                    </a:cubicBezTo>
                    <a:cubicBezTo>
                      <a:pt x="9330" y="12616"/>
                      <a:pt x="9358" y="12605"/>
                      <a:pt x="9383" y="12605"/>
                    </a:cubicBezTo>
                    <a:cubicBezTo>
                      <a:pt x="9428" y="12605"/>
                      <a:pt x="9462" y="12642"/>
                      <a:pt x="9440" y="12706"/>
                    </a:cubicBezTo>
                    <a:cubicBezTo>
                      <a:pt x="9273" y="13107"/>
                      <a:pt x="9140" y="13507"/>
                      <a:pt x="9007" y="13907"/>
                    </a:cubicBezTo>
                    <a:cubicBezTo>
                      <a:pt x="8740" y="14741"/>
                      <a:pt x="8540" y="15575"/>
                      <a:pt x="8406" y="16443"/>
                    </a:cubicBezTo>
                    <a:cubicBezTo>
                      <a:pt x="8339" y="16943"/>
                      <a:pt x="8273" y="17410"/>
                      <a:pt x="8206" y="17877"/>
                    </a:cubicBezTo>
                    <a:cubicBezTo>
                      <a:pt x="8173" y="18110"/>
                      <a:pt x="8173" y="18344"/>
                      <a:pt x="8139" y="18611"/>
                    </a:cubicBezTo>
                    <a:cubicBezTo>
                      <a:pt x="9841" y="18978"/>
                      <a:pt x="11508" y="19311"/>
                      <a:pt x="13110" y="19611"/>
                    </a:cubicBezTo>
                    <a:cubicBezTo>
                      <a:pt x="13210" y="19011"/>
                      <a:pt x="13310" y="18411"/>
                      <a:pt x="13443" y="17844"/>
                    </a:cubicBezTo>
                    <a:cubicBezTo>
                      <a:pt x="13643" y="17076"/>
                      <a:pt x="13843" y="16342"/>
                      <a:pt x="14077" y="15709"/>
                    </a:cubicBezTo>
                    <a:cubicBezTo>
                      <a:pt x="14091" y="15680"/>
                      <a:pt x="14117" y="15670"/>
                      <a:pt x="14142" y="15670"/>
                    </a:cubicBezTo>
                    <a:cubicBezTo>
                      <a:pt x="14177" y="15670"/>
                      <a:pt x="14210" y="15689"/>
                      <a:pt x="14210" y="15709"/>
                    </a:cubicBezTo>
                    <a:cubicBezTo>
                      <a:pt x="14244" y="16509"/>
                      <a:pt x="14277" y="17276"/>
                      <a:pt x="14277" y="18044"/>
                    </a:cubicBezTo>
                    <a:cubicBezTo>
                      <a:pt x="14277" y="18511"/>
                      <a:pt x="14277" y="18978"/>
                      <a:pt x="14277" y="19445"/>
                    </a:cubicBezTo>
                    <a:cubicBezTo>
                      <a:pt x="14277" y="19545"/>
                      <a:pt x="14277" y="19678"/>
                      <a:pt x="14277" y="19812"/>
                    </a:cubicBezTo>
                    <a:cubicBezTo>
                      <a:pt x="16178" y="20145"/>
                      <a:pt x="17980" y="20445"/>
                      <a:pt x="19748" y="20679"/>
                    </a:cubicBezTo>
                    <a:cubicBezTo>
                      <a:pt x="19848" y="20145"/>
                      <a:pt x="19948" y="19611"/>
                      <a:pt x="20014" y="19044"/>
                    </a:cubicBezTo>
                    <a:cubicBezTo>
                      <a:pt x="20181" y="17877"/>
                      <a:pt x="20281" y="16676"/>
                      <a:pt x="20415" y="15508"/>
                    </a:cubicBezTo>
                    <a:cubicBezTo>
                      <a:pt x="20481" y="14941"/>
                      <a:pt x="20515" y="14408"/>
                      <a:pt x="20582" y="13841"/>
                    </a:cubicBezTo>
                    <a:cubicBezTo>
                      <a:pt x="20582" y="13787"/>
                      <a:pt x="20648" y="13753"/>
                      <a:pt x="20711" y="13753"/>
                    </a:cubicBezTo>
                    <a:cubicBezTo>
                      <a:pt x="20765" y="13753"/>
                      <a:pt x="20815" y="13779"/>
                      <a:pt x="20815" y="13841"/>
                    </a:cubicBezTo>
                    <a:cubicBezTo>
                      <a:pt x="20848" y="14408"/>
                      <a:pt x="20915" y="14975"/>
                      <a:pt x="20948" y="15542"/>
                    </a:cubicBezTo>
                    <a:cubicBezTo>
                      <a:pt x="21015" y="16743"/>
                      <a:pt x="21049" y="17977"/>
                      <a:pt x="21015" y="19178"/>
                    </a:cubicBezTo>
                    <a:cubicBezTo>
                      <a:pt x="21015" y="19611"/>
                      <a:pt x="21015" y="20012"/>
                      <a:pt x="20982" y="20412"/>
                    </a:cubicBezTo>
                    <a:cubicBezTo>
                      <a:pt x="20982" y="20545"/>
                      <a:pt x="20982" y="20679"/>
                      <a:pt x="20982" y="20812"/>
                    </a:cubicBezTo>
                    <a:cubicBezTo>
                      <a:pt x="24117" y="21213"/>
                      <a:pt x="27120" y="21413"/>
                      <a:pt x="30055" y="21413"/>
                    </a:cubicBezTo>
                    <a:cubicBezTo>
                      <a:pt x="30188" y="20779"/>
                      <a:pt x="30288" y="20145"/>
                      <a:pt x="30322" y="19511"/>
                    </a:cubicBezTo>
                    <a:cubicBezTo>
                      <a:pt x="30355" y="19011"/>
                      <a:pt x="30355" y="18511"/>
                      <a:pt x="30288" y="17977"/>
                    </a:cubicBezTo>
                    <a:cubicBezTo>
                      <a:pt x="30269" y="17919"/>
                      <a:pt x="30317" y="17883"/>
                      <a:pt x="30368" y="17883"/>
                    </a:cubicBezTo>
                    <a:cubicBezTo>
                      <a:pt x="30404" y="17883"/>
                      <a:pt x="30441" y="17902"/>
                      <a:pt x="30455" y="17944"/>
                    </a:cubicBezTo>
                    <a:cubicBezTo>
                      <a:pt x="30722" y="18444"/>
                      <a:pt x="30922" y="18944"/>
                      <a:pt x="31089" y="19478"/>
                    </a:cubicBezTo>
                    <a:cubicBezTo>
                      <a:pt x="31256" y="20112"/>
                      <a:pt x="31356" y="20746"/>
                      <a:pt x="31389" y="21379"/>
                    </a:cubicBezTo>
                    <a:cubicBezTo>
                      <a:pt x="31956" y="21379"/>
                      <a:pt x="32557" y="21379"/>
                      <a:pt x="33124" y="21346"/>
                    </a:cubicBezTo>
                    <a:cubicBezTo>
                      <a:pt x="33157" y="20679"/>
                      <a:pt x="33191" y="20012"/>
                      <a:pt x="33191" y="19378"/>
                    </a:cubicBezTo>
                    <a:cubicBezTo>
                      <a:pt x="33191" y="18277"/>
                      <a:pt x="33090" y="17210"/>
                      <a:pt x="32623" y="16142"/>
                    </a:cubicBezTo>
                    <a:cubicBezTo>
                      <a:pt x="32623" y="16101"/>
                      <a:pt x="32649" y="16073"/>
                      <a:pt x="32676" y="16073"/>
                    </a:cubicBezTo>
                    <a:cubicBezTo>
                      <a:pt x="32693" y="16073"/>
                      <a:pt x="32711" y="16083"/>
                      <a:pt x="32724" y="16109"/>
                    </a:cubicBezTo>
                    <a:cubicBezTo>
                      <a:pt x="33557" y="17076"/>
                      <a:pt x="34024" y="18144"/>
                      <a:pt x="34325" y="19278"/>
                    </a:cubicBezTo>
                    <a:cubicBezTo>
                      <a:pt x="34491" y="19912"/>
                      <a:pt x="34558" y="20579"/>
                      <a:pt x="34625" y="21246"/>
                    </a:cubicBezTo>
                    <a:cubicBezTo>
                      <a:pt x="35759" y="21179"/>
                      <a:pt x="36893" y="21079"/>
                      <a:pt x="38027" y="20912"/>
                    </a:cubicBezTo>
                    <a:cubicBezTo>
                      <a:pt x="38261" y="20879"/>
                      <a:pt x="38428" y="19812"/>
                      <a:pt x="38528" y="18811"/>
                    </a:cubicBezTo>
                    <a:cubicBezTo>
                      <a:pt x="38594" y="17944"/>
                      <a:pt x="38661" y="17143"/>
                      <a:pt x="38628" y="17043"/>
                    </a:cubicBezTo>
                    <a:cubicBezTo>
                      <a:pt x="38561" y="16543"/>
                      <a:pt x="38494" y="15942"/>
                      <a:pt x="38461" y="15308"/>
                    </a:cubicBezTo>
                    <a:cubicBezTo>
                      <a:pt x="38361" y="14241"/>
                      <a:pt x="38294" y="13107"/>
                      <a:pt x="38061" y="12273"/>
                    </a:cubicBezTo>
                    <a:cubicBezTo>
                      <a:pt x="36693" y="7369"/>
                      <a:pt x="32523" y="4401"/>
                      <a:pt x="28821" y="2432"/>
                    </a:cubicBezTo>
                    <a:cubicBezTo>
                      <a:pt x="25618" y="731"/>
                      <a:pt x="22116" y="264"/>
                      <a:pt x="18714" y="64"/>
                    </a:cubicBezTo>
                    <a:cubicBezTo>
                      <a:pt x="17981" y="27"/>
                      <a:pt x="17246" y="0"/>
                      <a:pt x="165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550;p42">
                <a:extLst>
                  <a:ext uri="{FF2B5EF4-FFF2-40B4-BE49-F238E27FC236}">
                    <a16:creationId xmlns:a16="http://schemas.microsoft.com/office/drawing/2014/main" id="{E185E800-C6FB-3796-12F7-010A444FA808}"/>
                  </a:ext>
                </a:extLst>
              </p:cNvPr>
              <p:cNvSpPr/>
              <p:nvPr/>
            </p:nvSpPr>
            <p:spPr>
              <a:xfrm>
                <a:off x="1117250" y="3678750"/>
                <a:ext cx="46725" cy="61725"/>
              </a:xfrm>
              <a:custGeom>
                <a:avLst/>
                <a:gdLst/>
                <a:ahLst/>
                <a:cxnLst/>
                <a:rect l="l" t="t" r="r" b="b"/>
                <a:pathLst>
                  <a:path w="1869" h="2469" extrusionOk="0">
                    <a:moveTo>
                      <a:pt x="368" y="0"/>
                    </a:moveTo>
                    <a:cubicBezTo>
                      <a:pt x="201" y="567"/>
                      <a:pt x="101" y="1168"/>
                      <a:pt x="1" y="1835"/>
                    </a:cubicBezTo>
                    <a:cubicBezTo>
                      <a:pt x="468" y="2035"/>
                      <a:pt x="968" y="2268"/>
                      <a:pt x="1468" y="2468"/>
                    </a:cubicBezTo>
                    <a:cubicBezTo>
                      <a:pt x="1535" y="2168"/>
                      <a:pt x="1602" y="1868"/>
                      <a:pt x="1669" y="1568"/>
                    </a:cubicBezTo>
                    <a:cubicBezTo>
                      <a:pt x="1735" y="1234"/>
                      <a:pt x="1802" y="867"/>
                      <a:pt x="1869" y="467"/>
                    </a:cubicBezTo>
                    <a:cubicBezTo>
                      <a:pt x="1368" y="300"/>
                      <a:pt x="868" y="167"/>
                      <a:pt x="368"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551;p42">
                <a:extLst>
                  <a:ext uri="{FF2B5EF4-FFF2-40B4-BE49-F238E27FC236}">
                    <a16:creationId xmlns:a16="http://schemas.microsoft.com/office/drawing/2014/main" id="{F1C12626-415C-151D-D26A-3A13111EA1BB}"/>
                  </a:ext>
                </a:extLst>
              </p:cNvPr>
              <p:cNvSpPr/>
              <p:nvPr/>
            </p:nvSpPr>
            <p:spPr>
              <a:xfrm>
                <a:off x="1175625" y="3697075"/>
                <a:ext cx="144300" cy="92600"/>
              </a:xfrm>
              <a:custGeom>
                <a:avLst/>
                <a:gdLst/>
                <a:ahLst/>
                <a:cxnLst/>
                <a:rect l="l" t="t" r="r" b="b"/>
                <a:pathLst>
                  <a:path w="5772" h="3704" extrusionOk="0">
                    <a:moveTo>
                      <a:pt x="334" y="1"/>
                    </a:moveTo>
                    <a:cubicBezTo>
                      <a:pt x="234" y="535"/>
                      <a:pt x="168" y="1068"/>
                      <a:pt x="67" y="1602"/>
                    </a:cubicBezTo>
                    <a:cubicBezTo>
                      <a:pt x="34" y="1769"/>
                      <a:pt x="34" y="1902"/>
                      <a:pt x="1" y="2036"/>
                    </a:cubicBezTo>
                    <a:cubicBezTo>
                      <a:pt x="134" y="2102"/>
                      <a:pt x="301" y="2169"/>
                      <a:pt x="468" y="2236"/>
                    </a:cubicBezTo>
                    <a:cubicBezTo>
                      <a:pt x="534" y="2269"/>
                      <a:pt x="635" y="2303"/>
                      <a:pt x="701" y="2336"/>
                    </a:cubicBezTo>
                    <a:cubicBezTo>
                      <a:pt x="1468" y="2603"/>
                      <a:pt x="2236" y="2870"/>
                      <a:pt x="2970" y="3170"/>
                    </a:cubicBezTo>
                    <a:cubicBezTo>
                      <a:pt x="3537" y="3337"/>
                      <a:pt x="4070" y="3537"/>
                      <a:pt x="4604" y="3704"/>
                    </a:cubicBezTo>
                    <a:cubicBezTo>
                      <a:pt x="4904" y="2870"/>
                      <a:pt x="5305" y="2102"/>
                      <a:pt x="5772" y="1402"/>
                    </a:cubicBezTo>
                    <a:cubicBezTo>
                      <a:pt x="5138" y="1268"/>
                      <a:pt x="4504" y="1135"/>
                      <a:pt x="3870" y="968"/>
                    </a:cubicBezTo>
                    <a:cubicBezTo>
                      <a:pt x="2703" y="701"/>
                      <a:pt x="1502" y="334"/>
                      <a:pt x="334"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552;p42">
                <a:extLst>
                  <a:ext uri="{FF2B5EF4-FFF2-40B4-BE49-F238E27FC236}">
                    <a16:creationId xmlns:a16="http://schemas.microsoft.com/office/drawing/2014/main" id="{055CF839-413F-9B88-8083-328CFD2C9360}"/>
                  </a:ext>
                </a:extLst>
              </p:cNvPr>
              <p:cNvSpPr/>
              <p:nvPr/>
            </p:nvSpPr>
            <p:spPr>
              <a:xfrm>
                <a:off x="1319075" y="3735450"/>
                <a:ext cx="67575" cy="76750"/>
              </a:xfrm>
              <a:custGeom>
                <a:avLst/>
                <a:gdLst/>
                <a:ahLst/>
                <a:cxnLst/>
                <a:rect l="l" t="t" r="r" b="b"/>
                <a:pathLst>
                  <a:path w="2703" h="3070" extrusionOk="0">
                    <a:moveTo>
                      <a:pt x="601" y="0"/>
                    </a:moveTo>
                    <a:cubicBezTo>
                      <a:pt x="334" y="834"/>
                      <a:pt x="134" y="1668"/>
                      <a:pt x="0" y="2536"/>
                    </a:cubicBezTo>
                    <a:cubicBezTo>
                      <a:pt x="601" y="2736"/>
                      <a:pt x="1168" y="2902"/>
                      <a:pt x="1768" y="3069"/>
                    </a:cubicBezTo>
                    <a:cubicBezTo>
                      <a:pt x="2068" y="2169"/>
                      <a:pt x="2402" y="1268"/>
                      <a:pt x="2702" y="401"/>
                    </a:cubicBezTo>
                    <a:cubicBezTo>
                      <a:pt x="2002" y="267"/>
                      <a:pt x="1301" y="134"/>
                      <a:pt x="601"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553;p42">
                <a:extLst>
                  <a:ext uri="{FF2B5EF4-FFF2-40B4-BE49-F238E27FC236}">
                    <a16:creationId xmlns:a16="http://schemas.microsoft.com/office/drawing/2014/main" id="{3896BFCE-61E3-C8A4-76B2-F739EB7C3691}"/>
                  </a:ext>
                </a:extLst>
              </p:cNvPr>
              <p:cNvSpPr/>
              <p:nvPr/>
            </p:nvSpPr>
            <p:spPr>
              <a:xfrm>
                <a:off x="1390775" y="3748800"/>
                <a:ext cx="130950" cy="97575"/>
              </a:xfrm>
              <a:custGeom>
                <a:avLst/>
                <a:gdLst/>
                <a:ahLst/>
                <a:cxnLst/>
                <a:rect l="l" t="t" r="r" b="b"/>
                <a:pathLst>
                  <a:path w="5238" h="3903" extrusionOk="0">
                    <a:moveTo>
                      <a:pt x="735" y="0"/>
                    </a:moveTo>
                    <a:cubicBezTo>
                      <a:pt x="468" y="934"/>
                      <a:pt x="201" y="1868"/>
                      <a:pt x="1" y="2835"/>
                    </a:cubicBezTo>
                    <a:cubicBezTo>
                      <a:pt x="735" y="3036"/>
                      <a:pt x="1435" y="3236"/>
                      <a:pt x="2169" y="3403"/>
                    </a:cubicBezTo>
                    <a:cubicBezTo>
                      <a:pt x="2369" y="2635"/>
                      <a:pt x="2569" y="1901"/>
                      <a:pt x="2803" y="1268"/>
                    </a:cubicBezTo>
                    <a:cubicBezTo>
                      <a:pt x="2816" y="1242"/>
                      <a:pt x="2838" y="1231"/>
                      <a:pt x="2861" y="1231"/>
                    </a:cubicBezTo>
                    <a:cubicBezTo>
                      <a:pt x="2898" y="1231"/>
                      <a:pt x="2936" y="1260"/>
                      <a:pt x="2936" y="1301"/>
                    </a:cubicBezTo>
                    <a:cubicBezTo>
                      <a:pt x="2970" y="2068"/>
                      <a:pt x="3003" y="2835"/>
                      <a:pt x="3003" y="3603"/>
                    </a:cubicBezTo>
                    <a:cubicBezTo>
                      <a:pt x="3503" y="3703"/>
                      <a:pt x="4004" y="3803"/>
                      <a:pt x="4504" y="3903"/>
                    </a:cubicBezTo>
                    <a:cubicBezTo>
                      <a:pt x="4738" y="2835"/>
                      <a:pt x="4938" y="1735"/>
                      <a:pt x="5238" y="667"/>
                    </a:cubicBezTo>
                    <a:cubicBezTo>
                      <a:pt x="3737" y="500"/>
                      <a:pt x="2236" y="267"/>
                      <a:pt x="735"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554;p42">
                <a:extLst>
                  <a:ext uri="{FF2B5EF4-FFF2-40B4-BE49-F238E27FC236}">
                    <a16:creationId xmlns:a16="http://schemas.microsoft.com/office/drawing/2014/main" id="{3FACB2CA-B9D6-BB69-0285-0F1A72642CDA}"/>
                  </a:ext>
                </a:extLst>
              </p:cNvPr>
              <p:cNvSpPr/>
              <p:nvPr/>
            </p:nvSpPr>
            <p:spPr>
              <a:xfrm>
                <a:off x="1540900" y="3768800"/>
                <a:ext cx="78400" cy="95100"/>
              </a:xfrm>
              <a:custGeom>
                <a:avLst/>
                <a:gdLst/>
                <a:ahLst/>
                <a:cxnLst/>
                <a:rect l="l" t="t" r="r" b="b"/>
                <a:pathLst>
                  <a:path w="3136" h="3804" extrusionOk="0">
                    <a:moveTo>
                      <a:pt x="534" y="1"/>
                    </a:moveTo>
                    <a:cubicBezTo>
                      <a:pt x="300" y="1135"/>
                      <a:pt x="167" y="2269"/>
                      <a:pt x="0" y="3403"/>
                    </a:cubicBezTo>
                    <a:cubicBezTo>
                      <a:pt x="901" y="3537"/>
                      <a:pt x="1801" y="3703"/>
                      <a:pt x="2735" y="3803"/>
                    </a:cubicBezTo>
                    <a:cubicBezTo>
                      <a:pt x="2902" y="2636"/>
                      <a:pt x="3002" y="1435"/>
                      <a:pt x="3136" y="267"/>
                    </a:cubicBezTo>
                    <a:cubicBezTo>
                      <a:pt x="2268" y="201"/>
                      <a:pt x="1368" y="101"/>
                      <a:pt x="534"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555;p42">
                <a:extLst>
                  <a:ext uri="{FF2B5EF4-FFF2-40B4-BE49-F238E27FC236}">
                    <a16:creationId xmlns:a16="http://schemas.microsoft.com/office/drawing/2014/main" id="{8652C787-7E36-C1DC-3EE8-2DA92E6EA424}"/>
                  </a:ext>
                </a:extLst>
              </p:cNvPr>
              <p:cNvSpPr/>
              <p:nvPr/>
            </p:nvSpPr>
            <p:spPr>
              <a:xfrm>
                <a:off x="2029575" y="3770475"/>
                <a:ext cx="45050" cy="91750"/>
              </a:xfrm>
              <a:custGeom>
                <a:avLst/>
                <a:gdLst/>
                <a:ahLst/>
                <a:cxnLst/>
                <a:rect l="l" t="t" r="r" b="b"/>
                <a:pathLst>
                  <a:path w="1802" h="3670" extrusionOk="0">
                    <a:moveTo>
                      <a:pt x="1635" y="0"/>
                    </a:moveTo>
                    <a:cubicBezTo>
                      <a:pt x="1101" y="67"/>
                      <a:pt x="534" y="134"/>
                      <a:pt x="0" y="167"/>
                    </a:cubicBezTo>
                    <a:cubicBezTo>
                      <a:pt x="67" y="968"/>
                      <a:pt x="134" y="1735"/>
                      <a:pt x="234" y="2502"/>
                    </a:cubicBezTo>
                    <a:cubicBezTo>
                      <a:pt x="301" y="2869"/>
                      <a:pt x="334" y="3269"/>
                      <a:pt x="401" y="3670"/>
                    </a:cubicBezTo>
                    <a:cubicBezTo>
                      <a:pt x="834" y="3603"/>
                      <a:pt x="1268" y="3570"/>
                      <a:pt x="1702" y="3503"/>
                    </a:cubicBezTo>
                    <a:cubicBezTo>
                      <a:pt x="1768" y="2636"/>
                      <a:pt x="1802" y="1835"/>
                      <a:pt x="1802" y="1702"/>
                    </a:cubicBezTo>
                    <a:cubicBezTo>
                      <a:pt x="1735" y="1235"/>
                      <a:pt x="1668" y="634"/>
                      <a:pt x="1635"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556;p42">
                <a:extLst>
                  <a:ext uri="{FF2B5EF4-FFF2-40B4-BE49-F238E27FC236}">
                    <a16:creationId xmlns:a16="http://schemas.microsoft.com/office/drawing/2014/main" id="{AE910CA0-5349-4EB3-52B1-7004C27C6D0B}"/>
                  </a:ext>
                </a:extLst>
              </p:cNvPr>
              <p:cNvSpPr/>
              <p:nvPr/>
            </p:nvSpPr>
            <p:spPr>
              <a:xfrm>
                <a:off x="1632625" y="3776300"/>
                <a:ext cx="67575" cy="96775"/>
              </a:xfrm>
              <a:custGeom>
                <a:avLst/>
                <a:gdLst/>
                <a:ahLst/>
                <a:cxnLst/>
                <a:rect l="l" t="t" r="r" b="b"/>
                <a:pathLst>
                  <a:path w="2703" h="3871" extrusionOk="0">
                    <a:moveTo>
                      <a:pt x="0" y="1"/>
                    </a:moveTo>
                    <a:lnTo>
                      <a:pt x="0" y="1"/>
                    </a:lnTo>
                    <a:cubicBezTo>
                      <a:pt x="67" y="1202"/>
                      <a:pt x="101" y="2436"/>
                      <a:pt x="67" y="3637"/>
                    </a:cubicBezTo>
                    <a:cubicBezTo>
                      <a:pt x="901" y="3737"/>
                      <a:pt x="1735" y="3804"/>
                      <a:pt x="2569" y="3870"/>
                    </a:cubicBezTo>
                    <a:cubicBezTo>
                      <a:pt x="2502" y="2636"/>
                      <a:pt x="2569" y="1402"/>
                      <a:pt x="2702" y="168"/>
                    </a:cubicBezTo>
                    <a:cubicBezTo>
                      <a:pt x="1802" y="134"/>
                      <a:pt x="901" y="68"/>
                      <a:pt x="0"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557;p42">
                <a:extLst>
                  <a:ext uri="{FF2B5EF4-FFF2-40B4-BE49-F238E27FC236}">
                    <a16:creationId xmlns:a16="http://schemas.microsoft.com/office/drawing/2014/main" id="{E0803BAA-4530-17FD-D418-0B5E1D74B0B6}"/>
                  </a:ext>
                </a:extLst>
              </p:cNvPr>
              <p:cNvSpPr/>
              <p:nvPr/>
            </p:nvSpPr>
            <p:spPr>
              <a:xfrm>
                <a:off x="1716850" y="3781300"/>
                <a:ext cx="59225" cy="94275"/>
              </a:xfrm>
              <a:custGeom>
                <a:avLst/>
                <a:gdLst/>
                <a:ahLst/>
                <a:cxnLst/>
                <a:rect l="l" t="t" r="r" b="b"/>
                <a:pathLst>
                  <a:path w="2369" h="3771" extrusionOk="0">
                    <a:moveTo>
                      <a:pt x="34" y="1"/>
                    </a:moveTo>
                    <a:cubicBezTo>
                      <a:pt x="1" y="1235"/>
                      <a:pt x="1" y="2469"/>
                      <a:pt x="67" y="3704"/>
                    </a:cubicBezTo>
                    <a:cubicBezTo>
                      <a:pt x="701" y="3737"/>
                      <a:pt x="1335" y="3770"/>
                      <a:pt x="1969" y="3770"/>
                    </a:cubicBezTo>
                    <a:cubicBezTo>
                      <a:pt x="2169" y="2570"/>
                      <a:pt x="2336" y="1335"/>
                      <a:pt x="2369" y="101"/>
                    </a:cubicBezTo>
                    <a:cubicBezTo>
                      <a:pt x="1602" y="68"/>
                      <a:pt x="801" y="34"/>
                      <a:pt x="34"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558;p42">
                <a:extLst>
                  <a:ext uri="{FF2B5EF4-FFF2-40B4-BE49-F238E27FC236}">
                    <a16:creationId xmlns:a16="http://schemas.microsoft.com/office/drawing/2014/main" id="{92F6EF5C-D402-CE70-24FA-32FEDDD96D9D}"/>
                  </a:ext>
                </a:extLst>
              </p:cNvPr>
              <p:cNvSpPr/>
              <p:nvPr/>
            </p:nvSpPr>
            <p:spPr>
              <a:xfrm>
                <a:off x="1791900" y="3776300"/>
                <a:ext cx="226025" cy="100100"/>
              </a:xfrm>
              <a:custGeom>
                <a:avLst/>
                <a:gdLst/>
                <a:ahLst/>
                <a:cxnLst/>
                <a:rect l="l" t="t" r="r" b="b"/>
                <a:pathLst>
                  <a:path w="9041" h="4004" extrusionOk="0">
                    <a:moveTo>
                      <a:pt x="8774" y="1"/>
                    </a:moveTo>
                    <a:cubicBezTo>
                      <a:pt x="6349" y="226"/>
                      <a:pt x="3924" y="309"/>
                      <a:pt x="1479" y="309"/>
                    </a:cubicBezTo>
                    <a:cubicBezTo>
                      <a:pt x="1031" y="309"/>
                      <a:pt x="583" y="306"/>
                      <a:pt x="134" y="301"/>
                    </a:cubicBezTo>
                    <a:lnTo>
                      <a:pt x="134" y="301"/>
                    </a:lnTo>
                    <a:cubicBezTo>
                      <a:pt x="167" y="1535"/>
                      <a:pt x="134" y="2770"/>
                      <a:pt x="1" y="4004"/>
                    </a:cubicBezTo>
                    <a:cubicBezTo>
                      <a:pt x="1001" y="4004"/>
                      <a:pt x="2002" y="4004"/>
                      <a:pt x="3003" y="3970"/>
                    </a:cubicBezTo>
                    <a:cubicBezTo>
                      <a:pt x="3036" y="3470"/>
                      <a:pt x="3036" y="2970"/>
                      <a:pt x="2969" y="2436"/>
                    </a:cubicBezTo>
                    <a:cubicBezTo>
                      <a:pt x="2948" y="2371"/>
                      <a:pt x="3010" y="2335"/>
                      <a:pt x="3065" y="2335"/>
                    </a:cubicBezTo>
                    <a:cubicBezTo>
                      <a:pt x="3096" y="2335"/>
                      <a:pt x="3124" y="2346"/>
                      <a:pt x="3136" y="2369"/>
                    </a:cubicBezTo>
                    <a:cubicBezTo>
                      <a:pt x="3403" y="2870"/>
                      <a:pt x="3603" y="3403"/>
                      <a:pt x="3737" y="3937"/>
                    </a:cubicBezTo>
                    <a:cubicBezTo>
                      <a:pt x="4471" y="3904"/>
                      <a:pt x="5171" y="3870"/>
                      <a:pt x="5872" y="3837"/>
                    </a:cubicBezTo>
                    <a:cubicBezTo>
                      <a:pt x="5872" y="2736"/>
                      <a:pt x="5738" y="1635"/>
                      <a:pt x="5304" y="601"/>
                    </a:cubicBezTo>
                    <a:cubicBezTo>
                      <a:pt x="5304" y="560"/>
                      <a:pt x="5330" y="532"/>
                      <a:pt x="5357" y="532"/>
                    </a:cubicBezTo>
                    <a:cubicBezTo>
                      <a:pt x="5374" y="532"/>
                      <a:pt x="5392" y="542"/>
                      <a:pt x="5405" y="568"/>
                    </a:cubicBezTo>
                    <a:cubicBezTo>
                      <a:pt x="6238" y="1535"/>
                      <a:pt x="6705" y="2603"/>
                      <a:pt x="7006" y="3737"/>
                    </a:cubicBezTo>
                    <a:cubicBezTo>
                      <a:pt x="7673" y="3670"/>
                      <a:pt x="8373" y="3603"/>
                      <a:pt x="9040" y="3537"/>
                    </a:cubicBezTo>
                    <a:cubicBezTo>
                      <a:pt x="9007" y="3036"/>
                      <a:pt x="8974" y="2536"/>
                      <a:pt x="8907" y="2036"/>
                    </a:cubicBezTo>
                    <a:cubicBezTo>
                      <a:pt x="8840" y="1369"/>
                      <a:pt x="8807" y="701"/>
                      <a:pt x="8774"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559;p42">
                <a:extLst>
                  <a:ext uri="{FF2B5EF4-FFF2-40B4-BE49-F238E27FC236}">
                    <a16:creationId xmlns:a16="http://schemas.microsoft.com/office/drawing/2014/main" id="{0A94EDCF-3981-0560-1096-FE15D2609A15}"/>
                  </a:ext>
                </a:extLst>
              </p:cNvPr>
              <p:cNvSpPr/>
              <p:nvPr/>
            </p:nvSpPr>
            <p:spPr>
              <a:xfrm>
                <a:off x="1479175" y="4027325"/>
                <a:ext cx="154300" cy="40050"/>
              </a:xfrm>
              <a:custGeom>
                <a:avLst/>
                <a:gdLst/>
                <a:ahLst/>
                <a:cxnLst/>
                <a:rect l="l" t="t" r="r" b="b"/>
                <a:pathLst>
                  <a:path w="6172" h="1602" extrusionOk="0">
                    <a:moveTo>
                      <a:pt x="2170" y="0"/>
                    </a:moveTo>
                    <a:cubicBezTo>
                      <a:pt x="1439" y="0"/>
                      <a:pt x="712" y="89"/>
                      <a:pt x="1" y="267"/>
                    </a:cubicBezTo>
                    <a:lnTo>
                      <a:pt x="168" y="1034"/>
                    </a:lnTo>
                    <a:cubicBezTo>
                      <a:pt x="868" y="871"/>
                      <a:pt x="1569" y="789"/>
                      <a:pt x="2269" y="789"/>
                    </a:cubicBezTo>
                    <a:cubicBezTo>
                      <a:pt x="2569" y="789"/>
                      <a:pt x="2869" y="804"/>
                      <a:pt x="3170" y="834"/>
                    </a:cubicBezTo>
                    <a:cubicBezTo>
                      <a:pt x="4104" y="934"/>
                      <a:pt x="5004" y="1201"/>
                      <a:pt x="5838" y="1602"/>
                    </a:cubicBezTo>
                    <a:lnTo>
                      <a:pt x="6172" y="901"/>
                    </a:lnTo>
                    <a:cubicBezTo>
                      <a:pt x="5271" y="467"/>
                      <a:pt x="4270" y="167"/>
                      <a:pt x="3270" y="67"/>
                    </a:cubicBezTo>
                    <a:cubicBezTo>
                      <a:pt x="2903" y="23"/>
                      <a:pt x="2536" y="0"/>
                      <a:pt x="217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560;p42">
                <a:extLst>
                  <a:ext uri="{FF2B5EF4-FFF2-40B4-BE49-F238E27FC236}">
                    <a16:creationId xmlns:a16="http://schemas.microsoft.com/office/drawing/2014/main" id="{39D46789-2F68-2108-ABAE-1D78502C6BDD}"/>
                  </a:ext>
                </a:extLst>
              </p:cNvPr>
              <p:cNvSpPr/>
              <p:nvPr/>
            </p:nvSpPr>
            <p:spPr>
              <a:xfrm>
                <a:off x="1593425" y="3737450"/>
                <a:ext cx="460350" cy="482750"/>
              </a:xfrm>
              <a:custGeom>
                <a:avLst/>
                <a:gdLst/>
                <a:ahLst/>
                <a:cxnLst/>
                <a:rect l="l" t="t" r="r" b="b"/>
                <a:pathLst>
                  <a:path w="18414" h="19310" extrusionOk="0">
                    <a:moveTo>
                      <a:pt x="9558" y="804"/>
                    </a:moveTo>
                    <a:cubicBezTo>
                      <a:pt x="9841" y="804"/>
                      <a:pt x="10125" y="821"/>
                      <a:pt x="10408" y="854"/>
                    </a:cubicBezTo>
                    <a:cubicBezTo>
                      <a:pt x="12510" y="1088"/>
                      <a:pt x="14411" y="2222"/>
                      <a:pt x="15712" y="4057"/>
                    </a:cubicBezTo>
                    <a:cubicBezTo>
                      <a:pt x="17046" y="5891"/>
                      <a:pt x="17613" y="8226"/>
                      <a:pt x="17346" y="10561"/>
                    </a:cubicBezTo>
                    <a:cubicBezTo>
                      <a:pt x="17046" y="12930"/>
                      <a:pt x="15979" y="15065"/>
                      <a:pt x="14278" y="16532"/>
                    </a:cubicBezTo>
                    <a:cubicBezTo>
                      <a:pt x="12798" y="17838"/>
                      <a:pt x="11016" y="18513"/>
                      <a:pt x="9172" y="18513"/>
                    </a:cubicBezTo>
                    <a:cubicBezTo>
                      <a:pt x="8896" y="18513"/>
                      <a:pt x="8618" y="18497"/>
                      <a:pt x="8340" y="18467"/>
                    </a:cubicBezTo>
                    <a:cubicBezTo>
                      <a:pt x="3937" y="17967"/>
                      <a:pt x="835" y="13597"/>
                      <a:pt x="1402" y="8727"/>
                    </a:cubicBezTo>
                    <a:cubicBezTo>
                      <a:pt x="1669" y="6358"/>
                      <a:pt x="2769" y="4257"/>
                      <a:pt x="4471" y="2756"/>
                    </a:cubicBezTo>
                    <a:cubicBezTo>
                      <a:pt x="5705" y="1655"/>
                      <a:pt x="7172" y="1021"/>
                      <a:pt x="8707" y="854"/>
                    </a:cubicBezTo>
                    <a:cubicBezTo>
                      <a:pt x="8990" y="821"/>
                      <a:pt x="9274" y="804"/>
                      <a:pt x="9558" y="804"/>
                    </a:cubicBezTo>
                    <a:close/>
                    <a:moveTo>
                      <a:pt x="9537" y="0"/>
                    </a:moveTo>
                    <a:cubicBezTo>
                      <a:pt x="7530" y="0"/>
                      <a:pt x="5587" y="740"/>
                      <a:pt x="3970" y="2155"/>
                    </a:cubicBezTo>
                    <a:cubicBezTo>
                      <a:pt x="2102" y="3790"/>
                      <a:pt x="901" y="6091"/>
                      <a:pt x="634" y="8627"/>
                    </a:cubicBezTo>
                    <a:cubicBezTo>
                      <a:pt x="1" y="13930"/>
                      <a:pt x="3436" y="18667"/>
                      <a:pt x="8273" y="19234"/>
                    </a:cubicBezTo>
                    <a:cubicBezTo>
                      <a:pt x="8573" y="19284"/>
                      <a:pt x="8882" y="19309"/>
                      <a:pt x="9195" y="19309"/>
                    </a:cubicBezTo>
                    <a:cubicBezTo>
                      <a:pt x="9507" y="19309"/>
                      <a:pt x="9824" y="19284"/>
                      <a:pt x="10141" y="19234"/>
                    </a:cubicBezTo>
                    <a:cubicBezTo>
                      <a:pt x="11809" y="19067"/>
                      <a:pt x="13410" y="18334"/>
                      <a:pt x="14778" y="17133"/>
                    </a:cubicBezTo>
                    <a:cubicBezTo>
                      <a:pt x="16646" y="15532"/>
                      <a:pt x="17813" y="13230"/>
                      <a:pt x="18114" y="10661"/>
                    </a:cubicBezTo>
                    <a:cubicBezTo>
                      <a:pt x="18414" y="8126"/>
                      <a:pt x="17780" y="5591"/>
                      <a:pt x="16346" y="3590"/>
                    </a:cubicBezTo>
                    <a:cubicBezTo>
                      <a:pt x="14911" y="1588"/>
                      <a:pt x="12843" y="321"/>
                      <a:pt x="10475" y="54"/>
                    </a:cubicBezTo>
                    <a:cubicBezTo>
                      <a:pt x="10161" y="18"/>
                      <a:pt x="9849" y="0"/>
                      <a:pt x="95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561;p42">
                <a:extLst>
                  <a:ext uri="{FF2B5EF4-FFF2-40B4-BE49-F238E27FC236}">
                    <a16:creationId xmlns:a16="http://schemas.microsoft.com/office/drawing/2014/main" id="{6C878647-616A-CD67-EE2A-EC830C79442D}"/>
                  </a:ext>
                </a:extLst>
              </p:cNvPr>
              <p:cNvSpPr/>
              <p:nvPr/>
            </p:nvSpPr>
            <p:spPr>
              <a:xfrm>
                <a:off x="1073900" y="3677400"/>
                <a:ext cx="460350" cy="482125"/>
              </a:xfrm>
              <a:custGeom>
                <a:avLst/>
                <a:gdLst/>
                <a:ahLst/>
                <a:cxnLst/>
                <a:rect l="l" t="t" r="r" b="b"/>
                <a:pathLst>
                  <a:path w="18414" h="19285" extrusionOk="0">
                    <a:moveTo>
                      <a:pt x="9576" y="776"/>
                    </a:moveTo>
                    <a:cubicBezTo>
                      <a:pt x="9852" y="776"/>
                      <a:pt x="10130" y="791"/>
                      <a:pt x="10408" y="821"/>
                    </a:cubicBezTo>
                    <a:cubicBezTo>
                      <a:pt x="12509" y="1088"/>
                      <a:pt x="14410" y="2222"/>
                      <a:pt x="15711" y="4057"/>
                    </a:cubicBezTo>
                    <a:cubicBezTo>
                      <a:pt x="17046" y="5892"/>
                      <a:pt x="17613" y="8193"/>
                      <a:pt x="17346" y="10562"/>
                    </a:cubicBezTo>
                    <a:cubicBezTo>
                      <a:pt x="17079" y="12930"/>
                      <a:pt x="15978" y="15031"/>
                      <a:pt x="14277" y="16533"/>
                    </a:cubicBezTo>
                    <a:cubicBezTo>
                      <a:pt x="12814" y="17795"/>
                      <a:pt x="11055" y="18490"/>
                      <a:pt x="9233" y="18490"/>
                    </a:cubicBezTo>
                    <a:cubicBezTo>
                      <a:pt x="8936" y="18490"/>
                      <a:pt x="8638" y="18471"/>
                      <a:pt x="8339" y="18434"/>
                    </a:cubicBezTo>
                    <a:cubicBezTo>
                      <a:pt x="3970" y="17934"/>
                      <a:pt x="834" y="13564"/>
                      <a:pt x="1401" y="8727"/>
                    </a:cubicBezTo>
                    <a:cubicBezTo>
                      <a:pt x="1668" y="6359"/>
                      <a:pt x="2769" y="4224"/>
                      <a:pt x="4470" y="2756"/>
                    </a:cubicBezTo>
                    <a:cubicBezTo>
                      <a:pt x="5950" y="1450"/>
                      <a:pt x="7732" y="776"/>
                      <a:pt x="9576" y="776"/>
                    </a:cubicBezTo>
                    <a:close/>
                    <a:moveTo>
                      <a:pt x="9537" y="0"/>
                    </a:moveTo>
                    <a:cubicBezTo>
                      <a:pt x="7529" y="0"/>
                      <a:pt x="5587" y="740"/>
                      <a:pt x="3970" y="2156"/>
                    </a:cubicBezTo>
                    <a:cubicBezTo>
                      <a:pt x="2102" y="3757"/>
                      <a:pt x="934" y="6058"/>
                      <a:pt x="634" y="8627"/>
                    </a:cubicBezTo>
                    <a:cubicBezTo>
                      <a:pt x="0" y="13897"/>
                      <a:pt x="3436" y="18667"/>
                      <a:pt x="8273" y="19234"/>
                    </a:cubicBezTo>
                    <a:cubicBezTo>
                      <a:pt x="8573" y="19268"/>
                      <a:pt x="8882" y="19284"/>
                      <a:pt x="9194" y="19284"/>
                    </a:cubicBezTo>
                    <a:cubicBezTo>
                      <a:pt x="9507" y="19284"/>
                      <a:pt x="9824" y="19268"/>
                      <a:pt x="10141" y="19234"/>
                    </a:cubicBezTo>
                    <a:cubicBezTo>
                      <a:pt x="11809" y="19034"/>
                      <a:pt x="13410" y="18334"/>
                      <a:pt x="14777" y="17133"/>
                    </a:cubicBezTo>
                    <a:cubicBezTo>
                      <a:pt x="16645" y="15498"/>
                      <a:pt x="17846" y="13197"/>
                      <a:pt x="18113" y="10662"/>
                    </a:cubicBezTo>
                    <a:cubicBezTo>
                      <a:pt x="18413" y="8093"/>
                      <a:pt x="17780" y="5591"/>
                      <a:pt x="16345" y="3590"/>
                    </a:cubicBezTo>
                    <a:cubicBezTo>
                      <a:pt x="14911" y="1588"/>
                      <a:pt x="12843" y="321"/>
                      <a:pt x="10474" y="54"/>
                    </a:cubicBezTo>
                    <a:cubicBezTo>
                      <a:pt x="10161" y="18"/>
                      <a:pt x="9848" y="0"/>
                      <a:pt x="95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355" name="Rectangle 1354"/>
          <p:cNvSpPr/>
          <p:nvPr/>
        </p:nvSpPr>
        <p:spPr>
          <a:xfrm>
            <a:off x="2953545" y="4547922"/>
            <a:ext cx="2241319" cy="307777"/>
          </a:xfrm>
          <a:prstGeom prst="rect">
            <a:avLst/>
          </a:prstGeom>
        </p:spPr>
        <p:txBody>
          <a:bodyPr wrap="none">
            <a:spAutoFit/>
          </a:bodyPr>
          <a:lstStyle/>
          <a:p>
            <a:r>
              <a:rPr lang="en-US" i="1" dirty="0" err="1">
                <a:solidFill>
                  <a:schemeClr val="tx2"/>
                </a:solidFill>
                <a:latin typeface="Times New Roman" panose="02020603050405020304" pitchFamily="18" charset="0"/>
                <a:ea typeface="Times New Roman" panose="02020603050405020304" pitchFamily="18" charset="0"/>
                <a:cs typeface="Times New Roman" panose="02020603050405020304" pitchFamily="18" charset="0"/>
              </a:rPr>
              <a:t>Giáo</a:t>
            </a:r>
            <a:r>
              <a:rPr lang="en-US" i="1" dirty="0">
                <a:solidFill>
                  <a:schemeClr val="tx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a:solidFill>
                  <a:schemeClr val="tx2"/>
                </a:solidFill>
                <a:latin typeface="Times New Roman" panose="02020603050405020304" pitchFamily="18" charset="0"/>
                <a:ea typeface="Times New Roman" panose="02020603050405020304" pitchFamily="18" charset="0"/>
                <a:cs typeface="Times New Roman" panose="02020603050405020304" pitchFamily="18" charset="0"/>
              </a:rPr>
              <a:t>án</a:t>
            </a:r>
            <a:r>
              <a:rPr lang="en-US" i="1" dirty="0">
                <a:solidFill>
                  <a:schemeClr val="tx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a:solidFill>
                  <a:schemeClr val="tx2"/>
                </a:solidFill>
                <a:latin typeface="Times New Roman" panose="02020603050405020304" pitchFamily="18" charset="0"/>
                <a:ea typeface="Times New Roman" panose="02020603050405020304" pitchFamily="18" charset="0"/>
                <a:cs typeface="Times New Roman" panose="02020603050405020304" pitchFamily="18" charset="0"/>
              </a:rPr>
              <a:t>Nguyễn</a:t>
            </a:r>
            <a:r>
              <a:rPr lang="en-US" i="1" dirty="0">
                <a:solidFill>
                  <a:schemeClr val="tx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a:solidFill>
                  <a:schemeClr val="tx2"/>
                </a:solidFill>
                <a:latin typeface="Times New Roman" panose="02020603050405020304" pitchFamily="18" charset="0"/>
                <a:ea typeface="Times New Roman" panose="02020603050405020304" pitchFamily="18" charset="0"/>
                <a:cs typeface="Times New Roman" panose="02020603050405020304" pitchFamily="18" charset="0"/>
              </a:rPr>
              <a:t>Nhâm</a:t>
            </a:r>
            <a:r>
              <a:rPr lang="en-US" i="1" dirty="0">
                <a:solidFill>
                  <a:schemeClr val="tx2"/>
                </a:solidFill>
                <a:latin typeface="Times New Roman" panose="02020603050405020304" pitchFamily="18" charset="0"/>
                <a:ea typeface="Times New Roman" panose="02020603050405020304" pitchFamily="18" charset="0"/>
                <a:cs typeface="Times New Roman" panose="02020603050405020304" pitchFamily="18" charset="0"/>
              </a:rPr>
              <a:t>   688</a:t>
            </a:r>
            <a:endParaRPr lang="en-US" dirty="0">
              <a:solidFill>
                <a:schemeClr val="tx2"/>
              </a:solidFill>
            </a:endParaRPr>
          </a:p>
        </p:txBody>
      </p:sp>
    </p:spTree>
    <p:extLst>
      <p:ext uri="{BB962C8B-B14F-4D97-AF65-F5344CB8AC3E}">
        <p14:creationId xmlns:p14="http://schemas.microsoft.com/office/powerpoint/2010/main" val="88712623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1103"/>
        <p:cNvGrpSpPr/>
        <p:nvPr/>
      </p:nvGrpSpPr>
      <p:grpSpPr>
        <a:xfrm>
          <a:off x="0" y="0"/>
          <a:ext cx="0" cy="0"/>
          <a:chOff x="0" y="0"/>
          <a:chExt cx="0" cy="0"/>
        </a:xfrm>
      </p:grpSpPr>
      <p:sp>
        <p:nvSpPr>
          <p:cNvPr id="26" name="Google Shape;791;p21">
            <a:extLst>
              <a:ext uri="{FF2B5EF4-FFF2-40B4-BE49-F238E27FC236}">
                <a16:creationId xmlns:a16="http://schemas.microsoft.com/office/drawing/2014/main" id="{D0C2DC41-DDD0-113F-E11D-26B8A9731F04}"/>
              </a:ext>
            </a:extLst>
          </p:cNvPr>
          <p:cNvSpPr/>
          <p:nvPr/>
        </p:nvSpPr>
        <p:spPr>
          <a:xfrm>
            <a:off x="1477926" y="125630"/>
            <a:ext cx="6198781" cy="572700"/>
          </a:xfrm>
          <a:custGeom>
            <a:avLst/>
            <a:gdLst/>
            <a:ahLst/>
            <a:cxnLst/>
            <a:rect l="l" t="t" r="r" b="b"/>
            <a:pathLst>
              <a:path w="59342" h="90346" extrusionOk="0">
                <a:moveTo>
                  <a:pt x="21484" y="0"/>
                </a:moveTo>
                <a:cubicBezTo>
                  <a:pt x="16291" y="0"/>
                  <a:pt x="8432" y="235"/>
                  <a:pt x="4989" y="2325"/>
                </a:cubicBezTo>
                <a:cubicBezTo>
                  <a:pt x="905" y="4814"/>
                  <a:pt x="1215" y="6814"/>
                  <a:pt x="322" y="20232"/>
                </a:cubicBezTo>
                <a:cubicBezTo>
                  <a:pt x="0" y="24995"/>
                  <a:pt x="1405" y="48628"/>
                  <a:pt x="1917" y="58320"/>
                </a:cubicBezTo>
                <a:cubicBezTo>
                  <a:pt x="2382" y="67071"/>
                  <a:pt x="250" y="79097"/>
                  <a:pt x="6573" y="85145"/>
                </a:cubicBezTo>
                <a:cubicBezTo>
                  <a:pt x="11383" y="89753"/>
                  <a:pt x="21324" y="88824"/>
                  <a:pt x="27944" y="89562"/>
                </a:cubicBezTo>
                <a:cubicBezTo>
                  <a:pt x="32588" y="90085"/>
                  <a:pt x="37273" y="90346"/>
                  <a:pt x="41951" y="90346"/>
                </a:cubicBezTo>
                <a:cubicBezTo>
                  <a:pt x="42922" y="90346"/>
                  <a:pt x="43893" y="90335"/>
                  <a:pt x="44863" y="90312"/>
                </a:cubicBezTo>
                <a:cubicBezTo>
                  <a:pt x="46590" y="90265"/>
                  <a:pt x="48411" y="90169"/>
                  <a:pt x="49852" y="89229"/>
                </a:cubicBezTo>
                <a:cubicBezTo>
                  <a:pt x="50745" y="88657"/>
                  <a:pt x="51423" y="87824"/>
                  <a:pt x="51983" y="86931"/>
                </a:cubicBezTo>
                <a:cubicBezTo>
                  <a:pt x="53924" y="83883"/>
                  <a:pt x="54745" y="80251"/>
                  <a:pt x="55102" y="76668"/>
                </a:cubicBezTo>
                <a:cubicBezTo>
                  <a:pt x="57353" y="53951"/>
                  <a:pt x="59341" y="33091"/>
                  <a:pt x="54626" y="11910"/>
                </a:cubicBezTo>
                <a:cubicBezTo>
                  <a:pt x="54210" y="10052"/>
                  <a:pt x="53781" y="8147"/>
                  <a:pt x="52709" y="6564"/>
                </a:cubicBezTo>
                <a:cubicBezTo>
                  <a:pt x="51614" y="4933"/>
                  <a:pt x="49923" y="3778"/>
                  <a:pt x="48161" y="2897"/>
                </a:cubicBezTo>
                <a:cubicBezTo>
                  <a:pt x="42577" y="111"/>
                  <a:pt x="30314" y="51"/>
                  <a:pt x="24182" y="15"/>
                </a:cubicBezTo>
                <a:cubicBezTo>
                  <a:pt x="23421" y="9"/>
                  <a:pt x="22504" y="0"/>
                  <a:pt x="214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8" name="Google Shape;1108;p37"/>
          <p:cNvSpPr txBox="1">
            <a:spLocks noGrp="1"/>
          </p:cNvSpPr>
          <p:nvPr>
            <p:ph type="title"/>
          </p:nvPr>
        </p:nvSpPr>
        <p:spPr>
          <a:xfrm>
            <a:off x="948268" y="0"/>
            <a:ext cx="6345668"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4000" b="1">
                <a:latin typeface="Times New Roman" panose="02020603050405020304" pitchFamily="18" charset="0"/>
                <a:cs typeface="Times New Roman" panose="02020603050405020304" pitchFamily="18" charset="0"/>
              </a:rPr>
              <a:t>Hoạt động vận dụng</a:t>
            </a:r>
            <a:endParaRPr sz="4000" b="1">
              <a:latin typeface="Times New Roman" panose="02020603050405020304" pitchFamily="18" charset="0"/>
              <a:cs typeface="Times New Roman" panose="02020603050405020304" pitchFamily="18" charset="0"/>
            </a:endParaRPr>
          </a:p>
        </p:txBody>
      </p:sp>
      <p:grpSp>
        <p:nvGrpSpPr>
          <p:cNvPr id="2" name="Google Shape;2750;p72">
            <a:extLst>
              <a:ext uri="{FF2B5EF4-FFF2-40B4-BE49-F238E27FC236}">
                <a16:creationId xmlns:a16="http://schemas.microsoft.com/office/drawing/2014/main" id="{9154F01F-E97A-311D-A24E-4BC1DB3D11FA}"/>
              </a:ext>
            </a:extLst>
          </p:cNvPr>
          <p:cNvGrpSpPr/>
          <p:nvPr/>
        </p:nvGrpSpPr>
        <p:grpSpPr>
          <a:xfrm>
            <a:off x="424543" y="2353734"/>
            <a:ext cx="3351589" cy="2678954"/>
            <a:chOff x="3308750" y="1995225"/>
            <a:chExt cx="2190325" cy="1696975"/>
          </a:xfrm>
        </p:grpSpPr>
        <p:sp>
          <p:nvSpPr>
            <p:cNvPr id="3" name="Google Shape;2751;p72">
              <a:extLst>
                <a:ext uri="{FF2B5EF4-FFF2-40B4-BE49-F238E27FC236}">
                  <a16:creationId xmlns:a16="http://schemas.microsoft.com/office/drawing/2014/main" id="{CF7D5CEA-445A-C645-B2F3-267655182180}"/>
                </a:ext>
              </a:extLst>
            </p:cNvPr>
            <p:cNvSpPr/>
            <p:nvPr/>
          </p:nvSpPr>
          <p:spPr>
            <a:xfrm>
              <a:off x="3308750" y="2022150"/>
              <a:ext cx="497250" cy="452450"/>
            </a:xfrm>
            <a:custGeom>
              <a:avLst/>
              <a:gdLst/>
              <a:ahLst/>
              <a:cxnLst/>
              <a:rect l="l" t="t" r="r" b="b"/>
              <a:pathLst>
                <a:path w="19890" h="18098" extrusionOk="0">
                  <a:moveTo>
                    <a:pt x="10122" y="1"/>
                  </a:moveTo>
                  <a:cubicBezTo>
                    <a:pt x="9225" y="1"/>
                    <a:pt x="8313" y="136"/>
                    <a:pt x="7413" y="418"/>
                  </a:cubicBezTo>
                  <a:cubicBezTo>
                    <a:pt x="2645" y="1925"/>
                    <a:pt x="0" y="7001"/>
                    <a:pt x="1494" y="11769"/>
                  </a:cubicBezTo>
                  <a:cubicBezTo>
                    <a:pt x="2705" y="15622"/>
                    <a:pt x="6267" y="18097"/>
                    <a:pt x="10111" y="18097"/>
                  </a:cubicBezTo>
                  <a:cubicBezTo>
                    <a:pt x="11012" y="18097"/>
                    <a:pt x="11928" y="17961"/>
                    <a:pt x="12833" y="17675"/>
                  </a:cubicBezTo>
                  <a:cubicBezTo>
                    <a:pt x="13248" y="17545"/>
                    <a:pt x="13651" y="17391"/>
                    <a:pt x="14031" y="17213"/>
                  </a:cubicBezTo>
                  <a:cubicBezTo>
                    <a:pt x="14244" y="17106"/>
                    <a:pt x="14446" y="16999"/>
                    <a:pt x="14648" y="16881"/>
                  </a:cubicBezTo>
                  <a:cubicBezTo>
                    <a:pt x="15072" y="17294"/>
                    <a:pt x="15728" y="17560"/>
                    <a:pt x="16298" y="17560"/>
                  </a:cubicBezTo>
                  <a:cubicBezTo>
                    <a:pt x="16333" y="17560"/>
                    <a:pt x="16368" y="17559"/>
                    <a:pt x="16403" y="17557"/>
                  </a:cubicBezTo>
                  <a:cubicBezTo>
                    <a:pt x="16913" y="17319"/>
                    <a:pt x="16272" y="16904"/>
                    <a:pt x="15905" y="16015"/>
                  </a:cubicBezTo>
                  <a:cubicBezTo>
                    <a:pt x="18645" y="13738"/>
                    <a:pt x="19890" y="9942"/>
                    <a:pt x="18751" y="6337"/>
                  </a:cubicBezTo>
                  <a:cubicBezTo>
                    <a:pt x="17540" y="2471"/>
                    <a:pt x="13966" y="1"/>
                    <a:pt x="101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Google Shape;2752;p72">
              <a:extLst>
                <a:ext uri="{FF2B5EF4-FFF2-40B4-BE49-F238E27FC236}">
                  <a16:creationId xmlns:a16="http://schemas.microsoft.com/office/drawing/2014/main" id="{BF92D28A-CB96-4C85-4D69-25D2BE378C09}"/>
                </a:ext>
              </a:extLst>
            </p:cNvPr>
            <p:cNvSpPr/>
            <p:nvPr/>
          </p:nvSpPr>
          <p:spPr>
            <a:xfrm>
              <a:off x="3308750" y="1995225"/>
              <a:ext cx="497250" cy="506475"/>
            </a:xfrm>
            <a:custGeom>
              <a:avLst/>
              <a:gdLst/>
              <a:ahLst/>
              <a:cxnLst/>
              <a:rect l="l" t="t" r="r" b="b"/>
              <a:pathLst>
                <a:path w="19890" h="20259" fill="none" extrusionOk="0">
                  <a:moveTo>
                    <a:pt x="1494" y="12846"/>
                  </a:moveTo>
                  <a:cubicBezTo>
                    <a:pt x="0" y="8078"/>
                    <a:pt x="2645" y="3002"/>
                    <a:pt x="7413" y="1495"/>
                  </a:cubicBezTo>
                  <a:cubicBezTo>
                    <a:pt x="12169" y="1"/>
                    <a:pt x="17257" y="2646"/>
                    <a:pt x="18751" y="7414"/>
                  </a:cubicBezTo>
                  <a:cubicBezTo>
                    <a:pt x="19890" y="11019"/>
                    <a:pt x="18645" y="14815"/>
                    <a:pt x="15905" y="17092"/>
                  </a:cubicBezTo>
                  <a:cubicBezTo>
                    <a:pt x="16272" y="17981"/>
                    <a:pt x="16913" y="18396"/>
                    <a:pt x="16403" y="18634"/>
                  </a:cubicBezTo>
                  <a:cubicBezTo>
                    <a:pt x="15810" y="18669"/>
                    <a:pt x="15098" y="18396"/>
                    <a:pt x="14648" y="17958"/>
                  </a:cubicBezTo>
                  <a:cubicBezTo>
                    <a:pt x="14446" y="18076"/>
                    <a:pt x="14244" y="18183"/>
                    <a:pt x="14031" y="18290"/>
                  </a:cubicBezTo>
                  <a:cubicBezTo>
                    <a:pt x="13651" y="18468"/>
                    <a:pt x="13248" y="18622"/>
                    <a:pt x="12833" y="18752"/>
                  </a:cubicBezTo>
                  <a:cubicBezTo>
                    <a:pt x="8065" y="20258"/>
                    <a:pt x="2989" y="17602"/>
                    <a:pt x="1494" y="12846"/>
                  </a:cubicBezTo>
                  <a:close/>
                </a:path>
              </a:pathLst>
            </a:custGeom>
            <a:noFill/>
            <a:ln w="112075" cap="flat" cmpd="sng">
              <a:solidFill>
                <a:srgbClr val="FFFFFF"/>
              </a:solidFill>
              <a:prstDash val="solid"/>
              <a:miter lim="118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2753;p72">
              <a:extLst>
                <a:ext uri="{FF2B5EF4-FFF2-40B4-BE49-F238E27FC236}">
                  <a16:creationId xmlns:a16="http://schemas.microsoft.com/office/drawing/2014/main" id="{14DFC5BE-152A-A619-4CC8-0233001CB3EA}"/>
                </a:ext>
              </a:extLst>
            </p:cNvPr>
            <p:cNvSpPr/>
            <p:nvPr/>
          </p:nvSpPr>
          <p:spPr>
            <a:xfrm>
              <a:off x="3521050" y="2354750"/>
              <a:ext cx="1864775" cy="1337450"/>
            </a:xfrm>
            <a:custGeom>
              <a:avLst/>
              <a:gdLst/>
              <a:ahLst/>
              <a:cxnLst/>
              <a:rect l="l" t="t" r="r" b="b"/>
              <a:pathLst>
                <a:path w="74591" h="53498" extrusionOk="0">
                  <a:moveTo>
                    <a:pt x="54606" y="0"/>
                  </a:moveTo>
                  <a:cubicBezTo>
                    <a:pt x="54479" y="0"/>
                    <a:pt x="54352" y="2"/>
                    <a:pt x="54226" y="7"/>
                  </a:cubicBezTo>
                  <a:cubicBezTo>
                    <a:pt x="52174" y="30"/>
                    <a:pt x="50110" y="517"/>
                    <a:pt x="48438" y="1726"/>
                  </a:cubicBezTo>
                  <a:cubicBezTo>
                    <a:pt x="46777" y="2841"/>
                    <a:pt x="45319" y="4383"/>
                    <a:pt x="44560" y="6257"/>
                  </a:cubicBezTo>
                  <a:cubicBezTo>
                    <a:pt x="44394" y="6708"/>
                    <a:pt x="44263" y="7182"/>
                    <a:pt x="44133" y="7657"/>
                  </a:cubicBezTo>
                  <a:cubicBezTo>
                    <a:pt x="43765" y="8001"/>
                    <a:pt x="43480" y="8570"/>
                    <a:pt x="43374" y="8973"/>
                  </a:cubicBezTo>
                  <a:cubicBezTo>
                    <a:pt x="43279" y="9424"/>
                    <a:pt x="43279" y="9886"/>
                    <a:pt x="43113" y="10313"/>
                  </a:cubicBezTo>
                  <a:cubicBezTo>
                    <a:pt x="43041" y="10503"/>
                    <a:pt x="42935" y="10681"/>
                    <a:pt x="42828" y="10847"/>
                  </a:cubicBezTo>
                  <a:cubicBezTo>
                    <a:pt x="42496" y="11001"/>
                    <a:pt x="42259" y="11321"/>
                    <a:pt x="42116" y="11701"/>
                  </a:cubicBezTo>
                  <a:cubicBezTo>
                    <a:pt x="41891" y="11950"/>
                    <a:pt x="41689" y="12223"/>
                    <a:pt x="41618" y="12590"/>
                  </a:cubicBezTo>
                  <a:cubicBezTo>
                    <a:pt x="41523" y="13006"/>
                    <a:pt x="41571" y="13444"/>
                    <a:pt x="41630" y="13860"/>
                  </a:cubicBezTo>
                  <a:cubicBezTo>
                    <a:pt x="41725" y="14583"/>
                    <a:pt x="41962" y="15259"/>
                    <a:pt x="42271" y="15911"/>
                  </a:cubicBezTo>
                  <a:cubicBezTo>
                    <a:pt x="42365" y="16113"/>
                    <a:pt x="42626" y="16647"/>
                    <a:pt x="42875" y="16884"/>
                  </a:cubicBezTo>
                  <a:cubicBezTo>
                    <a:pt x="42852" y="17003"/>
                    <a:pt x="42840" y="17133"/>
                    <a:pt x="42816" y="17240"/>
                  </a:cubicBezTo>
                  <a:cubicBezTo>
                    <a:pt x="42769" y="17738"/>
                    <a:pt x="42721" y="18248"/>
                    <a:pt x="42745" y="18758"/>
                  </a:cubicBezTo>
                  <a:cubicBezTo>
                    <a:pt x="42757" y="19078"/>
                    <a:pt x="42804" y="19387"/>
                    <a:pt x="42864" y="19707"/>
                  </a:cubicBezTo>
                  <a:cubicBezTo>
                    <a:pt x="42899" y="20217"/>
                    <a:pt x="42970" y="20739"/>
                    <a:pt x="43077" y="21249"/>
                  </a:cubicBezTo>
                  <a:cubicBezTo>
                    <a:pt x="43018" y="21237"/>
                    <a:pt x="42958" y="21237"/>
                    <a:pt x="42899" y="21237"/>
                  </a:cubicBezTo>
                  <a:cubicBezTo>
                    <a:pt x="42856" y="21234"/>
                    <a:pt x="42814" y="21233"/>
                    <a:pt x="42772" y="21233"/>
                  </a:cubicBezTo>
                  <a:cubicBezTo>
                    <a:pt x="41978" y="21233"/>
                    <a:pt x="41448" y="21658"/>
                    <a:pt x="40907" y="22221"/>
                  </a:cubicBezTo>
                  <a:cubicBezTo>
                    <a:pt x="40278" y="22873"/>
                    <a:pt x="39863" y="23680"/>
                    <a:pt x="39519" y="24510"/>
                  </a:cubicBezTo>
                  <a:cubicBezTo>
                    <a:pt x="39341" y="24937"/>
                    <a:pt x="39187" y="25388"/>
                    <a:pt x="39044" y="25827"/>
                  </a:cubicBezTo>
                  <a:cubicBezTo>
                    <a:pt x="38867" y="26360"/>
                    <a:pt x="38677" y="26918"/>
                    <a:pt x="38511" y="27452"/>
                  </a:cubicBezTo>
                  <a:cubicBezTo>
                    <a:pt x="38060" y="28816"/>
                    <a:pt x="37799" y="30239"/>
                    <a:pt x="37692" y="31674"/>
                  </a:cubicBezTo>
                  <a:cubicBezTo>
                    <a:pt x="37681" y="31769"/>
                    <a:pt x="37681" y="31852"/>
                    <a:pt x="37669" y="31947"/>
                  </a:cubicBezTo>
                  <a:cubicBezTo>
                    <a:pt x="37669" y="31876"/>
                    <a:pt x="37657" y="31804"/>
                    <a:pt x="37657" y="31745"/>
                  </a:cubicBezTo>
                  <a:cubicBezTo>
                    <a:pt x="37550" y="30310"/>
                    <a:pt x="37277" y="28887"/>
                    <a:pt x="36838" y="27511"/>
                  </a:cubicBezTo>
                  <a:cubicBezTo>
                    <a:pt x="36672" y="26989"/>
                    <a:pt x="36483" y="26432"/>
                    <a:pt x="36305" y="25898"/>
                  </a:cubicBezTo>
                  <a:cubicBezTo>
                    <a:pt x="36162" y="25447"/>
                    <a:pt x="36008" y="25008"/>
                    <a:pt x="35818" y="24581"/>
                  </a:cubicBezTo>
                  <a:cubicBezTo>
                    <a:pt x="35486" y="23751"/>
                    <a:pt x="35071" y="22945"/>
                    <a:pt x="34443" y="22292"/>
                  </a:cubicBezTo>
                  <a:cubicBezTo>
                    <a:pt x="34336" y="22186"/>
                    <a:pt x="34229" y="22079"/>
                    <a:pt x="34122" y="21984"/>
                  </a:cubicBezTo>
                  <a:cubicBezTo>
                    <a:pt x="33921" y="21450"/>
                    <a:pt x="33636" y="20952"/>
                    <a:pt x="33411" y="20442"/>
                  </a:cubicBezTo>
                  <a:cubicBezTo>
                    <a:pt x="32925" y="19114"/>
                    <a:pt x="34253" y="18461"/>
                    <a:pt x="33375" y="16896"/>
                  </a:cubicBezTo>
                  <a:cubicBezTo>
                    <a:pt x="33174" y="16504"/>
                    <a:pt x="33019" y="16030"/>
                    <a:pt x="32936" y="15579"/>
                  </a:cubicBezTo>
                  <a:cubicBezTo>
                    <a:pt x="32914" y="15365"/>
                    <a:pt x="32827" y="15043"/>
                    <a:pt x="32655" y="15043"/>
                  </a:cubicBezTo>
                  <a:cubicBezTo>
                    <a:pt x="32646" y="15043"/>
                    <a:pt x="32637" y="15044"/>
                    <a:pt x="32628" y="15046"/>
                  </a:cubicBezTo>
                  <a:cubicBezTo>
                    <a:pt x="32818" y="14797"/>
                    <a:pt x="32960" y="14536"/>
                    <a:pt x="33091" y="14251"/>
                  </a:cubicBezTo>
                  <a:cubicBezTo>
                    <a:pt x="33624" y="13207"/>
                    <a:pt x="33529" y="11179"/>
                    <a:pt x="32308" y="10835"/>
                  </a:cubicBezTo>
                  <a:cubicBezTo>
                    <a:pt x="32343" y="10147"/>
                    <a:pt x="31881" y="8724"/>
                    <a:pt x="31620" y="7977"/>
                  </a:cubicBezTo>
                  <a:cubicBezTo>
                    <a:pt x="31572" y="7751"/>
                    <a:pt x="31513" y="7514"/>
                    <a:pt x="31454" y="7289"/>
                  </a:cubicBezTo>
                  <a:cubicBezTo>
                    <a:pt x="31418" y="7170"/>
                    <a:pt x="31371" y="7040"/>
                    <a:pt x="31335" y="6921"/>
                  </a:cubicBezTo>
                  <a:cubicBezTo>
                    <a:pt x="31300" y="6803"/>
                    <a:pt x="31252" y="6684"/>
                    <a:pt x="31205" y="6565"/>
                  </a:cubicBezTo>
                  <a:cubicBezTo>
                    <a:pt x="31181" y="6518"/>
                    <a:pt x="31157" y="6471"/>
                    <a:pt x="31134" y="6411"/>
                  </a:cubicBezTo>
                  <a:cubicBezTo>
                    <a:pt x="31110" y="6364"/>
                    <a:pt x="31086" y="6304"/>
                    <a:pt x="31051" y="6257"/>
                  </a:cubicBezTo>
                  <a:cubicBezTo>
                    <a:pt x="31039" y="6221"/>
                    <a:pt x="31015" y="6174"/>
                    <a:pt x="30991" y="6138"/>
                  </a:cubicBezTo>
                  <a:cubicBezTo>
                    <a:pt x="30979" y="6115"/>
                    <a:pt x="30979" y="6103"/>
                    <a:pt x="30968" y="6091"/>
                  </a:cubicBezTo>
                  <a:cubicBezTo>
                    <a:pt x="30932" y="6020"/>
                    <a:pt x="30896" y="5961"/>
                    <a:pt x="30849" y="5901"/>
                  </a:cubicBezTo>
                  <a:cubicBezTo>
                    <a:pt x="30837" y="5877"/>
                    <a:pt x="30825" y="5866"/>
                    <a:pt x="30813" y="5842"/>
                  </a:cubicBezTo>
                  <a:cubicBezTo>
                    <a:pt x="30790" y="5806"/>
                    <a:pt x="30766" y="5771"/>
                    <a:pt x="30742" y="5735"/>
                  </a:cubicBezTo>
                  <a:cubicBezTo>
                    <a:pt x="30707" y="5688"/>
                    <a:pt x="30671" y="5652"/>
                    <a:pt x="30635" y="5605"/>
                  </a:cubicBezTo>
                  <a:cubicBezTo>
                    <a:pt x="30588" y="5545"/>
                    <a:pt x="30529" y="5486"/>
                    <a:pt x="30481" y="5427"/>
                  </a:cubicBezTo>
                  <a:cubicBezTo>
                    <a:pt x="30256" y="5012"/>
                    <a:pt x="30007" y="4608"/>
                    <a:pt x="29746" y="4217"/>
                  </a:cubicBezTo>
                  <a:cubicBezTo>
                    <a:pt x="29141" y="3470"/>
                    <a:pt x="28394" y="2841"/>
                    <a:pt x="27599" y="2319"/>
                  </a:cubicBezTo>
                  <a:cubicBezTo>
                    <a:pt x="26271" y="1465"/>
                    <a:pt x="24753" y="944"/>
                    <a:pt x="23187" y="742"/>
                  </a:cubicBezTo>
                  <a:cubicBezTo>
                    <a:pt x="22991" y="708"/>
                    <a:pt x="22796" y="692"/>
                    <a:pt x="22603" y="692"/>
                  </a:cubicBezTo>
                  <a:cubicBezTo>
                    <a:pt x="21858" y="692"/>
                    <a:pt x="21132" y="922"/>
                    <a:pt x="20436" y="1204"/>
                  </a:cubicBezTo>
                  <a:cubicBezTo>
                    <a:pt x="20386" y="1213"/>
                    <a:pt x="20337" y="1216"/>
                    <a:pt x="20288" y="1216"/>
                  </a:cubicBezTo>
                  <a:cubicBezTo>
                    <a:pt x="19905" y="1216"/>
                    <a:pt x="19546" y="992"/>
                    <a:pt x="19178" y="908"/>
                  </a:cubicBezTo>
                  <a:cubicBezTo>
                    <a:pt x="18787" y="801"/>
                    <a:pt x="18376" y="748"/>
                    <a:pt x="17964" y="748"/>
                  </a:cubicBezTo>
                  <a:cubicBezTo>
                    <a:pt x="17827" y="748"/>
                    <a:pt x="17690" y="754"/>
                    <a:pt x="17553" y="766"/>
                  </a:cubicBezTo>
                  <a:cubicBezTo>
                    <a:pt x="15253" y="1027"/>
                    <a:pt x="12442" y="2141"/>
                    <a:pt x="12050" y="4715"/>
                  </a:cubicBezTo>
                  <a:cubicBezTo>
                    <a:pt x="11884" y="5439"/>
                    <a:pt x="11979" y="6257"/>
                    <a:pt x="11932" y="7028"/>
                  </a:cubicBezTo>
                  <a:cubicBezTo>
                    <a:pt x="11777" y="7597"/>
                    <a:pt x="11457" y="8143"/>
                    <a:pt x="10923" y="8416"/>
                  </a:cubicBezTo>
                  <a:cubicBezTo>
                    <a:pt x="10354" y="8677"/>
                    <a:pt x="9714" y="8677"/>
                    <a:pt x="9121" y="8843"/>
                  </a:cubicBezTo>
                  <a:cubicBezTo>
                    <a:pt x="8243" y="9021"/>
                    <a:pt x="7389" y="9341"/>
                    <a:pt x="6606" y="9780"/>
                  </a:cubicBezTo>
                  <a:cubicBezTo>
                    <a:pt x="6215" y="10005"/>
                    <a:pt x="5918" y="10349"/>
                    <a:pt x="5705" y="10740"/>
                  </a:cubicBezTo>
                  <a:cubicBezTo>
                    <a:pt x="5468" y="11096"/>
                    <a:pt x="5337" y="11511"/>
                    <a:pt x="5278" y="11938"/>
                  </a:cubicBezTo>
                  <a:cubicBezTo>
                    <a:pt x="5147" y="12472"/>
                    <a:pt x="5195" y="13053"/>
                    <a:pt x="5456" y="13563"/>
                  </a:cubicBezTo>
                  <a:cubicBezTo>
                    <a:pt x="5669" y="14037"/>
                    <a:pt x="6084" y="14358"/>
                    <a:pt x="6476" y="14690"/>
                  </a:cubicBezTo>
                  <a:cubicBezTo>
                    <a:pt x="6891" y="15757"/>
                    <a:pt x="4294" y="16611"/>
                    <a:pt x="3795" y="17394"/>
                  </a:cubicBezTo>
                  <a:cubicBezTo>
                    <a:pt x="2692" y="18782"/>
                    <a:pt x="3404" y="19837"/>
                    <a:pt x="4353" y="20881"/>
                  </a:cubicBezTo>
                  <a:cubicBezTo>
                    <a:pt x="4424" y="21023"/>
                    <a:pt x="4507" y="21154"/>
                    <a:pt x="4602" y="21272"/>
                  </a:cubicBezTo>
                  <a:cubicBezTo>
                    <a:pt x="4922" y="21699"/>
                    <a:pt x="5385" y="22067"/>
                    <a:pt x="5752" y="22482"/>
                  </a:cubicBezTo>
                  <a:cubicBezTo>
                    <a:pt x="5752" y="22482"/>
                    <a:pt x="5752" y="22482"/>
                    <a:pt x="5752" y="22494"/>
                  </a:cubicBezTo>
                  <a:cubicBezTo>
                    <a:pt x="5918" y="22731"/>
                    <a:pt x="6061" y="22980"/>
                    <a:pt x="6156" y="23241"/>
                  </a:cubicBezTo>
                  <a:cubicBezTo>
                    <a:pt x="6073" y="23490"/>
                    <a:pt x="5942" y="23727"/>
                    <a:pt x="5788" y="23941"/>
                  </a:cubicBezTo>
                  <a:cubicBezTo>
                    <a:pt x="5503" y="24344"/>
                    <a:pt x="5076" y="24629"/>
                    <a:pt x="4709" y="24961"/>
                  </a:cubicBezTo>
                  <a:cubicBezTo>
                    <a:pt x="4068" y="25518"/>
                    <a:pt x="3689" y="26242"/>
                    <a:pt x="3689" y="27096"/>
                  </a:cubicBezTo>
                  <a:cubicBezTo>
                    <a:pt x="3653" y="28092"/>
                    <a:pt x="4566" y="28638"/>
                    <a:pt x="5064" y="29385"/>
                  </a:cubicBezTo>
                  <a:cubicBezTo>
                    <a:pt x="5302" y="29705"/>
                    <a:pt x="5373" y="30013"/>
                    <a:pt x="5385" y="30369"/>
                  </a:cubicBezTo>
                  <a:cubicBezTo>
                    <a:pt x="5029" y="32030"/>
                    <a:pt x="5515" y="33904"/>
                    <a:pt x="7116" y="34568"/>
                  </a:cubicBezTo>
                  <a:lnTo>
                    <a:pt x="7021" y="34769"/>
                  </a:lnTo>
                  <a:cubicBezTo>
                    <a:pt x="6998" y="34829"/>
                    <a:pt x="6962" y="34900"/>
                    <a:pt x="6927" y="34959"/>
                  </a:cubicBezTo>
                  <a:cubicBezTo>
                    <a:pt x="6927" y="34971"/>
                    <a:pt x="6915" y="34983"/>
                    <a:pt x="6915" y="34995"/>
                  </a:cubicBezTo>
                  <a:cubicBezTo>
                    <a:pt x="6784" y="35315"/>
                    <a:pt x="6642" y="35623"/>
                    <a:pt x="6511" y="35932"/>
                  </a:cubicBezTo>
                  <a:cubicBezTo>
                    <a:pt x="6417" y="36145"/>
                    <a:pt x="6322" y="36359"/>
                    <a:pt x="6227" y="36572"/>
                  </a:cubicBezTo>
                  <a:cubicBezTo>
                    <a:pt x="5871" y="37403"/>
                    <a:pt x="5503" y="38221"/>
                    <a:pt x="5136" y="39051"/>
                  </a:cubicBezTo>
                  <a:cubicBezTo>
                    <a:pt x="4958" y="39478"/>
                    <a:pt x="4792" y="39905"/>
                    <a:pt x="4626" y="40344"/>
                  </a:cubicBezTo>
                  <a:lnTo>
                    <a:pt x="2420" y="40344"/>
                  </a:lnTo>
                  <a:cubicBezTo>
                    <a:pt x="854" y="41411"/>
                    <a:pt x="0" y="42574"/>
                    <a:pt x="0" y="43783"/>
                  </a:cubicBezTo>
                  <a:cubicBezTo>
                    <a:pt x="0" y="49144"/>
                    <a:pt x="16699" y="53497"/>
                    <a:pt x="37289" y="53497"/>
                  </a:cubicBezTo>
                  <a:cubicBezTo>
                    <a:pt x="57891" y="53497"/>
                    <a:pt x="74590" y="49144"/>
                    <a:pt x="74590" y="43783"/>
                  </a:cubicBezTo>
                  <a:cubicBezTo>
                    <a:pt x="74590" y="42574"/>
                    <a:pt x="73724" y="41411"/>
                    <a:pt x="72159" y="40344"/>
                  </a:cubicBezTo>
                  <a:lnTo>
                    <a:pt x="70842" y="40344"/>
                  </a:lnTo>
                  <a:cubicBezTo>
                    <a:pt x="70783" y="40107"/>
                    <a:pt x="70700" y="39881"/>
                    <a:pt x="70617" y="39656"/>
                  </a:cubicBezTo>
                  <a:cubicBezTo>
                    <a:pt x="70297" y="38814"/>
                    <a:pt x="69988" y="37960"/>
                    <a:pt x="69632" y="37130"/>
                  </a:cubicBezTo>
                  <a:cubicBezTo>
                    <a:pt x="68257" y="33892"/>
                    <a:pt x="66893" y="30583"/>
                    <a:pt x="65090" y="27546"/>
                  </a:cubicBezTo>
                  <a:cubicBezTo>
                    <a:pt x="64971" y="26147"/>
                    <a:pt x="64699" y="24819"/>
                    <a:pt x="64141" y="23834"/>
                  </a:cubicBezTo>
                  <a:cubicBezTo>
                    <a:pt x="63424" y="22656"/>
                    <a:pt x="62496" y="22047"/>
                    <a:pt x="61532" y="22047"/>
                  </a:cubicBezTo>
                  <a:cubicBezTo>
                    <a:pt x="61331" y="22047"/>
                    <a:pt x="61129" y="22073"/>
                    <a:pt x="60927" y="22126"/>
                  </a:cubicBezTo>
                  <a:cubicBezTo>
                    <a:pt x="61295" y="21782"/>
                    <a:pt x="61603" y="21343"/>
                    <a:pt x="61911" y="20988"/>
                  </a:cubicBezTo>
                  <a:cubicBezTo>
                    <a:pt x="62279" y="20988"/>
                    <a:pt x="62528" y="21427"/>
                    <a:pt x="62872" y="21557"/>
                  </a:cubicBezTo>
                  <a:cubicBezTo>
                    <a:pt x="63199" y="21787"/>
                    <a:pt x="63552" y="21885"/>
                    <a:pt x="63905" y="21885"/>
                  </a:cubicBezTo>
                  <a:cubicBezTo>
                    <a:pt x="64628" y="21885"/>
                    <a:pt x="65355" y="21474"/>
                    <a:pt x="65873" y="20940"/>
                  </a:cubicBezTo>
                  <a:cubicBezTo>
                    <a:pt x="66454" y="20430"/>
                    <a:pt x="66833" y="19730"/>
                    <a:pt x="66940" y="18971"/>
                  </a:cubicBezTo>
                  <a:cubicBezTo>
                    <a:pt x="67272" y="17252"/>
                    <a:pt x="65908" y="15959"/>
                    <a:pt x="65363" y="14476"/>
                  </a:cubicBezTo>
                  <a:cubicBezTo>
                    <a:pt x="65185" y="12958"/>
                    <a:pt x="65873" y="11452"/>
                    <a:pt x="65790" y="9922"/>
                  </a:cubicBezTo>
                  <a:cubicBezTo>
                    <a:pt x="65695" y="6755"/>
                    <a:pt x="63631" y="3897"/>
                    <a:pt x="61117" y="2106"/>
                  </a:cubicBezTo>
                  <a:cubicBezTo>
                    <a:pt x="59238" y="722"/>
                    <a:pt x="56933" y="0"/>
                    <a:pt x="546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2754;p72">
              <a:extLst>
                <a:ext uri="{FF2B5EF4-FFF2-40B4-BE49-F238E27FC236}">
                  <a16:creationId xmlns:a16="http://schemas.microsoft.com/office/drawing/2014/main" id="{9F0EB006-ECFD-6BBA-F483-D589D545B2D4}"/>
                </a:ext>
              </a:extLst>
            </p:cNvPr>
            <p:cNvSpPr/>
            <p:nvPr/>
          </p:nvSpPr>
          <p:spPr>
            <a:xfrm>
              <a:off x="3521050" y="2352825"/>
              <a:ext cx="1864775" cy="1339375"/>
            </a:xfrm>
            <a:custGeom>
              <a:avLst/>
              <a:gdLst/>
              <a:ahLst/>
              <a:cxnLst/>
              <a:rect l="l" t="t" r="r" b="b"/>
              <a:pathLst>
                <a:path w="74591" h="53575" fill="none" extrusionOk="0">
                  <a:moveTo>
                    <a:pt x="74590" y="43860"/>
                  </a:moveTo>
                  <a:cubicBezTo>
                    <a:pt x="74590" y="49221"/>
                    <a:pt x="57891" y="53574"/>
                    <a:pt x="37289" y="53574"/>
                  </a:cubicBezTo>
                  <a:cubicBezTo>
                    <a:pt x="16699" y="53574"/>
                    <a:pt x="0" y="49221"/>
                    <a:pt x="0" y="43860"/>
                  </a:cubicBezTo>
                  <a:cubicBezTo>
                    <a:pt x="0" y="42651"/>
                    <a:pt x="854" y="41488"/>
                    <a:pt x="2420" y="40421"/>
                  </a:cubicBezTo>
                  <a:lnTo>
                    <a:pt x="4626" y="40421"/>
                  </a:lnTo>
                  <a:cubicBezTo>
                    <a:pt x="4792" y="39982"/>
                    <a:pt x="4958" y="39555"/>
                    <a:pt x="5136" y="39128"/>
                  </a:cubicBezTo>
                  <a:cubicBezTo>
                    <a:pt x="5503" y="38298"/>
                    <a:pt x="5871" y="37480"/>
                    <a:pt x="6227" y="36649"/>
                  </a:cubicBezTo>
                  <a:cubicBezTo>
                    <a:pt x="6322" y="36436"/>
                    <a:pt x="6417" y="36222"/>
                    <a:pt x="6511" y="36009"/>
                  </a:cubicBezTo>
                  <a:cubicBezTo>
                    <a:pt x="6642" y="35700"/>
                    <a:pt x="6784" y="35392"/>
                    <a:pt x="6915" y="35072"/>
                  </a:cubicBezTo>
                  <a:cubicBezTo>
                    <a:pt x="6915" y="35060"/>
                    <a:pt x="6927" y="35048"/>
                    <a:pt x="6927" y="35036"/>
                  </a:cubicBezTo>
                  <a:cubicBezTo>
                    <a:pt x="6962" y="34977"/>
                    <a:pt x="6998" y="34906"/>
                    <a:pt x="7021" y="34846"/>
                  </a:cubicBezTo>
                  <a:lnTo>
                    <a:pt x="7116" y="34645"/>
                  </a:lnTo>
                  <a:cubicBezTo>
                    <a:pt x="5515" y="33981"/>
                    <a:pt x="5029" y="32107"/>
                    <a:pt x="5385" y="30446"/>
                  </a:cubicBezTo>
                  <a:cubicBezTo>
                    <a:pt x="5373" y="30090"/>
                    <a:pt x="5302" y="29782"/>
                    <a:pt x="5064" y="29462"/>
                  </a:cubicBezTo>
                  <a:cubicBezTo>
                    <a:pt x="4566" y="28715"/>
                    <a:pt x="3653" y="28169"/>
                    <a:pt x="3689" y="27173"/>
                  </a:cubicBezTo>
                  <a:cubicBezTo>
                    <a:pt x="3689" y="26319"/>
                    <a:pt x="4068" y="25595"/>
                    <a:pt x="4709" y="25038"/>
                  </a:cubicBezTo>
                  <a:cubicBezTo>
                    <a:pt x="5076" y="24706"/>
                    <a:pt x="5503" y="24421"/>
                    <a:pt x="5788" y="24018"/>
                  </a:cubicBezTo>
                  <a:cubicBezTo>
                    <a:pt x="5942" y="23804"/>
                    <a:pt x="6073" y="23567"/>
                    <a:pt x="6156" y="23318"/>
                  </a:cubicBezTo>
                  <a:cubicBezTo>
                    <a:pt x="6061" y="23057"/>
                    <a:pt x="5918" y="22808"/>
                    <a:pt x="5752" y="22571"/>
                  </a:cubicBezTo>
                  <a:cubicBezTo>
                    <a:pt x="5752" y="22559"/>
                    <a:pt x="5752" y="22559"/>
                    <a:pt x="5752" y="22559"/>
                  </a:cubicBezTo>
                  <a:cubicBezTo>
                    <a:pt x="5385" y="22144"/>
                    <a:pt x="4922" y="21776"/>
                    <a:pt x="4602" y="21349"/>
                  </a:cubicBezTo>
                  <a:cubicBezTo>
                    <a:pt x="4507" y="21231"/>
                    <a:pt x="4424" y="21100"/>
                    <a:pt x="4353" y="20958"/>
                  </a:cubicBezTo>
                  <a:cubicBezTo>
                    <a:pt x="3404" y="19914"/>
                    <a:pt x="2692" y="18859"/>
                    <a:pt x="3795" y="17471"/>
                  </a:cubicBezTo>
                  <a:cubicBezTo>
                    <a:pt x="4294" y="16688"/>
                    <a:pt x="6891" y="15834"/>
                    <a:pt x="6476" y="14767"/>
                  </a:cubicBezTo>
                  <a:cubicBezTo>
                    <a:pt x="6084" y="14435"/>
                    <a:pt x="5669" y="14114"/>
                    <a:pt x="5456" y="13640"/>
                  </a:cubicBezTo>
                  <a:cubicBezTo>
                    <a:pt x="5195" y="13130"/>
                    <a:pt x="5147" y="12549"/>
                    <a:pt x="5278" y="12015"/>
                  </a:cubicBezTo>
                  <a:cubicBezTo>
                    <a:pt x="5337" y="11588"/>
                    <a:pt x="5468" y="11173"/>
                    <a:pt x="5705" y="10817"/>
                  </a:cubicBezTo>
                  <a:cubicBezTo>
                    <a:pt x="5918" y="10426"/>
                    <a:pt x="6215" y="10082"/>
                    <a:pt x="6606" y="9857"/>
                  </a:cubicBezTo>
                  <a:cubicBezTo>
                    <a:pt x="7389" y="9418"/>
                    <a:pt x="8243" y="9098"/>
                    <a:pt x="9121" y="8920"/>
                  </a:cubicBezTo>
                  <a:cubicBezTo>
                    <a:pt x="9714" y="8754"/>
                    <a:pt x="10354" y="8754"/>
                    <a:pt x="10923" y="8493"/>
                  </a:cubicBezTo>
                  <a:cubicBezTo>
                    <a:pt x="11457" y="8220"/>
                    <a:pt x="11777" y="7674"/>
                    <a:pt x="11932" y="7105"/>
                  </a:cubicBezTo>
                  <a:cubicBezTo>
                    <a:pt x="11979" y="6334"/>
                    <a:pt x="11884" y="5516"/>
                    <a:pt x="12050" y="4792"/>
                  </a:cubicBezTo>
                  <a:cubicBezTo>
                    <a:pt x="12442" y="2218"/>
                    <a:pt x="15253" y="1104"/>
                    <a:pt x="17553" y="843"/>
                  </a:cubicBezTo>
                  <a:cubicBezTo>
                    <a:pt x="18099" y="795"/>
                    <a:pt x="18656" y="843"/>
                    <a:pt x="19178" y="985"/>
                  </a:cubicBezTo>
                  <a:cubicBezTo>
                    <a:pt x="19593" y="1080"/>
                    <a:pt x="19997" y="1353"/>
                    <a:pt x="20436" y="1281"/>
                  </a:cubicBezTo>
                  <a:cubicBezTo>
                    <a:pt x="21313" y="926"/>
                    <a:pt x="22238" y="653"/>
                    <a:pt x="23187" y="819"/>
                  </a:cubicBezTo>
                  <a:cubicBezTo>
                    <a:pt x="24753" y="1021"/>
                    <a:pt x="26271" y="1542"/>
                    <a:pt x="27599" y="2396"/>
                  </a:cubicBezTo>
                  <a:cubicBezTo>
                    <a:pt x="28394" y="2918"/>
                    <a:pt x="29141" y="3547"/>
                    <a:pt x="29746" y="4294"/>
                  </a:cubicBezTo>
                  <a:cubicBezTo>
                    <a:pt x="30007" y="4685"/>
                    <a:pt x="30256" y="5089"/>
                    <a:pt x="30481" y="5504"/>
                  </a:cubicBezTo>
                  <a:lnTo>
                    <a:pt x="30481" y="5504"/>
                  </a:lnTo>
                  <a:cubicBezTo>
                    <a:pt x="30529" y="5563"/>
                    <a:pt x="30588" y="5622"/>
                    <a:pt x="30635" y="5682"/>
                  </a:cubicBezTo>
                  <a:cubicBezTo>
                    <a:pt x="30671" y="5729"/>
                    <a:pt x="30707" y="5765"/>
                    <a:pt x="30742" y="5812"/>
                  </a:cubicBezTo>
                  <a:cubicBezTo>
                    <a:pt x="30766" y="5848"/>
                    <a:pt x="30790" y="5883"/>
                    <a:pt x="30813" y="5919"/>
                  </a:cubicBezTo>
                  <a:cubicBezTo>
                    <a:pt x="30825" y="5943"/>
                    <a:pt x="30837" y="5954"/>
                    <a:pt x="30849" y="5978"/>
                  </a:cubicBezTo>
                  <a:cubicBezTo>
                    <a:pt x="30896" y="6038"/>
                    <a:pt x="30932" y="6097"/>
                    <a:pt x="30968" y="6168"/>
                  </a:cubicBezTo>
                  <a:cubicBezTo>
                    <a:pt x="30979" y="6180"/>
                    <a:pt x="30979" y="6192"/>
                    <a:pt x="30991" y="6215"/>
                  </a:cubicBezTo>
                  <a:cubicBezTo>
                    <a:pt x="31015" y="6251"/>
                    <a:pt x="31039" y="6298"/>
                    <a:pt x="31051" y="6334"/>
                  </a:cubicBezTo>
                  <a:cubicBezTo>
                    <a:pt x="31086" y="6381"/>
                    <a:pt x="31110" y="6441"/>
                    <a:pt x="31134" y="6488"/>
                  </a:cubicBezTo>
                  <a:cubicBezTo>
                    <a:pt x="31157" y="6548"/>
                    <a:pt x="31181" y="6595"/>
                    <a:pt x="31205" y="6642"/>
                  </a:cubicBezTo>
                  <a:cubicBezTo>
                    <a:pt x="31252" y="6761"/>
                    <a:pt x="31300" y="6880"/>
                    <a:pt x="31335" y="6998"/>
                  </a:cubicBezTo>
                  <a:cubicBezTo>
                    <a:pt x="31371" y="7117"/>
                    <a:pt x="31418" y="7247"/>
                    <a:pt x="31454" y="7366"/>
                  </a:cubicBezTo>
                  <a:cubicBezTo>
                    <a:pt x="31513" y="7591"/>
                    <a:pt x="31572" y="7828"/>
                    <a:pt x="31620" y="8054"/>
                  </a:cubicBezTo>
                  <a:cubicBezTo>
                    <a:pt x="31881" y="8801"/>
                    <a:pt x="32343" y="10224"/>
                    <a:pt x="32308" y="10912"/>
                  </a:cubicBezTo>
                  <a:cubicBezTo>
                    <a:pt x="33529" y="11256"/>
                    <a:pt x="33624" y="13284"/>
                    <a:pt x="33091" y="14328"/>
                  </a:cubicBezTo>
                  <a:cubicBezTo>
                    <a:pt x="32960" y="14613"/>
                    <a:pt x="32818" y="14874"/>
                    <a:pt x="32628" y="15123"/>
                  </a:cubicBezTo>
                  <a:cubicBezTo>
                    <a:pt x="32818" y="15087"/>
                    <a:pt x="32913" y="15431"/>
                    <a:pt x="32936" y="15656"/>
                  </a:cubicBezTo>
                  <a:cubicBezTo>
                    <a:pt x="33019" y="16107"/>
                    <a:pt x="33174" y="16581"/>
                    <a:pt x="33375" y="16973"/>
                  </a:cubicBezTo>
                  <a:cubicBezTo>
                    <a:pt x="34253" y="18538"/>
                    <a:pt x="32925" y="19191"/>
                    <a:pt x="33411" y="20519"/>
                  </a:cubicBezTo>
                  <a:cubicBezTo>
                    <a:pt x="33636" y="21029"/>
                    <a:pt x="33921" y="21527"/>
                    <a:pt x="34122" y="22061"/>
                  </a:cubicBezTo>
                  <a:cubicBezTo>
                    <a:pt x="34229" y="22156"/>
                    <a:pt x="34336" y="22263"/>
                    <a:pt x="34443" y="22369"/>
                  </a:cubicBezTo>
                  <a:cubicBezTo>
                    <a:pt x="35071" y="23022"/>
                    <a:pt x="35486" y="23828"/>
                    <a:pt x="35818" y="24658"/>
                  </a:cubicBezTo>
                  <a:cubicBezTo>
                    <a:pt x="36008" y="25085"/>
                    <a:pt x="36162" y="25524"/>
                    <a:pt x="36305" y="25975"/>
                  </a:cubicBezTo>
                  <a:cubicBezTo>
                    <a:pt x="36483" y="26509"/>
                    <a:pt x="36672" y="27066"/>
                    <a:pt x="36838" y="27588"/>
                  </a:cubicBezTo>
                  <a:cubicBezTo>
                    <a:pt x="37277" y="28964"/>
                    <a:pt x="37550" y="30387"/>
                    <a:pt x="37657" y="31822"/>
                  </a:cubicBezTo>
                  <a:cubicBezTo>
                    <a:pt x="37657" y="31881"/>
                    <a:pt x="37669" y="31953"/>
                    <a:pt x="37669" y="32024"/>
                  </a:cubicBezTo>
                  <a:cubicBezTo>
                    <a:pt x="37681" y="31929"/>
                    <a:pt x="37681" y="31846"/>
                    <a:pt x="37692" y="31751"/>
                  </a:cubicBezTo>
                  <a:cubicBezTo>
                    <a:pt x="37799" y="30316"/>
                    <a:pt x="38060" y="28893"/>
                    <a:pt x="38511" y="27529"/>
                  </a:cubicBezTo>
                  <a:cubicBezTo>
                    <a:pt x="38677" y="26995"/>
                    <a:pt x="38867" y="26437"/>
                    <a:pt x="39044" y="25904"/>
                  </a:cubicBezTo>
                  <a:cubicBezTo>
                    <a:pt x="39187" y="25465"/>
                    <a:pt x="39341" y="25014"/>
                    <a:pt x="39519" y="24587"/>
                  </a:cubicBezTo>
                  <a:cubicBezTo>
                    <a:pt x="39863" y="23757"/>
                    <a:pt x="40278" y="22950"/>
                    <a:pt x="40907" y="22298"/>
                  </a:cubicBezTo>
                  <a:cubicBezTo>
                    <a:pt x="41476" y="21705"/>
                    <a:pt x="42033" y="21266"/>
                    <a:pt x="42899" y="21314"/>
                  </a:cubicBezTo>
                  <a:cubicBezTo>
                    <a:pt x="42958" y="21314"/>
                    <a:pt x="43018" y="21314"/>
                    <a:pt x="43077" y="21326"/>
                  </a:cubicBezTo>
                  <a:cubicBezTo>
                    <a:pt x="42970" y="20816"/>
                    <a:pt x="42899" y="20294"/>
                    <a:pt x="42864" y="19784"/>
                  </a:cubicBezTo>
                  <a:cubicBezTo>
                    <a:pt x="42804" y="19464"/>
                    <a:pt x="42757" y="19155"/>
                    <a:pt x="42745" y="18835"/>
                  </a:cubicBezTo>
                  <a:cubicBezTo>
                    <a:pt x="42721" y="18325"/>
                    <a:pt x="42769" y="17815"/>
                    <a:pt x="42816" y="17317"/>
                  </a:cubicBezTo>
                  <a:cubicBezTo>
                    <a:pt x="42840" y="17210"/>
                    <a:pt x="42852" y="17080"/>
                    <a:pt x="42875" y="16961"/>
                  </a:cubicBezTo>
                  <a:cubicBezTo>
                    <a:pt x="42626" y="16724"/>
                    <a:pt x="42365" y="16190"/>
                    <a:pt x="42271" y="15988"/>
                  </a:cubicBezTo>
                  <a:cubicBezTo>
                    <a:pt x="41962" y="15336"/>
                    <a:pt x="41725" y="14660"/>
                    <a:pt x="41630" y="13937"/>
                  </a:cubicBezTo>
                  <a:cubicBezTo>
                    <a:pt x="41571" y="13521"/>
                    <a:pt x="41523" y="13083"/>
                    <a:pt x="41618" y="12667"/>
                  </a:cubicBezTo>
                  <a:cubicBezTo>
                    <a:pt x="41689" y="12300"/>
                    <a:pt x="41891" y="12027"/>
                    <a:pt x="42116" y="11778"/>
                  </a:cubicBezTo>
                  <a:cubicBezTo>
                    <a:pt x="42259" y="11398"/>
                    <a:pt x="42496" y="11078"/>
                    <a:pt x="42828" y="10924"/>
                  </a:cubicBezTo>
                  <a:cubicBezTo>
                    <a:pt x="42935" y="10758"/>
                    <a:pt x="43041" y="10580"/>
                    <a:pt x="43113" y="10390"/>
                  </a:cubicBezTo>
                  <a:cubicBezTo>
                    <a:pt x="43279" y="9963"/>
                    <a:pt x="43279" y="9501"/>
                    <a:pt x="43374" y="9050"/>
                  </a:cubicBezTo>
                  <a:cubicBezTo>
                    <a:pt x="43480" y="8647"/>
                    <a:pt x="43765" y="8078"/>
                    <a:pt x="44133" y="7734"/>
                  </a:cubicBezTo>
                  <a:cubicBezTo>
                    <a:pt x="44263" y="7259"/>
                    <a:pt x="44394" y="6785"/>
                    <a:pt x="44560" y="6334"/>
                  </a:cubicBezTo>
                  <a:cubicBezTo>
                    <a:pt x="45319" y="4460"/>
                    <a:pt x="46777" y="2918"/>
                    <a:pt x="48438" y="1803"/>
                  </a:cubicBezTo>
                  <a:cubicBezTo>
                    <a:pt x="50110" y="594"/>
                    <a:pt x="52174" y="107"/>
                    <a:pt x="54226" y="84"/>
                  </a:cubicBezTo>
                  <a:cubicBezTo>
                    <a:pt x="56681" y="1"/>
                    <a:pt x="59136" y="724"/>
                    <a:pt x="61117" y="2183"/>
                  </a:cubicBezTo>
                  <a:cubicBezTo>
                    <a:pt x="63631" y="3974"/>
                    <a:pt x="65695" y="6832"/>
                    <a:pt x="65790" y="9999"/>
                  </a:cubicBezTo>
                  <a:cubicBezTo>
                    <a:pt x="65873" y="11529"/>
                    <a:pt x="65185" y="13035"/>
                    <a:pt x="65363" y="14553"/>
                  </a:cubicBezTo>
                  <a:cubicBezTo>
                    <a:pt x="65908" y="16036"/>
                    <a:pt x="67272" y="17329"/>
                    <a:pt x="66940" y="19048"/>
                  </a:cubicBezTo>
                  <a:cubicBezTo>
                    <a:pt x="66833" y="19807"/>
                    <a:pt x="66454" y="20507"/>
                    <a:pt x="65873" y="21017"/>
                  </a:cubicBezTo>
                  <a:cubicBezTo>
                    <a:pt x="65102" y="21812"/>
                    <a:pt x="63868" y="22334"/>
                    <a:pt x="62872" y="21634"/>
                  </a:cubicBezTo>
                  <a:cubicBezTo>
                    <a:pt x="62528" y="21504"/>
                    <a:pt x="62279" y="21065"/>
                    <a:pt x="61911" y="21065"/>
                  </a:cubicBezTo>
                  <a:cubicBezTo>
                    <a:pt x="61603" y="21420"/>
                    <a:pt x="61295" y="21859"/>
                    <a:pt x="60927" y="22203"/>
                  </a:cubicBezTo>
                  <a:cubicBezTo>
                    <a:pt x="62101" y="21895"/>
                    <a:pt x="63275" y="22488"/>
                    <a:pt x="64141" y="23911"/>
                  </a:cubicBezTo>
                  <a:cubicBezTo>
                    <a:pt x="64699" y="24896"/>
                    <a:pt x="64971" y="26224"/>
                    <a:pt x="65090" y="27623"/>
                  </a:cubicBezTo>
                  <a:cubicBezTo>
                    <a:pt x="66893" y="30660"/>
                    <a:pt x="68257" y="33969"/>
                    <a:pt x="69632" y="37207"/>
                  </a:cubicBezTo>
                  <a:cubicBezTo>
                    <a:pt x="69988" y="38037"/>
                    <a:pt x="70297" y="38891"/>
                    <a:pt x="70617" y="39733"/>
                  </a:cubicBezTo>
                  <a:cubicBezTo>
                    <a:pt x="70700" y="39958"/>
                    <a:pt x="70783" y="40184"/>
                    <a:pt x="70842" y="40421"/>
                  </a:cubicBezTo>
                  <a:lnTo>
                    <a:pt x="72159" y="40421"/>
                  </a:lnTo>
                  <a:cubicBezTo>
                    <a:pt x="73724" y="41488"/>
                    <a:pt x="74590" y="42651"/>
                    <a:pt x="74590" y="43860"/>
                  </a:cubicBezTo>
                  <a:close/>
                </a:path>
              </a:pathLst>
            </a:custGeom>
            <a:noFill/>
            <a:ln w="112075" cap="flat" cmpd="sng">
              <a:solidFill>
                <a:srgbClr val="FFFFFF"/>
              </a:solidFill>
              <a:prstDash val="solid"/>
              <a:miter lim="11860"/>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2755;p72">
              <a:extLst>
                <a:ext uri="{FF2B5EF4-FFF2-40B4-BE49-F238E27FC236}">
                  <a16:creationId xmlns:a16="http://schemas.microsoft.com/office/drawing/2014/main" id="{23913CCF-E7D4-56DF-399A-6E6BAB176A82}"/>
                </a:ext>
              </a:extLst>
            </p:cNvPr>
            <p:cNvSpPr/>
            <p:nvPr/>
          </p:nvSpPr>
          <p:spPr>
            <a:xfrm>
              <a:off x="5093125" y="2049700"/>
              <a:ext cx="405950" cy="372925"/>
            </a:xfrm>
            <a:custGeom>
              <a:avLst/>
              <a:gdLst/>
              <a:ahLst/>
              <a:cxnLst/>
              <a:rect l="l" t="t" r="r" b="b"/>
              <a:pathLst>
                <a:path w="16238" h="14917" extrusionOk="0">
                  <a:moveTo>
                    <a:pt x="7995" y="0"/>
                  </a:moveTo>
                  <a:cubicBezTo>
                    <a:pt x="4660" y="0"/>
                    <a:pt x="1625" y="2244"/>
                    <a:pt x="772" y="5626"/>
                  </a:cubicBezTo>
                  <a:cubicBezTo>
                    <a:pt x="1" y="8639"/>
                    <a:pt x="1199" y="11699"/>
                    <a:pt x="3559" y="13454"/>
                  </a:cubicBezTo>
                  <a:cubicBezTo>
                    <a:pt x="3298" y="14201"/>
                    <a:pt x="2788" y="14569"/>
                    <a:pt x="3215" y="14747"/>
                  </a:cubicBezTo>
                  <a:cubicBezTo>
                    <a:pt x="3701" y="14747"/>
                    <a:pt x="4282" y="14486"/>
                    <a:pt x="4626" y="14118"/>
                  </a:cubicBezTo>
                  <a:cubicBezTo>
                    <a:pt x="4792" y="14201"/>
                    <a:pt x="4970" y="14272"/>
                    <a:pt x="5148" y="14355"/>
                  </a:cubicBezTo>
                  <a:cubicBezTo>
                    <a:pt x="5469" y="14486"/>
                    <a:pt x="5801" y="14593"/>
                    <a:pt x="6156" y="14687"/>
                  </a:cubicBezTo>
                  <a:cubicBezTo>
                    <a:pt x="6770" y="14843"/>
                    <a:pt x="7385" y="14917"/>
                    <a:pt x="7990" y="14917"/>
                  </a:cubicBezTo>
                  <a:cubicBezTo>
                    <a:pt x="11318" y="14917"/>
                    <a:pt x="14355" y="12673"/>
                    <a:pt x="15218" y="9291"/>
                  </a:cubicBezTo>
                  <a:cubicBezTo>
                    <a:pt x="16238" y="5306"/>
                    <a:pt x="13818" y="1250"/>
                    <a:pt x="9833" y="230"/>
                  </a:cubicBezTo>
                  <a:cubicBezTo>
                    <a:pt x="9218" y="74"/>
                    <a:pt x="8601" y="0"/>
                    <a:pt x="79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2756;p72">
              <a:extLst>
                <a:ext uri="{FF2B5EF4-FFF2-40B4-BE49-F238E27FC236}">
                  <a16:creationId xmlns:a16="http://schemas.microsoft.com/office/drawing/2014/main" id="{87E7A18E-B313-DC35-AE6E-CEC4420CF980}"/>
                </a:ext>
              </a:extLst>
            </p:cNvPr>
            <p:cNvSpPr/>
            <p:nvPr/>
          </p:nvSpPr>
          <p:spPr>
            <a:xfrm>
              <a:off x="5093125" y="2030225"/>
              <a:ext cx="405950" cy="411875"/>
            </a:xfrm>
            <a:custGeom>
              <a:avLst/>
              <a:gdLst/>
              <a:ahLst/>
              <a:cxnLst/>
              <a:rect l="l" t="t" r="r" b="b"/>
              <a:pathLst>
                <a:path w="16238" h="16475" fill="none" extrusionOk="0">
                  <a:moveTo>
                    <a:pt x="15218" y="10070"/>
                  </a:moveTo>
                  <a:cubicBezTo>
                    <a:pt x="14198" y="14067"/>
                    <a:pt x="10142" y="16475"/>
                    <a:pt x="6156" y="15466"/>
                  </a:cubicBezTo>
                  <a:cubicBezTo>
                    <a:pt x="5801" y="15372"/>
                    <a:pt x="5469" y="15265"/>
                    <a:pt x="5148" y="15134"/>
                  </a:cubicBezTo>
                  <a:cubicBezTo>
                    <a:pt x="4970" y="15051"/>
                    <a:pt x="4792" y="14980"/>
                    <a:pt x="4626" y="14897"/>
                  </a:cubicBezTo>
                  <a:cubicBezTo>
                    <a:pt x="4282" y="15265"/>
                    <a:pt x="3701" y="15526"/>
                    <a:pt x="3215" y="15526"/>
                  </a:cubicBezTo>
                  <a:cubicBezTo>
                    <a:pt x="2788" y="15348"/>
                    <a:pt x="3298" y="14980"/>
                    <a:pt x="3559" y="14233"/>
                  </a:cubicBezTo>
                  <a:cubicBezTo>
                    <a:pt x="1199" y="12478"/>
                    <a:pt x="1" y="9418"/>
                    <a:pt x="772" y="6405"/>
                  </a:cubicBezTo>
                  <a:cubicBezTo>
                    <a:pt x="1780" y="2408"/>
                    <a:pt x="5836" y="0"/>
                    <a:pt x="9833" y="1009"/>
                  </a:cubicBezTo>
                  <a:cubicBezTo>
                    <a:pt x="13818" y="2029"/>
                    <a:pt x="16238" y="6085"/>
                    <a:pt x="15218" y="10070"/>
                  </a:cubicBezTo>
                  <a:close/>
                </a:path>
              </a:pathLst>
            </a:custGeom>
            <a:noFill/>
            <a:ln w="112075" cap="flat" cmpd="sng">
              <a:solidFill>
                <a:srgbClr val="FFFFFF"/>
              </a:solidFill>
              <a:prstDash val="solid"/>
              <a:miter lim="118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2757;p72">
              <a:extLst>
                <a:ext uri="{FF2B5EF4-FFF2-40B4-BE49-F238E27FC236}">
                  <a16:creationId xmlns:a16="http://schemas.microsoft.com/office/drawing/2014/main" id="{007ECC39-4B33-330A-DB95-921759C5241F}"/>
                </a:ext>
              </a:extLst>
            </p:cNvPr>
            <p:cNvSpPr/>
            <p:nvPr/>
          </p:nvSpPr>
          <p:spPr>
            <a:xfrm>
              <a:off x="3615325" y="2916075"/>
              <a:ext cx="699500" cy="682425"/>
            </a:xfrm>
            <a:custGeom>
              <a:avLst/>
              <a:gdLst/>
              <a:ahLst/>
              <a:cxnLst/>
              <a:rect l="l" t="t" r="r" b="b"/>
              <a:pathLst>
                <a:path w="27980" h="27297" extrusionOk="0">
                  <a:moveTo>
                    <a:pt x="19674" y="0"/>
                  </a:moveTo>
                  <a:cubicBezTo>
                    <a:pt x="19535" y="0"/>
                    <a:pt x="19392" y="5"/>
                    <a:pt x="19250" y="5"/>
                  </a:cubicBezTo>
                  <a:lnTo>
                    <a:pt x="19001" y="5"/>
                  </a:lnTo>
                  <a:cubicBezTo>
                    <a:pt x="18906" y="5"/>
                    <a:pt x="18811" y="5"/>
                    <a:pt x="18716" y="17"/>
                  </a:cubicBezTo>
                  <a:cubicBezTo>
                    <a:pt x="17542" y="219"/>
                    <a:pt x="16368" y="480"/>
                    <a:pt x="15206" y="764"/>
                  </a:cubicBezTo>
                  <a:cubicBezTo>
                    <a:pt x="13735" y="1108"/>
                    <a:pt x="12288" y="1535"/>
                    <a:pt x="10865" y="2034"/>
                  </a:cubicBezTo>
                  <a:cubicBezTo>
                    <a:pt x="10355" y="2211"/>
                    <a:pt x="9809" y="2354"/>
                    <a:pt x="9311" y="2567"/>
                  </a:cubicBezTo>
                  <a:cubicBezTo>
                    <a:pt x="9204" y="2650"/>
                    <a:pt x="9086" y="2721"/>
                    <a:pt x="8979" y="2804"/>
                  </a:cubicBezTo>
                  <a:cubicBezTo>
                    <a:pt x="8896" y="2864"/>
                    <a:pt x="8813" y="2923"/>
                    <a:pt x="8730" y="2994"/>
                  </a:cubicBezTo>
                  <a:cubicBezTo>
                    <a:pt x="8576" y="3101"/>
                    <a:pt x="8433" y="3231"/>
                    <a:pt x="8291" y="3362"/>
                  </a:cubicBezTo>
                  <a:cubicBezTo>
                    <a:pt x="8244" y="3409"/>
                    <a:pt x="8196" y="3469"/>
                    <a:pt x="8149" y="3516"/>
                  </a:cubicBezTo>
                  <a:cubicBezTo>
                    <a:pt x="8101" y="3575"/>
                    <a:pt x="8054" y="3635"/>
                    <a:pt x="8006" y="3694"/>
                  </a:cubicBezTo>
                  <a:cubicBezTo>
                    <a:pt x="7935" y="3777"/>
                    <a:pt x="7876" y="3872"/>
                    <a:pt x="7805" y="3967"/>
                  </a:cubicBezTo>
                  <a:cubicBezTo>
                    <a:pt x="7734" y="4085"/>
                    <a:pt x="7651" y="4192"/>
                    <a:pt x="7579" y="4311"/>
                  </a:cubicBezTo>
                  <a:cubicBezTo>
                    <a:pt x="7508" y="4417"/>
                    <a:pt x="7437" y="4536"/>
                    <a:pt x="7366" y="4643"/>
                  </a:cubicBezTo>
                  <a:cubicBezTo>
                    <a:pt x="7330" y="4678"/>
                    <a:pt x="7307" y="4726"/>
                    <a:pt x="7283" y="4761"/>
                  </a:cubicBezTo>
                  <a:cubicBezTo>
                    <a:pt x="7235" y="4833"/>
                    <a:pt x="7200" y="4892"/>
                    <a:pt x="7164" y="4951"/>
                  </a:cubicBezTo>
                  <a:cubicBezTo>
                    <a:pt x="6417" y="6303"/>
                    <a:pt x="5682" y="7643"/>
                    <a:pt x="4970" y="9007"/>
                  </a:cubicBezTo>
                  <a:cubicBezTo>
                    <a:pt x="4496" y="9885"/>
                    <a:pt x="3986" y="10739"/>
                    <a:pt x="3535" y="11629"/>
                  </a:cubicBezTo>
                  <a:cubicBezTo>
                    <a:pt x="3511" y="11664"/>
                    <a:pt x="3499" y="11712"/>
                    <a:pt x="3476" y="11747"/>
                  </a:cubicBezTo>
                  <a:cubicBezTo>
                    <a:pt x="3452" y="11795"/>
                    <a:pt x="3428" y="11854"/>
                    <a:pt x="3405" y="11901"/>
                  </a:cubicBezTo>
                  <a:cubicBezTo>
                    <a:pt x="3357" y="12008"/>
                    <a:pt x="3310" y="12127"/>
                    <a:pt x="3250" y="12233"/>
                  </a:cubicBezTo>
                  <a:cubicBezTo>
                    <a:pt x="3227" y="12305"/>
                    <a:pt x="3191" y="12364"/>
                    <a:pt x="3156" y="12435"/>
                  </a:cubicBezTo>
                  <a:cubicBezTo>
                    <a:pt x="3156" y="12447"/>
                    <a:pt x="3144" y="12459"/>
                    <a:pt x="3144" y="12471"/>
                  </a:cubicBezTo>
                  <a:cubicBezTo>
                    <a:pt x="3013" y="12779"/>
                    <a:pt x="2871" y="13099"/>
                    <a:pt x="2740" y="13408"/>
                  </a:cubicBezTo>
                  <a:cubicBezTo>
                    <a:pt x="2646" y="13621"/>
                    <a:pt x="2551" y="13823"/>
                    <a:pt x="2456" y="14036"/>
                  </a:cubicBezTo>
                  <a:cubicBezTo>
                    <a:pt x="2100" y="14866"/>
                    <a:pt x="1732" y="15697"/>
                    <a:pt x="1365" y="16527"/>
                  </a:cubicBezTo>
                  <a:cubicBezTo>
                    <a:pt x="1021" y="17357"/>
                    <a:pt x="700" y="18211"/>
                    <a:pt x="380" y="19053"/>
                  </a:cubicBezTo>
                  <a:cubicBezTo>
                    <a:pt x="226" y="19468"/>
                    <a:pt x="96" y="19895"/>
                    <a:pt x="24" y="20334"/>
                  </a:cubicBezTo>
                  <a:cubicBezTo>
                    <a:pt x="1" y="20453"/>
                    <a:pt x="1" y="20571"/>
                    <a:pt x="13" y="20690"/>
                  </a:cubicBezTo>
                  <a:cubicBezTo>
                    <a:pt x="60" y="21153"/>
                    <a:pt x="273" y="21591"/>
                    <a:pt x="487" y="21995"/>
                  </a:cubicBezTo>
                  <a:cubicBezTo>
                    <a:pt x="736" y="22422"/>
                    <a:pt x="1080" y="22789"/>
                    <a:pt x="1412" y="23157"/>
                  </a:cubicBezTo>
                  <a:cubicBezTo>
                    <a:pt x="1720" y="23501"/>
                    <a:pt x="2029" y="23833"/>
                    <a:pt x="2385" y="24129"/>
                  </a:cubicBezTo>
                  <a:cubicBezTo>
                    <a:pt x="2740" y="24438"/>
                    <a:pt x="3144" y="24687"/>
                    <a:pt x="3535" y="24936"/>
                  </a:cubicBezTo>
                  <a:cubicBezTo>
                    <a:pt x="4187" y="25363"/>
                    <a:pt x="4852" y="25778"/>
                    <a:pt x="5587" y="26051"/>
                  </a:cubicBezTo>
                  <a:cubicBezTo>
                    <a:pt x="6619" y="26454"/>
                    <a:pt x="7698" y="26703"/>
                    <a:pt x="8777" y="26929"/>
                  </a:cubicBezTo>
                  <a:cubicBezTo>
                    <a:pt x="9667" y="27130"/>
                    <a:pt x="10604" y="27284"/>
                    <a:pt x="11517" y="27296"/>
                  </a:cubicBezTo>
                  <a:lnTo>
                    <a:pt x="11968" y="27296"/>
                  </a:lnTo>
                  <a:cubicBezTo>
                    <a:pt x="13237" y="27296"/>
                    <a:pt x="14506" y="27201"/>
                    <a:pt x="15775" y="27142"/>
                  </a:cubicBezTo>
                  <a:cubicBezTo>
                    <a:pt x="17839" y="27083"/>
                    <a:pt x="18562" y="26976"/>
                    <a:pt x="20436" y="26075"/>
                  </a:cubicBezTo>
                  <a:cubicBezTo>
                    <a:pt x="20626" y="25980"/>
                    <a:pt x="20828" y="25920"/>
                    <a:pt x="20982" y="25790"/>
                  </a:cubicBezTo>
                  <a:cubicBezTo>
                    <a:pt x="21207" y="25600"/>
                    <a:pt x="21349" y="25327"/>
                    <a:pt x="21492" y="25078"/>
                  </a:cubicBezTo>
                  <a:cubicBezTo>
                    <a:pt x="21788" y="24545"/>
                    <a:pt x="22037" y="23987"/>
                    <a:pt x="22263" y="23418"/>
                  </a:cubicBezTo>
                  <a:cubicBezTo>
                    <a:pt x="22725" y="22101"/>
                    <a:pt x="23093" y="20761"/>
                    <a:pt x="23508" y="19421"/>
                  </a:cubicBezTo>
                  <a:cubicBezTo>
                    <a:pt x="24065" y="17677"/>
                    <a:pt x="24658" y="15946"/>
                    <a:pt x="25204" y="14190"/>
                  </a:cubicBezTo>
                  <a:cubicBezTo>
                    <a:pt x="25548" y="13040"/>
                    <a:pt x="25963" y="11913"/>
                    <a:pt x="26354" y="10786"/>
                  </a:cubicBezTo>
                  <a:cubicBezTo>
                    <a:pt x="27114" y="8462"/>
                    <a:pt x="27979" y="6007"/>
                    <a:pt x="27493" y="3540"/>
                  </a:cubicBezTo>
                  <a:cubicBezTo>
                    <a:pt x="27469" y="3445"/>
                    <a:pt x="27457" y="3350"/>
                    <a:pt x="27434" y="3255"/>
                  </a:cubicBezTo>
                  <a:cubicBezTo>
                    <a:pt x="27422" y="3243"/>
                    <a:pt x="27410" y="3231"/>
                    <a:pt x="27410" y="3220"/>
                  </a:cubicBezTo>
                  <a:lnTo>
                    <a:pt x="27398" y="3220"/>
                  </a:lnTo>
                  <a:lnTo>
                    <a:pt x="27398" y="3208"/>
                  </a:lnTo>
                  <a:cubicBezTo>
                    <a:pt x="27398" y="3208"/>
                    <a:pt x="27386" y="3208"/>
                    <a:pt x="27386" y="3196"/>
                  </a:cubicBezTo>
                  <a:cubicBezTo>
                    <a:pt x="27363" y="3172"/>
                    <a:pt x="27339" y="3148"/>
                    <a:pt x="27315" y="3113"/>
                  </a:cubicBezTo>
                  <a:cubicBezTo>
                    <a:pt x="27268" y="3077"/>
                    <a:pt x="27232" y="3042"/>
                    <a:pt x="27197" y="3006"/>
                  </a:cubicBezTo>
                  <a:cubicBezTo>
                    <a:pt x="27173" y="2970"/>
                    <a:pt x="27137" y="2947"/>
                    <a:pt x="27102" y="2911"/>
                  </a:cubicBezTo>
                  <a:cubicBezTo>
                    <a:pt x="27066" y="2887"/>
                    <a:pt x="27042" y="2852"/>
                    <a:pt x="27007" y="2828"/>
                  </a:cubicBezTo>
                  <a:cubicBezTo>
                    <a:pt x="26959" y="2793"/>
                    <a:pt x="26924" y="2757"/>
                    <a:pt x="26888" y="2721"/>
                  </a:cubicBezTo>
                  <a:cubicBezTo>
                    <a:pt x="26781" y="2638"/>
                    <a:pt x="26687" y="2555"/>
                    <a:pt x="26580" y="2484"/>
                  </a:cubicBezTo>
                  <a:cubicBezTo>
                    <a:pt x="26532" y="2437"/>
                    <a:pt x="26473" y="2389"/>
                    <a:pt x="26414" y="2354"/>
                  </a:cubicBezTo>
                  <a:cubicBezTo>
                    <a:pt x="26354" y="2306"/>
                    <a:pt x="26307" y="2259"/>
                    <a:pt x="26248" y="2223"/>
                  </a:cubicBezTo>
                  <a:cubicBezTo>
                    <a:pt x="26153" y="2140"/>
                    <a:pt x="26070" y="2057"/>
                    <a:pt x="25975" y="1986"/>
                  </a:cubicBezTo>
                  <a:cubicBezTo>
                    <a:pt x="25868" y="1891"/>
                    <a:pt x="25761" y="1796"/>
                    <a:pt x="25655" y="1701"/>
                  </a:cubicBezTo>
                  <a:cubicBezTo>
                    <a:pt x="25595" y="1654"/>
                    <a:pt x="25536" y="1607"/>
                    <a:pt x="25477" y="1559"/>
                  </a:cubicBezTo>
                  <a:cubicBezTo>
                    <a:pt x="25429" y="1524"/>
                    <a:pt x="25382" y="1488"/>
                    <a:pt x="25334" y="1452"/>
                  </a:cubicBezTo>
                  <a:cubicBezTo>
                    <a:pt x="25287" y="1417"/>
                    <a:pt x="25240" y="1381"/>
                    <a:pt x="25192" y="1346"/>
                  </a:cubicBezTo>
                  <a:cubicBezTo>
                    <a:pt x="25133" y="1310"/>
                    <a:pt x="25074" y="1274"/>
                    <a:pt x="25014" y="1227"/>
                  </a:cubicBezTo>
                  <a:cubicBezTo>
                    <a:pt x="24931" y="1180"/>
                    <a:pt x="24848" y="1132"/>
                    <a:pt x="24765" y="1085"/>
                  </a:cubicBezTo>
                  <a:cubicBezTo>
                    <a:pt x="24753" y="1073"/>
                    <a:pt x="24741" y="1073"/>
                    <a:pt x="24741" y="1073"/>
                  </a:cubicBezTo>
                  <a:cubicBezTo>
                    <a:pt x="24706" y="1049"/>
                    <a:pt x="24670" y="1037"/>
                    <a:pt x="24635" y="1025"/>
                  </a:cubicBezTo>
                  <a:cubicBezTo>
                    <a:pt x="24587" y="1002"/>
                    <a:pt x="24540" y="966"/>
                    <a:pt x="24492" y="942"/>
                  </a:cubicBezTo>
                  <a:cubicBezTo>
                    <a:pt x="24445" y="930"/>
                    <a:pt x="24386" y="907"/>
                    <a:pt x="24338" y="883"/>
                  </a:cubicBezTo>
                  <a:cubicBezTo>
                    <a:pt x="24303" y="871"/>
                    <a:pt x="24267" y="859"/>
                    <a:pt x="24231" y="847"/>
                  </a:cubicBezTo>
                  <a:cubicBezTo>
                    <a:pt x="24220" y="836"/>
                    <a:pt x="24208" y="824"/>
                    <a:pt x="24184" y="824"/>
                  </a:cubicBezTo>
                  <a:cubicBezTo>
                    <a:pt x="24113" y="800"/>
                    <a:pt x="24054" y="776"/>
                    <a:pt x="23982" y="753"/>
                  </a:cubicBezTo>
                  <a:cubicBezTo>
                    <a:pt x="23935" y="741"/>
                    <a:pt x="23888" y="717"/>
                    <a:pt x="23840" y="705"/>
                  </a:cubicBezTo>
                  <a:cubicBezTo>
                    <a:pt x="23721" y="670"/>
                    <a:pt x="23603" y="622"/>
                    <a:pt x="23496" y="587"/>
                  </a:cubicBezTo>
                  <a:cubicBezTo>
                    <a:pt x="23366" y="551"/>
                    <a:pt x="23247" y="515"/>
                    <a:pt x="23128" y="480"/>
                  </a:cubicBezTo>
                  <a:cubicBezTo>
                    <a:pt x="23045" y="456"/>
                    <a:pt x="22962" y="432"/>
                    <a:pt x="22868" y="409"/>
                  </a:cubicBezTo>
                  <a:cubicBezTo>
                    <a:pt x="22808" y="397"/>
                    <a:pt x="22749" y="385"/>
                    <a:pt x="22678" y="361"/>
                  </a:cubicBezTo>
                  <a:cubicBezTo>
                    <a:pt x="22630" y="349"/>
                    <a:pt x="22571" y="337"/>
                    <a:pt x="22512" y="326"/>
                  </a:cubicBezTo>
                  <a:cubicBezTo>
                    <a:pt x="22488" y="326"/>
                    <a:pt x="22452" y="314"/>
                    <a:pt x="22429" y="302"/>
                  </a:cubicBezTo>
                  <a:cubicBezTo>
                    <a:pt x="22334" y="290"/>
                    <a:pt x="22239" y="266"/>
                    <a:pt x="22144" y="254"/>
                  </a:cubicBezTo>
                  <a:cubicBezTo>
                    <a:pt x="21978" y="219"/>
                    <a:pt x="21800" y="195"/>
                    <a:pt x="21634" y="171"/>
                  </a:cubicBezTo>
                  <a:cubicBezTo>
                    <a:pt x="21575" y="160"/>
                    <a:pt x="21515" y="148"/>
                    <a:pt x="21444" y="136"/>
                  </a:cubicBezTo>
                  <a:cubicBezTo>
                    <a:pt x="21349" y="124"/>
                    <a:pt x="21254" y="112"/>
                    <a:pt x="21171" y="100"/>
                  </a:cubicBezTo>
                  <a:cubicBezTo>
                    <a:pt x="21053" y="88"/>
                    <a:pt x="20946" y="77"/>
                    <a:pt x="20839" y="65"/>
                  </a:cubicBezTo>
                  <a:cubicBezTo>
                    <a:pt x="20792" y="65"/>
                    <a:pt x="20756" y="53"/>
                    <a:pt x="20721" y="53"/>
                  </a:cubicBezTo>
                  <a:cubicBezTo>
                    <a:pt x="20673" y="41"/>
                    <a:pt x="20626" y="41"/>
                    <a:pt x="20578" y="41"/>
                  </a:cubicBezTo>
                  <a:cubicBezTo>
                    <a:pt x="20507" y="41"/>
                    <a:pt x="20436" y="29"/>
                    <a:pt x="20353" y="29"/>
                  </a:cubicBezTo>
                  <a:cubicBezTo>
                    <a:pt x="20329" y="17"/>
                    <a:pt x="20294" y="17"/>
                    <a:pt x="20258" y="17"/>
                  </a:cubicBezTo>
                  <a:cubicBezTo>
                    <a:pt x="20140" y="17"/>
                    <a:pt x="20009" y="5"/>
                    <a:pt x="19879" y="5"/>
                  </a:cubicBezTo>
                  <a:cubicBezTo>
                    <a:pt x="19811" y="1"/>
                    <a:pt x="19743" y="0"/>
                    <a:pt x="19674" y="0"/>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2758;p72">
              <a:extLst>
                <a:ext uri="{FF2B5EF4-FFF2-40B4-BE49-F238E27FC236}">
                  <a16:creationId xmlns:a16="http://schemas.microsoft.com/office/drawing/2014/main" id="{E7C99083-B448-58EE-AF2C-BB8A342A6358}"/>
                </a:ext>
              </a:extLst>
            </p:cNvPr>
            <p:cNvSpPr/>
            <p:nvPr/>
          </p:nvSpPr>
          <p:spPr>
            <a:xfrm>
              <a:off x="4611000" y="2948525"/>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2759;p72">
              <a:extLst>
                <a:ext uri="{FF2B5EF4-FFF2-40B4-BE49-F238E27FC236}">
                  <a16:creationId xmlns:a16="http://schemas.microsoft.com/office/drawing/2014/main" id="{B252029E-DF67-FC2F-8DDF-92C3BE3554D4}"/>
                </a:ext>
              </a:extLst>
            </p:cNvPr>
            <p:cNvSpPr/>
            <p:nvPr/>
          </p:nvSpPr>
          <p:spPr>
            <a:xfrm>
              <a:off x="4611000" y="2948225"/>
              <a:ext cx="25" cy="325"/>
            </a:xfrm>
            <a:custGeom>
              <a:avLst/>
              <a:gdLst/>
              <a:ahLst/>
              <a:cxnLst/>
              <a:rect l="l" t="t" r="r" b="b"/>
              <a:pathLst>
                <a:path w="1" h="13" extrusionOk="0">
                  <a:moveTo>
                    <a:pt x="1" y="12"/>
                  </a:moveTo>
                  <a:cubicBezTo>
                    <a:pt x="1" y="0"/>
                    <a:pt x="1" y="0"/>
                    <a:pt x="1" y="0"/>
                  </a:cubicBezTo>
                  <a:cubicBezTo>
                    <a:pt x="1" y="0"/>
                    <a:pt x="1" y="0"/>
                    <a:pt x="1" y="12"/>
                  </a:cubicBezTo>
                  <a:cubicBezTo>
                    <a:pt x="1" y="12"/>
                    <a:pt x="1" y="12"/>
                    <a:pt x="1" y="12"/>
                  </a:cubicBezTo>
                  <a:cubicBezTo>
                    <a:pt x="1" y="12"/>
                    <a:pt x="1" y="12"/>
                    <a:pt x="1" y="12"/>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2760;p72">
              <a:extLst>
                <a:ext uri="{FF2B5EF4-FFF2-40B4-BE49-F238E27FC236}">
                  <a16:creationId xmlns:a16="http://schemas.microsoft.com/office/drawing/2014/main" id="{692E6D76-5AA4-7AD6-2CF5-B58EA5A019F9}"/>
                </a:ext>
              </a:extLst>
            </p:cNvPr>
            <p:cNvSpPr/>
            <p:nvPr/>
          </p:nvSpPr>
          <p:spPr>
            <a:xfrm>
              <a:off x="4663800" y="2874400"/>
              <a:ext cx="25" cy="25"/>
            </a:xfrm>
            <a:custGeom>
              <a:avLst/>
              <a:gdLst/>
              <a:ahLst/>
              <a:cxnLst/>
              <a:rect l="l" t="t" r="r" b="b"/>
              <a:pathLst>
                <a:path w="1" h="1" extrusionOk="0">
                  <a:moveTo>
                    <a:pt x="0" y="0"/>
                  </a:moveTo>
                  <a:lnTo>
                    <a:pt x="0" y="0"/>
                  </a:lnTo>
                  <a:lnTo>
                    <a:pt x="0" y="0"/>
                  </a:lnTo>
                  <a:lnTo>
                    <a:pt x="0" y="0"/>
                  </a:ln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2761;p72">
              <a:extLst>
                <a:ext uri="{FF2B5EF4-FFF2-40B4-BE49-F238E27FC236}">
                  <a16:creationId xmlns:a16="http://schemas.microsoft.com/office/drawing/2014/main" id="{76743FA5-3478-E344-AEA9-BAE55BA2F8BE}"/>
                </a:ext>
              </a:extLst>
            </p:cNvPr>
            <p:cNvSpPr/>
            <p:nvPr/>
          </p:nvSpPr>
          <p:spPr>
            <a:xfrm>
              <a:off x="4663800" y="2874400"/>
              <a:ext cx="25" cy="25"/>
            </a:xfrm>
            <a:custGeom>
              <a:avLst/>
              <a:gdLst/>
              <a:ahLst/>
              <a:cxnLst/>
              <a:rect l="l" t="t" r="r" b="b"/>
              <a:pathLst>
                <a:path w="1" h="1" extrusionOk="0">
                  <a:moveTo>
                    <a:pt x="0" y="0"/>
                  </a:moveTo>
                  <a:lnTo>
                    <a:pt x="0" y="0"/>
                  </a:lnTo>
                  <a:lnTo>
                    <a:pt x="0" y="0"/>
                  </a:ln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2762;p72">
              <a:extLst>
                <a:ext uri="{FF2B5EF4-FFF2-40B4-BE49-F238E27FC236}">
                  <a16:creationId xmlns:a16="http://schemas.microsoft.com/office/drawing/2014/main" id="{FBFCE942-DB9E-9950-3216-40FC88CD6249}"/>
                </a:ext>
              </a:extLst>
            </p:cNvPr>
            <p:cNvSpPr/>
            <p:nvPr/>
          </p:nvSpPr>
          <p:spPr>
            <a:xfrm>
              <a:off x="4661425" y="2873200"/>
              <a:ext cx="25" cy="25"/>
            </a:xfrm>
            <a:custGeom>
              <a:avLst/>
              <a:gdLst/>
              <a:ahLst/>
              <a:cxnLst/>
              <a:rect l="l" t="t" r="r" b="b"/>
              <a:pathLst>
                <a:path w="1" h="1" extrusionOk="0">
                  <a:moveTo>
                    <a:pt x="0" y="1"/>
                  </a:moveTo>
                  <a:cubicBezTo>
                    <a:pt x="0" y="1"/>
                    <a:pt x="0" y="1"/>
                    <a:pt x="0" y="1"/>
                  </a:cubicBezTo>
                  <a:cubicBezTo>
                    <a:pt x="0" y="1"/>
                    <a:pt x="0" y="1"/>
                    <a:pt x="0" y="1"/>
                  </a:cubicBezTo>
                  <a:lnTo>
                    <a:pt x="0" y="1"/>
                  </a:ln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763;p72">
              <a:extLst>
                <a:ext uri="{FF2B5EF4-FFF2-40B4-BE49-F238E27FC236}">
                  <a16:creationId xmlns:a16="http://schemas.microsoft.com/office/drawing/2014/main" id="{639FD567-17C3-5071-AD6B-CD913C966633}"/>
                </a:ext>
              </a:extLst>
            </p:cNvPr>
            <p:cNvSpPr/>
            <p:nvPr/>
          </p:nvSpPr>
          <p:spPr>
            <a:xfrm>
              <a:off x="4660825" y="2872900"/>
              <a:ext cx="25" cy="25"/>
            </a:xfrm>
            <a:custGeom>
              <a:avLst/>
              <a:gdLst/>
              <a:ahLst/>
              <a:cxnLst/>
              <a:rect l="l" t="t" r="r" b="b"/>
              <a:pathLst>
                <a:path w="1" h="1" extrusionOk="0">
                  <a:moveTo>
                    <a:pt x="0" y="1"/>
                  </a:moveTo>
                  <a:lnTo>
                    <a:pt x="0" y="1"/>
                  </a:lnTo>
                  <a:lnTo>
                    <a:pt x="0" y="1"/>
                  </a:ln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2764;p72">
              <a:extLst>
                <a:ext uri="{FF2B5EF4-FFF2-40B4-BE49-F238E27FC236}">
                  <a16:creationId xmlns:a16="http://schemas.microsoft.com/office/drawing/2014/main" id="{553B5F12-F50C-0FEE-1623-9C6FE4B73FD8}"/>
                </a:ext>
              </a:extLst>
            </p:cNvPr>
            <p:cNvSpPr/>
            <p:nvPr/>
          </p:nvSpPr>
          <p:spPr>
            <a:xfrm>
              <a:off x="4660825" y="2872900"/>
              <a:ext cx="25" cy="25"/>
            </a:xfrm>
            <a:custGeom>
              <a:avLst/>
              <a:gdLst/>
              <a:ahLst/>
              <a:cxnLst/>
              <a:rect l="l" t="t" r="r" b="b"/>
              <a:pathLst>
                <a:path w="1" h="1" extrusionOk="0">
                  <a:moveTo>
                    <a:pt x="0" y="1"/>
                  </a:moveTo>
                  <a:lnTo>
                    <a:pt x="0" y="1"/>
                  </a:ln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2765;p72">
              <a:extLst>
                <a:ext uri="{FF2B5EF4-FFF2-40B4-BE49-F238E27FC236}">
                  <a16:creationId xmlns:a16="http://schemas.microsoft.com/office/drawing/2014/main" id="{A6A325B6-DD1F-43A7-CD93-BF46DC0147D6}"/>
                </a:ext>
              </a:extLst>
            </p:cNvPr>
            <p:cNvSpPr/>
            <p:nvPr/>
          </p:nvSpPr>
          <p:spPr>
            <a:xfrm>
              <a:off x="4660825" y="2872900"/>
              <a:ext cx="25" cy="25"/>
            </a:xfrm>
            <a:custGeom>
              <a:avLst/>
              <a:gdLst/>
              <a:ahLst/>
              <a:cxnLst/>
              <a:rect l="l" t="t" r="r" b="b"/>
              <a:pathLst>
                <a:path w="1" h="1" extrusionOk="0">
                  <a:moveTo>
                    <a:pt x="0" y="1"/>
                  </a:moveTo>
                  <a:lnTo>
                    <a:pt x="0" y="1"/>
                  </a:lnTo>
                  <a:lnTo>
                    <a:pt x="0" y="1"/>
                  </a:lnTo>
                  <a:lnTo>
                    <a:pt x="0" y="1"/>
                  </a:ln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2766;p72">
              <a:extLst>
                <a:ext uri="{FF2B5EF4-FFF2-40B4-BE49-F238E27FC236}">
                  <a16:creationId xmlns:a16="http://schemas.microsoft.com/office/drawing/2014/main" id="{B22D3F04-92A2-85AF-5357-DD7D237AADDA}"/>
                </a:ext>
              </a:extLst>
            </p:cNvPr>
            <p:cNvSpPr/>
            <p:nvPr/>
          </p:nvSpPr>
          <p:spPr>
            <a:xfrm>
              <a:off x="4660825" y="2872900"/>
              <a:ext cx="25" cy="25"/>
            </a:xfrm>
            <a:custGeom>
              <a:avLst/>
              <a:gdLst/>
              <a:ahLst/>
              <a:cxnLst/>
              <a:rect l="l" t="t" r="r" b="b"/>
              <a:pathLst>
                <a:path w="1" h="1" extrusionOk="0">
                  <a:moveTo>
                    <a:pt x="0" y="1"/>
                  </a:moveTo>
                  <a:lnTo>
                    <a:pt x="0" y="1"/>
                  </a:lnTo>
                  <a:lnTo>
                    <a:pt x="0" y="1"/>
                  </a:lnTo>
                  <a:lnTo>
                    <a:pt x="0" y="1"/>
                  </a:ln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2767;p72">
              <a:extLst>
                <a:ext uri="{FF2B5EF4-FFF2-40B4-BE49-F238E27FC236}">
                  <a16:creationId xmlns:a16="http://schemas.microsoft.com/office/drawing/2014/main" id="{F67D16C3-52C3-11C4-86F0-02F980F68136}"/>
                </a:ext>
              </a:extLst>
            </p:cNvPr>
            <p:cNvSpPr/>
            <p:nvPr/>
          </p:nvSpPr>
          <p:spPr>
            <a:xfrm>
              <a:off x="4660525" y="28729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768;p72">
              <a:extLst>
                <a:ext uri="{FF2B5EF4-FFF2-40B4-BE49-F238E27FC236}">
                  <a16:creationId xmlns:a16="http://schemas.microsoft.com/office/drawing/2014/main" id="{2C3D0143-672E-2508-E1AE-0BF6F3B2898A}"/>
                </a:ext>
              </a:extLst>
            </p:cNvPr>
            <p:cNvSpPr/>
            <p:nvPr/>
          </p:nvSpPr>
          <p:spPr>
            <a:xfrm>
              <a:off x="4660525" y="28729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769;p72">
              <a:extLst>
                <a:ext uri="{FF2B5EF4-FFF2-40B4-BE49-F238E27FC236}">
                  <a16:creationId xmlns:a16="http://schemas.microsoft.com/office/drawing/2014/main" id="{BBC7439A-9992-3BF2-7B03-633133E52769}"/>
                </a:ext>
              </a:extLst>
            </p:cNvPr>
            <p:cNvSpPr/>
            <p:nvPr/>
          </p:nvSpPr>
          <p:spPr>
            <a:xfrm>
              <a:off x="4664675" y="28726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770;p72">
              <a:extLst>
                <a:ext uri="{FF2B5EF4-FFF2-40B4-BE49-F238E27FC236}">
                  <a16:creationId xmlns:a16="http://schemas.microsoft.com/office/drawing/2014/main" id="{7643C9C4-E9A3-EE5C-21BA-B9F9E1F18FB7}"/>
                </a:ext>
              </a:extLst>
            </p:cNvPr>
            <p:cNvSpPr/>
            <p:nvPr/>
          </p:nvSpPr>
          <p:spPr>
            <a:xfrm>
              <a:off x="4664675" y="28726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771;p72">
              <a:extLst>
                <a:ext uri="{FF2B5EF4-FFF2-40B4-BE49-F238E27FC236}">
                  <a16:creationId xmlns:a16="http://schemas.microsoft.com/office/drawing/2014/main" id="{E491A671-F90A-E1FE-6E56-2C1D91A4B2BA}"/>
                </a:ext>
              </a:extLst>
            </p:cNvPr>
            <p:cNvSpPr/>
            <p:nvPr/>
          </p:nvSpPr>
          <p:spPr>
            <a:xfrm>
              <a:off x="4664375" y="28726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772;p72">
              <a:extLst>
                <a:ext uri="{FF2B5EF4-FFF2-40B4-BE49-F238E27FC236}">
                  <a16:creationId xmlns:a16="http://schemas.microsoft.com/office/drawing/2014/main" id="{0595893B-2B6A-B1F8-7907-6F4D4DE6F8E6}"/>
                </a:ext>
              </a:extLst>
            </p:cNvPr>
            <p:cNvSpPr/>
            <p:nvPr/>
          </p:nvSpPr>
          <p:spPr>
            <a:xfrm>
              <a:off x="4661425" y="2871125"/>
              <a:ext cx="25" cy="25"/>
            </a:xfrm>
            <a:custGeom>
              <a:avLst/>
              <a:gdLst/>
              <a:ahLst/>
              <a:cxnLst/>
              <a:rect l="l" t="t" r="r" b="b"/>
              <a:pathLst>
                <a:path w="1" h="1" extrusionOk="0">
                  <a:moveTo>
                    <a:pt x="0" y="1"/>
                  </a:moveTo>
                  <a:lnTo>
                    <a:pt x="0" y="1"/>
                  </a:lnTo>
                  <a:cubicBezTo>
                    <a:pt x="0" y="1"/>
                    <a:pt x="0" y="1"/>
                    <a:pt x="0" y="1"/>
                  </a:cubicBez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773;p72">
              <a:extLst>
                <a:ext uri="{FF2B5EF4-FFF2-40B4-BE49-F238E27FC236}">
                  <a16:creationId xmlns:a16="http://schemas.microsoft.com/office/drawing/2014/main" id="{485FF39C-6BFA-2953-10EE-D1EF3E8897E8}"/>
                </a:ext>
              </a:extLst>
            </p:cNvPr>
            <p:cNvSpPr/>
            <p:nvPr/>
          </p:nvSpPr>
          <p:spPr>
            <a:xfrm>
              <a:off x="4661425" y="2871125"/>
              <a:ext cx="25" cy="25"/>
            </a:xfrm>
            <a:custGeom>
              <a:avLst/>
              <a:gdLst/>
              <a:ahLst/>
              <a:cxnLst/>
              <a:rect l="l" t="t" r="r" b="b"/>
              <a:pathLst>
                <a:path w="1" h="1" extrusionOk="0">
                  <a:moveTo>
                    <a:pt x="0" y="1"/>
                  </a:move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74;p72">
              <a:extLst>
                <a:ext uri="{FF2B5EF4-FFF2-40B4-BE49-F238E27FC236}">
                  <a16:creationId xmlns:a16="http://schemas.microsoft.com/office/drawing/2014/main" id="{90FED756-E169-4237-508A-E28C97AAAFF5}"/>
                </a:ext>
              </a:extLst>
            </p:cNvPr>
            <p:cNvSpPr/>
            <p:nvPr/>
          </p:nvSpPr>
          <p:spPr>
            <a:xfrm>
              <a:off x="4661425" y="2871125"/>
              <a:ext cx="25" cy="25"/>
            </a:xfrm>
            <a:custGeom>
              <a:avLst/>
              <a:gdLst/>
              <a:ahLst/>
              <a:cxnLst/>
              <a:rect l="l" t="t" r="r" b="b"/>
              <a:pathLst>
                <a:path w="1" h="1" extrusionOk="0">
                  <a:moveTo>
                    <a:pt x="0" y="1"/>
                  </a:moveTo>
                  <a:lnTo>
                    <a:pt x="0" y="1"/>
                  </a:ln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775;p72">
              <a:extLst>
                <a:ext uri="{FF2B5EF4-FFF2-40B4-BE49-F238E27FC236}">
                  <a16:creationId xmlns:a16="http://schemas.microsoft.com/office/drawing/2014/main" id="{35942F24-B0E3-CF30-5A3B-EBAD2D37E9B2}"/>
                </a:ext>
              </a:extLst>
            </p:cNvPr>
            <p:cNvSpPr/>
            <p:nvPr/>
          </p:nvSpPr>
          <p:spPr>
            <a:xfrm>
              <a:off x="4661425" y="2871125"/>
              <a:ext cx="25" cy="25"/>
            </a:xfrm>
            <a:custGeom>
              <a:avLst/>
              <a:gdLst/>
              <a:ahLst/>
              <a:cxnLst/>
              <a:rect l="l" t="t" r="r" b="b"/>
              <a:pathLst>
                <a:path w="1" h="1" extrusionOk="0">
                  <a:moveTo>
                    <a:pt x="0" y="1"/>
                  </a:moveTo>
                  <a:lnTo>
                    <a:pt x="0" y="1"/>
                  </a:lnTo>
                  <a:lnTo>
                    <a:pt x="0" y="1"/>
                  </a:lnTo>
                  <a:lnTo>
                    <a:pt x="0" y="1"/>
                  </a:ln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776;p72">
              <a:extLst>
                <a:ext uri="{FF2B5EF4-FFF2-40B4-BE49-F238E27FC236}">
                  <a16:creationId xmlns:a16="http://schemas.microsoft.com/office/drawing/2014/main" id="{82C450D8-5A34-AEC7-BF29-737D33069FCA}"/>
                </a:ext>
              </a:extLst>
            </p:cNvPr>
            <p:cNvSpPr/>
            <p:nvPr/>
          </p:nvSpPr>
          <p:spPr>
            <a:xfrm>
              <a:off x="4661425" y="2871125"/>
              <a:ext cx="25" cy="25"/>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ubicBezTo>
                    <a:pt x="0" y="1"/>
                    <a:pt x="0" y="1"/>
                    <a:pt x="0" y="1"/>
                  </a:cubicBezTo>
                  <a:lnTo>
                    <a:pt x="0" y="1"/>
                  </a:ln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2777;p72">
              <a:extLst>
                <a:ext uri="{FF2B5EF4-FFF2-40B4-BE49-F238E27FC236}">
                  <a16:creationId xmlns:a16="http://schemas.microsoft.com/office/drawing/2014/main" id="{8778C82B-F293-A257-14B1-311C28DFE47C}"/>
                </a:ext>
              </a:extLst>
            </p:cNvPr>
            <p:cNvSpPr/>
            <p:nvPr/>
          </p:nvSpPr>
          <p:spPr>
            <a:xfrm>
              <a:off x="4661425" y="2871125"/>
              <a:ext cx="25" cy="25"/>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2778;p72">
              <a:extLst>
                <a:ext uri="{FF2B5EF4-FFF2-40B4-BE49-F238E27FC236}">
                  <a16:creationId xmlns:a16="http://schemas.microsoft.com/office/drawing/2014/main" id="{17910154-A34E-6556-F4C5-5FC9A401F793}"/>
                </a:ext>
              </a:extLst>
            </p:cNvPr>
            <p:cNvSpPr/>
            <p:nvPr/>
          </p:nvSpPr>
          <p:spPr>
            <a:xfrm>
              <a:off x="4661425" y="2871125"/>
              <a:ext cx="25" cy="25"/>
            </a:xfrm>
            <a:custGeom>
              <a:avLst/>
              <a:gdLst/>
              <a:ahLst/>
              <a:cxnLst/>
              <a:rect l="l" t="t" r="r" b="b"/>
              <a:pathLst>
                <a:path w="1" h="1" extrusionOk="0">
                  <a:moveTo>
                    <a:pt x="0" y="1"/>
                  </a:moveTo>
                  <a:cubicBezTo>
                    <a:pt x="0" y="1"/>
                    <a:pt x="0" y="1"/>
                    <a:pt x="0" y="1"/>
                  </a:cubicBezTo>
                  <a:lnTo>
                    <a:pt x="0" y="1"/>
                  </a:lnTo>
                  <a:lnTo>
                    <a:pt x="0" y="1"/>
                  </a:ln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2779;p72">
              <a:extLst>
                <a:ext uri="{FF2B5EF4-FFF2-40B4-BE49-F238E27FC236}">
                  <a16:creationId xmlns:a16="http://schemas.microsoft.com/office/drawing/2014/main" id="{E0230A81-C5F5-ABD2-7DB8-917D4513ABED}"/>
                </a:ext>
              </a:extLst>
            </p:cNvPr>
            <p:cNvSpPr/>
            <p:nvPr/>
          </p:nvSpPr>
          <p:spPr>
            <a:xfrm>
              <a:off x="4661425" y="2871125"/>
              <a:ext cx="25" cy="25"/>
            </a:xfrm>
            <a:custGeom>
              <a:avLst/>
              <a:gdLst/>
              <a:ahLst/>
              <a:cxnLst/>
              <a:rect l="l" t="t" r="r" b="b"/>
              <a:pathLst>
                <a:path w="1" h="1" extrusionOk="0">
                  <a:moveTo>
                    <a:pt x="0" y="1"/>
                  </a:move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2780;p72">
              <a:extLst>
                <a:ext uri="{FF2B5EF4-FFF2-40B4-BE49-F238E27FC236}">
                  <a16:creationId xmlns:a16="http://schemas.microsoft.com/office/drawing/2014/main" id="{039B0A0F-81D4-8A8C-94C7-1301BBD5F44D}"/>
                </a:ext>
              </a:extLst>
            </p:cNvPr>
            <p:cNvSpPr/>
            <p:nvPr/>
          </p:nvSpPr>
          <p:spPr>
            <a:xfrm>
              <a:off x="4661425" y="28711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2781;p72">
              <a:extLst>
                <a:ext uri="{FF2B5EF4-FFF2-40B4-BE49-F238E27FC236}">
                  <a16:creationId xmlns:a16="http://schemas.microsoft.com/office/drawing/2014/main" id="{D1C7F3B7-72D0-7126-ECAD-ACCE6E274223}"/>
                </a:ext>
              </a:extLst>
            </p:cNvPr>
            <p:cNvSpPr/>
            <p:nvPr/>
          </p:nvSpPr>
          <p:spPr>
            <a:xfrm>
              <a:off x="4661425" y="2871125"/>
              <a:ext cx="25" cy="25"/>
            </a:xfrm>
            <a:custGeom>
              <a:avLst/>
              <a:gdLst/>
              <a:ahLst/>
              <a:cxnLst/>
              <a:rect l="l" t="t" r="r" b="b"/>
              <a:pathLst>
                <a:path w="1" h="1" extrusionOk="0">
                  <a:moveTo>
                    <a:pt x="0" y="1"/>
                  </a:moveTo>
                  <a:cubicBezTo>
                    <a:pt x="0" y="1"/>
                    <a:pt x="0" y="1"/>
                    <a:pt x="0" y="1"/>
                  </a:cubicBezTo>
                  <a:lnTo>
                    <a:pt x="0" y="1"/>
                  </a:lnTo>
                  <a:cubicBezTo>
                    <a:pt x="0" y="1"/>
                    <a:pt x="0" y="1"/>
                    <a:pt x="0" y="1"/>
                  </a:cubicBez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2782;p72">
              <a:extLst>
                <a:ext uri="{FF2B5EF4-FFF2-40B4-BE49-F238E27FC236}">
                  <a16:creationId xmlns:a16="http://schemas.microsoft.com/office/drawing/2014/main" id="{7D122180-C685-EAB3-0BE6-204B11044A43}"/>
                </a:ext>
              </a:extLst>
            </p:cNvPr>
            <p:cNvSpPr/>
            <p:nvPr/>
          </p:nvSpPr>
          <p:spPr>
            <a:xfrm>
              <a:off x="4657275" y="2869350"/>
              <a:ext cx="25" cy="25"/>
            </a:xfrm>
            <a:custGeom>
              <a:avLst/>
              <a:gdLst/>
              <a:ahLst/>
              <a:cxnLst/>
              <a:rect l="l" t="t" r="r" b="b"/>
              <a:pathLst>
                <a:path w="1" h="1" extrusionOk="0">
                  <a:moveTo>
                    <a:pt x="0" y="0"/>
                  </a:moveTo>
                  <a:lnTo>
                    <a:pt x="0" y="0"/>
                  </a:ln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2783;p72">
              <a:extLst>
                <a:ext uri="{FF2B5EF4-FFF2-40B4-BE49-F238E27FC236}">
                  <a16:creationId xmlns:a16="http://schemas.microsoft.com/office/drawing/2014/main" id="{18FCBFBC-B730-8F91-1E6D-A050A305BEF1}"/>
                </a:ext>
              </a:extLst>
            </p:cNvPr>
            <p:cNvSpPr/>
            <p:nvPr/>
          </p:nvSpPr>
          <p:spPr>
            <a:xfrm>
              <a:off x="4657275" y="2869350"/>
              <a:ext cx="25" cy="25"/>
            </a:xfrm>
            <a:custGeom>
              <a:avLst/>
              <a:gdLst/>
              <a:ahLst/>
              <a:cxnLst/>
              <a:rect l="l" t="t" r="r" b="b"/>
              <a:pathLst>
                <a:path w="1" h="1" extrusionOk="0">
                  <a:moveTo>
                    <a:pt x="0" y="0"/>
                  </a:moveTo>
                  <a:cubicBezTo>
                    <a:pt x="0" y="0"/>
                    <a:pt x="0" y="0"/>
                    <a:pt x="0" y="0"/>
                  </a:cubicBezTo>
                  <a:cubicBezTo>
                    <a:pt x="0" y="0"/>
                    <a:pt x="0" y="0"/>
                    <a:pt x="0" y="0"/>
                  </a:cubicBezTo>
                  <a:lnTo>
                    <a:pt x="0" y="0"/>
                  </a:lnTo>
                  <a:lnTo>
                    <a:pt x="0" y="0"/>
                  </a:lnTo>
                  <a:cubicBezTo>
                    <a:pt x="0" y="0"/>
                    <a:pt x="0" y="0"/>
                    <a:pt x="0" y="0"/>
                  </a:cubicBezTo>
                  <a:lnTo>
                    <a:pt x="0" y="0"/>
                  </a:ln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2784;p72">
              <a:extLst>
                <a:ext uri="{FF2B5EF4-FFF2-40B4-BE49-F238E27FC236}">
                  <a16:creationId xmlns:a16="http://schemas.microsoft.com/office/drawing/2014/main" id="{F36A7C24-8211-C467-6385-236E2EA45DE4}"/>
                </a:ext>
              </a:extLst>
            </p:cNvPr>
            <p:cNvSpPr/>
            <p:nvPr/>
          </p:nvSpPr>
          <p:spPr>
            <a:xfrm>
              <a:off x="4657275" y="2869350"/>
              <a:ext cx="25" cy="25"/>
            </a:xfrm>
            <a:custGeom>
              <a:avLst/>
              <a:gdLst/>
              <a:ahLst/>
              <a:cxnLst/>
              <a:rect l="l" t="t" r="r" b="b"/>
              <a:pathLst>
                <a:path w="1" h="1" extrusionOk="0">
                  <a:moveTo>
                    <a:pt x="0" y="0"/>
                  </a:moveTo>
                  <a:cubicBezTo>
                    <a:pt x="0" y="0"/>
                    <a:pt x="0" y="0"/>
                    <a:pt x="0" y="0"/>
                  </a:cubicBezTo>
                  <a:lnTo>
                    <a:pt x="0" y="0"/>
                  </a:lnTo>
                  <a:lnTo>
                    <a:pt x="0" y="0"/>
                  </a:lnTo>
                  <a:cubicBezTo>
                    <a:pt x="0" y="0"/>
                    <a:pt x="0" y="0"/>
                    <a:pt x="0" y="0"/>
                  </a:cubicBezTo>
                  <a:cubicBezTo>
                    <a:pt x="0" y="0"/>
                    <a:pt x="0" y="0"/>
                    <a:pt x="0" y="0"/>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2785;p72">
              <a:extLst>
                <a:ext uri="{FF2B5EF4-FFF2-40B4-BE49-F238E27FC236}">
                  <a16:creationId xmlns:a16="http://schemas.microsoft.com/office/drawing/2014/main" id="{37B72221-2B1C-D39E-DEEE-4E06D8257217}"/>
                </a:ext>
              </a:extLst>
            </p:cNvPr>
            <p:cNvSpPr/>
            <p:nvPr/>
          </p:nvSpPr>
          <p:spPr>
            <a:xfrm>
              <a:off x="4657275" y="2869350"/>
              <a:ext cx="25" cy="25"/>
            </a:xfrm>
            <a:custGeom>
              <a:avLst/>
              <a:gdLst/>
              <a:ahLst/>
              <a:cxnLst/>
              <a:rect l="l" t="t" r="r" b="b"/>
              <a:pathLst>
                <a:path w="1" h="1" extrusionOk="0">
                  <a:moveTo>
                    <a:pt x="0" y="0"/>
                  </a:moveTo>
                  <a:lnTo>
                    <a:pt x="0" y="0"/>
                  </a:lnTo>
                  <a:cubicBezTo>
                    <a:pt x="0" y="0"/>
                    <a:pt x="0" y="0"/>
                    <a:pt x="0" y="0"/>
                  </a:cubicBezTo>
                  <a:lnTo>
                    <a:pt x="0" y="0"/>
                  </a:lnTo>
                  <a:cubicBezTo>
                    <a:pt x="0" y="0"/>
                    <a:pt x="0" y="0"/>
                    <a:pt x="0" y="0"/>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2786;p72">
              <a:extLst>
                <a:ext uri="{FF2B5EF4-FFF2-40B4-BE49-F238E27FC236}">
                  <a16:creationId xmlns:a16="http://schemas.microsoft.com/office/drawing/2014/main" id="{D3F58AE2-8E57-FBF7-0C35-62CD35AA00C8}"/>
                </a:ext>
              </a:extLst>
            </p:cNvPr>
            <p:cNvSpPr/>
            <p:nvPr/>
          </p:nvSpPr>
          <p:spPr>
            <a:xfrm>
              <a:off x="4657275" y="2869350"/>
              <a:ext cx="25" cy="25"/>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2787;p72">
              <a:extLst>
                <a:ext uri="{FF2B5EF4-FFF2-40B4-BE49-F238E27FC236}">
                  <a16:creationId xmlns:a16="http://schemas.microsoft.com/office/drawing/2014/main" id="{36E6D2AB-86D9-7B94-740C-C5B42B681459}"/>
                </a:ext>
              </a:extLst>
            </p:cNvPr>
            <p:cNvSpPr/>
            <p:nvPr/>
          </p:nvSpPr>
          <p:spPr>
            <a:xfrm>
              <a:off x="4657275" y="2869350"/>
              <a:ext cx="25" cy="25"/>
            </a:xfrm>
            <a:custGeom>
              <a:avLst/>
              <a:gdLst/>
              <a:ahLst/>
              <a:cxnLst/>
              <a:rect l="l" t="t" r="r" b="b"/>
              <a:pathLst>
                <a:path w="1" h="1" extrusionOk="0">
                  <a:moveTo>
                    <a:pt x="0" y="0"/>
                  </a:moveTo>
                  <a:lnTo>
                    <a:pt x="0" y="0"/>
                  </a:lnTo>
                  <a:lnTo>
                    <a:pt x="0" y="0"/>
                  </a:lnTo>
                  <a:lnTo>
                    <a:pt x="0" y="0"/>
                  </a:lnTo>
                  <a:lnTo>
                    <a:pt x="0" y="0"/>
                  </a:ln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2788;p72">
              <a:extLst>
                <a:ext uri="{FF2B5EF4-FFF2-40B4-BE49-F238E27FC236}">
                  <a16:creationId xmlns:a16="http://schemas.microsoft.com/office/drawing/2014/main" id="{1611C7C3-AD24-92FB-1F9D-BF8F6CFC9BCF}"/>
                </a:ext>
              </a:extLst>
            </p:cNvPr>
            <p:cNvSpPr/>
            <p:nvPr/>
          </p:nvSpPr>
          <p:spPr>
            <a:xfrm>
              <a:off x="4657275" y="28693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2789;p72">
              <a:extLst>
                <a:ext uri="{FF2B5EF4-FFF2-40B4-BE49-F238E27FC236}">
                  <a16:creationId xmlns:a16="http://schemas.microsoft.com/office/drawing/2014/main" id="{3964F2A0-065B-3366-C55F-C62DEE1BA646}"/>
                </a:ext>
              </a:extLst>
            </p:cNvPr>
            <p:cNvSpPr/>
            <p:nvPr/>
          </p:nvSpPr>
          <p:spPr>
            <a:xfrm>
              <a:off x="4657275" y="2869350"/>
              <a:ext cx="25" cy="25"/>
            </a:xfrm>
            <a:custGeom>
              <a:avLst/>
              <a:gdLst/>
              <a:ahLst/>
              <a:cxnLst/>
              <a:rect l="l" t="t" r="r" b="b"/>
              <a:pathLst>
                <a:path w="1" h="1" extrusionOk="0">
                  <a:moveTo>
                    <a:pt x="0" y="0"/>
                  </a:moveTo>
                  <a:lnTo>
                    <a:pt x="0" y="0"/>
                  </a:lnTo>
                  <a:lnTo>
                    <a:pt x="0" y="0"/>
                  </a:lnTo>
                  <a:lnTo>
                    <a:pt x="0" y="0"/>
                  </a:ln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2790;p72">
              <a:extLst>
                <a:ext uri="{FF2B5EF4-FFF2-40B4-BE49-F238E27FC236}">
                  <a16:creationId xmlns:a16="http://schemas.microsoft.com/office/drawing/2014/main" id="{DD48F307-E7CD-3B2A-F537-514A71C0008B}"/>
                </a:ext>
              </a:extLst>
            </p:cNvPr>
            <p:cNvSpPr/>
            <p:nvPr/>
          </p:nvSpPr>
          <p:spPr>
            <a:xfrm>
              <a:off x="4657275" y="2869350"/>
              <a:ext cx="25" cy="25"/>
            </a:xfrm>
            <a:custGeom>
              <a:avLst/>
              <a:gdLst/>
              <a:ahLst/>
              <a:cxnLst/>
              <a:rect l="l" t="t" r="r" b="b"/>
              <a:pathLst>
                <a:path w="1" h="1" extrusionOk="0">
                  <a:moveTo>
                    <a:pt x="0" y="0"/>
                  </a:moveTo>
                  <a:lnTo>
                    <a:pt x="0" y="0"/>
                  </a:lnTo>
                  <a:cubicBezTo>
                    <a:pt x="0" y="0"/>
                    <a:pt x="0" y="0"/>
                    <a:pt x="0" y="0"/>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2791;p72">
              <a:extLst>
                <a:ext uri="{FF2B5EF4-FFF2-40B4-BE49-F238E27FC236}">
                  <a16:creationId xmlns:a16="http://schemas.microsoft.com/office/drawing/2014/main" id="{EBAAF489-4C05-5B9A-F1B8-0578FC610836}"/>
                </a:ext>
              </a:extLst>
            </p:cNvPr>
            <p:cNvSpPr/>
            <p:nvPr/>
          </p:nvSpPr>
          <p:spPr>
            <a:xfrm>
              <a:off x="4657275" y="2869350"/>
              <a:ext cx="25" cy="25"/>
            </a:xfrm>
            <a:custGeom>
              <a:avLst/>
              <a:gdLst/>
              <a:ahLst/>
              <a:cxnLst/>
              <a:rect l="l" t="t" r="r" b="b"/>
              <a:pathLst>
                <a:path w="1" h="1" extrusionOk="0">
                  <a:moveTo>
                    <a:pt x="0" y="0"/>
                  </a:move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2792;p72">
              <a:extLst>
                <a:ext uri="{FF2B5EF4-FFF2-40B4-BE49-F238E27FC236}">
                  <a16:creationId xmlns:a16="http://schemas.microsoft.com/office/drawing/2014/main" id="{3334A62D-4D3C-17F7-86BD-353D031BDEA9}"/>
                </a:ext>
              </a:extLst>
            </p:cNvPr>
            <p:cNvSpPr/>
            <p:nvPr/>
          </p:nvSpPr>
          <p:spPr>
            <a:xfrm>
              <a:off x="4611000" y="2948525"/>
              <a:ext cx="25" cy="25"/>
            </a:xfrm>
            <a:custGeom>
              <a:avLst/>
              <a:gdLst/>
              <a:ahLst/>
              <a:cxnLst/>
              <a:rect l="l" t="t" r="r" b="b"/>
              <a:pathLst>
                <a:path w="1" h="1" extrusionOk="0">
                  <a:moveTo>
                    <a:pt x="1" y="0"/>
                  </a:moveTo>
                  <a:lnTo>
                    <a:pt x="1" y="0"/>
                  </a:lnTo>
                  <a:lnTo>
                    <a:pt x="1" y="0"/>
                  </a:lnTo>
                  <a:lnTo>
                    <a:pt x="1" y="0"/>
                  </a:ln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2793;p72">
              <a:extLst>
                <a:ext uri="{FF2B5EF4-FFF2-40B4-BE49-F238E27FC236}">
                  <a16:creationId xmlns:a16="http://schemas.microsoft.com/office/drawing/2014/main" id="{D09C1230-8908-EE1C-341E-1D8018EE57CD}"/>
                </a:ext>
              </a:extLst>
            </p:cNvPr>
            <p:cNvSpPr/>
            <p:nvPr/>
          </p:nvSpPr>
          <p:spPr>
            <a:xfrm>
              <a:off x="4592625" y="2871550"/>
              <a:ext cx="703650" cy="678900"/>
            </a:xfrm>
            <a:custGeom>
              <a:avLst/>
              <a:gdLst/>
              <a:ahLst/>
              <a:cxnLst/>
              <a:rect l="l" t="t" r="r" b="b"/>
              <a:pathLst>
                <a:path w="28146" h="27156" extrusionOk="0">
                  <a:moveTo>
                    <a:pt x="8323" y="1"/>
                  </a:moveTo>
                  <a:cubicBezTo>
                    <a:pt x="7301" y="1"/>
                    <a:pt x="6283" y="109"/>
                    <a:pt x="5290" y="363"/>
                  </a:cubicBezTo>
                  <a:cubicBezTo>
                    <a:pt x="2100" y="1181"/>
                    <a:pt x="1" y="3055"/>
                    <a:pt x="641" y="6542"/>
                  </a:cubicBezTo>
                  <a:cubicBezTo>
                    <a:pt x="1127" y="9116"/>
                    <a:pt x="2159" y="11559"/>
                    <a:pt x="2942" y="14050"/>
                  </a:cubicBezTo>
                  <a:cubicBezTo>
                    <a:pt x="3487" y="15805"/>
                    <a:pt x="4069" y="17537"/>
                    <a:pt x="4626" y="19280"/>
                  </a:cubicBezTo>
                  <a:cubicBezTo>
                    <a:pt x="5041" y="20609"/>
                    <a:pt x="5409" y="21961"/>
                    <a:pt x="5883" y="23277"/>
                  </a:cubicBezTo>
                  <a:cubicBezTo>
                    <a:pt x="6097" y="23847"/>
                    <a:pt x="6358" y="24404"/>
                    <a:pt x="6642" y="24938"/>
                  </a:cubicBezTo>
                  <a:cubicBezTo>
                    <a:pt x="6785" y="25187"/>
                    <a:pt x="6927" y="25460"/>
                    <a:pt x="7152" y="25650"/>
                  </a:cubicBezTo>
                  <a:cubicBezTo>
                    <a:pt x="7318" y="25780"/>
                    <a:pt x="7520" y="25839"/>
                    <a:pt x="7698" y="25934"/>
                  </a:cubicBezTo>
                  <a:cubicBezTo>
                    <a:pt x="9572" y="26836"/>
                    <a:pt x="10307" y="26942"/>
                    <a:pt x="12359" y="27002"/>
                  </a:cubicBezTo>
                  <a:cubicBezTo>
                    <a:pt x="13628" y="27061"/>
                    <a:pt x="14897" y="27156"/>
                    <a:pt x="16166" y="27156"/>
                  </a:cubicBezTo>
                  <a:lnTo>
                    <a:pt x="16617" y="27156"/>
                  </a:lnTo>
                  <a:cubicBezTo>
                    <a:pt x="17530" y="27144"/>
                    <a:pt x="18479" y="26990"/>
                    <a:pt x="19357" y="26788"/>
                  </a:cubicBezTo>
                  <a:cubicBezTo>
                    <a:pt x="20436" y="26563"/>
                    <a:pt x="21515" y="26314"/>
                    <a:pt x="22547" y="25910"/>
                  </a:cubicBezTo>
                  <a:cubicBezTo>
                    <a:pt x="23282" y="25638"/>
                    <a:pt x="23947" y="25223"/>
                    <a:pt x="24599" y="24796"/>
                  </a:cubicBezTo>
                  <a:cubicBezTo>
                    <a:pt x="25002" y="24547"/>
                    <a:pt x="25394" y="24297"/>
                    <a:pt x="25761" y="23989"/>
                  </a:cubicBezTo>
                  <a:cubicBezTo>
                    <a:pt x="26105" y="23693"/>
                    <a:pt x="26426" y="23360"/>
                    <a:pt x="26734" y="23017"/>
                  </a:cubicBezTo>
                  <a:cubicBezTo>
                    <a:pt x="27066" y="22649"/>
                    <a:pt x="27398" y="22281"/>
                    <a:pt x="27647" y="21854"/>
                  </a:cubicBezTo>
                  <a:cubicBezTo>
                    <a:pt x="27861" y="21451"/>
                    <a:pt x="28074" y="21012"/>
                    <a:pt x="28133" y="20550"/>
                  </a:cubicBezTo>
                  <a:cubicBezTo>
                    <a:pt x="28145" y="20431"/>
                    <a:pt x="28133" y="20312"/>
                    <a:pt x="28110" y="20194"/>
                  </a:cubicBezTo>
                  <a:cubicBezTo>
                    <a:pt x="28050" y="19755"/>
                    <a:pt x="27908" y="19328"/>
                    <a:pt x="27754" y="18913"/>
                  </a:cubicBezTo>
                  <a:cubicBezTo>
                    <a:pt x="27434" y="18059"/>
                    <a:pt x="27125" y="17217"/>
                    <a:pt x="26769" y="16387"/>
                  </a:cubicBezTo>
                  <a:cubicBezTo>
                    <a:pt x="25133" y="12532"/>
                    <a:pt x="23508" y="8594"/>
                    <a:pt x="21159" y="5119"/>
                  </a:cubicBezTo>
                  <a:cubicBezTo>
                    <a:pt x="20270" y="3791"/>
                    <a:pt x="19345" y="2688"/>
                    <a:pt x="17862" y="2059"/>
                  </a:cubicBezTo>
                  <a:cubicBezTo>
                    <a:pt x="16273" y="1383"/>
                    <a:pt x="14601" y="1039"/>
                    <a:pt x="12928" y="624"/>
                  </a:cubicBezTo>
                  <a:cubicBezTo>
                    <a:pt x="11440" y="252"/>
                    <a:pt x="9878" y="1"/>
                    <a:pt x="8323" y="1"/>
                  </a:cubicBezTo>
                  <a:close/>
                </a:path>
              </a:pathLst>
            </a:custGeom>
            <a:solidFill>
              <a:srgbClr val="009E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2794;p72">
              <a:extLst>
                <a:ext uri="{FF2B5EF4-FFF2-40B4-BE49-F238E27FC236}">
                  <a16:creationId xmlns:a16="http://schemas.microsoft.com/office/drawing/2014/main" id="{5E0D8817-7478-DF02-BAA5-A414071733B3}"/>
                </a:ext>
              </a:extLst>
            </p:cNvPr>
            <p:cNvSpPr/>
            <p:nvPr/>
          </p:nvSpPr>
          <p:spPr>
            <a:xfrm>
              <a:off x="3521050" y="3361250"/>
              <a:ext cx="1864775" cy="329150"/>
            </a:xfrm>
            <a:custGeom>
              <a:avLst/>
              <a:gdLst/>
              <a:ahLst/>
              <a:cxnLst/>
              <a:rect l="l" t="t" r="r" b="b"/>
              <a:pathLst>
                <a:path w="74591" h="13166" extrusionOk="0">
                  <a:moveTo>
                    <a:pt x="2420" y="1"/>
                  </a:moveTo>
                  <a:cubicBezTo>
                    <a:pt x="854" y="1068"/>
                    <a:pt x="0" y="2231"/>
                    <a:pt x="0" y="3452"/>
                  </a:cubicBezTo>
                  <a:cubicBezTo>
                    <a:pt x="0" y="8813"/>
                    <a:pt x="16699" y="13166"/>
                    <a:pt x="37289" y="13166"/>
                  </a:cubicBezTo>
                  <a:cubicBezTo>
                    <a:pt x="57891" y="13166"/>
                    <a:pt x="74590" y="8813"/>
                    <a:pt x="74590" y="3452"/>
                  </a:cubicBezTo>
                  <a:cubicBezTo>
                    <a:pt x="74590" y="2231"/>
                    <a:pt x="73724" y="1068"/>
                    <a:pt x="72159" y="1"/>
                  </a:cubicBezTo>
                  <a:close/>
                </a:path>
              </a:pathLst>
            </a:custGeom>
            <a:solidFill>
              <a:srgbClr val="E8A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2795;p72">
              <a:extLst>
                <a:ext uri="{FF2B5EF4-FFF2-40B4-BE49-F238E27FC236}">
                  <a16:creationId xmlns:a16="http://schemas.microsoft.com/office/drawing/2014/main" id="{21F6665C-CD1A-E3E6-A712-2B2ACABD0D66}"/>
                </a:ext>
              </a:extLst>
            </p:cNvPr>
            <p:cNvSpPr/>
            <p:nvPr/>
          </p:nvSpPr>
          <p:spPr>
            <a:xfrm>
              <a:off x="4278625" y="2996550"/>
              <a:ext cx="25" cy="25"/>
            </a:xfrm>
            <a:custGeom>
              <a:avLst/>
              <a:gdLst/>
              <a:ahLst/>
              <a:cxnLst/>
              <a:rect l="l" t="t" r="r" b="b"/>
              <a:pathLst>
                <a:path w="1" h="1" extrusionOk="0">
                  <a:moveTo>
                    <a:pt x="0" y="1"/>
                  </a:moveTo>
                  <a:lnTo>
                    <a:pt x="0" y="1"/>
                  </a:lnTo>
                  <a:lnTo>
                    <a:pt x="0" y="1"/>
                  </a:lnTo>
                  <a:lnTo>
                    <a:pt x="0" y="1"/>
                  </a:ln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2796;p72">
              <a:extLst>
                <a:ext uri="{FF2B5EF4-FFF2-40B4-BE49-F238E27FC236}">
                  <a16:creationId xmlns:a16="http://schemas.microsoft.com/office/drawing/2014/main" id="{1E22647F-7B7C-68D3-51B7-28281E05FAFC}"/>
                </a:ext>
              </a:extLst>
            </p:cNvPr>
            <p:cNvSpPr/>
            <p:nvPr/>
          </p:nvSpPr>
          <p:spPr>
            <a:xfrm>
              <a:off x="4278325" y="2996250"/>
              <a:ext cx="325" cy="325"/>
            </a:xfrm>
            <a:custGeom>
              <a:avLst/>
              <a:gdLst/>
              <a:ahLst/>
              <a:cxnLst/>
              <a:rect l="l" t="t" r="r" b="b"/>
              <a:pathLst>
                <a:path w="13" h="13" extrusionOk="0">
                  <a:moveTo>
                    <a:pt x="12" y="13"/>
                  </a:moveTo>
                  <a:cubicBezTo>
                    <a:pt x="1" y="1"/>
                    <a:pt x="1" y="1"/>
                    <a:pt x="1" y="1"/>
                  </a:cubicBezTo>
                  <a:cubicBezTo>
                    <a:pt x="1" y="1"/>
                    <a:pt x="1" y="1"/>
                    <a:pt x="12" y="13"/>
                  </a:cubicBezTo>
                  <a:cubicBezTo>
                    <a:pt x="12" y="13"/>
                    <a:pt x="12" y="13"/>
                    <a:pt x="12" y="13"/>
                  </a:cubicBezTo>
                  <a:cubicBezTo>
                    <a:pt x="12" y="13"/>
                    <a:pt x="12" y="13"/>
                    <a:pt x="12" y="13"/>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2797;p72">
              <a:extLst>
                <a:ext uri="{FF2B5EF4-FFF2-40B4-BE49-F238E27FC236}">
                  <a16:creationId xmlns:a16="http://schemas.microsoft.com/office/drawing/2014/main" id="{4BFDC10E-1D2B-E063-E597-35AE2492CC2D}"/>
                </a:ext>
              </a:extLst>
            </p:cNvPr>
            <p:cNvSpPr/>
            <p:nvPr/>
          </p:nvSpPr>
          <p:spPr>
            <a:xfrm>
              <a:off x="4225850" y="2922425"/>
              <a:ext cx="25" cy="25"/>
            </a:xfrm>
            <a:custGeom>
              <a:avLst/>
              <a:gdLst/>
              <a:ahLst/>
              <a:cxnLst/>
              <a:rect l="l" t="t" r="r" b="b"/>
              <a:pathLst>
                <a:path w="1" h="1" extrusionOk="0">
                  <a:moveTo>
                    <a:pt x="0" y="0"/>
                  </a:moveTo>
                  <a:lnTo>
                    <a:pt x="0" y="0"/>
                  </a:ln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2798;p72">
              <a:extLst>
                <a:ext uri="{FF2B5EF4-FFF2-40B4-BE49-F238E27FC236}">
                  <a16:creationId xmlns:a16="http://schemas.microsoft.com/office/drawing/2014/main" id="{AEAB06CB-D0DB-59E1-2DDA-C62A6AB4B644}"/>
                </a:ext>
              </a:extLst>
            </p:cNvPr>
            <p:cNvSpPr/>
            <p:nvPr/>
          </p:nvSpPr>
          <p:spPr>
            <a:xfrm>
              <a:off x="4225850" y="2922425"/>
              <a:ext cx="25" cy="25"/>
            </a:xfrm>
            <a:custGeom>
              <a:avLst/>
              <a:gdLst/>
              <a:ahLst/>
              <a:cxnLst/>
              <a:rect l="l" t="t" r="r" b="b"/>
              <a:pathLst>
                <a:path w="1" h="1" extrusionOk="0">
                  <a:moveTo>
                    <a:pt x="0" y="0"/>
                  </a:moveTo>
                  <a:lnTo>
                    <a:pt x="0" y="0"/>
                  </a:lnTo>
                  <a:lnTo>
                    <a:pt x="0" y="0"/>
                  </a:ln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2799;p72">
              <a:extLst>
                <a:ext uri="{FF2B5EF4-FFF2-40B4-BE49-F238E27FC236}">
                  <a16:creationId xmlns:a16="http://schemas.microsoft.com/office/drawing/2014/main" id="{6192A0F2-8917-D969-4BAD-C1A9798F0D66}"/>
                </a:ext>
              </a:extLst>
            </p:cNvPr>
            <p:cNvSpPr/>
            <p:nvPr/>
          </p:nvSpPr>
          <p:spPr>
            <a:xfrm>
              <a:off x="4228225" y="2921225"/>
              <a:ext cx="25" cy="25"/>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2800;p72">
              <a:extLst>
                <a:ext uri="{FF2B5EF4-FFF2-40B4-BE49-F238E27FC236}">
                  <a16:creationId xmlns:a16="http://schemas.microsoft.com/office/drawing/2014/main" id="{777F8D08-73C2-76DF-A060-71F809294AD8}"/>
                </a:ext>
              </a:extLst>
            </p:cNvPr>
            <p:cNvSpPr/>
            <p:nvPr/>
          </p:nvSpPr>
          <p:spPr>
            <a:xfrm>
              <a:off x="4228800" y="2920950"/>
              <a:ext cx="25" cy="25"/>
            </a:xfrm>
            <a:custGeom>
              <a:avLst/>
              <a:gdLst/>
              <a:ahLst/>
              <a:cxnLst/>
              <a:rect l="l" t="t" r="r" b="b"/>
              <a:pathLst>
                <a:path w="1" h="1" extrusionOk="0">
                  <a:moveTo>
                    <a:pt x="1" y="0"/>
                  </a:moveTo>
                  <a:lnTo>
                    <a:pt x="1" y="0"/>
                  </a:lnTo>
                  <a:lnTo>
                    <a:pt x="1" y="0"/>
                  </a:ln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2801;p72">
              <a:extLst>
                <a:ext uri="{FF2B5EF4-FFF2-40B4-BE49-F238E27FC236}">
                  <a16:creationId xmlns:a16="http://schemas.microsoft.com/office/drawing/2014/main" id="{42F04BE2-5F77-BF48-78B3-1F724CCB6949}"/>
                </a:ext>
              </a:extLst>
            </p:cNvPr>
            <p:cNvSpPr/>
            <p:nvPr/>
          </p:nvSpPr>
          <p:spPr>
            <a:xfrm>
              <a:off x="4228800" y="2920950"/>
              <a:ext cx="25" cy="25"/>
            </a:xfrm>
            <a:custGeom>
              <a:avLst/>
              <a:gdLst/>
              <a:ahLst/>
              <a:cxnLst/>
              <a:rect l="l" t="t" r="r" b="b"/>
              <a:pathLst>
                <a:path w="1" h="1" extrusionOk="0">
                  <a:moveTo>
                    <a:pt x="1" y="0"/>
                  </a:moveTo>
                  <a:lnTo>
                    <a:pt x="1" y="0"/>
                  </a:lnTo>
                  <a:lnTo>
                    <a:pt x="1" y="0"/>
                  </a:ln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2802;p72">
              <a:extLst>
                <a:ext uri="{FF2B5EF4-FFF2-40B4-BE49-F238E27FC236}">
                  <a16:creationId xmlns:a16="http://schemas.microsoft.com/office/drawing/2014/main" id="{FF45DE30-318B-566B-CC17-8D676378B9BF}"/>
                </a:ext>
              </a:extLst>
            </p:cNvPr>
            <p:cNvSpPr/>
            <p:nvPr/>
          </p:nvSpPr>
          <p:spPr>
            <a:xfrm>
              <a:off x="4228800" y="2920950"/>
              <a:ext cx="25" cy="25"/>
            </a:xfrm>
            <a:custGeom>
              <a:avLst/>
              <a:gdLst/>
              <a:ahLst/>
              <a:cxnLst/>
              <a:rect l="l" t="t" r="r" b="b"/>
              <a:pathLst>
                <a:path w="1" h="1" extrusionOk="0">
                  <a:moveTo>
                    <a:pt x="1" y="0"/>
                  </a:moveTo>
                  <a:lnTo>
                    <a:pt x="1" y="0"/>
                  </a:lnTo>
                  <a:lnTo>
                    <a:pt x="1" y="0"/>
                  </a:lnTo>
                  <a:lnTo>
                    <a:pt x="1" y="0"/>
                  </a:ln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2803;p72">
              <a:extLst>
                <a:ext uri="{FF2B5EF4-FFF2-40B4-BE49-F238E27FC236}">
                  <a16:creationId xmlns:a16="http://schemas.microsoft.com/office/drawing/2014/main" id="{34166643-6E50-134E-2B5F-69EDFA904859}"/>
                </a:ext>
              </a:extLst>
            </p:cNvPr>
            <p:cNvSpPr/>
            <p:nvPr/>
          </p:nvSpPr>
          <p:spPr>
            <a:xfrm>
              <a:off x="4228800" y="2920950"/>
              <a:ext cx="25" cy="25"/>
            </a:xfrm>
            <a:custGeom>
              <a:avLst/>
              <a:gdLst/>
              <a:ahLst/>
              <a:cxnLst/>
              <a:rect l="l" t="t" r="r" b="b"/>
              <a:pathLst>
                <a:path w="1" h="1" extrusionOk="0">
                  <a:moveTo>
                    <a:pt x="1" y="0"/>
                  </a:moveTo>
                  <a:lnTo>
                    <a:pt x="1" y="0"/>
                  </a:lnTo>
                  <a:lnTo>
                    <a:pt x="1" y="0"/>
                  </a:lnTo>
                  <a:lnTo>
                    <a:pt x="1" y="0"/>
                  </a:ln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2804;p72">
              <a:extLst>
                <a:ext uri="{FF2B5EF4-FFF2-40B4-BE49-F238E27FC236}">
                  <a16:creationId xmlns:a16="http://schemas.microsoft.com/office/drawing/2014/main" id="{0E937267-BB0C-BF71-F79A-909BF4342890}"/>
                </a:ext>
              </a:extLst>
            </p:cNvPr>
            <p:cNvSpPr/>
            <p:nvPr/>
          </p:nvSpPr>
          <p:spPr>
            <a:xfrm>
              <a:off x="4229100" y="2920950"/>
              <a:ext cx="25" cy="25"/>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2805;p72">
              <a:extLst>
                <a:ext uri="{FF2B5EF4-FFF2-40B4-BE49-F238E27FC236}">
                  <a16:creationId xmlns:a16="http://schemas.microsoft.com/office/drawing/2014/main" id="{FED9DAD2-7BE1-6E0E-A4EA-CDBF98142A80}"/>
                </a:ext>
              </a:extLst>
            </p:cNvPr>
            <p:cNvSpPr/>
            <p:nvPr/>
          </p:nvSpPr>
          <p:spPr>
            <a:xfrm>
              <a:off x="4229100" y="2920950"/>
              <a:ext cx="25" cy="25"/>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2806;p72">
              <a:extLst>
                <a:ext uri="{FF2B5EF4-FFF2-40B4-BE49-F238E27FC236}">
                  <a16:creationId xmlns:a16="http://schemas.microsoft.com/office/drawing/2014/main" id="{CAB67C0E-B6F3-5E84-2E38-BA9FBFFF4B32}"/>
                </a:ext>
              </a:extLst>
            </p:cNvPr>
            <p:cNvSpPr/>
            <p:nvPr/>
          </p:nvSpPr>
          <p:spPr>
            <a:xfrm>
              <a:off x="4224950" y="29206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2807;p72">
              <a:extLst>
                <a:ext uri="{FF2B5EF4-FFF2-40B4-BE49-F238E27FC236}">
                  <a16:creationId xmlns:a16="http://schemas.microsoft.com/office/drawing/2014/main" id="{891C935C-2D12-7C1B-CE4A-372F1E0FF546}"/>
                </a:ext>
              </a:extLst>
            </p:cNvPr>
            <p:cNvSpPr/>
            <p:nvPr/>
          </p:nvSpPr>
          <p:spPr>
            <a:xfrm>
              <a:off x="4224950" y="2920650"/>
              <a:ext cx="25" cy="25"/>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2808;p72">
              <a:extLst>
                <a:ext uri="{FF2B5EF4-FFF2-40B4-BE49-F238E27FC236}">
                  <a16:creationId xmlns:a16="http://schemas.microsoft.com/office/drawing/2014/main" id="{114CDD39-68D6-7B24-5DE2-43B4B718EF0E}"/>
                </a:ext>
              </a:extLst>
            </p:cNvPr>
            <p:cNvSpPr/>
            <p:nvPr/>
          </p:nvSpPr>
          <p:spPr>
            <a:xfrm>
              <a:off x="4224950" y="29206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2809;p72">
              <a:extLst>
                <a:ext uri="{FF2B5EF4-FFF2-40B4-BE49-F238E27FC236}">
                  <a16:creationId xmlns:a16="http://schemas.microsoft.com/office/drawing/2014/main" id="{068CADDE-D4CA-DB11-608C-A4EEC362C514}"/>
                </a:ext>
              </a:extLst>
            </p:cNvPr>
            <p:cNvSpPr/>
            <p:nvPr/>
          </p:nvSpPr>
          <p:spPr>
            <a:xfrm>
              <a:off x="4227925" y="2919150"/>
              <a:ext cx="25" cy="25"/>
            </a:xfrm>
            <a:custGeom>
              <a:avLst/>
              <a:gdLst/>
              <a:ahLst/>
              <a:cxnLst/>
              <a:rect l="l" t="t" r="r" b="b"/>
              <a:pathLst>
                <a:path w="1" h="1" extrusionOk="0">
                  <a:moveTo>
                    <a:pt x="0" y="1"/>
                  </a:moveTo>
                  <a:lnTo>
                    <a:pt x="0" y="1"/>
                  </a:lnTo>
                  <a:cubicBezTo>
                    <a:pt x="0" y="1"/>
                    <a:pt x="0" y="1"/>
                    <a:pt x="0" y="1"/>
                  </a:cubicBez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2810;p72">
              <a:extLst>
                <a:ext uri="{FF2B5EF4-FFF2-40B4-BE49-F238E27FC236}">
                  <a16:creationId xmlns:a16="http://schemas.microsoft.com/office/drawing/2014/main" id="{6F76BD26-A099-A53B-B634-A8D303636FB5}"/>
                </a:ext>
              </a:extLst>
            </p:cNvPr>
            <p:cNvSpPr/>
            <p:nvPr/>
          </p:nvSpPr>
          <p:spPr>
            <a:xfrm>
              <a:off x="4227925" y="2919150"/>
              <a:ext cx="25" cy="25"/>
            </a:xfrm>
            <a:custGeom>
              <a:avLst/>
              <a:gdLst/>
              <a:ahLst/>
              <a:cxnLst/>
              <a:rect l="l" t="t" r="r" b="b"/>
              <a:pathLst>
                <a:path w="1" h="1" extrusionOk="0">
                  <a:moveTo>
                    <a:pt x="0" y="1"/>
                  </a:move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2811;p72">
              <a:extLst>
                <a:ext uri="{FF2B5EF4-FFF2-40B4-BE49-F238E27FC236}">
                  <a16:creationId xmlns:a16="http://schemas.microsoft.com/office/drawing/2014/main" id="{347A311A-4DCC-8B45-DBE1-195D2A9D9D31}"/>
                </a:ext>
              </a:extLst>
            </p:cNvPr>
            <p:cNvSpPr/>
            <p:nvPr/>
          </p:nvSpPr>
          <p:spPr>
            <a:xfrm>
              <a:off x="4227925" y="2919150"/>
              <a:ext cx="25" cy="25"/>
            </a:xfrm>
            <a:custGeom>
              <a:avLst/>
              <a:gdLst/>
              <a:ahLst/>
              <a:cxnLst/>
              <a:rect l="l" t="t" r="r" b="b"/>
              <a:pathLst>
                <a:path w="1" h="1" extrusionOk="0">
                  <a:moveTo>
                    <a:pt x="0" y="1"/>
                  </a:moveTo>
                  <a:lnTo>
                    <a:pt x="0" y="1"/>
                  </a:lnTo>
                  <a:lnTo>
                    <a:pt x="0" y="1"/>
                  </a:ln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2812;p72">
              <a:extLst>
                <a:ext uri="{FF2B5EF4-FFF2-40B4-BE49-F238E27FC236}">
                  <a16:creationId xmlns:a16="http://schemas.microsoft.com/office/drawing/2014/main" id="{4B530628-42AD-55D2-2D20-96F894555F65}"/>
                </a:ext>
              </a:extLst>
            </p:cNvPr>
            <p:cNvSpPr/>
            <p:nvPr/>
          </p:nvSpPr>
          <p:spPr>
            <a:xfrm>
              <a:off x="4227925" y="2919150"/>
              <a:ext cx="25" cy="25"/>
            </a:xfrm>
            <a:custGeom>
              <a:avLst/>
              <a:gdLst/>
              <a:ahLst/>
              <a:cxnLst/>
              <a:rect l="l" t="t" r="r" b="b"/>
              <a:pathLst>
                <a:path w="1" h="1" extrusionOk="0">
                  <a:moveTo>
                    <a:pt x="0" y="1"/>
                  </a:moveTo>
                  <a:lnTo>
                    <a:pt x="0" y="1"/>
                  </a:lnTo>
                  <a:lnTo>
                    <a:pt x="0" y="1"/>
                  </a:lnTo>
                  <a:lnTo>
                    <a:pt x="0" y="1"/>
                  </a:ln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2813;p72">
              <a:extLst>
                <a:ext uri="{FF2B5EF4-FFF2-40B4-BE49-F238E27FC236}">
                  <a16:creationId xmlns:a16="http://schemas.microsoft.com/office/drawing/2014/main" id="{A2AF6ED3-A107-6A86-79A1-D696FC4483BD}"/>
                </a:ext>
              </a:extLst>
            </p:cNvPr>
            <p:cNvSpPr/>
            <p:nvPr/>
          </p:nvSpPr>
          <p:spPr>
            <a:xfrm>
              <a:off x="4227925" y="2919150"/>
              <a:ext cx="325" cy="25"/>
            </a:xfrm>
            <a:custGeom>
              <a:avLst/>
              <a:gdLst/>
              <a:ahLst/>
              <a:cxnLst/>
              <a:rect l="l" t="t" r="r" b="b"/>
              <a:pathLst>
                <a:path w="13" h="1" extrusionOk="0">
                  <a:moveTo>
                    <a:pt x="12" y="1"/>
                  </a:moveTo>
                  <a:cubicBezTo>
                    <a:pt x="12" y="1"/>
                    <a:pt x="12" y="1"/>
                    <a:pt x="12" y="1"/>
                  </a:cubicBezTo>
                  <a:cubicBezTo>
                    <a:pt x="12" y="1"/>
                    <a:pt x="12" y="1"/>
                    <a:pt x="12" y="1"/>
                  </a:cubicBezTo>
                  <a:cubicBezTo>
                    <a:pt x="12" y="1"/>
                    <a:pt x="12" y="1"/>
                    <a:pt x="12" y="1"/>
                  </a:cubicBezTo>
                  <a:cubicBezTo>
                    <a:pt x="12" y="1"/>
                    <a:pt x="12" y="1"/>
                    <a:pt x="0" y="1"/>
                  </a:cubicBezTo>
                  <a:lnTo>
                    <a:pt x="0" y="1"/>
                  </a:lnTo>
                  <a:cubicBezTo>
                    <a:pt x="12" y="1"/>
                    <a:pt x="12" y="1"/>
                    <a:pt x="12"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2814;p72">
              <a:extLst>
                <a:ext uri="{FF2B5EF4-FFF2-40B4-BE49-F238E27FC236}">
                  <a16:creationId xmlns:a16="http://schemas.microsoft.com/office/drawing/2014/main" id="{D222BD8D-985B-1968-3BCF-4BA432A41210}"/>
                </a:ext>
              </a:extLst>
            </p:cNvPr>
            <p:cNvSpPr/>
            <p:nvPr/>
          </p:nvSpPr>
          <p:spPr>
            <a:xfrm>
              <a:off x="4228225" y="2919150"/>
              <a:ext cx="25" cy="25"/>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2815;p72">
              <a:extLst>
                <a:ext uri="{FF2B5EF4-FFF2-40B4-BE49-F238E27FC236}">
                  <a16:creationId xmlns:a16="http://schemas.microsoft.com/office/drawing/2014/main" id="{D7FFFED7-24B1-54D0-49E7-0E95405E0A69}"/>
                </a:ext>
              </a:extLst>
            </p:cNvPr>
            <p:cNvSpPr/>
            <p:nvPr/>
          </p:nvSpPr>
          <p:spPr>
            <a:xfrm>
              <a:off x="4228225" y="2919150"/>
              <a:ext cx="25" cy="25"/>
            </a:xfrm>
            <a:custGeom>
              <a:avLst/>
              <a:gdLst/>
              <a:ahLst/>
              <a:cxnLst/>
              <a:rect l="l" t="t" r="r" b="b"/>
              <a:pathLst>
                <a:path w="1" h="1" extrusionOk="0">
                  <a:moveTo>
                    <a:pt x="0" y="1"/>
                  </a:moveTo>
                  <a:cubicBezTo>
                    <a:pt x="0" y="1"/>
                    <a:pt x="0" y="1"/>
                    <a:pt x="0" y="1"/>
                  </a:cubicBezTo>
                  <a:lnTo>
                    <a:pt x="0" y="1"/>
                  </a:lnTo>
                  <a:lnTo>
                    <a:pt x="0" y="1"/>
                  </a:ln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2816;p72">
              <a:extLst>
                <a:ext uri="{FF2B5EF4-FFF2-40B4-BE49-F238E27FC236}">
                  <a16:creationId xmlns:a16="http://schemas.microsoft.com/office/drawing/2014/main" id="{26550D07-4FC1-296B-E318-B88D6C505FA6}"/>
                </a:ext>
              </a:extLst>
            </p:cNvPr>
            <p:cNvSpPr/>
            <p:nvPr/>
          </p:nvSpPr>
          <p:spPr>
            <a:xfrm>
              <a:off x="4228225" y="2919150"/>
              <a:ext cx="25" cy="25"/>
            </a:xfrm>
            <a:custGeom>
              <a:avLst/>
              <a:gdLst/>
              <a:ahLst/>
              <a:cxnLst/>
              <a:rect l="l" t="t" r="r" b="b"/>
              <a:pathLst>
                <a:path w="1" h="1" extrusionOk="0">
                  <a:moveTo>
                    <a:pt x="0" y="1"/>
                  </a:moveTo>
                  <a:lnTo>
                    <a:pt x="0" y="1"/>
                  </a:lnTo>
                  <a:lnTo>
                    <a:pt x="0" y="1"/>
                  </a:ln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2817;p72">
              <a:extLst>
                <a:ext uri="{FF2B5EF4-FFF2-40B4-BE49-F238E27FC236}">
                  <a16:creationId xmlns:a16="http://schemas.microsoft.com/office/drawing/2014/main" id="{859C83FE-2498-0769-AB88-4B464F368187}"/>
                </a:ext>
              </a:extLst>
            </p:cNvPr>
            <p:cNvSpPr/>
            <p:nvPr/>
          </p:nvSpPr>
          <p:spPr>
            <a:xfrm>
              <a:off x="4228225" y="29191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2818;p72">
              <a:extLst>
                <a:ext uri="{FF2B5EF4-FFF2-40B4-BE49-F238E27FC236}">
                  <a16:creationId xmlns:a16="http://schemas.microsoft.com/office/drawing/2014/main" id="{808486D1-6134-9062-0621-C4311717E484}"/>
                </a:ext>
              </a:extLst>
            </p:cNvPr>
            <p:cNvSpPr/>
            <p:nvPr/>
          </p:nvSpPr>
          <p:spPr>
            <a:xfrm>
              <a:off x="4228225" y="2919150"/>
              <a:ext cx="25" cy="25"/>
            </a:xfrm>
            <a:custGeom>
              <a:avLst/>
              <a:gdLst/>
              <a:ahLst/>
              <a:cxnLst/>
              <a:rect l="l" t="t" r="r" b="b"/>
              <a:pathLst>
                <a:path w="1" h="1" extrusionOk="0">
                  <a:moveTo>
                    <a:pt x="0" y="1"/>
                  </a:moveTo>
                  <a:cubicBezTo>
                    <a:pt x="0" y="1"/>
                    <a:pt x="0" y="1"/>
                    <a:pt x="0" y="1"/>
                  </a:cubicBezTo>
                  <a:cubicBezTo>
                    <a:pt x="0" y="1"/>
                    <a:pt x="0" y="1"/>
                    <a:pt x="0" y="1"/>
                  </a:cubicBezTo>
                  <a:lnTo>
                    <a:pt x="0" y="1"/>
                  </a:ln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2819;p72">
              <a:extLst>
                <a:ext uri="{FF2B5EF4-FFF2-40B4-BE49-F238E27FC236}">
                  <a16:creationId xmlns:a16="http://schemas.microsoft.com/office/drawing/2014/main" id="{EC422E67-16AD-9DEA-EF27-EA5A49C07697}"/>
                </a:ext>
              </a:extLst>
            </p:cNvPr>
            <p:cNvSpPr/>
            <p:nvPr/>
          </p:nvSpPr>
          <p:spPr>
            <a:xfrm>
              <a:off x="4232375" y="2917375"/>
              <a:ext cx="25" cy="25"/>
            </a:xfrm>
            <a:custGeom>
              <a:avLst/>
              <a:gdLst/>
              <a:ahLst/>
              <a:cxnLst/>
              <a:rect l="l" t="t" r="r" b="b"/>
              <a:pathLst>
                <a:path w="1" h="1" extrusionOk="0">
                  <a:moveTo>
                    <a:pt x="0" y="1"/>
                  </a:moveTo>
                  <a:lnTo>
                    <a:pt x="0" y="1"/>
                  </a:lnTo>
                  <a:lnTo>
                    <a:pt x="0" y="1"/>
                  </a:lnTo>
                  <a:lnTo>
                    <a:pt x="0" y="1"/>
                  </a:ln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2820;p72">
              <a:extLst>
                <a:ext uri="{FF2B5EF4-FFF2-40B4-BE49-F238E27FC236}">
                  <a16:creationId xmlns:a16="http://schemas.microsoft.com/office/drawing/2014/main" id="{4C0655C0-F325-12E4-6F94-6A6F625FF842}"/>
                </a:ext>
              </a:extLst>
            </p:cNvPr>
            <p:cNvSpPr/>
            <p:nvPr/>
          </p:nvSpPr>
          <p:spPr>
            <a:xfrm>
              <a:off x="4232375" y="2917375"/>
              <a:ext cx="25" cy="25"/>
            </a:xfrm>
            <a:custGeom>
              <a:avLst/>
              <a:gdLst/>
              <a:ahLst/>
              <a:cxnLst/>
              <a:rect l="l" t="t" r="r" b="b"/>
              <a:pathLst>
                <a:path w="1" h="1" extrusionOk="0">
                  <a:moveTo>
                    <a:pt x="0" y="1"/>
                  </a:moveTo>
                  <a:cubicBezTo>
                    <a:pt x="0" y="1"/>
                    <a:pt x="0" y="1"/>
                    <a:pt x="0" y="1"/>
                  </a:cubicBezTo>
                  <a:cubicBezTo>
                    <a:pt x="0" y="1"/>
                    <a:pt x="0" y="1"/>
                    <a:pt x="0" y="1"/>
                  </a:cubicBezTo>
                  <a:lnTo>
                    <a:pt x="0" y="1"/>
                  </a:lnTo>
                  <a:lnTo>
                    <a:pt x="0" y="1"/>
                  </a:lnTo>
                  <a:cubicBezTo>
                    <a:pt x="0" y="1"/>
                    <a:pt x="0" y="1"/>
                    <a:pt x="0" y="1"/>
                  </a:cubicBezTo>
                  <a:lnTo>
                    <a:pt x="0" y="1"/>
                  </a:ln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2821;p72">
              <a:extLst>
                <a:ext uri="{FF2B5EF4-FFF2-40B4-BE49-F238E27FC236}">
                  <a16:creationId xmlns:a16="http://schemas.microsoft.com/office/drawing/2014/main" id="{8C0F90FB-887F-A8D9-3B3A-3DC5281EDB8E}"/>
                </a:ext>
              </a:extLst>
            </p:cNvPr>
            <p:cNvSpPr/>
            <p:nvPr/>
          </p:nvSpPr>
          <p:spPr>
            <a:xfrm>
              <a:off x="4232375" y="2917375"/>
              <a:ext cx="25" cy="25"/>
            </a:xfrm>
            <a:custGeom>
              <a:avLst/>
              <a:gdLst/>
              <a:ahLst/>
              <a:cxnLst/>
              <a:rect l="l" t="t" r="r" b="b"/>
              <a:pathLst>
                <a:path w="1" h="1" extrusionOk="0">
                  <a:moveTo>
                    <a:pt x="0" y="1"/>
                  </a:moveTo>
                  <a:cubicBezTo>
                    <a:pt x="0" y="1"/>
                    <a:pt x="0" y="1"/>
                    <a:pt x="0" y="1"/>
                  </a:cubicBezTo>
                  <a:lnTo>
                    <a:pt x="0" y="1"/>
                  </a:lnTo>
                  <a:lnTo>
                    <a:pt x="0" y="1"/>
                  </a:lnTo>
                  <a:cubicBezTo>
                    <a:pt x="0" y="1"/>
                    <a:pt x="0" y="1"/>
                    <a:pt x="0" y="1"/>
                  </a:cubicBez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2822;p72">
              <a:extLst>
                <a:ext uri="{FF2B5EF4-FFF2-40B4-BE49-F238E27FC236}">
                  <a16:creationId xmlns:a16="http://schemas.microsoft.com/office/drawing/2014/main" id="{8EF79DA2-DB01-7DC7-7BE4-AABD05CC024C}"/>
                </a:ext>
              </a:extLst>
            </p:cNvPr>
            <p:cNvSpPr/>
            <p:nvPr/>
          </p:nvSpPr>
          <p:spPr>
            <a:xfrm>
              <a:off x="4232375" y="2917375"/>
              <a:ext cx="25" cy="25"/>
            </a:xfrm>
            <a:custGeom>
              <a:avLst/>
              <a:gdLst/>
              <a:ahLst/>
              <a:cxnLst/>
              <a:rect l="l" t="t" r="r" b="b"/>
              <a:pathLst>
                <a:path w="1" h="1" extrusionOk="0">
                  <a:moveTo>
                    <a:pt x="0" y="1"/>
                  </a:moveTo>
                  <a:lnTo>
                    <a:pt x="0" y="1"/>
                  </a:lnTo>
                  <a:cubicBezTo>
                    <a:pt x="0" y="1"/>
                    <a:pt x="0" y="1"/>
                    <a:pt x="0" y="1"/>
                  </a:cubicBezTo>
                  <a:lnTo>
                    <a:pt x="0" y="1"/>
                  </a:ln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2823;p72">
              <a:extLst>
                <a:ext uri="{FF2B5EF4-FFF2-40B4-BE49-F238E27FC236}">
                  <a16:creationId xmlns:a16="http://schemas.microsoft.com/office/drawing/2014/main" id="{4035D2D4-81AE-4B72-557D-5174C53F9F28}"/>
                </a:ext>
              </a:extLst>
            </p:cNvPr>
            <p:cNvSpPr/>
            <p:nvPr/>
          </p:nvSpPr>
          <p:spPr>
            <a:xfrm>
              <a:off x="4232375" y="2917375"/>
              <a:ext cx="25" cy="25"/>
            </a:xfrm>
            <a:custGeom>
              <a:avLst/>
              <a:gdLst/>
              <a:ahLst/>
              <a:cxnLst/>
              <a:rect l="l" t="t" r="r" b="b"/>
              <a:pathLst>
                <a:path w="1" h="1" extrusionOk="0">
                  <a:moveTo>
                    <a:pt x="0" y="1"/>
                  </a:moveTo>
                  <a:lnTo>
                    <a:pt x="0" y="1"/>
                  </a:lnTo>
                  <a:cubicBezTo>
                    <a:pt x="0" y="1"/>
                    <a:pt x="0" y="1"/>
                    <a:pt x="0" y="1"/>
                  </a:cubicBez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2824;p72">
              <a:extLst>
                <a:ext uri="{FF2B5EF4-FFF2-40B4-BE49-F238E27FC236}">
                  <a16:creationId xmlns:a16="http://schemas.microsoft.com/office/drawing/2014/main" id="{9454BF26-3B01-B1AD-F4E8-4221C187C528}"/>
                </a:ext>
              </a:extLst>
            </p:cNvPr>
            <p:cNvSpPr/>
            <p:nvPr/>
          </p:nvSpPr>
          <p:spPr>
            <a:xfrm>
              <a:off x="4232375" y="2917375"/>
              <a:ext cx="25" cy="25"/>
            </a:xfrm>
            <a:custGeom>
              <a:avLst/>
              <a:gdLst/>
              <a:ahLst/>
              <a:cxnLst/>
              <a:rect l="l" t="t" r="r" b="b"/>
              <a:pathLst>
                <a:path w="1" h="1" extrusionOk="0">
                  <a:moveTo>
                    <a:pt x="0" y="1"/>
                  </a:moveTo>
                  <a:lnTo>
                    <a:pt x="0" y="1"/>
                  </a:lnTo>
                  <a:lnTo>
                    <a:pt x="0" y="1"/>
                  </a:lnTo>
                  <a:lnTo>
                    <a:pt x="0" y="1"/>
                  </a:lnTo>
                  <a:lnTo>
                    <a:pt x="0" y="1"/>
                  </a:ln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2825;p72">
              <a:extLst>
                <a:ext uri="{FF2B5EF4-FFF2-40B4-BE49-F238E27FC236}">
                  <a16:creationId xmlns:a16="http://schemas.microsoft.com/office/drawing/2014/main" id="{A6A9587E-2D4E-917F-0378-F1CDECCABAB3}"/>
                </a:ext>
              </a:extLst>
            </p:cNvPr>
            <p:cNvSpPr/>
            <p:nvPr/>
          </p:nvSpPr>
          <p:spPr>
            <a:xfrm>
              <a:off x="4232375" y="2917375"/>
              <a:ext cx="25" cy="25"/>
            </a:xfrm>
            <a:custGeom>
              <a:avLst/>
              <a:gdLst/>
              <a:ahLst/>
              <a:cxnLst/>
              <a:rect l="l" t="t" r="r" b="b"/>
              <a:pathLst>
                <a:path w="1" h="1" extrusionOk="0">
                  <a:moveTo>
                    <a:pt x="0" y="1"/>
                  </a:moveTo>
                  <a:lnTo>
                    <a:pt x="0" y="1"/>
                  </a:lnTo>
                  <a:lnTo>
                    <a:pt x="0" y="1"/>
                  </a:lnTo>
                  <a:lnTo>
                    <a:pt x="0" y="1"/>
                  </a:ln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2826;p72">
              <a:extLst>
                <a:ext uri="{FF2B5EF4-FFF2-40B4-BE49-F238E27FC236}">
                  <a16:creationId xmlns:a16="http://schemas.microsoft.com/office/drawing/2014/main" id="{057C8EDF-59D9-968E-EEEF-A02FF724EE1A}"/>
                </a:ext>
              </a:extLst>
            </p:cNvPr>
            <p:cNvSpPr/>
            <p:nvPr/>
          </p:nvSpPr>
          <p:spPr>
            <a:xfrm>
              <a:off x="4232375" y="2917375"/>
              <a:ext cx="25" cy="25"/>
            </a:xfrm>
            <a:custGeom>
              <a:avLst/>
              <a:gdLst/>
              <a:ahLst/>
              <a:cxnLst/>
              <a:rect l="l" t="t" r="r" b="b"/>
              <a:pathLst>
                <a:path w="1" h="1" extrusionOk="0">
                  <a:moveTo>
                    <a:pt x="0" y="1"/>
                  </a:moveTo>
                  <a:lnTo>
                    <a:pt x="0" y="1"/>
                  </a:lnTo>
                  <a:lnTo>
                    <a:pt x="0" y="1"/>
                  </a:lnTo>
                  <a:lnTo>
                    <a:pt x="0" y="1"/>
                  </a:ln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2827;p72">
              <a:extLst>
                <a:ext uri="{FF2B5EF4-FFF2-40B4-BE49-F238E27FC236}">
                  <a16:creationId xmlns:a16="http://schemas.microsoft.com/office/drawing/2014/main" id="{43E02B7E-F64E-6512-E7E9-A977CE4A5E44}"/>
                </a:ext>
              </a:extLst>
            </p:cNvPr>
            <p:cNvSpPr/>
            <p:nvPr/>
          </p:nvSpPr>
          <p:spPr>
            <a:xfrm>
              <a:off x="4232375" y="2917375"/>
              <a:ext cx="25" cy="25"/>
            </a:xfrm>
            <a:custGeom>
              <a:avLst/>
              <a:gdLst/>
              <a:ahLst/>
              <a:cxnLst/>
              <a:rect l="l" t="t" r="r" b="b"/>
              <a:pathLst>
                <a:path w="1" h="1" extrusionOk="0">
                  <a:moveTo>
                    <a:pt x="0" y="1"/>
                  </a:moveTo>
                  <a:lnTo>
                    <a:pt x="0" y="1"/>
                  </a:lnTo>
                  <a:cubicBezTo>
                    <a:pt x="0" y="1"/>
                    <a:pt x="0" y="1"/>
                    <a:pt x="0"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2828;p72">
              <a:extLst>
                <a:ext uri="{FF2B5EF4-FFF2-40B4-BE49-F238E27FC236}">
                  <a16:creationId xmlns:a16="http://schemas.microsoft.com/office/drawing/2014/main" id="{4FDC7359-8945-812B-E263-8CE4A18A922B}"/>
                </a:ext>
              </a:extLst>
            </p:cNvPr>
            <p:cNvSpPr/>
            <p:nvPr/>
          </p:nvSpPr>
          <p:spPr>
            <a:xfrm>
              <a:off x="4232375" y="2917375"/>
              <a:ext cx="25" cy="25"/>
            </a:xfrm>
            <a:custGeom>
              <a:avLst/>
              <a:gdLst/>
              <a:ahLst/>
              <a:cxnLst/>
              <a:rect l="l" t="t" r="r" b="b"/>
              <a:pathLst>
                <a:path w="1" h="1" extrusionOk="0">
                  <a:moveTo>
                    <a:pt x="0" y="1"/>
                  </a:move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2829;p72">
              <a:extLst>
                <a:ext uri="{FF2B5EF4-FFF2-40B4-BE49-F238E27FC236}">
                  <a16:creationId xmlns:a16="http://schemas.microsoft.com/office/drawing/2014/main" id="{3974156B-60E7-1B5D-E0BE-CACC0E04CD27}"/>
                </a:ext>
              </a:extLst>
            </p:cNvPr>
            <p:cNvSpPr/>
            <p:nvPr/>
          </p:nvSpPr>
          <p:spPr>
            <a:xfrm>
              <a:off x="4278625" y="2996550"/>
              <a:ext cx="25" cy="25"/>
            </a:xfrm>
            <a:custGeom>
              <a:avLst/>
              <a:gdLst/>
              <a:ahLst/>
              <a:cxnLst/>
              <a:rect l="l" t="t" r="r" b="b"/>
              <a:pathLst>
                <a:path w="1" h="1" extrusionOk="0">
                  <a:moveTo>
                    <a:pt x="0" y="1"/>
                  </a:moveTo>
                  <a:lnTo>
                    <a:pt x="0" y="1"/>
                  </a:lnTo>
                  <a:lnTo>
                    <a:pt x="0" y="1"/>
                  </a:lnTo>
                  <a:lnTo>
                    <a:pt x="0" y="1"/>
                  </a:ln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2830;p72">
              <a:extLst>
                <a:ext uri="{FF2B5EF4-FFF2-40B4-BE49-F238E27FC236}">
                  <a16:creationId xmlns:a16="http://schemas.microsoft.com/office/drawing/2014/main" id="{0B02831C-C434-1214-2B6B-794C7B3F76A5}"/>
                </a:ext>
              </a:extLst>
            </p:cNvPr>
            <p:cNvSpPr/>
            <p:nvPr/>
          </p:nvSpPr>
          <p:spPr>
            <a:xfrm>
              <a:off x="4228800" y="2729050"/>
              <a:ext cx="158375" cy="322075"/>
            </a:xfrm>
            <a:custGeom>
              <a:avLst/>
              <a:gdLst/>
              <a:ahLst/>
              <a:cxnLst/>
              <a:rect l="l" t="t" r="r" b="b"/>
              <a:pathLst>
                <a:path w="6335" h="12883" extrusionOk="0">
                  <a:moveTo>
                    <a:pt x="4352" y="0"/>
                  </a:moveTo>
                  <a:cubicBezTo>
                    <a:pt x="4292" y="0"/>
                    <a:pt x="4221" y="42"/>
                    <a:pt x="4140" y="145"/>
                  </a:cubicBezTo>
                  <a:cubicBezTo>
                    <a:pt x="3571" y="145"/>
                    <a:pt x="2314" y="1188"/>
                    <a:pt x="1815" y="1568"/>
                  </a:cubicBezTo>
                  <a:cubicBezTo>
                    <a:pt x="119" y="2968"/>
                    <a:pt x="1" y="5079"/>
                    <a:pt x="890" y="6976"/>
                  </a:cubicBezTo>
                  <a:cubicBezTo>
                    <a:pt x="1056" y="7475"/>
                    <a:pt x="950" y="7996"/>
                    <a:pt x="973" y="8506"/>
                  </a:cubicBezTo>
                  <a:cubicBezTo>
                    <a:pt x="1045" y="10108"/>
                    <a:pt x="1329" y="12219"/>
                    <a:pt x="3073" y="12824"/>
                  </a:cubicBezTo>
                  <a:cubicBezTo>
                    <a:pt x="3217" y="12864"/>
                    <a:pt x="3358" y="12882"/>
                    <a:pt x="3494" y="12882"/>
                  </a:cubicBezTo>
                  <a:cubicBezTo>
                    <a:pt x="4445" y="12882"/>
                    <a:pt x="5200" y="11984"/>
                    <a:pt x="5729" y="11258"/>
                  </a:cubicBezTo>
                  <a:cubicBezTo>
                    <a:pt x="6334" y="10214"/>
                    <a:pt x="6251" y="8898"/>
                    <a:pt x="6050" y="7747"/>
                  </a:cubicBezTo>
                  <a:cubicBezTo>
                    <a:pt x="5895" y="6893"/>
                    <a:pt x="5445" y="6158"/>
                    <a:pt x="5101" y="5387"/>
                  </a:cubicBezTo>
                  <a:cubicBezTo>
                    <a:pt x="4615" y="4059"/>
                    <a:pt x="5943" y="3406"/>
                    <a:pt x="5065" y="1853"/>
                  </a:cubicBezTo>
                  <a:cubicBezTo>
                    <a:pt x="4864" y="1449"/>
                    <a:pt x="4709" y="975"/>
                    <a:pt x="4626" y="524"/>
                  </a:cubicBezTo>
                  <a:cubicBezTo>
                    <a:pt x="4609" y="323"/>
                    <a:pt x="4521" y="0"/>
                    <a:pt x="4352" y="0"/>
                  </a:cubicBezTo>
                  <a:close/>
                </a:path>
              </a:pathLst>
            </a:custGeom>
            <a:solidFill>
              <a:srgbClr val="5E3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2831;p72">
              <a:extLst>
                <a:ext uri="{FF2B5EF4-FFF2-40B4-BE49-F238E27FC236}">
                  <a16:creationId xmlns:a16="http://schemas.microsoft.com/office/drawing/2014/main" id="{798ACD16-D649-4259-7117-222634A3BADE}"/>
                </a:ext>
              </a:extLst>
            </p:cNvPr>
            <p:cNvSpPr/>
            <p:nvPr/>
          </p:nvSpPr>
          <p:spPr>
            <a:xfrm>
              <a:off x="4247500" y="2885275"/>
              <a:ext cx="221200" cy="559100"/>
            </a:xfrm>
            <a:custGeom>
              <a:avLst/>
              <a:gdLst/>
              <a:ahLst/>
              <a:cxnLst/>
              <a:rect l="l" t="t" r="r" b="b"/>
              <a:pathLst>
                <a:path w="8848" h="22364" extrusionOk="0">
                  <a:moveTo>
                    <a:pt x="261" y="3621"/>
                  </a:moveTo>
                  <a:cubicBezTo>
                    <a:pt x="249" y="3882"/>
                    <a:pt x="237" y="4143"/>
                    <a:pt x="249" y="4416"/>
                  </a:cubicBezTo>
                  <a:cubicBezTo>
                    <a:pt x="214" y="4369"/>
                    <a:pt x="225" y="4333"/>
                    <a:pt x="214" y="4285"/>
                  </a:cubicBezTo>
                  <a:cubicBezTo>
                    <a:pt x="214" y="4060"/>
                    <a:pt x="237" y="3847"/>
                    <a:pt x="261" y="3621"/>
                  </a:cubicBezTo>
                  <a:close/>
                  <a:moveTo>
                    <a:pt x="3508" y="0"/>
                  </a:moveTo>
                  <a:cubicBezTo>
                    <a:pt x="3467" y="0"/>
                    <a:pt x="3424" y="2"/>
                    <a:pt x="3380" y="4"/>
                  </a:cubicBezTo>
                  <a:cubicBezTo>
                    <a:pt x="2894" y="16"/>
                    <a:pt x="2420" y="158"/>
                    <a:pt x="1969" y="324"/>
                  </a:cubicBezTo>
                  <a:cubicBezTo>
                    <a:pt x="1791" y="407"/>
                    <a:pt x="1625" y="526"/>
                    <a:pt x="1471" y="656"/>
                  </a:cubicBezTo>
                  <a:cubicBezTo>
                    <a:pt x="807" y="1154"/>
                    <a:pt x="439" y="1961"/>
                    <a:pt x="249" y="2756"/>
                  </a:cubicBezTo>
                  <a:cubicBezTo>
                    <a:pt x="190" y="3052"/>
                    <a:pt x="130" y="3360"/>
                    <a:pt x="95" y="3657"/>
                  </a:cubicBezTo>
                  <a:cubicBezTo>
                    <a:pt x="95" y="3811"/>
                    <a:pt x="0" y="4452"/>
                    <a:pt x="166" y="4499"/>
                  </a:cubicBezTo>
                  <a:cubicBezTo>
                    <a:pt x="202" y="4499"/>
                    <a:pt x="237" y="4487"/>
                    <a:pt x="249" y="4463"/>
                  </a:cubicBezTo>
                  <a:cubicBezTo>
                    <a:pt x="261" y="7476"/>
                    <a:pt x="1091" y="10417"/>
                    <a:pt x="1886" y="13311"/>
                  </a:cubicBezTo>
                  <a:cubicBezTo>
                    <a:pt x="2420" y="15162"/>
                    <a:pt x="2870" y="17035"/>
                    <a:pt x="3665" y="18791"/>
                  </a:cubicBezTo>
                  <a:cubicBezTo>
                    <a:pt x="4127" y="19751"/>
                    <a:pt x="4495" y="20783"/>
                    <a:pt x="5254" y="21566"/>
                  </a:cubicBezTo>
                  <a:cubicBezTo>
                    <a:pt x="5622" y="21958"/>
                    <a:pt x="6084" y="22337"/>
                    <a:pt x="6642" y="22361"/>
                  </a:cubicBezTo>
                  <a:cubicBezTo>
                    <a:pt x="6664" y="22362"/>
                    <a:pt x="6687" y="22363"/>
                    <a:pt x="6709" y="22363"/>
                  </a:cubicBezTo>
                  <a:cubicBezTo>
                    <a:pt x="7341" y="22363"/>
                    <a:pt x="7670" y="21714"/>
                    <a:pt x="7899" y="21198"/>
                  </a:cubicBezTo>
                  <a:cubicBezTo>
                    <a:pt x="8172" y="20522"/>
                    <a:pt x="8373" y="19823"/>
                    <a:pt x="8492" y="19111"/>
                  </a:cubicBezTo>
                  <a:cubicBezTo>
                    <a:pt x="8741" y="17700"/>
                    <a:pt x="8848" y="16265"/>
                    <a:pt x="8812" y="14818"/>
                  </a:cubicBezTo>
                  <a:cubicBezTo>
                    <a:pt x="8800" y="13359"/>
                    <a:pt x="8706" y="11900"/>
                    <a:pt x="8599" y="10441"/>
                  </a:cubicBezTo>
                  <a:cubicBezTo>
                    <a:pt x="8492" y="9006"/>
                    <a:pt x="8219" y="7583"/>
                    <a:pt x="7780" y="6219"/>
                  </a:cubicBezTo>
                  <a:cubicBezTo>
                    <a:pt x="7614" y="5685"/>
                    <a:pt x="7425" y="5139"/>
                    <a:pt x="7247" y="4606"/>
                  </a:cubicBezTo>
                  <a:cubicBezTo>
                    <a:pt x="7104" y="4155"/>
                    <a:pt x="6950" y="3716"/>
                    <a:pt x="6760" y="3277"/>
                  </a:cubicBezTo>
                  <a:cubicBezTo>
                    <a:pt x="6428" y="2447"/>
                    <a:pt x="6001" y="1641"/>
                    <a:pt x="5385" y="988"/>
                  </a:cubicBezTo>
                  <a:cubicBezTo>
                    <a:pt x="4832" y="425"/>
                    <a:pt x="4312" y="0"/>
                    <a:pt x="3508" y="0"/>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2832;p72">
              <a:extLst>
                <a:ext uri="{FF2B5EF4-FFF2-40B4-BE49-F238E27FC236}">
                  <a16:creationId xmlns:a16="http://schemas.microsoft.com/office/drawing/2014/main" id="{F92ABF46-7468-1F17-A60E-7DE0B6972A69}"/>
                </a:ext>
              </a:extLst>
            </p:cNvPr>
            <p:cNvSpPr/>
            <p:nvPr/>
          </p:nvSpPr>
          <p:spPr>
            <a:xfrm>
              <a:off x="4204800" y="2868575"/>
              <a:ext cx="264200" cy="586700"/>
            </a:xfrm>
            <a:custGeom>
              <a:avLst/>
              <a:gdLst/>
              <a:ahLst/>
              <a:cxnLst/>
              <a:rect l="l" t="t" r="r" b="b"/>
              <a:pathLst>
                <a:path w="10568" h="23468" extrusionOk="0">
                  <a:moveTo>
                    <a:pt x="2647" y="1"/>
                  </a:moveTo>
                  <a:cubicBezTo>
                    <a:pt x="1762" y="1"/>
                    <a:pt x="957" y="782"/>
                    <a:pt x="569" y="1526"/>
                  </a:cubicBezTo>
                  <a:cubicBezTo>
                    <a:pt x="439" y="1573"/>
                    <a:pt x="451" y="1751"/>
                    <a:pt x="392" y="1858"/>
                  </a:cubicBezTo>
                  <a:cubicBezTo>
                    <a:pt x="297" y="2143"/>
                    <a:pt x="225" y="2439"/>
                    <a:pt x="178" y="2736"/>
                  </a:cubicBezTo>
                  <a:cubicBezTo>
                    <a:pt x="0" y="3744"/>
                    <a:pt x="12" y="4776"/>
                    <a:pt x="71" y="5796"/>
                  </a:cubicBezTo>
                  <a:cubicBezTo>
                    <a:pt x="214" y="8678"/>
                    <a:pt x="996" y="11465"/>
                    <a:pt x="1696" y="14240"/>
                  </a:cubicBezTo>
                  <a:cubicBezTo>
                    <a:pt x="2076" y="15735"/>
                    <a:pt x="2586" y="17193"/>
                    <a:pt x="3214" y="18593"/>
                  </a:cubicBezTo>
                  <a:cubicBezTo>
                    <a:pt x="4033" y="20467"/>
                    <a:pt x="4827" y="23124"/>
                    <a:pt x="7152" y="23468"/>
                  </a:cubicBezTo>
                  <a:cubicBezTo>
                    <a:pt x="7160" y="23468"/>
                    <a:pt x="7168" y="23468"/>
                    <a:pt x="7176" y="23468"/>
                  </a:cubicBezTo>
                  <a:cubicBezTo>
                    <a:pt x="8400" y="23468"/>
                    <a:pt x="9480" y="22571"/>
                    <a:pt x="9963" y="21487"/>
                  </a:cubicBezTo>
                  <a:cubicBezTo>
                    <a:pt x="10568" y="19969"/>
                    <a:pt x="10283" y="18285"/>
                    <a:pt x="9939" y="16755"/>
                  </a:cubicBezTo>
                  <a:cubicBezTo>
                    <a:pt x="9714" y="15782"/>
                    <a:pt x="9275" y="14881"/>
                    <a:pt x="8967" y="13932"/>
                  </a:cubicBezTo>
                  <a:cubicBezTo>
                    <a:pt x="8468" y="12520"/>
                    <a:pt x="8053" y="11073"/>
                    <a:pt x="7531" y="9674"/>
                  </a:cubicBezTo>
                  <a:cubicBezTo>
                    <a:pt x="6666" y="7337"/>
                    <a:pt x="5776" y="5013"/>
                    <a:pt x="4839" y="2700"/>
                  </a:cubicBezTo>
                  <a:cubicBezTo>
                    <a:pt x="4424" y="1727"/>
                    <a:pt x="4104" y="447"/>
                    <a:pt x="3001" y="43"/>
                  </a:cubicBezTo>
                  <a:cubicBezTo>
                    <a:pt x="2882" y="14"/>
                    <a:pt x="2764" y="1"/>
                    <a:pt x="2647"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2833;p72">
              <a:extLst>
                <a:ext uri="{FF2B5EF4-FFF2-40B4-BE49-F238E27FC236}">
                  <a16:creationId xmlns:a16="http://schemas.microsoft.com/office/drawing/2014/main" id="{BE565DD2-BEF7-40EC-9AE2-420AE5B10545}"/>
                </a:ext>
              </a:extLst>
            </p:cNvPr>
            <p:cNvSpPr/>
            <p:nvPr/>
          </p:nvSpPr>
          <p:spPr>
            <a:xfrm>
              <a:off x="4199150" y="2923025"/>
              <a:ext cx="105025" cy="443175"/>
            </a:xfrm>
            <a:custGeom>
              <a:avLst/>
              <a:gdLst/>
              <a:ahLst/>
              <a:cxnLst/>
              <a:rect l="l" t="t" r="r" b="b"/>
              <a:pathLst>
                <a:path w="4201" h="17727" extrusionOk="0">
                  <a:moveTo>
                    <a:pt x="475" y="0"/>
                  </a:moveTo>
                  <a:cubicBezTo>
                    <a:pt x="428" y="0"/>
                    <a:pt x="392" y="36"/>
                    <a:pt x="392" y="83"/>
                  </a:cubicBezTo>
                  <a:cubicBezTo>
                    <a:pt x="357" y="486"/>
                    <a:pt x="285" y="890"/>
                    <a:pt x="250" y="1293"/>
                  </a:cubicBezTo>
                  <a:cubicBezTo>
                    <a:pt x="1" y="3558"/>
                    <a:pt x="368" y="5835"/>
                    <a:pt x="819" y="8053"/>
                  </a:cubicBezTo>
                  <a:cubicBezTo>
                    <a:pt x="1116" y="9536"/>
                    <a:pt x="1460" y="11018"/>
                    <a:pt x="1922" y="12465"/>
                  </a:cubicBezTo>
                  <a:cubicBezTo>
                    <a:pt x="2242" y="13545"/>
                    <a:pt x="2610" y="14624"/>
                    <a:pt x="2990" y="15692"/>
                  </a:cubicBezTo>
                  <a:cubicBezTo>
                    <a:pt x="3262" y="16368"/>
                    <a:pt x="3488" y="17079"/>
                    <a:pt x="3927" y="17672"/>
                  </a:cubicBezTo>
                  <a:cubicBezTo>
                    <a:pt x="3959" y="17711"/>
                    <a:pt x="3995" y="17727"/>
                    <a:pt x="4030" y="17727"/>
                  </a:cubicBezTo>
                  <a:cubicBezTo>
                    <a:pt x="4123" y="17727"/>
                    <a:pt x="4200" y="17613"/>
                    <a:pt x="4140" y="17518"/>
                  </a:cubicBezTo>
                  <a:cubicBezTo>
                    <a:pt x="4010" y="17316"/>
                    <a:pt x="3891" y="17103"/>
                    <a:pt x="3784" y="16889"/>
                  </a:cubicBezTo>
                  <a:cubicBezTo>
                    <a:pt x="3417" y="16035"/>
                    <a:pt x="3132" y="15134"/>
                    <a:pt x="2835" y="14245"/>
                  </a:cubicBezTo>
                  <a:cubicBezTo>
                    <a:pt x="2598" y="13580"/>
                    <a:pt x="2420" y="12892"/>
                    <a:pt x="2207" y="12216"/>
                  </a:cubicBezTo>
                  <a:cubicBezTo>
                    <a:pt x="1768" y="10769"/>
                    <a:pt x="1436" y="9287"/>
                    <a:pt x="1128" y="7816"/>
                  </a:cubicBezTo>
                  <a:cubicBezTo>
                    <a:pt x="665" y="5752"/>
                    <a:pt x="333" y="3653"/>
                    <a:pt x="451" y="1542"/>
                  </a:cubicBezTo>
                  <a:cubicBezTo>
                    <a:pt x="475" y="1068"/>
                    <a:pt x="546" y="581"/>
                    <a:pt x="558" y="95"/>
                  </a:cubicBezTo>
                  <a:cubicBezTo>
                    <a:pt x="558" y="48"/>
                    <a:pt x="523" y="0"/>
                    <a:pt x="475" y="0"/>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2834;p72">
              <a:extLst>
                <a:ext uri="{FF2B5EF4-FFF2-40B4-BE49-F238E27FC236}">
                  <a16:creationId xmlns:a16="http://schemas.microsoft.com/office/drawing/2014/main" id="{6E67327A-8EE9-D91A-31AD-1DCE0D11AD52}"/>
                </a:ext>
              </a:extLst>
            </p:cNvPr>
            <p:cNvSpPr/>
            <p:nvPr/>
          </p:nvSpPr>
          <p:spPr>
            <a:xfrm>
              <a:off x="4316375" y="2921050"/>
              <a:ext cx="151750" cy="426300"/>
            </a:xfrm>
            <a:custGeom>
              <a:avLst/>
              <a:gdLst/>
              <a:ahLst/>
              <a:cxnLst/>
              <a:rect l="l" t="t" r="r" b="b"/>
              <a:pathLst>
                <a:path w="6070" h="17052" extrusionOk="0">
                  <a:moveTo>
                    <a:pt x="81" y="0"/>
                  </a:moveTo>
                  <a:cubicBezTo>
                    <a:pt x="40" y="0"/>
                    <a:pt x="0" y="37"/>
                    <a:pt x="9" y="79"/>
                  </a:cubicBezTo>
                  <a:cubicBezTo>
                    <a:pt x="32" y="221"/>
                    <a:pt x="92" y="364"/>
                    <a:pt x="127" y="506"/>
                  </a:cubicBezTo>
                  <a:cubicBezTo>
                    <a:pt x="222" y="779"/>
                    <a:pt x="293" y="1028"/>
                    <a:pt x="376" y="1301"/>
                  </a:cubicBezTo>
                  <a:cubicBezTo>
                    <a:pt x="696" y="2416"/>
                    <a:pt x="1088" y="3507"/>
                    <a:pt x="1503" y="4586"/>
                  </a:cubicBezTo>
                  <a:cubicBezTo>
                    <a:pt x="1693" y="5108"/>
                    <a:pt x="1882" y="5642"/>
                    <a:pt x="2096" y="6164"/>
                  </a:cubicBezTo>
                  <a:cubicBezTo>
                    <a:pt x="2298" y="6674"/>
                    <a:pt x="2511" y="7172"/>
                    <a:pt x="2701" y="7682"/>
                  </a:cubicBezTo>
                  <a:cubicBezTo>
                    <a:pt x="3104" y="8702"/>
                    <a:pt x="3472" y="9734"/>
                    <a:pt x="3851" y="10754"/>
                  </a:cubicBezTo>
                  <a:cubicBezTo>
                    <a:pt x="4349" y="12129"/>
                    <a:pt x="4871" y="13493"/>
                    <a:pt x="5310" y="14893"/>
                  </a:cubicBezTo>
                  <a:cubicBezTo>
                    <a:pt x="5452" y="15355"/>
                    <a:pt x="5547" y="15818"/>
                    <a:pt x="5630" y="16292"/>
                  </a:cubicBezTo>
                  <a:cubicBezTo>
                    <a:pt x="5654" y="16470"/>
                    <a:pt x="5690" y="16648"/>
                    <a:pt x="5690" y="16826"/>
                  </a:cubicBezTo>
                  <a:cubicBezTo>
                    <a:pt x="5690" y="16933"/>
                    <a:pt x="5761" y="17040"/>
                    <a:pt x="5879" y="17051"/>
                  </a:cubicBezTo>
                  <a:cubicBezTo>
                    <a:pt x="5974" y="17051"/>
                    <a:pt x="6069" y="16968"/>
                    <a:pt x="6069" y="16862"/>
                  </a:cubicBezTo>
                  <a:cubicBezTo>
                    <a:pt x="6069" y="16684"/>
                    <a:pt x="6057" y="16506"/>
                    <a:pt x="6045" y="16340"/>
                  </a:cubicBezTo>
                  <a:cubicBezTo>
                    <a:pt x="6022" y="15972"/>
                    <a:pt x="5962" y="15604"/>
                    <a:pt x="5891" y="15237"/>
                  </a:cubicBezTo>
                  <a:cubicBezTo>
                    <a:pt x="5476" y="13541"/>
                    <a:pt x="4812" y="11916"/>
                    <a:pt x="4195" y="10291"/>
                  </a:cubicBezTo>
                  <a:cubicBezTo>
                    <a:pt x="3792" y="9247"/>
                    <a:pt x="3401" y="8215"/>
                    <a:pt x="2974" y="7184"/>
                  </a:cubicBezTo>
                  <a:cubicBezTo>
                    <a:pt x="2689" y="6496"/>
                    <a:pt x="2381" y="5820"/>
                    <a:pt x="2120" y="5120"/>
                  </a:cubicBezTo>
                  <a:cubicBezTo>
                    <a:pt x="1598" y="3780"/>
                    <a:pt x="1088" y="2416"/>
                    <a:pt x="602" y="1052"/>
                  </a:cubicBezTo>
                  <a:cubicBezTo>
                    <a:pt x="542" y="874"/>
                    <a:pt x="471" y="696"/>
                    <a:pt x="400" y="518"/>
                  </a:cubicBezTo>
                  <a:cubicBezTo>
                    <a:pt x="317" y="352"/>
                    <a:pt x="258" y="150"/>
                    <a:pt x="127" y="20"/>
                  </a:cubicBezTo>
                  <a:cubicBezTo>
                    <a:pt x="114" y="6"/>
                    <a:pt x="97" y="0"/>
                    <a:pt x="81" y="0"/>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2835;p72">
              <a:extLst>
                <a:ext uri="{FF2B5EF4-FFF2-40B4-BE49-F238E27FC236}">
                  <a16:creationId xmlns:a16="http://schemas.microsoft.com/office/drawing/2014/main" id="{D96D7226-60F1-C55D-AE42-3E01F2C75C09}"/>
                </a:ext>
              </a:extLst>
            </p:cNvPr>
            <p:cNvSpPr/>
            <p:nvPr/>
          </p:nvSpPr>
          <p:spPr>
            <a:xfrm>
              <a:off x="4222550" y="2982175"/>
              <a:ext cx="9100" cy="37250"/>
            </a:xfrm>
            <a:custGeom>
              <a:avLst/>
              <a:gdLst/>
              <a:ahLst/>
              <a:cxnLst/>
              <a:rect l="l" t="t" r="r" b="b"/>
              <a:pathLst>
                <a:path w="364" h="1490" extrusionOk="0">
                  <a:moveTo>
                    <a:pt x="212" y="1"/>
                  </a:moveTo>
                  <a:cubicBezTo>
                    <a:pt x="1" y="1"/>
                    <a:pt x="144" y="1266"/>
                    <a:pt x="144" y="1394"/>
                  </a:cubicBezTo>
                  <a:cubicBezTo>
                    <a:pt x="150" y="1459"/>
                    <a:pt x="197" y="1490"/>
                    <a:pt x="246" y="1490"/>
                  </a:cubicBezTo>
                  <a:cubicBezTo>
                    <a:pt x="304" y="1490"/>
                    <a:pt x="364" y="1447"/>
                    <a:pt x="358" y="1370"/>
                  </a:cubicBezTo>
                  <a:cubicBezTo>
                    <a:pt x="298" y="931"/>
                    <a:pt x="322" y="493"/>
                    <a:pt x="298" y="54"/>
                  </a:cubicBezTo>
                  <a:cubicBezTo>
                    <a:pt x="264" y="17"/>
                    <a:pt x="236" y="1"/>
                    <a:pt x="212"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2836;p72">
              <a:extLst>
                <a:ext uri="{FF2B5EF4-FFF2-40B4-BE49-F238E27FC236}">
                  <a16:creationId xmlns:a16="http://schemas.microsoft.com/office/drawing/2014/main" id="{534FA7E3-6A79-D19F-0229-4D8BCE34DA83}"/>
                </a:ext>
              </a:extLst>
            </p:cNvPr>
            <p:cNvSpPr/>
            <p:nvPr/>
          </p:nvSpPr>
          <p:spPr>
            <a:xfrm>
              <a:off x="4247550" y="2972750"/>
              <a:ext cx="11975" cy="48825"/>
            </a:xfrm>
            <a:custGeom>
              <a:avLst/>
              <a:gdLst/>
              <a:ahLst/>
              <a:cxnLst/>
              <a:rect l="l" t="t" r="r" b="b"/>
              <a:pathLst>
                <a:path w="479" h="1953" extrusionOk="0">
                  <a:moveTo>
                    <a:pt x="206" y="0"/>
                  </a:moveTo>
                  <a:cubicBezTo>
                    <a:pt x="1" y="0"/>
                    <a:pt x="271" y="1669"/>
                    <a:pt x="271" y="1866"/>
                  </a:cubicBezTo>
                  <a:cubicBezTo>
                    <a:pt x="276" y="1925"/>
                    <a:pt x="321" y="1953"/>
                    <a:pt x="367" y="1953"/>
                  </a:cubicBezTo>
                  <a:cubicBezTo>
                    <a:pt x="422" y="1953"/>
                    <a:pt x="479" y="1913"/>
                    <a:pt x="472" y="1842"/>
                  </a:cubicBezTo>
                  <a:cubicBezTo>
                    <a:pt x="437" y="1522"/>
                    <a:pt x="401" y="1202"/>
                    <a:pt x="378" y="870"/>
                  </a:cubicBezTo>
                  <a:cubicBezTo>
                    <a:pt x="331" y="717"/>
                    <a:pt x="400" y="4"/>
                    <a:pt x="228" y="4"/>
                  </a:cubicBezTo>
                  <a:cubicBezTo>
                    <a:pt x="226" y="4"/>
                    <a:pt x="225" y="4"/>
                    <a:pt x="223" y="4"/>
                  </a:cubicBezTo>
                  <a:cubicBezTo>
                    <a:pt x="217" y="1"/>
                    <a:pt x="211" y="0"/>
                    <a:pt x="206" y="0"/>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2837;p72">
              <a:extLst>
                <a:ext uri="{FF2B5EF4-FFF2-40B4-BE49-F238E27FC236}">
                  <a16:creationId xmlns:a16="http://schemas.microsoft.com/office/drawing/2014/main" id="{7E70FCF2-B35D-3E1E-2F36-8FE1DB0A2822}"/>
                </a:ext>
              </a:extLst>
            </p:cNvPr>
            <p:cNvSpPr/>
            <p:nvPr/>
          </p:nvSpPr>
          <p:spPr>
            <a:xfrm>
              <a:off x="4266175" y="2959125"/>
              <a:ext cx="23150" cy="55475"/>
            </a:xfrm>
            <a:custGeom>
              <a:avLst/>
              <a:gdLst/>
              <a:ahLst/>
              <a:cxnLst/>
              <a:rect l="l" t="t" r="r" b="b"/>
              <a:pathLst>
                <a:path w="926" h="2219" extrusionOk="0">
                  <a:moveTo>
                    <a:pt x="300" y="1"/>
                  </a:moveTo>
                  <a:cubicBezTo>
                    <a:pt x="1" y="1"/>
                    <a:pt x="571" y="1905"/>
                    <a:pt x="629" y="2114"/>
                  </a:cubicBezTo>
                  <a:cubicBezTo>
                    <a:pt x="647" y="2182"/>
                    <a:pt x="711" y="2218"/>
                    <a:pt x="777" y="2218"/>
                  </a:cubicBezTo>
                  <a:cubicBezTo>
                    <a:pt x="836" y="2218"/>
                    <a:pt x="897" y="2188"/>
                    <a:pt x="925" y="2126"/>
                  </a:cubicBezTo>
                  <a:cubicBezTo>
                    <a:pt x="902" y="1758"/>
                    <a:pt x="724" y="1379"/>
                    <a:pt x="641" y="1011"/>
                  </a:cubicBezTo>
                  <a:cubicBezTo>
                    <a:pt x="548" y="838"/>
                    <a:pt x="490" y="1"/>
                    <a:pt x="333" y="1"/>
                  </a:cubicBezTo>
                  <a:cubicBezTo>
                    <a:pt x="329" y="1"/>
                    <a:pt x="325" y="2"/>
                    <a:pt x="320" y="3"/>
                  </a:cubicBezTo>
                  <a:cubicBezTo>
                    <a:pt x="313" y="1"/>
                    <a:pt x="307" y="1"/>
                    <a:pt x="300"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2838;p72">
              <a:extLst>
                <a:ext uri="{FF2B5EF4-FFF2-40B4-BE49-F238E27FC236}">
                  <a16:creationId xmlns:a16="http://schemas.microsoft.com/office/drawing/2014/main" id="{8BEFAED3-5E48-D3D0-73BC-1D5D7389E097}"/>
                </a:ext>
              </a:extLst>
            </p:cNvPr>
            <p:cNvSpPr/>
            <p:nvPr/>
          </p:nvSpPr>
          <p:spPr>
            <a:xfrm>
              <a:off x="4282475" y="2944350"/>
              <a:ext cx="32925" cy="57975"/>
            </a:xfrm>
            <a:custGeom>
              <a:avLst/>
              <a:gdLst/>
              <a:ahLst/>
              <a:cxnLst/>
              <a:rect l="l" t="t" r="r" b="b"/>
              <a:pathLst>
                <a:path w="1317" h="2319" extrusionOk="0">
                  <a:moveTo>
                    <a:pt x="171" y="1"/>
                  </a:moveTo>
                  <a:cubicBezTo>
                    <a:pt x="161" y="1"/>
                    <a:pt x="152" y="5"/>
                    <a:pt x="143" y="13"/>
                  </a:cubicBezTo>
                  <a:cubicBezTo>
                    <a:pt x="1" y="132"/>
                    <a:pt x="238" y="440"/>
                    <a:pt x="250" y="594"/>
                  </a:cubicBezTo>
                  <a:cubicBezTo>
                    <a:pt x="463" y="1163"/>
                    <a:pt x="570" y="1828"/>
                    <a:pt x="914" y="2314"/>
                  </a:cubicBezTo>
                  <a:cubicBezTo>
                    <a:pt x="937" y="2317"/>
                    <a:pt x="957" y="2318"/>
                    <a:pt x="976" y="2318"/>
                  </a:cubicBezTo>
                  <a:cubicBezTo>
                    <a:pt x="1316" y="2318"/>
                    <a:pt x="994" y="1829"/>
                    <a:pt x="938" y="1638"/>
                  </a:cubicBezTo>
                  <a:cubicBezTo>
                    <a:pt x="814" y="1446"/>
                    <a:pt x="368" y="1"/>
                    <a:pt x="171"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2839;p72">
              <a:extLst>
                <a:ext uri="{FF2B5EF4-FFF2-40B4-BE49-F238E27FC236}">
                  <a16:creationId xmlns:a16="http://schemas.microsoft.com/office/drawing/2014/main" id="{45A5C1BC-1E7F-B48F-34EF-B2A8D6A263CE}"/>
                </a:ext>
              </a:extLst>
            </p:cNvPr>
            <p:cNvSpPr/>
            <p:nvPr/>
          </p:nvSpPr>
          <p:spPr>
            <a:xfrm>
              <a:off x="4299975" y="2935000"/>
              <a:ext cx="20225" cy="38275"/>
            </a:xfrm>
            <a:custGeom>
              <a:avLst/>
              <a:gdLst/>
              <a:ahLst/>
              <a:cxnLst/>
              <a:rect l="l" t="t" r="r" b="b"/>
              <a:pathLst>
                <a:path w="809" h="1531" extrusionOk="0">
                  <a:moveTo>
                    <a:pt x="145" y="0"/>
                  </a:moveTo>
                  <a:cubicBezTo>
                    <a:pt x="73" y="0"/>
                    <a:pt x="0" y="70"/>
                    <a:pt x="24" y="150"/>
                  </a:cubicBezTo>
                  <a:cubicBezTo>
                    <a:pt x="190" y="565"/>
                    <a:pt x="332" y="1016"/>
                    <a:pt x="487" y="1431"/>
                  </a:cubicBezTo>
                  <a:cubicBezTo>
                    <a:pt x="513" y="1501"/>
                    <a:pt x="567" y="1530"/>
                    <a:pt x="621" y="1530"/>
                  </a:cubicBezTo>
                  <a:cubicBezTo>
                    <a:pt x="714" y="1530"/>
                    <a:pt x="809" y="1444"/>
                    <a:pt x="771" y="1324"/>
                  </a:cubicBezTo>
                  <a:cubicBezTo>
                    <a:pt x="605" y="897"/>
                    <a:pt x="451" y="458"/>
                    <a:pt x="238" y="55"/>
                  </a:cubicBezTo>
                  <a:cubicBezTo>
                    <a:pt x="214" y="16"/>
                    <a:pt x="180" y="0"/>
                    <a:pt x="145" y="0"/>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2840;p72">
              <a:extLst>
                <a:ext uri="{FF2B5EF4-FFF2-40B4-BE49-F238E27FC236}">
                  <a16:creationId xmlns:a16="http://schemas.microsoft.com/office/drawing/2014/main" id="{3FFDF3BF-9C2B-8FC5-7B37-602B92419504}"/>
                </a:ext>
              </a:extLst>
            </p:cNvPr>
            <p:cNvSpPr/>
            <p:nvPr/>
          </p:nvSpPr>
          <p:spPr>
            <a:xfrm>
              <a:off x="4404050" y="3315750"/>
              <a:ext cx="71175" cy="134775"/>
            </a:xfrm>
            <a:custGeom>
              <a:avLst/>
              <a:gdLst/>
              <a:ahLst/>
              <a:cxnLst/>
              <a:rect l="l" t="t" r="r" b="b"/>
              <a:pathLst>
                <a:path w="2847" h="5391" extrusionOk="0">
                  <a:moveTo>
                    <a:pt x="2363" y="1"/>
                  </a:moveTo>
                  <a:cubicBezTo>
                    <a:pt x="2350" y="1"/>
                    <a:pt x="2338" y="3"/>
                    <a:pt x="2325" y="6"/>
                  </a:cubicBezTo>
                  <a:cubicBezTo>
                    <a:pt x="2147" y="54"/>
                    <a:pt x="2242" y="255"/>
                    <a:pt x="2254" y="386"/>
                  </a:cubicBezTo>
                  <a:cubicBezTo>
                    <a:pt x="2610" y="2106"/>
                    <a:pt x="2028" y="4217"/>
                    <a:pt x="380" y="5059"/>
                  </a:cubicBezTo>
                  <a:cubicBezTo>
                    <a:pt x="238" y="5106"/>
                    <a:pt x="0" y="5272"/>
                    <a:pt x="238" y="5391"/>
                  </a:cubicBezTo>
                  <a:cubicBezTo>
                    <a:pt x="1281" y="5166"/>
                    <a:pt x="2040" y="4157"/>
                    <a:pt x="2420" y="3209"/>
                  </a:cubicBezTo>
                  <a:cubicBezTo>
                    <a:pt x="2847" y="2212"/>
                    <a:pt x="2799" y="1133"/>
                    <a:pt x="2515" y="113"/>
                  </a:cubicBezTo>
                  <a:cubicBezTo>
                    <a:pt x="2495" y="53"/>
                    <a:pt x="2432" y="1"/>
                    <a:pt x="2363"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2841;p72">
              <a:extLst>
                <a:ext uri="{FF2B5EF4-FFF2-40B4-BE49-F238E27FC236}">
                  <a16:creationId xmlns:a16="http://schemas.microsoft.com/office/drawing/2014/main" id="{9BC8469C-EBEB-AB8F-D2D5-E9D5FD80AC30}"/>
                </a:ext>
              </a:extLst>
            </p:cNvPr>
            <p:cNvSpPr/>
            <p:nvPr/>
          </p:nvSpPr>
          <p:spPr>
            <a:xfrm>
              <a:off x="4211025" y="2753850"/>
              <a:ext cx="125725" cy="249125"/>
            </a:xfrm>
            <a:custGeom>
              <a:avLst/>
              <a:gdLst/>
              <a:ahLst/>
              <a:cxnLst/>
              <a:rect l="l" t="t" r="r" b="b"/>
              <a:pathLst>
                <a:path w="5029" h="9965" extrusionOk="0">
                  <a:moveTo>
                    <a:pt x="4112" y="1"/>
                  </a:moveTo>
                  <a:cubicBezTo>
                    <a:pt x="3999" y="1"/>
                    <a:pt x="3893" y="43"/>
                    <a:pt x="3796" y="102"/>
                  </a:cubicBezTo>
                  <a:cubicBezTo>
                    <a:pt x="3511" y="256"/>
                    <a:pt x="3238" y="469"/>
                    <a:pt x="3001" y="706"/>
                  </a:cubicBezTo>
                  <a:cubicBezTo>
                    <a:pt x="2586" y="1086"/>
                    <a:pt x="2277" y="1560"/>
                    <a:pt x="2005" y="2059"/>
                  </a:cubicBezTo>
                  <a:cubicBezTo>
                    <a:pt x="1661" y="2640"/>
                    <a:pt x="1376" y="3268"/>
                    <a:pt x="1151" y="3909"/>
                  </a:cubicBezTo>
                  <a:cubicBezTo>
                    <a:pt x="676" y="5190"/>
                    <a:pt x="71" y="6471"/>
                    <a:pt x="12" y="7858"/>
                  </a:cubicBezTo>
                  <a:cubicBezTo>
                    <a:pt x="0" y="8262"/>
                    <a:pt x="12" y="8665"/>
                    <a:pt x="143" y="9044"/>
                  </a:cubicBezTo>
                  <a:cubicBezTo>
                    <a:pt x="297" y="9448"/>
                    <a:pt x="605" y="9851"/>
                    <a:pt x="1056" y="9946"/>
                  </a:cubicBezTo>
                  <a:cubicBezTo>
                    <a:pt x="1124" y="9958"/>
                    <a:pt x="1191" y="9964"/>
                    <a:pt x="1258" y="9964"/>
                  </a:cubicBezTo>
                  <a:cubicBezTo>
                    <a:pt x="1760" y="9964"/>
                    <a:pt x="2221" y="9633"/>
                    <a:pt x="2598" y="9329"/>
                  </a:cubicBezTo>
                  <a:cubicBezTo>
                    <a:pt x="3238" y="8760"/>
                    <a:pt x="3736" y="8013"/>
                    <a:pt x="4045" y="7218"/>
                  </a:cubicBezTo>
                  <a:cubicBezTo>
                    <a:pt x="4306" y="6589"/>
                    <a:pt x="4531" y="5949"/>
                    <a:pt x="4661" y="5285"/>
                  </a:cubicBezTo>
                  <a:cubicBezTo>
                    <a:pt x="4768" y="4763"/>
                    <a:pt x="4839" y="4253"/>
                    <a:pt x="4875" y="3731"/>
                  </a:cubicBezTo>
                  <a:cubicBezTo>
                    <a:pt x="4946" y="3423"/>
                    <a:pt x="4993" y="3102"/>
                    <a:pt x="5005" y="2782"/>
                  </a:cubicBezTo>
                  <a:cubicBezTo>
                    <a:pt x="5029" y="2284"/>
                    <a:pt x="4982" y="1774"/>
                    <a:pt x="4922" y="1264"/>
                  </a:cubicBezTo>
                  <a:cubicBezTo>
                    <a:pt x="4851" y="790"/>
                    <a:pt x="4768" y="78"/>
                    <a:pt x="4187" y="7"/>
                  </a:cubicBezTo>
                  <a:cubicBezTo>
                    <a:pt x="4162" y="3"/>
                    <a:pt x="4137" y="1"/>
                    <a:pt x="4112" y="1"/>
                  </a:cubicBezTo>
                  <a:close/>
                </a:path>
              </a:pathLst>
            </a:custGeom>
            <a:solidFill>
              <a:srgbClr val="F79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2842;p72">
              <a:extLst>
                <a:ext uri="{FF2B5EF4-FFF2-40B4-BE49-F238E27FC236}">
                  <a16:creationId xmlns:a16="http://schemas.microsoft.com/office/drawing/2014/main" id="{FE0D4478-9614-3CBB-5EA1-C1E71D6C280C}"/>
                </a:ext>
              </a:extLst>
            </p:cNvPr>
            <p:cNvSpPr/>
            <p:nvPr/>
          </p:nvSpPr>
          <p:spPr>
            <a:xfrm>
              <a:off x="4248975" y="2821275"/>
              <a:ext cx="64325" cy="130350"/>
            </a:xfrm>
            <a:custGeom>
              <a:avLst/>
              <a:gdLst/>
              <a:ahLst/>
              <a:cxnLst/>
              <a:rect l="l" t="t" r="r" b="b"/>
              <a:pathLst>
                <a:path w="2573" h="5214" extrusionOk="0">
                  <a:moveTo>
                    <a:pt x="2474" y="0"/>
                  </a:moveTo>
                  <a:cubicBezTo>
                    <a:pt x="2468" y="0"/>
                    <a:pt x="2462" y="1"/>
                    <a:pt x="2455" y="2"/>
                  </a:cubicBezTo>
                  <a:cubicBezTo>
                    <a:pt x="2325" y="38"/>
                    <a:pt x="2396" y="216"/>
                    <a:pt x="2361" y="322"/>
                  </a:cubicBezTo>
                  <a:cubicBezTo>
                    <a:pt x="2183" y="1200"/>
                    <a:pt x="1815" y="2054"/>
                    <a:pt x="1269" y="2766"/>
                  </a:cubicBezTo>
                  <a:cubicBezTo>
                    <a:pt x="925" y="3204"/>
                    <a:pt x="605" y="3667"/>
                    <a:pt x="427" y="4201"/>
                  </a:cubicBezTo>
                  <a:cubicBezTo>
                    <a:pt x="404" y="4379"/>
                    <a:pt x="0" y="5161"/>
                    <a:pt x="249" y="5209"/>
                  </a:cubicBezTo>
                  <a:cubicBezTo>
                    <a:pt x="264" y="5212"/>
                    <a:pt x="277" y="5214"/>
                    <a:pt x="289" y="5214"/>
                  </a:cubicBezTo>
                  <a:cubicBezTo>
                    <a:pt x="396" y="5214"/>
                    <a:pt x="418" y="5081"/>
                    <a:pt x="439" y="4995"/>
                  </a:cubicBezTo>
                  <a:cubicBezTo>
                    <a:pt x="570" y="4639"/>
                    <a:pt x="700" y="4284"/>
                    <a:pt x="854" y="3940"/>
                  </a:cubicBezTo>
                  <a:cubicBezTo>
                    <a:pt x="1186" y="3264"/>
                    <a:pt x="1744" y="2718"/>
                    <a:pt x="2040" y="2030"/>
                  </a:cubicBezTo>
                  <a:cubicBezTo>
                    <a:pt x="2301" y="1413"/>
                    <a:pt x="2527" y="761"/>
                    <a:pt x="2562" y="97"/>
                  </a:cubicBezTo>
                  <a:cubicBezTo>
                    <a:pt x="2573" y="44"/>
                    <a:pt x="2526" y="0"/>
                    <a:pt x="247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2843;p72">
              <a:extLst>
                <a:ext uri="{FF2B5EF4-FFF2-40B4-BE49-F238E27FC236}">
                  <a16:creationId xmlns:a16="http://schemas.microsoft.com/office/drawing/2014/main" id="{AB1D8A98-A674-24BB-59B5-2F7192222FF4}"/>
                </a:ext>
              </a:extLst>
            </p:cNvPr>
            <p:cNvSpPr/>
            <p:nvPr/>
          </p:nvSpPr>
          <p:spPr>
            <a:xfrm>
              <a:off x="4251350" y="2877075"/>
              <a:ext cx="24925" cy="37550"/>
            </a:xfrm>
            <a:custGeom>
              <a:avLst/>
              <a:gdLst/>
              <a:ahLst/>
              <a:cxnLst/>
              <a:rect l="l" t="t" r="r" b="b"/>
              <a:pathLst>
                <a:path w="997" h="1502" extrusionOk="0">
                  <a:moveTo>
                    <a:pt x="763" y="0"/>
                  </a:moveTo>
                  <a:cubicBezTo>
                    <a:pt x="724" y="0"/>
                    <a:pt x="689" y="19"/>
                    <a:pt x="664" y="59"/>
                  </a:cubicBezTo>
                  <a:cubicBezTo>
                    <a:pt x="463" y="427"/>
                    <a:pt x="261" y="794"/>
                    <a:pt x="119" y="1186"/>
                  </a:cubicBezTo>
                  <a:cubicBezTo>
                    <a:pt x="95" y="1269"/>
                    <a:pt x="0" y="1376"/>
                    <a:pt x="60" y="1459"/>
                  </a:cubicBezTo>
                  <a:cubicBezTo>
                    <a:pt x="81" y="1489"/>
                    <a:pt x="111" y="1502"/>
                    <a:pt x="141" y="1502"/>
                  </a:cubicBezTo>
                  <a:cubicBezTo>
                    <a:pt x="192" y="1502"/>
                    <a:pt x="242" y="1464"/>
                    <a:pt x="249" y="1411"/>
                  </a:cubicBezTo>
                  <a:cubicBezTo>
                    <a:pt x="344" y="1198"/>
                    <a:pt x="451" y="984"/>
                    <a:pt x="558" y="771"/>
                  </a:cubicBezTo>
                  <a:cubicBezTo>
                    <a:pt x="593" y="605"/>
                    <a:pt x="996" y="107"/>
                    <a:pt x="819" y="12"/>
                  </a:cubicBezTo>
                  <a:cubicBezTo>
                    <a:pt x="800" y="4"/>
                    <a:pt x="781" y="0"/>
                    <a:pt x="76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2844;p72">
              <a:extLst>
                <a:ext uri="{FF2B5EF4-FFF2-40B4-BE49-F238E27FC236}">
                  <a16:creationId xmlns:a16="http://schemas.microsoft.com/office/drawing/2014/main" id="{8AA26980-1458-54C4-239A-5252EBB65646}"/>
                </a:ext>
              </a:extLst>
            </p:cNvPr>
            <p:cNvSpPr/>
            <p:nvPr/>
          </p:nvSpPr>
          <p:spPr>
            <a:xfrm>
              <a:off x="4267650" y="2901975"/>
              <a:ext cx="25" cy="25"/>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F79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2845;p72">
              <a:extLst>
                <a:ext uri="{FF2B5EF4-FFF2-40B4-BE49-F238E27FC236}">
                  <a16:creationId xmlns:a16="http://schemas.microsoft.com/office/drawing/2014/main" id="{153BA589-2EA3-EEAA-6406-FD44631CA2C0}"/>
                </a:ext>
              </a:extLst>
            </p:cNvPr>
            <p:cNvSpPr/>
            <p:nvPr/>
          </p:nvSpPr>
          <p:spPr>
            <a:xfrm>
              <a:off x="4267650" y="2901975"/>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79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2846;p72">
              <a:extLst>
                <a:ext uri="{FF2B5EF4-FFF2-40B4-BE49-F238E27FC236}">
                  <a16:creationId xmlns:a16="http://schemas.microsoft.com/office/drawing/2014/main" id="{2B6731C3-B4E2-E012-002D-B1846692D0B1}"/>
                </a:ext>
              </a:extLst>
            </p:cNvPr>
            <p:cNvSpPr/>
            <p:nvPr/>
          </p:nvSpPr>
          <p:spPr>
            <a:xfrm>
              <a:off x="4267650" y="2901975"/>
              <a:ext cx="25" cy="25"/>
            </a:xfrm>
            <a:custGeom>
              <a:avLst/>
              <a:gdLst/>
              <a:ahLst/>
              <a:cxnLst/>
              <a:rect l="l" t="t" r="r" b="b"/>
              <a:pathLst>
                <a:path w="1" h="1" extrusionOk="0">
                  <a:moveTo>
                    <a:pt x="1" y="0"/>
                  </a:moveTo>
                  <a:lnTo>
                    <a:pt x="1" y="0"/>
                  </a:lnTo>
                  <a:lnTo>
                    <a:pt x="1" y="0"/>
                  </a:lnTo>
                  <a:cubicBezTo>
                    <a:pt x="1" y="0"/>
                    <a:pt x="1" y="0"/>
                    <a:pt x="1" y="0"/>
                  </a:cubicBezTo>
                  <a:cubicBezTo>
                    <a:pt x="1" y="0"/>
                    <a:pt x="1" y="0"/>
                    <a:pt x="1" y="0"/>
                  </a:cubicBezTo>
                  <a:close/>
                </a:path>
              </a:pathLst>
            </a:custGeom>
            <a:solidFill>
              <a:srgbClr val="F79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2847;p72">
              <a:extLst>
                <a:ext uri="{FF2B5EF4-FFF2-40B4-BE49-F238E27FC236}">
                  <a16:creationId xmlns:a16="http://schemas.microsoft.com/office/drawing/2014/main" id="{95E497F6-9E3F-A319-EE1B-1AD8DE26E93E}"/>
                </a:ext>
              </a:extLst>
            </p:cNvPr>
            <p:cNvSpPr/>
            <p:nvPr/>
          </p:nvSpPr>
          <p:spPr>
            <a:xfrm>
              <a:off x="4267650" y="2901975"/>
              <a:ext cx="325" cy="25"/>
            </a:xfrm>
            <a:custGeom>
              <a:avLst/>
              <a:gdLst/>
              <a:ahLst/>
              <a:cxnLst/>
              <a:rect l="l" t="t" r="r" b="b"/>
              <a:pathLst>
                <a:path w="13" h="1" extrusionOk="0">
                  <a:moveTo>
                    <a:pt x="1" y="0"/>
                  </a:moveTo>
                  <a:lnTo>
                    <a:pt x="1" y="0"/>
                  </a:lnTo>
                  <a:lnTo>
                    <a:pt x="1" y="0"/>
                  </a:lnTo>
                  <a:cubicBezTo>
                    <a:pt x="1" y="0"/>
                    <a:pt x="1" y="0"/>
                    <a:pt x="1" y="0"/>
                  </a:cubicBezTo>
                  <a:cubicBezTo>
                    <a:pt x="1" y="0"/>
                    <a:pt x="12" y="0"/>
                    <a:pt x="12" y="0"/>
                  </a:cubicBezTo>
                  <a:cubicBezTo>
                    <a:pt x="12" y="0"/>
                    <a:pt x="12" y="0"/>
                    <a:pt x="1" y="0"/>
                  </a:cubicBezTo>
                  <a:cubicBezTo>
                    <a:pt x="1" y="0"/>
                    <a:pt x="1" y="0"/>
                    <a:pt x="1" y="0"/>
                  </a:cubicBezTo>
                  <a:cubicBezTo>
                    <a:pt x="1" y="0"/>
                    <a:pt x="1" y="0"/>
                    <a:pt x="1" y="0"/>
                  </a:cubicBezTo>
                  <a:lnTo>
                    <a:pt x="1" y="0"/>
                  </a:lnTo>
                  <a:cubicBezTo>
                    <a:pt x="1" y="0"/>
                    <a:pt x="1" y="0"/>
                    <a:pt x="1" y="0"/>
                  </a:cubicBezTo>
                  <a:close/>
                </a:path>
              </a:pathLst>
            </a:custGeom>
            <a:solidFill>
              <a:srgbClr val="F79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2848;p72">
              <a:extLst>
                <a:ext uri="{FF2B5EF4-FFF2-40B4-BE49-F238E27FC236}">
                  <a16:creationId xmlns:a16="http://schemas.microsoft.com/office/drawing/2014/main" id="{2A06C87F-0255-D3D4-10BB-A7B2337A7899}"/>
                </a:ext>
              </a:extLst>
            </p:cNvPr>
            <p:cNvSpPr/>
            <p:nvPr/>
          </p:nvSpPr>
          <p:spPr>
            <a:xfrm>
              <a:off x="4267650" y="2901975"/>
              <a:ext cx="25" cy="25"/>
            </a:xfrm>
            <a:custGeom>
              <a:avLst/>
              <a:gdLst/>
              <a:ahLst/>
              <a:cxnLst/>
              <a:rect l="l" t="t" r="r" b="b"/>
              <a:pathLst>
                <a:path w="1" h="1" extrusionOk="0">
                  <a:moveTo>
                    <a:pt x="1" y="0"/>
                  </a:moveTo>
                  <a:lnTo>
                    <a:pt x="1" y="0"/>
                  </a:lnTo>
                  <a:lnTo>
                    <a:pt x="1" y="0"/>
                  </a:lnTo>
                  <a:close/>
                </a:path>
              </a:pathLst>
            </a:custGeom>
            <a:solidFill>
              <a:srgbClr val="F79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2849;p72">
              <a:extLst>
                <a:ext uri="{FF2B5EF4-FFF2-40B4-BE49-F238E27FC236}">
                  <a16:creationId xmlns:a16="http://schemas.microsoft.com/office/drawing/2014/main" id="{5FA7B98F-C6F2-0AE0-00A7-B39A68D3FD60}"/>
                </a:ext>
              </a:extLst>
            </p:cNvPr>
            <p:cNvSpPr/>
            <p:nvPr/>
          </p:nvSpPr>
          <p:spPr>
            <a:xfrm>
              <a:off x="4267950" y="2901975"/>
              <a:ext cx="25" cy="25"/>
            </a:xfrm>
            <a:custGeom>
              <a:avLst/>
              <a:gdLst/>
              <a:ahLst/>
              <a:cxnLst/>
              <a:rect l="l" t="t" r="r" b="b"/>
              <a:pathLst>
                <a:path w="1" h="1" extrusionOk="0">
                  <a:moveTo>
                    <a:pt x="0" y="0"/>
                  </a:moveTo>
                  <a:lnTo>
                    <a:pt x="0" y="0"/>
                  </a:lnTo>
                  <a:lnTo>
                    <a:pt x="0" y="0"/>
                  </a:lnTo>
                  <a:lnTo>
                    <a:pt x="0" y="0"/>
                  </a:lnTo>
                  <a:cubicBezTo>
                    <a:pt x="0" y="0"/>
                    <a:pt x="0" y="0"/>
                    <a:pt x="0" y="0"/>
                  </a:cubicBezTo>
                  <a:close/>
                </a:path>
              </a:pathLst>
            </a:custGeom>
            <a:solidFill>
              <a:srgbClr val="F79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2850;p72">
              <a:extLst>
                <a:ext uri="{FF2B5EF4-FFF2-40B4-BE49-F238E27FC236}">
                  <a16:creationId xmlns:a16="http://schemas.microsoft.com/office/drawing/2014/main" id="{A5E33C0A-53D6-D33F-1941-D85E8FF40F3D}"/>
                </a:ext>
              </a:extLst>
            </p:cNvPr>
            <p:cNvSpPr/>
            <p:nvPr/>
          </p:nvSpPr>
          <p:spPr>
            <a:xfrm>
              <a:off x="3805975" y="2437325"/>
              <a:ext cx="557150" cy="502625"/>
            </a:xfrm>
            <a:custGeom>
              <a:avLst/>
              <a:gdLst/>
              <a:ahLst/>
              <a:cxnLst/>
              <a:rect l="l" t="t" r="r" b="b"/>
              <a:pathLst>
                <a:path w="22286" h="20105" extrusionOk="0">
                  <a:moveTo>
                    <a:pt x="13005" y="0"/>
                  </a:moveTo>
                  <a:cubicBezTo>
                    <a:pt x="12423" y="0"/>
                    <a:pt x="11828" y="78"/>
                    <a:pt x="11233" y="238"/>
                  </a:cubicBezTo>
                  <a:cubicBezTo>
                    <a:pt x="7959" y="973"/>
                    <a:pt x="5101" y="2824"/>
                    <a:pt x="4188" y="6228"/>
                  </a:cubicBezTo>
                  <a:cubicBezTo>
                    <a:pt x="3844" y="7722"/>
                    <a:pt x="3512" y="9252"/>
                    <a:pt x="3512" y="10794"/>
                  </a:cubicBezTo>
                  <a:cubicBezTo>
                    <a:pt x="3185" y="10703"/>
                    <a:pt x="2843" y="10649"/>
                    <a:pt x="2507" y="10649"/>
                  </a:cubicBezTo>
                  <a:cubicBezTo>
                    <a:pt x="2049" y="10649"/>
                    <a:pt x="1600" y="10749"/>
                    <a:pt x="1211" y="10995"/>
                  </a:cubicBezTo>
                  <a:cubicBezTo>
                    <a:pt x="1" y="11849"/>
                    <a:pt x="214" y="13676"/>
                    <a:pt x="1246" y="14589"/>
                  </a:cubicBezTo>
                  <a:cubicBezTo>
                    <a:pt x="2159" y="15265"/>
                    <a:pt x="3606" y="15716"/>
                    <a:pt x="4769" y="15834"/>
                  </a:cubicBezTo>
                  <a:cubicBezTo>
                    <a:pt x="4745" y="15763"/>
                    <a:pt x="4721" y="15680"/>
                    <a:pt x="4698" y="15609"/>
                  </a:cubicBezTo>
                  <a:cubicBezTo>
                    <a:pt x="4698" y="15597"/>
                    <a:pt x="4686" y="15574"/>
                    <a:pt x="4686" y="15562"/>
                  </a:cubicBezTo>
                  <a:cubicBezTo>
                    <a:pt x="4674" y="15526"/>
                    <a:pt x="4698" y="15479"/>
                    <a:pt x="4733" y="15467"/>
                  </a:cubicBezTo>
                  <a:cubicBezTo>
                    <a:pt x="4746" y="15458"/>
                    <a:pt x="4760" y="15454"/>
                    <a:pt x="4774" y="15454"/>
                  </a:cubicBezTo>
                  <a:cubicBezTo>
                    <a:pt x="4799" y="15454"/>
                    <a:pt x="4825" y="15468"/>
                    <a:pt x="4840" y="15490"/>
                  </a:cubicBezTo>
                  <a:cubicBezTo>
                    <a:pt x="4864" y="15526"/>
                    <a:pt x="4876" y="15574"/>
                    <a:pt x="4899" y="15621"/>
                  </a:cubicBezTo>
                  <a:cubicBezTo>
                    <a:pt x="4911" y="15657"/>
                    <a:pt x="4935" y="15704"/>
                    <a:pt x="4947" y="15751"/>
                  </a:cubicBezTo>
                  <a:cubicBezTo>
                    <a:pt x="4982" y="15858"/>
                    <a:pt x="5030" y="15953"/>
                    <a:pt x="5065" y="16060"/>
                  </a:cubicBezTo>
                  <a:cubicBezTo>
                    <a:pt x="5148" y="16250"/>
                    <a:pt x="5231" y="16439"/>
                    <a:pt x="5314" y="16629"/>
                  </a:cubicBezTo>
                  <a:cubicBezTo>
                    <a:pt x="5386" y="16783"/>
                    <a:pt x="5469" y="16937"/>
                    <a:pt x="5552" y="17080"/>
                  </a:cubicBezTo>
                  <a:cubicBezTo>
                    <a:pt x="5646" y="17246"/>
                    <a:pt x="5741" y="17400"/>
                    <a:pt x="5836" y="17554"/>
                  </a:cubicBezTo>
                  <a:cubicBezTo>
                    <a:pt x="5884" y="17637"/>
                    <a:pt x="5943" y="17732"/>
                    <a:pt x="6002" y="17815"/>
                  </a:cubicBezTo>
                  <a:cubicBezTo>
                    <a:pt x="6062" y="17898"/>
                    <a:pt x="6133" y="17981"/>
                    <a:pt x="6192" y="18064"/>
                  </a:cubicBezTo>
                  <a:cubicBezTo>
                    <a:pt x="6263" y="18147"/>
                    <a:pt x="6334" y="18230"/>
                    <a:pt x="6406" y="18301"/>
                  </a:cubicBezTo>
                  <a:cubicBezTo>
                    <a:pt x="6441" y="18337"/>
                    <a:pt x="6477" y="18373"/>
                    <a:pt x="6512" y="18408"/>
                  </a:cubicBezTo>
                  <a:cubicBezTo>
                    <a:pt x="6548" y="18444"/>
                    <a:pt x="6595" y="18491"/>
                    <a:pt x="6631" y="18527"/>
                  </a:cubicBezTo>
                  <a:cubicBezTo>
                    <a:pt x="6690" y="18574"/>
                    <a:pt x="6749" y="18622"/>
                    <a:pt x="6809" y="18681"/>
                  </a:cubicBezTo>
                  <a:cubicBezTo>
                    <a:pt x="6844" y="18705"/>
                    <a:pt x="6880" y="18728"/>
                    <a:pt x="6904" y="18752"/>
                  </a:cubicBezTo>
                  <a:cubicBezTo>
                    <a:pt x="6939" y="18776"/>
                    <a:pt x="6963" y="18800"/>
                    <a:pt x="6999" y="18811"/>
                  </a:cubicBezTo>
                  <a:cubicBezTo>
                    <a:pt x="7046" y="18847"/>
                    <a:pt x="7093" y="18883"/>
                    <a:pt x="7141" y="18918"/>
                  </a:cubicBezTo>
                  <a:cubicBezTo>
                    <a:pt x="7188" y="18942"/>
                    <a:pt x="7236" y="18977"/>
                    <a:pt x="7283" y="19001"/>
                  </a:cubicBezTo>
                  <a:cubicBezTo>
                    <a:pt x="7331" y="19025"/>
                    <a:pt x="7366" y="19060"/>
                    <a:pt x="7414" y="19084"/>
                  </a:cubicBezTo>
                  <a:cubicBezTo>
                    <a:pt x="7473" y="19108"/>
                    <a:pt x="7532" y="19144"/>
                    <a:pt x="7580" y="19179"/>
                  </a:cubicBezTo>
                  <a:cubicBezTo>
                    <a:pt x="7639" y="19203"/>
                    <a:pt x="7698" y="19227"/>
                    <a:pt x="7758" y="19262"/>
                  </a:cubicBezTo>
                  <a:cubicBezTo>
                    <a:pt x="7817" y="19286"/>
                    <a:pt x="7864" y="19310"/>
                    <a:pt x="7912" y="19321"/>
                  </a:cubicBezTo>
                  <a:cubicBezTo>
                    <a:pt x="7971" y="19345"/>
                    <a:pt x="8019" y="19369"/>
                    <a:pt x="8066" y="19393"/>
                  </a:cubicBezTo>
                  <a:cubicBezTo>
                    <a:pt x="8125" y="19416"/>
                    <a:pt x="8185" y="19428"/>
                    <a:pt x="8244" y="19452"/>
                  </a:cubicBezTo>
                  <a:cubicBezTo>
                    <a:pt x="8327" y="19476"/>
                    <a:pt x="8410" y="19511"/>
                    <a:pt x="8493" y="19535"/>
                  </a:cubicBezTo>
                  <a:cubicBezTo>
                    <a:pt x="8576" y="19559"/>
                    <a:pt x="8659" y="19582"/>
                    <a:pt x="8754" y="19606"/>
                  </a:cubicBezTo>
                  <a:cubicBezTo>
                    <a:pt x="8837" y="19630"/>
                    <a:pt x="8920" y="19654"/>
                    <a:pt x="9003" y="19677"/>
                  </a:cubicBezTo>
                  <a:cubicBezTo>
                    <a:pt x="9074" y="19689"/>
                    <a:pt x="9157" y="19713"/>
                    <a:pt x="9228" y="19725"/>
                  </a:cubicBezTo>
                  <a:cubicBezTo>
                    <a:pt x="9406" y="19760"/>
                    <a:pt x="9572" y="19784"/>
                    <a:pt x="9738" y="19820"/>
                  </a:cubicBezTo>
                  <a:cubicBezTo>
                    <a:pt x="9904" y="19843"/>
                    <a:pt x="10070" y="19867"/>
                    <a:pt x="10225" y="19891"/>
                  </a:cubicBezTo>
                  <a:cubicBezTo>
                    <a:pt x="10557" y="19938"/>
                    <a:pt x="10877" y="19974"/>
                    <a:pt x="11209" y="19997"/>
                  </a:cubicBezTo>
                  <a:cubicBezTo>
                    <a:pt x="11553" y="20033"/>
                    <a:pt x="11885" y="20057"/>
                    <a:pt x="12229" y="20080"/>
                  </a:cubicBezTo>
                  <a:cubicBezTo>
                    <a:pt x="12514" y="20092"/>
                    <a:pt x="12798" y="20104"/>
                    <a:pt x="13083" y="20104"/>
                  </a:cubicBezTo>
                  <a:lnTo>
                    <a:pt x="13356" y="20104"/>
                  </a:lnTo>
                  <a:cubicBezTo>
                    <a:pt x="13415" y="20104"/>
                    <a:pt x="13474" y="20092"/>
                    <a:pt x="13522" y="20092"/>
                  </a:cubicBezTo>
                  <a:cubicBezTo>
                    <a:pt x="13569" y="20092"/>
                    <a:pt x="13617" y="20080"/>
                    <a:pt x="13676" y="20080"/>
                  </a:cubicBezTo>
                  <a:cubicBezTo>
                    <a:pt x="13771" y="20069"/>
                    <a:pt x="13866" y="20057"/>
                    <a:pt x="13972" y="20033"/>
                  </a:cubicBezTo>
                  <a:cubicBezTo>
                    <a:pt x="14091" y="20009"/>
                    <a:pt x="14222" y="19986"/>
                    <a:pt x="14352" y="19962"/>
                  </a:cubicBezTo>
                  <a:cubicBezTo>
                    <a:pt x="14459" y="19926"/>
                    <a:pt x="14577" y="19903"/>
                    <a:pt x="14684" y="19867"/>
                  </a:cubicBezTo>
                  <a:cubicBezTo>
                    <a:pt x="14815" y="19831"/>
                    <a:pt x="14945" y="19784"/>
                    <a:pt x="15075" y="19737"/>
                  </a:cubicBezTo>
                  <a:cubicBezTo>
                    <a:pt x="15230" y="19677"/>
                    <a:pt x="15372" y="19618"/>
                    <a:pt x="15526" y="19570"/>
                  </a:cubicBezTo>
                  <a:cubicBezTo>
                    <a:pt x="15799" y="19464"/>
                    <a:pt x="16072" y="19357"/>
                    <a:pt x="16333" y="19238"/>
                  </a:cubicBezTo>
                  <a:cubicBezTo>
                    <a:pt x="16439" y="19191"/>
                    <a:pt x="16534" y="19144"/>
                    <a:pt x="16629" y="19096"/>
                  </a:cubicBezTo>
                  <a:cubicBezTo>
                    <a:pt x="16736" y="19049"/>
                    <a:pt x="16831" y="18989"/>
                    <a:pt x="16926" y="18930"/>
                  </a:cubicBezTo>
                  <a:cubicBezTo>
                    <a:pt x="17092" y="18811"/>
                    <a:pt x="17270" y="18705"/>
                    <a:pt x="17448" y="18598"/>
                  </a:cubicBezTo>
                  <a:cubicBezTo>
                    <a:pt x="17531" y="18539"/>
                    <a:pt x="17625" y="18467"/>
                    <a:pt x="17720" y="18408"/>
                  </a:cubicBezTo>
                  <a:cubicBezTo>
                    <a:pt x="17791" y="18349"/>
                    <a:pt x="17875" y="18290"/>
                    <a:pt x="17946" y="18230"/>
                  </a:cubicBezTo>
                  <a:cubicBezTo>
                    <a:pt x="18124" y="18076"/>
                    <a:pt x="18301" y="17922"/>
                    <a:pt x="18479" y="17756"/>
                  </a:cubicBezTo>
                  <a:cubicBezTo>
                    <a:pt x="18645" y="17602"/>
                    <a:pt x="18800" y="17447"/>
                    <a:pt x="18966" y="17293"/>
                  </a:cubicBezTo>
                  <a:cubicBezTo>
                    <a:pt x="19037" y="17198"/>
                    <a:pt x="19108" y="17115"/>
                    <a:pt x="19179" y="17020"/>
                  </a:cubicBezTo>
                  <a:cubicBezTo>
                    <a:pt x="19262" y="16926"/>
                    <a:pt x="19321" y="16831"/>
                    <a:pt x="19393" y="16736"/>
                  </a:cubicBezTo>
                  <a:cubicBezTo>
                    <a:pt x="19488" y="16605"/>
                    <a:pt x="19571" y="16463"/>
                    <a:pt x="19665" y="16321"/>
                  </a:cubicBezTo>
                  <a:cubicBezTo>
                    <a:pt x="19748" y="16190"/>
                    <a:pt x="19831" y="16048"/>
                    <a:pt x="19903" y="15894"/>
                  </a:cubicBezTo>
                  <a:cubicBezTo>
                    <a:pt x="19926" y="15846"/>
                    <a:pt x="19962" y="15787"/>
                    <a:pt x="19986" y="15740"/>
                  </a:cubicBezTo>
                  <a:cubicBezTo>
                    <a:pt x="20413" y="14660"/>
                    <a:pt x="20591" y="13522"/>
                    <a:pt x="20626" y="12359"/>
                  </a:cubicBezTo>
                  <a:cubicBezTo>
                    <a:pt x="21077" y="11944"/>
                    <a:pt x="21444" y="11434"/>
                    <a:pt x="21694" y="10865"/>
                  </a:cubicBezTo>
                  <a:cubicBezTo>
                    <a:pt x="22285" y="9727"/>
                    <a:pt x="22113" y="7401"/>
                    <a:pt x="20528" y="7401"/>
                  </a:cubicBezTo>
                  <a:cubicBezTo>
                    <a:pt x="20461" y="7401"/>
                    <a:pt x="20390" y="7405"/>
                    <a:pt x="20318" y="7414"/>
                  </a:cubicBezTo>
                  <a:cubicBezTo>
                    <a:pt x="20270" y="7425"/>
                    <a:pt x="20223" y="7437"/>
                    <a:pt x="20175" y="7461"/>
                  </a:cubicBezTo>
                  <a:cubicBezTo>
                    <a:pt x="19879" y="6144"/>
                    <a:pt x="19405" y="4875"/>
                    <a:pt x="18717" y="3701"/>
                  </a:cubicBezTo>
                  <a:cubicBezTo>
                    <a:pt x="17645" y="1356"/>
                    <a:pt x="15437" y="0"/>
                    <a:pt x="13005" y="0"/>
                  </a:cubicBezTo>
                  <a:close/>
                </a:path>
              </a:pathLst>
            </a:custGeom>
            <a:solidFill>
              <a:srgbClr val="F79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2851;p72">
              <a:extLst>
                <a:ext uri="{FF2B5EF4-FFF2-40B4-BE49-F238E27FC236}">
                  <a16:creationId xmlns:a16="http://schemas.microsoft.com/office/drawing/2014/main" id="{21ABC68D-E2CB-07AB-649C-406205D7BE95}"/>
                </a:ext>
              </a:extLst>
            </p:cNvPr>
            <p:cNvSpPr/>
            <p:nvPr/>
          </p:nvSpPr>
          <p:spPr>
            <a:xfrm>
              <a:off x="3616225" y="2370000"/>
              <a:ext cx="722325" cy="852550"/>
            </a:xfrm>
            <a:custGeom>
              <a:avLst/>
              <a:gdLst/>
              <a:ahLst/>
              <a:cxnLst/>
              <a:rect l="l" t="t" r="r" b="b"/>
              <a:pathLst>
                <a:path w="28893" h="34102" extrusionOk="0">
                  <a:moveTo>
                    <a:pt x="18808" y="0"/>
                  </a:moveTo>
                  <a:cubicBezTo>
                    <a:pt x="18060" y="0"/>
                    <a:pt x="17329" y="237"/>
                    <a:pt x="16629" y="511"/>
                  </a:cubicBezTo>
                  <a:cubicBezTo>
                    <a:pt x="16572" y="522"/>
                    <a:pt x="16516" y="527"/>
                    <a:pt x="16460" y="527"/>
                  </a:cubicBezTo>
                  <a:cubicBezTo>
                    <a:pt x="16085" y="527"/>
                    <a:pt x="15733" y="309"/>
                    <a:pt x="15371" y="227"/>
                  </a:cubicBezTo>
                  <a:cubicBezTo>
                    <a:pt x="14978" y="111"/>
                    <a:pt x="14564" y="55"/>
                    <a:pt x="14151" y="55"/>
                  </a:cubicBezTo>
                  <a:cubicBezTo>
                    <a:pt x="14016" y="55"/>
                    <a:pt x="13881" y="61"/>
                    <a:pt x="13746" y="73"/>
                  </a:cubicBezTo>
                  <a:cubicBezTo>
                    <a:pt x="11446" y="345"/>
                    <a:pt x="8635" y="1460"/>
                    <a:pt x="8243" y="4034"/>
                  </a:cubicBezTo>
                  <a:cubicBezTo>
                    <a:pt x="7935" y="5362"/>
                    <a:pt x="8540" y="7047"/>
                    <a:pt x="7437" y="8102"/>
                  </a:cubicBezTo>
                  <a:cubicBezTo>
                    <a:pt x="6867" y="8612"/>
                    <a:pt x="6108" y="8754"/>
                    <a:pt x="5373" y="8837"/>
                  </a:cubicBezTo>
                  <a:cubicBezTo>
                    <a:pt x="4436" y="8956"/>
                    <a:pt x="3463" y="9087"/>
                    <a:pt x="2645" y="9573"/>
                  </a:cubicBezTo>
                  <a:cubicBezTo>
                    <a:pt x="1578" y="10237"/>
                    <a:pt x="1056" y="11731"/>
                    <a:pt x="1649" y="12870"/>
                  </a:cubicBezTo>
                  <a:cubicBezTo>
                    <a:pt x="1993" y="13653"/>
                    <a:pt x="2859" y="13997"/>
                    <a:pt x="3297" y="14685"/>
                  </a:cubicBezTo>
                  <a:cubicBezTo>
                    <a:pt x="3535" y="15266"/>
                    <a:pt x="3036" y="15835"/>
                    <a:pt x="2550" y="16108"/>
                  </a:cubicBezTo>
                  <a:cubicBezTo>
                    <a:pt x="1839" y="16570"/>
                    <a:pt x="1020" y="16962"/>
                    <a:pt x="593" y="17733"/>
                  </a:cubicBezTo>
                  <a:cubicBezTo>
                    <a:pt x="119" y="18599"/>
                    <a:pt x="166" y="19808"/>
                    <a:pt x="795" y="20591"/>
                  </a:cubicBezTo>
                  <a:cubicBezTo>
                    <a:pt x="1412" y="21398"/>
                    <a:pt x="2562" y="22014"/>
                    <a:pt x="2479" y="23153"/>
                  </a:cubicBezTo>
                  <a:cubicBezTo>
                    <a:pt x="2396" y="24268"/>
                    <a:pt x="1186" y="24742"/>
                    <a:pt x="759" y="25667"/>
                  </a:cubicBezTo>
                  <a:cubicBezTo>
                    <a:pt x="0" y="27079"/>
                    <a:pt x="653" y="28158"/>
                    <a:pt x="1862" y="28787"/>
                  </a:cubicBezTo>
                  <a:cubicBezTo>
                    <a:pt x="1850" y="28799"/>
                    <a:pt x="1850" y="28799"/>
                    <a:pt x="1850" y="28810"/>
                  </a:cubicBezTo>
                  <a:cubicBezTo>
                    <a:pt x="997" y="30839"/>
                    <a:pt x="1507" y="33649"/>
                    <a:pt x="3985" y="34065"/>
                  </a:cubicBezTo>
                  <a:cubicBezTo>
                    <a:pt x="4111" y="34089"/>
                    <a:pt x="4237" y="34101"/>
                    <a:pt x="4363" y="34101"/>
                  </a:cubicBezTo>
                  <a:cubicBezTo>
                    <a:pt x="5083" y="34101"/>
                    <a:pt x="5791" y="33713"/>
                    <a:pt x="6215" y="33128"/>
                  </a:cubicBezTo>
                  <a:cubicBezTo>
                    <a:pt x="6701" y="32463"/>
                    <a:pt x="6939" y="31574"/>
                    <a:pt x="7674" y="31123"/>
                  </a:cubicBezTo>
                  <a:cubicBezTo>
                    <a:pt x="8670" y="30542"/>
                    <a:pt x="9987" y="30874"/>
                    <a:pt x="10936" y="30151"/>
                  </a:cubicBezTo>
                  <a:cubicBezTo>
                    <a:pt x="11991" y="29415"/>
                    <a:pt x="12122" y="27897"/>
                    <a:pt x="11730" y="26759"/>
                  </a:cubicBezTo>
                  <a:cubicBezTo>
                    <a:pt x="11505" y="26035"/>
                    <a:pt x="10983" y="25442"/>
                    <a:pt x="10829" y="24695"/>
                  </a:cubicBezTo>
                  <a:cubicBezTo>
                    <a:pt x="10592" y="22963"/>
                    <a:pt x="13094" y="21908"/>
                    <a:pt x="12762" y="19061"/>
                  </a:cubicBezTo>
                  <a:cubicBezTo>
                    <a:pt x="12715" y="18848"/>
                    <a:pt x="12691" y="18575"/>
                    <a:pt x="12513" y="18433"/>
                  </a:cubicBezTo>
                  <a:cubicBezTo>
                    <a:pt x="12549" y="18326"/>
                    <a:pt x="12513" y="18183"/>
                    <a:pt x="12359" y="18160"/>
                  </a:cubicBezTo>
                  <a:cubicBezTo>
                    <a:pt x="11671" y="18124"/>
                    <a:pt x="10983" y="18112"/>
                    <a:pt x="10307" y="17970"/>
                  </a:cubicBezTo>
                  <a:cubicBezTo>
                    <a:pt x="9773" y="17851"/>
                    <a:pt x="9263" y="17602"/>
                    <a:pt x="8824" y="17270"/>
                  </a:cubicBezTo>
                  <a:cubicBezTo>
                    <a:pt x="8552" y="17069"/>
                    <a:pt x="8338" y="16796"/>
                    <a:pt x="8243" y="16476"/>
                  </a:cubicBezTo>
                  <a:cubicBezTo>
                    <a:pt x="8030" y="15800"/>
                    <a:pt x="8255" y="15052"/>
                    <a:pt x="8611" y="14471"/>
                  </a:cubicBezTo>
                  <a:cubicBezTo>
                    <a:pt x="9001" y="13897"/>
                    <a:pt x="9758" y="13610"/>
                    <a:pt x="10446" y="13610"/>
                  </a:cubicBezTo>
                  <a:cubicBezTo>
                    <a:pt x="10511" y="13610"/>
                    <a:pt x="10576" y="13612"/>
                    <a:pt x="10639" y="13617"/>
                  </a:cubicBezTo>
                  <a:cubicBezTo>
                    <a:pt x="10793" y="13641"/>
                    <a:pt x="10947" y="13653"/>
                    <a:pt x="11102" y="13700"/>
                  </a:cubicBezTo>
                  <a:cubicBezTo>
                    <a:pt x="11113" y="13700"/>
                    <a:pt x="11113" y="13688"/>
                    <a:pt x="11125" y="13688"/>
                  </a:cubicBezTo>
                  <a:cubicBezTo>
                    <a:pt x="11327" y="13795"/>
                    <a:pt x="11517" y="13914"/>
                    <a:pt x="11706" y="14020"/>
                  </a:cubicBezTo>
                  <a:cubicBezTo>
                    <a:pt x="11971" y="14189"/>
                    <a:pt x="12199" y="14358"/>
                    <a:pt x="12435" y="14358"/>
                  </a:cubicBezTo>
                  <a:cubicBezTo>
                    <a:pt x="12581" y="14358"/>
                    <a:pt x="12730" y="14294"/>
                    <a:pt x="12892" y="14127"/>
                  </a:cubicBezTo>
                  <a:cubicBezTo>
                    <a:pt x="15205" y="12099"/>
                    <a:pt x="13889" y="9383"/>
                    <a:pt x="15359" y="6916"/>
                  </a:cubicBezTo>
                  <a:cubicBezTo>
                    <a:pt x="16047" y="5789"/>
                    <a:pt x="17316" y="4983"/>
                    <a:pt x="18645" y="4852"/>
                  </a:cubicBezTo>
                  <a:cubicBezTo>
                    <a:pt x="18655" y="4852"/>
                    <a:pt x="18666" y="4852"/>
                    <a:pt x="18676" y="4852"/>
                  </a:cubicBezTo>
                  <a:cubicBezTo>
                    <a:pt x="19280" y="4852"/>
                    <a:pt x="19804" y="5189"/>
                    <a:pt x="20329" y="5434"/>
                  </a:cubicBezTo>
                  <a:cubicBezTo>
                    <a:pt x="20426" y="5486"/>
                    <a:pt x="20523" y="5508"/>
                    <a:pt x="20620" y="5508"/>
                  </a:cubicBezTo>
                  <a:cubicBezTo>
                    <a:pt x="20940" y="5508"/>
                    <a:pt x="21257" y="5273"/>
                    <a:pt x="21539" y="5137"/>
                  </a:cubicBezTo>
                  <a:cubicBezTo>
                    <a:pt x="21930" y="4912"/>
                    <a:pt x="22333" y="4710"/>
                    <a:pt x="22760" y="4568"/>
                  </a:cubicBezTo>
                  <a:cubicBezTo>
                    <a:pt x="22929" y="4502"/>
                    <a:pt x="23099" y="4474"/>
                    <a:pt x="23266" y="4474"/>
                  </a:cubicBezTo>
                  <a:cubicBezTo>
                    <a:pt x="23735" y="4474"/>
                    <a:pt x="24191" y="4697"/>
                    <a:pt x="24575" y="4959"/>
                  </a:cubicBezTo>
                  <a:cubicBezTo>
                    <a:pt x="26307" y="6240"/>
                    <a:pt x="26366" y="8636"/>
                    <a:pt x="27089" y="10486"/>
                  </a:cubicBezTo>
                  <a:cubicBezTo>
                    <a:pt x="27197" y="10822"/>
                    <a:pt x="27315" y="10932"/>
                    <a:pt x="27450" y="10932"/>
                  </a:cubicBezTo>
                  <a:cubicBezTo>
                    <a:pt x="27688" y="10932"/>
                    <a:pt x="27976" y="10590"/>
                    <a:pt x="28347" y="10522"/>
                  </a:cubicBezTo>
                  <a:cubicBezTo>
                    <a:pt x="28892" y="10284"/>
                    <a:pt x="27860" y="7414"/>
                    <a:pt x="27671" y="6892"/>
                  </a:cubicBezTo>
                  <a:cubicBezTo>
                    <a:pt x="27184" y="5730"/>
                    <a:pt x="26651" y="4568"/>
                    <a:pt x="25939" y="3536"/>
                  </a:cubicBezTo>
                  <a:cubicBezTo>
                    <a:pt x="25334" y="2789"/>
                    <a:pt x="24587" y="2160"/>
                    <a:pt x="23792" y="1626"/>
                  </a:cubicBezTo>
                  <a:cubicBezTo>
                    <a:pt x="22464" y="784"/>
                    <a:pt x="20946" y="251"/>
                    <a:pt x="19380" y="49"/>
                  </a:cubicBezTo>
                  <a:cubicBezTo>
                    <a:pt x="19189" y="15"/>
                    <a:pt x="18998" y="0"/>
                    <a:pt x="18808" y="0"/>
                  </a:cubicBezTo>
                  <a:close/>
                </a:path>
              </a:pathLst>
            </a:custGeom>
            <a:solidFill>
              <a:srgbClr val="5E3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2852;p72">
              <a:extLst>
                <a:ext uri="{FF2B5EF4-FFF2-40B4-BE49-F238E27FC236}">
                  <a16:creationId xmlns:a16="http://schemas.microsoft.com/office/drawing/2014/main" id="{940FC192-9188-9289-49B2-760FA521FE36}"/>
                </a:ext>
              </a:extLst>
            </p:cNvPr>
            <p:cNvSpPr/>
            <p:nvPr/>
          </p:nvSpPr>
          <p:spPr>
            <a:xfrm>
              <a:off x="3922800" y="2827300"/>
              <a:ext cx="9225" cy="54825"/>
            </a:xfrm>
            <a:custGeom>
              <a:avLst/>
              <a:gdLst/>
              <a:ahLst/>
              <a:cxnLst/>
              <a:rect l="l" t="t" r="r" b="b"/>
              <a:pathLst>
                <a:path w="369" h="2193" extrusionOk="0">
                  <a:moveTo>
                    <a:pt x="198" y="0"/>
                  </a:moveTo>
                  <a:cubicBezTo>
                    <a:pt x="188" y="0"/>
                    <a:pt x="177" y="3"/>
                    <a:pt x="167" y="10"/>
                  </a:cubicBezTo>
                  <a:cubicBezTo>
                    <a:pt x="131" y="34"/>
                    <a:pt x="119" y="81"/>
                    <a:pt x="119" y="117"/>
                  </a:cubicBezTo>
                  <a:cubicBezTo>
                    <a:pt x="119" y="212"/>
                    <a:pt x="131" y="295"/>
                    <a:pt x="131" y="390"/>
                  </a:cubicBezTo>
                  <a:cubicBezTo>
                    <a:pt x="131" y="662"/>
                    <a:pt x="119" y="935"/>
                    <a:pt x="96" y="1208"/>
                  </a:cubicBezTo>
                  <a:cubicBezTo>
                    <a:pt x="72" y="1493"/>
                    <a:pt x="36" y="1777"/>
                    <a:pt x="1" y="2062"/>
                  </a:cubicBezTo>
                  <a:cubicBezTo>
                    <a:pt x="1" y="2121"/>
                    <a:pt x="36" y="2181"/>
                    <a:pt x="96" y="2192"/>
                  </a:cubicBezTo>
                  <a:cubicBezTo>
                    <a:pt x="155" y="2192"/>
                    <a:pt x="214" y="2157"/>
                    <a:pt x="226" y="2098"/>
                  </a:cubicBezTo>
                  <a:cubicBezTo>
                    <a:pt x="238" y="1979"/>
                    <a:pt x="262" y="1860"/>
                    <a:pt x="274" y="1742"/>
                  </a:cubicBezTo>
                  <a:cubicBezTo>
                    <a:pt x="333" y="1208"/>
                    <a:pt x="369" y="651"/>
                    <a:pt x="286" y="117"/>
                  </a:cubicBezTo>
                  <a:cubicBezTo>
                    <a:pt x="297" y="93"/>
                    <a:pt x="297" y="46"/>
                    <a:pt x="262" y="34"/>
                  </a:cubicBezTo>
                  <a:cubicBezTo>
                    <a:pt x="245" y="17"/>
                    <a:pt x="222" y="0"/>
                    <a:pt x="198" y="0"/>
                  </a:cubicBezTo>
                  <a:close/>
                </a:path>
              </a:pathLst>
            </a:custGeom>
            <a:solidFill>
              <a:srgbClr val="5E3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2853;p72">
              <a:extLst>
                <a:ext uri="{FF2B5EF4-FFF2-40B4-BE49-F238E27FC236}">
                  <a16:creationId xmlns:a16="http://schemas.microsoft.com/office/drawing/2014/main" id="{4F449118-6AD7-585B-9520-E603B740DB4C}"/>
                </a:ext>
              </a:extLst>
            </p:cNvPr>
            <p:cNvSpPr/>
            <p:nvPr/>
          </p:nvSpPr>
          <p:spPr>
            <a:xfrm>
              <a:off x="3920375" y="2826000"/>
              <a:ext cx="13725" cy="43375"/>
            </a:xfrm>
            <a:custGeom>
              <a:avLst/>
              <a:gdLst/>
              <a:ahLst/>
              <a:cxnLst/>
              <a:rect l="l" t="t" r="r" b="b"/>
              <a:pathLst>
                <a:path w="549" h="1735" extrusionOk="0">
                  <a:moveTo>
                    <a:pt x="140" y="1"/>
                  </a:moveTo>
                  <a:cubicBezTo>
                    <a:pt x="69" y="1"/>
                    <a:pt x="1" y="69"/>
                    <a:pt x="39" y="145"/>
                  </a:cubicBezTo>
                  <a:cubicBezTo>
                    <a:pt x="122" y="311"/>
                    <a:pt x="133" y="513"/>
                    <a:pt x="157" y="703"/>
                  </a:cubicBezTo>
                  <a:cubicBezTo>
                    <a:pt x="157" y="928"/>
                    <a:pt x="169" y="1165"/>
                    <a:pt x="181" y="1402"/>
                  </a:cubicBezTo>
                  <a:cubicBezTo>
                    <a:pt x="181" y="1450"/>
                    <a:pt x="181" y="1497"/>
                    <a:pt x="181" y="1545"/>
                  </a:cubicBezTo>
                  <a:cubicBezTo>
                    <a:pt x="181" y="1651"/>
                    <a:pt x="264" y="1723"/>
                    <a:pt x="359" y="1734"/>
                  </a:cubicBezTo>
                  <a:cubicBezTo>
                    <a:pt x="454" y="1734"/>
                    <a:pt x="537" y="1651"/>
                    <a:pt x="537" y="1557"/>
                  </a:cubicBezTo>
                  <a:cubicBezTo>
                    <a:pt x="549" y="1177"/>
                    <a:pt x="549" y="774"/>
                    <a:pt x="442" y="406"/>
                  </a:cubicBezTo>
                  <a:cubicBezTo>
                    <a:pt x="394" y="264"/>
                    <a:pt x="335" y="98"/>
                    <a:pt x="193" y="15"/>
                  </a:cubicBezTo>
                  <a:cubicBezTo>
                    <a:pt x="176" y="5"/>
                    <a:pt x="158" y="1"/>
                    <a:pt x="140" y="1"/>
                  </a:cubicBezTo>
                  <a:close/>
                </a:path>
              </a:pathLst>
            </a:custGeom>
            <a:solidFill>
              <a:srgbClr val="5E3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2854;p72">
              <a:extLst>
                <a:ext uri="{FF2B5EF4-FFF2-40B4-BE49-F238E27FC236}">
                  <a16:creationId xmlns:a16="http://schemas.microsoft.com/office/drawing/2014/main" id="{F4DC0BD4-8B48-B09E-91F6-FBA74FC807FC}"/>
                </a:ext>
              </a:extLst>
            </p:cNvPr>
            <p:cNvSpPr/>
            <p:nvPr/>
          </p:nvSpPr>
          <p:spPr>
            <a:xfrm>
              <a:off x="3886625" y="2822775"/>
              <a:ext cx="55775" cy="124225"/>
            </a:xfrm>
            <a:custGeom>
              <a:avLst/>
              <a:gdLst/>
              <a:ahLst/>
              <a:cxnLst/>
              <a:rect l="l" t="t" r="r" b="b"/>
              <a:pathLst>
                <a:path w="2231" h="4969" extrusionOk="0">
                  <a:moveTo>
                    <a:pt x="1505" y="0"/>
                  </a:moveTo>
                  <a:cubicBezTo>
                    <a:pt x="1461" y="0"/>
                    <a:pt x="1420" y="17"/>
                    <a:pt x="1389" y="61"/>
                  </a:cubicBezTo>
                  <a:cubicBezTo>
                    <a:pt x="1329" y="156"/>
                    <a:pt x="1460" y="227"/>
                    <a:pt x="1472" y="322"/>
                  </a:cubicBezTo>
                  <a:cubicBezTo>
                    <a:pt x="1733" y="1389"/>
                    <a:pt x="1365" y="2504"/>
                    <a:pt x="890" y="3441"/>
                  </a:cubicBezTo>
                  <a:cubicBezTo>
                    <a:pt x="606" y="3856"/>
                    <a:pt x="321" y="4271"/>
                    <a:pt x="48" y="4698"/>
                  </a:cubicBezTo>
                  <a:cubicBezTo>
                    <a:pt x="1" y="4781"/>
                    <a:pt x="37" y="4900"/>
                    <a:pt x="108" y="4947"/>
                  </a:cubicBezTo>
                  <a:cubicBezTo>
                    <a:pt x="138" y="4962"/>
                    <a:pt x="168" y="4969"/>
                    <a:pt x="197" y="4969"/>
                  </a:cubicBezTo>
                  <a:cubicBezTo>
                    <a:pt x="282" y="4969"/>
                    <a:pt x="357" y="4911"/>
                    <a:pt x="392" y="4840"/>
                  </a:cubicBezTo>
                  <a:cubicBezTo>
                    <a:pt x="558" y="4603"/>
                    <a:pt x="736" y="4366"/>
                    <a:pt x="914" y="4141"/>
                  </a:cubicBezTo>
                  <a:cubicBezTo>
                    <a:pt x="1424" y="3559"/>
                    <a:pt x="1661" y="2824"/>
                    <a:pt x="1887" y="2089"/>
                  </a:cubicBezTo>
                  <a:cubicBezTo>
                    <a:pt x="2112" y="1460"/>
                    <a:pt x="2231" y="677"/>
                    <a:pt x="1744" y="132"/>
                  </a:cubicBezTo>
                  <a:cubicBezTo>
                    <a:pt x="1689" y="69"/>
                    <a:pt x="1592" y="0"/>
                    <a:pt x="1505" y="0"/>
                  </a:cubicBezTo>
                  <a:close/>
                </a:path>
              </a:pathLst>
            </a:custGeom>
            <a:solidFill>
              <a:srgbClr val="5E3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2855;p72">
              <a:extLst>
                <a:ext uri="{FF2B5EF4-FFF2-40B4-BE49-F238E27FC236}">
                  <a16:creationId xmlns:a16="http://schemas.microsoft.com/office/drawing/2014/main" id="{C7C4FC28-C57B-CB64-CCA3-EA5A5CF11B32}"/>
                </a:ext>
              </a:extLst>
            </p:cNvPr>
            <p:cNvSpPr/>
            <p:nvPr/>
          </p:nvSpPr>
          <p:spPr>
            <a:xfrm>
              <a:off x="3807175" y="2701950"/>
              <a:ext cx="134350" cy="320450"/>
            </a:xfrm>
            <a:custGeom>
              <a:avLst/>
              <a:gdLst/>
              <a:ahLst/>
              <a:cxnLst/>
              <a:rect l="l" t="t" r="r" b="b"/>
              <a:pathLst>
                <a:path w="5374" h="12818" extrusionOk="0">
                  <a:moveTo>
                    <a:pt x="2446" y="1"/>
                  </a:moveTo>
                  <a:cubicBezTo>
                    <a:pt x="2389" y="1"/>
                    <a:pt x="2326" y="14"/>
                    <a:pt x="2278" y="19"/>
                  </a:cubicBezTo>
                  <a:cubicBezTo>
                    <a:pt x="1768" y="126"/>
                    <a:pt x="1281" y="375"/>
                    <a:pt x="866" y="683"/>
                  </a:cubicBezTo>
                  <a:cubicBezTo>
                    <a:pt x="119" y="1300"/>
                    <a:pt x="0" y="2296"/>
                    <a:pt x="273" y="3174"/>
                  </a:cubicBezTo>
                  <a:cubicBezTo>
                    <a:pt x="613" y="4507"/>
                    <a:pt x="2136" y="5320"/>
                    <a:pt x="3527" y="5320"/>
                  </a:cubicBezTo>
                  <a:cubicBezTo>
                    <a:pt x="3931" y="5320"/>
                    <a:pt x="4324" y="5251"/>
                    <a:pt x="4673" y="5107"/>
                  </a:cubicBezTo>
                  <a:lnTo>
                    <a:pt x="4673" y="5107"/>
                  </a:lnTo>
                  <a:cubicBezTo>
                    <a:pt x="5124" y="6590"/>
                    <a:pt x="4294" y="8060"/>
                    <a:pt x="3547" y="9318"/>
                  </a:cubicBezTo>
                  <a:cubicBezTo>
                    <a:pt x="3120" y="9946"/>
                    <a:pt x="2788" y="10634"/>
                    <a:pt x="2681" y="11393"/>
                  </a:cubicBezTo>
                  <a:cubicBezTo>
                    <a:pt x="2610" y="11796"/>
                    <a:pt x="2598" y="12212"/>
                    <a:pt x="2574" y="12627"/>
                  </a:cubicBezTo>
                  <a:cubicBezTo>
                    <a:pt x="2574" y="12722"/>
                    <a:pt x="2657" y="12816"/>
                    <a:pt x="2764" y="12816"/>
                  </a:cubicBezTo>
                  <a:cubicBezTo>
                    <a:pt x="2769" y="12817"/>
                    <a:pt x="2775" y="12817"/>
                    <a:pt x="2780" y="12817"/>
                  </a:cubicBezTo>
                  <a:cubicBezTo>
                    <a:pt x="2900" y="12817"/>
                    <a:pt x="2965" y="12693"/>
                    <a:pt x="2965" y="12579"/>
                  </a:cubicBezTo>
                  <a:cubicBezTo>
                    <a:pt x="2977" y="12401"/>
                    <a:pt x="3001" y="12188"/>
                    <a:pt x="3025" y="11986"/>
                  </a:cubicBezTo>
                  <a:cubicBezTo>
                    <a:pt x="3072" y="11488"/>
                    <a:pt x="3179" y="10990"/>
                    <a:pt x="3369" y="10515"/>
                  </a:cubicBezTo>
                  <a:cubicBezTo>
                    <a:pt x="4068" y="9152"/>
                    <a:pt x="5112" y="7894"/>
                    <a:pt x="5302" y="6329"/>
                  </a:cubicBezTo>
                  <a:cubicBezTo>
                    <a:pt x="5338" y="5771"/>
                    <a:pt x="5373" y="5024"/>
                    <a:pt x="4934" y="4621"/>
                  </a:cubicBezTo>
                  <a:cubicBezTo>
                    <a:pt x="4882" y="4589"/>
                    <a:pt x="4825" y="4579"/>
                    <a:pt x="4766" y="4579"/>
                  </a:cubicBezTo>
                  <a:cubicBezTo>
                    <a:pt x="4692" y="4579"/>
                    <a:pt x="4616" y="4596"/>
                    <a:pt x="4543" y="4609"/>
                  </a:cubicBezTo>
                  <a:cubicBezTo>
                    <a:pt x="4294" y="4633"/>
                    <a:pt x="4033" y="4680"/>
                    <a:pt x="3772" y="4692"/>
                  </a:cubicBezTo>
                  <a:cubicBezTo>
                    <a:pt x="3727" y="4694"/>
                    <a:pt x="3683" y="4695"/>
                    <a:pt x="3639" y="4695"/>
                  </a:cubicBezTo>
                  <a:cubicBezTo>
                    <a:pt x="2869" y="4695"/>
                    <a:pt x="2134" y="4407"/>
                    <a:pt x="1495" y="3980"/>
                  </a:cubicBezTo>
                  <a:cubicBezTo>
                    <a:pt x="665" y="3399"/>
                    <a:pt x="202" y="2189"/>
                    <a:pt x="759" y="1276"/>
                  </a:cubicBezTo>
                  <a:cubicBezTo>
                    <a:pt x="1080" y="731"/>
                    <a:pt x="1862" y="280"/>
                    <a:pt x="2467" y="209"/>
                  </a:cubicBezTo>
                  <a:cubicBezTo>
                    <a:pt x="2538" y="209"/>
                    <a:pt x="2586" y="149"/>
                    <a:pt x="2586" y="90"/>
                  </a:cubicBezTo>
                  <a:cubicBezTo>
                    <a:pt x="2573" y="19"/>
                    <a:pt x="2514" y="1"/>
                    <a:pt x="2446" y="1"/>
                  </a:cubicBezTo>
                  <a:close/>
                </a:path>
              </a:pathLst>
            </a:custGeom>
            <a:solidFill>
              <a:srgbClr val="5E3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2856;p72">
              <a:extLst>
                <a:ext uri="{FF2B5EF4-FFF2-40B4-BE49-F238E27FC236}">
                  <a16:creationId xmlns:a16="http://schemas.microsoft.com/office/drawing/2014/main" id="{0571EB11-3D44-7DEE-FB34-383385299706}"/>
                </a:ext>
              </a:extLst>
            </p:cNvPr>
            <p:cNvSpPr/>
            <p:nvPr/>
          </p:nvSpPr>
          <p:spPr>
            <a:xfrm>
              <a:off x="4025475" y="2389850"/>
              <a:ext cx="111275" cy="110775"/>
            </a:xfrm>
            <a:custGeom>
              <a:avLst/>
              <a:gdLst/>
              <a:ahLst/>
              <a:cxnLst/>
              <a:rect l="l" t="t" r="r" b="b"/>
              <a:pathLst>
                <a:path w="4451" h="4431" extrusionOk="0">
                  <a:moveTo>
                    <a:pt x="139" y="1"/>
                  </a:moveTo>
                  <a:cubicBezTo>
                    <a:pt x="56" y="1"/>
                    <a:pt x="1" y="118"/>
                    <a:pt x="81" y="168"/>
                  </a:cubicBezTo>
                  <a:cubicBezTo>
                    <a:pt x="484" y="429"/>
                    <a:pt x="875" y="726"/>
                    <a:pt x="1267" y="1010"/>
                  </a:cubicBezTo>
                  <a:cubicBezTo>
                    <a:pt x="1765" y="1390"/>
                    <a:pt x="2192" y="1852"/>
                    <a:pt x="2619" y="2315"/>
                  </a:cubicBezTo>
                  <a:cubicBezTo>
                    <a:pt x="3212" y="2955"/>
                    <a:pt x="3757" y="3643"/>
                    <a:pt x="4208" y="4379"/>
                  </a:cubicBezTo>
                  <a:cubicBezTo>
                    <a:pt x="4234" y="4415"/>
                    <a:pt x="4268" y="4430"/>
                    <a:pt x="4302" y="4430"/>
                  </a:cubicBezTo>
                  <a:cubicBezTo>
                    <a:pt x="4378" y="4430"/>
                    <a:pt x="4451" y="4354"/>
                    <a:pt x="4410" y="4272"/>
                  </a:cubicBezTo>
                  <a:cubicBezTo>
                    <a:pt x="4350" y="4177"/>
                    <a:pt x="4303" y="4094"/>
                    <a:pt x="4255" y="4011"/>
                  </a:cubicBezTo>
                  <a:cubicBezTo>
                    <a:pt x="3710" y="3157"/>
                    <a:pt x="3022" y="2410"/>
                    <a:pt x="2322" y="1686"/>
                  </a:cubicBezTo>
                  <a:cubicBezTo>
                    <a:pt x="1694" y="1034"/>
                    <a:pt x="923" y="524"/>
                    <a:pt x="187" y="14"/>
                  </a:cubicBezTo>
                  <a:cubicBezTo>
                    <a:pt x="171" y="5"/>
                    <a:pt x="154" y="1"/>
                    <a:pt x="139" y="1"/>
                  </a:cubicBezTo>
                  <a:close/>
                </a:path>
              </a:pathLst>
            </a:custGeom>
            <a:solidFill>
              <a:srgbClr val="4F2A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2857;p72">
              <a:extLst>
                <a:ext uri="{FF2B5EF4-FFF2-40B4-BE49-F238E27FC236}">
                  <a16:creationId xmlns:a16="http://schemas.microsoft.com/office/drawing/2014/main" id="{94B09C85-3685-7594-155B-7F928CF1204D}"/>
                </a:ext>
              </a:extLst>
            </p:cNvPr>
            <p:cNvSpPr/>
            <p:nvPr/>
          </p:nvSpPr>
          <p:spPr>
            <a:xfrm>
              <a:off x="3984475" y="2411575"/>
              <a:ext cx="94625" cy="20750"/>
            </a:xfrm>
            <a:custGeom>
              <a:avLst/>
              <a:gdLst/>
              <a:ahLst/>
              <a:cxnLst/>
              <a:rect l="l" t="t" r="r" b="b"/>
              <a:pathLst>
                <a:path w="3785" h="830" extrusionOk="0">
                  <a:moveTo>
                    <a:pt x="1123" y="1"/>
                  </a:moveTo>
                  <a:cubicBezTo>
                    <a:pt x="793" y="1"/>
                    <a:pt x="461" y="17"/>
                    <a:pt x="131" y="35"/>
                  </a:cubicBezTo>
                  <a:cubicBezTo>
                    <a:pt x="60" y="35"/>
                    <a:pt x="1" y="106"/>
                    <a:pt x="1" y="189"/>
                  </a:cubicBezTo>
                  <a:cubicBezTo>
                    <a:pt x="12" y="254"/>
                    <a:pt x="62" y="309"/>
                    <a:pt x="134" y="309"/>
                  </a:cubicBezTo>
                  <a:cubicBezTo>
                    <a:pt x="141" y="309"/>
                    <a:pt x="148" y="308"/>
                    <a:pt x="155" y="307"/>
                  </a:cubicBezTo>
                  <a:cubicBezTo>
                    <a:pt x="250" y="307"/>
                    <a:pt x="345" y="307"/>
                    <a:pt x="452" y="295"/>
                  </a:cubicBezTo>
                  <a:lnTo>
                    <a:pt x="1211" y="295"/>
                  </a:lnTo>
                  <a:cubicBezTo>
                    <a:pt x="2029" y="307"/>
                    <a:pt x="2895" y="402"/>
                    <a:pt x="3618" y="805"/>
                  </a:cubicBezTo>
                  <a:cubicBezTo>
                    <a:pt x="3635" y="822"/>
                    <a:pt x="3656" y="830"/>
                    <a:pt x="3679" y="830"/>
                  </a:cubicBezTo>
                  <a:cubicBezTo>
                    <a:pt x="3721" y="830"/>
                    <a:pt x="3765" y="801"/>
                    <a:pt x="3772" y="746"/>
                  </a:cubicBezTo>
                  <a:cubicBezTo>
                    <a:pt x="3784" y="711"/>
                    <a:pt x="3749" y="663"/>
                    <a:pt x="3725" y="639"/>
                  </a:cubicBezTo>
                  <a:cubicBezTo>
                    <a:pt x="3618" y="545"/>
                    <a:pt x="3500" y="497"/>
                    <a:pt x="3381" y="438"/>
                  </a:cubicBezTo>
                  <a:cubicBezTo>
                    <a:pt x="3179" y="343"/>
                    <a:pt x="2966" y="260"/>
                    <a:pt x="2752" y="201"/>
                  </a:cubicBezTo>
                  <a:cubicBezTo>
                    <a:pt x="2219" y="45"/>
                    <a:pt x="1673" y="1"/>
                    <a:pt x="1123" y="1"/>
                  </a:cubicBezTo>
                  <a:close/>
                </a:path>
              </a:pathLst>
            </a:custGeom>
            <a:solidFill>
              <a:srgbClr val="4F2A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2858;p72">
              <a:extLst>
                <a:ext uri="{FF2B5EF4-FFF2-40B4-BE49-F238E27FC236}">
                  <a16:creationId xmlns:a16="http://schemas.microsoft.com/office/drawing/2014/main" id="{D58FBFED-FE8E-D7DE-0B63-FF478B9E7F09}"/>
                </a:ext>
              </a:extLst>
            </p:cNvPr>
            <p:cNvSpPr/>
            <p:nvPr/>
          </p:nvSpPr>
          <p:spPr>
            <a:xfrm>
              <a:off x="4019450" y="2437300"/>
              <a:ext cx="73800" cy="10500"/>
            </a:xfrm>
            <a:custGeom>
              <a:avLst/>
              <a:gdLst/>
              <a:ahLst/>
              <a:cxnLst/>
              <a:rect l="l" t="t" r="r" b="b"/>
              <a:pathLst>
                <a:path w="2952" h="420" extrusionOk="0">
                  <a:moveTo>
                    <a:pt x="1708" y="1"/>
                  </a:moveTo>
                  <a:cubicBezTo>
                    <a:pt x="1063" y="1"/>
                    <a:pt x="1" y="68"/>
                    <a:pt x="96" y="251"/>
                  </a:cubicBezTo>
                  <a:cubicBezTo>
                    <a:pt x="105" y="334"/>
                    <a:pt x="188" y="360"/>
                    <a:pt x="300" y="360"/>
                  </a:cubicBezTo>
                  <a:cubicBezTo>
                    <a:pt x="490" y="360"/>
                    <a:pt x="763" y="285"/>
                    <a:pt x="896" y="285"/>
                  </a:cubicBezTo>
                  <a:cubicBezTo>
                    <a:pt x="907" y="285"/>
                    <a:pt x="917" y="285"/>
                    <a:pt x="926" y="286"/>
                  </a:cubicBezTo>
                  <a:cubicBezTo>
                    <a:pt x="1216" y="259"/>
                    <a:pt x="1510" y="228"/>
                    <a:pt x="1802" y="228"/>
                  </a:cubicBezTo>
                  <a:cubicBezTo>
                    <a:pt x="2133" y="228"/>
                    <a:pt x="2462" y="267"/>
                    <a:pt x="2777" y="393"/>
                  </a:cubicBezTo>
                  <a:cubicBezTo>
                    <a:pt x="2795" y="411"/>
                    <a:pt x="2818" y="419"/>
                    <a:pt x="2842" y="419"/>
                  </a:cubicBezTo>
                  <a:cubicBezTo>
                    <a:pt x="2896" y="419"/>
                    <a:pt x="2951" y="376"/>
                    <a:pt x="2943" y="310"/>
                  </a:cubicBezTo>
                  <a:cubicBezTo>
                    <a:pt x="2800" y="85"/>
                    <a:pt x="2421" y="97"/>
                    <a:pt x="2172" y="26"/>
                  </a:cubicBezTo>
                  <a:cubicBezTo>
                    <a:pt x="2124" y="10"/>
                    <a:pt x="1944" y="1"/>
                    <a:pt x="1708" y="1"/>
                  </a:cubicBezTo>
                  <a:close/>
                </a:path>
              </a:pathLst>
            </a:custGeom>
            <a:solidFill>
              <a:srgbClr val="4F2A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2859;p72">
              <a:extLst>
                <a:ext uri="{FF2B5EF4-FFF2-40B4-BE49-F238E27FC236}">
                  <a16:creationId xmlns:a16="http://schemas.microsoft.com/office/drawing/2014/main" id="{51A46B03-19A1-384E-3622-E23186299C71}"/>
                </a:ext>
              </a:extLst>
            </p:cNvPr>
            <p:cNvSpPr/>
            <p:nvPr/>
          </p:nvSpPr>
          <p:spPr>
            <a:xfrm>
              <a:off x="4066475" y="2453875"/>
              <a:ext cx="39300" cy="5750"/>
            </a:xfrm>
            <a:custGeom>
              <a:avLst/>
              <a:gdLst/>
              <a:ahLst/>
              <a:cxnLst/>
              <a:rect l="l" t="t" r="r" b="b"/>
              <a:pathLst>
                <a:path w="1572" h="230" extrusionOk="0">
                  <a:moveTo>
                    <a:pt x="792" y="0"/>
                  </a:moveTo>
                  <a:cubicBezTo>
                    <a:pt x="424" y="0"/>
                    <a:pt x="0" y="20"/>
                    <a:pt x="30" y="145"/>
                  </a:cubicBezTo>
                  <a:cubicBezTo>
                    <a:pt x="22" y="210"/>
                    <a:pt x="134" y="230"/>
                    <a:pt x="297" y="230"/>
                  </a:cubicBezTo>
                  <a:cubicBezTo>
                    <a:pt x="538" y="230"/>
                    <a:pt x="889" y="187"/>
                    <a:pt x="1129" y="187"/>
                  </a:cubicBezTo>
                  <a:cubicBezTo>
                    <a:pt x="1231" y="187"/>
                    <a:pt x="1313" y="195"/>
                    <a:pt x="1358" y="216"/>
                  </a:cubicBezTo>
                  <a:cubicBezTo>
                    <a:pt x="1380" y="222"/>
                    <a:pt x="1399" y="225"/>
                    <a:pt x="1415" y="225"/>
                  </a:cubicBezTo>
                  <a:cubicBezTo>
                    <a:pt x="1571" y="225"/>
                    <a:pt x="1526" y="3"/>
                    <a:pt x="1303" y="3"/>
                  </a:cubicBezTo>
                  <a:cubicBezTo>
                    <a:pt x="1298" y="3"/>
                    <a:pt x="1292" y="3"/>
                    <a:pt x="1287" y="3"/>
                  </a:cubicBezTo>
                  <a:cubicBezTo>
                    <a:pt x="1271" y="4"/>
                    <a:pt x="1248" y="4"/>
                    <a:pt x="1220" y="4"/>
                  </a:cubicBezTo>
                  <a:cubicBezTo>
                    <a:pt x="1124" y="4"/>
                    <a:pt x="964" y="0"/>
                    <a:pt x="792" y="0"/>
                  </a:cubicBezTo>
                  <a:close/>
                </a:path>
              </a:pathLst>
            </a:custGeom>
            <a:solidFill>
              <a:srgbClr val="4F2A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2860;p72">
              <a:extLst>
                <a:ext uri="{FF2B5EF4-FFF2-40B4-BE49-F238E27FC236}">
                  <a16:creationId xmlns:a16="http://schemas.microsoft.com/office/drawing/2014/main" id="{EF84CEA7-771B-DE84-FCB5-D403FA65FFDB}"/>
                </a:ext>
              </a:extLst>
            </p:cNvPr>
            <p:cNvSpPr/>
            <p:nvPr/>
          </p:nvSpPr>
          <p:spPr>
            <a:xfrm>
              <a:off x="4098400" y="2431875"/>
              <a:ext cx="40600" cy="28350"/>
            </a:xfrm>
            <a:custGeom>
              <a:avLst/>
              <a:gdLst/>
              <a:ahLst/>
              <a:cxnLst/>
              <a:rect l="l" t="t" r="r" b="b"/>
              <a:pathLst>
                <a:path w="1624" h="1134" extrusionOk="0">
                  <a:moveTo>
                    <a:pt x="1473" y="1"/>
                  </a:moveTo>
                  <a:cubicBezTo>
                    <a:pt x="1104" y="1"/>
                    <a:pt x="24" y="755"/>
                    <a:pt x="34" y="990"/>
                  </a:cubicBezTo>
                  <a:cubicBezTo>
                    <a:pt x="1" y="1056"/>
                    <a:pt x="71" y="1133"/>
                    <a:pt x="148" y="1133"/>
                  </a:cubicBezTo>
                  <a:cubicBezTo>
                    <a:pt x="154" y="1133"/>
                    <a:pt x="159" y="1133"/>
                    <a:pt x="164" y="1132"/>
                  </a:cubicBezTo>
                  <a:cubicBezTo>
                    <a:pt x="212" y="1120"/>
                    <a:pt x="247" y="1073"/>
                    <a:pt x="247" y="1025"/>
                  </a:cubicBezTo>
                  <a:cubicBezTo>
                    <a:pt x="318" y="930"/>
                    <a:pt x="413" y="847"/>
                    <a:pt x="496" y="776"/>
                  </a:cubicBezTo>
                  <a:cubicBezTo>
                    <a:pt x="722" y="610"/>
                    <a:pt x="923" y="492"/>
                    <a:pt x="1172" y="373"/>
                  </a:cubicBezTo>
                  <a:cubicBezTo>
                    <a:pt x="1303" y="278"/>
                    <a:pt x="1623" y="266"/>
                    <a:pt x="1588" y="65"/>
                  </a:cubicBezTo>
                  <a:cubicBezTo>
                    <a:pt x="1573" y="20"/>
                    <a:pt x="1532" y="1"/>
                    <a:pt x="1473" y="1"/>
                  </a:cubicBezTo>
                  <a:close/>
                </a:path>
              </a:pathLst>
            </a:custGeom>
            <a:solidFill>
              <a:srgbClr val="4F2A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2861;p72">
              <a:extLst>
                <a:ext uri="{FF2B5EF4-FFF2-40B4-BE49-F238E27FC236}">
                  <a16:creationId xmlns:a16="http://schemas.microsoft.com/office/drawing/2014/main" id="{9C921C39-D06A-7E2E-FC5A-D8E210E4F32A}"/>
                </a:ext>
              </a:extLst>
            </p:cNvPr>
            <p:cNvSpPr/>
            <p:nvPr/>
          </p:nvSpPr>
          <p:spPr>
            <a:xfrm>
              <a:off x="4083825" y="2423200"/>
              <a:ext cx="38800" cy="28125"/>
            </a:xfrm>
            <a:custGeom>
              <a:avLst/>
              <a:gdLst/>
              <a:ahLst/>
              <a:cxnLst/>
              <a:rect l="l" t="t" r="r" b="b"/>
              <a:pathLst>
                <a:path w="1552" h="1125" extrusionOk="0">
                  <a:moveTo>
                    <a:pt x="1357" y="1"/>
                  </a:moveTo>
                  <a:cubicBezTo>
                    <a:pt x="1338" y="1"/>
                    <a:pt x="1316" y="3"/>
                    <a:pt x="1293" y="8"/>
                  </a:cubicBezTo>
                  <a:cubicBezTo>
                    <a:pt x="1032" y="103"/>
                    <a:pt x="0" y="862"/>
                    <a:pt x="439" y="1123"/>
                  </a:cubicBezTo>
                  <a:cubicBezTo>
                    <a:pt x="445" y="1124"/>
                    <a:pt x="451" y="1125"/>
                    <a:pt x="457" y="1125"/>
                  </a:cubicBezTo>
                  <a:cubicBezTo>
                    <a:pt x="524" y="1125"/>
                    <a:pt x="593" y="1069"/>
                    <a:pt x="593" y="993"/>
                  </a:cubicBezTo>
                  <a:cubicBezTo>
                    <a:pt x="724" y="684"/>
                    <a:pt x="1032" y="495"/>
                    <a:pt x="1293" y="317"/>
                  </a:cubicBezTo>
                  <a:cubicBezTo>
                    <a:pt x="1530" y="252"/>
                    <a:pt x="1552" y="1"/>
                    <a:pt x="1357" y="1"/>
                  </a:cubicBezTo>
                  <a:close/>
                </a:path>
              </a:pathLst>
            </a:custGeom>
            <a:solidFill>
              <a:srgbClr val="4F2A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2862;p72">
              <a:extLst>
                <a:ext uri="{FF2B5EF4-FFF2-40B4-BE49-F238E27FC236}">
                  <a16:creationId xmlns:a16="http://schemas.microsoft.com/office/drawing/2014/main" id="{5F72BCEE-8C5E-E3AA-5C32-427C1AB6AD17}"/>
                </a:ext>
              </a:extLst>
            </p:cNvPr>
            <p:cNvSpPr/>
            <p:nvPr/>
          </p:nvSpPr>
          <p:spPr>
            <a:xfrm>
              <a:off x="4073150" y="2389300"/>
              <a:ext cx="47150" cy="39650"/>
            </a:xfrm>
            <a:custGeom>
              <a:avLst/>
              <a:gdLst/>
              <a:ahLst/>
              <a:cxnLst/>
              <a:rect l="l" t="t" r="r" b="b"/>
              <a:pathLst>
                <a:path w="1886" h="1586" extrusionOk="0">
                  <a:moveTo>
                    <a:pt x="1495" y="0"/>
                  </a:moveTo>
                  <a:lnTo>
                    <a:pt x="1495" y="0"/>
                  </a:lnTo>
                  <a:cubicBezTo>
                    <a:pt x="1174" y="166"/>
                    <a:pt x="0" y="1115"/>
                    <a:pt x="131" y="1507"/>
                  </a:cubicBezTo>
                  <a:cubicBezTo>
                    <a:pt x="140" y="1553"/>
                    <a:pt x="186" y="1585"/>
                    <a:pt x="234" y="1585"/>
                  </a:cubicBezTo>
                  <a:cubicBezTo>
                    <a:pt x="247" y="1585"/>
                    <a:pt x="260" y="1583"/>
                    <a:pt x="273" y="1578"/>
                  </a:cubicBezTo>
                  <a:cubicBezTo>
                    <a:pt x="368" y="1554"/>
                    <a:pt x="344" y="1447"/>
                    <a:pt x="392" y="1376"/>
                  </a:cubicBezTo>
                  <a:cubicBezTo>
                    <a:pt x="581" y="1080"/>
                    <a:pt x="890" y="866"/>
                    <a:pt x="1139" y="617"/>
                  </a:cubicBezTo>
                  <a:cubicBezTo>
                    <a:pt x="1257" y="463"/>
                    <a:pt x="1886" y="143"/>
                    <a:pt x="1495" y="0"/>
                  </a:cubicBezTo>
                  <a:close/>
                </a:path>
              </a:pathLst>
            </a:custGeom>
            <a:solidFill>
              <a:srgbClr val="4F2A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2863;p72">
              <a:extLst>
                <a:ext uri="{FF2B5EF4-FFF2-40B4-BE49-F238E27FC236}">
                  <a16:creationId xmlns:a16="http://schemas.microsoft.com/office/drawing/2014/main" id="{0BBA8443-FA17-9E07-CE79-2B1C643F3488}"/>
                </a:ext>
              </a:extLst>
            </p:cNvPr>
            <p:cNvSpPr/>
            <p:nvPr/>
          </p:nvSpPr>
          <p:spPr>
            <a:xfrm>
              <a:off x="4109050" y="2465625"/>
              <a:ext cx="33375" cy="14325"/>
            </a:xfrm>
            <a:custGeom>
              <a:avLst/>
              <a:gdLst/>
              <a:ahLst/>
              <a:cxnLst/>
              <a:rect l="l" t="t" r="r" b="b"/>
              <a:pathLst>
                <a:path w="1335" h="573" extrusionOk="0">
                  <a:moveTo>
                    <a:pt x="1116" y="0"/>
                  </a:moveTo>
                  <a:cubicBezTo>
                    <a:pt x="761" y="0"/>
                    <a:pt x="1" y="349"/>
                    <a:pt x="272" y="553"/>
                  </a:cubicBezTo>
                  <a:cubicBezTo>
                    <a:pt x="297" y="566"/>
                    <a:pt x="320" y="572"/>
                    <a:pt x="341" y="572"/>
                  </a:cubicBezTo>
                  <a:cubicBezTo>
                    <a:pt x="451" y="572"/>
                    <a:pt x="520" y="419"/>
                    <a:pt x="640" y="399"/>
                  </a:cubicBezTo>
                  <a:cubicBezTo>
                    <a:pt x="829" y="292"/>
                    <a:pt x="1067" y="304"/>
                    <a:pt x="1256" y="197"/>
                  </a:cubicBezTo>
                  <a:cubicBezTo>
                    <a:pt x="1334" y="55"/>
                    <a:pt x="1257" y="0"/>
                    <a:pt x="1116" y="0"/>
                  </a:cubicBezTo>
                  <a:close/>
                </a:path>
              </a:pathLst>
            </a:custGeom>
            <a:solidFill>
              <a:srgbClr val="4F2A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2864;p72">
              <a:extLst>
                <a:ext uri="{FF2B5EF4-FFF2-40B4-BE49-F238E27FC236}">
                  <a16:creationId xmlns:a16="http://schemas.microsoft.com/office/drawing/2014/main" id="{C4B4CA35-4C81-CDD2-90CE-ACDEC8D9C6C0}"/>
                </a:ext>
              </a:extLst>
            </p:cNvPr>
            <p:cNvSpPr/>
            <p:nvPr/>
          </p:nvSpPr>
          <p:spPr>
            <a:xfrm>
              <a:off x="3685900" y="2420300"/>
              <a:ext cx="211125" cy="367725"/>
            </a:xfrm>
            <a:custGeom>
              <a:avLst/>
              <a:gdLst/>
              <a:ahLst/>
              <a:cxnLst/>
              <a:rect l="l" t="t" r="r" b="b"/>
              <a:pathLst>
                <a:path w="8445" h="14709" extrusionOk="0">
                  <a:moveTo>
                    <a:pt x="8322" y="0"/>
                  </a:moveTo>
                  <a:cubicBezTo>
                    <a:pt x="8312" y="0"/>
                    <a:pt x="8302" y="2"/>
                    <a:pt x="8291" y="6"/>
                  </a:cubicBezTo>
                  <a:cubicBezTo>
                    <a:pt x="7698" y="279"/>
                    <a:pt x="7259" y="872"/>
                    <a:pt x="7069" y="1488"/>
                  </a:cubicBezTo>
                  <a:cubicBezTo>
                    <a:pt x="6796" y="2449"/>
                    <a:pt x="6725" y="3457"/>
                    <a:pt x="6749" y="4465"/>
                  </a:cubicBezTo>
                  <a:cubicBezTo>
                    <a:pt x="6749" y="4797"/>
                    <a:pt x="6761" y="5129"/>
                    <a:pt x="6678" y="5462"/>
                  </a:cubicBezTo>
                  <a:cubicBezTo>
                    <a:pt x="6559" y="5960"/>
                    <a:pt x="6215" y="6363"/>
                    <a:pt x="5824" y="6683"/>
                  </a:cubicBezTo>
                  <a:cubicBezTo>
                    <a:pt x="5266" y="7122"/>
                    <a:pt x="4614" y="7419"/>
                    <a:pt x="3938" y="7632"/>
                  </a:cubicBezTo>
                  <a:cubicBezTo>
                    <a:pt x="3001" y="7905"/>
                    <a:pt x="1981" y="8035"/>
                    <a:pt x="1092" y="8474"/>
                  </a:cubicBezTo>
                  <a:cubicBezTo>
                    <a:pt x="463" y="8771"/>
                    <a:pt x="0" y="9387"/>
                    <a:pt x="131" y="10111"/>
                  </a:cubicBezTo>
                  <a:cubicBezTo>
                    <a:pt x="190" y="10372"/>
                    <a:pt x="333" y="10621"/>
                    <a:pt x="499" y="10846"/>
                  </a:cubicBezTo>
                  <a:cubicBezTo>
                    <a:pt x="736" y="11178"/>
                    <a:pt x="1032" y="11451"/>
                    <a:pt x="1341" y="11724"/>
                  </a:cubicBezTo>
                  <a:cubicBezTo>
                    <a:pt x="1566" y="11925"/>
                    <a:pt x="1791" y="12151"/>
                    <a:pt x="1910" y="12435"/>
                  </a:cubicBezTo>
                  <a:cubicBezTo>
                    <a:pt x="2135" y="13005"/>
                    <a:pt x="2064" y="13527"/>
                    <a:pt x="1613" y="13954"/>
                  </a:cubicBezTo>
                  <a:cubicBezTo>
                    <a:pt x="1507" y="14060"/>
                    <a:pt x="1376" y="14167"/>
                    <a:pt x="1246" y="14274"/>
                  </a:cubicBezTo>
                  <a:cubicBezTo>
                    <a:pt x="1151" y="14357"/>
                    <a:pt x="1044" y="14428"/>
                    <a:pt x="937" y="14511"/>
                  </a:cubicBezTo>
                  <a:cubicBezTo>
                    <a:pt x="878" y="14535"/>
                    <a:pt x="866" y="14606"/>
                    <a:pt x="902" y="14653"/>
                  </a:cubicBezTo>
                  <a:cubicBezTo>
                    <a:pt x="924" y="14690"/>
                    <a:pt x="960" y="14709"/>
                    <a:pt x="996" y="14709"/>
                  </a:cubicBezTo>
                  <a:cubicBezTo>
                    <a:pt x="1017" y="14709"/>
                    <a:pt x="1038" y="14702"/>
                    <a:pt x="1056" y="14689"/>
                  </a:cubicBezTo>
                  <a:cubicBezTo>
                    <a:pt x="1186" y="14594"/>
                    <a:pt x="1317" y="14499"/>
                    <a:pt x="1447" y="14404"/>
                  </a:cubicBezTo>
                  <a:cubicBezTo>
                    <a:pt x="1756" y="14167"/>
                    <a:pt x="2064" y="13871"/>
                    <a:pt x="2195" y="13503"/>
                  </a:cubicBezTo>
                  <a:cubicBezTo>
                    <a:pt x="2325" y="13100"/>
                    <a:pt x="2278" y="12661"/>
                    <a:pt x="2123" y="12281"/>
                  </a:cubicBezTo>
                  <a:cubicBezTo>
                    <a:pt x="1851" y="11665"/>
                    <a:pt x="1234" y="11321"/>
                    <a:pt x="843" y="10787"/>
                  </a:cubicBezTo>
                  <a:cubicBezTo>
                    <a:pt x="593" y="10467"/>
                    <a:pt x="356" y="10063"/>
                    <a:pt x="475" y="9636"/>
                  </a:cubicBezTo>
                  <a:cubicBezTo>
                    <a:pt x="593" y="9115"/>
                    <a:pt x="1092" y="8818"/>
                    <a:pt x="1554" y="8616"/>
                  </a:cubicBezTo>
                  <a:cubicBezTo>
                    <a:pt x="2432" y="8261"/>
                    <a:pt x="3369" y="8130"/>
                    <a:pt x="4258" y="7822"/>
                  </a:cubicBezTo>
                  <a:cubicBezTo>
                    <a:pt x="5231" y="7454"/>
                    <a:pt x="6251" y="6897"/>
                    <a:pt x="6749" y="5924"/>
                  </a:cubicBezTo>
                  <a:cubicBezTo>
                    <a:pt x="7069" y="5260"/>
                    <a:pt x="6939" y="4501"/>
                    <a:pt x="6962" y="3789"/>
                  </a:cubicBezTo>
                  <a:cubicBezTo>
                    <a:pt x="6974" y="3078"/>
                    <a:pt x="7069" y="2366"/>
                    <a:pt x="7223" y="1678"/>
                  </a:cubicBezTo>
                  <a:cubicBezTo>
                    <a:pt x="7306" y="1346"/>
                    <a:pt x="7437" y="1038"/>
                    <a:pt x="7639" y="777"/>
                  </a:cubicBezTo>
                  <a:cubicBezTo>
                    <a:pt x="7828" y="539"/>
                    <a:pt x="8054" y="302"/>
                    <a:pt x="8338" y="172"/>
                  </a:cubicBezTo>
                  <a:cubicBezTo>
                    <a:pt x="8445" y="129"/>
                    <a:pt x="8408" y="0"/>
                    <a:pt x="8322" y="0"/>
                  </a:cubicBezTo>
                  <a:close/>
                </a:path>
              </a:pathLst>
            </a:custGeom>
            <a:solidFill>
              <a:srgbClr val="4F2A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2865;p72">
              <a:extLst>
                <a:ext uri="{FF2B5EF4-FFF2-40B4-BE49-F238E27FC236}">
                  <a16:creationId xmlns:a16="http://schemas.microsoft.com/office/drawing/2014/main" id="{949F641D-4B4D-3ACB-10AE-93865768E54A}"/>
                </a:ext>
              </a:extLst>
            </p:cNvPr>
            <p:cNvSpPr/>
            <p:nvPr/>
          </p:nvSpPr>
          <p:spPr>
            <a:xfrm>
              <a:off x="3661000" y="2511450"/>
              <a:ext cx="227150" cy="545725"/>
            </a:xfrm>
            <a:custGeom>
              <a:avLst/>
              <a:gdLst/>
              <a:ahLst/>
              <a:cxnLst/>
              <a:rect l="l" t="t" r="r" b="b"/>
              <a:pathLst>
                <a:path w="9086" h="21829" extrusionOk="0">
                  <a:moveTo>
                    <a:pt x="8931" y="1"/>
                  </a:moveTo>
                  <a:cubicBezTo>
                    <a:pt x="8718" y="1"/>
                    <a:pt x="8848" y="309"/>
                    <a:pt x="8812" y="452"/>
                  </a:cubicBezTo>
                  <a:cubicBezTo>
                    <a:pt x="8729" y="1412"/>
                    <a:pt x="8552" y="2432"/>
                    <a:pt x="7923" y="3203"/>
                  </a:cubicBezTo>
                  <a:cubicBezTo>
                    <a:pt x="7069" y="4188"/>
                    <a:pt x="5693" y="4437"/>
                    <a:pt x="4685" y="5219"/>
                  </a:cubicBezTo>
                  <a:cubicBezTo>
                    <a:pt x="3867" y="5836"/>
                    <a:pt x="3345" y="6904"/>
                    <a:pt x="3546" y="7936"/>
                  </a:cubicBezTo>
                  <a:cubicBezTo>
                    <a:pt x="3701" y="8861"/>
                    <a:pt x="4234" y="9679"/>
                    <a:pt x="4400" y="10604"/>
                  </a:cubicBezTo>
                  <a:cubicBezTo>
                    <a:pt x="4910" y="12395"/>
                    <a:pt x="2135" y="12099"/>
                    <a:pt x="2277" y="13712"/>
                  </a:cubicBezTo>
                  <a:cubicBezTo>
                    <a:pt x="2337" y="14921"/>
                    <a:pt x="3594" y="15787"/>
                    <a:pt x="3404" y="17056"/>
                  </a:cubicBezTo>
                  <a:cubicBezTo>
                    <a:pt x="3048" y="18527"/>
                    <a:pt x="1649" y="18313"/>
                    <a:pt x="759" y="19215"/>
                  </a:cubicBezTo>
                  <a:cubicBezTo>
                    <a:pt x="0" y="19998"/>
                    <a:pt x="380" y="21338"/>
                    <a:pt x="1305" y="21812"/>
                  </a:cubicBezTo>
                  <a:cubicBezTo>
                    <a:pt x="1323" y="21823"/>
                    <a:pt x="1345" y="21829"/>
                    <a:pt x="1367" y="21829"/>
                  </a:cubicBezTo>
                  <a:cubicBezTo>
                    <a:pt x="1417" y="21829"/>
                    <a:pt x="1470" y="21802"/>
                    <a:pt x="1495" y="21753"/>
                  </a:cubicBezTo>
                  <a:cubicBezTo>
                    <a:pt x="1578" y="21575"/>
                    <a:pt x="1317" y="21528"/>
                    <a:pt x="1234" y="21421"/>
                  </a:cubicBezTo>
                  <a:cubicBezTo>
                    <a:pt x="332" y="20733"/>
                    <a:pt x="522" y="19416"/>
                    <a:pt x="1554" y="18989"/>
                  </a:cubicBezTo>
                  <a:cubicBezTo>
                    <a:pt x="1969" y="18776"/>
                    <a:pt x="2420" y="18645"/>
                    <a:pt x="2823" y="18408"/>
                  </a:cubicBezTo>
                  <a:cubicBezTo>
                    <a:pt x="3274" y="18041"/>
                    <a:pt x="3677" y="17507"/>
                    <a:pt x="3712" y="16914"/>
                  </a:cubicBezTo>
                  <a:cubicBezTo>
                    <a:pt x="3807" y="15763"/>
                    <a:pt x="2811" y="14957"/>
                    <a:pt x="2598" y="13889"/>
                  </a:cubicBezTo>
                  <a:cubicBezTo>
                    <a:pt x="2265" y="12300"/>
                    <a:pt x="5041" y="12727"/>
                    <a:pt x="4768" y="10818"/>
                  </a:cubicBezTo>
                  <a:cubicBezTo>
                    <a:pt x="4661" y="9371"/>
                    <a:pt x="3357" y="7971"/>
                    <a:pt x="4092" y="6512"/>
                  </a:cubicBezTo>
                  <a:cubicBezTo>
                    <a:pt x="4851" y="4911"/>
                    <a:pt x="6986" y="4852"/>
                    <a:pt x="8065" y="3547"/>
                  </a:cubicBezTo>
                  <a:cubicBezTo>
                    <a:pt x="8694" y="2812"/>
                    <a:pt x="8884" y="1804"/>
                    <a:pt x="8978" y="855"/>
                  </a:cubicBezTo>
                  <a:cubicBezTo>
                    <a:pt x="8978" y="713"/>
                    <a:pt x="9085" y="36"/>
                    <a:pt x="8931" y="1"/>
                  </a:cubicBezTo>
                  <a:close/>
                </a:path>
              </a:pathLst>
            </a:custGeom>
            <a:solidFill>
              <a:srgbClr val="4F2A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2866;p72">
              <a:extLst>
                <a:ext uri="{FF2B5EF4-FFF2-40B4-BE49-F238E27FC236}">
                  <a16:creationId xmlns:a16="http://schemas.microsoft.com/office/drawing/2014/main" id="{2FD03E38-67F7-5BF6-064F-97F5CD7414DF}"/>
                </a:ext>
              </a:extLst>
            </p:cNvPr>
            <p:cNvSpPr/>
            <p:nvPr/>
          </p:nvSpPr>
          <p:spPr>
            <a:xfrm>
              <a:off x="3752900" y="2837425"/>
              <a:ext cx="144300" cy="337475"/>
            </a:xfrm>
            <a:custGeom>
              <a:avLst/>
              <a:gdLst/>
              <a:ahLst/>
              <a:cxnLst/>
              <a:rect l="l" t="t" r="r" b="b"/>
              <a:pathLst>
                <a:path w="5772" h="13499" extrusionOk="0">
                  <a:moveTo>
                    <a:pt x="5582" y="1"/>
                  </a:moveTo>
                  <a:cubicBezTo>
                    <a:pt x="5514" y="1"/>
                    <a:pt x="5457" y="66"/>
                    <a:pt x="5504" y="186"/>
                  </a:cubicBezTo>
                  <a:cubicBezTo>
                    <a:pt x="5374" y="1289"/>
                    <a:pt x="4413" y="1977"/>
                    <a:pt x="3713" y="2724"/>
                  </a:cubicBezTo>
                  <a:cubicBezTo>
                    <a:pt x="3002" y="3472"/>
                    <a:pt x="2598" y="4634"/>
                    <a:pt x="3108" y="5583"/>
                  </a:cubicBezTo>
                  <a:cubicBezTo>
                    <a:pt x="3630" y="6626"/>
                    <a:pt x="4757" y="7421"/>
                    <a:pt x="4366" y="8738"/>
                  </a:cubicBezTo>
                  <a:cubicBezTo>
                    <a:pt x="3879" y="9936"/>
                    <a:pt x="2159" y="9354"/>
                    <a:pt x="1329" y="10173"/>
                  </a:cubicBezTo>
                  <a:cubicBezTo>
                    <a:pt x="511" y="10896"/>
                    <a:pt x="1151" y="11881"/>
                    <a:pt x="535" y="12675"/>
                  </a:cubicBezTo>
                  <a:cubicBezTo>
                    <a:pt x="487" y="12877"/>
                    <a:pt x="1" y="13292"/>
                    <a:pt x="191" y="13458"/>
                  </a:cubicBezTo>
                  <a:cubicBezTo>
                    <a:pt x="218" y="13486"/>
                    <a:pt x="247" y="13499"/>
                    <a:pt x="280" y="13499"/>
                  </a:cubicBezTo>
                  <a:cubicBezTo>
                    <a:pt x="559" y="13499"/>
                    <a:pt x="1009" y="12532"/>
                    <a:pt x="1116" y="12319"/>
                  </a:cubicBezTo>
                  <a:cubicBezTo>
                    <a:pt x="1329" y="11454"/>
                    <a:pt x="902" y="10529"/>
                    <a:pt x="2053" y="10149"/>
                  </a:cubicBezTo>
                  <a:cubicBezTo>
                    <a:pt x="3440" y="9793"/>
                    <a:pt x="4994" y="9864"/>
                    <a:pt x="4781" y="7931"/>
                  </a:cubicBezTo>
                  <a:cubicBezTo>
                    <a:pt x="4698" y="6662"/>
                    <a:pt x="3274" y="5986"/>
                    <a:pt x="3179" y="4729"/>
                  </a:cubicBezTo>
                  <a:cubicBezTo>
                    <a:pt x="3096" y="2831"/>
                    <a:pt x="5480" y="2131"/>
                    <a:pt x="5706" y="329"/>
                  </a:cubicBezTo>
                  <a:cubicBezTo>
                    <a:pt x="5772" y="104"/>
                    <a:pt x="5668" y="1"/>
                    <a:pt x="5582" y="1"/>
                  </a:cubicBezTo>
                  <a:close/>
                </a:path>
              </a:pathLst>
            </a:custGeom>
            <a:solidFill>
              <a:srgbClr val="4F2A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2867;p72">
              <a:extLst>
                <a:ext uri="{FF2B5EF4-FFF2-40B4-BE49-F238E27FC236}">
                  <a16:creationId xmlns:a16="http://schemas.microsoft.com/office/drawing/2014/main" id="{2A0A3870-6455-843C-B550-385DB0DF695C}"/>
                </a:ext>
              </a:extLst>
            </p:cNvPr>
            <p:cNvSpPr/>
            <p:nvPr/>
          </p:nvSpPr>
          <p:spPr>
            <a:xfrm>
              <a:off x="3767725" y="2830800"/>
              <a:ext cx="107675" cy="218050"/>
            </a:xfrm>
            <a:custGeom>
              <a:avLst/>
              <a:gdLst/>
              <a:ahLst/>
              <a:cxnLst/>
              <a:rect l="l" t="t" r="r" b="b"/>
              <a:pathLst>
                <a:path w="4307" h="8722" extrusionOk="0">
                  <a:moveTo>
                    <a:pt x="4057" y="1"/>
                  </a:moveTo>
                  <a:cubicBezTo>
                    <a:pt x="3986" y="1"/>
                    <a:pt x="3950" y="72"/>
                    <a:pt x="3962" y="143"/>
                  </a:cubicBezTo>
                  <a:cubicBezTo>
                    <a:pt x="3927" y="297"/>
                    <a:pt x="3856" y="451"/>
                    <a:pt x="3773" y="594"/>
                  </a:cubicBezTo>
                  <a:cubicBezTo>
                    <a:pt x="3037" y="1625"/>
                    <a:pt x="1697" y="1993"/>
                    <a:pt x="890" y="2954"/>
                  </a:cubicBezTo>
                  <a:cubicBezTo>
                    <a:pt x="238" y="3689"/>
                    <a:pt x="416" y="4591"/>
                    <a:pt x="985" y="5302"/>
                  </a:cubicBezTo>
                  <a:cubicBezTo>
                    <a:pt x="1377" y="5919"/>
                    <a:pt x="1792" y="6832"/>
                    <a:pt x="1294" y="7496"/>
                  </a:cubicBezTo>
                  <a:cubicBezTo>
                    <a:pt x="962" y="7840"/>
                    <a:pt x="558" y="8113"/>
                    <a:pt x="179" y="8398"/>
                  </a:cubicBezTo>
                  <a:cubicBezTo>
                    <a:pt x="84" y="8445"/>
                    <a:pt x="1" y="8552"/>
                    <a:pt x="60" y="8659"/>
                  </a:cubicBezTo>
                  <a:cubicBezTo>
                    <a:pt x="84" y="8703"/>
                    <a:pt x="121" y="8721"/>
                    <a:pt x="168" y="8721"/>
                  </a:cubicBezTo>
                  <a:cubicBezTo>
                    <a:pt x="425" y="8721"/>
                    <a:pt x="971" y="8156"/>
                    <a:pt x="1151" y="8066"/>
                  </a:cubicBezTo>
                  <a:cubicBezTo>
                    <a:pt x="1982" y="7556"/>
                    <a:pt x="1970" y="6476"/>
                    <a:pt x="1566" y="5694"/>
                  </a:cubicBezTo>
                  <a:cubicBezTo>
                    <a:pt x="1377" y="5243"/>
                    <a:pt x="1009" y="4875"/>
                    <a:pt x="831" y="4413"/>
                  </a:cubicBezTo>
                  <a:cubicBezTo>
                    <a:pt x="463" y="2895"/>
                    <a:pt x="2444" y="2278"/>
                    <a:pt x="3310" y="1424"/>
                  </a:cubicBezTo>
                  <a:cubicBezTo>
                    <a:pt x="3571" y="1187"/>
                    <a:pt x="3820" y="938"/>
                    <a:pt x="3986" y="629"/>
                  </a:cubicBezTo>
                  <a:cubicBezTo>
                    <a:pt x="4033" y="487"/>
                    <a:pt x="4306" y="48"/>
                    <a:pt x="4057" y="1"/>
                  </a:cubicBezTo>
                  <a:close/>
                </a:path>
              </a:pathLst>
            </a:custGeom>
            <a:solidFill>
              <a:srgbClr val="4F2A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2868;p72">
              <a:extLst>
                <a:ext uri="{FF2B5EF4-FFF2-40B4-BE49-F238E27FC236}">
                  <a16:creationId xmlns:a16="http://schemas.microsoft.com/office/drawing/2014/main" id="{F6468CAE-9FB8-BACD-584D-38A601749159}"/>
                </a:ext>
              </a:extLst>
            </p:cNvPr>
            <p:cNvSpPr/>
            <p:nvPr/>
          </p:nvSpPr>
          <p:spPr>
            <a:xfrm>
              <a:off x="3791150" y="2526175"/>
              <a:ext cx="137025" cy="233200"/>
            </a:xfrm>
            <a:custGeom>
              <a:avLst/>
              <a:gdLst/>
              <a:ahLst/>
              <a:cxnLst/>
              <a:rect l="l" t="t" r="r" b="b"/>
              <a:pathLst>
                <a:path w="5481" h="9328" extrusionOk="0">
                  <a:moveTo>
                    <a:pt x="5109" y="0"/>
                  </a:moveTo>
                  <a:cubicBezTo>
                    <a:pt x="5012" y="0"/>
                    <a:pt x="4943" y="97"/>
                    <a:pt x="5065" y="207"/>
                  </a:cubicBezTo>
                  <a:cubicBezTo>
                    <a:pt x="5255" y="1274"/>
                    <a:pt x="4555" y="2330"/>
                    <a:pt x="3820" y="3041"/>
                  </a:cubicBezTo>
                  <a:cubicBezTo>
                    <a:pt x="3251" y="3563"/>
                    <a:pt x="2527" y="3871"/>
                    <a:pt x="1922" y="4322"/>
                  </a:cubicBezTo>
                  <a:cubicBezTo>
                    <a:pt x="890" y="5093"/>
                    <a:pt x="1" y="6279"/>
                    <a:pt x="36" y="7619"/>
                  </a:cubicBezTo>
                  <a:cubicBezTo>
                    <a:pt x="72" y="8165"/>
                    <a:pt x="214" y="8687"/>
                    <a:pt x="333" y="9220"/>
                  </a:cubicBezTo>
                  <a:cubicBezTo>
                    <a:pt x="352" y="9295"/>
                    <a:pt x="409" y="9328"/>
                    <a:pt x="469" y="9328"/>
                  </a:cubicBezTo>
                  <a:cubicBezTo>
                    <a:pt x="559" y="9328"/>
                    <a:pt x="653" y="9252"/>
                    <a:pt x="618" y="9137"/>
                  </a:cubicBezTo>
                  <a:cubicBezTo>
                    <a:pt x="511" y="8568"/>
                    <a:pt x="357" y="7987"/>
                    <a:pt x="369" y="7394"/>
                  </a:cubicBezTo>
                  <a:cubicBezTo>
                    <a:pt x="440" y="6635"/>
                    <a:pt x="819" y="5935"/>
                    <a:pt x="1317" y="5366"/>
                  </a:cubicBezTo>
                  <a:cubicBezTo>
                    <a:pt x="2207" y="4275"/>
                    <a:pt x="3713" y="3895"/>
                    <a:pt x="4532" y="2721"/>
                  </a:cubicBezTo>
                  <a:cubicBezTo>
                    <a:pt x="5053" y="2021"/>
                    <a:pt x="5480" y="1084"/>
                    <a:pt x="5302" y="195"/>
                  </a:cubicBezTo>
                  <a:cubicBezTo>
                    <a:pt x="5267" y="53"/>
                    <a:pt x="5180" y="0"/>
                    <a:pt x="5109" y="0"/>
                  </a:cubicBezTo>
                  <a:close/>
                </a:path>
              </a:pathLst>
            </a:custGeom>
            <a:solidFill>
              <a:srgbClr val="4F2A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2869;p72">
              <a:extLst>
                <a:ext uri="{FF2B5EF4-FFF2-40B4-BE49-F238E27FC236}">
                  <a16:creationId xmlns:a16="http://schemas.microsoft.com/office/drawing/2014/main" id="{7487F779-010F-2012-C889-12A79C6D9CBE}"/>
                </a:ext>
              </a:extLst>
            </p:cNvPr>
            <p:cNvSpPr/>
            <p:nvPr/>
          </p:nvSpPr>
          <p:spPr>
            <a:xfrm>
              <a:off x="3766850" y="2792550"/>
              <a:ext cx="40050" cy="42350"/>
            </a:xfrm>
            <a:custGeom>
              <a:avLst/>
              <a:gdLst/>
              <a:ahLst/>
              <a:cxnLst/>
              <a:rect l="l" t="t" r="r" b="b"/>
              <a:pathLst>
                <a:path w="1602" h="1694" extrusionOk="0">
                  <a:moveTo>
                    <a:pt x="1388" y="1"/>
                  </a:moveTo>
                  <a:cubicBezTo>
                    <a:pt x="1317" y="1"/>
                    <a:pt x="1246" y="60"/>
                    <a:pt x="1246" y="143"/>
                  </a:cubicBezTo>
                  <a:cubicBezTo>
                    <a:pt x="1293" y="926"/>
                    <a:pt x="0" y="1329"/>
                    <a:pt x="226" y="1637"/>
                  </a:cubicBezTo>
                  <a:cubicBezTo>
                    <a:pt x="265" y="1677"/>
                    <a:pt x="306" y="1693"/>
                    <a:pt x="346" y="1693"/>
                  </a:cubicBezTo>
                  <a:cubicBezTo>
                    <a:pt x="487" y="1693"/>
                    <a:pt x="628" y="1500"/>
                    <a:pt x="748" y="1436"/>
                  </a:cubicBezTo>
                  <a:cubicBezTo>
                    <a:pt x="1044" y="1187"/>
                    <a:pt x="1376" y="926"/>
                    <a:pt x="1459" y="534"/>
                  </a:cubicBezTo>
                  <a:cubicBezTo>
                    <a:pt x="1471" y="368"/>
                    <a:pt x="1601" y="72"/>
                    <a:pt x="1388" y="1"/>
                  </a:cubicBezTo>
                  <a:close/>
                </a:path>
              </a:pathLst>
            </a:custGeom>
            <a:solidFill>
              <a:srgbClr val="4F2A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2870;p72">
              <a:extLst>
                <a:ext uri="{FF2B5EF4-FFF2-40B4-BE49-F238E27FC236}">
                  <a16:creationId xmlns:a16="http://schemas.microsoft.com/office/drawing/2014/main" id="{DEB282DA-F9EB-2D3D-AE50-2D0008AF4BCF}"/>
                </a:ext>
              </a:extLst>
            </p:cNvPr>
            <p:cNvSpPr/>
            <p:nvPr/>
          </p:nvSpPr>
          <p:spPr>
            <a:xfrm>
              <a:off x="3666925" y="2809275"/>
              <a:ext cx="39000" cy="104700"/>
            </a:xfrm>
            <a:custGeom>
              <a:avLst/>
              <a:gdLst/>
              <a:ahLst/>
              <a:cxnLst/>
              <a:rect l="l" t="t" r="r" b="b"/>
              <a:pathLst>
                <a:path w="1560" h="4188" extrusionOk="0">
                  <a:moveTo>
                    <a:pt x="1047" y="1"/>
                  </a:moveTo>
                  <a:cubicBezTo>
                    <a:pt x="1024" y="1"/>
                    <a:pt x="999" y="6"/>
                    <a:pt x="973" y="19"/>
                  </a:cubicBezTo>
                  <a:cubicBezTo>
                    <a:pt x="499" y="280"/>
                    <a:pt x="190" y="826"/>
                    <a:pt x="131" y="1348"/>
                  </a:cubicBezTo>
                  <a:cubicBezTo>
                    <a:pt x="0" y="2415"/>
                    <a:pt x="1008" y="3115"/>
                    <a:pt x="1258" y="4088"/>
                  </a:cubicBezTo>
                  <a:cubicBezTo>
                    <a:pt x="1276" y="4158"/>
                    <a:pt x="1330" y="4187"/>
                    <a:pt x="1385" y="4187"/>
                  </a:cubicBezTo>
                  <a:cubicBezTo>
                    <a:pt x="1470" y="4187"/>
                    <a:pt x="1559" y="4117"/>
                    <a:pt x="1530" y="4016"/>
                  </a:cubicBezTo>
                  <a:cubicBezTo>
                    <a:pt x="1352" y="3412"/>
                    <a:pt x="1044" y="2878"/>
                    <a:pt x="700" y="2368"/>
                  </a:cubicBezTo>
                  <a:cubicBezTo>
                    <a:pt x="238" y="1692"/>
                    <a:pt x="392" y="707"/>
                    <a:pt x="1056" y="221"/>
                  </a:cubicBezTo>
                  <a:cubicBezTo>
                    <a:pt x="1260" y="221"/>
                    <a:pt x="1192" y="1"/>
                    <a:pt x="1047" y="1"/>
                  </a:cubicBezTo>
                  <a:close/>
                </a:path>
              </a:pathLst>
            </a:custGeom>
            <a:solidFill>
              <a:srgbClr val="4F2A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2871;p72">
              <a:extLst>
                <a:ext uri="{FF2B5EF4-FFF2-40B4-BE49-F238E27FC236}">
                  <a16:creationId xmlns:a16="http://schemas.microsoft.com/office/drawing/2014/main" id="{39B8285D-E7AF-61B7-3552-9784EF452A41}"/>
                </a:ext>
              </a:extLst>
            </p:cNvPr>
            <p:cNvSpPr/>
            <p:nvPr/>
          </p:nvSpPr>
          <p:spPr>
            <a:xfrm>
              <a:off x="3880400" y="2414625"/>
              <a:ext cx="93275" cy="75825"/>
            </a:xfrm>
            <a:custGeom>
              <a:avLst/>
              <a:gdLst/>
              <a:ahLst/>
              <a:cxnLst/>
              <a:rect l="l" t="t" r="r" b="b"/>
              <a:pathLst>
                <a:path w="3731" h="3033" extrusionOk="0">
                  <a:moveTo>
                    <a:pt x="3302" y="0"/>
                  </a:moveTo>
                  <a:cubicBezTo>
                    <a:pt x="2031" y="0"/>
                    <a:pt x="855" y="1023"/>
                    <a:pt x="369" y="2142"/>
                  </a:cubicBezTo>
                  <a:cubicBezTo>
                    <a:pt x="333" y="2356"/>
                    <a:pt x="1" y="2949"/>
                    <a:pt x="321" y="3032"/>
                  </a:cubicBezTo>
                  <a:cubicBezTo>
                    <a:pt x="326" y="3032"/>
                    <a:pt x="330" y="3032"/>
                    <a:pt x="335" y="3032"/>
                  </a:cubicBezTo>
                  <a:cubicBezTo>
                    <a:pt x="522" y="3032"/>
                    <a:pt x="512" y="2792"/>
                    <a:pt x="558" y="2664"/>
                  </a:cubicBezTo>
                  <a:cubicBezTo>
                    <a:pt x="629" y="2451"/>
                    <a:pt x="712" y="2249"/>
                    <a:pt x="819" y="2047"/>
                  </a:cubicBezTo>
                  <a:cubicBezTo>
                    <a:pt x="1353" y="1122"/>
                    <a:pt x="2302" y="280"/>
                    <a:pt x="3405" y="256"/>
                  </a:cubicBezTo>
                  <a:cubicBezTo>
                    <a:pt x="3445" y="274"/>
                    <a:pt x="3481" y="281"/>
                    <a:pt x="3512" y="281"/>
                  </a:cubicBezTo>
                  <a:cubicBezTo>
                    <a:pt x="3697" y="281"/>
                    <a:pt x="3731" y="28"/>
                    <a:pt x="3488" y="7"/>
                  </a:cubicBezTo>
                  <a:cubicBezTo>
                    <a:pt x="3426" y="2"/>
                    <a:pt x="3363" y="0"/>
                    <a:pt x="3302" y="0"/>
                  </a:cubicBezTo>
                  <a:close/>
                </a:path>
              </a:pathLst>
            </a:custGeom>
            <a:solidFill>
              <a:srgbClr val="4F2A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2872;p72">
              <a:extLst>
                <a:ext uri="{FF2B5EF4-FFF2-40B4-BE49-F238E27FC236}">
                  <a16:creationId xmlns:a16="http://schemas.microsoft.com/office/drawing/2014/main" id="{9A55CFA3-F697-B4E4-F9A4-9504C66A0900}"/>
                </a:ext>
              </a:extLst>
            </p:cNvPr>
            <p:cNvSpPr/>
            <p:nvPr/>
          </p:nvSpPr>
          <p:spPr>
            <a:xfrm>
              <a:off x="3914500" y="2437925"/>
              <a:ext cx="67750" cy="78025"/>
            </a:xfrm>
            <a:custGeom>
              <a:avLst/>
              <a:gdLst/>
              <a:ahLst/>
              <a:cxnLst/>
              <a:rect l="l" t="t" r="r" b="b"/>
              <a:pathLst>
                <a:path w="2710" h="3121" extrusionOk="0">
                  <a:moveTo>
                    <a:pt x="2586" y="0"/>
                  </a:moveTo>
                  <a:cubicBezTo>
                    <a:pt x="1417" y="0"/>
                    <a:pt x="473" y="1150"/>
                    <a:pt x="274" y="2242"/>
                  </a:cubicBezTo>
                  <a:cubicBezTo>
                    <a:pt x="274" y="2467"/>
                    <a:pt x="1" y="3037"/>
                    <a:pt x="309" y="3120"/>
                  </a:cubicBezTo>
                  <a:cubicBezTo>
                    <a:pt x="314" y="3120"/>
                    <a:pt x="318" y="3120"/>
                    <a:pt x="323" y="3120"/>
                  </a:cubicBezTo>
                  <a:cubicBezTo>
                    <a:pt x="556" y="3120"/>
                    <a:pt x="512" y="2820"/>
                    <a:pt x="558" y="2669"/>
                  </a:cubicBezTo>
                  <a:cubicBezTo>
                    <a:pt x="594" y="2456"/>
                    <a:pt x="653" y="2242"/>
                    <a:pt x="712" y="2029"/>
                  </a:cubicBezTo>
                  <a:cubicBezTo>
                    <a:pt x="961" y="1163"/>
                    <a:pt x="1638" y="356"/>
                    <a:pt x="2551" y="167"/>
                  </a:cubicBezTo>
                  <a:cubicBezTo>
                    <a:pt x="2559" y="168"/>
                    <a:pt x="2567" y="169"/>
                    <a:pt x="2574" y="169"/>
                  </a:cubicBezTo>
                  <a:cubicBezTo>
                    <a:pt x="2666" y="169"/>
                    <a:pt x="2710" y="44"/>
                    <a:pt x="2622" y="1"/>
                  </a:cubicBezTo>
                  <a:cubicBezTo>
                    <a:pt x="2610" y="0"/>
                    <a:pt x="2598" y="0"/>
                    <a:pt x="2586" y="0"/>
                  </a:cubicBezTo>
                  <a:close/>
                </a:path>
              </a:pathLst>
            </a:custGeom>
            <a:solidFill>
              <a:srgbClr val="4F2A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2873;p72">
              <a:extLst>
                <a:ext uri="{FF2B5EF4-FFF2-40B4-BE49-F238E27FC236}">
                  <a16:creationId xmlns:a16="http://schemas.microsoft.com/office/drawing/2014/main" id="{AB4358F1-DFE8-A420-2F73-E1017D11F61B}"/>
                </a:ext>
              </a:extLst>
            </p:cNvPr>
            <p:cNvSpPr/>
            <p:nvPr/>
          </p:nvSpPr>
          <p:spPr>
            <a:xfrm>
              <a:off x="3905325" y="2389725"/>
              <a:ext cx="106875" cy="22725"/>
            </a:xfrm>
            <a:custGeom>
              <a:avLst/>
              <a:gdLst/>
              <a:ahLst/>
              <a:cxnLst/>
              <a:rect l="l" t="t" r="r" b="b"/>
              <a:pathLst>
                <a:path w="4275" h="909" extrusionOk="0">
                  <a:moveTo>
                    <a:pt x="2598" y="0"/>
                  </a:moveTo>
                  <a:cubicBezTo>
                    <a:pt x="1874" y="0"/>
                    <a:pt x="1159" y="129"/>
                    <a:pt x="522" y="517"/>
                  </a:cubicBezTo>
                  <a:cubicBezTo>
                    <a:pt x="403" y="588"/>
                    <a:pt x="0" y="742"/>
                    <a:pt x="214" y="909"/>
                  </a:cubicBezTo>
                  <a:cubicBezTo>
                    <a:pt x="1095" y="418"/>
                    <a:pt x="1823" y="254"/>
                    <a:pt x="2640" y="254"/>
                  </a:cubicBezTo>
                  <a:cubicBezTo>
                    <a:pt x="3088" y="254"/>
                    <a:pt x="3562" y="303"/>
                    <a:pt x="4104" y="375"/>
                  </a:cubicBezTo>
                  <a:cubicBezTo>
                    <a:pt x="4112" y="376"/>
                    <a:pt x="4119" y="377"/>
                    <a:pt x="4126" y="377"/>
                  </a:cubicBezTo>
                  <a:cubicBezTo>
                    <a:pt x="4260" y="377"/>
                    <a:pt x="4275" y="172"/>
                    <a:pt x="4139" y="149"/>
                  </a:cubicBezTo>
                  <a:cubicBezTo>
                    <a:pt x="3636" y="66"/>
                    <a:pt x="3115" y="0"/>
                    <a:pt x="2598" y="0"/>
                  </a:cubicBezTo>
                  <a:close/>
                </a:path>
              </a:pathLst>
            </a:custGeom>
            <a:solidFill>
              <a:srgbClr val="4F2A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2874;p72">
              <a:extLst>
                <a:ext uri="{FF2B5EF4-FFF2-40B4-BE49-F238E27FC236}">
                  <a16:creationId xmlns:a16="http://schemas.microsoft.com/office/drawing/2014/main" id="{D02015B3-A070-D577-8785-E3F6A9EF92B2}"/>
                </a:ext>
              </a:extLst>
            </p:cNvPr>
            <p:cNvSpPr/>
            <p:nvPr/>
          </p:nvSpPr>
          <p:spPr>
            <a:xfrm>
              <a:off x="3867950" y="2449200"/>
              <a:ext cx="134950" cy="235925"/>
            </a:xfrm>
            <a:custGeom>
              <a:avLst/>
              <a:gdLst/>
              <a:ahLst/>
              <a:cxnLst/>
              <a:rect l="l" t="t" r="r" b="b"/>
              <a:pathLst>
                <a:path w="5398" h="9437" extrusionOk="0">
                  <a:moveTo>
                    <a:pt x="5314" y="0"/>
                  </a:moveTo>
                  <a:cubicBezTo>
                    <a:pt x="4887" y="48"/>
                    <a:pt x="4543" y="392"/>
                    <a:pt x="4235" y="676"/>
                  </a:cubicBezTo>
                  <a:cubicBezTo>
                    <a:pt x="3144" y="1661"/>
                    <a:pt x="3476" y="3084"/>
                    <a:pt x="3274" y="4377"/>
                  </a:cubicBezTo>
                  <a:cubicBezTo>
                    <a:pt x="3144" y="5005"/>
                    <a:pt x="2930" y="5669"/>
                    <a:pt x="2432" y="6108"/>
                  </a:cubicBezTo>
                  <a:cubicBezTo>
                    <a:pt x="1566" y="6808"/>
                    <a:pt x="570" y="7425"/>
                    <a:pt x="333" y="8599"/>
                  </a:cubicBezTo>
                  <a:cubicBezTo>
                    <a:pt x="285" y="8848"/>
                    <a:pt x="1" y="9299"/>
                    <a:pt x="357" y="9429"/>
                  </a:cubicBezTo>
                  <a:cubicBezTo>
                    <a:pt x="380" y="9434"/>
                    <a:pt x="401" y="9437"/>
                    <a:pt x="421" y="9437"/>
                  </a:cubicBezTo>
                  <a:cubicBezTo>
                    <a:pt x="624" y="9437"/>
                    <a:pt x="658" y="9175"/>
                    <a:pt x="712" y="9002"/>
                  </a:cubicBezTo>
                  <a:cubicBezTo>
                    <a:pt x="843" y="8623"/>
                    <a:pt x="961" y="8208"/>
                    <a:pt x="1187" y="7864"/>
                  </a:cubicBezTo>
                  <a:cubicBezTo>
                    <a:pt x="1649" y="7152"/>
                    <a:pt x="2444" y="6749"/>
                    <a:pt x="2954" y="6085"/>
                  </a:cubicBezTo>
                  <a:cubicBezTo>
                    <a:pt x="3322" y="5563"/>
                    <a:pt x="3500" y="4934"/>
                    <a:pt x="3594" y="4306"/>
                  </a:cubicBezTo>
                  <a:cubicBezTo>
                    <a:pt x="3760" y="2574"/>
                    <a:pt x="3345" y="1329"/>
                    <a:pt x="5124" y="237"/>
                  </a:cubicBezTo>
                  <a:cubicBezTo>
                    <a:pt x="5207" y="166"/>
                    <a:pt x="5373" y="226"/>
                    <a:pt x="5397" y="107"/>
                  </a:cubicBezTo>
                  <a:cubicBezTo>
                    <a:pt x="5397" y="48"/>
                    <a:pt x="5362" y="12"/>
                    <a:pt x="5314" y="0"/>
                  </a:cubicBezTo>
                  <a:close/>
                </a:path>
              </a:pathLst>
            </a:custGeom>
            <a:solidFill>
              <a:srgbClr val="4F2A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2875;p72">
              <a:extLst>
                <a:ext uri="{FF2B5EF4-FFF2-40B4-BE49-F238E27FC236}">
                  <a16:creationId xmlns:a16="http://schemas.microsoft.com/office/drawing/2014/main" id="{120BF122-A412-5814-D421-A852BD563170}"/>
                </a:ext>
              </a:extLst>
            </p:cNvPr>
            <p:cNvSpPr/>
            <p:nvPr/>
          </p:nvSpPr>
          <p:spPr>
            <a:xfrm>
              <a:off x="3908275" y="2460425"/>
              <a:ext cx="138800" cy="233975"/>
            </a:xfrm>
            <a:custGeom>
              <a:avLst/>
              <a:gdLst/>
              <a:ahLst/>
              <a:cxnLst/>
              <a:rect l="l" t="t" r="r" b="b"/>
              <a:pathLst>
                <a:path w="5552" h="9359" extrusionOk="0">
                  <a:moveTo>
                    <a:pt x="5400" y="0"/>
                  </a:moveTo>
                  <a:cubicBezTo>
                    <a:pt x="5213" y="0"/>
                    <a:pt x="4891" y="189"/>
                    <a:pt x="4757" y="215"/>
                  </a:cubicBezTo>
                  <a:cubicBezTo>
                    <a:pt x="3618" y="619"/>
                    <a:pt x="2764" y="1627"/>
                    <a:pt x="2480" y="2789"/>
                  </a:cubicBezTo>
                  <a:cubicBezTo>
                    <a:pt x="2302" y="3726"/>
                    <a:pt x="2290" y="4699"/>
                    <a:pt x="1993" y="5612"/>
                  </a:cubicBezTo>
                  <a:cubicBezTo>
                    <a:pt x="1709" y="6490"/>
                    <a:pt x="1400" y="7391"/>
                    <a:pt x="878" y="8162"/>
                  </a:cubicBezTo>
                  <a:cubicBezTo>
                    <a:pt x="772" y="8387"/>
                    <a:pt x="1" y="9170"/>
                    <a:pt x="119" y="9324"/>
                  </a:cubicBezTo>
                  <a:cubicBezTo>
                    <a:pt x="135" y="9348"/>
                    <a:pt x="160" y="9359"/>
                    <a:pt x="185" y="9359"/>
                  </a:cubicBezTo>
                  <a:cubicBezTo>
                    <a:pt x="234" y="9359"/>
                    <a:pt x="285" y="9320"/>
                    <a:pt x="285" y="9265"/>
                  </a:cubicBezTo>
                  <a:cubicBezTo>
                    <a:pt x="1317" y="8174"/>
                    <a:pt x="2005" y="6822"/>
                    <a:pt x="2385" y="5375"/>
                  </a:cubicBezTo>
                  <a:cubicBezTo>
                    <a:pt x="2598" y="4580"/>
                    <a:pt x="2646" y="3750"/>
                    <a:pt x="2800" y="2955"/>
                  </a:cubicBezTo>
                  <a:cubicBezTo>
                    <a:pt x="3084" y="1923"/>
                    <a:pt x="3760" y="963"/>
                    <a:pt x="4745" y="512"/>
                  </a:cubicBezTo>
                  <a:cubicBezTo>
                    <a:pt x="4970" y="405"/>
                    <a:pt x="5207" y="298"/>
                    <a:pt x="5457" y="227"/>
                  </a:cubicBezTo>
                  <a:cubicBezTo>
                    <a:pt x="5516" y="204"/>
                    <a:pt x="5551" y="144"/>
                    <a:pt x="5528" y="73"/>
                  </a:cubicBezTo>
                  <a:cubicBezTo>
                    <a:pt x="5507" y="20"/>
                    <a:pt x="5461" y="0"/>
                    <a:pt x="5400" y="0"/>
                  </a:cubicBezTo>
                  <a:close/>
                </a:path>
              </a:pathLst>
            </a:custGeom>
            <a:solidFill>
              <a:srgbClr val="4F2A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2876;p72">
              <a:extLst>
                <a:ext uri="{FF2B5EF4-FFF2-40B4-BE49-F238E27FC236}">
                  <a16:creationId xmlns:a16="http://schemas.microsoft.com/office/drawing/2014/main" id="{9A150F47-9721-3AFC-50F2-C722A3F777B5}"/>
                </a:ext>
              </a:extLst>
            </p:cNvPr>
            <p:cNvSpPr/>
            <p:nvPr/>
          </p:nvSpPr>
          <p:spPr>
            <a:xfrm>
              <a:off x="3749050" y="2839575"/>
              <a:ext cx="19075" cy="59975"/>
            </a:xfrm>
            <a:custGeom>
              <a:avLst/>
              <a:gdLst/>
              <a:ahLst/>
              <a:cxnLst/>
              <a:rect l="l" t="t" r="r" b="b"/>
              <a:pathLst>
                <a:path w="763" h="2399" extrusionOk="0">
                  <a:moveTo>
                    <a:pt x="611" y="0"/>
                  </a:moveTo>
                  <a:cubicBezTo>
                    <a:pt x="487" y="0"/>
                    <a:pt x="384" y="134"/>
                    <a:pt x="309" y="219"/>
                  </a:cubicBezTo>
                  <a:cubicBezTo>
                    <a:pt x="202" y="349"/>
                    <a:pt x="143" y="515"/>
                    <a:pt x="107" y="681"/>
                  </a:cubicBezTo>
                  <a:cubicBezTo>
                    <a:pt x="1" y="1097"/>
                    <a:pt x="72" y="1535"/>
                    <a:pt x="226" y="1939"/>
                  </a:cubicBezTo>
                  <a:cubicBezTo>
                    <a:pt x="285" y="2057"/>
                    <a:pt x="333" y="2188"/>
                    <a:pt x="404" y="2294"/>
                  </a:cubicBezTo>
                  <a:cubicBezTo>
                    <a:pt x="428" y="2342"/>
                    <a:pt x="451" y="2366"/>
                    <a:pt x="499" y="2389"/>
                  </a:cubicBezTo>
                  <a:cubicBezTo>
                    <a:pt x="515" y="2395"/>
                    <a:pt x="532" y="2398"/>
                    <a:pt x="548" y="2398"/>
                  </a:cubicBezTo>
                  <a:cubicBezTo>
                    <a:pt x="662" y="2398"/>
                    <a:pt x="763" y="2266"/>
                    <a:pt x="700" y="2152"/>
                  </a:cubicBezTo>
                  <a:cubicBezTo>
                    <a:pt x="665" y="2093"/>
                    <a:pt x="641" y="2022"/>
                    <a:pt x="606" y="1950"/>
                  </a:cubicBezTo>
                  <a:cubicBezTo>
                    <a:pt x="392" y="1405"/>
                    <a:pt x="202" y="693"/>
                    <a:pt x="641" y="195"/>
                  </a:cubicBezTo>
                  <a:cubicBezTo>
                    <a:pt x="736" y="183"/>
                    <a:pt x="748" y="29"/>
                    <a:pt x="653" y="5"/>
                  </a:cubicBezTo>
                  <a:cubicBezTo>
                    <a:pt x="639" y="2"/>
                    <a:pt x="625" y="0"/>
                    <a:pt x="611" y="0"/>
                  </a:cubicBezTo>
                  <a:close/>
                </a:path>
              </a:pathLst>
            </a:custGeom>
            <a:solidFill>
              <a:srgbClr val="4F2A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2877;p72">
              <a:extLst>
                <a:ext uri="{FF2B5EF4-FFF2-40B4-BE49-F238E27FC236}">
                  <a16:creationId xmlns:a16="http://schemas.microsoft.com/office/drawing/2014/main" id="{BE0082B8-A31D-A522-81DD-4320FBC38C4D}"/>
                </a:ext>
              </a:extLst>
            </p:cNvPr>
            <p:cNvSpPr/>
            <p:nvPr/>
          </p:nvSpPr>
          <p:spPr>
            <a:xfrm>
              <a:off x="3773075" y="2832375"/>
              <a:ext cx="56050" cy="49750"/>
            </a:xfrm>
            <a:custGeom>
              <a:avLst/>
              <a:gdLst/>
              <a:ahLst/>
              <a:cxnLst/>
              <a:rect l="l" t="t" r="r" b="b"/>
              <a:pathLst>
                <a:path w="2242" h="1990" extrusionOk="0">
                  <a:moveTo>
                    <a:pt x="1967" y="1"/>
                  </a:moveTo>
                  <a:cubicBezTo>
                    <a:pt x="1925" y="1"/>
                    <a:pt x="1885" y="19"/>
                    <a:pt x="1862" y="56"/>
                  </a:cubicBezTo>
                  <a:cubicBezTo>
                    <a:pt x="1708" y="293"/>
                    <a:pt x="1542" y="519"/>
                    <a:pt x="1376" y="744"/>
                  </a:cubicBezTo>
                  <a:cubicBezTo>
                    <a:pt x="1293" y="1005"/>
                    <a:pt x="0" y="1835"/>
                    <a:pt x="451" y="1989"/>
                  </a:cubicBezTo>
                  <a:cubicBezTo>
                    <a:pt x="499" y="1989"/>
                    <a:pt x="546" y="1954"/>
                    <a:pt x="558" y="1906"/>
                  </a:cubicBezTo>
                  <a:cubicBezTo>
                    <a:pt x="866" y="1503"/>
                    <a:pt x="1376" y="1302"/>
                    <a:pt x="1637" y="839"/>
                  </a:cubicBezTo>
                  <a:cubicBezTo>
                    <a:pt x="1720" y="673"/>
                    <a:pt x="2242" y="139"/>
                    <a:pt x="2040" y="21"/>
                  </a:cubicBezTo>
                  <a:cubicBezTo>
                    <a:pt x="2018" y="7"/>
                    <a:pt x="1993" y="1"/>
                    <a:pt x="1967" y="1"/>
                  </a:cubicBezTo>
                  <a:close/>
                </a:path>
              </a:pathLst>
            </a:custGeom>
            <a:solidFill>
              <a:srgbClr val="4F2A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2878;p72">
              <a:extLst>
                <a:ext uri="{FF2B5EF4-FFF2-40B4-BE49-F238E27FC236}">
                  <a16:creationId xmlns:a16="http://schemas.microsoft.com/office/drawing/2014/main" id="{14B59D9A-2903-CA10-D3DE-D3ED0E60D704}"/>
                </a:ext>
              </a:extLst>
            </p:cNvPr>
            <p:cNvSpPr/>
            <p:nvPr/>
          </p:nvSpPr>
          <p:spPr>
            <a:xfrm>
              <a:off x="3684700" y="2974200"/>
              <a:ext cx="75050" cy="200125"/>
            </a:xfrm>
            <a:custGeom>
              <a:avLst/>
              <a:gdLst/>
              <a:ahLst/>
              <a:cxnLst/>
              <a:rect l="l" t="t" r="r" b="b"/>
              <a:pathLst>
                <a:path w="3002" h="8005" extrusionOk="0">
                  <a:moveTo>
                    <a:pt x="2868" y="0"/>
                  </a:moveTo>
                  <a:cubicBezTo>
                    <a:pt x="2858" y="0"/>
                    <a:pt x="2847" y="2"/>
                    <a:pt x="2836" y="5"/>
                  </a:cubicBezTo>
                  <a:cubicBezTo>
                    <a:pt x="2421" y="135"/>
                    <a:pt x="2077" y="444"/>
                    <a:pt x="1792" y="764"/>
                  </a:cubicBezTo>
                  <a:cubicBezTo>
                    <a:pt x="1401" y="1238"/>
                    <a:pt x="1341" y="1915"/>
                    <a:pt x="1448" y="2508"/>
                  </a:cubicBezTo>
                  <a:cubicBezTo>
                    <a:pt x="1484" y="2899"/>
                    <a:pt x="1650" y="3290"/>
                    <a:pt x="1543" y="3682"/>
                  </a:cubicBezTo>
                  <a:cubicBezTo>
                    <a:pt x="1329" y="4215"/>
                    <a:pt x="736" y="4500"/>
                    <a:pt x="535" y="5046"/>
                  </a:cubicBezTo>
                  <a:cubicBezTo>
                    <a:pt x="203" y="5828"/>
                    <a:pt x="1" y="7098"/>
                    <a:pt x="701" y="7726"/>
                  </a:cubicBezTo>
                  <a:cubicBezTo>
                    <a:pt x="902" y="7857"/>
                    <a:pt x="1140" y="7940"/>
                    <a:pt x="1365" y="7999"/>
                  </a:cubicBezTo>
                  <a:cubicBezTo>
                    <a:pt x="1377" y="8003"/>
                    <a:pt x="1390" y="8004"/>
                    <a:pt x="1402" y="8004"/>
                  </a:cubicBezTo>
                  <a:cubicBezTo>
                    <a:pt x="1472" y="8004"/>
                    <a:pt x="1535" y="7951"/>
                    <a:pt x="1555" y="7880"/>
                  </a:cubicBezTo>
                  <a:cubicBezTo>
                    <a:pt x="1567" y="7809"/>
                    <a:pt x="1531" y="7726"/>
                    <a:pt x="1460" y="7702"/>
                  </a:cubicBezTo>
                  <a:cubicBezTo>
                    <a:pt x="1270" y="7643"/>
                    <a:pt x="1068" y="7572"/>
                    <a:pt x="914" y="7441"/>
                  </a:cubicBezTo>
                  <a:cubicBezTo>
                    <a:pt x="416" y="6872"/>
                    <a:pt x="594" y="5923"/>
                    <a:pt x="843" y="5271"/>
                  </a:cubicBezTo>
                  <a:cubicBezTo>
                    <a:pt x="1128" y="4571"/>
                    <a:pt x="2065" y="4215"/>
                    <a:pt x="1970" y="3350"/>
                  </a:cubicBezTo>
                  <a:cubicBezTo>
                    <a:pt x="1804" y="2140"/>
                    <a:pt x="1401" y="1215"/>
                    <a:pt x="2646" y="396"/>
                  </a:cubicBezTo>
                  <a:cubicBezTo>
                    <a:pt x="2717" y="349"/>
                    <a:pt x="2776" y="302"/>
                    <a:pt x="2859" y="266"/>
                  </a:cubicBezTo>
                  <a:cubicBezTo>
                    <a:pt x="2942" y="266"/>
                    <a:pt x="3002" y="207"/>
                    <a:pt x="3002" y="135"/>
                  </a:cubicBezTo>
                  <a:cubicBezTo>
                    <a:pt x="3002" y="63"/>
                    <a:pt x="2939" y="0"/>
                    <a:pt x="2868" y="0"/>
                  </a:cubicBezTo>
                  <a:close/>
                </a:path>
              </a:pathLst>
            </a:custGeom>
            <a:solidFill>
              <a:srgbClr val="4F2A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2879;p72">
              <a:extLst>
                <a:ext uri="{FF2B5EF4-FFF2-40B4-BE49-F238E27FC236}">
                  <a16:creationId xmlns:a16="http://schemas.microsoft.com/office/drawing/2014/main" id="{2FE98CE7-147F-67A4-495B-8A82F950CCB7}"/>
                </a:ext>
              </a:extLst>
            </p:cNvPr>
            <p:cNvSpPr/>
            <p:nvPr/>
          </p:nvSpPr>
          <p:spPr>
            <a:xfrm>
              <a:off x="4145500" y="2451175"/>
              <a:ext cx="155900" cy="161200"/>
            </a:xfrm>
            <a:custGeom>
              <a:avLst/>
              <a:gdLst/>
              <a:ahLst/>
              <a:cxnLst/>
              <a:rect l="l" t="t" r="r" b="b"/>
              <a:pathLst>
                <a:path w="6236" h="6448" extrusionOk="0">
                  <a:moveTo>
                    <a:pt x="1759" y="1"/>
                  </a:moveTo>
                  <a:cubicBezTo>
                    <a:pt x="1378" y="1"/>
                    <a:pt x="989" y="79"/>
                    <a:pt x="605" y="253"/>
                  </a:cubicBezTo>
                  <a:cubicBezTo>
                    <a:pt x="463" y="301"/>
                    <a:pt x="0" y="633"/>
                    <a:pt x="344" y="704"/>
                  </a:cubicBezTo>
                  <a:cubicBezTo>
                    <a:pt x="569" y="502"/>
                    <a:pt x="866" y="396"/>
                    <a:pt x="1174" y="336"/>
                  </a:cubicBezTo>
                  <a:cubicBezTo>
                    <a:pt x="1353" y="299"/>
                    <a:pt x="1530" y="281"/>
                    <a:pt x="1705" y="281"/>
                  </a:cubicBezTo>
                  <a:cubicBezTo>
                    <a:pt x="2902" y="281"/>
                    <a:pt x="3960" y="1121"/>
                    <a:pt x="4602" y="2115"/>
                  </a:cubicBezTo>
                  <a:cubicBezTo>
                    <a:pt x="5325" y="3396"/>
                    <a:pt x="5539" y="4891"/>
                    <a:pt x="5883" y="6314"/>
                  </a:cubicBezTo>
                  <a:cubicBezTo>
                    <a:pt x="5898" y="6406"/>
                    <a:pt x="5969" y="6447"/>
                    <a:pt x="6041" y="6447"/>
                  </a:cubicBezTo>
                  <a:cubicBezTo>
                    <a:pt x="6137" y="6447"/>
                    <a:pt x="6235" y="6376"/>
                    <a:pt x="6215" y="6255"/>
                  </a:cubicBezTo>
                  <a:cubicBezTo>
                    <a:pt x="6108" y="5602"/>
                    <a:pt x="5966" y="4950"/>
                    <a:pt x="5800" y="4310"/>
                  </a:cubicBezTo>
                  <a:cubicBezTo>
                    <a:pt x="5574" y="3467"/>
                    <a:pt x="5337" y="2602"/>
                    <a:pt x="4851" y="1866"/>
                  </a:cubicBezTo>
                  <a:cubicBezTo>
                    <a:pt x="4145" y="816"/>
                    <a:pt x="2989" y="1"/>
                    <a:pt x="1759" y="1"/>
                  </a:cubicBezTo>
                  <a:close/>
                </a:path>
              </a:pathLst>
            </a:custGeom>
            <a:solidFill>
              <a:srgbClr val="4F2A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2880;p72">
              <a:extLst>
                <a:ext uri="{FF2B5EF4-FFF2-40B4-BE49-F238E27FC236}">
                  <a16:creationId xmlns:a16="http://schemas.microsoft.com/office/drawing/2014/main" id="{07B147B4-DE9A-DE27-AB30-620719AF02E6}"/>
                </a:ext>
              </a:extLst>
            </p:cNvPr>
            <p:cNvSpPr/>
            <p:nvPr/>
          </p:nvSpPr>
          <p:spPr>
            <a:xfrm>
              <a:off x="4143125" y="2418925"/>
              <a:ext cx="76900" cy="14000"/>
            </a:xfrm>
            <a:custGeom>
              <a:avLst/>
              <a:gdLst/>
              <a:ahLst/>
              <a:cxnLst/>
              <a:rect l="l" t="t" r="r" b="b"/>
              <a:pathLst>
                <a:path w="3076" h="560" extrusionOk="0">
                  <a:moveTo>
                    <a:pt x="1546" y="0"/>
                  </a:moveTo>
                  <a:cubicBezTo>
                    <a:pt x="1232" y="0"/>
                    <a:pt x="920" y="47"/>
                    <a:pt x="617" y="156"/>
                  </a:cubicBezTo>
                  <a:cubicBezTo>
                    <a:pt x="486" y="215"/>
                    <a:pt x="0" y="322"/>
                    <a:pt x="119" y="523"/>
                  </a:cubicBezTo>
                  <a:cubicBezTo>
                    <a:pt x="140" y="549"/>
                    <a:pt x="165" y="559"/>
                    <a:pt x="192" y="559"/>
                  </a:cubicBezTo>
                  <a:cubicBezTo>
                    <a:pt x="227" y="559"/>
                    <a:pt x="263" y="543"/>
                    <a:pt x="297" y="523"/>
                  </a:cubicBezTo>
                  <a:cubicBezTo>
                    <a:pt x="679" y="340"/>
                    <a:pt x="1092" y="265"/>
                    <a:pt x="1510" y="265"/>
                  </a:cubicBezTo>
                  <a:cubicBezTo>
                    <a:pt x="1960" y="265"/>
                    <a:pt x="2416" y="352"/>
                    <a:pt x="2847" y="488"/>
                  </a:cubicBezTo>
                  <a:cubicBezTo>
                    <a:pt x="2865" y="497"/>
                    <a:pt x="2883" y="501"/>
                    <a:pt x="2899" y="501"/>
                  </a:cubicBezTo>
                  <a:cubicBezTo>
                    <a:pt x="3012" y="501"/>
                    <a:pt x="3076" y="314"/>
                    <a:pt x="2942" y="262"/>
                  </a:cubicBezTo>
                  <a:cubicBezTo>
                    <a:pt x="2493" y="106"/>
                    <a:pt x="2018" y="0"/>
                    <a:pt x="1546" y="0"/>
                  </a:cubicBezTo>
                  <a:close/>
                </a:path>
              </a:pathLst>
            </a:custGeom>
            <a:solidFill>
              <a:srgbClr val="4F2A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2881;p72">
              <a:extLst>
                <a:ext uri="{FF2B5EF4-FFF2-40B4-BE49-F238E27FC236}">
                  <a16:creationId xmlns:a16="http://schemas.microsoft.com/office/drawing/2014/main" id="{11DFB70D-E75E-401B-3DAE-730039499D47}"/>
                </a:ext>
              </a:extLst>
            </p:cNvPr>
            <p:cNvSpPr/>
            <p:nvPr/>
          </p:nvSpPr>
          <p:spPr>
            <a:xfrm>
              <a:off x="4123550" y="2397550"/>
              <a:ext cx="39875" cy="17850"/>
            </a:xfrm>
            <a:custGeom>
              <a:avLst/>
              <a:gdLst/>
              <a:ahLst/>
              <a:cxnLst/>
              <a:rect l="l" t="t" r="r" b="b"/>
              <a:pathLst>
                <a:path w="1595" h="714" extrusionOk="0">
                  <a:moveTo>
                    <a:pt x="1445" y="1"/>
                  </a:moveTo>
                  <a:cubicBezTo>
                    <a:pt x="1438" y="1"/>
                    <a:pt x="1431" y="1"/>
                    <a:pt x="1424" y="2"/>
                  </a:cubicBezTo>
                  <a:cubicBezTo>
                    <a:pt x="1139" y="50"/>
                    <a:pt x="866" y="121"/>
                    <a:pt x="605" y="240"/>
                  </a:cubicBezTo>
                  <a:cubicBezTo>
                    <a:pt x="439" y="311"/>
                    <a:pt x="285" y="406"/>
                    <a:pt x="143" y="524"/>
                  </a:cubicBezTo>
                  <a:cubicBezTo>
                    <a:pt x="72" y="560"/>
                    <a:pt x="0" y="643"/>
                    <a:pt x="95" y="702"/>
                  </a:cubicBezTo>
                  <a:cubicBezTo>
                    <a:pt x="108" y="710"/>
                    <a:pt x="120" y="713"/>
                    <a:pt x="132" y="713"/>
                  </a:cubicBezTo>
                  <a:cubicBezTo>
                    <a:pt x="175" y="713"/>
                    <a:pt x="212" y="671"/>
                    <a:pt x="249" y="643"/>
                  </a:cubicBezTo>
                  <a:cubicBezTo>
                    <a:pt x="309" y="607"/>
                    <a:pt x="368" y="572"/>
                    <a:pt x="427" y="536"/>
                  </a:cubicBezTo>
                  <a:cubicBezTo>
                    <a:pt x="748" y="370"/>
                    <a:pt x="1103" y="287"/>
                    <a:pt x="1459" y="228"/>
                  </a:cubicBezTo>
                  <a:cubicBezTo>
                    <a:pt x="1594" y="194"/>
                    <a:pt x="1569" y="1"/>
                    <a:pt x="1445" y="1"/>
                  </a:cubicBezTo>
                  <a:close/>
                </a:path>
              </a:pathLst>
            </a:custGeom>
            <a:solidFill>
              <a:srgbClr val="4F2A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2882;p72">
              <a:extLst>
                <a:ext uri="{FF2B5EF4-FFF2-40B4-BE49-F238E27FC236}">
                  <a16:creationId xmlns:a16="http://schemas.microsoft.com/office/drawing/2014/main" id="{43D2F9DB-452A-7EDA-A60F-83099C4BF420}"/>
                </a:ext>
              </a:extLst>
            </p:cNvPr>
            <p:cNvSpPr/>
            <p:nvPr/>
          </p:nvSpPr>
          <p:spPr>
            <a:xfrm>
              <a:off x="3651200" y="2490950"/>
              <a:ext cx="176450" cy="209925"/>
            </a:xfrm>
            <a:custGeom>
              <a:avLst/>
              <a:gdLst/>
              <a:ahLst/>
              <a:cxnLst/>
              <a:rect l="l" t="t" r="r" b="b"/>
              <a:pathLst>
                <a:path w="7058" h="8397" extrusionOk="0">
                  <a:moveTo>
                    <a:pt x="6957" y="1"/>
                  </a:moveTo>
                  <a:cubicBezTo>
                    <a:pt x="6914" y="1"/>
                    <a:pt x="6874" y="31"/>
                    <a:pt x="6880" y="86"/>
                  </a:cubicBezTo>
                  <a:cubicBezTo>
                    <a:pt x="6904" y="465"/>
                    <a:pt x="6868" y="845"/>
                    <a:pt x="6797" y="1224"/>
                  </a:cubicBezTo>
                  <a:cubicBezTo>
                    <a:pt x="6678" y="1876"/>
                    <a:pt x="6346" y="2564"/>
                    <a:pt x="5717" y="2896"/>
                  </a:cubicBezTo>
                  <a:cubicBezTo>
                    <a:pt x="5148" y="3157"/>
                    <a:pt x="4508" y="3157"/>
                    <a:pt x="3915" y="3312"/>
                  </a:cubicBezTo>
                  <a:cubicBezTo>
                    <a:pt x="3037" y="3501"/>
                    <a:pt x="2183" y="3822"/>
                    <a:pt x="1400" y="4249"/>
                  </a:cubicBezTo>
                  <a:cubicBezTo>
                    <a:pt x="1009" y="4486"/>
                    <a:pt x="712" y="4830"/>
                    <a:pt x="499" y="5209"/>
                  </a:cubicBezTo>
                  <a:cubicBezTo>
                    <a:pt x="226" y="5648"/>
                    <a:pt x="72" y="6158"/>
                    <a:pt x="48" y="6668"/>
                  </a:cubicBezTo>
                  <a:cubicBezTo>
                    <a:pt x="1" y="7309"/>
                    <a:pt x="428" y="7866"/>
                    <a:pt x="795" y="8352"/>
                  </a:cubicBezTo>
                  <a:cubicBezTo>
                    <a:pt x="821" y="8384"/>
                    <a:pt x="852" y="8397"/>
                    <a:pt x="882" y="8397"/>
                  </a:cubicBezTo>
                  <a:cubicBezTo>
                    <a:pt x="966" y="8397"/>
                    <a:pt x="1043" y="8297"/>
                    <a:pt x="973" y="8210"/>
                  </a:cubicBezTo>
                  <a:cubicBezTo>
                    <a:pt x="890" y="8103"/>
                    <a:pt x="819" y="7985"/>
                    <a:pt x="736" y="7878"/>
                  </a:cubicBezTo>
                  <a:cubicBezTo>
                    <a:pt x="499" y="7522"/>
                    <a:pt x="262" y="7131"/>
                    <a:pt x="285" y="6680"/>
                  </a:cubicBezTo>
                  <a:cubicBezTo>
                    <a:pt x="321" y="6146"/>
                    <a:pt x="499" y="5636"/>
                    <a:pt x="795" y="5186"/>
                  </a:cubicBezTo>
                  <a:cubicBezTo>
                    <a:pt x="1033" y="4794"/>
                    <a:pt x="1388" y="4486"/>
                    <a:pt x="1804" y="4296"/>
                  </a:cubicBezTo>
                  <a:cubicBezTo>
                    <a:pt x="2705" y="3845"/>
                    <a:pt x="3666" y="3549"/>
                    <a:pt x="4662" y="3383"/>
                  </a:cubicBezTo>
                  <a:cubicBezTo>
                    <a:pt x="5053" y="3323"/>
                    <a:pt x="5445" y="3252"/>
                    <a:pt x="5800" y="3074"/>
                  </a:cubicBezTo>
                  <a:cubicBezTo>
                    <a:pt x="6477" y="2707"/>
                    <a:pt x="6832" y="1971"/>
                    <a:pt x="6963" y="1248"/>
                  </a:cubicBezTo>
                  <a:cubicBezTo>
                    <a:pt x="7034" y="868"/>
                    <a:pt x="7058" y="477"/>
                    <a:pt x="7046" y="86"/>
                  </a:cubicBezTo>
                  <a:cubicBezTo>
                    <a:pt x="7040" y="28"/>
                    <a:pt x="6998" y="1"/>
                    <a:pt x="6957" y="1"/>
                  </a:cubicBezTo>
                  <a:close/>
                </a:path>
              </a:pathLst>
            </a:custGeom>
            <a:solidFill>
              <a:srgbClr val="5E3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2883;p72">
              <a:extLst>
                <a:ext uri="{FF2B5EF4-FFF2-40B4-BE49-F238E27FC236}">
                  <a16:creationId xmlns:a16="http://schemas.microsoft.com/office/drawing/2014/main" id="{1037F8A2-1819-F3FC-A9DD-92398BBBBF58}"/>
                </a:ext>
              </a:extLst>
            </p:cNvPr>
            <p:cNvSpPr/>
            <p:nvPr/>
          </p:nvSpPr>
          <p:spPr>
            <a:xfrm>
              <a:off x="3565800" y="2708225"/>
              <a:ext cx="137625" cy="273600"/>
            </a:xfrm>
            <a:custGeom>
              <a:avLst/>
              <a:gdLst/>
              <a:ahLst/>
              <a:cxnLst/>
              <a:rect l="l" t="t" r="r" b="b"/>
              <a:pathLst>
                <a:path w="5505" h="10944" extrusionOk="0">
                  <a:moveTo>
                    <a:pt x="4556" y="1"/>
                  </a:moveTo>
                  <a:cubicBezTo>
                    <a:pt x="4439" y="1"/>
                    <a:pt x="4388" y="200"/>
                    <a:pt x="4532" y="231"/>
                  </a:cubicBezTo>
                  <a:cubicBezTo>
                    <a:pt x="5504" y="1405"/>
                    <a:pt x="2551" y="2330"/>
                    <a:pt x="2005" y="3172"/>
                  </a:cubicBezTo>
                  <a:cubicBezTo>
                    <a:pt x="1" y="5710"/>
                    <a:pt x="4034" y="7157"/>
                    <a:pt x="4472" y="9375"/>
                  </a:cubicBezTo>
                  <a:cubicBezTo>
                    <a:pt x="4555" y="9778"/>
                    <a:pt x="4449" y="10193"/>
                    <a:pt x="4342" y="10585"/>
                  </a:cubicBezTo>
                  <a:cubicBezTo>
                    <a:pt x="4306" y="10691"/>
                    <a:pt x="4176" y="10869"/>
                    <a:pt x="4330" y="10941"/>
                  </a:cubicBezTo>
                  <a:cubicBezTo>
                    <a:pt x="4341" y="10943"/>
                    <a:pt x="4351" y="10944"/>
                    <a:pt x="4361" y="10944"/>
                  </a:cubicBezTo>
                  <a:cubicBezTo>
                    <a:pt x="4569" y="10944"/>
                    <a:pt x="4595" y="10482"/>
                    <a:pt x="4674" y="10324"/>
                  </a:cubicBezTo>
                  <a:cubicBezTo>
                    <a:pt x="4781" y="9909"/>
                    <a:pt x="4816" y="9446"/>
                    <a:pt x="4650" y="9031"/>
                  </a:cubicBezTo>
                  <a:cubicBezTo>
                    <a:pt x="4318" y="7952"/>
                    <a:pt x="3346" y="7288"/>
                    <a:pt x="2670" y="6434"/>
                  </a:cubicBezTo>
                  <a:cubicBezTo>
                    <a:pt x="1768" y="5544"/>
                    <a:pt x="1294" y="4299"/>
                    <a:pt x="2290" y="3279"/>
                  </a:cubicBezTo>
                  <a:cubicBezTo>
                    <a:pt x="2942" y="2674"/>
                    <a:pt x="3773" y="2318"/>
                    <a:pt x="4437" y="1725"/>
                  </a:cubicBezTo>
                  <a:cubicBezTo>
                    <a:pt x="5006" y="1322"/>
                    <a:pt x="5243" y="491"/>
                    <a:pt x="4615" y="17"/>
                  </a:cubicBezTo>
                  <a:cubicBezTo>
                    <a:pt x="4594" y="6"/>
                    <a:pt x="4574" y="1"/>
                    <a:pt x="4556" y="1"/>
                  </a:cubicBezTo>
                  <a:close/>
                </a:path>
              </a:pathLst>
            </a:custGeom>
            <a:solidFill>
              <a:srgbClr val="5E3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2884;p72">
              <a:extLst>
                <a:ext uri="{FF2B5EF4-FFF2-40B4-BE49-F238E27FC236}">
                  <a16:creationId xmlns:a16="http://schemas.microsoft.com/office/drawing/2014/main" id="{2FC939D5-3D32-2EE9-CC52-FA5BA5CEE648}"/>
                </a:ext>
              </a:extLst>
            </p:cNvPr>
            <p:cNvSpPr/>
            <p:nvPr/>
          </p:nvSpPr>
          <p:spPr>
            <a:xfrm>
              <a:off x="3612375" y="2916900"/>
              <a:ext cx="70000" cy="214925"/>
            </a:xfrm>
            <a:custGeom>
              <a:avLst/>
              <a:gdLst/>
              <a:ahLst/>
              <a:cxnLst/>
              <a:rect l="l" t="t" r="r" b="b"/>
              <a:pathLst>
                <a:path w="2800" h="8597" extrusionOk="0">
                  <a:moveTo>
                    <a:pt x="2666" y="0"/>
                  </a:moveTo>
                  <a:cubicBezTo>
                    <a:pt x="2632" y="0"/>
                    <a:pt x="2597" y="24"/>
                    <a:pt x="2597" y="67"/>
                  </a:cubicBezTo>
                  <a:cubicBezTo>
                    <a:pt x="2597" y="210"/>
                    <a:pt x="2586" y="340"/>
                    <a:pt x="2562" y="482"/>
                  </a:cubicBezTo>
                  <a:cubicBezTo>
                    <a:pt x="2491" y="803"/>
                    <a:pt x="2325" y="1099"/>
                    <a:pt x="2135" y="1372"/>
                  </a:cubicBezTo>
                  <a:cubicBezTo>
                    <a:pt x="1850" y="1787"/>
                    <a:pt x="1423" y="2060"/>
                    <a:pt x="1056" y="2404"/>
                  </a:cubicBezTo>
                  <a:cubicBezTo>
                    <a:pt x="415" y="2961"/>
                    <a:pt x="36" y="3685"/>
                    <a:pt x="36" y="4539"/>
                  </a:cubicBezTo>
                  <a:cubicBezTo>
                    <a:pt x="0" y="5535"/>
                    <a:pt x="913" y="6069"/>
                    <a:pt x="1411" y="6816"/>
                  </a:cubicBezTo>
                  <a:cubicBezTo>
                    <a:pt x="1755" y="7278"/>
                    <a:pt x="1744" y="7705"/>
                    <a:pt x="1732" y="8251"/>
                  </a:cubicBezTo>
                  <a:cubicBezTo>
                    <a:pt x="1732" y="8310"/>
                    <a:pt x="1732" y="8370"/>
                    <a:pt x="1720" y="8417"/>
                  </a:cubicBezTo>
                  <a:cubicBezTo>
                    <a:pt x="1708" y="8500"/>
                    <a:pt x="1779" y="8583"/>
                    <a:pt x="1850" y="8595"/>
                  </a:cubicBezTo>
                  <a:cubicBezTo>
                    <a:pt x="1857" y="8596"/>
                    <a:pt x="1864" y="8596"/>
                    <a:pt x="1871" y="8596"/>
                  </a:cubicBezTo>
                  <a:cubicBezTo>
                    <a:pt x="1955" y="8596"/>
                    <a:pt x="2017" y="8529"/>
                    <a:pt x="2028" y="8453"/>
                  </a:cubicBezTo>
                  <a:cubicBezTo>
                    <a:pt x="2064" y="8227"/>
                    <a:pt x="2076" y="8002"/>
                    <a:pt x="2076" y="7777"/>
                  </a:cubicBezTo>
                  <a:cubicBezTo>
                    <a:pt x="2135" y="6875"/>
                    <a:pt x="1400" y="6235"/>
                    <a:pt x="830" y="5630"/>
                  </a:cubicBezTo>
                  <a:cubicBezTo>
                    <a:pt x="617" y="5393"/>
                    <a:pt x="415" y="5132"/>
                    <a:pt x="356" y="4823"/>
                  </a:cubicBezTo>
                  <a:cubicBezTo>
                    <a:pt x="273" y="4290"/>
                    <a:pt x="403" y="3732"/>
                    <a:pt x="676" y="3270"/>
                  </a:cubicBezTo>
                  <a:cubicBezTo>
                    <a:pt x="996" y="2760"/>
                    <a:pt x="1494" y="2404"/>
                    <a:pt x="1921" y="1989"/>
                  </a:cubicBezTo>
                  <a:cubicBezTo>
                    <a:pt x="2420" y="1491"/>
                    <a:pt x="2799" y="791"/>
                    <a:pt x="2728" y="67"/>
                  </a:cubicBezTo>
                  <a:cubicBezTo>
                    <a:pt x="2728" y="21"/>
                    <a:pt x="2697" y="0"/>
                    <a:pt x="2666" y="0"/>
                  </a:cubicBezTo>
                  <a:close/>
                </a:path>
              </a:pathLst>
            </a:custGeom>
            <a:solidFill>
              <a:srgbClr val="5E3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2885;p72">
              <a:extLst>
                <a:ext uri="{FF2B5EF4-FFF2-40B4-BE49-F238E27FC236}">
                  <a16:creationId xmlns:a16="http://schemas.microsoft.com/office/drawing/2014/main" id="{DDCF3B9E-8F24-6170-6097-C3EE4A288105}"/>
                </a:ext>
              </a:extLst>
            </p:cNvPr>
            <p:cNvSpPr/>
            <p:nvPr/>
          </p:nvSpPr>
          <p:spPr>
            <a:xfrm>
              <a:off x="4258750" y="2470850"/>
              <a:ext cx="57250" cy="139975"/>
            </a:xfrm>
            <a:custGeom>
              <a:avLst/>
              <a:gdLst/>
              <a:ahLst/>
              <a:cxnLst/>
              <a:rect l="l" t="t" r="r" b="b"/>
              <a:pathLst>
                <a:path w="2290" h="5599" extrusionOk="0">
                  <a:moveTo>
                    <a:pt x="84" y="0"/>
                  </a:moveTo>
                  <a:cubicBezTo>
                    <a:pt x="36" y="0"/>
                    <a:pt x="1" y="59"/>
                    <a:pt x="1" y="107"/>
                  </a:cubicBezTo>
                  <a:cubicBezTo>
                    <a:pt x="13" y="154"/>
                    <a:pt x="48" y="178"/>
                    <a:pt x="96" y="178"/>
                  </a:cubicBezTo>
                  <a:lnTo>
                    <a:pt x="107" y="178"/>
                  </a:lnTo>
                  <a:cubicBezTo>
                    <a:pt x="119" y="190"/>
                    <a:pt x="131" y="190"/>
                    <a:pt x="143" y="202"/>
                  </a:cubicBezTo>
                  <a:cubicBezTo>
                    <a:pt x="167" y="202"/>
                    <a:pt x="179" y="213"/>
                    <a:pt x="202" y="225"/>
                  </a:cubicBezTo>
                  <a:cubicBezTo>
                    <a:pt x="238" y="261"/>
                    <a:pt x="285" y="285"/>
                    <a:pt x="321" y="320"/>
                  </a:cubicBezTo>
                  <a:cubicBezTo>
                    <a:pt x="428" y="415"/>
                    <a:pt x="534" y="534"/>
                    <a:pt x="641" y="640"/>
                  </a:cubicBezTo>
                  <a:cubicBezTo>
                    <a:pt x="712" y="723"/>
                    <a:pt x="784" y="795"/>
                    <a:pt x="843" y="878"/>
                  </a:cubicBezTo>
                  <a:cubicBezTo>
                    <a:pt x="914" y="961"/>
                    <a:pt x="973" y="1044"/>
                    <a:pt x="1033" y="1127"/>
                  </a:cubicBezTo>
                  <a:cubicBezTo>
                    <a:pt x="1068" y="1174"/>
                    <a:pt x="1104" y="1222"/>
                    <a:pt x="1139" y="1269"/>
                  </a:cubicBezTo>
                  <a:cubicBezTo>
                    <a:pt x="1163" y="1305"/>
                    <a:pt x="1187" y="1352"/>
                    <a:pt x="1210" y="1388"/>
                  </a:cubicBezTo>
                  <a:cubicBezTo>
                    <a:pt x="1234" y="1435"/>
                    <a:pt x="1258" y="1471"/>
                    <a:pt x="1282" y="1518"/>
                  </a:cubicBezTo>
                  <a:cubicBezTo>
                    <a:pt x="1305" y="1577"/>
                    <a:pt x="1329" y="1625"/>
                    <a:pt x="1365" y="1672"/>
                  </a:cubicBezTo>
                  <a:cubicBezTo>
                    <a:pt x="1400" y="1767"/>
                    <a:pt x="1448" y="1862"/>
                    <a:pt x="1483" y="1957"/>
                  </a:cubicBezTo>
                  <a:cubicBezTo>
                    <a:pt x="1495" y="2004"/>
                    <a:pt x="1519" y="2052"/>
                    <a:pt x="1531" y="2087"/>
                  </a:cubicBezTo>
                  <a:cubicBezTo>
                    <a:pt x="1554" y="2147"/>
                    <a:pt x="1566" y="2194"/>
                    <a:pt x="1590" y="2253"/>
                  </a:cubicBezTo>
                  <a:cubicBezTo>
                    <a:pt x="1637" y="2396"/>
                    <a:pt x="1685" y="2538"/>
                    <a:pt x="1720" y="2692"/>
                  </a:cubicBezTo>
                  <a:cubicBezTo>
                    <a:pt x="1756" y="2847"/>
                    <a:pt x="1792" y="3001"/>
                    <a:pt x="1827" y="3155"/>
                  </a:cubicBezTo>
                  <a:cubicBezTo>
                    <a:pt x="1827" y="3155"/>
                    <a:pt x="1827" y="3155"/>
                    <a:pt x="1827" y="3167"/>
                  </a:cubicBezTo>
                  <a:cubicBezTo>
                    <a:pt x="1863" y="3345"/>
                    <a:pt x="1910" y="3534"/>
                    <a:pt x="1934" y="3724"/>
                  </a:cubicBezTo>
                  <a:cubicBezTo>
                    <a:pt x="1946" y="3819"/>
                    <a:pt x="1958" y="3914"/>
                    <a:pt x="1970" y="4009"/>
                  </a:cubicBezTo>
                  <a:cubicBezTo>
                    <a:pt x="1970" y="4104"/>
                    <a:pt x="1981" y="4199"/>
                    <a:pt x="1993" y="4282"/>
                  </a:cubicBezTo>
                  <a:cubicBezTo>
                    <a:pt x="2005" y="4448"/>
                    <a:pt x="2005" y="4602"/>
                    <a:pt x="2005" y="4756"/>
                  </a:cubicBezTo>
                  <a:cubicBezTo>
                    <a:pt x="2005" y="4922"/>
                    <a:pt x="2005" y="5088"/>
                    <a:pt x="1993" y="5254"/>
                  </a:cubicBezTo>
                  <a:cubicBezTo>
                    <a:pt x="1993" y="5313"/>
                    <a:pt x="1993" y="5385"/>
                    <a:pt x="1981" y="5444"/>
                  </a:cubicBezTo>
                  <a:cubicBezTo>
                    <a:pt x="1981" y="5480"/>
                    <a:pt x="1993" y="5515"/>
                    <a:pt x="2017" y="5539"/>
                  </a:cubicBezTo>
                  <a:cubicBezTo>
                    <a:pt x="2041" y="5574"/>
                    <a:pt x="2076" y="5598"/>
                    <a:pt x="2112" y="5598"/>
                  </a:cubicBezTo>
                  <a:lnTo>
                    <a:pt x="2124" y="5598"/>
                  </a:lnTo>
                  <a:cubicBezTo>
                    <a:pt x="2195" y="5598"/>
                    <a:pt x="2254" y="5551"/>
                    <a:pt x="2266" y="5480"/>
                  </a:cubicBezTo>
                  <a:cubicBezTo>
                    <a:pt x="2266" y="5397"/>
                    <a:pt x="2278" y="5325"/>
                    <a:pt x="2278" y="5254"/>
                  </a:cubicBezTo>
                  <a:cubicBezTo>
                    <a:pt x="2278" y="5230"/>
                    <a:pt x="2278" y="5207"/>
                    <a:pt x="2278" y="5183"/>
                  </a:cubicBezTo>
                  <a:cubicBezTo>
                    <a:pt x="2290" y="5005"/>
                    <a:pt x="2290" y="4803"/>
                    <a:pt x="2290" y="4602"/>
                  </a:cubicBezTo>
                  <a:cubicBezTo>
                    <a:pt x="2278" y="4424"/>
                    <a:pt x="2266" y="4234"/>
                    <a:pt x="2242" y="4044"/>
                  </a:cubicBezTo>
                  <a:cubicBezTo>
                    <a:pt x="2219" y="3795"/>
                    <a:pt x="2171" y="3546"/>
                    <a:pt x="2124" y="3297"/>
                  </a:cubicBezTo>
                  <a:cubicBezTo>
                    <a:pt x="2076" y="3048"/>
                    <a:pt x="2005" y="2811"/>
                    <a:pt x="1946" y="2574"/>
                  </a:cubicBezTo>
                  <a:cubicBezTo>
                    <a:pt x="1910" y="2443"/>
                    <a:pt x="1863" y="2325"/>
                    <a:pt x="1827" y="2194"/>
                  </a:cubicBezTo>
                  <a:cubicBezTo>
                    <a:pt x="1792" y="2076"/>
                    <a:pt x="1744" y="1969"/>
                    <a:pt x="1697" y="1850"/>
                  </a:cubicBezTo>
                  <a:cubicBezTo>
                    <a:pt x="1673" y="1803"/>
                    <a:pt x="1649" y="1743"/>
                    <a:pt x="1626" y="1696"/>
                  </a:cubicBezTo>
                  <a:cubicBezTo>
                    <a:pt x="1602" y="1637"/>
                    <a:pt x="1578" y="1589"/>
                    <a:pt x="1543" y="1542"/>
                  </a:cubicBezTo>
                  <a:cubicBezTo>
                    <a:pt x="1531" y="1494"/>
                    <a:pt x="1507" y="1459"/>
                    <a:pt x="1483" y="1411"/>
                  </a:cubicBezTo>
                  <a:cubicBezTo>
                    <a:pt x="1471" y="1400"/>
                    <a:pt x="1471" y="1376"/>
                    <a:pt x="1460" y="1364"/>
                  </a:cubicBezTo>
                  <a:cubicBezTo>
                    <a:pt x="1424" y="1305"/>
                    <a:pt x="1388" y="1245"/>
                    <a:pt x="1341" y="1186"/>
                  </a:cubicBezTo>
                  <a:cubicBezTo>
                    <a:pt x="1329" y="1162"/>
                    <a:pt x="1317" y="1139"/>
                    <a:pt x="1305" y="1127"/>
                  </a:cubicBezTo>
                  <a:lnTo>
                    <a:pt x="1234" y="1020"/>
                  </a:lnTo>
                  <a:cubicBezTo>
                    <a:pt x="1199" y="973"/>
                    <a:pt x="1163" y="925"/>
                    <a:pt x="1127" y="890"/>
                  </a:cubicBezTo>
                  <a:cubicBezTo>
                    <a:pt x="1044" y="795"/>
                    <a:pt x="973" y="700"/>
                    <a:pt x="890" y="617"/>
                  </a:cubicBezTo>
                  <a:cubicBezTo>
                    <a:pt x="843" y="569"/>
                    <a:pt x="807" y="534"/>
                    <a:pt x="760" y="486"/>
                  </a:cubicBezTo>
                  <a:cubicBezTo>
                    <a:pt x="724" y="439"/>
                    <a:pt x="677" y="391"/>
                    <a:pt x="629" y="356"/>
                  </a:cubicBezTo>
                  <a:cubicBezTo>
                    <a:pt x="570" y="285"/>
                    <a:pt x="499" y="225"/>
                    <a:pt x="428" y="178"/>
                  </a:cubicBezTo>
                  <a:cubicBezTo>
                    <a:pt x="368" y="119"/>
                    <a:pt x="309" y="71"/>
                    <a:pt x="226" y="47"/>
                  </a:cubicBezTo>
                  <a:cubicBezTo>
                    <a:pt x="190" y="24"/>
                    <a:pt x="143" y="0"/>
                    <a:pt x="84" y="0"/>
                  </a:cubicBezTo>
                  <a:close/>
                </a:path>
              </a:pathLst>
            </a:custGeom>
            <a:solidFill>
              <a:srgbClr val="5E3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2886;p72">
              <a:extLst>
                <a:ext uri="{FF2B5EF4-FFF2-40B4-BE49-F238E27FC236}">
                  <a16:creationId xmlns:a16="http://schemas.microsoft.com/office/drawing/2014/main" id="{21D86289-4108-4862-0421-AAC0D332B2CE}"/>
                </a:ext>
              </a:extLst>
            </p:cNvPr>
            <p:cNvSpPr/>
            <p:nvPr/>
          </p:nvSpPr>
          <p:spPr>
            <a:xfrm>
              <a:off x="4307975" y="2614650"/>
              <a:ext cx="4475" cy="4475"/>
            </a:xfrm>
            <a:custGeom>
              <a:avLst/>
              <a:gdLst/>
              <a:ahLst/>
              <a:cxnLst/>
              <a:rect l="l" t="t" r="r" b="b"/>
              <a:pathLst>
                <a:path w="179" h="179" extrusionOk="0">
                  <a:moveTo>
                    <a:pt x="84" y="0"/>
                  </a:moveTo>
                  <a:cubicBezTo>
                    <a:pt x="36" y="0"/>
                    <a:pt x="1" y="36"/>
                    <a:pt x="1" y="83"/>
                  </a:cubicBezTo>
                  <a:cubicBezTo>
                    <a:pt x="1" y="131"/>
                    <a:pt x="36" y="178"/>
                    <a:pt x="95" y="178"/>
                  </a:cubicBezTo>
                  <a:cubicBezTo>
                    <a:pt x="143" y="178"/>
                    <a:pt x="178" y="131"/>
                    <a:pt x="178" y="83"/>
                  </a:cubicBezTo>
                  <a:cubicBezTo>
                    <a:pt x="178" y="36"/>
                    <a:pt x="131" y="0"/>
                    <a:pt x="84" y="0"/>
                  </a:cubicBezTo>
                  <a:close/>
                </a:path>
              </a:pathLst>
            </a:custGeom>
            <a:solidFill>
              <a:srgbClr val="5E3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2887;p72">
              <a:extLst>
                <a:ext uri="{FF2B5EF4-FFF2-40B4-BE49-F238E27FC236}">
                  <a16:creationId xmlns:a16="http://schemas.microsoft.com/office/drawing/2014/main" id="{612DA384-A036-5223-9141-6D11337A12B2}"/>
                </a:ext>
              </a:extLst>
            </p:cNvPr>
            <p:cNvSpPr/>
            <p:nvPr/>
          </p:nvSpPr>
          <p:spPr>
            <a:xfrm>
              <a:off x="3840075" y="2844325"/>
              <a:ext cx="99650" cy="285125"/>
            </a:xfrm>
            <a:custGeom>
              <a:avLst/>
              <a:gdLst/>
              <a:ahLst/>
              <a:cxnLst/>
              <a:rect l="l" t="t" r="r" b="b"/>
              <a:pathLst>
                <a:path w="3986" h="11405" extrusionOk="0">
                  <a:moveTo>
                    <a:pt x="3853" y="1"/>
                  </a:moveTo>
                  <a:cubicBezTo>
                    <a:pt x="3827" y="1"/>
                    <a:pt x="3802" y="14"/>
                    <a:pt x="3784" y="41"/>
                  </a:cubicBezTo>
                  <a:cubicBezTo>
                    <a:pt x="3772" y="76"/>
                    <a:pt x="3772" y="124"/>
                    <a:pt x="3772" y="159"/>
                  </a:cubicBezTo>
                  <a:cubicBezTo>
                    <a:pt x="3772" y="266"/>
                    <a:pt x="3772" y="373"/>
                    <a:pt x="3772" y="480"/>
                  </a:cubicBezTo>
                  <a:cubicBezTo>
                    <a:pt x="3772" y="669"/>
                    <a:pt x="3772" y="859"/>
                    <a:pt x="3761" y="1049"/>
                  </a:cubicBezTo>
                  <a:cubicBezTo>
                    <a:pt x="3725" y="1654"/>
                    <a:pt x="3547" y="2235"/>
                    <a:pt x="3322" y="2780"/>
                  </a:cubicBezTo>
                  <a:cubicBezTo>
                    <a:pt x="2978" y="3658"/>
                    <a:pt x="2539" y="4571"/>
                    <a:pt x="2705" y="5532"/>
                  </a:cubicBezTo>
                  <a:cubicBezTo>
                    <a:pt x="2918" y="6540"/>
                    <a:pt x="3488" y="7442"/>
                    <a:pt x="3606" y="8485"/>
                  </a:cubicBezTo>
                  <a:cubicBezTo>
                    <a:pt x="3654" y="8912"/>
                    <a:pt x="3606" y="9197"/>
                    <a:pt x="3357" y="9553"/>
                  </a:cubicBezTo>
                  <a:cubicBezTo>
                    <a:pt x="3025" y="10098"/>
                    <a:pt x="2539" y="10537"/>
                    <a:pt x="1922" y="10751"/>
                  </a:cubicBezTo>
                  <a:cubicBezTo>
                    <a:pt x="1341" y="10964"/>
                    <a:pt x="724" y="11059"/>
                    <a:pt x="119" y="11154"/>
                  </a:cubicBezTo>
                  <a:cubicBezTo>
                    <a:pt x="48" y="11166"/>
                    <a:pt x="1" y="11237"/>
                    <a:pt x="13" y="11296"/>
                  </a:cubicBezTo>
                  <a:cubicBezTo>
                    <a:pt x="23" y="11360"/>
                    <a:pt x="72" y="11405"/>
                    <a:pt x="133" y="11405"/>
                  </a:cubicBezTo>
                  <a:cubicBezTo>
                    <a:pt x="140" y="11405"/>
                    <a:pt x="148" y="11404"/>
                    <a:pt x="155" y="11403"/>
                  </a:cubicBezTo>
                  <a:cubicBezTo>
                    <a:pt x="582" y="11344"/>
                    <a:pt x="1021" y="11273"/>
                    <a:pt x="1448" y="11178"/>
                  </a:cubicBezTo>
                  <a:cubicBezTo>
                    <a:pt x="2219" y="11012"/>
                    <a:pt x="2930" y="10620"/>
                    <a:pt x="3405" y="9980"/>
                  </a:cubicBezTo>
                  <a:cubicBezTo>
                    <a:pt x="3784" y="9493"/>
                    <a:pt x="3986" y="9161"/>
                    <a:pt x="3915" y="8521"/>
                  </a:cubicBezTo>
                  <a:cubicBezTo>
                    <a:pt x="3820" y="7465"/>
                    <a:pt x="3215" y="6540"/>
                    <a:pt x="2954" y="5520"/>
                  </a:cubicBezTo>
                  <a:cubicBezTo>
                    <a:pt x="2812" y="4844"/>
                    <a:pt x="3049" y="4168"/>
                    <a:pt x="3274" y="3540"/>
                  </a:cubicBezTo>
                  <a:cubicBezTo>
                    <a:pt x="3571" y="2792"/>
                    <a:pt x="3879" y="2057"/>
                    <a:pt x="3938" y="1250"/>
                  </a:cubicBezTo>
                  <a:cubicBezTo>
                    <a:pt x="3962" y="930"/>
                    <a:pt x="3962" y="598"/>
                    <a:pt x="3950" y="278"/>
                  </a:cubicBezTo>
                  <a:cubicBezTo>
                    <a:pt x="3950" y="207"/>
                    <a:pt x="3938" y="147"/>
                    <a:pt x="3938" y="76"/>
                  </a:cubicBezTo>
                  <a:cubicBezTo>
                    <a:pt x="3938" y="41"/>
                    <a:pt x="3915" y="5"/>
                    <a:pt x="3879" y="5"/>
                  </a:cubicBezTo>
                  <a:cubicBezTo>
                    <a:pt x="3870" y="2"/>
                    <a:pt x="3861" y="1"/>
                    <a:pt x="3853" y="1"/>
                  </a:cubicBezTo>
                  <a:close/>
                </a:path>
              </a:pathLst>
            </a:custGeom>
            <a:solidFill>
              <a:srgbClr val="5E3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2888;p72">
              <a:extLst>
                <a:ext uri="{FF2B5EF4-FFF2-40B4-BE49-F238E27FC236}">
                  <a16:creationId xmlns:a16="http://schemas.microsoft.com/office/drawing/2014/main" id="{110F8C4D-6AB2-484A-3E9C-7EF86F2AEE37}"/>
                </a:ext>
              </a:extLst>
            </p:cNvPr>
            <p:cNvSpPr/>
            <p:nvPr/>
          </p:nvSpPr>
          <p:spPr>
            <a:xfrm>
              <a:off x="3655650" y="3071000"/>
              <a:ext cx="18950" cy="56700"/>
            </a:xfrm>
            <a:custGeom>
              <a:avLst/>
              <a:gdLst/>
              <a:ahLst/>
              <a:cxnLst/>
              <a:rect l="l" t="t" r="r" b="b"/>
              <a:pathLst>
                <a:path w="758" h="2268" extrusionOk="0">
                  <a:moveTo>
                    <a:pt x="83" y="0"/>
                  </a:moveTo>
                  <a:cubicBezTo>
                    <a:pt x="54" y="0"/>
                    <a:pt x="26" y="15"/>
                    <a:pt x="13" y="47"/>
                  </a:cubicBezTo>
                  <a:cubicBezTo>
                    <a:pt x="1" y="94"/>
                    <a:pt x="13" y="142"/>
                    <a:pt x="13" y="189"/>
                  </a:cubicBezTo>
                  <a:cubicBezTo>
                    <a:pt x="143" y="865"/>
                    <a:pt x="333" y="1518"/>
                    <a:pt x="499" y="2182"/>
                  </a:cubicBezTo>
                  <a:cubicBezTo>
                    <a:pt x="517" y="2242"/>
                    <a:pt x="563" y="2268"/>
                    <a:pt x="610" y="2268"/>
                  </a:cubicBezTo>
                  <a:cubicBezTo>
                    <a:pt x="682" y="2268"/>
                    <a:pt x="758" y="2205"/>
                    <a:pt x="736" y="2111"/>
                  </a:cubicBezTo>
                  <a:cubicBezTo>
                    <a:pt x="594" y="1435"/>
                    <a:pt x="333" y="782"/>
                    <a:pt x="167" y="94"/>
                  </a:cubicBezTo>
                  <a:cubicBezTo>
                    <a:pt x="174" y="36"/>
                    <a:pt x="128" y="0"/>
                    <a:pt x="83" y="0"/>
                  </a:cubicBezTo>
                  <a:close/>
                </a:path>
              </a:pathLst>
            </a:custGeom>
            <a:solidFill>
              <a:srgbClr val="5E3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2889;p72">
              <a:extLst>
                <a:ext uri="{FF2B5EF4-FFF2-40B4-BE49-F238E27FC236}">
                  <a16:creationId xmlns:a16="http://schemas.microsoft.com/office/drawing/2014/main" id="{4BCFFC2C-47DE-879A-E6B4-2D74F8FB2159}"/>
                </a:ext>
              </a:extLst>
            </p:cNvPr>
            <p:cNvSpPr/>
            <p:nvPr/>
          </p:nvSpPr>
          <p:spPr>
            <a:xfrm>
              <a:off x="3625125" y="2730200"/>
              <a:ext cx="78075" cy="149300"/>
            </a:xfrm>
            <a:custGeom>
              <a:avLst/>
              <a:gdLst/>
              <a:ahLst/>
              <a:cxnLst/>
              <a:rect l="l" t="t" r="r" b="b"/>
              <a:pathLst>
                <a:path w="3123" h="5972" extrusionOk="0">
                  <a:moveTo>
                    <a:pt x="3008" y="0"/>
                  </a:moveTo>
                  <a:cubicBezTo>
                    <a:pt x="2974" y="0"/>
                    <a:pt x="2943" y="16"/>
                    <a:pt x="2930" y="51"/>
                  </a:cubicBezTo>
                  <a:cubicBezTo>
                    <a:pt x="2906" y="146"/>
                    <a:pt x="2882" y="241"/>
                    <a:pt x="2847" y="324"/>
                  </a:cubicBezTo>
                  <a:cubicBezTo>
                    <a:pt x="2728" y="597"/>
                    <a:pt x="2574" y="846"/>
                    <a:pt x="2408" y="1083"/>
                  </a:cubicBezTo>
                  <a:cubicBezTo>
                    <a:pt x="2064" y="1605"/>
                    <a:pt x="1447" y="1819"/>
                    <a:pt x="961" y="2174"/>
                  </a:cubicBezTo>
                  <a:cubicBezTo>
                    <a:pt x="344" y="2589"/>
                    <a:pt x="0" y="3313"/>
                    <a:pt x="95" y="4048"/>
                  </a:cubicBezTo>
                  <a:cubicBezTo>
                    <a:pt x="190" y="4795"/>
                    <a:pt x="641" y="5448"/>
                    <a:pt x="1186" y="5946"/>
                  </a:cubicBezTo>
                  <a:cubicBezTo>
                    <a:pt x="1206" y="5964"/>
                    <a:pt x="1228" y="5971"/>
                    <a:pt x="1249" y="5971"/>
                  </a:cubicBezTo>
                  <a:cubicBezTo>
                    <a:pt x="1326" y="5971"/>
                    <a:pt x="1391" y="5869"/>
                    <a:pt x="1317" y="5804"/>
                  </a:cubicBezTo>
                  <a:cubicBezTo>
                    <a:pt x="1186" y="5685"/>
                    <a:pt x="1067" y="5555"/>
                    <a:pt x="961" y="5424"/>
                  </a:cubicBezTo>
                  <a:cubicBezTo>
                    <a:pt x="557" y="4950"/>
                    <a:pt x="249" y="4369"/>
                    <a:pt x="273" y="3728"/>
                  </a:cubicBezTo>
                  <a:cubicBezTo>
                    <a:pt x="297" y="3265"/>
                    <a:pt x="486" y="2815"/>
                    <a:pt x="830" y="2506"/>
                  </a:cubicBezTo>
                  <a:cubicBezTo>
                    <a:pt x="1257" y="2127"/>
                    <a:pt x="1815" y="1925"/>
                    <a:pt x="2242" y="1558"/>
                  </a:cubicBezTo>
                  <a:cubicBezTo>
                    <a:pt x="2562" y="1273"/>
                    <a:pt x="3013" y="526"/>
                    <a:pt x="3107" y="111"/>
                  </a:cubicBezTo>
                  <a:cubicBezTo>
                    <a:pt x="3122" y="44"/>
                    <a:pt x="3063" y="0"/>
                    <a:pt x="3008" y="0"/>
                  </a:cubicBezTo>
                  <a:close/>
                </a:path>
              </a:pathLst>
            </a:custGeom>
            <a:solidFill>
              <a:srgbClr val="5E3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2890;p72">
              <a:extLst>
                <a:ext uri="{FF2B5EF4-FFF2-40B4-BE49-F238E27FC236}">
                  <a16:creationId xmlns:a16="http://schemas.microsoft.com/office/drawing/2014/main" id="{199185E2-1D45-FBD8-6F83-D3B63D4C9EAE}"/>
                </a:ext>
              </a:extLst>
            </p:cNvPr>
            <p:cNvSpPr/>
            <p:nvPr/>
          </p:nvSpPr>
          <p:spPr>
            <a:xfrm>
              <a:off x="3881600" y="2894750"/>
              <a:ext cx="35300" cy="205425"/>
            </a:xfrm>
            <a:custGeom>
              <a:avLst/>
              <a:gdLst/>
              <a:ahLst/>
              <a:cxnLst/>
              <a:rect l="l" t="t" r="r" b="b"/>
              <a:pathLst>
                <a:path w="1412" h="8217" extrusionOk="0">
                  <a:moveTo>
                    <a:pt x="1314" y="0"/>
                  </a:moveTo>
                  <a:cubicBezTo>
                    <a:pt x="1134" y="0"/>
                    <a:pt x="1075" y="581"/>
                    <a:pt x="985" y="728"/>
                  </a:cubicBezTo>
                  <a:cubicBezTo>
                    <a:pt x="688" y="1653"/>
                    <a:pt x="202" y="2578"/>
                    <a:pt x="498" y="3563"/>
                  </a:cubicBezTo>
                  <a:cubicBezTo>
                    <a:pt x="759" y="4523"/>
                    <a:pt x="1115" y="5496"/>
                    <a:pt x="914" y="6504"/>
                  </a:cubicBezTo>
                  <a:cubicBezTo>
                    <a:pt x="819" y="7073"/>
                    <a:pt x="605" y="7666"/>
                    <a:pt x="95" y="7998"/>
                  </a:cubicBezTo>
                  <a:cubicBezTo>
                    <a:pt x="48" y="8010"/>
                    <a:pt x="0" y="8058"/>
                    <a:pt x="0" y="8105"/>
                  </a:cubicBezTo>
                  <a:cubicBezTo>
                    <a:pt x="17" y="8187"/>
                    <a:pt x="58" y="8216"/>
                    <a:pt x="109" y="8216"/>
                  </a:cubicBezTo>
                  <a:cubicBezTo>
                    <a:pt x="207" y="8216"/>
                    <a:pt x="341" y="8108"/>
                    <a:pt x="404" y="8046"/>
                  </a:cubicBezTo>
                  <a:cubicBezTo>
                    <a:pt x="1103" y="7453"/>
                    <a:pt x="1222" y="6445"/>
                    <a:pt x="1210" y="5579"/>
                  </a:cubicBezTo>
                  <a:cubicBezTo>
                    <a:pt x="1056" y="3812"/>
                    <a:pt x="143" y="3112"/>
                    <a:pt x="1032" y="1262"/>
                  </a:cubicBezTo>
                  <a:cubicBezTo>
                    <a:pt x="1163" y="882"/>
                    <a:pt x="1269" y="503"/>
                    <a:pt x="1400" y="135"/>
                  </a:cubicBezTo>
                  <a:cubicBezTo>
                    <a:pt x="1412" y="76"/>
                    <a:pt x="1388" y="28"/>
                    <a:pt x="1341" y="4"/>
                  </a:cubicBezTo>
                  <a:cubicBezTo>
                    <a:pt x="1331" y="2"/>
                    <a:pt x="1323" y="0"/>
                    <a:pt x="1314" y="0"/>
                  </a:cubicBezTo>
                  <a:close/>
                </a:path>
              </a:pathLst>
            </a:custGeom>
            <a:solidFill>
              <a:srgbClr val="5E3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2891;p72">
              <a:extLst>
                <a:ext uri="{FF2B5EF4-FFF2-40B4-BE49-F238E27FC236}">
                  <a16:creationId xmlns:a16="http://schemas.microsoft.com/office/drawing/2014/main" id="{65999B49-64F4-FADC-2F74-AB74A18FF715}"/>
                </a:ext>
              </a:extLst>
            </p:cNvPr>
            <p:cNvSpPr/>
            <p:nvPr/>
          </p:nvSpPr>
          <p:spPr>
            <a:xfrm>
              <a:off x="4044975" y="2675875"/>
              <a:ext cx="53975" cy="42875"/>
            </a:xfrm>
            <a:custGeom>
              <a:avLst/>
              <a:gdLst/>
              <a:ahLst/>
              <a:cxnLst/>
              <a:rect l="l" t="t" r="r" b="b"/>
              <a:pathLst>
                <a:path w="2159" h="1715" extrusionOk="0">
                  <a:moveTo>
                    <a:pt x="908" y="0"/>
                  </a:moveTo>
                  <a:cubicBezTo>
                    <a:pt x="554" y="0"/>
                    <a:pt x="235" y="256"/>
                    <a:pt x="155" y="860"/>
                  </a:cubicBezTo>
                  <a:cubicBezTo>
                    <a:pt x="131" y="1074"/>
                    <a:pt x="0" y="1619"/>
                    <a:pt x="249" y="1714"/>
                  </a:cubicBezTo>
                  <a:cubicBezTo>
                    <a:pt x="475" y="1655"/>
                    <a:pt x="368" y="1240"/>
                    <a:pt x="451" y="1062"/>
                  </a:cubicBezTo>
                  <a:cubicBezTo>
                    <a:pt x="540" y="570"/>
                    <a:pt x="700" y="385"/>
                    <a:pt x="878" y="385"/>
                  </a:cubicBezTo>
                  <a:cubicBezTo>
                    <a:pt x="1198" y="385"/>
                    <a:pt x="1574" y="986"/>
                    <a:pt x="1696" y="1489"/>
                  </a:cubicBezTo>
                  <a:cubicBezTo>
                    <a:pt x="1726" y="1578"/>
                    <a:pt x="1812" y="1622"/>
                    <a:pt x="1900" y="1622"/>
                  </a:cubicBezTo>
                  <a:cubicBezTo>
                    <a:pt x="1987" y="1622"/>
                    <a:pt x="2076" y="1578"/>
                    <a:pt x="2112" y="1489"/>
                  </a:cubicBezTo>
                  <a:cubicBezTo>
                    <a:pt x="2159" y="1311"/>
                    <a:pt x="2029" y="1121"/>
                    <a:pt x="1981" y="943"/>
                  </a:cubicBezTo>
                  <a:cubicBezTo>
                    <a:pt x="1806" y="368"/>
                    <a:pt x="1332" y="0"/>
                    <a:pt x="90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2892;p72">
              <a:extLst>
                <a:ext uri="{FF2B5EF4-FFF2-40B4-BE49-F238E27FC236}">
                  <a16:creationId xmlns:a16="http://schemas.microsoft.com/office/drawing/2014/main" id="{5EC97040-21E7-633A-A884-EDA2416C3CCB}"/>
                </a:ext>
              </a:extLst>
            </p:cNvPr>
            <p:cNvSpPr/>
            <p:nvPr/>
          </p:nvSpPr>
          <p:spPr>
            <a:xfrm>
              <a:off x="4159425" y="2688625"/>
              <a:ext cx="49600" cy="68025"/>
            </a:xfrm>
            <a:custGeom>
              <a:avLst/>
              <a:gdLst/>
              <a:ahLst/>
              <a:cxnLst/>
              <a:rect l="l" t="t" r="r" b="b"/>
              <a:pathLst>
                <a:path w="1984" h="2721" extrusionOk="0">
                  <a:moveTo>
                    <a:pt x="177" y="0"/>
                  </a:moveTo>
                  <a:cubicBezTo>
                    <a:pt x="94" y="0"/>
                    <a:pt x="13" y="51"/>
                    <a:pt x="0" y="149"/>
                  </a:cubicBezTo>
                  <a:cubicBezTo>
                    <a:pt x="24" y="599"/>
                    <a:pt x="48" y="1062"/>
                    <a:pt x="167" y="1489"/>
                  </a:cubicBezTo>
                  <a:cubicBezTo>
                    <a:pt x="258" y="1817"/>
                    <a:pt x="513" y="1891"/>
                    <a:pt x="770" y="1891"/>
                  </a:cubicBezTo>
                  <a:cubicBezTo>
                    <a:pt x="983" y="1891"/>
                    <a:pt x="1196" y="1840"/>
                    <a:pt x="1317" y="1840"/>
                  </a:cubicBezTo>
                  <a:cubicBezTo>
                    <a:pt x="1431" y="1840"/>
                    <a:pt x="1464" y="1885"/>
                    <a:pt x="1341" y="2058"/>
                  </a:cubicBezTo>
                  <a:cubicBezTo>
                    <a:pt x="1198" y="2272"/>
                    <a:pt x="700" y="2284"/>
                    <a:pt x="771" y="2604"/>
                  </a:cubicBezTo>
                  <a:cubicBezTo>
                    <a:pt x="813" y="2688"/>
                    <a:pt x="881" y="2721"/>
                    <a:pt x="962" y="2721"/>
                  </a:cubicBezTo>
                  <a:cubicBezTo>
                    <a:pt x="1200" y="2721"/>
                    <a:pt x="1549" y="2431"/>
                    <a:pt x="1673" y="2307"/>
                  </a:cubicBezTo>
                  <a:cubicBezTo>
                    <a:pt x="1984" y="1974"/>
                    <a:pt x="1765" y="1434"/>
                    <a:pt x="1327" y="1434"/>
                  </a:cubicBezTo>
                  <a:cubicBezTo>
                    <a:pt x="1297" y="1434"/>
                    <a:pt x="1266" y="1436"/>
                    <a:pt x="1234" y="1442"/>
                  </a:cubicBezTo>
                  <a:cubicBezTo>
                    <a:pt x="1226" y="1441"/>
                    <a:pt x="1217" y="1441"/>
                    <a:pt x="1209" y="1441"/>
                  </a:cubicBezTo>
                  <a:cubicBezTo>
                    <a:pt x="1096" y="1441"/>
                    <a:pt x="956" y="1479"/>
                    <a:pt x="830" y="1479"/>
                  </a:cubicBezTo>
                  <a:cubicBezTo>
                    <a:pt x="731" y="1479"/>
                    <a:pt x="642" y="1455"/>
                    <a:pt x="582" y="1370"/>
                  </a:cubicBezTo>
                  <a:cubicBezTo>
                    <a:pt x="451" y="979"/>
                    <a:pt x="427" y="552"/>
                    <a:pt x="356" y="137"/>
                  </a:cubicBezTo>
                  <a:cubicBezTo>
                    <a:pt x="333" y="45"/>
                    <a:pt x="255" y="0"/>
                    <a:pt x="17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2893;p72">
              <a:extLst>
                <a:ext uri="{FF2B5EF4-FFF2-40B4-BE49-F238E27FC236}">
                  <a16:creationId xmlns:a16="http://schemas.microsoft.com/office/drawing/2014/main" id="{175FC719-1436-D7CA-8C6D-F4CFFBFD24D8}"/>
                </a:ext>
              </a:extLst>
            </p:cNvPr>
            <p:cNvSpPr/>
            <p:nvPr/>
          </p:nvSpPr>
          <p:spPr>
            <a:xfrm>
              <a:off x="4192325" y="2637475"/>
              <a:ext cx="46575" cy="45650"/>
            </a:xfrm>
            <a:custGeom>
              <a:avLst/>
              <a:gdLst/>
              <a:ahLst/>
              <a:cxnLst/>
              <a:rect l="l" t="t" r="r" b="b"/>
              <a:pathLst>
                <a:path w="1863" h="1826" extrusionOk="0">
                  <a:moveTo>
                    <a:pt x="653" y="0"/>
                  </a:moveTo>
                  <a:cubicBezTo>
                    <a:pt x="337" y="0"/>
                    <a:pt x="63" y="252"/>
                    <a:pt x="13" y="878"/>
                  </a:cubicBezTo>
                  <a:cubicBezTo>
                    <a:pt x="1" y="1187"/>
                    <a:pt x="13" y="1578"/>
                    <a:pt x="226" y="1815"/>
                  </a:cubicBezTo>
                  <a:cubicBezTo>
                    <a:pt x="254" y="1822"/>
                    <a:pt x="278" y="1825"/>
                    <a:pt x="299" y="1825"/>
                  </a:cubicBezTo>
                  <a:cubicBezTo>
                    <a:pt x="458" y="1825"/>
                    <a:pt x="433" y="1643"/>
                    <a:pt x="381" y="1507"/>
                  </a:cubicBezTo>
                  <a:cubicBezTo>
                    <a:pt x="337" y="743"/>
                    <a:pt x="497" y="428"/>
                    <a:pt x="712" y="428"/>
                  </a:cubicBezTo>
                  <a:cubicBezTo>
                    <a:pt x="970" y="428"/>
                    <a:pt x="1310" y="886"/>
                    <a:pt x="1472" y="1566"/>
                  </a:cubicBezTo>
                  <a:cubicBezTo>
                    <a:pt x="1496" y="1663"/>
                    <a:pt x="1569" y="1704"/>
                    <a:pt x="1644" y="1704"/>
                  </a:cubicBezTo>
                  <a:cubicBezTo>
                    <a:pt x="1752" y="1704"/>
                    <a:pt x="1863" y="1617"/>
                    <a:pt x="1827" y="1483"/>
                  </a:cubicBezTo>
                  <a:cubicBezTo>
                    <a:pt x="1792" y="1341"/>
                    <a:pt x="1756" y="1210"/>
                    <a:pt x="1721" y="1080"/>
                  </a:cubicBezTo>
                  <a:cubicBezTo>
                    <a:pt x="1584" y="460"/>
                    <a:pt x="1080" y="0"/>
                    <a:pt x="65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2894;p72">
              <a:extLst>
                <a:ext uri="{FF2B5EF4-FFF2-40B4-BE49-F238E27FC236}">
                  <a16:creationId xmlns:a16="http://schemas.microsoft.com/office/drawing/2014/main" id="{45216013-98AD-AC30-7FDB-B799968A45A4}"/>
                </a:ext>
              </a:extLst>
            </p:cNvPr>
            <p:cNvSpPr/>
            <p:nvPr/>
          </p:nvSpPr>
          <p:spPr>
            <a:xfrm>
              <a:off x="4133925" y="2775775"/>
              <a:ext cx="63675" cy="47375"/>
            </a:xfrm>
            <a:custGeom>
              <a:avLst/>
              <a:gdLst/>
              <a:ahLst/>
              <a:cxnLst/>
              <a:rect l="l" t="t" r="r" b="b"/>
              <a:pathLst>
                <a:path w="2547" h="1895" extrusionOk="0">
                  <a:moveTo>
                    <a:pt x="2299" y="0"/>
                  </a:moveTo>
                  <a:cubicBezTo>
                    <a:pt x="2213" y="0"/>
                    <a:pt x="2128" y="52"/>
                    <a:pt x="2112" y="162"/>
                  </a:cubicBezTo>
                  <a:cubicBezTo>
                    <a:pt x="2005" y="529"/>
                    <a:pt x="1969" y="933"/>
                    <a:pt x="1720" y="1241"/>
                  </a:cubicBezTo>
                  <a:cubicBezTo>
                    <a:pt x="1592" y="1375"/>
                    <a:pt x="1452" y="1431"/>
                    <a:pt x="1312" y="1431"/>
                  </a:cubicBezTo>
                  <a:cubicBezTo>
                    <a:pt x="957" y="1431"/>
                    <a:pt x="601" y="1077"/>
                    <a:pt x="439" y="755"/>
                  </a:cubicBezTo>
                  <a:cubicBezTo>
                    <a:pt x="321" y="636"/>
                    <a:pt x="333" y="280"/>
                    <a:pt x="155" y="268"/>
                  </a:cubicBezTo>
                  <a:cubicBezTo>
                    <a:pt x="0" y="304"/>
                    <a:pt x="84" y="506"/>
                    <a:pt x="107" y="612"/>
                  </a:cubicBezTo>
                  <a:cubicBezTo>
                    <a:pt x="238" y="1158"/>
                    <a:pt x="582" y="1786"/>
                    <a:pt x="1187" y="1881"/>
                  </a:cubicBezTo>
                  <a:cubicBezTo>
                    <a:pt x="1245" y="1890"/>
                    <a:pt x="1301" y="1894"/>
                    <a:pt x="1356" y="1894"/>
                  </a:cubicBezTo>
                  <a:cubicBezTo>
                    <a:pt x="2175" y="1894"/>
                    <a:pt x="2547" y="931"/>
                    <a:pt x="2491" y="197"/>
                  </a:cubicBezTo>
                  <a:cubicBezTo>
                    <a:pt x="2498" y="70"/>
                    <a:pt x="2398" y="0"/>
                    <a:pt x="229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2895;p72">
              <a:extLst>
                <a:ext uri="{FF2B5EF4-FFF2-40B4-BE49-F238E27FC236}">
                  <a16:creationId xmlns:a16="http://schemas.microsoft.com/office/drawing/2014/main" id="{6699C3C8-3EC1-C733-4D71-CDC483D0AFD5}"/>
                </a:ext>
              </a:extLst>
            </p:cNvPr>
            <p:cNvSpPr/>
            <p:nvPr/>
          </p:nvSpPr>
          <p:spPr>
            <a:xfrm>
              <a:off x="3847300" y="2737350"/>
              <a:ext cx="76200" cy="45550"/>
            </a:xfrm>
            <a:custGeom>
              <a:avLst/>
              <a:gdLst/>
              <a:ahLst/>
              <a:cxnLst/>
              <a:rect l="l" t="t" r="r" b="b"/>
              <a:pathLst>
                <a:path w="3048" h="1822" extrusionOk="0">
                  <a:moveTo>
                    <a:pt x="556" y="0"/>
                  </a:moveTo>
                  <a:cubicBezTo>
                    <a:pt x="476" y="0"/>
                    <a:pt x="396" y="5"/>
                    <a:pt x="317" y="14"/>
                  </a:cubicBezTo>
                  <a:cubicBezTo>
                    <a:pt x="299" y="12"/>
                    <a:pt x="283" y="11"/>
                    <a:pt x="267" y="11"/>
                  </a:cubicBezTo>
                  <a:cubicBezTo>
                    <a:pt x="43" y="11"/>
                    <a:pt x="1" y="228"/>
                    <a:pt x="195" y="228"/>
                  </a:cubicBezTo>
                  <a:cubicBezTo>
                    <a:pt x="200" y="228"/>
                    <a:pt x="205" y="228"/>
                    <a:pt x="210" y="228"/>
                  </a:cubicBezTo>
                  <a:cubicBezTo>
                    <a:pt x="270" y="222"/>
                    <a:pt x="330" y="219"/>
                    <a:pt x="391" y="219"/>
                  </a:cubicBezTo>
                  <a:cubicBezTo>
                    <a:pt x="1016" y="219"/>
                    <a:pt x="1620" y="549"/>
                    <a:pt x="1977" y="1058"/>
                  </a:cubicBezTo>
                  <a:cubicBezTo>
                    <a:pt x="2167" y="1283"/>
                    <a:pt x="2250" y="1616"/>
                    <a:pt x="2463" y="1817"/>
                  </a:cubicBezTo>
                  <a:cubicBezTo>
                    <a:pt x="2488" y="1820"/>
                    <a:pt x="2511" y="1822"/>
                    <a:pt x="2532" y="1822"/>
                  </a:cubicBezTo>
                  <a:cubicBezTo>
                    <a:pt x="3047" y="1822"/>
                    <a:pt x="2362" y="873"/>
                    <a:pt x="2191" y="702"/>
                  </a:cubicBezTo>
                  <a:cubicBezTo>
                    <a:pt x="1761" y="272"/>
                    <a:pt x="1164" y="0"/>
                    <a:pt x="55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2896;p72">
              <a:extLst>
                <a:ext uri="{FF2B5EF4-FFF2-40B4-BE49-F238E27FC236}">
                  <a16:creationId xmlns:a16="http://schemas.microsoft.com/office/drawing/2014/main" id="{24AF97A7-FE0E-AC00-4AF1-54FFE1A37700}"/>
                </a:ext>
              </a:extLst>
            </p:cNvPr>
            <p:cNvSpPr/>
            <p:nvPr/>
          </p:nvSpPr>
          <p:spPr>
            <a:xfrm>
              <a:off x="3873350" y="2750200"/>
              <a:ext cx="30375" cy="44450"/>
            </a:xfrm>
            <a:custGeom>
              <a:avLst/>
              <a:gdLst/>
              <a:ahLst/>
              <a:cxnLst/>
              <a:rect l="l" t="t" r="r" b="b"/>
              <a:pathLst>
                <a:path w="1215" h="1778" extrusionOk="0">
                  <a:moveTo>
                    <a:pt x="659" y="1"/>
                  </a:moveTo>
                  <a:cubicBezTo>
                    <a:pt x="267" y="1"/>
                    <a:pt x="0" y="482"/>
                    <a:pt x="93" y="864"/>
                  </a:cubicBezTo>
                  <a:cubicBezTo>
                    <a:pt x="176" y="1291"/>
                    <a:pt x="544" y="1540"/>
                    <a:pt x="888" y="1754"/>
                  </a:cubicBezTo>
                  <a:cubicBezTo>
                    <a:pt x="915" y="1770"/>
                    <a:pt x="942" y="1777"/>
                    <a:pt x="968" y="1777"/>
                  </a:cubicBezTo>
                  <a:cubicBezTo>
                    <a:pt x="1112" y="1777"/>
                    <a:pt x="1214" y="1560"/>
                    <a:pt x="1054" y="1469"/>
                  </a:cubicBezTo>
                  <a:cubicBezTo>
                    <a:pt x="911" y="1374"/>
                    <a:pt x="781" y="1279"/>
                    <a:pt x="651" y="1161"/>
                  </a:cubicBezTo>
                  <a:cubicBezTo>
                    <a:pt x="333" y="926"/>
                    <a:pt x="295" y="236"/>
                    <a:pt x="792" y="236"/>
                  </a:cubicBezTo>
                  <a:cubicBezTo>
                    <a:pt x="796" y="236"/>
                    <a:pt x="800" y="236"/>
                    <a:pt x="805" y="236"/>
                  </a:cubicBezTo>
                  <a:lnTo>
                    <a:pt x="793" y="236"/>
                  </a:lnTo>
                  <a:cubicBezTo>
                    <a:pt x="800" y="237"/>
                    <a:pt x="807" y="238"/>
                    <a:pt x="814" y="238"/>
                  </a:cubicBezTo>
                  <a:cubicBezTo>
                    <a:pt x="927" y="238"/>
                    <a:pt x="952" y="57"/>
                    <a:pt x="828" y="34"/>
                  </a:cubicBezTo>
                  <a:lnTo>
                    <a:pt x="840" y="34"/>
                  </a:lnTo>
                  <a:cubicBezTo>
                    <a:pt x="778" y="11"/>
                    <a:pt x="717" y="1"/>
                    <a:pt x="6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2897;p72">
              <a:extLst>
                <a:ext uri="{FF2B5EF4-FFF2-40B4-BE49-F238E27FC236}">
                  <a16:creationId xmlns:a16="http://schemas.microsoft.com/office/drawing/2014/main" id="{C496AEE4-BD4B-3047-FB92-AB5A221CBC35}"/>
                </a:ext>
              </a:extLst>
            </p:cNvPr>
            <p:cNvSpPr/>
            <p:nvPr/>
          </p:nvSpPr>
          <p:spPr>
            <a:xfrm>
              <a:off x="4302650" y="2665950"/>
              <a:ext cx="8325" cy="19650"/>
            </a:xfrm>
            <a:custGeom>
              <a:avLst/>
              <a:gdLst/>
              <a:ahLst/>
              <a:cxnLst/>
              <a:rect l="l" t="t" r="r" b="b"/>
              <a:pathLst>
                <a:path w="333" h="786" extrusionOk="0">
                  <a:moveTo>
                    <a:pt x="225" y="0"/>
                  </a:moveTo>
                  <a:cubicBezTo>
                    <a:pt x="95" y="368"/>
                    <a:pt x="0" y="736"/>
                    <a:pt x="131" y="783"/>
                  </a:cubicBezTo>
                  <a:cubicBezTo>
                    <a:pt x="140" y="785"/>
                    <a:pt x="148" y="785"/>
                    <a:pt x="156" y="785"/>
                  </a:cubicBezTo>
                  <a:cubicBezTo>
                    <a:pt x="266" y="785"/>
                    <a:pt x="299" y="642"/>
                    <a:pt x="332" y="498"/>
                  </a:cubicBezTo>
                  <a:cubicBezTo>
                    <a:pt x="297" y="332"/>
                    <a:pt x="261" y="166"/>
                    <a:pt x="22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2898;p72">
              <a:extLst>
                <a:ext uri="{FF2B5EF4-FFF2-40B4-BE49-F238E27FC236}">
                  <a16:creationId xmlns:a16="http://schemas.microsoft.com/office/drawing/2014/main" id="{91EEA774-3551-128D-7410-99DBA3DFAEBD}"/>
                </a:ext>
              </a:extLst>
            </p:cNvPr>
            <p:cNvSpPr/>
            <p:nvPr/>
          </p:nvSpPr>
          <p:spPr>
            <a:xfrm>
              <a:off x="4299975" y="2643400"/>
              <a:ext cx="23750" cy="42175"/>
            </a:xfrm>
            <a:custGeom>
              <a:avLst/>
              <a:gdLst/>
              <a:ahLst/>
              <a:cxnLst/>
              <a:rect l="l" t="t" r="r" b="b"/>
              <a:pathLst>
                <a:path w="950" h="1687" extrusionOk="0">
                  <a:moveTo>
                    <a:pt x="831" y="1"/>
                  </a:moveTo>
                  <a:cubicBezTo>
                    <a:pt x="724" y="13"/>
                    <a:pt x="676" y="143"/>
                    <a:pt x="617" y="214"/>
                  </a:cubicBezTo>
                  <a:cubicBezTo>
                    <a:pt x="510" y="404"/>
                    <a:pt x="0" y="1602"/>
                    <a:pt x="238" y="1685"/>
                  </a:cubicBezTo>
                  <a:cubicBezTo>
                    <a:pt x="246" y="1686"/>
                    <a:pt x="253" y="1687"/>
                    <a:pt x="261" y="1687"/>
                  </a:cubicBezTo>
                  <a:cubicBezTo>
                    <a:pt x="449" y="1687"/>
                    <a:pt x="430" y="1264"/>
                    <a:pt x="510" y="1128"/>
                  </a:cubicBezTo>
                  <a:cubicBezTo>
                    <a:pt x="617" y="795"/>
                    <a:pt x="712" y="451"/>
                    <a:pt x="902" y="155"/>
                  </a:cubicBezTo>
                  <a:cubicBezTo>
                    <a:pt x="949" y="96"/>
                    <a:pt x="902" y="1"/>
                    <a:pt x="83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2899;p72">
              <a:extLst>
                <a:ext uri="{FF2B5EF4-FFF2-40B4-BE49-F238E27FC236}">
                  <a16:creationId xmlns:a16="http://schemas.microsoft.com/office/drawing/2014/main" id="{1AEB1DA0-A072-D356-F9BB-424DFE898606}"/>
                </a:ext>
              </a:extLst>
            </p:cNvPr>
            <p:cNvSpPr/>
            <p:nvPr/>
          </p:nvSpPr>
          <p:spPr>
            <a:xfrm>
              <a:off x="4307700" y="2664675"/>
              <a:ext cx="20175" cy="40300"/>
            </a:xfrm>
            <a:custGeom>
              <a:avLst/>
              <a:gdLst/>
              <a:ahLst/>
              <a:cxnLst/>
              <a:rect l="l" t="t" r="r" b="b"/>
              <a:pathLst>
                <a:path w="807" h="1612" extrusionOk="0">
                  <a:moveTo>
                    <a:pt x="231" y="0"/>
                  </a:moveTo>
                  <a:cubicBezTo>
                    <a:pt x="78" y="0"/>
                    <a:pt x="1" y="146"/>
                    <a:pt x="189" y="193"/>
                  </a:cubicBezTo>
                  <a:cubicBezTo>
                    <a:pt x="486" y="360"/>
                    <a:pt x="486" y="798"/>
                    <a:pt x="462" y="1107"/>
                  </a:cubicBezTo>
                  <a:cubicBezTo>
                    <a:pt x="474" y="1261"/>
                    <a:pt x="272" y="1522"/>
                    <a:pt x="486" y="1605"/>
                  </a:cubicBezTo>
                  <a:cubicBezTo>
                    <a:pt x="497" y="1609"/>
                    <a:pt x="508" y="1611"/>
                    <a:pt x="520" y="1611"/>
                  </a:cubicBezTo>
                  <a:cubicBezTo>
                    <a:pt x="573" y="1611"/>
                    <a:pt x="630" y="1570"/>
                    <a:pt x="640" y="1522"/>
                  </a:cubicBezTo>
                  <a:cubicBezTo>
                    <a:pt x="806" y="1071"/>
                    <a:pt x="806" y="526"/>
                    <a:pt x="498" y="146"/>
                  </a:cubicBezTo>
                  <a:cubicBezTo>
                    <a:pt x="406" y="38"/>
                    <a:pt x="308" y="0"/>
                    <a:pt x="23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2900;p72">
              <a:extLst>
                <a:ext uri="{FF2B5EF4-FFF2-40B4-BE49-F238E27FC236}">
                  <a16:creationId xmlns:a16="http://schemas.microsoft.com/office/drawing/2014/main" id="{E960F89D-3A38-E477-2EE0-8363E3B403B7}"/>
                </a:ext>
              </a:extLst>
            </p:cNvPr>
            <p:cNvSpPr/>
            <p:nvPr/>
          </p:nvSpPr>
          <p:spPr>
            <a:xfrm>
              <a:off x="4010275" y="2615700"/>
              <a:ext cx="62000" cy="38550"/>
            </a:xfrm>
            <a:custGeom>
              <a:avLst/>
              <a:gdLst/>
              <a:ahLst/>
              <a:cxnLst/>
              <a:rect l="l" t="t" r="r" b="b"/>
              <a:pathLst>
                <a:path w="2480" h="1542" extrusionOk="0">
                  <a:moveTo>
                    <a:pt x="1601" y="1"/>
                  </a:moveTo>
                  <a:cubicBezTo>
                    <a:pt x="1338" y="1"/>
                    <a:pt x="1069" y="109"/>
                    <a:pt x="855" y="255"/>
                  </a:cubicBezTo>
                  <a:cubicBezTo>
                    <a:pt x="511" y="516"/>
                    <a:pt x="285" y="895"/>
                    <a:pt x="84" y="1263"/>
                  </a:cubicBezTo>
                  <a:cubicBezTo>
                    <a:pt x="60" y="1275"/>
                    <a:pt x="48" y="1299"/>
                    <a:pt x="36" y="1322"/>
                  </a:cubicBezTo>
                  <a:cubicBezTo>
                    <a:pt x="1" y="1382"/>
                    <a:pt x="36" y="1465"/>
                    <a:pt x="84" y="1500"/>
                  </a:cubicBezTo>
                  <a:cubicBezTo>
                    <a:pt x="130" y="1530"/>
                    <a:pt x="179" y="1541"/>
                    <a:pt x="229" y="1541"/>
                  </a:cubicBezTo>
                  <a:cubicBezTo>
                    <a:pt x="321" y="1541"/>
                    <a:pt x="415" y="1503"/>
                    <a:pt x="499" y="1465"/>
                  </a:cubicBezTo>
                  <a:cubicBezTo>
                    <a:pt x="736" y="1382"/>
                    <a:pt x="985" y="1310"/>
                    <a:pt x="1222" y="1263"/>
                  </a:cubicBezTo>
                  <a:cubicBezTo>
                    <a:pt x="1495" y="1227"/>
                    <a:pt x="1756" y="1204"/>
                    <a:pt x="2029" y="1156"/>
                  </a:cubicBezTo>
                  <a:cubicBezTo>
                    <a:pt x="2195" y="1132"/>
                    <a:pt x="2444" y="1097"/>
                    <a:pt x="2480" y="883"/>
                  </a:cubicBezTo>
                  <a:cubicBezTo>
                    <a:pt x="2480" y="753"/>
                    <a:pt x="2397" y="622"/>
                    <a:pt x="2349" y="504"/>
                  </a:cubicBezTo>
                  <a:cubicBezTo>
                    <a:pt x="2242" y="314"/>
                    <a:pt x="2112" y="136"/>
                    <a:pt x="1898" y="53"/>
                  </a:cubicBezTo>
                  <a:cubicBezTo>
                    <a:pt x="1803" y="17"/>
                    <a:pt x="1702" y="1"/>
                    <a:pt x="16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2901;p72">
              <a:extLst>
                <a:ext uri="{FF2B5EF4-FFF2-40B4-BE49-F238E27FC236}">
                  <a16:creationId xmlns:a16="http://schemas.microsoft.com/office/drawing/2014/main" id="{26CBBF98-19BF-BDE0-9747-3E7F6DC79D7A}"/>
                </a:ext>
              </a:extLst>
            </p:cNvPr>
            <p:cNvSpPr/>
            <p:nvPr/>
          </p:nvSpPr>
          <p:spPr>
            <a:xfrm>
              <a:off x="4168325" y="2582925"/>
              <a:ext cx="56650" cy="32450"/>
            </a:xfrm>
            <a:custGeom>
              <a:avLst/>
              <a:gdLst/>
              <a:ahLst/>
              <a:cxnLst/>
              <a:rect l="l" t="t" r="r" b="b"/>
              <a:pathLst>
                <a:path w="2266" h="1298" extrusionOk="0">
                  <a:moveTo>
                    <a:pt x="1034" y="1"/>
                  </a:moveTo>
                  <a:cubicBezTo>
                    <a:pt x="703" y="1"/>
                    <a:pt x="391" y="54"/>
                    <a:pt x="261" y="154"/>
                  </a:cubicBezTo>
                  <a:cubicBezTo>
                    <a:pt x="0" y="392"/>
                    <a:pt x="202" y="1293"/>
                    <a:pt x="605" y="1293"/>
                  </a:cubicBezTo>
                  <a:cubicBezTo>
                    <a:pt x="635" y="1296"/>
                    <a:pt x="665" y="1298"/>
                    <a:pt x="694" y="1298"/>
                  </a:cubicBezTo>
                  <a:cubicBezTo>
                    <a:pt x="1081" y="1298"/>
                    <a:pt x="1403" y="1021"/>
                    <a:pt x="1756" y="878"/>
                  </a:cubicBezTo>
                  <a:cubicBezTo>
                    <a:pt x="1922" y="771"/>
                    <a:pt x="2183" y="724"/>
                    <a:pt x="2254" y="510"/>
                  </a:cubicBezTo>
                  <a:cubicBezTo>
                    <a:pt x="2265" y="420"/>
                    <a:pt x="2180" y="320"/>
                    <a:pt x="2091" y="320"/>
                  </a:cubicBezTo>
                  <a:cubicBezTo>
                    <a:pt x="2086" y="320"/>
                    <a:pt x="2081" y="320"/>
                    <a:pt x="2076" y="320"/>
                  </a:cubicBezTo>
                  <a:cubicBezTo>
                    <a:pt x="1973" y="101"/>
                    <a:pt x="1486" y="1"/>
                    <a:pt x="10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2902;p72">
              <a:extLst>
                <a:ext uri="{FF2B5EF4-FFF2-40B4-BE49-F238E27FC236}">
                  <a16:creationId xmlns:a16="http://schemas.microsoft.com/office/drawing/2014/main" id="{A92808A6-C046-2C21-B576-2969DDC401C9}"/>
                </a:ext>
              </a:extLst>
            </p:cNvPr>
            <p:cNvSpPr/>
            <p:nvPr/>
          </p:nvSpPr>
          <p:spPr>
            <a:xfrm>
              <a:off x="3971150" y="2750025"/>
              <a:ext cx="141450" cy="85325"/>
            </a:xfrm>
            <a:custGeom>
              <a:avLst/>
              <a:gdLst/>
              <a:ahLst/>
              <a:cxnLst/>
              <a:rect l="l" t="t" r="r" b="b"/>
              <a:pathLst>
                <a:path w="5658" h="3413" extrusionOk="0">
                  <a:moveTo>
                    <a:pt x="3063" y="0"/>
                  </a:moveTo>
                  <a:cubicBezTo>
                    <a:pt x="2329" y="0"/>
                    <a:pt x="1589" y="203"/>
                    <a:pt x="1044" y="705"/>
                  </a:cubicBezTo>
                  <a:cubicBezTo>
                    <a:pt x="0" y="1690"/>
                    <a:pt x="783" y="3077"/>
                    <a:pt x="2028" y="3326"/>
                  </a:cubicBezTo>
                  <a:cubicBezTo>
                    <a:pt x="2249" y="3385"/>
                    <a:pt x="2473" y="3413"/>
                    <a:pt x="2697" y="3413"/>
                  </a:cubicBezTo>
                  <a:cubicBezTo>
                    <a:pt x="3244" y="3413"/>
                    <a:pt x="3787" y="3248"/>
                    <a:pt x="4258" y="2971"/>
                  </a:cubicBezTo>
                  <a:cubicBezTo>
                    <a:pt x="5658" y="2212"/>
                    <a:pt x="5397" y="539"/>
                    <a:pt x="3914" y="89"/>
                  </a:cubicBezTo>
                  <a:cubicBezTo>
                    <a:pt x="3639" y="32"/>
                    <a:pt x="3352" y="0"/>
                    <a:pt x="3063" y="0"/>
                  </a:cubicBezTo>
                  <a:close/>
                </a:path>
              </a:pathLst>
            </a:custGeom>
            <a:solidFill>
              <a:srgbClr val="F25C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2903;p72">
              <a:extLst>
                <a:ext uri="{FF2B5EF4-FFF2-40B4-BE49-F238E27FC236}">
                  <a16:creationId xmlns:a16="http://schemas.microsoft.com/office/drawing/2014/main" id="{F494A828-1FB6-4B4C-0F75-17773BEA23FE}"/>
                </a:ext>
              </a:extLst>
            </p:cNvPr>
            <p:cNvSpPr/>
            <p:nvPr/>
          </p:nvSpPr>
          <p:spPr>
            <a:xfrm>
              <a:off x="4203600" y="2721425"/>
              <a:ext cx="108675" cy="65175"/>
            </a:xfrm>
            <a:custGeom>
              <a:avLst/>
              <a:gdLst/>
              <a:ahLst/>
              <a:cxnLst/>
              <a:rect l="l" t="t" r="r" b="b"/>
              <a:pathLst>
                <a:path w="4347" h="2607" extrusionOk="0">
                  <a:moveTo>
                    <a:pt x="2460" y="1"/>
                  </a:moveTo>
                  <a:cubicBezTo>
                    <a:pt x="2298" y="1"/>
                    <a:pt x="2133" y="23"/>
                    <a:pt x="1970" y="70"/>
                  </a:cubicBezTo>
                  <a:cubicBezTo>
                    <a:pt x="214" y="497"/>
                    <a:pt x="1" y="2359"/>
                    <a:pt x="1970" y="2597"/>
                  </a:cubicBezTo>
                  <a:cubicBezTo>
                    <a:pt x="2029" y="2603"/>
                    <a:pt x="2088" y="2607"/>
                    <a:pt x="2147" y="2607"/>
                  </a:cubicBezTo>
                  <a:cubicBezTo>
                    <a:pt x="2701" y="2607"/>
                    <a:pt x="3227" y="2314"/>
                    <a:pt x="3559" y="1885"/>
                  </a:cubicBezTo>
                  <a:cubicBezTo>
                    <a:pt x="4346" y="872"/>
                    <a:pt x="3476" y="1"/>
                    <a:pt x="2460" y="1"/>
                  </a:cubicBezTo>
                  <a:close/>
                </a:path>
              </a:pathLst>
            </a:custGeom>
            <a:solidFill>
              <a:srgbClr val="F25C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2904;p72">
              <a:extLst>
                <a:ext uri="{FF2B5EF4-FFF2-40B4-BE49-F238E27FC236}">
                  <a16:creationId xmlns:a16="http://schemas.microsoft.com/office/drawing/2014/main" id="{1D19025E-4144-5698-1529-A1DCC506F7BD}"/>
                </a:ext>
              </a:extLst>
            </p:cNvPr>
            <p:cNvSpPr/>
            <p:nvPr/>
          </p:nvSpPr>
          <p:spPr>
            <a:xfrm>
              <a:off x="3843650" y="2524475"/>
              <a:ext cx="147975" cy="127450"/>
            </a:xfrm>
            <a:custGeom>
              <a:avLst/>
              <a:gdLst/>
              <a:ahLst/>
              <a:cxnLst/>
              <a:rect l="l" t="t" r="r" b="b"/>
              <a:pathLst>
                <a:path w="5919" h="5098" extrusionOk="0">
                  <a:moveTo>
                    <a:pt x="3888" y="1813"/>
                  </a:moveTo>
                  <a:cubicBezTo>
                    <a:pt x="4122" y="1813"/>
                    <a:pt x="4382" y="2073"/>
                    <a:pt x="4377" y="2706"/>
                  </a:cubicBezTo>
                  <a:cubicBezTo>
                    <a:pt x="4494" y="2660"/>
                    <a:pt x="4634" y="2627"/>
                    <a:pt x="4770" y="2627"/>
                  </a:cubicBezTo>
                  <a:cubicBezTo>
                    <a:pt x="4952" y="2627"/>
                    <a:pt x="5124" y="2686"/>
                    <a:pt x="5219" y="2848"/>
                  </a:cubicBezTo>
                  <a:cubicBezTo>
                    <a:pt x="5337" y="3062"/>
                    <a:pt x="5278" y="3346"/>
                    <a:pt x="5112" y="3501"/>
                  </a:cubicBezTo>
                  <a:cubicBezTo>
                    <a:pt x="5017" y="3584"/>
                    <a:pt x="4910" y="3631"/>
                    <a:pt x="4804" y="3678"/>
                  </a:cubicBezTo>
                  <a:cubicBezTo>
                    <a:pt x="4922" y="3833"/>
                    <a:pt x="5088" y="4105"/>
                    <a:pt x="4875" y="4260"/>
                  </a:cubicBezTo>
                  <a:cubicBezTo>
                    <a:pt x="4813" y="4301"/>
                    <a:pt x="4749" y="4319"/>
                    <a:pt x="4685" y="4319"/>
                  </a:cubicBezTo>
                  <a:cubicBezTo>
                    <a:pt x="4494" y="4319"/>
                    <a:pt x="4309" y="4156"/>
                    <a:pt x="4211" y="3987"/>
                  </a:cubicBezTo>
                  <a:cubicBezTo>
                    <a:pt x="4154" y="4158"/>
                    <a:pt x="4075" y="4439"/>
                    <a:pt x="3857" y="4439"/>
                  </a:cubicBezTo>
                  <a:cubicBezTo>
                    <a:pt x="3849" y="4439"/>
                    <a:pt x="3840" y="4438"/>
                    <a:pt x="3831" y="4438"/>
                  </a:cubicBezTo>
                  <a:cubicBezTo>
                    <a:pt x="3511" y="4343"/>
                    <a:pt x="3546" y="3809"/>
                    <a:pt x="3629" y="3560"/>
                  </a:cubicBezTo>
                  <a:cubicBezTo>
                    <a:pt x="3416" y="3536"/>
                    <a:pt x="3179" y="3524"/>
                    <a:pt x="3036" y="3358"/>
                  </a:cubicBezTo>
                  <a:cubicBezTo>
                    <a:pt x="2953" y="3263"/>
                    <a:pt x="2918" y="3121"/>
                    <a:pt x="2989" y="3002"/>
                  </a:cubicBezTo>
                  <a:cubicBezTo>
                    <a:pt x="3119" y="2825"/>
                    <a:pt x="3475" y="2836"/>
                    <a:pt x="3689" y="2813"/>
                  </a:cubicBezTo>
                  <a:cubicBezTo>
                    <a:pt x="3340" y="2220"/>
                    <a:pt x="3594" y="1813"/>
                    <a:pt x="3888" y="1813"/>
                  </a:cubicBezTo>
                  <a:close/>
                  <a:moveTo>
                    <a:pt x="1002" y="0"/>
                  </a:moveTo>
                  <a:cubicBezTo>
                    <a:pt x="865" y="0"/>
                    <a:pt x="731" y="22"/>
                    <a:pt x="605" y="85"/>
                  </a:cubicBezTo>
                  <a:cubicBezTo>
                    <a:pt x="0" y="417"/>
                    <a:pt x="285" y="1200"/>
                    <a:pt x="558" y="1662"/>
                  </a:cubicBezTo>
                  <a:cubicBezTo>
                    <a:pt x="961" y="2338"/>
                    <a:pt x="1554" y="2884"/>
                    <a:pt x="2099" y="3441"/>
                  </a:cubicBezTo>
                  <a:cubicBezTo>
                    <a:pt x="2491" y="3833"/>
                    <a:pt x="2918" y="4177"/>
                    <a:pt x="3357" y="4485"/>
                  </a:cubicBezTo>
                  <a:cubicBezTo>
                    <a:pt x="3724" y="4746"/>
                    <a:pt x="4116" y="5019"/>
                    <a:pt x="4566" y="5090"/>
                  </a:cubicBezTo>
                  <a:cubicBezTo>
                    <a:pt x="4608" y="5095"/>
                    <a:pt x="4648" y="5098"/>
                    <a:pt x="4686" y="5098"/>
                  </a:cubicBezTo>
                  <a:cubicBezTo>
                    <a:pt x="5438" y="5098"/>
                    <a:pt x="5721" y="4144"/>
                    <a:pt x="5800" y="3512"/>
                  </a:cubicBezTo>
                  <a:cubicBezTo>
                    <a:pt x="5919" y="2872"/>
                    <a:pt x="5646" y="2279"/>
                    <a:pt x="5242" y="1793"/>
                  </a:cubicBezTo>
                  <a:cubicBezTo>
                    <a:pt x="5076" y="1591"/>
                    <a:pt x="4863" y="1437"/>
                    <a:pt x="4649" y="1283"/>
                  </a:cubicBezTo>
                  <a:cubicBezTo>
                    <a:pt x="4104" y="927"/>
                    <a:pt x="3499" y="654"/>
                    <a:pt x="2894" y="417"/>
                  </a:cubicBezTo>
                  <a:cubicBezTo>
                    <a:pt x="2467" y="263"/>
                    <a:pt x="2028" y="144"/>
                    <a:pt x="1589" y="73"/>
                  </a:cubicBezTo>
                  <a:cubicBezTo>
                    <a:pt x="1400" y="45"/>
                    <a:pt x="1199" y="0"/>
                    <a:pt x="1002" y="0"/>
                  </a:cubicBezTo>
                  <a:close/>
                </a:path>
              </a:pathLst>
            </a:custGeom>
            <a:solidFill>
              <a:srgbClr val="EC9A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2905;p72">
              <a:extLst>
                <a:ext uri="{FF2B5EF4-FFF2-40B4-BE49-F238E27FC236}">
                  <a16:creationId xmlns:a16="http://schemas.microsoft.com/office/drawing/2014/main" id="{05BB4172-750C-19A2-F87C-4D2E9976E3B6}"/>
                </a:ext>
              </a:extLst>
            </p:cNvPr>
            <p:cNvSpPr/>
            <p:nvPr/>
          </p:nvSpPr>
          <p:spPr>
            <a:xfrm>
              <a:off x="3916575" y="2569800"/>
              <a:ext cx="60525" cy="65650"/>
            </a:xfrm>
            <a:custGeom>
              <a:avLst/>
              <a:gdLst/>
              <a:ahLst/>
              <a:cxnLst/>
              <a:rect l="l" t="t" r="r" b="b"/>
              <a:pathLst>
                <a:path w="2421" h="2626" extrusionOk="0">
                  <a:moveTo>
                    <a:pt x="970" y="0"/>
                  </a:moveTo>
                  <a:cubicBezTo>
                    <a:pt x="675" y="0"/>
                    <a:pt x="417" y="407"/>
                    <a:pt x="760" y="1000"/>
                  </a:cubicBezTo>
                  <a:cubicBezTo>
                    <a:pt x="558" y="1023"/>
                    <a:pt x="202" y="1012"/>
                    <a:pt x="72" y="1189"/>
                  </a:cubicBezTo>
                  <a:cubicBezTo>
                    <a:pt x="1" y="1308"/>
                    <a:pt x="36" y="1450"/>
                    <a:pt x="119" y="1545"/>
                  </a:cubicBezTo>
                  <a:cubicBezTo>
                    <a:pt x="262" y="1711"/>
                    <a:pt x="499" y="1723"/>
                    <a:pt x="712" y="1747"/>
                  </a:cubicBezTo>
                  <a:cubicBezTo>
                    <a:pt x="629" y="1996"/>
                    <a:pt x="594" y="2530"/>
                    <a:pt x="914" y="2625"/>
                  </a:cubicBezTo>
                  <a:cubicBezTo>
                    <a:pt x="923" y="2625"/>
                    <a:pt x="932" y="2626"/>
                    <a:pt x="940" y="2626"/>
                  </a:cubicBezTo>
                  <a:cubicBezTo>
                    <a:pt x="1158" y="2626"/>
                    <a:pt x="1237" y="2345"/>
                    <a:pt x="1294" y="2174"/>
                  </a:cubicBezTo>
                  <a:cubicBezTo>
                    <a:pt x="1392" y="2343"/>
                    <a:pt x="1577" y="2506"/>
                    <a:pt x="1768" y="2506"/>
                  </a:cubicBezTo>
                  <a:cubicBezTo>
                    <a:pt x="1832" y="2506"/>
                    <a:pt x="1896" y="2488"/>
                    <a:pt x="1958" y="2447"/>
                  </a:cubicBezTo>
                  <a:cubicBezTo>
                    <a:pt x="2171" y="2292"/>
                    <a:pt x="2005" y="2020"/>
                    <a:pt x="1887" y="1865"/>
                  </a:cubicBezTo>
                  <a:cubicBezTo>
                    <a:pt x="1993" y="1818"/>
                    <a:pt x="2100" y="1771"/>
                    <a:pt x="2195" y="1688"/>
                  </a:cubicBezTo>
                  <a:cubicBezTo>
                    <a:pt x="2361" y="1533"/>
                    <a:pt x="2420" y="1249"/>
                    <a:pt x="2302" y="1035"/>
                  </a:cubicBezTo>
                  <a:cubicBezTo>
                    <a:pt x="2207" y="873"/>
                    <a:pt x="2035" y="814"/>
                    <a:pt x="1853" y="814"/>
                  </a:cubicBezTo>
                  <a:cubicBezTo>
                    <a:pt x="1717" y="814"/>
                    <a:pt x="1577" y="847"/>
                    <a:pt x="1460" y="893"/>
                  </a:cubicBezTo>
                  <a:cubicBezTo>
                    <a:pt x="1465" y="260"/>
                    <a:pt x="1205" y="0"/>
                    <a:pt x="970" y="0"/>
                  </a:cubicBezTo>
                  <a:close/>
                </a:path>
              </a:pathLst>
            </a:custGeom>
            <a:solidFill>
              <a:srgbClr val="F25C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2906;p72">
              <a:extLst>
                <a:ext uri="{FF2B5EF4-FFF2-40B4-BE49-F238E27FC236}">
                  <a16:creationId xmlns:a16="http://schemas.microsoft.com/office/drawing/2014/main" id="{0BA5EA5C-3C46-379C-090F-F994B82AFA66}"/>
                </a:ext>
              </a:extLst>
            </p:cNvPr>
            <p:cNvSpPr/>
            <p:nvPr/>
          </p:nvSpPr>
          <p:spPr>
            <a:xfrm>
              <a:off x="3937350" y="2594775"/>
              <a:ext cx="19000" cy="19300"/>
            </a:xfrm>
            <a:custGeom>
              <a:avLst/>
              <a:gdLst/>
              <a:ahLst/>
              <a:cxnLst/>
              <a:rect l="l" t="t" r="r" b="b"/>
              <a:pathLst>
                <a:path w="760" h="772" extrusionOk="0">
                  <a:moveTo>
                    <a:pt x="380" y="1"/>
                  </a:moveTo>
                  <a:cubicBezTo>
                    <a:pt x="166" y="1"/>
                    <a:pt x="0" y="190"/>
                    <a:pt x="0" y="392"/>
                  </a:cubicBezTo>
                  <a:cubicBezTo>
                    <a:pt x="0" y="606"/>
                    <a:pt x="178" y="772"/>
                    <a:pt x="380" y="772"/>
                  </a:cubicBezTo>
                  <a:cubicBezTo>
                    <a:pt x="593" y="772"/>
                    <a:pt x="759" y="594"/>
                    <a:pt x="759" y="380"/>
                  </a:cubicBezTo>
                  <a:cubicBezTo>
                    <a:pt x="759" y="167"/>
                    <a:pt x="581" y="1"/>
                    <a:pt x="3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2907;p72">
              <a:extLst>
                <a:ext uri="{FF2B5EF4-FFF2-40B4-BE49-F238E27FC236}">
                  <a16:creationId xmlns:a16="http://schemas.microsoft.com/office/drawing/2014/main" id="{E0ABBC2C-7D34-9AB4-41CC-C8174D570D78}"/>
                </a:ext>
              </a:extLst>
            </p:cNvPr>
            <p:cNvSpPr/>
            <p:nvPr/>
          </p:nvSpPr>
          <p:spPr>
            <a:xfrm>
              <a:off x="4166825" y="2659225"/>
              <a:ext cx="158375" cy="275075"/>
            </a:xfrm>
            <a:custGeom>
              <a:avLst/>
              <a:gdLst/>
              <a:ahLst/>
              <a:cxnLst/>
              <a:rect l="l" t="t" r="r" b="b"/>
              <a:pathLst>
                <a:path w="6335" h="11003" extrusionOk="0">
                  <a:moveTo>
                    <a:pt x="5484" y="0"/>
                  </a:moveTo>
                  <a:cubicBezTo>
                    <a:pt x="5416" y="0"/>
                    <a:pt x="5348" y="55"/>
                    <a:pt x="5362" y="139"/>
                  </a:cubicBezTo>
                  <a:cubicBezTo>
                    <a:pt x="5409" y="364"/>
                    <a:pt x="5481" y="589"/>
                    <a:pt x="5540" y="815"/>
                  </a:cubicBezTo>
                  <a:cubicBezTo>
                    <a:pt x="5753" y="1550"/>
                    <a:pt x="5991" y="2297"/>
                    <a:pt x="6038" y="3068"/>
                  </a:cubicBezTo>
                  <a:cubicBezTo>
                    <a:pt x="6074" y="3685"/>
                    <a:pt x="6109" y="4314"/>
                    <a:pt x="6038" y="4942"/>
                  </a:cubicBezTo>
                  <a:cubicBezTo>
                    <a:pt x="5955" y="5476"/>
                    <a:pt x="5836" y="6021"/>
                    <a:pt x="5611" y="6520"/>
                  </a:cubicBezTo>
                  <a:cubicBezTo>
                    <a:pt x="5409" y="6958"/>
                    <a:pt x="5184" y="7385"/>
                    <a:pt x="4864" y="7765"/>
                  </a:cubicBezTo>
                  <a:cubicBezTo>
                    <a:pt x="4484" y="8192"/>
                    <a:pt x="4093" y="8619"/>
                    <a:pt x="3642" y="8975"/>
                  </a:cubicBezTo>
                  <a:cubicBezTo>
                    <a:pt x="3381" y="9176"/>
                    <a:pt x="3097" y="9354"/>
                    <a:pt x="2824" y="9544"/>
                  </a:cubicBezTo>
                  <a:cubicBezTo>
                    <a:pt x="2492" y="9769"/>
                    <a:pt x="2148" y="9995"/>
                    <a:pt x="1780" y="10184"/>
                  </a:cubicBezTo>
                  <a:cubicBezTo>
                    <a:pt x="1436" y="10362"/>
                    <a:pt x="1068" y="10493"/>
                    <a:pt x="701" y="10623"/>
                  </a:cubicBezTo>
                  <a:cubicBezTo>
                    <a:pt x="499" y="10694"/>
                    <a:pt x="286" y="10754"/>
                    <a:pt x="84" y="10837"/>
                  </a:cubicBezTo>
                  <a:cubicBezTo>
                    <a:pt x="1" y="10872"/>
                    <a:pt x="13" y="10991"/>
                    <a:pt x="108" y="11003"/>
                  </a:cubicBezTo>
                  <a:cubicBezTo>
                    <a:pt x="274" y="10991"/>
                    <a:pt x="428" y="10920"/>
                    <a:pt x="582" y="10884"/>
                  </a:cubicBezTo>
                  <a:cubicBezTo>
                    <a:pt x="1116" y="10742"/>
                    <a:pt x="1638" y="10552"/>
                    <a:pt x="2112" y="10291"/>
                  </a:cubicBezTo>
                  <a:cubicBezTo>
                    <a:pt x="2432" y="10125"/>
                    <a:pt x="2729" y="9924"/>
                    <a:pt x="3025" y="9734"/>
                  </a:cubicBezTo>
                  <a:cubicBezTo>
                    <a:pt x="3357" y="9508"/>
                    <a:pt x="3701" y="9319"/>
                    <a:pt x="3998" y="9058"/>
                  </a:cubicBezTo>
                  <a:cubicBezTo>
                    <a:pt x="4200" y="8904"/>
                    <a:pt x="4377" y="8714"/>
                    <a:pt x="4555" y="8536"/>
                  </a:cubicBezTo>
                  <a:cubicBezTo>
                    <a:pt x="4899" y="8180"/>
                    <a:pt x="5243" y="7801"/>
                    <a:pt x="5492" y="7350"/>
                  </a:cubicBezTo>
                  <a:cubicBezTo>
                    <a:pt x="5730" y="6911"/>
                    <a:pt x="5955" y="6448"/>
                    <a:pt x="6074" y="5962"/>
                  </a:cubicBezTo>
                  <a:cubicBezTo>
                    <a:pt x="6168" y="5606"/>
                    <a:pt x="6251" y="5239"/>
                    <a:pt x="6287" y="4871"/>
                  </a:cubicBezTo>
                  <a:cubicBezTo>
                    <a:pt x="6334" y="4503"/>
                    <a:pt x="6334" y="4124"/>
                    <a:pt x="6334" y="3744"/>
                  </a:cubicBezTo>
                  <a:cubicBezTo>
                    <a:pt x="6334" y="3246"/>
                    <a:pt x="6323" y="2736"/>
                    <a:pt x="6216" y="2238"/>
                  </a:cubicBezTo>
                  <a:cubicBezTo>
                    <a:pt x="6097" y="1621"/>
                    <a:pt x="5907" y="1040"/>
                    <a:pt x="5706" y="447"/>
                  </a:cubicBezTo>
                  <a:cubicBezTo>
                    <a:pt x="5670" y="328"/>
                    <a:pt x="5635" y="210"/>
                    <a:pt x="5599" y="91"/>
                  </a:cubicBezTo>
                  <a:cubicBezTo>
                    <a:pt x="5580" y="28"/>
                    <a:pt x="5532" y="0"/>
                    <a:pt x="548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2908;p72">
              <a:extLst>
                <a:ext uri="{FF2B5EF4-FFF2-40B4-BE49-F238E27FC236}">
                  <a16:creationId xmlns:a16="http://schemas.microsoft.com/office/drawing/2014/main" id="{123FB2A6-AE84-575D-614B-4FA2FF6D633D}"/>
                </a:ext>
              </a:extLst>
            </p:cNvPr>
            <p:cNvSpPr/>
            <p:nvPr/>
          </p:nvSpPr>
          <p:spPr>
            <a:xfrm>
              <a:off x="3881000" y="2993975"/>
              <a:ext cx="232775" cy="484300"/>
            </a:xfrm>
            <a:custGeom>
              <a:avLst/>
              <a:gdLst/>
              <a:ahLst/>
              <a:cxnLst/>
              <a:rect l="l" t="t" r="r" b="b"/>
              <a:pathLst>
                <a:path w="9311" h="19372" extrusionOk="0">
                  <a:moveTo>
                    <a:pt x="6244" y="0"/>
                  </a:moveTo>
                  <a:cubicBezTo>
                    <a:pt x="5476" y="0"/>
                    <a:pt x="4764" y="381"/>
                    <a:pt x="4294" y="993"/>
                  </a:cubicBezTo>
                  <a:cubicBezTo>
                    <a:pt x="3903" y="1420"/>
                    <a:pt x="3772" y="1989"/>
                    <a:pt x="3701" y="2547"/>
                  </a:cubicBezTo>
                  <a:cubicBezTo>
                    <a:pt x="3476" y="3330"/>
                    <a:pt x="3191" y="4101"/>
                    <a:pt x="2906" y="4860"/>
                  </a:cubicBezTo>
                  <a:cubicBezTo>
                    <a:pt x="1827" y="7872"/>
                    <a:pt x="855" y="10920"/>
                    <a:pt x="356" y="14087"/>
                  </a:cubicBezTo>
                  <a:cubicBezTo>
                    <a:pt x="214" y="15119"/>
                    <a:pt x="1" y="16174"/>
                    <a:pt x="143" y="17206"/>
                  </a:cubicBezTo>
                  <a:cubicBezTo>
                    <a:pt x="449" y="18490"/>
                    <a:pt x="1294" y="19365"/>
                    <a:pt x="2654" y="19365"/>
                  </a:cubicBezTo>
                  <a:cubicBezTo>
                    <a:pt x="2663" y="19365"/>
                    <a:pt x="2672" y="19365"/>
                    <a:pt x="2681" y="19365"/>
                  </a:cubicBezTo>
                  <a:cubicBezTo>
                    <a:pt x="2756" y="19369"/>
                    <a:pt x="2830" y="19371"/>
                    <a:pt x="2905" y="19371"/>
                  </a:cubicBezTo>
                  <a:cubicBezTo>
                    <a:pt x="4458" y="19371"/>
                    <a:pt x="5915" y="18441"/>
                    <a:pt x="6820" y="17218"/>
                  </a:cubicBezTo>
                  <a:cubicBezTo>
                    <a:pt x="7568" y="16127"/>
                    <a:pt x="7840" y="14822"/>
                    <a:pt x="8054" y="13541"/>
                  </a:cubicBezTo>
                  <a:cubicBezTo>
                    <a:pt x="8374" y="11490"/>
                    <a:pt x="8694" y="9450"/>
                    <a:pt x="8754" y="7374"/>
                  </a:cubicBezTo>
                  <a:cubicBezTo>
                    <a:pt x="8813" y="6378"/>
                    <a:pt x="8801" y="5334"/>
                    <a:pt x="8896" y="4326"/>
                  </a:cubicBezTo>
                  <a:cubicBezTo>
                    <a:pt x="8931" y="3401"/>
                    <a:pt x="9311" y="1657"/>
                    <a:pt x="8718" y="922"/>
                  </a:cubicBezTo>
                  <a:cubicBezTo>
                    <a:pt x="8196" y="222"/>
                    <a:pt x="7271" y="44"/>
                    <a:pt x="6441" y="9"/>
                  </a:cubicBezTo>
                  <a:cubicBezTo>
                    <a:pt x="6375" y="3"/>
                    <a:pt x="6309" y="0"/>
                    <a:pt x="6244" y="0"/>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2909;p72">
              <a:extLst>
                <a:ext uri="{FF2B5EF4-FFF2-40B4-BE49-F238E27FC236}">
                  <a16:creationId xmlns:a16="http://schemas.microsoft.com/office/drawing/2014/main" id="{4C86B2B4-B572-32BA-6EC1-7CB793D0E2D1}"/>
                </a:ext>
              </a:extLst>
            </p:cNvPr>
            <p:cNvSpPr/>
            <p:nvPr/>
          </p:nvSpPr>
          <p:spPr>
            <a:xfrm>
              <a:off x="3769800" y="2905650"/>
              <a:ext cx="254725" cy="571075"/>
            </a:xfrm>
            <a:custGeom>
              <a:avLst/>
              <a:gdLst/>
              <a:ahLst/>
              <a:cxnLst/>
              <a:rect l="l" t="t" r="r" b="b"/>
              <a:pathLst>
                <a:path w="10189" h="22843" extrusionOk="0">
                  <a:moveTo>
                    <a:pt x="3876" y="1"/>
                  </a:moveTo>
                  <a:cubicBezTo>
                    <a:pt x="2909" y="1"/>
                    <a:pt x="1970" y="611"/>
                    <a:pt x="1246" y="1786"/>
                  </a:cubicBezTo>
                  <a:cubicBezTo>
                    <a:pt x="1" y="4004"/>
                    <a:pt x="167" y="8001"/>
                    <a:pt x="428" y="10516"/>
                  </a:cubicBezTo>
                  <a:cubicBezTo>
                    <a:pt x="843" y="13587"/>
                    <a:pt x="1234" y="16719"/>
                    <a:pt x="2492" y="19565"/>
                  </a:cubicBezTo>
                  <a:cubicBezTo>
                    <a:pt x="3251" y="21380"/>
                    <a:pt x="4401" y="22637"/>
                    <a:pt x="6453" y="22827"/>
                  </a:cubicBezTo>
                  <a:cubicBezTo>
                    <a:pt x="6561" y="22838"/>
                    <a:pt x="6669" y="22842"/>
                    <a:pt x="6776" y="22842"/>
                  </a:cubicBezTo>
                  <a:cubicBezTo>
                    <a:pt x="7257" y="22842"/>
                    <a:pt x="7731" y="22744"/>
                    <a:pt x="8196" y="22637"/>
                  </a:cubicBezTo>
                  <a:cubicBezTo>
                    <a:pt x="8315" y="22601"/>
                    <a:pt x="10189" y="22151"/>
                    <a:pt x="9549" y="22008"/>
                  </a:cubicBezTo>
                  <a:lnTo>
                    <a:pt x="9549" y="22008"/>
                  </a:lnTo>
                  <a:cubicBezTo>
                    <a:pt x="8659" y="22139"/>
                    <a:pt x="7793" y="22412"/>
                    <a:pt x="6892" y="22435"/>
                  </a:cubicBezTo>
                  <a:cubicBezTo>
                    <a:pt x="8861" y="21237"/>
                    <a:pt x="9359" y="17644"/>
                    <a:pt x="9311" y="15509"/>
                  </a:cubicBezTo>
                  <a:cubicBezTo>
                    <a:pt x="9347" y="12069"/>
                    <a:pt x="8849" y="8630"/>
                    <a:pt x="7936" y="5309"/>
                  </a:cubicBezTo>
                  <a:cubicBezTo>
                    <a:pt x="7532" y="3980"/>
                    <a:pt x="7153" y="2557"/>
                    <a:pt x="6334" y="1407"/>
                  </a:cubicBezTo>
                  <a:cubicBezTo>
                    <a:pt x="5574" y="459"/>
                    <a:pt x="4715" y="1"/>
                    <a:pt x="3876"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2910;p72">
              <a:extLst>
                <a:ext uri="{FF2B5EF4-FFF2-40B4-BE49-F238E27FC236}">
                  <a16:creationId xmlns:a16="http://schemas.microsoft.com/office/drawing/2014/main" id="{94C002EF-0C77-9FC3-7580-A34871F2BA9F}"/>
                </a:ext>
              </a:extLst>
            </p:cNvPr>
            <p:cNvSpPr/>
            <p:nvPr/>
          </p:nvSpPr>
          <p:spPr>
            <a:xfrm>
              <a:off x="3907400" y="3035100"/>
              <a:ext cx="75025" cy="297725"/>
            </a:xfrm>
            <a:custGeom>
              <a:avLst/>
              <a:gdLst/>
              <a:ahLst/>
              <a:cxnLst/>
              <a:rect l="l" t="t" r="r" b="b"/>
              <a:pathLst>
                <a:path w="3001" h="11909" extrusionOk="0">
                  <a:moveTo>
                    <a:pt x="2870" y="0"/>
                  </a:moveTo>
                  <a:cubicBezTo>
                    <a:pt x="2645" y="36"/>
                    <a:pt x="2716" y="380"/>
                    <a:pt x="2645" y="546"/>
                  </a:cubicBezTo>
                  <a:cubicBezTo>
                    <a:pt x="2526" y="1068"/>
                    <a:pt x="2396" y="1590"/>
                    <a:pt x="2277" y="2112"/>
                  </a:cubicBezTo>
                  <a:cubicBezTo>
                    <a:pt x="1755" y="4258"/>
                    <a:pt x="1222" y="6405"/>
                    <a:pt x="712" y="8552"/>
                  </a:cubicBezTo>
                  <a:cubicBezTo>
                    <a:pt x="522" y="9441"/>
                    <a:pt x="356" y="10319"/>
                    <a:pt x="225" y="11220"/>
                  </a:cubicBezTo>
                  <a:cubicBezTo>
                    <a:pt x="237" y="11410"/>
                    <a:pt x="0" y="11837"/>
                    <a:pt x="249" y="11908"/>
                  </a:cubicBezTo>
                  <a:cubicBezTo>
                    <a:pt x="254" y="11909"/>
                    <a:pt x="258" y="11909"/>
                    <a:pt x="262" y="11909"/>
                  </a:cubicBezTo>
                  <a:cubicBezTo>
                    <a:pt x="498" y="11909"/>
                    <a:pt x="476" y="11253"/>
                    <a:pt x="558" y="11066"/>
                  </a:cubicBezTo>
                  <a:cubicBezTo>
                    <a:pt x="712" y="10272"/>
                    <a:pt x="866" y="9489"/>
                    <a:pt x="1056" y="8694"/>
                  </a:cubicBezTo>
                  <a:cubicBezTo>
                    <a:pt x="1779" y="5859"/>
                    <a:pt x="2515" y="3013"/>
                    <a:pt x="3001" y="119"/>
                  </a:cubicBezTo>
                  <a:cubicBezTo>
                    <a:pt x="3001" y="60"/>
                    <a:pt x="2930" y="0"/>
                    <a:pt x="2870" y="0"/>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2911;p72">
              <a:extLst>
                <a:ext uri="{FF2B5EF4-FFF2-40B4-BE49-F238E27FC236}">
                  <a16:creationId xmlns:a16="http://schemas.microsoft.com/office/drawing/2014/main" id="{7C2CC5F0-C0E5-A662-1A05-8FBCC043BD0A}"/>
                </a:ext>
              </a:extLst>
            </p:cNvPr>
            <p:cNvSpPr/>
            <p:nvPr/>
          </p:nvSpPr>
          <p:spPr>
            <a:xfrm>
              <a:off x="3902950" y="3208300"/>
              <a:ext cx="37925" cy="76900"/>
            </a:xfrm>
            <a:custGeom>
              <a:avLst/>
              <a:gdLst/>
              <a:ahLst/>
              <a:cxnLst/>
              <a:rect l="l" t="t" r="r" b="b"/>
              <a:pathLst>
                <a:path w="1517" h="3076" extrusionOk="0">
                  <a:moveTo>
                    <a:pt x="1375" y="1"/>
                  </a:moveTo>
                  <a:cubicBezTo>
                    <a:pt x="1343" y="1"/>
                    <a:pt x="1312" y="17"/>
                    <a:pt x="1293" y="58"/>
                  </a:cubicBezTo>
                  <a:cubicBezTo>
                    <a:pt x="1032" y="580"/>
                    <a:pt x="771" y="1114"/>
                    <a:pt x="534" y="1647"/>
                  </a:cubicBezTo>
                  <a:cubicBezTo>
                    <a:pt x="356" y="2074"/>
                    <a:pt x="190" y="2501"/>
                    <a:pt x="24" y="2928"/>
                  </a:cubicBezTo>
                  <a:cubicBezTo>
                    <a:pt x="0" y="2988"/>
                    <a:pt x="24" y="3047"/>
                    <a:pt x="83" y="3071"/>
                  </a:cubicBezTo>
                  <a:cubicBezTo>
                    <a:pt x="95" y="3074"/>
                    <a:pt x="105" y="3075"/>
                    <a:pt x="116" y="3075"/>
                  </a:cubicBezTo>
                  <a:cubicBezTo>
                    <a:pt x="264" y="3075"/>
                    <a:pt x="290" y="2767"/>
                    <a:pt x="368" y="2667"/>
                  </a:cubicBezTo>
                  <a:cubicBezTo>
                    <a:pt x="451" y="2466"/>
                    <a:pt x="534" y="2264"/>
                    <a:pt x="629" y="2051"/>
                  </a:cubicBezTo>
                  <a:cubicBezTo>
                    <a:pt x="878" y="1410"/>
                    <a:pt x="1163" y="782"/>
                    <a:pt x="1459" y="153"/>
                  </a:cubicBezTo>
                  <a:cubicBezTo>
                    <a:pt x="1516" y="80"/>
                    <a:pt x="1444" y="1"/>
                    <a:pt x="1375"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2912;p72">
              <a:extLst>
                <a:ext uri="{FF2B5EF4-FFF2-40B4-BE49-F238E27FC236}">
                  <a16:creationId xmlns:a16="http://schemas.microsoft.com/office/drawing/2014/main" id="{9CB2C37B-536D-128E-C991-E13A0ECC3F87}"/>
                </a:ext>
              </a:extLst>
            </p:cNvPr>
            <p:cNvSpPr/>
            <p:nvPr/>
          </p:nvSpPr>
          <p:spPr>
            <a:xfrm>
              <a:off x="3980925" y="3043100"/>
              <a:ext cx="14550" cy="36800"/>
            </a:xfrm>
            <a:custGeom>
              <a:avLst/>
              <a:gdLst/>
              <a:ahLst/>
              <a:cxnLst/>
              <a:rect l="l" t="t" r="r" b="b"/>
              <a:pathLst>
                <a:path w="582" h="1472" extrusionOk="0">
                  <a:moveTo>
                    <a:pt x="368" y="1"/>
                  </a:moveTo>
                  <a:cubicBezTo>
                    <a:pt x="309" y="1"/>
                    <a:pt x="261" y="48"/>
                    <a:pt x="261" y="107"/>
                  </a:cubicBezTo>
                  <a:cubicBezTo>
                    <a:pt x="297" y="333"/>
                    <a:pt x="1" y="1459"/>
                    <a:pt x="238" y="1471"/>
                  </a:cubicBezTo>
                  <a:cubicBezTo>
                    <a:pt x="239" y="1471"/>
                    <a:pt x="241" y="1471"/>
                    <a:pt x="243" y="1471"/>
                  </a:cubicBezTo>
                  <a:cubicBezTo>
                    <a:pt x="415" y="1471"/>
                    <a:pt x="369" y="865"/>
                    <a:pt x="416" y="712"/>
                  </a:cubicBezTo>
                  <a:cubicBezTo>
                    <a:pt x="404" y="546"/>
                    <a:pt x="582" y="48"/>
                    <a:pt x="368"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2913;p72">
              <a:extLst>
                <a:ext uri="{FF2B5EF4-FFF2-40B4-BE49-F238E27FC236}">
                  <a16:creationId xmlns:a16="http://schemas.microsoft.com/office/drawing/2014/main" id="{777F5318-E47E-9BC1-ED0E-5393F7F3CAE3}"/>
                </a:ext>
              </a:extLst>
            </p:cNvPr>
            <p:cNvSpPr/>
            <p:nvPr/>
          </p:nvSpPr>
          <p:spPr>
            <a:xfrm>
              <a:off x="4001675" y="3054675"/>
              <a:ext cx="13675" cy="36200"/>
            </a:xfrm>
            <a:custGeom>
              <a:avLst/>
              <a:gdLst/>
              <a:ahLst/>
              <a:cxnLst/>
              <a:rect l="l" t="t" r="r" b="b"/>
              <a:pathLst>
                <a:path w="547" h="1448" extrusionOk="0">
                  <a:moveTo>
                    <a:pt x="328" y="0"/>
                  </a:moveTo>
                  <a:cubicBezTo>
                    <a:pt x="168" y="0"/>
                    <a:pt x="214" y="595"/>
                    <a:pt x="167" y="747"/>
                  </a:cubicBezTo>
                  <a:cubicBezTo>
                    <a:pt x="179" y="902"/>
                    <a:pt x="1" y="1400"/>
                    <a:pt x="191" y="1447"/>
                  </a:cubicBezTo>
                  <a:cubicBezTo>
                    <a:pt x="195" y="1448"/>
                    <a:pt x="198" y="1448"/>
                    <a:pt x="202" y="1448"/>
                  </a:cubicBezTo>
                  <a:cubicBezTo>
                    <a:pt x="389" y="1448"/>
                    <a:pt x="322" y="887"/>
                    <a:pt x="380" y="747"/>
                  </a:cubicBezTo>
                  <a:cubicBezTo>
                    <a:pt x="357" y="581"/>
                    <a:pt x="546" y="36"/>
                    <a:pt x="333" y="0"/>
                  </a:cubicBezTo>
                  <a:cubicBezTo>
                    <a:pt x="331" y="0"/>
                    <a:pt x="330" y="0"/>
                    <a:pt x="328" y="0"/>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2914;p72">
              <a:extLst>
                <a:ext uri="{FF2B5EF4-FFF2-40B4-BE49-F238E27FC236}">
                  <a16:creationId xmlns:a16="http://schemas.microsoft.com/office/drawing/2014/main" id="{9A87EE17-AA85-BF4E-1F02-5BF0DC4810CB}"/>
                </a:ext>
              </a:extLst>
            </p:cNvPr>
            <p:cNvSpPr/>
            <p:nvPr/>
          </p:nvSpPr>
          <p:spPr>
            <a:xfrm>
              <a:off x="4034675" y="3056675"/>
              <a:ext cx="15075" cy="33600"/>
            </a:xfrm>
            <a:custGeom>
              <a:avLst/>
              <a:gdLst/>
              <a:ahLst/>
              <a:cxnLst/>
              <a:rect l="l" t="t" r="r" b="b"/>
              <a:pathLst>
                <a:path w="603" h="1344" extrusionOk="0">
                  <a:moveTo>
                    <a:pt x="389" y="1"/>
                  </a:moveTo>
                  <a:cubicBezTo>
                    <a:pt x="339" y="1"/>
                    <a:pt x="292" y="35"/>
                    <a:pt x="282" y="86"/>
                  </a:cubicBezTo>
                  <a:cubicBezTo>
                    <a:pt x="282" y="275"/>
                    <a:pt x="0" y="1344"/>
                    <a:pt x="231" y="1344"/>
                  </a:cubicBezTo>
                  <a:cubicBezTo>
                    <a:pt x="232" y="1344"/>
                    <a:pt x="233" y="1344"/>
                    <a:pt x="234" y="1343"/>
                  </a:cubicBezTo>
                  <a:cubicBezTo>
                    <a:pt x="424" y="1332"/>
                    <a:pt x="353" y="845"/>
                    <a:pt x="412" y="703"/>
                  </a:cubicBezTo>
                  <a:cubicBezTo>
                    <a:pt x="389" y="537"/>
                    <a:pt x="602" y="27"/>
                    <a:pt x="412" y="3"/>
                  </a:cubicBezTo>
                  <a:cubicBezTo>
                    <a:pt x="405" y="2"/>
                    <a:pt x="397" y="1"/>
                    <a:pt x="389"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2915;p72">
              <a:extLst>
                <a:ext uri="{FF2B5EF4-FFF2-40B4-BE49-F238E27FC236}">
                  <a16:creationId xmlns:a16="http://schemas.microsoft.com/office/drawing/2014/main" id="{D6BF00A6-AC57-BA26-9309-B9A6D3C27DAE}"/>
                </a:ext>
              </a:extLst>
            </p:cNvPr>
            <p:cNvSpPr/>
            <p:nvPr/>
          </p:nvSpPr>
          <p:spPr>
            <a:xfrm>
              <a:off x="4062175" y="3055700"/>
              <a:ext cx="9800" cy="32500"/>
            </a:xfrm>
            <a:custGeom>
              <a:avLst/>
              <a:gdLst/>
              <a:ahLst/>
              <a:cxnLst/>
              <a:rect l="l" t="t" r="r" b="b"/>
              <a:pathLst>
                <a:path w="392" h="1300" extrusionOk="0">
                  <a:moveTo>
                    <a:pt x="171" y="1"/>
                  </a:moveTo>
                  <a:cubicBezTo>
                    <a:pt x="159" y="1"/>
                    <a:pt x="145" y="3"/>
                    <a:pt x="131" y="7"/>
                  </a:cubicBezTo>
                  <a:cubicBezTo>
                    <a:pt x="83" y="30"/>
                    <a:pt x="60" y="90"/>
                    <a:pt x="95" y="137"/>
                  </a:cubicBezTo>
                  <a:cubicBezTo>
                    <a:pt x="107" y="327"/>
                    <a:pt x="95" y="517"/>
                    <a:pt x="95" y="706"/>
                  </a:cubicBezTo>
                  <a:cubicBezTo>
                    <a:pt x="131" y="861"/>
                    <a:pt x="0" y="1264"/>
                    <a:pt x="190" y="1299"/>
                  </a:cubicBezTo>
                  <a:cubicBezTo>
                    <a:pt x="392" y="1276"/>
                    <a:pt x="261" y="825"/>
                    <a:pt x="297" y="683"/>
                  </a:cubicBezTo>
                  <a:cubicBezTo>
                    <a:pt x="263" y="537"/>
                    <a:pt x="378" y="1"/>
                    <a:pt x="171"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2916;p72">
              <a:extLst>
                <a:ext uri="{FF2B5EF4-FFF2-40B4-BE49-F238E27FC236}">
                  <a16:creationId xmlns:a16="http://schemas.microsoft.com/office/drawing/2014/main" id="{6864D5E9-2651-5DFA-AA04-4C8ABD16EC3D}"/>
                </a:ext>
              </a:extLst>
            </p:cNvPr>
            <p:cNvSpPr/>
            <p:nvPr/>
          </p:nvSpPr>
          <p:spPr>
            <a:xfrm>
              <a:off x="4091825" y="3036575"/>
              <a:ext cx="7125" cy="43025"/>
            </a:xfrm>
            <a:custGeom>
              <a:avLst/>
              <a:gdLst/>
              <a:ahLst/>
              <a:cxnLst/>
              <a:rect l="l" t="t" r="r" b="b"/>
              <a:pathLst>
                <a:path w="285" h="1721" extrusionOk="0">
                  <a:moveTo>
                    <a:pt x="155" y="1"/>
                  </a:moveTo>
                  <a:cubicBezTo>
                    <a:pt x="83" y="1"/>
                    <a:pt x="60" y="84"/>
                    <a:pt x="60" y="131"/>
                  </a:cubicBezTo>
                  <a:cubicBezTo>
                    <a:pt x="60" y="202"/>
                    <a:pt x="60" y="273"/>
                    <a:pt x="48" y="333"/>
                  </a:cubicBezTo>
                  <a:cubicBezTo>
                    <a:pt x="36" y="546"/>
                    <a:pt x="36" y="760"/>
                    <a:pt x="24" y="973"/>
                  </a:cubicBezTo>
                  <a:cubicBezTo>
                    <a:pt x="12" y="1187"/>
                    <a:pt x="0" y="1400"/>
                    <a:pt x="0" y="1602"/>
                  </a:cubicBezTo>
                  <a:cubicBezTo>
                    <a:pt x="0" y="1673"/>
                    <a:pt x="48" y="1720"/>
                    <a:pt x="107" y="1720"/>
                  </a:cubicBezTo>
                  <a:cubicBezTo>
                    <a:pt x="285" y="1720"/>
                    <a:pt x="214" y="1495"/>
                    <a:pt x="226" y="1388"/>
                  </a:cubicBezTo>
                  <a:cubicBezTo>
                    <a:pt x="226" y="1175"/>
                    <a:pt x="226" y="950"/>
                    <a:pt x="214" y="736"/>
                  </a:cubicBezTo>
                  <a:cubicBezTo>
                    <a:pt x="226" y="534"/>
                    <a:pt x="226" y="321"/>
                    <a:pt x="226" y="107"/>
                  </a:cubicBezTo>
                  <a:cubicBezTo>
                    <a:pt x="249" y="60"/>
                    <a:pt x="214" y="1"/>
                    <a:pt x="155"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2917;p72">
              <a:extLst>
                <a:ext uri="{FF2B5EF4-FFF2-40B4-BE49-F238E27FC236}">
                  <a16:creationId xmlns:a16="http://schemas.microsoft.com/office/drawing/2014/main" id="{92005F09-175E-3258-376E-9248B9B69FFF}"/>
                </a:ext>
              </a:extLst>
            </p:cNvPr>
            <p:cNvSpPr/>
            <p:nvPr/>
          </p:nvSpPr>
          <p:spPr>
            <a:xfrm>
              <a:off x="4015625" y="3029425"/>
              <a:ext cx="98550" cy="426100"/>
            </a:xfrm>
            <a:custGeom>
              <a:avLst/>
              <a:gdLst/>
              <a:ahLst/>
              <a:cxnLst/>
              <a:rect l="l" t="t" r="r" b="b"/>
              <a:pathLst>
                <a:path w="3942" h="17044" extrusionOk="0">
                  <a:moveTo>
                    <a:pt x="3558" y="1"/>
                  </a:moveTo>
                  <a:cubicBezTo>
                    <a:pt x="3521" y="1"/>
                    <a:pt x="3482" y="27"/>
                    <a:pt x="3440" y="85"/>
                  </a:cubicBezTo>
                  <a:cubicBezTo>
                    <a:pt x="3523" y="393"/>
                    <a:pt x="3606" y="714"/>
                    <a:pt x="3618" y="1046"/>
                  </a:cubicBezTo>
                  <a:cubicBezTo>
                    <a:pt x="3440" y="4023"/>
                    <a:pt x="2859" y="6976"/>
                    <a:pt x="2609" y="9953"/>
                  </a:cubicBezTo>
                  <a:cubicBezTo>
                    <a:pt x="2325" y="11637"/>
                    <a:pt x="2491" y="14140"/>
                    <a:pt x="1518" y="15515"/>
                  </a:cubicBezTo>
                  <a:cubicBezTo>
                    <a:pt x="1293" y="15859"/>
                    <a:pt x="1008" y="16168"/>
                    <a:pt x="688" y="16429"/>
                  </a:cubicBezTo>
                  <a:cubicBezTo>
                    <a:pt x="581" y="16583"/>
                    <a:pt x="0" y="16808"/>
                    <a:pt x="131" y="17010"/>
                  </a:cubicBezTo>
                  <a:cubicBezTo>
                    <a:pt x="150" y="17033"/>
                    <a:pt x="179" y="17044"/>
                    <a:pt x="215" y="17044"/>
                  </a:cubicBezTo>
                  <a:cubicBezTo>
                    <a:pt x="523" y="17044"/>
                    <a:pt x="1359" y="16252"/>
                    <a:pt x="1518" y="16061"/>
                  </a:cubicBezTo>
                  <a:cubicBezTo>
                    <a:pt x="2159" y="15373"/>
                    <a:pt x="2455" y="14472"/>
                    <a:pt x="2562" y="13547"/>
                  </a:cubicBezTo>
                  <a:cubicBezTo>
                    <a:pt x="2728" y="12467"/>
                    <a:pt x="2787" y="11388"/>
                    <a:pt x="2930" y="10309"/>
                  </a:cubicBezTo>
                  <a:cubicBezTo>
                    <a:pt x="3262" y="7474"/>
                    <a:pt x="3618" y="4651"/>
                    <a:pt x="3879" y="1805"/>
                  </a:cubicBezTo>
                  <a:cubicBezTo>
                    <a:pt x="3942" y="1647"/>
                    <a:pt x="3846" y="1"/>
                    <a:pt x="3558" y="1"/>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2918;p72">
              <a:extLst>
                <a:ext uri="{FF2B5EF4-FFF2-40B4-BE49-F238E27FC236}">
                  <a16:creationId xmlns:a16="http://schemas.microsoft.com/office/drawing/2014/main" id="{B9A3F182-210B-1971-0BB9-4E5081320162}"/>
                </a:ext>
              </a:extLst>
            </p:cNvPr>
            <p:cNvSpPr/>
            <p:nvPr/>
          </p:nvSpPr>
          <p:spPr>
            <a:xfrm>
              <a:off x="3777825" y="3173500"/>
              <a:ext cx="88875" cy="270600"/>
            </a:xfrm>
            <a:custGeom>
              <a:avLst/>
              <a:gdLst/>
              <a:ahLst/>
              <a:cxnLst/>
              <a:rect l="l" t="t" r="r" b="b"/>
              <a:pathLst>
                <a:path w="3555" h="10824" extrusionOk="0">
                  <a:moveTo>
                    <a:pt x="114" y="0"/>
                  </a:moveTo>
                  <a:cubicBezTo>
                    <a:pt x="108" y="0"/>
                    <a:pt x="101" y="1"/>
                    <a:pt x="95" y="3"/>
                  </a:cubicBezTo>
                  <a:cubicBezTo>
                    <a:pt x="0" y="27"/>
                    <a:pt x="36" y="146"/>
                    <a:pt x="36" y="217"/>
                  </a:cubicBezTo>
                  <a:cubicBezTo>
                    <a:pt x="48" y="323"/>
                    <a:pt x="71" y="430"/>
                    <a:pt x="83" y="537"/>
                  </a:cubicBezTo>
                  <a:cubicBezTo>
                    <a:pt x="178" y="1177"/>
                    <a:pt x="261" y="1830"/>
                    <a:pt x="356" y="2482"/>
                  </a:cubicBezTo>
                  <a:cubicBezTo>
                    <a:pt x="522" y="3597"/>
                    <a:pt x="724" y="4712"/>
                    <a:pt x="1008" y="5791"/>
                  </a:cubicBezTo>
                  <a:cubicBezTo>
                    <a:pt x="1186" y="6396"/>
                    <a:pt x="1400" y="6977"/>
                    <a:pt x="1601" y="7570"/>
                  </a:cubicBezTo>
                  <a:cubicBezTo>
                    <a:pt x="1684" y="7796"/>
                    <a:pt x="1779" y="8021"/>
                    <a:pt x="1862" y="8246"/>
                  </a:cubicBezTo>
                  <a:cubicBezTo>
                    <a:pt x="2052" y="8697"/>
                    <a:pt x="2218" y="9159"/>
                    <a:pt x="2455" y="9586"/>
                  </a:cubicBezTo>
                  <a:cubicBezTo>
                    <a:pt x="2704" y="10013"/>
                    <a:pt x="2989" y="10417"/>
                    <a:pt x="3321" y="10784"/>
                  </a:cubicBezTo>
                  <a:cubicBezTo>
                    <a:pt x="3349" y="10812"/>
                    <a:pt x="3378" y="10824"/>
                    <a:pt x="3405" y="10824"/>
                  </a:cubicBezTo>
                  <a:cubicBezTo>
                    <a:pt x="3492" y="10824"/>
                    <a:pt x="3554" y="10700"/>
                    <a:pt x="3463" y="10618"/>
                  </a:cubicBezTo>
                  <a:cubicBezTo>
                    <a:pt x="3001" y="10037"/>
                    <a:pt x="2586" y="9409"/>
                    <a:pt x="2349" y="8697"/>
                  </a:cubicBezTo>
                  <a:cubicBezTo>
                    <a:pt x="2194" y="8246"/>
                    <a:pt x="2005" y="7796"/>
                    <a:pt x="1850" y="7345"/>
                  </a:cubicBezTo>
                  <a:cubicBezTo>
                    <a:pt x="1684" y="6870"/>
                    <a:pt x="1518" y="6408"/>
                    <a:pt x="1364" y="5933"/>
                  </a:cubicBezTo>
                  <a:lnTo>
                    <a:pt x="1364" y="5933"/>
                  </a:lnTo>
                  <a:cubicBezTo>
                    <a:pt x="1364" y="5933"/>
                    <a:pt x="1376" y="5945"/>
                    <a:pt x="1376" y="5945"/>
                  </a:cubicBezTo>
                  <a:cubicBezTo>
                    <a:pt x="783" y="4024"/>
                    <a:pt x="581" y="2019"/>
                    <a:pt x="178" y="51"/>
                  </a:cubicBezTo>
                  <a:cubicBezTo>
                    <a:pt x="168" y="21"/>
                    <a:pt x="142" y="0"/>
                    <a:pt x="114" y="0"/>
                  </a:cubicBezTo>
                  <a:close/>
                </a:path>
              </a:pathLst>
            </a:custGeom>
            <a:solidFill>
              <a:srgbClr val="184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2919;p72">
              <a:extLst>
                <a:ext uri="{FF2B5EF4-FFF2-40B4-BE49-F238E27FC236}">
                  <a16:creationId xmlns:a16="http://schemas.microsoft.com/office/drawing/2014/main" id="{9450A00C-4B3D-8D17-E392-6A1B3AAEB707}"/>
                </a:ext>
              </a:extLst>
            </p:cNvPr>
            <p:cNvSpPr/>
            <p:nvPr/>
          </p:nvSpPr>
          <p:spPr>
            <a:xfrm>
              <a:off x="3889300" y="2799475"/>
              <a:ext cx="223600" cy="259675"/>
            </a:xfrm>
            <a:custGeom>
              <a:avLst/>
              <a:gdLst/>
              <a:ahLst/>
              <a:cxnLst/>
              <a:rect l="l" t="t" r="r" b="b"/>
              <a:pathLst>
                <a:path w="8944" h="10387" extrusionOk="0">
                  <a:moveTo>
                    <a:pt x="1828" y="1"/>
                  </a:moveTo>
                  <a:cubicBezTo>
                    <a:pt x="1712" y="1"/>
                    <a:pt x="1599" y="55"/>
                    <a:pt x="1495" y="186"/>
                  </a:cubicBezTo>
                  <a:cubicBezTo>
                    <a:pt x="1234" y="969"/>
                    <a:pt x="1507" y="1823"/>
                    <a:pt x="1697" y="2606"/>
                  </a:cubicBezTo>
                  <a:cubicBezTo>
                    <a:pt x="1424" y="2108"/>
                    <a:pt x="1175" y="1443"/>
                    <a:pt x="594" y="1242"/>
                  </a:cubicBezTo>
                  <a:cubicBezTo>
                    <a:pt x="566" y="1236"/>
                    <a:pt x="540" y="1234"/>
                    <a:pt x="514" y="1234"/>
                  </a:cubicBezTo>
                  <a:cubicBezTo>
                    <a:pt x="200" y="1234"/>
                    <a:pt x="47" y="1621"/>
                    <a:pt x="36" y="1906"/>
                  </a:cubicBezTo>
                  <a:cubicBezTo>
                    <a:pt x="1" y="3317"/>
                    <a:pt x="416" y="4693"/>
                    <a:pt x="902" y="5998"/>
                  </a:cubicBezTo>
                  <a:cubicBezTo>
                    <a:pt x="1792" y="8133"/>
                    <a:pt x="3666" y="10232"/>
                    <a:pt x="6109" y="10386"/>
                  </a:cubicBezTo>
                  <a:cubicBezTo>
                    <a:pt x="7627" y="10339"/>
                    <a:pt x="8943" y="9497"/>
                    <a:pt x="8789" y="7824"/>
                  </a:cubicBezTo>
                  <a:cubicBezTo>
                    <a:pt x="8730" y="7041"/>
                    <a:pt x="8220" y="6401"/>
                    <a:pt x="7888" y="5701"/>
                  </a:cubicBezTo>
                  <a:cubicBezTo>
                    <a:pt x="7449" y="4800"/>
                    <a:pt x="7390" y="3768"/>
                    <a:pt x="6963" y="2867"/>
                  </a:cubicBezTo>
                  <a:cubicBezTo>
                    <a:pt x="6888" y="2709"/>
                    <a:pt x="6727" y="2522"/>
                    <a:pt x="6547" y="2522"/>
                  </a:cubicBezTo>
                  <a:cubicBezTo>
                    <a:pt x="6497" y="2522"/>
                    <a:pt x="6445" y="2537"/>
                    <a:pt x="6393" y="2570"/>
                  </a:cubicBezTo>
                  <a:cubicBezTo>
                    <a:pt x="5978" y="3092"/>
                    <a:pt x="6299" y="4254"/>
                    <a:pt x="6346" y="4883"/>
                  </a:cubicBezTo>
                  <a:cubicBezTo>
                    <a:pt x="5848" y="3898"/>
                    <a:pt x="5587" y="2807"/>
                    <a:pt x="5124" y="1811"/>
                  </a:cubicBezTo>
                  <a:cubicBezTo>
                    <a:pt x="4994" y="1455"/>
                    <a:pt x="4591" y="1004"/>
                    <a:pt x="4282" y="993"/>
                  </a:cubicBezTo>
                  <a:cubicBezTo>
                    <a:pt x="4259" y="1004"/>
                    <a:pt x="4235" y="1028"/>
                    <a:pt x="4211" y="1040"/>
                  </a:cubicBezTo>
                  <a:cubicBezTo>
                    <a:pt x="4009" y="1242"/>
                    <a:pt x="3938" y="1704"/>
                    <a:pt x="3926" y="2108"/>
                  </a:cubicBezTo>
                  <a:cubicBezTo>
                    <a:pt x="4009" y="2997"/>
                    <a:pt x="4294" y="3863"/>
                    <a:pt x="4543" y="4717"/>
                  </a:cubicBezTo>
                  <a:cubicBezTo>
                    <a:pt x="3772" y="3519"/>
                    <a:pt x="3511" y="2072"/>
                    <a:pt x="2764" y="862"/>
                  </a:cubicBezTo>
                  <a:cubicBezTo>
                    <a:pt x="2601" y="563"/>
                    <a:pt x="2203" y="1"/>
                    <a:pt x="1828" y="1"/>
                  </a:cubicBezTo>
                  <a:close/>
                </a:path>
              </a:pathLst>
            </a:custGeom>
            <a:solidFill>
              <a:srgbClr val="F79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2920;p72">
              <a:extLst>
                <a:ext uri="{FF2B5EF4-FFF2-40B4-BE49-F238E27FC236}">
                  <a16:creationId xmlns:a16="http://schemas.microsoft.com/office/drawing/2014/main" id="{9392600D-15F6-A761-7B9C-15C5CB347317}"/>
                </a:ext>
              </a:extLst>
            </p:cNvPr>
            <p:cNvSpPr/>
            <p:nvPr/>
          </p:nvSpPr>
          <p:spPr>
            <a:xfrm>
              <a:off x="3913625" y="2797600"/>
              <a:ext cx="48775" cy="136250"/>
            </a:xfrm>
            <a:custGeom>
              <a:avLst/>
              <a:gdLst/>
              <a:ahLst/>
              <a:cxnLst/>
              <a:rect l="l" t="t" r="r" b="b"/>
              <a:pathLst>
                <a:path w="1951" h="5450" extrusionOk="0">
                  <a:moveTo>
                    <a:pt x="749" y="1"/>
                  </a:moveTo>
                  <a:cubicBezTo>
                    <a:pt x="699" y="1"/>
                    <a:pt x="643" y="26"/>
                    <a:pt x="605" y="95"/>
                  </a:cubicBezTo>
                  <a:cubicBezTo>
                    <a:pt x="0" y="1506"/>
                    <a:pt x="724" y="4329"/>
                    <a:pt x="1708" y="5444"/>
                  </a:cubicBezTo>
                  <a:cubicBezTo>
                    <a:pt x="1720" y="5447"/>
                    <a:pt x="1732" y="5449"/>
                    <a:pt x="1744" y="5449"/>
                  </a:cubicBezTo>
                  <a:cubicBezTo>
                    <a:pt x="1859" y="5449"/>
                    <a:pt x="1951" y="5303"/>
                    <a:pt x="1886" y="5195"/>
                  </a:cubicBezTo>
                  <a:cubicBezTo>
                    <a:pt x="1684" y="4851"/>
                    <a:pt x="1506" y="4495"/>
                    <a:pt x="1329" y="4139"/>
                  </a:cubicBezTo>
                  <a:cubicBezTo>
                    <a:pt x="842" y="2965"/>
                    <a:pt x="380" y="1435"/>
                    <a:pt x="783" y="178"/>
                  </a:cubicBezTo>
                  <a:cubicBezTo>
                    <a:pt x="936" y="114"/>
                    <a:pt x="854" y="1"/>
                    <a:pt x="74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2921;p72">
              <a:extLst>
                <a:ext uri="{FF2B5EF4-FFF2-40B4-BE49-F238E27FC236}">
                  <a16:creationId xmlns:a16="http://schemas.microsoft.com/office/drawing/2014/main" id="{2BEE276B-EE1F-2E83-D8F9-72C019B1FFE3}"/>
                </a:ext>
              </a:extLst>
            </p:cNvPr>
            <p:cNvSpPr/>
            <p:nvPr/>
          </p:nvSpPr>
          <p:spPr>
            <a:xfrm>
              <a:off x="3986850" y="2824050"/>
              <a:ext cx="31450" cy="118500"/>
            </a:xfrm>
            <a:custGeom>
              <a:avLst/>
              <a:gdLst/>
              <a:ahLst/>
              <a:cxnLst/>
              <a:rect l="l" t="t" r="r" b="b"/>
              <a:pathLst>
                <a:path w="1258" h="4740" extrusionOk="0">
                  <a:moveTo>
                    <a:pt x="445" y="0"/>
                  </a:moveTo>
                  <a:cubicBezTo>
                    <a:pt x="396" y="0"/>
                    <a:pt x="341" y="25"/>
                    <a:pt x="309" y="57"/>
                  </a:cubicBezTo>
                  <a:cubicBezTo>
                    <a:pt x="1" y="354"/>
                    <a:pt x="13" y="1231"/>
                    <a:pt x="13" y="1646"/>
                  </a:cubicBezTo>
                  <a:cubicBezTo>
                    <a:pt x="13" y="2085"/>
                    <a:pt x="107" y="2512"/>
                    <a:pt x="226" y="2939"/>
                  </a:cubicBezTo>
                  <a:cubicBezTo>
                    <a:pt x="309" y="3224"/>
                    <a:pt x="380" y="3508"/>
                    <a:pt x="499" y="3781"/>
                  </a:cubicBezTo>
                  <a:cubicBezTo>
                    <a:pt x="617" y="4090"/>
                    <a:pt x="772" y="4374"/>
                    <a:pt x="926" y="4659"/>
                  </a:cubicBezTo>
                  <a:cubicBezTo>
                    <a:pt x="956" y="4714"/>
                    <a:pt x="1012" y="4740"/>
                    <a:pt x="1068" y="4740"/>
                  </a:cubicBezTo>
                  <a:cubicBezTo>
                    <a:pt x="1144" y="4740"/>
                    <a:pt x="1221" y="4693"/>
                    <a:pt x="1234" y="4611"/>
                  </a:cubicBezTo>
                  <a:cubicBezTo>
                    <a:pt x="1258" y="4552"/>
                    <a:pt x="1222" y="4493"/>
                    <a:pt x="1199" y="4445"/>
                  </a:cubicBezTo>
                  <a:cubicBezTo>
                    <a:pt x="1068" y="4173"/>
                    <a:pt x="950" y="3912"/>
                    <a:pt x="843" y="3639"/>
                  </a:cubicBezTo>
                  <a:cubicBezTo>
                    <a:pt x="724" y="3354"/>
                    <a:pt x="641" y="3046"/>
                    <a:pt x="546" y="2749"/>
                  </a:cubicBezTo>
                  <a:cubicBezTo>
                    <a:pt x="440" y="2370"/>
                    <a:pt x="333" y="1978"/>
                    <a:pt x="321" y="1575"/>
                  </a:cubicBezTo>
                  <a:lnTo>
                    <a:pt x="321" y="1587"/>
                  </a:lnTo>
                  <a:cubicBezTo>
                    <a:pt x="309" y="1148"/>
                    <a:pt x="274" y="674"/>
                    <a:pt x="428" y="247"/>
                  </a:cubicBezTo>
                  <a:cubicBezTo>
                    <a:pt x="440" y="211"/>
                    <a:pt x="463" y="176"/>
                    <a:pt x="487" y="152"/>
                  </a:cubicBezTo>
                  <a:cubicBezTo>
                    <a:pt x="523" y="140"/>
                    <a:pt x="546" y="105"/>
                    <a:pt x="534" y="69"/>
                  </a:cubicBezTo>
                  <a:cubicBezTo>
                    <a:pt x="523" y="19"/>
                    <a:pt x="487" y="0"/>
                    <a:pt x="44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2922;p72">
              <a:extLst>
                <a:ext uri="{FF2B5EF4-FFF2-40B4-BE49-F238E27FC236}">
                  <a16:creationId xmlns:a16="http://schemas.microsoft.com/office/drawing/2014/main" id="{5919BB4B-7516-2692-EB9D-A986CE9CFA10}"/>
                </a:ext>
              </a:extLst>
            </p:cNvPr>
            <p:cNvSpPr/>
            <p:nvPr/>
          </p:nvSpPr>
          <p:spPr>
            <a:xfrm>
              <a:off x="3993900" y="2824550"/>
              <a:ext cx="53775" cy="101175"/>
            </a:xfrm>
            <a:custGeom>
              <a:avLst/>
              <a:gdLst/>
              <a:ahLst/>
              <a:cxnLst/>
              <a:rect l="l" t="t" r="r" b="b"/>
              <a:pathLst>
                <a:path w="2151" h="4047" extrusionOk="0">
                  <a:moveTo>
                    <a:pt x="221" y="0"/>
                  </a:moveTo>
                  <a:cubicBezTo>
                    <a:pt x="49" y="0"/>
                    <a:pt x="0" y="190"/>
                    <a:pt x="205" y="203"/>
                  </a:cubicBezTo>
                  <a:cubicBezTo>
                    <a:pt x="976" y="808"/>
                    <a:pt x="1344" y="3038"/>
                    <a:pt x="1854" y="3975"/>
                  </a:cubicBezTo>
                  <a:cubicBezTo>
                    <a:pt x="1881" y="4026"/>
                    <a:pt x="1925" y="4047"/>
                    <a:pt x="1970" y="4047"/>
                  </a:cubicBezTo>
                  <a:cubicBezTo>
                    <a:pt x="2060" y="4047"/>
                    <a:pt x="2150" y="3959"/>
                    <a:pt x="2103" y="3856"/>
                  </a:cubicBezTo>
                  <a:cubicBezTo>
                    <a:pt x="1996" y="3607"/>
                    <a:pt x="1901" y="3358"/>
                    <a:pt x="1806" y="3109"/>
                  </a:cubicBezTo>
                  <a:cubicBezTo>
                    <a:pt x="1486" y="2243"/>
                    <a:pt x="1237" y="1354"/>
                    <a:pt x="798" y="547"/>
                  </a:cubicBezTo>
                  <a:cubicBezTo>
                    <a:pt x="572" y="121"/>
                    <a:pt x="357" y="0"/>
                    <a:pt x="2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2923;p72">
              <a:extLst>
                <a:ext uri="{FF2B5EF4-FFF2-40B4-BE49-F238E27FC236}">
                  <a16:creationId xmlns:a16="http://schemas.microsoft.com/office/drawing/2014/main" id="{20E533A4-28ED-AB2F-D8DF-F0B3499C4514}"/>
                </a:ext>
              </a:extLst>
            </p:cNvPr>
            <p:cNvSpPr/>
            <p:nvPr/>
          </p:nvSpPr>
          <p:spPr>
            <a:xfrm>
              <a:off x="4037550" y="2859350"/>
              <a:ext cx="73875" cy="146750"/>
            </a:xfrm>
            <a:custGeom>
              <a:avLst/>
              <a:gdLst/>
              <a:ahLst/>
              <a:cxnLst/>
              <a:rect l="l" t="t" r="r" b="b"/>
              <a:pathLst>
                <a:path w="2955" h="5870" extrusionOk="0">
                  <a:moveTo>
                    <a:pt x="583" y="1"/>
                  </a:moveTo>
                  <a:cubicBezTo>
                    <a:pt x="517" y="1"/>
                    <a:pt x="451" y="18"/>
                    <a:pt x="392" y="56"/>
                  </a:cubicBezTo>
                  <a:cubicBezTo>
                    <a:pt x="1" y="329"/>
                    <a:pt x="72" y="1207"/>
                    <a:pt x="108" y="1634"/>
                  </a:cubicBezTo>
                  <a:cubicBezTo>
                    <a:pt x="131" y="2002"/>
                    <a:pt x="155" y="2381"/>
                    <a:pt x="274" y="2737"/>
                  </a:cubicBezTo>
                  <a:cubicBezTo>
                    <a:pt x="284" y="2791"/>
                    <a:pt x="315" y="2845"/>
                    <a:pt x="365" y="2845"/>
                  </a:cubicBezTo>
                  <a:cubicBezTo>
                    <a:pt x="370" y="2845"/>
                    <a:pt x="375" y="2845"/>
                    <a:pt x="380" y="2844"/>
                  </a:cubicBezTo>
                  <a:cubicBezTo>
                    <a:pt x="416" y="2844"/>
                    <a:pt x="452" y="2808"/>
                    <a:pt x="452" y="2773"/>
                  </a:cubicBezTo>
                  <a:cubicBezTo>
                    <a:pt x="463" y="2737"/>
                    <a:pt x="452" y="2713"/>
                    <a:pt x="452" y="2678"/>
                  </a:cubicBezTo>
                  <a:cubicBezTo>
                    <a:pt x="404" y="2357"/>
                    <a:pt x="392" y="2013"/>
                    <a:pt x="380" y="1681"/>
                  </a:cubicBezTo>
                  <a:cubicBezTo>
                    <a:pt x="380" y="1361"/>
                    <a:pt x="357" y="1041"/>
                    <a:pt x="404" y="721"/>
                  </a:cubicBezTo>
                  <a:cubicBezTo>
                    <a:pt x="428" y="626"/>
                    <a:pt x="487" y="306"/>
                    <a:pt x="582" y="306"/>
                  </a:cubicBezTo>
                  <a:cubicBezTo>
                    <a:pt x="701" y="329"/>
                    <a:pt x="772" y="436"/>
                    <a:pt x="831" y="543"/>
                  </a:cubicBezTo>
                  <a:cubicBezTo>
                    <a:pt x="985" y="875"/>
                    <a:pt x="1056" y="1231"/>
                    <a:pt x="1163" y="1586"/>
                  </a:cubicBezTo>
                  <a:cubicBezTo>
                    <a:pt x="1246" y="1836"/>
                    <a:pt x="1317" y="2096"/>
                    <a:pt x="1400" y="2346"/>
                  </a:cubicBezTo>
                  <a:cubicBezTo>
                    <a:pt x="1602" y="2939"/>
                    <a:pt x="1851" y="3520"/>
                    <a:pt x="2195" y="4042"/>
                  </a:cubicBezTo>
                  <a:cubicBezTo>
                    <a:pt x="2456" y="4397"/>
                    <a:pt x="2622" y="4812"/>
                    <a:pt x="2658" y="5263"/>
                  </a:cubicBezTo>
                  <a:cubicBezTo>
                    <a:pt x="2658" y="5394"/>
                    <a:pt x="2658" y="5524"/>
                    <a:pt x="2658" y="5655"/>
                  </a:cubicBezTo>
                  <a:cubicBezTo>
                    <a:pt x="2646" y="5738"/>
                    <a:pt x="2634" y="5844"/>
                    <a:pt x="2752" y="5868"/>
                  </a:cubicBezTo>
                  <a:cubicBezTo>
                    <a:pt x="2759" y="5869"/>
                    <a:pt x="2765" y="5870"/>
                    <a:pt x="2771" y="5870"/>
                  </a:cubicBezTo>
                  <a:cubicBezTo>
                    <a:pt x="2834" y="5870"/>
                    <a:pt x="2883" y="5815"/>
                    <a:pt x="2883" y="5761"/>
                  </a:cubicBezTo>
                  <a:cubicBezTo>
                    <a:pt x="2930" y="5512"/>
                    <a:pt x="2954" y="5263"/>
                    <a:pt x="2919" y="5014"/>
                  </a:cubicBezTo>
                  <a:cubicBezTo>
                    <a:pt x="2883" y="4599"/>
                    <a:pt x="2729" y="4196"/>
                    <a:pt x="2480" y="3852"/>
                  </a:cubicBezTo>
                  <a:cubicBezTo>
                    <a:pt x="2290" y="3579"/>
                    <a:pt x="2148" y="3294"/>
                    <a:pt x="1993" y="2998"/>
                  </a:cubicBezTo>
                  <a:cubicBezTo>
                    <a:pt x="1851" y="2713"/>
                    <a:pt x="1721" y="2417"/>
                    <a:pt x="1626" y="2108"/>
                  </a:cubicBezTo>
                  <a:cubicBezTo>
                    <a:pt x="1543" y="1859"/>
                    <a:pt x="1460" y="1598"/>
                    <a:pt x="1389" y="1337"/>
                  </a:cubicBezTo>
                  <a:cubicBezTo>
                    <a:pt x="1270" y="946"/>
                    <a:pt x="1187" y="341"/>
                    <a:pt x="843" y="92"/>
                  </a:cubicBezTo>
                  <a:cubicBezTo>
                    <a:pt x="773" y="36"/>
                    <a:pt x="678" y="1"/>
                    <a:pt x="58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2924;p72">
              <a:extLst>
                <a:ext uri="{FF2B5EF4-FFF2-40B4-BE49-F238E27FC236}">
                  <a16:creationId xmlns:a16="http://schemas.microsoft.com/office/drawing/2014/main" id="{F49D4020-3E13-4F44-F396-0659D3B8E45D}"/>
                </a:ext>
              </a:extLst>
            </p:cNvPr>
            <p:cNvSpPr/>
            <p:nvPr/>
          </p:nvSpPr>
          <p:spPr>
            <a:xfrm>
              <a:off x="3928050" y="2796100"/>
              <a:ext cx="69950" cy="111450"/>
            </a:xfrm>
            <a:custGeom>
              <a:avLst/>
              <a:gdLst/>
              <a:ahLst/>
              <a:cxnLst/>
              <a:rect l="l" t="t" r="r" b="b"/>
              <a:pathLst>
                <a:path w="2798" h="4458" extrusionOk="0">
                  <a:moveTo>
                    <a:pt x="360" y="1"/>
                  </a:moveTo>
                  <a:cubicBezTo>
                    <a:pt x="253" y="13"/>
                    <a:pt x="64" y="84"/>
                    <a:pt x="28" y="191"/>
                  </a:cubicBezTo>
                  <a:cubicBezTo>
                    <a:pt x="0" y="284"/>
                    <a:pt x="83" y="363"/>
                    <a:pt x="165" y="363"/>
                  </a:cubicBezTo>
                  <a:cubicBezTo>
                    <a:pt x="188" y="363"/>
                    <a:pt x="210" y="357"/>
                    <a:pt x="230" y="345"/>
                  </a:cubicBezTo>
                  <a:cubicBezTo>
                    <a:pt x="294" y="313"/>
                    <a:pt x="356" y="299"/>
                    <a:pt x="415" y="299"/>
                  </a:cubicBezTo>
                  <a:cubicBezTo>
                    <a:pt x="706" y="299"/>
                    <a:pt x="938" y="640"/>
                    <a:pt x="1096" y="867"/>
                  </a:cubicBezTo>
                  <a:cubicBezTo>
                    <a:pt x="1475" y="1436"/>
                    <a:pt x="1689" y="2100"/>
                    <a:pt x="1961" y="2741"/>
                  </a:cubicBezTo>
                  <a:cubicBezTo>
                    <a:pt x="2151" y="3215"/>
                    <a:pt x="2341" y="3678"/>
                    <a:pt x="2519" y="4164"/>
                  </a:cubicBezTo>
                  <a:cubicBezTo>
                    <a:pt x="2543" y="4235"/>
                    <a:pt x="2566" y="4318"/>
                    <a:pt x="2590" y="4389"/>
                  </a:cubicBezTo>
                  <a:cubicBezTo>
                    <a:pt x="2602" y="4413"/>
                    <a:pt x="2626" y="4437"/>
                    <a:pt x="2649" y="4449"/>
                  </a:cubicBezTo>
                  <a:cubicBezTo>
                    <a:pt x="2661" y="4454"/>
                    <a:pt x="2673" y="4457"/>
                    <a:pt x="2685" y="4457"/>
                  </a:cubicBezTo>
                  <a:cubicBezTo>
                    <a:pt x="2745" y="4457"/>
                    <a:pt x="2798" y="4389"/>
                    <a:pt x="2768" y="4330"/>
                  </a:cubicBezTo>
                  <a:cubicBezTo>
                    <a:pt x="2720" y="4223"/>
                    <a:pt x="2709" y="4116"/>
                    <a:pt x="2661" y="4010"/>
                  </a:cubicBezTo>
                  <a:cubicBezTo>
                    <a:pt x="2507" y="3523"/>
                    <a:pt x="2329" y="3049"/>
                    <a:pt x="2139" y="2586"/>
                  </a:cubicBezTo>
                  <a:cubicBezTo>
                    <a:pt x="1831" y="1887"/>
                    <a:pt x="1582" y="1151"/>
                    <a:pt x="1131" y="535"/>
                  </a:cubicBezTo>
                  <a:cubicBezTo>
                    <a:pt x="953" y="262"/>
                    <a:pt x="692" y="13"/>
                    <a:pt x="36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2925;p72">
              <a:extLst>
                <a:ext uri="{FF2B5EF4-FFF2-40B4-BE49-F238E27FC236}">
                  <a16:creationId xmlns:a16="http://schemas.microsoft.com/office/drawing/2014/main" id="{1E067914-8AC6-7D8B-F519-EB0450DD24BF}"/>
                </a:ext>
              </a:extLst>
            </p:cNvPr>
            <p:cNvSpPr/>
            <p:nvPr/>
          </p:nvSpPr>
          <p:spPr>
            <a:xfrm>
              <a:off x="3890150" y="2829775"/>
              <a:ext cx="45150" cy="42325"/>
            </a:xfrm>
            <a:custGeom>
              <a:avLst/>
              <a:gdLst/>
              <a:ahLst/>
              <a:cxnLst/>
              <a:rect l="l" t="t" r="r" b="b"/>
              <a:pathLst>
                <a:path w="1806" h="1693" extrusionOk="0">
                  <a:moveTo>
                    <a:pt x="121" y="77"/>
                  </a:moveTo>
                  <a:cubicBezTo>
                    <a:pt x="116" y="77"/>
                    <a:pt x="114" y="79"/>
                    <a:pt x="112" y="81"/>
                  </a:cubicBezTo>
                  <a:lnTo>
                    <a:pt x="112" y="81"/>
                  </a:lnTo>
                  <a:cubicBezTo>
                    <a:pt x="115" y="80"/>
                    <a:pt x="118" y="78"/>
                    <a:pt x="121" y="77"/>
                  </a:cubicBezTo>
                  <a:close/>
                  <a:moveTo>
                    <a:pt x="447" y="1"/>
                  </a:moveTo>
                  <a:cubicBezTo>
                    <a:pt x="338" y="1"/>
                    <a:pt x="225" y="28"/>
                    <a:pt x="109" y="89"/>
                  </a:cubicBezTo>
                  <a:cubicBezTo>
                    <a:pt x="109" y="89"/>
                    <a:pt x="109" y="84"/>
                    <a:pt x="112" y="81"/>
                  </a:cubicBezTo>
                  <a:lnTo>
                    <a:pt x="112" y="81"/>
                  </a:lnTo>
                  <a:cubicBezTo>
                    <a:pt x="1" y="132"/>
                    <a:pt x="58" y="277"/>
                    <a:pt x="151" y="277"/>
                  </a:cubicBezTo>
                  <a:cubicBezTo>
                    <a:pt x="175" y="277"/>
                    <a:pt x="201" y="267"/>
                    <a:pt x="228" y="243"/>
                  </a:cubicBezTo>
                  <a:cubicBezTo>
                    <a:pt x="260" y="239"/>
                    <a:pt x="292" y="237"/>
                    <a:pt x="324" y="237"/>
                  </a:cubicBezTo>
                  <a:cubicBezTo>
                    <a:pt x="951" y="237"/>
                    <a:pt x="1305" y="1110"/>
                    <a:pt x="1497" y="1607"/>
                  </a:cubicBezTo>
                  <a:cubicBezTo>
                    <a:pt x="1507" y="1659"/>
                    <a:pt x="1553" y="1692"/>
                    <a:pt x="1604" y="1692"/>
                  </a:cubicBezTo>
                  <a:cubicBezTo>
                    <a:pt x="1612" y="1692"/>
                    <a:pt x="1619" y="1692"/>
                    <a:pt x="1627" y="1690"/>
                  </a:cubicBezTo>
                  <a:cubicBezTo>
                    <a:pt x="1805" y="1631"/>
                    <a:pt x="1615" y="1299"/>
                    <a:pt x="1592" y="1168"/>
                  </a:cubicBezTo>
                  <a:cubicBezTo>
                    <a:pt x="1433" y="684"/>
                    <a:pt x="995" y="1"/>
                    <a:pt x="44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2926;p72">
              <a:extLst>
                <a:ext uri="{FF2B5EF4-FFF2-40B4-BE49-F238E27FC236}">
                  <a16:creationId xmlns:a16="http://schemas.microsoft.com/office/drawing/2014/main" id="{D48CC626-A3BB-86E3-B5AC-A4BC322AB4D3}"/>
                </a:ext>
              </a:extLst>
            </p:cNvPr>
            <p:cNvSpPr/>
            <p:nvPr/>
          </p:nvSpPr>
          <p:spPr>
            <a:xfrm>
              <a:off x="4456825" y="2883500"/>
              <a:ext cx="221225" cy="559375"/>
            </a:xfrm>
            <a:custGeom>
              <a:avLst/>
              <a:gdLst/>
              <a:ahLst/>
              <a:cxnLst/>
              <a:rect l="l" t="t" r="r" b="b"/>
              <a:pathLst>
                <a:path w="8849" h="22375" extrusionOk="0">
                  <a:moveTo>
                    <a:pt x="8587" y="3621"/>
                  </a:moveTo>
                  <a:lnTo>
                    <a:pt x="8587" y="3621"/>
                  </a:lnTo>
                  <a:cubicBezTo>
                    <a:pt x="8623" y="3846"/>
                    <a:pt x="8647" y="4072"/>
                    <a:pt x="8635" y="4297"/>
                  </a:cubicBezTo>
                  <a:cubicBezTo>
                    <a:pt x="8635" y="4345"/>
                    <a:pt x="8635" y="4380"/>
                    <a:pt x="8611" y="4416"/>
                  </a:cubicBezTo>
                  <a:cubicBezTo>
                    <a:pt x="8611" y="4155"/>
                    <a:pt x="8611" y="3882"/>
                    <a:pt x="8587" y="3621"/>
                  </a:cubicBezTo>
                  <a:close/>
                  <a:moveTo>
                    <a:pt x="5342" y="0"/>
                  </a:moveTo>
                  <a:cubicBezTo>
                    <a:pt x="4547" y="0"/>
                    <a:pt x="4017" y="425"/>
                    <a:pt x="3476" y="1000"/>
                  </a:cubicBezTo>
                  <a:cubicBezTo>
                    <a:pt x="2847" y="1640"/>
                    <a:pt x="2432" y="2459"/>
                    <a:pt x="2088" y="3277"/>
                  </a:cubicBezTo>
                  <a:cubicBezTo>
                    <a:pt x="1910" y="3716"/>
                    <a:pt x="1756" y="4155"/>
                    <a:pt x="1613" y="4606"/>
                  </a:cubicBezTo>
                  <a:cubicBezTo>
                    <a:pt x="1436" y="5139"/>
                    <a:pt x="1246" y="5697"/>
                    <a:pt x="1080" y="6219"/>
                  </a:cubicBezTo>
                  <a:cubicBezTo>
                    <a:pt x="629" y="7594"/>
                    <a:pt x="368" y="9018"/>
                    <a:pt x="261" y="10453"/>
                  </a:cubicBezTo>
                  <a:cubicBezTo>
                    <a:pt x="143" y="11900"/>
                    <a:pt x="60" y="13370"/>
                    <a:pt x="36" y="14829"/>
                  </a:cubicBezTo>
                  <a:cubicBezTo>
                    <a:pt x="0" y="16264"/>
                    <a:pt x="107" y="17699"/>
                    <a:pt x="356" y="19123"/>
                  </a:cubicBezTo>
                  <a:cubicBezTo>
                    <a:pt x="475" y="19834"/>
                    <a:pt x="677" y="20534"/>
                    <a:pt x="961" y="21198"/>
                  </a:cubicBezTo>
                  <a:cubicBezTo>
                    <a:pt x="1179" y="21714"/>
                    <a:pt x="1508" y="22375"/>
                    <a:pt x="2141" y="22375"/>
                  </a:cubicBezTo>
                  <a:cubicBezTo>
                    <a:pt x="2162" y="22375"/>
                    <a:pt x="2184" y="22374"/>
                    <a:pt x="2207" y="22372"/>
                  </a:cubicBezTo>
                  <a:cubicBezTo>
                    <a:pt x="2776" y="22337"/>
                    <a:pt x="3238" y="21957"/>
                    <a:pt x="3606" y="21566"/>
                  </a:cubicBezTo>
                  <a:cubicBezTo>
                    <a:pt x="4353" y="20783"/>
                    <a:pt x="4733" y="19763"/>
                    <a:pt x="5183" y="18802"/>
                  </a:cubicBezTo>
                  <a:cubicBezTo>
                    <a:pt x="5990" y="17047"/>
                    <a:pt x="6441" y="15161"/>
                    <a:pt x="6963" y="13311"/>
                  </a:cubicBezTo>
                  <a:cubicBezTo>
                    <a:pt x="7757" y="10417"/>
                    <a:pt x="8587" y="7488"/>
                    <a:pt x="8611" y="4463"/>
                  </a:cubicBezTo>
                  <a:cubicBezTo>
                    <a:pt x="8621" y="4483"/>
                    <a:pt x="8646" y="4502"/>
                    <a:pt x="8668" y="4502"/>
                  </a:cubicBezTo>
                  <a:cubicBezTo>
                    <a:pt x="8673" y="4502"/>
                    <a:pt x="8678" y="4501"/>
                    <a:pt x="8682" y="4499"/>
                  </a:cubicBezTo>
                  <a:cubicBezTo>
                    <a:pt x="8848" y="4451"/>
                    <a:pt x="8753" y="3811"/>
                    <a:pt x="8753" y="3657"/>
                  </a:cubicBezTo>
                  <a:cubicBezTo>
                    <a:pt x="8718" y="3360"/>
                    <a:pt x="8670" y="3064"/>
                    <a:pt x="8599" y="2767"/>
                  </a:cubicBezTo>
                  <a:cubicBezTo>
                    <a:pt x="8409" y="1973"/>
                    <a:pt x="8054" y="1166"/>
                    <a:pt x="7378" y="656"/>
                  </a:cubicBezTo>
                  <a:cubicBezTo>
                    <a:pt x="7235" y="526"/>
                    <a:pt x="7069" y="407"/>
                    <a:pt x="6880" y="324"/>
                  </a:cubicBezTo>
                  <a:cubicBezTo>
                    <a:pt x="6429" y="158"/>
                    <a:pt x="5954" y="16"/>
                    <a:pt x="5468" y="4"/>
                  </a:cubicBezTo>
                  <a:cubicBezTo>
                    <a:pt x="5425" y="1"/>
                    <a:pt x="5383" y="0"/>
                    <a:pt x="5342" y="0"/>
                  </a:cubicBezTo>
                  <a:close/>
                </a:path>
              </a:pathLst>
            </a:custGeom>
            <a:solidFill>
              <a:srgbClr val="009E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2927;p72">
              <a:extLst>
                <a:ext uri="{FF2B5EF4-FFF2-40B4-BE49-F238E27FC236}">
                  <a16:creationId xmlns:a16="http://schemas.microsoft.com/office/drawing/2014/main" id="{12876988-3533-FC06-D3EE-D5C213228456}"/>
                </a:ext>
              </a:extLst>
            </p:cNvPr>
            <p:cNvSpPr/>
            <p:nvPr/>
          </p:nvSpPr>
          <p:spPr>
            <a:xfrm>
              <a:off x="4463050" y="3355925"/>
              <a:ext cx="58150" cy="92525"/>
            </a:xfrm>
            <a:custGeom>
              <a:avLst/>
              <a:gdLst/>
              <a:ahLst/>
              <a:cxnLst/>
              <a:rect l="l" t="t" r="r" b="b"/>
              <a:pathLst>
                <a:path w="2326" h="3701" extrusionOk="0">
                  <a:moveTo>
                    <a:pt x="1" y="0"/>
                  </a:moveTo>
                  <a:cubicBezTo>
                    <a:pt x="1" y="653"/>
                    <a:pt x="107" y="1305"/>
                    <a:pt x="356" y="1922"/>
                  </a:cubicBezTo>
                  <a:cubicBezTo>
                    <a:pt x="700" y="2693"/>
                    <a:pt x="1341" y="3381"/>
                    <a:pt x="2135" y="3701"/>
                  </a:cubicBezTo>
                  <a:cubicBezTo>
                    <a:pt x="2325" y="3582"/>
                    <a:pt x="2100" y="3428"/>
                    <a:pt x="1958" y="3381"/>
                  </a:cubicBezTo>
                  <a:cubicBezTo>
                    <a:pt x="712" y="2752"/>
                    <a:pt x="72" y="1376"/>
                    <a:pt x="1" y="0"/>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2928;p72">
              <a:extLst>
                <a:ext uri="{FF2B5EF4-FFF2-40B4-BE49-F238E27FC236}">
                  <a16:creationId xmlns:a16="http://schemas.microsoft.com/office/drawing/2014/main" id="{2EEAC5BC-CE0B-00B0-CCD6-B7A09911B6B4}"/>
                </a:ext>
              </a:extLst>
            </p:cNvPr>
            <p:cNvSpPr/>
            <p:nvPr/>
          </p:nvSpPr>
          <p:spPr>
            <a:xfrm>
              <a:off x="4463050" y="2919400"/>
              <a:ext cx="146125" cy="426175"/>
            </a:xfrm>
            <a:custGeom>
              <a:avLst/>
              <a:gdLst/>
              <a:ahLst/>
              <a:cxnLst/>
              <a:rect l="l" t="t" r="r" b="b"/>
              <a:pathLst>
                <a:path w="5845" h="17047" extrusionOk="0">
                  <a:moveTo>
                    <a:pt x="5771" y="0"/>
                  </a:moveTo>
                  <a:cubicBezTo>
                    <a:pt x="5757" y="0"/>
                    <a:pt x="5742" y="5"/>
                    <a:pt x="5729" y="15"/>
                  </a:cubicBezTo>
                  <a:cubicBezTo>
                    <a:pt x="5717" y="27"/>
                    <a:pt x="5705" y="38"/>
                    <a:pt x="5694" y="50"/>
                  </a:cubicBezTo>
                  <a:cubicBezTo>
                    <a:pt x="5622" y="240"/>
                    <a:pt x="5551" y="430"/>
                    <a:pt x="5480" y="608"/>
                  </a:cubicBezTo>
                  <a:cubicBezTo>
                    <a:pt x="5255" y="1153"/>
                    <a:pt x="5041" y="1687"/>
                    <a:pt x="4816" y="2233"/>
                  </a:cubicBezTo>
                  <a:cubicBezTo>
                    <a:pt x="4294" y="3561"/>
                    <a:pt x="3784" y="4889"/>
                    <a:pt x="3286" y="6218"/>
                  </a:cubicBezTo>
                  <a:cubicBezTo>
                    <a:pt x="3120" y="6668"/>
                    <a:pt x="2954" y="7119"/>
                    <a:pt x="2788" y="7570"/>
                  </a:cubicBezTo>
                  <a:cubicBezTo>
                    <a:pt x="2254" y="8969"/>
                    <a:pt x="1839" y="10416"/>
                    <a:pt x="1341" y="11828"/>
                  </a:cubicBezTo>
                  <a:cubicBezTo>
                    <a:pt x="1044" y="12777"/>
                    <a:pt x="605" y="13678"/>
                    <a:pt x="380" y="14650"/>
                  </a:cubicBezTo>
                  <a:cubicBezTo>
                    <a:pt x="285" y="15066"/>
                    <a:pt x="190" y="15493"/>
                    <a:pt x="119" y="15920"/>
                  </a:cubicBezTo>
                  <a:cubicBezTo>
                    <a:pt x="107" y="16026"/>
                    <a:pt x="95" y="16121"/>
                    <a:pt x="84" y="16216"/>
                  </a:cubicBezTo>
                  <a:cubicBezTo>
                    <a:pt x="36" y="16489"/>
                    <a:pt x="12" y="16773"/>
                    <a:pt x="1" y="17046"/>
                  </a:cubicBezTo>
                  <a:cubicBezTo>
                    <a:pt x="95" y="17023"/>
                    <a:pt x="167" y="16928"/>
                    <a:pt x="155" y="16821"/>
                  </a:cubicBezTo>
                  <a:cubicBezTo>
                    <a:pt x="167" y="16643"/>
                    <a:pt x="190" y="16465"/>
                    <a:pt x="226" y="16287"/>
                  </a:cubicBezTo>
                  <a:cubicBezTo>
                    <a:pt x="297" y="15825"/>
                    <a:pt x="404" y="15350"/>
                    <a:pt x="546" y="14900"/>
                  </a:cubicBezTo>
                  <a:cubicBezTo>
                    <a:pt x="985" y="13500"/>
                    <a:pt x="1507" y="12136"/>
                    <a:pt x="2005" y="10760"/>
                  </a:cubicBezTo>
                  <a:cubicBezTo>
                    <a:pt x="2384" y="9728"/>
                    <a:pt x="2740" y="8697"/>
                    <a:pt x="3144" y="7677"/>
                  </a:cubicBezTo>
                  <a:cubicBezTo>
                    <a:pt x="3345" y="7167"/>
                    <a:pt x="3547" y="6668"/>
                    <a:pt x="3760" y="6170"/>
                  </a:cubicBezTo>
                  <a:cubicBezTo>
                    <a:pt x="3974" y="5648"/>
                    <a:pt x="4152" y="5115"/>
                    <a:pt x="4353" y="4581"/>
                  </a:cubicBezTo>
                  <a:cubicBezTo>
                    <a:pt x="4757" y="3502"/>
                    <a:pt x="5148" y="2410"/>
                    <a:pt x="5468" y="1307"/>
                  </a:cubicBezTo>
                  <a:cubicBezTo>
                    <a:pt x="5551" y="1023"/>
                    <a:pt x="5634" y="774"/>
                    <a:pt x="5717" y="501"/>
                  </a:cubicBezTo>
                  <a:cubicBezTo>
                    <a:pt x="5765" y="359"/>
                    <a:pt x="5812" y="216"/>
                    <a:pt x="5836" y="74"/>
                  </a:cubicBezTo>
                  <a:cubicBezTo>
                    <a:pt x="5844" y="31"/>
                    <a:pt x="5809" y="0"/>
                    <a:pt x="5771" y="0"/>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2929;p72">
              <a:extLst>
                <a:ext uri="{FF2B5EF4-FFF2-40B4-BE49-F238E27FC236}">
                  <a16:creationId xmlns:a16="http://schemas.microsoft.com/office/drawing/2014/main" id="{95E8E0F8-B11C-B4F7-56B0-A7E121C2F30A}"/>
                </a:ext>
              </a:extLst>
            </p:cNvPr>
            <p:cNvSpPr/>
            <p:nvPr/>
          </p:nvSpPr>
          <p:spPr>
            <a:xfrm>
              <a:off x="4605425" y="2933350"/>
              <a:ext cx="20450" cy="38225"/>
            </a:xfrm>
            <a:custGeom>
              <a:avLst/>
              <a:gdLst/>
              <a:ahLst/>
              <a:cxnLst/>
              <a:rect l="l" t="t" r="r" b="b"/>
              <a:pathLst>
                <a:path w="818" h="1529" extrusionOk="0">
                  <a:moveTo>
                    <a:pt x="666" y="1"/>
                  </a:moveTo>
                  <a:cubicBezTo>
                    <a:pt x="631" y="1"/>
                    <a:pt x="594" y="16"/>
                    <a:pt x="568" y="50"/>
                  </a:cubicBezTo>
                  <a:cubicBezTo>
                    <a:pt x="354" y="453"/>
                    <a:pt x="212" y="892"/>
                    <a:pt x="46" y="1331"/>
                  </a:cubicBezTo>
                  <a:cubicBezTo>
                    <a:pt x="1" y="1444"/>
                    <a:pt x="100" y="1529"/>
                    <a:pt x="197" y="1529"/>
                  </a:cubicBezTo>
                  <a:cubicBezTo>
                    <a:pt x="251" y="1529"/>
                    <a:pt x="305" y="1502"/>
                    <a:pt x="331" y="1437"/>
                  </a:cubicBezTo>
                  <a:cubicBezTo>
                    <a:pt x="485" y="1010"/>
                    <a:pt x="615" y="560"/>
                    <a:pt x="793" y="156"/>
                  </a:cubicBezTo>
                  <a:cubicBezTo>
                    <a:pt x="817" y="68"/>
                    <a:pt x="743" y="1"/>
                    <a:pt x="666"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2930;p72">
              <a:extLst>
                <a:ext uri="{FF2B5EF4-FFF2-40B4-BE49-F238E27FC236}">
                  <a16:creationId xmlns:a16="http://schemas.microsoft.com/office/drawing/2014/main" id="{603C23E8-C524-2040-A106-B9352B2A4775}"/>
                </a:ext>
              </a:extLst>
            </p:cNvPr>
            <p:cNvSpPr/>
            <p:nvPr/>
          </p:nvSpPr>
          <p:spPr>
            <a:xfrm>
              <a:off x="4610125" y="2942825"/>
              <a:ext cx="33225" cy="58025"/>
            </a:xfrm>
            <a:custGeom>
              <a:avLst/>
              <a:gdLst/>
              <a:ahLst/>
              <a:cxnLst/>
              <a:rect l="l" t="t" r="r" b="b"/>
              <a:pathLst>
                <a:path w="1329" h="2321" extrusionOk="0">
                  <a:moveTo>
                    <a:pt x="1156" y="1"/>
                  </a:moveTo>
                  <a:cubicBezTo>
                    <a:pt x="957" y="1"/>
                    <a:pt x="504" y="1448"/>
                    <a:pt x="392" y="1628"/>
                  </a:cubicBezTo>
                  <a:cubicBezTo>
                    <a:pt x="324" y="1819"/>
                    <a:pt x="0" y="2320"/>
                    <a:pt x="342" y="2320"/>
                  </a:cubicBezTo>
                  <a:cubicBezTo>
                    <a:pt x="361" y="2320"/>
                    <a:pt x="381" y="2319"/>
                    <a:pt x="404" y="2316"/>
                  </a:cubicBezTo>
                  <a:cubicBezTo>
                    <a:pt x="759" y="1829"/>
                    <a:pt x="866" y="1153"/>
                    <a:pt x="1080" y="596"/>
                  </a:cubicBezTo>
                  <a:cubicBezTo>
                    <a:pt x="1091" y="430"/>
                    <a:pt x="1329" y="133"/>
                    <a:pt x="1186" y="15"/>
                  </a:cubicBezTo>
                  <a:cubicBezTo>
                    <a:pt x="1177" y="5"/>
                    <a:pt x="1167" y="1"/>
                    <a:pt x="1156"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2931;p72">
              <a:extLst>
                <a:ext uri="{FF2B5EF4-FFF2-40B4-BE49-F238E27FC236}">
                  <a16:creationId xmlns:a16="http://schemas.microsoft.com/office/drawing/2014/main" id="{127B6831-19A4-D63F-FDD0-C748DBDFF006}"/>
                </a:ext>
              </a:extLst>
            </p:cNvPr>
            <p:cNvSpPr/>
            <p:nvPr/>
          </p:nvSpPr>
          <p:spPr>
            <a:xfrm>
              <a:off x="4636500" y="2957350"/>
              <a:ext cx="22875" cy="55600"/>
            </a:xfrm>
            <a:custGeom>
              <a:avLst/>
              <a:gdLst/>
              <a:ahLst/>
              <a:cxnLst/>
              <a:rect l="l" t="t" r="r" b="b"/>
              <a:pathLst>
                <a:path w="915" h="2224" extrusionOk="0">
                  <a:moveTo>
                    <a:pt x="625" y="0"/>
                  </a:moveTo>
                  <a:cubicBezTo>
                    <a:pt x="619" y="0"/>
                    <a:pt x="613" y="1"/>
                    <a:pt x="606" y="3"/>
                  </a:cubicBezTo>
                  <a:cubicBezTo>
                    <a:pt x="602" y="2"/>
                    <a:pt x="599" y="2"/>
                    <a:pt x="596" y="2"/>
                  </a:cubicBezTo>
                  <a:cubicBezTo>
                    <a:pt x="437" y="2"/>
                    <a:pt x="367" y="848"/>
                    <a:pt x="274" y="1011"/>
                  </a:cubicBezTo>
                  <a:cubicBezTo>
                    <a:pt x="202" y="1391"/>
                    <a:pt x="13" y="1758"/>
                    <a:pt x="1" y="2126"/>
                  </a:cubicBezTo>
                  <a:cubicBezTo>
                    <a:pt x="25" y="2191"/>
                    <a:pt x="87" y="2224"/>
                    <a:pt x="149" y="2224"/>
                  </a:cubicBezTo>
                  <a:cubicBezTo>
                    <a:pt x="211" y="2224"/>
                    <a:pt x="274" y="2191"/>
                    <a:pt x="297" y="2126"/>
                  </a:cubicBezTo>
                  <a:cubicBezTo>
                    <a:pt x="355" y="1917"/>
                    <a:pt x="914" y="0"/>
                    <a:pt x="625" y="0"/>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2932;p72">
              <a:extLst>
                <a:ext uri="{FF2B5EF4-FFF2-40B4-BE49-F238E27FC236}">
                  <a16:creationId xmlns:a16="http://schemas.microsoft.com/office/drawing/2014/main" id="{702A47A8-A9B5-4C67-B4A2-9A5CFD2C7EF4}"/>
                </a:ext>
              </a:extLst>
            </p:cNvPr>
            <p:cNvSpPr/>
            <p:nvPr/>
          </p:nvSpPr>
          <p:spPr>
            <a:xfrm>
              <a:off x="4666000" y="2970975"/>
              <a:ext cx="12025" cy="49075"/>
            </a:xfrm>
            <a:custGeom>
              <a:avLst/>
              <a:gdLst/>
              <a:ahLst/>
              <a:cxnLst/>
              <a:rect l="l" t="t" r="r" b="b"/>
              <a:pathLst>
                <a:path w="481" h="1963" extrusionOk="0">
                  <a:moveTo>
                    <a:pt x="272" y="1"/>
                  </a:moveTo>
                  <a:cubicBezTo>
                    <a:pt x="267" y="1"/>
                    <a:pt x="261" y="2"/>
                    <a:pt x="256" y="4"/>
                  </a:cubicBezTo>
                  <a:cubicBezTo>
                    <a:pt x="255" y="3"/>
                    <a:pt x="253" y="3"/>
                    <a:pt x="252" y="3"/>
                  </a:cubicBezTo>
                  <a:cubicBezTo>
                    <a:pt x="91" y="3"/>
                    <a:pt x="161" y="717"/>
                    <a:pt x="102" y="881"/>
                  </a:cubicBezTo>
                  <a:cubicBezTo>
                    <a:pt x="78" y="1201"/>
                    <a:pt x="54" y="1522"/>
                    <a:pt x="7" y="1854"/>
                  </a:cubicBezTo>
                  <a:cubicBezTo>
                    <a:pt x="1" y="1923"/>
                    <a:pt x="55" y="1962"/>
                    <a:pt x="110" y="1962"/>
                  </a:cubicBezTo>
                  <a:cubicBezTo>
                    <a:pt x="159" y="1962"/>
                    <a:pt x="209" y="1932"/>
                    <a:pt x="220" y="1866"/>
                  </a:cubicBezTo>
                  <a:cubicBezTo>
                    <a:pt x="220" y="1669"/>
                    <a:pt x="481" y="1"/>
                    <a:pt x="272"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2933;p72">
              <a:extLst>
                <a:ext uri="{FF2B5EF4-FFF2-40B4-BE49-F238E27FC236}">
                  <a16:creationId xmlns:a16="http://schemas.microsoft.com/office/drawing/2014/main" id="{BFD721F4-466D-8B3B-0E30-CC55FAE0E568}"/>
                </a:ext>
              </a:extLst>
            </p:cNvPr>
            <p:cNvSpPr/>
            <p:nvPr/>
          </p:nvSpPr>
          <p:spPr>
            <a:xfrm>
              <a:off x="4694025" y="2980425"/>
              <a:ext cx="9250" cy="37250"/>
            </a:xfrm>
            <a:custGeom>
              <a:avLst/>
              <a:gdLst/>
              <a:ahLst/>
              <a:cxnLst/>
              <a:rect l="l" t="t" r="r" b="b"/>
              <a:pathLst>
                <a:path w="370" h="1490" extrusionOk="0">
                  <a:moveTo>
                    <a:pt x="158" y="0"/>
                  </a:moveTo>
                  <a:cubicBezTo>
                    <a:pt x="134" y="0"/>
                    <a:pt x="106" y="16"/>
                    <a:pt x="72" y="53"/>
                  </a:cubicBezTo>
                  <a:cubicBezTo>
                    <a:pt x="36" y="491"/>
                    <a:pt x="72" y="942"/>
                    <a:pt x="13" y="1381"/>
                  </a:cubicBezTo>
                  <a:cubicBezTo>
                    <a:pt x="0" y="1450"/>
                    <a:pt x="55" y="1490"/>
                    <a:pt x="112" y="1490"/>
                  </a:cubicBezTo>
                  <a:cubicBezTo>
                    <a:pt x="162" y="1490"/>
                    <a:pt x="215" y="1459"/>
                    <a:pt x="226" y="1393"/>
                  </a:cubicBezTo>
                  <a:cubicBezTo>
                    <a:pt x="226" y="1276"/>
                    <a:pt x="370" y="0"/>
                    <a:pt x="158" y="0"/>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2934;p72">
              <a:extLst>
                <a:ext uri="{FF2B5EF4-FFF2-40B4-BE49-F238E27FC236}">
                  <a16:creationId xmlns:a16="http://schemas.microsoft.com/office/drawing/2014/main" id="{80392F82-1636-BED5-F397-283F3E97C9D7}"/>
                </a:ext>
              </a:extLst>
            </p:cNvPr>
            <p:cNvSpPr/>
            <p:nvPr/>
          </p:nvSpPr>
          <p:spPr>
            <a:xfrm>
              <a:off x="4457425" y="2919400"/>
              <a:ext cx="151750" cy="426175"/>
            </a:xfrm>
            <a:custGeom>
              <a:avLst/>
              <a:gdLst/>
              <a:ahLst/>
              <a:cxnLst/>
              <a:rect l="l" t="t" r="r" b="b"/>
              <a:pathLst>
                <a:path w="6070" h="17047" extrusionOk="0">
                  <a:moveTo>
                    <a:pt x="5996" y="0"/>
                  </a:moveTo>
                  <a:cubicBezTo>
                    <a:pt x="5982" y="0"/>
                    <a:pt x="5967" y="5"/>
                    <a:pt x="5954" y="15"/>
                  </a:cubicBezTo>
                  <a:cubicBezTo>
                    <a:pt x="5812" y="145"/>
                    <a:pt x="5764" y="347"/>
                    <a:pt x="5681" y="525"/>
                  </a:cubicBezTo>
                  <a:cubicBezTo>
                    <a:pt x="5598" y="691"/>
                    <a:pt x="5539" y="869"/>
                    <a:pt x="5468" y="1047"/>
                  </a:cubicBezTo>
                  <a:cubicBezTo>
                    <a:pt x="4993" y="2422"/>
                    <a:pt x="4472" y="3774"/>
                    <a:pt x="3950" y="5127"/>
                  </a:cubicBezTo>
                  <a:cubicBezTo>
                    <a:pt x="3701" y="5814"/>
                    <a:pt x="3392" y="6490"/>
                    <a:pt x="3108" y="7178"/>
                  </a:cubicBezTo>
                  <a:cubicBezTo>
                    <a:pt x="2681" y="8210"/>
                    <a:pt x="2277" y="9254"/>
                    <a:pt x="1886" y="10286"/>
                  </a:cubicBezTo>
                  <a:cubicBezTo>
                    <a:pt x="1269" y="11923"/>
                    <a:pt x="593" y="13536"/>
                    <a:pt x="190" y="15243"/>
                  </a:cubicBezTo>
                  <a:cubicBezTo>
                    <a:pt x="107" y="15599"/>
                    <a:pt x="48" y="15967"/>
                    <a:pt x="24" y="16335"/>
                  </a:cubicBezTo>
                  <a:cubicBezTo>
                    <a:pt x="12" y="16513"/>
                    <a:pt x="12" y="16690"/>
                    <a:pt x="0" y="16857"/>
                  </a:cubicBezTo>
                  <a:cubicBezTo>
                    <a:pt x="0" y="16963"/>
                    <a:pt x="95" y="17046"/>
                    <a:pt x="202" y="17046"/>
                  </a:cubicBezTo>
                  <a:cubicBezTo>
                    <a:pt x="309" y="17046"/>
                    <a:pt x="392" y="16940"/>
                    <a:pt x="380" y="16821"/>
                  </a:cubicBezTo>
                  <a:cubicBezTo>
                    <a:pt x="392" y="16643"/>
                    <a:pt x="415" y="16465"/>
                    <a:pt x="451" y="16287"/>
                  </a:cubicBezTo>
                  <a:cubicBezTo>
                    <a:pt x="522" y="15825"/>
                    <a:pt x="629" y="15350"/>
                    <a:pt x="771" y="14900"/>
                  </a:cubicBezTo>
                  <a:cubicBezTo>
                    <a:pt x="1210" y="13500"/>
                    <a:pt x="1732" y="12136"/>
                    <a:pt x="2230" y="10760"/>
                  </a:cubicBezTo>
                  <a:cubicBezTo>
                    <a:pt x="2609" y="9728"/>
                    <a:pt x="2965" y="8697"/>
                    <a:pt x="3369" y="7677"/>
                  </a:cubicBezTo>
                  <a:cubicBezTo>
                    <a:pt x="3570" y="7167"/>
                    <a:pt x="3772" y="6668"/>
                    <a:pt x="3985" y="6170"/>
                  </a:cubicBezTo>
                  <a:cubicBezTo>
                    <a:pt x="4199" y="5648"/>
                    <a:pt x="4377" y="5115"/>
                    <a:pt x="4578" y="4581"/>
                  </a:cubicBezTo>
                  <a:cubicBezTo>
                    <a:pt x="4982" y="3502"/>
                    <a:pt x="5373" y="2410"/>
                    <a:pt x="5693" y="1307"/>
                  </a:cubicBezTo>
                  <a:cubicBezTo>
                    <a:pt x="5776" y="1023"/>
                    <a:pt x="5859" y="774"/>
                    <a:pt x="5942" y="501"/>
                  </a:cubicBezTo>
                  <a:cubicBezTo>
                    <a:pt x="5990" y="359"/>
                    <a:pt x="6037" y="216"/>
                    <a:pt x="6061" y="74"/>
                  </a:cubicBezTo>
                  <a:cubicBezTo>
                    <a:pt x="6069" y="31"/>
                    <a:pt x="6034" y="0"/>
                    <a:pt x="5996" y="0"/>
                  </a:cubicBezTo>
                  <a:close/>
                </a:path>
              </a:pathLst>
            </a:custGeom>
            <a:solidFill>
              <a:srgbClr val="2668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2935;p72">
              <a:extLst>
                <a:ext uri="{FF2B5EF4-FFF2-40B4-BE49-F238E27FC236}">
                  <a16:creationId xmlns:a16="http://schemas.microsoft.com/office/drawing/2014/main" id="{57B7390C-B5E5-5AD7-0346-C903569AD937}"/>
                </a:ext>
              </a:extLst>
            </p:cNvPr>
            <p:cNvSpPr/>
            <p:nvPr/>
          </p:nvSpPr>
          <p:spPr>
            <a:xfrm>
              <a:off x="4694000" y="2980425"/>
              <a:ext cx="9275" cy="37225"/>
            </a:xfrm>
            <a:custGeom>
              <a:avLst/>
              <a:gdLst/>
              <a:ahLst/>
              <a:cxnLst/>
              <a:rect l="l" t="t" r="r" b="b"/>
              <a:pathLst>
                <a:path w="371" h="1489" extrusionOk="0">
                  <a:moveTo>
                    <a:pt x="159" y="0"/>
                  </a:moveTo>
                  <a:cubicBezTo>
                    <a:pt x="135" y="0"/>
                    <a:pt x="107" y="16"/>
                    <a:pt x="73" y="53"/>
                  </a:cubicBezTo>
                  <a:cubicBezTo>
                    <a:pt x="37" y="491"/>
                    <a:pt x="73" y="942"/>
                    <a:pt x="14" y="1369"/>
                  </a:cubicBezTo>
                  <a:cubicBezTo>
                    <a:pt x="1" y="1446"/>
                    <a:pt x="57" y="1488"/>
                    <a:pt x="116" y="1488"/>
                  </a:cubicBezTo>
                  <a:cubicBezTo>
                    <a:pt x="165" y="1488"/>
                    <a:pt x="216" y="1458"/>
                    <a:pt x="227" y="1393"/>
                  </a:cubicBezTo>
                  <a:cubicBezTo>
                    <a:pt x="227" y="1276"/>
                    <a:pt x="371" y="0"/>
                    <a:pt x="159" y="0"/>
                  </a:cubicBezTo>
                  <a:close/>
                </a:path>
              </a:pathLst>
            </a:custGeom>
            <a:solidFill>
              <a:srgbClr val="2668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2936;p72">
              <a:extLst>
                <a:ext uri="{FF2B5EF4-FFF2-40B4-BE49-F238E27FC236}">
                  <a16:creationId xmlns:a16="http://schemas.microsoft.com/office/drawing/2014/main" id="{484D807D-CC93-1415-7BA6-265A378B7F2F}"/>
                </a:ext>
              </a:extLst>
            </p:cNvPr>
            <p:cNvSpPr/>
            <p:nvPr/>
          </p:nvSpPr>
          <p:spPr>
            <a:xfrm>
              <a:off x="4666000" y="2970975"/>
              <a:ext cx="12025" cy="49075"/>
            </a:xfrm>
            <a:custGeom>
              <a:avLst/>
              <a:gdLst/>
              <a:ahLst/>
              <a:cxnLst/>
              <a:rect l="l" t="t" r="r" b="b"/>
              <a:pathLst>
                <a:path w="481" h="1963" extrusionOk="0">
                  <a:moveTo>
                    <a:pt x="272" y="1"/>
                  </a:moveTo>
                  <a:cubicBezTo>
                    <a:pt x="267" y="1"/>
                    <a:pt x="261" y="2"/>
                    <a:pt x="256" y="4"/>
                  </a:cubicBezTo>
                  <a:cubicBezTo>
                    <a:pt x="255" y="3"/>
                    <a:pt x="253" y="3"/>
                    <a:pt x="252" y="3"/>
                  </a:cubicBezTo>
                  <a:cubicBezTo>
                    <a:pt x="91" y="3"/>
                    <a:pt x="161" y="717"/>
                    <a:pt x="102" y="881"/>
                  </a:cubicBezTo>
                  <a:cubicBezTo>
                    <a:pt x="78" y="1201"/>
                    <a:pt x="54" y="1522"/>
                    <a:pt x="7" y="1854"/>
                  </a:cubicBezTo>
                  <a:cubicBezTo>
                    <a:pt x="1" y="1923"/>
                    <a:pt x="55" y="1962"/>
                    <a:pt x="110" y="1962"/>
                  </a:cubicBezTo>
                  <a:cubicBezTo>
                    <a:pt x="159" y="1962"/>
                    <a:pt x="209" y="1932"/>
                    <a:pt x="220" y="1866"/>
                  </a:cubicBezTo>
                  <a:cubicBezTo>
                    <a:pt x="209" y="1669"/>
                    <a:pt x="480" y="1"/>
                    <a:pt x="272" y="1"/>
                  </a:cubicBezTo>
                  <a:close/>
                </a:path>
              </a:pathLst>
            </a:custGeom>
            <a:solidFill>
              <a:srgbClr val="2668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2937;p72">
              <a:extLst>
                <a:ext uri="{FF2B5EF4-FFF2-40B4-BE49-F238E27FC236}">
                  <a16:creationId xmlns:a16="http://schemas.microsoft.com/office/drawing/2014/main" id="{3A213220-CA4B-F842-9F4B-44A1D4F53564}"/>
                </a:ext>
              </a:extLst>
            </p:cNvPr>
            <p:cNvSpPr/>
            <p:nvPr/>
          </p:nvSpPr>
          <p:spPr>
            <a:xfrm>
              <a:off x="4636500" y="2957350"/>
              <a:ext cx="22875" cy="55600"/>
            </a:xfrm>
            <a:custGeom>
              <a:avLst/>
              <a:gdLst/>
              <a:ahLst/>
              <a:cxnLst/>
              <a:rect l="l" t="t" r="r" b="b"/>
              <a:pathLst>
                <a:path w="915" h="2224" extrusionOk="0">
                  <a:moveTo>
                    <a:pt x="625" y="0"/>
                  </a:moveTo>
                  <a:cubicBezTo>
                    <a:pt x="619" y="0"/>
                    <a:pt x="613" y="1"/>
                    <a:pt x="606" y="3"/>
                  </a:cubicBezTo>
                  <a:cubicBezTo>
                    <a:pt x="602" y="2"/>
                    <a:pt x="599" y="2"/>
                    <a:pt x="596" y="2"/>
                  </a:cubicBezTo>
                  <a:cubicBezTo>
                    <a:pt x="437" y="2"/>
                    <a:pt x="367" y="848"/>
                    <a:pt x="274" y="1011"/>
                  </a:cubicBezTo>
                  <a:cubicBezTo>
                    <a:pt x="202" y="1391"/>
                    <a:pt x="13" y="1758"/>
                    <a:pt x="1" y="2126"/>
                  </a:cubicBezTo>
                  <a:cubicBezTo>
                    <a:pt x="25" y="2191"/>
                    <a:pt x="87" y="2224"/>
                    <a:pt x="149" y="2224"/>
                  </a:cubicBezTo>
                  <a:cubicBezTo>
                    <a:pt x="211" y="2224"/>
                    <a:pt x="274" y="2191"/>
                    <a:pt x="297" y="2126"/>
                  </a:cubicBezTo>
                  <a:cubicBezTo>
                    <a:pt x="355" y="1917"/>
                    <a:pt x="914" y="0"/>
                    <a:pt x="625" y="0"/>
                  </a:cubicBezTo>
                  <a:close/>
                </a:path>
              </a:pathLst>
            </a:custGeom>
            <a:solidFill>
              <a:srgbClr val="2668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2938;p72">
              <a:extLst>
                <a:ext uri="{FF2B5EF4-FFF2-40B4-BE49-F238E27FC236}">
                  <a16:creationId xmlns:a16="http://schemas.microsoft.com/office/drawing/2014/main" id="{770BA781-0691-2587-C1EC-B50260AD67C3}"/>
                </a:ext>
              </a:extLst>
            </p:cNvPr>
            <p:cNvSpPr/>
            <p:nvPr/>
          </p:nvSpPr>
          <p:spPr>
            <a:xfrm>
              <a:off x="4610125" y="2942825"/>
              <a:ext cx="33225" cy="58025"/>
            </a:xfrm>
            <a:custGeom>
              <a:avLst/>
              <a:gdLst/>
              <a:ahLst/>
              <a:cxnLst/>
              <a:rect l="l" t="t" r="r" b="b"/>
              <a:pathLst>
                <a:path w="1329" h="2321" extrusionOk="0">
                  <a:moveTo>
                    <a:pt x="1156" y="1"/>
                  </a:moveTo>
                  <a:cubicBezTo>
                    <a:pt x="957" y="1"/>
                    <a:pt x="504" y="1448"/>
                    <a:pt x="392" y="1628"/>
                  </a:cubicBezTo>
                  <a:cubicBezTo>
                    <a:pt x="324" y="1819"/>
                    <a:pt x="0" y="2320"/>
                    <a:pt x="342" y="2320"/>
                  </a:cubicBezTo>
                  <a:cubicBezTo>
                    <a:pt x="361" y="2320"/>
                    <a:pt x="381" y="2319"/>
                    <a:pt x="404" y="2316"/>
                  </a:cubicBezTo>
                  <a:cubicBezTo>
                    <a:pt x="759" y="1829"/>
                    <a:pt x="866" y="1153"/>
                    <a:pt x="1080" y="596"/>
                  </a:cubicBezTo>
                  <a:cubicBezTo>
                    <a:pt x="1091" y="430"/>
                    <a:pt x="1329" y="133"/>
                    <a:pt x="1186" y="15"/>
                  </a:cubicBezTo>
                  <a:cubicBezTo>
                    <a:pt x="1177" y="5"/>
                    <a:pt x="1167" y="1"/>
                    <a:pt x="1156" y="1"/>
                  </a:cubicBezTo>
                  <a:close/>
                </a:path>
              </a:pathLst>
            </a:custGeom>
            <a:solidFill>
              <a:srgbClr val="2668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2939;p72">
              <a:extLst>
                <a:ext uri="{FF2B5EF4-FFF2-40B4-BE49-F238E27FC236}">
                  <a16:creationId xmlns:a16="http://schemas.microsoft.com/office/drawing/2014/main" id="{046D27D0-E4E3-74E1-7304-27E682FF4D6C}"/>
                </a:ext>
              </a:extLst>
            </p:cNvPr>
            <p:cNvSpPr/>
            <p:nvPr/>
          </p:nvSpPr>
          <p:spPr>
            <a:xfrm>
              <a:off x="4605425" y="2933350"/>
              <a:ext cx="20450" cy="38225"/>
            </a:xfrm>
            <a:custGeom>
              <a:avLst/>
              <a:gdLst/>
              <a:ahLst/>
              <a:cxnLst/>
              <a:rect l="l" t="t" r="r" b="b"/>
              <a:pathLst>
                <a:path w="818" h="1529" extrusionOk="0">
                  <a:moveTo>
                    <a:pt x="666" y="1"/>
                  </a:moveTo>
                  <a:cubicBezTo>
                    <a:pt x="631" y="1"/>
                    <a:pt x="594" y="16"/>
                    <a:pt x="568" y="50"/>
                  </a:cubicBezTo>
                  <a:cubicBezTo>
                    <a:pt x="354" y="453"/>
                    <a:pt x="212" y="892"/>
                    <a:pt x="46" y="1331"/>
                  </a:cubicBezTo>
                  <a:cubicBezTo>
                    <a:pt x="1" y="1444"/>
                    <a:pt x="100" y="1529"/>
                    <a:pt x="197" y="1529"/>
                  </a:cubicBezTo>
                  <a:cubicBezTo>
                    <a:pt x="251" y="1529"/>
                    <a:pt x="305" y="1502"/>
                    <a:pt x="331" y="1437"/>
                  </a:cubicBezTo>
                  <a:cubicBezTo>
                    <a:pt x="485" y="1010"/>
                    <a:pt x="615" y="560"/>
                    <a:pt x="793" y="156"/>
                  </a:cubicBezTo>
                  <a:cubicBezTo>
                    <a:pt x="817" y="68"/>
                    <a:pt x="743" y="1"/>
                    <a:pt x="666" y="1"/>
                  </a:cubicBezTo>
                  <a:close/>
                </a:path>
              </a:pathLst>
            </a:custGeom>
            <a:solidFill>
              <a:srgbClr val="2668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2940;p72">
              <a:extLst>
                <a:ext uri="{FF2B5EF4-FFF2-40B4-BE49-F238E27FC236}">
                  <a16:creationId xmlns:a16="http://schemas.microsoft.com/office/drawing/2014/main" id="{D277337D-71FB-79E5-2CDD-B54AD7E5FAF7}"/>
                </a:ext>
              </a:extLst>
            </p:cNvPr>
            <p:cNvSpPr/>
            <p:nvPr/>
          </p:nvSpPr>
          <p:spPr>
            <a:xfrm>
              <a:off x="4450600" y="3314075"/>
              <a:ext cx="70900" cy="134675"/>
            </a:xfrm>
            <a:custGeom>
              <a:avLst/>
              <a:gdLst/>
              <a:ahLst/>
              <a:cxnLst/>
              <a:rect l="l" t="t" r="r" b="b"/>
              <a:pathLst>
                <a:path w="2836" h="5387" extrusionOk="0">
                  <a:moveTo>
                    <a:pt x="485" y="0"/>
                  </a:moveTo>
                  <a:cubicBezTo>
                    <a:pt x="411" y="0"/>
                    <a:pt x="343" y="46"/>
                    <a:pt x="332" y="121"/>
                  </a:cubicBezTo>
                  <a:cubicBezTo>
                    <a:pt x="48" y="1141"/>
                    <a:pt x="0" y="2220"/>
                    <a:pt x="427" y="3204"/>
                  </a:cubicBezTo>
                  <a:cubicBezTo>
                    <a:pt x="807" y="4153"/>
                    <a:pt x="1566" y="5161"/>
                    <a:pt x="2598" y="5387"/>
                  </a:cubicBezTo>
                  <a:cubicBezTo>
                    <a:pt x="2835" y="5268"/>
                    <a:pt x="2610" y="5102"/>
                    <a:pt x="2456" y="5055"/>
                  </a:cubicBezTo>
                  <a:cubicBezTo>
                    <a:pt x="819" y="4213"/>
                    <a:pt x="226" y="2101"/>
                    <a:pt x="582" y="393"/>
                  </a:cubicBezTo>
                  <a:cubicBezTo>
                    <a:pt x="605" y="263"/>
                    <a:pt x="688" y="61"/>
                    <a:pt x="510" y="2"/>
                  </a:cubicBezTo>
                  <a:cubicBezTo>
                    <a:pt x="502" y="1"/>
                    <a:pt x="493" y="0"/>
                    <a:pt x="485" y="0"/>
                  </a:cubicBezTo>
                  <a:close/>
                </a:path>
              </a:pathLst>
            </a:custGeom>
            <a:solidFill>
              <a:srgbClr val="2668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2941;p72">
              <a:extLst>
                <a:ext uri="{FF2B5EF4-FFF2-40B4-BE49-F238E27FC236}">
                  <a16:creationId xmlns:a16="http://schemas.microsoft.com/office/drawing/2014/main" id="{65BB1D64-245E-49BA-83FB-B47227440EBD}"/>
                </a:ext>
              </a:extLst>
            </p:cNvPr>
            <p:cNvSpPr/>
            <p:nvPr/>
          </p:nvSpPr>
          <p:spPr>
            <a:xfrm>
              <a:off x="4462750" y="2866875"/>
              <a:ext cx="258000" cy="586650"/>
            </a:xfrm>
            <a:custGeom>
              <a:avLst/>
              <a:gdLst/>
              <a:ahLst/>
              <a:cxnLst/>
              <a:rect l="l" t="t" r="r" b="b"/>
              <a:pathLst>
                <a:path w="10320" h="23466" extrusionOk="0">
                  <a:moveTo>
                    <a:pt x="6373" y="2660"/>
                  </a:moveTo>
                  <a:cubicBezTo>
                    <a:pt x="6450" y="2660"/>
                    <a:pt x="6524" y="2727"/>
                    <a:pt x="6500" y="2815"/>
                  </a:cubicBezTo>
                  <a:cubicBezTo>
                    <a:pt x="6322" y="3219"/>
                    <a:pt x="6192" y="3669"/>
                    <a:pt x="6038" y="4096"/>
                  </a:cubicBezTo>
                  <a:cubicBezTo>
                    <a:pt x="6012" y="4161"/>
                    <a:pt x="5958" y="4188"/>
                    <a:pt x="5904" y="4188"/>
                  </a:cubicBezTo>
                  <a:cubicBezTo>
                    <a:pt x="5807" y="4188"/>
                    <a:pt x="5708" y="4103"/>
                    <a:pt x="5753" y="3990"/>
                  </a:cubicBezTo>
                  <a:cubicBezTo>
                    <a:pt x="5919" y="3551"/>
                    <a:pt x="6061" y="3112"/>
                    <a:pt x="6275" y="2709"/>
                  </a:cubicBezTo>
                  <a:cubicBezTo>
                    <a:pt x="6301" y="2675"/>
                    <a:pt x="6338" y="2660"/>
                    <a:pt x="6373" y="2660"/>
                  </a:cubicBezTo>
                  <a:close/>
                  <a:moveTo>
                    <a:pt x="7051" y="3039"/>
                  </a:moveTo>
                  <a:cubicBezTo>
                    <a:pt x="7062" y="3039"/>
                    <a:pt x="7072" y="3043"/>
                    <a:pt x="7081" y="3053"/>
                  </a:cubicBezTo>
                  <a:cubicBezTo>
                    <a:pt x="7224" y="3171"/>
                    <a:pt x="6986" y="3468"/>
                    <a:pt x="6975" y="3634"/>
                  </a:cubicBezTo>
                  <a:cubicBezTo>
                    <a:pt x="6761" y="4191"/>
                    <a:pt x="6654" y="4867"/>
                    <a:pt x="6299" y="5354"/>
                  </a:cubicBezTo>
                  <a:cubicBezTo>
                    <a:pt x="6276" y="5357"/>
                    <a:pt x="6256" y="5358"/>
                    <a:pt x="6237" y="5358"/>
                  </a:cubicBezTo>
                  <a:cubicBezTo>
                    <a:pt x="5895" y="5358"/>
                    <a:pt x="6219" y="4857"/>
                    <a:pt x="6287" y="4666"/>
                  </a:cubicBezTo>
                  <a:cubicBezTo>
                    <a:pt x="6399" y="4486"/>
                    <a:pt x="6852" y="3039"/>
                    <a:pt x="7051" y="3039"/>
                  </a:cubicBezTo>
                  <a:close/>
                  <a:moveTo>
                    <a:pt x="7575" y="3619"/>
                  </a:moveTo>
                  <a:cubicBezTo>
                    <a:pt x="7864" y="3619"/>
                    <a:pt x="7305" y="5536"/>
                    <a:pt x="7247" y="5745"/>
                  </a:cubicBezTo>
                  <a:cubicBezTo>
                    <a:pt x="7224" y="5810"/>
                    <a:pt x="7161" y="5843"/>
                    <a:pt x="7099" y="5843"/>
                  </a:cubicBezTo>
                  <a:cubicBezTo>
                    <a:pt x="7037" y="5843"/>
                    <a:pt x="6975" y="5810"/>
                    <a:pt x="6951" y="5745"/>
                  </a:cubicBezTo>
                  <a:cubicBezTo>
                    <a:pt x="6963" y="5377"/>
                    <a:pt x="7152" y="5010"/>
                    <a:pt x="7224" y="4630"/>
                  </a:cubicBezTo>
                  <a:cubicBezTo>
                    <a:pt x="7316" y="4468"/>
                    <a:pt x="7386" y="3620"/>
                    <a:pt x="7543" y="3620"/>
                  </a:cubicBezTo>
                  <a:cubicBezTo>
                    <a:pt x="7547" y="3620"/>
                    <a:pt x="7551" y="3621"/>
                    <a:pt x="7556" y="3622"/>
                  </a:cubicBezTo>
                  <a:cubicBezTo>
                    <a:pt x="7563" y="3620"/>
                    <a:pt x="7569" y="3619"/>
                    <a:pt x="7575" y="3619"/>
                  </a:cubicBezTo>
                  <a:close/>
                  <a:moveTo>
                    <a:pt x="9409" y="4542"/>
                  </a:moveTo>
                  <a:cubicBezTo>
                    <a:pt x="9621" y="4542"/>
                    <a:pt x="9477" y="5818"/>
                    <a:pt x="9477" y="5935"/>
                  </a:cubicBezTo>
                  <a:cubicBezTo>
                    <a:pt x="9466" y="6000"/>
                    <a:pt x="9415" y="6030"/>
                    <a:pt x="9366" y="6030"/>
                  </a:cubicBezTo>
                  <a:cubicBezTo>
                    <a:pt x="9307" y="6030"/>
                    <a:pt x="9251" y="5988"/>
                    <a:pt x="9264" y="5911"/>
                  </a:cubicBezTo>
                  <a:cubicBezTo>
                    <a:pt x="9323" y="5484"/>
                    <a:pt x="9287" y="5033"/>
                    <a:pt x="9323" y="4595"/>
                  </a:cubicBezTo>
                  <a:cubicBezTo>
                    <a:pt x="9357" y="4558"/>
                    <a:pt x="9385" y="4542"/>
                    <a:pt x="9409" y="4542"/>
                  </a:cubicBezTo>
                  <a:close/>
                  <a:moveTo>
                    <a:pt x="8402" y="4165"/>
                  </a:moveTo>
                  <a:cubicBezTo>
                    <a:pt x="8611" y="4165"/>
                    <a:pt x="8350" y="5833"/>
                    <a:pt x="8350" y="6030"/>
                  </a:cubicBezTo>
                  <a:cubicBezTo>
                    <a:pt x="8339" y="6096"/>
                    <a:pt x="8289" y="6126"/>
                    <a:pt x="8240" y="6126"/>
                  </a:cubicBezTo>
                  <a:cubicBezTo>
                    <a:pt x="8185" y="6126"/>
                    <a:pt x="8131" y="6087"/>
                    <a:pt x="8137" y="6018"/>
                  </a:cubicBezTo>
                  <a:cubicBezTo>
                    <a:pt x="8184" y="5686"/>
                    <a:pt x="8208" y="5365"/>
                    <a:pt x="8232" y="5045"/>
                  </a:cubicBezTo>
                  <a:cubicBezTo>
                    <a:pt x="8291" y="4881"/>
                    <a:pt x="8221" y="4167"/>
                    <a:pt x="8382" y="4167"/>
                  </a:cubicBezTo>
                  <a:cubicBezTo>
                    <a:pt x="8383" y="4167"/>
                    <a:pt x="8385" y="4167"/>
                    <a:pt x="8386" y="4168"/>
                  </a:cubicBezTo>
                  <a:cubicBezTo>
                    <a:pt x="8391" y="4166"/>
                    <a:pt x="8397" y="4165"/>
                    <a:pt x="8402" y="4165"/>
                  </a:cubicBezTo>
                  <a:close/>
                  <a:moveTo>
                    <a:pt x="7673" y="1"/>
                  </a:moveTo>
                  <a:cubicBezTo>
                    <a:pt x="7560" y="1"/>
                    <a:pt x="7446" y="13"/>
                    <a:pt x="7330" y="40"/>
                  </a:cubicBezTo>
                  <a:cubicBezTo>
                    <a:pt x="6429" y="372"/>
                    <a:pt x="6038" y="1285"/>
                    <a:pt x="5706" y="2151"/>
                  </a:cubicBezTo>
                  <a:cubicBezTo>
                    <a:pt x="5717" y="2139"/>
                    <a:pt x="5729" y="2128"/>
                    <a:pt x="5741" y="2116"/>
                  </a:cubicBezTo>
                  <a:cubicBezTo>
                    <a:pt x="5754" y="2106"/>
                    <a:pt x="5769" y="2101"/>
                    <a:pt x="5783" y="2101"/>
                  </a:cubicBezTo>
                  <a:cubicBezTo>
                    <a:pt x="5821" y="2101"/>
                    <a:pt x="5856" y="2132"/>
                    <a:pt x="5848" y="2175"/>
                  </a:cubicBezTo>
                  <a:cubicBezTo>
                    <a:pt x="5824" y="2317"/>
                    <a:pt x="5777" y="2460"/>
                    <a:pt x="5729" y="2602"/>
                  </a:cubicBezTo>
                  <a:cubicBezTo>
                    <a:pt x="5646" y="2875"/>
                    <a:pt x="5563" y="3124"/>
                    <a:pt x="5480" y="3408"/>
                  </a:cubicBezTo>
                  <a:cubicBezTo>
                    <a:pt x="5160" y="4511"/>
                    <a:pt x="4769" y="5603"/>
                    <a:pt x="4365" y="6682"/>
                  </a:cubicBezTo>
                  <a:cubicBezTo>
                    <a:pt x="4164" y="7216"/>
                    <a:pt x="3986" y="7749"/>
                    <a:pt x="3772" y="8271"/>
                  </a:cubicBezTo>
                  <a:cubicBezTo>
                    <a:pt x="3559" y="8769"/>
                    <a:pt x="3357" y="9268"/>
                    <a:pt x="3156" y="9778"/>
                  </a:cubicBezTo>
                  <a:cubicBezTo>
                    <a:pt x="2752" y="10798"/>
                    <a:pt x="2396" y="11829"/>
                    <a:pt x="2017" y="12861"/>
                  </a:cubicBezTo>
                  <a:cubicBezTo>
                    <a:pt x="1519" y="14237"/>
                    <a:pt x="997" y="15601"/>
                    <a:pt x="558" y="17001"/>
                  </a:cubicBezTo>
                  <a:cubicBezTo>
                    <a:pt x="416" y="17451"/>
                    <a:pt x="309" y="17926"/>
                    <a:pt x="238" y="18388"/>
                  </a:cubicBezTo>
                  <a:cubicBezTo>
                    <a:pt x="202" y="18566"/>
                    <a:pt x="179" y="18744"/>
                    <a:pt x="167" y="18922"/>
                  </a:cubicBezTo>
                  <a:cubicBezTo>
                    <a:pt x="179" y="19029"/>
                    <a:pt x="107" y="19124"/>
                    <a:pt x="13" y="19147"/>
                  </a:cubicBezTo>
                  <a:cubicBezTo>
                    <a:pt x="13" y="19290"/>
                    <a:pt x="1" y="19420"/>
                    <a:pt x="13" y="19562"/>
                  </a:cubicBezTo>
                  <a:cubicBezTo>
                    <a:pt x="84" y="20938"/>
                    <a:pt x="724" y="22314"/>
                    <a:pt x="1970" y="22943"/>
                  </a:cubicBezTo>
                  <a:cubicBezTo>
                    <a:pt x="2112" y="22990"/>
                    <a:pt x="2337" y="23144"/>
                    <a:pt x="2147" y="23263"/>
                  </a:cubicBezTo>
                  <a:cubicBezTo>
                    <a:pt x="2447" y="23385"/>
                    <a:pt x="2768" y="23466"/>
                    <a:pt x="3110" y="23466"/>
                  </a:cubicBezTo>
                  <a:cubicBezTo>
                    <a:pt x="3133" y="23466"/>
                    <a:pt x="3156" y="23465"/>
                    <a:pt x="3179" y="23464"/>
                  </a:cubicBezTo>
                  <a:cubicBezTo>
                    <a:pt x="5504" y="23121"/>
                    <a:pt x="6299" y="20464"/>
                    <a:pt x="7105" y="18602"/>
                  </a:cubicBezTo>
                  <a:cubicBezTo>
                    <a:pt x="7734" y="17190"/>
                    <a:pt x="8244" y="15731"/>
                    <a:pt x="8623" y="14249"/>
                  </a:cubicBezTo>
                  <a:cubicBezTo>
                    <a:pt x="9335" y="11462"/>
                    <a:pt x="10118" y="8675"/>
                    <a:pt x="10260" y="5792"/>
                  </a:cubicBezTo>
                  <a:cubicBezTo>
                    <a:pt x="10319" y="4772"/>
                    <a:pt x="10319" y="3741"/>
                    <a:pt x="10153" y="2732"/>
                  </a:cubicBezTo>
                  <a:cubicBezTo>
                    <a:pt x="10094" y="2436"/>
                    <a:pt x="10023" y="2139"/>
                    <a:pt x="9928" y="1855"/>
                  </a:cubicBezTo>
                  <a:cubicBezTo>
                    <a:pt x="9880" y="1748"/>
                    <a:pt x="9892" y="1570"/>
                    <a:pt x="9750" y="1535"/>
                  </a:cubicBezTo>
                  <a:cubicBezTo>
                    <a:pt x="9361" y="777"/>
                    <a:pt x="8561" y="1"/>
                    <a:pt x="7673" y="1"/>
                  </a:cubicBezTo>
                  <a:close/>
                </a:path>
              </a:pathLst>
            </a:custGeom>
            <a:solidFill>
              <a:srgbClr val="009E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2942;p72">
              <a:extLst>
                <a:ext uri="{FF2B5EF4-FFF2-40B4-BE49-F238E27FC236}">
                  <a16:creationId xmlns:a16="http://schemas.microsoft.com/office/drawing/2014/main" id="{3169C5E8-1FDA-152D-841A-00A6BA70CA70}"/>
                </a:ext>
              </a:extLst>
            </p:cNvPr>
            <p:cNvSpPr/>
            <p:nvPr/>
          </p:nvSpPr>
          <p:spPr>
            <a:xfrm>
              <a:off x="4621450" y="2921225"/>
              <a:ext cx="104925" cy="443200"/>
            </a:xfrm>
            <a:custGeom>
              <a:avLst/>
              <a:gdLst/>
              <a:ahLst/>
              <a:cxnLst/>
              <a:rect l="l" t="t" r="r" b="b"/>
              <a:pathLst>
                <a:path w="4197" h="17728" extrusionOk="0">
                  <a:moveTo>
                    <a:pt x="3722" y="1"/>
                  </a:moveTo>
                  <a:cubicBezTo>
                    <a:pt x="3675" y="1"/>
                    <a:pt x="3639" y="48"/>
                    <a:pt x="3639" y="96"/>
                  </a:cubicBezTo>
                  <a:cubicBezTo>
                    <a:pt x="3651" y="582"/>
                    <a:pt x="3734" y="1068"/>
                    <a:pt x="3746" y="1555"/>
                  </a:cubicBezTo>
                  <a:cubicBezTo>
                    <a:pt x="3876" y="3666"/>
                    <a:pt x="3532" y="5765"/>
                    <a:pt x="3082" y="7817"/>
                  </a:cubicBezTo>
                  <a:cubicBezTo>
                    <a:pt x="2761" y="9300"/>
                    <a:pt x="2429" y="10770"/>
                    <a:pt x="1991" y="12217"/>
                  </a:cubicBezTo>
                  <a:cubicBezTo>
                    <a:pt x="1789" y="12893"/>
                    <a:pt x="1611" y="13581"/>
                    <a:pt x="1374" y="14245"/>
                  </a:cubicBezTo>
                  <a:cubicBezTo>
                    <a:pt x="1065" y="15135"/>
                    <a:pt x="793" y="16036"/>
                    <a:pt x="413" y="16902"/>
                  </a:cubicBezTo>
                  <a:cubicBezTo>
                    <a:pt x="306" y="17116"/>
                    <a:pt x="200" y="17317"/>
                    <a:pt x="69" y="17519"/>
                  </a:cubicBezTo>
                  <a:cubicBezTo>
                    <a:pt x="0" y="17614"/>
                    <a:pt x="82" y="17728"/>
                    <a:pt x="177" y="17728"/>
                  </a:cubicBezTo>
                  <a:cubicBezTo>
                    <a:pt x="213" y="17728"/>
                    <a:pt x="250" y="17712"/>
                    <a:pt x="283" y="17673"/>
                  </a:cubicBezTo>
                  <a:cubicBezTo>
                    <a:pt x="710" y="17080"/>
                    <a:pt x="947" y="16380"/>
                    <a:pt x="1208" y="15704"/>
                  </a:cubicBezTo>
                  <a:cubicBezTo>
                    <a:pt x="1587" y="14625"/>
                    <a:pt x="1955" y="13557"/>
                    <a:pt x="2287" y="12466"/>
                  </a:cubicBezTo>
                  <a:cubicBezTo>
                    <a:pt x="2750" y="11019"/>
                    <a:pt x="3082" y="9537"/>
                    <a:pt x="3378" y="8054"/>
                  </a:cubicBezTo>
                  <a:cubicBezTo>
                    <a:pt x="3841" y="5836"/>
                    <a:pt x="4197" y="3559"/>
                    <a:pt x="3959" y="1294"/>
                  </a:cubicBezTo>
                  <a:cubicBezTo>
                    <a:pt x="3924" y="891"/>
                    <a:pt x="3841" y="499"/>
                    <a:pt x="3817" y="96"/>
                  </a:cubicBezTo>
                  <a:cubicBezTo>
                    <a:pt x="3817" y="48"/>
                    <a:pt x="3770" y="1"/>
                    <a:pt x="3722" y="1"/>
                  </a:cubicBezTo>
                  <a:close/>
                </a:path>
              </a:pathLst>
            </a:custGeom>
            <a:solidFill>
              <a:srgbClr val="2668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2943;p72">
              <a:extLst>
                <a:ext uri="{FF2B5EF4-FFF2-40B4-BE49-F238E27FC236}">
                  <a16:creationId xmlns:a16="http://schemas.microsoft.com/office/drawing/2014/main" id="{FBD8A625-844F-5F64-0E7C-08577E24D7E9}"/>
                </a:ext>
              </a:extLst>
            </p:cNvPr>
            <p:cNvSpPr/>
            <p:nvPr/>
          </p:nvSpPr>
          <p:spPr>
            <a:xfrm>
              <a:off x="4589075" y="2752175"/>
              <a:ext cx="125450" cy="249100"/>
            </a:xfrm>
            <a:custGeom>
              <a:avLst/>
              <a:gdLst/>
              <a:ahLst/>
              <a:cxnLst/>
              <a:rect l="l" t="t" r="r" b="b"/>
              <a:pathLst>
                <a:path w="5018" h="9964" extrusionOk="0">
                  <a:moveTo>
                    <a:pt x="892" y="0"/>
                  </a:moveTo>
                  <a:cubicBezTo>
                    <a:pt x="875" y="0"/>
                    <a:pt x="859" y="1"/>
                    <a:pt x="842" y="3"/>
                  </a:cubicBezTo>
                  <a:cubicBezTo>
                    <a:pt x="249" y="86"/>
                    <a:pt x="166" y="785"/>
                    <a:pt x="95" y="1260"/>
                  </a:cubicBezTo>
                  <a:cubicBezTo>
                    <a:pt x="48" y="1770"/>
                    <a:pt x="0" y="2280"/>
                    <a:pt x="24" y="2790"/>
                  </a:cubicBezTo>
                  <a:cubicBezTo>
                    <a:pt x="36" y="3110"/>
                    <a:pt x="83" y="3418"/>
                    <a:pt x="143" y="3727"/>
                  </a:cubicBezTo>
                  <a:cubicBezTo>
                    <a:pt x="178" y="4249"/>
                    <a:pt x="249" y="4770"/>
                    <a:pt x="368" y="5280"/>
                  </a:cubicBezTo>
                  <a:cubicBezTo>
                    <a:pt x="498" y="5945"/>
                    <a:pt x="724" y="6585"/>
                    <a:pt x="985" y="7214"/>
                  </a:cubicBezTo>
                  <a:cubicBezTo>
                    <a:pt x="1293" y="8008"/>
                    <a:pt x="1779" y="8756"/>
                    <a:pt x="2420" y="9325"/>
                  </a:cubicBezTo>
                  <a:cubicBezTo>
                    <a:pt x="2804" y="9626"/>
                    <a:pt x="3261" y="9963"/>
                    <a:pt x="3758" y="9963"/>
                  </a:cubicBezTo>
                  <a:cubicBezTo>
                    <a:pt x="3829" y="9963"/>
                    <a:pt x="3901" y="9956"/>
                    <a:pt x="3973" y="9942"/>
                  </a:cubicBezTo>
                  <a:cubicBezTo>
                    <a:pt x="4412" y="9847"/>
                    <a:pt x="4721" y="9443"/>
                    <a:pt x="4875" y="9040"/>
                  </a:cubicBezTo>
                  <a:cubicBezTo>
                    <a:pt x="5005" y="8661"/>
                    <a:pt x="5017" y="8257"/>
                    <a:pt x="5005" y="7854"/>
                  </a:cubicBezTo>
                  <a:cubicBezTo>
                    <a:pt x="4946" y="6466"/>
                    <a:pt x="4353" y="5197"/>
                    <a:pt x="3879" y="3916"/>
                  </a:cubicBezTo>
                  <a:cubicBezTo>
                    <a:pt x="3641" y="3264"/>
                    <a:pt x="3369" y="2647"/>
                    <a:pt x="3013" y="2054"/>
                  </a:cubicBezTo>
                  <a:cubicBezTo>
                    <a:pt x="2740" y="1568"/>
                    <a:pt x="2432" y="1082"/>
                    <a:pt x="2016" y="702"/>
                  </a:cubicBezTo>
                  <a:cubicBezTo>
                    <a:pt x="1779" y="465"/>
                    <a:pt x="1518" y="263"/>
                    <a:pt x="1222" y="97"/>
                  </a:cubicBezTo>
                  <a:cubicBezTo>
                    <a:pt x="1118" y="35"/>
                    <a:pt x="1006" y="0"/>
                    <a:pt x="892" y="0"/>
                  </a:cubicBezTo>
                  <a:close/>
                </a:path>
              </a:pathLst>
            </a:custGeom>
            <a:solidFill>
              <a:srgbClr val="F79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2944;p72">
              <a:extLst>
                <a:ext uri="{FF2B5EF4-FFF2-40B4-BE49-F238E27FC236}">
                  <a16:creationId xmlns:a16="http://schemas.microsoft.com/office/drawing/2014/main" id="{45950F86-0D12-46EF-0729-58CD25763D99}"/>
                </a:ext>
              </a:extLst>
            </p:cNvPr>
            <p:cNvSpPr/>
            <p:nvPr/>
          </p:nvSpPr>
          <p:spPr>
            <a:xfrm>
              <a:off x="4612500" y="2819500"/>
              <a:ext cx="64350" cy="130375"/>
            </a:xfrm>
            <a:custGeom>
              <a:avLst/>
              <a:gdLst/>
              <a:ahLst/>
              <a:cxnLst/>
              <a:rect l="l" t="t" r="r" b="b"/>
              <a:pathLst>
                <a:path w="2574" h="5215" extrusionOk="0">
                  <a:moveTo>
                    <a:pt x="92" y="0"/>
                  </a:moveTo>
                  <a:cubicBezTo>
                    <a:pt x="48" y="0"/>
                    <a:pt x="0" y="44"/>
                    <a:pt x="0" y="97"/>
                  </a:cubicBezTo>
                  <a:cubicBezTo>
                    <a:pt x="48" y="761"/>
                    <a:pt x="261" y="1413"/>
                    <a:pt x="534" y="2030"/>
                  </a:cubicBezTo>
                  <a:cubicBezTo>
                    <a:pt x="830" y="2730"/>
                    <a:pt x="1376" y="3263"/>
                    <a:pt x="1708" y="3940"/>
                  </a:cubicBezTo>
                  <a:cubicBezTo>
                    <a:pt x="1862" y="4283"/>
                    <a:pt x="2005" y="4639"/>
                    <a:pt x="2123" y="5007"/>
                  </a:cubicBezTo>
                  <a:cubicBezTo>
                    <a:pt x="2144" y="5092"/>
                    <a:pt x="2175" y="5214"/>
                    <a:pt x="2274" y="5214"/>
                  </a:cubicBezTo>
                  <a:cubicBezTo>
                    <a:pt x="2286" y="5214"/>
                    <a:pt x="2299" y="5212"/>
                    <a:pt x="2313" y="5209"/>
                  </a:cubicBezTo>
                  <a:cubicBezTo>
                    <a:pt x="2574" y="5161"/>
                    <a:pt x="2171" y="4390"/>
                    <a:pt x="2147" y="4200"/>
                  </a:cubicBezTo>
                  <a:cubicBezTo>
                    <a:pt x="1969" y="3667"/>
                    <a:pt x="1649" y="3204"/>
                    <a:pt x="1305" y="2777"/>
                  </a:cubicBezTo>
                  <a:cubicBezTo>
                    <a:pt x="747" y="2054"/>
                    <a:pt x="380" y="1212"/>
                    <a:pt x="214" y="322"/>
                  </a:cubicBezTo>
                  <a:cubicBezTo>
                    <a:pt x="178" y="215"/>
                    <a:pt x="249" y="37"/>
                    <a:pt x="107" y="2"/>
                  </a:cubicBezTo>
                  <a:cubicBezTo>
                    <a:pt x="102" y="1"/>
                    <a:pt x="97" y="0"/>
                    <a:pt x="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2945;p72">
              <a:extLst>
                <a:ext uri="{FF2B5EF4-FFF2-40B4-BE49-F238E27FC236}">
                  <a16:creationId xmlns:a16="http://schemas.microsoft.com/office/drawing/2014/main" id="{432DAC97-A334-8C8D-C9AD-010198FB09C8}"/>
                </a:ext>
              </a:extLst>
            </p:cNvPr>
            <p:cNvSpPr/>
            <p:nvPr/>
          </p:nvSpPr>
          <p:spPr>
            <a:xfrm>
              <a:off x="4649550" y="2875300"/>
              <a:ext cx="24650" cy="37700"/>
            </a:xfrm>
            <a:custGeom>
              <a:avLst/>
              <a:gdLst/>
              <a:ahLst/>
              <a:cxnLst/>
              <a:rect l="l" t="t" r="r" b="b"/>
              <a:pathLst>
                <a:path w="986" h="1508" extrusionOk="0">
                  <a:moveTo>
                    <a:pt x="229" y="0"/>
                  </a:moveTo>
                  <a:cubicBezTo>
                    <a:pt x="211" y="0"/>
                    <a:pt x="194" y="4"/>
                    <a:pt x="179" y="11"/>
                  </a:cubicBezTo>
                  <a:cubicBezTo>
                    <a:pt x="1" y="106"/>
                    <a:pt x="392" y="605"/>
                    <a:pt x="440" y="771"/>
                  </a:cubicBezTo>
                  <a:cubicBezTo>
                    <a:pt x="546" y="984"/>
                    <a:pt x="641" y="1198"/>
                    <a:pt x="748" y="1411"/>
                  </a:cubicBezTo>
                  <a:cubicBezTo>
                    <a:pt x="748" y="1472"/>
                    <a:pt x="801" y="1508"/>
                    <a:pt x="852" y="1508"/>
                  </a:cubicBezTo>
                  <a:cubicBezTo>
                    <a:pt x="881" y="1508"/>
                    <a:pt x="909" y="1496"/>
                    <a:pt x="926" y="1470"/>
                  </a:cubicBezTo>
                  <a:cubicBezTo>
                    <a:pt x="985" y="1375"/>
                    <a:pt x="902" y="1281"/>
                    <a:pt x="878" y="1186"/>
                  </a:cubicBezTo>
                  <a:cubicBezTo>
                    <a:pt x="724" y="794"/>
                    <a:pt x="534" y="427"/>
                    <a:pt x="321" y="59"/>
                  </a:cubicBezTo>
                  <a:cubicBezTo>
                    <a:pt x="305" y="18"/>
                    <a:pt x="266" y="0"/>
                    <a:pt x="22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2946;p72">
              <a:extLst>
                <a:ext uri="{FF2B5EF4-FFF2-40B4-BE49-F238E27FC236}">
                  <a16:creationId xmlns:a16="http://schemas.microsoft.com/office/drawing/2014/main" id="{F20497B3-6E39-032D-E0BE-3D86E8A580ED}"/>
                </a:ext>
              </a:extLst>
            </p:cNvPr>
            <p:cNvSpPr/>
            <p:nvPr/>
          </p:nvSpPr>
          <p:spPr>
            <a:xfrm>
              <a:off x="4657850" y="2900475"/>
              <a:ext cx="25" cy="2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F79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2947;p72">
              <a:extLst>
                <a:ext uri="{FF2B5EF4-FFF2-40B4-BE49-F238E27FC236}">
                  <a16:creationId xmlns:a16="http://schemas.microsoft.com/office/drawing/2014/main" id="{CE485142-DB39-43CC-278D-9D74391A74B3}"/>
                </a:ext>
              </a:extLst>
            </p:cNvPr>
            <p:cNvSpPr/>
            <p:nvPr/>
          </p:nvSpPr>
          <p:spPr>
            <a:xfrm>
              <a:off x="4657850" y="2900475"/>
              <a:ext cx="25" cy="2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F79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2948;p72">
              <a:extLst>
                <a:ext uri="{FF2B5EF4-FFF2-40B4-BE49-F238E27FC236}">
                  <a16:creationId xmlns:a16="http://schemas.microsoft.com/office/drawing/2014/main" id="{CBD847D2-B0F0-755C-B959-A50B232A69FA}"/>
                </a:ext>
              </a:extLst>
            </p:cNvPr>
            <p:cNvSpPr/>
            <p:nvPr/>
          </p:nvSpPr>
          <p:spPr>
            <a:xfrm>
              <a:off x="4657850" y="2900475"/>
              <a:ext cx="25" cy="25"/>
            </a:xfrm>
            <a:custGeom>
              <a:avLst/>
              <a:gdLst/>
              <a:ahLst/>
              <a:cxnLst/>
              <a:rect l="l" t="t" r="r" b="b"/>
              <a:pathLst>
                <a:path w="1" h="1" extrusionOk="0">
                  <a:moveTo>
                    <a:pt x="1" y="1"/>
                  </a:moveTo>
                  <a:lnTo>
                    <a:pt x="1" y="1"/>
                  </a:lnTo>
                  <a:lnTo>
                    <a:pt x="1" y="1"/>
                  </a:lnTo>
                  <a:cubicBezTo>
                    <a:pt x="1" y="1"/>
                    <a:pt x="1" y="1"/>
                    <a:pt x="1" y="1"/>
                  </a:cubicBezTo>
                  <a:cubicBezTo>
                    <a:pt x="1" y="1"/>
                    <a:pt x="1" y="1"/>
                    <a:pt x="1" y="1"/>
                  </a:cubicBezTo>
                  <a:close/>
                </a:path>
              </a:pathLst>
            </a:custGeom>
            <a:solidFill>
              <a:srgbClr val="F79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2949;p72">
              <a:extLst>
                <a:ext uri="{FF2B5EF4-FFF2-40B4-BE49-F238E27FC236}">
                  <a16:creationId xmlns:a16="http://schemas.microsoft.com/office/drawing/2014/main" id="{152ED2C2-F19F-E206-FDFD-8E919D2BD47B}"/>
                </a:ext>
              </a:extLst>
            </p:cNvPr>
            <p:cNvSpPr/>
            <p:nvPr/>
          </p:nvSpPr>
          <p:spPr>
            <a:xfrm>
              <a:off x="4657850" y="2900175"/>
              <a:ext cx="25" cy="325"/>
            </a:xfrm>
            <a:custGeom>
              <a:avLst/>
              <a:gdLst/>
              <a:ahLst/>
              <a:cxnLst/>
              <a:rect l="l" t="t" r="r" b="b"/>
              <a:pathLst>
                <a:path w="1" h="13" extrusionOk="0">
                  <a:moveTo>
                    <a:pt x="1" y="13"/>
                  </a:moveTo>
                  <a:cubicBezTo>
                    <a:pt x="1" y="13"/>
                    <a:pt x="1" y="13"/>
                    <a:pt x="1" y="13"/>
                  </a:cubicBezTo>
                  <a:lnTo>
                    <a:pt x="1" y="13"/>
                  </a:lnTo>
                  <a:lnTo>
                    <a:pt x="1" y="13"/>
                  </a:lnTo>
                  <a:cubicBezTo>
                    <a:pt x="1" y="1"/>
                    <a:pt x="1" y="1"/>
                    <a:pt x="1" y="1"/>
                  </a:cubicBezTo>
                  <a:cubicBezTo>
                    <a:pt x="1" y="1"/>
                    <a:pt x="1" y="1"/>
                    <a:pt x="1" y="1"/>
                  </a:cubicBezTo>
                  <a:cubicBezTo>
                    <a:pt x="1" y="1"/>
                    <a:pt x="1" y="1"/>
                    <a:pt x="1" y="13"/>
                  </a:cubicBezTo>
                  <a:cubicBezTo>
                    <a:pt x="1" y="13"/>
                    <a:pt x="1" y="13"/>
                    <a:pt x="1" y="13"/>
                  </a:cubicBezTo>
                  <a:lnTo>
                    <a:pt x="1" y="13"/>
                  </a:lnTo>
                  <a:cubicBezTo>
                    <a:pt x="1" y="13"/>
                    <a:pt x="1" y="13"/>
                    <a:pt x="1" y="13"/>
                  </a:cubicBezTo>
                  <a:lnTo>
                    <a:pt x="1" y="13"/>
                  </a:lnTo>
                  <a:close/>
                </a:path>
              </a:pathLst>
            </a:custGeom>
            <a:solidFill>
              <a:srgbClr val="F79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2950;p72">
              <a:extLst>
                <a:ext uri="{FF2B5EF4-FFF2-40B4-BE49-F238E27FC236}">
                  <a16:creationId xmlns:a16="http://schemas.microsoft.com/office/drawing/2014/main" id="{39DB07C5-9F25-381E-DC8F-3B254C15F8B1}"/>
                </a:ext>
              </a:extLst>
            </p:cNvPr>
            <p:cNvSpPr/>
            <p:nvPr/>
          </p:nvSpPr>
          <p:spPr>
            <a:xfrm>
              <a:off x="4657850" y="2900475"/>
              <a:ext cx="25" cy="25"/>
            </a:xfrm>
            <a:custGeom>
              <a:avLst/>
              <a:gdLst/>
              <a:ahLst/>
              <a:cxnLst/>
              <a:rect l="l" t="t" r="r" b="b"/>
              <a:pathLst>
                <a:path w="1" h="1" extrusionOk="0">
                  <a:moveTo>
                    <a:pt x="1" y="1"/>
                  </a:moveTo>
                  <a:lnTo>
                    <a:pt x="1" y="1"/>
                  </a:lnTo>
                  <a:lnTo>
                    <a:pt x="1" y="1"/>
                  </a:lnTo>
                  <a:close/>
                </a:path>
              </a:pathLst>
            </a:custGeom>
            <a:solidFill>
              <a:srgbClr val="F79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2951;p72">
              <a:extLst>
                <a:ext uri="{FF2B5EF4-FFF2-40B4-BE49-F238E27FC236}">
                  <a16:creationId xmlns:a16="http://schemas.microsoft.com/office/drawing/2014/main" id="{E354EAED-B724-2686-13F8-95CD58406D1C}"/>
                </a:ext>
              </a:extLst>
            </p:cNvPr>
            <p:cNvSpPr/>
            <p:nvPr/>
          </p:nvSpPr>
          <p:spPr>
            <a:xfrm>
              <a:off x="4657850" y="2900175"/>
              <a:ext cx="25" cy="25"/>
            </a:xfrm>
            <a:custGeom>
              <a:avLst/>
              <a:gdLst/>
              <a:ahLst/>
              <a:cxnLst/>
              <a:rect l="l" t="t" r="r" b="b"/>
              <a:pathLst>
                <a:path w="1" h="1" extrusionOk="0">
                  <a:moveTo>
                    <a:pt x="1" y="1"/>
                  </a:moveTo>
                  <a:lnTo>
                    <a:pt x="1" y="1"/>
                  </a:lnTo>
                  <a:lnTo>
                    <a:pt x="1" y="1"/>
                  </a:lnTo>
                  <a:cubicBezTo>
                    <a:pt x="1" y="1"/>
                    <a:pt x="1" y="1"/>
                    <a:pt x="1" y="1"/>
                  </a:cubicBezTo>
                  <a:lnTo>
                    <a:pt x="1" y="1"/>
                  </a:lnTo>
                  <a:close/>
                </a:path>
              </a:pathLst>
            </a:custGeom>
            <a:solidFill>
              <a:srgbClr val="F79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2952;p72">
              <a:extLst>
                <a:ext uri="{FF2B5EF4-FFF2-40B4-BE49-F238E27FC236}">
                  <a16:creationId xmlns:a16="http://schemas.microsoft.com/office/drawing/2014/main" id="{84A5FDEE-40B9-5654-E24C-AB31C3770383}"/>
                </a:ext>
              </a:extLst>
            </p:cNvPr>
            <p:cNvSpPr/>
            <p:nvPr/>
          </p:nvSpPr>
          <p:spPr>
            <a:xfrm>
              <a:off x="4731400" y="2886300"/>
              <a:ext cx="223000" cy="175525"/>
            </a:xfrm>
            <a:custGeom>
              <a:avLst/>
              <a:gdLst/>
              <a:ahLst/>
              <a:cxnLst/>
              <a:rect l="l" t="t" r="r" b="b"/>
              <a:pathLst>
                <a:path w="8920" h="7021" extrusionOk="0">
                  <a:moveTo>
                    <a:pt x="5619" y="1"/>
                  </a:moveTo>
                  <a:cubicBezTo>
                    <a:pt x="4485" y="1"/>
                    <a:pt x="3290" y="444"/>
                    <a:pt x="2598" y="1137"/>
                  </a:cubicBezTo>
                  <a:cubicBezTo>
                    <a:pt x="1186" y="1493"/>
                    <a:pt x="0" y="4458"/>
                    <a:pt x="190" y="5822"/>
                  </a:cubicBezTo>
                  <a:cubicBezTo>
                    <a:pt x="328" y="6788"/>
                    <a:pt x="1162" y="7020"/>
                    <a:pt x="2009" y="7020"/>
                  </a:cubicBezTo>
                  <a:cubicBezTo>
                    <a:pt x="2326" y="7020"/>
                    <a:pt x="2645" y="6987"/>
                    <a:pt x="2930" y="6949"/>
                  </a:cubicBezTo>
                  <a:cubicBezTo>
                    <a:pt x="5373" y="6605"/>
                    <a:pt x="8919" y="5276"/>
                    <a:pt x="8469" y="2216"/>
                  </a:cubicBezTo>
                  <a:cubicBezTo>
                    <a:pt x="8236" y="630"/>
                    <a:pt x="6970" y="1"/>
                    <a:pt x="5619" y="1"/>
                  </a:cubicBezTo>
                  <a:close/>
                </a:path>
              </a:pathLst>
            </a:custGeom>
            <a:solidFill>
              <a:srgbClr val="F79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2953;p72">
              <a:extLst>
                <a:ext uri="{FF2B5EF4-FFF2-40B4-BE49-F238E27FC236}">
                  <a16:creationId xmlns:a16="http://schemas.microsoft.com/office/drawing/2014/main" id="{8AC51B96-AF56-EFC1-ED62-41AF46813EBF}"/>
                </a:ext>
              </a:extLst>
            </p:cNvPr>
            <p:cNvSpPr/>
            <p:nvPr/>
          </p:nvSpPr>
          <p:spPr>
            <a:xfrm>
              <a:off x="4562725" y="2435700"/>
              <a:ext cx="557125" cy="502750"/>
            </a:xfrm>
            <a:custGeom>
              <a:avLst/>
              <a:gdLst/>
              <a:ahLst/>
              <a:cxnLst/>
              <a:rect l="l" t="t" r="r" b="b"/>
              <a:pathLst>
                <a:path w="22285" h="20110" extrusionOk="0">
                  <a:moveTo>
                    <a:pt x="9257" y="0"/>
                  </a:moveTo>
                  <a:cubicBezTo>
                    <a:pt x="6834" y="0"/>
                    <a:pt x="4626" y="1358"/>
                    <a:pt x="3557" y="3707"/>
                  </a:cubicBezTo>
                  <a:cubicBezTo>
                    <a:pt x="2881" y="4869"/>
                    <a:pt x="2394" y="6138"/>
                    <a:pt x="2110" y="7455"/>
                  </a:cubicBezTo>
                  <a:cubicBezTo>
                    <a:pt x="2062" y="7443"/>
                    <a:pt x="2015" y="7419"/>
                    <a:pt x="1967" y="7407"/>
                  </a:cubicBezTo>
                  <a:cubicBezTo>
                    <a:pt x="1895" y="7399"/>
                    <a:pt x="1825" y="7394"/>
                    <a:pt x="1758" y="7394"/>
                  </a:cubicBezTo>
                  <a:cubicBezTo>
                    <a:pt x="172" y="7394"/>
                    <a:pt x="0" y="9733"/>
                    <a:pt x="592" y="10871"/>
                  </a:cubicBezTo>
                  <a:cubicBezTo>
                    <a:pt x="829" y="11440"/>
                    <a:pt x="1208" y="11938"/>
                    <a:pt x="1659" y="12353"/>
                  </a:cubicBezTo>
                  <a:cubicBezTo>
                    <a:pt x="1695" y="13516"/>
                    <a:pt x="1873" y="14666"/>
                    <a:pt x="2300" y="15733"/>
                  </a:cubicBezTo>
                  <a:cubicBezTo>
                    <a:pt x="2323" y="15793"/>
                    <a:pt x="2347" y="15840"/>
                    <a:pt x="2371" y="15899"/>
                  </a:cubicBezTo>
                  <a:cubicBezTo>
                    <a:pt x="2454" y="16042"/>
                    <a:pt x="2525" y="16184"/>
                    <a:pt x="2620" y="16326"/>
                  </a:cubicBezTo>
                  <a:cubicBezTo>
                    <a:pt x="2703" y="16457"/>
                    <a:pt x="2798" y="16599"/>
                    <a:pt x="2893" y="16730"/>
                  </a:cubicBezTo>
                  <a:cubicBezTo>
                    <a:pt x="2952" y="16825"/>
                    <a:pt x="3023" y="16919"/>
                    <a:pt x="3094" y="17014"/>
                  </a:cubicBezTo>
                  <a:cubicBezTo>
                    <a:pt x="3165" y="17109"/>
                    <a:pt x="3237" y="17204"/>
                    <a:pt x="3320" y="17287"/>
                  </a:cubicBezTo>
                  <a:cubicBezTo>
                    <a:pt x="3474" y="17453"/>
                    <a:pt x="3640" y="17607"/>
                    <a:pt x="3806" y="17750"/>
                  </a:cubicBezTo>
                  <a:cubicBezTo>
                    <a:pt x="3984" y="17916"/>
                    <a:pt x="4150" y="18070"/>
                    <a:pt x="4340" y="18224"/>
                  </a:cubicBezTo>
                  <a:cubicBezTo>
                    <a:pt x="4411" y="18295"/>
                    <a:pt x="4482" y="18355"/>
                    <a:pt x="4565" y="18402"/>
                  </a:cubicBezTo>
                  <a:cubicBezTo>
                    <a:pt x="4648" y="18473"/>
                    <a:pt x="4743" y="18532"/>
                    <a:pt x="4838" y="18592"/>
                  </a:cubicBezTo>
                  <a:cubicBezTo>
                    <a:pt x="5016" y="18699"/>
                    <a:pt x="5182" y="18817"/>
                    <a:pt x="5360" y="18924"/>
                  </a:cubicBezTo>
                  <a:cubicBezTo>
                    <a:pt x="5454" y="18983"/>
                    <a:pt x="5549" y="19042"/>
                    <a:pt x="5644" y="19090"/>
                  </a:cubicBezTo>
                  <a:cubicBezTo>
                    <a:pt x="5751" y="19149"/>
                    <a:pt x="5846" y="19197"/>
                    <a:pt x="5941" y="19244"/>
                  </a:cubicBezTo>
                  <a:cubicBezTo>
                    <a:pt x="6213" y="19351"/>
                    <a:pt x="6486" y="19458"/>
                    <a:pt x="6759" y="19564"/>
                  </a:cubicBezTo>
                  <a:cubicBezTo>
                    <a:pt x="6901" y="19624"/>
                    <a:pt x="7056" y="19671"/>
                    <a:pt x="7198" y="19730"/>
                  </a:cubicBezTo>
                  <a:cubicBezTo>
                    <a:pt x="7328" y="19778"/>
                    <a:pt x="7459" y="19825"/>
                    <a:pt x="7589" y="19873"/>
                  </a:cubicBezTo>
                  <a:cubicBezTo>
                    <a:pt x="7708" y="19896"/>
                    <a:pt x="7815" y="19932"/>
                    <a:pt x="7933" y="19956"/>
                  </a:cubicBezTo>
                  <a:cubicBezTo>
                    <a:pt x="8064" y="19979"/>
                    <a:pt x="8182" y="20003"/>
                    <a:pt x="8313" y="20039"/>
                  </a:cubicBezTo>
                  <a:cubicBezTo>
                    <a:pt x="8408" y="20051"/>
                    <a:pt x="8514" y="20062"/>
                    <a:pt x="8609" y="20074"/>
                  </a:cubicBezTo>
                  <a:cubicBezTo>
                    <a:pt x="8657" y="20086"/>
                    <a:pt x="8704" y="20086"/>
                    <a:pt x="8752" y="20086"/>
                  </a:cubicBezTo>
                  <a:cubicBezTo>
                    <a:pt x="8811" y="20098"/>
                    <a:pt x="8870" y="20098"/>
                    <a:pt x="8918" y="20098"/>
                  </a:cubicBezTo>
                  <a:lnTo>
                    <a:pt x="8965" y="20098"/>
                  </a:lnTo>
                  <a:cubicBezTo>
                    <a:pt x="9036" y="20110"/>
                    <a:pt x="9119" y="20110"/>
                    <a:pt x="9202" y="20110"/>
                  </a:cubicBezTo>
                  <a:cubicBezTo>
                    <a:pt x="9475" y="20110"/>
                    <a:pt x="9760" y="20098"/>
                    <a:pt x="10044" y="20074"/>
                  </a:cubicBezTo>
                  <a:cubicBezTo>
                    <a:pt x="10388" y="20051"/>
                    <a:pt x="10732" y="20027"/>
                    <a:pt x="11076" y="20003"/>
                  </a:cubicBezTo>
                  <a:cubicBezTo>
                    <a:pt x="11396" y="19968"/>
                    <a:pt x="11729" y="19932"/>
                    <a:pt x="12049" y="19885"/>
                  </a:cubicBezTo>
                  <a:cubicBezTo>
                    <a:pt x="12215" y="19861"/>
                    <a:pt x="12369" y="19837"/>
                    <a:pt x="12535" y="19813"/>
                  </a:cubicBezTo>
                  <a:cubicBezTo>
                    <a:pt x="12701" y="19790"/>
                    <a:pt x="12879" y="19754"/>
                    <a:pt x="13045" y="19719"/>
                  </a:cubicBezTo>
                  <a:cubicBezTo>
                    <a:pt x="13128" y="19707"/>
                    <a:pt x="13199" y="19695"/>
                    <a:pt x="13282" y="19671"/>
                  </a:cubicBezTo>
                  <a:cubicBezTo>
                    <a:pt x="13365" y="19647"/>
                    <a:pt x="13448" y="19624"/>
                    <a:pt x="13531" y="19600"/>
                  </a:cubicBezTo>
                  <a:cubicBezTo>
                    <a:pt x="13614" y="19576"/>
                    <a:pt x="13697" y="19552"/>
                    <a:pt x="13792" y="19529"/>
                  </a:cubicBezTo>
                  <a:cubicBezTo>
                    <a:pt x="13863" y="19505"/>
                    <a:pt x="13946" y="19481"/>
                    <a:pt x="14029" y="19458"/>
                  </a:cubicBezTo>
                  <a:lnTo>
                    <a:pt x="14207" y="19386"/>
                  </a:lnTo>
                  <a:cubicBezTo>
                    <a:pt x="14267" y="19363"/>
                    <a:pt x="14314" y="19351"/>
                    <a:pt x="14362" y="19327"/>
                  </a:cubicBezTo>
                  <a:cubicBezTo>
                    <a:pt x="14421" y="19303"/>
                    <a:pt x="14468" y="19280"/>
                    <a:pt x="14516" y="19256"/>
                  </a:cubicBezTo>
                  <a:cubicBezTo>
                    <a:pt x="14575" y="19232"/>
                    <a:pt x="14634" y="19197"/>
                    <a:pt x="14694" y="19173"/>
                  </a:cubicBezTo>
                  <a:cubicBezTo>
                    <a:pt x="14753" y="19137"/>
                    <a:pt x="14800" y="19114"/>
                    <a:pt x="14860" y="19078"/>
                  </a:cubicBezTo>
                  <a:cubicBezTo>
                    <a:pt x="14907" y="19054"/>
                    <a:pt x="14955" y="19031"/>
                    <a:pt x="15002" y="18995"/>
                  </a:cubicBezTo>
                  <a:cubicBezTo>
                    <a:pt x="15049" y="18971"/>
                    <a:pt x="15097" y="18948"/>
                    <a:pt x="15133" y="18912"/>
                  </a:cubicBezTo>
                  <a:cubicBezTo>
                    <a:pt x="15192" y="18876"/>
                    <a:pt x="15239" y="18853"/>
                    <a:pt x="15287" y="18817"/>
                  </a:cubicBezTo>
                  <a:cubicBezTo>
                    <a:pt x="15310" y="18793"/>
                    <a:pt x="15346" y="18770"/>
                    <a:pt x="15370" y="18746"/>
                  </a:cubicBezTo>
                  <a:cubicBezTo>
                    <a:pt x="15405" y="18722"/>
                    <a:pt x="15441" y="18699"/>
                    <a:pt x="15465" y="18675"/>
                  </a:cubicBezTo>
                  <a:cubicBezTo>
                    <a:pt x="15524" y="18627"/>
                    <a:pt x="15583" y="18580"/>
                    <a:pt x="15643" y="18521"/>
                  </a:cubicBezTo>
                  <a:cubicBezTo>
                    <a:pt x="15690" y="18485"/>
                    <a:pt x="15726" y="18449"/>
                    <a:pt x="15773" y="18402"/>
                  </a:cubicBezTo>
                  <a:cubicBezTo>
                    <a:pt x="15809" y="18366"/>
                    <a:pt x="15832" y="18331"/>
                    <a:pt x="15868" y="18295"/>
                  </a:cubicBezTo>
                  <a:cubicBezTo>
                    <a:pt x="15939" y="18224"/>
                    <a:pt x="16010" y="18141"/>
                    <a:pt x="16081" y="18058"/>
                  </a:cubicBezTo>
                  <a:cubicBezTo>
                    <a:pt x="16152" y="17975"/>
                    <a:pt x="16212" y="17892"/>
                    <a:pt x="16271" y="17809"/>
                  </a:cubicBezTo>
                  <a:cubicBezTo>
                    <a:pt x="16330" y="17726"/>
                    <a:pt x="16390" y="17643"/>
                    <a:pt x="16449" y="17560"/>
                  </a:cubicBezTo>
                  <a:cubicBezTo>
                    <a:pt x="16544" y="17394"/>
                    <a:pt x="16639" y="17240"/>
                    <a:pt x="16734" y="17085"/>
                  </a:cubicBezTo>
                  <a:cubicBezTo>
                    <a:pt x="16817" y="16931"/>
                    <a:pt x="16888" y="16777"/>
                    <a:pt x="16959" y="16623"/>
                  </a:cubicBezTo>
                  <a:cubicBezTo>
                    <a:pt x="17054" y="16433"/>
                    <a:pt x="17137" y="16243"/>
                    <a:pt x="17208" y="16054"/>
                  </a:cubicBezTo>
                  <a:cubicBezTo>
                    <a:pt x="17256" y="15959"/>
                    <a:pt x="17291" y="15852"/>
                    <a:pt x="17339" y="15757"/>
                  </a:cubicBezTo>
                  <a:cubicBezTo>
                    <a:pt x="17350" y="15710"/>
                    <a:pt x="17362" y="15662"/>
                    <a:pt x="17386" y="15615"/>
                  </a:cubicBezTo>
                  <a:cubicBezTo>
                    <a:pt x="17398" y="15567"/>
                    <a:pt x="17410" y="15520"/>
                    <a:pt x="17445" y="15484"/>
                  </a:cubicBezTo>
                  <a:cubicBezTo>
                    <a:pt x="17461" y="15461"/>
                    <a:pt x="17486" y="15448"/>
                    <a:pt x="17511" y="15448"/>
                  </a:cubicBezTo>
                  <a:cubicBezTo>
                    <a:pt x="17525" y="15448"/>
                    <a:pt x="17539" y="15452"/>
                    <a:pt x="17552" y="15461"/>
                  </a:cubicBezTo>
                  <a:cubicBezTo>
                    <a:pt x="17588" y="15484"/>
                    <a:pt x="17599" y="15520"/>
                    <a:pt x="17588" y="15555"/>
                  </a:cubicBezTo>
                  <a:cubicBezTo>
                    <a:pt x="17588" y="15567"/>
                    <a:pt x="17588" y="15591"/>
                    <a:pt x="17576" y="15603"/>
                  </a:cubicBezTo>
                  <a:cubicBezTo>
                    <a:pt x="17552" y="15686"/>
                    <a:pt x="17528" y="15757"/>
                    <a:pt x="17505" y="15840"/>
                  </a:cubicBezTo>
                  <a:cubicBezTo>
                    <a:pt x="18679" y="15710"/>
                    <a:pt x="20126" y="15259"/>
                    <a:pt x="21039" y="14583"/>
                  </a:cubicBezTo>
                  <a:cubicBezTo>
                    <a:pt x="22071" y="13670"/>
                    <a:pt x="22284" y="11855"/>
                    <a:pt x="21075" y="10989"/>
                  </a:cubicBezTo>
                  <a:cubicBezTo>
                    <a:pt x="20685" y="10743"/>
                    <a:pt x="20232" y="10643"/>
                    <a:pt x="19774" y="10643"/>
                  </a:cubicBezTo>
                  <a:cubicBezTo>
                    <a:pt x="19436" y="10643"/>
                    <a:pt x="19095" y="10697"/>
                    <a:pt x="18774" y="10788"/>
                  </a:cubicBezTo>
                  <a:cubicBezTo>
                    <a:pt x="18774" y="9258"/>
                    <a:pt x="18442" y="7716"/>
                    <a:pt x="18086" y="6221"/>
                  </a:cubicBezTo>
                  <a:cubicBezTo>
                    <a:pt x="17184" y="2817"/>
                    <a:pt x="14326" y="967"/>
                    <a:pt x="11041" y="244"/>
                  </a:cubicBezTo>
                  <a:cubicBezTo>
                    <a:pt x="10442" y="80"/>
                    <a:pt x="9844" y="0"/>
                    <a:pt x="9257" y="0"/>
                  </a:cubicBezTo>
                  <a:close/>
                </a:path>
              </a:pathLst>
            </a:custGeom>
            <a:solidFill>
              <a:srgbClr val="F79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2954;p72">
              <a:extLst>
                <a:ext uri="{FF2B5EF4-FFF2-40B4-BE49-F238E27FC236}">
                  <a16:creationId xmlns:a16="http://schemas.microsoft.com/office/drawing/2014/main" id="{FE659AC2-478F-B27D-0886-08F48F180831}"/>
                </a:ext>
              </a:extLst>
            </p:cNvPr>
            <p:cNvSpPr/>
            <p:nvPr/>
          </p:nvSpPr>
          <p:spPr>
            <a:xfrm>
              <a:off x="4559125" y="2352700"/>
              <a:ext cx="643750" cy="567675"/>
            </a:xfrm>
            <a:custGeom>
              <a:avLst/>
              <a:gdLst/>
              <a:ahLst/>
              <a:cxnLst/>
              <a:rect l="l" t="t" r="r" b="b"/>
              <a:pathLst>
                <a:path w="25750" h="22707" extrusionOk="0">
                  <a:moveTo>
                    <a:pt x="13038" y="1"/>
                  </a:moveTo>
                  <a:cubicBezTo>
                    <a:pt x="12926" y="1"/>
                    <a:pt x="12815" y="2"/>
                    <a:pt x="12703" y="6"/>
                  </a:cubicBezTo>
                  <a:cubicBezTo>
                    <a:pt x="10651" y="41"/>
                    <a:pt x="8587" y="516"/>
                    <a:pt x="6915" y="1725"/>
                  </a:cubicBezTo>
                  <a:cubicBezTo>
                    <a:pt x="5254" y="2852"/>
                    <a:pt x="3796" y="4382"/>
                    <a:pt x="3037" y="6256"/>
                  </a:cubicBezTo>
                  <a:cubicBezTo>
                    <a:pt x="2871" y="6719"/>
                    <a:pt x="2740" y="7193"/>
                    <a:pt x="2610" y="7656"/>
                  </a:cubicBezTo>
                  <a:cubicBezTo>
                    <a:pt x="2242" y="8011"/>
                    <a:pt x="1957" y="8581"/>
                    <a:pt x="1851" y="8984"/>
                  </a:cubicBezTo>
                  <a:cubicBezTo>
                    <a:pt x="1756" y="9423"/>
                    <a:pt x="1756" y="9897"/>
                    <a:pt x="1590" y="10324"/>
                  </a:cubicBezTo>
                  <a:cubicBezTo>
                    <a:pt x="1507" y="10561"/>
                    <a:pt x="1364" y="10763"/>
                    <a:pt x="1234" y="10965"/>
                  </a:cubicBezTo>
                  <a:cubicBezTo>
                    <a:pt x="1127" y="11119"/>
                    <a:pt x="1020" y="11249"/>
                    <a:pt x="902" y="11392"/>
                  </a:cubicBezTo>
                  <a:cubicBezTo>
                    <a:pt x="558" y="11747"/>
                    <a:pt x="190" y="12068"/>
                    <a:pt x="95" y="12589"/>
                  </a:cubicBezTo>
                  <a:cubicBezTo>
                    <a:pt x="0" y="13016"/>
                    <a:pt x="48" y="13443"/>
                    <a:pt x="107" y="13870"/>
                  </a:cubicBezTo>
                  <a:cubicBezTo>
                    <a:pt x="202" y="14582"/>
                    <a:pt x="439" y="15270"/>
                    <a:pt x="748" y="15910"/>
                  </a:cubicBezTo>
                  <a:cubicBezTo>
                    <a:pt x="866" y="16171"/>
                    <a:pt x="1246" y="16954"/>
                    <a:pt x="1542" y="17002"/>
                  </a:cubicBezTo>
                  <a:cubicBezTo>
                    <a:pt x="1552" y="17003"/>
                    <a:pt x="1562" y="17004"/>
                    <a:pt x="1571" y="17004"/>
                  </a:cubicBezTo>
                  <a:cubicBezTo>
                    <a:pt x="1694" y="17004"/>
                    <a:pt x="1756" y="16862"/>
                    <a:pt x="1768" y="16741"/>
                  </a:cubicBezTo>
                  <a:cubicBezTo>
                    <a:pt x="1779" y="16598"/>
                    <a:pt x="1803" y="16456"/>
                    <a:pt x="1827" y="16314"/>
                  </a:cubicBezTo>
                  <a:cubicBezTo>
                    <a:pt x="1922" y="15839"/>
                    <a:pt x="2028" y="15365"/>
                    <a:pt x="2123" y="14890"/>
                  </a:cubicBezTo>
                  <a:cubicBezTo>
                    <a:pt x="2313" y="14048"/>
                    <a:pt x="2598" y="13242"/>
                    <a:pt x="2811" y="12400"/>
                  </a:cubicBezTo>
                  <a:cubicBezTo>
                    <a:pt x="3072" y="11332"/>
                    <a:pt x="3274" y="10253"/>
                    <a:pt x="3499" y="9174"/>
                  </a:cubicBezTo>
                  <a:cubicBezTo>
                    <a:pt x="3499" y="9162"/>
                    <a:pt x="3499" y="9162"/>
                    <a:pt x="3499" y="9150"/>
                  </a:cubicBezTo>
                  <a:cubicBezTo>
                    <a:pt x="3499" y="9126"/>
                    <a:pt x="3499" y="9091"/>
                    <a:pt x="3499" y="9055"/>
                  </a:cubicBezTo>
                  <a:cubicBezTo>
                    <a:pt x="3499" y="9031"/>
                    <a:pt x="3499" y="9008"/>
                    <a:pt x="3499" y="8972"/>
                  </a:cubicBezTo>
                  <a:cubicBezTo>
                    <a:pt x="3487" y="8948"/>
                    <a:pt x="3487" y="8913"/>
                    <a:pt x="3475" y="8877"/>
                  </a:cubicBezTo>
                  <a:cubicBezTo>
                    <a:pt x="3464" y="8842"/>
                    <a:pt x="3475" y="8794"/>
                    <a:pt x="3475" y="8747"/>
                  </a:cubicBezTo>
                  <a:cubicBezTo>
                    <a:pt x="3487" y="8664"/>
                    <a:pt x="3523" y="8581"/>
                    <a:pt x="3594" y="8545"/>
                  </a:cubicBezTo>
                  <a:cubicBezTo>
                    <a:pt x="3630" y="8533"/>
                    <a:pt x="3677" y="8521"/>
                    <a:pt x="3713" y="8509"/>
                  </a:cubicBezTo>
                  <a:lnTo>
                    <a:pt x="3796" y="8509"/>
                  </a:lnTo>
                  <a:cubicBezTo>
                    <a:pt x="3902" y="8509"/>
                    <a:pt x="4009" y="8521"/>
                    <a:pt x="4116" y="8533"/>
                  </a:cubicBezTo>
                  <a:cubicBezTo>
                    <a:pt x="4151" y="8545"/>
                    <a:pt x="4187" y="8545"/>
                    <a:pt x="4223" y="8557"/>
                  </a:cubicBezTo>
                  <a:cubicBezTo>
                    <a:pt x="4511" y="8539"/>
                    <a:pt x="4799" y="8531"/>
                    <a:pt x="5087" y="8531"/>
                  </a:cubicBezTo>
                  <a:cubicBezTo>
                    <a:pt x="6556" y="8531"/>
                    <a:pt x="8023" y="8753"/>
                    <a:pt x="9441" y="9150"/>
                  </a:cubicBezTo>
                  <a:cubicBezTo>
                    <a:pt x="9453" y="9126"/>
                    <a:pt x="9465" y="9103"/>
                    <a:pt x="9465" y="9079"/>
                  </a:cubicBezTo>
                  <a:cubicBezTo>
                    <a:pt x="9512" y="8960"/>
                    <a:pt x="9560" y="8830"/>
                    <a:pt x="9619" y="8711"/>
                  </a:cubicBezTo>
                  <a:cubicBezTo>
                    <a:pt x="9643" y="8628"/>
                    <a:pt x="9678" y="8557"/>
                    <a:pt x="9702" y="8486"/>
                  </a:cubicBezTo>
                  <a:cubicBezTo>
                    <a:pt x="9726" y="8438"/>
                    <a:pt x="9750" y="8379"/>
                    <a:pt x="9773" y="8332"/>
                  </a:cubicBezTo>
                  <a:cubicBezTo>
                    <a:pt x="9797" y="8260"/>
                    <a:pt x="9833" y="8201"/>
                    <a:pt x="9868" y="8130"/>
                  </a:cubicBezTo>
                  <a:cubicBezTo>
                    <a:pt x="9892" y="8083"/>
                    <a:pt x="9916" y="8023"/>
                    <a:pt x="9939" y="7976"/>
                  </a:cubicBezTo>
                  <a:cubicBezTo>
                    <a:pt x="9975" y="7905"/>
                    <a:pt x="10010" y="7845"/>
                    <a:pt x="10046" y="7774"/>
                  </a:cubicBezTo>
                  <a:cubicBezTo>
                    <a:pt x="10070" y="7727"/>
                    <a:pt x="10094" y="7679"/>
                    <a:pt x="10117" y="7632"/>
                  </a:cubicBezTo>
                  <a:cubicBezTo>
                    <a:pt x="10188" y="7513"/>
                    <a:pt x="10248" y="7395"/>
                    <a:pt x="10319" y="7276"/>
                  </a:cubicBezTo>
                  <a:cubicBezTo>
                    <a:pt x="10390" y="7157"/>
                    <a:pt x="10461" y="7027"/>
                    <a:pt x="10532" y="6908"/>
                  </a:cubicBezTo>
                  <a:cubicBezTo>
                    <a:pt x="10592" y="6802"/>
                    <a:pt x="10651" y="6707"/>
                    <a:pt x="10710" y="6612"/>
                  </a:cubicBezTo>
                  <a:cubicBezTo>
                    <a:pt x="10746" y="6553"/>
                    <a:pt x="10793" y="6493"/>
                    <a:pt x="10829" y="6434"/>
                  </a:cubicBezTo>
                  <a:cubicBezTo>
                    <a:pt x="10864" y="6375"/>
                    <a:pt x="10912" y="6327"/>
                    <a:pt x="10947" y="6268"/>
                  </a:cubicBezTo>
                  <a:cubicBezTo>
                    <a:pt x="10983" y="6220"/>
                    <a:pt x="11030" y="6173"/>
                    <a:pt x="11066" y="6126"/>
                  </a:cubicBezTo>
                  <a:cubicBezTo>
                    <a:pt x="11102" y="6066"/>
                    <a:pt x="11137" y="6031"/>
                    <a:pt x="11185" y="5983"/>
                  </a:cubicBezTo>
                  <a:cubicBezTo>
                    <a:pt x="11268" y="5876"/>
                    <a:pt x="11351" y="5782"/>
                    <a:pt x="11446" y="5687"/>
                  </a:cubicBezTo>
                  <a:cubicBezTo>
                    <a:pt x="11469" y="5651"/>
                    <a:pt x="11493" y="5627"/>
                    <a:pt x="11529" y="5592"/>
                  </a:cubicBezTo>
                  <a:cubicBezTo>
                    <a:pt x="11552" y="5568"/>
                    <a:pt x="11576" y="5544"/>
                    <a:pt x="11600" y="5521"/>
                  </a:cubicBezTo>
                  <a:cubicBezTo>
                    <a:pt x="11624" y="5485"/>
                    <a:pt x="11659" y="5473"/>
                    <a:pt x="11707" y="5461"/>
                  </a:cubicBezTo>
                  <a:cubicBezTo>
                    <a:pt x="11713" y="5460"/>
                    <a:pt x="11719" y="5459"/>
                    <a:pt x="11726" y="5459"/>
                  </a:cubicBezTo>
                  <a:cubicBezTo>
                    <a:pt x="11769" y="5459"/>
                    <a:pt x="11816" y="5491"/>
                    <a:pt x="11837" y="5533"/>
                  </a:cubicBezTo>
                  <a:cubicBezTo>
                    <a:pt x="11849" y="5568"/>
                    <a:pt x="11861" y="5592"/>
                    <a:pt x="11849" y="5627"/>
                  </a:cubicBezTo>
                  <a:cubicBezTo>
                    <a:pt x="11849" y="5663"/>
                    <a:pt x="11849" y="5699"/>
                    <a:pt x="11837" y="5734"/>
                  </a:cubicBezTo>
                  <a:cubicBezTo>
                    <a:pt x="11813" y="5805"/>
                    <a:pt x="11790" y="5876"/>
                    <a:pt x="11766" y="5959"/>
                  </a:cubicBezTo>
                  <a:cubicBezTo>
                    <a:pt x="11742" y="6031"/>
                    <a:pt x="11718" y="6114"/>
                    <a:pt x="11695" y="6185"/>
                  </a:cubicBezTo>
                  <a:cubicBezTo>
                    <a:pt x="11647" y="6303"/>
                    <a:pt x="11612" y="6434"/>
                    <a:pt x="11576" y="6553"/>
                  </a:cubicBezTo>
                  <a:cubicBezTo>
                    <a:pt x="11540" y="6671"/>
                    <a:pt x="11517" y="6802"/>
                    <a:pt x="11481" y="6920"/>
                  </a:cubicBezTo>
                  <a:cubicBezTo>
                    <a:pt x="11446" y="7039"/>
                    <a:pt x="11410" y="7157"/>
                    <a:pt x="11386" y="7276"/>
                  </a:cubicBezTo>
                  <a:cubicBezTo>
                    <a:pt x="11244" y="7798"/>
                    <a:pt x="11125" y="8332"/>
                    <a:pt x="11007" y="8865"/>
                  </a:cubicBezTo>
                  <a:cubicBezTo>
                    <a:pt x="11007" y="8865"/>
                    <a:pt x="11007" y="8877"/>
                    <a:pt x="10995" y="8877"/>
                  </a:cubicBezTo>
                  <a:cubicBezTo>
                    <a:pt x="10971" y="9019"/>
                    <a:pt x="10947" y="9162"/>
                    <a:pt x="10912" y="9304"/>
                  </a:cubicBezTo>
                  <a:cubicBezTo>
                    <a:pt x="10888" y="9399"/>
                    <a:pt x="10876" y="9506"/>
                    <a:pt x="10853" y="9613"/>
                  </a:cubicBezTo>
                  <a:cubicBezTo>
                    <a:pt x="11884" y="9980"/>
                    <a:pt x="12881" y="10443"/>
                    <a:pt x="13841" y="10965"/>
                  </a:cubicBezTo>
                  <a:cubicBezTo>
                    <a:pt x="14707" y="11498"/>
                    <a:pt x="15514" y="12127"/>
                    <a:pt x="16380" y="12672"/>
                  </a:cubicBezTo>
                  <a:cubicBezTo>
                    <a:pt x="17008" y="13123"/>
                    <a:pt x="17566" y="13669"/>
                    <a:pt x="18194" y="14119"/>
                  </a:cubicBezTo>
                  <a:cubicBezTo>
                    <a:pt x="18135" y="14309"/>
                    <a:pt x="18076" y="14499"/>
                    <a:pt x="18016" y="14689"/>
                  </a:cubicBezTo>
                  <a:cubicBezTo>
                    <a:pt x="17542" y="16373"/>
                    <a:pt x="17411" y="18128"/>
                    <a:pt x="17186" y="19848"/>
                  </a:cubicBezTo>
                  <a:cubicBezTo>
                    <a:pt x="17103" y="20572"/>
                    <a:pt x="17056" y="21295"/>
                    <a:pt x="17044" y="22019"/>
                  </a:cubicBezTo>
                  <a:cubicBezTo>
                    <a:pt x="16996" y="22647"/>
                    <a:pt x="17542" y="22695"/>
                    <a:pt x="18016" y="22706"/>
                  </a:cubicBezTo>
                  <a:lnTo>
                    <a:pt x="18123" y="22706"/>
                  </a:lnTo>
                  <a:cubicBezTo>
                    <a:pt x="19179" y="22706"/>
                    <a:pt x="19772" y="21710"/>
                    <a:pt x="20388" y="20999"/>
                  </a:cubicBezTo>
                  <a:cubicBezTo>
                    <a:pt x="20393" y="20998"/>
                    <a:pt x="20398" y="20998"/>
                    <a:pt x="20403" y="20998"/>
                  </a:cubicBezTo>
                  <a:cubicBezTo>
                    <a:pt x="20762" y="20998"/>
                    <a:pt x="21010" y="21439"/>
                    <a:pt x="21349" y="21568"/>
                  </a:cubicBezTo>
                  <a:cubicBezTo>
                    <a:pt x="21674" y="21796"/>
                    <a:pt x="22024" y="21893"/>
                    <a:pt x="22375" y="21893"/>
                  </a:cubicBezTo>
                  <a:cubicBezTo>
                    <a:pt x="23101" y="21893"/>
                    <a:pt x="23830" y="21479"/>
                    <a:pt x="24350" y="20951"/>
                  </a:cubicBezTo>
                  <a:cubicBezTo>
                    <a:pt x="24931" y="20441"/>
                    <a:pt x="25310" y="19741"/>
                    <a:pt x="25417" y="18970"/>
                  </a:cubicBezTo>
                  <a:cubicBezTo>
                    <a:pt x="25749" y="17262"/>
                    <a:pt x="24385" y="15970"/>
                    <a:pt x="23840" y="14487"/>
                  </a:cubicBezTo>
                  <a:cubicBezTo>
                    <a:pt x="23662" y="12957"/>
                    <a:pt x="24350" y="11463"/>
                    <a:pt x="24267" y="9921"/>
                  </a:cubicBezTo>
                  <a:cubicBezTo>
                    <a:pt x="24172" y="6754"/>
                    <a:pt x="22108" y="3896"/>
                    <a:pt x="19594" y="2105"/>
                  </a:cubicBezTo>
                  <a:cubicBezTo>
                    <a:pt x="17703" y="712"/>
                    <a:pt x="15380" y="1"/>
                    <a:pt x="130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2955;p72">
              <a:extLst>
                <a:ext uri="{FF2B5EF4-FFF2-40B4-BE49-F238E27FC236}">
                  <a16:creationId xmlns:a16="http://schemas.microsoft.com/office/drawing/2014/main" id="{CA318D14-DAF5-63D5-8E42-558C80DA8E8C}"/>
                </a:ext>
              </a:extLst>
            </p:cNvPr>
            <p:cNvSpPr/>
            <p:nvPr/>
          </p:nvSpPr>
          <p:spPr>
            <a:xfrm>
              <a:off x="4826575" y="2674200"/>
              <a:ext cx="54275" cy="42775"/>
            </a:xfrm>
            <a:custGeom>
              <a:avLst/>
              <a:gdLst/>
              <a:ahLst/>
              <a:cxnLst/>
              <a:rect l="l" t="t" r="r" b="b"/>
              <a:pathLst>
                <a:path w="2171" h="1711" extrusionOk="0">
                  <a:moveTo>
                    <a:pt x="1261" y="0"/>
                  </a:moveTo>
                  <a:cubicBezTo>
                    <a:pt x="838" y="0"/>
                    <a:pt x="365" y="369"/>
                    <a:pt x="190" y="939"/>
                  </a:cubicBezTo>
                  <a:cubicBezTo>
                    <a:pt x="143" y="1117"/>
                    <a:pt x="0" y="1307"/>
                    <a:pt x="60" y="1497"/>
                  </a:cubicBezTo>
                  <a:cubicBezTo>
                    <a:pt x="94" y="1583"/>
                    <a:pt x="176" y="1624"/>
                    <a:pt x="257" y="1624"/>
                  </a:cubicBezTo>
                  <a:cubicBezTo>
                    <a:pt x="345" y="1624"/>
                    <a:pt x="432" y="1577"/>
                    <a:pt x="463" y="1485"/>
                  </a:cubicBezTo>
                  <a:cubicBezTo>
                    <a:pt x="585" y="982"/>
                    <a:pt x="962" y="381"/>
                    <a:pt x="1285" y="381"/>
                  </a:cubicBezTo>
                  <a:cubicBezTo>
                    <a:pt x="1464" y="381"/>
                    <a:pt x="1627" y="566"/>
                    <a:pt x="1720" y="1058"/>
                  </a:cubicBezTo>
                  <a:cubicBezTo>
                    <a:pt x="1791" y="1236"/>
                    <a:pt x="1696" y="1651"/>
                    <a:pt x="1922" y="1710"/>
                  </a:cubicBezTo>
                  <a:cubicBezTo>
                    <a:pt x="2171" y="1627"/>
                    <a:pt x="2029" y="1070"/>
                    <a:pt x="2017" y="856"/>
                  </a:cubicBezTo>
                  <a:cubicBezTo>
                    <a:pt x="1931" y="254"/>
                    <a:pt x="1613" y="0"/>
                    <a:pt x="126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2956;p72">
              <a:extLst>
                <a:ext uri="{FF2B5EF4-FFF2-40B4-BE49-F238E27FC236}">
                  <a16:creationId xmlns:a16="http://schemas.microsoft.com/office/drawing/2014/main" id="{BF4468A6-2051-C513-DBD9-634741D93E33}"/>
                </a:ext>
              </a:extLst>
            </p:cNvPr>
            <p:cNvSpPr/>
            <p:nvPr/>
          </p:nvSpPr>
          <p:spPr>
            <a:xfrm>
              <a:off x="4716450" y="2686950"/>
              <a:ext cx="49650" cy="67950"/>
            </a:xfrm>
            <a:custGeom>
              <a:avLst/>
              <a:gdLst/>
              <a:ahLst/>
              <a:cxnLst/>
              <a:rect l="l" t="t" r="r" b="b"/>
              <a:pathLst>
                <a:path w="1986" h="2718" extrusionOk="0">
                  <a:moveTo>
                    <a:pt x="1807" y="0"/>
                  </a:moveTo>
                  <a:cubicBezTo>
                    <a:pt x="1732" y="0"/>
                    <a:pt x="1659" y="42"/>
                    <a:pt x="1642" y="133"/>
                  </a:cubicBezTo>
                  <a:cubicBezTo>
                    <a:pt x="1559" y="548"/>
                    <a:pt x="1535" y="975"/>
                    <a:pt x="1417" y="1378"/>
                  </a:cubicBezTo>
                  <a:cubicBezTo>
                    <a:pt x="1357" y="1458"/>
                    <a:pt x="1267" y="1481"/>
                    <a:pt x="1168" y="1481"/>
                  </a:cubicBezTo>
                  <a:cubicBezTo>
                    <a:pt x="1031" y="1481"/>
                    <a:pt x="876" y="1437"/>
                    <a:pt x="752" y="1437"/>
                  </a:cubicBezTo>
                  <a:cubicBezTo>
                    <a:pt x="725" y="1433"/>
                    <a:pt x="698" y="1432"/>
                    <a:pt x="671" y="1432"/>
                  </a:cubicBezTo>
                  <a:cubicBezTo>
                    <a:pt x="226" y="1432"/>
                    <a:pt x="1" y="1979"/>
                    <a:pt x="325" y="2315"/>
                  </a:cubicBezTo>
                  <a:cubicBezTo>
                    <a:pt x="449" y="2430"/>
                    <a:pt x="798" y="2717"/>
                    <a:pt x="1031" y="2717"/>
                  </a:cubicBezTo>
                  <a:cubicBezTo>
                    <a:pt x="1110" y="2717"/>
                    <a:pt x="1176" y="2684"/>
                    <a:pt x="1215" y="2600"/>
                  </a:cubicBezTo>
                  <a:cubicBezTo>
                    <a:pt x="1286" y="2279"/>
                    <a:pt x="800" y="2268"/>
                    <a:pt x="658" y="2054"/>
                  </a:cubicBezTo>
                  <a:cubicBezTo>
                    <a:pt x="535" y="1883"/>
                    <a:pt x="565" y="1838"/>
                    <a:pt x="674" y="1838"/>
                  </a:cubicBezTo>
                  <a:cubicBezTo>
                    <a:pt x="794" y="1838"/>
                    <a:pt x="1010" y="1892"/>
                    <a:pt x="1225" y="1892"/>
                  </a:cubicBezTo>
                  <a:cubicBezTo>
                    <a:pt x="1481" y="1892"/>
                    <a:pt x="1736" y="1816"/>
                    <a:pt x="1832" y="1485"/>
                  </a:cubicBezTo>
                  <a:cubicBezTo>
                    <a:pt x="1938" y="1058"/>
                    <a:pt x="1962" y="595"/>
                    <a:pt x="1986" y="145"/>
                  </a:cubicBezTo>
                  <a:cubicBezTo>
                    <a:pt x="1973" y="51"/>
                    <a:pt x="1889" y="0"/>
                    <a:pt x="180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2957;p72">
              <a:extLst>
                <a:ext uri="{FF2B5EF4-FFF2-40B4-BE49-F238E27FC236}">
                  <a16:creationId xmlns:a16="http://schemas.microsoft.com/office/drawing/2014/main" id="{04B4F36E-501F-604E-0A84-FCDD5D6AEB84}"/>
                </a:ext>
              </a:extLst>
            </p:cNvPr>
            <p:cNvSpPr/>
            <p:nvPr/>
          </p:nvSpPr>
          <p:spPr>
            <a:xfrm>
              <a:off x="4686650" y="2635825"/>
              <a:ext cx="46850" cy="45525"/>
            </a:xfrm>
            <a:custGeom>
              <a:avLst/>
              <a:gdLst/>
              <a:ahLst/>
              <a:cxnLst/>
              <a:rect l="l" t="t" r="r" b="b"/>
              <a:pathLst>
                <a:path w="1874" h="1821" extrusionOk="0">
                  <a:moveTo>
                    <a:pt x="1214" y="0"/>
                  </a:moveTo>
                  <a:cubicBezTo>
                    <a:pt x="789" y="0"/>
                    <a:pt x="290" y="455"/>
                    <a:pt x="153" y="1075"/>
                  </a:cubicBezTo>
                  <a:cubicBezTo>
                    <a:pt x="106" y="1205"/>
                    <a:pt x="70" y="1347"/>
                    <a:pt x="35" y="1478"/>
                  </a:cubicBezTo>
                  <a:cubicBezTo>
                    <a:pt x="0" y="1617"/>
                    <a:pt x="112" y="1703"/>
                    <a:pt x="220" y="1703"/>
                  </a:cubicBezTo>
                  <a:cubicBezTo>
                    <a:pt x="296" y="1703"/>
                    <a:pt x="371" y="1659"/>
                    <a:pt x="391" y="1561"/>
                  </a:cubicBezTo>
                  <a:cubicBezTo>
                    <a:pt x="553" y="885"/>
                    <a:pt x="893" y="427"/>
                    <a:pt x="1152" y="427"/>
                  </a:cubicBezTo>
                  <a:cubicBezTo>
                    <a:pt x="1366" y="427"/>
                    <a:pt x="1525" y="740"/>
                    <a:pt x="1482" y="1502"/>
                  </a:cubicBezTo>
                  <a:cubicBezTo>
                    <a:pt x="1429" y="1638"/>
                    <a:pt x="1414" y="1820"/>
                    <a:pt x="1566" y="1820"/>
                  </a:cubicBezTo>
                  <a:cubicBezTo>
                    <a:pt x="1587" y="1820"/>
                    <a:pt x="1610" y="1817"/>
                    <a:pt x="1636" y="1810"/>
                  </a:cubicBezTo>
                  <a:cubicBezTo>
                    <a:pt x="1861" y="1585"/>
                    <a:pt x="1873" y="1181"/>
                    <a:pt x="1861" y="873"/>
                  </a:cubicBezTo>
                  <a:cubicBezTo>
                    <a:pt x="1806" y="251"/>
                    <a:pt x="1530" y="0"/>
                    <a:pt x="121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2958;p72">
              <a:extLst>
                <a:ext uri="{FF2B5EF4-FFF2-40B4-BE49-F238E27FC236}">
                  <a16:creationId xmlns:a16="http://schemas.microsoft.com/office/drawing/2014/main" id="{8F555A31-D0F4-24FB-1171-F950F7BD1749}"/>
                </a:ext>
              </a:extLst>
            </p:cNvPr>
            <p:cNvSpPr/>
            <p:nvPr/>
          </p:nvSpPr>
          <p:spPr>
            <a:xfrm>
              <a:off x="4728200" y="2774125"/>
              <a:ext cx="63700" cy="47250"/>
            </a:xfrm>
            <a:custGeom>
              <a:avLst/>
              <a:gdLst/>
              <a:ahLst/>
              <a:cxnLst/>
              <a:rect l="l" t="t" r="r" b="b"/>
              <a:pathLst>
                <a:path w="2548" h="1890" extrusionOk="0">
                  <a:moveTo>
                    <a:pt x="245" y="0"/>
                  </a:moveTo>
                  <a:cubicBezTo>
                    <a:pt x="146" y="0"/>
                    <a:pt x="45" y="66"/>
                    <a:pt x="45" y="192"/>
                  </a:cubicBezTo>
                  <a:cubicBezTo>
                    <a:pt x="1" y="926"/>
                    <a:pt x="373" y="1889"/>
                    <a:pt x="1192" y="1889"/>
                  </a:cubicBezTo>
                  <a:cubicBezTo>
                    <a:pt x="1247" y="1889"/>
                    <a:pt x="1303" y="1885"/>
                    <a:pt x="1362" y="1876"/>
                  </a:cubicBezTo>
                  <a:cubicBezTo>
                    <a:pt x="1967" y="1781"/>
                    <a:pt x="2311" y="1153"/>
                    <a:pt x="2441" y="619"/>
                  </a:cubicBezTo>
                  <a:cubicBezTo>
                    <a:pt x="2453" y="500"/>
                    <a:pt x="2548" y="299"/>
                    <a:pt x="2382" y="275"/>
                  </a:cubicBezTo>
                  <a:cubicBezTo>
                    <a:pt x="2216" y="275"/>
                    <a:pt x="2216" y="631"/>
                    <a:pt x="2109" y="749"/>
                  </a:cubicBezTo>
                  <a:cubicBezTo>
                    <a:pt x="1939" y="1072"/>
                    <a:pt x="1581" y="1431"/>
                    <a:pt x="1226" y="1431"/>
                  </a:cubicBezTo>
                  <a:cubicBezTo>
                    <a:pt x="1085" y="1431"/>
                    <a:pt x="944" y="1374"/>
                    <a:pt x="816" y="1236"/>
                  </a:cubicBezTo>
                  <a:cubicBezTo>
                    <a:pt x="579" y="939"/>
                    <a:pt x="531" y="524"/>
                    <a:pt x="437" y="156"/>
                  </a:cubicBezTo>
                  <a:cubicBezTo>
                    <a:pt x="420" y="51"/>
                    <a:pt x="333" y="0"/>
                    <a:pt x="24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2959;p72">
              <a:extLst>
                <a:ext uri="{FF2B5EF4-FFF2-40B4-BE49-F238E27FC236}">
                  <a16:creationId xmlns:a16="http://schemas.microsoft.com/office/drawing/2014/main" id="{5CB4C1CD-234F-0C63-7F43-BB1BC8D912F5}"/>
                </a:ext>
              </a:extLst>
            </p:cNvPr>
            <p:cNvSpPr/>
            <p:nvPr/>
          </p:nvSpPr>
          <p:spPr>
            <a:xfrm>
              <a:off x="5002325" y="2735550"/>
              <a:ext cx="76150" cy="45575"/>
            </a:xfrm>
            <a:custGeom>
              <a:avLst/>
              <a:gdLst/>
              <a:ahLst/>
              <a:cxnLst/>
              <a:rect l="l" t="t" r="r" b="b"/>
              <a:pathLst>
                <a:path w="3046" h="1823" extrusionOk="0">
                  <a:moveTo>
                    <a:pt x="2492" y="1"/>
                  </a:moveTo>
                  <a:cubicBezTo>
                    <a:pt x="1882" y="1"/>
                    <a:pt x="1277" y="274"/>
                    <a:pt x="858" y="715"/>
                  </a:cubicBezTo>
                  <a:cubicBezTo>
                    <a:pt x="687" y="875"/>
                    <a:pt x="1" y="1823"/>
                    <a:pt x="505" y="1823"/>
                  </a:cubicBezTo>
                  <a:cubicBezTo>
                    <a:pt x="526" y="1823"/>
                    <a:pt x="548" y="1821"/>
                    <a:pt x="573" y="1818"/>
                  </a:cubicBezTo>
                  <a:cubicBezTo>
                    <a:pt x="786" y="1616"/>
                    <a:pt x="881" y="1296"/>
                    <a:pt x="1071" y="1059"/>
                  </a:cubicBezTo>
                  <a:cubicBezTo>
                    <a:pt x="1432" y="544"/>
                    <a:pt x="2046" y="222"/>
                    <a:pt x="2670" y="222"/>
                  </a:cubicBezTo>
                  <a:cubicBezTo>
                    <a:pt x="2722" y="222"/>
                    <a:pt x="2774" y="224"/>
                    <a:pt x="2826" y="229"/>
                  </a:cubicBezTo>
                  <a:cubicBezTo>
                    <a:pt x="2836" y="230"/>
                    <a:pt x="2846" y="230"/>
                    <a:pt x="2855" y="230"/>
                  </a:cubicBezTo>
                  <a:cubicBezTo>
                    <a:pt x="3045" y="230"/>
                    <a:pt x="3000" y="12"/>
                    <a:pt x="2779" y="12"/>
                  </a:cubicBezTo>
                  <a:cubicBezTo>
                    <a:pt x="2764" y="12"/>
                    <a:pt x="2748" y="13"/>
                    <a:pt x="2731" y="15"/>
                  </a:cubicBezTo>
                  <a:cubicBezTo>
                    <a:pt x="2652" y="6"/>
                    <a:pt x="2572" y="1"/>
                    <a:pt x="249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2960;p72">
              <a:extLst>
                <a:ext uri="{FF2B5EF4-FFF2-40B4-BE49-F238E27FC236}">
                  <a16:creationId xmlns:a16="http://schemas.microsoft.com/office/drawing/2014/main" id="{57B5E2E3-7CC1-A3CE-8D1C-11BF07C26AF2}"/>
                </a:ext>
              </a:extLst>
            </p:cNvPr>
            <p:cNvSpPr/>
            <p:nvPr/>
          </p:nvSpPr>
          <p:spPr>
            <a:xfrm>
              <a:off x="5022050" y="2748625"/>
              <a:ext cx="30125" cy="44250"/>
            </a:xfrm>
            <a:custGeom>
              <a:avLst/>
              <a:gdLst/>
              <a:ahLst/>
              <a:cxnLst/>
              <a:rect l="l" t="t" r="r" b="b"/>
              <a:pathLst>
                <a:path w="1205" h="1770" extrusionOk="0">
                  <a:moveTo>
                    <a:pt x="564" y="1"/>
                  </a:moveTo>
                  <a:cubicBezTo>
                    <a:pt x="505" y="1"/>
                    <a:pt x="442" y="12"/>
                    <a:pt x="377" y="38"/>
                  </a:cubicBezTo>
                  <a:cubicBezTo>
                    <a:pt x="377" y="38"/>
                    <a:pt x="377" y="38"/>
                    <a:pt x="377" y="26"/>
                  </a:cubicBezTo>
                  <a:lnTo>
                    <a:pt x="377" y="26"/>
                  </a:lnTo>
                  <a:cubicBezTo>
                    <a:pt x="257" y="59"/>
                    <a:pt x="287" y="232"/>
                    <a:pt x="385" y="232"/>
                  </a:cubicBezTo>
                  <a:cubicBezTo>
                    <a:pt x="394" y="232"/>
                    <a:pt x="403" y="230"/>
                    <a:pt x="412" y="228"/>
                  </a:cubicBezTo>
                  <a:lnTo>
                    <a:pt x="412" y="228"/>
                  </a:lnTo>
                  <a:cubicBezTo>
                    <a:pt x="922" y="238"/>
                    <a:pt x="884" y="917"/>
                    <a:pt x="555" y="1153"/>
                  </a:cubicBezTo>
                  <a:cubicBezTo>
                    <a:pt x="436" y="1271"/>
                    <a:pt x="294" y="1366"/>
                    <a:pt x="152" y="1461"/>
                  </a:cubicBezTo>
                  <a:cubicBezTo>
                    <a:pt x="1" y="1551"/>
                    <a:pt x="97" y="1769"/>
                    <a:pt x="245" y="1769"/>
                  </a:cubicBezTo>
                  <a:cubicBezTo>
                    <a:pt x="272" y="1769"/>
                    <a:pt x="300" y="1762"/>
                    <a:pt x="329" y="1746"/>
                  </a:cubicBezTo>
                  <a:cubicBezTo>
                    <a:pt x="662" y="1532"/>
                    <a:pt x="1041" y="1283"/>
                    <a:pt x="1112" y="856"/>
                  </a:cubicBezTo>
                  <a:cubicBezTo>
                    <a:pt x="1205" y="486"/>
                    <a:pt x="950" y="1"/>
                    <a:pt x="56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2961;p72">
              <a:extLst>
                <a:ext uri="{FF2B5EF4-FFF2-40B4-BE49-F238E27FC236}">
                  <a16:creationId xmlns:a16="http://schemas.microsoft.com/office/drawing/2014/main" id="{3E5202C0-40A1-4E48-0651-7CF387AE343A}"/>
                </a:ext>
              </a:extLst>
            </p:cNvPr>
            <p:cNvSpPr/>
            <p:nvPr/>
          </p:nvSpPr>
          <p:spPr>
            <a:xfrm>
              <a:off x="4614575" y="2664450"/>
              <a:ext cx="8625" cy="19375"/>
            </a:xfrm>
            <a:custGeom>
              <a:avLst/>
              <a:gdLst/>
              <a:ahLst/>
              <a:cxnLst/>
              <a:rect l="l" t="t" r="r" b="b"/>
              <a:pathLst>
                <a:path w="345" h="775" extrusionOk="0">
                  <a:moveTo>
                    <a:pt x="119" y="1"/>
                  </a:moveTo>
                  <a:cubicBezTo>
                    <a:pt x="83" y="155"/>
                    <a:pt x="36" y="321"/>
                    <a:pt x="0" y="487"/>
                  </a:cubicBezTo>
                  <a:cubicBezTo>
                    <a:pt x="33" y="631"/>
                    <a:pt x="77" y="774"/>
                    <a:pt x="178" y="774"/>
                  </a:cubicBezTo>
                  <a:cubicBezTo>
                    <a:pt x="186" y="774"/>
                    <a:pt x="194" y="773"/>
                    <a:pt x="202" y="772"/>
                  </a:cubicBezTo>
                  <a:cubicBezTo>
                    <a:pt x="344" y="724"/>
                    <a:pt x="249" y="357"/>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2962;p72">
              <a:extLst>
                <a:ext uri="{FF2B5EF4-FFF2-40B4-BE49-F238E27FC236}">
                  <a16:creationId xmlns:a16="http://schemas.microsoft.com/office/drawing/2014/main" id="{9EAD7D9A-89A6-C36A-8471-D36EED37DEC2}"/>
                </a:ext>
              </a:extLst>
            </p:cNvPr>
            <p:cNvSpPr/>
            <p:nvPr/>
          </p:nvSpPr>
          <p:spPr>
            <a:xfrm>
              <a:off x="4602125" y="2641625"/>
              <a:ext cx="23725" cy="42175"/>
            </a:xfrm>
            <a:custGeom>
              <a:avLst/>
              <a:gdLst/>
              <a:ahLst/>
              <a:cxnLst/>
              <a:rect l="l" t="t" r="r" b="b"/>
              <a:pathLst>
                <a:path w="949" h="1687" extrusionOk="0">
                  <a:moveTo>
                    <a:pt x="119" y="1"/>
                  </a:moveTo>
                  <a:cubicBezTo>
                    <a:pt x="36" y="1"/>
                    <a:pt x="0" y="107"/>
                    <a:pt x="48" y="155"/>
                  </a:cubicBezTo>
                  <a:cubicBezTo>
                    <a:pt x="237" y="451"/>
                    <a:pt x="332" y="795"/>
                    <a:pt x="427" y="1139"/>
                  </a:cubicBezTo>
                  <a:cubicBezTo>
                    <a:pt x="507" y="1265"/>
                    <a:pt x="499" y="1687"/>
                    <a:pt x="678" y="1687"/>
                  </a:cubicBezTo>
                  <a:cubicBezTo>
                    <a:pt x="685" y="1687"/>
                    <a:pt x="692" y="1686"/>
                    <a:pt x="700" y="1685"/>
                  </a:cubicBezTo>
                  <a:cubicBezTo>
                    <a:pt x="949" y="1602"/>
                    <a:pt x="427" y="416"/>
                    <a:pt x="320" y="226"/>
                  </a:cubicBezTo>
                  <a:cubicBezTo>
                    <a:pt x="273" y="143"/>
                    <a:pt x="225" y="12"/>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2963;p72">
              <a:extLst>
                <a:ext uri="{FF2B5EF4-FFF2-40B4-BE49-F238E27FC236}">
                  <a16:creationId xmlns:a16="http://schemas.microsoft.com/office/drawing/2014/main" id="{A80D651F-3B9D-B2FB-3B43-475161DC9FE5}"/>
                </a:ext>
              </a:extLst>
            </p:cNvPr>
            <p:cNvSpPr/>
            <p:nvPr/>
          </p:nvSpPr>
          <p:spPr>
            <a:xfrm>
              <a:off x="4597675" y="2662900"/>
              <a:ext cx="20450" cy="40275"/>
            </a:xfrm>
            <a:custGeom>
              <a:avLst/>
              <a:gdLst/>
              <a:ahLst/>
              <a:cxnLst/>
              <a:rect l="l" t="t" r="r" b="b"/>
              <a:pathLst>
                <a:path w="818" h="1611" extrusionOk="0">
                  <a:moveTo>
                    <a:pt x="582" y="0"/>
                  </a:moveTo>
                  <a:cubicBezTo>
                    <a:pt x="504" y="0"/>
                    <a:pt x="408" y="38"/>
                    <a:pt x="320" y="146"/>
                  </a:cubicBezTo>
                  <a:cubicBezTo>
                    <a:pt x="0" y="525"/>
                    <a:pt x="12" y="1083"/>
                    <a:pt x="166" y="1522"/>
                  </a:cubicBezTo>
                  <a:cubicBezTo>
                    <a:pt x="186" y="1570"/>
                    <a:pt x="237" y="1611"/>
                    <a:pt x="294" y="1611"/>
                  </a:cubicBezTo>
                  <a:cubicBezTo>
                    <a:pt x="307" y="1611"/>
                    <a:pt x="319" y="1609"/>
                    <a:pt x="332" y="1605"/>
                  </a:cubicBezTo>
                  <a:cubicBezTo>
                    <a:pt x="534" y="1522"/>
                    <a:pt x="332" y="1273"/>
                    <a:pt x="344" y="1107"/>
                  </a:cubicBezTo>
                  <a:cubicBezTo>
                    <a:pt x="332" y="810"/>
                    <a:pt x="320" y="371"/>
                    <a:pt x="629" y="193"/>
                  </a:cubicBezTo>
                  <a:cubicBezTo>
                    <a:pt x="817" y="146"/>
                    <a:pt x="735" y="0"/>
                    <a:pt x="58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2964;p72">
              <a:extLst>
                <a:ext uri="{FF2B5EF4-FFF2-40B4-BE49-F238E27FC236}">
                  <a16:creationId xmlns:a16="http://schemas.microsoft.com/office/drawing/2014/main" id="{F2D45364-767C-821B-FD4F-0D50527C4D9F}"/>
                </a:ext>
              </a:extLst>
            </p:cNvPr>
            <p:cNvSpPr/>
            <p:nvPr/>
          </p:nvSpPr>
          <p:spPr>
            <a:xfrm>
              <a:off x="4853250" y="2613925"/>
              <a:ext cx="62000" cy="38675"/>
            </a:xfrm>
            <a:custGeom>
              <a:avLst/>
              <a:gdLst/>
              <a:ahLst/>
              <a:cxnLst/>
              <a:rect l="l" t="t" r="r" b="b"/>
              <a:pathLst>
                <a:path w="2480" h="1547" extrusionOk="0">
                  <a:moveTo>
                    <a:pt x="884" y="1"/>
                  </a:moveTo>
                  <a:cubicBezTo>
                    <a:pt x="782" y="1"/>
                    <a:pt x="680" y="17"/>
                    <a:pt x="582" y="53"/>
                  </a:cubicBezTo>
                  <a:cubicBezTo>
                    <a:pt x="380" y="136"/>
                    <a:pt x="238" y="326"/>
                    <a:pt x="143" y="516"/>
                  </a:cubicBezTo>
                  <a:cubicBezTo>
                    <a:pt x="84" y="634"/>
                    <a:pt x="1" y="753"/>
                    <a:pt x="13" y="895"/>
                  </a:cubicBezTo>
                  <a:cubicBezTo>
                    <a:pt x="36" y="1097"/>
                    <a:pt x="297" y="1132"/>
                    <a:pt x="463" y="1168"/>
                  </a:cubicBezTo>
                  <a:cubicBezTo>
                    <a:pt x="724" y="1203"/>
                    <a:pt x="997" y="1227"/>
                    <a:pt x="1258" y="1275"/>
                  </a:cubicBezTo>
                  <a:cubicBezTo>
                    <a:pt x="1507" y="1310"/>
                    <a:pt x="1744" y="1381"/>
                    <a:pt x="1982" y="1476"/>
                  </a:cubicBezTo>
                  <a:cubicBezTo>
                    <a:pt x="2065" y="1507"/>
                    <a:pt x="2158" y="1547"/>
                    <a:pt x="2249" y="1547"/>
                  </a:cubicBezTo>
                  <a:cubicBezTo>
                    <a:pt x="2300" y="1547"/>
                    <a:pt x="2350" y="1534"/>
                    <a:pt x="2397" y="1500"/>
                  </a:cubicBezTo>
                  <a:cubicBezTo>
                    <a:pt x="2456" y="1464"/>
                    <a:pt x="2480" y="1393"/>
                    <a:pt x="2456" y="1322"/>
                  </a:cubicBezTo>
                  <a:cubicBezTo>
                    <a:pt x="2444" y="1298"/>
                    <a:pt x="2420" y="1275"/>
                    <a:pt x="2397" y="1263"/>
                  </a:cubicBezTo>
                  <a:cubicBezTo>
                    <a:pt x="2207" y="895"/>
                    <a:pt x="1982" y="516"/>
                    <a:pt x="1638" y="267"/>
                  </a:cubicBezTo>
                  <a:cubicBezTo>
                    <a:pt x="1423" y="112"/>
                    <a:pt x="1152" y="1"/>
                    <a:pt x="88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2965;p72">
              <a:extLst>
                <a:ext uri="{FF2B5EF4-FFF2-40B4-BE49-F238E27FC236}">
                  <a16:creationId xmlns:a16="http://schemas.microsoft.com/office/drawing/2014/main" id="{12BAF44B-1147-7994-6971-B98291C4E195}"/>
                </a:ext>
              </a:extLst>
            </p:cNvPr>
            <p:cNvSpPr/>
            <p:nvPr/>
          </p:nvSpPr>
          <p:spPr>
            <a:xfrm>
              <a:off x="4700875" y="2581200"/>
              <a:ext cx="56625" cy="32650"/>
            </a:xfrm>
            <a:custGeom>
              <a:avLst/>
              <a:gdLst/>
              <a:ahLst/>
              <a:cxnLst/>
              <a:rect l="l" t="t" r="r" b="b"/>
              <a:pathLst>
                <a:path w="2265" h="1306" extrusionOk="0">
                  <a:moveTo>
                    <a:pt x="1216" y="1"/>
                  </a:moveTo>
                  <a:cubicBezTo>
                    <a:pt x="768" y="1"/>
                    <a:pt x="291" y="101"/>
                    <a:pt x="189" y="318"/>
                  </a:cubicBezTo>
                  <a:cubicBezTo>
                    <a:pt x="184" y="318"/>
                    <a:pt x="179" y="317"/>
                    <a:pt x="175" y="317"/>
                  </a:cubicBezTo>
                  <a:cubicBezTo>
                    <a:pt x="75" y="317"/>
                    <a:pt x="0" y="429"/>
                    <a:pt x="11" y="520"/>
                  </a:cubicBezTo>
                  <a:cubicBezTo>
                    <a:pt x="71" y="722"/>
                    <a:pt x="344" y="769"/>
                    <a:pt x="510" y="876"/>
                  </a:cubicBezTo>
                  <a:cubicBezTo>
                    <a:pt x="857" y="1022"/>
                    <a:pt x="1195" y="1306"/>
                    <a:pt x="1592" y="1306"/>
                  </a:cubicBezTo>
                  <a:cubicBezTo>
                    <a:pt x="1614" y="1306"/>
                    <a:pt x="1637" y="1305"/>
                    <a:pt x="1660" y="1303"/>
                  </a:cubicBezTo>
                  <a:cubicBezTo>
                    <a:pt x="2051" y="1291"/>
                    <a:pt x="2265" y="401"/>
                    <a:pt x="2004" y="164"/>
                  </a:cubicBezTo>
                  <a:cubicBezTo>
                    <a:pt x="1872" y="57"/>
                    <a:pt x="1552" y="1"/>
                    <a:pt x="12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2966;p72">
              <a:extLst>
                <a:ext uri="{FF2B5EF4-FFF2-40B4-BE49-F238E27FC236}">
                  <a16:creationId xmlns:a16="http://schemas.microsoft.com/office/drawing/2014/main" id="{38DB2763-A223-1F80-91D5-93D4354E9FB5}"/>
                </a:ext>
              </a:extLst>
            </p:cNvPr>
            <p:cNvSpPr/>
            <p:nvPr/>
          </p:nvSpPr>
          <p:spPr>
            <a:xfrm>
              <a:off x="4812925" y="2748350"/>
              <a:ext cx="141475" cy="85450"/>
            </a:xfrm>
            <a:custGeom>
              <a:avLst/>
              <a:gdLst/>
              <a:ahLst/>
              <a:cxnLst/>
              <a:rect l="l" t="t" r="r" b="b"/>
              <a:pathLst>
                <a:path w="5659" h="3418" extrusionOk="0">
                  <a:moveTo>
                    <a:pt x="2621" y="0"/>
                  </a:moveTo>
                  <a:cubicBezTo>
                    <a:pt x="2323" y="0"/>
                    <a:pt x="2026" y="34"/>
                    <a:pt x="1744" y="96"/>
                  </a:cubicBezTo>
                  <a:cubicBezTo>
                    <a:pt x="274" y="535"/>
                    <a:pt x="1" y="2207"/>
                    <a:pt x="1400" y="2966"/>
                  </a:cubicBezTo>
                  <a:cubicBezTo>
                    <a:pt x="1885" y="3247"/>
                    <a:pt x="2431" y="3418"/>
                    <a:pt x="2980" y="3418"/>
                  </a:cubicBezTo>
                  <a:cubicBezTo>
                    <a:pt x="3197" y="3418"/>
                    <a:pt x="3415" y="3391"/>
                    <a:pt x="3630" y="3334"/>
                  </a:cubicBezTo>
                  <a:cubicBezTo>
                    <a:pt x="4887" y="3073"/>
                    <a:pt x="5658" y="1697"/>
                    <a:pt x="4626" y="701"/>
                  </a:cubicBezTo>
                  <a:cubicBezTo>
                    <a:pt x="4087" y="204"/>
                    <a:pt x="3351" y="0"/>
                    <a:pt x="2621" y="0"/>
                  </a:cubicBezTo>
                  <a:close/>
                </a:path>
              </a:pathLst>
            </a:custGeom>
            <a:solidFill>
              <a:srgbClr val="F25C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2967;p72">
              <a:extLst>
                <a:ext uri="{FF2B5EF4-FFF2-40B4-BE49-F238E27FC236}">
                  <a16:creationId xmlns:a16="http://schemas.microsoft.com/office/drawing/2014/main" id="{031F56C2-533A-95EF-8AB3-BA37540966CB}"/>
                </a:ext>
              </a:extLst>
            </p:cNvPr>
            <p:cNvSpPr/>
            <p:nvPr/>
          </p:nvSpPr>
          <p:spPr>
            <a:xfrm>
              <a:off x="4613425" y="2719750"/>
              <a:ext cx="108800" cy="65150"/>
            </a:xfrm>
            <a:custGeom>
              <a:avLst/>
              <a:gdLst/>
              <a:ahLst/>
              <a:cxnLst/>
              <a:rect l="l" t="t" r="r" b="b"/>
              <a:pathLst>
                <a:path w="4352" h="2606" extrusionOk="0">
                  <a:moveTo>
                    <a:pt x="1894" y="1"/>
                  </a:moveTo>
                  <a:cubicBezTo>
                    <a:pt x="875" y="1"/>
                    <a:pt x="1" y="875"/>
                    <a:pt x="782" y="1893"/>
                  </a:cubicBezTo>
                  <a:cubicBezTo>
                    <a:pt x="1120" y="2315"/>
                    <a:pt x="1636" y="2606"/>
                    <a:pt x="2172" y="2606"/>
                  </a:cubicBezTo>
                  <a:cubicBezTo>
                    <a:pt x="2238" y="2606"/>
                    <a:pt x="2305" y="2601"/>
                    <a:pt x="2371" y="2592"/>
                  </a:cubicBezTo>
                  <a:cubicBezTo>
                    <a:pt x="4352" y="2355"/>
                    <a:pt x="4138" y="493"/>
                    <a:pt x="2371" y="66"/>
                  </a:cubicBezTo>
                  <a:cubicBezTo>
                    <a:pt x="2212" y="22"/>
                    <a:pt x="2051" y="1"/>
                    <a:pt x="1894" y="1"/>
                  </a:cubicBezTo>
                  <a:close/>
                </a:path>
              </a:pathLst>
            </a:custGeom>
            <a:solidFill>
              <a:srgbClr val="F25C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2968;p72">
              <a:extLst>
                <a:ext uri="{FF2B5EF4-FFF2-40B4-BE49-F238E27FC236}">
                  <a16:creationId xmlns:a16="http://schemas.microsoft.com/office/drawing/2014/main" id="{2FE1E9B9-97B4-11C0-391A-04C6AD67071E}"/>
                </a:ext>
              </a:extLst>
            </p:cNvPr>
            <p:cNvSpPr/>
            <p:nvPr/>
          </p:nvSpPr>
          <p:spPr>
            <a:xfrm>
              <a:off x="4600325" y="2657650"/>
              <a:ext cx="158375" cy="274875"/>
            </a:xfrm>
            <a:custGeom>
              <a:avLst/>
              <a:gdLst/>
              <a:ahLst/>
              <a:cxnLst/>
              <a:rect l="l" t="t" r="r" b="b"/>
              <a:pathLst>
                <a:path w="6335" h="10995" extrusionOk="0">
                  <a:moveTo>
                    <a:pt x="857" y="1"/>
                  </a:moveTo>
                  <a:cubicBezTo>
                    <a:pt x="812" y="1"/>
                    <a:pt x="767" y="25"/>
                    <a:pt x="748" y="83"/>
                  </a:cubicBezTo>
                  <a:cubicBezTo>
                    <a:pt x="713" y="202"/>
                    <a:pt x="677" y="320"/>
                    <a:pt x="630" y="439"/>
                  </a:cubicBezTo>
                  <a:cubicBezTo>
                    <a:pt x="440" y="1032"/>
                    <a:pt x="238" y="1625"/>
                    <a:pt x="120" y="2230"/>
                  </a:cubicBezTo>
                  <a:cubicBezTo>
                    <a:pt x="25" y="2728"/>
                    <a:pt x="13" y="3238"/>
                    <a:pt x="13" y="3748"/>
                  </a:cubicBezTo>
                  <a:cubicBezTo>
                    <a:pt x="1" y="4116"/>
                    <a:pt x="13" y="4495"/>
                    <a:pt x="48" y="4863"/>
                  </a:cubicBezTo>
                  <a:cubicBezTo>
                    <a:pt x="96" y="5242"/>
                    <a:pt x="179" y="5598"/>
                    <a:pt x="262" y="5966"/>
                  </a:cubicBezTo>
                  <a:cubicBezTo>
                    <a:pt x="392" y="6452"/>
                    <a:pt x="618" y="6903"/>
                    <a:pt x="855" y="7342"/>
                  </a:cubicBezTo>
                  <a:cubicBezTo>
                    <a:pt x="1092" y="7792"/>
                    <a:pt x="1436" y="8172"/>
                    <a:pt x="1792" y="8528"/>
                  </a:cubicBezTo>
                  <a:cubicBezTo>
                    <a:pt x="1970" y="8717"/>
                    <a:pt x="2148" y="8895"/>
                    <a:pt x="2337" y="9061"/>
                  </a:cubicBezTo>
                  <a:cubicBezTo>
                    <a:pt x="2646" y="9311"/>
                    <a:pt x="2990" y="9512"/>
                    <a:pt x="3322" y="9726"/>
                  </a:cubicBezTo>
                  <a:cubicBezTo>
                    <a:pt x="3618" y="9927"/>
                    <a:pt x="3915" y="10117"/>
                    <a:pt x="4223" y="10283"/>
                  </a:cubicBezTo>
                  <a:cubicBezTo>
                    <a:pt x="4709" y="10544"/>
                    <a:pt x="5231" y="10734"/>
                    <a:pt x="5753" y="10876"/>
                  </a:cubicBezTo>
                  <a:cubicBezTo>
                    <a:pt x="5919" y="10912"/>
                    <a:pt x="6073" y="10983"/>
                    <a:pt x="6239" y="10995"/>
                  </a:cubicBezTo>
                  <a:cubicBezTo>
                    <a:pt x="6322" y="10983"/>
                    <a:pt x="6334" y="10864"/>
                    <a:pt x="6251" y="10829"/>
                  </a:cubicBezTo>
                  <a:cubicBezTo>
                    <a:pt x="6050" y="10746"/>
                    <a:pt x="5848" y="10686"/>
                    <a:pt x="5646" y="10615"/>
                  </a:cubicBezTo>
                  <a:cubicBezTo>
                    <a:pt x="5279" y="10485"/>
                    <a:pt x="4911" y="10354"/>
                    <a:pt x="4567" y="10176"/>
                  </a:cubicBezTo>
                  <a:cubicBezTo>
                    <a:pt x="4199" y="9998"/>
                    <a:pt x="3856" y="9761"/>
                    <a:pt x="3523" y="9536"/>
                  </a:cubicBezTo>
                  <a:cubicBezTo>
                    <a:pt x="3251" y="9346"/>
                    <a:pt x="2966" y="9168"/>
                    <a:pt x="2693" y="8967"/>
                  </a:cubicBezTo>
                  <a:cubicBezTo>
                    <a:pt x="2243" y="8611"/>
                    <a:pt x="1863" y="8184"/>
                    <a:pt x="1483" y="7757"/>
                  </a:cubicBezTo>
                  <a:cubicBezTo>
                    <a:pt x="1163" y="7389"/>
                    <a:pt x="938" y="6950"/>
                    <a:pt x="724" y="6511"/>
                  </a:cubicBezTo>
                  <a:cubicBezTo>
                    <a:pt x="499" y="6013"/>
                    <a:pt x="380" y="5480"/>
                    <a:pt x="309" y="4934"/>
                  </a:cubicBezTo>
                  <a:cubicBezTo>
                    <a:pt x="238" y="4317"/>
                    <a:pt x="274" y="3689"/>
                    <a:pt x="309" y="3060"/>
                  </a:cubicBezTo>
                  <a:cubicBezTo>
                    <a:pt x="357" y="2289"/>
                    <a:pt x="582" y="1554"/>
                    <a:pt x="796" y="818"/>
                  </a:cubicBezTo>
                  <a:cubicBezTo>
                    <a:pt x="867" y="593"/>
                    <a:pt x="938" y="368"/>
                    <a:pt x="973" y="131"/>
                  </a:cubicBezTo>
                  <a:cubicBezTo>
                    <a:pt x="988" y="53"/>
                    <a:pt x="922" y="1"/>
                    <a:pt x="85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2969;p72">
              <a:extLst>
                <a:ext uri="{FF2B5EF4-FFF2-40B4-BE49-F238E27FC236}">
                  <a16:creationId xmlns:a16="http://schemas.microsoft.com/office/drawing/2014/main" id="{A2F84BC8-3973-5439-069E-DD830B170B9A}"/>
                </a:ext>
              </a:extLst>
            </p:cNvPr>
            <p:cNvSpPr/>
            <p:nvPr/>
          </p:nvSpPr>
          <p:spPr>
            <a:xfrm>
              <a:off x="4748000" y="2367950"/>
              <a:ext cx="359700" cy="193650"/>
            </a:xfrm>
            <a:custGeom>
              <a:avLst/>
              <a:gdLst/>
              <a:ahLst/>
              <a:cxnLst/>
              <a:rect l="l" t="t" r="r" b="b"/>
              <a:pathLst>
                <a:path w="14388" h="7746" extrusionOk="0">
                  <a:moveTo>
                    <a:pt x="13" y="1356"/>
                  </a:moveTo>
                  <a:lnTo>
                    <a:pt x="13" y="1356"/>
                  </a:lnTo>
                  <a:cubicBezTo>
                    <a:pt x="8" y="1358"/>
                    <a:pt x="4" y="1360"/>
                    <a:pt x="0" y="1364"/>
                  </a:cubicBezTo>
                  <a:cubicBezTo>
                    <a:pt x="4" y="1362"/>
                    <a:pt x="8" y="1359"/>
                    <a:pt x="13" y="1356"/>
                  </a:cubicBezTo>
                  <a:close/>
                  <a:moveTo>
                    <a:pt x="4555" y="0"/>
                  </a:moveTo>
                  <a:cubicBezTo>
                    <a:pt x="4080" y="0"/>
                    <a:pt x="3618" y="83"/>
                    <a:pt x="3155" y="131"/>
                  </a:cubicBezTo>
                  <a:cubicBezTo>
                    <a:pt x="2835" y="178"/>
                    <a:pt x="2503" y="202"/>
                    <a:pt x="2195" y="273"/>
                  </a:cubicBezTo>
                  <a:cubicBezTo>
                    <a:pt x="1768" y="368"/>
                    <a:pt x="1364" y="510"/>
                    <a:pt x="985" y="700"/>
                  </a:cubicBezTo>
                  <a:cubicBezTo>
                    <a:pt x="961" y="712"/>
                    <a:pt x="949" y="724"/>
                    <a:pt x="937" y="724"/>
                  </a:cubicBezTo>
                  <a:cubicBezTo>
                    <a:pt x="748" y="854"/>
                    <a:pt x="558" y="985"/>
                    <a:pt x="368" y="1115"/>
                  </a:cubicBezTo>
                  <a:cubicBezTo>
                    <a:pt x="253" y="1196"/>
                    <a:pt x="128" y="1276"/>
                    <a:pt x="13" y="1356"/>
                  </a:cubicBezTo>
                  <a:lnTo>
                    <a:pt x="13" y="1356"/>
                  </a:lnTo>
                  <a:cubicBezTo>
                    <a:pt x="20" y="1353"/>
                    <a:pt x="28" y="1353"/>
                    <a:pt x="36" y="1353"/>
                  </a:cubicBezTo>
                  <a:cubicBezTo>
                    <a:pt x="166" y="1317"/>
                    <a:pt x="297" y="1281"/>
                    <a:pt x="415" y="1246"/>
                  </a:cubicBezTo>
                  <a:cubicBezTo>
                    <a:pt x="510" y="1222"/>
                    <a:pt x="605" y="1198"/>
                    <a:pt x="688" y="1175"/>
                  </a:cubicBezTo>
                  <a:lnTo>
                    <a:pt x="736" y="1175"/>
                  </a:lnTo>
                  <a:cubicBezTo>
                    <a:pt x="783" y="1163"/>
                    <a:pt x="831" y="1151"/>
                    <a:pt x="878" y="1139"/>
                  </a:cubicBezTo>
                  <a:lnTo>
                    <a:pt x="937" y="1139"/>
                  </a:lnTo>
                  <a:cubicBezTo>
                    <a:pt x="1609" y="991"/>
                    <a:pt x="2290" y="917"/>
                    <a:pt x="2978" y="917"/>
                  </a:cubicBezTo>
                  <a:cubicBezTo>
                    <a:pt x="3116" y="917"/>
                    <a:pt x="3254" y="920"/>
                    <a:pt x="3392" y="926"/>
                  </a:cubicBezTo>
                  <a:cubicBezTo>
                    <a:pt x="4235" y="937"/>
                    <a:pt x="5065" y="1092"/>
                    <a:pt x="5871" y="1329"/>
                  </a:cubicBezTo>
                  <a:cubicBezTo>
                    <a:pt x="5919" y="1341"/>
                    <a:pt x="5978" y="1341"/>
                    <a:pt x="6025" y="1353"/>
                  </a:cubicBezTo>
                  <a:cubicBezTo>
                    <a:pt x="6061" y="1353"/>
                    <a:pt x="6085" y="1364"/>
                    <a:pt x="6108" y="1388"/>
                  </a:cubicBezTo>
                  <a:cubicBezTo>
                    <a:pt x="6120" y="1388"/>
                    <a:pt x="6120" y="1400"/>
                    <a:pt x="6120" y="1412"/>
                  </a:cubicBezTo>
                  <a:cubicBezTo>
                    <a:pt x="6654" y="1578"/>
                    <a:pt x="7188" y="1744"/>
                    <a:pt x="7698" y="1969"/>
                  </a:cubicBezTo>
                  <a:cubicBezTo>
                    <a:pt x="8445" y="2290"/>
                    <a:pt x="9168" y="2693"/>
                    <a:pt x="9856" y="3120"/>
                  </a:cubicBezTo>
                  <a:cubicBezTo>
                    <a:pt x="10627" y="3618"/>
                    <a:pt x="11386" y="4152"/>
                    <a:pt x="12027" y="4816"/>
                  </a:cubicBezTo>
                  <a:cubicBezTo>
                    <a:pt x="12821" y="5693"/>
                    <a:pt x="13509" y="6666"/>
                    <a:pt x="14091" y="7698"/>
                  </a:cubicBezTo>
                  <a:cubicBezTo>
                    <a:pt x="14126" y="7733"/>
                    <a:pt x="14162" y="7745"/>
                    <a:pt x="14197" y="7745"/>
                  </a:cubicBezTo>
                  <a:cubicBezTo>
                    <a:pt x="14292" y="7745"/>
                    <a:pt x="14387" y="7639"/>
                    <a:pt x="14328" y="7532"/>
                  </a:cubicBezTo>
                  <a:cubicBezTo>
                    <a:pt x="14162" y="7188"/>
                    <a:pt x="14091" y="6808"/>
                    <a:pt x="13960" y="6453"/>
                  </a:cubicBezTo>
                  <a:cubicBezTo>
                    <a:pt x="13770" y="5931"/>
                    <a:pt x="13486" y="5456"/>
                    <a:pt x="13189" y="4982"/>
                  </a:cubicBezTo>
                  <a:cubicBezTo>
                    <a:pt x="12276" y="3452"/>
                    <a:pt x="11114" y="1981"/>
                    <a:pt x="9512" y="1139"/>
                  </a:cubicBezTo>
                  <a:cubicBezTo>
                    <a:pt x="8967" y="843"/>
                    <a:pt x="8386" y="629"/>
                    <a:pt x="7805" y="451"/>
                  </a:cubicBezTo>
                  <a:cubicBezTo>
                    <a:pt x="7366" y="309"/>
                    <a:pt x="6915" y="190"/>
                    <a:pt x="6452" y="119"/>
                  </a:cubicBezTo>
                  <a:cubicBezTo>
                    <a:pt x="5824" y="36"/>
                    <a:pt x="5183" y="24"/>
                    <a:pt x="4555" y="0"/>
                  </a:cubicBezTo>
                  <a:close/>
                </a:path>
              </a:pathLst>
            </a:custGeom>
            <a:solidFill>
              <a:srgbClr val="F8B8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2970;p72">
              <a:extLst>
                <a:ext uri="{FF2B5EF4-FFF2-40B4-BE49-F238E27FC236}">
                  <a16:creationId xmlns:a16="http://schemas.microsoft.com/office/drawing/2014/main" id="{9976C104-EE14-B718-1E92-3EDEA7C257DE}"/>
                </a:ext>
              </a:extLst>
            </p:cNvPr>
            <p:cNvSpPr/>
            <p:nvPr/>
          </p:nvSpPr>
          <p:spPr>
            <a:xfrm>
              <a:off x="4853850" y="3054175"/>
              <a:ext cx="9525" cy="32250"/>
            </a:xfrm>
            <a:custGeom>
              <a:avLst/>
              <a:gdLst/>
              <a:ahLst/>
              <a:cxnLst/>
              <a:rect l="l" t="t" r="r" b="b"/>
              <a:pathLst>
                <a:path w="381" h="1290" extrusionOk="0">
                  <a:moveTo>
                    <a:pt x="215" y="0"/>
                  </a:moveTo>
                  <a:cubicBezTo>
                    <a:pt x="15" y="0"/>
                    <a:pt x="118" y="528"/>
                    <a:pt x="95" y="673"/>
                  </a:cubicBezTo>
                  <a:cubicBezTo>
                    <a:pt x="119" y="815"/>
                    <a:pt x="1" y="1277"/>
                    <a:pt x="190" y="1289"/>
                  </a:cubicBezTo>
                  <a:cubicBezTo>
                    <a:pt x="380" y="1254"/>
                    <a:pt x="261" y="850"/>
                    <a:pt x="285" y="708"/>
                  </a:cubicBezTo>
                  <a:cubicBezTo>
                    <a:pt x="285" y="518"/>
                    <a:pt x="273" y="329"/>
                    <a:pt x="297" y="139"/>
                  </a:cubicBezTo>
                  <a:cubicBezTo>
                    <a:pt x="321" y="91"/>
                    <a:pt x="309" y="32"/>
                    <a:pt x="261" y="8"/>
                  </a:cubicBezTo>
                  <a:cubicBezTo>
                    <a:pt x="245" y="3"/>
                    <a:pt x="229" y="0"/>
                    <a:pt x="215" y="0"/>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2971;p72">
              <a:extLst>
                <a:ext uri="{FF2B5EF4-FFF2-40B4-BE49-F238E27FC236}">
                  <a16:creationId xmlns:a16="http://schemas.microsoft.com/office/drawing/2014/main" id="{4B7E1771-B069-3F41-2519-D0E0AC1373EE}"/>
                </a:ext>
              </a:extLst>
            </p:cNvPr>
            <p:cNvSpPr/>
            <p:nvPr/>
          </p:nvSpPr>
          <p:spPr>
            <a:xfrm>
              <a:off x="4815300" y="3027675"/>
              <a:ext cx="94925" cy="426125"/>
            </a:xfrm>
            <a:custGeom>
              <a:avLst/>
              <a:gdLst/>
              <a:ahLst/>
              <a:cxnLst/>
              <a:rect l="l" t="t" r="r" b="b"/>
              <a:pathLst>
                <a:path w="3797" h="17045" extrusionOk="0">
                  <a:moveTo>
                    <a:pt x="226" y="1"/>
                  </a:moveTo>
                  <a:cubicBezTo>
                    <a:pt x="1" y="855"/>
                    <a:pt x="250" y="2148"/>
                    <a:pt x="273" y="2919"/>
                  </a:cubicBezTo>
                  <a:cubicBezTo>
                    <a:pt x="380" y="3915"/>
                    <a:pt x="368" y="4959"/>
                    <a:pt x="416" y="5955"/>
                  </a:cubicBezTo>
                  <a:cubicBezTo>
                    <a:pt x="428" y="6322"/>
                    <a:pt x="451" y="6690"/>
                    <a:pt x="475" y="7058"/>
                  </a:cubicBezTo>
                  <a:cubicBezTo>
                    <a:pt x="570" y="8351"/>
                    <a:pt x="736" y="9643"/>
                    <a:pt x="938" y="10936"/>
                  </a:cubicBezTo>
                  <a:cubicBezTo>
                    <a:pt x="997" y="11328"/>
                    <a:pt x="1056" y="11731"/>
                    <a:pt x="1127" y="12122"/>
                  </a:cubicBezTo>
                  <a:cubicBezTo>
                    <a:pt x="1341" y="13403"/>
                    <a:pt x="1614" y="14720"/>
                    <a:pt x="2361" y="15799"/>
                  </a:cubicBezTo>
                  <a:cubicBezTo>
                    <a:pt x="2705" y="16273"/>
                    <a:pt x="3132" y="16700"/>
                    <a:pt x="3606" y="17044"/>
                  </a:cubicBezTo>
                  <a:cubicBezTo>
                    <a:pt x="3630" y="17032"/>
                    <a:pt x="3642" y="17021"/>
                    <a:pt x="3654" y="17009"/>
                  </a:cubicBezTo>
                  <a:cubicBezTo>
                    <a:pt x="3796" y="16807"/>
                    <a:pt x="3215" y="16582"/>
                    <a:pt x="3096" y="16439"/>
                  </a:cubicBezTo>
                  <a:cubicBezTo>
                    <a:pt x="2776" y="16167"/>
                    <a:pt x="2503" y="15858"/>
                    <a:pt x="2266" y="15514"/>
                  </a:cubicBezTo>
                  <a:cubicBezTo>
                    <a:pt x="1293" y="14150"/>
                    <a:pt x="1460" y="11636"/>
                    <a:pt x="1187" y="9952"/>
                  </a:cubicBezTo>
                  <a:cubicBezTo>
                    <a:pt x="926" y="6987"/>
                    <a:pt x="345" y="4033"/>
                    <a:pt x="179" y="1056"/>
                  </a:cubicBezTo>
                  <a:cubicBezTo>
                    <a:pt x="179" y="724"/>
                    <a:pt x="262" y="404"/>
                    <a:pt x="357" y="84"/>
                  </a:cubicBezTo>
                  <a:cubicBezTo>
                    <a:pt x="309" y="25"/>
                    <a:pt x="262" y="1"/>
                    <a:pt x="226"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2972;p72">
              <a:extLst>
                <a:ext uri="{FF2B5EF4-FFF2-40B4-BE49-F238E27FC236}">
                  <a16:creationId xmlns:a16="http://schemas.microsoft.com/office/drawing/2014/main" id="{6279207B-9444-2D0D-F749-AF492ACE0E58}"/>
                </a:ext>
              </a:extLst>
            </p:cNvPr>
            <p:cNvSpPr/>
            <p:nvPr/>
          </p:nvSpPr>
          <p:spPr>
            <a:xfrm>
              <a:off x="4910475" y="3052875"/>
              <a:ext cx="13375" cy="36525"/>
            </a:xfrm>
            <a:custGeom>
              <a:avLst/>
              <a:gdLst/>
              <a:ahLst/>
              <a:cxnLst/>
              <a:rect l="l" t="t" r="r" b="b"/>
              <a:pathLst>
                <a:path w="535" h="1461" extrusionOk="0">
                  <a:moveTo>
                    <a:pt x="208" y="1"/>
                  </a:moveTo>
                  <a:cubicBezTo>
                    <a:pt x="206" y="1"/>
                    <a:pt x="204" y="1"/>
                    <a:pt x="203" y="1"/>
                  </a:cubicBezTo>
                  <a:cubicBezTo>
                    <a:pt x="1" y="37"/>
                    <a:pt x="191" y="582"/>
                    <a:pt x="167" y="748"/>
                  </a:cubicBezTo>
                  <a:cubicBezTo>
                    <a:pt x="213" y="899"/>
                    <a:pt x="157" y="1461"/>
                    <a:pt x="345" y="1461"/>
                  </a:cubicBezTo>
                  <a:cubicBezTo>
                    <a:pt x="349" y="1461"/>
                    <a:pt x="353" y="1460"/>
                    <a:pt x="357" y="1460"/>
                  </a:cubicBezTo>
                  <a:cubicBezTo>
                    <a:pt x="535" y="1401"/>
                    <a:pt x="357" y="914"/>
                    <a:pt x="380" y="748"/>
                  </a:cubicBezTo>
                  <a:cubicBezTo>
                    <a:pt x="333" y="596"/>
                    <a:pt x="380" y="1"/>
                    <a:pt x="208" y="1"/>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2973;p72">
              <a:extLst>
                <a:ext uri="{FF2B5EF4-FFF2-40B4-BE49-F238E27FC236}">
                  <a16:creationId xmlns:a16="http://schemas.microsoft.com/office/drawing/2014/main" id="{0DF838F3-7D86-A375-BBE2-F570CF25593F}"/>
                </a:ext>
              </a:extLst>
            </p:cNvPr>
            <p:cNvSpPr/>
            <p:nvPr/>
          </p:nvSpPr>
          <p:spPr>
            <a:xfrm>
              <a:off x="4821825" y="2992200"/>
              <a:ext cx="200775" cy="338875"/>
            </a:xfrm>
            <a:custGeom>
              <a:avLst/>
              <a:gdLst/>
              <a:ahLst/>
              <a:cxnLst/>
              <a:rect l="l" t="t" r="r" b="b"/>
              <a:pathLst>
                <a:path w="8031" h="13555" extrusionOk="0">
                  <a:moveTo>
                    <a:pt x="2664" y="0"/>
                  </a:moveTo>
                  <a:cubicBezTo>
                    <a:pt x="2599" y="0"/>
                    <a:pt x="2533" y="3"/>
                    <a:pt x="2468" y="8"/>
                  </a:cubicBezTo>
                  <a:cubicBezTo>
                    <a:pt x="1649" y="44"/>
                    <a:pt x="724" y="234"/>
                    <a:pt x="190" y="922"/>
                  </a:cubicBezTo>
                  <a:cubicBezTo>
                    <a:pt x="107" y="1028"/>
                    <a:pt x="48" y="1159"/>
                    <a:pt x="1" y="1289"/>
                  </a:cubicBezTo>
                  <a:cubicBezTo>
                    <a:pt x="72" y="1455"/>
                    <a:pt x="167" y="1598"/>
                    <a:pt x="285" y="1716"/>
                  </a:cubicBezTo>
                  <a:cubicBezTo>
                    <a:pt x="250" y="1740"/>
                    <a:pt x="238" y="1776"/>
                    <a:pt x="250" y="1823"/>
                  </a:cubicBezTo>
                  <a:cubicBezTo>
                    <a:pt x="262" y="2025"/>
                    <a:pt x="262" y="2238"/>
                    <a:pt x="262" y="2452"/>
                  </a:cubicBezTo>
                  <a:cubicBezTo>
                    <a:pt x="262" y="2665"/>
                    <a:pt x="262" y="2879"/>
                    <a:pt x="262" y="3092"/>
                  </a:cubicBezTo>
                  <a:cubicBezTo>
                    <a:pt x="273" y="3211"/>
                    <a:pt x="202" y="3424"/>
                    <a:pt x="368" y="3424"/>
                  </a:cubicBezTo>
                  <a:cubicBezTo>
                    <a:pt x="439" y="3424"/>
                    <a:pt x="487" y="3377"/>
                    <a:pt x="487" y="3318"/>
                  </a:cubicBezTo>
                  <a:cubicBezTo>
                    <a:pt x="487" y="3104"/>
                    <a:pt x="475" y="2891"/>
                    <a:pt x="463" y="2689"/>
                  </a:cubicBezTo>
                  <a:cubicBezTo>
                    <a:pt x="451" y="2475"/>
                    <a:pt x="439" y="2262"/>
                    <a:pt x="428" y="2048"/>
                  </a:cubicBezTo>
                  <a:cubicBezTo>
                    <a:pt x="428" y="1977"/>
                    <a:pt x="428" y="1918"/>
                    <a:pt x="416" y="1859"/>
                  </a:cubicBezTo>
                  <a:lnTo>
                    <a:pt x="416" y="1859"/>
                  </a:lnTo>
                  <a:cubicBezTo>
                    <a:pt x="878" y="2298"/>
                    <a:pt x="1554" y="2547"/>
                    <a:pt x="2278" y="2594"/>
                  </a:cubicBezTo>
                  <a:cubicBezTo>
                    <a:pt x="2254" y="2760"/>
                    <a:pt x="2373" y="3092"/>
                    <a:pt x="2361" y="3211"/>
                  </a:cubicBezTo>
                  <a:cubicBezTo>
                    <a:pt x="2408" y="3353"/>
                    <a:pt x="2349" y="3851"/>
                    <a:pt x="2527" y="3851"/>
                  </a:cubicBezTo>
                  <a:cubicBezTo>
                    <a:pt x="2530" y="3852"/>
                    <a:pt x="2532" y="3852"/>
                    <a:pt x="2535" y="3852"/>
                  </a:cubicBezTo>
                  <a:cubicBezTo>
                    <a:pt x="2758" y="3852"/>
                    <a:pt x="2503" y="2817"/>
                    <a:pt x="2479" y="2606"/>
                  </a:cubicBezTo>
                  <a:cubicBezTo>
                    <a:pt x="3203" y="2558"/>
                    <a:pt x="3879" y="2345"/>
                    <a:pt x="4484" y="2013"/>
                  </a:cubicBezTo>
                  <a:lnTo>
                    <a:pt x="4484" y="2013"/>
                  </a:lnTo>
                  <a:cubicBezTo>
                    <a:pt x="4377" y="2143"/>
                    <a:pt x="4508" y="2535"/>
                    <a:pt x="4496" y="2689"/>
                  </a:cubicBezTo>
                  <a:cubicBezTo>
                    <a:pt x="4554" y="2830"/>
                    <a:pt x="4508" y="3436"/>
                    <a:pt x="4669" y="3436"/>
                  </a:cubicBezTo>
                  <a:cubicBezTo>
                    <a:pt x="4670" y="3436"/>
                    <a:pt x="4672" y="3436"/>
                    <a:pt x="4674" y="3436"/>
                  </a:cubicBezTo>
                  <a:cubicBezTo>
                    <a:pt x="4911" y="3436"/>
                    <a:pt x="4614" y="2298"/>
                    <a:pt x="4662" y="2072"/>
                  </a:cubicBezTo>
                  <a:cubicBezTo>
                    <a:pt x="4662" y="2013"/>
                    <a:pt x="4614" y="1977"/>
                    <a:pt x="4555" y="1977"/>
                  </a:cubicBezTo>
                  <a:cubicBezTo>
                    <a:pt x="4662" y="1918"/>
                    <a:pt x="4757" y="1847"/>
                    <a:pt x="4863" y="1788"/>
                  </a:cubicBezTo>
                  <a:cubicBezTo>
                    <a:pt x="4935" y="2215"/>
                    <a:pt x="5018" y="2642"/>
                    <a:pt x="5101" y="3068"/>
                  </a:cubicBezTo>
                  <a:cubicBezTo>
                    <a:pt x="5575" y="5512"/>
                    <a:pt x="6192" y="7931"/>
                    <a:pt x="6797" y="10351"/>
                  </a:cubicBezTo>
                  <a:cubicBezTo>
                    <a:pt x="6986" y="11134"/>
                    <a:pt x="7152" y="11916"/>
                    <a:pt x="7295" y="12711"/>
                  </a:cubicBezTo>
                  <a:cubicBezTo>
                    <a:pt x="7376" y="12896"/>
                    <a:pt x="7355" y="13554"/>
                    <a:pt x="7585" y="13554"/>
                  </a:cubicBezTo>
                  <a:cubicBezTo>
                    <a:pt x="7591" y="13554"/>
                    <a:pt x="7597" y="13554"/>
                    <a:pt x="7603" y="13553"/>
                  </a:cubicBezTo>
                  <a:cubicBezTo>
                    <a:pt x="7852" y="13494"/>
                    <a:pt x="7615" y="13055"/>
                    <a:pt x="7639" y="12865"/>
                  </a:cubicBezTo>
                  <a:cubicBezTo>
                    <a:pt x="7508" y="11976"/>
                    <a:pt x="7342" y="11086"/>
                    <a:pt x="7152" y="10197"/>
                  </a:cubicBezTo>
                  <a:cubicBezTo>
                    <a:pt x="7105" y="10042"/>
                    <a:pt x="7069" y="9888"/>
                    <a:pt x="7034" y="9734"/>
                  </a:cubicBezTo>
                  <a:lnTo>
                    <a:pt x="7034" y="9734"/>
                  </a:lnTo>
                  <a:cubicBezTo>
                    <a:pt x="7164" y="10031"/>
                    <a:pt x="7295" y="10327"/>
                    <a:pt x="7413" y="10635"/>
                  </a:cubicBezTo>
                  <a:cubicBezTo>
                    <a:pt x="7496" y="10837"/>
                    <a:pt x="7579" y="11039"/>
                    <a:pt x="7674" y="11240"/>
                  </a:cubicBezTo>
                  <a:cubicBezTo>
                    <a:pt x="7752" y="11351"/>
                    <a:pt x="7767" y="11648"/>
                    <a:pt x="7924" y="11648"/>
                  </a:cubicBezTo>
                  <a:cubicBezTo>
                    <a:pt x="7935" y="11648"/>
                    <a:pt x="7946" y="11647"/>
                    <a:pt x="7959" y="11644"/>
                  </a:cubicBezTo>
                  <a:cubicBezTo>
                    <a:pt x="8006" y="11620"/>
                    <a:pt x="8030" y="11561"/>
                    <a:pt x="8018" y="11513"/>
                  </a:cubicBezTo>
                  <a:cubicBezTo>
                    <a:pt x="7840" y="11086"/>
                    <a:pt x="7674" y="10647"/>
                    <a:pt x="7496" y="10232"/>
                  </a:cubicBezTo>
                  <a:cubicBezTo>
                    <a:pt x="7283" y="9722"/>
                    <a:pt x="7046" y="9236"/>
                    <a:pt x="6797" y="8750"/>
                  </a:cubicBezTo>
                  <a:cubicBezTo>
                    <a:pt x="6393" y="7089"/>
                    <a:pt x="5978" y="5429"/>
                    <a:pt x="5587" y="3768"/>
                  </a:cubicBezTo>
                  <a:lnTo>
                    <a:pt x="5551" y="3602"/>
                  </a:lnTo>
                  <a:cubicBezTo>
                    <a:pt x="5433" y="3258"/>
                    <a:pt x="5326" y="2914"/>
                    <a:pt x="5219" y="2570"/>
                  </a:cubicBezTo>
                  <a:cubicBezTo>
                    <a:pt x="5219" y="2570"/>
                    <a:pt x="5219" y="2558"/>
                    <a:pt x="5207" y="2547"/>
                  </a:cubicBezTo>
                  <a:cubicBezTo>
                    <a:pt x="5172" y="2250"/>
                    <a:pt x="5112" y="1954"/>
                    <a:pt x="5018" y="1681"/>
                  </a:cubicBezTo>
                  <a:cubicBezTo>
                    <a:pt x="5018" y="1669"/>
                    <a:pt x="5018" y="1657"/>
                    <a:pt x="5006" y="1657"/>
                  </a:cubicBezTo>
                  <a:cubicBezTo>
                    <a:pt x="4923" y="1420"/>
                    <a:pt x="4804" y="1195"/>
                    <a:pt x="4626" y="993"/>
                  </a:cubicBezTo>
                  <a:cubicBezTo>
                    <a:pt x="4156" y="381"/>
                    <a:pt x="3434" y="0"/>
                    <a:pt x="2664" y="0"/>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2974;p72">
              <a:extLst>
                <a:ext uri="{FF2B5EF4-FFF2-40B4-BE49-F238E27FC236}">
                  <a16:creationId xmlns:a16="http://schemas.microsoft.com/office/drawing/2014/main" id="{0398D6DD-131D-7616-1433-EAB6357E0C6E}"/>
                </a:ext>
              </a:extLst>
            </p:cNvPr>
            <p:cNvSpPr/>
            <p:nvPr/>
          </p:nvSpPr>
          <p:spPr>
            <a:xfrm>
              <a:off x="4949325" y="3052300"/>
              <a:ext cx="73275" cy="278775"/>
            </a:xfrm>
            <a:custGeom>
              <a:avLst/>
              <a:gdLst/>
              <a:ahLst/>
              <a:cxnLst/>
              <a:rect l="l" t="t" r="r" b="b"/>
              <a:pathLst>
                <a:path w="2931" h="11151" extrusionOk="0">
                  <a:moveTo>
                    <a:pt x="167" y="0"/>
                  </a:moveTo>
                  <a:cubicBezTo>
                    <a:pt x="143" y="60"/>
                    <a:pt x="131" y="119"/>
                    <a:pt x="119" y="166"/>
                  </a:cubicBezTo>
                  <a:cubicBezTo>
                    <a:pt x="72" y="332"/>
                    <a:pt x="36" y="498"/>
                    <a:pt x="1" y="664"/>
                  </a:cubicBezTo>
                  <a:cubicBezTo>
                    <a:pt x="475" y="3108"/>
                    <a:pt x="1092" y="5527"/>
                    <a:pt x="1697" y="7947"/>
                  </a:cubicBezTo>
                  <a:cubicBezTo>
                    <a:pt x="1886" y="8730"/>
                    <a:pt x="2052" y="9512"/>
                    <a:pt x="2195" y="10307"/>
                  </a:cubicBezTo>
                  <a:cubicBezTo>
                    <a:pt x="2276" y="10492"/>
                    <a:pt x="2255" y="11150"/>
                    <a:pt x="2485" y="11150"/>
                  </a:cubicBezTo>
                  <a:cubicBezTo>
                    <a:pt x="2491" y="11150"/>
                    <a:pt x="2497" y="11150"/>
                    <a:pt x="2503" y="11149"/>
                  </a:cubicBezTo>
                  <a:cubicBezTo>
                    <a:pt x="2752" y="11090"/>
                    <a:pt x="2515" y="10651"/>
                    <a:pt x="2539" y="10461"/>
                  </a:cubicBezTo>
                  <a:cubicBezTo>
                    <a:pt x="2408" y="9572"/>
                    <a:pt x="2242" y="8682"/>
                    <a:pt x="2052" y="7793"/>
                  </a:cubicBezTo>
                  <a:cubicBezTo>
                    <a:pt x="2005" y="7638"/>
                    <a:pt x="1969" y="7484"/>
                    <a:pt x="1934" y="7330"/>
                  </a:cubicBezTo>
                  <a:lnTo>
                    <a:pt x="1934" y="7330"/>
                  </a:lnTo>
                  <a:cubicBezTo>
                    <a:pt x="2064" y="7627"/>
                    <a:pt x="2195" y="7923"/>
                    <a:pt x="2313" y="8231"/>
                  </a:cubicBezTo>
                  <a:cubicBezTo>
                    <a:pt x="2396" y="8433"/>
                    <a:pt x="2479" y="8635"/>
                    <a:pt x="2574" y="8836"/>
                  </a:cubicBezTo>
                  <a:cubicBezTo>
                    <a:pt x="2652" y="8947"/>
                    <a:pt x="2667" y="9244"/>
                    <a:pt x="2824" y="9244"/>
                  </a:cubicBezTo>
                  <a:cubicBezTo>
                    <a:pt x="2835" y="9244"/>
                    <a:pt x="2846" y="9243"/>
                    <a:pt x="2859" y="9240"/>
                  </a:cubicBezTo>
                  <a:cubicBezTo>
                    <a:pt x="2906" y="9216"/>
                    <a:pt x="2930" y="9157"/>
                    <a:pt x="2918" y="9109"/>
                  </a:cubicBezTo>
                  <a:cubicBezTo>
                    <a:pt x="2740" y="8682"/>
                    <a:pt x="2574" y="8243"/>
                    <a:pt x="2396" y="7828"/>
                  </a:cubicBezTo>
                  <a:cubicBezTo>
                    <a:pt x="2183" y="7318"/>
                    <a:pt x="1946" y="6832"/>
                    <a:pt x="1697" y="6346"/>
                  </a:cubicBezTo>
                  <a:cubicBezTo>
                    <a:pt x="1293" y="4685"/>
                    <a:pt x="878" y="3025"/>
                    <a:pt x="487" y="1364"/>
                  </a:cubicBezTo>
                  <a:lnTo>
                    <a:pt x="451" y="1198"/>
                  </a:lnTo>
                  <a:cubicBezTo>
                    <a:pt x="356" y="795"/>
                    <a:pt x="262" y="392"/>
                    <a:pt x="167" y="0"/>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2975;p72">
              <a:extLst>
                <a:ext uri="{FF2B5EF4-FFF2-40B4-BE49-F238E27FC236}">
                  <a16:creationId xmlns:a16="http://schemas.microsoft.com/office/drawing/2014/main" id="{2C71A2C4-A6D9-4946-706D-40F54DD41D1D}"/>
                </a:ext>
              </a:extLst>
            </p:cNvPr>
            <p:cNvSpPr/>
            <p:nvPr/>
          </p:nvSpPr>
          <p:spPr>
            <a:xfrm>
              <a:off x="5058925" y="3171800"/>
              <a:ext cx="85525" cy="270500"/>
            </a:xfrm>
            <a:custGeom>
              <a:avLst/>
              <a:gdLst/>
              <a:ahLst/>
              <a:cxnLst/>
              <a:rect l="l" t="t" r="r" b="b"/>
              <a:pathLst>
                <a:path w="3421" h="10820" extrusionOk="0">
                  <a:moveTo>
                    <a:pt x="3421" y="0"/>
                  </a:moveTo>
                  <a:cubicBezTo>
                    <a:pt x="3409" y="12"/>
                    <a:pt x="3385" y="24"/>
                    <a:pt x="3373" y="47"/>
                  </a:cubicBezTo>
                  <a:cubicBezTo>
                    <a:pt x="2982" y="2004"/>
                    <a:pt x="2780" y="4021"/>
                    <a:pt x="2187" y="5930"/>
                  </a:cubicBezTo>
                  <a:cubicBezTo>
                    <a:pt x="2033" y="6405"/>
                    <a:pt x="1867" y="6879"/>
                    <a:pt x="1713" y="7342"/>
                  </a:cubicBezTo>
                  <a:cubicBezTo>
                    <a:pt x="1547" y="7804"/>
                    <a:pt x="1369" y="8243"/>
                    <a:pt x="1203" y="8706"/>
                  </a:cubicBezTo>
                  <a:cubicBezTo>
                    <a:pt x="977" y="9405"/>
                    <a:pt x="562" y="10046"/>
                    <a:pt x="88" y="10615"/>
                  </a:cubicBezTo>
                  <a:cubicBezTo>
                    <a:pt x="0" y="10692"/>
                    <a:pt x="65" y="10819"/>
                    <a:pt x="150" y="10819"/>
                  </a:cubicBezTo>
                  <a:cubicBezTo>
                    <a:pt x="157" y="10819"/>
                    <a:pt x="164" y="10819"/>
                    <a:pt x="171" y="10817"/>
                  </a:cubicBezTo>
                  <a:cubicBezTo>
                    <a:pt x="669" y="10295"/>
                    <a:pt x="1061" y="9619"/>
                    <a:pt x="1381" y="8860"/>
                  </a:cubicBezTo>
                  <a:cubicBezTo>
                    <a:pt x="2614" y="6061"/>
                    <a:pt x="3017" y="3001"/>
                    <a:pt x="3421" y="0"/>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2976;p72">
              <a:extLst>
                <a:ext uri="{FF2B5EF4-FFF2-40B4-BE49-F238E27FC236}">
                  <a16:creationId xmlns:a16="http://schemas.microsoft.com/office/drawing/2014/main" id="{B26FF352-6DF9-36ED-FC46-49C9C95A8E22}"/>
                </a:ext>
              </a:extLst>
            </p:cNvPr>
            <p:cNvSpPr/>
            <p:nvPr/>
          </p:nvSpPr>
          <p:spPr>
            <a:xfrm>
              <a:off x="4943400" y="3033325"/>
              <a:ext cx="74750" cy="297750"/>
            </a:xfrm>
            <a:custGeom>
              <a:avLst/>
              <a:gdLst/>
              <a:ahLst/>
              <a:cxnLst/>
              <a:rect l="l" t="t" r="r" b="b"/>
              <a:pathLst>
                <a:path w="2990" h="11910" extrusionOk="0">
                  <a:moveTo>
                    <a:pt x="131" y="0"/>
                  </a:moveTo>
                  <a:cubicBezTo>
                    <a:pt x="60" y="12"/>
                    <a:pt x="0" y="60"/>
                    <a:pt x="0" y="131"/>
                  </a:cubicBezTo>
                  <a:cubicBezTo>
                    <a:pt x="487" y="3013"/>
                    <a:pt x="1222" y="5859"/>
                    <a:pt x="1934" y="8706"/>
                  </a:cubicBezTo>
                  <a:cubicBezTo>
                    <a:pt x="2123" y="9489"/>
                    <a:pt x="2289" y="10271"/>
                    <a:pt x="2432" y="11066"/>
                  </a:cubicBezTo>
                  <a:cubicBezTo>
                    <a:pt x="2513" y="11251"/>
                    <a:pt x="2492" y="11909"/>
                    <a:pt x="2722" y="11909"/>
                  </a:cubicBezTo>
                  <a:cubicBezTo>
                    <a:pt x="2728" y="11909"/>
                    <a:pt x="2734" y="11909"/>
                    <a:pt x="2740" y="11908"/>
                  </a:cubicBezTo>
                  <a:cubicBezTo>
                    <a:pt x="2989" y="11849"/>
                    <a:pt x="2752" y="11410"/>
                    <a:pt x="2776" y="11220"/>
                  </a:cubicBezTo>
                  <a:cubicBezTo>
                    <a:pt x="2645" y="10331"/>
                    <a:pt x="2479" y="9441"/>
                    <a:pt x="2289" y="8552"/>
                  </a:cubicBezTo>
                  <a:cubicBezTo>
                    <a:pt x="1768" y="6405"/>
                    <a:pt x="1234" y="4270"/>
                    <a:pt x="724" y="2123"/>
                  </a:cubicBezTo>
                  <a:cubicBezTo>
                    <a:pt x="605" y="1590"/>
                    <a:pt x="475" y="1068"/>
                    <a:pt x="356" y="546"/>
                  </a:cubicBezTo>
                  <a:cubicBezTo>
                    <a:pt x="273" y="380"/>
                    <a:pt x="356" y="48"/>
                    <a:pt x="131" y="0"/>
                  </a:cubicBezTo>
                  <a:close/>
                </a:path>
              </a:pathLst>
            </a:custGeom>
            <a:solidFill>
              <a:srgbClr val="2668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2977;p72">
              <a:extLst>
                <a:ext uri="{FF2B5EF4-FFF2-40B4-BE49-F238E27FC236}">
                  <a16:creationId xmlns:a16="http://schemas.microsoft.com/office/drawing/2014/main" id="{C163D2CA-9016-7CE9-40E2-1BD2C8846214}"/>
                </a:ext>
              </a:extLst>
            </p:cNvPr>
            <p:cNvSpPr/>
            <p:nvPr/>
          </p:nvSpPr>
          <p:spPr>
            <a:xfrm>
              <a:off x="4984750" y="3206525"/>
              <a:ext cx="37850" cy="76900"/>
            </a:xfrm>
            <a:custGeom>
              <a:avLst/>
              <a:gdLst/>
              <a:ahLst/>
              <a:cxnLst/>
              <a:rect l="l" t="t" r="r" b="b"/>
              <a:pathLst>
                <a:path w="1514" h="3076" extrusionOk="0">
                  <a:moveTo>
                    <a:pt x="139" y="1"/>
                  </a:moveTo>
                  <a:cubicBezTo>
                    <a:pt x="70" y="1"/>
                    <a:pt x="1" y="80"/>
                    <a:pt x="66" y="153"/>
                  </a:cubicBezTo>
                  <a:cubicBezTo>
                    <a:pt x="351" y="782"/>
                    <a:pt x="635" y="1422"/>
                    <a:pt x="896" y="2062"/>
                  </a:cubicBezTo>
                  <a:cubicBezTo>
                    <a:pt x="979" y="2264"/>
                    <a:pt x="1062" y="2466"/>
                    <a:pt x="1157" y="2667"/>
                  </a:cubicBezTo>
                  <a:cubicBezTo>
                    <a:pt x="1235" y="2778"/>
                    <a:pt x="1250" y="3075"/>
                    <a:pt x="1407" y="3075"/>
                  </a:cubicBezTo>
                  <a:cubicBezTo>
                    <a:pt x="1418" y="3075"/>
                    <a:pt x="1429" y="3074"/>
                    <a:pt x="1442" y="3071"/>
                  </a:cubicBezTo>
                  <a:cubicBezTo>
                    <a:pt x="1489" y="3047"/>
                    <a:pt x="1513" y="2988"/>
                    <a:pt x="1501" y="2940"/>
                  </a:cubicBezTo>
                  <a:cubicBezTo>
                    <a:pt x="1323" y="2513"/>
                    <a:pt x="1157" y="2074"/>
                    <a:pt x="979" y="1659"/>
                  </a:cubicBezTo>
                  <a:cubicBezTo>
                    <a:pt x="754" y="1114"/>
                    <a:pt x="481" y="580"/>
                    <a:pt x="220" y="58"/>
                  </a:cubicBezTo>
                  <a:cubicBezTo>
                    <a:pt x="202" y="17"/>
                    <a:pt x="170" y="1"/>
                    <a:pt x="139" y="1"/>
                  </a:cubicBezTo>
                  <a:close/>
                </a:path>
              </a:pathLst>
            </a:custGeom>
            <a:solidFill>
              <a:srgbClr val="2668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2978;p72">
              <a:extLst>
                <a:ext uri="{FF2B5EF4-FFF2-40B4-BE49-F238E27FC236}">
                  <a16:creationId xmlns:a16="http://schemas.microsoft.com/office/drawing/2014/main" id="{3C2F6027-207D-6D8D-8C62-D7F50820463E}"/>
                </a:ext>
              </a:extLst>
            </p:cNvPr>
            <p:cNvSpPr/>
            <p:nvPr/>
          </p:nvSpPr>
          <p:spPr>
            <a:xfrm>
              <a:off x="4930050" y="3041575"/>
              <a:ext cx="14550" cy="36550"/>
            </a:xfrm>
            <a:custGeom>
              <a:avLst/>
              <a:gdLst/>
              <a:ahLst/>
              <a:cxnLst/>
              <a:rect l="l" t="t" r="r" b="b"/>
              <a:pathLst>
                <a:path w="582" h="1462" extrusionOk="0">
                  <a:moveTo>
                    <a:pt x="244" y="0"/>
                  </a:moveTo>
                  <a:cubicBezTo>
                    <a:pt x="238" y="0"/>
                    <a:pt x="232" y="1"/>
                    <a:pt x="226" y="2"/>
                  </a:cubicBezTo>
                  <a:cubicBezTo>
                    <a:pt x="1" y="38"/>
                    <a:pt x="179" y="536"/>
                    <a:pt x="167" y="714"/>
                  </a:cubicBezTo>
                  <a:cubicBezTo>
                    <a:pt x="225" y="855"/>
                    <a:pt x="179" y="1461"/>
                    <a:pt x="340" y="1461"/>
                  </a:cubicBezTo>
                  <a:cubicBezTo>
                    <a:pt x="341" y="1461"/>
                    <a:pt x="343" y="1461"/>
                    <a:pt x="345" y="1461"/>
                  </a:cubicBezTo>
                  <a:cubicBezTo>
                    <a:pt x="582" y="1461"/>
                    <a:pt x="285" y="323"/>
                    <a:pt x="333" y="97"/>
                  </a:cubicBezTo>
                  <a:cubicBezTo>
                    <a:pt x="333" y="44"/>
                    <a:pt x="295" y="0"/>
                    <a:pt x="244" y="0"/>
                  </a:cubicBezTo>
                  <a:close/>
                </a:path>
              </a:pathLst>
            </a:custGeom>
            <a:solidFill>
              <a:srgbClr val="2668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2979;p72">
              <a:extLst>
                <a:ext uri="{FF2B5EF4-FFF2-40B4-BE49-F238E27FC236}">
                  <a16:creationId xmlns:a16="http://schemas.microsoft.com/office/drawing/2014/main" id="{EA1B3F7C-F141-2B04-10C6-F06009C4B04C}"/>
                </a:ext>
              </a:extLst>
            </p:cNvPr>
            <p:cNvSpPr/>
            <p:nvPr/>
          </p:nvSpPr>
          <p:spPr>
            <a:xfrm>
              <a:off x="4910475" y="3052875"/>
              <a:ext cx="13375" cy="36525"/>
            </a:xfrm>
            <a:custGeom>
              <a:avLst/>
              <a:gdLst/>
              <a:ahLst/>
              <a:cxnLst/>
              <a:rect l="l" t="t" r="r" b="b"/>
              <a:pathLst>
                <a:path w="535" h="1461" extrusionOk="0">
                  <a:moveTo>
                    <a:pt x="208" y="1"/>
                  </a:moveTo>
                  <a:cubicBezTo>
                    <a:pt x="206" y="1"/>
                    <a:pt x="204" y="1"/>
                    <a:pt x="203" y="1"/>
                  </a:cubicBezTo>
                  <a:cubicBezTo>
                    <a:pt x="1" y="37"/>
                    <a:pt x="191" y="582"/>
                    <a:pt x="167" y="748"/>
                  </a:cubicBezTo>
                  <a:cubicBezTo>
                    <a:pt x="213" y="899"/>
                    <a:pt x="157" y="1461"/>
                    <a:pt x="345" y="1461"/>
                  </a:cubicBezTo>
                  <a:cubicBezTo>
                    <a:pt x="349" y="1461"/>
                    <a:pt x="353" y="1460"/>
                    <a:pt x="357" y="1460"/>
                  </a:cubicBezTo>
                  <a:cubicBezTo>
                    <a:pt x="535" y="1401"/>
                    <a:pt x="357" y="914"/>
                    <a:pt x="380" y="748"/>
                  </a:cubicBezTo>
                  <a:cubicBezTo>
                    <a:pt x="333" y="596"/>
                    <a:pt x="380" y="1"/>
                    <a:pt x="208" y="1"/>
                  </a:cubicBezTo>
                  <a:close/>
                </a:path>
              </a:pathLst>
            </a:custGeom>
            <a:solidFill>
              <a:srgbClr val="2668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2980;p72">
              <a:extLst>
                <a:ext uri="{FF2B5EF4-FFF2-40B4-BE49-F238E27FC236}">
                  <a16:creationId xmlns:a16="http://schemas.microsoft.com/office/drawing/2014/main" id="{BC51CAD2-A786-E74B-7770-C3559E285845}"/>
                </a:ext>
              </a:extLst>
            </p:cNvPr>
            <p:cNvSpPr/>
            <p:nvPr/>
          </p:nvSpPr>
          <p:spPr>
            <a:xfrm>
              <a:off x="4876100" y="3054925"/>
              <a:ext cx="14700" cy="33575"/>
            </a:xfrm>
            <a:custGeom>
              <a:avLst/>
              <a:gdLst/>
              <a:ahLst/>
              <a:cxnLst/>
              <a:rect l="l" t="t" r="r" b="b"/>
              <a:pathLst>
                <a:path w="588" h="1343" extrusionOk="0">
                  <a:moveTo>
                    <a:pt x="208" y="0"/>
                  </a:moveTo>
                  <a:cubicBezTo>
                    <a:pt x="202" y="0"/>
                    <a:pt x="196" y="1"/>
                    <a:pt x="190" y="2"/>
                  </a:cubicBezTo>
                  <a:cubicBezTo>
                    <a:pt x="0" y="38"/>
                    <a:pt x="214" y="536"/>
                    <a:pt x="190" y="702"/>
                  </a:cubicBezTo>
                  <a:cubicBezTo>
                    <a:pt x="237" y="844"/>
                    <a:pt x="178" y="1342"/>
                    <a:pt x="356" y="1342"/>
                  </a:cubicBezTo>
                  <a:cubicBezTo>
                    <a:pt x="358" y="1343"/>
                    <a:pt x="361" y="1343"/>
                    <a:pt x="363" y="1343"/>
                  </a:cubicBezTo>
                  <a:cubicBezTo>
                    <a:pt x="587" y="1343"/>
                    <a:pt x="320" y="273"/>
                    <a:pt x="308" y="97"/>
                  </a:cubicBezTo>
                  <a:cubicBezTo>
                    <a:pt x="298" y="44"/>
                    <a:pt x="259" y="0"/>
                    <a:pt x="208" y="0"/>
                  </a:cubicBezTo>
                  <a:close/>
                </a:path>
              </a:pathLst>
            </a:custGeom>
            <a:solidFill>
              <a:srgbClr val="2668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2981;p72">
              <a:extLst>
                <a:ext uri="{FF2B5EF4-FFF2-40B4-BE49-F238E27FC236}">
                  <a16:creationId xmlns:a16="http://schemas.microsoft.com/office/drawing/2014/main" id="{40AA3BF7-305C-DC13-3243-AF679D537325}"/>
                </a:ext>
              </a:extLst>
            </p:cNvPr>
            <p:cNvSpPr/>
            <p:nvPr/>
          </p:nvSpPr>
          <p:spPr>
            <a:xfrm>
              <a:off x="4853850" y="3053925"/>
              <a:ext cx="9525" cy="32500"/>
            </a:xfrm>
            <a:custGeom>
              <a:avLst/>
              <a:gdLst/>
              <a:ahLst/>
              <a:cxnLst/>
              <a:rect l="l" t="t" r="r" b="b"/>
              <a:pathLst>
                <a:path w="381" h="1300" extrusionOk="0">
                  <a:moveTo>
                    <a:pt x="221" y="1"/>
                  </a:moveTo>
                  <a:cubicBezTo>
                    <a:pt x="13" y="1"/>
                    <a:pt x="118" y="537"/>
                    <a:pt x="95" y="683"/>
                  </a:cubicBezTo>
                  <a:cubicBezTo>
                    <a:pt x="119" y="825"/>
                    <a:pt x="1" y="1287"/>
                    <a:pt x="190" y="1299"/>
                  </a:cubicBezTo>
                  <a:cubicBezTo>
                    <a:pt x="380" y="1264"/>
                    <a:pt x="261" y="860"/>
                    <a:pt x="285" y="718"/>
                  </a:cubicBezTo>
                  <a:cubicBezTo>
                    <a:pt x="285" y="528"/>
                    <a:pt x="273" y="339"/>
                    <a:pt x="297" y="149"/>
                  </a:cubicBezTo>
                  <a:cubicBezTo>
                    <a:pt x="321" y="101"/>
                    <a:pt x="309" y="42"/>
                    <a:pt x="261" y="6"/>
                  </a:cubicBezTo>
                  <a:cubicBezTo>
                    <a:pt x="247" y="2"/>
                    <a:pt x="233" y="1"/>
                    <a:pt x="221" y="1"/>
                  </a:cubicBezTo>
                  <a:close/>
                </a:path>
              </a:pathLst>
            </a:custGeom>
            <a:solidFill>
              <a:srgbClr val="2668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2982;p72">
              <a:extLst>
                <a:ext uri="{FF2B5EF4-FFF2-40B4-BE49-F238E27FC236}">
                  <a16:creationId xmlns:a16="http://schemas.microsoft.com/office/drawing/2014/main" id="{324B7AF6-7774-3E30-19BE-1A04009C84C2}"/>
                </a:ext>
              </a:extLst>
            </p:cNvPr>
            <p:cNvSpPr/>
            <p:nvPr/>
          </p:nvSpPr>
          <p:spPr>
            <a:xfrm>
              <a:off x="4826875" y="3034800"/>
              <a:ext cx="7125" cy="43325"/>
            </a:xfrm>
            <a:custGeom>
              <a:avLst/>
              <a:gdLst/>
              <a:ahLst/>
              <a:cxnLst/>
              <a:rect l="l" t="t" r="r" b="b"/>
              <a:pathLst>
                <a:path w="285" h="1733" extrusionOk="0">
                  <a:moveTo>
                    <a:pt x="131" y="1"/>
                  </a:moveTo>
                  <a:cubicBezTo>
                    <a:pt x="71" y="1"/>
                    <a:pt x="24" y="60"/>
                    <a:pt x="48" y="119"/>
                  </a:cubicBezTo>
                  <a:cubicBezTo>
                    <a:pt x="60" y="321"/>
                    <a:pt x="60" y="534"/>
                    <a:pt x="60" y="748"/>
                  </a:cubicBezTo>
                  <a:cubicBezTo>
                    <a:pt x="60" y="961"/>
                    <a:pt x="60" y="1175"/>
                    <a:pt x="60" y="1388"/>
                  </a:cubicBezTo>
                  <a:cubicBezTo>
                    <a:pt x="71" y="1507"/>
                    <a:pt x="0" y="1720"/>
                    <a:pt x="166" y="1732"/>
                  </a:cubicBezTo>
                  <a:cubicBezTo>
                    <a:pt x="237" y="1720"/>
                    <a:pt x="285" y="1673"/>
                    <a:pt x="285" y="1614"/>
                  </a:cubicBezTo>
                  <a:cubicBezTo>
                    <a:pt x="285" y="1400"/>
                    <a:pt x="273" y="1187"/>
                    <a:pt x="261" y="985"/>
                  </a:cubicBezTo>
                  <a:cubicBezTo>
                    <a:pt x="249" y="771"/>
                    <a:pt x="237" y="558"/>
                    <a:pt x="226" y="344"/>
                  </a:cubicBezTo>
                  <a:cubicBezTo>
                    <a:pt x="226" y="273"/>
                    <a:pt x="226" y="202"/>
                    <a:pt x="214" y="143"/>
                  </a:cubicBezTo>
                  <a:cubicBezTo>
                    <a:pt x="214" y="84"/>
                    <a:pt x="202" y="1"/>
                    <a:pt x="131" y="1"/>
                  </a:cubicBezTo>
                  <a:close/>
                </a:path>
              </a:pathLst>
            </a:custGeom>
            <a:solidFill>
              <a:srgbClr val="2668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2983;p72">
              <a:extLst>
                <a:ext uri="{FF2B5EF4-FFF2-40B4-BE49-F238E27FC236}">
                  <a16:creationId xmlns:a16="http://schemas.microsoft.com/office/drawing/2014/main" id="{44F23891-DDFA-BFB8-2E56-E4B1D8BDAC5D}"/>
                </a:ext>
              </a:extLst>
            </p:cNvPr>
            <p:cNvSpPr/>
            <p:nvPr/>
          </p:nvSpPr>
          <p:spPr>
            <a:xfrm>
              <a:off x="4811375" y="3027725"/>
              <a:ext cx="98850" cy="426100"/>
            </a:xfrm>
            <a:custGeom>
              <a:avLst/>
              <a:gdLst/>
              <a:ahLst/>
              <a:cxnLst/>
              <a:rect l="l" t="t" r="r" b="b"/>
              <a:pathLst>
                <a:path w="3954" h="17044" extrusionOk="0">
                  <a:moveTo>
                    <a:pt x="394" y="1"/>
                  </a:moveTo>
                  <a:cubicBezTo>
                    <a:pt x="96" y="1"/>
                    <a:pt x="1" y="1645"/>
                    <a:pt x="75" y="1814"/>
                  </a:cubicBezTo>
                  <a:cubicBezTo>
                    <a:pt x="336" y="4648"/>
                    <a:pt x="680" y="7483"/>
                    <a:pt x="1024" y="10306"/>
                  </a:cubicBezTo>
                  <a:cubicBezTo>
                    <a:pt x="1154" y="11385"/>
                    <a:pt x="1225" y="12476"/>
                    <a:pt x="1379" y="13543"/>
                  </a:cubicBezTo>
                  <a:cubicBezTo>
                    <a:pt x="1486" y="14469"/>
                    <a:pt x="1783" y="15370"/>
                    <a:pt x="2435" y="16058"/>
                  </a:cubicBezTo>
                  <a:cubicBezTo>
                    <a:pt x="2583" y="16248"/>
                    <a:pt x="3412" y="17044"/>
                    <a:pt x="3723" y="17044"/>
                  </a:cubicBezTo>
                  <a:cubicBezTo>
                    <a:pt x="3760" y="17044"/>
                    <a:pt x="3790" y="17032"/>
                    <a:pt x="3811" y="17007"/>
                  </a:cubicBezTo>
                  <a:cubicBezTo>
                    <a:pt x="3953" y="16805"/>
                    <a:pt x="3372" y="16580"/>
                    <a:pt x="3253" y="16426"/>
                  </a:cubicBezTo>
                  <a:cubicBezTo>
                    <a:pt x="2933" y="16165"/>
                    <a:pt x="2660" y="15856"/>
                    <a:pt x="2423" y="15512"/>
                  </a:cubicBezTo>
                  <a:cubicBezTo>
                    <a:pt x="1450" y="14148"/>
                    <a:pt x="1617" y="11634"/>
                    <a:pt x="1344" y="9950"/>
                  </a:cubicBezTo>
                  <a:cubicBezTo>
                    <a:pt x="1083" y="6985"/>
                    <a:pt x="502" y="4031"/>
                    <a:pt x="336" y="1054"/>
                  </a:cubicBezTo>
                  <a:cubicBezTo>
                    <a:pt x="336" y="722"/>
                    <a:pt x="419" y="402"/>
                    <a:pt x="514" y="82"/>
                  </a:cubicBezTo>
                  <a:cubicBezTo>
                    <a:pt x="470" y="26"/>
                    <a:pt x="431" y="1"/>
                    <a:pt x="394" y="1"/>
                  </a:cubicBezTo>
                  <a:close/>
                </a:path>
              </a:pathLst>
            </a:custGeom>
            <a:solidFill>
              <a:srgbClr val="2668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2984;p72">
              <a:extLst>
                <a:ext uri="{FF2B5EF4-FFF2-40B4-BE49-F238E27FC236}">
                  <a16:creationId xmlns:a16="http://schemas.microsoft.com/office/drawing/2014/main" id="{D5481CAC-F7B6-CC88-4C67-3E7141F95F23}"/>
                </a:ext>
              </a:extLst>
            </p:cNvPr>
            <p:cNvSpPr/>
            <p:nvPr/>
          </p:nvSpPr>
          <p:spPr>
            <a:xfrm>
              <a:off x="5058800" y="3171800"/>
              <a:ext cx="89225" cy="270650"/>
            </a:xfrm>
            <a:custGeom>
              <a:avLst/>
              <a:gdLst/>
              <a:ahLst/>
              <a:cxnLst/>
              <a:rect l="l" t="t" r="r" b="b"/>
              <a:pathLst>
                <a:path w="3569" h="10826" extrusionOk="0">
                  <a:moveTo>
                    <a:pt x="3473" y="0"/>
                  </a:moveTo>
                  <a:cubicBezTo>
                    <a:pt x="3438" y="0"/>
                    <a:pt x="3390" y="12"/>
                    <a:pt x="3378" y="47"/>
                  </a:cubicBezTo>
                  <a:cubicBezTo>
                    <a:pt x="2987" y="2016"/>
                    <a:pt x="2773" y="4033"/>
                    <a:pt x="2192" y="5954"/>
                  </a:cubicBezTo>
                  <a:cubicBezTo>
                    <a:pt x="2192" y="5942"/>
                    <a:pt x="2192" y="5942"/>
                    <a:pt x="2192" y="5930"/>
                  </a:cubicBezTo>
                  <a:cubicBezTo>
                    <a:pt x="2038" y="6405"/>
                    <a:pt x="1872" y="6879"/>
                    <a:pt x="1718" y="7342"/>
                  </a:cubicBezTo>
                  <a:cubicBezTo>
                    <a:pt x="1552" y="7804"/>
                    <a:pt x="1374" y="8243"/>
                    <a:pt x="1208" y="8706"/>
                  </a:cubicBezTo>
                  <a:cubicBezTo>
                    <a:pt x="982" y="9405"/>
                    <a:pt x="567" y="10046"/>
                    <a:pt x="93" y="10615"/>
                  </a:cubicBezTo>
                  <a:cubicBezTo>
                    <a:pt x="0" y="10699"/>
                    <a:pt x="67" y="10826"/>
                    <a:pt x="158" y="10826"/>
                  </a:cubicBezTo>
                  <a:cubicBezTo>
                    <a:pt x="183" y="10826"/>
                    <a:pt x="210" y="10816"/>
                    <a:pt x="235" y="10793"/>
                  </a:cubicBezTo>
                  <a:cubicBezTo>
                    <a:pt x="579" y="10425"/>
                    <a:pt x="864" y="10010"/>
                    <a:pt x="1113" y="9583"/>
                  </a:cubicBezTo>
                  <a:cubicBezTo>
                    <a:pt x="1350" y="9156"/>
                    <a:pt x="1504" y="8694"/>
                    <a:pt x="1694" y="8243"/>
                  </a:cubicBezTo>
                  <a:cubicBezTo>
                    <a:pt x="1789" y="8018"/>
                    <a:pt x="1872" y="7792"/>
                    <a:pt x="1955" y="7567"/>
                  </a:cubicBezTo>
                  <a:cubicBezTo>
                    <a:pt x="2157" y="6986"/>
                    <a:pt x="2370" y="6393"/>
                    <a:pt x="2548" y="5800"/>
                  </a:cubicBezTo>
                  <a:cubicBezTo>
                    <a:pt x="2845" y="4709"/>
                    <a:pt x="3034" y="3594"/>
                    <a:pt x="3212" y="2479"/>
                  </a:cubicBezTo>
                  <a:cubicBezTo>
                    <a:pt x="3307" y="1827"/>
                    <a:pt x="3390" y="1186"/>
                    <a:pt x="3485" y="534"/>
                  </a:cubicBezTo>
                  <a:cubicBezTo>
                    <a:pt x="3497" y="427"/>
                    <a:pt x="3509" y="320"/>
                    <a:pt x="3521" y="214"/>
                  </a:cubicBezTo>
                  <a:cubicBezTo>
                    <a:pt x="3532" y="142"/>
                    <a:pt x="3568" y="36"/>
                    <a:pt x="3473" y="0"/>
                  </a:cubicBezTo>
                  <a:close/>
                </a:path>
              </a:pathLst>
            </a:custGeom>
            <a:solidFill>
              <a:srgbClr val="2668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2985;p72">
              <a:extLst>
                <a:ext uri="{FF2B5EF4-FFF2-40B4-BE49-F238E27FC236}">
                  <a16:creationId xmlns:a16="http://schemas.microsoft.com/office/drawing/2014/main" id="{41CD133B-B287-B532-0528-D72C276D7646}"/>
                </a:ext>
              </a:extLst>
            </p:cNvPr>
            <p:cNvSpPr/>
            <p:nvPr/>
          </p:nvSpPr>
          <p:spPr>
            <a:xfrm>
              <a:off x="4819750" y="2903975"/>
              <a:ext cx="335975" cy="572525"/>
            </a:xfrm>
            <a:custGeom>
              <a:avLst/>
              <a:gdLst/>
              <a:ahLst/>
              <a:cxnLst/>
              <a:rect l="l" t="t" r="r" b="b"/>
              <a:pathLst>
                <a:path w="13439" h="22901" extrusionOk="0">
                  <a:moveTo>
                    <a:pt x="1579" y="6008"/>
                  </a:moveTo>
                  <a:cubicBezTo>
                    <a:pt x="1593" y="6008"/>
                    <a:pt x="1609" y="6011"/>
                    <a:pt x="1625" y="6016"/>
                  </a:cubicBezTo>
                  <a:cubicBezTo>
                    <a:pt x="1673" y="6040"/>
                    <a:pt x="1685" y="6099"/>
                    <a:pt x="1661" y="6147"/>
                  </a:cubicBezTo>
                  <a:cubicBezTo>
                    <a:pt x="1637" y="6337"/>
                    <a:pt x="1649" y="6526"/>
                    <a:pt x="1649" y="6716"/>
                  </a:cubicBezTo>
                  <a:cubicBezTo>
                    <a:pt x="1625" y="6858"/>
                    <a:pt x="1744" y="7262"/>
                    <a:pt x="1554" y="7297"/>
                  </a:cubicBezTo>
                  <a:cubicBezTo>
                    <a:pt x="1365" y="7285"/>
                    <a:pt x="1483" y="6823"/>
                    <a:pt x="1459" y="6681"/>
                  </a:cubicBezTo>
                  <a:cubicBezTo>
                    <a:pt x="1482" y="6536"/>
                    <a:pt x="1379" y="6008"/>
                    <a:pt x="1579" y="6008"/>
                  </a:cubicBezTo>
                  <a:close/>
                  <a:moveTo>
                    <a:pt x="3837" y="5957"/>
                  </a:moveTo>
                  <a:cubicBezTo>
                    <a:pt x="4009" y="5957"/>
                    <a:pt x="3962" y="6552"/>
                    <a:pt x="4009" y="6704"/>
                  </a:cubicBezTo>
                  <a:cubicBezTo>
                    <a:pt x="3986" y="6870"/>
                    <a:pt x="4164" y="7357"/>
                    <a:pt x="3986" y="7416"/>
                  </a:cubicBezTo>
                  <a:cubicBezTo>
                    <a:pt x="3982" y="7416"/>
                    <a:pt x="3978" y="7417"/>
                    <a:pt x="3974" y="7417"/>
                  </a:cubicBezTo>
                  <a:cubicBezTo>
                    <a:pt x="3786" y="7417"/>
                    <a:pt x="3842" y="6855"/>
                    <a:pt x="3796" y="6704"/>
                  </a:cubicBezTo>
                  <a:cubicBezTo>
                    <a:pt x="3820" y="6538"/>
                    <a:pt x="3630" y="5993"/>
                    <a:pt x="3832" y="5957"/>
                  </a:cubicBezTo>
                  <a:cubicBezTo>
                    <a:pt x="3833" y="5957"/>
                    <a:pt x="3835" y="5957"/>
                    <a:pt x="3837" y="5957"/>
                  </a:cubicBezTo>
                  <a:close/>
                  <a:moveTo>
                    <a:pt x="9576" y="0"/>
                  </a:moveTo>
                  <a:cubicBezTo>
                    <a:pt x="9124" y="0"/>
                    <a:pt x="8666" y="134"/>
                    <a:pt x="8220" y="406"/>
                  </a:cubicBezTo>
                  <a:cubicBezTo>
                    <a:pt x="8078" y="869"/>
                    <a:pt x="7923" y="1308"/>
                    <a:pt x="7769" y="1747"/>
                  </a:cubicBezTo>
                  <a:cubicBezTo>
                    <a:pt x="7307" y="2850"/>
                    <a:pt x="6595" y="3929"/>
                    <a:pt x="5682" y="4747"/>
                  </a:cubicBezTo>
                  <a:cubicBezTo>
                    <a:pt x="5622" y="4937"/>
                    <a:pt x="5563" y="5127"/>
                    <a:pt x="5516" y="5317"/>
                  </a:cubicBezTo>
                  <a:cubicBezTo>
                    <a:pt x="5456" y="5518"/>
                    <a:pt x="5397" y="5720"/>
                    <a:pt x="5350" y="5933"/>
                  </a:cubicBezTo>
                  <a:cubicBezTo>
                    <a:pt x="5445" y="6325"/>
                    <a:pt x="5539" y="6728"/>
                    <a:pt x="5634" y="7131"/>
                  </a:cubicBezTo>
                  <a:cubicBezTo>
                    <a:pt x="5646" y="7179"/>
                    <a:pt x="5658" y="7238"/>
                    <a:pt x="5670" y="7297"/>
                  </a:cubicBezTo>
                  <a:cubicBezTo>
                    <a:pt x="6061" y="8958"/>
                    <a:pt x="6476" y="10618"/>
                    <a:pt x="6880" y="12279"/>
                  </a:cubicBezTo>
                  <a:cubicBezTo>
                    <a:pt x="7129" y="12765"/>
                    <a:pt x="7366" y="13251"/>
                    <a:pt x="7579" y="13761"/>
                  </a:cubicBezTo>
                  <a:cubicBezTo>
                    <a:pt x="7757" y="14176"/>
                    <a:pt x="7923" y="14615"/>
                    <a:pt x="8101" y="15042"/>
                  </a:cubicBezTo>
                  <a:cubicBezTo>
                    <a:pt x="8113" y="15090"/>
                    <a:pt x="8089" y="15149"/>
                    <a:pt x="8042" y="15173"/>
                  </a:cubicBezTo>
                  <a:cubicBezTo>
                    <a:pt x="8029" y="15176"/>
                    <a:pt x="8018" y="15177"/>
                    <a:pt x="8007" y="15177"/>
                  </a:cubicBezTo>
                  <a:cubicBezTo>
                    <a:pt x="7850" y="15177"/>
                    <a:pt x="7835" y="14880"/>
                    <a:pt x="7757" y="14769"/>
                  </a:cubicBezTo>
                  <a:cubicBezTo>
                    <a:pt x="7662" y="14568"/>
                    <a:pt x="7579" y="14366"/>
                    <a:pt x="7496" y="14164"/>
                  </a:cubicBezTo>
                  <a:cubicBezTo>
                    <a:pt x="7378" y="13856"/>
                    <a:pt x="7247" y="13560"/>
                    <a:pt x="7117" y="13263"/>
                  </a:cubicBezTo>
                  <a:lnTo>
                    <a:pt x="7117" y="13263"/>
                  </a:lnTo>
                  <a:cubicBezTo>
                    <a:pt x="7152" y="13417"/>
                    <a:pt x="7188" y="13571"/>
                    <a:pt x="7235" y="13726"/>
                  </a:cubicBezTo>
                  <a:cubicBezTo>
                    <a:pt x="7425" y="14615"/>
                    <a:pt x="7591" y="15505"/>
                    <a:pt x="7722" y="16394"/>
                  </a:cubicBezTo>
                  <a:cubicBezTo>
                    <a:pt x="7698" y="16584"/>
                    <a:pt x="7935" y="17023"/>
                    <a:pt x="7686" y="17082"/>
                  </a:cubicBezTo>
                  <a:cubicBezTo>
                    <a:pt x="7680" y="17083"/>
                    <a:pt x="7674" y="17083"/>
                    <a:pt x="7668" y="17083"/>
                  </a:cubicBezTo>
                  <a:cubicBezTo>
                    <a:pt x="7438" y="17083"/>
                    <a:pt x="7459" y="16425"/>
                    <a:pt x="7378" y="16240"/>
                  </a:cubicBezTo>
                  <a:cubicBezTo>
                    <a:pt x="7235" y="15445"/>
                    <a:pt x="7069" y="14663"/>
                    <a:pt x="6880" y="13880"/>
                  </a:cubicBezTo>
                  <a:cubicBezTo>
                    <a:pt x="6275" y="11460"/>
                    <a:pt x="5658" y="9041"/>
                    <a:pt x="5184" y="6597"/>
                  </a:cubicBezTo>
                  <a:cubicBezTo>
                    <a:pt x="5101" y="6171"/>
                    <a:pt x="5018" y="5744"/>
                    <a:pt x="4946" y="5317"/>
                  </a:cubicBezTo>
                  <a:cubicBezTo>
                    <a:pt x="4840" y="5376"/>
                    <a:pt x="4745" y="5447"/>
                    <a:pt x="4638" y="5506"/>
                  </a:cubicBezTo>
                  <a:cubicBezTo>
                    <a:pt x="4697" y="5506"/>
                    <a:pt x="4745" y="5542"/>
                    <a:pt x="4745" y="5601"/>
                  </a:cubicBezTo>
                  <a:cubicBezTo>
                    <a:pt x="4697" y="5827"/>
                    <a:pt x="4994" y="6965"/>
                    <a:pt x="4757" y="6965"/>
                  </a:cubicBezTo>
                  <a:cubicBezTo>
                    <a:pt x="4755" y="6965"/>
                    <a:pt x="4753" y="6965"/>
                    <a:pt x="4752" y="6965"/>
                  </a:cubicBezTo>
                  <a:cubicBezTo>
                    <a:pt x="4591" y="6965"/>
                    <a:pt x="4637" y="6359"/>
                    <a:pt x="4579" y="6218"/>
                  </a:cubicBezTo>
                  <a:cubicBezTo>
                    <a:pt x="4591" y="6064"/>
                    <a:pt x="4460" y="5672"/>
                    <a:pt x="4567" y="5542"/>
                  </a:cubicBezTo>
                  <a:lnTo>
                    <a:pt x="4567" y="5542"/>
                  </a:lnTo>
                  <a:cubicBezTo>
                    <a:pt x="3962" y="5874"/>
                    <a:pt x="3286" y="6087"/>
                    <a:pt x="2562" y="6135"/>
                  </a:cubicBezTo>
                  <a:cubicBezTo>
                    <a:pt x="2586" y="6346"/>
                    <a:pt x="2841" y="7381"/>
                    <a:pt x="2618" y="7381"/>
                  </a:cubicBezTo>
                  <a:cubicBezTo>
                    <a:pt x="2615" y="7381"/>
                    <a:pt x="2613" y="7381"/>
                    <a:pt x="2610" y="7380"/>
                  </a:cubicBezTo>
                  <a:cubicBezTo>
                    <a:pt x="2432" y="7380"/>
                    <a:pt x="2491" y="6882"/>
                    <a:pt x="2444" y="6740"/>
                  </a:cubicBezTo>
                  <a:cubicBezTo>
                    <a:pt x="2456" y="6621"/>
                    <a:pt x="2337" y="6289"/>
                    <a:pt x="2361" y="6123"/>
                  </a:cubicBezTo>
                  <a:cubicBezTo>
                    <a:pt x="1637" y="6076"/>
                    <a:pt x="961" y="5827"/>
                    <a:pt x="499" y="5388"/>
                  </a:cubicBezTo>
                  <a:lnTo>
                    <a:pt x="499" y="5388"/>
                  </a:lnTo>
                  <a:cubicBezTo>
                    <a:pt x="511" y="5447"/>
                    <a:pt x="511" y="5506"/>
                    <a:pt x="511" y="5577"/>
                  </a:cubicBezTo>
                  <a:cubicBezTo>
                    <a:pt x="522" y="5791"/>
                    <a:pt x="534" y="6004"/>
                    <a:pt x="546" y="6218"/>
                  </a:cubicBezTo>
                  <a:cubicBezTo>
                    <a:pt x="558" y="6420"/>
                    <a:pt x="570" y="6633"/>
                    <a:pt x="570" y="6847"/>
                  </a:cubicBezTo>
                  <a:cubicBezTo>
                    <a:pt x="570" y="6906"/>
                    <a:pt x="522" y="6953"/>
                    <a:pt x="451" y="6965"/>
                  </a:cubicBezTo>
                  <a:cubicBezTo>
                    <a:pt x="285" y="6953"/>
                    <a:pt x="356" y="6740"/>
                    <a:pt x="345" y="6621"/>
                  </a:cubicBezTo>
                  <a:cubicBezTo>
                    <a:pt x="345" y="6408"/>
                    <a:pt x="345" y="6194"/>
                    <a:pt x="345" y="5981"/>
                  </a:cubicBezTo>
                  <a:cubicBezTo>
                    <a:pt x="345" y="5767"/>
                    <a:pt x="345" y="5554"/>
                    <a:pt x="333" y="5352"/>
                  </a:cubicBezTo>
                  <a:cubicBezTo>
                    <a:pt x="321" y="5305"/>
                    <a:pt x="333" y="5269"/>
                    <a:pt x="368" y="5245"/>
                  </a:cubicBezTo>
                  <a:cubicBezTo>
                    <a:pt x="250" y="5127"/>
                    <a:pt x="155" y="4984"/>
                    <a:pt x="84" y="4818"/>
                  </a:cubicBezTo>
                  <a:cubicBezTo>
                    <a:pt x="72" y="4866"/>
                    <a:pt x="60" y="4913"/>
                    <a:pt x="48" y="4949"/>
                  </a:cubicBezTo>
                  <a:cubicBezTo>
                    <a:pt x="84" y="4949"/>
                    <a:pt x="131" y="4973"/>
                    <a:pt x="179" y="5032"/>
                  </a:cubicBezTo>
                  <a:cubicBezTo>
                    <a:pt x="84" y="5352"/>
                    <a:pt x="1" y="5672"/>
                    <a:pt x="1" y="6004"/>
                  </a:cubicBezTo>
                  <a:cubicBezTo>
                    <a:pt x="167" y="8981"/>
                    <a:pt x="748" y="11935"/>
                    <a:pt x="1009" y="14900"/>
                  </a:cubicBezTo>
                  <a:cubicBezTo>
                    <a:pt x="1282" y="16584"/>
                    <a:pt x="1115" y="19098"/>
                    <a:pt x="2088" y="20462"/>
                  </a:cubicBezTo>
                  <a:cubicBezTo>
                    <a:pt x="2325" y="20806"/>
                    <a:pt x="2598" y="21115"/>
                    <a:pt x="2918" y="21387"/>
                  </a:cubicBezTo>
                  <a:cubicBezTo>
                    <a:pt x="3037" y="21530"/>
                    <a:pt x="3618" y="21755"/>
                    <a:pt x="3476" y="21957"/>
                  </a:cubicBezTo>
                  <a:cubicBezTo>
                    <a:pt x="3464" y="21969"/>
                    <a:pt x="3452" y="21980"/>
                    <a:pt x="3428" y="21992"/>
                  </a:cubicBezTo>
                  <a:cubicBezTo>
                    <a:pt x="4209" y="22553"/>
                    <a:pt x="5133" y="22900"/>
                    <a:pt x="6096" y="22900"/>
                  </a:cubicBezTo>
                  <a:cubicBezTo>
                    <a:pt x="6171" y="22900"/>
                    <a:pt x="6247" y="22898"/>
                    <a:pt x="6322" y="22894"/>
                  </a:cubicBezTo>
                  <a:cubicBezTo>
                    <a:pt x="6361" y="22896"/>
                    <a:pt x="6399" y="22897"/>
                    <a:pt x="6437" y="22897"/>
                  </a:cubicBezTo>
                  <a:cubicBezTo>
                    <a:pt x="6620" y="22897"/>
                    <a:pt x="6794" y="22874"/>
                    <a:pt x="6951" y="22834"/>
                  </a:cubicBezTo>
                  <a:lnTo>
                    <a:pt x="6986" y="22834"/>
                  </a:lnTo>
                  <a:cubicBezTo>
                    <a:pt x="8172" y="22728"/>
                    <a:pt x="9062" y="22253"/>
                    <a:pt x="9738" y="21530"/>
                  </a:cubicBezTo>
                  <a:lnTo>
                    <a:pt x="9738" y="21530"/>
                  </a:lnTo>
                  <a:cubicBezTo>
                    <a:pt x="9731" y="21532"/>
                    <a:pt x="9724" y="21532"/>
                    <a:pt x="9717" y="21532"/>
                  </a:cubicBezTo>
                  <a:cubicBezTo>
                    <a:pt x="9632" y="21532"/>
                    <a:pt x="9567" y="21405"/>
                    <a:pt x="9655" y="21328"/>
                  </a:cubicBezTo>
                  <a:cubicBezTo>
                    <a:pt x="10129" y="20759"/>
                    <a:pt x="10544" y="20118"/>
                    <a:pt x="10770" y="19419"/>
                  </a:cubicBezTo>
                  <a:cubicBezTo>
                    <a:pt x="10936" y="18956"/>
                    <a:pt x="11114" y="18517"/>
                    <a:pt x="11280" y="18055"/>
                  </a:cubicBezTo>
                  <a:cubicBezTo>
                    <a:pt x="11434" y="17592"/>
                    <a:pt x="11600" y="17118"/>
                    <a:pt x="11754" y="16643"/>
                  </a:cubicBezTo>
                  <a:cubicBezTo>
                    <a:pt x="12347" y="14734"/>
                    <a:pt x="12549" y="12717"/>
                    <a:pt x="12940" y="10760"/>
                  </a:cubicBezTo>
                  <a:cubicBezTo>
                    <a:pt x="12952" y="10737"/>
                    <a:pt x="12976" y="10725"/>
                    <a:pt x="12988" y="10713"/>
                  </a:cubicBezTo>
                  <a:cubicBezTo>
                    <a:pt x="13000" y="10654"/>
                    <a:pt x="13011" y="10583"/>
                    <a:pt x="13023" y="10523"/>
                  </a:cubicBezTo>
                  <a:cubicBezTo>
                    <a:pt x="13284" y="7997"/>
                    <a:pt x="13438" y="4012"/>
                    <a:pt x="12193" y="1782"/>
                  </a:cubicBezTo>
                  <a:cubicBezTo>
                    <a:pt x="11474" y="611"/>
                    <a:pt x="10540" y="0"/>
                    <a:pt x="9576" y="0"/>
                  </a:cubicBezTo>
                  <a:close/>
                </a:path>
              </a:pathLst>
            </a:custGeom>
            <a:solidFill>
              <a:srgbClr val="009E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2986;p72">
              <a:extLst>
                <a:ext uri="{FF2B5EF4-FFF2-40B4-BE49-F238E27FC236}">
                  <a16:creationId xmlns:a16="http://schemas.microsoft.com/office/drawing/2014/main" id="{B6D7109B-31D8-26C1-8D35-1978EB5373BC}"/>
                </a:ext>
              </a:extLst>
            </p:cNvPr>
            <p:cNvSpPr/>
            <p:nvPr/>
          </p:nvSpPr>
          <p:spPr>
            <a:xfrm>
              <a:off x="4961775" y="2914125"/>
              <a:ext cx="63475" cy="108550"/>
            </a:xfrm>
            <a:custGeom>
              <a:avLst/>
              <a:gdLst/>
              <a:ahLst/>
              <a:cxnLst/>
              <a:rect l="l" t="t" r="r" b="b"/>
              <a:pathLst>
                <a:path w="2539" h="4342" extrusionOk="0">
                  <a:moveTo>
                    <a:pt x="2539" y="0"/>
                  </a:moveTo>
                  <a:cubicBezTo>
                    <a:pt x="2159" y="238"/>
                    <a:pt x="1780" y="570"/>
                    <a:pt x="1436" y="1008"/>
                  </a:cubicBezTo>
                  <a:cubicBezTo>
                    <a:pt x="724" y="1993"/>
                    <a:pt x="345" y="3179"/>
                    <a:pt x="1" y="4341"/>
                  </a:cubicBezTo>
                  <a:cubicBezTo>
                    <a:pt x="914" y="3523"/>
                    <a:pt x="1626" y="2444"/>
                    <a:pt x="2088" y="1341"/>
                  </a:cubicBezTo>
                  <a:cubicBezTo>
                    <a:pt x="2242" y="902"/>
                    <a:pt x="2397" y="463"/>
                    <a:pt x="2539" y="0"/>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2987;p72">
              <a:extLst>
                <a:ext uri="{FF2B5EF4-FFF2-40B4-BE49-F238E27FC236}">
                  <a16:creationId xmlns:a16="http://schemas.microsoft.com/office/drawing/2014/main" id="{34FFFAD0-E8A3-928E-6CA7-50F99BF2410C}"/>
                </a:ext>
              </a:extLst>
            </p:cNvPr>
            <p:cNvSpPr/>
            <p:nvPr/>
          </p:nvSpPr>
          <p:spPr>
            <a:xfrm>
              <a:off x="4812625" y="2797700"/>
              <a:ext cx="223900" cy="259650"/>
            </a:xfrm>
            <a:custGeom>
              <a:avLst/>
              <a:gdLst/>
              <a:ahLst/>
              <a:cxnLst/>
              <a:rect l="l" t="t" r="r" b="b"/>
              <a:pathLst>
                <a:path w="8956" h="10386" extrusionOk="0">
                  <a:moveTo>
                    <a:pt x="7128" y="1"/>
                  </a:moveTo>
                  <a:cubicBezTo>
                    <a:pt x="6753" y="1"/>
                    <a:pt x="6352" y="563"/>
                    <a:pt x="6180" y="862"/>
                  </a:cubicBezTo>
                  <a:cubicBezTo>
                    <a:pt x="5433" y="2072"/>
                    <a:pt x="5184" y="3519"/>
                    <a:pt x="4401" y="4717"/>
                  </a:cubicBezTo>
                  <a:cubicBezTo>
                    <a:pt x="4650" y="3863"/>
                    <a:pt x="4935" y="2997"/>
                    <a:pt x="5030" y="2107"/>
                  </a:cubicBezTo>
                  <a:cubicBezTo>
                    <a:pt x="5006" y="1704"/>
                    <a:pt x="4947" y="1242"/>
                    <a:pt x="4733" y="1052"/>
                  </a:cubicBezTo>
                  <a:cubicBezTo>
                    <a:pt x="4721" y="1028"/>
                    <a:pt x="4698" y="1016"/>
                    <a:pt x="4674" y="1004"/>
                  </a:cubicBezTo>
                  <a:cubicBezTo>
                    <a:pt x="4354" y="1004"/>
                    <a:pt x="3962" y="1467"/>
                    <a:pt x="3832" y="1811"/>
                  </a:cubicBezTo>
                  <a:cubicBezTo>
                    <a:pt x="3357" y="2819"/>
                    <a:pt x="3097" y="3898"/>
                    <a:pt x="2598" y="4883"/>
                  </a:cubicBezTo>
                  <a:cubicBezTo>
                    <a:pt x="2658" y="4254"/>
                    <a:pt x="2966" y="3092"/>
                    <a:pt x="2551" y="2582"/>
                  </a:cubicBezTo>
                  <a:cubicBezTo>
                    <a:pt x="2499" y="2544"/>
                    <a:pt x="2447" y="2527"/>
                    <a:pt x="2396" y="2527"/>
                  </a:cubicBezTo>
                  <a:cubicBezTo>
                    <a:pt x="2224" y="2527"/>
                    <a:pt x="2064" y="2711"/>
                    <a:pt x="1982" y="2866"/>
                  </a:cubicBezTo>
                  <a:cubicBezTo>
                    <a:pt x="1555" y="3768"/>
                    <a:pt x="1507" y="4812"/>
                    <a:pt x="1057" y="5701"/>
                  </a:cubicBezTo>
                  <a:cubicBezTo>
                    <a:pt x="736" y="6401"/>
                    <a:pt x="226" y="7041"/>
                    <a:pt x="167" y="7836"/>
                  </a:cubicBezTo>
                  <a:cubicBezTo>
                    <a:pt x="1" y="9496"/>
                    <a:pt x="1329" y="10338"/>
                    <a:pt x="2847" y="10386"/>
                  </a:cubicBezTo>
                  <a:cubicBezTo>
                    <a:pt x="5279" y="10244"/>
                    <a:pt x="7165" y="8132"/>
                    <a:pt x="8054" y="5998"/>
                  </a:cubicBezTo>
                  <a:cubicBezTo>
                    <a:pt x="8529" y="4693"/>
                    <a:pt x="8956" y="3317"/>
                    <a:pt x="8908" y="1918"/>
                  </a:cubicBezTo>
                  <a:cubicBezTo>
                    <a:pt x="8897" y="1632"/>
                    <a:pt x="8754" y="1234"/>
                    <a:pt x="8431" y="1234"/>
                  </a:cubicBezTo>
                  <a:cubicBezTo>
                    <a:pt x="8405" y="1234"/>
                    <a:pt x="8378" y="1236"/>
                    <a:pt x="8351" y="1242"/>
                  </a:cubicBezTo>
                  <a:cubicBezTo>
                    <a:pt x="7770" y="1443"/>
                    <a:pt x="7520" y="2107"/>
                    <a:pt x="7260" y="2605"/>
                  </a:cubicBezTo>
                  <a:cubicBezTo>
                    <a:pt x="7437" y="1823"/>
                    <a:pt x="7722" y="969"/>
                    <a:pt x="7461" y="186"/>
                  </a:cubicBezTo>
                  <a:cubicBezTo>
                    <a:pt x="7358" y="54"/>
                    <a:pt x="7244" y="1"/>
                    <a:pt x="7128" y="1"/>
                  </a:cubicBezTo>
                  <a:close/>
                </a:path>
              </a:pathLst>
            </a:custGeom>
            <a:solidFill>
              <a:srgbClr val="F79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2988;p72">
              <a:extLst>
                <a:ext uri="{FF2B5EF4-FFF2-40B4-BE49-F238E27FC236}">
                  <a16:creationId xmlns:a16="http://schemas.microsoft.com/office/drawing/2014/main" id="{CEF2AA24-2FF8-B54F-266E-FE95375AF21E}"/>
                </a:ext>
              </a:extLst>
            </p:cNvPr>
            <p:cNvSpPr/>
            <p:nvPr/>
          </p:nvSpPr>
          <p:spPr>
            <a:xfrm>
              <a:off x="4963150" y="2795975"/>
              <a:ext cx="48775" cy="136100"/>
            </a:xfrm>
            <a:custGeom>
              <a:avLst/>
              <a:gdLst/>
              <a:ahLst/>
              <a:cxnLst/>
              <a:rect l="l" t="t" r="r" b="b"/>
              <a:pathLst>
                <a:path w="1951" h="5444" extrusionOk="0">
                  <a:moveTo>
                    <a:pt x="1203" y="0"/>
                  </a:moveTo>
                  <a:cubicBezTo>
                    <a:pt x="1097" y="0"/>
                    <a:pt x="1014" y="111"/>
                    <a:pt x="1167" y="184"/>
                  </a:cubicBezTo>
                  <a:cubicBezTo>
                    <a:pt x="1582" y="1429"/>
                    <a:pt x="1120" y="2959"/>
                    <a:pt x="622" y="4133"/>
                  </a:cubicBezTo>
                  <a:cubicBezTo>
                    <a:pt x="456" y="4501"/>
                    <a:pt x="278" y="4857"/>
                    <a:pt x="64" y="5201"/>
                  </a:cubicBezTo>
                  <a:cubicBezTo>
                    <a:pt x="0" y="5308"/>
                    <a:pt x="90" y="5443"/>
                    <a:pt x="212" y="5443"/>
                  </a:cubicBezTo>
                  <a:cubicBezTo>
                    <a:pt x="226" y="5443"/>
                    <a:pt x="240" y="5442"/>
                    <a:pt x="254" y="5438"/>
                  </a:cubicBezTo>
                  <a:cubicBezTo>
                    <a:pt x="1239" y="4323"/>
                    <a:pt x="1950" y="1500"/>
                    <a:pt x="1345" y="89"/>
                  </a:cubicBezTo>
                  <a:cubicBezTo>
                    <a:pt x="1307" y="25"/>
                    <a:pt x="1253" y="0"/>
                    <a:pt x="120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2989;p72">
              <a:extLst>
                <a:ext uri="{FF2B5EF4-FFF2-40B4-BE49-F238E27FC236}">
                  <a16:creationId xmlns:a16="http://schemas.microsoft.com/office/drawing/2014/main" id="{AEB74F4C-1E1B-6536-2E5C-2A6897803A7F}"/>
                </a:ext>
              </a:extLst>
            </p:cNvPr>
            <p:cNvSpPr/>
            <p:nvPr/>
          </p:nvSpPr>
          <p:spPr>
            <a:xfrm>
              <a:off x="4907525" y="2822300"/>
              <a:ext cx="31150" cy="118600"/>
            </a:xfrm>
            <a:custGeom>
              <a:avLst/>
              <a:gdLst/>
              <a:ahLst/>
              <a:cxnLst/>
              <a:rect l="l" t="t" r="r" b="b"/>
              <a:pathLst>
                <a:path w="1246" h="4744" extrusionOk="0">
                  <a:moveTo>
                    <a:pt x="798" y="0"/>
                  </a:moveTo>
                  <a:cubicBezTo>
                    <a:pt x="757" y="0"/>
                    <a:pt x="723" y="20"/>
                    <a:pt x="712" y="68"/>
                  </a:cubicBezTo>
                  <a:cubicBezTo>
                    <a:pt x="712" y="103"/>
                    <a:pt x="736" y="139"/>
                    <a:pt x="759" y="151"/>
                  </a:cubicBezTo>
                  <a:cubicBezTo>
                    <a:pt x="795" y="186"/>
                    <a:pt x="807" y="222"/>
                    <a:pt x="831" y="258"/>
                  </a:cubicBezTo>
                  <a:cubicBezTo>
                    <a:pt x="985" y="673"/>
                    <a:pt x="949" y="1147"/>
                    <a:pt x="937" y="1598"/>
                  </a:cubicBezTo>
                  <a:cubicBezTo>
                    <a:pt x="937" y="1586"/>
                    <a:pt x="937" y="1586"/>
                    <a:pt x="937" y="1574"/>
                  </a:cubicBezTo>
                  <a:cubicBezTo>
                    <a:pt x="914" y="1977"/>
                    <a:pt x="819" y="2369"/>
                    <a:pt x="700" y="2748"/>
                  </a:cubicBezTo>
                  <a:cubicBezTo>
                    <a:pt x="617" y="3057"/>
                    <a:pt x="522" y="3353"/>
                    <a:pt x="415" y="3638"/>
                  </a:cubicBezTo>
                  <a:cubicBezTo>
                    <a:pt x="297" y="3911"/>
                    <a:pt x="178" y="4183"/>
                    <a:pt x="60" y="4444"/>
                  </a:cubicBezTo>
                  <a:cubicBezTo>
                    <a:pt x="24" y="4492"/>
                    <a:pt x="0" y="4551"/>
                    <a:pt x="12" y="4622"/>
                  </a:cubicBezTo>
                  <a:cubicBezTo>
                    <a:pt x="32" y="4701"/>
                    <a:pt x="103" y="4743"/>
                    <a:pt x="174" y="4743"/>
                  </a:cubicBezTo>
                  <a:cubicBezTo>
                    <a:pt x="231" y="4743"/>
                    <a:pt x="289" y="4716"/>
                    <a:pt x="321" y="4658"/>
                  </a:cubicBezTo>
                  <a:cubicBezTo>
                    <a:pt x="475" y="4373"/>
                    <a:pt x="641" y="4088"/>
                    <a:pt x="759" y="3792"/>
                  </a:cubicBezTo>
                  <a:cubicBezTo>
                    <a:pt x="866" y="3507"/>
                    <a:pt x="949" y="3223"/>
                    <a:pt x="1020" y="2938"/>
                  </a:cubicBezTo>
                  <a:cubicBezTo>
                    <a:pt x="1139" y="2523"/>
                    <a:pt x="1234" y="2084"/>
                    <a:pt x="1246" y="1645"/>
                  </a:cubicBezTo>
                  <a:cubicBezTo>
                    <a:pt x="1246" y="1230"/>
                    <a:pt x="1246" y="364"/>
                    <a:pt x="937" y="68"/>
                  </a:cubicBezTo>
                  <a:cubicBezTo>
                    <a:pt x="905" y="29"/>
                    <a:pt x="847" y="0"/>
                    <a:pt x="79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2990;p72">
              <a:extLst>
                <a:ext uri="{FF2B5EF4-FFF2-40B4-BE49-F238E27FC236}">
                  <a16:creationId xmlns:a16="http://schemas.microsoft.com/office/drawing/2014/main" id="{C879CE29-68AA-DB8C-E669-2F562659D169}"/>
                </a:ext>
              </a:extLst>
            </p:cNvPr>
            <p:cNvSpPr/>
            <p:nvPr/>
          </p:nvSpPr>
          <p:spPr>
            <a:xfrm>
              <a:off x="4877825" y="2822900"/>
              <a:ext cx="53925" cy="101150"/>
            </a:xfrm>
            <a:custGeom>
              <a:avLst/>
              <a:gdLst/>
              <a:ahLst/>
              <a:cxnLst/>
              <a:rect l="l" t="t" r="r" b="b"/>
              <a:pathLst>
                <a:path w="2157" h="4046" extrusionOk="0">
                  <a:moveTo>
                    <a:pt x="1941" y="0"/>
                  </a:moveTo>
                  <a:cubicBezTo>
                    <a:pt x="1806" y="0"/>
                    <a:pt x="1593" y="119"/>
                    <a:pt x="1366" y="542"/>
                  </a:cubicBezTo>
                  <a:cubicBezTo>
                    <a:pt x="927" y="1348"/>
                    <a:pt x="678" y="2250"/>
                    <a:pt x="346" y="3104"/>
                  </a:cubicBezTo>
                  <a:cubicBezTo>
                    <a:pt x="263" y="3353"/>
                    <a:pt x="168" y="3602"/>
                    <a:pt x="50" y="3851"/>
                  </a:cubicBezTo>
                  <a:cubicBezTo>
                    <a:pt x="1" y="3956"/>
                    <a:pt x="102" y="4045"/>
                    <a:pt x="194" y="4045"/>
                  </a:cubicBezTo>
                  <a:cubicBezTo>
                    <a:pt x="236" y="4045"/>
                    <a:pt x="276" y="4026"/>
                    <a:pt x="299" y="3981"/>
                  </a:cubicBezTo>
                  <a:cubicBezTo>
                    <a:pt x="821" y="3033"/>
                    <a:pt x="1176" y="803"/>
                    <a:pt x="1959" y="198"/>
                  </a:cubicBezTo>
                  <a:cubicBezTo>
                    <a:pt x="2157" y="185"/>
                    <a:pt x="2109" y="0"/>
                    <a:pt x="194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2991;p72">
              <a:extLst>
                <a:ext uri="{FF2B5EF4-FFF2-40B4-BE49-F238E27FC236}">
                  <a16:creationId xmlns:a16="http://schemas.microsoft.com/office/drawing/2014/main" id="{2B485BD6-BD8D-C741-E7B3-92AC2F4DE021}"/>
                </a:ext>
              </a:extLst>
            </p:cNvPr>
            <p:cNvSpPr/>
            <p:nvPr/>
          </p:nvSpPr>
          <p:spPr>
            <a:xfrm>
              <a:off x="4814425" y="2857675"/>
              <a:ext cx="73850" cy="146650"/>
            </a:xfrm>
            <a:custGeom>
              <a:avLst/>
              <a:gdLst/>
              <a:ahLst/>
              <a:cxnLst/>
              <a:rect l="l" t="t" r="r" b="b"/>
              <a:pathLst>
                <a:path w="2954" h="5866" extrusionOk="0">
                  <a:moveTo>
                    <a:pt x="2376" y="1"/>
                  </a:moveTo>
                  <a:cubicBezTo>
                    <a:pt x="2279" y="1"/>
                    <a:pt x="2180" y="41"/>
                    <a:pt x="2099" y="100"/>
                  </a:cubicBezTo>
                  <a:cubicBezTo>
                    <a:pt x="1755" y="349"/>
                    <a:pt x="1672" y="954"/>
                    <a:pt x="1554" y="1333"/>
                  </a:cubicBezTo>
                  <a:cubicBezTo>
                    <a:pt x="1483" y="1594"/>
                    <a:pt x="1412" y="1855"/>
                    <a:pt x="1328" y="2116"/>
                  </a:cubicBezTo>
                  <a:cubicBezTo>
                    <a:pt x="1222" y="2413"/>
                    <a:pt x="1091" y="2709"/>
                    <a:pt x="961" y="2994"/>
                  </a:cubicBezTo>
                  <a:cubicBezTo>
                    <a:pt x="807" y="3290"/>
                    <a:pt x="652" y="3587"/>
                    <a:pt x="463" y="3860"/>
                  </a:cubicBezTo>
                  <a:cubicBezTo>
                    <a:pt x="225" y="4192"/>
                    <a:pt x="71" y="4595"/>
                    <a:pt x="36" y="5022"/>
                  </a:cubicBezTo>
                  <a:cubicBezTo>
                    <a:pt x="0" y="5271"/>
                    <a:pt x="24" y="5520"/>
                    <a:pt x="59" y="5757"/>
                  </a:cubicBezTo>
                  <a:cubicBezTo>
                    <a:pt x="70" y="5821"/>
                    <a:pt x="119" y="5866"/>
                    <a:pt x="172" y="5866"/>
                  </a:cubicBezTo>
                  <a:cubicBezTo>
                    <a:pt x="178" y="5866"/>
                    <a:pt x="184" y="5865"/>
                    <a:pt x="190" y="5864"/>
                  </a:cubicBezTo>
                  <a:cubicBezTo>
                    <a:pt x="308" y="5840"/>
                    <a:pt x="308" y="5745"/>
                    <a:pt x="297" y="5650"/>
                  </a:cubicBezTo>
                  <a:cubicBezTo>
                    <a:pt x="285" y="5520"/>
                    <a:pt x="285" y="5389"/>
                    <a:pt x="297" y="5259"/>
                  </a:cubicBezTo>
                  <a:cubicBezTo>
                    <a:pt x="332" y="4820"/>
                    <a:pt x="498" y="4405"/>
                    <a:pt x="747" y="4037"/>
                  </a:cubicBezTo>
                  <a:cubicBezTo>
                    <a:pt x="1103" y="3527"/>
                    <a:pt x="1352" y="2934"/>
                    <a:pt x="1542" y="2353"/>
                  </a:cubicBezTo>
                  <a:cubicBezTo>
                    <a:pt x="1625" y="2092"/>
                    <a:pt x="1708" y="1843"/>
                    <a:pt x="1779" y="1582"/>
                  </a:cubicBezTo>
                  <a:cubicBezTo>
                    <a:pt x="1886" y="1238"/>
                    <a:pt x="1969" y="871"/>
                    <a:pt x="2123" y="539"/>
                  </a:cubicBezTo>
                  <a:cubicBezTo>
                    <a:pt x="2171" y="444"/>
                    <a:pt x="2242" y="337"/>
                    <a:pt x="2360" y="301"/>
                  </a:cubicBezTo>
                  <a:cubicBezTo>
                    <a:pt x="2467" y="301"/>
                    <a:pt x="2526" y="633"/>
                    <a:pt x="2538" y="716"/>
                  </a:cubicBezTo>
                  <a:cubicBezTo>
                    <a:pt x="2586" y="1037"/>
                    <a:pt x="2574" y="1369"/>
                    <a:pt x="2562" y="1689"/>
                  </a:cubicBezTo>
                  <a:cubicBezTo>
                    <a:pt x="2562" y="2021"/>
                    <a:pt x="2550" y="2353"/>
                    <a:pt x="2503" y="2685"/>
                  </a:cubicBezTo>
                  <a:cubicBezTo>
                    <a:pt x="2491" y="2709"/>
                    <a:pt x="2491" y="2745"/>
                    <a:pt x="2491" y="2768"/>
                  </a:cubicBezTo>
                  <a:cubicBezTo>
                    <a:pt x="2503" y="2804"/>
                    <a:pt x="2526" y="2840"/>
                    <a:pt x="2562" y="2851"/>
                  </a:cubicBezTo>
                  <a:cubicBezTo>
                    <a:pt x="2633" y="2851"/>
                    <a:pt x="2669" y="2792"/>
                    <a:pt x="2681" y="2745"/>
                  </a:cubicBezTo>
                  <a:cubicBezTo>
                    <a:pt x="2799" y="2389"/>
                    <a:pt x="2823" y="2009"/>
                    <a:pt x="2847" y="1630"/>
                  </a:cubicBezTo>
                  <a:cubicBezTo>
                    <a:pt x="2870" y="1203"/>
                    <a:pt x="2953" y="325"/>
                    <a:pt x="2550" y="52"/>
                  </a:cubicBezTo>
                  <a:cubicBezTo>
                    <a:pt x="2496" y="16"/>
                    <a:pt x="2436" y="1"/>
                    <a:pt x="23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2992;p72">
              <a:extLst>
                <a:ext uri="{FF2B5EF4-FFF2-40B4-BE49-F238E27FC236}">
                  <a16:creationId xmlns:a16="http://schemas.microsoft.com/office/drawing/2014/main" id="{DADDDA28-2636-78C0-6A5E-C86E4D24684E}"/>
                </a:ext>
              </a:extLst>
            </p:cNvPr>
            <p:cNvSpPr/>
            <p:nvPr/>
          </p:nvSpPr>
          <p:spPr>
            <a:xfrm>
              <a:off x="4927800" y="2794325"/>
              <a:ext cx="69775" cy="111625"/>
            </a:xfrm>
            <a:custGeom>
              <a:avLst/>
              <a:gdLst/>
              <a:ahLst/>
              <a:cxnLst/>
              <a:rect l="l" t="t" r="r" b="b"/>
              <a:pathLst>
                <a:path w="2791" h="4465" extrusionOk="0">
                  <a:moveTo>
                    <a:pt x="2427" y="1"/>
                  </a:moveTo>
                  <a:cubicBezTo>
                    <a:pt x="2095" y="24"/>
                    <a:pt x="1834" y="274"/>
                    <a:pt x="1668" y="534"/>
                  </a:cubicBezTo>
                  <a:cubicBezTo>
                    <a:pt x="1217" y="1151"/>
                    <a:pt x="968" y="1887"/>
                    <a:pt x="660" y="2586"/>
                  </a:cubicBezTo>
                  <a:cubicBezTo>
                    <a:pt x="470" y="3061"/>
                    <a:pt x="280" y="3523"/>
                    <a:pt x="126" y="4010"/>
                  </a:cubicBezTo>
                  <a:cubicBezTo>
                    <a:pt x="91" y="4116"/>
                    <a:pt x="79" y="4235"/>
                    <a:pt x="31" y="4330"/>
                  </a:cubicBezTo>
                  <a:cubicBezTo>
                    <a:pt x="0" y="4392"/>
                    <a:pt x="52" y="4464"/>
                    <a:pt x="113" y="4464"/>
                  </a:cubicBezTo>
                  <a:cubicBezTo>
                    <a:pt x="121" y="4464"/>
                    <a:pt x="130" y="4463"/>
                    <a:pt x="138" y="4460"/>
                  </a:cubicBezTo>
                  <a:cubicBezTo>
                    <a:pt x="174" y="4448"/>
                    <a:pt x="186" y="4425"/>
                    <a:pt x="197" y="4389"/>
                  </a:cubicBezTo>
                  <a:cubicBezTo>
                    <a:pt x="221" y="4318"/>
                    <a:pt x="245" y="4235"/>
                    <a:pt x="280" y="4164"/>
                  </a:cubicBezTo>
                  <a:cubicBezTo>
                    <a:pt x="446" y="3689"/>
                    <a:pt x="636" y="3215"/>
                    <a:pt x="826" y="2740"/>
                  </a:cubicBezTo>
                  <a:cubicBezTo>
                    <a:pt x="1099" y="2112"/>
                    <a:pt x="1312" y="1436"/>
                    <a:pt x="1704" y="867"/>
                  </a:cubicBezTo>
                  <a:cubicBezTo>
                    <a:pt x="1860" y="651"/>
                    <a:pt x="2090" y="306"/>
                    <a:pt x="2372" y="306"/>
                  </a:cubicBezTo>
                  <a:cubicBezTo>
                    <a:pt x="2432" y="306"/>
                    <a:pt x="2494" y="321"/>
                    <a:pt x="2558" y="357"/>
                  </a:cubicBezTo>
                  <a:cubicBezTo>
                    <a:pt x="2579" y="368"/>
                    <a:pt x="2600" y="373"/>
                    <a:pt x="2622" y="373"/>
                  </a:cubicBezTo>
                  <a:cubicBezTo>
                    <a:pt x="2710" y="373"/>
                    <a:pt x="2790" y="286"/>
                    <a:pt x="2771" y="191"/>
                  </a:cubicBezTo>
                  <a:cubicBezTo>
                    <a:pt x="2736" y="84"/>
                    <a:pt x="2534" y="13"/>
                    <a:pt x="24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2993;p72">
              <a:extLst>
                <a:ext uri="{FF2B5EF4-FFF2-40B4-BE49-F238E27FC236}">
                  <a16:creationId xmlns:a16="http://schemas.microsoft.com/office/drawing/2014/main" id="{956D55F2-505C-8B26-DE79-CF2B3870DB7B}"/>
                </a:ext>
              </a:extLst>
            </p:cNvPr>
            <p:cNvSpPr/>
            <p:nvPr/>
          </p:nvSpPr>
          <p:spPr>
            <a:xfrm>
              <a:off x="4990550" y="2828100"/>
              <a:ext cx="45100" cy="42225"/>
            </a:xfrm>
            <a:custGeom>
              <a:avLst/>
              <a:gdLst/>
              <a:ahLst/>
              <a:cxnLst/>
              <a:rect l="l" t="t" r="r" b="b"/>
              <a:pathLst>
                <a:path w="1804" h="1689" extrusionOk="0">
                  <a:moveTo>
                    <a:pt x="1673" y="73"/>
                  </a:moveTo>
                  <a:cubicBezTo>
                    <a:pt x="1677" y="74"/>
                    <a:pt x="1680" y="76"/>
                    <a:pt x="1684" y="78"/>
                  </a:cubicBezTo>
                  <a:lnTo>
                    <a:pt x="1684" y="78"/>
                  </a:lnTo>
                  <a:cubicBezTo>
                    <a:pt x="1684" y="73"/>
                    <a:pt x="1681" y="73"/>
                    <a:pt x="1673" y="73"/>
                  </a:cubicBezTo>
                  <a:close/>
                  <a:moveTo>
                    <a:pt x="1363" y="1"/>
                  </a:moveTo>
                  <a:cubicBezTo>
                    <a:pt x="814" y="1"/>
                    <a:pt x="372" y="680"/>
                    <a:pt x="214" y="1176"/>
                  </a:cubicBezTo>
                  <a:cubicBezTo>
                    <a:pt x="190" y="1306"/>
                    <a:pt x="0" y="1627"/>
                    <a:pt x="178" y="1686"/>
                  </a:cubicBezTo>
                  <a:cubicBezTo>
                    <a:pt x="186" y="1688"/>
                    <a:pt x="193" y="1688"/>
                    <a:pt x="201" y="1688"/>
                  </a:cubicBezTo>
                  <a:cubicBezTo>
                    <a:pt x="249" y="1688"/>
                    <a:pt x="288" y="1656"/>
                    <a:pt x="309" y="1615"/>
                  </a:cubicBezTo>
                  <a:cubicBezTo>
                    <a:pt x="489" y="1107"/>
                    <a:pt x="842" y="244"/>
                    <a:pt x="1479" y="244"/>
                  </a:cubicBezTo>
                  <a:cubicBezTo>
                    <a:pt x="1511" y="244"/>
                    <a:pt x="1544" y="246"/>
                    <a:pt x="1578" y="251"/>
                  </a:cubicBezTo>
                  <a:cubicBezTo>
                    <a:pt x="1600" y="271"/>
                    <a:pt x="1623" y="279"/>
                    <a:pt x="1644" y="279"/>
                  </a:cubicBezTo>
                  <a:cubicBezTo>
                    <a:pt x="1736" y="279"/>
                    <a:pt x="1803" y="131"/>
                    <a:pt x="1684" y="78"/>
                  </a:cubicBezTo>
                  <a:lnTo>
                    <a:pt x="1684" y="78"/>
                  </a:lnTo>
                  <a:cubicBezTo>
                    <a:pt x="1684" y="78"/>
                    <a:pt x="1684" y="78"/>
                    <a:pt x="1684" y="79"/>
                  </a:cubicBezTo>
                  <a:lnTo>
                    <a:pt x="1684" y="79"/>
                  </a:lnTo>
                  <a:cubicBezTo>
                    <a:pt x="1574" y="25"/>
                    <a:pt x="1467" y="1"/>
                    <a:pt x="136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2994;p72">
              <a:extLst>
                <a:ext uri="{FF2B5EF4-FFF2-40B4-BE49-F238E27FC236}">
                  <a16:creationId xmlns:a16="http://schemas.microsoft.com/office/drawing/2014/main" id="{1B307DF0-A785-5695-B212-0DB523B5B141}"/>
                </a:ext>
              </a:extLst>
            </p:cNvPr>
            <p:cNvSpPr/>
            <p:nvPr/>
          </p:nvSpPr>
          <p:spPr>
            <a:xfrm>
              <a:off x="5093125" y="2047825"/>
              <a:ext cx="405950" cy="372825"/>
            </a:xfrm>
            <a:custGeom>
              <a:avLst/>
              <a:gdLst/>
              <a:ahLst/>
              <a:cxnLst/>
              <a:rect l="l" t="t" r="r" b="b"/>
              <a:pathLst>
                <a:path w="16238" h="14913" extrusionOk="0">
                  <a:moveTo>
                    <a:pt x="7984" y="0"/>
                  </a:moveTo>
                  <a:cubicBezTo>
                    <a:pt x="4653" y="0"/>
                    <a:pt x="1624" y="2250"/>
                    <a:pt x="772" y="5618"/>
                  </a:cubicBezTo>
                  <a:cubicBezTo>
                    <a:pt x="1" y="8642"/>
                    <a:pt x="1199" y="11702"/>
                    <a:pt x="3559" y="13446"/>
                  </a:cubicBezTo>
                  <a:cubicBezTo>
                    <a:pt x="3298" y="14205"/>
                    <a:pt x="2788" y="14573"/>
                    <a:pt x="3215" y="14751"/>
                  </a:cubicBezTo>
                  <a:cubicBezTo>
                    <a:pt x="3701" y="14751"/>
                    <a:pt x="4282" y="14490"/>
                    <a:pt x="4626" y="14110"/>
                  </a:cubicBezTo>
                  <a:cubicBezTo>
                    <a:pt x="4792" y="14193"/>
                    <a:pt x="4970" y="14276"/>
                    <a:pt x="5148" y="14347"/>
                  </a:cubicBezTo>
                  <a:cubicBezTo>
                    <a:pt x="5469" y="14478"/>
                    <a:pt x="5801" y="14596"/>
                    <a:pt x="6156" y="14679"/>
                  </a:cubicBezTo>
                  <a:cubicBezTo>
                    <a:pt x="6773" y="14837"/>
                    <a:pt x="7392" y="14913"/>
                    <a:pt x="8001" y="14913"/>
                  </a:cubicBezTo>
                  <a:cubicBezTo>
                    <a:pt x="11325" y="14913"/>
                    <a:pt x="14356" y="12663"/>
                    <a:pt x="15218" y="9295"/>
                  </a:cubicBezTo>
                  <a:cubicBezTo>
                    <a:pt x="16238" y="5298"/>
                    <a:pt x="13818" y="1242"/>
                    <a:pt x="9833" y="233"/>
                  </a:cubicBezTo>
                  <a:cubicBezTo>
                    <a:pt x="9214" y="75"/>
                    <a:pt x="8594" y="0"/>
                    <a:pt x="7984" y="0"/>
                  </a:cubicBezTo>
                  <a:close/>
                </a:path>
              </a:pathLst>
            </a:custGeom>
            <a:solidFill>
              <a:srgbClr val="0067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2995;p72">
              <a:extLst>
                <a:ext uri="{FF2B5EF4-FFF2-40B4-BE49-F238E27FC236}">
                  <a16:creationId xmlns:a16="http://schemas.microsoft.com/office/drawing/2014/main" id="{17DCFEC7-A6E5-7313-5E85-2B8554216C82}"/>
                </a:ext>
              </a:extLst>
            </p:cNvPr>
            <p:cNvSpPr/>
            <p:nvPr/>
          </p:nvSpPr>
          <p:spPr>
            <a:xfrm>
              <a:off x="5146500" y="2113350"/>
              <a:ext cx="274600" cy="240850"/>
            </a:xfrm>
            <a:custGeom>
              <a:avLst/>
              <a:gdLst/>
              <a:ahLst/>
              <a:cxnLst/>
              <a:rect l="l" t="t" r="r" b="b"/>
              <a:pathLst>
                <a:path w="10984" h="9634" extrusionOk="0">
                  <a:moveTo>
                    <a:pt x="7431" y="3787"/>
                  </a:moveTo>
                  <a:cubicBezTo>
                    <a:pt x="7543" y="3787"/>
                    <a:pt x="7664" y="3810"/>
                    <a:pt x="7722" y="3827"/>
                  </a:cubicBezTo>
                  <a:cubicBezTo>
                    <a:pt x="8220" y="3993"/>
                    <a:pt x="8173" y="4503"/>
                    <a:pt x="7722" y="4693"/>
                  </a:cubicBezTo>
                  <a:cubicBezTo>
                    <a:pt x="7631" y="4747"/>
                    <a:pt x="7526" y="4771"/>
                    <a:pt x="7422" y="4771"/>
                  </a:cubicBezTo>
                  <a:cubicBezTo>
                    <a:pt x="7065" y="4771"/>
                    <a:pt x="6711" y="4483"/>
                    <a:pt x="6904" y="4088"/>
                  </a:cubicBezTo>
                  <a:cubicBezTo>
                    <a:pt x="6953" y="4020"/>
                    <a:pt x="7050" y="3878"/>
                    <a:pt x="7143" y="3878"/>
                  </a:cubicBezTo>
                  <a:cubicBezTo>
                    <a:pt x="7162" y="3878"/>
                    <a:pt x="7182" y="3884"/>
                    <a:pt x="7200" y="3898"/>
                  </a:cubicBezTo>
                  <a:cubicBezTo>
                    <a:pt x="7206" y="3813"/>
                    <a:pt x="7313" y="3787"/>
                    <a:pt x="7431" y="3787"/>
                  </a:cubicBezTo>
                  <a:close/>
                  <a:moveTo>
                    <a:pt x="2466" y="3929"/>
                  </a:moveTo>
                  <a:cubicBezTo>
                    <a:pt x="2549" y="3929"/>
                    <a:pt x="2636" y="3946"/>
                    <a:pt x="2693" y="3958"/>
                  </a:cubicBezTo>
                  <a:cubicBezTo>
                    <a:pt x="3203" y="4076"/>
                    <a:pt x="3203" y="4681"/>
                    <a:pt x="2800" y="4930"/>
                  </a:cubicBezTo>
                  <a:cubicBezTo>
                    <a:pt x="2708" y="4987"/>
                    <a:pt x="2606" y="5013"/>
                    <a:pt x="2503" y="5013"/>
                  </a:cubicBezTo>
                  <a:cubicBezTo>
                    <a:pt x="2326" y="5013"/>
                    <a:pt x="2149" y="4935"/>
                    <a:pt x="2029" y="4800"/>
                  </a:cubicBezTo>
                  <a:cubicBezTo>
                    <a:pt x="1815" y="4539"/>
                    <a:pt x="1993" y="4159"/>
                    <a:pt x="2254" y="4017"/>
                  </a:cubicBezTo>
                  <a:cubicBezTo>
                    <a:pt x="2291" y="3949"/>
                    <a:pt x="2376" y="3929"/>
                    <a:pt x="2466" y="3929"/>
                  </a:cubicBezTo>
                  <a:close/>
                  <a:moveTo>
                    <a:pt x="5474" y="0"/>
                  </a:moveTo>
                  <a:cubicBezTo>
                    <a:pt x="4795" y="0"/>
                    <a:pt x="4107" y="144"/>
                    <a:pt x="3452" y="447"/>
                  </a:cubicBezTo>
                  <a:cubicBezTo>
                    <a:pt x="1044" y="1574"/>
                    <a:pt x="1" y="4444"/>
                    <a:pt x="1116" y="6852"/>
                  </a:cubicBezTo>
                  <a:cubicBezTo>
                    <a:pt x="1937" y="8607"/>
                    <a:pt x="3674" y="9634"/>
                    <a:pt x="5484" y="9634"/>
                  </a:cubicBezTo>
                  <a:cubicBezTo>
                    <a:pt x="5949" y="9634"/>
                    <a:pt x="6419" y="9566"/>
                    <a:pt x="6880" y="9425"/>
                  </a:cubicBezTo>
                  <a:cubicBezTo>
                    <a:pt x="7093" y="9366"/>
                    <a:pt x="7307" y="9283"/>
                    <a:pt x="7520" y="9188"/>
                  </a:cubicBezTo>
                  <a:cubicBezTo>
                    <a:pt x="9940" y="8061"/>
                    <a:pt x="10983" y="5191"/>
                    <a:pt x="9857" y="2784"/>
                  </a:cubicBezTo>
                  <a:cubicBezTo>
                    <a:pt x="9036" y="1030"/>
                    <a:pt x="7291" y="0"/>
                    <a:pt x="5474" y="0"/>
                  </a:cubicBezTo>
                  <a:close/>
                </a:path>
              </a:pathLst>
            </a:custGeom>
            <a:solidFill>
              <a:srgbClr val="F8B8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2996;p72">
              <a:extLst>
                <a:ext uri="{FF2B5EF4-FFF2-40B4-BE49-F238E27FC236}">
                  <a16:creationId xmlns:a16="http://schemas.microsoft.com/office/drawing/2014/main" id="{3BB4C8A3-EF2E-3155-5711-4E3248955C6A}"/>
                </a:ext>
              </a:extLst>
            </p:cNvPr>
            <p:cNvSpPr/>
            <p:nvPr/>
          </p:nvSpPr>
          <p:spPr>
            <a:xfrm>
              <a:off x="5290025" y="2194175"/>
              <a:ext cx="32875" cy="16550"/>
            </a:xfrm>
            <a:custGeom>
              <a:avLst/>
              <a:gdLst/>
              <a:ahLst/>
              <a:cxnLst/>
              <a:rect l="l" t="t" r="r" b="b"/>
              <a:pathLst>
                <a:path w="1315" h="662" extrusionOk="0">
                  <a:moveTo>
                    <a:pt x="722" y="1"/>
                  </a:moveTo>
                  <a:cubicBezTo>
                    <a:pt x="719" y="1"/>
                    <a:pt x="715" y="1"/>
                    <a:pt x="712" y="1"/>
                  </a:cubicBezTo>
                  <a:cubicBezTo>
                    <a:pt x="534" y="1"/>
                    <a:pt x="368" y="96"/>
                    <a:pt x="261" y="238"/>
                  </a:cubicBezTo>
                  <a:cubicBezTo>
                    <a:pt x="202" y="345"/>
                    <a:pt x="0" y="559"/>
                    <a:pt x="166" y="654"/>
                  </a:cubicBezTo>
                  <a:cubicBezTo>
                    <a:pt x="179" y="659"/>
                    <a:pt x="192" y="661"/>
                    <a:pt x="205" y="661"/>
                  </a:cubicBezTo>
                  <a:cubicBezTo>
                    <a:pt x="249" y="661"/>
                    <a:pt x="287" y="631"/>
                    <a:pt x="297" y="594"/>
                  </a:cubicBezTo>
                  <a:cubicBezTo>
                    <a:pt x="367" y="325"/>
                    <a:pt x="528" y="184"/>
                    <a:pt x="696" y="184"/>
                  </a:cubicBezTo>
                  <a:cubicBezTo>
                    <a:pt x="839" y="184"/>
                    <a:pt x="988" y="287"/>
                    <a:pt x="1091" y="499"/>
                  </a:cubicBezTo>
                  <a:cubicBezTo>
                    <a:pt x="1091" y="540"/>
                    <a:pt x="1119" y="564"/>
                    <a:pt x="1151" y="564"/>
                  </a:cubicBezTo>
                  <a:cubicBezTo>
                    <a:pt x="1166" y="564"/>
                    <a:pt x="1183" y="558"/>
                    <a:pt x="1198" y="547"/>
                  </a:cubicBezTo>
                  <a:cubicBezTo>
                    <a:pt x="1315" y="348"/>
                    <a:pt x="938" y="1"/>
                    <a:pt x="72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2997;p72">
              <a:extLst>
                <a:ext uri="{FF2B5EF4-FFF2-40B4-BE49-F238E27FC236}">
                  <a16:creationId xmlns:a16="http://schemas.microsoft.com/office/drawing/2014/main" id="{8C85E481-FD3F-F18B-8115-DC5AD0FD7137}"/>
                </a:ext>
              </a:extLst>
            </p:cNvPr>
            <p:cNvSpPr/>
            <p:nvPr/>
          </p:nvSpPr>
          <p:spPr>
            <a:xfrm>
              <a:off x="5231300" y="2200675"/>
              <a:ext cx="27025" cy="18075"/>
            </a:xfrm>
            <a:custGeom>
              <a:avLst/>
              <a:gdLst/>
              <a:ahLst/>
              <a:cxnLst/>
              <a:rect l="l" t="t" r="r" b="b"/>
              <a:pathLst>
                <a:path w="1081" h="723" extrusionOk="0">
                  <a:moveTo>
                    <a:pt x="544" y="0"/>
                  </a:moveTo>
                  <a:cubicBezTo>
                    <a:pt x="314" y="0"/>
                    <a:pt x="81" y="193"/>
                    <a:pt x="1" y="595"/>
                  </a:cubicBezTo>
                  <a:cubicBezTo>
                    <a:pt x="1" y="682"/>
                    <a:pt x="46" y="722"/>
                    <a:pt x="96" y="722"/>
                  </a:cubicBezTo>
                  <a:cubicBezTo>
                    <a:pt x="155" y="722"/>
                    <a:pt x="220" y="668"/>
                    <a:pt x="226" y="571"/>
                  </a:cubicBezTo>
                  <a:cubicBezTo>
                    <a:pt x="300" y="363"/>
                    <a:pt x="440" y="188"/>
                    <a:pt x="589" y="188"/>
                  </a:cubicBezTo>
                  <a:cubicBezTo>
                    <a:pt x="678" y="188"/>
                    <a:pt x="771" y="250"/>
                    <a:pt x="855" y="405"/>
                  </a:cubicBezTo>
                  <a:cubicBezTo>
                    <a:pt x="902" y="477"/>
                    <a:pt x="926" y="560"/>
                    <a:pt x="950" y="643"/>
                  </a:cubicBezTo>
                  <a:cubicBezTo>
                    <a:pt x="962" y="666"/>
                    <a:pt x="988" y="678"/>
                    <a:pt x="1015" y="678"/>
                  </a:cubicBezTo>
                  <a:cubicBezTo>
                    <a:pt x="1042" y="678"/>
                    <a:pt x="1068" y="666"/>
                    <a:pt x="1080" y="643"/>
                  </a:cubicBezTo>
                  <a:cubicBezTo>
                    <a:pt x="1031" y="220"/>
                    <a:pt x="789" y="0"/>
                    <a:pt x="54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2998;p72">
              <a:extLst>
                <a:ext uri="{FF2B5EF4-FFF2-40B4-BE49-F238E27FC236}">
                  <a16:creationId xmlns:a16="http://schemas.microsoft.com/office/drawing/2014/main" id="{D9CB9DB7-949F-9804-16D2-BB588D78962A}"/>
                </a:ext>
              </a:extLst>
            </p:cNvPr>
            <p:cNvSpPr/>
            <p:nvPr/>
          </p:nvSpPr>
          <p:spPr>
            <a:xfrm>
              <a:off x="5228050" y="2219100"/>
              <a:ext cx="88675" cy="54725"/>
            </a:xfrm>
            <a:custGeom>
              <a:avLst/>
              <a:gdLst/>
              <a:ahLst/>
              <a:cxnLst/>
              <a:rect l="l" t="t" r="r" b="b"/>
              <a:pathLst>
                <a:path w="3547" h="2189" extrusionOk="0">
                  <a:moveTo>
                    <a:pt x="3416" y="1"/>
                  </a:moveTo>
                  <a:cubicBezTo>
                    <a:pt x="3381" y="12"/>
                    <a:pt x="3357" y="36"/>
                    <a:pt x="3357" y="60"/>
                  </a:cubicBezTo>
                  <a:cubicBezTo>
                    <a:pt x="3369" y="273"/>
                    <a:pt x="3298" y="499"/>
                    <a:pt x="3250" y="700"/>
                  </a:cubicBezTo>
                  <a:cubicBezTo>
                    <a:pt x="3076" y="1414"/>
                    <a:pt x="2430" y="1949"/>
                    <a:pt x="1746" y="1949"/>
                  </a:cubicBezTo>
                  <a:cubicBezTo>
                    <a:pt x="1498" y="1949"/>
                    <a:pt x="1245" y="1878"/>
                    <a:pt x="1009" y="1720"/>
                  </a:cubicBezTo>
                  <a:cubicBezTo>
                    <a:pt x="629" y="1483"/>
                    <a:pt x="427" y="1044"/>
                    <a:pt x="261" y="641"/>
                  </a:cubicBezTo>
                  <a:cubicBezTo>
                    <a:pt x="252" y="604"/>
                    <a:pt x="221" y="574"/>
                    <a:pt x="185" y="574"/>
                  </a:cubicBezTo>
                  <a:cubicBezTo>
                    <a:pt x="175" y="574"/>
                    <a:pt x="165" y="576"/>
                    <a:pt x="155" y="582"/>
                  </a:cubicBezTo>
                  <a:cubicBezTo>
                    <a:pt x="0" y="641"/>
                    <a:pt x="273" y="1139"/>
                    <a:pt x="321" y="1258"/>
                  </a:cubicBezTo>
                  <a:cubicBezTo>
                    <a:pt x="564" y="1826"/>
                    <a:pt x="1151" y="2189"/>
                    <a:pt x="1752" y="2189"/>
                  </a:cubicBezTo>
                  <a:cubicBezTo>
                    <a:pt x="1941" y="2189"/>
                    <a:pt x="2131" y="2153"/>
                    <a:pt x="2313" y="2076"/>
                  </a:cubicBezTo>
                  <a:cubicBezTo>
                    <a:pt x="3048" y="1791"/>
                    <a:pt x="3487" y="1056"/>
                    <a:pt x="3499" y="285"/>
                  </a:cubicBezTo>
                  <a:cubicBezTo>
                    <a:pt x="3499" y="190"/>
                    <a:pt x="3547" y="1"/>
                    <a:pt x="34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2999;p72">
              <a:extLst>
                <a:ext uri="{FF2B5EF4-FFF2-40B4-BE49-F238E27FC236}">
                  <a16:creationId xmlns:a16="http://schemas.microsoft.com/office/drawing/2014/main" id="{10F29FEB-C6B0-4A49-04D0-54A974433CC3}"/>
                </a:ext>
              </a:extLst>
            </p:cNvPr>
            <p:cNvSpPr/>
            <p:nvPr/>
          </p:nvSpPr>
          <p:spPr>
            <a:xfrm>
              <a:off x="5191875" y="2211575"/>
              <a:ext cx="34725" cy="27125"/>
            </a:xfrm>
            <a:custGeom>
              <a:avLst/>
              <a:gdLst/>
              <a:ahLst/>
              <a:cxnLst/>
              <a:rect l="l" t="t" r="r" b="b"/>
              <a:pathLst>
                <a:path w="1389" h="1085" extrusionOk="0">
                  <a:moveTo>
                    <a:pt x="651" y="0"/>
                  </a:moveTo>
                  <a:cubicBezTo>
                    <a:pt x="561" y="0"/>
                    <a:pt x="476" y="20"/>
                    <a:pt x="439" y="88"/>
                  </a:cubicBezTo>
                  <a:cubicBezTo>
                    <a:pt x="178" y="230"/>
                    <a:pt x="0" y="610"/>
                    <a:pt x="214" y="871"/>
                  </a:cubicBezTo>
                  <a:cubicBezTo>
                    <a:pt x="334" y="1006"/>
                    <a:pt x="511" y="1084"/>
                    <a:pt x="688" y="1084"/>
                  </a:cubicBezTo>
                  <a:cubicBezTo>
                    <a:pt x="791" y="1084"/>
                    <a:pt x="893" y="1058"/>
                    <a:pt x="985" y="1001"/>
                  </a:cubicBezTo>
                  <a:cubicBezTo>
                    <a:pt x="1388" y="752"/>
                    <a:pt x="1388" y="147"/>
                    <a:pt x="878" y="29"/>
                  </a:cubicBezTo>
                  <a:cubicBezTo>
                    <a:pt x="821" y="17"/>
                    <a:pt x="734" y="0"/>
                    <a:pt x="651" y="0"/>
                  </a:cubicBezTo>
                  <a:close/>
                </a:path>
              </a:pathLst>
            </a:custGeom>
            <a:solidFill>
              <a:srgbClr val="F25C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3000;p72">
              <a:extLst>
                <a:ext uri="{FF2B5EF4-FFF2-40B4-BE49-F238E27FC236}">
                  <a16:creationId xmlns:a16="http://schemas.microsoft.com/office/drawing/2014/main" id="{9B634D0E-C032-4A6D-85E6-BEE4B5D355D2}"/>
                </a:ext>
              </a:extLst>
            </p:cNvPr>
            <p:cNvSpPr/>
            <p:nvPr/>
          </p:nvSpPr>
          <p:spPr>
            <a:xfrm>
              <a:off x="5314250" y="2208025"/>
              <a:ext cx="37775" cy="24625"/>
            </a:xfrm>
            <a:custGeom>
              <a:avLst/>
              <a:gdLst/>
              <a:ahLst/>
              <a:cxnLst/>
              <a:rect l="l" t="t" r="r" b="b"/>
              <a:pathLst>
                <a:path w="1511" h="985" extrusionOk="0">
                  <a:moveTo>
                    <a:pt x="721" y="0"/>
                  </a:moveTo>
                  <a:cubicBezTo>
                    <a:pt x="603" y="0"/>
                    <a:pt x="496" y="26"/>
                    <a:pt x="490" y="111"/>
                  </a:cubicBezTo>
                  <a:cubicBezTo>
                    <a:pt x="472" y="97"/>
                    <a:pt x="452" y="91"/>
                    <a:pt x="433" y="91"/>
                  </a:cubicBezTo>
                  <a:cubicBezTo>
                    <a:pt x="340" y="91"/>
                    <a:pt x="243" y="233"/>
                    <a:pt x="194" y="301"/>
                  </a:cubicBezTo>
                  <a:cubicBezTo>
                    <a:pt x="1" y="696"/>
                    <a:pt x="355" y="984"/>
                    <a:pt x="712" y="984"/>
                  </a:cubicBezTo>
                  <a:cubicBezTo>
                    <a:pt x="816" y="984"/>
                    <a:pt x="921" y="960"/>
                    <a:pt x="1012" y="906"/>
                  </a:cubicBezTo>
                  <a:cubicBezTo>
                    <a:pt x="1463" y="716"/>
                    <a:pt x="1510" y="206"/>
                    <a:pt x="1012" y="40"/>
                  </a:cubicBezTo>
                  <a:cubicBezTo>
                    <a:pt x="954" y="23"/>
                    <a:pt x="833" y="0"/>
                    <a:pt x="721" y="0"/>
                  </a:cubicBezTo>
                  <a:close/>
                </a:path>
              </a:pathLst>
            </a:custGeom>
            <a:solidFill>
              <a:srgbClr val="F25C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3001;p72">
              <a:extLst>
                <a:ext uri="{FF2B5EF4-FFF2-40B4-BE49-F238E27FC236}">
                  <a16:creationId xmlns:a16="http://schemas.microsoft.com/office/drawing/2014/main" id="{C07267A6-D955-A092-F05C-204E3A889AD2}"/>
                </a:ext>
              </a:extLst>
            </p:cNvPr>
            <p:cNvSpPr/>
            <p:nvPr/>
          </p:nvSpPr>
          <p:spPr>
            <a:xfrm>
              <a:off x="3308750" y="2020375"/>
              <a:ext cx="497250" cy="452325"/>
            </a:xfrm>
            <a:custGeom>
              <a:avLst/>
              <a:gdLst/>
              <a:ahLst/>
              <a:cxnLst/>
              <a:rect l="l" t="t" r="r" b="b"/>
              <a:pathLst>
                <a:path w="19890" h="18093" extrusionOk="0">
                  <a:moveTo>
                    <a:pt x="10122" y="1"/>
                  </a:moveTo>
                  <a:cubicBezTo>
                    <a:pt x="9225" y="1"/>
                    <a:pt x="8313" y="135"/>
                    <a:pt x="7413" y="418"/>
                  </a:cubicBezTo>
                  <a:cubicBezTo>
                    <a:pt x="2645" y="1913"/>
                    <a:pt x="0" y="6989"/>
                    <a:pt x="1494" y="11757"/>
                  </a:cubicBezTo>
                  <a:cubicBezTo>
                    <a:pt x="2706" y="15622"/>
                    <a:pt x="6272" y="18092"/>
                    <a:pt x="10119" y="18092"/>
                  </a:cubicBezTo>
                  <a:cubicBezTo>
                    <a:pt x="11017" y="18092"/>
                    <a:pt x="11931" y="17958"/>
                    <a:pt x="12833" y="17675"/>
                  </a:cubicBezTo>
                  <a:cubicBezTo>
                    <a:pt x="13248" y="17545"/>
                    <a:pt x="13651" y="17390"/>
                    <a:pt x="14031" y="17201"/>
                  </a:cubicBezTo>
                  <a:cubicBezTo>
                    <a:pt x="14244" y="17106"/>
                    <a:pt x="14446" y="16999"/>
                    <a:pt x="14648" y="16880"/>
                  </a:cubicBezTo>
                  <a:cubicBezTo>
                    <a:pt x="15073" y="17283"/>
                    <a:pt x="15730" y="17559"/>
                    <a:pt x="16301" y="17559"/>
                  </a:cubicBezTo>
                  <a:cubicBezTo>
                    <a:pt x="16336" y="17559"/>
                    <a:pt x="16369" y="17558"/>
                    <a:pt x="16403" y="17556"/>
                  </a:cubicBezTo>
                  <a:cubicBezTo>
                    <a:pt x="16913" y="17307"/>
                    <a:pt x="16272" y="16904"/>
                    <a:pt x="15905" y="16003"/>
                  </a:cubicBezTo>
                  <a:cubicBezTo>
                    <a:pt x="18645" y="13726"/>
                    <a:pt x="19890" y="9942"/>
                    <a:pt x="18751" y="6336"/>
                  </a:cubicBezTo>
                  <a:cubicBezTo>
                    <a:pt x="17540" y="2471"/>
                    <a:pt x="13966" y="1"/>
                    <a:pt x="10122" y="1"/>
                  </a:cubicBezTo>
                  <a:close/>
                </a:path>
              </a:pathLst>
            </a:custGeom>
            <a:solidFill>
              <a:srgbClr val="009E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3002;p72">
              <a:extLst>
                <a:ext uri="{FF2B5EF4-FFF2-40B4-BE49-F238E27FC236}">
                  <a16:creationId xmlns:a16="http://schemas.microsoft.com/office/drawing/2014/main" id="{86FC9019-4351-923E-C1DF-B174BEB9EA12}"/>
                </a:ext>
              </a:extLst>
            </p:cNvPr>
            <p:cNvSpPr/>
            <p:nvPr/>
          </p:nvSpPr>
          <p:spPr>
            <a:xfrm>
              <a:off x="3407175" y="2099225"/>
              <a:ext cx="331525" cy="292425"/>
            </a:xfrm>
            <a:custGeom>
              <a:avLst/>
              <a:gdLst/>
              <a:ahLst/>
              <a:cxnLst/>
              <a:rect l="l" t="t" r="r" b="b"/>
              <a:pathLst>
                <a:path w="13261" h="11697" extrusionOk="0">
                  <a:moveTo>
                    <a:pt x="10282" y="4563"/>
                  </a:moveTo>
                  <a:cubicBezTo>
                    <a:pt x="10370" y="4563"/>
                    <a:pt x="10449" y="4585"/>
                    <a:pt x="10485" y="4653"/>
                  </a:cubicBezTo>
                  <a:cubicBezTo>
                    <a:pt x="10829" y="4807"/>
                    <a:pt x="11055" y="5270"/>
                    <a:pt x="10817" y="5590"/>
                  </a:cubicBezTo>
                  <a:cubicBezTo>
                    <a:pt x="10673" y="5774"/>
                    <a:pt x="10443" y="5883"/>
                    <a:pt x="10213" y="5883"/>
                  </a:cubicBezTo>
                  <a:cubicBezTo>
                    <a:pt x="10103" y="5883"/>
                    <a:pt x="9992" y="5858"/>
                    <a:pt x="9892" y="5804"/>
                  </a:cubicBezTo>
                  <a:cubicBezTo>
                    <a:pt x="9382" y="5531"/>
                    <a:pt x="9347" y="4796"/>
                    <a:pt x="9963" y="4618"/>
                  </a:cubicBezTo>
                  <a:cubicBezTo>
                    <a:pt x="10043" y="4598"/>
                    <a:pt x="10170" y="4563"/>
                    <a:pt x="10282" y="4563"/>
                  </a:cubicBezTo>
                  <a:close/>
                  <a:moveTo>
                    <a:pt x="4246" y="4722"/>
                  </a:moveTo>
                  <a:cubicBezTo>
                    <a:pt x="4375" y="4722"/>
                    <a:pt x="4485" y="4755"/>
                    <a:pt x="4496" y="4855"/>
                  </a:cubicBezTo>
                  <a:cubicBezTo>
                    <a:pt x="4521" y="4832"/>
                    <a:pt x="4548" y="4822"/>
                    <a:pt x="4575" y="4822"/>
                  </a:cubicBezTo>
                  <a:cubicBezTo>
                    <a:pt x="4687" y="4822"/>
                    <a:pt x="4806" y="4989"/>
                    <a:pt x="4863" y="5056"/>
                  </a:cubicBezTo>
                  <a:cubicBezTo>
                    <a:pt x="5131" y="5535"/>
                    <a:pt x="4673" y="5921"/>
                    <a:pt x="4224" y="5921"/>
                  </a:cubicBezTo>
                  <a:cubicBezTo>
                    <a:pt x="4117" y="5921"/>
                    <a:pt x="4011" y="5899"/>
                    <a:pt x="3915" y="5851"/>
                  </a:cubicBezTo>
                  <a:cubicBezTo>
                    <a:pt x="3357" y="5649"/>
                    <a:pt x="3262" y="5021"/>
                    <a:pt x="3855" y="4796"/>
                  </a:cubicBezTo>
                  <a:cubicBezTo>
                    <a:pt x="3931" y="4764"/>
                    <a:pt x="4100" y="4722"/>
                    <a:pt x="4246" y="4722"/>
                  </a:cubicBezTo>
                  <a:close/>
                  <a:moveTo>
                    <a:pt x="6634" y="0"/>
                  </a:moveTo>
                  <a:cubicBezTo>
                    <a:pt x="4314" y="0"/>
                    <a:pt x="2124" y="1392"/>
                    <a:pt x="1210" y="3681"/>
                  </a:cubicBezTo>
                  <a:cubicBezTo>
                    <a:pt x="1" y="6669"/>
                    <a:pt x="1459" y="10073"/>
                    <a:pt x="4460" y="11271"/>
                  </a:cubicBezTo>
                  <a:cubicBezTo>
                    <a:pt x="4721" y="11378"/>
                    <a:pt x="4982" y="11461"/>
                    <a:pt x="5255" y="11532"/>
                  </a:cubicBezTo>
                  <a:cubicBezTo>
                    <a:pt x="5709" y="11643"/>
                    <a:pt x="6168" y="11696"/>
                    <a:pt x="6622" y="11696"/>
                  </a:cubicBezTo>
                  <a:cubicBezTo>
                    <a:pt x="8941" y="11696"/>
                    <a:pt x="11140" y="10303"/>
                    <a:pt x="12063" y="8022"/>
                  </a:cubicBezTo>
                  <a:cubicBezTo>
                    <a:pt x="13261" y="5021"/>
                    <a:pt x="11802" y="1617"/>
                    <a:pt x="8801" y="419"/>
                  </a:cubicBezTo>
                  <a:cubicBezTo>
                    <a:pt x="8089" y="135"/>
                    <a:pt x="7355" y="0"/>
                    <a:pt x="6634" y="0"/>
                  </a:cubicBezTo>
                  <a:close/>
                </a:path>
              </a:pathLst>
            </a:custGeom>
            <a:solidFill>
              <a:srgbClr val="F8B8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3003;p72">
              <a:extLst>
                <a:ext uri="{FF2B5EF4-FFF2-40B4-BE49-F238E27FC236}">
                  <a16:creationId xmlns:a16="http://schemas.microsoft.com/office/drawing/2014/main" id="{87B01F9F-4547-61BD-844E-2F829BEC4E26}"/>
                </a:ext>
              </a:extLst>
            </p:cNvPr>
            <p:cNvSpPr/>
            <p:nvPr/>
          </p:nvSpPr>
          <p:spPr>
            <a:xfrm>
              <a:off x="3523400" y="2198925"/>
              <a:ext cx="40075" cy="19200"/>
            </a:xfrm>
            <a:custGeom>
              <a:avLst/>
              <a:gdLst/>
              <a:ahLst/>
              <a:cxnLst/>
              <a:rect l="l" t="t" r="r" b="b"/>
              <a:pathLst>
                <a:path w="1603" h="768" extrusionOk="0">
                  <a:moveTo>
                    <a:pt x="733" y="0"/>
                  </a:moveTo>
                  <a:cubicBezTo>
                    <a:pt x="722" y="0"/>
                    <a:pt x="712" y="0"/>
                    <a:pt x="701" y="1"/>
                  </a:cubicBezTo>
                  <a:cubicBezTo>
                    <a:pt x="452" y="1"/>
                    <a:pt x="1" y="464"/>
                    <a:pt x="155" y="701"/>
                  </a:cubicBezTo>
                  <a:cubicBezTo>
                    <a:pt x="168" y="714"/>
                    <a:pt x="184" y="720"/>
                    <a:pt x="201" y="720"/>
                  </a:cubicBezTo>
                  <a:cubicBezTo>
                    <a:pt x="242" y="720"/>
                    <a:pt x="286" y="681"/>
                    <a:pt x="286" y="630"/>
                  </a:cubicBezTo>
                  <a:cubicBezTo>
                    <a:pt x="399" y="358"/>
                    <a:pt x="579" y="227"/>
                    <a:pt x="758" y="227"/>
                  </a:cubicBezTo>
                  <a:cubicBezTo>
                    <a:pt x="954" y="227"/>
                    <a:pt x="1147" y="385"/>
                    <a:pt x="1246" y="689"/>
                  </a:cubicBezTo>
                  <a:cubicBezTo>
                    <a:pt x="1265" y="736"/>
                    <a:pt x="1313" y="767"/>
                    <a:pt x="1367" y="767"/>
                  </a:cubicBezTo>
                  <a:cubicBezTo>
                    <a:pt x="1382" y="767"/>
                    <a:pt x="1397" y="765"/>
                    <a:pt x="1412" y="760"/>
                  </a:cubicBezTo>
                  <a:cubicBezTo>
                    <a:pt x="1602" y="641"/>
                    <a:pt x="1353" y="381"/>
                    <a:pt x="1258" y="250"/>
                  </a:cubicBezTo>
                  <a:cubicBezTo>
                    <a:pt x="1134" y="104"/>
                    <a:pt x="936" y="0"/>
                    <a:pt x="7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3004;p72">
              <a:extLst>
                <a:ext uri="{FF2B5EF4-FFF2-40B4-BE49-F238E27FC236}">
                  <a16:creationId xmlns:a16="http://schemas.microsoft.com/office/drawing/2014/main" id="{4D558940-FBE9-DFA1-F529-4EA3A2FD9CCA}"/>
                </a:ext>
              </a:extLst>
            </p:cNvPr>
            <p:cNvSpPr/>
            <p:nvPr/>
          </p:nvSpPr>
          <p:spPr>
            <a:xfrm>
              <a:off x="3602575" y="2202650"/>
              <a:ext cx="32775" cy="21400"/>
            </a:xfrm>
            <a:custGeom>
              <a:avLst/>
              <a:gdLst/>
              <a:ahLst/>
              <a:cxnLst/>
              <a:rect l="l" t="t" r="r" b="b"/>
              <a:pathLst>
                <a:path w="1311" h="856" extrusionOk="0">
                  <a:moveTo>
                    <a:pt x="625" y="1"/>
                  </a:moveTo>
                  <a:cubicBezTo>
                    <a:pt x="317" y="1"/>
                    <a:pt x="26" y="279"/>
                    <a:pt x="1" y="801"/>
                  </a:cubicBezTo>
                  <a:cubicBezTo>
                    <a:pt x="19" y="838"/>
                    <a:pt x="54" y="856"/>
                    <a:pt x="88" y="856"/>
                  </a:cubicBezTo>
                  <a:cubicBezTo>
                    <a:pt x="119" y="856"/>
                    <a:pt x="150" y="841"/>
                    <a:pt x="167" y="813"/>
                  </a:cubicBezTo>
                  <a:cubicBezTo>
                    <a:pt x="179" y="706"/>
                    <a:pt x="202" y="599"/>
                    <a:pt x="262" y="504"/>
                  </a:cubicBezTo>
                  <a:cubicBezTo>
                    <a:pt x="354" y="306"/>
                    <a:pt x="466" y="226"/>
                    <a:pt x="577" y="226"/>
                  </a:cubicBezTo>
                  <a:cubicBezTo>
                    <a:pt x="752" y="226"/>
                    <a:pt x="926" y="424"/>
                    <a:pt x="1021" y="670"/>
                  </a:cubicBezTo>
                  <a:cubicBezTo>
                    <a:pt x="1039" y="781"/>
                    <a:pt x="1119" y="841"/>
                    <a:pt x="1189" y="841"/>
                  </a:cubicBezTo>
                  <a:cubicBezTo>
                    <a:pt x="1254" y="841"/>
                    <a:pt x="1311" y="790"/>
                    <a:pt x="1305" y="682"/>
                  </a:cubicBezTo>
                  <a:cubicBezTo>
                    <a:pt x="1183" y="220"/>
                    <a:pt x="898" y="1"/>
                    <a:pt x="62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3005;p72">
              <a:extLst>
                <a:ext uri="{FF2B5EF4-FFF2-40B4-BE49-F238E27FC236}">
                  <a16:creationId xmlns:a16="http://schemas.microsoft.com/office/drawing/2014/main" id="{2F5CAB81-2727-E6FD-65C5-2FCB44C0BA9A}"/>
                </a:ext>
              </a:extLst>
            </p:cNvPr>
            <p:cNvSpPr/>
            <p:nvPr/>
          </p:nvSpPr>
          <p:spPr>
            <a:xfrm>
              <a:off x="3532000" y="2229775"/>
              <a:ext cx="108550" cy="63325"/>
            </a:xfrm>
            <a:custGeom>
              <a:avLst/>
              <a:gdLst/>
              <a:ahLst/>
              <a:cxnLst/>
              <a:rect l="l" t="t" r="r" b="b"/>
              <a:pathLst>
                <a:path w="4342" h="2533" extrusionOk="0">
                  <a:moveTo>
                    <a:pt x="167" y="0"/>
                  </a:moveTo>
                  <a:cubicBezTo>
                    <a:pt x="1" y="0"/>
                    <a:pt x="72" y="226"/>
                    <a:pt x="72" y="333"/>
                  </a:cubicBezTo>
                  <a:cubicBezTo>
                    <a:pt x="131" y="1270"/>
                    <a:pt x="724" y="2147"/>
                    <a:pt x="1626" y="2432"/>
                  </a:cubicBezTo>
                  <a:cubicBezTo>
                    <a:pt x="1821" y="2500"/>
                    <a:pt x="2021" y="2532"/>
                    <a:pt x="2220" y="2532"/>
                  </a:cubicBezTo>
                  <a:cubicBezTo>
                    <a:pt x="2991" y="2532"/>
                    <a:pt x="3734" y="2050"/>
                    <a:pt x="3998" y="1305"/>
                  </a:cubicBezTo>
                  <a:cubicBezTo>
                    <a:pt x="4033" y="1151"/>
                    <a:pt x="4342" y="534"/>
                    <a:pt x="4152" y="475"/>
                  </a:cubicBezTo>
                  <a:cubicBezTo>
                    <a:pt x="4141" y="471"/>
                    <a:pt x="4131" y="469"/>
                    <a:pt x="4120" y="469"/>
                  </a:cubicBezTo>
                  <a:cubicBezTo>
                    <a:pt x="4073" y="469"/>
                    <a:pt x="4031" y="509"/>
                    <a:pt x="4022" y="558"/>
                  </a:cubicBezTo>
                  <a:cubicBezTo>
                    <a:pt x="3844" y="1056"/>
                    <a:pt x="3630" y="1602"/>
                    <a:pt x="3179" y="1910"/>
                  </a:cubicBezTo>
                  <a:cubicBezTo>
                    <a:pt x="2878" y="2139"/>
                    <a:pt x="2546" y="2240"/>
                    <a:pt x="2219" y="2240"/>
                  </a:cubicBezTo>
                  <a:cubicBezTo>
                    <a:pt x="1425" y="2240"/>
                    <a:pt x="656" y="1645"/>
                    <a:pt x="404" y="831"/>
                  </a:cubicBezTo>
                  <a:cubicBezTo>
                    <a:pt x="333" y="582"/>
                    <a:pt x="238" y="321"/>
                    <a:pt x="238" y="60"/>
                  </a:cubicBezTo>
                  <a:cubicBezTo>
                    <a:pt x="226" y="24"/>
                    <a:pt x="203" y="0"/>
                    <a:pt x="1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3006;p72">
              <a:extLst>
                <a:ext uri="{FF2B5EF4-FFF2-40B4-BE49-F238E27FC236}">
                  <a16:creationId xmlns:a16="http://schemas.microsoft.com/office/drawing/2014/main" id="{3285E576-05AA-3F70-161C-6D8F0CF8AAE9}"/>
                </a:ext>
              </a:extLst>
            </p:cNvPr>
            <p:cNvSpPr/>
            <p:nvPr/>
          </p:nvSpPr>
          <p:spPr>
            <a:xfrm>
              <a:off x="3640825" y="2213300"/>
              <a:ext cx="42725" cy="33000"/>
            </a:xfrm>
            <a:custGeom>
              <a:avLst/>
              <a:gdLst/>
              <a:ahLst/>
              <a:cxnLst/>
              <a:rect l="l" t="t" r="r" b="b"/>
              <a:pathLst>
                <a:path w="1709" h="1320" extrusionOk="0">
                  <a:moveTo>
                    <a:pt x="936" y="0"/>
                  </a:moveTo>
                  <a:cubicBezTo>
                    <a:pt x="824" y="0"/>
                    <a:pt x="697" y="35"/>
                    <a:pt x="617" y="55"/>
                  </a:cubicBezTo>
                  <a:cubicBezTo>
                    <a:pt x="1" y="233"/>
                    <a:pt x="48" y="968"/>
                    <a:pt x="546" y="1241"/>
                  </a:cubicBezTo>
                  <a:cubicBezTo>
                    <a:pt x="646" y="1295"/>
                    <a:pt x="757" y="1320"/>
                    <a:pt x="867" y="1320"/>
                  </a:cubicBezTo>
                  <a:cubicBezTo>
                    <a:pt x="1097" y="1320"/>
                    <a:pt x="1327" y="1211"/>
                    <a:pt x="1471" y="1027"/>
                  </a:cubicBezTo>
                  <a:cubicBezTo>
                    <a:pt x="1709" y="707"/>
                    <a:pt x="1483" y="244"/>
                    <a:pt x="1139" y="90"/>
                  </a:cubicBezTo>
                  <a:cubicBezTo>
                    <a:pt x="1103" y="22"/>
                    <a:pt x="1024" y="0"/>
                    <a:pt x="936" y="0"/>
                  </a:cubicBezTo>
                  <a:close/>
                </a:path>
              </a:pathLst>
            </a:custGeom>
            <a:solidFill>
              <a:srgbClr val="F25C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3007;p72">
              <a:extLst>
                <a:ext uri="{FF2B5EF4-FFF2-40B4-BE49-F238E27FC236}">
                  <a16:creationId xmlns:a16="http://schemas.microsoft.com/office/drawing/2014/main" id="{4114FCFC-FE60-82F1-459F-9035707581FC}"/>
                </a:ext>
              </a:extLst>
            </p:cNvPr>
            <p:cNvSpPr/>
            <p:nvPr/>
          </p:nvSpPr>
          <p:spPr>
            <a:xfrm>
              <a:off x="3488725" y="2217275"/>
              <a:ext cx="46750" cy="30000"/>
            </a:xfrm>
            <a:custGeom>
              <a:avLst/>
              <a:gdLst/>
              <a:ahLst/>
              <a:cxnLst/>
              <a:rect l="l" t="t" r="r" b="b"/>
              <a:pathLst>
                <a:path w="1870" h="1200" extrusionOk="0">
                  <a:moveTo>
                    <a:pt x="984" y="0"/>
                  </a:moveTo>
                  <a:cubicBezTo>
                    <a:pt x="838" y="0"/>
                    <a:pt x="669" y="42"/>
                    <a:pt x="593" y="74"/>
                  </a:cubicBezTo>
                  <a:cubicBezTo>
                    <a:pt x="0" y="299"/>
                    <a:pt x="95" y="927"/>
                    <a:pt x="653" y="1129"/>
                  </a:cubicBezTo>
                  <a:cubicBezTo>
                    <a:pt x="749" y="1177"/>
                    <a:pt x="855" y="1199"/>
                    <a:pt x="962" y="1199"/>
                  </a:cubicBezTo>
                  <a:cubicBezTo>
                    <a:pt x="1411" y="1199"/>
                    <a:pt x="1869" y="813"/>
                    <a:pt x="1601" y="334"/>
                  </a:cubicBezTo>
                  <a:cubicBezTo>
                    <a:pt x="1544" y="267"/>
                    <a:pt x="1425" y="100"/>
                    <a:pt x="1313" y="100"/>
                  </a:cubicBezTo>
                  <a:cubicBezTo>
                    <a:pt x="1286" y="100"/>
                    <a:pt x="1259" y="110"/>
                    <a:pt x="1234" y="133"/>
                  </a:cubicBezTo>
                  <a:cubicBezTo>
                    <a:pt x="1223" y="33"/>
                    <a:pt x="1113" y="0"/>
                    <a:pt x="984" y="0"/>
                  </a:cubicBezTo>
                  <a:close/>
                </a:path>
              </a:pathLst>
            </a:custGeom>
            <a:solidFill>
              <a:srgbClr val="F25C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86" name="图片 4" descr="2">
            <a:extLst>
              <a:ext uri="{FF2B5EF4-FFF2-40B4-BE49-F238E27FC236}">
                <a16:creationId xmlns:a16="http://schemas.microsoft.com/office/drawing/2014/main" id="{EA3723A7-6398-6DF6-B862-A3434D41774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924933" y="362116"/>
            <a:ext cx="5421086" cy="4781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87" name="内容占位符 2">
            <a:extLst>
              <a:ext uri="{FF2B5EF4-FFF2-40B4-BE49-F238E27FC236}">
                <a16:creationId xmlns:a16="http://schemas.microsoft.com/office/drawing/2014/main" id="{D0B30D04-09C8-892B-1811-570C9C8C0C41}"/>
              </a:ext>
            </a:extLst>
          </p:cNvPr>
          <p:cNvSpPr txBox="1">
            <a:spLocks noChangeArrowheads="1"/>
          </p:cNvSpPr>
          <p:nvPr/>
        </p:nvSpPr>
        <p:spPr bwMode="auto">
          <a:xfrm>
            <a:off x="5003804" y="1849951"/>
            <a:ext cx="3207519" cy="128557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28577" indent="-228577" algn="l" defTabSz="914309"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31" indent="-228577" algn="l" defTabSz="914309"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886" indent="-228577" algn="l" defTabSz="914309"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040"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194"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349"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503"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657"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5811"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None/>
            </a:pPr>
            <a:r>
              <a:rPr lang="en-US" sz="3200" i="1">
                <a:latin typeface="Times New Roman" panose="02020603050405020304" pitchFamily="18" charset="0"/>
                <a:cs typeface="Times New Roman" panose="02020603050405020304" pitchFamily="18" charset="0"/>
              </a:rPr>
              <a:t>Viết đoạn văn trình bày suy nghĩ của em về nụ cười trong cuộc sống.</a:t>
            </a:r>
            <a:endParaRPr lang="en-US" sz="320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83713476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1" presetClass="entr" presetSubtype="0" fill="hold" grpId="0" nodeType="clickEffect">
                                  <p:stCondLst>
                                    <p:cond delay="0"/>
                                  </p:stCondLst>
                                  <p:iterate type="lt">
                                    <p:tmPct val="10000"/>
                                  </p:iterate>
                                  <p:childTnLst>
                                    <p:set>
                                      <p:cBhvr>
                                        <p:cTn id="6" dur="1" fill="hold">
                                          <p:stCondLst>
                                            <p:cond delay="0"/>
                                          </p:stCondLst>
                                        </p:cTn>
                                        <p:tgtEl>
                                          <p:spTgt spid="1287">
                                            <p:txEl>
                                              <p:pRg st="0" end="0"/>
                                            </p:txEl>
                                          </p:spTgt>
                                        </p:tgtEl>
                                        <p:attrNameLst>
                                          <p:attrName>style.visibility</p:attrName>
                                        </p:attrNameLst>
                                      </p:cBhvr>
                                      <p:to>
                                        <p:strVal val="visible"/>
                                      </p:to>
                                    </p:set>
                                    <p:anim calcmode="lin" valueType="num">
                                      <p:cBhvr>
                                        <p:cTn id="7" dur="500" fill="hold"/>
                                        <p:tgtEl>
                                          <p:spTgt spid="1287">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1287">
                                            <p:txEl>
                                              <p:pRg st="0" end="0"/>
                                            </p:txEl>
                                          </p:spTgt>
                                        </p:tgtEl>
                                        <p:attrNameLst>
                                          <p:attrName>ppt_y</p:attrName>
                                        </p:attrNameLst>
                                      </p:cBhvr>
                                      <p:tavLst>
                                        <p:tav tm="0">
                                          <p:val>
                                            <p:strVal val="#ppt_y"/>
                                          </p:val>
                                        </p:tav>
                                        <p:tav tm="100000">
                                          <p:val>
                                            <p:strVal val="#ppt_y"/>
                                          </p:val>
                                        </p:tav>
                                      </p:tavLst>
                                    </p:anim>
                                    <p:anim calcmode="lin" valueType="num">
                                      <p:cBhvr>
                                        <p:cTn id="9" dur="500" fill="hold"/>
                                        <p:tgtEl>
                                          <p:spTgt spid="1287">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1287">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128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7" grpId="0" build="p"/>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1289"/>
        <p:cNvGrpSpPr/>
        <p:nvPr/>
      </p:nvGrpSpPr>
      <p:grpSpPr>
        <a:xfrm>
          <a:off x="0" y="0"/>
          <a:ext cx="0" cy="0"/>
          <a:chOff x="0" y="0"/>
          <a:chExt cx="0" cy="0"/>
        </a:xfrm>
      </p:grpSpPr>
      <p:sp>
        <p:nvSpPr>
          <p:cNvPr id="1290" name="Google Shape;1290;p39"/>
          <p:cNvSpPr txBox="1">
            <a:spLocks noGrp="1"/>
          </p:cNvSpPr>
          <p:nvPr>
            <p:ph type="title"/>
          </p:nvPr>
        </p:nvSpPr>
        <p:spPr>
          <a:xfrm>
            <a:off x="1987145" y="1931772"/>
            <a:ext cx="5244600" cy="1313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8000" b="1">
                <a:solidFill>
                  <a:schemeClr val="accent6"/>
                </a:solidFill>
                <a:latin typeface="Times New Roman" panose="02020603050405020304" pitchFamily="18" charset="0"/>
                <a:cs typeface="Times New Roman" panose="02020603050405020304" pitchFamily="18" charset="0"/>
              </a:rPr>
              <a:t>CẢM ƠN CÁC EM </a:t>
            </a:r>
            <a:r>
              <a:rPr lang="en" sz="8000" b="1">
                <a:solidFill>
                  <a:schemeClr val="accent5"/>
                </a:solidFill>
                <a:latin typeface="Times New Roman" panose="02020603050405020304" pitchFamily="18" charset="0"/>
                <a:cs typeface="Times New Roman" panose="02020603050405020304" pitchFamily="18" charset="0"/>
              </a:rPr>
              <a:t>!</a:t>
            </a:r>
            <a:endParaRPr sz="8000" b="1" dirty="0">
              <a:solidFill>
                <a:schemeClr val="accent5"/>
              </a:solidFill>
              <a:latin typeface="Times New Roman" panose="02020603050405020304" pitchFamily="18" charset="0"/>
              <a:cs typeface="Times New Roman" panose="02020603050405020304" pitchFamily="18" charset="0"/>
            </a:endParaRPr>
          </a:p>
        </p:txBody>
      </p:sp>
      <p:grpSp>
        <p:nvGrpSpPr>
          <p:cNvPr id="1292" name="Google Shape;1292;p39"/>
          <p:cNvGrpSpPr/>
          <p:nvPr/>
        </p:nvGrpSpPr>
        <p:grpSpPr>
          <a:xfrm rot="1636950">
            <a:off x="4026443" y="540108"/>
            <a:ext cx="777146" cy="672380"/>
            <a:chOff x="968013" y="650077"/>
            <a:chExt cx="777108" cy="672348"/>
          </a:xfrm>
        </p:grpSpPr>
        <p:sp>
          <p:nvSpPr>
            <p:cNvPr id="1293" name="Google Shape;1293;p39"/>
            <p:cNvSpPr/>
            <p:nvPr/>
          </p:nvSpPr>
          <p:spPr>
            <a:xfrm rot="-1397473">
              <a:off x="1241414" y="935197"/>
              <a:ext cx="332432" cy="272827"/>
            </a:xfrm>
            <a:custGeom>
              <a:avLst/>
              <a:gdLst/>
              <a:ahLst/>
              <a:cxnLst/>
              <a:rect l="l" t="t" r="r" b="b"/>
              <a:pathLst>
                <a:path w="16879" h="13851" extrusionOk="0">
                  <a:moveTo>
                    <a:pt x="7659" y="0"/>
                  </a:moveTo>
                  <a:cubicBezTo>
                    <a:pt x="394" y="0"/>
                    <a:pt x="0" y="10073"/>
                    <a:pt x="100" y="13845"/>
                  </a:cubicBezTo>
                  <a:cubicBezTo>
                    <a:pt x="316" y="13849"/>
                    <a:pt x="529" y="13851"/>
                    <a:pt x="738" y="13851"/>
                  </a:cubicBezTo>
                  <a:cubicBezTo>
                    <a:pt x="2454" y="13851"/>
                    <a:pt x="3842" y="13738"/>
                    <a:pt x="4169" y="13679"/>
                  </a:cubicBezTo>
                  <a:cubicBezTo>
                    <a:pt x="5237" y="13512"/>
                    <a:pt x="2668" y="3605"/>
                    <a:pt x="9206" y="3605"/>
                  </a:cubicBezTo>
                  <a:cubicBezTo>
                    <a:pt x="11636" y="3605"/>
                    <a:pt x="11222" y="12752"/>
                    <a:pt x="12449" y="12752"/>
                  </a:cubicBezTo>
                  <a:cubicBezTo>
                    <a:pt x="12468" y="12752"/>
                    <a:pt x="12488" y="12749"/>
                    <a:pt x="12509" y="12745"/>
                  </a:cubicBezTo>
                  <a:cubicBezTo>
                    <a:pt x="12976" y="12611"/>
                    <a:pt x="14810" y="12411"/>
                    <a:pt x="16878" y="12111"/>
                  </a:cubicBezTo>
                  <a:cubicBezTo>
                    <a:pt x="16445" y="8141"/>
                    <a:pt x="14710" y="169"/>
                    <a:pt x="7839" y="2"/>
                  </a:cubicBezTo>
                  <a:cubicBezTo>
                    <a:pt x="7778" y="1"/>
                    <a:pt x="7719" y="0"/>
                    <a:pt x="76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4" name="Google Shape;1294;p39"/>
            <p:cNvSpPr/>
            <p:nvPr/>
          </p:nvSpPr>
          <p:spPr>
            <a:xfrm rot="-1397473">
              <a:off x="1030693" y="760540"/>
              <a:ext cx="651747" cy="451423"/>
            </a:xfrm>
            <a:custGeom>
              <a:avLst/>
              <a:gdLst/>
              <a:ahLst/>
              <a:cxnLst/>
              <a:rect l="l" t="t" r="r" b="b"/>
              <a:pathLst>
                <a:path w="33092" h="22918" extrusionOk="0">
                  <a:moveTo>
                    <a:pt x="18151" y="0"/>
                  </a:moveTo>
                  <a:cubicBezTo>
                    <a:pt x="1825" y="0"/>
                    <a:pt x="301" y="20015"/>
                    <a:pt x="301" y="20015"/>
                  </a:cubicBezTo>
                  <a:cubicBezTo>
                    <a:pt x="1" y="21616"/>
                    <a:pt x="1702" y="22484"/>
                    <a:pt x="3937" y="22917"/>
                  </a:cubicBezTo>
                  <a:cubicBezTo>
                    <a:pt x="4235" y="12920"/>
                    <a:pt x="7555" y="4303"/>
                    <a:pt x="17615" y="4303"/>
                  </a:cubicBezTo>
                  <a:cubicBezTo>
                    <a:pt x="17692" y="4303"/>
                    <a:pt x="17769" y="4303"/>
                    <a:pt x="17847" y="4304"/>
                  </a:cubicBezTo>
                  <a:cubicBezTo>
                    <a:pt x="26086" y="4438"/>
                    <a:pt x="28921" y="15846"/>
                    <a:pt x="29755" y="20949"/>
                  </a:cubicBezTo>
                  <a:cubicBezTo>
                    <a:pt x="31657" y="20582"/>
                    <a:pt x="33091" y="20149"/>
                    <a:pt x="32958" y="19682"/>
                  </a:cubicBezTo>
                  <a:cubicBezTo>
                    <a:pt x="32557" y="18448"/>
                    <a:pt x="31690" y="134"/>
                    <a:pt x="18314" y="1"/>
                  </a:cubicBezTo>
                  <a:cubicBezTo>
                    <a:pt x="18259" y="1"/>
                    <a:pt x="18205" y="0"/>
                    <a:pt x="1815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5" name="Google Shape;1295;p39"/>
            <p:cNvSpPr/>
            <p:nvPr/>
          </p:nvSpPr>
          <p:spPr>
            <a:xfrm rot="-1397473">
              <a:off x="1126304" y="839113"/>
              <a:ext cx="508525" cy="375884"/>
            </a:xfrm>
            <a:custGeom>
              <a:avLst/>
              <a:gdLst/>
              <a:ahLst/>
              <a:cxnLst/>
              <a:rect l="l" t="t" r="r" b="b"/>
              <a:pathLst>
                <a:path w="25820" h="19083" extrusionOk="0">
                  <a:moveTo>
                    <a:pt x="13678" y="1"/>
                  </a:moveTo>
                  <a:cubicBezTo>
                    <a:pt x="3586" y="1"/>
                    <a:pt x="299" y="8618"/>
                    <a:pt x="1" y="18615"/>
                  </a:cubicBezTo>
                  <a:cubicBezTo>
                    <a:pt x="1535" y="18949"/>
                    <a:pt x="3337" y="19049"/>
                    <a:pt x="4938" y="19082"/>
                  </a:cubicBezTo>
                  <a:cubicBezTo>
                    <a:pt x="4838" y="15310"/>
                    <a:pt x="5232" y="5237"/>
                    <a:pt x="12497" y="5237"/>
                  </a:cubicBezTo>
                  <a:cubicBezTo>
                    <a:pt x="12557" y="5237"/>
                    <a:pt x="12616" y="5238"/>
                    <a:pt x="12677" y="5239"/>
                  </a:cubicBezTo>
                  <a:cubicBezTo>
                    <a:pt x="19515" y="5406"/>
                    <a:pt x="21283" y="13378"/>
                    <a:pt x="21716" y="17348"/>
                  </a:cubicBezTo>
                  <a:cubicBezTo>
                    <a:pt x="23084" y="17148"/>
                    <a:pt x="24552" y="16914"/>
                    <a:pt x="25819" y="16647"/>
                  </a:cubicBezTo>
                  <a:cubicBezTo>
                    <a:pt x="24985" y="11544"/>
                    <a:pt x="22117" y="136"/>
                    <a:pt x="13911" y="2"/>
                  </a:cubicBezTo>
                  <a:cubicBezTo>
                    <a:pt x="13833" y="1"/>
                    <a:pt x="13755" y="1"/>
                    <a:pt x="1367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25" name="Google Shape;1325;p39"/>
          <p:cNvGrpSpPr/>
          <p:nvPr/>
        </p:nvGrpSpPr>
        <p:grpSpPr>
          <a:xfrm>
            <a:off x="6558026" y="3674348"/>
            <a:ext cx="1057184" cy="1181351"/>
            <a:chOff x="6558026" y="3674348"/>
            <a:chExt cx="1057184" cy="1181351"/>
          </a:xfrm>
        </p:grpSpPr>
        <p:sp>
          <p:nvSpPr>
            <p:cNvPr id="1326" name="Google Shape;1326;p39"/>
            <p:cNvSpPr/>
            <p:nvPr/>
          </p:nvSpPr>
          <p:spPr>
            <a:xfrm rot="201225">
              <a:off x="6590456" y="3707914"/>
              <a:ext cx="992852" cy="1119702"/>
            </a:xfrm>
            <a:custGeom>
              <a:avLst/>
              <a:gdLst/>
              <a:ahLst/>
              <a:cxnLst/>
              <a:rect l="l" t="t" r="r" b="b"/>
              <a:pathLst>
                <a:path w="48402" h="54586" extrusionOk="0">
                  <a:moveTo>
                    <a:pt x="6739" y="33492"/>
                  </a:moveTo>
                  <a:lnTo>
                    <a:pt x="7005" y="34325"/>
                  </a:lnTo>
                  <a:cubicBezTo>
                    <a:pt x="6905" y="34259"/>
                    <a:pt x="6805" y="34159"/>
                    <a:pt x="6672" y="34092"/>
                  </a:cubicBezTo>
                  <a:lnTo>
                    <a:pt x="6672" y="33992"/>
                  </a:lnTo>
                  <a:cubicBezTo>
                    <a:pt x="6705" y="33825"/>
                    <a:pt x="6739" y="33658"/>
                    <a:pt x="6739" y="33492"/>
                  </a:cubicBezTo>
                  <a:close/>
                  <a:moveTo>
                    <a:pt x="28054" y="1"/>
                  </a:moveTo>
                  <a:cubicBezTo>
                    <a:pt x="24485" y="1735"/>
                    <a:pt x="21716" y="4471"/>
                    <a:pt x="20248" y="7606"/>
                  </a:cubicBezTo>
                  <a:cubicBezTo>
                    <a:pt x="17513" y="8607"/>
                    <a:pt x="14878" y="9708"/>
                    <a:pt x="12743" y="11309"/>
                  </a:cubicBezTo>
                  <a:cubicBezTo>
                    <a:pt x="10808" y="12743"/>
                    <a:pt x="9307" y="14645"/>
                    <a:pt x="8773" y="16746"/>
                  </a:cubicBezTo>
                  <a:cubicBezTo>
                    <a:pt x="8340" y="16946"/>
                    <a:pt x="7939" y="17147"/>
                    <a:pt x="7572" y="17413"/>
                  </a:cubicBezTo>
                  <a:cubicBezTo>
                    <a:pt x="5371" y="19015"/>
                    <a:pt x="5071" y="22050"/>
                    <a:pt x="5204" y="24685"/>
                  </a:cubicBezTo>
                  <a:cubicBezTo>
                    <a:pt x="5304" y="26253"/>
                    <a:pt x="5471" y="27787"/>
                    <a:pt x="5738" y="29322"/>
                  </a:cubicBezTo>
                  <a:cubicBezTo>
                    <a:pt x="5905" y="30189"/>
                    <a:pt x="6105" y="31056"/>
                    <a:pt x="6305" y="31890"/>
                  </a:cubicBezTo>
                  <a:cubicBezTo>
                    <a:pt x="6138" y="32491"/>
                    <a:pt x="6005" y="33125"/>
                    <a:pt x="5938" y="33758"/>
                  </a:cubicBezTo>
                  <a:cubicBezTo>
                    <a:pt x="5625" y="33667"/>
                    <a:pt x="5287" y="33622"/>
                    <a:pt x="4940" y="33622"/>
                  </a:cubicBezTo>
                  <a:cubicBezTo>
                    <a:pt x="4143" y="33622"/>
                    <a:pt x="3300" y="33861"/>
                    <a:pt x="2602" y="34325"/>
                  </a:cubicBezTo>
                  <a:cubicBezTo>
                    <a:pt x="1401" y="35159"/>
                    <a:pt x="734" y="36460"/>
                    <a:pt x="467" y="37761"/>
                  </a:cubicBezTo>
                  <a:cubicBezTo>
                    <a:pt x="0" y="39796"/>
                    <a:pt x="401" y="41898"/>
                    <a:pt x="1568" y="43499"/>
                  </a:cubicBezTo>
                  <a:cubicBezTo>
                    <a:pt x="2702" y="45133"/>
                    <a:pt x="4570" y="46234"/>
                    <a:pt x="6739" y="46568"/>
                  </a:cubicBezTo>
                  <a:cubicBezTo>
                    <a:pt x="6878" y="46599"/>
                    <a:pt x="7024" y="46622"/>
                    <a:pt x="7171" y="46622"/>
                  </a:cubicBezTo>
                  <a:cubicBezTo>
                    <a:pt x="7341" y="46622"/>
                    <a:pt x="7511" y="46590"/>
                    <a:pt x="7673" y="46501"/>
                  </a:cubicBezTo>
                  <a:lnTo>
                    <a:pt x="7706" y="46501"/>
                  </a:lnTo>
                  <a:cubicBezTo>
                    <a:pt x="8973" y="48969"/>
                    <a:pt x="11175" y="50971"/>
                    <a:pt x="13944" y="51905"/>
                  </a:cubicBezTo>
                  <a:cubicBezTo>
                    <a:pt x="18547" y="53473"/>
                    <a:pt x="23184" y="54340"/>
                    <a:pt x="28020" y="54573"/>
                  </a:cubicBezTo>
                  <a:cubicBezTo>
                    <a:pt x="28191" y="54581"/>
                    <a:pt x="28361" y="54585"/>
                    <a:pt x="28530" y="54585"/>
                  </a:cubicBezTo>
                  <a:cubicBezTo>
                    <a:pt x="31208" y="54585"/>
                    <a:pt x="33716" y="53601"/>
                    <a:pt x="35693" y="51938"/>
                  </a:cubicBezTo>
                  <a:cubicBezTo>
                    <a:pt x="35893" y="52072"/>
                    <a:pt x="36093" y="52138"/>
                    <a:pt x="36326" y="52172"/>
                  </a:cubicBezTo>
                  <a:cubicBezTo>
                    <a:pt x="36953" y="52309"/>
                    <a:pt x="37579" y="52377"/>
                    <a:pt x="38194" y="52377"/>
                  </a:cubicBezTo>
                  <a:cubicBezTo>
                    <a:pt x="39674" y="52377"/>
                    <a:pt x="41086" y="51982"/>
                    <a:pt x="42264" y="51204"/>
                  </a:cubicBezTo>
                  <a:cubicBezTo>
                    <a:pt x="43932" y="50137"/>
                    <a:pt x="45066" y="48336"/>
                    <a:pt x="45400" y="46234"/>
                  </a:cubicBezTo>
                  <a:cubicBezTo>
                    <a:pt x="45600" y="44966"/>
                    <a:pt x="45466" y="43465"/>
                    <a:pt x="44666" y="42298"/>
                  </a:cubicBezTo>
                  <a:cubicBezTo>
                    <a:pt x="44065" y="41397"/>
                    <a:pt x="43098" y="40797"/>
                    <a:pt x="42131" y="40597"/>
                  </a:cubicBezTo>
                  <a:cubicBezTo>
                    <a:pt x="42131" y="40563"/>
                    <a:pt x="42131" y="40563"/>
                    <a:pt x="42131" y="40563"/>
                  </a:cubicBezTo>
                  <a:cubicBezTo>
                    <a:pt x="42231" y="40263"/>
                    <a:pt x="42297" y="39963"/>
                    <a:pt x="42364" y="39629"/>
                  </a:cubicBezTo>
                  <a:cubicBezTo>
                    <a:pt x="43098" y="38462"/>
                    <a:pt x="43832" y="37161"/>
                    <a:pt x="44532" y="35927"/>
                  </a:cubicBezTo>
                  <a:cubicBezTo>
                    <a:pt x="45166" y="34692"/>
                    <a:pt x="45766" y="33492"/>
                    <a:pt x="46300" y="32491"/>
                  </a:cubicBezTo>
                  <a:cubicBezTo>
                    <a:pt x="47468" y="30089"/>
                    <a:pt x="48402" y="27187"/>
                    <a:pt x="46967" y="24885"/>
                  </a:cubicBezTo>
                  <a:cubicBezTo>
                    <a:pt x="46767" y="24585"/>
                    <a:pt x="46567" y="24318"/>
                    <a:pt x="46334" y="24051"/>
                  </a:cubicBezTo>
                  <a:cubicBezTo>
                    <a:pt x="46300" y="22617"/>
                    <a:pt x="45666" y="21149"/>
                    <a:pt x="44732" y="19815"/>
                  </a:cubicBezTo>
                  <a:cubicBezTo>
                    <a:pt x="43565" y="18247"/>
                    <a:pt x="41964" y="16880"/>
                    <a:pt x="40262" y="15612"/>
                  </a:cubicBezTo>
                  <a:cubicBezTo>
                    <a:pt x="37661" y="13677"/>
                    <a:pt x="34859" y="11876"/>
                    <a:pt x="31823" y="10308"/>
                  </a:cubicBezTo>
                  <a:cubicBezTo>
                    <a:pt x="29788" y="7173"/>
                    <a:pt x="28454" y="3637"/>
                    <a:pt x="28054" y="1"/>
                  </a:cubicBezTo>
                  <a:close/>
                </a:path>
              </a:pathLst>
            </a:custGeom>
            <a:solidFill>
              <a:schemeClr val="lt2"/>
            </a:solidFill>
            <a:ln w="228600" cap="flat" cmpd="sng">
              <a:solidFill>
                <a:srgbClr val="FFFFFF"/>
              </a:solidFill>
              <a:prstDash val="solid"/>
              <a:round/>
              <a:headEnd type="none" w="sm" len="sm"/>
              <a:tailEnd type="none" w="sm" len="sm"/>
            </a:ln>
            <a:effectLst>
              <a:outerShdw dist="47625" dir="2400000" algn="bl" rotWithShape="0">
                <a:schemeClr val="dk1">
                  <a:alpha val="2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27" name="Google Shape;1327;p39"/>
            <p:cNvGrpSpPr/>
            <p:nvPr/>
          </p:nvGrpSpPr>
          <p:grpSpPr>
            <a:xfrm>
              <a:off x="6558026" y="3674348"/>
              <a:ext cx="1056654" cy="1175847"/>
              <a:chOff x="6558026" y="3674348"/>
              <a:chExt cx="1056654" cy="1175847"/>
            </a:xfrm>
          </p:grpSpPr>
          <p:grpSp>
            <p:nvGrpSpPr>
              <p:cNvPr id="1328" name="Google Shape;1328;p39"/>
              <p:cNvGrpSpPr/>
              <p:nvPr/>
            </p:nvGrpSpPr>
            <p:grpSpPr>
              <a:xfrm rot="201225">
                <a:off x="6589927" y="3702430"/>
                <a:ext cx="992852" cy="1119682"/>
                <a:chOff x="2768850" y="3921688"/>
                <a:chExt cx="1210050" cy="1364625"/>
              </a:xfrm>
            </p:grpSpPr>
            <p:sp>
              <p:nvSpPr>
                <p:cNvPr id="1329" name="Google Shape;1329;p39"/>
                <p:cNvSpPr/>
                <p:nvPr/>
              </p:nvSpPr>
              <p:spPr>
                <a:xfrm>
                  <a:off x="3644475" y="4934513"/>
                  <a:ext cx="264375" cy="296600"/>
                </a:xfrm>
                <a:custGeom>
                  <a:avLst/>
                  <a:gdLst/>
                  <a:ahLst/>
                  <a:cxnLst/>
                  <a:rect l="l" t="t" r="r" b="b"/>
                  <a:pathLst>
                    <a:path w="10575" h="11864" extrusionOk="0">
                      <a:moveTo>
                        <a:pt x="6418" y="1"/>
                      </a:moveTo>
                      <a:cubicBezTo>
                        <a:pt x="6312" y="1"/>
                        <a:pt x="6208" y="6"/>
                        <a:pt x="6105" y="17"/>
                      </a:cubicBezTo>
                      <a:cubicBezTo>
                        <a:pt x="4537" y="217"/>
                        <a:pt x="3403" y="1885"/>
                        <a:pt x="2702" y="3186"/>
                      </a:cubicBezTo>
                      <a:cubicBezTo>
                        <a:pt x="1668" y="5187"/>
                        <a:pt x="868" y="7356"/>
                        <a:pt x="234" y="9557"/>
                      </a:cubicBezTo>
                      <a:cubicBezTo>
                        <a:pt x="100" y="10091"/>
                        <a:pt x="0" y="10791"/>
                        <a:pt x="434" y="11258"/>
                      </a:cubicBezTo>
                      <a:cubicBezTo>
                        <a:pt x="668" y="11492"/>
                        <a:pt x="1001" y="11592"/>
                        <a:pt x="1301" y="11659"/>
                      </a:cubicBezTo>
                      <a:cubicBezTo>
                        <a:pt x="1928" y="11796"/>
                        <a:pt x="2557" y="11864"/>
                        <a:pt x="3175" y="11864"/>
                      </a:cubicBezTo>
                      <a:cubicBezTo>
                        <a:pt x="4663" y="11864"/>
                        <a:pt x="6084" y="11469"/>
                        <a:pt x="7239" y="10691"/>
                      </a:cubicBezTo>
                      <a:cubicBezTo>
                        <a:pt x="8907" y="9624"/>
                        <a:pt x="10041" y="7823"/>
                        <a:pt x="10375" y="5721"/>
                      </a:cubicBezTo>
                      <a:cubicBezTo>
                        <a:pt x="10575" y="4453"/>
                        <a:pt x="10441" y="2986"/>
                        <a:pt x="9641" y="1785"/>
                      </a:cubicBezTo>
                      <a:cubicBezTo>
                        <a:pt x="8905" y="682"/>
                        <a:pt x="7607" y="1"/>
                        <a:pt x="6418" y="1"/>
                      </a:cubicBezTo>
                      <a:close/>
                    </a:path>
                  </a:pathLst>
                </a:custGeom>
                <a:solidFill>
                  <a:srgbClr val="EC8D6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 name="Google Shape;1330;p39"/>
                <p:cNvSpPr/>
                <p:nvPr/>
              </p:nvSpPr>
              <p:spPr>
                <a:xfrm>
                  <a:off x="2768850" y="4762213"/>
                  <a:ext cx="219350" cy="325125"/>
                </a:xfrm>
                <a:custGeom>
                  <a:avLst/>
                  <a:gdLst/>
                  <a:ahLst/>
                  <a:cxnLst/>
                  <a:rect l="l" t="t" r="r" b="b"/>
                  <a:pathLst>
                    <a:path w="8774" h="13005" extrusionOk="0">
                      <a:moveTo>
                        <a:pt x="4939" y="0"/>
                      </a:moveTo>
                      <a:cubicBezTo>
                        <a:pt x="4134" y="0"/>
                        <a:pt x="3288" y="248"/>
                        <a:pt x="2602" y="738"/>
                      </a:cubicBezTo>
                      <a:cubicBezTo>
                        <a:pt x="1401" y="1538"/>
                        <a:pt x="734" y="2873"/>
                        <a:pt x="467" y="4140"/>
                      </a:cubicBezTo>
                      <a:cubicBezTo>
                        <a:pt x="0" y="6175"/>
                        <a:pt x="401" y="8277"/>
                        <a:pt x="1568" y="9878"/>
                      </a:cubicBezTo>
                      <a:cubicBezTo>
                        <a:pt x="2702" y="11512"/>
                        <a:pt x="4570" y="12613"/>
                        <a:pt x="6739" y="12947"/>
                      </a:cubicBezTo>
                      <a:cubicBezTo>
                        <a:pt x="6889" y="12980"/>
                        <a:pt x="7047" y="13005"/>
                        <a:pt x="7210" y="13005"/>
                      </a:cubicBezTo>
                      <a:cubicBezTo>
                        <a:pt x="7372" y="13005"/>
                        <a:pt x="7539" y="12980"/>
                        <a:pt x="7706" y="12913"/>
                      </a:cubicBezTo>
                      <a:cubicBezTo>
                        <a:pt x="8273" y="12646"/>
                        <a:pt x="8440" y="11946"/>
                        <a:pt x="8506" y="11379"/>
                      </a:cubicBezTo>
                      <a:cubicBezTo>
                        <a:pt x="8707" y="9077"/>
                        <a:pt x="8773" y="6776"/>
                        <a:pt x="8540" y="4574"/>
                      </a:cubicBezTo>
                      <a:cubicBezTo>
                        <a:pt x="8373" y="3106"/>
                        <a:pt x="7906" y="1105"/>
                        <a:pt x="6505" y="371"/>
                      </a:cubicBezTo>
                      <a:cubicBezTo>
                        <a:pt x="6050" y="123"/>
                        <a:pt x="5505" y="0"/>
                        <a:pt x="4939" y="0"/>
                      </a:cubicBezTo>
                      <a:close/>
                    </a:path>
                  </a:pathLst>
                </a:custGeom>
                <a:solidFill>
                  <a:srgbClr val="EC8D6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 name="Google Shape;1331;p39"/>
                <p:cNvSpPr/>
                <p:nvPr/>
              </p:nvSpPr>
              <p:spPr>
                <a:xfrm>
                  <a:off x="2916450" y="4364163"/>
                  <a:ext cx="916525" cy="922150"/>
                </a:xfrm>
                <a:custGeom>
                  <a:avLst/>
                  <a:gdLst/>
                  <a:ahLst/>
                  <a:cxnLst/>
                  <a:rect l="l" t="t" r="r" b="b"/>
                  <a:pathLst>
                    <a:path w="36661" h="36886" extrusionOk="0">
                      <a:moveTo>
                        <a:pt x="13956" y="0"/>
                      </a:moveTo>
                      <a:cubicBezTo>
                        <a:pt x="8945" y="0"/>
                        <a:pt x="4524" y="3463"/>
                        <a:pt x="3270" y="8354"/>
                      </a:cubicBezTo>
                      <a:cubicBezTo>
                        <a:pt x="2102" y="12957"/>
                        <a:pt x="1235" y="17627"/>
                        <a:pt x="634" y="22331"/>
                      </a:cubicBezTo>
                      <a:cubicBezTo>
                        <a:pt x="1" y="27534"/>
                        <a:pt x="3069" y="32538"/>
                        <a:pt x="8073" y="34206"/>
                      </a:cubicBezTo>
                      <a:cubicBezTo>
                        <a:pt x="12643" y="35774"/>
                        <a:pt x="17280" y="36641"/>
                        <a:pt x="22116" y="36874"/>
                      </a:cubicBezTo>
                      <a:cubicBezTo>
                        <a:pt x="22283" y="36882"/>
                        <a:pt x="22448" y="36885"/>
                        <a:pt x="22613" y="36885"/>
                      </a:cubicBezTo>
                      <a:cubicBezTo>
                        <a:pt x="27678" y="36885"/>
                        <a:pt x="32098" y="33444"/>
                        <a:pt x="33358" y="28502"/>
                      </a:cubicBezTo>
                      <a:cubicBezTo>
                        <a:pt x="34525" y="23932"/>
                        <a:pt x="35426" y="19262"/>
                        <a:pt x="35993" y="14558"/>
                      </a:cubicBezTo>
                      <a:cubicBezTo>
                        <a:pt x="36660" y="9321"/>
                        <a:pt x="33558" y="4351"/>
                        <a:pt x="28588" y="2683"/>
                      </a:cubicBezTo>
                      <a:cubicBezTo>
                        <a:pt x="24018" y="1115"/>
                        <a:pt x="19348" y="248"/>
                        <a:pt x="14511" y="15"/>
                      </a:cubicBezTo>
                      <a:cubicBezTo>
                        <a:pt x="14325" y="5"/>
                        <a:pt x="14140" y="0"/>
                        <a:pt x="13956" y="0"/>
                      </a:cubicBezTo>
                      <a:close/>
                    </a:path>
                  </a:pathLst>
                </a:custGeom>
                <a:solidFill>
                  <a:srgbClr val="EC8D6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 name="Google Shape;1332;p39"/>
                <p:cNvSpPr/>
                <p:nvPr/>
              </p:nvSpPr>
              <p:spPr>
                <a:xfrm>
                  <a:off x="3039200" y="4675838"/>
                  <a:ext cx="212525" cy="71925"/>
                </a:xfrm>
                <a:custGeom>
                  <a:avLst/>
                  <a:gdLst/>
                  <a:ahLst/>
                  <a:cxnLst/>
                  <a:rect l="l" t="t" r="r" b="b"/>
                  <a:pathLst>
                    <a:path w="8501" h="2877" extrusionOk="0">
                      <a:moveTo>
                        <a:pt x="3494" y="1"/>
                      </a:moveTo>
                      <a:cubicBezTo>
                        <a:pt x="2265" y="1"/>
                        <a:pt x="1064" y="336"/>
                        <a:pt x="61" y="991"/>
                      </a:cubicBezTo>
                      <a:cubicBezTo>
                        <a:pt x="0" y="1021"/>
                        <a:pt x="50" y="1162"/>
                        <a:pt x="110" y="1162"/>
                      </a:cubicBezTo>
                      <a:cubicBezTo>
                        <a:pt x="116" y="1162"/>
                        <a:pt x="122" y="1160"/>
                        <a:pt x="128" y="1157"/>
                      </a:cubicBezTo>
                      <a:cubicBezTo>
                        <a:pt x="787" y="1003"/>
                        <a:pt x="1431" y="929"/>
                        <a:pt x="2063" y="929"/>
                      </a:cubicBezTo>
                      <a:cubicBezTo>
                        <a:pt x="4024" y="929"/>
                        <a:pt x="5883" y="1632"/>
                        <a:pt x="7800" y="2792"/>
                      </a:cubicBezTo>
                      <a:cubicBezTo>
                        <a:pt x="7905" y="2834"/>
                        <a:pt x="8011" y="2876"/>
                        <a:pt x="8108" y="2876"/>
                      </a:cubicBezTo>
                      <a:cubicBezTo>
                        <a:pt x="8164" y="2876"/>
                        <a:pt x="8218" y="2862"/>
                        <a:pt x="8267" y="2825"/>
                      </a:cubicBezTo>
                      <a:cubicBezTo>
                        <a:pt x="8400" y="2725"/>
                        <a:pt x="8433" y="2692"/>
                        <a:pt x="8467" y="2525"/>
                      </a:cubicBezTo>
                      <a:cubicBezTo>
                        <a:pt x="8500" y="2358"/>
                        <a:pt x="8433" y="2125"/>
                        <a:pt x="8333" y="1991"/>
                      </a:cubicBezTo>
                      <a:cubicBezTo>
                        <a:pt x="6974" y="651"/>
                        <a:pt x="5207" y="1"/>
                        <a:pt x="34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 name="Google Shape;1333;p39"/>
                <p:cNvSpPr/>
                <p:nvPr/>
              </p:nvSpPr>
              <p:spPr>
                <a:xfrm>
                  <a:off x="3695825" y="5030288"/>
                  <a:ext cx="175225" cy="144200"/>
                </a:xfrm>
                <a:custGeom>
                  <a:avLst/>
                  <a:gdLst/>
                  <a:ahLst/>
                  <a:cxnLst/>
                  <a:rect l="l" t="t" r="r" b="b"/>
                  <a:pathLst>
                    <a:path w="7009" h="5768" extrusionOk="0">
                      <a:moveTo>
                        <a:pt x="6986" y="1123"/>
                      </a:moveTo>
                      <a:cubicBezTo>
                        <a:pt x="6986" y="1134"/>
                        <a:pt x="6990" y="1138"/>
                        <a:pt x="6994" y="1138"/>
                      </a:cubicBezTo>
                      <a:cubicBezTo>
                        <a:pt x="7001" y="1138"/>
                        <a:pt x="7008" y="1123"/>
                        <a:pt x="6986" y="1123"/>
                      </a:cubicBezTo>
                      <a:close/>
                      <a:moveTo>
                        <a:pt x="5477" y="1"/>
                      </a:moveTo>
                      <a:cubicBezTo>
                        <a:pt x="4870" y="1"/>
                        <a:pt x="4213" y="315"/>
                        <a:pt x="3617" y="656"/>
                      </a:cubicBezTo>
                      <a:cubicBezTo>
                        <a:pt x="2850" y="1123"/>
                        <a:pt x="2183" y="1757"/>
                        <a:pt x="1616" y="2457"/>
                      </a:cubicBezTo>
                      <a:cubicBezTo>
                        <a:pt x="1349" y="2791"/>
                        <a:pt x="1149" y="3124"/>
                        <a:pt x="915" y="3458"/>
                      </a:cubicBezTo>
                      <a:cubicBezTo>
                        <a:pt x="615" y="3992"/>
                        <a:pt x="348" y="4559"/>
                        <a:pt x="115" y="5159"/>
                      </a:cubicBezTo>
                      <a:cubicBezTo>
                        <a:pt x="0" y="5479"/>
                        <a:pt x="230" y="5767"/>
                        <a:pt x="451" y="5767"/>
                      </a:cubicBezTo>
                      <a:cubicBezTo>
                        <a:pt x="553" y="5767"/>
                        <a:pt x="652" y="5706"/>
                        <a:pt x="715" y="5559"/>
                      </a:cubicBezTo>
                      <a:cubicBezTo>
                        <a:pt x="1049" y="4659"/>
                        <a:pt x="1482" y="3858"/>
                        <a:pt x="2016" y="3158"/>
                      </a:cubicBezTo>
                      <a:cubicBezTo>
                        <a:pt x="2431" y="3070"/>
                        <a:pt x="2896" y="3004"/>
                        <a:pt x="3350" y="3004"/>
                      </a:cubicBezTo>
                      <a:cubicBezTo>
                        <a:pt x="4283" y="3004"/>
                        <a:pt x="5171" y="3283"/>
                        <a:pt x="5485" y="4225"/>
                      </a:cubicBezTo>
                      <a:cubicBezTo>
                        <a:pt x="5485" y="4225"/>
                        <a:pt x="5519" y="4225"/>
                        <a:pt x="5519" y="4192"/>
                      </a:cubicBezTo>
                      <a:cubicBezTo>
                        <a:pt x="5547" y="2610"/>
                        <a:pt x="4460" y="2268"/>
                        <a:pt x="3326" y="2268"/>
                      </a:cubicBezTo>
                      <a:cubicBezTo>
                        <a:pt x="3145" y="2268"/>
                        <a:pt x="2962" y="2277"/>
                        <a:pt x="2783" y="2290"/>
                      </a:cubicBezTo>
                      <a:cubicBezTo>
                        <a:pt x="2783" y="2257"/>
                        <a:pt x="2817" y="2257"/>
                        <a:pt x="2817" y="2224"/>
                      </a:cubicBezTo>
                      <a:cubicBezTo>
                        <a:pt x="3541" y="1572"/>
                        <a:pt x="4737" y="658"/>
                        <a:pt x="5823" y="658"/>
                      </a:cubicBezTo>
                      <a:cubicBezTo>
                        <a:pt x="6237" y="658"/>
                        <a:pt x="6636" y="791"/>
                        <a:pt x="6986" y="1123"/>
                      </a:cubicBezTo>
                      <a:cubicBezTo>
                        <a:pt x="6594" y="290"/>
                        <a:pt x="6059" y="1"/>
                        <a:pt x="5477"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 name="Google Shape;1334;p39"/>
                <p:cNvSpPr/>
                <p:nvPr/>
              </p:nvSpPr>
              <p:spPr>
                <a:xfrm>
                  <a:off x="2828900" y="4849663"/>
                  <a:ext cx="110925" cy="192275"/>
                </a:xfrm>
                <a:custGeom>
                  <a:avLst/>
                  <a:gdLst/>
                  <a:ahLst/>
                  <a:cxnLst/>
                  <a:rect l="l" t="t" r="r" b="b"/>
                  <a:pathLst>
                    <a:path w="4437" h="7691" extrusionOk="0">
                      <a:moveTo>
                        <a:pt x="1374" y="0"/>
                      </a:moveTo>
                      <a:cubicBezTo>
                        <a:pt x="1024" y="0"/>
                        <a:pt x="635" y="130"/>
                        <a:pt x="200" y="442"/>
                      </a:cubicBezTo>
                      <a:cubicBezTo>
                        <a:pt x="167" y="442"/>
                        <a:pt x="200" y="476"/>
                        <a:pt x="200" y="476"/>
                      </a:cubicBezTo>
                      <a:cubicBezTo>
                        <a:pt x="371" y="425"/>
                        <a:pt x="535" y="402"/>
                        <a:pt x="692" y="402"/>
                      </a:cubicBezTo>
                      <a:cubicBezTo>
                        <a:pt x="2097" y="402"/>
                        <a:pt x="2946" y="2271"/>
                        <a:pt x="3336" y="3411"/>
                      </a:cubicBezTo>
                      <a:cubicBezTo>
                        <a:pt x="3336" y="3429"/>
                        <a:pt x="3336" y="3448"/>
                        <a:pt x="3341" y="3461"/>
                      </a:cubicBezTo>
                      <a:lnTo>
                        <a:pt x="3341" y="3461"/>
                      </a:lnTo>
                      <a:cubicBezTo>
                        <a:pt x="2758" y="3102"/>
                        <a:pt x="2114" y="2784"/>
                        <a:pt x="1515" y="2784"/>
                      </a:cubicBezTo>
                      <a:cubicBezTo>
                        <a:pt x="955" y="2784"/>
                        <a:pt x="433" y="3062"/>
                        <a:pt x="33" y="3845"/>
                      </a:cubicBezTo>
                      <a:cubicBezTo>
                        <a:pt x="0" y="3878"/>
                        <a:pt x="33" y="3878"/>
                        <a:pt x="67" y="3878"/>
                      </a:cubicBezTo>
                      <a:cubicBezTo>
                        <a:pt x="407" y="3559"/>
                        <a:pt x="788" y="3430"/>
                        <a:pt x="1181" y="3430"/>
                      </a:cubicBezTo>
                      <a:cubicBezTo>
                        <a:pt x="2022" y="3430"/>
                        <a:pt x="2921" y="4021"/>
                        <a:pt x="3603" y="4612"/>
                      </a:cubicBezTo>
                      <a:cubicBezTo>
                        <a:pt x="3736" y="5479"/>
                        <a:pt x="3736" y="6380"/>
                        <a:pt x="3603" y="7347"/>
                      </a:cubicBezTo>
                      <a:cubicBezTo>
                        <a:pt x="3572" y="7581"/>
                        <a:pt x="3715" y="7691"/>
                        <a:pt x="3883" y="7691"/>
                      </a:cubicBezTo>
                      <a:cubicBezTo>
                        <a:pt x="4076" y="7691"/>
                        <a:pt x="4301" y="7547"/>
                        <a:pt x="4337" y="7280"/>
                      </a:cubicBezTo>
                      <a:cubicBezTo>
                        <a:pt x="4403" y="6647"/>
                        <a:pt x="4437" y="6013"/>
                        <a:pt x="4403" y="5412"/>
                      </a:cubicBezTo>
                      <a:cubicBezTo>
                        <a:pt x="4403" y="4979"/>
                        <a:pt x="4370" y="4578"/>
                        <a:pt x="4303" y="4212"/>
                      </a:cubicBezTo>
                      <a:cubicBezTo>
                        <a:pt x="4136" y="3278"/>
                        <a:pt x="3836" y="2410"/>
                        <a:pt x="3369" y="1643"/>
                      </a:cubicBezTo>
                      <a:cubicBezTo>
                        <a:pt x="2891" y="830"/>
                        <a:pt x="2259" y="0"/>
                        <a:pt x="1374"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 name="Google Shape;1335;p39"/>
                <p:cNvSpPr/>
                <p:nvPr/>
              </p:nvSpPr>
              <p:spPr>
                <a:xfrm>
                  <a:off x="2895600" y="3921688"/>
                  <a:ext cx="1083300" cy="1069125"/>
                </a:xfrm>
                <a:custGeom>
                  <a:avLst/>
                  <a:gdLst/>
                  <a:ahLst/>
                  <a:cxnLst/>
                  <a:rect l="l" t="t" r="r" b="b"/>
                  <a:pathLst>
                    <a:path w="43332" h="42765" extrusionOk="0">
                      <a:moveTo>
                        <a:pt x="22984" y="1"/>
                      </a:moveTo>
                      <a:cubicBezTo>
                        <a:pt x="19415" y="1735"/>
                        <a:pt x="16646" y="4471"/>
                        <a:pt x="15178" y="7606"/>
                      </a:cubicBezTo>
                      <a:cubicBezTo>
                        <a:pt x="12443" y="8607"/>
                        <a:pt x="9808" y="9708"/>
                        <a:pt x="7673" y="11309"/>
                      </a:cubicBezTo>
                      <a:cubicBezTo>
                        <a:pt x="5738" y="12743"/>
                        <a:pt x="4237" y="14645"/>
                        <a:pt x="3737" y="16746"/>
                      </a:cubicBezTo>
                      <a:cubicBezTo>
                        <a:pt x="3303" y="16913"/>
                        <a:pt x="2903" y="17147"/>
                        <a:pt x="2502" y="17413"/>
                      </a:cubicBezTo>
                      <a:cubicBezTo>
                        <a:pt x="301" y="19015"/>
                        <a:pt x="1" y="22050"/>
                        <a:pt x="134" y="24685"/>
                      </a:cubicBezTo>
                      <a:cubicBezTo>
                        <a:pt x="234" y="26220"/>
                        <a:pt x="401" y="27787"/>
                        <a:pt x="701" y="29322"/>
                      </a:cubicBezTo>
                      <a:cubicBezTo>
                        <a:pt x="1135" y="31824"/>
                        <a:pt x="1835" y="34325"/>
                        <a:pt x="2769" y="36661"/>
                      </a:cubicBezTo>
                      <a:cubicBezTo>
                        <a:pt x="4604" y="35326"/>
                        <a:pt x="3870" y="32858"/>
                        <a:pt x="3970" y="30589"/>
                      </a:cubicBezTo>
                      <a:cubicBezTo>
                        <a:pt x="3970" y="30589"/>
                        <a:pt x="4004" y="30589"/>
                        <a:pt x="4004" y="30556"/>
                      </a:cubicBezTo>
                      <a:cubicBezTo>
                        <a:pt x="5438" y="29889"/>
                        <a:pt x="6639" y="28888"/>
                        <a:pt x="7439" y="27654"/>
                      </a:cubicBezTo>
                      <a:cubicBezTo>
                        <a:pt x="8473" y="26120"/>
                        <a:pt x="8907" y="24252"/>
                        <a:pt x="8740" y="22284"/>
                      </a:cubicBezTo>
                      <a:cubicBezTo>
                        <a:pt x="9608" y="21683"/>
                        <a:pt x="10675" y="21249"/>
                        <a:pt x="11842" y="21049"/>
                      </a:cubicBezTo>
                      <a:cubicBezTo>
                        <a:pt x="12196" y="20993"/>
                        <a:pt x="12597" y="20967"/>
                        <a:pt x="13031" y="20967"/>
                      </a:cubicBezTo>
                      <a:cubicBezTo>
                        <a:pt x="15702" y="20967"/>
                        <a:pt x="19617" y="21978"/>
                        <a:pt x="21483" y="23384"/>
                      </a:cubicBezTo>
                      <a:cubicBezTo>
                        <a:pt x="22311" y="23135"/>
                        <a:pt x="23202" y="23012"/>
                        <a:pt x="24110" y="23012"/>
                      </a:cubicBezTo>
                      <a:cubicBezTo>
                        <a:pt x="25869" y="23012"/>
                        <a:pt x="27693" y="23472"/>
                        <a:pt x="29255" y="24352"/>
                      </a:cubicBezTo>
                      <a:cubicBezTo>
                        <a:pt x="30322" y="24952"/>
                        <a:pt x="32224" y="25953"/>
                        <a:pt x="32958" y="26887"/>
                      </a:cubicBezTo>
                      <a:cubicBezTo>
                        <a:pt x="32390" y="28688"/>
                        <a:pt x="32424" y="30656"/>
                        <a:pt x="33058" y="32491"/>
                      </a:cubicBezTo>
                      <a:cubicBezTo>
                        <a:pt x="33358" y="33391"/>
                        <a:pt x="33658" y="34826"/>
                        <a:pt x="34092" y="36127"/>
                      </a:cubicBezTo>
                      <a:cubicBezTo>
                        <a:pt x="34392" y="37061"/>
                        <a:pt x="34759" y="37895"/>
                        <a:pt x="35293" y="38395"/>
                      </a:cubicBezTo>
                      <a:cubicBezTo>
                        <a:pt x="35026" y="39896"/>
                        <a:pt x="34359" y="41297"/>
                        <a:pt x="34992" y="42765"/>
                      </a:cubicBezTo>
                      <a:cubicBezTo>
                        <a:pt x="36493" y="41064"/>
                        <a:pt x="38095" y="38428"/>
                        <a:pt x="39462" y="35927"/>
                      </a:cubicBezTo>
                      <a:cubicBezTo>
                        <a:pt x="40129" y="34692"/>
                        <a:pt x="40730" y="33492"/>
                        <a:pt x="41230" y="32491"/>
                      </a:cubicBezTo>
                      <a:cubicBezTo>
                        <a:pt x="42398" y="30089"/>
                        <a:pt x="43332" y="27187"/>
                        <a:pt x="41897" y="24885"/>
                      </a:cubicBezTo>
                      <a:cubicBezTo>
                        <a:pt x="41697" y="24585"/>
                        <a:pt x="41497" y="24318"/>
                        <a:pt x="41264" y="24051"/>
                      </a:cubicBezTo>
                      <a:cubicBezTo>
                        <a:pt x="41230" y="22617"/>
                        <a:pt x="40596" y="21149"/>
                        <a:pt x="39662" y="19815"/>
                      </a:cubicBezTo>
                      <a:cubicBezTo>
                        <a:pt x="38495" y="18247"/>
                        <a:pt x="36894" y="16880"/>
                        <a:pt x="35192" y="15612"/>
                      </a:cubicBezTo>
                      <a:cubicBezTo>
                        <a:pt x="32591" y="13677"/>
                        <a:pt x="29789" y="11876"/>
                        <a:pt x="26753" y="10308"/>
                      </a:cubicBezTo>
                      <a:cubicBezTo>
                        <a:pt x="24718" y="7173"/>
                        <a:pt x="23384" y="3637"/>
                        <a:pt x="2298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 name="Google Shape;1336;p39"/>
                <p:cNvSpPr/>
                <p:nvPr/>
              </p:nvSpPr>
              <p:spPr>
                <a:xfrm>
                  <a:off x="2913125" y="4654713"/>
                  <a:ext cx="97575" cy="183500"/>
                </a:xfrm>
                <a:custGeom>
                  <a:avLst/>
                  <a:gdLst/>
                  <a:ahLst/>
                  <a:cxnLst/>
                  <a:rect l="l" t="t" r="r" b="b"/>
                  <a:pathLst>
                    <a:path w="3903" h="7340" extrusionOk="0">
                      <a:moveTo>
                        <a:pt x="0" y="1"/>
                      </a:moveTo>
                      <a:cubicBezTo>
                        <a:pt x="434" y="2536"/>
                        <a:pt x="1134" y="5004"/>
                        <a:pt x="2068" y="7340"/>
                      </a:cubicBezTo>
                      <a:cubicBezTo>
                        <a:pt x="3903" y="6005"/>
                        <a:pt x="3169" y="3537"/>
                        <a:pt x="3269" y="1268"/>
                      </a:cubicBezTo>
                      <a:cubicBezTo>
                        <a:pt x="3269" y="1268"/>
                        <a:pt x="3303" y="1268"/>
                        <a:pt x="3303" y="1235"/>
                      </a:cubicBezTo>
                      <a:cubicBezTo>
                        <a:pt x="2168" y="902"/>
                        <a:pt x="1034" y="535"/>
                        <a:pt x="0"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 name="Google Shape;1337;p39"/>
                <p:cNvSpPr/>
                <p:nvPr/>
              </p:nvSpPr>
              <p:spPr>
                <a:xfrm>
                  <a:off x="3747875" y="4819838"/>
                  <a:ext cx="134300" cy="170975"/>
                </a:xfrm>
                <a:custGeom>
                  <a:avLst/>
                  <a:gdLst/>
                  <a:ahLst/>
                  <a:cxnLst/>
                  <a:rect l="l" t="t" r="r" b="b"/>
                  <a:pathLst>
                    <a:path w="5372" h="6839" extrusionOk="0">
                      <a:moveTo>
                        <a:pt x="5371" y="1"/>
                      </a:moveTo>
                      <a:cubicBezTo>
                        <a:pt x="3870" y="140"/>
                        <a:pt x="2392" y="209"/>
                        <a:pt x="899" y="209"/>
                      </a:cubicBezTo>
                      <a:cubicBezTo>
                        <a:pt x="600" y="209"/>
                        <a:pt x="301" y="206"/>
                        <a:pt x="1" y="201"/>
                      </a:cubicBezTo>
                      <a:lnTo>
                        <a:pt x="1" y="201"/>
                      </a:lnTo>
                      <a:cubicBezTo>
                        <a:pt x="301" y="1135"/>
                        <a:pt x="668" y="1969"/>
                        <a:pt x="1202" y="2469"/>
                      </a:cubicBezTo>
                      <a:cubicBezTo>
                        <a:pt x="935" y="3970"/>
                        <a:pt x="268" y="5371"/>
                        <a:pt x="901" y="6839"/>
                      </a:cubicBezTo>
                      <a:cubicBezTo>
                        <a:pt x="2436" y="5138"/>
                        <a:pt x="4004" y="2502"/>
                        <a:pt x="5371"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 name="Google Shape;1338;p39"/>
                <p:cNvSpPr/>
                <p:nvPr/>
              </p:nvSpPr>
              <p:spPr>
                <a:xfrm>
                  <a:off x="3431825" y="3998088"/>
                  <a:ext cx="441775" cy="519600"/>
                </a:xfrm>
                <a:custGeom>
                  <a:avLst/>
                  <a:gdLst/>
                  <a:ahLst/>
                  <a:cxnLst/>
                  <a:rect l="l" t="t" r="r" b="b"/>
                  <a:pathLst>
                    <a:path w="17671" h="20784" extrusionOk="0">
                      <a:moveTo>
                        <a:pt x="1010" y="1"/>
                      </a:moveTo>
                      <a:cubicBezTo>
                        <a:pt x="988" y="1"/>
                        <a:pt x="968" y="17"/>
                        <a:pt x="968" y="47"/>
                      </a:cubicBezTo>
                      <a:cubicBezTo>
                        <a:pt x="0" y="4717"/>
                        <a:pt x="2302" y="8453"/>
                        <a:pt x="5504" y="11589"/>
                      </a:cubicBezTo>
                      <a:cubicBezTo>
                        <a:pt x="7239" y="13323"/>
                        <a:pt x="9374" y="14558"/>
                        <a:pt x="11408" y="15825"/>
                      </a:cubicBezTo>
                      <a:cubicBezTo>
                        <a:pt x="13610" y="17193"/>
                        <a:pt x="15478" y="18894"/>
                        <a:pt x="17379" y="20729"/>
                      </a:cubicBezTo>
                      <a:cubicBezTo>
                        <a:pt x="17418" y="20767"/>
                        <a:pt x="17458" y="20783"/>
                        <a:pt x="17497" y="20783"/>
                      </a:cubicBezTo>
                      <a:cubicBezTo>
                        <a:pt x="17592" y="20783"/>
                        <a:pt x="17670" y="20681"/>
                        <a:pt x="17646" y="20562"/>
                      </a:cubicBezTo>
                      <a:cubicBezTo>
                        <a:pt x="16912" y="16626"/>
                        <a:pt x="13143" y="13590"/>
                        <a:pt x="10108" y="11589"/>
                      </a:cubicBezTo>
                      <a:cubicBezTo>
                        <a:pt x="6171" y="8954"/>
                        <a:pt x="667" y="5818"/>
                        <a:pt x="1068" y="81"/>
                      </a:cubicBezTo>
                      <a:cubicBezTo>
                        <a:pt x="1068" y="25"/>
                        <a:pt x="1037" y="1"/>
                        <a:pt x="1010"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 name="Google Shape;1339;p39"/>
                <p:cNvSpPr/>
                <p:nvPr/>
              </p:nvSpPr>
              <p:spPr>
                <a:xfrm>
                  <a:off x="2989000" y="4165938"/>
                  <a:ext cx="245825" cy="257200"/>
                </a:xfrm>
                <a:custGeom>
                  <a:avLst/>
                  <a:gdLst/>
                  <a:ahLst/>
                  <a:cxnLst/>
                  <a:rect l="l" t="t" r="r" b="b"/>
                  <a:pathLst>
                    <a:path w="9833" h="10288" extrusionOk="0">
                      <a:moveTo>
                        <a:pt x="9609" y="0"/>
                      </a:moveTo>
                      <a:cubicBezTo>
                        <a:pt x="9598" y="0"/>
                        <a:pt x="9586" y="2"/>
                        <a:pt x="9574" y="5"/>
                      </a:cubicBezTo>
                      <a:cubicBezTo>
                        <a:pt x="5204" y="1172"/>
                        <a:pt x="1" y="5442"/>
                        <a:pt x="1001" y="10045"/>
                      </a:cubicBezTo>
                      <a:cubicBezTo>
                        <a:pt x="1024" y="10182"/>
                        <a:pt x="1172" y="10287"/>
                        <a:pt x="1316" y="10287"/>
                      </a:cubicBezTo>
                      <a:cubicBezTo>
                        <a:pt x="1383" y="10287"/>
                        <a:pt x="1449" y="10265"/>
                        <a:pt x="1502" y="10212"/>
                      </a:cubicBezTo>
                      <a:cubicBezTo>
                        <a:pt x="3003" y="8878"/>
                        <a:pt x="3970" y="6943"/>
                        <a:pt x="5138" y="5342"/>
                      </a:cubicBezTo>
                      <a:cubicBezTo>
                        <a:pt x="6472" y="3474"/>
                        <a:pt x="8073" y="1839"/>
                        <a:pt x="9741" y="238"/>
                      </a:cubicBezTo>
                      <a:cubicBezTo>
                        <a:pt x="9832" y="147"/>
                        <a:pt x="9729" y="0"/>
                        <a:pt x="9609"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 name="Google Shape;1340;p39"/>
                <p:cNvSpPr/>
                <p:nvPr/>
              </p:nvSpPr>
              <p:spPr>
                <a:xfrm>
                  <a:off x="3295900" y="3982238"/>
                  <a:ext cx="138925" cy="470625"/>
                </a:xfrm>
                <a:custGeom>
                  <a:avLst/>
                  <a:gdLst/>
                  <a:ahLst/>
                  <a:cxnLst/>
                  <a:rect l="l" t="t" r="r" b="b"/>
                  <a:pathLst>
                    <a:path w="5557" h="18825" extrusionOk="0">
                      <a:moveTo>
                        <a:pt x="5265" y="0"/>
                      </a:moveTo>
                      <a:cubicBezTo>
                        <a:pt x="5257" y="0"/>
                        <a:pt x="5247" y="4"/>
                        <a:pt x="5237" y="14"/>
                      </a:cubicBezTo>
                      <a:cubicBezTo>
                        <a:pt x="2035" y="1248"/>
                        <a:pt x="334" y="5885"/>
                        <a:pt x="200" y="9054"/>
                      </a:cubicBezTo>
                      <a:cubicBezTo>
                        <a:pt x="0" y="12790"/>
                        <a:pt x="1768" y="17093"/>
                        <a:pt x="5271" y="18794"/>
                      </a:cubicBezTo>
                      <a:cubicBezTo>
                        <a:pt x="5299" y="18815"/>
                        <a:pt x="5329" y="18825"/>
                        <a:pt x="5358" y="18825"/>
                      </a:cubicBezTo>
                      <a:cubicBezTo>
                        <a:pt x="5464" y="18825"/>
                        <a:pt x="5557" y="18699"/>
                        <a:pt x="5504" y="18594"/>
                      </a:cubicBezTo>
                      <a:cubicBezTo>
                        <a:pt x="3769" y="15659"/>
                        <a:pt x="2168" y="12890"/>
                        <a:pt x="2068" y="9354"/>
                      </a:cubicBezTo>
                      <a:cubicBezTo>
                        <a:pt x="2002" y="7720"/>
                        <a:pt x="2302" y="5985"/>
                        <a:pt x="2869" y="4451"/>
                      </a:cubicBezTo>
                      <a:cubicBezTo>
                        <a:pt x="3436" y="2816"/>
                        <a:pt x="4570" y="1582"/>
                        <a:pt x="5271" y="47"/>
                      </a:cubicBezTo>
                      <a:cubicBezTo>
                        <a:pt x="5294" y="24"/>
                        <a:pt x="5284" y="0"/>
                        <a:pt x="5265"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1" name="Google Shape;1341;p39"/>
                <p:cNvSpPr/>
                <p:nvPr/>
              </p:nvSpPr>
              <p:spPr>
                <a:xfrm>
                  <a:off x="2954675" y="4455188"/>
                  <a:ext cx="115250" cy="194150"/>
                </a:xfrm>
                <a:custGeom>
                  <a:avLst/>
                  <a:gdLst/>
                  <a:ahLst/>
                  <a:cxnLst/>
                  <a:rect l="l" t="t" r="r" b="b"/>
                  <a:pathLst>
                    <a:path w="4610" h="7766" extrusionOk="0">
                      <a:moveTo>
                        <a:pt x="4289" y="1"/>
                      </a:moveTo>
                      <a:cubicBezTo>
                        <a:pt x="4226" y="1"/>
                        <a:pt x="4160" y="33"/>
                        <a:pt x="4109" y="110"/>
                      </a:cubicBezTo>
                      <a:cubicBezTo>
                        <a:pt x="3375" y="1277"/>
                        <a:pt x="2941" y="2678"/>
                        <a:pt x="2241" y="3879"/>
                      </a:cubicBezTo>
                      <a:cubicBezTo>
                        <a:pt x="1574" y="5013"/>
                        <a:pt x="473" y="5980"/>
                        <a:pt x="106" y="7181"/>
                      </a:cubicBezTo>
                      <a:cubicBezTo>
                        <a:pt x="0" y="7526"/>
                        <a:pt x="273" y="7765"/>
                        <a:pt x="574" y="7765"/>
                      </a:cubicBezTo>
                      <a:cubicBezTo>
                        <a:pt x="652" y="7765"/>
                        <a:pt x="731" y="7749"/>
                        <a:pt x="807" y="7715"/>
                      </a:cubicBezTo>
                      <a:cubicBezTo>
                        <a:pt x="2007" y="7148"/>
                        <a:pt x="2841" y="5447"/>
                        <a:pt x="3408" y="4313"/>
                      </a:cubicBezTo>
                      <a:cubicBezTo>
                        <a:pt x="3976" y="3112"/>
                        <a:pt x="4609" y="1544"/>
                        <a:pt x="4509" y="210"/>
                      </a:cubicBezTo>
                      <a:cubicBezTo>
                        <a:pt x="4489" y="86"/>
                        <a:pt x="4392" y="1"/>
                        <a:pt x="4289"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 name="Google Shape;1342;p39"/>
                <p:cNvSpPr/>
                <p:nvPr/>
              </p:nvSpPr>
              <p:spPr>
                <a:xfrm>
                  <a:off x="3740375" y="4557988"/>
                  <a:ext cx="91750" cy="239500"/>
                </a:xfrm>
                <a:custGeom>
                  <a:avLst/>
                  <a:gdLst/>
                  <a:ahLst/>
                  <a:cxnLst/>
                  <a:rect l="l" t="t" r="r" b="b"/>
                  <a:pathLst>
                    <a:path w="3670" h="9580" extrusionOk="0">
                      <a:moveTo>
                        <a:pt x="401" y="0"/>
                      </a:moveTo>
                      <a:cubicBezTo>
                        <a:pt x="0" y="167"/>
                        <a:pt x="367" y="701"/>
                        <a:pt x="467" y="934"/>
                      </a:cubicBezTo>
                      <a:cubicBezTo>
                        <a:pt x="634" y="1335"/>
                        <a:pt x="801" y="1802"/>
                        <a:pt x="968" y="2235"/>
                      </a:cubicBezTo>
                      <a:cubicBezTo>
                        <a:pt x="1535" y="4003"/>
                        <a:pt x="1802" y="5871"/>
                        <a:pt x="1768" y="7739"/>
                      </a:cubicBezTo>
                      <a:cubicBezTo>
                        <a:pt x="1768" y="8106"/>
                        <a:pt x="1735" y="8507"/>
                        <a:pt x="1702" y="8907"/>
                      </a:cubicBezTo>
                      <a:cubicBezTo>
                        <a:pt x="1702" y="9040"/>
                        <a:pt x="1702" y="9207"/>
                        <a:pt x="1735" y="9340"/>
                      </a:cubicBezTo>
                      <a:cubicBezTo>
                        <a:pt x="1795" y="9460"/>
                        <a:pt x="1908" y="9579"/>
                        <a:pt x="2050" y="9579"/>
                      </a:cubicBezTo>
                      <a:cubicBezTo>
                        <a:pt x="2067" y="9579"/>
                        <a:pt x="2084" y="9578"/>
                        <a:pt x="2102" y="9574"/>
                      </a:cubicBezTo>
                      <a:cubicBezTo>
                        <a:pt x="2169" y="9541"/>
                        <a:pt x="2269" y="9474"/>
                        <a:pt x="2302" y="9374"/>
                      </a:cubicBezTo>
                      <a:cubicBezTo>
                        <a:pt x="3203" y="8273"/>
                        <a:pt x="3670" y="6839"/>
                        <a:pt x="3636" y="5404"/>
                      </a:cubicBezTo>
                      <a:cubicBezTo>
                        <a:pt x="3570" y="3636"/>
                        <a:pt x="2803" y="1735"/>
                        <a:pt x="1435" y="568"/>
                      </a:cubicBezTo>
                      <a:cubicBezTo>
                        <a:pt x="1268" y="434"/>
                        <a:pt x="868" y="67"/>
                        <a:pt x="601"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 name="Google Shape;1343;p39"/>
                <p:cNvSpPr/>
                <p:nvPr/>
              </p:nvSpPr>
              <p:spPr>
                <a:xfrm>
                  <a:off x="3282550" y="4915913"/>
                  <a:ext cx="143450" cy="40725"/>
                </a:xfrm>
                <a:custGeom>
                  <a:avLst/>
                  <a:gdLst/>
                  <a:ahLst/>
                  <a:cxnLst/>
                  <a:rect l="l" t="t" r="r" b="b"/>
                  <a:pathLst>
                    <a:path w="5738" h="1629" extrusionOk="0">
                      <a:moveTo>
                        <a:pt x="1367" y="1"/>
                      </a:moveTo>
                      <a:cubicBezTo>
                        <a:pt x="907" y="1"/>
                        <a:pt x="450" y="34"/>
                        <a:pt x="0" y="94"/>
                      </a:cubicBezTo>
                      <a:lnTo>
                        <a:pt x="167" y="728"/>
                      </a:lnTo>
                      <a:cubicBezTo>
                        <a:pt x="543" y="672"/>
                        <a:pt x="925" y="645"/>
                        <a:pt x="1310" y="645"/>
                      </a:cubicBezTo>
                      <a:cubicBezTo>
                        <a:pt x="1848" y="645"/>
                        <a:pt x="2392" y="697"/>
                        <a:pt x="2936" y="794"/>
                      </a:cubicBezTo>
                      <a:cubicBezTo>
                        <a:pt x="3803" y="961"/>
                        <a:pt x="4604" y="1228"/>
                        <a:pt x="5371" y="1628"/>
                      </a:cubicBezTo>
                      <a:lnTo>
                        <a:pt x="5738" y="1061"/>
                      </a:lnTo>
                      <a:cubicBezTo>
                        <a:pt x="4904" y="628"/>
                        <a:pt x="4003" y="327"/>
                        <a:pt x="3069" y="161"/>
                      </a:cubicBezTo>
                      <a:cubicBezTo>
                        <a:pt x="2500" y="50"/>
                        <a:pt x="1931" y="1"/>
                        <a:pt x="136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 name="Google Shape;1344;p39"/>
                <p:cNvSpPr/>
                <p:nvPr/>
              </p:nvSpPr>
              <p:spPr>
                <a:xfrm>
                  <a:off x="3386800" y="4679413"/>
                  <a:ext cx="452000" cy="414200"/>
                </a:xfrm>
                <a:custGeom>
                  <a:avLst/>
                  <a:gdLst/>
                  <a:ahLst/>
                  <a:cxnLst/>
                  <a:rect l="l" t="t" r="r" b="b"/>
                  <a:pathLst>
                    <a:path w="18080" h="16568" extrusionOk="0">
                      <a:moveTo>
                        <a:pt x="9407" y="747"/>
                      </a:moveTo>
                      <a:cubicBezTo>
                        <a:pt x="9974" y="747"/>
                        <a:pt x="10541" y="781"/>
                        <a:pt x="11108" y="881"/>
                      </a:cubicBezTo>
                      <a:cubicBezTo>
                        <a:pt x="13243" y="1281"/>
                        <a:pt x="14977" y="2482"/>
                        <a:pt x="16045" y="4283"/>
                      </a:cubicBezTo>
                      <a:cubicBezTo>
                        <a:pt x="17079" y="6051"/>
                        <a:pt x="17279" y="8119"/>
                        <a:pt x="16679" y="10121"/>
                      </a:cubicBezTo>
                      <a:cubicBezTo>
                        <a:pt x="16078" y="12089"/>
                        <a:pt x="14744" y="13723"/>
                        <a:pt x="12976" y="14791"/>
                      </a:cubicBezTo>
                      <a:cubicBezTo>
                        <a:pt x="11672" y="15568"/>
                        <a:pt x="10218" y="15950"/>
                        <a:pt x="8769" y="15950"/>
                      </a:cubicBezTo>
                      <a:cubicBezTo>
                        <a:pt x="8290" y="15950"/>
                        <a:pt x="7811" y="15908"/>
                        <a:pt x="7339" y="15825"/>
                      </a:cubicBezTo>
                      <a:cubicBezTo>
                        <a:pt x="3369" y="15091"/>
                        <a:pt x="801" y="11355"/>
                        <a:pt x="1601" y="7319"/>
                      </a:cubicBezTo>
                      <a:cubicBezTo>
                        <a:pt x="2001" y="5284"/>
                        <a:pt x="3202" y="3483"/>
                        <a:pt x="5004" y="2249"/>
                      </a:cubicBezTo>
                      <a:cubicBezTo>
                        <a:pt x="6338" y="1315"/>
                        <a:pt x="7872" y="814"/>
                        <a:pt x="9407" y="747"/>
                      </a:cubicBezTo>
                      <a:close/>
                      <a:moveTo>
                        <a:pt x="9710" y="0"/>
                      </a:moveTo>
                      <a:cubicBezTo>
                        <a:pt x="7891" y="0"/>
                        <a:pt x="6084" y="565"/>
                        <a:pt x="4537" y="1648"/>
                      </a:cubicBezTo>
                      <a:cubicBezTo>
                        <a:pt x="2602" y="2982"/>
                        <a:pt x="1301" y="4984"/>
                        <a:pt x="867" y="7185"/>
                      </a:cubicBezTo>
                      <a:cubicBezTo>
                        <a:pt x="0" y="11589"/>
                        <a:pt x="2869" y="15625"/>
                        <a:pt x="7172" y="16425"/>
                      </a:cubicBezTo>
                      <a:cubicBezTo>
                        <a:pt x="7638" y="16508"/>
                        <a:pt x="8105" y="16567"/>
                        <a:pt x="8572" y="16567"/>
                      </a:cubicBezTo>
                      <a:cubicBezTo>
                        <a:pt x="8672" y="16567"/>
                        <a:pt x="8773" y="16565"/>
                        <a:pt x="8873" y="16559"/>
                      </a:cubicBezTo>
                      <a:cubicBezTo>
                        <a:pt x="10407" y="16559"/>
                        <a:pt x="11975" y="16125"/>
                        <a:pt x="13376" y="15291"/>
                      </a:cubicBezTo>
                      <a:cubicBezTo>
                        <a:pt x="15311" y="14157"/>
                        <a:pt x="16745" y="12356"/>
                        <a:pt x="17413" y="10254"/>
                      </a:cubicBezTo>
                      <a:cubicBezTo>
                        <a:pt x="18080" y="8086"/>
                        <a:pt x="17880" y="5818"/>
                        <a:pt x="16745" y="3916"/>
                      </a:cubicBezTo>
                      <a:cubicBezTo>
                        <a:pt x="15578" y="1915"/>
                        <a:pt x="13643" y="581"/>
                        <a:pt x="11308" y="147"/>
                      </a:cubicBezTo>
                      <a:cubicBezTo>
                        <a:pt x="10779" y="49"/>
                        <a:pt x="10244" y="0"/>
                        <a:pt x="971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 name="Google Shape;1345;p39"/>
                <p:cNvSpPr/>
                <p:nvPr/>
              </p:nvSpPr>
              <p:spPr>
                <a:xfrm>
                  <a:off x="2910625" y="4583163"/>
                  <a:ext cx="430325" cy="424350"/>
                </a:xfrm>
                <a:custGeom>
                  <a:avLst/>
                  <a:gdLst/>
                  <a:ahLst/>
                  <a:cxnLst/>
                  <a:rect l="l" t="t" r="r" b="b"/>
                  <a:pathLst>
                    <a:path w="17213" h="16974" extrusionOk="0">
                      <a:moveTo>
                        <a:pt x="8099" y="764"/>
                      </a:moveTo>
                      <a:cubicBezTo>
                        <a:pt x="8553" y="764"/>
                        <a:pt x="9012" y="807"/>
                        <a:pt x="9474" y="895"/>
                      </a:cubicBezTo>
                      <a:cubicBezTo>
                        <a:pt x="11575" y="1295"/>
                        <a:pt x="13443" y="2529"/>
                        <a:pt x="14711" y="4364"/>
                      </a:cubicBezTo>
                      <a:cubicBezTo>
                        <a:pt x="15945" y="6132"/>
                        <a:pt x="16412" y="8267"/>
                        <a:pt x="16078" y="10335"/>
                      </a:cubicBezTo>
                      <a:cubicBezTo>
                        <a:pt x="15745" y="12336"/>
                        <a:pt x="14644" y="14038"/>
                        <a:pt x="13043" y="15105"/>
                      </a:cubicBezTo>
                      <a:cubicBezTo>
                        <a:pt x="11881" y="15913"/>
                        <a:pt x="10509" y="16339"/>
                        <a:pt x="9086" y="16339"/>
                      </a:cubicBezTo>
                      <a:cubicBezTo>
                        <a:pt x="8630" y="16339"/>
                        <a:pt x="8168" y="16295"/>
                        <a:pt x="7706" y="16206"/>
                      </a:cubicBezTo>
                      <a:cubicBezTo>
                        <a:pt x="3736" y="15472"/>
                        <a:pt x="734" y="11669"/>
                        <a:pt x="1001" y="7533"/>
                      </a:cubicBezTo>
                      <a:cubicBezTo>
                        <a:pt x="1168" y="5465"/>
                        <a:pt x="2102" y="3597"/>
                        <a:pt x="3703" y="2296"/>
                      </a:cubicBezTo>
                      <a:cubicBezTo>
                        <a:pt x="4953" y="1306"/>
                        <a:pt x="6487" y="764"/>
                        <a:pt x="8099" y="764"/>
                      </a:cubicBezTo>
                      <a:close/>
                      <a:moveTo>
                        <a:pt x="7973" y="1"/>
                      </a:moveTo>
                      <a:cubicBezTo>
                        <a:pt x="6208" y="1"/>
                        <a:pt x="4530" y="591"/>
                        <a:pt x="3169" y="1695"/>
                      </a:cubicBezTo>
                      <a:cubicBezTo>
                        <a:pt x="1434" y="3096"/>
                        <a:pt x="400" y="5131"/>
                        <a:pt x="267" y="7399"/>
                      </a:cubicBezTo>
                      <a:cubicBezTo>
                        <a:pt x="0" y="11903"/>
                        <a:pt x="3302" y="16006"/>
                        <a:pt x="7606" y="16806"/>
                      </a:cubicBezTo>
                      <a:cubicBezTo>
                        <a:pt x="8173" y="16906"/>
                        <a:pt x="8740" y="16973"/>
                        <a:pt x="9307" y="16973"/>
                      </a:cubicBezTo>
                      <a:cubicBezTo>
                        <a:pt x="10808" y="16940"/>
                        <a:pt x="12276" y="16473"/>
                        <a:pt x="13510" y="15639"/>
                      </a:cubicBezTo>
                      <a:cubicBezTo>
                        <a:pt x="15278" y="14471"/>
                        <a:pt x="16445" y="12637"/>
                        <a:pt x="16812" y="10468"/>
                      </a:cubicBezTo>
                      <a:cubicBezTo>
                        <a:pt x="17212" y="8267"/>
                        <a:pt x="16679" y="5932"/>
                        <a:pt x="15344" y="3964"/>
                      </a:cubicBezTo>
                      <a:cubicBezTo>
                        <a:pt x="13977" y="1962"/>
                        <a:pt x="11909" y="595"/>
                        <a:pt x="9574" y="161"/>
                      </a:cubicBezTo>
                      <a:cubicBezTo>
                        <a:pt x="9036" y="54"/>
                        <a:pt x="8501" y="1"/>
                        <a:pt x="7973"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 name="Google Shape;1346;p39"/>
                <p:cNvSpPr/>
                <p:nvPr/>
              </p:nvSpPr>
              <p:spPr>
                <a:xfrm>
                  <a:off x="3520225" y="4764763"/>
                  <a:ext cx="211525" cy="69725"/>
                </a:xfrm>
                <a:custGeom>
                  <a:avLst/>
                  <a:gdLst/>
                  <a:ahLst/>
                  <a:cxnLst/>
                  <a:rect l="l" t="t" r="r" b="b"/>
                  <a:pathLst>
                    <a:path w="8461" h="2789" extrusionOk="0">
                      <a:moveTo>
                        <a:pt x="3097" y="1"/>
                      </a:moveTo>
                      <a:cubicBezTo>
                        <a:pt x="2191" y="1"/>
                        <a:pt x="1263" y="181"/>
                        <a:pt x="367" y="569"/>
                      </a:cubicBezTo>
                      <a:cubicBezTo>
                        <a:pt x="200" y="636"/>
                        <a:pt x="67" y="836"/>
                        <a:pt x="34" y="1003"/>
                      </a:cubicBezTo>
                      <a:cubicBezTo>
                        <a:pt x="0" y="1170"/>
                        <a:pt x="34" y="1203"/>
                        <a:pt x="100" y="1370"/>
                      </a:cubicBezTo>
                      <a:cubicBezTo>
                        <a:pt x="177" y="1472"/>
                        <a:pt x="292" y="1515"/>
                        <a:pt x="417" y="1515"/>
                      </a:cubicBezTo>
                      <a:cubicBezTo>
                        <a:pt x="455" y="1515"/>
                        <a:pt x="495" y="1511"/>
                        <a:pt x="534" y="1503"/>
                      </a:cubicBezTo>
                      <a:cubicBezTo>
                        <a:pt x="1465" y="1344"/>
                        <a:pt x="2356" y="1253"/>
                        <a:pt x="3210" y="1253"/>
                      </a:cubicBezTo>
                      <a:cubicBezTo>
                        <a:pt x="5051" y="1253"/>
                        <a:pt x="6724" y="1677"/>
                        <a:pt x="8273" y="2771"/>
                      </a:cubicBezTo>
                      <a:cubicBezTo>
                        <a:pt x="8286" y="2783"/>
                        <a:pt x="8301" y="2789"/>
                        <a:pt x="8316" y="2789"/>
                      </a:cubicBezTo>
                      <a:cubicBezTo>
                        <a:pt x="8383" y="2789"/>
                        <a:pt x="8460" y="2691"/>
                        <a:pt x="8406" y="2637"/>
                      </a:cubicBezTo>
                      <a:cubicBezTo>
                        <a:pt x="7236" y="999"/>
                        <a:pt x="5228" y="1"/>
                        <a:pt x="309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47" name="Google Shape;1347;p39"/>
              <p:cNvSpPr/>
              <p:nvPr/>
            </p:nvSpPr>
            <p:spPr>
              <a:xfrm rot="1529996">
                <a:off x="6990377" y="4541807"/>
                <a:ext cx="98220" cy="50552"/>
              </a:xfrm>
              <a:custGeom>
                <a:avLst/>
                <a:gdLst/>
                <a:ahLst/>
                <a:cxnLst/>
                <a:rect l="l" t="t" r="r" b="b"/>
                <a:pathLst>
                  <a:path w="4904" h="2524" extrusionOk="0">
                    <a:moveTo>
                      <a:pt x="2535" y="0"/>
                    </a:moveTo>
                    <a:cubicBezTo>
                      <a:pt x="2406" y="0"/>
                      <a:pt x="2273" y="8"/>
                      <a:pt x="2135" y="22"/>
                    </a:cubicBezTo>
                    <a:cubicBezTo>
                      <a:pt x="1535" y="122"/>
                      <a:pt x="968" y="489"/>
                      <a:pt x="601" y="923"/>
                    </a:cubicBezTo>
                    <a:cubicBezTo>
                      <a:pt x="234" y="1390"/>
                      <a:pt x="0" y="1957"/>
                      <a:pt x="34" y="2524"/>
                    </a:cubicBezTo>
                    <a:cubicBezTo>
                      <a:pt x="234" y="2023"/>
                      <a:pt x="568" y="1590"/>
                      <a:pt x="934" y="1256"/>
                    </a:cubicBezTo>
                    <a:cubicBezTo>
                      <a:pt x="1335" y="923"/>
                      <a:pt x="1768" y="689"/>
                      <a:pt x="2235" y="622"/>
                    </a:cubicBezTo>
                    <a:cubicBezTo>
                      <a:pt x="2349" y="606"/>
                      <a:pt x="2464" y="598"/>
                      <a:pt x="2580" y="598"/>
                    </a:cubicBezTo>
                    <a:cubicBezTo>
                      <a:pt x="2941" y="598"/>
                      <a:pt x="3308" y="679"/>
                      <a:pt x="3636" y="856"/>
                    </a:cubicBezTo>
                    <a:cubicBezTo>
                      <a:pt x="4103" y="1089"/>
                      <a:pt x="4504" y="1423"/>
                      <a:pt x="4904" y="1823"/>
                    </a:cubicBezTo>
                    <a:cubicBezTo>
                      <a:pt x="4704" y="1290"/>
                      <a:pt x="4370" y="823"/>
                      <a:pt x="3903" y="456"/>
                    </a:cubicBezTo>
                    <a:cubicBezTo>
                      <a:pt x="3670" y="255"/>
                      <a:pt x="3370" y="122"/>
                      <a:pt x="3069" y="55"/>
                    </a:cubicBezTo>
                    <a:cubicBezTo>
                      <a:pt x="2893" y="16"/>
                      <a:pt x="2718" y="0"/>
                      <a:pt x="2535"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 name="Google Shape;1348;p39"/>
              <p:cNvSpPr/>
              <p:nvPr/>
            </p:nvSpPr>
            <p:spPr>
              <a:xfrm rot="1529996">
                <a:off x="6833271" y="4591068"/>
                <a:ext cx="331393" cy="160749"/>
              </a:xfrm>
              <a:custGeom>
                <a:avLst/>
                <a:gdLst/>
                <a:ahLst/>
                <a:cxnLst/>
                <a:rect l="l" t="t" r="r" b="b"/>
                <a:pathLst>
                  <a:path w="16546" h="8026" extrusionOk="0">
                    <a:moveTo>
                      <a:pt x="16546" y="1"/>
                    </a:moveTo>
                    <a:lnTo>
                      <a:pt x="16546" y="1"/>
                    </a:lnTo>
                    <a:cubicBezTo>
                      <a:pt x="15145" y="101"/>
                      <a:pt x="13677" y="134"/>
                      <a:pt x="12276" y="234"/>
                    </a:cubicBezTo>
                    <a:cubicBezTo>
                      <a:pt x="9874" y="335"/>
                      <a:pt x="7573" y="668"/>
                      <a:pt x="5304" y="1235"/>
                    </a:cubicBezTo>
                    <a:cubicBezTo>
                      <a:pt x="5104" y="1269"/>
                      <a:pt x="4904" y="1335"/>
                      <a:pt x="4704" y="1369"/>
                    </a:cubicBezTo>
                    <a:lnTo>
                      <a:pt x="4704" y="1402"/>
                    </a:lnTo>
                    <a:cubicBezTo>
                      <a:pt x="3136" y="1802"/>
                      <a:pt x="1568" y="2236"/>
                      <a:pt x="1" y="2603"/>
                    </a:cubicBezTo>
                    <a:cubicBezTo>
                      <a:pt x="1380" y="5031"/>
                      <a:pt x="4780" y="8026"/>
                      <a:pt x="8336" y="8026"/>
                    </a:cubicBezTo>
                    <a:cubicBezTo>
                      <a:pt x="8737" y="8026"/>
                      <a:pt x="9139" y="7988"/>
                      <a:pt x="9541" y="7907"/>
                    </a:cubicBezTo>
                    <a:cubicBezTo>
                      <a:pt x="13410" y="7173"/>
                      <a:pt x="15945" y="2903"/>
                      <a:pt x="16546"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 name="Google Shape;1349;p39"/>
              <p:cNvSpPr/>
              <p:nvPr/>
            </p:nvSpPr>
            <p:spPr>
              <a:xfrm rot="1529996">
                <a:off x="6869337" y="4593996"/>
                <a:ext cx="262575" cy="158827"/>
              </a:xfrm>
              <a:custGeom>
                <a:avLst/>
                <a:gdLst/>
                <a:ahLst/>
                <a:cxnLst/>
                <a:rect l="l" t="t" r="r" b="b"/>
                <a:pathLst>
                  <a:path w="13110" h="7930" extrusionOk="0">
                    <a:moveTo>
                      <a:pt x="12643" y="0"/>
                    </a:moveTo>
                    <a:cubicBezTo>
                      <a:pt x="11909" y="67"/>
                      <a:pt x="11175" y="67"/>
                      <a:pt x="10441" y="133"/>
                    </a:cubicBezTo>
                    <a:cubicBezTo>
                      <a:pt x="8039" y="234"/>
                      <a:pt x="5738" y="567"/>
                      <a:pt x="3469" y="1134"/>
                    </a:cubicBezTo>
                    <a:cubicBezTo>
                      <a:pt x="3269" y="1168"/>
                      <a:pt x="3069" y="1234"/>
                      <a:pt x="2836" y="1268"/>
                    </a:cubicBezTo>
                    <a:cubicBezTo>
                      <a:pt x="1902" y="1534"/>
                      <a:pt x="968" y="1801"/>
                      <a:pt x="0" y="2035"/>
                    </a:cubicBezTo>
                    <a:cubicBezTo>
                      <a:pt x="300" y="2669"/>
                      <a:pt x="567" y="3302"/>
                      <a:pt x="834" y="3936"/>
                    </a:cubicBezTo>
                    <a:cubicBezTo>
                      <a:pt x="734" y="4437"/>
                      <a:pt x="667" y="4904"/>
                      <a:pt x="567" y="5371"/>
                    </a:cubicBezTo>
                    <a:cubicBezTo>
                      <a:pt x="2169" y="6804"/>
                      <a:pt x="4339" y="7929"/>
                      <a:pt x="6499" y="7929"/>
                    </a:cubicBezTo>
                    <a:cubicBezTo>
                      <a:pt x="6903" y="7929"/>
                      <a:pt x="7306" y="7890"/>
                      <a:pt x="7706" y="7806"/>
                    </a:cubicBezTo>
                    <a:cubicBezTo>
                      <a:pt x="9974" y="7372"/>
                      <a:pt x="11909" y="5637"/>
                      <a:pt x="13110" y="3736"/>
                    </a:cubicBezTo>
                    <a:cubicBezTo>
                      <a:pt x="12843" y="3269"/>
                      <a:pt x="12609" y="2769"/>
                      <a:pt x="12376" y="2302"/>
                    </a:cubicBezTo>
                    <a:cubicBezTo>
                      <a:pt x="12476" y="1534"/>
                      <a:pt x="12576" y="767"/>
                      <a:pt x="126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 name="Google Shape;1350;p39"/>
              <p:cNvSpPr/>
              <p:nvPr/>
            </p:nvSpPr>
            <p:spPr>
              <a:xfrm rot="1529996">
                <a:off x="6898832" y="4643106"/>
                <a:ext cx="215808" cy="41159"/>
              </a:xfrm>
              <a:custGeom>
                <a:avLst/>
                <a:gdLst/>
                <a:ahLst/>
                <a:cxnLst/>
                <a:rect l="l" t="t" r="r" b="b"/>
                <a:pathLst>
                  <a:path w="10775" h="2055" extrusionOk="0">
                    <a:moveTo>
                      <a:pt x="10775" y="0"/>
                    </a:moveTo>
                    <a:lnTo>
                      <a:pt x="10775" y="0"/>
                    </a:lnTo>
                    <a:cubicBezTo>
                      <a:pt x="9040" y="601"/>
                      <a:pt x="7306" y="1168"/>
                      <a:pt x="5504" y="1435"/>
                    </a:cubicBezTo>
                    <a:cubicBezTo>
                      <a:pt x="4545" y="1574"/>
                      <a:pt x="3585" y="1623"/>
                      <a:pt x="2625" y="1623"/>
                    </a:cubicBezTo>
                    <a:cubicBezTo>
                      <a:pt x="1750" y="1623"/>
                      <a:pt x="875" y="1583"/>
                      <a:pt x="0" y="1535"/>
                    </a:cubicBezTo>
                    <a:lnTo>
                      <a:pt x="0" y="1535"/>
                    </a:lnTo>
                    <a:cubicBezTo>
                      <a:pt x="1251" y="1859"/>
                      <a:pt x="2550" y="2055"/>
                      <a:pt x="3852" y="2055"/>
                    </a:cubicBezTo>
                    <a:cubicBezTo>
                      <a:pt x="4426" y="2055"/>
                      <a:pt x="5000" y="2017"/>
                      <a:pt x="5571" y="1935"/>
                    </a:cubicBezTo>
                    <a:cubicBezTo>
                      <a:pt x="7406" y="1668"/>
                      <a:pt x="9174" y="968"/>
                      <a:pt x="10775"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 name="Google Shape;1351;p39"/>
              <p:cNvSpPr/>
              <p:nvPr/>
            </p:nvSpPr>
            <p:spPr>
              <a:xfrm rot="1529996">
                <a:off x="7158098" y="4531565"/>
                <a:ext cx="155682" cy="57382"/>
              </a:xfrm>
              <a:custGeom>
                <a:avLst/>
                <a:gdLst/>
                <a:ahLst/>
                <a:cxnLst/>
                <a:rect l="l" t="t" r="r" b="b"/>
                <a:pathLst>
                  <a:path w="7773" h="2865" extrusionOk="0">
                    <a:moveTo>
                      <a:pt x="5180" y="1"/>
                    </a:moveTo>
                    <a:cubicBezTo>
                      <a:pt x="3182" y="1"/>
                      <a:pt x="837" y="1380"/>
                      <a:pt x="0" y="2788"/>
                    </a:cubicBezTo>
                    <a:cubicBezTo>
                      <a:pt x="0" y="2815"/>
                      <a:pt x="22" y="2864"/>
                      <a:pt x="48" y="2864"/>
                    </a:cubicBezTo>
                    <a:cubicBezTo>
                      <a:pt x="54" y="2864"/>
                      <a:pt x="61" y="2861"/>
                      <a:pt x="67" y="2855"/>
                    </a:cubicBezTo>
                    <a:cubicBezTo>
                      <a:pt x="1368" y="2221"/>
                      <a:pt x="2469" y="1421"/>
                      <a:pt x="3936" y="1187"/>
                    </a:cubicBezTo>
                    <a:cubicBezTo>
                      <a:pt x="4195" y="1141"/>
                      <a:pt x="4447" y="1122"/>
                      <a:pt x="4694" y="1122"/>
                    </a:cubicBezTo>
                    <a:cubicBezTo>
                      <a:pt x="5693" y="1122"/>
                      <a:pt x="6623" y="1427"/>
                      <a:pt x="7639" y="1454"/>
                    </a:cubicBezTo>
                    <a:cubicBezTo>
                      <a:pt x="7739" y="1454"/>
                      <a:pt x="7773" y="1354"/>
                      <a:pt x="7739" y="1287"/>
                    </a:cubicBezTo>
                    <a:cubicBezTo>
                      <a:pt x="7149" y="368"/>
                      <a:pt x="6211" y="1"/>
                      <a:pt x="5180" y="1"/>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 name="Google Shape;1352;p39"/>
              <p:cNvSpPr/>
              <p:nvPr/>
            </p:nvSpPr>
            <p:spPr>
              <a:xfrm rot="1529996">
                <a:off x="7191705" y="4487291"/>
                <a:ext cx="44764" cy="29602"/>
              </a:xfrm>
              <a:custGeom>
                <a:avLst/>
                <a:gdLst/>
                <a:ahLst/>
                <a:cxnLst/>
                <a:rect l="l" t="t" r="r" b="b"/>
                <a:pathLst>
                  <a:path w="2235" h="1478" extrusionOk="0">
                    <a:moveTo>
                      <a:pt x="1925" y="1"/>
                    </a:moveTo>
                    <a:cubicBezTo>
                      <a:pt x="1585" y="1"/>
                      <a:pt x="1181" y="273"/>
                      <a:pt x="934" y="410"/>
                    </a:cubicBezTo>
                    <a:cubicBezTo>
                      <a:pt x="467" y="710"/>
                      <a:pt x="234" y="977"/>
                      <a:pt x="0" y="1444"/>
                    </a:cubicBezTo>
                    <a:cubicBezTo>
                      <a:pt x="0" y="1478"/>
                      <a:pt x="33" y="1478"/>
                      <a:pt x="33" y="1478"/>
                    </a:cubicBezTo>
                    <a:cubicBezTo>
                      <a:pt x="200" y="1377"/>
                      <a:pt x="400" y="1311"/>
                      <a:pt x="567" y="1211"/>
                    </a:cubicBezTo>
                    <a:cubicBezTo>
                      <a:pt x="767" y="1111"/>
                      <a:pt x="967" y="944"/>
                      <a:pt x="1168" y="844"/>
                    </a:cubicBezTo>
                    <a:cubicBezTo>
                      <a:pt x="1468" y="677"/>
                      <a:pt x="2001" y="610"/>
                      <a:pt x="2202" y="310"/>
                    </a:cubicBezTo>
                    <a:cubicBezTo>
                      <a:pt x="2235" y="210"/>
                      <a:pt x="2235" y="110"/>
                      <a:pt x="2135" y="43"/>
                    </a:cubicBezTo>
                    <a:cubicBezTo>
                      <a:pt x="2070" y="14"/>
                      <a:pt x="1999" y="1"/>
                      <a:pt x="1925" y="1"/>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 name="Google Shape;1353;p39"/>
              <p:cNvSpPr/>
              <p:nvPr/>
            </p:nvSpPr>
            <p:spPr>
              <a:xfrm rot="1529996">
                <a:off x="6798529" y="4425538"/>
                <a:ext cx="158246" cy="46386"/>
              </a:xfrm>
              <a:custGeom>
                <a:avLst/>
                <a:gdLst/>
                <a:ahLst/>
                <a:cxnLst/>
                <a:rect l="l" t="t" r="r" b="b"/>
                <a:pathLst>
                  <a:path w="7901" h="2316" extrusionOk="0">
                    <a:moveTo>
                      <a:pt x="3683" y="0"/>
                    </a:moveTo>
                    <a:cubicBezTo>
                      <a:pt x="2025" y="0"/>
                      <a:pt x="470" y="612"/>
                      <a:pt x="28" y="2173"/>
                    </a:cubicBezTo>
                    <a:cubicBezTo>
                      <a:pt x="1" y="2256"/>
                      <a:pt x="64" y="2315"/>
                      <a:pt x="124" y="2315"/>
                    </a:cubicBezTo>
                    <a:cubicBezTo>
                      <a:pt x="137" y="2315"/>
                      <a:pt x="150" y="2313"/>
                      <a:pt x="162" y="2307"/>
                    </a:cubicBezTo>
                    <a:cubicBezTo>
                      <a:pt x="1396" y="1906"/>
                      <a:pt x="2330" y="1139"/>
                      <a:pt x="3664" y="972"/>
                    </a:cubicBezTo>
                    <a:cubicBezTo>
                      <a:pt x="3890" y="947"/>
                      <a:pt x="4112" y="935"/>
                      <a:pt x="4330" y="935"/>
                    </a:cubicBezTo>
                    <a:cubicBezTo>
                      <a:pt x="5527" y="935"/>
                      <a:pt x="6621" y="1280"/>
                      <a:pt x="7834" y="1506"/>
                    </a:cubicBezTo>
                    <a:cubicBezTo>
                      <a:pt x="7901" y="1506"/>
                      <a:pt x="7901" y="1439"/>
                      <a:pt x="7867" y="1406"/>
                    </a:cubicBezTo>
                    <a:cubicBezTo>
                      <a:pt x="6982" y="570"/>
                      <a:pt x="5285" y="0"/>
                      <a:pt x="3683"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 name="Google Shape;1354;p39"/>
              <p:cNvSpPr/>
              <p:nvPr/>
            </p:nvSpPr>
            <p:spPr>
              <a:xfrm rot="1529996">
                <a:off x="6900432" y="4402554"/>
                <a:ext cx="50132" cy="18727"/>
              </a:xfrm>
              <a:custGeom>
                <a:avLst/>
                <a:gdLst/>
                <a:ahLst/>
                <a:cxnLst/>
                <a:rect l="l" t="t" r="r" b="b"/>
                <a:pathLst>
                  <a:path w="2503" h="935" extrusionOk="0">
                    <a:moveTo>
                      <a:pt x="494" y="1"/>
                    </a:moveTo>
                    <a:cubicBezTo>
                      <a:pt x="329" y="1"/>
                      <a:pt x="178" y="36"/>
                      <a:pt x="67" y="134"/>
                    </a:cubicBezTo>
                    <a:cubicBezTo>
                      <a:pt x="1" y="234"/>
                      <a:pt x="1" y="334"/>
                      <a:pt x="67" y="401"/>
                    </a:cubicBezTo>
                    <a:cubicBezTo>
                      <a:pt x="334" y="634"/>
                      <a:pt x="868" y="568"/>
                      <a:pt x="1201" y="634"/>
                    </a:cubicBezTo>
                    <a:cubicBezTo>
                      <a:pt x="1435" y="668"/>
                      <a:pt x="1635" y="768"/>
                      <a:pt x="1869" y="834"/>
                    </a:cubicBezTo>
                    <a:cubicBezTo>
                      <a:pt x="2069" y="868"/>
                      <a:pt x="2269" y="868"/>
                      <a:pt x="2469" y="935"/>
                    </a:cubicBezTo>
                    <a:cubicBezTo>
                      <a:pt x="2502" y="935"/>
                      <a:pt x="2502" y="901"/>
                      <a:pt x="2502" y="901"/>
                    </a:cubicBezTo>
                    <a:cubicBezTo>
                      <a:pt x="2135" y="501"/>
                      <a:pt x="1835" y="301"/>
                      <a:pt x="1335" y="167"/>
                    </a:cubicBezTo>
                    <a:cubicBezTo>
                      <a:pt x="1103" y="104"/>
                      <a:pt x="778" y="1"/>
                      <a:pt x="494" y="1"/>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 name="Google Shape;1525;p42">
            <a:extLst>
              <a:ext uri="{FF2B5EF4-FFF2-40B4-BE49-F238E27FC236}">
                <a16:creationId xmlns:a16="http://schemas.microsoft.com/office/drawing/2014/main" id="{003D47C5-5E3D-53AC-3F3E-45B1141C8194}"/>
              </a:ext>
            </a:extLst>
          </p:cNvPr>
          <p:cNvGrpSpPr/>
          <p:nvPr/>
        </p:nvGrpSpPr>
        <p:grpSpPr>
          <a:xfrm>
            <a:off x="1083588" y="3820057"/>
            <a:ext cx="1192995" cy="895416"/>
            <a:chOff x="939574" y="3499738"/>
            <a:chExt cx="1288610" cy="967180"/>
          </a:xfrm>
        </p:grpSpPr>
        <p:sp>
          <p:nvSpPr>
            <p:cNvPr id="3" name="Google Shape;1526;p42">
              <a:extLst>
                <a:ext uri="{FF2B5EF4-FFF2-40B4-BE49-F238E27FC236}">
                  <a16:creationId xmlns:a16="http://schemas.microsoft.com/office/drawing/2014/main" id="{78D23B7F-267E-FA92-CC02-91234B62AF31}"/>
                </a:ext>
              </a:extLst>
            </p:cNvPr>
            <p:cNvSpPr/>
            <p:nvPr/>
          </p:nvSpPr>
          <p:spPr>
            <a:xfrm>
              <a:off x="942721" y="3499738"/>
              <a:ext cx="1285464" cy="967157"/>
            </a:xfrm>
            <a:custGeom>
              <a:avLst/>
              <a:gdLst/>
              <a:ahLst/>
              <a:cxnLst/>
              <a:rect l="l" t="t" r="r" b="b"/>
              <a:pathLst>
                <a:path w="58610" h="44097" extrusionOk="0">
                  <a:moveTo>
                    <a:pt x="29237" y="1"/>
                  </a:moveTo>
                  <a:cubicBezTo>
                    <a:pt x="26559" y="1"/>
                    <a:pt x="23816" y="300"/>
                    <a:pt x="21049" y="1627"/>
                  </a:cubicBezTo>
                  <a:cubicBezTo>
                    <a:pt x="19381" y="2461"/>
                    <a:pt x="17680" y="3528"/>
                    <a:pt x="15979" y="4929"/>
                  </a:cubicBezTo>
                  <a:cubicBezTo>
                    <a:pt x="11509" y="8699"/>
                    <a:pt x="7172" y="13602"/>
                    <a:pt x="3203" y="24677"/>
                  </a:cubicBezTo>
                  <a:cubicBezTo>
                    <a:pt x="2102" y="27779"/>
                    <a:pt x="1035" y="31348"/>
                    <a:pt x="1" y="35485"/>
                  </a:cubicBezTo>
                  <a:cubicBezTo>
                    <a:pt x="1535" y="35985"/>
                    <a:pt x="3003" y="36485"/>
                    <a:pt x="4471" y="36952"/>
                  </a:cubicBezTo>
                  <a:cubicBezTo>
                    <a:pt x="5038" y="35018"/>
                    <a:pt x="5571" y="33083"/>
                    <a:pt x="6272" y="31181"/>
                  </a:cubicBezTo>
                  <a:cubicBezTo>
                    <a:pt x="6272" y="31165"/>
                    <a:pt x="6289" y="31156"/>
                    <a:pt x="6305" y="31156"/>
                  </a:cubicBezTo>
                  <a:cubicBezTo>
                    <a:pt x="6322" y="31156"/>
                    <a:pt x="6339" y="31165"/>
                    <a:pt x="6339" y="31181"/>
                  </a:cubicBezTo>
                  <a:cubicBezTo>
                    <a:pt x="6505" y="33150"/>
                    <a:pt x="6138" y="35051"/>
                    <a:pt x="5738" y="36952"/>
                  </a:cubicBezTo>
                  <a:cubicBezTo>
                    <a:pt x="5705" y="37086"/>
                    <a:pt x="5705" y="37219"/>
                    <a:pt x="5671" y="37353"/>
                  </a:cubicBezTo>
                  <a:cubicBezTo>
                    <a:pt x="13177" y="39721"/>
                    <a:pt x="19982" y="41556"/>
                    <a:pt x="26386" y="42723"/>
                  </a:cubicBezTo>
                  <a:cubicBezTo>
                    <a:pt x="26586" y="42189"/>
                    <a:pt x="26820" y="41656"/>
                    <a:pt x="26987" y="41222"/>
                  </a:cubicBezTo>
                  <a:cubicBezTo>
                    <a:pt x="27016" y="41163"/>
                    <a:pt x="27077" y="41137"/>
                    <a:pt x="27137" y="41137"/>
                  </a:cubicBezTo>
                  <a:cubicBezTo>
                    <a:pt x="27213" y="41137"/>
                    <a:pt x="27287" y="41180"/>
                    <a:pt x="27287" y="41255"/>
                  </a:cubicBezTo>
                  <a:cubicBezTo>
                    <a:pt x="27320" y="41822"/>
                    <a:pt x="27287" y="42323"/>
                    <a:pt x="27187" y="42856"/>
                  </a:cubicBezTo>
                  <a:cubicBezTo>
                    <a:pt x="27754" y="42957"/>
                    <a:pt x="28321" y="43057"/>
                    <a:pt x="28888" y="43157"/>
                  </a:cubicBezTo>
                  <a:cubicBezTo>
                    <a:pt x="29088" y="42156"/>
                    <a:pt x="29355" y="41222"/>
                    <a:pt x="29622" y="40255"/>
                  </a:cubicBezTo>
                  <a:cubicBezTo>
                    <a:pt x="29637" y="40225"/>
                    <a:pt x="29672" y="40208"/>
                    <a:pt x="29709" y="40208"/>
                  </a:cubicBezTo>
                  <a:cubicBezTo>
                    <a:pt x="29755" y="40208"/>
                    <a:pt x="29804" y="40233"/>
                    <a:pt x="29822" y="40288"/>
                  </a:cubicBezTo>
                  <a:cubicBezTo>
                    <a:pt x="29855" y="41289"/>
                    <a:pt x="29822" y="42289"/>
                    <a:pt x="29755" y="43290"/>
                  </a:cubicBezTo>
                  <a:cubicBezTo>
                    <a:pt x="33410" y="43814"/>
                    <a:pt x="36929" y="44096"/>
                    <a:pt x="40369" y="44096"/>
                  </a:cubicBezTo>
                  <a:cubicBezTo>
                    <a:pt x="44370" y="44096"/>
                    <a:pt x="48264" y="43715"/>
                    <a:pt x="52138" y="42890"/>
                  </a:cubicBezTo>
                  <a:cubicBezTo>
                    <a:pt x="52238" y="41689"/>
                    <a:pt x="52438" y="40521"/>
                    <a:pt x="52772" y="39321"/>
                  </a:cubicBezTo>
                  <a:cubicBezTo>
                    <a:pt x="52786" y="39279"/>
                    <a:pt x="52817" y="39260"/>
                    <a:pt x="52849" y="39260"/>
                  </a:cubicBezTo>
                  <a:cubicBezTo>
                    <a:pt x="52893" y="39260"/>
                    <a:pt x="52938" y="39296"/>
                    <a:pt x="52938" y="39354"/>
                  </a:cubicBezTo>
                  <a:cubicBezTo>
                    <a:pt x="52938" y="40388"/>
                    <a:pt x="53039" y="41522"/>
                    <a:pt x="53105" y="42690"/>
                  </a:cubicBezTo>
                  <a:cubicBezTo>
                    <a:pt x="53639" y="42556"/>
                    <a:pt x="54206" y="42423"/>
                    <a:pt x="54740" y="42289"/>
                  </a:cubicBezTo>
                  <a:cubicBezTo>
                    <a:pt x="54673" y="39988"/>
                    <a:pt x="54440" y="37719"/>
                    <a:pt x="54339" y="35418"/>
                  </a:cubicBezTo>
                  <a:cubicBezTo>
                    <a:pt x="54339" y="35399"/>
                    <a:pt x="54362" y="35379"/>
                    <a:pt x="54381" y="35379"/>
                  </a:cubicBezTo>
                  <a:cubicBezTo>
                    <a:pt x="54394" y="35379"/>
                    <a:pt x="54406" y="35390"/>
                    <a:pt x="54406" y="35418"/>
                  </a:cubicBezTo>
                  <a:cubicBezTo>
                    <a:pt x="54773" y="37619"/>
                    <a:pt x="55207" y="39854"/>
                    <a:pt x="55574" y="42056"/>
                  </a:cubicBezTo>
                  <a:cubicBezTo>
                    <a:pt x="56374" y="41856"/>
                    <a:pt x="57141" y="41622"/>
                    <a:pt x="57942" y="41355"/>
                  </a:cubicBezTo>
                  <a:cubicBezTo>
                    <a:pt x="58609" y="41122"/>
                    <a:pt x="57809" y="32049"/>
                    <a:pt x="57709" y="31482"/>
                  </a:cubicBezTo>
                  <a:cubicBezTo>
                    <a:pt x="57642" y="31181"/>
                    <a:pt x="57575" y="30915"/>
                    <a:pt x="57542" y="30614"/>
                  </a:cubicBezTo>
                  <a:cubicBezTo>
                    <a:pt x="56941" y="27546"/>
                    <a:pt x="56408" y="23476"/>
                    <a:pt x="55707" y="21008"/>
                  </a:cubicBezTo>
                  <a:cubicBezTo>
                    <a:pt x="54106" y="15570"/>
                    <a:pt x="51638" y="11601"/>
                    <a:pt x="48936" y="8599"/>
                  </a:cubicBezTo>
                  <a:cubicBezTo>
                    <a:pt x="47401" y="6530"/>
                    <a:pt x="45333" y="4929"/>
                    <a:pt x="43265" y="3695"/>
                  </a:cubicBezTo>
                  <a:cubicBezTo>
                    <a:pt x="43098" y="3562"/>
                    <a:pt x="42931" y="3462"/>
                    <a:pt x="42765" y="3362"/>
                  </a:cubicBezTo>
                  <a:cubicBezTo>
                    <a:pt x="38862" y="726"/>
                    <a:pt x="34759" y="126"/>
                    <a:pt x="30689" y="26"/>
                  </a:cubicBezTo>
                  <a:cubicBezTo>
                    <a:pt x="30208" y="10"/>
                    <a:pt x="29724" y="1"/>
                    <a:pt x="29237" y="1"/>
                  </a:cubicBezTo>
                  <a:close/>
                </a:path>
              </a:pathLst>
            </a:custGeom>
            <a:solidFill>
              <a:schemeClr val="lt2"/>
            </a:solidFill>
            <a:ln w="228600" cap="flat" cmpd="sng">
              <a:solidFill>
                <a:schemeClr val="lt2"/>
              </a:solidFill>
              <a:prstDash val="solid"/>
              <a:round/>
              <a:headEnd type="none" w="sm" len="sm"/>
              <a:tailEnd type="none" w="sm" len="sm"/>
            </a:ln>
            <a:effectLst>
              <a:outerShdw dist="38100" dir="2400000" algn="bl" rotWithShape="0">
                <a:schemeClr val="dk1">
                  <a:alpha val="21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 name="Google Shape;1527;p42">
              <a:extLst>
                <a:ext uri="{FF2B5EF4-FFF2-40B4-BE49-F238E27FC236}">
                  <a16:creationId xmlns:a16="http://schemas.microsoft.com/office/drawing/2014/main" id="{64261389-D0DA-8B11-F4C3-C40CC011DEDE}"/>
                </a:ext>
              </a:extLst>
            </p:cNvPr>
            <p:cNvGrpSpPr/>
            <p:nvPr/>
          </p:nvGrpSpPr>
          <p:grpSpPr>
            <a:xfrm>
              <a:off x="939574" y="3499760"/>
              <a:ext cx="1285464" cy="967157"/>
              <a:chOff x="787850" y="3378725"/>
              <a:chExt cx="1465250" cy="1102425"/>
            </a:xfrm>
          </p:grpSpPr>
          <p:sp>
            <p:nvSpPr>
              <p:cNvPr id="5" name="Google Shape;1528;p42">
                <a:extLst>
                  <a:ext uri="{FF2B5EF4-FFF2-40B4-BE49-F238E27FC236}">
                    <a16:creationId xmlns:a16="http://schemas.microsoft.com/office/drawing/2014/main" id="{DCF19F59-78FB-10A6-95D2-22973B694F8C}"/>
                  </a:ext>
                </a:extLst>
              </p:cNvPr>
              <p:cNvSpPr/>
              <p:nvPr/>
            </p:nvSpPr>
            <p:spPr>
              <a:xfrm>
                <a:off x="787850" y="3378725"/>
                <a:ext cx="1465250" cy="1102425"/>
              </a:xfrm>
              <a:custGeom>
                <a:avLst/>
                <a:gdLst/>
                <a:ahLst/>
                <a:cxnLst/>
                <a:rect l="l" t="t" r="r" b="b"/>
                <a:pathLst>
                  <a:path w="58610" h="44097" extrusionOk="0">
                    <a:moveTo>
                      <a:pt x="29237" y="1"/>
                    </a:moveTo>
                    <a:cubicBezTo>
                      <a:pt x="26559" y="1"/>
                      <a:pt x="23816" y="300"/>
                      <a:pt x="21049" y="1627"/>
                    </a:cubicBezTo>
                    <a:cubicBezTo>
                      <a:pt x="19381" y="2461"/>
                      <a:pt x="17680" y="3528"/>
                      <a:pt x="15979" y="4929"/>
                    </a:cubicBezTo>
                    <a:cubicBezTo>
                      <a:pt x="11509" y="8699"/>
                      <a:pt x="7172" y="13602"/>
                      <a:pt x="3203" y="24677"/>
                    </a:cubicBezTo>
                    <a:cubicBezTo>
                      <a:pt x="2102" y="27779"/>
                      <a:pt x="1035" y="31348"/>
                      <a:pt x="1" y="35485"/>
                    </a:cubicBezTo>
                    <a:cubicBezTo>
                      <a:pt x="1535" y="35985"/>
                      <a:pt x="3003" y="36485"/>
                      <a:pt x="4471" y="36952"/>
                    </a:cubicBezTo>
                    <a:cubicBezTo>
                      <a:pt x="5038" y="35018"/>
                      <a:pt x="5571" y="33083"/>
                      <a:pt x="6272" y="31181"/>
                    </a:cubicBezTo>
                    <a:cubicBezTo>
                      <a:pt x="6272" y="31165"/>
                      <a:pt x="6289" y="31156"/>
                      <a:pt x="6305" y="31156"/>
                    </a:cubicBezTo>
                    <a:cubicBezTo>
                      <a:pt x="6322" y="31156"/>
                      <a:pt x="6339" y="31165"/>
                      <a:pt x="6339" y="31181"/>
                    </a:cubicBezTo>
                    <a:cubicBezTo>
                      <a:pt x="6505" y="33150"/>
                      <a:pt x="6138" y="35084"/>
                      <a:pt x="5738" y="36952"/>
                    </a:cubicBezTo>
                    <a:cubicBezTo>
                      <a:pt x="5705" y="37086"/>
                      <a:pt x="5705" y="37219"/>
                      <a:pt x="5671" y="37353"/>
                    </a:cubicBezTo>
                    <a:cubicBezTo>
                      <a:pt x="13177" y="39721"/>
                      <a:pt x="19982" y="41556"/>
                      <a:pt x="26386" y="42723"/>
                    </a:cubicBezTo>
                    <a:cubicBezTo>
                      <a:pt x="26586" y="42189"/>
                      <a:pt x="26820" y="41656"/>
                      <a:pt x="26987" y="41222"/>
                    </a:cubicBezTo>
                    <a:cubicBezTo>
                      <a:pt x="27001" y="41163"/>
                      <a:pt x="27061" y="41137"/>
                      <a:pt x="27123" y="41137"/>
                    </a:cubicBezTo>
                    <a:cubicBezTo>
                      <a:pt x="27203" y="41137"/>
                      <a:pt x="27287" y="41180"/>
                      <a:pt x="27287" y="41255"/>
                    </a:cubicBezTo>
                    <a:cubicBezTo>
                      <a:pt x="27320" y="41822"/>
                      <a:pt x="27287" y="42323"/>
                      <a:pt x="27187" y="42856"/>
                    </a:cubicBezTo>
                    <a:cubicBezTo>
                      <a:pt x="27754" y="42957"/>
                      <a:pt x="28321" y="43057"/>
                      <a:pt x="28888" y="43157"/>
                    </a:cubicBezTo>
                    <a:cubicBezTo>
                      <a:pt x="29088" y="42189"/>
                      <a:pt x="29355" y="41222"/>
                      <a:pt x="29622" y="40255"/>
                    </a:cubicBezTo>
                    <a:cubicBezTo>
                      <a:pt x="29637" y="40225"/>
                      <a:pt x="29679" y="40208"/>
                      <a:pt x="29720" y="40208"/>
                    </a:cubicBezTo>
                    <a:cubicBezTo>
                      <a:pt x="29771" y="40208"/>
                      <a:pt x="29822" y="40233"/>
                      <a:pt x="29822" y="40288"/>
                    </a:cubicBezTo>
                    <a:cubicBezTo>
                      <a:pt x="29855" y="41289"/>
                      <a:pt x="29822" y="42289"/>
                      <a:pt x="29755" y="43290"/>
                    </a:cubicBezTo>
                    <a:cubicBezTo>
                      <a:pt x="33395" y="43814"/>
                      <a:pt x="36913" y="44096"/>
                      <a:pt x="40356" y="44096"/>
                    </a:cubicBezTo>
                    <a:cubicBezTo>
                      <a:pt x="44360" y="44096"/>
                      <a:pt x="48264" y="43715"/>
                      <a:pt x="52138" y="42890"/>
                    </a:cubicBezTo>
                    <a:cubicBezTo>
                      <a:pt x="52238" y="41689"/>
                      <a:pt x="52438" y="40521"/>
                      <a:pt x="52772" y="39321"/>
                    </a:cubicBezTo>
                    <a:cubicBezTo>
                      <a:pt x="52786" y="39279"/>
                      <a:pt x="52817" y="39260"/>
                      <a:pt x="52849" y="39260"/>
                    </a:cubicBezTo>
                    <a:cubicBezTo>
                      <a:pt x="52893" y="39260"/>
                      <a:pt x="52938" y="39296"/>
                      <a:pt x="52938" y="39354"/>
                    </a:cubicBezTo>
                    <a:cubicBezTo>
                      <a:pt x="52938" y="40388"/>
                      <a:pt x="53039" y="41522"/>
                      <a:pt x="53105" y="42690"/>
                    </a:cubicBezTo>
                    <a:cubicBezTo>
                      <a:pt x="53639" y="42556"/>
                      <a:pt x="54206" y="42423"/>
                      <a:pt x="54740" y="42289"/>
                    </a:cubicBezTo>
                    <a:cubicBezTo>
                      <a:pt x="54673" y="39988"/>
                      <a:pt x="54440" y="37719"/>
                      <a:pt x="54339" y="35418"/>
                    </a:cubicBezTo>
                    <a:cubicBezTo>
                      <a:pt x="54339" y="35401"/>
                      <a:pt x="54356" y="35393"/>
                      <a:pt x="54373" y="35393"/>
                    </a:cubicBezTo>
                    <a:cubicBezTo>
                      <a:pt x="54390" y="35393"/>
                      <a:pt x="54406" y="35401"/>
                      <a:pt x="54406" y="35418"/>
                    </a:cubicBezTo>
                    <a:cubicBezTo>
                      <a:pt x="54773" y="37619"/>
                      <a:pt x="55207" y="39854"/>
                      <a:pt x="55574" y="42056"/>
                    </a:cubicBezTo>
                    <a:cubicBezTo>
                      <a:pt x="56374" y="41856"/>
                      <a:pt x="57141" y="41622"/>
                      <a:pt x="57942" y="41355"/>
                    </a:cubicBezTo>
                    <a:cubicBezTo>
                      <a:pt x="58609" y="41122"/>
                      <a:pt x="57809" y="32049"/>
                      <a:pt x="57709" y="31482"/>
                    </a:cubicBezTo>
                    <a:cubicBezTo>
                      <a:pt x="57642" y="31181"/>
                      <a:pt x="57575" y="30915"/>
                      <a:pt x="57542" y="30614"/>
                    </a:cubicBezTo>
                    <a:cubicBezTo>
                      <a:pt x="56941" y="27546"/>
                      <a:pt x="56408" y="23476"/>
                      <a:pt x="55707" y="20974"/>
                    </a:cubicBezTo>
                    <a:cubicBezTo>
                      <a:pt x="52905" y="11467"/>
                      <a:pt x="47401" y="6464"/>
                      <a:pt x="42765" y="3362"/>
                    </a:cubicBezTo>
                    <a:cubicBezTo>
                      <a:pt x="38862" y="726"/>
                      <a:pt x="34759" y="126"/>
                      <a:pt x="30689" y="26"/>
                    </a:cubicBezTo>
                    <a:cubicBezTo>
                      <a:pt x="30208" y="10"/>
                      <a:pt x="29724" y="1"/>
                      <a:pt x="2923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 name="Google Shape;1529;p42">
                <a:extLst>
                  <a:ext uri="{FF2B5EF4-FFF2-40B4-BE49-F238E27FC236}">
                    <a16:creationId xmlns:a16="http://schemas.microsoft.com/office/drawing/2014/main" id="{F61080C3-42BB-3ACB-F20D-2E3E7EFB5C4D}"/>
                  </a:ext>
                </a:extLst>
              </p:cNvPr>
              <p:cNvSpPr/>
              <p:nvPr/>
            </p:nvSpPr>
            <p:spPr>
              <a:xfrm>
                <a:off x="787850" y="3995625"/>
                <a:ext cx="1465250" cy="485525"/>
              </a:xfrm>
              <a:custGeom>
                <a:avLst/>
                <a:gdLst/>
                <a:ahLst/>
                <a:cxnLst/>
                <a:rect l="l" t="t" r="r" b="b"/>
                <a:pathLst>
                  <a:path w="58610" h="19421" extrusionOk="0">
                    <a:moveTo>
                      <a:pt x="3203" y="1"/>
                    </a:moveTo>
                    <a:cubicBezTo>
                      <a:pt x="2102" y="3103"/>
                      <a:pt x="1035" y="6672"/>
                      <a:pt x="1" y="10809"/>
                    </a:cubicBezTo>
                    <a:cubicBezTo>
                      <a:pt x="1535" y="11309"/>
                      <a:pt x="3003" y="11809"/>
                      <a:pt x="4471" y="12276"/>
                    </a:cubicBezTo>
                    <a:cubicBezTo>
                      <a:pt x="5038" y="10342"/>
                      <a:pt x="5571" y="8407"/>
                      <a:pt x="6272" y="6505"/>
                    </a:cubicBezTo>
                    <a:cubicBezTo>
                      <a:pt x="6272" y="6489"/>
                      <a:pt x="6289" y="6480"/>
                      <a:pt x="6305" y="6480"/>
                    </a:cubicBezTo>
                    <a:cubicBezTo>
                      <a:pt x="6322" y="6480"/>
                      <a:pt x="6339" y="6489"/>
                      <a:pt x="6339" y="6505"/>
                    </a:cubicBezTo>
                    <a:cubicBezTo>
                      <a:pt x="6505" y="8474"/>
                      <a:pt x="6138" y="10408"/>
                      <a:pt x="5738" y="12276"/>
                    </a:cubicBezTo>
                    <a:cubicBezTo>
                      <a:pt x="5705" y="12410"/>
                      <a:pt x="5705" y="12543"/>
                      <a:pt x="5671" y="12677"/>
                    </a:cubicBezTo>
                    <a:cubicBezTo>
                      <a:pt x="13177" y="15045"/>
                      <a:pt x="19982" y="16880"/>
                      <a:pt x="26386" y="18047"/>
                    </a:cubicBezTo>
                    <a:cubicBezTo>
                      <a:pt x="26586" y="17513"/>
                      <a:pt x="26820" y="16980"/>
                      <a:pt x="26987" y="16546"/>
                    </a:cubicBezTo>
                    <a:cubicBezTo>
                      <a:pt x="27001" y="16487"/>
                      <a:pt x="27061" y="16461"/>
                      <a:pt x="27123" y="16461"/>
                    </a:cubicBezTo>
                    <a:cubicBezTo>
                      <a:pt x="27203" y="16461"/>
                      <a:pt x="27287" y="16504"/>
                      <a:pt x="27287" y="16579"/>
                    </a:cubicBezTo>
                    <a:cubicBezTo>
                      <a:pt x="27320" y="17146"/>
                      <a:pt x="27287" y="17647"/>
                      <a:pt x="27187" y="18180"/>
                    </a:cubicBezTo>
                    <a:cubicBezTo>
                      <a:pt x="27754" y="18281"/>
                      <a:pt x="28321" y="18381"/>
                      <a:pt x="28888" y="18481"/>
                    </a:cubicBezTo>
                    <a:cubicBezTo>
                      <a:pt x="29088" y="17513"/>
                      <a:pt x="29355" y="16546"/>
                      <a:pt x="29622" y="15579"/>
                    </a:cubicBezTo>
                    <a:cubicBezTo>
                      <a:pt x="29637" y="15549"/>
                      <a:pt x="29679" y="15532"/>
                      <a:pt x="29720" y="15532"/>
                    </a:cubicBezTo>
                    <a:cubicBezTo>
                      <a:pt x="29771" y="15532"/>
                      <a:pt x="29822" y="15557"/>
                      <a:pt x="29822" y="15612"/>
                    </a:cubicBezTo>
                    <a:cubicBezTo>
                      <a:pt x="29855" y="16613"/>
                      <a:pt x="29822" y="17613"/>
                      <a:pt x="29755" y="18614"/>
                    </a:cubicBezTo>
                    <a:cubicBezTo>
                      <a:pt x="33395" y="19138"/>
                      <a:pt x="36913" y="19420"/>
                      <a:pt x="40356" y="19420"/>
                    </a:cubicBezTo>
                    <a:cubicBezTo>
                      <a:pt x="44360" y="19420"/>
                      <a:pt x="48264" y="19039"/>
                      <a:pt x="52138" y="18214"/>
                    </a:cubicBezTo>
                    <a:cubicBezTo>
                      <a:pt x="52238" y="17013"/>
                      <a:pt x="52438" y="15845"/>
                      <a:pt x="52772" y="14645"/>
                    </a:cubicBezTo>
                    <a:cubicBezTo>
                      <a:pt x="52786" y="14603"/>
                      <a:pt x="52817" y="14584"/>
                      <a:pt x="52849" y="14584"/>
                    </a:cubicBezTo>
                    <a:cubicBezTo>
                      <a:pt x="52893" y="14584"/>
                      <a:pt x="52938" y="14620"/>
                      <a:pt x="52938" y="14678"/>
                    </a:cubicBezTo>
                    <a:cubicBezTo>
                      <a:pt x="52938" y="15712"/>
                      <a:pt x="53039" y="16846"/>
                      <a:pt x="53105" y="18014"/>
                    </a:cubicBezTo>
                    <a:cubicBezTo>
                      <a:pt x="53639" y="17880"/>
                      <a:pt x="54206" y="17747"/>
                      <a:pt x="54740" y="17613"/>
                    </a:cubicBezTo>
                    <a:cubicBezTo>
                      <a:pt x="54673" y="15312"/>
                      <a:pt x="54440" y="13043"/>
                      <a:pt x="54339" y="10742"/>
                    </a:cubicBezTo>
                    <a:cubicBezTo>
                      <a:pt x="54339" y="10725"/>
                      <a:pt x="54356" y="10717"/>
                      <a:pt x="54373" y="10717"/>
                    </a:cubicBezTo>
                    <a:cubicBezTo>
                      <a:pt x="54390" y="10717"/>
                      <a:pt x="54406" y="10725"/>
                      <a:pt x="54406" y="10742"/>
                    </a:cubicBezTo>
                    <a:cubicBezTo>
                      <a:pt x="54773" y="12943"/>
                      <a:pt x="55207" y="15178"/>
                      <a:pt x="55574" y="17380"/>
                    </a:cubicBezTo>
                    <a:cubicBezTo>
                      <a:pt x="56374" y="17180"/>
                      <a:pt x="57141" y="16946"/>
                      <a:pt x="57942" y="16679"/>
                    </a:cubicBezTo>
                    <a:cubicBezTo>
                      <a:pt x="58609" y="16446"/>
                      <a:pt x="57809" y="7373"/>
                      <a:pt x="57709" y="6772"/>
                    </a:cubicBezTo>
                    <a:cubicBezTo>
                      <a:pt x="57642" y="6505"/>
                      <a:pt x="57575" y="6239"/>
                      <a:pt x="57542" y="5938"/>
                    </a:cubicBezTo>
                    <a:cubicBezTo>
                      <a:pt x="51178" y="7340"/>
                      <a:pt x="44659" y="8049"/>
                      <a:pt x="38143" y="8049"/>
                    </a:cubicBezTo>
                    <a:cubicBezTo>
                      <a:pt x="31475" y="8049"/>
                      <a:pt x="24809" y="7306"/>
                      <a:pt x="18314" y="5805"/>
                    </a:cubicBezTo>
                    <a:cubicBezTo>
                      <a:pt x="13043" y="4604"/>
                      <a:pt x="7773" y="2836"/>
                      <a:pt x="3203"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 name="Google Shape;1530;p42">
                <a:extLst>
                  <a:ext uri="{FF2B5EF4-FFF2-40B4-BE49-F238E27FC236}">
                    <a16:creationId xmlns:a16="http://schemas.microsoft.com/office/drawing/2014/main" id="{1CB15B91-B8D8-F571-98BA-0CF65E3DEAF1}"/>
                  </a:ext>
                </a:extLst>
              </p:cNvPr>
              <p:cNvSpPr/>
              <p:nvPr/>
            </p:nvSpPr>
            <p:spPr>
              <a:xfrm>
                <a:off x="950475" y="3863150"/>
                <a:ext cx="236025" cy="342250"/>
              </a:xfrm>
              <a:custGeom>
                <a:avLst/>
                <a:gdLst/>
                <a:ahLst/>
                <a:cxnLst/>
                <a:rect l="l" t="t" r="r" b="b"/>
                <a:pathLst>
                  <a:path w="9441" h="13690" extrusionOk="0">
                    <a:moveTo>
                      <a:pt x="5102" y="0"/>
                    </a:moveTo>
                    <a:cubicBezTo>
                      <a:pt x="4167" y="0"/>
                      <a:pt x="3180" y="325"/>
                      <a:pt x="2402" y="930"/>
                    </a:cubicBezTo>
                    <a:cubicBezTo>
                      <a:pt x="1168" y="1864"/>
                      <a:pt x="567" y="3298"/>
                      <a:pt x="367" y="4666"/>
                    </a:cubicBezTo>
                    <a:cubicBezTo>
                      <a:pt x="0" y="6901"/>
                      <a:pt x="567" y="9103"/>
                      <a:pt x="1868" y="10737"/>
                    </a:cubicBezTo>
                    <a:cubicBezTo>
                      <a:pt x="3203" y="12372"/>
                      <a:pt x="5271" y="13439"/>
                      <a:pt x="7572" y="13672"/>
                    </a:cubicBezTo>
                    <a:cubicBezTo>
                      <a:pt x="7686" y="13683"/>
                      <a:pt x="7799" y="13690"/>
                      <a:pt x="7911" y="13690"/>
                    </a:cubicBezTo>
                    <a:cubicBezTo>
                      <a:pt x="8160" y="13690"/>
                      <a:pt x="8399" y="13654"/>
                      <a:pt x="8606" y="13539"/>
                    </a:cubicBezTo>
                    <a:cubicBezTo>
                      <a:pt x="9207" y="13239"/>
                      <a:pt x="9340" y="12472"/>
                      <a:pt x="9374" y="11871"/>
                    </a:cubicBezTo>
                    <a:cubicBezTo>
                      <a:pt x="9440" y="9436"/>
                      <a:pt x="9340" y="6968"/>
                      <a:pt x="8940" y="4633"/>
                    </a:cubicBezTo>
                    <a:cubicBezTo>
                      <a:pt x="8707" y="3065"/>
                      <a:pt x="8073" y="997"/>
                      <a:pt x="6538" y="296"/>
                    </a:cubicBezTo>
                    <a:cubicBezTo>
                      <a:pt x="6103" y="96"/>
                      <a:pt x="5610" y="0"/>
                      <a:pt x="5102" y="0"/>
                    </a:cubicBezTo>
                    <a:close/>
                  </a:path>
                </a:pathLst>
              </a:custGeom>
              <a:solidFill>
                <a:srgbClr val="EDB59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 name="Google Shape;1531;p42">
                <a:extLst>
                  <a:ext uri="{FF2B5EF4-FFF2-40B4-BE49-F238E27FC236}">
                    <a16:creationId xmlns:a16="http://schemas.microsoft.com/office/drawing/2014/main" id="{E47E7CE3-72B8-96FC-DC43-65E9E88098FD}"/>
                  </a:ext>
                </a:extLst>
              </p:cNvPr>
              <p:cNvSpPr/>
              <p:nvPr/>
            </p:nvSpPr>
            <p:spPr>
              <a:xfrm>
                <a:off x="1900325" y="3987000"/>
                <a:ext cx="271050" cy="321725"/>
              </a:xfrm>
              <a:custGeom>
                <a:avLst/>
                <a:gdLst/>
                <a:ahLst/>
                <a:cxnLst/>
                <a:rect l="l" t="t" r="r" b="b"/>
                <a:pathLst>
                  <a:path w="10842" h="12869" extrusionOk="0">
                    <a:moveTo>
                      <a:pt x="6331" y="1"/>
                    </a:moveTo>
                    <a:cubicBezTo>
                      <a:pt x="6153" y="1"/>
                      <a:pt x="5976" y="15"/>
                      <a:pt x="5804" y="46"/>
                    </a:cubicBezTo>
                    <a:cubicBezTo>
                      <a:pt x="4136" y="346"/>
                      <a:pt x="3036" y="2214"/>
                      <a:pt x="2402" y="3648"/>
                    </a:cubicBezTo>
                    <a:cubicBezTo>
                      <a:pt x="1434" y="5816"/>
                      <a:pt x="734" y="8185"/>
                      <a:pt x="200" y="10553"/>
                    </a:cubicBezTo>
                    <a:cubicBezTo>
                      <a:pt x="67" y="11154"/>
                      <a:pt x="0" y="11921"/>
                      <a:pt x="500" y="12388"/>
                    </a:cubicBezTo>
                    <a:cubicBezTo>
                      <a:pt x="767" y="12621"/>
                      <a:pt x="1134" y="12688"/>
                      <a:pt x="1468" y="12755"/>
                    </a:cubicBezTo>
                    <a:cubicBezTo>
                      <a:pt x="1948" y="12831"/>
                      <a:pt x="2426" y="12869"/>
                      <a:pt x="2898" y="12869"/>
                    </a:cubicBezTo>
                    <a:cubicBezTo>
                      <a:pt x="4689" y="12869"/>
                      <a:pt x="6386" y="12331"/>
                      <a:pt x="7706" y="11354"/>
                    </a:cubicBezTo>
                    <a:cubicBezTo>
                      <a:pt x="9407" y="10086"/>
                      <a:pt x="10508" y="8085"/>
                      <a:pt x="10708" y="5850"/>
                    </a:cubicBezTo>
                    <a:cubicBezTo>
                      <a:pt x="10841" y="4482"/>
                      <a:pt x="10608" y="2914"/>
                      <a:pt x="9674" y="1713"/>
                    </a:cubicBezTo>
                    <a:cubicBezTo>
                      <a:pt x="8860" y="667"/>
                      <a:pt x="7540" y="1"/>
                      <a:pt x="6331" y="1"/>
                    </a:cubicBezTo>
                    <a:close/>
                  </a:path>
                </a:pathLst>
              </a:custGeom>
              <a:solidFill>
                <a:srgbClr val="EDB59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 name="Google Shape;1532;p42">
                <a:extLst>
                  <a:ext uri="{FF2B5EF4-FFF2-40B4-BE49-F238E27FC236}">
                    <a16:creationId xmlns:a16="http://schemas.microsoft.com/office/drawing/2014/main" id="{CA8BA951-2E95-71FE-B07B-1B066D11CC1E}"/>
                  </a:ext>
                </a:extLst>
              </p:cNvPr>
              <p:cNvSpPr/>
              <p:nvPr/>
            </p:nvSpPr>
            <p:spPr>
              <a:xfrm>
                <a:off x="1965850" y="4094375"/>
                <a:ext cx="173000" cy="147500"/>
              </a:xfrm>
              <a:custGeom>
                <a:avLst/>
                <a:gdLst/>
                <a:ahLst/>
                <a:cxnLst/>
                <a:rect l="l" t="t" r="r" b="b"/>
                <a:pathLst>
                  <a:path w="6920" h="5900" extrusionOk="0">
                    <a:moveTo>
                      <a:pt x="5411" y="1"/>
                    </a:moveTo>
                    <a:cubicBezTo>
                      <a:pt x="4787" y="1"/>
                      <a:pt x="4115" y="352"/>
                      <a:pt x="3517" y="721"/>
                    </a:cubicBezTo>
                    <a:cubicBezTo>
                      <a:pt x="2750" y="1188"/>
                      <a:pt x="2082" y="1822"/>
                      <a:pt x="1549" y="2589"/>
                    </a:cubicBezTo>
                    <a:cubicBezTo>
                      <a:pt x="1282" y="2889"/>
                      <a:pt x="1082" y="3223"/>
                      <a:pt x="882" y="3590"/>
                    </a:cubicBezTo>
                    <a:cubicBezTo>
                      <a:pt x="581" y="4123"/>
                      <a:pt x="315" y="4690"/>
                      <a:pt x="114" y="5291"/>
                    </a:cubicBezTo>
                    <a:cubicBezTo>
                      <a:pt x="0" y="5611"/>
                      <a:pt x="246" y="5899"/>
                      <a:pt x="466" y="5899"/>
                    </a:cubicBezTo>
                    <a:cubicBezTo>
                      <a:pt x="567" y="5899"/>
                      <a:pt x="662" y="5838"/>
                      <a:pt x="715" y="5691"/>
                    </a:cubicBezTo>
                    <a:cubicBezTo>
                      <a:pt x="1015" y="4790"/>
                      <a:pt x="1449" y="3956"/>
                      <a:pt x="1949" y="3256"/>
                    </a:cubicBezTo>
                    <a:cubicBezTo>
                      <a:pt x="2408" y="3138"/>
                      <a:pt x="2917" y="3054"/>
                      <a:pt x="3405" y="3054"/>
                    </a:cubicBezTo>
                    <a:cubicBezTo>
                      <a:pt x="4301" y="3054"/>
                      <a:pt x="5128" y="3338"/>
                      <a:pt x="5452" y="4223"/>
                    </a:cubicBezTo>
                    <a:cubicBezTo>
                      <a:pt x="5452" y="4223"/>
                      <a:pt x="5485" y="4223"/>
                      <a:pt x="5485" y="4190"/>
                    </a:cubicBezTo>
                    <a:cubicBezTo>
                      <a:pt x="5485" y="2642"/>
                      <a:pt x="4416" y="2329"/>
                      <a:pt x="3301" y="2329"/>
                    </a:cubicBezTo>
                    <a:cubicBezTo>
                      <a:pt x="3097" y="2329"/>
                      <a:pt x="2891" y="2339"/>
                      <a:pt x="2690" y="2355"/>
                    </a:cubicBezTo>
                    <a:lnTo>
                      <a:pt x="2690" y="2355"/>
                    </a:lnTo>
                    <a:cubicBezTo>
                      <a:pt x="2716" y="2351"/>
                      <a:pt x="2719" y="2322"/>
                      <a:pt x="2750" y="2322"/>
                    </a:cubicBezTo>
                    <a:cubicBezTo>
                      <a:pt x="3458" y="1638"/>
                      <a:pt x="4648" y="669"/>
                      <a:pt x="5745" y="669"/>
                    </a:cubicBezTo>
                    <a:cubicBezTo>
                      <a:pt x="6147" y="669"/>
                      <a:pt x="6537" y="799"/>
                      <a:pt x="6886" y="1121"/>
                    </a:cubicBezTo>
                    <a:cubicBezTo>
                      <a:pt x="6886" y="1121"/>
                      <a:pt x="6919" y="1121"/>
                      <a:pt x="6886" y="1088"/>
                    </a:cubicBezTo>
                    <a:cubicBezTo>
                      <a:pt x="6492" y="283"/>
                      <a:pt x="5970" y="1"/>
                      <a:pt x="5411"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 name="Google Shape;1533;p42">
                <a:extLst>
                  <a:ext uri="{FF2B5EF4-FFF2-40B4-BE49-F238E27FC236}">
                    <a16:creationId xmlns:a16="http://schemas.microsoft.com/office/drawing/2014/main" id="{9B4A8C50-9D93-B2D7-2120-88382E8490FD}"/>
                  </a:ext>
                </a:extLst>
              </p:cNvPr>
              <p:cNvSpPr/>
              <p:nvPr/>
            </p:nvSpPr>
            <p:spPr>
              <a:xfrm>
                <a:off x="983825" y="3974150"/>
                <a:ext cx="135625" cy="177375"/>
              </a:xfrm>
              <a:custGeom>
                <a:avLst/>
                <a:gdLst/>
                <a:ahLst/>
                <a:cxnLst/>
                <a:rect l="l" t="t" r="r" b="b"/>
                <a:pathLst>
                  <a:path w="5425" h="7095" extrusionOk="0">
                    <a:moveTo>
                      <a:pt x="1350" y="0"/>
                    </a:moveTo>
                    <a:cubicBezTo>
                      <a:pt x="928" y="0"/>
                      <a:pt x="485" y="194"/>
                      <a:pt x="34" y="693"/>
                    </a:cubicBezTo>
                    <a:cubicBezTo>
                      <a:pt x="1" y="693"/>
                      <a:pt x="34" y="726"/>
                      <a:pt x="67" y="726"/>
                    </a:cubicBezTo>
                    <a:cubicBezTo>
                      <a:pt x="318" y="595"/>
                      <a:pt x="567" y="538"/>
                      <a:pt x="810" y="538"/>
                    </a:cubicBezTo>
                    <a:cubicBezTo>
                      <a:pt x="2051" y="538"/>
                      <a:pt x="3145" y="2046"/>
                      <a:pt x="3703" y="2995"/>
                    </a:cubicBezTo>
                    <a:lnTo>
                      <a:pt x="3737" y="3095"/>
                    </a:lnTo>
                    <a:cubicBezTo>
                      <a:pt x="3217" y="2884"/>
                      <a:pt x="2661" y="2709"/>
                      <a:pt x="2152" y="2709"/>
                    </a:cubicBezTo>
                    <a:cubicBezTo>
                      <a:pt x="1453" y="2709"/>
                      <a:pt x="843" y="3039"/>
                      <a:pt x="534" y="4062"/>
                    </a:cubicBezTo>
                    <a:cubicBezTo>
                      <a:pt x="534" y="4086"/>
                      <a:pt x="551" y="4109"/>
                      <a:pt x="561" y="4109"/>
                    </a:cubicBezTo>
                    <a:cubicBezTo>
                      <a:pt x="565" y="4109"/>
                      <a:pt x="568" y="4105"/>
                      <a:pt x="568" y="4095"/>
                    </a:cubicBezTo>
                    <a:cubicBezTo>
                      <a:pt x="934" y="3602"/>
                      <a:pt x="1431" y="3419"/>
                      <a:pt x="1971" y="3419"/>
                    </a:cubicBezTo>
                    <a:cubicBezTo>
                      <a:pt x="2710" y="3419"/>
                      <a:pt x="3529" y="3763"/>
                      <a:pt x="4204" y="4129"/>
                    </a:cubicBezTo>
                    <a:cubicBezTo>
                      <a:pt x="4504" y="4963"/>
                      <a:pt x="4671" y="5863"/>
                      <a:pt x="4704" y="6831"/>
                    </a:cubicBezTo>
                    <a:cubicBezTo>
                      <a:pt x="4717" y="7014"/>
                      <a:pt x="4833" y="7094"/>
                      <a:pt x="4967" y="7094"/>
                    </a:cubicBezTo>
                    <a:cubicBezTo>
                      <a:pt x="5174" y="7094"/>
                      <a:pt x="5425" y="6901"/>
                      <a:pt x="5404" y="6597"/>
                    </a:cubicBezTo>
                    <a:cubicBezTo>
                      <a:pt x="5371" y="5963"/>
                      <a:pt x="5271" y="5330"/>
                      <a:pt x="5138" y="4763"/>
                    </a:cubicBezTo>
                    <a:cubicBezTo>
                      <a:pt x="5038" y="4362"/>
                      <a:pt x="4904" y="3962"/>
                      <a:pt x="4771" y="3595"/>
                    </a:cubicBezTo>
                    <a:cubicBezTo>
                      <a:pt x="4437" y="2728"/>
                      <a:pt x="3970" y="1927"/>
                      <a:pt x="3370" y="1260"/>
                    </a:cubicBezTo>
                    <a:cubicBezTo>
                      <a:pt x="2811" y="637"/>
                      <a:pt x="2114" y="0"/>
                      <a:pt x="1350"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 name="Google Shape;1534;p42">
                <a:extLst>
                  <a:ext uri="{FF2B5EF4-FFF2-40B4-BE49-F238E27FC236}">
                    <a16:creationId xmlns:a16="http://schemas.microsoft.com/office/drawing/2014/main" id="{5871052F-86AB-099A-7960-CAA2AD56E46E}"/>
                  </a:ext>
                </a:extLst>
              </p:cNvPr>
              <p:cNvSpPr/>
              <p:nvPr/>
            </p:nvSpPr>
            <p:spPr>
              <a:xfrm>
                <a:off x="1106425" y="3413425"/>
                <a:ext cx="945700" cy="968450"/>
              </a:xfrm>
              <a:custGeom>
                <a:avLst/>
                <a:gdLst/>
                <a:ahLst/>
                <a:cxnLst/>
                <a:rect l="l" t="t" r="r" b="b"/>
                <a:pathLst>
                  <a:path w="37828" h="38738" extrusionOk="0">
                    <a:moveTo>
                      <a:pt x="14414" y="1"/>
                    </a:moveTo>
                    <a:cubicBezTo>
                      <a:pt x="14169" y="1"/>
                      <a:pt x="13923" y="2"/>
                      <a:pt x="13677" y="5"/>
                    </a:cubicBezTo>
                    <a:cubicBezTo>
                      <a:pt x="8073" y="72"/>
                      <a:pt x="3302" y="4108"/>
                      <a:pt x="2235" y="9612"/>
                    </a:cubicBezTo>
                    <a:cubicBezTo>
                      <a:pt x="1301" y="14583"/>
                      <a:pt x="667" y="19620"/>
                      <a:pt x="334" y="24656"/>
                    </a:cubicBezTo>
                    <a:cubicBezTo>
                      <a:pt x="0" y="30260"/>
                      <a:pt x="3603" y="35331"/>
                      <a:pt x="9007" y="36832"/>
                    </a:cubicBezTo>
                    <a:cubicBezTo>
                      <a:pt x="13740" y="38103"/>
                      <a:pt x="18504" y="38738"/>
                      <a:pt x="23413" y="38738"/>
                    </a:cubicBezTo>
                    <a:cubicBezTo>
                      <a:pt x="23659" y="38738"/>
                      <a:pt x="23904" y="38736"/>
                      <a:pt x="24151" y="38733"/>
                    </a:cubicBezTo>
                    <a:cubicBezTo>
                      <a:pt x="29755" y="38666"/>
                      <a:pt x="34525" y="34630"/>
                      <a:pt x="35559" y="29126"/>
                    </a:cubicBezTo>
                    <a:cubicBezTo>
                      <a:pt x="36526" y="24156"/>
                      <a:pt x="37160" y="19119"/>
                      <a:pt x="37460" y="14082"/>
                    </a:cubicBezTo>
                    <a:cubicBezTo>
                      <a:pt x="37827" y="8478"/>
                      <a:pt x="34225" y="3408"/>
                      <a:pt x="28821" y="1907"/>
                    </a:cubicBezTo>
                    <a:cubicBezTo>
                      <a:pt x="24087" y="636"/>
                      <a:pt x="19323" y="1"/>
                      <a:pt x="14414" y="1"/>
                    </a:cubicBezTo>
                    <a:close/>
                  </a:path>
                </a:pathLst>
              </a:custGeom>
              <a:solidFill>
                <a:srgbClr val="EDB59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1535;p42">
                <a:extLst>
                  <a:ext uri="{FF2B5EF4-FFF2-40B4-BE49-F238E27FC236}">
                    <a16:creationId xmlns:a16="http://schemas.microsoft.com/office/drawing/2014/main" id="{09C2FE7F-4C09-149E-82FD-2265AEF16E71}"/>
                  </a:ext>
                </a:extLst>
              </p:cNvPr>
              <p:cNvSpPr/>
              <p:nvPr/>
            </p:nvSpPr>
            <p:spPr>
              <a:xfrm>
                <a:off x="1485850" y="4060650"/>
                <a:ext cx="130950" cy="66775"/>
              </a:xfrm>
              <a:custGeom>
                <a:avLst/>
                <a:gdLst/>
                <a:ahLst/>
                <a:cxnLst/>
                <a:rect l="l" t="t" r="r" b="b"/>
                <a:pathLst>
                  <a:path w="5238" h="2671" extrusionOk="0">
                    <a:moveTo>
                      <a:pt x="2564" y="0"/>
                    </a:moveTo>
                    <a:cubicBezTo>
                      <a:pt x="2351" y="0"/>
                      <a:pt x="2129" y="37"/>
                      <a:pt x="1935" y="102"/>
                    </a:cubicBezTo>
                    <a:cubicBezTo>
                      <a:pt x="1602" y="168"/>
                      <a:pt x="1302" y="335"/>
                      <a:pt x="1068" y="535"/>
                    </a:cubicBezTo>
                    <a:cubicBezTo>
                      <a:pt x="568" y="902"/>
                      <a:pt x="201" y="1436"/>
                      <a:pt x="1" y="2003"/>
                    </a:cubicBezTo>
                    <a:cubicBezTo>
                      <a:pt x="434" y="1603"/>
                      <a:pt x="868" y="1203"/>
                      <a:pt x="1335" y="936"/>
                    </a:cubicBezTo>
                    <a:cubicBezTo>
                      <a:pt x="1707" y="750"/>
                      <a:pt x="2099" y="649"/>
                      <a:pt x="2513" y="649"/>
                    </a:cubicBezTo>
                    <a:cubicBezTo>
                      <a:pt x="2619" y="649"/>
                      <a:pt x="2727" y="655"/>
                      <a:pt x="2836" y="669"/>
                    </a:cubicBezTo>
                    <a:cubicBezTo>
                      <a:pt x="3303" y="736"/>
                      <a:pt x="3803" y="969"/>
                      <a:pt x="4204" y="1336"/>
                    </a:cubicBezTo>
                    <a:cubicBezTo>
                      <a:pt x="4637" y="1670"/>
                      <a:pt x="4971" y="2103"/>
                      <a:pt x="5238" y="2670"/>
                    </a:cubicBezTo>
                    <a:cubicBezTo>
                      <a:pt x="5238" y="2070"/>
                      <a:pt x="4971" y="1436"/>
                      <a:pt x="4571" y="969"/>
                    </a:cubicBezTo>
                    <a:cubicBezTo>
                      <a:pt x="4170" y="502"/>
                      <a:pt x="3570" y="102"/>
                      <a:pt x="2903" y="35"/>
                    </a:cubicBezTo>
                    <a:cubicBezTo>
                      <a:pt x="2796" y="11"/>
                      <a:pt x="2682" y="0"/>
                      <a:pt x="2564"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 name="Google Shape;1536;p42">
                <a:extLst>
                  <a:ext uri="{FF2B5EF4-FFF2-40B4-BE49-F238E27FC236}">
                    <a16:creationId xmlns:a16="http://schemas.microsoft.com/office/drawing/2014/main" id="{C68D3158-E276-8274-0188-C16DC62CD376}"/>
                  </a:ext>
                </a:extLst>
              </p:cNvPr>
              <p:cNvSpPr/>
              <p:nvPr/>
            </p:nvSpPr>
            <p:spPr>
              <a:xfrm>
                <a:off x="1210650" y="3869325"/>
                <a:ext cx="217675" cy="217850"/>
              </a:xfrm>
              <a:custGeom>
                <a:avLst/>
                <a:gdLst/>
                <a:ahLst/>
                <a:cxnLst/>
                <a:rect l="l" t="t" r="r" b="b"/>
                <a:pathLst>
                  <a:path w="8707" h="8714" extrusionOk="0">
                    <a:moveTo>
                      <a:pt x="3971" y="1"/>
                    </a:moveTo>
                    <a:cubicBezTo>
                      <a:pt x="3691" y="1"/>
                      <a:pt x="3412" y="28"/>
                      <a:pt x="3136" y="83"/>
                    </a:cubicBezTo>
                    <a:cubicBezTo>
                      <a:pt x="1935" y="283"/>
                      <a:pt x="935" y="1684"/>
                      <a:pt x="468" y="2751"/>
                    </a:cubicBezTo>
                    <a:cubicBezTo>
                      <a:pt x="67" y="3752"/>
                      <a:pt x="1" y="4953"/>
                      <a:pt x="401" y="5953"/>
                    </a:cubicBezTo>
                    <a:cubicBezTo>
                      <a:pt x="835" y="7021"/>
                      <a:pt x="1735" y="7855"/>
                      <a:pt x="2769" y="8288"/>
                    </a:cubicBezTo>
                    <a:cubicBezTo>
                      <a:pt x="3391" y="8565"/>
                      <a:pt x="4045" y="8714"/>
                      <a:pt x="4697" y="8714"/>
                    </a:cubicBezTo>
                    <a:cubicBezTo>
                      <a:pt x="4990" y="8714"/>
                      <a:pt x="5282" y="8684"/>
                      <a:pt x="5571" y="8622"/>
                    </a:cubicBezTo>
                    <a:cubicBezTo>
                      <a:pt x="6505" y="8422"/>
                      <a:pt x="7373" y="7855"/>
                      <a:pt x="7906" y="7088"/>
                    </a:cubicBezTo>
                    <a:cubicBezTo>
                      <a:pt x="8307" y="6521"/>
                      <a:pt x="8507" y="5853"/>
                      <a:pt x="8574" y="5186"/>
                    </a:cubicBezTo>
                    <a:cubicBezTo>
                      <a:pt x="8707" y="3652"/>
                      <a:pt x="8073" y="2084"/>
                      <a:pt x="6906" y="1083"/>
                    </a:cubicBezTo>
                    <a:cubicBezTo>
                      <a:pt x="6112" y="395"/>
                      <a:pt x="5044" y="1"/>
                      <a:pt x="397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1537;p42">
                <a:extLst>
                  <a:ext uri="{FF2B5EF4-FFF2-40B4-BE49-F238E27FC236}">
                    <a16:creationId xmlns:a16="http://schemas.microsoft.com/office/drawing/2014/main" id="{F2ED19DD-E522-0658-73E7-D02EDF9FE9DA}"/>
                  </a:ext>
                </a:extLst>
              </p:cNvPr>
              <p:cNvSpPr/>
              <p:nvPr/>
            </p:nvSpPr>
            <p:spPr>
              <a:xfrm>
                <a:off x="1262350" y="3918175"/>
                <a:ext cx="157650" cy="148100"/>
              </a:xfrm>
              <a:custGeom>
                <a:avLst/>
                <a:gdLst/>
                <a:ahLst/>
                <a:cxnLst/>
                <a:rect l="l" t="t" r="r" b="b"/>
                <a:pathLst>
                  <a:path w="6306" h="5924" extrusionOk="0">
                    <a:moveTo>
                      <a:pt x="3120" y="0"/>
                    </a:moveTo>
                    <a:cubicBezTo>
                      <a:pt x="1660" y="0"/>
                      <a:pt x="417" y="1104"/>
                      <a:pt x="234" y="2598"/>
                    </a:cubicBezTo>
                    <a:cubicBezTo>
                      <a:pt x="1" y="4200"/>
                      <a:pt x="1168" y="5701"/>
                      <a:pt x="2770" y="5901"/>
                    </a:cubicBezTo>
                    <a:cubicBezTo>
                      <a:pt x="2895" y="5916"/>
                      <a:pt x="3020" y="5924"/>
                      <a:pt x="3143" y="5924"/>
                    </a:cubicBezTo>
                    <a:cubicBezTo>
                      <a:pt x="4627" y="5924"/>
                      <a:pt x="5920" y="4841"/>
                      <a:pt x="6105" y="3332"/>
                    </a:cubicBezTo>
                    <a:cubicBezTo>
                      <a:pt x="6305" y="1698"/>
                      <a:pt x="5138" y="230"/>
                      <a:pt x="3537" y="30"/>
                    </a:cubicBezTo>
                    <a:cubicBezTo>
                      <a:pt x="3397" y="10"/>
                      <a:pt x="3258" y="0"/>
                      <a:pt x="312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1538;p42">
                <a:extLst>
                  <a:ext uri="{FF2B5EF4-FFF2-40B4-BE49-F238E27FC236}">
                    <a16:creationId xmlns:a16="http://schemas.microsoft.com/office/drawing/2014/main" id="{9AA4F680-BAE4-7973-E47D-2AFA756F19EC}"/>
                  </a:ext>
                </a:extLst>
              </p:cNvPr>
              <p:cNvSpPr/>
              <p:nvPr/>
            </p:nvSpPr>
            <p:spPr>
              <a:xfrm>
                <a:off x="1304900" y="3957275"/>
                <a:ext cx="73400" cy="69250"/>
              </a:xfrm>
              <a:custGeom>
                <a:avLst/>
                <a:gdLst/>
                <a:ahLst/>
                <a:cxnLst/>
                <a:rect l="l" t="t" r="r" b="b"/>
                <a:pathLst>
                  <a:path w="2936" h="2770" extrusionOk="0">
                    <a:moveTo>
                      <a:pt x="1301" y="0"/>
                    </a:moveTo>
                    <a:cubicBezTo>
                      <a:pt x="667" y="67"/>
                      <a:pt x="167" y="567"/>
                      <a:pt x="67" y="1201"/>
                    </a:cubicBezTo>
                    <a:cubicBezTo>
                      <a:pt x="0" y="1968"/>
                      <a:pt x="534" y="2669"/>
                      <a:pt x="1268" y="2769"/>
                    </a:cubicBezTo>
                    <a:lnTo>
                      <a:pt x="1601" y="2769"/>
                    </a:lnTo>
                    <a:cubicBezTo>
                      <a:pt x="2235" y="2702"/>
                      <a:pt x="2735" y="2202"/>
                      <a:pt x="2835" y="1568"/>
                    </a:cubicBezTo>
                    <a:cubicBezTo>
                      <a:pt x="2936" y="801"/>
                      <a:pt x="2368" y="100"/>
                      <a:pt x="1635" y="34"/>
                    </a:cubicBezTo>
                    <a:cubicBezTo>
                      <a:pt x="1501" y="0"/>
                      <a:pt x="1401" y="0"/>
                      <a:pt x="130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1539;p42">
                <a:extLst>
                  <a:ext uri="{FF2B5EF4-FFF2-40B4-BE49-F238E27FC236}">
                    <a16:creationId xmlns:a16="http://schemas.microsoft.com/office/drawing/2014/main" id="{418DF7B5-EF22-AD21-7305-A3EE900B7801}"/>
                  </a:ext>
                </a:extLst>
              </p:cNvPr>
              <p:cNvSpPr/>
              <p:nvPr/>
            </p:nvSpPr>
            <p:spPr>
              <a:xfrm>
                <a:off x="1219000" y="3860900"/>
                <a:ext cx="172650" cy="86400"/>
              </a:xfrm>
              <a:custGeom>
                <a:avLst/>
                <a:gdLst/>
                <a:ahLst/>
                <a:cxnLst/>
                <a:rect l="l" t="t" r="r" b="b"/>
                <a:pathLst>
                  <a:path w="6906" h="3456" extrusionOk="0">
                    <a:moveTo>
                      <a:pt x="3685" y="1"/>
                    </a:moveTo>
                    <a:cubicBezTo>
                      <a:pt x="1926" y="1"/>
                      <a:pt x="263" y="1249"/>
                      <a:pt x="0" y="3455"/>
                    </a:cubicBezTo>
                    <a:lnTo>
                      <a:pt x="34" y="3455"/>
                    </a:lnTo>
                    <a:cubicBezTo>
                      <a:pt x="698" y="1740"/>
                      <a:pt x="2423" y="728"/>
                      <a:pt x="4138" y="728"/>
                    </a:cubicBezTo>
                    <a:cubicBezTo>
                      <a:pt x="5092" y="728"/>
                      <a:pt x="6042" y="1041"/>
                      <a:pt x="6805" y="1721"/>
                    </a:cubicBezTo>
                    <a:cubicBezTo>
                      <a:pt x="6839" y="1721"/>
                      <a:pt x="6905" y="1687"/>
                      <a:pt x="6872" y="1654"/>
                    </a:cubicBezTo>
                    <a:cubicBezTo>
                      <a:pt x="6006" y="526"/>
                      <a:pt x="4825" y="1"/>
                      <a:pt x="3685"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1540;p42">
                <a:extLst>
                  <a:ext uri="{FF2B5EF4-FFF2-40B4-BE49-F238E27FC236}">
                    <a16:creationId xmlns:a16="http://schemas.microsoft.com/office/drawing/2014/main" id="{26F7A7FE-96DA-F138-2ED0-ABB37C7A5EA5}"/>
                  </a:ext>
                </a:extLst>
              </p:cNvPr>
              <p:cNvSpPr/>
              <p:nvPr/>
            </p:nvSpPr>
            <p:spPr>
              <a:xfrm>
                <a:off x="1701000" y="3933800"/>
                <a:ext cx="216850" cy="213350"/>
              </a:xfrm>
              <a:custGeom>
                <a:avLst/>
                <a:gdLst/>
                <a:ahLst/>
                <a:cxnLst/>
                <a:rect l="l" t="t" r="r" b="b"/>
                <a:pathLst>
                  <a:path w="8674" h="8534" extrusionOk="0">
                    <a:moveTo>
                      <a:pt x="4741" y="0"/>
                    </a:moveTo>
                    <a:cubicBezTo>
                      <a:pt x="4037" y="0"/>
                      <a:pt x="3329" y="159"/>
                      <a:pt x="2703" y="472"/>
                    </a:cubicBezTo>
                    <a:cubicBezTo>
                      <a:pt x="1335" y="1140"/>
                      <a:pt x="334" y="2507"/>
                      <a:pt x="101" y="4008"/>
                    </a:cubicBezTo>
                    <a:cubicBezTo>
                      <a:pt x="1" y="4675"/>
                      <a:pt x="34" y="5376"/>
                      <a:pt x="234" y="6010"/>
                    </a:cubicBezTo>
                    <a:cubicBezTo>
                      <a:pt x="568" y="6910"/>
                      <a:pt x="1268" y="7644"/>
                      <a:pt x="2136" y="8078"/>
                    </a:cubicBezTo>
                    <a:cubicBezTo>
                      <a:pt x="2744" y="8394"/>
                      <a:pt x="3442" y="8533"/>
                      <a:pt x="4137" y="8533"/>
                    </a:cubicBezTo>
                    <a:cubicBezTo>
                      <a:pt x="4395" y="8533"/>
                      <a:pt x="4652" y="8514"/>
                      <a:pt x="4904" y="8478"/>
                    </a:cubicBezTo>
                    <a:cubicBezTo>
                      <a:pt x="6038" y="8311"/>
                      <a:pt x="7106" y="7711"/>
                      <a:pt x="7806" y="6810"/>
                    </a:cubicBezTo>
                    <a:cubicBezTo>
                      <a:pt x="8440" y="5910"/>
                      <a:pt x="8674" y="4775"/>
                      <a:pt x="8540" y="3675"/>
                    </a:cubicBezTo>
                    <a:cubicBezTo>
                      <a:pt x="8373" y="2541"/>
                      <a:pt x="7706" y="939"/>
                      <a:pt x="6605" y="406"/>
                    </a:cubicBezTo>
                    <a:cubicBezTo>
                      <a:pt x="6031" y="134"/>
                      <a:pt x="5387" y="0"/>
                      <a:pt x="474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1541;p42">
                <a:extLst>
                  <a:ext uri="{FF2B5EF4-FFF2-40B4-BE49-F238E27FC236}">
                    <a16:creationId xmlns:a16="http://schemas.microsoft.com/office/drawing/2014/main" id="{F50F9FDE-F00B-3297-1AC8-5A74BCC47092}"/>
                  </a:ext>
                </a:extLst>
              </p:cNvPr>
              <p:cNvSpPr/>
              <p:nvPr/>
            </p:nvSpPr>
            <p:spPr>
              <a:xfrm>
                <a:off x="1706850" y="3974225"/>
                <a:ext cx="157625" cy="148100"/>
              </a:xfrm>
              <a:custGeom>
                <a:avLst/>
                <a:gdLst/>
                <a:ahLst/>
                <a:cxnLst/>
                <a:rect l="l" t="t" r="r" b="b"/>
                <a:pathLst>
                  <a:path w="6305" h="5924" extrusionOk="0">
                    <a:moveTo>
                      <a:pt x="3171" y="1"/>
                    </a:moveTo>
                    <a:cubicBezTo>
                      <a:pt x="1688" y="1"/>
                      <a:pt x="419" y="1110"/>
                      <a:pt x="234" y="2591"/>
                    </a:cubicBezTo>
                    <a:cubicBezTo>
                      <a:pt x="0" y="4226"/>
                      <a:pt x="1168" y="5694"/>
                      <a:pt x="2802" y="5894"/>
                    </a:cubicBezTo>
                    <a:cubicBezTo>
                      <a:pt x="2940" y="5914"/>
                      <a:pt x="3077" y="5924"/>
                      <a:pt x="3212" y="5924"/>
                    </a:cubicBezTo>
                    <a:cubicBezTo>
                      <a:pt x="4652" y="5924"/>
                      <a:pt x="5922" y="4822"/>
                      <a:pt x="6105" y="3359"/>
                    </a:cubicBezTo>
                    <a:cubicBezTo>
                      <a:pt x="6305" y="1724"/>
                      <a:pt x="5171" y="223"/>
                      <a:pt x="3536" y="23"/>
                    </a:cubicBezTo>
                    <a:cubicBezTo>
                      <a:pt x="3413" y="8"/>
                      <a:pt x="3292" y="1"/>
                      <a:pt x="317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1542;p42">
                <a:extLst>
                  <a:ext uri="{FF2B5EF4-FFF2-40B4-BE49-F238E27FC236}">
                    <a16:creationId xmlns:a16="http://schemas.microsoft.com/office/drawing/2014/main" id="{C7282BE6-17F9-89D9-7605-EC4D671E54AF}"/>
                  </a:ext>
                </a:extLst>
              </p:cNvPr>
              <p:cNvSpPr/>
              <p:nvPr/>
            </p:nvSpPr>
            <p:spPr>
              <a:xfrm>
                <a:off x="1750200" y="4013975"/>
                <a:ext cx="72575" cy="69250"/>
              </a:xfrm>
              <a:custGeom>
                <a:avLst/>
                <a:gdLst/>
                <a:ahLst/>
                <a:cxnLst/>
                <a:rect l="l" t="t" r="r" b="b"/>
                <a:pathLst>
                  <a:path w="2903" h="2770" extrusionOk="0">
                    <a:moveTo>
                      <a:pt x="1268" y="1"/>
                    </a:moveTo>
                    <a:cubicBezTo>
                      <a:pt x="635" y="67"/>
                      <a:pt x="134" y="568"/>
                      <a:pt x="68" y="1202"/>
                    </a:cubicBezTo>
                    <a:cubicBezTo>
                      <a:pt x="1" y="1568"/>
                      <a:pt x="101" y="1935"/>
                      <a:pt x="334" y="2236"/>
                    </a:cubicBezTo>
                    <a:cubicBezTo>
                      <a:pt x="568" y="2502"/>
                      <a:pt x="868" y="2703"/>
                      <a:pt x="1235" y="2736"/>
                    </a:cubicBezTo>
                    <a:cubicBezTo>
                      <a:pt x="1368" y="2769"/>
                      <a:pt x="1469" y="2769"/>
                      <a:pt x="1569" y="2769"/>
                    </a:cubicBezTo>
                    <a:cubicBezTo>
                      <a:pt x="2202" y="2703"/>
                      <a:pt x="2703" y="2202"/>
                      <a:pt x="2803" y="1535"/>
                    </a:cubicBezTo>
                    <a:cubicBezTo>
                      <a:pt x="2903" y="801"/>
                      <a:pt x="2369" y="101"/>
                      <a:pt x="1602"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1543;p42">
                <a:extLst>
                  <a:ext uri="{FF2B5EF4-FFF2-40B4-BE49-F238E27FC236}">
                    <a16:creationId xmlns:a16="http://schemas.microsoft.com/office/drawing/2014/main" id="{46BA32C1-1C02-7CAF-2EAF-2333883DCF0D}"/>
                  </a:ext>
                </a:extLst>
              </p:cNvPr>
              <p:cNvSpPr/>
              <p:nvPr/>
            </p:nvSpPr>
            <p:spPr>
              <a:xfrm>
                <a:off x="1759550" y="3926150"/>
                <a:ext cx="164750" cy="109525"/>
              </a:xfrm>
              <a:custGeom>
                <a:avLst/>
                <a:gdLst/>
                <a:ahLst/>
                <a:cxnLst/>
                <a:rect l="l" t="t" r="r" b="b"/>
                <a:pathLst>
                  <a:path w="6590" h="4381" extrusionOk="0">
                    <a:moveTo>
                      <a:pt x="2594" y="1"/>
                    </a:moveTo>
                    <a:cubicBezTo>
                      <a:pt x="1742" y="1"/>
                      <a:pt x="845" y="284"/>
                      <a:pt x="27" y="912"/>
                    </a:cubicBezTo>
                    <a:cubicBezTo>
                      <a:pt x="0" y="939"/>
                      <a:pt x="17" y="988"/>
                      <a:pt x="42" y="988"/>
                    </a:cubicBezTo>
                    <a:cubicBezTo>
                      <a:pt x="48" y="988"/>
                      <a:pt x="54" y="985"/>
                      <a:pt x="60" y="979"/>
                    </a:cubicBezTo>
                    <a:cubicBezTo>
                      <a:pt x="637" y="687"/>
                      <a:pt x="1246" y="553"/>
                      <a:pt x="1849" y="553"/>
                    </a:cubicBezTo>
                    <a:cubicBezTo>
                      <a:pt x="3935" y="553"/>
                      <a:pt x="5939" y="2156"/>
                      <a:pt x="6198" y="4381"/>
                    </a:cubicBezTo>
                    <a:lnTo>
                      <a:pt x="6232" y="4381"/>
                    </a:lnTo>
                    <a:cubicBezTo>
                      <a:pt x="6589" y="1782"/>
                      <a:pt x="4731" y="1"/>
                      <a:pt x="2594"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 name="Google Shape;1544;p42">
                <a:extLst>
                  <a:ext uri="{FF2B5EF4-FFF2-40B4-BE49-F238E27FC236}">
                    <a16:creationId xmlns:a16="http://schemas.microsoft.com/office/drawing/2014/main" id="{DDF29887-E84E-D273-50AB-CE8B23E4BC0D}"/>
                  </a:ext>
                </a:extLst>
              </p:cNvPr>
              <p:cNvSpPr/>
              <p:nvPr/>
            </p:nvSpPr>
            <p:spPr>
              <a:xfrm>
                <a:off x="1186650" y="3793450"/>
                <a:ext cx="227500" cy="68075"/>
              </a:xfrm>
              <a:custGeom>
                <a:avLst/>
                <a:gdLst/>
                <a:ahLst/>
                <a:cxnLst/>
                <a:rect l="l" t="t" r="r" b="b"/>
                <a:pathLst>
                  <a:path w="9100" h="2723" extrusionOk="0">
                    <a:moveTo>
                      <a:pt x="5523" y="1"/>
                    </a:moveTo>
                    <a:cubicBezTo>
                      <a:pt x="3366" y="1"/>
                      <a:pt x="1328" y="949"/>
                      <a:pt x="60" y="2551"/>
                    </a:cubicBezTo>
                    <a:cubicBezTo>
                      <a:pt x="1" y="2610"/>
                      <a:pt x="100" y="2723"/>
                      <a:pt x="170" y="2723"/>
                    </a:cubicBezTo>
                    <a:cubicBezTo>
                      <a:pt x="178" y="2723"/>
                      <a:pt x="186" y="2721"/>
                      <a:pt x="194" y="2717"/>
                    </a:cubicBezTo>
                    <a:cubicBezTo>
                      <a:pt x="1773" y="1720"/>
                      <a:pt x="3404" y="1318"/>
                      <a:pt x="5160" y="1318"/>
                    </a:cubicBezTo>
                    <a:cubicBezTo>
                      <a:pt x="6222" y="1318"/>
                      <a:pt x="7330" y="1465"/>
                      <a:pt x="8499" y="1717"/>
                    </a:cubicBezTo>
                    <a:cubicBezTo>
                      <a:pt x="8551" y="1727"/>
                      <a:pt x="8609" y="1734"/>
                      <a:pt x="8666" y="1734"/>
                    </a:cubicBezTo>
                    <a:cubicBezTo>
                      <a:pt x="8795" y="1734"/>
                      <a:pt x="8920" y="1698"/>
                      <a:pt x="8966" y="1583"/>
                    </a:cubicBezTo>
                    <a:cubicBezTo>
                      <a:pt x="9067" y="1450"/>
                      <a:pt x="9100" y="1416"/>
                      <a:pt x="9067" y="1216"/>
                    </a:cubicBezTo>
                    <a:cubicBezTo>
                      <a:pt x="9067" y="1049"/>
                      <a:pt x="8933" y="849"/>
                      <a:pt x="8766" y="749"/>
                    </a:cubicBezTo>
                    <a:cubicBezTo>
                      <a:pt x="7710" y="238"/>
                      <a:pt x="6602" y="1"/>
                      <a:pt x="5523" y="1"/>
                    </a:cubicBezTo>
                    <a:close/>
                  </a:path>
                </a:pathLst>
              </a:custGeom>
              <a:solidFill>
                <a:srgbClr val="B3532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1545;p42">
                <a:extLst>
                  <a:ext uri="{FF2B5EF4-FFF2-40B4-BE49-F238E27FC236}">
                    <a16:creationId xmlns:a16="http://schemas.microsoft.com/office/drawing/2014/main" id="{6555209F-6768-FF5C-58FE-9CC8EB7E8AA0}"/>
                  </a:ext>
                </a:extLst>
              </p:cNvPr>
              <p:cNvSpPr/>
              <p:nvPr/>
            </p:nvSpPr>
            <p:spPr>
              <a:xfrm>
                <a:off x="1749375" y="3849100"/>
                <a:ext cx="204100" cy="118050"/>
              </a:xfrm>
              <a:custGeom>
                <a:avLst/>
                <a:gdLst/>
                <a:ahLst/>
                <a:cxnLst/>
                <a:rect l="l" t="t" r="r" b="b"/>
                <a:pathLst>
                  <a:path w="8164" h="4722" extrusionOk="0">
                    <a:moveTo>
                      <a:pt x="1444" y="1"/>
                    </a:moveTo>
                    <a:cubicBezTo>
                      <a:pt x="1144" y="1"/>
                      <a:pt x="840" y="19"/>
                      <a:pt x="534" y="58"/>
                    </a:cubicBezTo>
                    <a:cubicBezTo>
                      <a:pt x="367" y="58"/>
                      <a:pt x="167" y="224"/>
                      <a:pt x="101" y="391"/>
                    </a:cubicBezTo>
                    <a:cubicBezTo>
                      <a:pt x="0" y="558"/>
                      <a:pt x="0" y="591"/>
                      <a:pt x="34" y="792"/>
                    </a:cubicBezTo>
                    <a:cubicBezTo>
                      <a:pt x="67" y="958"/>
                      <a:pt x="267" y="1025"/>
                      <a:pt x="434" y="1058"/>
                    </a:cubicBezTo>
                    <a:cubicBezTo>
                      <a:pt x="3603" y="1425"/>
                      <a:pt x="6138" y="2359"/>
                      <a:pt x="7973" y="4694"/>
                    </a:cubicBezTo>
                    <a:cubicBezTo>
                      <a:pt x="7991" y="4713"/>
                      <a:pt x="8015" y="4721"/>
                      <a:pt x="8039" y="4721"/>
                    </a:cubicBezTo>
                    <a:cubicBezTo>
                      <a:pt x="8101" y="4721"/>
                      <a:pt x="8164" y="4666"/>
                      <a:pt x="8140" y="4594"/>
                    </a:cubicBezTo>
                    <a:cubicBezTo>
                      <a:pt x="7258" y="1979"/>
                      <a:pt x="4545" y="1"/>
                      <a:pt x="1444" y="1"/>
                    </a:cubicBezTo>
                    <a:close/>
                  </a:path>
                </a:pathLst>
              </a:custGeom>
              <a:solidFill>
                <a:srgbClr val="B3532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1546;p42">
                <a:extLst>
                  <a:ext uri="{FF2B5EF4-FFF2-40B4-BE49-F238E27FC236}">
                    <a16:creationId xmlns:a16="http://schemas.microsoft.com/office/drawing/2014/main" id="{D09BA0DD-24A1-7991-635A-142C41033899}"/>
                  </a:ext>
                </a:extLst>
              </p:cNvPr>
              <p:cNvSpPr/>
              <p:nvPr/>
            </p:nvSpPr>
            <p:spPr>
              <a:xfrm>
                <a:off x="1321575" y="4171875"/>
                <a:ext cx="431150" cy="158575"/>
              </a:xfrm>
              <a:custGeom>
                <a:avLst/>
                <a:gdLst/>
                <a:ahLst/>
                <a:cxnLst/>
                <a:rect l="l" t="t" r="r" b="b"/>
                <a:pathLst>
                  <a:path w="17246" h="6343" extrusionOk="0">
                    <a:moveTo>
                      <a:pt x="1824" y="1"/>
                    </a:moveTo>
                    <a:cubicBezTo>
                      <a:pt x="1216" y="1"/>
                      <a:pt x="608" y="9"/>
                      <a:pt x="0" y="23"/>
                    </a:cubicBezTo>
                    <a:cubicBezTo>
                      <a:pt x="1201" y="3191"/>
                      <a:pt x="4237" y="5693"/>
                      <a:pt x="7706" y="6227"/>
                    </a:cubicBezTo>
                    <a:cubicBezTo>
                      <a:pt x="8198" y="6304"/>
                      <a:pt x="8694" y="6342"/>
                      <a:pt x="9190" y="6342"/>
                    </a:cubicBezTo>
                    <a:cubicBezTo>
                      <a:pt x="12324" y="6342"/>
                      <a:pt x="15431" y="4839"/>
                      <a:pt x="17246" y="2391"/>
                    </a:cubicBezTo>
                    <a:cubicBezTo>
                      <a:pt x="15678" y="1891"/>
                      <a:pt x="14077" y="1490"/>
                      <a:pt x="12442" y="1123"/>
                    </a:cubicBezTo>
                    <a:cubicBezTo>
                      <a:pt x="12209" y="1090"/>
                      <a:pt x="12009" y="1023"/>
                      <a:pt x="11775" y="990"/>
                    </a:cubicBezTo>
                    <a:cubicBezTo>
                      <a:pt x="9374" y="523"/>
                      <a:pt x="6905" y="223"/>
                      <a:pt x="4403" y="56"/>
                    </a:cubicBezTo>
                    <a:cubicBezTo>
                      <a:pt x="3544" y="17"/>
                      <a:pt x="2684" y="1"/>
                      <a:pt x="1824"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1547;p42">
                <a:extLst>
                  <a:ext uri="{FF2B5EF4-FFF2-40B4-BE49-F238E27FC236}">
                    <a16:creationId xmlns:a16="http://schemas.microsoft.com/office/drawing/2014/main" id="{6896E01F-4936-59D6-FFA0-AA825EF98AA2}"/>
                  </a:ext>
                </a:extLst>
              </p:cNvPr>
              <p:cNvSpPr/>
              <p:nvPr/>
            </p:nvSpPr>
            <p:spPr>
              <a:xfrm>
                <a:off x="1396625" y="4268550"/>
                <a:ext cx="241025" cy="61925"/>
              </a:xfrm>
              <a:custGeom>
                <a:avLst/>
                <a:gdLst/>
                <a:ahLst/>
                <a:cxnLst/>
                <a:rect l="l" t="t" r="r" b="b"/>
                <a:pathLst>
                  <a:path w="9641" h="2477" extrusionOk="0">
                    <a:moveTo>
                      <a:pt x="2697" y="0"/>
                    </a:moveTo>
                    <a:cubicBezTo>
                      <a:pt x="1792" y="0"/>
                      <a:pt x="888" y="86"/>
                      <a:pt x="0" y="258"/>
                    </a:cubicBezTo>
                    <a:cubicBezTo>
                      <a:pt x="1368" y="1326"/>
                      <a:pt x="2969" y="2093"/>
                      <a:pt x="4704" y="2360"/>
                    </a:cubicBezTo>
                    <a:cubicBezTo>
                      <a:pt x="5196" y="2439"/>
                      <a:pt x="5691" y="2477"/>
                      <a:pt x="6184" y="2477"/>
                    </a:cubicBezTo>
                    <a:cubicBezTo>
                      <a:pt x="7364" y="2477"/>
                      <a:pt x="8535" y="2259"/>
                      <a:pt x="9641" y="1860"/>
                    </a:cubicBezTo>
                    <a:cubicBezTo>
                      <a:pt x="7551" y="620"/>
                      <a:pt x="5124" y="0"/>
                      <a:pt x="269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1548;p42">
                <a:extLst>
                  <a:ext uri="{FF2B5EF4-FFF2-40B4-BE49-F238E27FC236}">
                    <a16:creationId xmlns:a16="http://schemas.microsoft.com/office/drawing/2014/main" id="{B752EBE8-5D40-9CE0-DA1A-D405829AE923}"/>
                  </a:ext>
                </a:extLst>
              </p:cNvPr>
              <p:cNvSpPr/>
              <p:nvPr/>
            </p:nvSpPr>
            <p:spPr>
              <a:xfrm>
                <a:off x="1431650" y="4174100"/>
                <a:ext cx="201000" cy="78525"/>
              </a:xfrm>
              <a:custGeom>
                <a:avLst/>
                <a:gdLst/>
                <a:ahLst/>
                <a:cxnLst/>
                <a:rect l="l" t="t" r="r" b="b"/>
                <a:pathLst>
                  <a:path w="8040" h="3141" extrusionOk="0">
                    <a:moveTo>
                      <a:pt x="0" y="0"/>
                    </a:moveTo>
                    <a:lnTo>
                      <a:pt x="0" y="0"/>
                    </a:lnTo>
                    <a:cubicBezTo>
                      <a:pt x="34" y="567"/>
                      <a:pt x="100" y="1168"/>
                      <a:pt x="167" y="1735"/>
                    </a:cubicBezTo>
                    <a:cubicBezTo>
                      <a:pt x="201" y="2002"/>
                      <a:pt x="401" y="2235"/>
                      <a:pt x="634" y="2302"/>
                    </a:cubicBezTo>
                    <a:cubicBezTo>
                      <a:pt x="2502" y="2836"/>
                      <a:pt x="4437" y="3102"/>
                      <a:pt x="6372" y="3136"/>
                    </a:cubicBezTo>
                    <a:cubicBezTo>
                      <a:pt x="6396" y="3139"/>
                      <a:pt x="6420" y="3141"/>
                      <a:pt x="6444" y="3141"/>
                    </a:cubicBezTo>
                    <a:cubicBezTo>
                      <a:pt x="6646" y="3141"/>
                      <a:pt x="6819" y="3018"/>
                      <a:pt x="6939" y="2869"/>
                    </a:cubicBezTo>
                    <a:cubicBezTo>
                      <a:pt x="7339" y="2269"/>
                      <a:pt x="7706" y="1668"/>
                      <a:pt x="8039" y="1034"/>
                    </a:cubicBezTo>
                    <a:cubicBezTo>
                      <a:pt x="7806" y="1001"/>
                      <a:pt x="7606" y="968"/>
                      <a:pt x="7372" y="901"/>
                    </a:cubicBezTo>
                    <a:cubicBezTo>
                      <a:pt x="4971" y="434"/>
                      <a:pt x="2502" y="134"/>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1549;p42">
                <a:extLst>
                  <a:ext uri="{FF2B5EF4-FFF2-40B4-BE49-F238E27FC236}">
                    <a16:creationId xmlns:a16="http://schemas.microsoft.com/office/drawing/2014/main" id="{CEF3A76B-6B95-2D0A-26DE-E8D442746411}"/>
                  </a:ext>
                </a:extLst>
              </p:cNvPr>
              <p:cNvSpPr/>
              <p:nvPr/>
            </p:nvSpPr>
            <p:spPr>
              <a:xfrm>
                <a:off x="1108925" y="3387775"/>
                <a:ext cx="966550" cy="535325"/>
              </a:xfrm>
              <a:custGeom>
                <a:avLst/>
                <a:gdLst/>
                <a:ahLst/>
                <a:cxnLst/>
                <a:rect l="l" t="t" r="r" b="b"/>
                <a:pathLst>
                  <a:path w="38662" h="21413" extrusionOk="0">
                    <a:moveTo>
                      <a:pt x="16512" y="0"/>
                    </a:moveTo>
                    <a:cubicBezTo>
                      <a:pt x="14605" y="0"/>
                      <a:pt x="12705" y="181"/>
                      <a:pt x="10875" y="831"/>
                    </a:cubicBezTo>
                    <a:cubicBezTo>
                      <a:pt x="9607" y="1265"/>
                      <a:pt x="8339" y="1865"/>
                      <a:pt x="7172" y="2666"/>
                    </a:cubicBezTo>
                    <a:cubicBezTo>
                      <a:pt x="4303" y="4601"/>
                      <a:pt x="1868" y="6969"/>
                      <a:pt x="701" y="11639"/>
                    </a:cubicBezTo>
                    <a:cubicBezTo>
                      <a:pt x="534" y="12206"/>
                      <a:pt x="434" y="12840"/>
                      <a:pt x="334" y="13474"/>
                    </a:cubicBezTo>
                    <a:cubicBezTo>
                      <a:pt x="167" y="14474"/>
                      <a:pt x="67" y="15575"/>
                      <a:pt x="0" y="16776"/>
                    </a:cubicBezTo>
                    <a:cubicBezTo>
                      <a:pt x="701" y="16943"/>
                      <a:pt x="1401" y="17110"/>
                      <a:pt x="2068" y="17243"/>
                    </a:cubicBezTo>
                    <a:cubicBezTo>
                      <a:pt x="2402" y="16342"/>
                      <a:pt x="2836" y="15442"/>
                      <a:pt x="3136" y="14608"/>
                    </a:cubicBezTo>
                    <a:cubicBezTo>
                      <a:pt x="3169" y="14541"/>
                      <a:pt x="3169" y="14441"/>
                      <a:pt x="3202" y="14341"/>
                    </a:cubicBezTo>
                    <a:cubicBezTo>
                      <a:pt x="3215" y="14316"/>
                      <a:pt x="3243" y="14305"/>
                      <a:pt x="3271" y="14305"/>
                    </a:cubicBezTo>
                    <a:cubicBezTo>
                      <a:pt x="3318" y="14305"/>
                      <a:pt x="3369" y="14333"/>
                      <a:pt x="3369" y="14374"/>
                    </a:cubicBezTo>
                    <a:cubicBezTo>
                      <a:pt x="3369" y="14474"/>
                      <a:pt x="3369" y="14608"/>
                      <a:pt x="3369" y="14708"/>
                    </a:cubicBezTo>
                    <a:cubicBezTo>
                      <a:pt x="3403" y="15642"/>
                      <a:pt x="3269" y="16509"/>
                      <a:pt x="3069" y="17443"/>
                    </a:cubicBezTo>
                    <a:cubicBezTo>
                      <a:pt x="3069" y="17477"/>
                      <a:pt x="3069" y="17477"/>
                      <a:pt x="3069" y="17477"/>
                    </a:cubicBezTo>
                    <a:cubicBezTo>
                      <a:pt x="4270" y="17777"/>
                      <a:pt x="5471" y="18044"/>
                      <a:pt x="6605" y="18277"/>
                    </a:cubicBezTo>
                    <a:cubicBezTo>
                      <a:pt x="6772" y="17543"/>
                      <a:pt x="6972" y="16809"/>
                      <a:pt x="7272" y="16076"/>
                    </a:cubicBezTo>
                    <a:cubicBezTo>
                      <a:pt x="7572" y="15242"/>
                      <a:pt x="7973" y="14474"/>
                      <a:pt x="8440" y="13774"/>
                    </a:cubicBezTo>
                    <a:cubicBezTo>
                      <a:pt x="8706" y="13340"/>
                      <a:pt x="9007" y="12973"/>
                      <a:pt x="9307" y="12640"/>
                    </a:cubicBezTo>
                    <a:cubicBezTo>
                      <a:pt x="9330" y="12616"/>
                      <a:pt x="9358" y="12605"/>
                      <a:pt x="9383" y="12605"/>
                    </a:cubicBezTo>
                    <a:cubicBezTo>
                      <a:pt x="9428" y="12605"/>
                      <a:pt x="9462" y="12642"/>
                      <a:pt x="9440" y="12706"/>
                    </a:cubicBezTo>
                    <a:cubicBezTo>
                      <a:pt x="9273" y="13107"/>
                      <a:pt x="9140" y="13507"/>
                      <a:pt x="9007" y="13907"/>
                    </a:cubicBezTo>
                    <a:cubicBezTo>
                      <a:pt x="8740" y="14741"/>
                      <a:pt x="8540" y="15575"/>
                      <a:pt x="8406" y="16443"/>
                    </a:cubicBezTo>
                    <a:cubicBezTo>
                      <a:pt x="8339" y="16943"/>
                      <a:pt x="8273" y="17410"/>
                      <a:pt x="8206" y="17877"/>
                    </a:cubicBezTo>
                    <a:cubicBezTo>
                      <a:pt x="8173" y="18110"/>
                      <a:pt x="8173" y="18344"/>
                      <a:pt x="8139" y="18611"/>
                    </a:cubicBezTo>
                    <a:cubicBezTo>
                      <a:pt x="9841" y="18978"/>
                      <a:pt x="11508" y="19311"/>
                      <a:pt x="13110" y="19611"/>
                    </a:cubicBezTo>
                    <a:cubicBezTo>
                      <a:pt x="13210" y="19011"/>
                      <a:pt x="13310" y="18411"/>
                      <a:pt x="13443" y="17844"/>
                    </a:cubicBezTo>
                    <a:cubicBezTo>
                      <a:pt x="13643" y="17076"/>
                      <a:pt x="13843" y="16342"/>
                      <a:pt x="14077" y="15709"/>
                    </a:cubicBezTo>
                    <a:cubicBezTo>
                      <a:pt x="14091" y="15680"/>
                      <a:pt x="14117" y="15670"/>
                      <a:pt x="14142" y="15670"/>
                    </a:cubicBezTo>
                    <a:cubicBezTo>
                      <a:pt x="14177" y="15670"/>
                      <a:pt x="14210" y="15689"/>
                      <a:pt x="14210" y="15709"/>
                    </a:cubicBezTo>
                    <a:cubicBezTo>
                      <a:pt x="14244" y="16509"/>
                      <a:pt x="14277" y="17276"/>
                      <a:pt x="14277" y="18044"/>
                    </a:cubicBezTo>
                    <a:cubicBezTo>
                      <a:pt x="14277" y="18511"/>
                      <a:pt x="14277" y="18978"/>
                      <a:pt x="14277" y="19445"/>
                    </a:cubicBezTo>
                    <a:cubicBezTo>
                      <a:pt x="14277" y="19545"/>
                      <a:pt x="14277" y="19678"/>
                      <a:pt x="14277" y="19812"/>
                    </a:cubicBezTo>
                    <a:cubicBezTo>
                      <a:pt x="16178" y="20145"/>
                      <a:pt x="17980" y="20445"/>
                      <a:pt x="19748" y="20679"/>
                    </a:cubicBezTo>
                    <a:cubicBezTo>
                      <a:pt x="19848" y="20145"/>
                      <a:pt x="19948" y="19611"/>
                      <a:pt x="20014" y="19044"/>
                    </a:cubicBezTo>
                    <a:cubicBezTo>
                      <a:pt x="20181" y="17877"/>
                      <a:pt x="20281" y="16676"/>
                      <a:pt x="20415" y="15508"/>
                    </a:cubicBezTo>
                    <a:cubicBezTo>
                      <a:pt x="20481" y="14941"/>
                      <a:pt x="20515" y="14408"/>
                      <a:pt x="20582" y="13841"/>
                    </a:cubicBezTo>
                    <a:cubicBezTo>
                      <a:pt x="20582" y="13787"/>
                      <a:pt x="20648" y="13753"/>
                      <a:pt x="20711" y="13753"/>
                    </a:cubicBezTo>
                    <a:cubicBezTo>
                      <a:pt x="20765" y="13753"/>
                      <a:pt x="20815" y="13779"/>
                      <a:pt x="20815" y="13841"/>
                    </a:cubicBezTo>
                    <a:cubicBezTo>
                      <a:pt x="20848" y="14408"/>
                      <a:pt x="20915" y="14975"/>
                      <a:pt x="20948" y="15542"/>
                    </a:cubicBezTo>
                    <a:cubicBezTo>
                      <a:pt x="21015" y="16743"/>
                      <a:pt x="21049" y="17977"/>
                      <a:pt x="21015" y="19178"/>
                    </a:cubicBezTo>
                    <a:cubicBezTo>
                      <a:pt x="21015" y="19611"/>
                      <a:pt x="21015" y="20012"/>
                      <a:pt x="20982" y="20412"/>
                    </a:cubicBezTo>
                    <a:cubicBezTo>
                      <a:pt x="20982" y="20545"/>
                      <a:pt x="20982" y="20679"/>
                      <a:pt x="20982" y="20812"/>
                    </a:cubicBezTo>
                    <a:cubicBezTo>
                      <a:pt x="24117" y="21213"/>
                      <a:pt x="27120" y="21413"/>
                      <a:pt x="30055" y="21413"/>
                    </a:cubicBezTo>
                    <a:cubicBezTo>
                      <a:pt x="30188" y="20779"/>
                      <a:pt x="30288" y="20145"/>
                      <a:pt x="30322" y="19511"/>
                    </a:cubicBezTo>
                    <a:cubicBezTo>
                      <a:pt x="30355" y="19011"/>
                      <a:pt x="30355" y="18511"/>
                      <a:pt x="30288" y="17977"/>
                    </a:cubicBezTo>
                    <a:cubicBezTo>
                      <a:pt x="30269" y="17919"/>
                      <a:pt x="30317" y="17883"/>
                      <a:pt x="30368" y="17883"/>
                    </a:cubicBezTo>
                    <a:cubicBezTo>
                      <a:pt x="30404" y="17883"/>
                      <a:pt x="30441" y="17902"/>
                      <a:pt x="30455" y="17944"/>
                    </a:cubicBezTo>
                    <a:cubicBezTo>
                      <a:pt x="30722" y="18444"/>
                      <a:pt x="30922" y="18944"/>
                      <a:pt x="31089" y="19478"/>
                    </a:cubicBezTo>
                    <a:cubicBezTo>
                      <a:pt x="31256" y="20112"/>
                      <a:pt x="31356" y="20746"/>
                      <a:pt x="31389" y="21379"/>
                    </a:cubicBezTo>
                    <a:cubicBezTo>
                      <a:pt x="31956" y="21379"/>
                      <a:pt x="32557" y="21379"/>
                      <a:pt x="33124" y="21346"/>
                    </a:cubicBezTo>
                    <a:cubicBezTo>
                      <a:pt x="33157" y="20679"/>
                      <a:pt x="33191" y="20012"/>
                      <a:pt x="33191" y="19378"/>
                    </a:cubicBezTo>
                    <a:cubicBezTo>
                      <a:pt x="33191" y="18277"/>
                      <a:pt x="33090" y="17210"/>
                      <a:pt x="32623" y="16142"/>
                    </a:cubicBezTo>
                    <a:cubicBezTo>
                      <a:pt x="32623" y="16101"/>
                      <a:pt x="32649" y="16073"/>
                      <a:pt x="32676" y="16073"/>
                    </a:cubicBezTo>
                    <a:cubicBezTo>
                      <a:pt x="32693" y="16073"/>
                      <a:pt x="32711" y="16083"/>
                      <a:pt x="32724" y="16109"/>
                    </a:cubicBezTo>
                    <a:cubicBezTo>
                      <a:pt x="33557" y="17076"/>
                      <a:pt x="34024" y="18144"/>
                      <a:pt x="34325" y="19278"/>
                    </a:cubicBezTo>
                    <a:cubicBezTo>
                      <a:pt x="34491" y="19912"/>
                      <a:pt x="34558" y="20579"/>
                      <a:pt x="34625" y="21246"/>
                    </a:cubicBezTo>
                    <a:cubicBezTo>
                      <a:pt x="35759" y="21179"/>
                      <a:pt x="36893" y="21079"/>
                      <a:pt x="38027" y="20912"/>
                    </a:cubicBezTo>
                    <a:cubicBezTo>
                      <a:pt x="38261" y="20879"/>
                      <a:pt x="38428" y="19812"/>
                      <a:pt x="38528" y="18811"/>
                    </a:cubicBezTo>
                    <a:cubicBezTo>
                      <a:pt x="38594" y="17944"/>
                      <a:pt x="38661" y="17143"/>
                      <a:pt x="38628" y="17043"/>
                    </a:cubicBezTo>
                    <a:cubicBezTo>
                      <a:pt x="38561" y="16543"/>
                      <a:pt x="38494" y="15942"/>
                      <a:pt x="38461" y="15308"/>
                    </a:cubicBezTo>
                    <a:cubicBezTo>
                      <a:pt x="38361" y="14241"/>
                      <a:pt x="38294" y="13107"/>
                      <a:pt x="38061" y="12273"/>
                    </a:cubicBezTo>
                    <a:cubicBezTo>
                      <a:pt x="36693" y="7369"/>
                      <a:pt x="32523" y="4401"/>
                      <a:pt x="28821" y="2432"/>
                    </a:cubicBezTo>
                    <a:cubicBezTo>
                      <a:pt x="25618" y="731"/>
                      <a:pt x="22116" y="264"/>
                      <a:pt x="18714" y="64"/>
                    </a:cubicBezTo>
                    <a:cubicBezTo>
                      <a:pt x="17981" y="27"/>
                      <a:pt x="17246" y="0"/>
                      <a:pt x="1651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1550;p42">
                <a:extLst>
                  <a:ext uri="{FF2B5EF4-FFF2-40B4-BE49-F238E27FC236}">
                    <a16:creationId xmlns:a16="http://schemas.microsoft.com/office/drawing/2014/main" id="{E185E800-C6FB-3796-12F7-010A444FA808}"/>
                  </a:ext>
                </a:extLst>
              </p:cNvPr>
              <p:cNvSpPr/>
              <p:nvPr/>
            </p:nvSpPr>
            <p:spPr>
              <a:xfrm>
                <a:off x="1117250" y="3678750"/>
                <a:ext cx="46725" cy="61725"/>
              </a:xfrm>
              <a:custGeom>
                <a:avLst/>
                <a:gdLst/>
                <a:ahLst/>
                <a:cxnLst/>
                <a:rect l="l" t="t" r="r" b="b"/>
                <a:pathLst>
                  <a:path w="1869" h="2469" extrusionOk="0">
                    <a:moveTo>
                      <a:pt x="368" y="0"/>
                    </a:moveTo>
                    <a:cubicBezTo>
                      <a:pt x="201" y="567"/>
                      <a:pt x="101" y="1168"/>
                      <a:pt x="1" y="1835"/>
                    </a:cubicBezTo>
                    <a:cubicBezTo>
                      <a:pt x="468" y="2035"/>
                      <a:pt x="968" y="2268"/>
                      <a:pt x="1468" y="2468"/>
                    </a:cubicBezTo>
                    <a:cubicBezTo>
                      <a:pt x="1535" y="2168"/>
                      <a:pt x="1602" y="1868"/>
                      <a:pt x="1669" y="1568"/>
                    </a:cubicBezTo>
                    <a:cubicBezTo>
                      <a:pt x="1735" y="1234"/>
                      <a:pt x="1802" y="867"/>
                      <a:pt x="1869" y="467"/>
                    </a:cubicBezTo>
                    <a:cubicBezTo>
                      <a:pt x="1368" y="300"/>
                      <a:pt x="868" y="167"/>
                      <a:pt x="368"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1551;p42">
                <a:extLst>
                  <a:ext uri="{FF2B5EF4-FFF2-40B4-BE49-F238E27FC236}">
                    <a16:creationId xmlns:a16="http://schemas.microsoft.com/office/drawing/2014/main" id="{F1C12626-415C-151D-D26A-3A13111EA1BB}"/>
                  </a:ext>
                </a:extLst>
              </p:cNvPr>
              <p:cNvSpPr/>
              <p:nvPr/>
            </p:nvSpPr>
            <p:spPr>
              <a:xfrm>
                <a:off x="1175625" y="3697075"/>
                <a:ext cx="144300" cy="92600"/>
              </a:xfrm>
              <a:custGeom>
                <a:avLst/>
                <a:gdLst/>
                <a:ahLst/>
                <a:cxnLst/>
                <a:rect l="l" t="t" r="r" b="b"/>
                <a:pathLst>
                  <a:path w="5772" h="3704" extrusionOk="0">
                    <a:moveTo>
                      <a:pt x="334" y="1"/>
                    </a:moveTo>
                    <a:cubicBezTo>
                      <a:pt x="234" y="535"/>
                      <a:pt x="168" y="1068"/>
                      <a:pt x="67" y="1602"/>
                    </a:cubicBezTo>
                    <a:cubicBezTo>
                      <a:pt x="34" y="1769"/>
                      <a:pt x="34" y="1902"/>
                      <a:pt x="1" y="2036"/>
                    </a:cubicBezTo>
                    <a:cubicBezTo>
                      <a:pt x="134" y="2102"/>
                      <a:pt x="301" y="2169"/>
                      <a:pt x="468" y="2236"/>
                    </a:cubicBezTo>
                    <a:cubicBezTo>
                      <a:pt x="534" y="2269"/>
                      <a:pt x="635" y="2303"/>
                      <a:pt x="701" y="2336"/>
                    </a:cubicBezTo>
                    <a:cubicBezTo>
                      <a:pt x="1468" y="2603"/>
                      <a:pt x="2236" y="2870"/>
                      <a:pt x="2970" y="3170"/>
                    </a:cubicBezTo>
                    <a:cubicBezTo>
                      <a:pt x="3537" y="3337"/>
                      <a:pt x="4070" y="3537"/>
                      <a:pt x="4604" y="3704"/>
                    </a:cubicBezTo>
                    <a:cubicBezTo>
                      <a:pt x="4904" y="2870"/>
                      <a:pt x="5305" y="2102"/>
                      <a:pt x="5772" y="1402"/>
                    </a:cubicBezTo>
                    <a:cubicBezTo>
                      <a:pt x="5138" y="1268"/>
                      <a:pt x="4504" y="1135"/>
                      <a:pt x="3870" y="968"/>
                    </a:cubicBezTo>
                    <a:cubicBezTo>
                      <a:pt x="2703" y="701"/>
                      <a:pt x="1502" y="334"/>
                      <a:pt x="334"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1552;p42">
                <a:extLst>
                  <a:ext uri="{FF2B5EF4-FFF2-40B4-BE49-F238E27FC236}">
                    <a16:creationId xmlns:a16="http://schemas.microsoft.com/office/drawing/2014/main" id="{055CF839-413F-9B88-8083-328CFD2C9360}"/>
                  </a:ext>
                </a:extLst>
              </p:cNvPr>
              <p:cNvSpPr/>
              <p:nvPr/>
            </p:nvSpPr>
            <p:spPr>
              <a:xfrm>
                <a:off x="1319075" y="3735450"/>
                <a:ext cx="67575" cy="76750"/>
              </a:xfrm>
              <a:custGeom>
                <a:avLst/>
                <a:gdLst/>
                <a:ahLst/>
                <a:cxnLst/>
                <a:rect l="l" t="t" r="r" b="b"/>
                <a:pathLst>
                  <a:path w="2703" h="3070" extrusionOk="0">
                    <a:moveTo>
                      <a:pt x="601" y="0"/>
                    </a:moveTo>
                    <a:cubicBezTo>
                      <a:pt x="334" y="834"/>
                      <a:pt x="134" y="1668"/>
                      <a:pt x="0" y="2536"/>
                    </a:cubicBezTo>
                    <a:cubicBezTo>
                      <a:pt x="601" y="2736"/>
                      <a:pt x="1168" y="2902"/>
                      <a:pt x="1768" y="3069"/>
                    </a:cubicBezTo>
                    <a:cubicBezTo>
                      <a:pt x="2068" y="2169"/>
                      <a:pt x="2402" y="1268"/>
                      <a:pt x="2702" y="401"/>
                    </a:cubicBezTo>
                    <a:cubicBezTo>
                      <a:pt x="2002" y="267"/>
                      <a:pt x="1301" y="134"/>
                      <a:pt x="601"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1553;p42">
                <a:extLst>
                  <a:ext uri="{FF2B5EF4-FFF2-40B4-BE49-F238E27FC236}">
                    <a16:creationId xmlns:a16="http://schemas.microsoft.com/office/drawing/2014/main" id="{3896BFCE-61E3-C8A4-76B2-F739EB7C3691}"/>
                  </a:ext>
                </a:extLst>
              </p:cNvPr>
              <p:cNvSpPr/>
              <p:nvPr/>
            </p:nvSpPr>
            <p:spPr>
              <a:xfrm>
                <a:off x="1390775" y="3748800"/>
                <a:ext cx="130950" cy="97575"/>
              </a:xfrm>
              <a:custGeom>
                <a:avLst/>
                <a:gdLst/>
                <a:ahLst/>
                <a:cxnLst/>
                <a:rect l="l" t="t" r="r" b="b"/>
                <a:pathLst>
                  <a:path w="5238" h="3903" extrusionOk="0">
                    <a:moveTo>
                      <a:pt x="735" y="0"/>
                    </a:moveTo>
                    <a:cubicBezTo>
                      <a:pt x="468" y="934"/>
                      <a:pt x="201" y="1868"/>
                      <a:pt x="1" y="2835"/>
                    </a:cubicBezTo>
                    <a:cubicBezTo>
                      <a:pt x="735" y="3036"/>
                      <a:pt x="1435" y="3236"/>
                      <a:pt x="2169" y="3403"/>
                    </a:cubicBezTo>
                    <a:cubicBezTo>
                      <a:pt x="2369" y="2635"/>
                      <a:pt x="2569" y="1901"/>
                      <a:pt x="2803" y="1268"/>
                    </a:cubicBezTo>
                    <a:cubicBezTo>
                      <a:pt x="2816" y="1242"/>
                      <a:pt x="2838" y="1231"/>
                      <a:pt x="2861" y="1231"/>
                    </a:cubicBezTo>
                    <a:cubicBezTo>
                      <a:pt x="2898" y="1231"/>
                      <a:pt x="2936" y="1260"/>
                      <a:pt x="2936" y="1301"/>
                    </a:cubicBezTo>
                    <a:cubicBezTo>
                      <a:pt x="2970" y="2068"/>
                      <a:pt x="3003" y="2835"/>
                      <a:pt x="3003" y="3603"/>
                    </a:cubicBezTo>
                    <a:cubicBezTo>
                      <a:pt x="3503" y="3703"/>
                      <a:pt x="4004" y="3803"/>
                      <a:pt x="4504" y="3903"/>
                    </a:cubicBezTo>
                    <a:cubicBezTo>
                      <a:pt x="4738" y="2835"/>
                      <a:pt x="4938" y="1735"/>
                      <a:pt x="5238" y="667"/>
                    </a:cubicBezTo>
                    <a:cubicBezTo>
                      <a:pt x="3737" y="500"/>
                      <a:pt x="2236" y="267"/>
                      <a:pt x="735"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1554;p42">
                <a:extLst>
                  <a:ext uri="{FF2B5EF4-FFF2-40B4-BE49-F238E27FC236}">
                    <a16:creationId xmlns:a16="http://schemas.microsoft.com/office/drawing/2014/main" id="{3FACB2CA-B9D6-BB69-0285-0F1A72642CDA}"/>
                  </a:ext>
                </a:extLst>
              </p:cNvPr>
              <p:cNvSpPr/>
              <p:nvPr/>
            </p:nvSpPr>
            <p:spPr>
              <a:xfrm>
                <a:off x="1540900" y="3768800"/>
                <a:ext cx="78400" cy="95100"/>
              </a:xfrm>
              <a:custGeom>
                <a:avLst/>
                <a:gdLst/>
                <a:ahLst/>
                <a:cxnLst/>
                <a:rect l="l" t="t" r="r" b="b"/>
                <a:pathLst>
                  <a:path w="3136" h="3804" extrusionOk="0">
                    <a:moveTo>
                      <a:pt x="534" y="1"/>
                    </a:moveTo>
                    <a:cubicBezTo>
                      <a:pt x="300" y="1135"/>
                      <a:pt x="167" y="2269"/>
                      <a:pt x="0" y="3403"/>
                    </a:cubicBezTo>
                    <a:cubicBezTo>
                      <a:pt x="901" y="3537"/>
                      <a:pt x="1801" y="3703"/>
                      <a:pt x="2735" y="3803"/>
                    </a:cubicBezTo>
                    <a:cubicBezTo>
                      <a:pt x="2902" y="2636"/>
                      <a:pt x="3002" y="1435"/>
                      <a:pt x="3136" y="267"/>
                    </a:cubicBezTo>
                    <a:cubicBezTo>
                      <a:pt x="2268" y="201"/>
                      <a:pt x="1368" y="101"/>
                      <a:pt x="534"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1555;p42">
                <a:extLst>
                  <a:ext uri="{FF2B5EF4-FFF2-40B4-BE49-F238E27FC236}">
                    <a16:creationId xmlns:a16="http://schemas.microsoft.com/office/drawing/2014/main" id="{8652C787-7E36-C1DC-3EE8-2DA92E6EA424}"/>
                  </a:ext>
                </a:extLst>
              </p:cNvPr>
              <p:cNvSpPr/>
              <p:nvPr/>
            </p:nvSpPr>
            <p:spPr>
              <a:xfrm>
                <a:off x="2029575" y="3770475"/>
                <a:ext cx="45050" cy="91750"/>
              </a:xfrm>
              <a:custGeom>
                <a:avLst/>
                <a:gdLst/>
                <a:ahLst/>
                <a:cxnLst/>
                <a:rect l="l" t="t" r="r" b="b"/>
                <a:pathLst>
                  <a:path w="1802" h="3670" extrusionOk="0">
                    <a:moveTo>
                      <a:pt x="1635" y="0"/>
                    </a:moveTo>
                    <a:cubicBezTo>
                      <a:pt x="1101" y="67"/>
                      <a:pt x="534" y="134"/>
                      <a:pt x="0" y="167"/>
                    </a:cubicBezTo>
                    <a:cubicBezTo>
                      <a:pt x="67" y="968"/>
                      <a:pt x="134" y="1735"/>
                      <a:pt x="234" y="2502"/>
                    </a:cubicBezTo>
                    <a:cubicBezTo>
                      <a:pt x="301" y="2869"/>
                      <a:pt x="334" y="3269"/>
                      <a:pt x="401" y="3670"/>
                    </a:cubicBezTo>
                    <a:cubicBezTo>
                      <a:pt x="834" y="3603"/>
                      <a:pt x="1268" y="3570"/>
                      <a:pt x="1702" y="3503"/>
                    </a:cubicBezTo>
                    <a:cubicBezTo>
                      <a:pt x="1768" y="2636"/>
                      <a:pt x="1802" y="1835"/>
                      <a:pt x="1802" y="1702"/>
                    </a:cubicBezTo>
                    <a:cubicBezTo>
                      <a:pt x="1735" y="1235"/>
                      <a:pt x="1668" y="634"/>
                      <a:pt x="1635"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1556;p42">
                <a:extLst>
                  <a:ext uri="{FF2B5EF4-FFF2-40B4-BE49-F238E27FC236}">
                    <a16:creationId xmlns:a16="http://schemas.microsoft.com/office/drawing/2014/main" id="{AE910CA0-5349-4EB3-52B1-7004C27C6D0B}"/>
                  </a:ext>
                </a:extLst>
              </p:cNvPr>
              <p:cNvSpPr/>
              <p:nvPr/>
            </p:nvSpPr>
            <p:spPr>
              <a:xfrm>
                <a:off x="1632625" y="3776300"/>
                <a:ext cx="67575" cy="96775"/>
              </a:xfrm>
              <a:custGeom>
                <a:avLst/>
                <a:gdLst/>
                <a:ahLst/>
                <a:cxnLst/>
                <a:rect l="l" t="t" r="r" b="b"/>
                <a:pathLst>
                  <a:path w="2703" h="3871" extrusionOk="0">
                    <a:moveTo>
                      <a:pt x="0" y="1"/>
                    </a:moveTo>
                    <a:lnTo>
                      <a:pt x="0" y="1"/>
                    </a:lnTo>
                    <a:cubicBezTo>
                      <a:pt x="67" y="1202"/>
                      <a:pt x="101" y="2436"/>
                      <a:pt x="67" y="3637"/>
                    </a:cubicBezTo>
                    <a:cubicBezTo>
                      <a:pt x="901" y="3737"/>
                      <a:pt x="1735" y="3804"/>
                      <a:pt x="2569" y="3870"/>
                    </a:cubicBezTo>
                    <a:cubicBezTo>
                      <a:pt x="2502" y="2636"/>
                      <a:pt x="2569" y="1402"/>
                      <a:pt x="2702" y="168"/>
                    </a:cubicBezTo>
                    <a:cubicBezTo>
                      <a:pt x="1802" y="134"/>
                      <a:pt x="901" y="68"/>
                      <a:pt x="0"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1557;p42">
                <a:extLst>
                  <a:ext uri="{FF2B5EF4-FFF2-40B4-BE49-F238E27FC236}">
                    <a16:creationId xmlns:a16="http://schemas.microsoft.com/office/drawing/2014/main" id="{E0803BAA-4530-17FD-D418-0B5E1D74B0B6}"/>
                  </a:ext>
                </a:extLst>
              </p:cNvPr>
              <p:cNvSpPr/>
              <p:nvPr/>
            </p:nvSpPr>
            <p:spPr>
              <a:xfrm>
                <a:off x="1716850" y="3781300"/>
                <a:ext cx="59225" cy="94275"/>
              </a:xfrm>
              <a:custGeom>
                <a:avLst/>
                <a:gdLst/>
                <a:ahLst/>
                <a:cxnLst/>
                <a:rect l="l" t="t" r="r" b="b"/>
                <a:pathLst>
                  <a:path w="2369" h="3771" extrusionOk="0">
                    <a:moveTo>
                      <a:pt x="34" y="1"/>
                    </a:moveTo>
                    <a:cubicBezTo>
                      <a:pt x="1" y="1235"/>
                      <a:pt x="1" y="2469"/>
                      <a:pt x="67" y="3704"/>
                    </a:cubicBezTo>
                    <a:cubicBezTo>
                      <a:pt x="701" y="3737"/>
                      <a:pt x="1335" y="3770"/>
                      <a:pt x="1969" y="3770"/>
                    </a:cubicBezTo>
                    <a:cubicBezTo>
                      <a:pt x="2169" y="2570"/>
                      <a:pt x="2336" y="1335"/>
                      <a:pt x="2369" y="101"/>
                    </a:cubicBezTo>
                    <a:cubicBezTo>
                      <a:pt x="1602" y="68"/>
                      <a:pt x="801" y="34"/>
                      <a:pt x="34"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1558;p42">
                <a:extLst>
                  <a:ext uri="{FF2B5EF4-FFF2-40B4-BE49-F238E27FC236}">
                    <a16:creationId xmlns:a16="http://schemas.microsoft.com/office/drawing/2014/main" id="{92F6EF5C-D402-CE70-24FA-32FEDDD96D9D}"/>
                  </a:ext>
                </a:extLst>
              </p:cNvPr>
              <p:cNvSpPr/>
              <p:nvPr/>
            </p:nvSpPr>
            <p:spPr>
              <a:xfrm>
                <a:off x="1791900" y="3776300"/>
                <a:ext cx="226025" cy="100100"/>
              </a:xfrm>
              <a:custGeom>
                <a:avLst/>
                <a:gdLst/>
                <a:ahLst/>
                <a:cxnLst/>
                <a:rect l="l" t="t" r="r" b="b"/>
                <a:pathLst>
                  <a:path w="9041" h="4004" extrusionOk="0">
                    <a:moveTo>
                      <a:pt x="8774" y="1"/>
                    </a:moveTo>
                    <a:cubicBezTo>
                      <a:pt x="6349" y="226"/>
                      <a:pt x="3924" y="309"/>
                      <a:pt x="1479" y="309"/>
                    </a:cubicBezTo>
                    <a:cubicBezTo>
                      <a:pt x="1031" y="309"/>
                      <a:pt x="583" y="306"/>
                      <a:pt x="134" y="301"/>
                    </a:cubicBezTo>
                    <a:lnTo>
                      <a:pt x="134" y="301"/>
                    </a:lnTo>
                    <a:cubicBezTo>
                      <a:pt x="167" y="1535"/>
                      <a:pt x="134" y="2770"/>
                      <a:pt x="1" y="4004"/>
                    </a:cubicBezTo>
                    <a:cubicBezTo>
                      <a:pt x="1001" y="4004"/>
                      <a:pt x="2002" y="4004"/>
                      <a:pt x="3003" y="3970"/>
                    </a:cubicBezTo>
                    <a:cubicBezTo>
                      <a:pt x="3036" y="3470"/>
                      <a:pt x="3036" y="2970"/>
                      <a:pt x="2969" y="2436"/>
                    </a:cubicBezTo>
                    <a:cubicBezTo>
                      <a:pt x="2948" y="2371"/>
                      <a:pt x="3010" y="2335"/>
                      <a:pt x="3065" y="2335"/>
                    </a:cubicBezTo>
                    <a:cubicBezTo>
                      <a:pt x="3096" y="2335"/>
                      <a:pt x="3124" y="2346"/>
                      <a:pt x="3136" y="2369"/>
                    </a:cubicBezTo>
                    <a:cubicBezTo>
                      <a:pt x="3403" y="2870"/>
                      <a:pt x="3603" y="3403"/>
                      <a:pt x="3737" y="3937"/>
                    </a:cubicBezTo>
                    <a:cubicBezTo>
                      <a:pt x="4471" y="3904"/>
                      <a:pt x="5171" y="3870"/>
                      <a:pt x="5872" y="3837"/>
                    </a:cubicBezTo>
                    <a:cubicBezTo>
                      <a:pt x="5872" y="2736"/>
                      <a:pt x="5738" y="1635"/>
                      <a:pt x="5304" y="601"/>
                    </a:cubicBezTo>
                    <a:cubicBezTo>
                      <a:pt x="5304" y="560"/>
                      <a:pt x="5330" y="532"/>
                      <a:pt x="5357" y="532"/>
                    </a:cubicBezTo>
                    <a:cubicBezTo>
                      <a:pt x="5374" y="532"/>
                      <a:pt x="5392" y="542"/>
                      <a:pt x="5405" y="568"/>
                    </a:cubicBezTo>
                    <a:cubicBezTo>
                      <a:pt x="6238" y="1535"/>
                      <a:pt x="6705" y="2603"/>
                      <a:pt x="7006" y="3737"/>
                    </a:cubicBezTo>
                    <a:cubicBezTo>
                      <a:pt x="7673" y="3670"/>
                      <a:pt x="8373" y="3603"/>
                      <a:pt x="9040" y="3537"/>
                    </a:cubicBezTo>
                    <a:cubicBezTo>
                      <a:pt x="9007" y="3036"/>
                      <a:pt x="8974" y="2536"/>
                      <a:pt x="8907" y="2036"/>
                    </a:cubicBezTo>
                    <a:cubicBezTo>
                      <a:pt x="8840" y="1369"/>
                      <a:pt x="8807" y="701"/>
                      <a:pt x="8774"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1559;p42">
                <a:extLst>
                  <a:ext uri="{FF2B5EF4-FFF2-40B4-BE49-F238E27FC236}">
                    <a16:creationId xmlns:a16="http://schemas.microsoft.com/office/drawing/2014/main" id="{0A94EDCF-3981-0560-1096-FE15D2609A15}"/>
                  </a:ext>
                </a:extLst>
              </p:cNvPr>
              <p:cNvSpPr/>
              <p:nvPr/>
            </p:nvSpPr>
            <p:spPr>
              <a:xfrm>
                <a:off x="1479175" y="4027325"/>
                <a:ext cx="154300" cy="40050"/>
              </a:xfrm>
              <a:custGeom>
                <a:avLst/>
                <a:gdLst/>
                <a:ahLst/>
                <a:cxnLst/>
                <a:rect l="l" t="t" r="r" b="b"/>
                <a:pathLst>
                  <a:path w="6172" h="1602" extrusionOk="0">
                    <a:moveTo>
                      <a:pt x="2170" y="0"/>
                    </a:moveTo>
                    <a:cubicBezTo>
                      <a:pt x="1439" y="0"/>
                      <a:pt x="712" y="89"/>
                      <a:pt x="1" y="267"/>
                    </a:cubicBezTo>
                    <a:lnTo>
                      <a:pt x="168" y="1034"/>
                    </a:lnTo>
                    <a:cubicBezTo>
                      <a:pt x="868" y="871"/>
                      <a:pt x="1569" y="789"/>
                      <a:pt x="2269" y="789"/>
                    </a:cubicBezTo>
                    <a:cubicBezTo>
                      <a:pt x="2569" y="789"/>
                      <a:pt x="2869" y="804"/>
                      <a:pt x="3170" y="834"/>
                    </a:cubicBezTo>
                    <a:cubicBezTo>
                      <a:pt x="4104" y="934"/>
                      <a:pt x="5004" y="1201"/>
                      <a:pt x="5838" y="1602"/>
                    </a:cubicBezTo>
                    <a:lnTo>
                      <a:pt x="6172" y="901"/>
                    </a:lnTo>
                    <a:cubicBezTo>
                      <a:pt x="5271" y="467"/>
                      <a:pt x="4270" y="167"/>
                      <a:pt x="3270" y="67"/>
                    </a:cubicBezTo>
                    <a:cubicBezTo>
                      <a:pt x="2903" y="23"/>
                      <a:pt x="2536" y="0"/>
                      <a:pt x="217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1560;p42">
                <a:extLst>
                  <a:ext uri="{FF2B5EF4-FFF2-40B4-BE49-F238E27FC236}">
                    <a16:creationId xmlns:a16="http://schemas.microsoft.com/office/drawing/2014/main" id="{39D46789-2F68-2108-ABAE-1D78502C6BDD}"/>
                  </a:ext>
                </a:extLst>
              </p:cNvPr>
              <p:cNvSpPr/>
              <p:nvPr/>
            </p:nvSpPr>
            <p:spPr>
              <a:xfrm>
                <a:off x="1593425" y="3737450"/>
                <a:ext cx="460350" cy="482750"/>
              </a:xfrm>
              <a:custGeom>
                <a:avLst/>
                <a:gdLst/>
                <a:ahLst/>
                <a:cxnLst/>
                <a:rect l="l" t="t" r="r" b="b"/>
                <a:pathLst>
                  <a:path w="18414" h="19310" extrusionOk="0">
                    <a:moveTo>
                      <a:pt x="9558" y="804"/>
                    </a:moveTo>
                    <a:cubicBezTo>
                      <a:pt x="9841" y="804"/>
                      <a:pt x="10125" y="821"/>
                      <a:pt x="10408" y="854"/>
                    </a:cubicBezTo>
                    <a:cubicBezTo>
                      <a:pt x="12510" y="1088"/>
                      <a:pt x="14411" y="2222"/>
                      <a:pt x="15712" y="4057"/>
                    </a:cubicBezTo>
                    <a:cubicBezTo>
                      <a:pt x="17046" y="5891"/>
                      <a:pt x="17613" y="8226"/>
                      <a:pt x="17346" y="10561"/>
                    </a:cubicBezTo>
                    <a:cubicBezTo>
                      <a:pt x="17046" y="12930"/>
                      <a:pt x="15979" y="15065"/>
                      <a:pt x="14278" y="16532"/>
                    </a:cubicBezTo>
                    <a:cubicBezTo>
                      <a:pt x="12798" y="17838"/>
                      <a:pt x="11016" y="18513"/>
                      <a:pt x="9172" y="18513"/>
                    </a:cubicBezTo>
                    <a:cubicBezTo>
                      <a:pt x="8896" y="18513"/>
                      <a:pt x="8618" y="18497"/>
                      <a:pt x="8340" y="18467"/>
                    </a:cubicBezTo>
                    <a:cubicBezTo>
                      <a:pt x="3937" y="17967"/>
                      <a:pt x="835" y="13597"/>
                      <a:pt x="1402" y="8727"/>
                    </a:cubicBezTo>
                    <a:cubicBezTo>
                      <a:pt x="1669" y="6358"/>
                      <a:pt x="2769" y="4257"/>
                      <a:pt x="4471" y="2756"/>
                    </a:cubicBezTo>
                    <a:cubicBezTo>
                      <a:pt x="5705" y="1655"/>
                      <a:pt x="7172" y="1021"/>
                      <a:pt x="8707" y="854"/>
                    </a:cubicBezTo>
                    <a:cubicBezTo>
                      <a:pt x="8990" y="821"/>
                      <a:pt x="9274" y="804"/>
                      <a:pt x="9558" y="804"/>
                    </a:cubicBezTo>
                    <a:close/>
                    <a:moveTo>
                      <a:pt x="9537" y="0"/>
                    </a:moveTo>
                    <a:cubicBezTo>
                      <a:pt x="7530" y="0"/>
                      <a:pt x="5587" y="740"/>
                      <a:pt x="3970" y="2155"/>
                    </a:cubicBezTo>
                    <a:cubicBezTo>
                      <a:pt x="2102" y="3790"/>
                      <a:pt x="901" y="6091"/>
                      <a:pt x="634" y="8627"/>
                    </a:cubicBezTo>
                    <a:cubicBezTo>
                      <a:pt x="1" y="13930"/>
                      <a:pt x="3436" y="18667"/>
                      <a:pt x="8273" y="19234"/>
                    </a:cubicBezTo>
                    <a:cubicBezTo>
                      <a:pt x="8573" y="19284"/>
                      <a:pt x="8882" y="19309"/>
                      <a:pt x="9195" y="19309"/>
                    </a:cubicBezTo>
                    <a:cubicBezTo>
                      <a:pt x="9507" y="19309"/>
                      <a:pt x="9824" y="19284"/>
                      <a:pt x="10141" y="19234"/>
                    </a:cubicBezTo>
                    <a:cubicBezTo>
                      <a:pt x="11809" y="19067"/>
                      <a:pt x="13410" y="18334"/>
                      <a:pt x="14778" y="17133"/>
                    </a:cubicBezTo>
                    <a:cubicBezTo>
                      <a:pt x="16646" y="15532"/>
                      <a:pt x="17813" y="13230"/>
                      <a:pt x="18114" y="10661"/>
                    </a:cubicBezTo>
                    <a:cubicBezTo>
                      <a:pt x="18414" y="8126"/>
                      <a:pt x="17780" y="5591"/>
                      <a:pt x="16346" y="3590"/>
                    </a:cubicBezTo>
                    <a:cubicBezTo>
                      <a:pt x="14911" y="1588"/>
                      <a:pt x="12843" y="321"/>
                      <a:pt x="10475" y="54"/>
                    </a:cubicBezTo>
                    <a:cubicBezTo>
                      <a:pt x="10161" y="18"/>
                      <a:pt x="9849" y="0"/>
                      <a:pt x="9537"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1561;p42">
                <a:extLst>
                  <a:ext uri="{FF2B5EF4-FFF2-40B4-BE49-F238E27FC236}">
                    <a16:creationId xmlns:a16="http://schemas.microsoft.com/office/drawing/2014/main" id="{6C878647-616A-CD67-EE2A-EC830C79442D}"/>
                  </a:ext>
                </a:extLst>
              </p:cNvPr>
              <p:cNvSpPr/>
              <p:nvPr/>
            </p:nvSpPr>
            <p:spPr>
              <a:xfrm>
                <a:off x="1073900" y="3677400"/>
                <a:ext cx="460350" cy="482125"/>
              </a:xfrm>
              <a:custGeom>
                <a:avLst/>
                <a:gdLst/>
                <a:ahLst/>
                <a:cxnLst/>
                <a:rect l="l" t="t" r="r" b="b"/>
                <a:pathLst>
                  <a:path w="18414" h="19285" extrusionOk="0">
                    <a:moveTo>
                      <a:pt x="9576" y="776"/>
                    </a:moveTo>
                    <a:cubicBezTo>
                      <a:pt x="9852" y="776"/>
                      <a:pt x="10130" y="791"/>
                      <a:pt x="10408" y="821"/>
                    </a:cubicBezTo>
                    <a:cubicBezTo>
                      <a:pt x="12509" y="1088"/>
                      <a:pt x="14410" y="2222"/>
                      <a:pt x="15711" y="4057"/>
                    </a:cubicBezTo>
                    <a:cubicBezTo>
                      <a:pt x="17046" y="5892"/>
                      <a:pt x="17613" y="8193"/>
                      <a:pt x="17346" y="10562"/>
                    </a:cubicBezTo>
                    <a:cubicBezTo>
                      <a:pt x="17079" y="12930"/>
                      <a:pt x="15978" y="15031"/>
                      <a:pt x="14277" y="16533"/>
                    </a:cubicBezTo>
                    <a:cubicBezTo>
                      <a:pt x="12814" y="17795"/>
                      <a:pt x="11055" y="18490"/>
                      <a:pt x="9233" y="18490"/>
                    </a:cubicBezTo>
                    <a:cubicBezTo>
                      <a:pt x="8936" y="18490"/>
                      <a:pt x="8638" y="18471"/>
                      <a:pt x="8339" y="18434"/>
                    </a:cubicBezTo>
                    <a:cubicBezTo>
                      <a:pt x="3970" y="17934"/>
                      <a:pt x="834" y="13564"/>
                      <a:pt x="1401" y="8727"/>
                    </a:cubicBezTo>
                    <a:cubicBezTo>
                      <a:pt x="1668" y="6359"/>
                      <a:pt x="2769" y="4224"/>
                      <a:pt x="4470" y="2756"/>
                    </a:cubicBezTo>
                    <a:cubicBezTo>
                      <a:pt x="5950" y="1450"/>
                      <a:pt x="7732" y="776"/>
                      <a:pt x="9576" y="776"/>
                    </a:cubicBezTo>
                    <a:close/>
                    <a:moveTo>
                      <a:pt x="9537" y="0"/>
                    </a:moveTo>
                    <a:cubicBezTo>
                      <a:pt x="7529" y="0"/>
                      <a:pt x="5587" y="740"/>
                      <a:pt x="3970" y="2156"/>
                    </a:cubicBezTo>
                    <a:cubicBezTo>
                      <a:pt x="2102" y="3757"/>
                      <a:pt x="934" y="6058"/>
                      <a:pt x="634" y="8627"/>
                    </a:cubicBezTo>
                    <a:cubicBezTo>
                      <a:pt x="0" y="13897"/>
                      <a:pt x="3436" y="18667"/>
                      <a:pt x="8273" y="19234"/>
                    </a:cubicBezTo>
                    <a:cubicBezTo>
                      <a:pt x="8573" y="19268"/>
                      <a:pt x="8882" y="19284"/>
                      <a:pt x="9194" y="19284"/>
                    </a:cubicBezTo>
                    <a:cubicBezTo>
                      <a:pt x="9507" y="19284"/>
                      <a:pt x="9824" y="19268"/>
                      <a:pt x="10141" y="19234"/>
                    </a:cubicBezTo>
                    <a:cubicBezTo>
                      <a:pt x="11809" y="19034"/>
                      <a:pt x="13410" y="18334"/>
                      <a:pt x="14777" y="17133"/>
                    </a:cubicBezTo>
                    <a:cubicBezTo>
                      <a:pt x="16645" y="15498"/>
                      <a:pt x="17846" y="13197"/>
                      <a:pt x="18113" y="10662"/>
                    </a:cubicBezTo>
                    <a:cubicBezTo>
                      <a:pt x="18413" y="8093"/>
                      <a:pt x="17780" y="5591"/>
                      <a:pt x="16345" y="3590"/>
                    </a:cubicBezTo>
                    <a:cubicBezTo>
                      <a:pt x="14911" y="1588"/>
                      <a:pt x="12843" y="321"/>
                      <a:pt x="10474" y="54"/>
                    </a:cubicBezTo>
                    <a:cubicBezTo>
                      <a:pt x="10161" y="18"/>
                      <a:pt x="9848" y="0"/>
                      <a:pt x="9537"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1355" name="Rectangle 1354"/>
          <p:cNvSpPr/>
          <p:nvPr/>
        </p:nvSpPr>
        <p:spPr>
          <a:xfrm>
            <a:off x="2953545" y="4547922"/>
            <a:ext cx="2241319" cy="307777"/>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400" b="0" i="1" u="none" strike="noStrike" kern="0" cap="none" spc="0" normalizeH="0" baseline="0" noProof="0" dirty="0" err="1">
                <a:ln>
                  <a:noFill/>
                </a:ln>
                <a:solidFill>
                  <a:srgbClr val="F4F4F4"/>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Giáo</a:t>
            </a:r>
            <a:r>
              <a:rPr kumimoji="0" lang="en-US" sz="1400" b="0" i="1" u="none" strike="noStrike" kern="0" cap="none" spc="0" normalizeH="0" baseline="0" noProof="0" dirty="0">
                <a:ln>
                  <a:noFill/>
                </a:ln>
                <a:solidFill>
                  <a:srgbClr val="F4F4F4"/>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 </a:t>
            </a:r>
            <a:r>
              <a:rPr kumimoji="0" lang="en-US" sz="1400" b="0" i="1" u="none" strike="noStrike" kern="0" cap="none" spc="0" normalizeH="0" baseline="0" noProof="0" dirty="0" err="1">
                <a:ln>
                  <a:noFill/>
                </a:ln>
                <a:solidFill>
                  <a:srgbClr val="F4F4F4"/>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án</a:t>
            </a:r>
            <a:r>
              <a:rPr kumimoji="0" lang="en-US" sz="1400" b="0" i="1" u="none" strike="noStrike" kern="0" cap="none" spc="0" normalizeH="0" baseline="0" noProof="0" dirty="0">
                <a:ln>
                  <a:noFill/>
                </a:ln>
                <a:solidFill>
                  <a:srgbClr val="F4F4F4"/>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 </a:t>
            </a:r>
            <a:r>
              <a:rPr kumimoji="0" lang="en-US" sz="1400" b="0" i="1" u="none" strike="noStrike" kern="0" cap="none" spc="0" normalizeH="0" baseline="0" noProof="0" dirty="0" err="1">
                <a:ln>
                  <a:noFill/>
                </a:ln>
                <a:solidFill>
                  <a:srgbClr val="F4F4F4"/>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Nguyễn</a:t>
            </a:r>
            <a:r>
              <a:rPr kumimoji="0" lang="en-US" sz="1400" b="0" i="1" u="none" strike="noStrike" kern="0" cap="none" spc="0" normalizeH="0" baseline="0" noProof="0" dirty="0">
                <a:ln>
                  <a:noFill/>
                </a:ln>
                <a:solidFill>
                  <a:srgbClr val="F4F4F4"/>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 </a:t>
            </a:r>
            <a:r>
              <a:rPr kumimoji="0" lang="en-US" sz="1400" b="0" i="1" u="none" strike="noStrike" kern="0" cap="none" spc="0" normalizeH="0" baseline="0" noProof="0" dirty="0" err="1">
                <a:ln>
                  <a:noFill/>
                </a:ln>
                <a:solidFill>
                  <a:srgbClr val="F4F4F4"/>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Nhâm</a:t>
            </a:r>
            <a:r>
              <a:rPr kumimoji="0" lang="en-US" sz="1400" b="0" i="1" u="none" strike="noStrike" kern="0" cap="none" spc="0" normalizeH="0" baseline="0" noProof="0" dirty="0">
                <a:ln>
                  <a:noFill/>
                </a:ln>
                <a:solidFill>
                  <a:srgbClr val="F4F4F4"/>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   688</a:t>
            </a:r>
            <a:endParaRPr kumimoji="0" lang="en-US" sz="1400" b="0" i="0" u="none" strike="noStrike" kern="0" cap="none" spc="0" normalizeH="0" baseline="0" noProof="0" dirty="0">
              <a:ln>
                <a:noFill/>
              </a:ln>
              <a:solidFill>
                <a:srgbClr val="F4F4F4"/>
              </a:solidFill>
              <a:effectLst/>
              <a:uLnTx/>
              <a:uFillTx/>
              <a:latin typeface="Arial"/>
              <a:cs typeface="Arial"/>
              <a:sym typeface="Arial"/>
            </a:endParaRPr>
          </a:p>
        </p:txBody>
      </p:sp>
    </p:spTree>
    <p:extLst>
      <p:ext uri="{BB962C8B-B14F-4D97-AF65-F5344CB8AC3E}">
        <p14:creationId xmlns:p14="http://schemas.microsoft.com/office/powerpoint/2010/main" val="162391683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103"/>
        <p:cNvGrpSpPr/>
        <p:nvPr/>
      </p:nvGrpSpPr>
      <p:grpSpPr>
        <a:xfrm>
          <a:off x="0" y="0"/>
          <a:ext cx="0" cy="0"/>
          <a:chOff x="0" y="0"/>
          <a:chExt cx="0" cy="0"/>
        </a:xfrm>
      </p:grpSpPr>
      <p:sp>
        <p:nvSpPr>
          <p:cNvPr id="4" name="Google Shape;1679;p38">
            <a:extLst>
              <a:ext uri="{FF2B5EF4-FFF2-40B4-BE49-F238E27FC236}">
                <a16:creationId xmlns:a16="http://schemas.microsoft.com/office/drawing/2014/main" id="{745C4FA6-2A6F-8EAD-FB06-B11EA09A8255}"/>
              </a:ext>
            </a:extLst>
          </p:cNvPr>
          <p:cNvSpPr/>
          <p:nvPr/>
        </p:nvSpPr>
        <p:spPr>
          <a:xfrm rot="-5400000">
            <a:off x="4306109" y="420026"/>
            <a:ext cx="4404236" cy="4117077"/>
          </a:xfrm>
          <a:custGeom>
            <a:avLst/>
            <a:gdLst/>
            <a:ahLst/>
            <a:cxnLst/>
            <a:rect l="l" t="t" r="r" b="b"/>
            <a:pathLst>
              <a:path w="59342" h="90346" extrusionOk="0">
                <a:moveTo>
                  <a:pt x="21484" y="0"/>
                </a:moveTo>
                <a:cubicBezTo>
                  <a:pt x="16291" y="0"/>
                  <a:pt x="8432" y="235"/>
                  <a:pt x="4989" y="2325"/>
                </a:cubicBezTo>
                <a:cubicBezTo>
                  <a:pt x="905" y="4814"/>
                  <a:pt x="1215" y="6814"/>
                  <a:pt x="322" y="20232"/>
                </a:cubicBezTo>
                <a:cubicBezTo>
                  <a:pt x="0" y="24995"/>
                  <a:pt x="1405" y="48628"/>
                  <a:pt x="1917" y="58320"/>
                </a:cubicBezTo>
                <a:cubicBezTo>
                  <a:pt x="2382" y="67071"/>
                  <a:pt x="250" y="79097"/>
                  <a:pt x="6573" y="85145"/>
                </a:cubicBezTo>
                <a:cubicBezTo>
                  <a:pt x="11383" y="89753"/>
                  <a:pt x="21324" y="88824"/>
                  <a:pt x="27944" y="89562"/>
                </a:cubicBezTo>
                <a:cubicBezTo>
                  <a:pt x="32588" y="90085"/>
                  <a:pt x="37273" y="90346"/>
                  <a:pt x="41951" y="90346"/>
                </a:cubicBezTo>
                <a:cubicBezTo>
                  <a:pt x="42922" y="90346"/>
                  <a:pt x="43893" y="90335"/>
                  <a:pt x="44863" y="90312"/>
                </a:cubicBezTo>
                <a:cubicBezTo>
                  <a:pt x="46590" y="90265"/>
                  <a:pt x="48411" y="90169"/>
                  <a:pt x="49852" y="89229"/>
                </a:cubicBezTo>
                <a:cubicBezTo>
                  <a:pt x="50745" y="88657"/>
                  <a:pt x="51423" y="87824"/>
                  <a:pt x="51983" y="86931"/>
                </a:cubicBezTo>
                <a:cubicBezTo>
                  <a:pt x="53924" y="83883"/>
                  <a:pt x="54745" y="80251"/>
                  <a:pt x="55102" y="76668"/>
                </a:cubicBezTo>
                <a:cubicBezTo>
                  <a:pt x="57353" y="53951"/>
                  <a:pt x="59341" y="33091"/>
                  <a:pt x="54626" y="11910"/>
                </a:cubicBezTo>
                <a:cubicBezTo>
                  <a:pt x="54210" y="10052"/>
                  <a:pt x="53781" y="8147"/>
                  <a:pt x="52709" y="6564"/>
                </a:cubicBezTo>
                <a:cubicBezTo>
                  <a:pt x="51614" y="4933"/>
                  <a:pt x="49923" y="3778"/>
                  <a:pt x="48161" y="2897"/>
                </a:cubicBezTo>
                <a:cubicBezTo>
                  <a:pt x="42577" y="111"/>
                  <a:pt x="30314" y="51"/>
                  <a:pt x="24182" y="15"/>
                </a:cubicBezTo>
                <a:cubicBezTo>
                  <a:pt x="23421" y="9"/>
                  <a:pt x="22504" y="0"/>
                  <a:pt x="21484" y="0"/>
                </a:cubicBezTo>
                <a:close/>
              </a:path>
            </a:pathLst>
          </a:custGeom>
          <a:solidFill>
            <a:schemeClr val="lt2"/>
          </a:solidFill>
          <a:ln>
            <a:noFill/>
          </a:ln>
          <a:effectLst>
            <a:outerShdw dist="47625" dir="3180000" algn="bl" rotWithShape="0">
              <a:srgbClr val="844851">
                <a:alpha val="20000"/>
              </a:srgb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5" name="Google Shape;1680;p38">
            <a:extLst>
              <a:ext uri="{FF2B5EF4-FFF2-40B4-BE49-F238E27FC236}">
                <a16:creationId xmlns:a16="http://schemas.microsoft.com/office/drawing/2014/main" id="{C68331F3-13A1-44BC-A1F9-CBC46EB31095}"/>
              </a:ext>
            </a:extLst>
          </p:cNvPr>
          <p:cNvGrpSpPr/>
          <p:nvPr/>
        </p:nvGrpSpPr>
        <p:grpSpPr>
          <a:xfrm rot="-8100000">
            <a:off x="3448199" y="425508"/>
            <a:ext cx="1522242" cy="761554"/>
            <a:chOff x="4246735" y="3610861"/>
            <a:chExt cx="1597726" cy="799317"/>
          </a:xfrm>
        </p:grpSpPr>
        <p:sp>
          <p:nvSpPr>
            <p:cNvPr id="6" name="Google Shape;1681;p38">
              <a:extLst>
                <a:ext uri="{FF2B5EF4-FFF2-40B4-BE49-F238E27FC236}">
                  <a16:creationId xmlns:a16="http://schemas.microsoft.com/office/drawing/2014/main" id="{4F89206F-375C-8190-8B12-5A2AAD235D0F}"/>
                </a:ext>
              </a:extLst>
            </p:cNvPr>
            <p:cNvSpPr/>
            <p:nvPr/>
          </p:nvSpPr>
          <p:spPr>
            <a:xfrm rot="-624127">
              <a:off x="4282254" y="3744312"/>
              <a:ext cx="1526687" cy="532416"/>
            </a:xfrm>
            <a:custGeom>
              <a:avLst/>
              <a:gdLst/>
              <a:ahLst/>
              <a:cxnLst/>
              <a:rect l="l" t="t" r="r" b="b"/>
              <a:pathLst>
                <a:path w="46367" h="16170" extrusionOk="0">
                  <a:moveTo>
                    <a:pt x="44499" y="0"/>
                  </a:moveTo>
                  <a:cubicBezTo>
                    <a:pt x="44499" y="0"/>
                    <a:pt x="11108" y="5905"/>
                    <a:pt x="10708" y="6105"/>
                  </a:cubicBezTo>
                  <a:cubicBezTo>
                    <a:pt x="10341" y="6338"/>
                    <a:pt x="9774" y="7239"/>
                    <a:pt x="9574" y="7239"/>
                  </a:cubicBezTo>
                  <a:cubicBezTo>
                    <a:pt x="9340" y="7272"/>
                    <a:pt x="0" y="12276"/>
                    <a:pt x="67" y="12609"/>
                  </a:cubicBezTo>
                  <a:cubicBezTo>
                    <a:pt x="267" y="13610"/>
                    <a:pt x="301" y="13143"/>
                    <a:pt x="334" y="13977"/>
                  </a:cubicBezTo>
                  <a:cubicBezTo>
                    <a:pt x="367" y="14778"/>
                    <a:pt x="11108" y="15812"/>
                    <a:pt x="11108" y="15812"/>
                  </a:cubicBezTo>
                  <a:cubicBezTo>
                    <a:pt x="11108" y="15812"/>
                    <a:pt x="12028" y="16169"/>
                    <a:pt x="12749" y="16169"/>
                  </a:cubicBezTo>
                  <a:cubicBezTo>
                    <a:pt x="12852" y="16169"/>
                    <a:pt x="12951" y="16162"/>
                    <a:pt x="13043" y="16145"/>
                  </a:cubicBezTo>
                  <a:cubicBezTo>
                    <a:pt x="13310" y="16112"/>
                    <a:pt x="46367" y="10141"/>
                    <a:pt x="46367" y="10141"/>
                  </a:cubicBezTo>
                  <a:lnTo>
                    <a:pt x="44499" y="0"/>
                  </a:lnTo>
                  <a:close/>
                </a:path>
              </a:pathLst>
            </a:custGeom>
            <a:solidFill>
              <a:srgbClr val="98D0C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 name="Google Shape;1682;p38">
              <a:extLst>
                <a:ext uri="{FF2B5EF4-FFF2-40B4-BE49-F238E27FC236}">
                  <a16:creationId xmlns:a16="http://schemas.microsoft.com/office/drawing/2014/main" id="{48B424AE-8BCE-E9EB-3A18-04238D8D2C08}"/>
                </a:ext>
              </a:extLst>
            </p:cNvPr>
            <p:cNvSpPr/>
            <p:nvPr/>
          </p:nvSpPr>
          <p:spPr>
            <a:xfrm rot="-624127">
              <a:off x="4676611" y="3727185"/>
              <a:ext cx="1076389" cy="512265"/>
            </a:xfrm>
            <a:custGeom>
              <a:avLst/>
              <a:gdLst/>
              <a:ahLst/>
              <a:cxnLst/>
              <a:rect l="l" t="t" r="r" b="b"/>
              <a:pathLst>
                <a:path w="32691" h="15558" extrusionOk="0">
                  <a:moveTo>
                    <a:pt x="30570" y="0"/>
                  </a:moveTo>
                  <a:cubicBezTo>
                    <a:pt x="28807" y="0"/>
                    <a:pt x="395" y="4767"/>
                    <a:pt x="201" y="5350"/>
                  </a:cubicBezTo>
                  <a:cubicBezTo>
                    <a:pt x="0" y="5951"/>
                    <a:pt x="2069" y="15558"/>
                    <a:pt x="2069" y="15558"/>
                  </a:cubicBezTo>
                  <a:cubicBezTo>
                    <a:pt x="2069" y="15558"/>
                    <a:pt x="32390" y="10387"/>
                    <a:pt x="32524" y="10187"/>
                  </a:cubicBezTo>
                  <a:cubicBezTo>
                    <a:pt x="32690" y="9987"/>
                    <a:pt x="30789" y="313"/>
                    <a:pt x="30656" y="13"/>
                  </a:cubicBezTo>
                  <a:cubicBezTo>
                    <a:pt x="30652" y="4"/>
                    <a:pt x="30623" y="0"/>
                    <a:pt x="30570"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 name="Google Shape;1683;p38">
              <a:extLst>
                <a:ext uri="{FF2B5EF4-FFF2-40B4-BE49-F238E27FC236}">
                  <a16:creationId xmlns:a16="http://schemas.microsoft.com/office/drawing/2014/main" id="{DD7FF0C4-8CD8-8333-1D70-7D1EA62245B4}"/>
                </a:ext>
              </a:extLst>
            </p:cNvPr>
            <p:cNvSpPr/>
            <p:nvPr/>
          </p:nvSpPr>
          <p:spPr>
            <a:xfrm rot="-624127">
              <a:off x="4754297" y="3937698"/>
              <a:ext cx="163445" cy="361364"/>
            </a:xfrm>
            <a:custGeom>
              <a:avLst/>
              <a:gdLst/>
              <a:ahLst/>
              <a:cxnLst/>
              <a:rect l="l" t="t" r="r" b="b"/>
              <a:pathLst>
                <a:path w="4964" h="10975" extrusionOk="0">
                  <a:moveTo>
                    <a:pt x="2862" y="0"/>
                  </a:moveTo>
                  <a:cubicBezTo>
                    <a:pt x="2862" y="0"/>
                    <a:pt x="627" y="467"/>
                    <a:pt x="327" y="467"/>
                  </a:cubicBezTo>
                  <a:cubicBezTo>
                    <a:pt x="327" y="467"/>
                    <a:pt x="326" y="467"/>
                    <a:pt x="326" y="467"/>
                  </a:cubicBezTo>
                  <a:cubicBezTo>
                    <a:pt x="1" y="467"/>
                    <a:pt x="2229" y="10975"/>
                    <a:pt x="2229" y="10975"/>
                  </a:cubicBezTo>
                  <a:lnTo>
                    <a:pt x="4964" y="10641"/>
                  </a:lnTo>
                  <a:lnTo>
                    <a:pt x="2862" y="0"/>
                  </a:lnTo>
                  <a:close/>
                </a:path>
              </a:pathLst>
            </a:custGeom>
            <a:solidFill>
              <a:srgbClr val="5C679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 name="Google Shape;1684;p38">
              <a:extLst>
                <a:ext uri="{FF2B5EF4-FFF2-40B4-BE49-F238E27FC236}">
                  <a16:creationId xmlns:a16="http://schemas.microsoft.com/office/drawing/2014/main" id="{46D829B9-D62F-F778-06C1-72BC656241BC}"/>
                </a:ext>
              </a:extLst>
            </p:cNvPr>
            <p:cNvSpPr/>
            <p:nvPr/>
          </p:nvSpPr>
          <p:spPr>
            <a:xfrm rot="-624127">
              <a:off x="5505239" y="3654816"/>
              <a:ext cx="162359" cy="361364"/>
            </a:xfrm>
            <a:custGeom>
              <a:avLst/>
              <a:gdLst/>
              <a:ahLst/>
              <a:cxnLst/>
              <a:rect l="l" t="t" r="r" b="b"/>
              <a:pathLst>
                <a:path w="4931" h="10975" extrusionOk="0">
                  <a:moveTo>
                    <a:pt x="2829" y="0"/>
                  </a:moveTo>
                  <a:cubicBezTo>
                    <a:pt x="2829" y="0"/>
                    <a:pt x="627" y="467"/>
                    <a:pt x="294" y="467"/>
                  </a:cubicBezTo>
                  <a:cubicBezTo>
                    <a:pt x="293" y="467"/>
                    <a:pt x="293" y="467"/>
                    <a:pt x="292" y="467"/>
                  </a:cubicBezTo>
                  <a:cubicBezTo>
                    <a:pt x="0" y="467"/>
                    <a:pt x="2195" y="10975"/>
                    <a:pt x="2195" y="10975"/>
                  </a:cubicBezTo>
                  <a:lnTo>
                    <a:pt x="4930" y="10674"/>
                  </a:lnTo>
                  <a:lnTo>
                    <a:pt x="2829" y="0"/>
                  </a:lnTo>
                  <a:close/>
                </a:path>
              </a:pathLst>
            </a:custGeom>
            <a:solidFill>
              <a:srgbClr val="5C679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 name="Google Shape;1685;p38">
              <a:extLst>
                <a:ext uri="{FF2B5EF4-FFF2-40B4-BE49-F238E27FC236}">
                  <a16:creationId xmlns:a16="http://schemas.microsoft.com/office/drawing/2014/main" id="{80D7C79C-6665-72E1-438A-1C96DAB68778}"/>
                </a:ext>
              </a:extLst>
            </p:cNvPr>
            <p:cNvSpPr/>
            <p:nvPr/>
          </p:nvSpPr>
          <p:spPr>
            <a:xfrm rot="-624127">
              <a:off x="5004490" y="3895667"/>
              <a:ext cx="445326" cy="157519"/>
            </a:xfrm>
            <a:custGeom>
              <a:avLst/>
              <a:gdLst/>
              <a:ahLst/>
              <a:cxnLst/>
              <a:rect l="l" t="t" r="r" b="b"/>
              <a:pathLst>
                <a:path w="13525" h="4784" extrusionOk="0">
                  <a:moveTo>
                    <a:pt x="10165" y="1"/>
                  </a:moveTo>
                  <a:cubicBezTo>
                    <a:pt x="8398" y="1"/>
                    <a:pt x="6120" y="416"/>
                    <a:pt x="4076" y="962"/>
                  </a:cubicBezTo>
                  <a:cubicBezTo>
                    <a:pt x="407" y="1929"/>
                    <a:pt x="73" y="3797"/>
                    <a:pt x="73" y="3797"/>
                  </a:cubicBezTo>
                  <a:cubicBezTo>
                    <a:pt x="0" y="4465"/>
                    <a:pt x="1612" y="4784"/>
                    <a:pt x="3726" y="4784"/>
                  </a:cubicBezTo>
                  <a:cubicBezTo>
                    <a:pt x="7420" y="4784"/>
                    <a:pt x="12649" y="3811"/>
                    <a:pt x="13116" y="2029"/>
                  </a:cubicBezTo>
                  <a:cubicBezTo>
                    <a:pt x="13524" y="538"/>
                    <a:pt x="12175" y="1"/>
                    <a:pt x="10165" y="1"/>
                  </a:cubicBezTo>
                  <a:close/>
                </a:path>
              </a:pathLst>
            </a:custGeom>
            <a:solidFill>
              <a:srgbClr val="5C679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 name="Google Shape;1686;p38">
              <a:extLst>
                <a:ext uri="{FF2B5EF4-FFF2-40B4-BE49-F238E27FC236}">
                  <a16:creationId xmlns:a16="http://schemas.microsoft.com/office/drawing/2014/main" id="{0D488563-DDF0-2CBF-7C3C-2A6C653BC71E}"/>
                </a:ext>
              </a:extLst>
            </p:cNvPr>
            <p:cNvSpPr/>
            <p:nvPr/>
          </p:nvSpPr>
          <p:spPr>
            <a:xfrm rot="-624127">
              <a:off x="4386139" y="4284475"/>
              <a:ext cx="295479" cy="39248"/>
            </a:xfrm>
            <a:custGeom>
              <a:avLst/>
              <a:gdLst/>
              <a:ahLst/>
              <a:cxnLst/>
              <a:rect l="l" t="t" r="r" b="b"/>
              <a:pathLst>
                <a:path w="8974" h="1192" extrusionOk="0">
                  <a:moveTo>
                    <a:pt x="4069" y="0"/>
                  </a:moveTo>
                  <a:cubicBezTo>
                    <a:pt x="2795" y="0"/>
                    <a:pt x="1592" y="79"/>
                    <a:pt x="1102" y="324"/>
                  </a:cubicBezTo>
                  <a:cubicBezTo>
                    <a:pt x="1" y="891"/>
                    <a:pt x="8173" y="1191"/>
                    <a:pt x="8173" y="1191"/>
                  </a:cubicBezTo>
                  <a:cubicBezTo>
                    <a:pt x="8974" y="1091"/>
                    <a:pt x="8907" y="524"/>
                    <a:pt x="8107" y="224"/>
                  </a:cubicBezTo>
                  <a:cubicBezTo>
                    <a:pt x="7909" y="165"/>
                    <a:pt x="5914" y="0"/>
                    <a:pt x="4069" y="0"/>
                  </a:cubicBezTo>
                  <a:close/>
                </a:path>
              </a:pathLst>
            </a:custGeom>
            <a:solidFill>
              <a:srgbClr val="F4F4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 name="Google Shape;1687;p38">
            <a:extLst>
              <a:ext uri="{FF2B5EF4-FFF2-40B4-BE49-F238E27FC236}">
                <a16:creationId xmlns:a16="http://schemas.microsoft.com/office/drawing/2014/main" id="{17AF2C0B-C04F-0536-BA43-5302CB5205E6}"/>
              </a:ext>
            </a:extLst>
          </p:cNvPr>
          <p:cNvGrpSpPr/>
          <p:nvPr/>
        </p:nvGrpSpPr>
        <p:grpSpPr>
          <a:xfrm>
            <a:off x="487202" y="560953"/>
            <a:ext cx="3684349" cy="1231078"/>
            <a:chOff x="200123" y="1167009"/>
            <a:chExt cx="3684349" cy="1231078"/>
          </a:xfrm>
        </p:grpSpPr>
        <p:sp>
          <p:nvSpPr>
            <p:cNvPr id="13" name="Google Shape;1689;p38">
              <a:extLst>
                <a:ext uri="{FF2B5EF4-FFF2-40B4-BE49-F238E27FC236}">
                  <a16:creationId xmlns:a16="http://schemas.microsoft.com/office/drawing/2014/main" id="{A84B66C5-399A-F852-4E0C-07ECEF685402}"/>
                </a:ext>
              </a:extLst>
            </p:cNvPr>
            <p:cNvSpPr txBox="1"/>
            <p:nvPr/>
          </p:nvSpPr>
          <p:spPr>
            <a:xfrm>
              <a:off x="200123" y="1167009"/>
              <a:ext cx="3684349" cy="823200"/>
            </a:xfrm>
            <a:prstGeom prst="rect">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4000" b="1" i="0" u="none" strike="noStrike" kern="0" cap="none" spc="0" normalizeH="0" baseline="0" noProof="0" dirty="0">
                  <a:ln>
                    <a:noFill/>
                  </a:ln>
                  <a:solidFill>
                    <a:srgbClr val="38965D"/>
                  </a:solidFill>
                  <a:effectLst/>
                  <a:uLnTx/>
                  <a:uFillTx/>
                  <a:latin typeface="Times New Roman" panose="02020603050405020304" pitchFamily="18" charset="0"/>
                  <a:ea typeface="Titan One"/>
                  <a:cs typeface="Times New Roman" panose="02020603050405020304" pitchFamily="18" charset="0"/>
                  <a:sym typeface="Titan One"/>
                </a:rPr>
                <a:t>A</a:t>
              </a:r>
              <a:r>
                <a:rPr kumimoji="0" lang="en" sz="4000" b="1" i="0" u="none" strike="noStrike" kern="0" cap="none" spc="0" normalizeH="0" baseline="0" noProof="0" dirty="0">
                  <a:ln>
                    <a:noFill/>
                  </a:ln>
                  <a:solidFill>
                    <a:srgbClr val="38965D"/>
                  </a:solidFill>
                  <a:effectLst/>
                  <a:uLnTx/>
                  <a:uFillTx/>
                  <a:latin typeface="Times New Roman" panose="02020603050405020304" pitchFamily="18" charset="0"/>
                  <a:ea typeface="Titan One"/>
                  <a:cs typeface="Times New Roman" panose="02020603050405020304" pitchFamily="18" charset="0"/>
                  <a:sym typeface="Titan One"/>
                </a:rPr>
                <a:t>i nhanh hơn </a:t>
              </a:r>
              <a:endParaRPr kumimoji="0" sz="4000" b="1" i="0" u="none" strike="noStrike" kern="0" cap="none" spc="0" normalizeH="0" baseline="0" noProof="0" dirty="0">
                <a:ln>
                  <a:noFill/>
                </a:ln>
                <a:solidFill>
                  <a:srgbClr val="38965D"/>
                </a:solidFill>
                <a:effectLst/>
                <a:uLnTx/>
                <a:uFillTx/>
                <a:latin typeface="Times New Roman" panose="02020603050405020304" pitchFamily="18" charset="0"/>
                <a:ea typeface="Titan One"/>
                <a:cs typeface="Times New Roman" panose="02020603050405020304" pitchFamily="18" charset="0"/>
                <a:sym typeface="Titan One"/>
              </a:endParaRPr>
            </a:p>
          </p:txBody>
        </p:sp>
        <p:sp>
          <p:nvSpPr>
            <p:cNvPr id="14" name="Google Shape;1690;p38">
              <a:extLst>
                <a:ext uri="{FF2B5EF4-FFF2-40B4-BE49-F238E27FC236}">
                  <a16:creationId xmlns:a16="http://schemas.microsoft.com/office/drawing/2014/main" id="{4F09BB38-5AC4-1FB1-F428-D80F2787B17C}"/>
                </a:ext>
              </a:extLst>
            </p:cNvPr>
            <p:cNvSpPr txBox="1"/>
            <p:nvPr/>
          </p:nvSpPr>
          <p:spPr>
            <a:xfrm>
              <a:off x="213229" y="1788187"/>
              <a:ext cx="3580188" cy="609900"/>
            </a:xfrm>
            <a:prstGeom prst="rect">
              <a:avLst/>
            </a:prstGeom>
            <a:noFill/>
            <a:ln>
              <a:noFill/>
            </a:ln>
          </p:spPr>
          <p:txBody>
            <a:bodyPr spcFirstLastPara="1" wrap="square" lIns="91425" tIns="91425" rIns="91425" bIns="91425" anchor="t" anchorCtr="0">
              <a:noAutofit/>
            </a:bodyPr>
            <a:lstStyle/>
            <a:p>
              <a:pPr algn="just">
                <a:spcAft>
                  <a:spcPts val="800"/>
                </a:spcAft>
              </a:pPr>
              <a:r>
                <a:rPr lang="en-US" sz="32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Liệt</a:t>
              </a:r>
              <a:r>
                <a:rPr lang="en-US" sz="32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kê</a:t>
              </a:r>
              <a:r>
                <a:rPr lang="en-US" sz="32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32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32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ích</a:t>
              </a:r>
              <a:r>
                <a:rPr lang="en-US" sz="32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32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cười</a:t>
              </a:r>
              <a:r>
                <a:rPr lang="en-US" sz="32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32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32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32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en-US" sz="32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32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Ghi</a:t>
              </a:r>
              <a:r>
                <a:rPr lang="en-US" sz="32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32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32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khóa</a:t>
              </a:r>
              <a:r>
                <a:rPr lang="en-US" sz="32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effectLst/>
                <a:latin typeface="Calibri" panose="020F0502020204030204" pitchFamily="34" charset="0"/>
                <a:ea typeface="Calibri" panose="020F0502020204030204" pitchFamily="34" charset="0"/>
                <a:cs typeface="Times New Roman" panose="02020603050405020304" pitchFamily="18" charset="0"/>
              </a:endParaRPr>
            </a:p>
          </p:txBody>
        </p:sp>
      </p:grpSp>
      <p:grpSp>
        <p:nvGrpSpPr>
          <p:cNvPr id="15" name="Google Shape;1691;p38">
            <a:extLst>
              <a:ext uri="{FF2B5EF4-FFF2-40B4-BE49-F238E27FC236}">
                <a16:creationId xmlns:a16="http://schemas.microsoft.com/office/drawing/2014/main" id="{500C4EAA-D2FF-D11D-FABE-790324B4BCB4}"/>
              </a:ext>
            </a:extLst>
          </p:cNvPr>
          <p:cNvGrpSpPr/>
          <p:nvPr/>
        </p:nvGrpSpPr>
        <p:grpSpPr>
          <a:xfrm>
            <a:off x="2819861" y="4138375"/>
            <a:ext cx="794042" cy="595976"/>
            <a:chOff x="939574" y="3499738"/>
            <a:chExt cx="1288610" cy="967180"/>
          </a:xfrm>
        </p:grpSpPr>
        <p:sp>
          <p:nvSpPr>
            <p:cNvPr id="16" name="Google Shape;1692;p38">
              <a:extLst>
                <a:ext uri="{FF2B5EF4-FFF2-40B4-BE49-F238E27FC236}">
                  <a16:creationId xmlns:a16="http://schemas.microsoft.com/office/drawing/2014/main" id="{30287231-90DB-A824-9367-9034340363EE}"/>
                </a:ext>
              </a:extLst>
            </p:cNvPr>
            <p:cNvSpPr/>
            <p:nvPr/>
          </p:nvSpPr>
          <p:spPr>
            <a:xfrm>
              <a:off x="942721" y="3499738"/>
              <a:ext cx="1285464" cy="967157"/>
            </a:xfrm>
            <a:custGeom>
              <a:avLst/>
              <a:gdLst/>
              <a:ahLst/>
              <a:cxnLst/>
              <a:rect l="l" t="t" r="r" b="b"/>
              <a:pathLst>
                <a:path w="58610" h="44097" extrusionOk="0">
                  <a:moveTo>
                    <a:pt x="29237" y="1"/>
                  </a:moveTo>
                  <a:cubicBezTo>
                    <a:pt x="26559" y="1"/>
                    <a:pt x="23816" y="300"/>
                    <a:pt x="21049" y="1627"/>
                  </a:cubicBezTo>
                  <a:cubicBezTo>
                    <a:pt x="19381" y="2461"/>
                    <a:pt x="17680" y="3528"/>
                    <a:pt x="15979" y="4929"/>
                  </a:cubicBezTo>
                  <a:cubicBezTo>
                    <a:pt x="11509" y="8699"/>
                    <a:pt x="7172" y="13602"/>
                    <a:pt x="3203" y="24677"/>
                  </a:cubicBezTo>
                  <a:cubicBezTo>
                    <a:pt x="2102" y="27779"/>
                    <a:pt x="1035" y="31348"/>
                    <a:pt x="1" y="35485"/>
                  </a:cubicBezTo>
                  <a:cubicBezTo>
                    <a:pt x="1535" y="35985"/>
                    <a:pt x="3003" y="36485"/>
                    <a:pt x="4471" y="36952"/>
                  </a:cubicBezTo>
                  <a:cubicBezTo>
                    <a:pt x="5038" y="35018"/>
                    <a:pt x="5571" y="33083"/>
                    <a:pt x="6272" y="31181"/>
                  </a:cubicBezTo>
                  <a:cubicBezTo>
                    <a:pt x="6272" y="31165"/>
                    <a:pt x="6289" y="31156"/>
                    <a:pt x="6305" y="31156"/>
                  </a:cubicBezTo>
                  <a:cubicBezTo>
                    <a:pt x="6322" y="31156"/>
                    <a:pt x="6339" y="31165"/>
                    <a:pt x="6339" y="31181"/>
                  </a:cubicBezTo>
                  <a:cubicBezTo>
                    <a:pt x="6505" y="33150"/>
                    <a:pt x="6138" y="35051"/>
                    <a:pt x="5738" y="36952"/>
                  </a:cubicBezTo>
                  <a:cubicBezTo>
                    <a:pt x="5705" y="37086"/>
                    <a:pt x="5705" y="37219"/>
                    <a:pt x="5671" y="37353"/>
                  </a:cubicBezTo>
                  <a:cubicBezTo>
                    <a:pt x="13177" y="39721"/>
                    <a:pt x="19982" y="41556"/>
                    <a:pt x="26386" y="42723"/>
                  </a:cubicBezTo>
                  <a:cubicBezTo>
                    <a:pt x="26586" y="42189"/>
                    <a:pt x="26820" y="41656"/>
                    <a:pt x="26987" y="41222"/>
                  </a:cubicBezTo>
                  <a:cubicBezTo>
                    <a:pt x="27016" y="41163"/>
                    <a:pt x="27077" y="41137"/>
                    <a:pt x="27137" y="41137"/>
                  </a:cubicBezTo>
                  <a:cubicBezTo>
                    <a:pt x="27213" y="41137"/>
                    <a:pt x="27287" y="41180"/>
                    <a:pt x="27287" y="41255"/>
                  </a:cubicBezTo>
                  <a:cubicBezTo>
                    <a:pt x="27320" y="41822"/>
                    <a:pt x="27287" y="42323"/>
                    <a:pt x="27187" y="42856"/>
                  </a:cubicBezTo>
                  <a:cubicBezTo>
                    <a:pt x="27754" y="42957"/>
                    <a:pt x="28321" y="43057"/>
                    <a:pt x="28888" y="43157"/>
                  </a:cubicBezTo>
                  <a:cubicBezTo>
                    <a:pt x="29088" y="42156"/>
                    <a:pt x="29355" y="41222"/>
                    <a:pt x="29622" y="40255"/>
                  </a:cubicBezTo>
                  <a:cubicBezTo>
                    <a:pt x="29637" y="40225"/>
                    <a:pt x="29672" y="40208"/>
                    <a:pt x="29709" y="40208"/>
                  </a:cubicBezTo>
                  <a:cubicBezTo>
                    <a:pt x="29755" y="40208"/>
                    <a:pt x="29804" y="40233"/>
                    <a:pt x="29822" y="40288"/>
                  </a:cubicBezTo>
                  <a:cubicBezTo>
                    <a:pt x="29855" y="41289"/>
                    <a:pt x="29822" y="42289"/>
                    <a:pt x="29755" y="43290"/>
                  </a:cubicBezTo>
                  <a:cubicBezTo>
                    <a:pt x="33410" y="43814"/>
                    <a:pt x="36929" y="44096"/>
                    <a:pt x="40369" y="44096"/>
                  </a:cubicBezTo>
                  <a:cubicBezTo>
                    <a:pt x="44370" y="44096"/>
                    <a:pt x="48264" y="43715"/>
                    <a:pt x="52138" y="42890"/>
                  </a:cubicBezTo>
                  <a:cubicBezTo>
                    <a:pt x="52238" y="41689"/>
                    <a:pt x="52438" y="40521"/>
                    <a:pt x="52772" y="39321"/>
                  </a:cubicBezTo>
                  <a:cubicBezTo>
                    <a:pt x="52786" y="39279"/>
                    <a:pt x="52817" y="39260"/>
                    <a:pt x="52849" y="39260"/>
                  </a:cubicBezTo>
                  <a:cubicBezTo>
                    <a:pt x="52893" y="39260"/>
                    <a:pt x="52938" y="39296"/>
                    <a:pt x="52938" y="39354"/>
                  </a:cubicBezTo>
                  <a:cubicBezTo>
                    <a:pt x="52938" y="40388"/>
                    <a:pt x="53039" y="41522"/>
                    <a:pt x="53105" y="42690"/>
                  </a:cubicBezTo>
                  <a:cubicBezTo>
                    <a:pt x="53639" y="42556"/>
                    <a:pt x="54206" y="42423"/>
                    <a:pt x="54740" y="42289"/>
                  </a:cubicBezTo>
                  <a:cubicBezTo>
                    <a:pt x="54673" y="39988"/>
                    <a:pt x="54440" y="37719"/>
                    <a:pt x="54339" y="35418"/>
                  </a:cubicBezTo>
                  <a:cubicBezTo>
                    <a:pt x="54339" y="35399"/>
                    <a:pt x="54362" y="35379"/>
                    <a:pt x="54381" y="35379"/>
                  </a:cubicBezTo>
                  <a:cubicBezTo>
                    <a:pt x="54394" y="35379"/>
                    <a:pt x="54406" y="35390"/>
                    <a:pt x="54406" y="35418"/>
                  </a:cubicBezTo>
                  <a:cubicBezTo>
                    <a:pt x="54773" y="37619"/>
                    <a:pt x="55207" y="39854"/>
                    <a:pt x="55574" y="42056"/>
                  </a:cubicBezTo>
                  <a:cubicBezTo>
                    <a:pt x="56374" y="41856"/>
                    <a:pt x="57141" y="41622"/>
                    <a:pt x="57942" y="41355"/>
                  </a:cubicBezTo>
                  <a:cubicBezTo>
                    <a:pt x="58609" y="41122"/>
                    <a:pt x="57809" y="32049"/>
                    <a:pt x="57709" y="31482"/>
                  </a:cubicBezTo>
                  <a:cubicBezTo>
                    <a:pt x="57642" y="31181"/>
                    <a:pt x="57575" y="30915"/>
                    <a:pt x="57542" y="30614"/>
                  </a:cubicBezTo>
                  <a:cubicBezTo>
                    <a:pt x="56941" y="27546"/>
                    <a:pt x="56408" y="23476"/>
                    <a:pt x="55707" y="21008"/>
                  </a:cubicBezTo>
                  <a:cubicBezTo>
                    <a:pt x="54106" y="15570"/>
                    <a:pt x="51638" y="11601"/>
                    <a:pt x="48936" y="8599"/>
                  </a:cubicBezTo>
                  <a:cubicBezTo>
                    <a:pt x="47401" y="6530"/>
                    <a:pt x="45333" y="4929"/>
                    <a:pt x="43265" y="3695"/>
                  </a:cubicBezTo>
                  <a:cubicBezTo>
                    <a:pt x="43098" y="3562"/>
                    <a:pt x="42931" y="3462"/>
                    <a:pt x="42765" y="3362"/>
                  </a:cubicBezTo>
                  <a:cubicBezTo>
                    <a:pt x="38862" y="726"/>
                    <a:pt x="34759" y="126"/>
                    <a:pt x="30689" y="26"/>
                  </a:cubicBezTo>
                  <a:cubicBezTo>
                    <a:pt x="30208" y="10"/>
                    <a:pt x="29724" y="1"/>
                    <a:pt x="29237" y="1"/>
                  </a:cubicBezTo>
                  <a:close/>
                </a:path>
              </a:pathLst>
            </a:custGeom>
            <a:solidFill>
              <a:srgbClr val="F4F4F4"/>
            </a:solidFill>
            <a:ln w="114300" cap="flat" cmpd="sng">
              <a:solidFill>
                <a:srgbClr val="F4F4F4"/>
              </a:solidFill>
              <a:prstDash val="solid"/>
              <a:round/>
              <a:headEnd type="none" w="sm" len="sm"/>
              <a:tailEnd type="none" w="sm" len="sm"/>
            </a:ln>
            <a:effectLst>
              <a:outerShdw dist="38100" dir="2400000" algn="bl" rotWithShape="0">
                <a:srgbClr val="844851">
                  <a:alpha val="21000"/>
                </a:srgbClr>
              </a:outerShdw>
            </a:effectLst>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7" name="Google Shape;1693;p38">
              <a:extLst>
                <a:ext uri="{FF2B5EF4-FFF2-40B4-BE49-F238E27FC236}">
                  <a16:creationId xmlns:a16="http://schemas.microsoft.com/office/drawing/2014/main" id="{EBA4A2C7-7AFC-E530-5944-59E23C3F6BF1}"/>
                </a:ext>
              </a:extLst>
            </p:cNvPr>
            <p:cNvGrpSpPr/>
            <p:nvPr/>
          </p:nvGrpSpPr>
          <p:grpSpPr>
            <a:xfrm>
              <a:off x="939574" y="3499760"/>
              <a:ext cx="1285464" cy="967157"/>
              <a:chOff x="787850" y="3378725"/>
              <a:chExt cx="1465250" cy="1102425"/>
            </a:xfrm>
          </p:grpSpPr>
          <p:sp>
            <p:nvSpPr>
              <p:cNvPr id="18" name="Google Shape;1694;p38">
                <a:extLst>
                  <a:ext uri="{FF2B5EF4-FFF2-40B4-BE49-F238E27FC236}">
                    <a16:creationId xmlns:a16="http://schemas.microsoft.com/office/drawing/2014/main" id="{A9B3E0C3-B28B-C567-9EA5-75113C41AE70}"/>
                  </a:ext>
                </a:extLst>
              </p:cNvPr>
              <p:cNvSpPr/>
              <p:nvPr/>
            </p:nvSpPr>
            <p:spPr>
              <a:xfrm>
                <a:off x="787850" y="3378725"/>
                <a:ext cx="1465250" cy="1102425"/>
              </a:xfrm>
              <a:custGeom>
                <a:avLst/>
                <a:gdLst/>
                <a:ahLst/>
                <a:cxnLst/>
                <a:rect l="l" t="t" r="r" b="b"/>
                <a:pathLst>
                  <a:path w="58610" h="44097" extrusionOk="0">
                    <a:moveTo>
                      <a:pt x="29237" y="1"/>
                    </a:moveTo>
                    <a:cubicBezTo>
                      <a:pt x="26559" y="1"/>
                      <a:pt x="23816" y="300"/>
                      <a:pt x="21049" y="1627"/>
                    </a:cubicBezTo>
                    <a:cubicBezTo>
                      <a:pt x="19381" y="2461"/>
                      <a:pt x="17680" y="3528"/>
                      <a:pt x="15979" y="4929"/>
                    </a:cubicBezTo>
                    <a:cubicBezTo>
                      <a:pt x="11509" y="8699"/>
                      <a:pt x="7172" y="13602"/>
                      <a:pt x="3203" y="24677"/>
                    </a:cubicBezTo>
                    <a:cubicBezTo>
                      <a:pt x="2102" y="27779"/>
                      <a:pt x="1035" y="31348"/>
                      <a:pt x="1" y="35485"/>
                    </a:cubicBezTo>
                    <a:cubicBezTo>
                      <a:pt x="1535" y="35985"/>
                      <a:pt x="3003" y="36485"/>
                      <a:pt x="4471" y="36952"/>
                    </a:cubicBezTo>
                    <a:cubicBezTo>
                      <a:pt x="5038" y="35018"/>
                      <a:pt x="5571" y="33083"/>
                      <a:pt x="6272" y="31181"/>
                    </a:cubicBezTo>
                    <a:cubicBezTo>
                      <a:pt x="6272" y="31165"/>
                      <a:pt x="6289" y="31156"/>
                      <a:pt x="6305" y="31156"/>
                    </a:cubicBezTo>
                    <a:cubicBezTo>
                      <a:pt x="6322" y="31156"/>
                      <a:pt x="6339" y="31165"/>
                      <a:pt x="6339" y="31181"/>
                    </a:cubicBezTo>
                    <a:cubicBezTo>
                      <a:pt x="6505" y="33150"/>
                      <a:pt x="6138" y="35084"/>
                      <a:pt x="5738" y="36952"/>
                    </a:cubicBezTo>
                    <a:cubicBezTo>
                      <a:pt x="5705" y="37086"/>
                      <a:pt x="5705" y="37219"/>
                      <a:pt x="5671" y="37353"/>
                    </a:cubicBezTo>
                    <a:cubicBezTo>
                      <a:pt x="13177" y="39721"/>
                      <a:pt x="19982" y="41556"/>
                      <a:pt x="26386" y="42723"/>
                    </a:cubicBezTo>
                    <a:cubicBezTo>
                      <a:pt x="26586" y="42189"/>
                      <a:pt x="26820" y="41656"/>
                      <a:pt x="26987" y="41222"/>
                    </a:cubicBezTo>
                    <a:cubicBezTo>
                      <a:pt x="27001" y="41163"/>
                      <a:pt x="27061" y="41137"/>
                      <a:pt x="27123" y="41137"/>
                    </a:cubicBezTo>
                    <a:cubicBezTo>
                      <a:pt x="27203" y="41137"/>
                      <a:pt x="27287" y="41180"/>
                      <a:pt x="27287" y="41255"/>
                    </a:cubicBezTo>
                    <a:cubicBezTo>
                      <a:pt x="27320" y="41822"/>
                      <a:pt x="27287" y="42323"/>
                      <a:pt x="27187" y="42856"/>
                    </a:cubicBezTo>
                    <a:cubicBezTo>
                      <a:pt x="27754" y="42957"/>
                      <a:pt x="28321" y="43057"/>
                      <a:pt x="28888" y="43157"/>
                    </a:cubicBezTo>
                    <a:cubicBezTo>
                      <a:pt x="29088" y="42189"/>
                      <a:pt x="29355" y="41222"/>
                      <a:pt x="29622" y="40255"/>
                    </a:cubicBezTo>
                    <a:cubicBezTo>
                      <a:pt x="29637" y="40225"/>
                      <a:pt x="29679" y="40208"/>
                      <a:pt x="29720" y="40208"/>
                    </a:cubicBezTo>
                    <a:cubicBezTo>
                      <a:pt x="29771" y="40208"/>
                      <a:pt x="29822" y="40233"/>
                      <a:pt x="29822" y="40288"/>
                    </a:cubicBezTo>
                    <a:cubicBezTo>
                      <a:pt x="29855" y="41289"/>
                      <a:pt x="29822" y="42289"/>
                      <a:pt x="29755" y="43290"/>
                    </a:cubicBezTo>
                    <a:cubicBezTo>
                      <a:pt x="33395" y="43814"/>
                      <a:pt x="36913" y="44096"/>
                      <a:pt x="40356" y="44096"/>
                    </a:cubicBezTo>
                    <a:cubicBezTo>
                      <a:pt x="44360" y="44096"/>
                      <a:pt x="48264" y="43715"/>
                      <a:pt x="52138" y="42890"/>
                    </a:cubicBezTo>
                    <a:cubicBezTo>
                      <a:pt x="52238" y="41689"/>
                      <a:pt x="52438" y="40521"/>
                      <a:pt x="52772" y="39321"/>
                    </a:cubicBezTo>
                    <a:cubicBezTo>
                      <a:pt x="52786" y="39279"/>
                      <a:pt x="52817" y="39260"/>
                      <a:pt x="52849" y="39260"/>
                    </a:cubicBezTo>
                    <a:cubicBezTo>
                      <a:pt x="52893" y="39260"/>
                      <a:pt x="52938" y="39296"/>
                      <a:pt x="52938" y="39354"/>
                    </a:cubicBezTo>
                    <a:cubicBezTo>
                      <a:pt x="52938" y="40388"/>
                      <a:pt x="53039" y="41522"/>
                      <a:pt x="53105" y="42690"/>
                    </a:cubicBezTo>
                    <a:cubicBezTo>
                      <a:pt x="53639" y="42556"/>
                      <a:pt x="54206" y="42423"/>
                      <a:pt x="54740" y="42289"/>
                    </a:cubicBezTo>
                    <a:cubicBezTo>
                      <a:pt x="54673" y="39988"/>
                      <a:pt x="54440" y="37719"/>
                      <a:pt x="54339" y="35418"/>
                    </a:cubicBezTo>
                    <a:cubicBezTo>
                      <a:pt x="54339" y="35401"/>
                      <a:pt x="54356" y="35393"/>
                      <a:pt x="54373" y="35393"/>
                    </a:cubicBezTo>
                    <a:cubicBezTo>
                      <a:pt x="54390" y="35393"/>
                      <a:pt x="54406" y="35401"/>
                      <a:pt x="54406" y="35418"/>
                    </a:cubicBezTo>
                    <a:cubicBezTo>
                      <a:pt x="54773" y="37619"/>
                      <a:pt x="55207" y="39854"/>
                      <a:pt x="55574" y="42056"/>
                    </a:cubicBezTo>
                    <a:cubicBezTo>
                      <a:pt x="56374" y="41856"/>
                      <a:pt x="57141" y="41622"/>
                      <a:pt x="57942" y="41355"/>
                    </a:cubicBezTo>
                    <a:cubicBezTo>
                      <a:pt x="58609" y="41122"/>
                      <a:pt x="57809" y="32049"/>
                      <a:pt x="57709" y="31482"/>
                    </a:cubicBezTo>
                    <a:cubicBezTo>
                      <a:pt x="57642" y="31181"/>
                      <a:pt x="57575" y="30915"/>
                      <a:pt x="57542" y="30614"/>
                    </a:cubicBezTo>
                    <a:cubicBezTo>
                      <a:pt x="56941" y="27546"/>
                      <a:pt x="56408" y="23476"/>
                      <a:pt x="55707" y="20974"/>
                    </a:cubicBezTo>
                    <a:cubicBezTo>
                      <a:pt x="52905" y="11467"/>
                      <a:pt x="47401" y="6464"/>
                      <a:pt x="42765" y="3362"/>
                    </a:cubicBezTo>
                    <a:cubicBezTo>
                      <a:pt x="38862" y="726"/>
                      <a:pt x="34759" y="126"/>
                      <a:pt x="30689" y="26"/>
                    </a:cubicBezTo>
                    <a:cubicBezTo>
                      <a:pt x="30208" y="10"/>
                      <a:pt x="29724" y="1"/>
                      <a:pt x="2923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1695;p38">
                <a:extLst>
                  <a:ext uri="{FF2B5EF4-FFF2-40B4-BE49-F238E27FC236}">
                    <a16:creationId xmlns:a16="http://schemas.microsoft.com/office/drawing/2014/main" id="{BD23608F-7D64-BC5F-3603-BC3942AAB051}"/>
                  </a:ext>
                </a:extLst>
              </p:cNvPr>
              <p:cNvSpPr/>
              <p:nvPr/>
            </p:nvSpPr>
            <p:spPr>
              <a:xfrm>
                <a:off x="787850" y="3995625"/>
                <a:ext cx="1465250" cy="485525"/>
              </a:xfrm>
              <a:custGeom>
                <a:avLst/>
                <a:gdLst/>
                <a:ahLst/>
                <a:cxnLst/>
                <a:rect l="l" t="t" r="r" b="b"/>
                <a:pathLst>
                  <a:path w="58610" h="19421" extrusionOk="0">
                    <a:moveTo>
                      <a:pt x="3203" y="1"/>
                    </a:moveTo>
                    <a:cubicBezTo>
                      <a:pt x="2102" y="3103"/>
                      <a:pt x="1035" y="6672"/>
                      <a:pt x="1" y="10809"/>
                    </a:cubicBezTo>
                    <a:cubicBezTo>
                      <a:pt x="1535" y="11309"/>
                      <a:pt x="3003" y="11809"/>
                      <a:pt x="4471" y="12276"/>
                    </a:cubicBezTo>
                    <a:cubicBezTo>
                      <a:pt x="5038" y="10342"/>
                      <a:pt x="5571" y="8407"/>
                      <a:pt x="6272" y="6505"/>
                    </a:cubicBezTo>
                    <a:cubicBezTo>
                      <a:pt x="6272" y="6489"/>
                      <a:pt x="6289" y="6480"/>
                      <a:pt x="6305" y="6480"/>
                    </a:cubicBezTo>
                    <a:cubicBezTo>
                      <a:pt x="6322" y="6480"/>
                      <a:pt x="6339" y="6489"/>
                      <a:pt x="6339" y="6505"/>
                    </a:cubicBezTo>
                    <a:cubicBezTo>
                      <a:pt x="6505" y="8474"/>
                      <a:pt x="6138" y="10408"/>
                      <a:pt x="5738" y="12276"/>
                    </a:cubicBezTo>
                    <a:cubicBezTo>
                      <a:pt x="5705" y="12410"/>
                      <a:pt x="5705" y="12543"/>
                      <a:pt x="5671" y="12677"/>
                    </a:cubicBezTo>
                    <a:cubicBezTo>
                      <a:pt x="13177" y="15045"/>
                      <a:pt x="19982" y="16880"/>
                      <a:pt x="26386" y="18047"/>
                    </a:cubicBezTo>
                    <a:cubicBezTo>
                      <a:pt x="26586" y="17513"/>
                      <a:pt x="26820" y="16980"/>
                      <a:pt x="26987" y="16546"/>
                    </a:cubicBezTo>
                    <a:cubicBezTo>
                      <a:pt x="27001" y="16487"/>
                      <a:pt x="27061" y="16461"/>
                      <a:pt x="27123" y="16461"/>
                    </a:cubicBezTo>
                    <a:cubicBezTo>
                      <a:pt x="27203" y="16461"/>
                      <a:pt x="27287" y="16504"/>
                      <a:pt x="27287" y="16579"/>
                    </a:cubicBezTo>
                    <a:cubicBezTo>
                      <a:pt x="27320" y="17146"/>
                      <a:pt x="27287" y="17647"/>
                      <a:pt x="27187" y="18180"/>
                    </a:cubicBezTo>
                    <a:cubicBezTo>
                      <a:pt x="27754" y="18281"/>
                      <a:pt x="28321" y="18381"/>
                      <a:pt x="28888" y="18481"/>
                    </a:cubicBezTo>
                    <a:cubicBezTo>
                      <a:pt x="29088" y="17513"/>
                      <a:pt x="29355" y="16546"/>
                      <a:pt x="29622" y="15579"/>
                    </a:cubicBezTo>
                    <a:cubicBezTo>
                      <a:pt x="29637" y="15549"/>
                      <a:pt x="29679" y="15532"/>
                      <a:pt x="29720" y="15532"/>
                    </a:cubicBezTo>
                    <a:cubicBezTo>
                      <a:pt x="29771" y="15532"/>
                      <a:pt x="29822" y="15557"/>
                      <a:pt x="29822" y="15612"/>
                    </a:cubicBezTo>
                    <a:cubicBezTo>
                      <a:pt x="29855" y="16613"/>
                      <a:pt x="29822" y="17613"/>
                      <a:pt x="29755" y="18614"/>
                    </a:cubicBezTo>
                    <a:cubicBezTo>
                      <a:pt x="33395" y="19138"/>
                      <a:pt x="36913" y="19420"/>
                      <a:pt x="40356" y="19420"/>
                    </a:cubicBezTo>
                    <a:cubicBezTo>
                      <a:pt x="44360" y="19420"/>
                      <a:pt x="48264" y="19039"/>
                      <a:pt x="52138" y="18214"/>
                    </a:cubicBezTo>
                    <a:cubicBezTo>
                      <a:pt x="52238" y="17013"/>
                      <a:pt x="52438" y="15845"/>
                      <a:pt x="52772" y="14645"/>
                    </a:cubicBezTo>
                    <a:cubicBezTo>
                      <a:pt x="52786" y="14603"/>
                      <a:pt x="52817" y="14584"/>
                      <a:pt x="52849" y="14584"/>
                    </a:cubicBezTo>
                    <a:cubicBezTo>
                      <a:pt x="52893" y="14584"/>
                      <a:pt x="52938" y="14620"/>
                      <a:pt x="52938" y="14678"/>
                    </a:cubicBezTo>
                    <a:cubicBezTo>
                      <a:pt x="52938" y="15712"/>
                      <a:pt x="53039" y="16846"/>
                      <a:pt x="53105" y="18014"/>
                    </a:cubicBezTo>
                    <a:cubicBezTo>
                      <a:pt x="53639" y="17880"/>
                      <a:pt x="54206" y="17747"/>
                      <a:pt x="54740" y="17613"/>
                    </a:cubicBezTo>
                    <a:cubicBezTo>
                      <a:pt x="54673" y="15312"/>
                      <a:pt x="54440" y="13043"/>
                      <a:pt x="54339" y="10742"/>
                    </a:cubicBezTo>
                    <a:cubicBezTo>
                      <a:pt x="54339" y="10725"/>
                      <a:pt x="54356" y="10717"/>
                      <a:pt x="54373" y="10717"/>
                    </a:cubicBezTo>
                    <a:cubicBezTo>
                      <a:pt x="54390" y="10717"/>
                      <a:pt x="54406" y="10725"/>
                      <a:pt x="54406" y="10742"/>
                    </a:cubicBezTo>
                    <a:cubicBezTo>
                      <a:pt x="54773" y="12943"/>
                      <a:pt x="55207" y="15178"/>
                      <a:pt x="55574" y="17380"/>
                    </a:cubicBezTo>
                    <a:cubicBezTo>
                      <a:pt x="56374" y="17180"/>
                      <a:pt x="57141" y="16946"/>
                      <a:pt x="57942" y="16679"/>
                    </a:cubicBezTo>
                    <a:cubicBezTo>
                      <a:pt x="58609" y="16446"/>
                      <a:pt x="57809" y="7373"/>
                      <a:pt x="57709" y="6772"/>
                    </a:cubicBezTo>
                    <a:cubicBezTo>
                      <a:pt x="57642" y="6505"/>
                      <a:pt x="57575" y="6239"/>
                      <a:pt x="57542" y="5938"/>
                    </a:cubicBezTo>
                    <a:cubicBezTo>
                      <a:pt x="51178" y="7340"/>
                      <a:pt x="44659" y="8049"/>
                      <a:pt x="38143" y="8049"/>
                    </a:cubicBezTo>
                    <a:cubicBezTo>
                      <a:pt x="31475" y="8049"/>
                      <a:pt x="24809" y="7306"/>
                      <a:pt x="18314" y="5805"/>
                    </a:cubicBezTo>
                    <a:cubicBezTo>
                      <a:pt x="13043" y="4604"/>
                      <a:pt x="7773" y="2836"/>
                      <a:pt x="3203"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1696;p38">
                <a:extLst>
                  <a:ext uri="{FF2B5EF4-FFF2-40B4-BE49-F238E27FC236}">
                    <a16:creationId xmlns:a16="http://schemas.microsoft.com/office/drawing/2014/main" id="{18F8AD2B-19C0-97A2-183C-1ED9798481AC}"/>
                  </a:ext>
                </a:extLst>
              </p:cNvPr>
              <p:cNvSpPr/>
              <p:nvPr/>
            </p:nvSpPr>
            <p:spPr>
              <a:xfrm>
                <a:off x="950475" y="3863150"/>
                <a:ext cx="236025" cy="342250"/>
              </a:xfrm>
              <a:custGeom>
                <a:avLst/>
                <a:gdLst/>
                <a:ahLst/>
                <a:cxnLst/>
                <a:rect l="l" t="t" r="r" b="b"/>
                <a:pathLst>
                  <a:path w="9441" h="13690" extrusionOk="0">
                    <a:moveTo>
                      <a:pt x="5102" y="0"/>
                    </a:moveTo>
                    <a:cubicBezTo>
                      <a:pt x="4167" y="0"/>
                      <a:pt x="3180" y="325"/>
                      <a:pt x="2402" y="930"/>
                    </a:cubicBezTo>
                    <a:cubicBezTo>
                      <a:pt x="1168" y="1864"/>
                      <a:pt x="567" y="3298"/>
                      <a:pt x="367" y="4666"/>
                    </a:cubicBezTo>
                    <a:cubicBezTo>
                      <a:pt x="0" y="6901"/>
                      <a:pt x="567" y="9103"/>
                      <a:pt x="1868" y="10737"/>
                    </a:cubicBezTo>
                    <a:cubicBezTo>
                      <a:pt x="3203" y="12372"/>
                      <a:pt x="5271" y="13439"/>
                      <a:pt x="7572" y="13672"/>
                    </a:cubicBezTo>
                    <a:cubicBezTo>
                      <a:pt x="7686" y="13683"/>
                      <a:pt x="7799" y="13690"/>
                      <a:pt x="7911" y="13690"/>
                    </a:cubicBezTo>
                    <a:cubicBezTo>
                      <a:pt x="8160" y="13690"/>
                      <a:pt x="8399" y="13654"/>
                      <a:pt x="8606" y="13539"/>
                    </a:cubicBezTo>
                    <a:cubicBezTo>
                      <a:pt x="9207" y="13239"/>
                      <a:pt x="9340" y="12472"/>
                      <a:pt x="9374" y="11871"/>
                    </a:cubicBezTo>
                    <a:cubicBezTo>
                      <a:pt x="9440" y="9436"/>
                      <a:pt x="9340" y="6968"/>
                      <a:pt x="8940" y="4633"/>
                    </a:cubicBezTo>
                    <a:cubicBezTo>
                      <a:pt x="8707" y="3065"/>
                      <a:pt x="8073" y="997"/>
                      <a:pt x="6538" y="296"/>
                    </a:cubicBezTo>
                    <a:cubicBezTo>
                      <a:pt x="6103" y="96"/>
                      <a:pt x="5610" y="0"/>
                      <a:pt x="5102" y="0"/>
                    </a:cubicBezTo>
                    <a:close/>
                  </a:path>
                </a:pathLst>
              </a:custGeom>
              <a:solidFill>
                <a:srgbClr val="F5DCB4"/>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 name="Google Shape;1697;p38">
                <a:extLst>
                  <a:ext uri="{FF2B5EF4-FFF2-40B4-BE49-F238E27FC236}">
                    <a16:creationId xmlns:a16="http://schemas.microsoft.com/office/drawing/2014/main" id="{13E67236-52F5-9B09-08E1-733F5D3FCC21}"/>
                  </a:ext>
                </a:extLst>
              </p:cNvPr>
              <p:cNvSpPr/>
              <p:nvPr/>
            </p:nvSpPr>
            <p:spPr>
              <a:xfrm>
                <a:off x="1900325" y="3987000"/>
                <a:ext cx="271050" cy="321725"/>
              </a:xfrm>
              <a:custGeom>
                <a:avLst/>
                <a:gdLst/>
                <a:ahLst/>
                <a:cxnLst/>
                <a:rect l="l" t="t" r="r" b="b"/>
                <a:pathLst>
                  <a:path w="10842" h="12869" extrusionOk="0">
                    <a:moveTo>
                      <a:pt x="6331" y="1"/>
                    </a:moveTo>
                    <a:cubicBezTo>
                      <a:pt x="6153" y="1"/>
                      <a:pt x="5976" y="15"/>
                      <a:pt x="5804" y="46"/>
                    </a:cubicBezTo>
                    <a:cubicBezTo>
                      <a:pt x="4136" y="346"/>
                      <a:pt x="3036" y="2214"/>
                      <a:pt x="2402" y="3648"/>
                    </a:cubicBezTo>
                    <a:cubicBezTo>
                      <a:pt x="1434" y="5816"/>
                      <a:pt x="734" y="8185"/>
                      <a:pt x="200" y="10553"/>
                    </a:cubicBezTo>
                    <a:cubicBezTo>
                      <a:pt x="67" y="11154"/>
                      <a:pt x="0" y="11921"/>
                      <a:pt x="500" y="12388"/>
                    </a:cubicBezTo>
                    <a:cubicBezTo>
                      <a:pt x="767" y="12621"/>
                      <a:pt x="1134" y="12688"/>
                      <a:pt x="1468" y="12755"/>
                    </a:cubicBezTo>
                    <a:cubicBezTo>
                      <a:pt x="1948" y="12831"/>
                      <a:pt x="2426" y="12869"/>
                      <a:pt x="2898" y="12869"/>
                    </a:cubicBezTo>
                    <a:cubicBezTo>
                      <a:pt x="4689" y="12869"/>
                      <a:pt x="6386" y="12331"/>
                      <a:pt x="7706" y="11354"/>
                    </a:cubicBezTo>
                    <a:cubicBezTo>
                      <a:pt x="9407" y="10086"/>
                      <a:pt x="10508" y="8085"/>
                      <a:pt x="10708" y="5850"/>
                    </a:cubicBezTo>
                    <a:cubicBezTo>
                      <a:pt x="10841" y="4482"/>
                      <a:pt x="10608" y="2914"/>
                      <a:pt x="9674" y="1713"/>
                    </a:cubicBezTo>
                    <a:cubicBezTo>
                      <a:pt x="8860" y="667"/>
                      <a:pt x="7540" y="1"/>
                      <a:pt x="6331" y="1"/>
                    </a:cubicBezTo>
                    <a:close/>
                  </a:path>
                </a:pathLst>
              </a:custGeom>
              <a:solidFill>
                <a:srgbClr val="F5DCB4"/>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1698;p38">
                <a:extLst>
                  <a:ext uri="{FF2B5EF4-FFF2-40B4-BE49-F238E27FC236}">
                    <a16:creationId xmlns:a16="http://schemas.microsoft.com/office/drawing/2014/main" id="{DA4A21FE-53A9-1A2B-3CD6-0011CD8E8CD7}"/>
                  </a:ext>
                </a:extLst>
              </p:cNvPr>
              <p:cNvSpPr/>
              <p:nvPr/>
            </p:nvSpPr>
            <p:spPr>
              <a:xfrm>
                <a:off x="1965850" y="4094375"/>
                <a:ext cx="173000" cy="147500"/>
              </a:xfrm>
              <a:custGeom>
                <a:avLst/>
                <a:gdLst/>
                <a:ahLst/>
                <a:cxnLst/>
                <a:rect l="l" t="t" r="r" b="b"/>
                <a:pathLst>
                  <a:path w="6920" h="5900" extrusionOk="0">
                    <a:moveTo>
                      <a:pt x="5411" y="1"/>
                    </a:moveTo>
                    <a:cubicBezTo>
                      <a:pt x="4787" y="1"/>
                      <a:pt x="4115" y="352"/>
                      <a:pt x="3517" y="721"/>
                    </a:cubicBezTo>
                    <a:cubicBezTo>
                      <a:pt x="2750" y="1188"/>
                      <a:pt x="2082" y="1822"/>
                      <a:pt x="1549" y="2589"/>
                    </a:cubicBezTo>
                    <a:cubicBezTo>
                      <a:pt x="1282" y="2889"/>
                      <a:pt x="1082" y="3223"/>
                      <a:pt x="882" y="3590"/>
                    </a:cubicBezTo>
                    <a:cubicBezTo>
                      <a:pt x="581" y="4123"/>
                      <a:pt x="315" y="4690"/>
                      <a:pt x="114" y="5291"/>
                    </a:cubicBezTo>
                    <a:cubicBezTo>
                      <a:pt x="0" y="5611"/>
                      <a:pt x="246" y="5899"/>
                      <a:pt x="466" y="5899"/>
                    </a:cubicBezTo>
                    <a:cubicBezTo>
                      <a:pt x="567" y="5899"/>
                      <a:pt x="662" y="5838"/>
                      <a:pt x="715" y="5691"/>
                    </a:cubicBezTo>
                    <a:cubicBezTo>
                      <a:pt x="1015" y="4790"/>
                      <a:pt x="1449" y="3956"/>
                      <a:pt x="1949" y="3256"/>
                    </a:cubicBezTo>
                    <a:cubicBezTo>
                      <a:pt x="2408" y="3138"/>
                      <a:pt x="2917" y="3054"/>
                      <a:pt x="3405" y="3054"/>
                    </a:cubicBezTo>
                    <a:cubicBezTo>
                      <a:pt x="4301" y="3054"/>
                      <a:pt x="5128" y="3338"/>
                      <a:pt x="5452" y="4223"/>
                    </a:cubicBezTo>
                    <a:cubicBezTo>
                      <a:pt x="5452" y="4223"/>
                      <a:pt x="5485" y="4223"/>
                      <a:pt x="5485" y="4190"/>
                    </a:cubicBezTo>
                    <a:cubicBezTo>
                      <a:pt x="5485" y="2642"/>
                      <a:pt x="4416" y="2329"/>
                      <a:pt x="3301" y="2329"/>
                    </a:cubicBezTo>
                    <a:cubicBezTo>
                      <a:pt x="3097" y="2329"/>
                      <a:pt x="2891" y="2339"/>
                      <a:pt x="2690" y="2355"/>
                    </a:cubicBezTo>
                    <a:lnTo>
                      <a:pt x="2690" y="2355"/>
                    </a:lnTo>
                    <a:cubicBezTo>
                      <a:pt x="2716" y="2351"/>
                      <a:pt x="2719" y="2322"/>
                      <a:pt x="2750" y="2322"/>
                    </a:cubicBezTo>
                    <a:cubicBezTo>
                      <a:pt x="3458" y="1638"/>
                      <a:pt x="4648" y="669"/>
                      <a:pt x="5745" y="669"/>
                    </a:cubicBezTo>
                    <a:cubicBezTo>
                      <a:pt x="6147" y="669"/>
                      <a:pt x="6537" y="799"/>
                      <a:pt x="6886" y="1121"/>
                    </a:cubicBezTo>
                    <a:cubicBezTo>
                      <a:pt x="6886" y="1121"/>
                      <a:pt x="6919" y="1121"/>
                      <a:pt x="6886" y="1088"/>
                    </a:cubicBezTo>
                    <a:cubicBezTo>
                      <a:pt x="6492" y="283"/>
                      <a:pt x="5970" y="1"/>
                      <a:pt x="5411"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1699;p38">
                <a:extLst>
                  <a:ext uri="{FF2B5EF4-FFF2-40B4-BE49-F238E27FC236}">
                    <a16:creationId xmlns:a16="http://schemas.microsoft.com/office/drawing/2014/main" id="{292C750A-43E1-FFBF-6CD3-9B26DE3ACE33}"/>
                  </a:ext>
                </a:extLst>
              </p:cNvPr>
              <p:cNvSpPr/>
              <p:nvPr/>
            </p:nvSpPr>
            <p:spPr>
              <a:xfrm>
                <a:off x="983825" y="3974150"/>
                <a:ext cx="135625" cy="177375"/>
              </a:xfrm>
              <a:custGeom>
                <a:avLst/>
                <a:gdLst/>
                <a:ahLst/>
                <a:cxnLst/>
                <a:rect l="l" t="t" r="r" b="b"/>
                <a:pathLst>
                  <a:path w="5425" h="7095" extrusionOk="0">
                    <a:moveTo>
                      <a:pt x="1350" y="0"/>
                    </a:moveTo>
                    <a:cubicBezTo>
                      <a:pt x="928" y="0"/>
                      <a:pt x="485" y="194"/>
                      <a:pt x="34" y="693"/>
                    </a:cubicBezTo>
                    <a:cubicBezTo>
                      <a:pt x="1" y="693"/>
                      <a:pt x="34" y="726"/>
                      <a:pt x="67" y="726"/>
                    </a:cubicBezTo>
                    <a:cubicBezTo>
                      <a:pt x="318" y="595"/>
                      <a:pt x="567" y="538"/>
                      <a:pt x="810" y="538"/>
                    </a:cubicBezTo>
                    <a:cubicBezTo>
                      <a:pt x="2051" y="538"/>
                      <a:pt x="3145" y="2046"/>
                      <a:pt x="3703" y="2995"/>
                    </a:cubicBezTo>
                    <a:lnTo>
                      <a:pt x="3737" y="3095"/>
                    </a:lnTo>
                    <a:cubicBezTo>
                      <a:pt x="3217" y="2884"/>
                      <a:pt x="2661" y="2709"/>
                      <a:pt x="2152" y="2709"/>
                    </a:cubicBezTo>
                    <a:cubicBezTo>
                      <a:pt x="1453" y="2709"/>
                      <a:pt x="843" y="3039"/>
                      <a:pt x="534" y="4062"/>
                    </a:cubicBezTo>
                    <a:cubicBezTo>
                      <a:pt x="534" y="4086"/>
                      <a:pt x="551" y="4109"/>
                      <a:pt x="561" y="4109"/>
                    </a:cubicBezTo>
                    <a:cubicBezTo>
                      <a:pt x="565" y="4109"/>
                      <a:pt x="568" y="4105"/>
                      <a:pt x="568" y="4095"/>
                    </a:cubicBezTo>
                    <a:cubicBezTo>
                      <a:pt x="934" y="3602"/>
                      <a:pt x="1431" y="3419"/>
                      <a:pt x="1971" y="3419"/>
                    </a:cubicBezTo>
                    <a:cubicBezTo>
                      <a:pt x="2710" y="3419"/>
                      <a:pt x="3529" y="3763"/>
                      <a:pt x="4204" y="4129"/>
                    </a:cubicBezTo>
                    <a:cubicBezTo>
                      <a:pt x="4504" y="4963"/>
                      <a:pt x="4671" y="5863"/>
                      <a:pt x="4704" y="6831"/>
                    </a:cubicBezTo>
                    <a:cubicBezTo>
                      <a:pt x="4717" y="7014"/>
                      <a:pt x="4833" y="7094"/>
                      <a:pt x="4967" y="7094"/>
                    </a:cubicBezTo>
                    <a:cubicBezTo>
                      <a:pt x="5174" y="7094"/>
                      <a:pt x="5425" y="6901"/>
                      <a:pt x="5404" y="6597"/>
                    </a:cubicBezTo>
                    <a:cubicBezTo>
                      <a:pt x="5371" y="5963"/>
                      <a:pt x="5271" y="5330"/>
                      <a:pt x="5138" y="4763"/>
                    </a:cubicBezTo>
                    <a:cubicBezTo>
                      <a:pt x="5038" y="4362"/>
                      <a:pt x="4904" y="3962"/>
                      <a:pt x="4771" y="3595"/>
                    </a:cubicBezTo>
                    <a:cubicBezTo>
                      <a:pt x="4437" y="2728"/>
                      <a:pt x="3970" y="1927"/>
                      <a:pt x="3370" y="1260"/>
                    </a:cubicBezTo>
                    <a:cubicBezTo>
                      <a:pt x="2811" y="637"/>
                      <a:pt x="2114" y="0"/>
                      <a:pt x="1350"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1700;p38">
                <a:extLst>
                  <a:ext uri="{FF2B5EF4-FFF2-40B4-BE49-F238E27FC236}">
                    <a16:creationId xmlns:a16="http://schemas.microsoft.com/office/drawing/2014/main" id="{A981159B-53C3-8F17-2505-556714B9A665}"/>
                  </a:ext>
                </a:extLst>
              </p:cNvPr>
              <p:cNvSpPr/>
              <p:nvPr/>
            </p:nvSpPr>
            <p:spPr>
              <a:xfrm>
                <a:off x="1106425" y="3413425"/>
                <a:ext cx="945700" cy="968450"/>
              </a:xfrm>
              <a:custGeom>
                <a:avLst/>
                <a:gdLst/>
                <a:ahLst/>
                <a:cxnLst/>
                <a:rect l="l" t="t" r="r" b="b"/>
                <a:pathLst>
                  <a:path w="37828" h="38738" extrusionOk="0">
                    <a:moveTo>
                      <a:pt x="14414" y="1"/>
                    </a:moveTo>
                    <a:cubicBezTo>
                      <a:pt x="14169" y="1"/>
                      <a:pt x="13923" y="2"/>
                      <a:pt x="13677" y="5"/>
                    </a:cubicBezTo>
                    <a:cubicBezTo>
                      <a:pt x="8073" y="72"/>
                      <a:pt x="3302" y="4108"/>
                      <a:pt x="2235" y="9612"/>
                    </a:cubicBezTo>
                    <a:cubicBezTo>
                      <a:pt x="1301" y="14583"/>
                      <a:pt x="667" y="19620"/>
                      <a:pt x="334" y="24656"/>
                    </a:cubicBezTo>
                    <a:cubicBezTo>
                      <a:pt x="0" y="30260"/>
                      <a:pt x="3603" y="35331"/>
                      <a:pt x="9007" y="36832"/>
                    </a:cubicBezTo>
                    <a:cubicBezTo>
                      <a:pt x="13740" y="38103"/>
                      <a:pt x="18504" y="38738"/>
                      <a:pt x="23413" y="38738"/>
                    </a:cubicBezTo>
                    <a:cubicBezTo>
                      <a:pt x="23659" y="38738"/>
                      <a:pt x="23904" y="38736"/>
                      <a:pt x="24151" y="38733"/>
                    </a:cubicBezTo>
                    <a:cubicBezTo>
                      <a:pt x="29755" y="38666"/>
                      <a:pt x="34525" y="34630"/>
                      <a:pt x="35559" y="29126"/>
                    </a:cubicBezTo>
                    <a:cubicBezTo>
                      <a:pt x="36526" y="24156"/>
                      <a:pt x="37160" y="19119"/>
                      <a:pt x="37460" y="14082"/>
                    </a:cubicBezTo>
                    <a:cubicBezTo>
                      <a:pt x="37827" y="8478"/>
                      <a:pt x="34225" y="3408"/>
                      <a:pt x="28821" y="1907"/>
                    </a:cubicBezTo>
                    <a:cubicBezTo>
                      <a:pt x="24087" y="636"/>
                      <a:pt x="19323" y="1"/>
                      <a:pt x="14414" y="1"/>
                    </a:cubicBezTo>
                    <a:close/>
                  </a:path>
                </a:pathLst>
              </a:custGeom>
              <a:solidFill>
                <a:srgbClr val="F5DCB4"/>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1701;p38">
                <a:extLst>
                  <a:ext uri="{FF2B5EF4-FFF2-40B4-BE49-F238E27FC236}">
                    <a16:creationId xmlns:a16="http://schemas.microsoft.com/office/drawing/2014/main" id="{0ACCEA6A-8863-8C80-99C5-9C9556995AB7}"/>
                  </a:ext>
                </a:extLst>
              </p:cNvPr>
              <p:cNvSpPr/>
              <p:nvPr/>
            </p:nvSpPr>
            <p:spPr>
              <a:xfrm>
                <a:off x="1485850" y="4060650"/>
                <a:ext cx="130950" cy="66775"/>
              </a:xfrm>
              <a:custGeom>
                <a:avLst/>
                <a:gdLst/>
                <a:ahLst/>
                <a:cxnLst/>
                <a:rect l="l" t="t" r="r" b="b"/>
                <a:pathLst>
                  <a:path w="5238" h="2671" extrusionOk="0">
                    <a:moveTo>
                      <a:pt x="2564" y="0"/>
                    </a:moveTo>
                    <a:cubicBezTo>
                      <a:pt x="2351" y="0"/>
                      <a:pt x="2129" y="37"/>
                      <a:pt x="1935" y="102"/>
                    </a:cubicBezTo>
                    <a:cubicBezTo>
                      <a:pt x="1602" y="168"/>
                      <a:pt x="1302" y="335"/>
                      <a:pt x="1068" y="535"/>
                    </a:cubicBezTo>
                    <a:cubicBezTo>
                      <a:pt x="568" y="902"/>
                      <a:pt x="201" y="1436"/>
                      <a:pt x="1" y="2003"/>
                    </a:cubicBezTo>
                    <a:cubicBezTo>
                      <a:pt x="434" y="1603"/>
                      <a:pt x="868" y="1203"/>
                      <a:pt x="1335" y="936"/>
                    </a:cubicBezTo>
                    <a:cubicBezTo>
                      <a:pt x="1707" y="750"/>
                      <a:pt x="2099" y="649"/>
                      <a:pt x="2513" y="649"/>
                    </a:cubicBezTo>
                    <a:cubicBezTo>
                      <a:pt x="2619" y="649"/>
                      <a:pt x="2727" y="655"/>
                      <a:pt x="2836" y="669"/>
                    </a:cubicBezTo>
                    <a:cubicBezTo>
                      <a:pt x="3303" y="736"/>
                      <a:pt x="3803" y="969"/>
                      <a:pt x="4204" y="1336"/>
                    </a:cubicBezTo>
                    <a:cubicBezTo>
                      <a:pt x="4637" y="1670"/>
                      <a:pt x="4971" y="2103"/>
                      <a:pt x="5238" y="2670"/>
                    </a:cubicBezTo>
                    <a:cubicBezTo>
                      <a:pt x="5238" y="2070"/>
                      <a:pt x="4971" y="1436"/>
                      <a:pt x="4571" y="969"/>
                    </a:cubicBezTo>
                    <a:cubicBezTo>
                      <a:pt x="4170" y="502"/>
                      <a:pt x="3570" y="102"/>
                      <a:pt x="2903" y="35"/>
                    </a:cubicBezTo>
                    <a:cubicBezTo>
                      <a:pt x="2796" y="11"/>
                      <a:pt x="2682" y="0"/>
                      <a:pt x="2564"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1702;p38">
                <a:extLst>
                  <a:ext uri="{FF2B5EF4-FFF2-40B4-BE49-F238E27FC236}">
                    <a16:creationId xmlns:a16="http://schemas.microsoft.com/office/drawing/2014/main" id="{7A0AF49E-842D-63A3-D363-D2D1EE81A4DC}"/>
                  </a:ext>
                </a:extLst>
              </p:cNvPr>
              <p:cNvSpPr/>
              <p:nvPr/>
            </p:nvSpPr>
            <p:spPr>
              <a:xfrm>
                <a:off x="1210650" y="3869325"/>
                <a:ext cx="217675" cy="217850"/>
              </a:xfrm>
              <a:custGeom>
                <a:avLst/>
                <a:gdLst/>
                <a:ahLst/>
                <a:cxnLst/>
                <a:rect l="l" t="t" r="r" b="b"/>
                <a:pathLst>
                  <a:path w="8707" h="8714" extrusionOk="0">
                    <a:moveTo>
                      <a:pt x="3971" y="1"/>
                    </a:moveTo>
                    <a:cubicBezTo>
                      <a:pt x="3691" y="1"/>
                      <a:pt x="3412" y="28"/>
                      <a:pt x="3136" y="83"/>
                    </a:cubicBezTo>
                    <a:cubicBezTo>
                      <a:pt x="1935" y="283"/>
                      <a:pt x="935" y="1684"/>
                      <a:pt x="468" y="2751"/>
                    </a:cubicBezTo>
                    <a:cubicBezTo>
                      <a:pt x="67" y="3752"/>
                      <a:pt x="1" y="4953"/>
                      <a:pt x="401" y="5953"/>
                    </a:cubicBezTo>
                    <a:cubicBezTo>
                      <a:pt x="835" y="7021"/>
                      <a:pt x="1735" y="7855"/>
                      <a:pt x="2769" y="8288"/>
                    </a:cubicBezTo>
                    <a:cubicBezTo>
                      <a:pt x="3391" y="8565"/>
                      <a:pt x="4045" y="8714"/>
                      <a:pt x="4697" y="8714"/>
                    </a:cubicBezTo>
                    <a:cubicBezTo>
                      <a:pt x="4990" y="8714"/>
                      <a:pt x="5282" y="8684"/>
                      <a:pt x="5571" y="8622"/>
                    </a:cubicBezTo>
                    <a:cubicBezTo>
                      <a:pt x="6505" y="8422"/>
                      <a:pt x="7373" y="7855"/>
                      <a:pt x="7906" y="7088"/>
                    </a:cubicBezTo>
                    <a:cubicBezTo>
                      <a:pt x="8307" y="6521"/>
                      <a:pt x="8507" y="5853"/>
                      <a:pt x="8574" y="5186"/>
                    </a:cubicBezTo>
                    <a:cubicBezTo>
                      <a:pt x="8707" y="3652"/>
                      <a:pt x="8073" y="2084"/>
                      <a:pt x="6906" y="1083"/>
                    </a:cubicBezTo>
                    <a:cubicBezTo>
                      <a:pt x="6112" y="395"/>
                      <a:pt x="5044" y="1"/>
                      <a:pt x="3971" y="1"/>
                    </a:cubicBezTo>
                    <a:close/>
                  </a:path>
                </a:pathLst>
              </a:custGeom>
              <a:solidFill>
                <a:srgbClr val="F4F4F4"/>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1703;p38">
                <a:extLst>
                  <a:ext uri="{FF2B5EF4-FFF2-40B4-BE49-F238E27FC236}">
                    <a16:creationId xmlns:a16="http://schemas.microsoft.com/office/drawing/2014/main" id="{294C03F7-0D99-2AAB-1E84-D57331F34C8A}"/>
                  </a:ext>
                </a:extLst>
              </p:cNvPr>
              <p:cNvSpPr/>
              <p:nvPr/>
            </p:nvSpPr>
            <p:spPr>
              <a:xfrm>
                <a:off x="1262350" y="3918175"/>
                <a:ext cx="157650" cy="148100"/>
              </a:xfrm>
              <a:custGeom>
                <a:avLst/>
                <a:gdLst/>
                <a:ahLst/>
                <a:cxnLst/>
                <a:rect l="l" t="t" r="r" b="b"/>
                <a:pathLst>
                  <a:path w="6306" h="5924" extrusionOk="0">
                    <a:moveTo>
                      <a:pt x="3120" y="0"/>
                    </a:moveTo>
                    <a:cubicBezTo>
                      <a:pt x="1660" y="0"/>
                      <a:pt x="417" y="1104"/>
                      <a:pt x="234" y="2598"/>
                    </a:cubicBezTo>
                    <a:cubicBezTo>
                      <a:pt x="1" y="4200"/>
                      <a:pt x="1168" y="5701"/>
                      <a:pt x="2770" y="5901"/>
                    </a:cubicBezTo>
                    <a:cubicBezTo>
                      <a:pt x="2895" y="5916"/>
                      <a:pt x="3020" y="5924"/>
                      <a:pt x="3143" y="5924"/>
                    </a:cubicBezTo>
                    <a:cubicBezTo>
                      <a:pt x="4627" y="5924"/>
                      <a:pt x="5920" y="4841"/>
                      <a:pt x="6105" y="3332"/>
                    </a:cubicBezTo>
                    <a:cubicBezTo>
                      <a:pt x="6305" y="1698"/>
                      <a:pt x="5138" y="230"/>
                      <a:pt x="3537" y="30"/>
                    </a:cubicBezTo>
                    <a:cubicBezTo>
                      <a:pt x="3397" y="10"/>
                      <a:pt x="3258" y="0"/>
                      <a:pt x="3120" y="0"/>
                    </a:cubicBezTo>
                    <a:close/>
                  </a:path>
                </a:pathLst>
              </a:custGeom>
              <a:solidFill>
                <a:srgbClr val="844851"/>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1704;p38">
                <a:extLst>
                  <a:ext uri="{FF2B5EF4-FFF2-40B4-BE49-F238E27FC236}">
                    <a16:creationId xmlns:a16="http://schemas.microsoft.com/office/drawing/2014/main" id="{251CB52F-0F02-F947-33A1-30CB6964C119}"/>
                  </a:ext>
                </a:extLst>
              </p:cNvPr>
              <p:cNvSpPr/>
              <p:nvPr/>
            </p:nvSpPr>
            <p:spPr>
              <a:xfrm>
                <a:off x="1304900" y="3957275"/>
                <a:ext cx="73400" cy="69250"/>
              </a:xfrm>
              <a:custGeom>
                <a:avLst/>
                <a:gdLst/>
                <a:ahLst/>
                <a:cxnLst/>
                <a:rect l="l" t="t" r="r" b="b"/>
                <a:pathLst>
                  <a:path w="2936" h="2770" extrusionOk="0">
                    <a:moveTo>
                      <a:pt x="1301" y="0"/>
                    </a:moveTo>
                    <a:cubicBezTo>
                      <a:pt x="667" y="67"/>
                      <a:pt x="167" y="567"/>
                      <a:pt x="67" y="1201"/>
                    </a:cubicBezTo>
                    <a:cubicBezTo>
                      <a:pt x="0" y="1968"/>
                      <a:pt x="534" y="2669"/>
                      <a:pt x="1268" y="2769"/>
                    </a:cubicBezTo>
                    <a:lnTo>
                      <a:pt x="1601" y="2769"/>
                    </a:lnTo>
                    <a:cubicBezTo>
                      <a:pt x="2235" y="2702"/>
                      <a:pt x="2735" y="2202"/>
                      <a:pt x="2835" y="1568"/>
                    </a:cubicBezTo>
                    <a:cubicBezTo>
                      <a:pt x="2936" y="801"/>
                      <a:pt x="2368" y="100"/>
                      <a:pt x="1635" y="34"/>
                    </a:cubicBezTo>
                    <a:cubicBezTo>
                      <a:pt x="1501" y="0"/>
                      <a:pt x="1401" y="0"/>
                      <a:pt x="130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1705;p38">
                <a:extLst>
                  <a:ext uri="{FF2B5EF4-FFF2-40B4-BE49-F238E27FC236}">
                    <a16:creationId xmlns:a16="http://schemas.microsoft.com/office/drawing/2014/main" id="{9E9F0174-B059-14FF-4361-F8C28643FCDB}"/>
                  </a:ext>
                </a:extLst>
              </p:cNvPr>
              <p:cNvSpPr/>
              <p:nvPr/>
            </p:nvSpPr>
            <p:spPr>
              <a:xfrm>
                <a:off x="1219000" y="3860900"/>
                <a:ext cx="172650" cy="86400"/>
              </a:xfrm>
              <a:custGeom>
                <a:avLst/>
                <a:gdLst/>
                <a:ahLst/>
                <a:cxnLst/>
                <a:rect l="l" t="t" r="r" b="b"/>
                <a:pathLst>
                  <a:path w="6906" h="3456" extrusionOk="0">
                    <a:moveTo>
                      <a:pt x="3685" y="1"/>
                    </a:moveTo>
                    <a:cubicBezTo>
                      <a:pt x="1926" y="1"/>
                      <a:pt x="263" y="1249"/>
                      <a:pt x="0" y="3455"/>
                    </a:cubicBezTo>
                    <a:lnTo>
                      <a:pt x="34" y="3455"/>
                    </a:lnTo>
                    <a:cubicBezTo>
                      <a:pt x="698" y="1740"/>
                      <a:pt x="2423" y="728"/>
                      <a:pt x="4138" y="728"/>
                    </a:cubicBezTo>
                    <a:cubicBezTo>
                      <a:pt x="5092" y="728"/>
                      <a:pt x="6042" y="1041"/>
                      <a:pt x="6805" y="1721"/>
                    </a:cubicBezTo>
                    <a:cubicBezTo>
                      <a:pt x="6839" y="1721"/>
                      <a:pt x="6905" y="1687"/>
                      <a:pt x="6872" y="1654"/>
                    </a:cubicBezTo>
                    <a:cubicBezTo>
                      <a:pt x="6006" y="526"/>
                      <a:pt x="4825" y="1"/>
                      <a:pt x="3685"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1706;p38">
                <a:extLst>
                  <a:ext uri="{FF2B5EF4-FFF2-40B4-BE49-F238E27FC236}">
                    <a16:creationId xmlns:a16="http://schemas.microsoft.com/office/drawing/2014/main" id="{85E82CD7-96FA-44A0-59DF-E62F04DC020B}"/>
                  </a:ext>
                </a:extLst>
              </p:cNvPr>
              <p:cNvSpPr/>
              <p:nvPr/>
            </p:nvSpPr>
            <p:spPr>
              <a:xfrm>
                <a:off x="1701000" y="3933800"/>
                <a:ext cx="216850" cy="213350"/>
              </a:xfrm>
              <a:custGeom>
                <a:avLst/>
                <a:gdLst/>
                <a:ahLst/>
                <a:cxnLst/>
                <a:rect l="l" t="t" r="r" b="b"/>
                <a:pathLst>
                  <a:path w="8674" h="8534" extrusionOk="0">
                    <a:moveTo>
                      <a:pt x="4741" y="0"/>
                    </a:moveTo>
                    <a:cubicBezTo>
                      <a:pt x="4037" y="0"/>
                      <a:pt x="3329" y="159"/>
                      <a:pt x="2703" y="472"/>
                    </a:cubicBezTo>
                    <a:cubicBezTo>
                      <a:pt x="1335" y="1140"/>
                      <a:pt x="334" y="2507"/>
                      <a:pt x="101" y="4008"/>
                    </a:cubicBezTo>
                    <a:cubicBezTo>
                      <a:pt x="1" y="4675"/>
                      <a:pt x="34" y="5376"/>
                      <a:pt x="234" y="6010"/>
                    </a:cubicBezTo>
                    <a:cubicBezTo>
                      <a:pt x="568" y="6910"/>
                      <a:pt x="1268" y="7644"/>
                      <a:pt x="2136" y="8078"/>
                    </a:cubicBezTo>
                    <a:cubicBezTo>
                      <a:pt x="2744" y="8394"/>
                      <a:pt x="3442" y="8533"/>
                      <a:pt x="4137" y="8533"/>
                    </a:cubicBezTo>
                    <a:cubicBezTo>
                      <a:pt x="4395" y="8533"/>
                      <a:pt x="4652" y="8514"/>
                      <a:pt x="4904" y="8478"/>
                    </a:cubicBezTo>
                    <a:cubicBezTo>
                      <a:pt x="6038" y="8311"/>
                      <a:pt x="7106" y="7711"/>
                      <a:pt x="7806" y="6810"/>
                    </a:cubicBezTo>
                    <a:cubicBezTo>
                      <a:pt x="8440" y="5910"/>
                      <a:pt x="8674" y="4775"/>
                      <a:pt x="8540" y="3675"/>
                    </a:cubicBezTo>
                    <a:cubicBezTo>
                      <a:pt x="8373" y="2541"/>
                      <a:pt x="7706" y="939"/>
                      <a:pt x="6605" y="406"/>
                    </a:cubicBezTo>
                    <a:cubicBezTo>
                      <a:pt x="6031" y="134"/>
                      <a:pt x="5387" y="0"/>
                      <a:pt x="4741" y="0"/>
                    </a:cubicBezTo>
                    <a:close/>
                  </a:path>
                </a:pathLst>
              </a:custGeom>
              <a:solidFill>
                <a:srgbClr val="F4F4F4"/>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1707;p38">
                <a:extLst>
                  <a:ext uri="{FF2B5EF4-FFF2-40B4-BE49-F238E27FC236}">
                    <a16:creationId xmlns:a16="http://schemas.microsoft.com/office/drawing/2014/main" id="{A124BF75-25F3-0C7E-D40F-F91C71E2E267}"/>
                  </a:ext>
                </a:extLst>
              </p:cNvPr>
              <p:cNvSpPr/>
              <p:nvPr/>
            </p:nvSpPr>
            <p:spPr>
              <a:xfrm>
                <a:off x="1706850" y="3974225"/>
                <a:ext cx="157625" cy="148100"/>
              </a:xfrm>
              <a:custGeom>
                <a:avLst/>
                <a:gdLst/>
                <a:ahLst/>
                <a:cxnLst/>
                <a:rect l="l" t="t" r="r" b="b"/>
                <a:pathLst>
                  <a:path w="6305" h="5924" extrusionOk="0">
                    <a:moveTo>
                      <a:pt x="3171" y="1"/>
                    </a:moveTo>
                    <a:cubicBezTo>
                      <a:pt x="1688" y="1"/>
                      <a:pt x="419" y="1110"/>
                      <a:pt x="234" y="2591"/>
                    </a:cubicBezTo>
                    <a:cubicBezTo>
                      <a:pt x="0" y="4226"/>
                      <a:pt x="1168" y="5694"/>
                      <a:pt x="2802" y="5894"/>
                    </a:cubicBezTo>
                    <a:cubicBezTo>
                      <a:pt x="2940" y="5914"/>
                      <a:pt x="3077" y="5924"/>
                      <a:pt x="3212" y="5924"/>
                    </a:cubicBezTo>
                    <a:cubicBezTo>
                      <a:pt x="4652" y="5924"/>
                      <a:pt x="5922" y="4822"/>
                      <a:pt x="6105" y="3359"/>
                    </a:cubicBezTo>
                    <a:cubicBezTo>
                      <a:pt x="6305" y="1724"/>
                      <a:pt x="5171" y="223"/>
                      <a:pt x="3536" y="23"/>
                    </a:cubicBezTo>
                    <a:cubicBezTo>
                      <a:pt x="3413" y="8"/>
                      <a:pt x="3292" y="1"/>
                      <a:pt x="3171" y="1"/>
                    </a:cubicBezTo>
                    <a:close/>
                  </a:path>
                </a:pathLst>
              </a:custGeom>
              <a:solidFill>
                <a:srgbClr val="844851"/>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1708;p38">
                <a:extLst>
                  <a:ext uri="{FF2B5EF4-FFF2-40B4-BE49-F238E27FC236}">
                    <a16:creationId xmlns:a16="http://schemas.microsoft.com/office/drawing/2014/main" id="{53AE68A2-611E-5B26-7D7B-711E48F42900}"/>
                  </a:ext>
                </a:extLst>
              </p:cNvPr>
              <p:cNvSpPr/>
              <p:nvPr/>
            </p:nvSpPr>
            <p:spPr>
              <a:xfrm>
                <a:off x="1750200" y="4013975"/>
                <a:ext cx="72575" cy="69250"/>
              </a:xfrm>
              <a:custGeom>
                <a:avLst/>
                <a:gdLst/>
                <a:ahLst/>
                <a:cxnLst/>
                <a:rect l="l" t="t" r="r" b="b"/>
                <a:pathLst>
                  <a:path w="2903" h="2770" extrusionOk="0">
                    <a:moveTo>
                      <a:pt x="1268" y="1"/>
                    </a:moveTo>
                    <a:cubicBezTo>
                      <a:pt x="635" y="67"/>
                      <a:pt x="134" y="568"/>
                      <a:pt x="68" y="1202"/>
                    </a:cubicBezTo>
                    <a:cubicBezTo>
                      <a:pt x="1" y="1568"/>
                      <a:pt x="101" y="1935"/>
                      <a:pt x="334" y="2236"/>
                    </a:cubicBezTo>
                    <a:cubicBezTo>
                      <a:pt x="568" y="2502"/>
                      <a:pt x="868" y="2703"/>
                      <a:pt x="1235" y="2736"/>
                    </a:cubicBezTo>
                    <a:cubicBezTo>
                      <a:pt x="1368" y="2769"/>
                      <a:pt x="1469" y="2769"/>
                      <a:pt x="1569" y="2769"/>
                    </a:cubicBezTo>
                    <a:cubicBezTo>
                      <a:pt x="2202" y="2703"/>
                      <a:pt x="2703" y="2202"/>
                      <a:pt x="2803" y="1535"/>
                    </a:cubicBezTo>
                    <a:cubicBezTo>
                      <a:pt x="2903" y="801"/>
                      <a:pt x="2369" y="101"/>
                      <a:pt x="1602"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1709;p38">
                <a:extLst>
                  <a:ext uri="{FF2B5EF4-FFF2-40B4-BE49-F238E27FC236}">
                    <a16:creationId xmlns:a16="http://schemas.microsoft.com/office/drawing/2014/main" id="{AD88E4B7-4CF3-5832-9AA2-DD457B8E30FF}"/>
                  </a:ext>
                </a:extLst>
              </p:cNvPr>
              <p:cNvSpPr/>
              <p:nvPr/>
            </p:nvSpPr>
            <p:spPr>
              <a:xfrm>
                <a:off x="1759550" y="3926150"/>
                <a:ext cx="164750" cy="109525"/>
              </a:xfrm>
              <a:custGeom>
                <a:avLst/>
                <a:gdLst/>
                <a:ahLst/>
                <a:cxnLst/>
                <a:rect l="l" t="t" r="r" b="b"/>
                <a:pathLst>
                  <a:path w="6590" h="4381" extrusionOk="0">
                    <a:moveTo>
                      <a:pt x="2594" y="1"/>
                    </a:moveTo>
                    <a:cubicBezTo>
                      <a:pt x="1742" y="1"/>
                      <a:pt x="845" y="284"/>
                      <a:pt x="27" y="912"/>
                    </a:cubicBezTo>
                    <a:cubicBezTo>
                      <a:pt x="0" y="939"/>
                      <a:pt x="17" y="988"/>
                      <a:pt x="42" y="988"/>
                    </a:cubicBezTo>
                    <a:cubicBezTo>
                      <a:pt x="48" y="988"/>
                      <a:pt x="54" y="985"/>
                      <a:pt x="60" y="979"/>
                    </a:cubicBezTo>
                    <a:cubicBezTo>
                      <a:pt x="637" y="687"/>
                      <a:pt x="1246" y="553"/>
                      <a:pt x="1849" y="553"/>
                    </a:cubicBezTo>
                    <a:cubicBezTo>
                      <a:pt x="3935" y="553"/>
                      <a:pt x="5939" y="2156"/>
                      <a:pt x="6198" y="4381"/>
                    </a:cubicBezTo>
                    <a:lnTo>
                      <a:pt x="6232" y="4381"/>
                    </a:lnTo>
                    <a:cubicBezTo>
                      <a:pt x="6589" y="1782"/>
                      <a:pt x="4731" y="1"/>
                      <a:pt x="2594"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1710;p38">
                <a:extLst>
                  <a:ext uri="{FF2B5EF4-FFF2-40B4-BE49-F238E27FC236}">
                    <a16:creationId xmlns:a16="http://schemas.microsoft.com/office/drawing/2014/main" id="{7EE35518-1D8A-9057-6FEA-875ADD90AD87}"/>
                  </a:ext>
                </a:extLst>
              </p:cNvPr>
              <p:cNvSpPr/>
              <p:nvPr/>
            </p:nvSpPr>
            <p:spPr>
              <a:xfrm>
                <a:off x="1186650" y="3793450"/>
                <a:ext cx="227500" cy="68075"/>
              </a:xfrm>
              <a:custGeom>
                <a:avLst/>
                <a:gdLst/>
                <a:ahLst/>
                <a:cxnLst/>
                <a:rect l="l" t="t" r="r" b="b"/>
                <a:pathLst>
                  <a:path w="9100" h="2723" extrusionOk="0">
                    <a:moveTo>
                      <a:pt x="5523" y="1"/>
                    </a:moveTo>
                    <a:cubicBezTo>
                      <a:pt x="3366" y="1"/>
                      <a:pt x="1328" y="949"/>
                      <a:pt x="60" y="2551"/>
                    </a:cubicBezTo>
                    <a:cubicBezTo>
                      <a:pt x="1" y="2610"/>
                      <a:pt x="100" y="2723"/>
                      <a:pt x="170" y="2723"/>
                    </a:cubicBezTo>
                    <a:cubicBezTo>
                      <a:pt x="178" y="2723"/>
                      <a:pt x="186" y="2721"/>
                      <a:pt x="194" y="2717"/>
                    </a:cubicBezTo>
                    <a:cubicBezTo>
                      <a:pt x="1773" y="1720"/>
                      <a:pt x="3404" y="1318"/>
                      <a:pt x="5160" y="1318"/>
                    </a:cubicBezTo>
                    <a:cubicBezTo>
                      <a:pt x="6222" y="1318"/>
                      <a:pt x="7330" y="1465"/>
                      <a:pt x="8499" y="1717"/>
                    </a:cubicBezTo>
                    <a:cubicBezTo>
                      <a:pt x="8551" y="1727"/>
                      <a:pt x="8609" y="1734"/>
                      <a:pt x="8666" y="1734"/>
                    </a:cubicBezTo>
                    <a:cubicBezTo>
                      <a:pt x="8795" y="1734"/>
                      <a:pt x="8920" y="1698"/>
                      <a:pt x="8966" y="1583"/>
                    </a:cubicBezTo>
                    <a:cubicBezTo>
                      <a:pt x="9067" y="1450"/>
                      <a:pt x="9100" y="1416"/>
                      <a:pt x="9067" y="1216"/>
                    </a:cubicBezTo>
                    <a:cubicBezTo>
                      <a:pt x="9067" y="1049"/>
                      <a:pt x="8933" y="849"/>
                      <a:pt x="8766" y="749"/>
                    </a:cubicBezTo>
                    <a:cubicBezTo>
                      <a:pt x="7710" y="238"/>
                      <a:pt x="6602" y="1"/>
                      <a:pt x="5523"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1711;p38">
                <a:extLst>
                  <a:ext uri="{FF2B5EF4-FFF2-40B4-BE49-F238E27FC236}">
                    <a16:creationId xmlns:a16="http://schemas.microsoft.com/office/drawing/2014/main" id="{EBCCC71C-C131-3325-D0FD-C989456DB9EB}"/>
                  </a:ext>
                </a:extLst>
              </p:cNvPr>
              <p:cNvSpPr/>
              <p:nvPr/>
            </p:nvSpPr>
            <p:spPr>
              <a:xfrm>
                <a:off x="1749375" y="3849100"/>
                <a:ext cx="204100" cy="118050"/>
              </a:xfrm>
              <a:custGeom>
                <a:avLst/>
                <a:gdLst/>
                <a:ahLst/>
                <a:cxnLst/>
                <a:rect l="l" t="t" r="r" b="b"/>
                <a:pathLst>
                  <a:path w="8164" h="4722" extrusionOk="0">
                    <a:moveTo>
                      <a:pt x="1444" y="1"/>
                    </a:moveTo>
                    <a:cubicBezTo>
                      <a:pt x="1144" y="1"/>
                      <a:pt x="840" y="19"/>
                      <a:pt x="534" y="58"/>
                    </a:cubicBezTo>
                    <a:cubicBezTo>
                      <a:pt x="367" y="58"/>
                      <a:pt x="167" y="224"/>
                      <a:pt x="101" y="391"/>
                    </a:cubicBezTo>
                    <a:cubicBezTo>
                      <a:pt x="0" y="558"/>
                      <a:pt x="0" y="591"/>
                      <a:pt x="34" y="792"/>
                    </a:cubicBezTo>
                    <a:cubicBezTo>
                      <a:pt x="67" y="958"/>
                      <a:pt x="267" y="1025"/>
                      <a:pt x="434" y="1058"/>
                    </a:cubicBezTo>
                    <a:cubicBezTo>
                      <a:pt x="3603" y="1425"/>
                      <a:pt x="6138" y="2359"/>
                      <a:pt x="7973" y="4694"/>
                    </a:cubicBezTo>
                    <a:cubicBezTo>
                      <a:pt x="7991" y="4713"/>
                      <a:pt x="8015" y="4721"/>
                      <a:pt x="8039" y="4721"/>
                    </a:cubicBezTo>
                    <a:cubicBezTo>
                      <a:pt x="8101" y="4721"/>
                      <a:pt x="8164" y="4666"/>
                      <a:pt x="8140" y="4594"/>
                    </a:cubicBezTo>
                    <a:cubicBezTo>
                      <a:pt x="7258" y="1979"/>
                      <a:pt x="4545" y="1"/>
                      <a:pt x="1444"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1712;p38">
                <a:extLst>
                  <a:ext uri="{FF2B5EF4-FFF2-40B4-BE49-F238E27FC236}">
                    <a16:creationId xmlns:a16="http://schemas.microsoft.com/office/drawing/2014/main" id="{F5AAF5DE-3AB8-4C18-8646-887AAC9651DB}"/>
                  </a:ext>
                </a:extLst>
              </p:cNvPr>
              <p:cNvSpPr/>
              <p:nvPr/>
            </p:nvSpPr>
            <p:spPr>
              <a:xfrm>
                <a:off x="1321575" y="4171875"/>
                <a:ext cx="431150" cy="158575"/>
              </a:xfrm>
              <a:custGeom>
                <a:avLst/>
                <a:gdLst/>
                <a:ahLst/>
                <a:cxnLst/>
                <a:rect l="l" t="t" r="r" b="b"/>
                <a:pathLst>
                  <a:path w="17246" h="6343" extrusionOk="0">
                    <a:moveTo>
                      <a:pt x="1824" y="1"/>
                    </a:moveTo>
                    <a:cubicBezTo>
                      <a:pt x="1216" y="1"/>
                      <a:pt x="608" y="9"/>
                      <a:pt x="0" y="23"/>
                    </a:cubicBezTo>
                    <a:cubicBezTo>
                      <a:pt x="1201" y="3191"/>
                      <a:pt x="4237" y="5693"/>
                      <a:pt x="7706" y="6227"/>
                    </a:cubicBezTo>
                    <a:cubicBezTo>
                      <a:pt x="8198" y="6304"/>
                      <a:pt x="8694" y="6342"/>
                      <a:pt x="9190" y="6342"/>
                    </a:cubicBezTo>
                    <a:cubicBezTo>
                      <a:pt x="12324" y="6342"/>
                      <a:pt x="15431" y="4839"/>
                      <a:pt x="17246" y="2391"/>
                    </a:cubicBezTo>
                    <a:cubicBezTo>
                      <a:pt x="15678" y="1891"/>
                      <a:pt x="14077" y="1490"/>
                      <a:pt x="12442" y="1123"/>
                    </a:cubicBezTo>
                    <a:cubicBezTo>
                      <a:pt x="12209" y="1090"/>
                      <a:pt x="12009" y="1023"/>
                      <a:pt x="11775" y="990"/>
                    </a:cubicBezTo>
                    <a:cubicBezTo>
                      <a:pt x="9374" y="523"/>
                      <a:pt x="6905" y="223"/>
                      <a:pt x="4403" y="56"/>
                    </a:cubicBezTo>
                    <a:cubicBezTo>
                      <a:pt x="3544" y="17"/>
                      <a:pt x="2684" y="1"/>
                      <a:pt x="1824"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1713;p38">
                <a:extLst>
                  <a:ext uri="{FF2B5EF4-FFF2-40B4-BE49-F238E27FC236}">
                    <a16:creationId xmlns:a16="http://schemas.microsoft.com/office/drawing/2014/main" id="{6E1258A7-8352-4DD4-68D3-E8F4CBE40AAE}"/>
                  </a:ext>
                </a:extLst>
              </p:cNvPr>
              <p:cNvSpPr/>
              <p:nvPr/>
            </p:nvSpPr>
            <p:spPr>
              <a:xfrm>
                <a:off x="1396625" y="4268550"/>
                <a:ext cx="241025" cy="61925"/>
              </a:xfrm>
              <a:custGeom>
                <a:avLst/>
                <a:gdLst/>
                <a:ahLst/>
                <a:cxnLst/>
                <a:rect l="l" t="t" r="r" b="b"/>
                <a:pathLst>
                  <a:path w="9641" h="2477" extrusionOk="0">
                    <a:moveTo>
                      <a:pt x="2697" y="0"/>
                    </a:moveTo>
                    <a:cubicBezTo>
                      <a:pt x="1792" y="0"/>
                      <a:pt x="888" y="86"/>
                      <a:pt x="0" y="258"/>
                    </a:cubicBezTo>
                    <a:cubicBezTo>
                      <a:pt x="1368" y="1326"/>
                      <a:pt x="2969" y="2093"/>
                      <a:pt x="4704" y="2360"/>
                    </a:cubicBezTo>
                    <a:cubicBezTo>
                      <a:pt x="5196" y="2439"/>
                      <a:pt x="5691" y="2477"/>
                      <a:pt x="6184" y="2477"/>
                    </a:cubicBezTo>
                    <a:cubicBezTo>
                      <a:pt x="7364" y="2477"/>
                      <a:pt x="8535" y="2259"/>
                      <a:pt x="9641" y="1860"/>
                    </a:cubicBezTo>
                    <a:cubicBezTo>
                      <a:pt x="7551" y="620"/>
                      <a:pt x="5124" y="0"/>
                      <a:pt x="2697" y="0"/>
                    </a:cubicBezTo>
                    <a:close/>
                  </a:path>
                </a:pathLst>
              </a:custGeom>
              <a:solidFill>
                <a:srgbClr val="E69EA1"/>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1714;p38">
                <a:extLst>
                  <a:ext uri="{FF2B5EF4-FFF2-40B4-BE49-F238E27FC236}">
                    <a16:creationId xmlns:a16="http://schemas.microsoft.com/office/drawing/2014/main" id="{BECCCEEF-F628-EC64-38FB-37D2AF012344}"/>
                  </a:ext>
                </a:extLst>
              </p:cNvPr>
              <p:cNvSpPr/>
              <p:nvPr/>
            </p:nvSpPr>
            <p:spPr>
              <a:xfrm>
                <a:off x="1431650" y="4174100"/>
                <a:ext cx="201000" cy="78525"/>
              </a:xfrm>
              <a:custGeom>
                <a:avLst/>
                <a:gdLst/>
                <a:ahLst/>
                <a:cxnLst/>
                <a:rect l="l" t="t" r="r" b="b"/>
                <a:pathLst>
                  <a:path w="8040" h="3141" extrusionOk="0">
                    <a:moveTo>
                      <a:pt x="0" y="0"/>
                    </a:moveTo>
                    <a:lnTo>
                      <a:pt x="0" y="0"/>
                    </a:lnTo>
                    <a:cubicBezTo>
                      <a:pt x="34" y="567"/>
                      <a:pt x="100" y="1168"/>
                      <a:pt x="167" y="1735"/>
                    </a:cubicBezTo>
                    <a:cubicBezTo>
                      <a:pt x="201" y="2002"/>
                      <a:pt x="401" y="2235"/>
                      <a:pt x="634" y="2302"/>
                    </a:cubicBezTo>
                    <a:cubicBezTo>
                      <a:pt x="2502" y="2836"/>
                      <a:pt x="4437" y="3102"/>
                      <a:pt x="6372" y="3136"/>
                    </a:cubicBezTo>
                    <a:cubicBezTo>
                      <a:pt x="6396" y="3139"/>
                      <a:pt x="6420" y="3141"/>
                      <a:pt x="6444" y="3141"/>
                    </a:cubicBezTo>
                    <a:cubicBezTo>
                      <a:pt x="6646" y="3141"/>
                      <a:pt x="6819" y="3018"/>
                      <a:pt x="6939" y="2869"/>
                    </a:cubicBezTo>
                    <a:cubicBezTo>
                      <a:pt x="7339" y="2269"/>
                      <a:pt x="7706" y="1668"/>
                      <a:pt x="8039" y="1034"/>
                    </a:cubicBezTo>
                    <a:cubicBezTo>
                      <a:pt x="7806" y="1001"/>
                      <a:pt x="7606" y="968"/>
                      <a:pt x="7372" y="901"/>
                    </a:cubicBezTo>
                    <a:cubicBezTo>
                      <a:pt x="4971" y="434"/>
                      <a:pt x="2502" y="134"/>
                      <a:pt x="0" y="0"/>
                    </a:cubicBezTo>
                    <a:close/>
                  </a:path>
                </a:pathLst>
              </a:custGeom>
              <a:solidFill>
                <a:srgbClr val="F4F4F4"/>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1715;p38">
                <a:extLst>
                  <a:ext uri="{FF2B5EF4-FFF2-40B4-BE49-F238E27FC236}">
                    <a16:creationId xmlns:a16="http://schemas.microsoft.com/office/drawing/2014/main" id="{A867B182-E064-17FF-CF2C-36B6FA2D7C5E}"/>
                  </a:ext>
                </a:extLst>
              </p:cNvPr>
              <p:cNvSpPr/>
              <p:nvPr/>
            </p:nvSpPr>
            <p:spPr>
              <a:xfrm>
                <a:off x="1108925" y="3387775"/>
                <a:ext cx="966550" cy="535325"/>
              </a:xfrm>
              <a:custGeom>
                <a:avLst/>
                <a:gdLst/>
                <a:ahLst/>
                <a:cxnLst/>
                <a:rect l="l" t="t" r="r" b="b"/>
                <a:pathLst>
                  <a:path w="38662" h="21413" extrusionOk="0">
                    <a:moveTo>
                      <a:pt x="16512" y="0"/>
                    </a:moveTo>
                    <a:cubicBezTo>
                      <a:pt x="14605" y="0"/>
                      <a:pt x="12705" y="181"/>
                      <a:pt x="10875" y="831"/>
                    </a:cubicBezTo>
                    <a:cubicBezTo>
                      <a:pt x="9607" y="1265"/>
                      <a:pt x="8339" y="1865"/>
                      <a:pt x="7172" y="2666"/>
                    </a:cubicBezTo>
                    <a:cubicBezTo>
                      <a:pt x="4303" y="4601"/>
                      <a:pt x="1868" y="6969"/>
                      <a:pt x="701" y="11639"/>
                    </a:cubicBezTo>
                    <a:cubicBezTo>
                      <a:pt x="534" y="12206"/>
                      <a:pt x="434" y="12840"/>
                      <a:pt x="334" y="13474"/>
                    </a:cubicBezTo>
                    <a:cubicBezTo>
                      <a:pt x="167" y="14474"/>
                      <a:pt x="67" y="15575"/>
                      <a:pt x="0" y="16776"/>
                    </a:cubicBezTo>
                    <a:cubicBezTo>
                      <a:pt x="701" y="16943"/>
                      <a:pt x="1401" y="17110"/>
                      <a:pt x="2068" y="17243"/>
                    </a:cubicBezTo>
                    <a:cubicBezTo>
                      <a:pt x="2402" y="16342"/>
                      <a:pt x="2836" y="15442"/>
                      <a:pt x="3136" y="14608"/>
                    </a:cubicBezTo>
                    <a:cubicBezTo>
                      <a:pt x="3169" y="14541"/>
                      <a:pt x="3169" y="14441"/>
                      <a:pt x="3202" y="14341"/>
                    </a:cubicBezTo>
                    <a:cubicBezTo>
                      <a:pt x="3215" y="14316"/>
                      <a:pt x="3243" y="14305"/>
                      <a:pt x="3271" y="14305"/>
                    </a:cubicBezTo>
                    <a:cubicBezTo>
                      <a:pt x="3318" y="14305"/>
                      <a:pt x="3369" y="14333"/>
                      <a:pt x="3369" y="14374"/>
                    </a:cubicBezTo>
                    <a:cubicBezTo>
                      <a:pt x="3369" y="14474"/>
                      <a:pt x="3369" y="14608"/>
                      <a:pt x="3369" y="14708"/>
                    </a:cubicBezTo>
                    <a:cubicBezTo>
                      <a:pt x="3403" y="15642"/>
                      <a:pt x="3269" y="16509"/>
                      <a:pt x="3069" y="17443"/>
                    </a:cubicBezTo>
                    <a:cubicBezTo>
                      <a:pt x="3069" y="17477"/>
                      <a:pt x="3069" y="17477"/>
                      <a:pt x="3069" y="17477"/>
                    </a:cubicBezTo>
                    <a:cubicBezTo>
                      <a:pt x="4270" y="17777"/>
                      <a:pt x="5471" y="18044"/>
                      <a:pt x="6605" y="18277"/>
                    </a:cubicBezTo>
                    <a:cubicBezTo>
                      <a:pt x="6772" y="17543"/>
                      <a:pt x="6972" y="16809"/>
                      <a:pt x="7272" y="16076"/>
                    </a:cubicBezTo>
                    <a:cubicBezTo>
                      <a:pt x="7572" y="15242"/>
                      <a:pt x="7973" y="14474"/>
                      <a:pt x="8440" y="13774"/>
                    </a:cubicBezTo>
                    <a:cubicBezTo>
                      <a:pt x="8706" y="13340"/>
                      <a:pt x="9007" y="12973"/>
                      <a:pt x="9307" y="12640"/>
                    </a:cubicBezTo>
                    <a:cubicBezTo>
                      <a:pt x="9330" y="12616"/>
                      <a:pt x="9358" y="12605"/>
                      <a:pt x="9383" y="12605"/>
                    </a:cubicBezTo>
                    <a:cubicBezTo>
                      <a:pt x="9428" y="12605"/>
                      <a:pt x="9462" y="12642"/>
                      <a:pt x="9440" y="12706"/>
                    </a:cubicBezTo>
                    <a:cubicBezTo>
                      <a:pt x="9273" y="13107"/>
                      <a:pt x="9140" y="13507"/>
                      <a:pt x="9007" y="13907"/>
                    </a:cubicBezTo>
                    <a:cubicBezTo>
                      <a:pt x="8740" y="14741"/>
                      <a:pt x="8540" y="15575"/>
                      <a:pt x="8406" y="16443"/>
                    </a:cubicBezTo>
                    <a:cubicBezTo>
                      <a:pt x="8339" y="16943"/>
                      <a:pt x="8273" y="17410"/>
                      <a:pt x="8206" y="17877"/>
                    </a:cubicBezTo>
                    <a:cubicBezTo>
                      <a:pt x="8173" y="18110"/>
                      <a:pt x="8173" y="18344"/>
                      <a:pt x="8139" y="18611"/>
                    </a:cubicBezTo>
                    <a:cubicBezTo>
                      <a:pt x="9841" y="18978"/>
                      <a:pt x="11508" y="19311"/>
                      <a:pt x="13110" y="19611"/>
                    </a:cubicBezTo>
                    <a:cubicBezTo>
                      <a:pt x="13210" y="19011"/>
                      <a:pt x="13310" y="18411"/>
                      <a:pt x="13443" y="17844"/>
                    </a:cubicBezTo>
                    <a:cubicBezTo>
                      <a:pt x="13643" y="17076"/>
                      <a:pt x="13843" y="16342"/>
                      <a:pt x="14077" y="15709"/>
                    </a:cubicBezTo>
                    <a:cubicBezTo>
                      <a:pt x="14091" y="15680"/>
                      <a:pt x="14117" y="15670"/>
                      <a:pt x="14142" y="15670"/>
                    </a:cubicBezTo>
                    <a:cubicBezTo>
                      <a:pt x="14177" y="15670"/>
                      <a:pt x="14210" y="15689"/>
                      <a:pt x="14210" y="15709"/>
                    </a:cubicBezTo>
                    <a:cubicBezTo>
                      <a:pt x="14244" y="16509"/>
                      <a:pt x="14277" y="17276"/>
                      <a:pt x="14277" y="18044"/>
                    </a:cubicBezTo>
                    <a:cubicBezTo>
                      <a:pt x="14277" y="18511"/>
                      <a:pt x="14277" y="18978"/>
                      <a:pt x="14277" y="19445"/>
                    </a:cubicBezTo>
                    <a:cubicBezTo>
                      <a:pt x="14277" y="19545"/>
                      <a:pt x="14277" y="19678"/>
                      <a:pt x="14277" y="19812"/>
                    </a:cubicBezTo>
                    <a:cubicBezTo>
                      <a:pt x="16178" y="20145"/>
                      <a:pt x="17980" y="20445"/>
                      <a:pt x="19748" y="20679"/>
                    </a:cubicBezTo>
                    <a:cubicBezTo>
                      <a:pt x="19848" y="20145"/>
                      <a:pt x="19948" y="19611"/>
                      <a:pt x="20014" y="19044"/>
                    </a:cubicBezTo>
                    <a:cubicBezTo>
                      <a:pt x="20181" y="17877"/>
                      <a:pt x="20281" y="16676"/>
                      <a:pt x="20415" y="15508"/>
                    </a:cubicBezTo>
                    <a:cubicBezTo>
                      <a:pt x="20481" y="14941"/>
                      <a:pt x="20515" y="14408"/>
                      <a:pt x="20582" y="13841"/>
                    </a:cubicBezTo>
                    <a:cubicBezTo>
                      <a:pt x="20582" y="13787"/>
                      <a:pt x="20648" y="13753"/>
                      <a:pt x="20711" y="13753"/>
                    </a:cubicBezTo>
                    <a:cubicBezTo>
                      <a:pt x="20765" y="13753"/>
                      <a:pt x="20815" y="13779"/>
                      <a:pt x="20815" y="13841"/>
                    </a:cubicBezTo>
                    <a:cubicBezTo>
                      <a:pt x="20848" y="14408"/>
                      <a:pt x="20915" y="14975"/>
                      <a:pt x="20948" y="15542"/>
                    </a:cubicBezTo>
                    <a:cubicBezTo>
                      <a:pt x="21015" y="16743"/>
                      <a:pt x="21049" y="17977"/>
                      <a:pt x="21015" y="19178"/>
                    </a:cubicBezTo>
                    <a:cubicBezTo>
                      <a:pt x="21015" y="19611"/>
                      <a:pt x="21015" y="20012"/>
                      <a:pt x="20982" y="20412"/>
                    </a:cubicBezTo>
                    <a:cubicBezTo>
                      <a:pt x="20982" y="20545"/>
                      <a:pt x="20982" y="20679"/>
                      <a:pt x="20982" y="20812"/>
                    </a:cubicBezTo>
                    <a:cubicBezTo>
                      <a:pt x="24117" y="21213"/>
                      <a:pt x="27120" y="21413"/>
                      <a:pt x="30055" y="21413"/>
                    </a:cubicBezTo>
                    <a:cubicBezTo>
                      <a:pt x="30188" y="20779"/>
                      <a:pt x="30288" y="20145"/>
                      <a:pt x="30322" y="19511"/>
                    </a:cubicBezTo>
                    <a:cubicBezTo>
                      <a:pt x="30355" y="19011"/>
                      <a:pt x="30355" y="18511"/>
                      <a:pt x="30288" y="17977"/>
                    </a:cubicBezTo>
                    <a:cubicBezTo>
                      <a:pt x="30269" y="17919"/>
                      <a:pt x="30317" y="17883"/>
                      <a:pt x="30368" y="17883"/>
                    </a:cubicBezTo>
                    <a:cubicBezTo>
                      <a:pt x="30404" y="17883"/>
                      <a:pt x="30441" y="17902"/>
                      <a:pt x="30455" y="17944"/>
                    </a:cubicBezTo>
                    <a:cubicBezTo>
                      <a:pt x="30722" y="18444"/>
                      <a:pt x="30922" y="18944"/>
                      <a:pt x="31089" y="19478"/>
                    </a:cubicBezTo>
                    <a:cubicBezTo>
                      <a:pt x="31256" y="20112"/>
                      <a:pt x="31356" y="20746"/>
                      <a:pt x="31389" y="21379"/>
                    </a:cubicBezTo>
                    <a:cubicBezTo>
                      <a:pt x="31956" y="21379"/>
                      <a:pt x="32557" y="21379"/>
                      <a:pt x="33124" y="21346"/>
                    </a:cubicBezTo>
                    <a:cubicBezTo>
                      <a:pt x="33157" y="20679"/>
                      <a:pt x="33191" y="20012"/>
                      <a:pt x="33191" y="19378"/>
                    </a:cubicBezTo>
                    <a:cubicBezTo>
                      <a:pt x="33191" y="18277"/>
                      <a:pt x="33090" y="17210"/>
                      <a:pt x="32623" y="16142"/>
                    </a:cubicBezTo>
                    <a:cubicBezTo>
                      <a:pt x="32623" y="16101"/>
                      <a:pt x="32649" y="16073"/>
                      <a:pt x="32676" y="16073"/>
                    </a:cubicBezTo>
                    <a:cubicBezTo>
                      <a:pt x="32693" y="16073"/>
                      <a:pt x="32711" y="16083"/>
                      <a:pt x="32724" y="16109"/>
                    </a:cubicBezTo>
                    <a:cubicBezTo>
                      <a:pt x="33557" y="17076"/>
                      <a:pt x="34024" y="18144"/>
                      <a:pt x="34325" y="19278"/>
                    </a:cubicBezTo>
                    <a:cubicBezTo>
                      <a:pt x="34491" y="19912"/>
                      <a:pt x="34558" y="20579"/>
                      <a:pt x="34625" y="21246"/>
                    </a:cubicBezTo>
                    <a:cubicBezTo>
                      <a:pt x="35759" y="21179"/>
                      <a:pt x="36893" y="21079"/>
                      <a:pt x="38027" y="20912"/>
                    </a:cubicBezTo>
                    <a:cubicBezTo>
                      <a:pt x="38261" y="20879"/>
                      <a:pt x="38428" y="19812"/>
                      <a:pt x="38528" y="18811"/>
                    </a:cubicBezTo>
                    <a:cubicBezTo>
                      <a:pt x="38594" y="17944"/>
                      <a:pt x="38661" y="17143"/>
                      <a:pt x="38628" y="17043"/>
                    </a:cubicBezTo>
                    <a:cubicBezTo>
                      <a:pt x="38561" y="16543"/>
                      <a:pt x="38494" y="15942"/>
                      <a:pt x="38461" y="15308"/>
                    </a:cubicBezTo>
                    <a:cubicBezTo>
                      <a:pt x="38361" y="14241"/>
                      <a:pt x="38294" y="13107"/>
                      <a:pt x="38061" y="12273"/>
                    </a:cubicBezTo>
                    <a:cubicBezTo>
                      <a:pt x="36693" y="7369"/>
                      <a:pt x="32523" y="4401"/>
                      <a:pt x="28821" y="2432"/>
                    </a:cubicBezTo>
                    <a:cubicBezTo>
                      <a:pt x="25618" y="731"/>
                      <a:pt x="22116" y="264"/>
                      <a:pt x="18714" y="64"/>
                    </a:cubicBezTo>
                    <a:cubicBezTo>
                      <a:pt x="17981" y="27"/>
                      <a:pt x="17246" y="0"/>
                      <a:pt x="16512"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1716;p38">
                <a:extLst>
                  <a:ext uri="{FF2B5EF4-FFF2-40B4-BE49-F238E27FC236}">
                    <a16:creationId xmlns:a16="http://schemas.microsoft.com/office/drawing/2014/main" id="{21EE9F5C-8AAA-85B0-9D30-2C54B55F5B88}"/>
                  </a:ext>
                </a:extLst>
              </p:cNvPr>
              <p:cNvSpPr/>
              <p:nvPr/>
            </p:nvSpPr>
            <p:spPr>
              <a:xfrm>
                <a:off x="1117250" y="3678750"/>
                <a:ext cx="46725" cy="61725"/>
              </a:xfrm>
              <a:custGeom>
                <a:avLst/>
                <a:gdLst/>
                <a:ahLst/>
                <a:cxnLst/>
                <a:rect l="l" t="t" r="r" b="b"/>
                <a:pathLst>
                  <a:path w="1869" h="2469" extrusionOk="0">
                    <a:moveTo>
                      <a:pt x="368" y="0"/>
                    </a:moveTo>
                    <a:cubicBezTo>
                      <a:pt x="201" y="567"/>
                      <a:pt x="101" y="1168"/>
                      <a:pt x="1" y="1835"/>
                    </a:cubicBezTo>
                    <a:cubicBezTo>
                      <a:pt x="468" y="2035"/>
                      <a:pt x="968" y="2268"/>
                      <a:pt x="1468" y="2468"/>
                    </a:cubicBezTo>
                    <a:cubicBezTo>
                      <a:pt x="1535" y="2168"/>
                      <a:pt x="1602" y="1868"/>
                      <a:pt x="1669" y="1568"/>
                    </a:cubicBezTo>
                    <a:cubicBezTo>
                      <a:pt x="1735" y="1234"/>
                      <a:pt x="1802" y="867"/>
                      <a:pt x="1869" y="467"/>
                    </a:cubicBezTo>
                    <a:cubicBezTo>
                      <a:pt x="1368" y="300"/>
                      <a:pt x="868" y="167"/>
                      <a:pt x="368"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1717;p38">
                <a:extLst>
                  <a:ext uri="{FF2B5EF4-FFF2-40B4-BE49-F238E27FC236}">
                    <a16:creationId xmlns:a16="http://schemas.microsoft.com/office/drawing/2014/main" id="{39EB1D84-DBD1-A467-E882-2EBF484F1484}"/>
                  </a:ext>
                </a:extLst>
              </p:cNvPr>
              <p:cNvSpPr/>
              <p:nvPr/>
            </p:nvSpPr>
            <p:spPr>
              <a:xfrm>
                <a:off x="1175625" y="3697075"/>
                <a:ext cx="144300" cy="92600"/>
              </a:xfrm>
              <a:custGeom>
                <a:avLst/>
                <a:gdLst/>
                <a:ahLst/>
                <a:cxnLst/>
                <a:rect l="l" t="t" r="r" b="b"/>
                <a:pathLst>
                  <a:path w="5772" h="3704" extrusionOk="0">
                    <a:moveTo>
                      <a:pt x="334" y="1"/>
                    </a:moveTo>
                    <a:cubicBezTo>
                      <a:pt x="234" y="535"/>
                      <a:pt x="168" y="1068"/>
                      <a:pt x="67" y="1602"/>
                    </a:cubicBezTo>
                    <a:cubicBezTo>
                      <a:pt x="34" y="1769"/>
                      <a:pt x="34" y="1902"/>
                      <a:pt x="1" y="2036"/>
                    </a:cubicBezTo>
                    <a:cubicBezTo>
                      <a:pt x="134" y="2102"/>
                      <a:pt x="301" y="2169"/>
                      <a:pt x="468" y="2236"/>
                    </a:cubicBezTo>
                    <a:cubicBezTo>
                      <a:pt x="534" y="2269"/>
                      <a:pt x="635" y="2303"/>
                      <a:pt x="701" y="2336"/>
                    </a:cubicBezTo>
                    <a:cubicBezTo>
                      <a:pt x="1468" y="2603"/>
                      <a:pt x="2236" y="2870"/>
                      <a:pt x="2970" y="3170"/>
                    </a:cubicBezTo>
                    <a:cubicBezTo>
                      <a:pt x="3537" y="3337"/>
                      <a:pt x="4070" y="3537"/>
                      <a:pt x="4604" y="3704"/>
                    </a:cubicBezTo>
                    <a:cubicBezTo>
                      <a:pt x="4904" y="2870"/>
                      <a:pt x="5305" y="2102"/>
                      <a:pt x="5772" y="1402"/>
                    </a:cubicBezTo>
                    <a:cubicBezTo>
                      <a:pt x="5138" y="1268"/>
                      <a:pt x="4504" y="1135"/>
                      <a:pt x="3870" y="968"/>
                    </a:cubicBezTo>
                    <a:cubicBezTo>
                      <a:pt x="2703" y="701"/>
                      <a:pt x="1502" y="334"/>
                      <a:pt x="334"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1718;p38">
                <a:extLst>
                  <a:ext uri="{FF2B5EF4-FFF2-40B4-BE49-F238E27FC236}">
                    <a16:creationId xmlns:a16="http://schemas.microsoft.com/office/drawing/2014/main" id="{C1E3054A-C205-C569-372E-3BD533BC171F}"/>
                  </a:ext>
                </a:extLst>
              </p:cNvPr>
              <p:cNvSpPr/>
              <p:nvPr/>
            </p:nvSpPr>
            <p:spPr>
              <a:xfrm>
                <a:off x="1319075" y="3735450"/>
                <a:ext cx="67575" cy="76750"/>
              </a:xfrm>
              <a:custGeom>
                <a:avLst/>
                <a:gdLst/>
                <a:ahLst/>
                <a:cxnLst/>
                <a:rect l="l" t="t" r="r" b="b"/>
                <a:pathLst>
                  <a:path w="2703" h="3070" extrusionOk="0">
                    <a:moveTo>
                      <a:pt x="601" y="0"/>
                    </a:moveTo>
                    <a:cubicBezTo>
                      <a:pt x="334" y="834"/>
                      <a:pt x="134" y="1668"/>
                      <a:pt x="0" y="2536"/>
                    </a:cubicBezTo>
                    <a:cubicBezTo>
                      <a:pt x="601" y="2736"/>
                      <a:pt x="1168" y="2902"/>
                      <a:pt x="1768" y="3069"/>
                    </a:cubicBezTo>
                    <a:cubicBezTo>
                      <a:pt x="2068" y="2169"/>
                      <a:pt x="2402" y="1268"/>
                      <a:pt x="2702" y="401"/>
                    </a:cubicBezTo>
                    <a:cubicBezTo>
                      <a:pt x="2002" y="267"/>
                      <a:pt x="1301" y="134"/>
                      <a:pt x="601"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1719;p38">
                <a:extLst>
                  <a:ext uri="{FF2B5EF4-FFF2-40B4-BE49-F238E27FC236}">
                    <a16:creationId xmlns:a16="http://schemas.microsoft.com/office/drawing/2014/main" id="{A1E410F7-0DFD-A01E-6BE9-664845E14429}"/>
                  </a:ext>
                </a:extLst>
              </p:cNvPr>
              <p:cNvSpPr/>
              <p:nvPr/>
            </p:nvSpPr>
            <p:spPr>
              <a:xfrm>
                <a:off x="1390775" y="3748800"/>
                <a:ext cx="130950" cy="97575"/>
              </a:xfrm>
              <a:custGeom>
                <a:avLst/>
                <a:gdLst/>
                <a:ahLst/>
                <a:cxnLst/>
                <a:rect l="l" t="t" r="r" b="b"/>
                <a:pathLst>
                  <a:path w="5238" h="3903" extrusionOk="0">
                    <a:moveTo>
                      <a:pt x="735" y="0"/>
                    </a:moveTo>
                    <a:cubicBezTo>
                      <a:pt x="468" y="934"/>
                      <a:pt x="201" y="1868"/>
                      <a:pt x="1" y="2835"/>
                    </a:cubicBezTo>
                    <a:cubicBezTo>
                      <a:pt x="735" y="3036"/>
                      <a:pt x="1435" y="3236"/>
                      <a:pt x="2169" y="3403"/>
                    </a:cubicBezTo>
                    <a:cubicBezTo>
                      <a:pt x="2369" y="2635"/>
                      <a:pt x="2569" y="1901"/>
                      <a:pt x="2803" y="1268"/>
                    </a:cubicBezTo>
                    <a:cubicBezTo>
                      <a:pt x="2816" y="1242"/>
                      <a:pt x="2838" y="1231"/>
                      <a:pt x="2861" y="1231"/>
                    </a:cubicBezTo>
                    <a:cubicBezTo>
                      <a:pt x="2898" y="1231"/>
                      <a:pt x="2936" y="1260"/>
                      <a:pt x="2936" y="1301"/>
                    </a:cubicBezTo>
                    <a:cubicBezTo>
                      <a:pt x="2970" y="2068"/>
                      <a:pt x="3003" y="2835"/>
                      <a:pt x="3003" y="3603"/>
                    </a:cubicBezTo>
                    <a:cubicBezTo>
                      <a:pt x="3503" y="3703"/>
                      <a:pt x="4004" y="3803"/>
                      <a:pt x="4504" y="3903"/>
                    </a:cubicBezTo>
                    <a:cubicBezTo>
                      <a:pt x="4738" y="2835"/>
                      <a:pt x="4938" y="1735"/>
                      <a:pt x="5238" y="667"/>
                    </a:cubicBezTo>
                    <a:cubicBezTo>
                      <a:pt x="3737" y="500"/>
                      <a:pt x="2236" y="267"/>
                      <a:pt x="735"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1720;p38">
                <a:extLst>
                  <a:ext uri="{FF2B5EF4-FFF2-40B4-BE49-F238E27FC236}">
                    <a16:creationId xmlns:a16="http://schemas.microsoft.com/office/drawing/2014/main" id="{AD88D6E7-2761-E60D-FF63-24977D8ED0C3}"/>
                  </a:ext>
                </a:extLst>
              </p:cNvPr>
              <p:cNvSpPr/>
              <p:nvPr/>
            </p:nvSpPr>
            <p:spPr>
              <a:xfrm>
                <a:off x="1540900" y="3768800"/>
                <a:ext cx="78400" cy="95100"/>
              </a:xfrm>
              <a:custGeom>
                <a:avLst/>
                <a:gdLst/>
                <a:ahLst/>
                <a:cxnLst/>
                <a:rect l="l" t="t" r="r" b="b"/>
                <a:pathLst>
                  <a:path w="3136" h="3804" extrusionOk="0">
                    <a:moveTo>
                      <a:pt x="534" y="1"/>
                    </a:moveTo>
                    <a:cubicBezTo>
                      <a:pt x="300" y="1135"/>
                      <a:pt x="167" y="2269"/>
                      <a:pt x="0" y="3403"/>
                    </a:cubicBezTo>
                    <a:cubicBezTo>
                      <a:pt x="901" y="3537"/>
                      <a:pt x="1801" y="3703"/>
                      <a:pt x="2735" y="3803"/>
                    </a:cubicBezTo>
                    <a:cubicBezTo>
                      <a:pt x="2902" y="2636"/>
                      <a:pt x="3002" y="1435"/>
                      <a:pt x="3136" y="267"/>
                    </a:cubicBezTo>
                    <a:cubicBezTo>
                      <a:pt x="2268" y="201"/>
                      <a:pt x="1368" y="101"/>
                      <a:pt x="534"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1721;p38">
                <a:extLst>
                  <a:ext uri="{FF2B5EF4-FFF2-40B4-BE49-F238E27FC236}">
                    <a16:creationId xmlns:a16="http://schemas.microsoft.com/office/drawing/2014/main" id="{FA3B4563-A99A-D0B7-BBF4-EA73B0491A7B}"/>
                  </a:ext>
                </a:extLst>
              </p:cNvPr>
              <p:cNvSpPr/>
              <p:nvPr/>
            </p:nvSpPr>
            <p:spPr>
              <a:xfrm>
                <a:off x="2029575" y="3770475"/>
                <a:ext cx="45050" cy="91750"/>
              </a:xfrm>
              <a:custGeom>
                <a:avLst/>
                <a:gdLst/>
                <a:ahLst/>
                <a:cxnLst/>
                <a:rect l="l" t="t" r="r" b="b"/>
                <a:pathLst>
                  <a:path w="1802" h="3670" extrusionOk="0">
                    <a:moveTo>
                      <a:pt x="1635" y="0"/>
                    </a:moveTo>
                    <a:cubicBezTo>
                      <a:pt x="1101" y="67"/>
                      <a:pt x="534" y="134"/>
                      <a:pt x="0" y="167"/>
                    </a:cubicBezTo>
                    <a:cubicBezTo>
                      <a:pt x="67" y="968"/>
                      <a:pt x="134" y="1735"/>
                      <a:pt x="234" y="2502"/>
                    </a:cubicBezTo>
                    <a:cubicBezTo>
                      <a:pt x="301" y="2869"/>
                      <a:pt x="334" y="3269"/>
                      <a:pt x="401" y="3670"/>
                    </a:cubicBezTo>
                    <a:cubicBezTo>
                      <a:pt x="834" y="3603"/>
                      <a:pt x="1268" y="3570"/>
                      <a:pt x="1702" y="3503"/>
                    </a:cubicBezTo>
                    <a:cubicBezTo>
                      <a:pt x="1768" y="2636"/>
                      <a:pt x="1802" y="1835"/>
                      <a:pt x="1802" y="1702"/>
                    </a:cubicBezTo>
                    <a:cubicBezTo>
                      <a:pt x="1735" y="1235"/>
                      <a:pt x="1668" y="634"/>
                      <a:pt x="1635"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1722;p38">
                <a:extLst>
                  <a:ext uri="{FF2B5EF4-FFF2-40B4-BE49-F238E27FC236}">
                    <a16:creationId xmlns:a16="http://schemas.microsoft.com/office/drawing/2014/main" id="{735862C3-2650-8F7F-A4DE-972F82F8AC0A}"/>
                  </a:ext>
                </a:extLst>
              </p:cNvPr>
              <p:cNvSpPr/>
              <p:nvPr/>
            </p:nvSpPr>
            <p:spPr>
              <a:xfrm>
                <a:off x="1632625" y="3776300"/>
                <a:ext cx="67575" cy="96775"/>
              </a:xfrm>
              <a:custGeom>
                <a:avLst/>
                <a:gdLst/>
                <a:ahLst/>
                <a:cxnLst/>
                <a:rect l="l" t="t" r="r" b="b"/>
                <a:pathLst>
                  <a:path w="2703" h="3871" extrusionOk="0">
                    <a:moveTo>
                      <a:pt x="0" y="1"/>
                    </a:moveTo>
                    <a:lnTo>
                      <a:pt x="0" y="1"/>
                    </a:lnTo>
                    <a:cubicBezTo>
                      <a:pt x="67" y="1202"/>
                      <a:pt x="101" y="2436"/>
                      <a:pt x="67" y="3637"/>
                    </a:cubicBezTo>
                    <a:cubicBezTo>
                      <a:pt x="901" y="3737"/>
                      <a:pt x="1735" y="3804"/>
                      <a:pt x="2569" y="3870"/>
                    </a:cubicBezTo>
                    <a:cubicBezTo>
                      <a:pt x="2502" y="2636"/>
                      <a:pt x="2569" y="1402"/>
                      <a:pt x="2702" y="168"/>
                    </a:cubicBezTo>
                    <a:cubicBezTo>
                      <a:pt x="1802" y="134"/>
                      <a:pt x="901" y="68"/>
                      <a:pt x="0"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1723;p38">
                <a:extLst>
                  <a:ext uri="{FF2B5EF4-FFF2-40B4-BE49-F238E27FC236}">
                    <a16:creationId xmlns:a16="http://schemas.microsoft.com/office/drawing/2014/main" id="{BF87E44D-F80A-A61E-8A74-7786BA1A1E03}"/>
                  </a:ext>
                </a:extLst>
              </p:cNvPr>
              <p:cNvSpPr/>
              <p:nvPr/>
            </p:nvSpPr>
            <p:spPr>
              <a:xfrm>
                <a:off x="1716850" y="3781300"/>
                <a:ext cx="59225" cy="94275"/>
              </a:xfrm>
              <a:custGeom>
                <a:avLst/>
                <a:gdLst/>
                <a:ahLst/>
                <a:cxnLst/>
                <a:rect l="l" t="t" r="r" b="b"/>
                <a:pathLst>
                  <a:path w="2369" h="3771" extrusionOk="0">
                    <a:moveTo>
                      <a:pt x="34" y="1"/>
                    </a:moveTo>
                    <a:cubicBezTo>
                      <a:pt x="1" y="1235"/>
                      <a:pt x="1" y="2469"/>
                      <a:pt x="67" y="3704"/>
                    </a:cubicBezTo>
                    <a:cubicBezTo>
                      <a:pt x="701" y="3737"/>
                      <a:pt x="1335" y="3770"/>
                      <a:pt x="1969" y="3770"/>
                    </a:cubicBezTo>
                    <a:cubicBezTo>
                      <a:pt x="2169" y="2570"/>
                      <a:pt x="2336" y="1335"/>
                      <a:pt x="2369" y="101"/>
                    </a:cubicBezTo>
                    <a:cubicBezTo>
                      <a:pt x="1602" y="68"/>
                      <a:pt x="801" y="34"/>
                      <a:pt x="34"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1724;p38">
                <a:extLst>
                  <a:ext uri="{FF2B5EF4-FFF2-40B4-BE49-F238E27FC236}">
                    <a16:creationId xmlns:a16="http://schemas.microsoft.com/office/drawing/2014/main" id="{920BF4D4-0A68-E337-F1E6-2694610DB041}"/>
                  </a:ext>
                </a:extLst>
              </p:cNvPr>
              <p:cNvSpPr/>
              <p:nvPr/>
            </p:nvSpPr>
            <p:spPr>
              <a:xfrm>
                <a:off x="1791900" y="3776300"/>
                <a:ext cx="226025" cy="100100"/>
              </a:xfrm>
              <a:custGeom>
                <a:avLst/>
                <a:gdLst/>
                <a:ahLst/>
                <a:cxnLst/>
                <a:rect l="l" t="t" r="r" b="b"/>
                <a:pathLst>
                  <a:path w="9041" h="4004" extrusionOk="0">
                    <a:moveTo>
                      <a:pt x="8774" y="1"/>
                    </a:moveTo>
                    <a:cubicBezTo>
                      <a:pt x="6349" y="226"/>
                      <a:pt x="3924" y="309"/>
                      <a:pt x="1479" y="309"/>
                    </a:cubicBezTo>
                    <a:cubicBezTo>
                      <a:pt x="1031" y="309"/>
                      <a:pt x="583" y="306"/>
                      <a:pt x="134" y="301"/>
                    </a:cubicBezTo>
                    <a:lnTo>
                      <a:pt x="134" y="301"/>
                    </a:lnTo>
                    <a:cubicBezTo>
                      <a:pt x="167" y="1535"/>
                      <a:pt x="134" y="2770"/>
                      <a:pt x="1" y="4004"/>
                    </a:cubicBezTo>
                    <a:cubicBezTo>
                      <a:pt x="1001" y="4004"/>
                      <a:pt x="2002" y="4004"/>
                      <a:pt x="3003" y="3970"/>
                    </a:cubicBezTo>
                    <a:cubicBezTo>
                      <a:pt x="3036" y="3470"/>
                      <a:pt x="3036" y="2970"/>
                      <a:pt x="2969" y="2436"/>
                    </a:cubicBezTo>
                    <a:cubicBezTo>
                      <a:pt x="2948" y="2371"/>
                      <a:pt x="3010" y="2335"/>
                      <a:pt x="3065" y="2335"/>
                    </a:cubicBezTo>
                    <a:cubicBezTo>
                      <a:pt x="3096" y="2335"/>
                      <a:pt x="3124" y="2346"/>
                      <a:pt x="3136" y="2369"/>
                    </a:cubicBezTo>
                    <a:cubicBezTo>
                      <a:pt x="3403" y="2870"/>
                      <a:pt x="3603" y="3403"/>
                      <a:pt x="3737" y="3937"/>
                    </a:cubicBezTo>
                    <a:cubicBezTo>
                      <a:pt x="4471" y="3904"/>
                      <a:pt x="5171" y="3870"/>
                      <a:pt x="5872" y="3837"/>
                    </a:cubicBezTo>
                    <a:cubicBezTo>
                      <a:pt x="5872" y="2736"/>
                      <a:pt x="5738" y="1635"/>
                      <a:pt x="5304" y="601"/>
                    </a:cubicBezTo>
                    <a:cubicBezTo>
                      <a:pt x="5304" y="560"/>
                      <a:pt x="5330" y="532"/>
                      <a:pt x="5357" y="532"/>
                    </a:cubicBezTo>
                    <a:cubicBezTo>
                      <a:pt x="5374" y="532"/>
                      <a:pt x="5392" y="542"/>
                      <a:pt x="5405" y="568"/>
                    </a:cubicBezTo>
                    <a:cubicBezTo>
                      <a:pt x="6238" y="1535"/>
                      <a:pt x="6705" y="2603"/>
                      <a:pt x="7006" y="3737"/>
                    </a:cubicBezTo>
                    <a:cubicBezTo>
                      <a:pt x="7673" y="3670"/>
                      <a:pt x="8373" y="3603"/>
                      <a:pt x="9040" y="3537"/>
                    </a:cubicBezTo>
                    <a:cubicBezTo>
                      <a:pt x="9007" y="3036"/>
                      <a:pt x="8974" y="2536"/>
                      <a:pt x="8907" y="2036"/>
                    </a:cubicBezTo>
                    <a:cubicBezTo>
                      <a:pt x="8840" y="1369"/>
                      <a:pt x="8807" y="701"/>
                      <a:pt x="8774"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50" name="Google Shape;1725;p38">
            <a:extLst>
              <a:ext uri="{FF2B5EF4-FFF2-40B4-BE49-F238E27FC236}">
                <a16:creationId xmlns:a16="http://schemas.microsoft.com/office/drawing/2014/main" id="{AD0C8D6F-C3E4-5925-CABB-F664A585C6D3}"/>
              </a:ext>
            </a:extLst>
          </p:cNvPr>
          <p:cNvGrpSpPr/>
          <p:nvPr/>
        </p:nvGrpSpPr>
        <p:grpSpPr>
          <a:xfrm rot="-1528817">
            <a:off x="2245568" y="3472680"/>
            <a:ext cx="707433" cy="636570"/>
            <a:chOff x="2618501" y="1381730"/>
            <a:chExt cx="1105076" cy="994381"/>
          </a:xfrm>
        </p:grpSpPr>
        <p:grpSp>
          <p:nvGrpSpPr>
            <p:cNvPr id="51" name="Google Shape;1726;p38">
              <a:extLst>
                <a:ext uri="{FF2B5EF4-FFF2-40B4-BE49-F238E27FC236}">
                  <a16:creationId xmlns:a16="http://schemas.microsoft.com/office/drawing/2014/main" id="{2E38551A-422B-E3E0-0DBD-9906809C8EE3}"/>
                </a:ext>
              </a:extLst>
            </p:cNvPr>
            <p:cNvGrpSpPr/>
            <p:nvPr/>
          </p:nvGrpSpPr>
          <p:grpSpPr>
            <a:xfrm>
              <a:off x="2618501" y="1381730"/>
              <a:ext cx="1105076" cy="994381"/>
              <a:chOff x="6972101" y="876305"/>
              <a:chExt cx="1105076" cy="994381"/>
            </a:xfrm>
          </p:grpSpPr>
          <p:sp>
            <p:nvSpPr>
              <p:cNvPr id="60" name="Google Shape;1727;p38">
                <a:extLst>
                  <a:ext uri="{FF2B5EF4-FFF2-40B4-BE49-F238E27FC236}">
                    <a16:creationId xmlns:a16="http://schemas.microsoft.com/office/drawing/2014/main" id="{9B9E5AF5-C5BD-7BBC-8F7A-A99B9AB5CCEE}"/>
                  </a:ext>
                </a:extLst>
              </p:cNvPr>
              <p:cNvSpPr/>
              <p:nvPr/>
            </p:nvSpPr>
            <p:spPr>
              <a:xfrm>
                <a:off x="6972149" y="880502"/>
                <a:ext cx="1105028" cy="990184"/>
              </a:xfrm>
              <a:custGeom>
                <a:avLst/>
                <a:gdLst/>
                <a:ahLst/>
                <a:cxnLst/>
                <a:rect l="l" t="t" r="r" b="b"/>
                <a:pathLst>
                  <a:path w="47168" h="44180" extrusionOk="0">
                    <a:moveTo>
                      <a:pt x="19019" y="1"/>
                    </a:moveTo>
                    <a:cubicBezTo>
                      <a:pt x="17373" y="1"/>
                      <a:pt x="15730" y="309"/>
                      <a:pt x="14178" y="1062"/>
                    </a:cubicBezTo>
                    <a:cubicBezTo>
                      <a:pt x="13144" y="1595"/>
                      <a:pt x="12109" y="2296"/>
                      <a:pt x="11175" y="3263"/>
                    </a:cubicBezTo>
                    <a:cubicBezTo>
                      <a:pt x="10942" y="3530"/>
                      <a:pt x="10708" y="3764"/>
                      <a:pt x="10508" y="4064"/>
                    </a:cubicBezTo>
                    <a:cubicBezTo>
                      <a:pt x="10308" y="4264"/>
                      <a:pt x="10175" y="4497"/>
                      <a:pt x="10041" y="4731"/>
                    </a:cubicBezTo>
                    <a:cubicBezTo>
                      <a:pt x="10308" y="4664"/>
                      <a:pt x="10542" y="4598"/>
                      <a:pt x="10809" y="4531"/>
                    </a:cubicBezTo>
                    <a:cubicBezTo>
                      <a:pt x="11776" y="4331"/>
                      <a:pt x="12777" y="4164"/>
                      <a:pt x="13744" y="4164"/>
                    </a:cubicBezTo>
                    <a:cubicBezTo>
                      <a:pt x="13877" y="4131"/>
                      <a:pt x="13977" y="4131"/>
                      <a:pt x="14111" y="4131"/>
                    </a:cubicBezTo>
                    <a:cubicBezTo>
                      <a:pt x="13977" y="4231"/>
                      <a:pt x="13844" y="4297"/>
                      <a:pt x="13744" y="4364"/>
                    </a:cubicBezTo>
                    <a:cubicBezTo>
                      <a:pt x="12476" y="5165"/>
                      <a:pt x="11376" y="5965"/>
                      <a:pt x="10408" y="6766"/>
                    </a:cubicBezTo>
                    <a:cubicBezTo>
                      <a:pt x="4971" y="11302"/>
                      <a:pt x="4070" y="15739"/>
                      <a:pt x="3470" y="16706"/>
                    </a:cubicBezTo>
                    <a:cubicBezTo>
                      <a:pt x="4671" y="16973"/>
                      <a:pt x="5972" y="17207"/>
                      <a:pt x="7406" y="17407"/>
                    </a:cubicBezTo>
                    <a:cubicBezTo>
                      <a:pt x="7273" y="17707"/>
                      <a:pt x="7139" y="18007"/>
                      <a:pt x="7006" y="18307"/>
                    </a:cubicBezTo>
                    <a:cubicBezTo>
                      <a:pt x="6502" y="18102"/>
                      <a:pt x="5936" y="17991"/>
                      <a:pt x="5366" y="17991"/>
                    </a:cubicBezTo>
                    <a:cubicBezTo>
                      <a:pt x="4916" y="17991"/>
                      <a:pt x="4464" y="18060"/>
                      <a:pt x="4037" y="18207"/>
                    </a:cubicBezTo>
                    <a:cubicBezTo>
                      <a:pt x="2669" y="18708"/>
                      <a:pt x="1702" y="19808"/>
                      <a:pt x="1102" y="20976"/>
                    </a:cubicBezTo>
                    <a:cubicBezTo>
                      <a:pt x="134" y="22844"/>
                      <a:pt x="1" y="24979"/>
                      <a:pt x="701" y="26813"/>
                    </a:cubicBezTo>
                    <a:cubicBezTo>
                      <a:pt x="1302" y="28415"/>
                      <a:pt x="2503" y="29782"/>
                      <a:pt x="4070" y="30683"/>
                    </a:cubicBezTo>
                    <a:cubicBezTo>
                      <a:pt x="4738" y="33318"/>
                      <a:pt x="6305" y="35686"/>
                      <a:pt x="8707" y="37288"/>
                    </a:cubicBezTo>
                    <a:cubicBezTo>
                      <a:pt x="12743" y="39956"/>
                      <a:pt x="17013" y="41991"/>
                      <a:pt x="21616" y="43425"/>
                    </a:cubicBezTo>
                    <a:cubicBezTo>
                      <a:pt x="22720" y="43771"/>
                      <a:pt x="23840" y="43937"/>
                      <a:pt x="24944" y="43937"/>
                    </a:cubicBezTo>
                    <a:cubicBezTo>
                      <a:pt x="26609" y="43937"/>
                      <a:pt x="28238" y="43560"/>
                      <a:pt x="29722" y="42858"/>
                    </a:cubicBezTo>
                    <a:cubicBezTo>
                      <a:pt x="29855" y="43025"/>
                      <a:pt x="30089" y="43125"/>
                      <a:pt x="30289" y="43259"/>
                    </a:cubicBezTo>
                    <a:cubicBezTo>
                      <a:pt x="31496" y="43862"/>
                      <a:pt x="32793" y="44180"/>
                      <a:pt x="34052" y="44180"/>
                    </a:cubicBezTo>
                    <a:cubicBezTo>
                      <a:pt x="34812" y="44180"/>
                      <a:pt x="35557" y="44064"/>
                      <a:pt x="36260" y="43826"/>
                    </a:cubicBezTo>
                    <a:cubicBezTo>
                      <a:pt x="38128" y="43192"/>
                      <a:pt x="39696" y="41757"/>
                      <a:pt x="40530" y="39823"/>
                    </a:cubicBezTo>
                    <a:cubicBezTo>
                      <a:pt x="41064" y="38622"/>
                      <a:pt x="41330" y="37154"/>
                      <a:pt x="40830" y="35820"/>
                    </a:cubicBezTo>
                    <a:cubicBezTo>
                      <a:pt x="40363" y="34452"/>
                      <a:pt x="39129" y="33385"/>
                      <a:pt x="37895" y="33218"/>
                    </a:cubicBezTo>
                    <a:cubicBezTo>
                      <a:pt x="37778" y="33201"/>
                      <a:pt x="37669" y="33193"/>
                      <a:pt x="37565" y="33193"/>
                    </a:cubicBezTo>
                    <a:cubicBezTo>
                      <a:pt x="37461" y="33193"/>
                      <a:pt x="37361" y="33201"/>
                      <a:pt x="37261" y="33218"/>
                    </a:cubicBezTo>
                    <a:cubicBezTo>
                      <a:pt x="37261" y="33185"/>
                      <a:pt x="37261" y="33185"/>
                      <a:pt x="37261" y="33151"/>
                    </a:cubicBezTo>
                    <a:cubicBezTo>
                      <a:pt x="38762" y="31884"/>
                      <a:pt x="40163" y="30483"/>
                      <a:pt x="41064" y="28415"/>
                    </a:cubicBezTo>
                    <a:cubicBezTo>
                      <a:pt x="41264" y="27914"/>
                      <a:pt x="41430" y="27414"/>
                      <a:pt x="41597" y="26880"/>
                    </a:cubicBezTo>
                    <a:cubicBezTo>
                      <a:pt x="41931" y="27214"/>
                      <a:pt x="42198" y="27514"/>
                      <a:pt x="42431" y="27814"/>
                    </a:cubicBezTo>
                    <a:cubicBezTo>
                      <a:pt x="43065" y="28815"/>
                      <a:pt x="43198" y="29749"/>
                      <a:pt x="43465" y="30816"/>
                    </a:cubicBezTo>
                    <a:cubicBezTo>
                      <a:pt x="43599" y="30583"/>
                      <a:pt x="43732" y="30349"/>
                      <a:pt x="43866" y="30116"/>
                    </a:cubicBezTo>
                    <a:cubicBezTo>
                      <a:pt x="43999" y="29882"/>
                      <a:pt x="44733" y="28214"/>
                      <a:pt x="45233" y="26080"/>
                    </a:cubicBezTo>
                    <a:cubicBezTo>
                      <a:pt x="45900" y="23144"/>
                      <a:pt x="46100" y="19341"/>
                      <a:pt x="43632" y="17040"/>
                    </a:cubicBezTo>
                    <a:lnTo>
                      <a:pt x="43632" y="17040"/>
                    </a:lnTo>
                    <a:cubicBezTo>
                      <a:pt x="43765" y="17073"/>
                      <a:pt x="43866" y="17073"/>
                      <a:pt x="43966" y="17073"/>
                    </a:cubicBezTo>
                    <a:cubicBezTo>
                      <a:pt x="45166" y="17273"/>
                      <a:pt x="46234" y="17974"/>
                      <a:pt x="47101" y="18808"/>
                    </a:cubicBezTo>
                    <a:cubicBezTo>
                      <a:pt x="47108" y="18814"/>
                      <a:pt x="47114" y="18817"/>
                      <a:pt x="47120" y="18817"/>
                    </a:cubicBezTo>
                    <a:cubicBezTo>
                      <a:pt x="47146" y="18817"/>
                      <a:pt x="47168" y="18768"/>
                      <a:pt x="47168" y="18741"/>
                    </a:cubicBezTo>
                    <a:cubicBezTo>
                      <a:pt x="46634" y="17307"/>
                      <a:pt x="45533" y="16306"/>
                      <a:pt x="44066" y="15839"/>
                    </a:cubicBezTo>
                    <a:cubicBezTo>
                      <a:pt x="43658" y="15726"/>
                      <a:pt x="43188" y="15658"/>
                      <a:pt x="42720" y="15658"/>
                    </a:cubicBezTo>
                    <a:cubicBezTo>
                      <a:pt x="42499" y="15658"/>
                      <a:pt x="42278" y="15673"/>
                      <a:pt x="42064" y="15705"/>
                    </a:cubicBezTo>
                    <a:cubicBezTo>
                      <a:pt x="42631" y="15038"/>
                      <a:pt x="43065" y="14138"/>
                      <a:pt x="43298" y="13471"/>
                    </a:cubicBezTo>
                    <a:cubicBezTo>
                      <a:pt x="43866" y="11869"/>
                      <a:pt x="43966" y="10135"/>
                      <a:pt x="43432" y="8500"/>
                    </a:cubicBezTo>
                    <a:cubicBezTo>
                      <a:pt x="43432" y="8470"/>
                      <a:pt x="43405" y="8454"/>
                      <a:pt x="43375" y="8454"/>
                    </a:cubicBezTo>
                    <a:cubicBezTo>
                      <a:pt x="43339" y="8454"/>
                      <a:pt x="43298" y="8479"/>
                      <a:pt x="43298" y="8534"/>
                    </a:cubicBezTo>
                    <a:cubicBezTo>
                      <a:pt x="43132" y="9801"/>
                      <a:pt x="42831" y="11002"/>
                      <a:pt x="42364" y="12136"/>
                    </a:cubicBezTo>
                    <a:cubicBezTo>
                      <a:pt x="42298" y="11936"/>
                      <a:pt x="42198" y="11736"/>
                      <a:pt x="42098" y="11536"/>
                    </a:cubicBezTo>
                    <a:cubicBezTo>
                      <a:pt x="40830" y="9134"/>
                      <a:pt x="38762" y="6933"/>
                      <a:pt x="36694" y="5231"/>
                    </a:cubicBezTo>
                    <a:cubicBezTo>
                      <a:pt x="34792" y="3664"/>
                      <a:pt x="32624" y="2363"/>
                      <a:pt x="30256" y="1429"/>
                    </a:cubicBezTo>
                    <a:lnTo>
                      <a:pt x="30256" y="1429"/>
                    </a:lnTo>
                    <a:cubicBezTo>
                      <a:pt x="31457" y="2696"/>
                      <a:pt x="33091" y="4297"/>
                      <a:pt x="33191" y="6065"/>
                    </a:cubicBezTo>
                    <a:cubicBezTo>
                      <a:pt x="33216" y="6114"/>
                      <a:pt x="33169" y="6145"/>
                      <a:pt x="33128" y="6145"/>
                    </a:cubicBezTo>
                    <a:cubicBezTo>
                      <a:pt x="33114" y="6145"/>
                      <a:pt x="33100" y="6141"/>
                      <a:pt x="33091" y="6132"/>
                    </a:cubicBezTo>
                    <a:cubicBezTo>
                      <a:pt x="32105" y="4853"/>
                      <a:pt x="25546" y="1"/>
                      <a:pt x="19019" y="1"/>
                    </a:cubicBezTo>
                    <a:close/>
                  </a:path>
                </a:pathLst>
              </a:custGeom>
              <a:solidFill>
                <a:srgbClr val="F4F4F4"/>
              </a:solidFill>
              <a:ln w="114300" cap="flat" cmpd="sng">
                <a:solidFill>
                  <a:srgbClr val="F4F4F4"/>
                </a:solidFill>
                <a:prstDash val="solid"/>
                <a:round/>
                <a:headEnd type="none" w="sm" len="sm"/>
                <a:tailEnd type="none" w="sm" len="sm"/>
              </a:ln>
              <a:effectLst>
                <a:outerShdw dist="47625" dir="2460000" algn="bl" rotWithShape="0">
                  <a:srgbClr val="844851">
                    <a:alpha val="20000"/>
                  </a:srgbClr>
                </a:outerShdw>
              </a:effectLst>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61" name="Google Shape;1728;p38">
                <a:extLst>
                  <a:ext uri="{FF2B5EF4-FFF2-40B4-BE49-F238E27FC236}">
                    <a16:creationId xmlns:a16="http://schemas.microsoft.com/office/drawing/2014/main" id="{00087867-2100-303A-EFD7-0B2F1BC5B3F9}"/>
                  </a:ext>
                </a:extLst>
              </p:cNvPr>
              <p:cNvGrpSpPr/>
              <p:nvPr/>
            </p:nvGrpSpPr>
            <p:grpSpPr>
              <a:xfrm>
                <a:off x="6972101" y="876305"/>
                <a:ext cx="1105028" cy="990162"/>
                <a:chOff x="7056575" y="164888"/>
                <a:chExt cx="1179200" cy="1104475"/>
              </a:xfrm>
            </p:grpSpPr>
            <p:sp>
              <p:nvSpPr>
                <p:cNvPr id="62" name="Google Shape;1729;p38">
                  <a:extLst>
                    <a:ext uri="{FF2B5EF4-FFF2-40B4-BE49-F238E27FC236}">
                      <a16:creationId xmlns:a16="http://schemas.microsoft.com/office/drawing/2014/main" id="{2587E970-59B5-04AC-3C24-32C70EDC29FD}"/>
                    </a:ext>
                  </a:extLst>
                </p:cNvPr>
                <p:cNvSpPr/>
                <p:nvPr/>
              </p:nvSpPr>
              <p:spPr>
                <a:xfrm>
                  <a:off x="7056575" y="614363"/>
                  <a:ext cx="226850" cy="333075"/>
                </a:xfrm>
                <a:custGeom>
                  <a:avLst/>
                  <a:gdLst/>
                  <a:ahLst/>
                  <a:cxnLst/>
                  <a:rect l="l" t="t" r="r" b="b"/>
                  <a:pathLst>
                    <a:path w="9074" h="13323" extrusionOk="0">
                      <a:moveTo>
                        <a:pt x="5403" y="1"/>
                      </a:moveTo>
                      <a:cubicBezTo>
                        <a:pt x="4941" y="1"/>
                        <a:pt x="4475" y="75"/>
                        <a:pt x="4037" y="228"/>
                      </a:cubicBezTo>
                      <a:cubicBezTo>
                        <a:pt x="2669" y="729"/>
                        <a:pt x="1702" y="1829"/>
                        <a:pt x="1102" y="2997"/>
                      </a:cubicBezTo>
                      <a:cubicBezTo>
                        <a:pt x="134" y="4865"/>
                        <a:pt x="1" y="7000"/>
                        <a:pt x="701" y="8834"/>
                      </a:cubicBezTo>
                      <a:cubicBezTo>
                        <a:pt x="1368" y="10702"/>
                        <a:pt x="2903" y="12237"/>
                        <a:pt x="4904" y="13138"/>
                      </a:cubicBezTo>
                      <a:cubicBezTo>
                        <a:pt x="5148" y="13219"/>
                        <a:pt x="5392" y="13322"/>
                        <a:pt x="5654" y="13322"/>
                      </a:cubicBezTo>
                      <a:cubicBezTo>
                        <a:pt x="5715" y="13322"/>
                        <a:pt x="5776" y="13317"/>
                        <a:pt x="5838" y="13304"/>
                      </a:cubicBezTo>
                      <a:cubicBezTo>
                        <a:pt x="6472" y="13204"/>
                        <a:pt x="6839" y="12570"/>
                        <a:pt x="7039" y="12037"/>
                      </a:cubicBezTo>
                      <a:cubicBezTo>
                        <a:pt x="7806" y="9902"/>
                        <a:pt x="8440" y="7667"/>
                        <a:pt x="8774" y="5465"/>
                      </a:cubicBezTo>
                      <a:cubicBezTo>
                        <a:pt x="9007" y="3998"/>
                        <a:pt x="9074" y="1996"/>
                        <a:pt x="7906" y="895"/>
                      </a:cubicBezTo>
                      <a:cubicBezTo>
                        <a:pt x="7279" y="313"/>
                        <a:pt x="6350" y="1"/>
                        <a:pt x="5403" y="1"/>
                      </a:cubicBezTo>
                      <a:close/>
                    </a:path>
                  </a:pathLst>
                </a:custGeom>
                <a:solidFill>
                  <a:srgbClr val="EDB59E"/>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 name="Google Shape;1730;p38">
                  <a:extLst>
                    <a:ext uri="{FF2B5EF4-FFF2-40B4-BE49-F238E27FC236}">
                      <a16:creationId xmlns:a16="http://schemas.microsoft.com/office/drawing/2014/main" id="{D06A7A39-D84F-3DB5-7E72-E6B84CBBE655}"/>
                    </a:ext>
                  </a:extLst>
                </p:cNvPr>
                <p:cNvSpPr/>
                <p:nvPr/>
              </p:nvSpPr>
              <p:spPr>
                <a:xfrm>
                  <a:off x="7094950" y="682013"/>
                  <a:ext cx="102600" cy="203850"/>
                </a:xfrm>
                <a:custGeom>
                  <a:avLst/>
                  <a:gdLst/>
                  <a:ahLst/>
                  <a:cxnLst/>
                  <a:rect l="l" t="t" r="r" b="b"/>
                  <a:pathLst>
                    <a:path w="4104" h="8154" extrusionOk="0">
                      <a:moveTo>
                        <a:pt x="1912" y="0"/>
                      </a:moveTo>
                      <a:cubicBezTo>
                        <a:pt x="1673" y="0"/>
                        <a:pt x="1404" y="49"/>
                        <a:pt x="1101" y="158"/>
                      </a:cubicBezTo>
                      <a:cubicBezTo>
                        <a:pt x="1068" y="158"/>
                        <a:pt x="1068" y="191"/>
                        <a:pt x="1101" y="191"/>
                      </a:cubicBezTo>
                      <a:cubicBezTo>
                        <a:pt x="2836" y="191"/>
                        <a:pt x="3236" y="2559"/>
                        <a:pt x="3303" y="3894"/>
                      </a:cubicBezTo>
                      <a:lnTo>
                        <a:pt x="3303" y="3960"/>
                      </a:lnTo>
                      <a:cubicBezTo>
                        <a:pt x="2745" y="3338"/>
                        <a:pt x="2063" y="2730"/>
                        <a:pt x="1310" y="2730"/>
                      </a:cubicBezTo>
                      <a:cubicBezTo>
                        <a:pt x="892" y="2730"/>
                        <a:pt x="453" y="2917"/>
                        <a:pt x="0" y="3393"/>
                      </a:cubicBezTo>
                      <a:cubicBezTo>
                        <a:pt x="0" y="3417"/>
                        <a:pt x="0" y="3440"/>
                        <a:pt x="12" y="3440"/>
                      </a:cubicBezTo>
                      <a:cubicBezTo>
                        <a:pt x="17" y="3440"/>
                        <a:pt x="24" y="3436"/>
                        <a:pt x="34" y="3427"/>
                      </a:cubicBezTo>
                      <a:cubicBezTo>
                        <a:pt x="279" y="3307"/>
                        <a:pt x="520" y="3254"/>
                        <a:pt x="754" y="3254"/>
                      </a:cubicBezTo>
                      <a:cubicBezTo>
                        <a:pt x="1760" y="3254"/>
                        <a:pt x="2641" y="4235"/>
                        <a:pt x="3236" y="5128"/>
                      </a:cubicBezTo>
                      <a:cubicBezTo>
                        <a:pt x="3136" y="5995"/>
                        <a:pt x="2869" y="6862"/>
                        <a:pt x="2502" y="7730"/>
                      </a:cubicBezTo>
                      <a:cubicBezTo>
                        <a:pt x="2388" y="7996"/>
                        <a:pt x="2567" y="8154"/>
                        <a:pt x="2778" y="8154"/>
                      </a:cubicBezTo>
                      <a:cubicBezTo>
                        <a:pt x="2938" y="8154"/>
                        <a:pt x="3117" y="8064"/>
                        <a:pt x="3203" y="7863"/>
                      </a:cubicBezTo>
                      <a:cubicBezTo>
                        <a:pt x="3469" y="7296"/>
                        <a:pt x="3670" y="6696"/>
                        <a:pt x="3803" y="6095"/>
                      </a:cubicBezTo>
                      <a:cubicBezTo>
                        <a:pt x="3903" y="5695"/>
                        <a:pt x="3970" y="5295"/>
                        <a:pt x="4003" y="4894"/>
                      </a:cubicBezTo>
                      <a:cubicBezTo>
                        <a:pt x="4103" y="3994"/>
                        <a:pt x="4036" y="3060"/>
                        <a:pt x="3803" y="2192"/>
                      </a:cubicBezTo>
                      <a:cubicBezTo>
                        <a:pt x="3527" y="1142"/>
                        <a:pt x="3067" y="0"/>
                        <a:pt x="1912"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8" name="Google Shape;1731;p38">
                  <a:extLst>
                    <a:ext uri="{FF2B5EF4-FFF2-40B4-BE49-F238E27FC236}">
                      <a16:creationId xmlns:a16="http://schemas.microsoft.com/office/drawing/2014/main" id="{8515CB8E-20DF-9598-01AF-B93A8CA88D5A}"/>
                    </a:ext>
                  </a:extLst>
                </p:cNvPr>
                <p:cNvSpPr/>
                <p:nvPr/>
              </p:nvSpPr>
              <p:spPr>
                <a:xfrm>
                  <a:off x="7121625" y="298838"/>
                  <a:ext cx="1002400" cy="964675"/>
                </a:xfrm>
                <a:custGeom>
                  <a:avLst/>
                  <a:gdLst/>
                  <a:ahLst/>
                  <a:cxnLst/>
                  <a:rect l="l" t="t" r="r" b="b"/>
                  <a:pathLst>
                    <a:path w="40096" h="38587" extrusionOk="0">
                      <a:moveTo>
                        <a:pt x="17764" y="1"/>
                      </a:moveTo>
                      <a:cubicBezTo>
                        <a:pt x="13812" y="1"/>
                        <a:pt x="10055" y="2112"/>
                        <a:pt x="8073" y="5711"/>
                      </a:cubicBezTo>
                      <a:cubicBezTo>
                        <a:pt x="5771" y="9847"/>
                        <a:pt x="3737" y="14150"/>
                        <a:pt x="1969" y="18553"/>
                      </a:cubicBezTo>
                      <a:cubicBezTo>
                        <a:pt x="1" y="23424"/>
                        <a:pt x="1702" y="29028"/>
                        <a:pt x="6105" y="31930"/>
                      </a:cubicBezTo>
                      <a:cubicBezTo>
                        <a:pt x="10141" y="34598"/>
                        <a:pt x="14411" y="36633"/>
                        <a:pt x="19014" y="38067"/>
                      </a:cubicBezTo>
                      <a:cubicBezTo>
                        <a:pt x="20119" y="38419"/>
                        <a:pt x="21242" y="38587"/>
                        <a:pt x="22349" y="38587"/>
                      </a:cubicBezTo>
                      <a:cubicBezTo>
                        <a:pt x="26286" y="38587"/>
                        <a:pt x="30019" y="36457"/>
                        <a:pt x="32024" y="32864"/>
                      </a:cubicBezTo>
                      <a:cubicBezTo>
                        <a:pt x="34325" y="28727"/>
                        <a:pt x="36360" y="24424"/>
                        <a:pt x="38128" y="20054"/>
                      </a:cubicBezTo>
                      <a:cubicBezTo>
                        <a:pt x="40096" y="15151"/>
                        <a:pt x="38395" y="9547"/>
                        <a:pt x="33992" y="6645"/>
                      </a:cubicBezTo>
                      <a:cubicBezTo>
                        <a:pt x="29955" y="3976"/>
                        <a:pt x="25686" y="1941"/>
                        <a:pt x="21082" y="507"/>
                      </a:cubicBezTo>
                      <a:cubicBezTo>
                        <a:pt x="19984" y="165"/>
                        <a:pt x="18866" y="1"/>
                        <a:pt x="17764" y="1"/>
                      </a:cubicBezTo>
                      <a:close/>
                    </a:path>
                  </a:pathLst>
                </a:custGeom>
                <a:solidFill>
                  <a:srgbClr val="EDB59E"/>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9" name="Google Shape;1732;p38">
                  <a:extLst>
                    <a:ext uri="{FF2B5EF4-FFF2-40B4-BE49-F238E27FC236}">
                      <a16:creationId xmlns:a16="http://schemas.microsoft.com/office/drawing/2014/main" id="{F18B3464-D3B6-4E00-C298-34F37324DB16}"/>
                    </a:ext>
                  </a:extLst>
                </p:cNvPr>
                <p:cNvSpPr/>
                <p:nvPr/>
              </p:nvSpPr>
              <p:spPr>
                <a:xfrm>
                  <a:off x="7787100" y="994663"/>
                  <a:ext cx="302750" cy="274700"/>
                </a:xfrm>
                <a:custGeom>
                  <a:avLst/>
                  <a:gdLst/>
                  <a:ahLst/>
                  <a:cxnLst/>
                  <a:rect l="l" t="t" r="r" b="b"/>
                  <a:pathLst>
                    <a:path w="12110" h="10988" extrusionOk="0">
                      <a:moveTo>
                        <a:pt x="8274" y="0"/>
                      </a:moveTo>
                      <a:cubicBezTo>
                        <a:pt x="6836" y="0"/>
                        <a:pt x="5460" y="1211"/>
                        <a:pt x="4537" y="2195"/>
                      </a:cubicBezTo>
                      <a:cubicBezTo>
                        <a:pt x="3036" y="3863"/>
                        <a:pt x="1735" y="5764"/>
                        <a:pt x="568" y="7733"/>
                      </a:cubicBezTo>
                      <a:cubicBezTo>
                        <a:pt x="268" y="8233"/>
                        <a:pt x="1" y="8867"/>
                        <a:pt x="301" y="9434"/>
                      </a:cubicBezTo>
                      <a:cubicBezTo>
                        <a:pt x="468" y="9734"/>
                        <a:pt x="768" y="9901"/>
                        <a:pt x="1035" y="10034"/>
                      </a:cubicBezTo>
                      <a:cubicBezTo>
                        <a:pt x="2247" y="10661"/>
                        <a:pt x="3564" y="10987"/>
                        <a:pt x="4838" y="10987"/>
                      </a:cubicBezTo>
                      <a:cubicBezTo>
                        <a:pt x="5597" y="10987"/>
                        <a:pt x="6342" y="10871"/>
                        <a:pt x="7039" y="10635"/>
                      </a:cubicBezTo>
                      <a:cubicBezTo>
                        <a:pt x="8907" y="10001"/>
                        <a:pt x="10475" y="8566"/>
                        <a:pt x="11309" y="6632"/>
                      </a:cubicBezTo>
                      <a:cubicBezTo>
                        <a:pt x="11843" y="5431"/>
                        <a:pt x="12109" y="3963"/>
                        <a:pt x="11609" y="2629"/>
                      </a:cubicBezTo>
                      <a:cubicBezTo>
                        <a:pt x="11142" y="1261"/>
                        <a:pt x="9908" y="194"/>
                        <a:pt x="8640" y="27"/>
                      </a:cubicBezTo>
                      <a:cubicBezTo>
                        <a:pt x="8518" y="9"/>
                        <a:pt x="8396" y="0"/>
                        <a:pt x="8274" y="0"/>
                      </a:cubicBezTo>
                      <a:close/>
                    </a:path>
                  </a:pathLst>
                </a:custGeom>
                <a:solidFill>
                  <a:srgbClr val="EDB59E"/>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0" name="Google Shape;1733;p38">
                  <a:extLst>
                    <a:ext uri="{FF2B5EF4-FFF2-40B4-BE49-F238E27FC236}">
                      <a16:creationId xmlns:a16="http://schemas.microsoft.com/office/drawing/2014/main" id="{0CEE81A2-7C96-8F99-BCF7-047C68D599AB}"/>
                    </a:ext>
                  </a:extLst>
                </p:cNvPr>
                <p:cNvSpPr/>
                <p:nvPr/>
              </p:nvSpPr>
              <p:spPr>
                <a:xfrm>
                  <a:off x="7842975" y="1106763"/>
                  <a:ext cx="196825" cy="112300"/>
                </a:xfrm>
                <a:custGeom>
                  <a:avLst/>
                  <a:gdLst/>
                  <a:ahLst/>
                  <a:cxnLst/>
                  <a:rect l="l" t="t" r="r" b="b"/>
                  <a:pathLst>
                    <a:path w="7873" h="4492" extrusionOk="0">
                      <a:moveTo>
                        <a:pt x="6152" y="0"/>
                      </a:moveTo>
                      <a:cubicBezTo>
                        <a:pt x="5671" y="0"/>
                        <a:pt x="5152" y="128"/>
                        <a:pt x="4671" y="280"/>
                      </a:cubicBezTo>
                      <a:cubicBezTo>
                        <a:pt x="3837" y="547"/>
                        <a:pt x="3036" y="980"/>
                        <a:pt x="2302" y="1547"/>
                      </a:cubicBezTo>
                      <a:cubicBezTo>
                        <a:pt x="1969" y="1814"/>
                        <a:pt x="1668" y="2081"/>
                        <a:pt x="1402" y="2381"/>
                      </a:cubicBezTo>
                      <a:cubicBezTo>
                        <a:pt x="968" y="2815"/>
                        <a:pt x="568" y="3282"/>
                        <a:pt x="201" y="3816"/>
                      </a:cubicBezTo>
                      <a:cubicBezTo>
                        <a:pt x="1" y="4116"/>
                        <a:pt x="232" y="4491"/>
                        <a:pt x="473" y="4491"/>
                      </a:cubicBezTo>
                      <a:cubicBezTo>
                        <a:pt x="553" y="4491"/>
                        <a:pt x="634" y="4449"/>
                        <a:pt x="701" y="4349"/>
                      </a:cubicBezTo>
                      <a:cubicBezTo>
                        <a:pt x="1235" y="3549"/>
                        <a:pt x="1835" y="2882"/>
                        <a:pt x="2536" y="2315"/>
                      </a:cubicBezTo>
                      <a:cubicBezTo>
                        <a:pt x="3837" y="2348"/>
                        <a:pt x="5538" y="2681"/>
                        <a:pt x="5671" y="4149"/>
                      </a:cubicBezTo>
                      <a:cubicBezTo>
                        <a:pt x="5671" y="4166"/>
                        <a:pt x="5680" y="4174"/>
                        <a:pt x="5688" y="4174"/>
                      </a:cubicBezTo>
                      <a:cubicBezTo>
                        <a:pt x="5696" y="4174"/>
                        <a:pt x="5705" y="4166"/>
                        <a:pt x="5705" y="4149"/>
                      </a:cubicBezTo>
                      <a:cubicBezTo>
                        <a:pt x="6172" y="2348"/>
                        <a:pt x="4771" y="1881"/>
                        <a:pt x="3470" y="1647"/>
                      </a:cubicBezTo>
                      <a:cubicBezTo>
                        <a:pt x="3503" y="1647"/>
                        <a:pt x="3503" y="1614"/>
                        <a:pt x="3536" y="1614"/>
                      </a:cubicBezTo>
                      <a:cubicBezTo>
                        <a:pt x="4243" y="1210"/>
                        <a:pt x="5329" y="708"/>
                        <a:pt x="6283" y="708"/>
                      </a:cubicBezTo>
                      <a:cubicBezTo>
                        <a:pt x="6905" y="708"/>
                        <a:pt x="7471" y="922"/>
                        <a:pt x="7840" y="1514"/>
                      </a:cubicBezTo>
                      <a:cubicBezTo>
                        <a:pt x="7840" y="1514"/>
                        <a:pt x="7873" y="1514"/>
                        <a:pt x="7873" y="1481"/>
                      </a:cubicBezTo>
                      <a:cubicBezTo>
                        <a:pt x="7625" y="342"/>
                        <a:pt x="6939" y="0"/>
                        <a:pt x="6152"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1" name="Google Shape;1734;p38">
                  <a:extLst>
                    <a:ext uri="{FF2B5EF4-FFF2-40B4-BE49-F238E27FC236}">
                      <a16:creationId xmlns:a16="http://schemas.microsoft.com/office/drawing/2014/main" id="{8DF367EC-8432-B9B6-01D8-6765D7C7D196}"/>
                    </a:ext>
                  </a:extLst>
                </p:cNvPr>
                <p:cNvSpPr/>
                <p:nvPr/>
              </p:nvSpPr>
              <p:spPr>
                <a:xfrm>
                  <a:off x="7143300" y="164888"/>
                  <a:ext cx="1092475" cy="887175"/>
                </a:xfrm>
                <a:custGeom>
                  <a:avLst/>
                  <a:gdLst/>
                  <a:ahLst/>
                  <a:cxnLst/>
                  <a:rect l="l" t="t" r="r" b="b"/>
                  <a:pathLst>
                    <a:path w="43699" h="35487" extrusionOk="0">
                      <a:moveTo>
                        <a:pt x="15550" y="1"/>
                      </a:moveTo>
                      <a:cubicBezTo>
                        <a:pt x="13904" y="1"/>
                        <a:pt x="12261" y="309"/>
                        <a:pt x="10709" y="1062"/>
                      </a:cubicBezTo>
                      <a:cubicBezTo>
                        <a:pt x="9675" y="1595"/>
                        <a:pt x="8640" y="2296"/>
                        <a:pt x="7706" y="3263"/>
                      </a:cubicBezTo>
                      <a:cubicBezTo>
                        <a:pt x="7473" y="3530"/>
                        <a:pt x="7239" y="3764"/>
                        <a:pt x="7039" y="4030"/>
                      </a:cubicBezTo>
                      <a:cubicBezTo>
                        <a:pt x="6839" y="4264"/>
                        <a:pt x="6706" y="4497"/>
                        <a:pt x="6572" y="4731"/>
                      </a:cubicBezTo>
                      <a:cubicBezTo>
                        <a:pt x="6806" y="4664"/>
                        <a:pt x="7073" y="4598"/>
                        <a:pt x="7340" y="4531"/>
                      </a:cubicBezTo>
                      <a:cubicBezTo>
                        <a:pt x="8307" y="4331"/>
                        <a:pt x="9308" y="4164"/>
                        <a:pt x="10275" y="4164"/>
                      </a:cubicBezTo>
                      <a:cubicBezTo>
                        <a:pt x="10408" y="4131"/>
                        <a:pt x="10508" y="4131"/>
                        <a:pt x="10642" y="4131"/>
                      </a:cubicBezTo>
                      <a:cubicBezTo>
                        <a:pt x="10508" y="4231"/>
                        <a:pt x="10375" y="4297"/>
                        <a:pt x="10275" y="4364"/>
                      </a:cubicBezTo>
                      <a:cubicBezTo>
                        <a:pt x="9007" y="5165"/>
                        <a:pt x="7873" y="5965"/>
                        <a:pt x="6939" y="6766"/>
                      </a:cubicBezTo>
                      <a:cubicBezTo>
                        <a:pt x="1502" y="11269"/>
                        <a:pt x="601" y="15739"/>
                        <a:pt x="1" y="16706"/>
                      </a:cubicBezTo>
                      <a:cubicBezTo>
                        <a:pt x="2543" y="17257"/>
                        <a:pt x="5506" y="17752"/>
                        <a:pt x="9175" y="17752"/>
                      </a:cubicBezTo>
                      <a:cubicBezTo>
                        <a:pt x="9503" y="17752"/>
                        <a:pt x="9836" y="17748"/>
                        <a:pt x="10175" y="17740"/>
                      </a:cubicBezTo>
                      <a:cubicBezTo>
                        <a:pt x="12110" y="17707"/>
                        <a:pt x="14244" y="17540"/>
                        <a:pt x="16613" y="17140"/>
                      </a:cubicBezTo>
                      <a:cubicBezTo>
                        <a:pt x="17614" y="16973"/>
                        <a:pt x="18648" y="16773"/>
                        <a:pt x="19748" y="16539"/>
                      </a:cubicBezTo>
                      <a:lnTo>
                        <a:pt x="19748" y="16539"/>
                      </a:lnTo>
                      <a:cubicBezTo>
                        <a:pt x="19048" y="17006"/>
                        <a:pt x="18347" y="17473"/>
                        <a:pt x="17614" y="17874"/>
                      </a:cubicBezTo>
                      <a:cubicBezTo>
                        <a:pt x="16713" y="18374"/>
                        <a:pt x="15846" y="18841"/>
                        <a:pt x="14945" y="19275"/>
                      </a:cubicBezTo>
                      <a:cubicBezTo>
                        <a:pt x="14311" y="19575"/>
                        <a:pt x="13644" y="19875"/>
                        <a:pt x="12977" y="20109"/>
                      </a:cubicBezTo>
                      <a:cubicBezTo>
                        <a:pt x="12577" y="20309"/>
                        <a:pt x="12143" y="20442"/>
                        <a:pt x="11709" y="20609"/>
                      </a:cubicBezTo>
                      <a:cubicBezTo>
                        <a:pt x="13377" y="20943"/>
                        <a:pt x="15379" y="21676"/>
                        <a:pt x="17647" y="22143"/>
                      </a:cubicBezTo>
                      <a:cubicBezTo>
                        <a:pt x="18846" y="22380"/>
                        <a:pt x="20127" y="22550"/>
                        <a:pt x="21476" y="22550"/>
                      </a:cubicBezTo>
                      <a:cubicBezTo>
                        <a:pt x="22979" y="22550"/>
                        <a:pt x="24567" y="22339"/>
                        <a:pt x="26220" y="21777"/>
                      </a:cubicBezTo>
                      <a:cubicBezTo>
                        <a:pt x="27687" y="21276"/>
                        <a:pt x="29222" y="20509"/>
                        <a:pt x="30823" y="19341"/>
                      </a:cubicBezTo>
                      <a:lnTo>
                        <a:pt x="30823" y="19341"/>
                      </a:lnTo>
                      <a:cubicBezTo>
                        <a:pt x="30289" y="20342"/>
                        <a:pt x="29622" y="21510"/>
                        <a:pt x="28955" y="22577"/>
                      </a:cubicBezTo>
                      <a:cubicBezTo>
                        <a:pt x="28421" y="23411"/>
                        <a:pt x="27888" y="24178"/>
                        <a:pt x="27354" y="24779"/>
                      </a:cubicBezTo>
                      <a:cubicBezTo>
                        <a:pt x="27020" y="25179"/>
                        <a:pt x="26720" y="25479"/>
                        <a:pt x="26420" y="25713"/>
                      </a:cubicBezTo>
                      <a:cubicBezTo>
                        <a:pt x="28588" y="25613"/>
                        <a:pt x="30122" y="25212"/>
                        <a:pt x="31257" y="24645"/>
                      </a:cubicBezTo>
                      <a:cubicBezTo>
                        <a:pt x="32191" y="24145"/>
                        <a:pt x="32858" y="23544"/>
                        <a:pt x="33358" y="22877"/>
                      </a:cubicBezTo>
                      <a:cubicBezTo>
                        <a:pt x="33558" y="22644"/>
                        <a:pt x="33758" y="22377"/>
                        <a:pt x="33925" y="22110"/>
                      </a:cubicBezTo>
                      <a:lnTo>
                        <a:pt x="33925" y="22110"/>
                      </a:lnTo>
                      <a:cubicBezTo>
                        <a:pt x="33859" y="22344"/>
                        <a:pt x="33792" y="22610"/>
                        <a:pt x="33725" y="22877"/>
                      </a:cubicBezTo>
                      <a:cubicBezTo>
                        <a:pt x="33592" y="23378"/>
                        <a:pt x="33458" y="23878"/>
                        <a:pt x="33325" y="24378"/>
                      </a:cubicBezTo>
                      <a:cubicBezTo>
                        <a:pt x="32924" y="26080"/>
                        <a:pt x="32491" y="27814"/>
                        <a:pt x="32091" y="29615"/>
                      </a:cubicBezTo>
                      <a:cubicBezTo>
                        <a:pt x="31657" y="31550"/>
                        <a:pt x="31290" y="33518"/>
                        <a:pt x="31023" y="35486"/>
                      </a:cubicBezTo>
                      <a:cubicBezTo>
                        <a:pt x="33392" y="33351"/>
                        <a:pt x="36127" y="31717"/>
                        <a:pt x="37595" y="28415"/>
                      </a:cubicBezTo>
                      <a:cubicBezTo>
                        <a:pt x="37795" y="27914"/>
                        <a:pt x="37961" y="27414"/>
                        <a:pt x="38128" y="26880"/>
                      </a:cubicBezTo>
                      <a:cubicBezTo>
                        <a:pt x="38462" y="27214"/>
                        <a:pt x="38729" y="27514"/>
                        <a:pt x="38962" y="27814"/>
                      </a:cubicBezTo>
                      <a:cubicBezTo>
                        <a:pt x="39596" y="28782"/>
                        <a:pt x="39729" y="29749"/>
                        <a:pt x="39996" y="30816"/>
                      </a:cubicBezTo>
                      <a:cubicBezTo>
                        <a:pt x="40130" y="30583"/>
                        <a:pt x="40263" y="30349"/>
                        <a:pt x="40397" y="30116"/>
                      </a:cubicBezTo>
                      <a:cubicBezTo>
                        <a:pt x="40530" y="29882"/>
                        <a:pt x="41264" y="28214"/>
                        <a:pt x="41731" y="26080"/>
                      </a:cubicBezTo>
                      <a:cubicBezTo>
                        <a:pt x="42431" y="23144"/>
                        <a:pt x="42631" y="19341"/>
                        <a:pt x="40163" y="17040"/>
                      </a:cubicBezTo>
                      <a:lnTo>
                        <a:pt x="40163" y="17040"/>
                      </a:lnTo>
                      <a:cubicBezTo>
                        <a:pt x="40296" y="17073"/>
                        <a:pt x="40397" y="17073"/>
                        <a:pt x="40497" y="17073"/>
                      </a:cubicBezTo>
                      <a:cubicBezTo>
                        <a:pt x="41697" y="17273"/>
                        <a:pt x="42765" y="17974"/>
                        <a:pt x="43632" y="18808"/>
                      </a:cubicBezTo>
                      <a:cubicBezTo>
                        <a:pt x="43639" y="18814"/>
                        <a:pt x="43645" y="18817"/>
                        <a:pt x="43651" y="18817"/>
                      </a:cubicBezTo>
                      <a:cubicBezTo>
                        <a:pt x="43677" y="18817"/>
                        <a:pt x="43699" y="18768"/>
                        <a:pt x="43699" y="18741"/>
                      </a:cubicBezTo>
                      <a:cubicBezTo>
                        <a:pt x="43165" y="17307"/>
                        <a:pt x="42064" y="16306"/>
                        <a:pt x="40597" y="15839"/>
                      </a:cubicBezTo>
                      <a:cubicBezTo>
                        <a:pt x="40212" y="15711"/>
                        <a:pt x="39772" y="15651"/>
                        <a:pt x="39330" y="15651"/>
                      </a:cubicBezTo>
                      <a:cubicBezTo>
                        <a:pt x="39083" y="15651"/>
                        <a:pt x="38835" y="15670"/>
                        <a:pt x="38595" y="15705"/>
                      </a:cubicBezTo>
                      <a:cubicBezTo>
                        <a:pt x="39162" y="15038"/>
                        <a:pt x="39563" y="14104"/>
                        <a:pt x="39829" y="13437"/>
                      </a:cubicBezTo>
                      <a:cubicBezTo>
                        <a:pt x="40397" y="11836"/>
                        <a:pt x="40463" y="10135"/>
                        <a:pt x="39963" y="8500"/>
                      </a:cubicBezTo>
                      <a:cubicBezTo>
                        <a:pt x="39963" y="8470"/>
                        <a:pt x="39936" y="8454"/>
                        <a:pt x="39906" y="8454"/>
                      </a:cubicBezTo>
                      <a:cubicBezTo>
                        <a:pt x="39870" y="8454"/>
                        <a:pt x="39829" y="8479"/>
                        <a:pt x="39829" y="8534"/>
                      </a:cubicBezTo>
                      <a:cubicBezTo>
                        <a:pt x="39663" y="9801"/>
                        <a:pt x="39362" y="10969"/>
                        <a:pt x="38862" y="12136"/>
                      </a:cubicBezTo>
                      <a:cubicBezTo>
                        <a:pt x="38795" y="11936"/>
                        <a:pt x="38729" y="11736"/>
                        <a:pt x="38629" y="11536"/>
                      </a:cubicBezTo>
                      <a:cubicBezTo>
                        <a:pt x="37361" y="9134"/>
                        <a:pt x="35293" y="6933"/>
                        <a:pt x="33225" y="5231"/>
                      </a:cubicBezTo>
                      <a:cubicBezTo>
                        <a:pt x="31323" y="3664"/>
                        <a:pt x="29155" y="2363"/>
                        <a:pt x="26787" y="1395"/>
                      </a:cubicBezTo>
                      <a:lnTo>
                        <a:pt x="26787" y="1395"/>
                      </a:lnTo>
                      <a:cubicBezTo>
                        <a:pt x="27954" y="2663"/>
                        <a:pt x="29622" y="4297"/>
                        <a:pt x="29722" y="6065"/>
                      </a:cubicBezTo>
                      <a:cubicBezTo>
                        <a:pt x="29722" y="6114"/>
                        <a:pt x="29686" y="6145"/>
                        <a:pt x="29654" y="6145"/>
                      </a:cubicBezTo>
                      <a:cubicBezTo>
                        <a:pt x="29642" y="6145"/>
                        <a:pt x="29631" y="6141"/>
                        <a:pt x="29622" y="6132"/>
                      </a:cubicBezTo>
                      <a:cubicBezTo>
                        <a:pt x="28636" y="4853"/>
                        <a:pt x="22077" y="1"/>
                        <a:pt x="15550" y="1"/>
                      </a:cubicBezTo>
                      <a:close/>
                    </a:path>
                  </a:pathLst>
                </a:custGeom>
                <a:solidFill>
                  <a:srgbClr val="DB722F"/>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2" name="Google Shape;1735;p38">
                  <a:extLst>
                    <a:ext uri="{FF2B5EF4-FFF2-40B4-BE49-F238E27FC236}">
                      <a16:creationId xmlns:a16="http://schemas.microsoft.com/office/drawing/2014/main" id="{076602E9-AD68-5E2C-935D-D50AA9DB8DD6}"/>
                    </a:ext>
                  </a:extLst>
                </p:cNvPr>
                <p:cNvSpPr/>
                <p:nvPr/>
              </p:nvSpPr>
              <p:spPr>
                <a:xfrm>
                  <a:off x="7326775" y="191413"/>
                  <a:ext cx="84250" cy="86750"/>
                </a:xfrm>
                <a:custGeom>
                  <a:avLst/>
                  <a:gdLst/>
                  <a:ahLst/>
                  <a:cxnLst/>
                  <a:rect l="l" t="t" r="r" b="b"/>
                  <a:pathLst>
                    <a:path w="3370" h="3470" extrusionOk="0">
                      <a:moveTo>
                        <a:pt x="3370" y="1"/>
                      </a:moveTo>
                      <a:lnTo>
                        <a:pt x="3370" y="1"/>
                      </a:lnTo>
                      <a:cubicBezTo>
                        <a:pt x="2336" y="534"/>
                        <a:pt x="1301" y="1235"/>
                        <a:pt x="367" y="2202"/>
                      </a:cubicBezTo>
                      <a:cubicBezTo>
                        <a:pt x="234" y="2636"/>
                        <a:pt x="134" y="3070"/>
                        <a:pt x="1" y="3470"/>
                      </a:cubicBezTo>
                      <a:cubicBezTo>
                        <a:pt x="968" y="3270"/>
                        <a:pt x="1969" y="3103"/>
                        <a:pt x="2936" y="3103"/>
                      </a:cubicBezTo>
                      <a:cubicBezTo>
                        <a:pt x="2969" y="2069"/>
                        <a:pt x="3136" y="1035"/>
                        <a:pt x="3370"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3" name="Google Shape;1736;p38">
                  <a:extLst>
                    <a:ext uri="{FF2B5EF4-FFF2-40B4-BE49-F238E27FC236}">
                      <a16:creationId xmlns:a16="http://schemas.microsoft.com/office/drawing/2014/main" id="{E6219441-A775-1111-E986-07D98A03EEC0}"/>
                    </a:ext>
                  </a:extLst>
                </p:cNvPr>
                <p:cNvSpPr/>
                <p:nvPr/>
              </p:nvSpPr>
              <p:spPr>
                <a:xfrm>
                  <a:off x="7313425" y="273988"/>
                  <a:ext cx="90100" cy="102575"/>
                </a:xfrm>
                <a:custGeom>
                  <a:avLst/>
                  <a:gdLst/>
                  <a:ahLst/>
                  <a:cxnLst/>
                  <a:rect l="l" t="t" r="r" b="b"/>
                  <a:pathLst>
                    <a:path w="3604" h="4103" extrusionOk="0">
                      <a:moveTo>
                        <a:pt x="3470" y="0"/>
                      </a:moveTo>
                      <a:lnTo>
                        <a:pt x="3470" y="0"/>
                      </a:lnTo>
                      <a:cubicBezTo>
                        <a:pt x="2202" y="801"/>
                        <a:pt x="1102" y="1601"/>
                        <a:pt x="134" y="2402"/>
                      </a:cubicBezTo>
                      <a:cubicBezTo>
                        <a:pt x="68" y="2969"/>
                        <a:pt x="1" y="3536"/>
                        <a:pt x="1" y="4103"/>
                      </a:cubicBezTo>
                      <a:cubicBezTo>
                        <a:pt x="1168" y="3402"/>
                        <a:pt x="2369" y="2702"/>
                        <a:pt x="3603" y="2035"/>
                      </a:cubicBezTo>
                      <a:cubicBezTo>
                        <a:pt x="3503" y="1368"/>
                        <a:pt x="3437" y="667"/>
                        <a:pt x="3470"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4" name="Google Shape;1737;p38">
                  <a:extLst>
                    <a:ext uri="{FF2B5EF4-FFF2-40B4-BE49-F238E27FC236}">
                      <a16:creationId xmlns:a16="http://schemas.microsoft.com/office/drawing/2014/main" id="{447425FC-38BC-C1F7-F03F-26301AF3A186}"/>
                    </a:ext>
                  </a:extLst>
                </p:cNvPr>
                <p:cNvSpPr/>
                <p:nvPr/>
              </p:nvSpPr>
              <p:spPr>
                <a:xfrm>
                  <a:off x="7313425" y="345688"/>
                  <a:ext cx="105100" cy="81750"/>
                </a:xfrm>
                <a:custGeom>
                  <a:avLst/>
                  <a:gdLst/>
                  <a:ahLst/>
                  <a:cxnLst/>
                  <a:rect l="l" t="t" r="r" b="b"/>
                  <a:pathLst>
                    <a:path w="4204" h="3270" extrusionOk="0">
                      <a:moveTo>
                        <a:pt x="3737" y="1"/>
                      </a:moveTo>
                      <a:cubicBezTo>
                        <a:pt x="2469" y="768"/>
                        <a:pt x="1202" y="1569"/>
                        <a:pt x="1" y="2369"/>
                      </a:cubicBezTo>
                      <a:cubicBezTo>
                        <a:pt x="34" y="2669"/>
                        <a:pt x="34" y="2970"/>
                        <a:pt x="101" y="3270"/>
                      </a:cubicBezTo>
                      <a:cubicBezTo>
                        <a:pt x="1435" y="2669"/>
                        <a:pt x="2803" y="2069"/>
                        <a:pt x="4204" y="1535"/>
                      </a:cubicBezTo>
                      <a:cubicBezTo>
                        <a:pt x="4004" y="1035"/>
                        <a:pt x="3870" y="501"/>
                        <a:pt x="3737"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5" name="Google Shape;1738;p38">
                  <a:extLst>
                    <a:ext uri="{FF2B5EF4-FFF2-40B4-BE49-F238E27FC236}">
                      <a16:creationId xmlns:a16="http://schemas.microsoft.com/office/drawing/2014/main" id="{AC81FB50-343D-4551-9002-ADC02405FB36}"/>
                    </a:ext>
                  </a:extLst>
                </p:cNvPr>
                <p:cNvSpPr/>
                <p:nvPr/>
              </p:nvSpPr>
              <p:spPr>
                <a:xfrm>
                  <a:off x="7319275" y="402413"/>
                  <a:ext cx="239350" cy="206825"/>
                </a:xfrm>
                <a:custGeom>
                  <a:avLst/>
                  <a:gdLst/>
                  <a:ahLst/>
                  <a:cxnLst/>
                  <a:rect l="l" t="t" r="r" b="b"/>
                  <a:pathLst>
                    <a:path w="9574" h="8273" extrusionOk="0">
                      <a:moveTo>
                        <a:pt x="4203" y="0"/>
                      </a:moveTo>
                      <a:cubicBezTo>
                        <a:pt x="2802" y="634"/>
                        <a:pt x="1401" y="1268"/>
                        <a:pt x="67" y="1935"/>
                      </a:cubicBezTo>
                      <a:lnTo>
                        <a:pt x="0" y="1968"/>
                      </a:lnTo>
                      <a:cubicBezTo>
                        <a:pt x="301" y="3503"/>
                        <a:pt x="834" y="5004"/>
                        <a:pt x="1735" y="6405"/>
                      </a:cubicBezTo>
                      <a:cubicBezTo>
                        <a:pt x="2169" y="7072"/>
                        <a:pt x="2636" y="7706"/>
                        <a:pt x="3136" y="8273"/>
                      </a:cubicBezTo>
                      <a:cubicBezTo>
                        <a:pt x="5071" y="8206"/>
                        <a:pt x="7205" y="8039"/>
                        <a:pt x="9574" y="7639"/>
                      </a:cubicBezTo>
                      <a:cubicBezTo>
                        <a:pt x="8406" y="6705"/>
                        <a:pt x="7306" y="5671"/>
                        <a:pt x="6472" y="4403"/>
                      </a:cubicBezTo>
                      <a:cubicBezTo>
                        <a:pt x="5604" y="3102"/>
                        <a:pt x="4804" y="1568"/>
                        <a:pt x="4203"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6" name="Google Shape;1739;p38">
                  <a:extLst>
                    <a:ext uri="{FF2B5EF4-FFF2-40B4-BE49-F238E27FC236}">
                      <a16:creationId xmlns:a16="http://schemas.microsoft.com/office/drawing/2014/main" id="{9F6E0E3E-62E8-7BCC-EDE1-5670588236FF}"/>
                    </a:ext>
                  </a:extLst>
                </p:cNvPr>
                <p:cNvSpPr/>
                <p:nvPr/>
              </p:nvSpPr>
              <p:spPr>
                <a:xfrm>
                  <a:off x="7467700" y="611713"/>
                  <a:ext cx="215200" cy="106775"/>
                </a:xfrm>
                <a:custGeom>
                  <a:avLst/>
                  <a:gdLst/>
                  <a:ahLst/>
                  <a:cxnLst/>
                  <a:rect l="l" t="t" r="r" b="b"/>
                  <a:pathLst>
                    <a:path w="8608" h="4271" extrusionOk="0">
                      <a:moveTo>
                        <a:pt x="4638" y="1"/>
                      </a:moveTo>
                      <a:cubicBezTo>
                        <a:pt x="3737" y="501"/>
                        <a:pt x="2870" y="968"/>
                        <a:pt x="1969" y="1402"/>
                      </a:cubicBezTo>
                      <a:cubicBezTo>
                        <a:pt x="1335" y="1702"/>
                        <a:pt x="668" y="2002"/>
                        <a:pt x="1" y="2269"/>
                      </a:cubicBezTo>
                      <a:cubicBezTo>
                        <a:pt x="1435" y="3170"/>
                        <a:pt x="3003" y="3803"/>
                        <a:pt x="4671" y="4270"/>
                      </a:cubicBezTo>
                      <a:lnTo>
                        <a:pt x="4704" y="4270"/>
                      </a:lnTo>
                      <a:cubicBezTo>
                        <a:pt x="6005" y="3637"/>
                        <a:pt x="7306" y="3003"/>
                        <a:pt x="8607" y="2336"/>
                      </a:cubicBezTo>
                      <a:cubicBezTo>
                        <a:pt x="7973" y="2069"/>
                        <a:pt x="7339" y="1769"/>
                        <a:pt x="6739" y="1368"/>
                      </a:cubicBezTo>
                      <a:cubicBezTo>
                        <a:pt x="6005" y="935"/>
                        <a:pt x="5305" y="501"/>
                        <a:pt x="4638"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7" name="Google Shape;1740;p38">
                  <a:extLst>
                    <a:ext uri="{FF2B5EF4-FFF2-40B4-BE49-F238E27FC236}">
                      <a16:creationId xmlns:a16="http://schemas.microsoft.com/office/drawing/2014/main" id="{DF359285-4E3E-DE0C-C6A4-CB53932C15DA}"/>
                    </a:ext>
                  </a:extLst>
                </p:cNvPr>
                <p:cNvSpPr/>
                <p:nvPr/>
              </p:nvSpPr>
              <p:spPr>
                <a:xfrm>
                  <a:off x="7639500" y="683438"/>
                  <a:ext cx="159300" cy="45625"/>
                </a:xfrm>
                <a:custGeom>
                  <a:avLst/>
                  <a:gdLst/>
                  <a:ahLst/>
                  <a:cxnLst/>
                  <a:rect l="l" t="t" r="r" b="b"/>
                  <a:pathLst>
                    <a:path w="6372" h="1825" extrusionOk="0">
                      <a:moveTo>
                        <a:pt x="3036" y="0"/>
                      </a:moveTo>
                      <a:cubicBezTo>
                        <a:pt x="2035" y="601"/>
                        <a:pt x="1035" y="1168"/>
                        <a:pt x="0" y="1735"/>
                      </a:cubicBezTo>
                      <a:cubicBezTo>
                        <a:pt x="559" y="1792"/>
                        <a:pt x="1132" y="1824"/>
                        <a:pt x="1717" y="1824"/>
                      </a:cubicBezTo>
                      <a:cubicBezTo>
                        <a:pt x="3192" y="1824"/>
                        <a:pt x="4748" y="1617"/>
                        <a:pt x="6372" y="1068"/>
                      </a:cubicBezTo>
                      <a:cubicBezTo>
                        <a:pt x="5238" y="734"/>
                        <a:pt x="4137" y="401"/>
                        <a:pt x="3036"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8" name="Google Shape;1741;p38">
                  <a:extLst>
                    <a:ext uri="{FF2B5EF4-FFF2-40B4-BE49-F238E27FC236}">
                      <a16:creationId xmlns:a16="http://schemas.microsoft.com/office/drawing/2014/main" id="{78B8E931-476A-1631-D635-DD8D3644D261}"/>
                    </a:ext>
                  </a:extLst>
                </p:cNvPr>
                <p:cNvSpPr/>
                <p:nvPr/>
              </p:nvSpPr>
              <p:spPr>
                <a:xfrm>
                  <a:off x="7827125" y="730138"/>
                  <a:ext cx="150150" cy="55075"/>
                </a:xfrm>
                <a:custGeom>
                  <a:avLst/>
                  <a:gdLst/>
                  <a:ahLst/>
                  <a:cxnLst/>
                  <a:rect l="l" t="t" r="r" b="b"/>
                  <a:pathLst>
                    <a:path w="6006" h="2203" extrusionOk="0">
                      <a:moveTo>
                        <a:pt x="1602" y="0"/>
                      </a:moveTo>
                      <a:cubicBezTo>
                        <a:pt x="1068" y="801"/>
                        <a:pt x="535" y="1568"/>
                        <a:pt x="1" y="2202"/>
                      </a:cubicBezTo>
                      <a:cubicBezTo>
                        <a:pt x="635" y="2202"/>
                        <a:pt x="1268" y="2202"/>
                        <a:pt x="1902" y="2169"/>
                      </a:cubicBezTo>
                      <a:cubicBezTo>
                        <a:pt x="2536" y="2135"/>
                        <a:pt x="3203" y="2069"/>
                        <a:pt x="3904" y="2035"/>
                      </a:cubicBezTo>
                      <a:cubicBezTo>
                        <a:pt x="4838" y="1535"/>
                        <a:pt x="5505" y="934"/>
                        <a:pt x="6005" y="267"/>
                      </a:cubicBezTo>
                      <a:lnTo>
                        <a:pt x="6005" y="267"/>
                      </a:lnTo>
                      <a:cubicBezTo>
                        <a:pt x="5772" y="301"/>
                        <a:pt x="5538" y="301"/>
                        <a:pt x="5338" y="301"/>
                      </a:cubicBezTo>
                      <a:cubicBezTo>
                        <a:pt x="4471" y="301"/>
                        <a:pt x="3603" y="267"/>
                        <a:pt x="2736" y="134"/>
                      </a:cubicBezTo>
                      <a:cubicBezTo>
                        <a:pt x="2336" y="101"/>
                        <a:pt x="1969" y="34"/>
                        <a:pt x="1602"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9" name="Google Shape;1742;p38">
                  <a:extLst>
                    <a:ext uri="{FF2B5EF4-FFF2-40B4-BE49-F238E27FC236}">
                      <a16:creationId xmlns:a16="http://schemas.microsoft.com/office/drawing/2014/main" id="{D09208A3-CCC9-FF05-A89B-27AC45BE8710}"/>
                    </a:ext>
                  </a:extLst>
                </p:cNvPr>
                <p:cNvSpPr/>
                <p:nvPr/>
              </p:nvSpPr>
              <p:spPr>
                <a:xfrm>
                  <a:off x="8069800" y="696788"/>
                  <a:ext cx="85100" cy="50050"/>
                </a:xfrm>
                <a:custGeom>
                  <a:avLst/>
                  <a:gdLst/>
                  <a:ahLst/>
                  <a:cxnLst/>
                  <a:rect l="l" t="t" r="r" b="b"/>
                  <a:pathLst>
                    <a:path w="3404" h="2002" extrusionOk="0">
                      <a:moveTo>
                        <a:pt x="3403" y="0"/>
                      </a:moveTo>
                      <a:lnTo>
                        <a:pt x="3403" y="0"/>
                      </a:lnTo>
                      <a:cubicBezTo>
                        <a:pt x="2269" y="501"/>
                        <a:pt x="1135" y="834"/>
                        <a:pt x="34" y="1101"/>
                      </a:cubicBezTo>
                      <a:cubicBezTo>
                        <a:pt x="34" y="1401"/>
                        <a:pt x="1" y="1701"/>
                        <a:pt x="1" y="2002"/>
                      </a:cubicBezTo>
                      <a:cubicBezTo>
                        <a:pt x="1102" y="1535"/>
                        <a:pt x="2236" y="867"/>
                        <a:pt x="3403"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0" name="Google Shape;1743;p38">
                  <a:extLst>
                    <a:ext uri="{FF2B5EF4-FFF2-40B4-BE49-F238E27FC236}">
                      <a16:creationId xmlns:a16="http://schemas.microsoft.com/office/drawing/2014/main" id="{06268EF8-0422-0468-2419-B52D94DC59ED}"/>
                    </a:ext>
                  </a:extLst>
                </p:cNvPr>
                <p:cNvSpPr/>
                <p:nvPr/>
              </p:nvSpPr>
              <p:spPr>
                <a:xfrm>
                  <a:off x="7977250" y="728463"/>
                  <a:ext cx="74225" cy="45900"/>
                </a:xfrm>
                <a:custGeom>
                  <a:avLst/>
                  <a:gdLst/>
                  <a:ahLst/>
                  <a:cxnLst/>
                  <a:rect l="l" t="t" r="r" b="b"/>
                  <a:pathLst>
                    <a:path w="2969" h="1836" extrusionOk="0">
                      <a:moveTo>
                        <a:pt x="2969" y="1"/>
                      </a:moveTo>
                      <a:cubicBezTo>
                        <a:pt x="2035" y="168"/>
                        <a:pt x="1134" y="268"/>
                        <a:pt x="367" y="334"/>
                      </a:cubicBezTo>
                      <a:cubicBezTo>
                        <a:pt x="234" y="835"/>
                        <a:pt x="100" y="1335"/>
                        <a:pt x="0" y="1835"/>
                      </a:cubicBezTo>
                      <a:cubicBezTo>
                        <a:pt x="901" y="1669"/>
                        <a:pt x="1835" y="1435"/>
                        <a:pt x="2802" y="1102"/>
                      </a:cubicBezTo>
                      <a:cubicBezTo>
                        <a:pt x="2869" y="735"/>
                        <a:pt x="2902" y="368"/>
                        <a:pt x="2969"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1" name="Google Shape;1744;p38">
                  <a:extLst>
                    <a:ext uri="{FF2B5EF4-FFF2-40B4-BE49-F238E27FC236}">
                      <a16:creationId xmlns:a16="http://schemas.microsoft.com/office/drawing/2014/main" id="{85329DFE-4C53-92A9-5E13-B9B40F63FCD6}"/>
                    </a:ext>
                  </a:extLst>
                </p:cNvPr>
                <p:cNvSpPr/>
                <p:nvPr/>
              </p:nvSpPr>
              <p:spPr>
                <a:xfrm>
                  <a:off x="7919700" y="875238"/>
                  <a:ext cx="163475" cy="176825"/>
                </a:xfrm>
                <a:custGeom>
                  <a:avLst/>
                  <a:gdLst/>
                  <a:ahLst/>
                  <a:cxnLst/>
                  <a:rect l="l" t="t" r="r" b="b"/>
                  <a:pathLst>
                    <a:path w="6539" h="7073" extrusionOk="0">
                      <a:moveTo>
                        <a:pt x="6539" y="1"/>
                      </a:moveTo>
                      <a:lnTo>
                        <a:pt x="6539" y="1"/>
                      </a:lnTo>
                      <a:cubicBezTo>
                        <a:pt x="4771" y="634"/>
                        <a:pt x="2903" y="1001"/>
                        <a:pt x="1035" y="1201"/>
                      </a:cubicBezTo>
                      <a:cubicBezTo>
                        <a:pt x="601" y="3136"/>
                        <a:pt x="234" y="5104"/>
                        <a:pt x="0" y="7072"/>
                      </a:cubicBezTo>
                      <a:cubicBezTo>
                        <a:pt x="2336" y="4937"/>
                        <a:pt x="5071" y="3303"/>
                        <a:pt x="6539"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2" name="Google Shape;1745;p38">
                  <a:extLst>
                    <a:ext uri="{FF2B5EF4-FFF2-40B4-BE49-F238E27FC236}">
                      <a16:creationId xmlns:a16="http://schemas.microsoft.com/office/drawing/2014/main" id="{FCABE823-BD5C-6F00-6C9C-0734C7FCAC0C}"/>
                    </a:ext>
                  </a:extLst>
                </p:cNvPr>
                <p:cNvSpPr/>
                <p:nvPr/>
              </p:nvSpPr>
              <p:spPr>
                <a:xfrm>
                  <a:off x="8117350" y="816863"/>
                  <a:ext cx="70075" cy="118450"/>
                </a:xfrm>
                <a:custGeom>
                  <a:avLst/>
                  <a:gdLst/>
                  <a:ahLst/>
                  <a:cxnLst/>
                  <a:rect l="l" t="t" r="r" b="b"/>
                  <a:pathLst>
                    <a:path w="2803" h="4738" extrusionOk="0">
                      <a:moveTo>
                        <a:pt x="2802" y="1"/>
                      </a:moveTo>
                      <a:lnTo>
                        <a:pt x="2802" y="1"/>
                      </a:lnTo>
                      <a:cubicBezTo>
                        <a:pt x="1935" y="668"/>
                        <a:pt x="1001" y="1268"/>
                        <a:pt x="0" y="1735"/>
                      </a:cubicBezTo>
                      <a:cubicBezTo>
                        <a:pt x="634" y="2736"/>
                        <a:pt x="767" y="3670"/>
                        <a:pt x="1034" y="4737"/>
                      </a:cubicBezTo>
                      <a:cubicBezTo>
                        <a:pt x="1168" y="4504"/>
                        <a:pt x="1301" y="4270"/>
                        <a:pt x="1435" y="4037"/>
                      </a:cubicBezTo>
                      <a:cubicBezTo>
                        <a:pt x="1568" y="3803"/>
                        <a:pt x="2302" y="2135"/>
                        <a:pt x="2802"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52" name="Google Shape;1746;p38">
              <a:extLst>
                <a:ext uri="{FF2B5EF4-FFF2-40B4-BE49-F238E27FC236}">
                  <a16:creationId xmlns:a16="http://schemas.microsoft.com/office/drawing/2014/main" id="{D2687FE6-8972-D945-CB30-D897FEB019C0}"/>
                </a:ext>
              </a:extLst>
            </p:cNvPr>
            <p:cNvGrpSpPr/>
            <p:nvPr/>
          </p:nvGrpSpPr>
          <p:grpSpPr>
            <a:xfrm rot="1720047">
              <a:off x="2775354" y="1791586"/>
              <a:ext cx="566332" cy="439654"/>
              <a:chOff x="7421216" y="3262879"/>
              <a:chExt cx="641672" cy="498141"/>
            </a:xfrm>
          </p:grpSpPr>
          <p:grpSp>
            <p:nvGrpSpPr>
              <p:cNvPr id="53" name="Google Shape;1747;p38">
                <a:extLst>
                  <a:ext uri="{FF2B5EF4-FFF2-40B4-BE49-F238E27FC236}">
                    <a16:creationId xmlns:a16="http://schemas.microsoft.com/office/drawing/2014/main" id="{4C8849C1-F6D9-12E6-2296-06C1C3661749}"/>
                  </a:ext>
                </a:extLst>
              </p:cNvPr>
              <p:cNvGrpSpPr/>
              <p:nvPr/>
            </p:nvGrpSpPr>
            <p:grpSpPr>
              <a:xfrm rot="1017954">
                <a:off x="7449180" y="3342268"/>
                <a:ext cx="585744" cy="279026"/>
                <a:chOff x="1078359" y="4061986"/>
                <a:chExt cx="535972" cy="255316"/>
              </a:xfrm>
            </p:grpSpPr>
            <p:sp>
              <p:nvSpPr>
                <p:cNvPr id="55" name="Google Shape;1748;p38">
                  <a:extLst>
                    <a:ext uri="{FF2B5EF4-FFF2-40B4-BE49-F238E27FC236}">
                      <a16:creationId xmlns:a16="http://schemas.microsoft.com/office/drawing/2014/main" id="{DB195362-8EBB-0FA2-569E-DC411E4000E0}"/>
                    </a:ext>
                  </a:extLst>
                </p:cNvPr>
                <p:cNvSpPr/>
                <p:nvPr/>
              </p:nvSpPr>
              <p:spPr>
                <a:xfrm rot="-419147">
                  <a:off x="1313155" y="4258333"/>
                  <a:ext cx="127181" cy="51426"/>
                </a:xfrm>
                <a:custGeom>
                  <a:avLst/>
                  <a:gdLst/>
                  <a:ahLst/>
                  <a:cxnLst/>
                  <a:rect l="l" t="t" r="r" b="b"/>
                  <a:pathLst>
                    <a:path w="6472" h="2617" extrusionOk="0">
                      <a:moveTo>
                        <a:pt x="3533" y="1"/>
                      </a:moveTo>
                      <a:cubicBezTo>
                        <a:pt x="3337" y="1"/>
                        <a:pt x="3138" y="15"/>
                        <a:pt x="2936" y="48"/>
                      </a:cubicBezTo>
                      <a:cubicBezTo>
                        <a:pt x="2502" y="114"/>
                        <a:pt x="2102" y="248"/>
                        <a:pt x="1769" y="415"/>
                      </a:cubicBezTo>
                      <a:cubicBezTo>
                        <a:pt x="1402" y="581"/>
                        <a:pt x="1101" y="782"/>
                        <a:pt x="835" y="1048"/>
                      </a:cubicBezTo>
                      <a:cubicBezTo>
                        <a:pt x="368" y="1515"/>
                        <a:pt x="101" y="2083"/>
                        <a:pt x="1" y="2616"/>
                      </a:cubicBezTo>
                      <a:cubicBezTo>
                        <a:pt x="401" y="2149"/>
                        <a:pt x="801" y="1682"/>
                        <a:pt x="1302" y="1315"/>
                      </a:cubicBezTo>
                      <a:cubicBezTo>
                        <a:pt x="1802" y="948"/>
                        <a:pt x="2369" y="715"/>
                        <a:pt x="3003" y="615"/>
                      </a:cubicBezTo>
                      <a:cubicBezTo>
                        <a:pt x="3195" y="583"/>
                        <a:pt x="3395" y="568"/>
                        <a:pt x="3596" y="568"/>
                      </a:cubicBezTo>
                      <a:cubicBezTo>
                        <a:pt x="4024" y="568"/>
                        <a:pt x="4463" y="635"/>
                        <a:pt x="4871" y="748"/>
                      </a:cubicBezTo>
                      <a:cubicBezTo>
                        <a:pt x="5471" y="948"/>
                        <a:pt x="6038" y="1215"/>
                        <a:pt x="6472" y="1616"/>
                      </a:cubicBezTo>
                      <a:cubicBezTo>
                        <a:pt x="6339" y="1082"/>
                        <a:pt x="5838" y="615"/>
                        <a:pt x="5204" y="348"/>
                      </a:cubicBezTo>
                      <a:cubicBezTo>
                        <a:pt x="4724" y="146"/>
                        <a:pt x="4147" y="1"/>
                        <a:pt x="3533" y="1"/>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1749;p38">
                  <a:extLst>
                    <a:ext uri="{FF2B5EF4-FFF2-40B4-BE49-F238E27FC236}">
                      <a16:creationId xmlns:a16="http://schemas.microsoft.com/office/drawing/2014/main" id="{2B2FE6DB-F867-BD45-3D4C-BE6EEF302C51}"/>
                    </a:ext>
                  </a:extLst>
                </p:cNvPr>
                <p:cNvSpPr/>
                <p:nvPr/>
              </p:nvSpPr>
              <p:spPr>
                <a:xfrm rot="-419147">
                  <a:off x="1458740" y="4142343"/>
                  <a:ext cx="152609" cy="58363"/>
                </a:xfrm>
                <a:custGeom>
                  <a:avLst/>
                  <a:gdLst/>
                  <a:ahLst/>
                  <a:cxnLst/>
                  <a:rect l="l" t="t" r="r" b="b"/>
                  <a:pathLst>
                    <a:path w="7766" h="2970" extrusionOk="0">
                      <a:moveTo>
                        <a:pt x="5221" y="1"/>
                      </a:moveTo>
                      <a:cubicBezTo>
                        <a:pt x="3204" y="1"/>
                        <a:pt x="828" y="1447"/>
                        <a:pt x="27" y="2894"/>
                      </a:cubicBezTo>
                      <a:cubicBezTo>
                        <a:pt x="0" y="2921"/>
                        <a:pt x="17" y="2970"/>
                        <a:pt x="59" y="2970"/>
                      </a:cubicBezTo>
                      <a:cubicBezTo>
                        <a:pt x="70" y="2970"/>
                        <a:pt x="81" y="2967"/>
                        <a:pt x="94" y="2961"/>
                      </a:cubicBezTo>
                      <a:cubicBezTo>
                        <a:pt x="1361" y="2294"/>
                        <a:pt x="2462" y="1493"/>
                        <a:pt x="3897" y="1193"/>
                      </a:cubicBezTo>
                      <a:cubicBezTo>
                        <a:pt x="4177" y="1144"/>
                        <a:pt x="4448" y="1124"/>
                        <a:pt x="4712" y="1124"/>
                      </a:cubicBezTo>
                      <a:cubicBezTo>
                        <a:pt x="5703" y="1124"/>
                        <a:pt x="6605" y="1400"/>
                        <a:pt x="7633" y="1426"/>
                      </a:cubicBezTo>
                      <a:cubicBezTo>
                        <a:pt x="7733" y="1426"/>
                        <a:pt x="7766" y="1326"/>
                        <a:pt x="7733" y="1259"/>
                      </a:cubicBezTo>
                      <a:cubicBezTo>
                        <a:pt x="7144" y="360"/>
                        <a:pt x="6227" y="1"/>
                        <a:pt x="5221" y="1"/>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1750;p38">
                  <a:extLst>
                    <a:ext uri="{FF2B5EF4-FFF2-40B4-BE49-F238E27FC236}">
                      <a16:creationId xmlns:a16="http://schemas.microsoft.com/office/drawing/2014/main" id="{CB09533E-5196-9362-FA06-012ADE9DE4B6}"/>
                    </a:ext>
                  </a:extLst>
                </p:cNvPr>
                <p:cNvSpPr/>
                <p:nvPr/>
              </p:nvSpPr>
              <p:spPr>
                <a:xfrm rot="-419243">
                  <a:off x="1461251" y="4069888"/>
                  <a:ext cx="134506" cy="75235"/>
                </a:xfrm>
                <a:custGeom>
                  <a:avLst/>
                  <a:gdLst/>
                  <a:ahLst/>
                  <a:cxnLst/>
                  <a:rect l="l" t="t" r="r" b="b"/>
                  <a:pathLst>
                    <a:path w="2203" h="1523" extrusionOk="0">
                      <a:moveTo>
                        <a:pt x="1846" y="0"/>
                      </a:moveTo>
                      <a:cubicBezTo>
                        <a:pt x="1518" y="0"/>
                        <a:pt x="1144" y="293"/>
                        <a:pt x="901" y="455"/>
                      </a:cubicBezTo>
                      <a:cubicBezTo>
                        <a:pt x="434" y="722"/>
                        <a:pt x="201" y="1022"/>
                        <a:pt x="0" y="1489"/>
                      </a:cubicBezTo>
                      <a:cubicBezTo>
                        <a:pt x="0" y="1489"/>
                        <a:pt x="0" y="1522"/>
                        <a:pt x="0" y="1522"/>
                      </a:cubicBezTo>
                      <a:cubicBezTo>
                        <a:pt x="201" y="1422"/>
                        <a:pt x="367" y="1322"/>
                        <a:pt x="534" y="1222"/>
                      </a:cubicBezTo>
                      <a:cubicBezTo>
                        <a:pt x="768" y="1122"/>
                        <a:pt x="934" y="955"/>
                        <a:pt x="1135" y="855"/>
                      </a:cubicBezTo>
                      <a:cubicBezTo>
                        <a:pt x="1435" y="655"/>
                        <a:pt x="1969" y="588"/>
                        <a:pt x="2135" y="288"/>
                      </a:cubicBezTo>
                      <a:cubicBezTo>
                        <a:pt x="2202" y="188"/>
                        <a:pt x="2169" y="88"/>
                        <a:pt x="2069" y="55"/>
                      </a:cubicBezTo>
                      <a:cubicBezTo>
                        <a:pt x="1999" y="16"/>
                        <a:pt x="1924" y="0"/>
                        <a:pt x="1846"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1751;p38">
                  <a:extLst>
                    <a:ext uri="{FF2B5EF4-FFF2-40B4-BE49-F238E27FC236}">
                      <a16:creationId xmlns:a16="http://schemas.microsoft.com/office/drawing/2014/main" id="{D05DA3E8-6DE6-6F54-D96C-6D1618E1F558}"/>
                    </a:ext>
                  </a:extLst>
                </p:cNvPr>
                <p:cNvSpPr/>
                <p:nvPr/>
              </p:nvSpPr>
              <p:spPr>
                <a:xfrm rot="-419147">
                  <a:off x="1104242" y="4251250"/>
                  <a:ext cx="154593" cy="46946"/>
                </a:xfrm>
                <a:custGeom>
                  <a:avLst/>
                  <a:gdLst/>
                  <a:ahLst/>
                  <a:cxnLst/>
                  <a:rect l="l" t="t" r="r" b="b"/>
                  <a:pathLst>
                    <a:path w="7867" h="2389" extrusionOk="0">
                      <a:moveTo>
                        <a:pt x="3763" y="0"/>
                      </a:moveTo>
                      <a:cubicBezTo>
                        <a:pt x="2067" y="0"/>
                        <a:pt x="462" y="629"/>
                        <a:pt x="28" y="2247"/>
                      </a:cubicBezTo>
                      <a:cubicBezTo>
                        <a:pt x="0" y="2329"/>
                        <a:pt x="63" y="2389"/>
                        <a:pt x="123" y="2389"/>
                      </a:cubicBezTo>
                      <a:cubicBezTo>
                        <a:pt x="136" y="2389"/>
                        <a:pt x="149" y="2386"/>
                        <a:pt x="161" y="2380"/>
                      </a:cubicBezTo>
                      <a:cubicBezTo>
                        <a:pt x="1395" y="1946"/>
                        <a:pt x="2296" y="1179"/>
                        <a:pt x="3630" y="979"/>
                      </a:cubicBezTo>
                      <a:cubicBezTo>
                        <a:pt x="3908" y="941"/>
                        <a:pt x="4181" y="925"/>
                        <a:pt x="4449" y="925"/>
                      </a:cubicBezTo>
                      <a:cubicBezTo>
                        <a:pt x="5595" y="925"/>
                        <a:pt x="6664" y="1223"/>
                        <a:pt x="7800" y="1413"/>
                      </a:cubicBezTo>
                      <a:cubicBezTo>
                        <a:pt x="7866" y="1413"/>
                        <a:pt x="7866" y="1346"/>
                        <a:pt x="7833" y="1313"/>
                      </a:cubicBezTo>
                      <a:cubicBezTo>
                        <a:pt x="6955" y="530"/>
                        <a:pt x="5320" y="0"/>
                        <a:pt x="3763"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1752;p38">
                  <a:extLst>
                    <a:ext uri="{FF2B5EF4-FFF2-40B4-BE49-F238E27FC236}">
                      <a16:creationId xmlns:a16="http://schemas.microsoft.com/office/drawing/2014/main" id="{F58ECB93-D125-B450-BFF2-4E69002D4970}"/>
                    </a:ext>
                  </a:extLst>
                </p:cNvPr>
                <p:cNvSpPr/>
                <p:nvPr/>
              </p:nvSpPr>
              <p:spPr>
                <a:xfrm rot="-419032">
                  <a:off x="1080052" y="4195724"/>
                  <a:ext cx="144278" cy="36622"/>
                </a:xfrm>
                <a:custGeom>
                  <a:avLst/>
                  <a:gdLst/>
                  <a:ahLst/>
                  <a:cxnLst/>
                  <a:rect l="l" t="t" r="r" b="b"/>
                  <a:pathLst>
                    <a:path w="2536" h="893" extrusionOk="0">
                      <a:moveTo>
                        <a:pt x="559" y="0"/>
                      </a:moveTo>
                      <a:cubicBezTo>
                        <a:pt x="383" y="0"/>
                        <a:pt x="219" y="41"/>
                        <a:pt x="101" y="159"/>
                      </a:cubicBezTo>
                      <a:cubicBezTo>
                        <a:pt x="1" y="225"/>
                        <a:pt x="34" y="325"/>
                        <a:pt x="101" y="392"/>
                      </a:cubicBezTo>
                      <a:cubicBezTo>
                        <a:pt x="368" y="659"/>
                        <a:pt x="901" y="559"/>
                        <a:pt x="1235" y="626"/>
                      </a:cubicBezTo>
                      <a:cubicBezTo>
                        <a:pt x="1468" y="659"/>
                        <a:pt x="1702" y="759"/>
                        <a:pt x="1935" y="792"/>
                      </a:cubicBezTo>
                      <a:cubicBezTo>
                        <a:pt x="2136" y="826"/>
                        <a:pt x="2336" y="859"/>
                        <a:pt x="2502" y="892"/>
                      </a:cubicBezTo>
                      <a:cubicBezTo>
                        <a:pt x="2536" y="892"/>
                        <a:pt x="2536" y="859"/>
                        <a:pt x="2536" y="859"/>
                      </a:cubicBezTo>
                      <a:cubicBezTo>
                        <a:pt x="2169" y="459"/>
                        <a:pt x="1869" y="292"/>
                        <a:pt x="1335" y="159"/>
                      </a:cubicBezTo>
                      <a:cubicBezTo>
                        <a:pt x="1132" y="98"/>
                        <a:pt x="831" y="0"/>
                        <a:pt x="559"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54" name="Google Shape;1753;p38">
                <a:extLst>
                  <a:ext uri="{FF2B5EF4-FFF2-40B4-BE49-F238E27FC236}">
                    <a16:creationId xmlns:a16="http://schemas.microsoft.com/office/drawing/2014/main" id="{02F59885-FD1D-6246-B7DD-7D9DD8787054}"/>
                  </a:ext>
                </a:extLst>
              </p:cNvPr>
              <p:cNvSpPr/>
              <p:nvPr/>
            </p:nvSpPr>
            <p:spPr>
              <a:xfrm rot="-10442518">
                <a:off x="7593607" y="3709611"/>
                <a:ext cx="283649" cy="36787"/>
              </a:xfrm>
              <a:custGeom>
                <a:avLst/>
                <a:gdLst/>
                <a:ahLst/>
                <a:cxnLst/>
                <a:rect l="l" t="t" r="r" b="b"/>
                <a:pathLst>
                  <a:path w="10775" h="2055" extrusionOk="0">
                    <a:moveTo>
                      <a:pt x="10775" y="0"/>
                    </a:moveTo>
                    <a:lnTo>
                      <a:pt x="10775" y="0"/>
                    </a:lnTo>
                    <a:cubicBezTo>
                      <a:pt x="9040" y="601"/>
                      <a:pt x="7306" y="1168"/>
                      <a:pt x="5504" y="1435"/>
                    </a:cubicBezTo>
                    <a:cubicBezTo>
                      <a:pt x="4545" y="1574"/>
                      <a:pt x="3585" y="1623"/>
                      <a:pt x="2625" y="1623"/>
                    </a:cubicBezTo>
                    <a:cubicBezTo>
                      <a:pt x="1750" y="1623"/>
                      <a:pt x="875" y="1583"/>
                      <a:pt x="0" y="1535"/>
                    </a:cubicBezTo>
                    <a:lnTo>
                      <a:pt x="0" y="1535"/>
                    </a:lnTo>
                    <a:cubicBezTo>
                      <a:pt x="1251" y="1859"/>
                      <a:pt x="2550" y="2055"/>
                      <a:pt x="3852" y="2055"/>
                    </a:cubicBezTo>
                    <a:cubicBezTo>
                      <a:pt x="4426" y="2055"/>
                      <a:pt x="5000" y="2017"/>
                      <a:pt x="5571" y="1935"/>
                    </a:cubicBezTo>
                    <a:cubicBezTo>
                      <a:pt x="7406" y="1668"/>
                      <a:pt x="9174" y="968"/>
                      <a:pt x="10775"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103" name="Google Shape;1754;p38">
            <a:extLst>
              <a:ext uri="{FF2B5EF4-FFF2-40B4-BE49-F238E27FC236}">
                <a16:creationId xmlns:a16="http://schemas.microsoft.com/office/drawing/2014/main" id="{D50C7513-29F3-5588-0EE7-B480033B6A83}"/>
              </a:ext>
            </a:extLst>
          </p:cNvPr>
          <p:cNvGrpSpPr/>
          <p:nvPr/>
        </p:nvGrpSpPr>
        <p:grpSpPr>
          <a:xfrm>
            <a:off x="1154221" y="3414565"/>
            <a:ext cx="651425" cy="752804"/>
            <a:chOff x="1501713" y="3668602"/>
            <a:chExt cx="1036640" cy="1197969"/>
          </a:xfrm>
        </p:grpSpPr>
        <p:sp>
          <p:nvSpPr>
            <p:cNvPr id="1104" name="Google Shape;1755;p38">
              <a:extLst>
                <a:ext uri="{FF2B5EF4-FFF2-40B4-BE49-F238E27FC236}">
                  <a16:creationId xmlns:a16="http://schemas.microsoft.com/office/drawing/2014/main" id="{C277BBDC-3E20-3887-166C-D273E174D5ED}"/>
                </a:ext>
              </a:extLst>
            </p:cNvPr>
            <p:cNvSpPr/>
            <p:nvPr/>
          </p:nvSpPr>
          <p:spPr>
            <a:xfrm rot="285413" flipH="1">
              <a:off x="1550248" y="3710362"/>
              <a:ext cx="938237" cy="1119558"/>
            </a:xfrm>
            <a:custGeom>
              <a:avLst/>
              <a:gdLst/>
              <a:ahLst/>
              <a:cxnLst/>
              <a:rect l="l" t="t" r="r" b="b"/>
              <a:pathLst>
                <a:path w="48402" h="54586" extrusionOk="0">
                  <a:moveTo>
                    <a:pt x="6739" y="33492"/>
                  </a:moveTo>
                  <a:lnTo>
                    <a:pt x="7005" y="34325"/>
                  </a:lnTo>
                  <a:cubicBezTo>
                    <a:pt x="6905" y="34259"/>
                    <a:pt x="6805" y="34159"/>
                    <a:pt x="6672" y="34092"/>
                  </a:cubicBezTo>
                  <a:lnTo>
                    <a:pt x="6672" y="33992"/>
                  </a:lnTo>
                  <a:cubicBezTo>
                    <a:pt x="6705" y="33825"/>
                    <a:pt x="6739" y="33658"/>
                    <a:pt x="6739" y="33492"/>
                  </a:cubicBezTo>
                  <a:close/>
                  <a:moveTo>
                    <a:pt x="28054" y="1"/>
                  </a:moveTo>
                  <a:cubicBezTo>
                    <a:pt x="24485" y="1735"/>
                    <a:pt x="21716" y="4471"/>
                    <a:pt x="20248" y="7606"/>
                  </a:cubicBezTo>
                  <a:cubicBezTo>
                    <a:pt x="17513" y="8607"/>
                    <a:pt x="14878" y="9708"/>
                    <a:pt x="12743" y="11309"/>
                  </a:cubicBezTo>
                  <a:cubicBezTo>
                    <a:pt x="10808" y="12743"/>
                    <a:pt x="9307" y="14645"/>
                    <a:pt x="8773" y="16746"/>
                  </a:cubicBezTo>
                  <a:cubicBezTo>
                    <a:pt x="8340" y="16946"/>
                    <a:pt x="7939" y="17147"/>
                    <a:pt x="7572" y="17413"/>
                  </a:cubicBezTo>
                  <a:cubicBezTo>
                    <a:pt x="5371" y="19015"/>
                    <a:pt x="5071" y="22050"/>
                    <a:pt x="5204" y="24685"/>
                  </a:cubicBezTo>
                  <a:cubicBezTo>
                    <a:pt x="5304" y="26253"/>
                    <a:pt x="5471" y="27787"/>
                    <a:pt x="5738" y="29322"/>
                  </a:cubicBezTo>
                  <a:cubicBezTo>
                    <a:pt x="5905" y="30189"/>
                    <a:pt x="6105" y="31056"/>
                    <a:pt x="6305" y="31890"/>
                  </a:cubicBezTo>
                  <a:cubicBezTo>
                    <a:pt x="6138" y="32491"/>
                    <a:pt x="6005" y="33125"/>
                    <a:pt x="5938" y="33758"/>
                  </a:cubicBezTo>
                  <a:cubicBezTo>
                    <a:pt x="5625" y="33667"/>
                    <a:pt x="5287" y="33622"/>
                    <a:pt x="4940" y="33622"/>
                  </a:cubicBezTo>
                  <a:cubicBezTo>
                    <a:pt x="4143" y="33622"/>
                    <a:pt x="3300" y="33861"/>
                    <a:pt x="2602" y="34325"/>
                  </a:cubicBezTo>
                  <a:cubicBezTo>
                    <a:pt x="1401" y="35159"/>
                    <a:pt x="734" y="36460"/>
                    <a:pt x="467" y="37761"/>
                  </a:cubicBezTo>
                  <a:cubicBezTo>
                    <a:pt x="0" y="39796"/>
                    <a:pt x="401" y="41898"/>
                    <a:pt x="1568" y="43499"/>
                  </a:cubicBezTo>
                  <a:cubicBezTo>
                    <a:pt x="2702" y="45133"/>
                    <a:pt x="4570" y="46234"/>
                    <a:pt x="6739" y="46568"/>
                  </a:cubicBezTo>
                  <a:cubicBezTo>
                    <a:pt x="6878" y="46599"/>
                    <a:pt x="7024" y="46622"/>
                    <a:pt x="7171" y="46622"/>
                  </a:cubicBezTo>
                  <a:cubicBezTo>
                    <a:pt x="7341" y="46622"/>
                    <a:pt x="7511" y="46590"/>
                    <a:pt x="7673" y="46501"/>
                  </a:cubicBezTo>
                  <a:lnTo>
                    <a:pt x="7706" y="46501"/>
                  </a:lnTo>
                  <a:cubicBezTo>
                    <a:pt x="8973" y="48969"/>
                    <a:pt x="11175" y="50971"/>
                    <a:pt x="13944" y="51905"/>
                  </a:cubicBezTo>
                  <a:cubicBezTo>
                    <a:pt x="18547" y="53473"/>
                    <a:pt x="23184" y="54340"/>
                    <a:pt x="28020" y="54573"/>
                  </a:cubicBezTo>
                  <a:cubicBezTo>
                    <a:pt x="28191" y="54581"/>
                    <a:pt x="28361" y="54585"/>
                    <a:pt x="28530" y="54585"/>
                  </a:cubicBezTo>
                  <a:cubicBezTo>
                    <a:pt x="31208" y="54585"/>
                    <a:pt x="33716" y="53601"/>
                    <a:pt x="35693" y="51938"/>
                  </a:cubicBezTo>
                  <a:cubicBezTo>
                    <a:pt x="35893" y="52072"/>
                    <a:pt x="36093" y="52138"/>
                    <a:pt x="36326" y="52172"/>
                  </a:cubicBezTo>
                  <a:cubicBezTo>
                    <a:pt x="36953" y="52309"/>
                    <a:pt x="37579" y="52377"/>
                    <a:pt x="38194" y="52377"/>
                  </a:cubicBezTo>
                  <a:cubicBezTo>
                    <a:pt x="39674" y="52377"/>
                    <a:pt x="41086" y="51982"/>
                    <a:pt x="42264" y="51204"/>
                  </a:cubicBezTo>
                  <a:cubicBezTo>
                    <a:pt x="43932" y="50137"/>
                    <a:pt x="45066" y="48336"/>
                    <a:pt x="45400" y="46234"/>
                  </a:cubicBezTo>
                  <a:cubicBezTo>
                    <a:pt x="45600" y="44966"/>
                    <a:pt x="45466" y="43465"/>
                    <a:pt x="44666" y="42298"/>
                  </a:cubicBezTo>
                  <a:cubicBezTo>
                    <a:pt x="44065" y="41397"/>
                    <a:pt x="43098" y="40797"/>
                    <a:pt x="42131" y="40597"/>
                  </a:cubicBezTo>
                  <a:cubicBezTo>
                    <a:pt x="42131" y="40563"/>
                    <a:pt x="42131" y="40563"/>
                    <a:pt x="42131" y="40563"/>
                  </a:cubicBezTo>
                  <a:cubicBezTo>
                    <a:pt x="42231" y="40263"/>
                    <a:pt x="42297" y="39963"/>
                    <a:pt x="42364" y="39629"/>
                  </a:cubicBezTo>
                  <a:cubicBezTo>
                    <a:pt x="43098" y="38462"/>
                    <a:pt x="43832" y="37161"/>
                    <a:pt x="44532" y="35927"/>
                  </a:cubicBezTo>
                  <a:cubicBezTo>
                    <a:pt x="45166" y="34692"/>
                    <a:pt x="45766" y="33492"/>
                    <a:pt x="46300" y="32491"/>
                  </a:cubicBezTo>
                  <a:cubicBezTo>
                    <a:pt x="47468" y="30089"/>
                    <a:pt x="48402" y="27187"/>
                    <a:pt x="46967" y="24885"/>
                  </a:cubicBezTo>
                  <a:cubicBezTo>
                    <a:pt x="46767" y="24585"/>
                    <a:pt x="46567" y="24318"/>
                    <a:pt x="46334" y="24051"/>
                  </a:cubicBezTo>
                  <a:cubicBezTo>
                    <a:pt x="46300" y="22617"/>
                    <a:pt x="45666" y="21149"/>
                    <a:pt x="44732" y="19815"/>
                  </a:cubicBezTo>
                  <a:cubicBezTo>
                    <a:pt x="43565" y="18247"/>
                    <a:pt x="41964" y="16880"/>
                    <a:pt x="40262" y="15612"/>
                  </a:cubicBezTo>
                  <a:cubicBezTo>
                    <a:pt x="37661" y="13677"/>
                    <a:pt x="34859" y="11876"/>
                    <a:pt x="31823" y="10308"/>
                  </a:cubicBezTo>
                  <a:cubicBezTo>
                    <a:pt x="29788" y="7173"/>
                    <a:pt x="28454" y="3637"/>
                    <a:pt x="28054" y="1"/>
                  </a:cubicBezTo>
                  <a:close/>
                </a:path>
              </a:pathLst>
            </a:custGeom>
            <a:solidFill>
              <a:srgbClr val="F4F4F4"/>
            </a:solidFill>
            <a:ln w="114300" cap="flat" cmpd="sng">
              <a:solidFill>
                <a:srgbClr val="F4F4F4"/>
              </a:solidFill>
              <a:prstDash val="solid"/>
              <a:round/>
              <a:headEnd type="none" w="sm" len="sm"/>
              <a:tailEnd type="none" w="sm" len="sm"/>
            </a:ln>
            <a:effectLst>
              <a:outerShdw dist="47625" dir="2460000" algn="bl" rotWithShape="0">
                <a:srgbClr val="844851">
                  <a:alpha val="19000"/>
                </a:srgbClr>
              </a:outerShdw>
            </a:effectLst>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05" name="Google Shape;1756;p38">
              <a:extLst>
                <a:ext uri="{FF2B5EF4-FFF2-40B4-BE49-F238E27FC236}">
                  <a16:creationId xmlns:a16="http://schemas.microsoft.com/office/drawing/2014/main" id="{6730E803-AB00-86D7-7671-742681523E7E}"/>
                </a:ext>
              </a:extLst>
            </p:cNvPr>
            <p:cNvGrpSpPr/>
            <p:nvPr/>
          </p:nvGrpSpPr>
          <p:grpSpPr>
            <a:xfrm rot="285413" flipH="1">
              <a:off x="1551582" y="3705254"/>
              <a:ext cx="938237" cy="1119537"/>
              <a:chOff x="2768850" y="3921688"/>
              <a:chExt cx="1210050" cy="1364625"/>
            </a:xfrm>
          </p:grpSpPr>
          <p:sp>
            <p:nvSpPr>
              <p:cNvPr id="1106" name="Google Shape;1757;p38">
                <a:extLst>
                  <a:ext uri="{FF2B5EF4-FFF2-40B4-BE49-F238E27FC236}">
                    <a16:creationId xmlns:a16="http://schemas.microsoft.com/office/drawing/2014/main" id="{978F22B9-4E70-1BCD-C1F8-E9C021F651D9}"/>
                  </a:ext>
                </a:extLst>
              </p:cNvPr>
              <p:cNvSpPr/>
              <p:nvPr/>
            </p:nvSpPr>
            <p:spPr>
              <a:xfrm>
                <a:off x="3644475" y="4934513"/>
                <a:ext cx="264375" cy="296600"/>
              </a:xfrm>
              <a:custGeom>
                <a:avLst/>
                <a:gdLst/>
                <a:ahLst/>
                <a:cxnLst/>
                <a:rect l="l" t="t" r="r" b="b"/>
                <a:pathLst>
                  <a:path w="10575" h="11864" extrusionOk="0">
                    <a:moveTo>
                      <a:pt x="6418" y="1"/>
                    </a:moveTo>
                    <a:cubicBezTo>
                      <a:pt x="6312" y="1"/>
                      <a:pt x="6208" y="6"/>
                      <a:pt x="6105" y="17"/>
                    </a:cubicBezTo>
                    <a:cubicBezTo>
                      <a:pt x="4537" y="217"/>
                      <a:pt x="3403" y="1885"/>
                      <a:pt x="2702" y="3186"/>
                    </a:cubicBezTo>
                    <a:cubicBezTo>
                      <a:pt x="1668" y="5187"/>
                      <a:pt x="868" y="7356"/>
                      <a:pt x="234" y="9557"/>
                    </a:cubicBezTo>
                    <a:cubicBezTo>
                      <a:pt x="100" y="10091"/>
                      <a:pt x="0" y="10791"/>
                      <a:pt x="434" y="11258"/>
                    </a:cubicBezTo>
                    <a:cubicBezTo>
                      <a:pt x="668" y="11492"/>
                      <a:pt x="1001" y="11592"/>
                      <a:pt x="1301" y="11659"/>
                    </a:cubicBezTo>
                    <a:cubicBezTo>
                      <a:pt x="1928" y="11796"/>
                      <a:pt x="2557" y="11864"/>
                      <a:pt x="3175" y="11864"/>
                    </a:cubicBezTo>
                    <a:cubicBezTo>
                      <a:pt x="4663" y="11864"/>
                      <a:pt x="6084" y="11469"/>
                      <a:pt x="7239" y="10691"/>
                    </a:cubicBezTo>
                    <a:cubicBezTo>
                      <a:pt x="8907" y="9624"/>
                      <a:pt x="10041" y="7823"/>
                      <a:pt x="10375" y="5721"/>
                    </a:cubicBezTo>
                    <a:cubicBezTo>
                      <a:pt x="10575" y="4453"/>
                      <a:pt x="10441" y="2986"/>
                      <a:pt x="9641" y="1785"/>
                    </a:cubicBezTo>
                    <a:cubicBezTo>
                      <a:pt x="8905" y="682"/>
                      <a:pt x="7607" y="1"/>
                      <a:pt x="6418" y="1"/>
                    </a:cubicBezTo>
                    <a:close/>
                  </a:path>
                </a:pathLst>
              </a:custGeom>
              <a:solidFill>
                <a:srgbClr val="EC8D6D"/>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7" name="Google Shape;1758;p38">
                <a:extLst>
                  <a:ext uri="{FF2B5EF4-FFF2-40B4-BE49-F238E27FC236}">
                    <a16:creationId xmlns:a16="http://schemas.microsoft.com/office/drawing/2014/main" id="{4F28AE15-3D3D-5D5F-528E-D4BBF2DAABC3}"/>
                  </a:ext>
                </a:extLst>
              </p:cNvPr>
              <p:cNvSpPr/>
              <p:nvPr/>
            </p:nvSpPr>
            <p:spPr>
              <a:xfrm>
                <a:off x="2768850" y="4762213"/>
                <a:ext cx="219350" cy="325125"/>
              </a:xfrm>
              <a:custGeom>
                <a:avLst/>
                <a:gdLst/>
                <a:ahLst/>
                <a:cxnLst/>
                <a:rect l="l" t="t" r="r" b="b"/>
                <a:pathLst>
                  <a:path w="8774" h="13005" extrusionOk="0">
                    <a:moveTo>
                      <a:pt x="4939" y="0"/>
                    </a:moveTo>
                    <a:cubicBezTo>
                      <a:pt x="4134" y="0"/>
                      <a:pt x="3288" y="248"/>
                      <a:pt x="2602" y="738"/>
                    </a:cubicBezTo>
                    <a:cubicBezTo>
                      <a:pt x="1401" y="1538"/>
                      <a:pt x="734" y="2873"/>
                      <a:pt x="467" y="4140"/>
                    </a:cubicBezTo>
                    <a:cubicBezTo>
                      <a:pt x="0" y="6175"/>
                      <a:pt x="401" y="8277"/>
                      <a:pt x="1568" y="9878"/>
                    </a:cubicBezTo>
                    <a:cubicBezTo>
                      <a:pt x="2702" y="11512"/>
                      <a:pt x="4570" y="12613"/>
                      <a:pt x="6739" y="12947"/>
                    </a:cubicBezTo>
                    <a:cubicBezTo>
                      <a:pt x="6889" y="12980"/>
                      <a:pt x="7047" y="13005"/>
                      <a:pt x="7210" y="13005"/>
                    </a:cubicBezTo>
                    <a:cubicBezTo>
                      <a:pt x="7372" y="13005"/>
                      <a:pt x="7539" y="12980"/>
                      <a:pt x="7706" y="12913"/>
                    </a:cubicBezTo>
                    <a:cubicBezTo>
                      <a:pt x="8273" y="12646"/>
                      <a:pt x="8440" y="11946"/>
                      <a:pt x="8506" y="11379"/>
                    </a:cubicBezTo>
                    <a:cubicBezTo>
                      <a:pt x="8707" y="9077"/>
                      <a:pt x="8773" y="6776"/>
                      <a:pt x="8540" y="4574"/>
                    </a:cubicBezTo>
                    <a:cubicBezTo>
                      <a:pt x="8373" y="3106"/>
                      <a:pt x="7906" y="1105"/>
                      <a:pt x="6505" y="371"/>
                    </a:cubicBezTo>
                    <a:cubicBezTo>
                      <a:pt x="6050" y="123"/>
                      <a:pt x="5505" y="0"/>
                      <a:pt x="4939" y="0"/>
                    </a:cubicBezTo>
                    <a:close/>
                  </a:path>
                </a:pathLst>
              </a:custGeom>
              <a:solidFill>
                <a:srgbClr val="EC8D6D"/>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9" name="Google Shape;1759;p38">
                <a:extLst>
                  <a:ext uri="{FF2B5EF4-FFF2-40B4-BE49-F238E27FC236}">
                    <a16:creationId xmlns:a16="http://schemas.microsoft.com/office/drawing/2014/main" id="{8CCF1174-1A36-A7A0-C002-D91349F04553}"/>
                  </a:ext>
                </a:extLst>
              </p:cNvPr>
              <p:cNvSpPr/>
              <p:nvPr/>
            </p:nvSpPr>
            <p:spPr>
              <a:xfrm>
                <a:off x="2916450" y="4364163"/>
                <a:ext cx="916525" cy="922150"/>
              </a:xfrm>
              <a:custGeom>
                <a:avLst/>
                <a:gdLst/>
                <a:ahLst/>
                <a:cxnLst/>
                <a:rect l="l" t="t" r="r" b="b"/>
                <a:pathLst>
                  <a:path w="36661" h="36886" extrusionOk="0">
                    <a:moveTo>
                      <a:pt x="13956" y="0"/>
                    </a:moveTo>
                    <a:cubicBezTo>
                      <a:pt x="8945" y="0"/>
                      <a:pt x="4524" y="3463"/>
                      <a:pt x="3270" y="8354"/>
                    </a:cubicBezTo>
                    <a:cubicBezTo>
                      <a:pt x="2102" y="12957"/>
                      <a:pt x="1235" y="17627"/>
                      <a:pt x="634" y="22331"/>
                    </a:cubicBezTo>
                    <a:cubicBezTo>
                      <a:pt x="1" y="27534"/>
                      <a:pt x="3069" y="32538"/>
                      <a:pt x="8073" y="34206"/>
                    </a:cubicBezTo>
                    <a:cubicBezTo>
                      <a:pt x="12643" y="35774"/>
                      <a:pt x="17280" y="36641"/>
                      <a:pt x="22116" y="36874"/>
                    </a:cubicBezTo>
                    <a:cubicBezTo>
                      <a:pt x="22283" y="36882"/>
                      <a:pt x="22448" y="36885"/>
                      <a:pt x="22613" y="36885"/>
                    </a:cubicBezTo>
                    <a:cubicBezTo>
                      <a:pt x="27678" y="36885"/>
                      <a:pt x="32098" y="33444"/>
                      <a:pt x="33358" y="28502"/>
                    </a:cubicBezTo>
                    <a:cubicBezTo>
                      <a:pt x="34525" y="23932"/>
                      <a:pt x="35426" y="19262"/>
                      <a:pt x="35993" y="14558"/>
                    </a:cubicBezTo>
                    <a:cubicBezTo>
                      <a:pt x="36660" y="9321"/>
                      <a:pt x="33558" y="4351"/>
                      <a:pt x="28588" y="2683"/>
                    </a:cubicBezTo>
                    <a:cubicBezTo>
                      <a:pt x="24018" y="1115"/>
                      <a:pt x="19348" y="248"/>
                      <a:pt x="14511" y="15"/>
                    </a:cubicBezTo>
                    <a:cubicBezTo>
                      <a:pt x="14325" y="5"/>
                      <a:pt x="14140" y="0"/>
                      <a:pt x="13956" y="0"/>
                    </a:cubicBezTo>
                    <a:close/>
                  </a:path>
                </a:pathLst>
              </a:custGeom>
              <a:solidFill>
                <a:srgbClr val="EC8D6D"/>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0" name="Google Shape;1760;p38">
                <a:extLst>
                  <a:ext uri="{FF2B5EF4-FFF2-40B4-BE49-F238E27FC236}">
                    <a16:creationId xmlns:a16="http://schemas.microsoft.com/office/drawing/2014/main" id="{97B1B8A1-DEBF-8749-FA0B-7E255EC91BB8}"/>
                  </a:ext>
                </a:extLst>
              </p:cNvPr>
              <p:cNvSpPr/>
              <p:nvPr/>
            </p:nvSpPr>
            <p:spPr>
              <a:xfrm>
                <a:off x="3275050" y="4976288"/>
                <a:ext cx="121775" cy="65400"/>
              </a:xfrm>
              <a:custGeom>
                <a:avLst/>
                <a:gdLst/>
                <a:ahLst/>
                <a:cxnLst/>
                <a:rect l="l" t="t" r="r" b="b"/>
                <a:pathLst>
                  <a:path w="4871" h="2616" extrusionOk="0">
                    <a:moveTo>
                      <a:pt x="2385" y="1"/>
                    </a:moveTo>
                    <a:cubicBezTo>
                      <a:pt x="1908" y="1"/>
                      <a:pt x="1449" y="152"/>
                      <a:pt x="1068" y="381"/>
                    </a:cubicBezTo>
                    <a:cubicBezTo>
                      <a:pt x="567" y="714"/>
                      <a:pt x="134" y="1181"/>
                      <a:pt x="0" y="1715"/>
                    </a:cubicBezTo>
                    <a:cubicBezTo>
                      <a:pt x="367" y="1281"/>
                      <a:pt x="801" y="1015"/>
                      <a:pt x="1301" y="814"/>
                    </a:cubicBezTo>
                    <a:cubicBezTo>
                      <a:pt x="1651" y="664"/>
                      <a:pt x="2020" y="589"/>
                      <a:pt x="2366" y="589"/>
                    </a:cubicBezTo>
                    <a:cubicBezTo>
                      <a:pt x="2481" y="589"/>
                      <a:pt x="2594" y="598"/>
                      <a:pt x="2702" y="614"/>
                    </a:cubicBezTo>
                    <a:cubicBezTo>
                      <a:pt x="3202" y="714"/>
                      <a:pt x="3603" y="948"/>
                      <a:pt x="3970" y="1315"/>
                    </a:cubicBezTo>
                    <a:cubicBezTo>
                      <a:pt x="4303" y="1682"/>
                      <a:pt x="4570" y="2149"/>
                      <a:pt x="4870" y="2616"/>
                    </a:cubicBezTo>
                    <a:cubicBezTo>
                      <a:pt x="4837" y="2082"/>
                      <a:pt x="4670" y="1515"/>
                      <a:pt x="4337" y="1015"/>
                    </a:cubicBezTo>
                    <a:cubicBezTo>
                      <a:pt x="4170" y="781"/>
                      <a:pt x="3936" y="548"/>
                      <a:pt x="3669" y="381"/>
                    </a:cubicBezTo>
                    <a:cubicBezTo>
                      <a:pt x="3436" y="214"/>
                      <a:pt x="3136" y="81"/>
                      <a:pt x="2836" y="47"/>
                    </a:cubicBezTo>
                    <a:cubicBezTo>
                      <a:pt x="2685" y="15"/>
                      <a:pt x="2534" y="1"/>
                      <a:pt x="2385" y="1"/>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1" name="Google Shape;1761;p38">
                <a:extLst>
                  <a:ext uri="{FF2B5EF4-FFF2-40B4-BE49-F238E27FC236}">
                    <a16:creationId xmlns:a16="http://schemas.microsoft.com/office/drawing/2014/main" id="{100A0FF2-59AE-85CF-3066-BEEDCC45E6EE}"/>
                  </a:ext>
                </a:extLst>
              </p:cNvPr>
              <p:cNvSpPr/>
              <p:nvPr/>
            </p:nvSpPr>
            <p:spPr>
              <a:xfrm>
                <a:off x="3479350" y="4872788"/>
                <a:ext cx="203500" cy="173075"/>
              </a:xfrm>
              <a:custGeom>
                <a:avLst/>
                <a:gdLst/>
                <a:ahLst/>
                <a:cxnLst/>
                <a:rect l="l" t="t" r="r" b="b"/>
                <a:pathLst>
                  <a:path w="8140" h="6923" extrusionOk="0">
                    <a:moveTo>
                      <a:pt x="4460" y="0"/>
                    </a:moveTo>
                    <a:cubicBezTo>
                      <a:pt x="3892" y="0"/>
                      <a:pt x="3324" y="109"/>
                      <a:pt x="2803" y="318"/>
                    </a:cubicBezTo>
                    <a:cubicBezTo>
                      <a:pt x="1468" y="885"/>
                      <a:pt x="468" y="2086"/>
                      <a:pt x="167" y="3487"/>
                    </a:cubicBezTo>
                    <a:cubicBezTo>
                      <a:pt x="1" y="4120"/>
                      <a:pt x="1" y="4754"/>
                      <a:pt x="167" y="5388"/>
                    </a:cubicBezTo>
                    <a:cubicBezTo>
                      <a:pt x="234" y="5588"/>
                      <a:pt x="334" y="5822"/>
                      <a:pt x="434" y="6022"/>
                    </a:cubicBezTo>
                    <a:cubicBezTo>
                      <a:pt x="1075" y="5826"/>
                      <a:pt x="1744" y="5735"/>
                      <a:pt x="2420" y="5735"/>
                    </a:cubicBezTo>
                    <a:cubicBezTo>
                      <a:pt x="3928" y="5735"/>
                      <a:pt x="5470" y="6186"/>
                      <a:pt x="6806" y="6922"/>
                    </a:cubicBezTo>
                    <a:cubicBezTo>
                      <a:pt x="6939" y="6822"/>
                      <a:pt x="7072" y="6689"/>
                      <a:pt x="7206" y="6556"/>
                    </a:cubicBezTo>
                    <a:cubicBezTo>
                      <a:pt x="7840" y="5755"/>
                      <a:pt x="8140" y="4688"/>
                      <a:pt x="8073" y="3653"/>
                    </a:cubicBezTo>
                    <a:cubicBezTo>
                      <a:pt x="7973" y="2586"/>
                      <a:pt x="7473" y="1052"/>
                      <a:pt x="6472" y="518"/>
                    </a:cubicBezTo>
                    <a:cubicBezTo>
                      <a:pt x="5863" y="167"/>
                      <a:pt x="5162" y="0"/>
                      <a:pt x="4460" y="0"/>
                    </a:cubicBezTo>
                    <a:close/>
                  </a:path>
                </a:pathLst>
              </a:custGeom>
              <a:solidFill>
                <a:srgbClr val="F4F4F4"/>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2" name="Google Shape;1762;p38">
                <a:extLst>
                  <a:ext uri="{FF2B5EF4-FFF2-40B4-BE49-F238E27FC236}">
                    <a16:creationId xmlns:a16="http://schemas.microsoft.com/office/drawing/2014/main" id="{D606AF43-E100-2804-DD66-947743EA9D48}"/>
                  </a:ext>
                </a:extLst>
              </p:cNvPr>
              <p:cNvSpPr/>
              <p:nvPr/>
            </p:nvSpPr>
            <p:spPr>
              <a:xfrm>
                <a:off x="3487700" y="4908813"/>
                <a:ext cx="146800" cy="118700"/>
              </a:xfrm>
              <a:custGeom>
                <a:avLst/>
                <a:gdLst/>
                <a:ahLst/>
                <a:cxnLst/>
                <a:rect l="l" t="t" r="r" b="b"/>
                <a:pathLst>
                  <a:path w="5872" h="4748" extrusionOk="0">
                    <a:moveTo>
                      <a:pt x="2894" y="0"/>
                    </a:moveTo>
                    <a:cubicBezTo>
                      <a:pt x="1562" y="0"/>
                      <a:pt x="400" y="912"/>
                      <a:pt x="134" y="2246"/>
                    </a:cubicBezTo>
                    <a:cubicBezTo>
                      <a:pt x="0" y="3046"/>
                      <a:pt x="200" y="3847"/>
                      <a:pt x="667" y="4447"/>
                    </a:cubicBezTo>
                    <a:cubicBezTo>
                      <a:pt x="1131" y="4343"/>
                      <a:pt x="1610" y="4295"/>
                      <a:pt x="2095" y="4295"/>
                    </a:cubicBezTo>
                    <a:cubicBezTo>
                      <a:pt x="3005" y="4295"/>
                      <a:pt x="3933" y="4465"/>
                      <a:pt x="4804" y="4748"/>
                    </a:cubicBezTo>
                    <a:cubicBezTo>
                      <a:pt x="5204" y="4381"/>
                      <a:pt x="5504" y="3880"/>
                      <a:pt x="5604" y="3280"/>
                    </a:cubicBezTo>
                    <a:cubicBezTo>
                      <a:pt x="5871" y="1779"/>
                      <a:pt x="4904" y="344"/>
                      <a:pt x="3403" y="44"/>
                    </a:cubicBezTo>
                    <a:cubicBezTo>
                      <a:pt x="3231" y="14"/>
                      <a:pt x="3061" y="0"/>
                      <a:pt x="2894"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3" name="Google Shape;1763;p38">
                <a:extLst>
                  <a:ext uri="{FF2B5EF4-FFF2-40B4-BE49-F238E27FC236}">
                    <a16:creationId xmlns:a16="http://schemas.microsoft.com/office/drawing/2014/main" id="{B7E9A07A-DB8E-9B5D-648A-FF116C12B95E}"/>
                  </a:ext>
                </a:extLst>
              </p:cNvPr>
              <p:cNvSpPr/>
              <p:nvPr/>
            </p:nvSpPr>
            <p:spPr>
              <a:xfrm>
                <a:off x="3540400" y="4865713"/>
                <a:ext cx="153325" cy="107975"/>
              </a:xfrm>
              <a:custGeom>
                <a:avLst/>
                <a:gdLst/>
                <a:ahLst/>
                <a:cxnLst/>
                <a:rect l="l" t="t" r="r" b="b"/>
                <a:pathLst>
                  <a:path w="6133" h="4319" extrusionOk="0">
                    <a:moveTo>
                      <a:pt x="2277" y="1"/>
                    </a:moveTo>
                    <a:cubicBezTo>
                      <a:pt x="1538" y="1"/>
                      <a:pt x="760" y="228"/>
                      <a:pt x="27" y="734"/>
                    </a:cubicBezTo>
                    <a:cubicBezTo>
                      <a:pt x="0" y="734"/>
                      <a:pt x="16" y="777"/>
                      <a:pt x="41" y="777"/>
                    </a:cubicBezTo>
                    <a:cubicBezTo>
                      <a:pt x="47" y="777"/>
                      <a:pt x="54" y="774"/>
                      <a:pt x="60" y="768"/>
                    </a:cubicBezTo>
                    <a:cubicBezTo>
                      <a:pt x="534" y="563"/>
                      <a:pt x="1024" y="469"/>
                      <a:pt x="1508" y="469"/>
                    </a:cubicBezTo>
                    <a:cubicBezTo>
                      <a:pt x="3552" y="469"/>
                      <a:pt x="5496" y="2146"/>
                      <a:pt x="5631" y="4303"/>
                    </a:cubicBezTo>
                    <a:cubicBezTo>
                      <a:pt x="5631" y="4303"/>
                      <a:pt x="5646" y="4318"/>
                      <a:pt x="5656" y="4318"/>
                    </a:cubicBezTo>
                    <a:cubicBezTo>
                      <a:pt x="5661" y="4318"/>
                      <a:pt x="5664" y="4314"/>
                      <a:pt x="5664" y="4303"/>
                    </a:cubicBezTo>
                    <a:cubicBezTo>
                      <a:pt x="6133" y="1815"/>
                      <a:pt x="4363" y="1"/>
                      <a:pt x="227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4" name="Google Shape;1764;p38">
                <a:extLst>
                  <a:ext uri="{FF2B5EF4-FFF2-40B4-BE49-F238E27FC236}">
                    <a16:creationId xmlns:a16="http://schemas.microsoft.com/office/drawing/2014/main" id="{19C4F679-BBCF-0C8F-99D3-2553262FD6E0}"/>
                  </a:ext>
                </a:extLst>
              </p:cNvPr>
              <p:cNvSpPr/>
              <p:nvPr/>
            </p:nvSpPr>
            <p:spPr>
              <a:xfrm>
                <a:off x="3031525" y="4784213"/>
                <a:ext cx="205175" cy="184100"/>
              </a:xfrm>
              <a:custGeom>
                <a:avLst/>
                <a:gdLst/>
                <a:ahLst/>
                <a:cxnLst/>
                <a:rect l="l" t="t" r="r" b="b"/>
                <a:pathLst>
                  <a:path w="8207" h="7364" extrusionOk="0">
                    <a:moveTo>
                      <a:pt x="3680" y="1"/>
                    </a:moveTo>
                    <a:cubicBezTo>
                      <a:pt x="3531" y="1"/>
                      <a:pt x="3383" y="9"/>
                      <a:pt x="3237" y="25"/>
                    </a:cubicBezTo>
                    <a:cubicBezTo>
                      <a:pt x="2102" y="191"/>
                      <a:pt x="1068" y="1426"/>
                      <a:pt x="568" y="2393"/>
                    </a:cubicBezTo>
                    <a:cubicBezTo>
                      <a:pt x="134" y="3294"/>
                      <a:pt x="1" y="4394"/>
                      <a:pt x="334" y="5395"/>
                    </a:cubicBezTo>
                    <a:cubicBezTo>
                      <a:pt x="401" y="5562"/>
                      <a:pt x="468" y="5729"/>
                      <a:pt x="535" y="5896"/>
                    </a:cubicBezTo>
                    <a:cubicBezTo>
                      <a:pt x="975" y="5835"/>
                      <a:pt x="1423" y="5805"/>
                      <a:pt x="1872" y="5805"/>
                    </a:cubicBezTo>
                    <a:cubicBezTo>
                      <a:pt x="3668" y="5805"/>
                      <a:pt x="5471" y="6296"/>
                      <a:pt x="6806" y="7363"/>
                    </a:cubicBezTo>
                    <a:cubicBezTo>
                      <a:pt x="6973" y="7230"/>
                      <a:pt x="7139" y="7063"/>
                      <a:pt x="7273" y="6863"/>
                    </a:cubicBezTo>
                    <a:cubicBezTo>
                      <a:pt x="7673" y="6363"/>
                      <a:pt x="7907" y="5762"/>
                      <a:pt x="8007" y="5128"/>
                    </a:cubicBezTo>
                    <a:cubicBezTo>
                      <a:pt x="8207" y="3727"/>
                      <a:pt x="7706" y="2193"/>
                      <a:pt x="6706" y="1226"/>
                    </a:cubicBezTo>
                    <a:cubicBezTo>
                      <a:pt x="5912" y="432"/>
                      <a:pt x="4782" y="1"/>
                      <a:pt x="3680" y="1"/>
                    </a:cubicBezTo>
                    <a:close/>
                  </a:path>
                </a:pathLst>
              </a:custGeom>
              <a:solidFill>
                <a:srgbClr val="F4F4F4"/>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5" name="Google Shape;1765;p38">
                <a:extLst>
                  <a:ext uri="{FF2B5EF4-FFF2-40B4-BE49-F238E27FC236}">
                    <a16:creationId xmlns:a16="http://schemas.microsoft.com/office/drawing/2014/main" id="{2ECA2B77-E26F-18CA-0583-F981B1D43AE1}"/>
                  </a:ext>
                </a:extLst>
              </p:cNvPr>
              <p:cNvSpPr/>
              <p:nvPr/>
            </p:nvSpPr>
            <p:spPr>
              <a:xfrm>
                <a:off x="3083250" y="4831863"/>
                <a:ext cx="145950" cy="128100"/>
              </a:xfrm>
              <a:custGeom>
                <a:avLst/>
                <a:gdLst/>
                <a:ahLst/>
                <a:cxnLst/>
                <a:rect l="l" t="t" r="r" b="b"/>
                <a:pathLst>
                  <a:path w="5838" h="5124" extrusionOk="0">
                    <a:moveTo>
                      <a:pt x="2801" y="0"/>
                    </a:moveTo>
                    <a:cubicBezTo>
                      <a:pt x="1507" y="0"/>
                      <a:pt x="364" y="934"/>
                      <a:pt x="100" y="2255"/>
                    </a:cubicBezTo>
                    <a:cubicBezTo>
                      <a:pt x="0" y="2822"/>
                      <a:pt x="67" y="3422"/>
                      <a:pt x="300" y="3923"/>
                    </a:cubicBezTo>
                    <a:cubicBezTo>
                      <a:pt x="1735" y="3990"/>
                      <a:pt x="3136" y="4356"/>
                      <a:pt x="4303" y="5124"/>
                    </a:cubicBezTo>
                    <a:cubicBezTo>
                      <a:pt x="4937" y="4757"/>
                      <a:pt x="5404" y="4090"/>
                      <a:pt x="5571" y="3289"/>
                    </a:cubicBezTo>
                    <a:cubicBezTo>
                      <a:pt x="5838" y="1788"/>
                      <a:pt x="4870" y="320"/>
                      <a:pt x="3336" y="53"/>
                    </a:cubicBezTo>
                    <a:cubicBezTo>
                      <a:pt x="3156" y="17"/>
                      <a:pt x="2977" y="0"/>
                      <a:pt x="280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6" name="Google Shape;1766;p38">
                <a:extLst>
                  <a:ext uri="{FF2B5EF4-FFF2-40B4-BE49-F238E27FC236}">
                    <a16:creationId xmlns:a16="http://schemas.microsoft.com/office/drawing/2014/main" id="{08120143-89A4-78AB-0C89-D1357D1DE919}"/>
                  </a:ext>
                </a:extLst>
              </p:cNvPr>
              <p:cNvSpPr/>
              <p:nvPr/>
            </p:nvSpPr>
            <p:spPr>
              <a:xfrm>
                <a:off x="3042375" y="4776688"/>
                <a:ext cx="163475" cy="75700"/>
              </a:xfrm>
              <a:custGeom>
                <a:avLst/>
                <a:gdLst/>
                <a:ahLst/>
                <a:cxnLst/>
                <a:rect l="l" t="t" r="r" b="b"/>
                <a:pathLst>
                  <a:path w="6539" h="3028" extrusionOk="0">
                    <a:moveTo>
                      <a:pt x="3424" y="1"/>
                    </a:moveTo>
                    <a:cubicBezTo>
                      <a:pt x="1849" y="1"/>
                      <a:pt x="350" y="1069"/>
                      <a:pt x="1" y="3028"/>
                    </a:cubicBezTo>
                    <a:cubicBezTo>
                      <a:pt x="692" y="1542"/>
                      <a:pt x="2240" y="690"/>
                      <a:pt x="3774" y="690"/>
                    </a:cubicBezTo>
                    <a:cubicBezTo>
                      <a:pt x="4755" y="690"/>
                      <a:pt x="5730" y="1039"/>
                      <a:pt x="6472" y="1793"/>
                    </a:cubicBezTo>
                    <a:cubicBezTo>
                      <a:pt x="6478" y="1800"/>
                      <a:pt x="6485" y="1802"/>
                      <a:pt x="6491" y="1802"/>
                    </a:cubicBezTo>
                    <a:cubicBezTo>
                      <a:pt x="6517" y="1802"/>
                      <a:pt x="6539" y="1754"/>
                      <a:pt x="6539" y="1727"/>
                    </a:cubicBezTo>
                    <a:cubicBezTo>
                      <a:pt x="5729" y="554"/>
                      <a:pt x="4557" y="1"/>
                      <a:pt x="3424"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7" name="Google Shape;1767;p38">
                <a:extLst>
                  <a:ext uri="{FF2B5EF4-FFF2-40B4-BE49-F238E27FC236}">
                    <a16:creationId xmlns:a16="http://schemas.microsoft.com/office/drawing/2014/main" id="{35121591-BA2E-8C53-2AA0-C86B09AEBDD0}"/>
                  </a:ext>
                </a:extLst>
              </p:cNvPr>
              <p:cNvSpPr/>
              <p:nvPr/>
            </p:nvSpPr>
            <p:spPr>
              <a:xfrm>
                <a:off x="3520225" y="4764763"/>
                <a:ext cx="211525" cy="69725"/>
              </a:xfrm>
              <a:custGeom>
                <a:avLst/>
                <a:gdLst/>
                <a:ahLst/>
                <a:cxnLst/>
                <a:rect l="l" t="t" r="r" b="b"/>
                <a:pathLst>
                  <a:path w="8461" h="2789" extrusionOk="0">
                    <a:moveTo>
                      <a:pt x="3097" y="1"/>
                    </a:moveTo>
                    <a:cubicBezTo>
                      <a:pt x="2191" y="1"/>
                      <a:pt x="1263" y="181"/>
                      <a:pt x="367" y="569"/>
                    </a:cubicBezTo>
                    <a:cubicBezTo>
                      <a:pt x="200" y="636"/>
                      <a:pt x="67" y="836"/>
                      <a:pt x="34" y="1003"/>
                    </a:cubicBezTo>
                    <a:cubicBezTo>
                      <a:pt x="0" y="1170"/>
                      <a:pt x="34" y="1203"/>
                      <a:pt x="100" y="1370"/>
                    </a:cubicBezTo>
                    <a:cubicBezTo>
                      <a:pt x="177" y="1472"/>
                      <a:pt x="292" y="1515"/>
                      <a:pt x="417" y="1515"/>
                    </a:cubicBezTo>
                    <a:cubicBezTo>
                      <a:pt x="455" y="1515"/>
                      <a:pt x="495" y="1511"/>
                      <a:pt x="534" y="1503"/>
                    </a:cubicBezTo>
                    <a:cubicBezTo>
                      <a:pt x="1465" y="1344"/>
                      <a:pt x="2356" y="1253"/>
                      <a:pt x="3210" y="1253"/>
                    </a:cubicBezTo>
                    <a:cubicBezTo>
                      <a:pt x="5051" y="1253"/>
                      <a:pt x="6724" y="1677"/>
                      <a:pt x="8273" y="2771"/>
                    </a:cubicBezTo>
                    <a:cubicBezTo>
                      <a:pt x="8286" y="2783"/>
                      <a:pt x="8301" y="2789"/>
                      <a:pt x="8316" y="2789"/>
                    </a:cubicBezTo>
                    <a:cubicBezTo>
                      <a:pt x="8383" y="2789"/>
                      <a:pt x="8460" y="2691"/>
                      <a:pt x="8406" y="2637"/>
                    </a:cubicBezTo>
                    <a:cubicBezTo>
                      <a:pt x="7236" y="999"/>
                      <a:pt x="5228" y="1"/>
                      <a:pt x="3097" y="1"/>
                    </a:cubicBezTo>
                    <a:close/>
                  </a:path>
                </a:pathLst>
              </a:custGeom>
              <a:solidFill>
                <a:srgbClr val="334166"/>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5C679E"/>
                  </a:solidFill>
                  <a:effectLst/>
                  <a:uLnTx/>
                  <a:uFillTx/>
                  <a:latin typeface="Arial"/>
                  <a:cs typeface="Arial"/>
                  <a:sym typeface="Arial"/>
                </a:endParaRPr>
              </a:p>
            </p:txBody>
          </p:sp>
          <p:sp>
            <p:nvSpPr>
              <p:cNvPr id="1118" name="Google Shape;1768;p38">
                <a:extLst>
                  <a:ext uri="{FF2B5EF4-FFF2-40B4-BE49-F238E27FC236}">
                    <a16:creationId xmlns:a16="http://schemas.microsoft.com/office/drawing/2014/main" id="{C82C5613-32A6-46B3-D0CD-35912D19B639}"/>
                  </a:ext>
                </a:extLst>
              </p:cNvPr>
              <p:cNvSpPr/>
              <p:nvPr/>
            </p:nvSpPr>
            <p:spPr>
              <a:xfrm>
                <a:off x="3039200" y="4675838"/>
                <a:ext cx="212525" cy="71925"/>
              </a:xfrm>
              <a:custGeom>
                <a:avLst/>
                <a:gdLst/>
                <a:ahLst/>
                <a:cxnLst/>
                <a:rect l="l" t="t" r="r" b="b"/>
                <a:pathLst>
                  <a:path w="8501" h="2877" extrusionOk="0">
                    <a:moveTo>
                      <a:pt x="3494" y="1"/>
                    </a:moveTo>
                    <a:cubicBezTo>
                      <a:pt x="2265" y="1"/>
                      <a:pt x="1064" y="336"/>
                      <a:pt x="61" y="991"/>
                    </a:cubicBezTo>
                    <a:cubicBezTo>
                      <a:pt x="0" y="1021"/>
                      <a:pt x="50" y="1162"/>
                      <a:pt x="110" y="1162"/>
                    </a:cubicBezTo>
                    <a:cubicBezTo>
                      <a:pt x="116" y="1162"/>
                      <a:pt x="122" y="1160"/>
                      <a:pt x="128" y="1157"/>
                    </a:cubicBezTo>
                    <a:cubicBezTo>
                      <a:pt x="787" y="1003"/>
                      <a:pt x="1431" y="929"/>
                      <a:pt x="2063" y="929"/>
                    </a:cubicBezTo>
                    <a:cubicBezTo>
                      <a:pt x="4024" y="929"/>
                      <a:pt x="5883" y="1632"/>
                      <a:pt x="7800" y="2792"/>
                    </a:cubicBezTo>
                    <a:cubicBezTo>
                      <a:pt x="7905" y="2834"/>
                      <a:pt x="8011" y="2876"/>
                      <a:pt x="8108" y="2876"/>
                    </a:cubicBezTo>
                    <a:cubicBezTo>
                      <a:pt x="8164" y="2876"/>
                      <a:pt x="8218" y="2862"/>
                      <a:pt x="8267" y="2825"/>
                    </a:cubicBezTo>
                    <a:cubicBezTo>
                      <a:pt x="8400" y="2725"/>
                      <a:pt x="8433" y="2692"/>
                      <a:pt x="8467" y="2525"/>
                    </a:cubicBezTo>
                    <a:cubicBezTo>
                      <a:pt x="8500" y="2358"/>
                      <a:pt x="8433" y="2125"/>
                      <a:pt x="8333" y="1991"/>
                    </a:cubicBezTo>
                    <a:cubicBezTo>
                      <a:pt x="6974" y="651"/>
                      <a:pt x="5207" y="1"/>
                      <a:pt x="3494" y="1"/>
                    </a:cubicBezTo>
                    <a:close/>
                  </a:path>
                </a:pathLst>
              </a:custGeom>
              <a:solidFill>
                <a:srgbClr val="334166"/>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5C679E"/>
                  </a:solidFill>
                  <a:effectLst/>
                  <a:uLnTx/>
                  <a:uFillTx/>
                  <a:latin typeface="Arial"/>
                  <a:cs typeface="Arial"/>
                  <a:sym typeface="Arial"/>
                </a:endParaRPr>
              </a:p>
            </p:txBody>
          </p:sp>
          <p:sp>
            <p:nvSpPr>
              <p:cNvPr id="1119" name="Google Shape;1769;p38">
                <a:extLst>
                  <a:ext uri="{FF2B5EF4-FFF2-40B4-BE49-F238E27FC236}">
                    <a16:creationId xmlns:a16="http://schemas.microsoft.com/office/drawing/2014/main" id="{9EBA1C36-0558-F5E8-690B-80AC0130E8C5}"/>
                  </a:ext>
                </a:extLst>
              </p:cNvPr>
              <p:cNvSpPr/>
              <p:nvPr/>
            </p:nvSpPr>
            <p:spPr>
              <a:xfrm>
                <a:off x="3116600" y="5038338"/>
                <a:ext cx="413650" cy="132825"/>
              </a:xfrm>
              <a:custGeom>
                <a:avLst/>
                <a:gdLst/>
                <a:ahLst/>
                <a:cxnLst/>
                <a:rect l="l" t="t" r="r" b="b"/>
                <a:pathLst>
                  <a:path w="16546" h="5313" extrusionOk="0">
                    <a:moveTo>
                      <a:pt x="893" y="1"/>
                    </a:moveTo>
                    <a:cubicBezTo>
                      <a:pt x="755" y="1"/>
                      <a:pt x="620" y="41"/>
                      <a:pt x="501" y="134"/>
                    </a:cubicBezTo>
                    <a:cubicBezTo>
                      <a:pt x="200" y="367"/>
                      <a:pt x="0" y="734"/>
                      <a:pt x="100" y="1134"/>
                    </a:cubicBezTo>
                    <a:cubicBezTo>
                      <a:pt x="234" y="1735"/>
                      <a:pt x="934" y="1935"/>
                      <a:pt x="1401" y="2235"/>
                    </a:cubicBezTo>
                    <a:cubicBezTo>
                      <a:pt x="2068" y="2669"/>
                      <a:pt x="2636" y="3169"/>
                      <a:pt x="3336" y="3536"/>
                    </a:cubicBezTo>
                    <a:cubicBezTo>
                      <a:pt x="4437" y="4137"/>
                      <a:pt x="5704" y="4503"/>
                      <a:pt x="6972" y="4770"/>
                    </a:cubicBezTo>
                    <a:cubicBezTo>
                      <a:pt x="7239" y="4837"/>
                      <a:pt x="7506" y="4870"/>
                      <a:pt x="7773" y="4904"/>
                    </a:cubicBezTo>
                    <a:cubicBezTo>
                      <a:pt x="8039" y="4970"/>
                      <a:pt x="8306" y="5037"/>
                      <a:pt x="8573" y="5071"/>
                    </a:cubicBezTo>
                    <a:cubicBezTo>
                      <a:pt x="9439" y="5207"/>
                      <a:pt x="10321" y="5313"/>
                      <a:pt x="11197" y="5313"/>
                    </a:cubicBezTo>
                    <a:cubicBezTo>
                      <a:pt x="11603" y="5313"/>
                      <a:pt x="12008" y="5290"/>
                      <a:pt x="12409" y="5237"/>
                    </a:cubicBezTo>
                    <a:cubicBezTo>
                      <a:pt x="13176" y="5171"/>
                      <a:pt x="13910" y="4904"/>
                      <a:pt x="14677" y="4770"/>
                    </a:cubicBezTo>
                    <a:cubicBezTo>
                      <a:pt x="15211" y="4637"/>
                      <a:pt x="15945" y="4704"/>
                      <a:pt x="16279" y="4203"/>
                    </a:cubicBezTo>
                    <a:cubicBezTo>
                      <a:pt x="16545" y="3870"/>
                      <a:pt x="16479" y="3469"/>
                      <a:pt x="16279" y="3136"/>
                    </a:cubicBezTo>
                    <a:cubicBezTo>
                      <a:pt x="16134" y="2895"/>
                      <a:pt x="15885" y="2793"/>
                      <a:pt x="15619" y="2793"/>
                    </a:cubicBezTo>
                    <a:cubicBezTo>
                      <a:pt x="15517" y="2793"/>
                      <a:pt x="15413" y="2808"/>
                      <a:pt x="15311" y="2836"/>
                    </a:cubicBezTo>
                    <a:cubicBezTo>
                      <a:pt x="15011" y="2902"/>
                      <a:pt x="14744" y="3102"/>
                      <a:pt x="14544" y="3369"/>
                    </a:cubicBezTo>
                    <a:cubicBezTo>
                      <a:pt x="14544" y="3369"/>
                      <a:pt x="14511" y="3403"/>
                      <a:pt x="14511" y="3436"/>
                    </a:cubicBezTo>
                    <a:cubicBezTo>
                      <a:pt x="14377" y="3636"/>
                      <a:pt x="14277" y="3870"/>
                      <a:pt x="14044" y="4036"/>
                    </a:cubicBezTo>
                    <a:cubicBezTo>
                      <a:pt x="13477" y="4537"/>
                      <a:pt x="12643" y="4770"/>
                      <a:pt x="11809" y="4837"/>
                    </a:cubicBezTo>
                    <a:cubicBezTo>
                      <a:pt x="11575" y="4854"/>
                      <a:pt x="11350" y="4862"/>
                      <a:pt x="11125" y="4862"/>
                    </a:cubicBezTo>
                    <a:cubicBezTo>
                      <a:pt x="10900" y="4862"/>
                      <a:pt x="10675" y="4854"/>
                      <a:pt x="10441" y="4837"/>
                    </a:cubicBezTo>
                    <a:cubicBezTo>
                      <a:pt x="9607" y="4837"/>
                      <a:pt x="8740" y="4737"/>
                      <a:pt x="7906" y="4604"/>
                    </a:cubicBezTo>
                    <a:lnTo>
                      <a:pt x="7839" y="4570"/>
                    </a:lnTo>
                    <a:lnTo>
                      <a:pt x="7773" y="4570"/>
                    </a:lnTo>
                    <a:cubicBezTo>
                      <a:pt x="6939" y="4403"/>
                      <a:pt x="6105" y="4170"/>
                      <a:pt x="5304" y="3870"/>
                    </a:cubicBezTo>
                    <a:cubicBezTo>
                      <a:pt x="4870" y="3736"/>
                      <a:pt x="4437" y="3569"/>
                      <a:pt x="4037" y="3369"/>
                    </a:cubicBezTo>
                    <a:cubicBezTo>
                      <a:pt x="3269" y="3002"/>
                      <a:pt x="2602" y="2502"/>
                      <a:pt x="2235" y="1802"/>
                    </a:cubicBezTo>
                    <a:cubicBezTo>
                      <a:pt x="2102" y="1568"/>
                      <a:pt x="2102" y="1335"/>
                      <a:pt x="2035" y="1068"/>
                    </a:cubicBezTo>
                    <a:cubicBezTo>
                      <a:pt x="2035" y="1034"/>
                      <a:pt x="2035" y="1001"/>
                      <a:pt x="2035" y="1001"/>
                    </a:cubicBezTo>
                    <a:cubicBezTo>
                      <a:pt x="1968" y="701"/>
                      <a:pt x="1768" y="401"/>
                      <a:pt x="1501" y="234"/>
                    </a:cubicBezTo>
                    <a:cubicBezTo>
                      <a:pt x="1321" y="93"/>
                      <a:pt x="1103" y="1"/>
                      <a:pt x="893" y="1"/>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0" name="Google Shape;1770;p38">
                <a:extLst>
                  <a:ext uri="{FF2B5EF4-FFF2-40B4-BE49-F238E27FC236}">
                    <a16:creationId xmlns:a16="http://schemas.microsoft.com/office/drawing/2014/main" id="{97044886-43A9-BDB1-4FBB-D8A9864E9A35}"/>
                  </a:ext>
                </a:extLst>
              </p:cNvPr>
              <p:cNvSpPr/>
              <p:nvPr/>
            </p:nvSpPr>
            <p:spPr>
              <a:xfrm>
                <a:off x="3695825" y="5030288"/>
                <a:ext cx="175225" cy="144200"/>
              </a:xfrm>
              <a:custGeom>
                <a:avLst/>
                <a:gdLst/>
                <a:ahLst/>
                <a:cxnLst/>
                <a:rect l="l" t="t" r="r" b="b"/>
                <a:pathLst>
                  <a:path w="7009" h="5768" extrusionOk="0">
                    <a:moveTo>
                      <a:pt x="6986" y="1123"/>
                    </a:moveTo>
                    <a:cubicBezTo>
                      <a:pt x="6986" y="1134"/>
                      <a:pt x="6990" y="1138"/>
                      <a:pt x="6994" y="1138"/>
                    </a:cubicBezTo>
                    <a:cubicBezTo>
                      <a:pt x="7001" y="1138"/>
                      <a:pt x="7008" y="1123"/>
                      <a:pt x="6986" y="1123"/>
                    </a:cubicBezTo>
                    <a:close/>
                    <a:moveTo>
                      <a:pt x="5477" y="1"/>
                    </a:moveTo>
                    <a:cubicBezTo>
                      <a:pt x="4870" y="1"/>
                      <a:pt x="4213" y="315"/>
                      <a:pt x="3617" y="656"/>
                    </a:cubicBezTo>
                    <a:cubicBezTo>
                      <a:pt x="2850" y="1123"/>
                      <a:pt x="2183" y="1757"/>
                      <a:pt x="1616" y="2457"/>
                    </a:cubicBezTo>
                    <a:cubicBezTo>
                      <a:pt x="1349" y="2791"/>
                      <a:pt x="1149" y="3124"/>
                      <a:pt x="915" y="3458"/>
                    </a:cubicBezTo>
                    <a:cubicBezTo>
                      <a:pt x="615" y="3992"/>
                      <a:pt x="348" y="4559"/>
                      <a:pt x="115" y="5159"/>
                    </a:cubicBezTo>
                    <a:cubicBezTo>
                      <a:pt x="0" y="5479"/>
                      <a:pt x="230" y="5767"/>
                      <a:pt x="451" y="5767"/>
                    </a:cubicBezTo>
                    <a:cubicBezTo>
                      <a:pt x="553" y="5767"/>
                      <a:pt x="652" y="5706"/>
                      <a:pt x="715" y="5559"/>
                    </a:cubicBezTo>
                    <a:cubicBezTo>
                      <a:pt x="1049" y="4659"/>
                      <a:pt x="1482" y="3858"/>
                      <a:pt x="2016" y="3158"/>
                    </a:cubicBezTo>
                    <a:cubicBezTo>
                      <a:pt x="2431" y="3070"/>
                      <a:pt x="2896" y="3004"/>
                      <a:pt x="3350" y="3004"/>
                    </a:cubicBezTo>
                    <a:cubicBezTo>
                      <a:pt x="4283" y="3004"/>
                      <a:pt x="5171" y="3283"/>
                      <a:pt x="5485" y="4225"/>
                    </a:cubicBezTo>
                    <a:cubicBezTo>
                      <a:pt x="5485" y="4225"/>
                      <a:pt x="5519" y="4225"/>
                      <a:pt x="5519" y="4192"/>
                    </a:cubicBezTo>
                    <a:cubicBezTo>
                      <a:pt x="5547" y="2610"/>
                      <a:pt x="4460" y="2268"/>
                      <a:pt x="3326" y="2268"/>
                    </a:cubicBezTo>
                    <a:cubicBezTo>
                      <a:pt x="3145" y="2268"/>
                      <a:pt x="2962" y="2277"/>
                      <a:pt x="2783" y="2290"/>
                    </a:cubicBezTo>
                    <a:cubicBezTo>
                      <a:pt x="2783" y="2257"/>
                      <a:pt x="2817" y="2257"/>
                      <a:pt x="2817" y="2224"/>
                    </a:cubicBezTo>
                    <a:cubicBezTo>
                      <a:pt x="3541" y="1572"/>
                      <a:pt x="4737" y="658"/>
                      <a:pt x="5823" y="658"/>
                    </a:cubicBezTo>
                    <a:cubicBezTo>
                      <a:pt x="6237" y="658"/>
                      <a:pt x="6636" y="791"/>
                      <a:pt x="6986" y="1123"/>
                    </a:cubicBezTo>
                    <a:cubicBezTo>
                      <a:pt x="6594" y="290"/>
                      <a:pt x="6059" y="1"/>
                      <a:pt x="5477"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1" name="Google Shape;1771;p38">
                <a:extLst>
                  <a:ext uri="{FF2B5EF4-FFF2-40B4-BE49-F238E27FC236}">
                    <a16:creationId xmlns:a16="http://schemas.microsoft.com/office/drawing/2014/main" id="{C7B30C7C-C30C-7436-BC68-2E6F41D1AD62}"/>
                  </a:ext>
                </a:extLst>
              </p:cNvPr>
              <p:cNvSpPr/>
              <p:nvPr/>
            </p:nvSpPr>
            <p:spPr>
              <a:xfrm>
                <a:off x="2828900" y="4849663"/>
                <a:ext cx="110925" cy="192275"/>
              </a:xfrm>
              <a:custGeom>
                <a:avLst/>
                <a:gdLst/>
                <a:ahLst/>
                <a:cxnLst/>
                <a:rect l="l" t="t" r="r" b="b"/>
                <a:pathLst>
                  <a:path w="4437" h="7691" extrusionOk="0">
                    <a:moveTo>
                      <a:pt x="1374" y="0"/>
                    </a:moveTo>
                    <a:cubicBezTo>
                      <a:pt x="1024" y="0"/>
                      <a:pt x="635" y="130"/>
                      <a:pt x="200" y="442"/>
                    </a:cubicBezTo>
                    <a:cubicBezTo>
                      <a:pt x="167" y="442"/>
                      <a:pt x="200" y="476"/>
                      <a:pt x="200" y="476"/>
                    </a:cubicBezTo>
                    <a:cubicBezTo>
                      <a:pt x="371" y="425"/>
                      <a:pt x="535" y="402"/>
                      <a:pt x="692" y="402"/>
                    </a:cubicBezTo>
                    <a:cubicBezTo>
                      <a:pt x="2097" y="402"/>
                      <a:pt x="2946" y="2271"/>
                      <a:pt x="3336" y="3411"/>
                    </a:cubicBezTo>
                    <a:cubicBezTo>
                      <a:pt x="3336" y="3429"/>
                      <a:pt x="3336" y="3448"/>
                      <a:pt x="3341" y="3461"/>
                    </a:cubicBezTo>
                    <a:lnTo>
                      <a:pt x="3341" y="3461"/>
                    </a:lnTo>
                    <a:cubicBezTo>
                      <a:pt x="2758" y="3102"/>
                      <a:pt x="2114" y="2784"/>
                      <a:pt x="1515" y="2784"/>
                    </a:cubicBezTo>
                    <a:cubicBezTo>
                      <a:pt x="955" y="2784"/>
                      <a:pt x="433" y="3062"/>
                      <a:pt x="33" y="3845"/>
                    </a:cubicBezTo>
                    <a:cubicBezTo>
                      <a:pt x="0" y="3878"/>
                      <a:pt x="33" y="3878"/>
                      <a:pt x="67" y="3878"/>
                    </a:cubicBezTo>
                    <a:cubicBezTo>
                      <a:pt x="407" y="3559"/>
                      <a:pt x="788" y="3430"/>
                      <a:pt x="1181" y="3430"/>
                    </a:cubicBezTo>
                    <a:cubicBezTo>
                      <a:pt x="2022" y="3430"/>
                      <a:pt x="2921" y="4021"/>
                      <a:pt x="3603" y="4612"/>
                    </a:cubicBezTo>
                    <a:cubicBezTo>
                      <a:pt x="3736" y="5479"/>
                      <a:pt x="3736" y="6380"/>
                      <a:pt x="3603" y="7347"/>
                    </a:cubicBezTo>
                    <a:cubicBezTo>
                      <a:pt x="3572" y="7581"/>
                      <a:pt x="3715" y="7691"/>
                      <a:pt x="3883" y="7691"/>
                    </a:cubicBezTo>
                    <a:cubicBezTo>
                      <a:pt x="4076" y="7691"/>
                      <a:pt x="4301" y="7547"/>
                      <a:pt x="4337" y="7280"/>
                    </a:cubicBezTo>
                    <a:cubicBezTo>
                      <a:pt x="4403" y="6647"/>
                      <a:pt x="4437" y="6013"/>
                      <a:pt x="4403" y="5412"/>
                    </a:cubicBezTo>
                    <a:cubicBezTo>
                      <a:pt x="4403" y="4979"/>
                      <a:pt x="4370" y="4578"/>
                      <a:pt x="4303" y="4212"/>
                    </a:cubicBezTo>
                    <a:cubicBezTo>
                      <a:pt x="4136" y="3278"/>
                      <a:pt x="3836" y="2410"/>
                      <a:pt x="3369" y="1643"/>
                    </a:cubicBezTo>
                    <a:cubicBezTo>
                      <a:pt x="2891" y="830"/>
                      <a:pt x="2259" y="0"/>
                      <a:pt x="1374"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2" name="Google Shape;1772;p38">
                <a:extLst>
                  <a:ext uri="{FF2B5EF4-FFF2-40B4-BE49-F238E27FC236}">
                    <a16:creationId xmlns:a16="http://schemas.microsoft.com/office/drawing/2014/main" id="{F00A0F24-6A3F-53AA-B6A2-44B50C106384}"/>
                  </a:ext>
                </a:extLst>
              </p:cNvPr>
              <p:cNvSpPr/>
              <p:nvPr/>
            </p:nvSpPr>
            <p:spPr>
              <a:xfrm>
                <a:off x="2895600" y="3921688"/>
                <a:ext cx="1083300" cy="1069125"/>
              </a:xfrm>
              <a:custGeom>
                <a:avLst/>
                <a:gdLst/>
                <a:ahLst/>
                <a:cxnLst/>
                <a:rect l="l" t="t" r="r" b="b"/>
                <a:pathLst>
                  <a:path w="43332" h="42765" extrusionOk="0">
                    <a:moveTo>
                      <a:pt x="22984" y="1"/>
                    </a:moveTo>
                    <a:cubicBezTo>
                      <a:pt x="19415" y="1735"/>
                      <a:pt x="16646" y="4471"/>
                      <a:pt x="15178" y="7606"/>
                    </a:cubicBezTo>
                    <a:cubicBezTo>
                      <a:pt x="12443" y="8607"/>
                      <a:pt x="9808" y="9708"/>
                      <a:pt x="7673" y="11309"/>
                    </a:cubicBezTo>
                    <a:cubicBezTo>
                      <a:pt x="5738" y="12743"/>
                      <a:pt x="4237" y="14645"/>
                      <a:pt x="3737" y="16746"/>
                    </a:cubicBezTo>
                    <a:cubicBezTo>
                      <a:pt x="3303" y="16913"/>
                      <a:pt x="2903" y="17147"/>
                      <a:pt x="2502" y="17413"/>
                    </a:cubicBezTo>
                    <a:cubicBezTo>
                      <a:pt x="301" y="19015"/>
                      <a:pt x="1" y="22050"/>
                      <a:pt x="134" y="24685"/>
                    </a:cubicBezTo>
                    <a:cubicBezTo>
                      <a:pt x="234" y="26220"/>
                      <a:pt x="401" y="27787"/>
                      <a:pt x="701" y="29322"/>
                    </a:cubicBezTo>
                    <a:cubicBezTo>
                      <a:pt x="1135" y="31824"/>
                      <a:pt x="1835" y="34325"/>
                      <a:pt x="2769" y="36661"/>
                    </a:cubicBezTo>
                    <a:cubicBezTo>
                      <a:pt x="4604" y="35326"/>
                      <a:pt x="3870" y="32858"/>
                      <a:pt x="3970" y="30589"/>
                    </a:cubicBezTo>
                    <a:cubicBezTo>
                      <a:pt x="3970" y="30589"/>
                      <a:pt x="4004" y="30589"/>
                      <a:pt x="4004" y="30556"/>
                    </a:cubicBezTo>
                    <a:cubicBezTo>
                      <a:pt x="5438" y="29889"/>
                      <a:pt x="6639" y="28888"/>
                      <a:pt x="7439" y="27654"/>
                    </a:cubicBezTo>
                    <a:cubicBezTo>
                      <a:pt x="8473" y="26120"/>
                      <a:pt x="8907" y="24252"/>
                      <a:pt x="8740" y="22284"/>
                    </a:cubicBezTo>
                    <a:cubicBezTo>
                      <a:pt x="9608" y="21683"/>
                      <a:pt x="10675" y="21249"/>
                      <a:pt x="11842" y="21049"/>
                    </a:cubicBezTo>
                    <a:cubicBezTo>
                      <a:pt x="12196" y="20993"/>
                      <a:pt x="12597" y="20967"/>
                      <a:pt x="13031" y="20967"/>
                    </a:cubicBezTo>
                    <a:cubicBezTo>
                      <a:pt x="15702" y="20967"/>
                      <a:pt x="19617" y="21978"/>
                      <a:pt x="21483" y="23384"/>
                    </a:cubicBezTo>
                    <a:cubicBezTo>
                      <a:pt x="22311" y="23135"/>
                      <a:pt x="23202" y="23012"/>
                      <a:pt x="24110" y="23012"/>
                    </a:cubicBezTo>
                    <a:cubicBezTo>
                      <a:pt x="25869" y="23012"/>
                      <a:pt x="27693" y="23472"/>
                      <a:pt x="29255" y="24352"/>
                    </a:cubicBezTo>
                    <a:cubicBezTo>
                      <a:pt x="30322" y="24952"/>
                      <a:pt x="32224" y="25953"/>
                      <a:pt x="32958" y="26887"/>
                    </a:cubicBezTo>
                    <a:cubicBezTo>
                      <a:pt x="32390" y="28688"/>
                      <a:pt x="32424" y="30656"/>
                      <a:pt x="33058" y="32491"/>
                    </a:cubicBezTo>
                    <a:cubicBezTo>
                      <a:pt x="33358" y="33391"/>
                      <a:pt x="33658" y="34826"/>
                      <a:pt x="34092" y="36127"/>
                    </a:cubicBezTo>
                    <a:cubicBezTo>
                      <a:pt x="34392" y="37061"/>
                      <a:pt x="34759" y="37895"/>
                      <a:pt x="35293" y="38395"/>
                    </a:cubicBezTo>
                    <a:cubicBezTo>
                      <a:pt x="35026" y="39896"/>
                      <a:pt x="34359" y="41297"/>
                      <a:pt x="34992" y="42765"/>
                    </a:cubicBezTo>
                    <a:cubicBezTo>
                      <a:pt x="36493" y="41064"/>
                      <a:pt x="38095" y="38428"/>
                      <a:pt x="39462" y="35927"/>
                    </a:cubicBezTo>
                    <a:cubicBezTo>
                      <a:pt x="40129" y="34692"/>
                      <a:pt x="40730" y="33492"/>
                      <a:pt x="41230" y="32491"/>
                    </a:cubicBezTo>
                    <a:cubicBezTo>
                      <a:pt x="42398" y="30089"/>
                      <a:pt x="43332" y="27187"/>
                      <a:pt x="41897" y="24885"/>
                    </a:cubicBezTo>
                    <a:cubicBezTo>
                      <a:pt x="41697" y="24585"/>
                      <a:pt x="41497" y="24318"/>
                      <a:pt x="41264" y="24051"/>
                    </a:cubicBezTo>
                    <a:cubicBezTo>
                      <a:pt x="41230" y="22617"/>
                      <a:pt x="40596" y="21149"/>
                      <a:pt x="39662" y="19815"/>
                    </a:cubicBezTo>
                    <a:cubicBezTo>
                      <a:pt x="38495" y="18247"/>
                      <a:pt x="36894" y="16880"/>
                      <a:pt x="35192" y="15612"/>
                    </a:cubicBezTo>
                    <a:cubicBezTo>
                      <a:pt x="32591" y="13677"/>
                      <a:pt x="29789" y="11876"/>
                      <a:pt x="26753" y="10308"/>
                    </a:cubicBezTo>
                    <a:cubicBezTo>
                      <a:pt x="24718" y="7173"/>
                      <a:pt x="23384" y="3637"/>
                      <a:pt x="22984" y="1"/>
                    </a:cubicBezTo>
                    <a:close/>
                  </a:path>
                </a:pathLst>
              </a:custGeom>
              <a:solidFill>
                <a:srgbClr val="5C679E"/>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5C679E"/>
                  </a:solidFill>
                  <a:effectLst/>
                  <a:uLnTx/>
                  <a:uFillTx/>
                  <a:latin typeface="Arial"/>
                  <a:cs typeface="Arial"/>
                  <a:sym typeface="Arial"/>
                </a:endParaRPr>
              </a:p>
            </p:txBody>
          </p:sp>
          <p:sp>
            <p:nvSpPr>
              <p:cNvPr id="1123" name="Google Shape;1773;p38">
                <a:extLst>
                  <a:ext uri="{FF2B5EF4-FFF2-40B4-BE49-F238E27FC236}">
                    <a16:creationId xmlns:a16="http://schemas.microsoft.com/office/drawing/2014/main" id="{303C269F-1916-1730-B076-86C831FC8CD1}"/>
                  </a:ext>
                </a:extLst>
              </p:cNvPr>
              <p:cNvSpPr/>
              <p:nvPr/>
            </p:nvSpPr>
            <p:spPr>
              <a:xfrm>
                <a:off x="2913125" y="4654713"/>
                <a:ext cx="97575" cy="183500"/>
              </a:xfrm>
              <a:custGeom>
                <a:avLst/>
                <a:gdLst/>
                <a:ahLst/>
                <a:cxnLst/>
                <a:rect l="l" t="t" r="r" b="b"/>
                <a:pathLst>
                  <a:path w="3903" h="7340" extrusionOk="0">
                    <a:moveTo>
                      <a:pt x="0" y="1"/>
                    </a:moveTo>
                    <a:cubicBezTo>
                      <a:pt x="434" y="2536"/>
                      <a:pt x="1134" y="5004"/>
                      <a:pt x="2068" y="7340"/>
                    </a:cubicBezTo>
                    <a:cubicBezTo>
                      <a:pt x="3903" y="6005"/>
                      <a:pt x="3169" y="3537"/>
                      <a:pt x="3269" y="1268"/>
                    </a:cubicBezTo>
                    <a:cubicBezTo>
                      <a:pt x="3269" y="1268"/>
                      <a:pt x="3303" y="1268"/>
                      <a:pt x="3303" y="1235"/>
                    </a:cubicBezTo>
                    <a:cubicBezTo>
                      <a:pt x="2168" y="902"/>
                      <a:pt x="1034" y="535"/>
                      <a:pt x="0"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4" name="Google Shape;1774;p38">
                <a:extLst>
                  <a:ext uri="{FF2B5EF4-FFF2-40B4-BE49-F238E27FC236}">
                    <a16:creationId xmlns:a16="http://schemas.microsoft.com/office/drawing/2014/main" id="{DD0241F8-4352-2442-302D-AC12E3332B1B}"/>
                  </a:ext>
                </a:extLst>
              </p:cNvPr>
              <p:cNvSpPr/>
              <p:nvPr/>
            </p:nvSpPr>
            <p:spPr>
              <a:xfrm>
                <a:off x="3747875" y="4819838"/>
                <a:ext cx="134300" cy="170975"/>
              </a:xfrm>
              <a:custGeom>
                <a:avLst/>
                <a:gdLst/>
                <a:ahLst/>
                <a:cxnLst/>
                <a:rect l="l" t="t" r="r" b="b"/>
                <a:pathLst>
                  <a:path w="5372" h="6839" extrusionOk="0">
                    <a:moveTo>
                      <a:pt x="5371" y="1"/>
                    </a:moveTo>
                    <a:cubicBezTo>
                      <a:pt x="3870" y="140"/>
                      <a:pt x="2392" y="209"/>
                      <a:pt x="899" y="209"/>
                    </a:cubicBezTo>
                    <a:cubicBezTo>
                      <a:pt x="600" y="209"/>
                      <a:pt x="301" y="206"/>
                      <a:pt x="1" y="201"/>
                    </a:cubicBezTo>
                    <a:lnTo>
                      <a:pt x="1" y="201"/>
                    </a:lnTo>
                    <a:cubicBezTo>
                      <a:pt x="301" y="1135"/>
                      <a:pt x="668" y="1969"/>
                      <a:pt x="1202" y="2469"/>
                    </a:cubicBezTo>
                    <a:cubicBezTo>
                      <a:pt x="935" y="3970"/>
                      <a:pt x="268" y="5371"/>
                      <a:pt x="901" y="6839"/>
                    </a:cubicBezTo>
                    <a:cubicBezTo>
                      <a:pt x="2436" y="5138"/>
                      <a:pt x="4004" y="2502"/>
                      <a:pt x="5371"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5" name="Google Shape;1775;p38">
                <a:extLst>
                  <a:ext uri="{FF2B5EF4-FFF2-40B4-BE49-F238E27FC236}">
                    <a16:creationId xmlns:a16="http://schemas.microsoft.com/office/drawing/2014/main" id="{22930EAB-8627-56C5-C361-C843170043F2}"/>
                  </a:ext>
                </a:extLst>
              </p:cNvPr>
              <p:cNvSpPr/>
              <p:nvPr/>
            </p:nvSpPr>
            <p:spPr>
              <a:xfrm>
                <a:off x="3431825" y="3998088"/>
                <a:ext cx="441775" cy="519600"/>
              </a:xfrm>
              <a:custGeom>
                <a:avLst/>
                <a:gdLst/>
                <a:ahLst/>
                <a:cxnLst/>
                <a:rect l="l" t="t" r="r" b="b"/>
                <a:pathLst>
                  <a:path w="17671" h="20784" extrusionOk="0">
                    <a:moveTo>
                      <a:pt x="1010" y="1"/>
                    </a:moveTo>
                    <a:cubicBezTo>
                      <a:pt x="988" y="1"/>
                      <a:pt x="968" y="17"/>
                      <a:pt x="968" y="47"/>
                    </a:cubicBezTo>
                    <a:cubicBezTo>
                      <a:pt x="0" y="4717"/>
                      <a:pt x="2302" y="8453"/>
                      <a:pt x="5504" y="11589"/>
                    </a:cubicBezTo>
                    <a:cubicBezTo>
                      <a:pt x="7239" y="13323"/>
                      <a:pt x="9374" y="14558"/>
                      <a:pt x="11408" y="15825"/>
                    </a:cubicBezTo>
                    <a:cubicBezTo>
                      <a:pt x="13610" y="17193"/>
                      <a:pt x="15478" y="18894"/>
                      <a:pt x="17379" y="20729"/>
                    </a:cubicBezTo>
                    <a:cubicBezTo>
                      <a:pt x="17418" y="20767"/>
                      <a:pt x="17458" y="20783"/>
                      <a:pt x="17497" y="20783"/>
                    </a:cubicBezTo>
                    <a:cubicBezTo>
                      <a:pt x="17592" y="20783"/>
                      <a:pt x="17670" y="20681"/>
                      <a:pt x="17646" y="20562"/>
                    </a:cubicBezTo>
                    <a:cubicBezTo>
                      <a:pt x="16912" y="16626"/>
                      <a:pt x="13143" y="13590"/>
                      <a:pt x="10108" y="11589"/>
                    </a:cubicBezTo>
                    <a:cubicBezTo>
                      <a:pt x="6171" y="8954"/>
                      <a:pt x="667" y="5818"/>
                      <a:pt x="1068" y="81"/>
                    </a:cubicBezTo>
                    <a:cubicBezTo>
                      <a:pt x="1068" y="25"/>
                      <a:pt x="1037" y="1"/>
                      <a:pt x="1010"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6" name="Google Shape;1776;p38">
                <a:extLst>
                  <a:ext uri="{FF2B5EF4-FFF2-40B4-BE49-F238E27FC236}">
                    <a16:creationId xmlns:a16="http://schemas.microsoft.com/office/drawing/2014/main" id="{A71D5BC5-1181-D3D4-21AB-F457BE648DDF}"/>
                  </a:ext>
                </a:extLst>
              </p:cNvPr>
              <p:cNvSpPr/>
              <p:nvPr/>
            </p:nvSpPr>
            <p:spPr>
              <a:xfrm>
                <a:off x="2989000" y="4165938"/>
                <a:ext cx="245825" cy="257200"/>
              </a:xfrm>
              <a:custGeom>
                <a:avLst/>
                <a:gdLst/>
                <a:ahLst/>
                <a:cxnLst/>
                <a:rect l="l" t="t" r="r" b="b"/>
                <a:pathLst>
                  <a:path w="9833" h="10288" extrusionOk="0">
                    <a:moveTo>
                      <a:pt x="9609" y="0"/>
                    </a:moveTo>
                    <a:cubicBezTo>
                      <a:pt x="9598" y="0"/>
                      <a:pt x="9586" y="2"/>
                      <a:pt x="9574" y="5"/>
                    </a:cubicBezTo>
                    <a:cubicBezTo>
                      <a:pt x="5204" y="1172"/>
                      <a:pt x="1" y="5442"/>
                      <a:pt x="1001" y="10045"/>
                    </a:cubicBezTo>
                    <a:cubicBezTo>
                      <a:pt x="1024" y="10182"/>
                      <a:pt x="1172" y="10287"/>
                      <a:pt x="1316" y="10287"/>
                    </a:cubicBezTo>
                    <a:cubicBezTo>
                      <a:pt x="1383" y="10287"/>
                      <a:pt x="1449" y="10265"/>
                      <a:pt x="1502" y="10212"/>
                    </a:cubicBezTo>
                    <a:cubicBezTo>
                      <a:pt x="3003" y="8878"/>
                      <a:pt x="3970" y="6943"/>
                      <a:pt x="5138" y="5342"/>
                    </a:cubicBezTo>
                    <a:cubicBezTo>
                      <a:pt x="6472" y="3474"/>
                      <a:pt x="8073" y="1839"/>
                      <a:pt x="9741" y="238"/>
                    </a:cubicBezTo>
                    <a:cubicBezTo>
                      <a:pt x="9832" y="147"/>
                      <a:pt x="9729" y="0"/>
                      <a:pt x="9609"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7" name="Google Shape;1777;p38">
                <a:extLst>
                  <a:ext uri="{FF2B5EF4-FFF2-40B4-BE49-F238E27FC236}">
                    <a16:creationId xmlns:a16="http://schemas.microsoft.com/office/drawing/2014/main" id="{408C51E5-D3C0-3D70-10CA-BB1983B04391}"/>
                  </a:ext>
                </a:extLst>
              </p:cNvPr>
              <p:cNvSpPr/>
              <p:nvPr/>
            </p:nvSpPr>
            <p:spPr>
              <a:xfrm>
                <a:off x="3295900" y="3982238"/>
                <a:ext cx="138925" cy="470625"/>
              </a:xfrm>
              <a:custGeom>
                <a:avLst/>
                <a:gdLst/>
                <a:ahLst/>
                <a:cxnLst/>
                <a:rect l="l" t="t" r="r" b="b"/>
                <a:pathLst>
                  <a:path w="5557" h="18825" extrusionOk="0">
                    <a:moveTo>
                      <a:pt x="5265" y="0"/>
                    </a:moveTo>
                    <a:cubicBezTo>
                      <a:pt x="5257" y="0"/>
                      <a:pt x="5247" y="4"/>
                      <a:pt x="5237" y="14"/>
                    </a:cubicBezTo>
                    <a:cubicBezTo>
                      <a:pt x="2035" y="1248"/>
                      <a:pt x="334" y="5885"/>
                      <a:pt x="200" y="9054"/>
                    </a:cubicBezTo>
                    <a:cubicBezTo>
                      <a:pt x="0" y="12790"/>
                      <a:pt x="1768" y="17093"/>
                      <a:pt x="5271" y="18794"/>
                    </a:cubicBezTo>
                    <a:cubicBezTo>
                      <a:pt x="5299" y="18815"/>
                      <a:pt x="5329" y="18825"/>
                      <a:pt x="5358" y="18825"/>
                    </a:cubicBezTo>
                    <a:cubicBezTo>
                      <a:pt x="5464" y="18825"/>
                      <a:pt x="5557" y="18699"/>
                      <a:pt x="5504" y="18594"/>
                    </a:cubicBezTo>
                    <a:cubicBezTo>
                      <a:pt x="3769" y="15659"/>
                      <a:pt x="2168" y="12890"/>
                      <a:pt x="2068" y="9354"/>
                    </a:cubicBezTo>
                    <a:cubicBezTo>
                      <a:pt x="2002" y="7720"/>
                      <a:pt x="2302" y="5985"/>
                      <a:pt x="2869" y="4451"/>
                    </a:cubicBezTo>
                    <a:cubicBezTo>
                      <a:pt x="3436" y="2816"/>
                      <a:pt x="4570" y="1582"/>
                      <a:pt x="5271" y="47"/>
                    </a:cubicBezTo>
                    <a:cubicBezTo>
                      <a:pt x="5294" y="24"/>
                      <a:pt x="5284" y="0"/>
                      <a:pt x="5265"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8" name="Google Shape;1778;p38">
                <a:extLst>
                  <a:ext uri="{FF2B5EF4-FFF2-40B4-BE49-F238E27FC236}">
                    <a16:creationId xmlns:a16="http://schemas.microsoft.com/office/drawing/2014/main" id="{94437813-8581-61D0-843D-65B02603A90C}"/>
                  </a:ext>
                </a:extLst>
              </p:cNvPr>
              <p:cNvSpPr/>
              <p:nvPr/>
            </p:nvSpPr>
            <p:spPr>
              <a:xfrm>
                <a:off x="2954675" y="4455188"/>
                <a:ext cx="115250" cy="194150"/>
              </a:xfrm>
              <a:custGeom>
                <a:avLst/>
                <a:gdLst/>
                <a:ahLst/>
                <a:cxnLst/>
                <a:rect l="l" t="t" r="r" b="b"/>
                <a:pathLst>
                  <a:path w="4610" h="7766" extrusionOk="0">
                    <a:moveTo>
                      <a:pt x="4289" y="1"/>
                    </a:moveTo>
                    <a:cubicBezTo>
                      <a:pt x="4226" y="1"/>
                      <a:pt x="4160" y="33"/>
                      <a:pt x="4109" y="110"/>
                    </a:cubicBezTo>
                    <a:cubicBezTo>
                      <a:pt x="3375" y="1277"/>
                      <a:pt x="2941" y="2678"/>
                      <a:pt x="2241" y="3879"/>
                    </a:cubicBezTo>
                    <a:cubicBezTo>
                      <a:pt x="1574" y="5013"/>
                      <a:pt x="473" y="5980"/>
                      <a:pt x="106" y="7181"/>
                    </a:cubicBezTo>
                    <a:cubicBezTo>
                      <a:pt x="0" y="7526"/>
                      <a:pt x="273" y="7765"/>
                      <a:pt x="574" y="7765"/>
                    </a:cubicBezTo>
                    <a:cubicBezTo>
                      <a:pt x="652" y="7765"/>
                      <a:pt x="731" y="7749"/>
                      <a:pt x="807" y="7715"/>
                    </a:cubicBezTo>
                    <a:cubicBezTo>
                      <a:pt x="2007" y="7148"/>
                      <a:pt x="2841" y="5447"/>
                      <a:pt x="3408" y="4313"/>
                    </a:cubicBezTo>
                    <a:cubicBezTo>
                      <a:pt x="3976" y="3112"/>
                      <a:pt x="4609" y="1544"/>
                      <a:pt x="4509" y="210"/>
                    </a:cubicBezTo>
                    <a:cubicBezTo>
                      <a:pt x="4489" y="86"/>
                      <a:pt x="4392" y="1"/>
                      <a:pt x="4289"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9" name="Google Shape;1779;p38">
                <a:extLst>
                  <a:ext uri="{FF2B5EF4-FFF2-40B4-BE49-F238E27FC236}">
                    <a16:creationId xmlns:a16="http://schemas.microsoft.com/office/drawing/2014/main" id="{84BE2BDF-7132-E724-C427-7C489A58D275}"/>
                  </a:ext>
                </a:extLst>
              </p:cNvPr>
              <p:cNvSpPr/>
              <p:nvPr/>
            </p:nvSpPr>
            <p:spPr>
              <a:xfrm>
                <a:off x="3740375" y="4557988"/>
                <a:ext cx="91750" cy="239500"/>
              </a:xfrm>
              <a:custGeom>
                <a:avLst/>
                <a:gdLst/>
                <a:ahLst/>
                <a:cxnLst/>
                <a:rect l="l" t="t" r="r" b="b"/>
                <a:pathLst>
                  <a:path w="3670" h="9580" extrusionOk="0">
                    <a:moveTo>
                      <a:pt x="401" y="0"/>
                    </a:moveTo>
                    <a:cubicBezTo>
                      <a:pt x="0" y="167"/>
                      <a:pt x="367" y="701"/>
                      <a:pt x="467" y="934"/>
                    </a:cubicBezTo>
                    <a:cubicBezTo>
                      <a:pt x="634" y="1335"/>
                      <a:pt x="801" y="1802"/>
                      <a:pt x="968" y="2235"/>
                    </a:cubicBezTo>
                    <a:cubicBezTo>
                      <a:pt x="1535" y="4003"/>
                      <a:pt x="1802" y="5871"/>
                      <a:pt x="1768" y="7739"/>
                    </a:cubicBezTo>
                    <a:cubicBezTo>
                      <a:pt x="1768" y="8106"/>
                      <a:pt x="1735" y="8507"/>
                      <a:pt x="1702" y="8907"/>
                    </a:cubicBezTo>
                    <a:cubicBezTo>
                      <a:pt x="1702" y="9040"/>
                      <a:pt x="1702" y="9207"/>
                      <a:pt x="1735" y="9340"/>
                    </a:cubicBezTo>
                    <a:cubicBezTo>
                      <a:pt x="1795" y="9460"/>
                      <a:pt x="1908" y="9579"/>
                      <a:pt x="2050" y="9579"/>
                    </a:cubicBezTo>
                    <a:cubicBezTo>
                      <a:pt x="2067" y="9579"/>
                      <a:pt x="2084" y="9578"/>
                      <a:pt x="2102" y="9574"/>
                    </a:cubicBezTo>
                    <a:cubicBezTo>
                      <a:pt x="2169" y="9541"/>
                      <a:pt x="2269" y="9474"/>
                      <a:pt x="2302" y="9374"/>
                    </a:cubicBezTo>
                    <a:cubicBezTo>
                      <a:pt x="3203" y="8273"/>
                      <a:pt x="3670" y="6839"/>
                      <a:pt x="3636" y="5404"/>
                    </a:cubicBezTo>
                    <a:cubicBezTo>
                      <a:pt x="3570" y="3636"/>
                      <a:pt x="2803" y="1735"/>
                      <a:pt x="1435" y="568"/>
                    </a:cubicBezTo>
                    <a:cubicBezTo>
                      <a:pt x="1268" y="434"/>
                      <a:pt x="868" y="67"/>
                      <a:pt x="601"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0" name="Google Shape;1780;p38">
                <a:extLst>
                  <a:ext uri="{FF2B5EF4-FFF2-40B4-BE49-F238E27FC236}">
                    <a16:creationId xmlns:a16="http://schemas.microsoft.com/office/drawing/2014/main" id="{C7AC1D1A-A8C5-8F7F-42DE-3DBEB4EBC7DC}"/>
                  </a:ext>
                </a:extLst>
              </p:cNvPr>
              <p:cNvSpPr/>
              <p:nvPr/>
            </p:nvSpPr>
            <p:spPr>
              <a:xfrm>
                <a:off x="3282550" y="4915913"/>
                <a:ext cx="143450" cy="40725"/>
              </a:xfrm>
              <a:custGeom>
                <a:avLst/>
                <a:gdLst/>
                <a:ahLst/>
                <a:cxnLst/>
                <a:rect l="l" t="t" r="r" b="b"/>
                <a:pathLst>
                  <a:path w="5738" h="1629" extrusionOk="0">
                    <a:moveTo>
                      <a:pt x="1367" y="1"/>
                    </a:moveTo>
                    <a:cubicBezTo>
                      <a:pt x="907" y="1"/>
                      <a:pt x="450" y="34"/>
                      <a:pt x="0" y="94"/>
                    </a:cubicBezTo>
                    <a:lnTo>
                      <a:pt x="167" y="728"/>
                    </a:lnTo>
                    <a:cubicBezTo>
                      <a:pt x="543" y="672"/>
                      <a:pt x="925" y="645"/>
                      <a:pt x="1310" y="645"/>
                    </a:cubicBezTo>
                    <a:cubicBezTo>
                      <a:pt x="1848" y="645"/>
                      <a:pt x="2392" y="697"/>
                      <a:pt x="2936" y="794"/>
                    </a:cubicBezTo>
                    <a:cubicBezTo>
                      <a:pt x="3803" y="961"/>
                      <a:pt x="4604" y="1228"/>
                      <a:pt x="5371" y="1628"/>
                    </a:cubicBezTo>
                    <a:lnTo>
                      <a:pt x="5738" y="1061"/>
                    </a:lnTo>
                    <a:cubicBezTo>
                      <a:pt x="4904" y="628"/>
                      <a:pt x="4003" y="327"/>
                      <a:pt x="3069" y="161"/>
                    </a:cubicBezTo>
                    <a:cubicBezTo>
                      <a:pt x="2500" y="50"/>
                      <a:pt x="1931" y="1"/>
                      <a:pt x="136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1" name="Google Shape;1781;p38">
                <a:extLst>
                  <a:ext uri="{FF2B5EF4-FFF2-40B4-BE49-F238E27FC236}">
                    <a16:creationId xmlns:a16="http://schemas.microsoft.com/office/drawing/2014/main" id="{5EC35D05-7857-5A5B-F6DD-802073209110}"/>
                  </a:ext>
                </a:extLst>
              </p:cNvPr>
              <p:cNvSpPr/>
              <p:nvPr/>
            </p:nvSpPr>
            <p:spPr>
              <a:xfrm>
                <a:off x="3386800" y="4679413"/>
                <a:ext cx="452000" cy="414200"/>
              </a:xfrm>
              <a:custGeom>
                <a:avLst/>
                <a:gdLst/>
                <a:ahLst/>
                <a:cxnLst/>
                <a:rect l="l" t="t" r="r" b="b"/>
                <a:pathLst>
                  <a:path w="18080" h="16568" extrusionOk="0">
                    <a:moveTo>
                      <a:pt x="9407" y="747"/>
                    </a:moveTo>
                    <a:cubicBezTo>
                      <a:pt x="9974" y="747"/>
                      <a:pt x="10541" y="781"/>
                      <a:pt x="11108" y="881"/>
                    </a:cubicBezTo>
                    <a:cubicBezTo>
                      <a:pt x="13243" y="1281"/>
                      <a:pt x="14977" y="2482"/>
                      <a:pt x="16045" y="4283"/>
                    </a:cubicBezTo>
                    <a:cubicBezTo>
                      <a:pt x="17079" y="6051"/>
                      <a:pt x="17279" y="8119"/>
                      <a:pt x="16679" y="10121"/>
                    </a:cubicBezTo>
                    <a:cubicBezTo>
                      <a:pt x="16078" y="12089"/>
                      <a:pt x="14744" y="13723"/>
                      <a:pt x="12976" y="14791"/>
                    </a:cubicBezTo>
                    <a:cubicBezTo>
                      <a:pt x="11672" y="15568"/>
                      <a:pt x="10218" y="15950"/>
                      <a:pt x="8769" y="15950"/>
                    </a:cubicBezTo>
                    <a:cubicBezTo>
                      <a:pt x="8290" y="15950"/>
                      <a:pt x="7811" y="15908"/>
                      <a:pt x="7339" y="15825"/>
                    </a:cubicBezTo>
                    <a:cubicBezTo>
                      <a:pt x="3369" y="15091"/>
                      <a:pt x="801" y="11355"/>
                      <a:pt x="1601" y="7319"/>
                    </a:cubicBezTo>
                    <a:cubicBezTo>
                      <a:pt x="2001" y="5284"/>
                      <a:pt x="3202" y="3483"/>
                      <a:pt x="5004" y="2249"/>
                    </a:cubicBezTo>
                    <a:cubicBezTo>
                      <a:pt x="6338" y="1315"/>
                      <a:pt x="7872" y="814"/>
                      <a:pt x="9407" y="747"/>
                    </a:cubicBezTo>
                    <a:close/>
                    <a:moveTo>
                      <a:pt x="9710" y="0"/>
                    </a:moveTo>
                    <a:cubicBezTo>
                      <a:pt x="7891" y="0"/>
                      <a:pt x="6084" y="565"/>
                      <a:pt x="4537" y="1648"/>
                    </a:cubicBezTo>
                    <a:cubicBezTo>
                      <a:pt x="2602" y="2982"/>
                      <a:pt x="1301" y="4984"/>
                      <a:pt x="867" y="7185"/>
                    </a:cubicBezTo>
                    <a:cubicBezTo>
                      <a:pt x="0" y="11589"/>
                      <a:pt x="2869" y="15625"/>
                      <a:pt x="7172" y="16425"/>
                    </a:cubicBezTo>
                    <a:cubicBezTo>
                      <a:pt x="7638" y="16508"/>
                      <a:pt x="8105" y="16567"/>
                      <a:pt x="8572" y="16567"/>
                    </a:cubicBezTo>
                    <a:cubicBezTo>
                      <a:pt x="8672" y="16567"/>
                      <a:pt x="8773" y="16565"/>
                      <a:pt x="8873" y="16559"/>
                    </a:cubicBezTo>
                    <a:cubicBezTo>
                      <a:pt x="10407" y="16559"/>
                      <a:pt x="11975" y="16125"/>
                      <a:pt x="13376" y="15291"/>
                    </a:cubicBezTo>
                    <a:cubicBezTo>
                      <a:pt x="15311" y="14157"/>
                      <a:pt x="16745" y="12356"/>
                      <a:pt x="17413" y="10254"/>
                    </a:cubicBezTo>
                    <a:cubicBezTo>
                      <a:pt x="18080" y="8086"/>
                      <a:pt x="17880" y="5818"/>
                      <a:pt x="16745" y="3916"/>
                    </a:cubicBezTo>
                    <a:cubicBezTo>
                      <a:pt x="15578" y="1915"/>
                      <a:pt x="13643" y="581"/>
                      <a:pt x="11308" y="147"/>
                    </a:cubicBezTo>
                    <a:cubicBezTo>
                      <a:pt x="10779" y="49"/>
                      <a:pt x="10244" y="0"/>
                      <a:pt x="971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2" name="Google Shape;1782;p38">
                <a:extLst>
                  <a:ext uri="{FF2B5EF4-FFF2-40B4-BE49-F238E27FC236}">
                    <a16:creationId xmlns:a16="http://schemas.microsoft.com/office/drawing/2014/main" id="{73B88878-9BE1-BD61-8F1A-9AB1A886BF95}"/>
                  </a:ext>
                </a:extLst>
              </p:cNvPr>
              <p:cNvSpPr/>
              <p:nvPr/>
            </p:nvSpPr>
            <p:spPr>
              <a:xfrm>
                <a:off x="2910625" y="4583163"/>
                <a:ext cx="430325" cy="424350"/>
              </a:xfrm>
              <a:custGeom>
                <a:avLst/>
                <a:gdLst/>
                <a:ahLst/>
                <a:cxnLst/>
                <a:rect l="l" t="t" r="r" b="b"/>
                <a:pathLst>
                  <a:path w="17213" h="16974" extrusionOk="0">
                    <a:moveTo>
                      <a:pt x="8099" y="764"/>
                    </a:moveTo>
                    <a:cubicBezTo>
                      <a:pt x="8553" y="764"/>
                      <a:pt x="9012" y="807"/>
                      <a:pt x="9474" y="895"/>
                    </a:cubicBezTo>
                    <a:cubicBezTo>
                      <a:pt x="11575" y="1295"/>
                      <a:pt x="13443" y="2529"/>
                      <a:pt x="14711" y="4364"/>
                    </a:cubicBezTo>
                    <a:cubicBezTo>
                      <a:pt x="15945" y="6132"/>
                      <a:pt x="16412" y="8267"/>
                      <a:pt x="16078" y="10335"/>
                    </a:cubicBezTo>
                    <a:cubicBezTo>
                      <a:pt x="15745" y="12336"/>
                      <a:pt x="14644" y="14038"/>
                      <a:pt x="13043" y="15105"/>
                    </a:cubicBezTo>
                    <a:cubicBezTo>
                      <a:pt x="11881" y="15913"/>
                      <a:pt x="10509" y="16339"/>
                      <a:pt x="9086" y="16339"/>
                    </a:cubicBezTo>
                    <a:cubicBezTo>
                      <a:pt x="8630" y="16339"/>
                      <a:pt x="8168" y="16295"/>
                      <a:pt x="7706" y="16206"/>
                    </a:cubicBezTo>
                    <a:cubicBezTo>
                      <a:pt x="3736" y="15472"/>
                      <a:pt x="734" y="11669"/>
                      <a:pt x="1001" y="7533"/>
                    </a:cubicBezTo>
                    <a:cubicBezTo>
                      <a:pt x="1168" y="5465"/>
                      <a:pt x="2102" y="3597"/>
                      <a:pt x="3703" y="2296"/>
                    </a:cubicBezTo>
                    <a:cubicBezTo>
                      <a:pt x="4953" y="1306"/>
                      <a:pt x="6487" y="764"/>
                      <a:pt x="8099" y="764"/>
                    </a:cubicBezTo>
                    <a:close/>
                    <a:moveTo>
                      <a:pt x="7973" y="1"/>
                    </a:moveTo>
                    <a:cubicBezTo>
                      <a:pt x="6208" y="1"/>
                      <a:pt x="4530" y="591"/>
                      <a:pt x="3169" y="1695"/>
                    </a:cubicBezTo>
                    <a:cubicBezTo>
                      <a:pt x="1434" y="3096"/>
                      <a:pt x="400" y="5131"/>
                      <a:pt x="267" y="7399"/>
                    </a:cubicBezTo>
                    <a:cubicBezTo>
                      <a:pt x="0" y="11903"/>
                      <a:pt x="3302" y="16006"/>
                      <a:pt x="7606" y="16806"/>
                    </a:cubicBezTo>
                    <a:cubicBezTo>
                      <a:pt x="8173" y="16906"/>
                      <a:pt x="8740" y="16973"/>
                      <a:pt x="9307" y="16973"/>
                    </a:cubicBezTo>
                    <a:cubicBezTo>
                      <a:pt x="10808" y="16940"/>
                      <a:pt x="12276" y="16473"/>
                      <a:pt x="13510" y="15639"/>
                    </a:cubicBezTo>
                    <a:cubicBezTo>
                      <a:pt x="15278" y="14471"/>
                      <a:pt x="16445" y="12637"/>
                      <a:pt x="16812" y="10468"/>
                    </a:cubicBezTo>
                    <a:cubicBezTo>
                      <a:pt x="17212" y="8267"/>
                      <a:pt x="16679" y="5932"/>
                      <a:pt x="15344" y="3964"/>
                    </a:cubicBezTo>
                    <a:cubicBezTo>
                      <a:pt x="13977" y="1962"/>
                      <a:pt x="11909" y="595"/>
                      <a:pt x="9574" y="161"/>
                    </a:cubicBezTo>
                    <a:cubicBezTo>
                      <a:pt x="9036" y="54"/>
                      <a:pt x="8501" y="1"/>
                      <a:pt x="7973"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133" name="Google Shape;1819;p38">
            <a:extLst>
              <a:ext uri="{FF2B5EF4-FFF2-40B4-BE49-F238E27FC236}">
                <a16:creationId xmlns:a16="http://schemas.microsoft.com/office/drawing/2014/main" id="{1E0110C9-F8DB-3FFF-563B-039A6F6DB876}"/>
              </a:ext>
            </a:extLst>
          </p:cNvPr>
          <p:cNvGrpSpPr/>
          <p:nvPr/>
        </p:nvGrpSpPr>
        <p:grpSpPr>
          <a:xfrm>
            <a:off x="1588350" y="3971178"/>
            <a:ext cx="912500" cy="930375"/>
            <a:chOff x="6668535" y="352430"/>
            <a:chExt cx="1327273" cy="1353272"/>
          </a:xfrm>
        </p:grpSpPr>
        <p:sp>
          <p:nvSpPr>
            <p:cNvPr id="1134" name="Google Shape;1820;p38">
              <a:extLst>
                <a:ext uri="{FF2B5EF4-FFF2-40B4-BE49-F238E27FC236}">
                  <a16:creationId xmlns:a16="http://schemas.microsoft.com/office/drawing/2014/main" id="{93B452F1-5595-88A3-4587-1B6B19B383D7}"/>
                </a:ext>
              </a:extLst>
            </p:cNvPr>
            <p:cNvSpPr/>
            <p:nvPr/>
          </p:nvSpPr>
          <p:spPr>
            <a:xfrm rot="-1119824" flipH="1">
              <a:off x="6853004" y="503093"/>
              <a:ext cx="955262" cy="981627"/>
            </a:xfrm>
            <a:custGeom>
              <a:avLst/>
              <a:gdLst/>
              <a:ahLst/>
              <a:cxnLst/>
              <a:rect l="l" t="t" r="r" b="b"/>
              <a:pathLst>
                <a:path w="48736" h="50142" extrusionOk="0">
                  <a:moveTo>
                    <a:pt x="24140" y="1"/>
                  </a:moveTo>
                  <a:cubicBezTo>
                    <a:pt x="24133" y="1"/>
                    <a:pt x="24125" y="2"/>
                    <a:pt x="24118" y="5"/>
                  </a:cubicBezTo>
                  <a:cubicBezTo>
                    <a:pt x="22250" y="238"/>
                    <a:pt x="20148" y="1005"/>
                    <a:pt x="19214" y="2740"/>
                  </a:cubicBezTo>
                  <a:cubicBezTo>
                    <a:pt x="18447" y="4241"/>
                    <a:pt x="18447" y="5976"/>
                    <a:pt x="19181" y="7443"/>
                  </a:cubicBezTo>
                  <a:cubicBezTo>
                    <a:pt x="18614" y="7510"/>
                    <a:pt x="18080" y="7610"/>
                    <a:pt x="17546" y="7677"/>
                  </a:cubicBezTo>
                  <a:cubicBezTo>
                    <a:pt x="14778" y="8177"/>
                    <a:pt x="11976" y="8811"/>
                    <a:pt x="9574" y="10546"/>
                  </a:cubicBezTo>
                  <a:cubicBezTo>
                    <a:pt x="8373" y="11413"/>
                    <a:pt x="7206" y="12480"/>
                    <a:pt x="6205" y="13748"/>
                  </a:cubicBezTo>
                  <a:cubicBezTo>
                    <a:pt x="3737" y="16750"/>
                    <a:pt x="1835" y="20186"/>
                    <a:pt x="1602" y="26023"/>
                  </a:cubicBezTo>
                  <a:cubicBezTo>
                    <a:pt x="1568" y="26557"/>
                    <a:pt x="1568" y="27124"/>
                    <a:pt x="1568" y="27691"/>
                  </a:cubicBezTo>
                  <a:cubicBezTo>
                    <a:pt x="1602" y="29426"/>
                    <a:pt x="1768" y="31327"/>
                    <a:pt x="2069" y="33495"/>
                  </a:cubicBezTo>
                  <a:cubicBezTo>
                    <a:pt x="3036" y="33529"/>
                    <a:pt x="4137" y="33529"/>
                    <a:pt x="5304" y="33529"/>
                  </a:cubicBezTo>
                  <a:cubicBezTo>
                    <a:pt x="5404" y="33996"/>
                    <a:pt x="5471" y="34463"/>
                    <a:pt x="5538" y="34930"/>
                  </a:cubicBezTo>
                  <a:cubicBezTo>
                    <a:pt x="5338" y="34863"/>
                    <a:pt x="5138" y="34796"/>
                    <a:pt x="4904" y="34763"/>
                  </a:cubicBezTo>
                  <a:cubicBezTo>
                    <a:pt x="4752" y="34740"/>
                    <a:pt x="4597" y="34729"/>
                    <a:pt x="4441" y="34729"/>
                  </a:cubicBezTo>
                  <a:cubicBezTo>
                    <a:pt x="3222" y="34729"/>
                    <a:pt x="1900" y="35404"/>
                    <a:pt x="1101" y="36497"/>
                  </a:cubicBezTo>
                  <a:cubicBezTo>
                    <a:pt x="167" y="37765"/>
                    <a:pt x="1" y="39333"/>
                    <a:pt x="167" y="40700"/>
                  </a:cubicBezTo>
                  <a:cubicBezTo>
                    <a:pt x="468" y="42935"/>
                    <a:pt x="1602" y="44870"/>
                    <a:pt x="3336" y="46104"/>
                  </a:cubicBezTo>
                  <a:cubicBezTo>
                    <a:pt x="4631" y="47001"/>
                    <a:pt x="6241" y="47469"/>
                    <a:pt x="7918" y="47469"/>
                  </a:cubicBezTo>
                  <a:cubicBezTo>
                    <a:pt x="8488" y="47469"/>
                    <a:pt x="9065" y="47415"/>
                    <a:pt x="9641" y="47305"/>
                  </a:cubicBezTo>
                  <a:cubicBezTo>
                    <a:pt x="9874" y="47272"/>
                    <a:pt x="10108" y="47205"/>
                    <a:pt x="10341" y="47072"/>
                  </a:cubicBezTo>
                  <a:cubicBezTo>
                    <a:pt x="12446" y="49012"/>
                    <a:pt x="15263" y="50141"/>
                    <a:pt x="18282" y="50141"/>
                  </a:cubicBezTo>
                  <a:cubicBezTo>
                    <a:pt x="18326" y="50141"/>
                    <a:pt x="18370" y="50141"/>
                    <a:pt x="18414" y="50141"/>
                  </a:cubicBezTo>
                  <a:cubicBezTo>
                    <a:pt x="23584" y="50040"/>
                    <a:pt x="28554" y="49240"/>
                    <a:pt x="33491" y="47739"/>
                  </a:cubicBezTo>
                  <a:cubicBezTo>
                    <a:pt x="36493" y="46838"/>
                    <a:pt x="38895" y="44803"/>
                    <a:pt x="40329" y="42202"/>
                  </a:cubicBezTo>
                  <a:lnTo>
                    <a:pt x="40363" y="42202"/>
                  </a:lnTo>
                  <a:cubicBezTo>
                    <a:pt x="40540" y="42300"/>
                    <a:pt x="40741" y="42329"/>
                    <a:pt x="40945" y="42329"/>
                  </a:cubicBezTo>
                  <a:cubicBezTo>
                    <a:pt x="41085" y="42329"/>
                    <a:pt x="41227" y="42315"/>
                    <a:pt x="41363" y="42302"/>
                  </a:cubicBezTo>
                  <a:cubicBezTo>
                    <a:pt x="43665" y="42001"/>
                    <a:pt x="45700" y="40867"/>
                    <a:pt x="47001" y="39199"/>
                  </a:cubicBezTo>
                  <a:cubicBezTo>
                    <a:pt x="48268" y="37532"/>
                    <a:pt x="48735" y="35297"/>
                    <a:pt x="48335" y="33095"/>
                  </a:cubicBezTo>
                  <a:cubicBezTo>
                    <a:pt x="48068" y="31727"/>
                    <a:pt x="47401" y="30293"/>
                    <a:pt x="46167" y="29392"/>
                  </a:cubicBezTo>
                  <a:cubicBezTo>
                    <a:pt x="45407" y="28838"/>
                    <a:pt x="44470" y="28549"/>
                    <a:pt x="43574" y="28549"/>
                  </a:cubicBezTo>
                  <a:cubicBezTo>
                    <a:pt x="43015" y="28549"/>
                    <a:pt x="42471" y="28661"/>
                    <a:pt x="41997" y="28892"/>
                  </a:cubicBezTo>
                  <a:cubicBezTo>
                    <a:pt x="41664" y="29059"/>
                    <a:pt x="41363" y="29326"/>
                    <a:pt x="41097" y="29626"/>
                  </a:cubicBezTo>
                  <a:cubicBezTo>
                    <a:pt x="41030" y="29059"/>
                    <a:pt x="40930" y="28525"/>
                    <a:pt x="40863" y="27958"/>
                  </a:cubicBezTo>
                  <a:cubicBezTo>
                    <a:pt x="41764" y="27691"/>
                    <a:pt x="42631" y="27391"/>
                    <a:pt x="43398" y="27124"/>
                  </a:cubicBezTo>
                  <a:cubicBezTo>
                    <a:pt x="43131" y="25356"/>
                    <a:pt x="42798" y="23755"/>
                    <a:pt x="42397" y="22321"/>
                  </a:cubicBezTo>
                  <a:cubicBezTo>
                    <a:pt x="42164" y="21420"/>
                    <a:pt x="41897" y="20553"/>
                    <a:pt x="41597" y="19785"/>
                  </a:cubicBezTo>
                  <a:cubicBezTo>
                    <a:pt x="39629" y="14348"/>
                    <a:pt x="36760" y="11646"/>
                    <a:pt x="33524" y="9511"/>
                  </a:cubicBezTo>
                  <a:cubicBezTo>
                    <a:pt x="32190" y="8611"/>
                    <a:pt x="30789" y="7977"/>
                    <a:pt x="29355" y="7510"/>
                  </a:cubicBezTo>
                  <a:cubicBezTo>
                    <a:pt x="27899" y="7025"/>
                    <a:pt x="26425" y="6855"/>
                    <a:pt x="24957" y="6855"/>
                  </a:cubicBezTo>
                  <a:cubicBezTo>
                    <a:pt x="23599" y="6855"/>
                    <a:pt x="22246" y="7000"/>
                    <a:pt x="20915" y="7176"/>
                  </a:cubicBezTo>
                  <a:cubicBezTo>
                    <a:pt x="20649" y="7210"/>
                    <a:pt x="20382" y="7243"/>
                    <a:pt x="20115" y="7277"/>
                  </a:cubicBezTo>
                  <a:cubicBezTo>
                    <a:pt x="19514" y="4508"/>
                    <a:pt x="22350" y="1873"/>
                    <a:pt x="24218" y="238"/>
                  </a:cubicBezTo>
                  <a:cubicBezTo>
                    <a:pt x="24310" y="177"/>
                    <a:pt x="24232" y="1"/>
                    <a:pt x="24140" y="1"/>
                  </a:cubicBezTo>
                  <a:close/>
                </a:path>
              </a:pathLst>
            </a:custGeom>
            <a:solidFill>
              <a:srgbClr val="F4F4F4"/>
            </a:solidFill>
            <a:ln w="114300" cap="flat" cmpd="sng">
              <a:solidFill>
                <a:srgbClr val="F4F4F4"/>
              </a:solidFill>
              <a:prstDash val="solid"/>
              <a:round/>
              <a:headEnd type="none" w="sm" len="sm"/>
              <a:tailEnd type="none" w="sm" len="sm"/>
            </a:ln>
            <a:effectLst>
              <a:outerShdw dist="47625" dir="2460000" algn="bl" rotWithShape="0">
                <a:srgbClr val="844851">
                  <a:alpha val="18000"/>
                </a:srgbClr>
              </a:outerShdw>
            </a:effectLst>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35" name="Google Shape;1821;p38">
              <a:extLst>
                <a:ext uri="{FF2B5EF4-FFF2-40B4-BE49-F238E27FC236}">
                  <a16:creationId xmlns:a16="http://schemas.microsoft.com/office/drawing/2014/main" id="{5A221E32-7057-C10C-CCD9-1862EC9F0C77}"/>
                </a:ext>
              </a:extLst>
            </p:cNvPr>
            <p:cNvGrpSpPr/>
            <p:nvPr/>
          </p:nvGrpSpPr>
          <p:grpSpPr>
            <a:xfrm>
              <a:off x="6668535" y="352430"/>
              <a:ext cx="1327273" cy="1353272"/>
              <a:chOff x="6791273" y="469542"/>
              <a:chExt cx="1327273" cy="1353272"/>
            </a:xfrm>
          </p:grpSpPr>
          <p:grpSp>
            <p:nvGrpSpPr>
              <p:cNvPr id="1136" name="Google Shape;1822;p38">
                <a:extLst>
                  <a:ext uri="{FF2B5EF4-FFF2-40B4-BE49-F238E27FC236}">
                    <a16:creationId xmlns:a16="http://schemas.microsoft.com/office/drawing/2014/main" id="{A317CD98-ADD2-D7DC-86EE-635DE9787844}"/>
                  </a:ext>
                </a:extLst>
              </p:cNvPr>
              <p:cNvGrpSpPr/>
              <p:nvPr/>
            </p:nvGrpSpPr>
            <p:grpSpPr>
              <a:xfrm rot="-1497512" flipH="1">
                <a:off x="6956948" y="633678"/>
                <a:ext cx="995922" cy="1025000"/>
                <a:chOff x="853879" y="3531065"/>
                <a:chExt cx="1005363" cy="1027001"/>
              </a:xfrm>
            </p:grpSpPr>
            <p:sp>
              <p:nvSpPr>
                <p:cNvPr id="1144" name="Google Shape;1823;p38">
                  <a:extLst>
                    <a:ext uri="{FF2B5EF4-FFF2-40B4-BE49-F238E27FC236}">
                      <a16:creationId xmlns:a16="http://schemas.microsoft.com/office/drawing/2014/main" id="{AFE6EB17-2378-9A15-4DAB-F35CBFF8270B}"/>
                    </a:ext>
                  </a:extLst>
                </p:cNvPr>
                <p:cNvSpPr/>
                <p:nvPr/>
              </p:nvSpPr>
              <p:spPr>
                <a:xfrm rot="-419147">
                  <a:off x="904983" y="4252327"/>
                  <a:ext cx="217653" cy="250352"/>
                </a:xfrm>
                <a:custGeom>
                  <a:avLst/>
                  <a:gdLst/>
                  <a:ahLst/>
                  <a:cxnLst/>
                  <a:rect l="l" t="t" r="r" b="b"/>
                  <a:pathLst>
                    <a:path w="11076" h="12740" extrusionOk="0">
                      <a:moveTo>
                        <a:pt x="4457" y="0"/>
                      </a:moveTo>
                      <a:cubicBezTo>
                        <a:pt x="3233" y="0"/>
                        <a:pt x="1903" y="702"/>
                        <a:pt x="1101" y="1801"/>
                      </a:cubicBezTo>
                      <a:cubicBezTo>
                        <a:pt x="167" y="3035"/>
                        <a:pt x="1" y="4603"/>
                        <a:pt x="167" y="5970"/>
                      </a:cubicBezTo>
                      <a:cubicBezTo>
                        <a:pt x="468" y="8205"/>
                        <a:pt x="1602" y="10140"/>
                        <a:pt x="3336" y="11374"/>
                      </a:cubicBezTo>
                      <a:cubicBezTo>
                        <a:pt x="4631" y="12271"/>
                        <a:pt x="6241" y="12739"/>
                        <a:pt x="7918" y="12739"/>
                      </a:cubicBezTo>
                      <a:cubicBezTo>
                        <a:pt x="8488" y="12739"/>
                        <a:pt x="9065" y="12685"/>
                        <a:pt x="9641" y="12575"/>
                      </a:cubicBezTo>
                      <a:cubicBezTo>
                        <a:pt x="9974" y="12508"/>
                        <a:pt x="10308" y="12442"/>
                        <a:pt x="10575" y="12175"/>
                      </a:cubicBezTo>
                      <a:cubicBezTo>
                        <a:pt x="11075" y="11708"/>
                        <a:pt x="10975" y="10941"/>
                        <a:pt x="10842" y="10340"/>
                      </a:cubicBezTo>
                      <a:cubicBezTo>
                        <a:pt x="10241" y="7972"/>
                        <a:pt x="9474" y="5670"/>
                        <a:pt x="8440" y="3502"/>
                      </a:cubicBezTo>
                      <a:cubicBezTo>
                        <a:pt x="7739" y="2101"/>
                        <a:pt x="6572" y="266"/>
                        <a:pt x="4904" y="33"/>
                      </a:cubicBezTo>
                      <a:cubicBezTo>
                        <a:pt x="4757" y="11"/>
                        <a:pt x="4608" y="0"/>
                        <a:pt x="4457" y="0"/>
                      </a:cubicBezTo>
                      <a:close/>
                    </a:path>
                  </a:pathLst>
                </a:custGeom>
                <a:solidFill>
                  <a:srgbClr val="EDB59E"/>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5" name="Google Shape;1824;p38">
                  <a:extLst>
                    <a:ext uri="{FF2B5EF4-FFF2-40B4-BE49-F238E27FC236}">
                      <a16:creationId xmlns:a16="http://schemas.microsoft.com/office/drawing/2014/main" id="{E1D4C073-37D1-100D-B1F4-28C38089C7E9}"/>
                    </a:ext>
                  </a:extLst>
                </p:cNvPr>
                <p:cNvSpPr/>
                <p:nvPr/>
              </p:nvSpPr>
              <p:spPr>
                <a:xfrm rot="-419147">
                  <a:off x="1659230" y="4039672"/>
                  <a:ext cx="184227" cy="270809"/>
                </a:xfrm>
                <a:custGeom>
                  <a:avLst/>
                  <a:gdLst/>
                  <a:ahLst/>
                  <a:cxnLst/>
                  <a:rect l="l" t="t" r="r" b="b"/>
                  <a:pathLst>
                    <a:path w="9375" h="13781" extrusionOk="0">
                      <a:moveTo>
                        <a:pt x="4213" y="1"/>
                      </a:moveTo>
                      <a:cubicBezTo>
                        <a:pt x="3654" y="1"/>
                        <a:pt x="3110" y="113"/>
                        <a:pt x="2636" y="344"/>
                      </a:cubicBezTo>
                      <a:cubicBezTo>
                        <a:pt x="1135" y="1111"/>
                        <a:pt x="568" y="3179"/>
                        <a:pt x="368" y="4747"/>
                      </a:cubicBezTo>
                      <a:cubicBezTo>
                        <a:pt x="34" y="7116"/>
                        <a:pt x="1" y="9551"/>
                        <a:pt x="168" y="11986"/>
                      </a:cubicBezTo>
                      <a:cubicBezTo>
                        <a:pt x="201" y="12619"/>
                        <a:pt x="368" y="13353"/>
                        <a:pt x="968" y="13654"/>
                      </a:cubicBezTo>
                      <a:cubicBezTo>
                        <a:pt x="1166" y="13752"/>
                        <a:pt x="1375" y="13781"/>
                        <a:pt x="1582" y="13781"/>
                      </a:cubicBezTo>
                      <a:cubicBezTo>
                        <a:pt x="1724" y="13781"/>
                        <a:pt x="1866" y="13767"/>
                        <a:pt x="2002" y="13754"/>
                      </a:cubicBezTo>
                      <a:cubicBezTo>
                        <a:pt x="4304" y="13453"/>
                        <a:pt x="6339" y="12319"/>
                        <a:pt x="7606" y="10651"/>
                      </a:cubicBezTo>
                      <a:cubicBezTo>
                        <a:pt x="8907" y="8984"/>
                        <a:pt x="9374" y="6749"/>
                        <a:pt x="8974" y="4547"/>
                      </a:cubicBezTo>
                      <a:cubicBezTo>
                        <a:pt x="8707" y="3179"/>
                        <a:pt x="8040" y="1745"/>
                        <a:pt x="6806" y="844"/>
                      </a:cubicBezTo>
                      <a:cubicBezTo>
                        <a:pt x="6046" y="290"/>
                        <a:pt x="5109" y="1"/>
                        <a:pt x="4213" y="1"/>
                      </a:cubicBezTo>
                      <a:close/>
                    </a:path>
                  </a:pathLst>
                </a:custGeom>
                <a:solidFill>
                  <a:srgbClr val="EDB59E"/>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6" name="Google Shape;1825;p38">
                  <a:extLst>
                    <a:ext uri="{FF2B5EF4-FFF2-40B4-BE49-F238E27FC236}">
                      <a16:creationId xmlns:a16="http://schemas.microsoft.com/office/drawing/2014/main" id="{6CA0775D-C88C-EFD4-28B0-B3B64F0FB371}"/>
                    </a:ext>
                  </a:extLst>
                </p:cNvPr>
                <p:cNvSpPr/>
                <p:nvPr/>
              </p:nvSpPr>
              <p:spPr>
                <a:xfrm rot="-419147">
                  <a:off x="1705641" y="4112418"/>
                  <a:ext cx="105761" cy="139659"/>
                </a:xfrm>
                <a:custGeom>
                  <a:avLst/>
                  <a:gdLst/>
                  <a:ahLst/>
                  <a:cxnLst/>
                  <a:rect l="l" t="t" r="r" b="b"/>
                  <a:pathLst>
                    <a:path w="5382" h="7107" extrusionOk="0">
                      <a:moveTo>
                        <a:pt x="4058" y="1"/>
                      </a:moveTo>
                      <a:cubicBezTo>
                        <a:pt x="3288" y="1"/>
                        <a:pt x="2585" y="642"/>
                        <a:pt x="2022" y="1270"/>
                      </a:cubicBezTo>
                      <a:cubicBezTo>
                        <a:pt x="1422" y="1937"/>
                        <a:pt x="955" y="2738"/>
                        <a:pt x="621" y="3605"/>
                      </a:cubicBezTo>
                      <a:cubicBezTo>
                        <a:pt x="488" y="3972"/>
                        <a:pt x="388" y="4372"/>
                        <a:pt x="288" y="4773"/>
                      </a:cubicBezTo>
                      <a:cubicBezTo>
                        <a:pt x="154" y="5373"/>
                        <a:pt x="54" y="5973"/>
                        <a:pt x="21" y="6641"/>
                      </a:cubicBezTo>
                      <a:cubicBezTo>
                        <a:pt x="1" y="6922"/>
                        <a:pt x="247" y="7106"/>
                        <a:pt x="454" y="7106"/>
                      </a:cubicBezTo>
                      <a:cubicBezTo>
                        <a:pt x="590" y="7106"/>
                        <a:pt x="708" y="7026"/>
                        <a:pt x="721" y="6841"/>
                      </a:cubicBezTo>
                      <a:cubicBezTo>
                        <a:pt x="755" y="5873"/>
                        <a:pt x="922" y="4973"/>
                        <a:pt x="1222" y="4139"/>
                      </a:cubicBezTo>
                      <a:cubicBezTo>
                        <a:pt x="1874" y="3755"/>
                        <a:pt x="2692" y="3404"/>
                        <a:pt x="3435" y="3404"/>
                      </a:cubicBezTo>
                      <a:cubicBezTo>
                        <a:pt x="3983" y="3404"/>
                        <a:pt x="4489" y="3595"/>
                        <a:pt x="4858" y="4105"/>
                      </a:cubicBezTo>
                      <a:cubicBezTo>
                        <a:pt x="4858" y="4105"/>
                        <a:pt x="4891" y="4105"/>
                        <a:pt x="4891" y="4072"/>
                      </a:cubicBezTo>
                      <a:cubicBezTo>
                        <a:pt x="4582" y="3049"/>
                        <a:pt x="3961" y="2719"/>
                        <a:pt x="3259" y="2719"/>
                      </a:cubicBezTo>
                      <a:cubicBezTo>
                        <a:pt x="2748" y="2719"/>
                        <a:pt x="2195" y="2894"/>
                        <a:pt x="1689" y="3105"/>
                      </a:cubicBezTo>
                      <a:lnTo>
                        <a:pt x="1722" y="3005"/>
                      </a:lnTo>
                      <a:cubicBezTo>
                        <a:pt x="2283" y="2024"/>
                        <a:pt x="3361" y="526"/>
                        <a:pt x="4620" y="526"/>
                      </a:cubicBezTo>
                      <a:cubicBezTo>
                        <a:pt x="4860" y="526"/>
                        <a:pt x="5107" y="580"/>
                        <a:pt x="5358" y="703"/>
                      </a:cubicBezTo>
                      <a:cubicBezTo>
                        <a:pt x="5358" y="713"/>
                        <a:pt x="5361" y="717"/>
                        <a:pt x="5364" y="717"/>
                      </a:cubicBezTo>
                      <a:cubicBezTo>
                        <a:pt x="5372" y="717"/>
                        <a:pt x="5382" y="693"/>
                        <a:pt x="5358" y="670"/>
                      </a:cubicBezTo>
                      <a:cubicBezTo>
                        <a:pt x="4913" y="189"/>
                        <a:pt x="4476" y="1"/>
                        <a:pt x="4058"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7" name="Google Shape;1826;p38">
                  <a:extLst>
                    <a:ext uri="{FF2B5EF4-FFF2-40B4-BE49-F238E27FC236}">
                      <a16:creationId xmlns:a16="http://schemas.microsoft.com/office/drawing/2014/main" id="{376B92EF-5B19-F058-BF56-E436460E4C59}"/>
                    </a:ext>
                  </a:extLst>
                </p:cNvPr>
                <p:cNvSpPr/>
                <p:nvPr/>
              </p:nvSpPr>
              <p:spPr>
                <a:xfrm rot="-419147">
                  <a:off x="933848" y="4352942"/>
                  <a:ext cx="135984" cy="115586"/>
                </a:xfrm>
                <a:custGeom>
                  <a:avLst/>
                  <a:gdLst/>
                  <a:ahLst/>
                  <a:cxnLst/>
                  <a:rect l="l" t="t" r="r" b="b"/>
                  <a:pathLst>
                    <a:path w="6920" h="5882" extrusionOk="0">
                      <a:moveTo>
                        <a:pt x="1528" y="1"/>
                      </a:moveTo>
                      <a:cubicBezTo>
                        <a:pt x="955" y="1"/>
                        <a:pt x="416" y="287"/>
                        <a:pt x="0" y="1103"/>
                      </a:cubicBezTo>
                      <a:cubicBezTo>
                        <a:pt x="0" y="1103"/>
                        <a:pt x="15" y="1118"/>
                        <a:pt x="25" y="1118"/>
                      </a:cubicBezTo>
                      <a:cubicBezTo>
                        <a:pt x="30" y="1118"/>
                        <a:pt x="33" y="1114"/>
                        <a:pt x="33" y="1103"/>
                      </a:cubicBezTo>
                      <a:cubicBezTo>
                        <a:pt x="373" y="781"/>
                        <a:pt x="759" y="651"/>
                        <a:pt x="1160" y="651"/>
                      </a:cubicBezTo>
                      <a:cubicBezTo>
                        <a:pt x="2254" y="651"/>
                        <a:pt x="3462" y="1621"/>
                        <a:pt x="4170" y="2304"/>
                      </a:cubicBezTo>
                      <a:cubicBezTo>
                        <a:pt x="4170" y="2304"/>
                        <a:pt x="4203" y="2337"/>
                        <a:pt x="4203" y="2371"/>
                      </a:cubicBezTo>
                      <a:cubicBezTo>
                        <a:pt x="3969" y="2347"/>
                        <a:pt x="3730" y="2330"/>
                        <a:pt x="3495" y="2330"/>
                      </a:cubicBezTo>
                      <a:cubicBezTo>
                        <a:pt x="2422" y="2330"/>
                        <a:pt x="1434" y="2673"/>
                        <a:pt x="1434" y="4205"/>
                      </a:cubicBezTo>
                      <a:cubicBezTo>
                        <a:pt x="1434" y="4222"/>
                        <a:pt x="1443" y="4230"/>
                        <a:pt x="1451" y="4230"/>
                      </a:cubicBezTo>
                      <a:cubicBezTo>
                        <a:pt x="1459" y="4230"/>
                        <a:pt x="1468" y="4222"/>
                        <a:pt x="1468" y="4205"/>
                      </a:cubicBezTo>
                      <a:cubicBezTo>
                        <a:pt x="1791" y="3322"/>
                        <a:pt x="2616" y="3051"/>
                        <a:pt x="3510" y="3051"/>
                      </a:cubicBezTo>
                      <a:cubicBezTo>
                        <a:pt x="4000" y="3051"/>
                        <a:pt x="4510" y="3132"/>
                        <a:pt x="4970" y="3238"/>
                      </a:cubicBezTo>
                      <a:cubicBezTo>
                        <a:pt x="5471" y="3939"/>
                        <a:pt x="5904" y="4773"/>
                        <a:pt x="6205" y="5673"/>
                      </a:cubicBezTo>
                      <a:cubicBezTo>
                        <a:pt x="6257" y="5820"/>
                        <a:pt x="6353" y="5881"/>
                        <a:pt x="6454" y="5881"/>
                      </a:cubicBezTo>
                      <a:cubicBezTo>
                        <a:pt x="6673" y="5881"/>
                        <a:pt x="6919" y="5593"/>
                        <a:pt x="6805" y="5273"/>
                      </a:cubicBezTo>
                      <a:cubicBezTo>
                        <a:pt x="6605" y="4672"/>
                        <a:pt x="6338" y="4105"/>
                        <a:pt x="6038" y="3572"/>
                      </a:cubicBezTo>
                      <a:cubicBezTo>
                        <a:pt x="5838" y="3205"/>
                        <a:pt x="5604" y="2871"/>
                        <a:pt x="5371" y="2571"/>
                      </a:cubicBezTo>
                      <a:cubicBezTo>
                        <a:pt x="4804" y="1804"/>
                        <a:pt x="4136" y="1203"/>
                        <a:pt x="3403" y="703"/>
                      </a:cubicBezTo>
                      <a:cubicBezTo>
                        <a:pt x="2812" y="338"/>
                        <a:pt x="2150" y="1"/>
                        <a:pt x="1528"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8" name="Google Shape;1827;p38">
                  <a:extLst>
                    <a:ext uri="{FF2B5EF4-FFF2-40B4-BE49-F238E27FC236}">
                      <a16:creationId xmlns:a16="http://schemas.microsoft.com/office/drawing/2014/main" id="{F4665B83-4E85-AE55-4C02-B50F405FDE49}"/>
                    </a:ext>
                  </a:extLst>
                </p:cNvPr>
                <p:cNvSpPr/>
                <p:nvPr/>
              </p:nvSpPr>
              <p:spPr>
                <a:xfrm rot="-419147">
                  <a:off x="952097" y="3747271"/>
                  <a:ext cx="756461" cy="767642"/>
                </a:xfrm>
                <a:custGeom>
                  <a:avLst/>
                  <a:gdLst/>
                  <a:ahLst/>
                  <a:cxnLst/>
                  <a:rect l="l" t="t" r="r" b="b"/>
                  <a:pathLst>
                    <a:path w="38495" h="39064" extrusionOk="0">
                      <a:moveTo>
                        <a:pt x="24060" y="0"/>
                      </a:moveTo>
                      <a:cubicBezTo>
                        <a:pt x="24013" y="0"/>
                        <a:pt x="23965" y="1"/>
                        <a:pt x="23917" y="1"/>
                      </a:cubicBezTo>
                      <a:cubicBezTo>
                        <a:pt x="18747" y="101"/>
                        <a:pt x="13743" y="869"/>
                        <a:pt x="8840" y="2403"/>
                      </a:cubicBezTo>
                      <a:cubicBezTo>
                        <a:pt x="3469" y="4037"/>
                        <a:pt x="0" y="9241"/>
                        <a:pt x="534" y="14812"/>
                      </a:cubicBezTo>
                      <a:cubicBezTo>
                        <a:pt x="1001" y="19849"/>
                        <a:pt x="1802" y="24852"/>
                        <a:pt x="2902" y="29789"/>
                      </a:cubicBezTo>
                      <a:cubicBezTo>
                        <a:pt x="4126" y="35213"/>
                        <a:pt x="8924" y="39063"/>
                        <a:pt x="14468" y="39063"/>
                      </a:cubicBezTo>
                      <a:cubicBezTo>
                        <a:pt x="14516" y="39063"/>
                        <a:pt x="14563" y="39063"/>
                        <a:pt x="14611" y="39063"/>
                      </a:cubicBezTo>
                      <a:cubicBezTo>
                        <a:pt x="19781" y="38962"/>
                        <a:pt x="24751" y="38195"/>
                        <a:pt x="29688" y="36661"/>
                      </a:cubicBezTo>
                      <a:cubicBezTo>
                        <a:pt x="35059" y="35026"/>
                        <a:pt x="38494" y="29823"/>
                        <a:pt x="37961" y="24252"/>
                      </a:cubicBezTo>
                      <a:cubicBezTo>
                        <a:pt x="37494" y="19215"/>
                        <a:pt x="36693" y="14211"/>
                        <a:pt x="35592" y="9275"/>
                      </a:cubicBezTo>
                      <a:cubicBezTo>
                        <a:pt x="34402" y="3850"/>
                        <a:pt x="29604" y="0"/>
                        <a:pt x="24060" y="0"/>
                      </a:cubicBezTo>
                      <a:close/>
                    </a:path>
                  </a:pathLst>
                </a:custGeom>
                <a:solidFill>
                  <a:srgbClr val="EDB59E"/>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9" name="Google Shape;1828;p38">
                  <a:extLst>
                    <a:ext uri="{FF2B5EF4-FFF2-40B4-BE49-F238E27FC236}">
                      <a16:creationId xmlns:a16="http://schemas.microsoft.com/office/drawing/2014/main" id="{4BD23AC9-A8F5-387B-A396-9BAFA8169C0A}"/>
                    </a:ext>
                  </a:extLst>
                </p:cNvPr>
                <p:cNvSpPr/>
                <p:nvPr/>
              </p:nvSpPr>
              <p:spPr>
                <a:xfrm rot="-419147">
                  <a:off x="1028830" y="4127347"/>
                  <a:ext cx="164380" cy="86503"/>
                </a:xfrm>
                <a:custGeom>
                  <a:avLst/>
                  <a:gdLst/>
                  <a:ahLst/>
                  <a:cxnLst/>
                  <a:rect l="l" t="t" r="r" b="b"/>
                  <a:pathLst>
                    <a:path w="8365" h="4402" extrusionOk="0">
                      <a:moveTo>
                        <a:pt x="6629" y="0"/>
                      </a:moveTo>
                      <a:cubicBezTo>
                        <a:pt x="3662" y="0"/>
                        <a:pt x="1049" y="1794"/>
                        <a:pt x="26" y="4280"/>
                      </a:cubicBezTo>
                      <a:cubicBezTo>
                        <a:pt x="0" y="4331"/>
                        <a:pt x="92" y="4402"/>
                        <a:pt x="167" y="4402"/>
                      </a:cubicBezTo>
                      <a:cubicBezTo>
                        <a:pt x="189" y="4402"/>
                        <a:pt x="210" y="4395"/>
                        <a:pt x="226" y="4380"/>
                      </a:cubicBezTo>
                      <a:cubicBezTo>
                        <a:pt x="2194" y="2145"/>
                        <a:pt x="4729" y="1344"/>
                        <a:pt x="7931" y="1111"/>
                      </a:cubicBezTo>
                      <a:cubicBezTo>
                        <a:pt x="8098" y="1111"/>
                        <a:pt x="8298" y="1044"/>
                        <a:pt x="8332" y="877"/>
                      </a:cubicBezTo>
                      <a:cubicBezTo>
                        <a:pt x="8365" y="710"/>
                        <a:pt x="8365" y="644"/>
                        <a:pt x="8298" y="477"/>
                      </a:cubicBezTo>
                      <a:cubicBezTo>
                        <a:pt x="8265" y="310"/>
                        <a:pt x="8065" y="143"/>
                        <a:pt x="7898" y="110"/>
                      </a:cubicBezTo>
                      <a:cubicBezTo>
                        <a:pt x="7470" y="36"/>
                        <a:pt x="7046" y="0"/>
                        <a:pt x="6629" y="0"/>
                      </a:cubicBezTo>
                      <a:close/>
                    </a:path>
                  </a:pathLst>
                </a:custGeom>
                <a:solidFill>
                  <a:srgbClr val="EAC044"/>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0" name="Google Shape;1829;p38">
                  <a:extLst>
                    <a:ext uri="{FF2B5EF4-FFF2-40B4-BE49-F238E27FC236}">
                      <a16:creationId xmlns:a16="http://schemas.microsoft.com/office/drawing/2014/main" id="{B9CB691A-20F6-66A0-008C-801D156B716A}"/>
                    </a:ext>
                  </a:extLst>
                </p:cNvPr>
                <p:cNvSpPr/>
                <p:nvPr/>
              </p:nvSpPr>
              <p:spPr>
                <a:xfrm rot="-419147">
                  <a:off x="1447646" y="4019492"/>
                  <a:ext cx="176760" cy="59110"/>
                </a:xfrm>
                <a:custGeom>
                  <a:avLst/>
                  <a:gdLst/>
                  <a:ahLst/>
                  <a:cxnLst/>
                  <a:rect l="l" t="t" r="r" b="b"/>
                  <a:pathLst>
                    <a:path w="8995" h="3008" extrusionOk="0">
                      <a:moveTo>
                        <a:pt x="3254" y="1"/>
                      </a:moveTo>
                      <a:cubicBezTo>
                        <a:pt x="2298" y="1"/>
                        <a:pt x="1317" y="187"/>
                        <a:pt x="368" y="588"/>
                      </a:cubicBezTo>
                      <a:cubicBezTo>
                        <a:pt x="201" y="688"/>
                        <a:pt x="68" y="888"/>
                        <a:pt x="34" y="1055"/>
                      </a:cubicBezTo>
                      <a:cubicBezTo>
                        <a:pt x="1" y="1222"/>
                        <a:pt x="34" y="1288"/>
                        <a:pt x="101" y="1422"/>
                      </a:cubicBezTo>
                      <a:cubicBezTo>
                        <a:pt x="179" y="1551"/>
                        <a:pt x="316" y="1600"/>
                        <a:pt x="452" y="1600"/>
                      </a:cubicBezTo>
                      <a:cubicBezTo>
                        <a:pt x="491" y="1600"/>
                        <a:pt x="530" y="1596"/>
                        <a:pt x="568" y="1589"/>
                      </a:cubicBezTo>
                      <a:cubicBezTo>
                        <a:pt x="1543" y="1423"/>
                        <a:pt x="2473" y="1328"/>
                        <a:pt x="3364" y="1328"/>
                      </a:cubicBezTo>
                      <a:cubicBezTo>
                        <a:pt x="5340" y="1328"/>
                        <a:pt x="7129" y="1794"/>
                        <a:pt x="8807" y="2990"/>
                      </a:cubicBezTo>
                      <a:cubicBezTo>
                        <a:pt x="8826" y="3002"/>
                        <a:pt x="8845" y="3008"/>
                        <a:pt x="8862" y="3008"/>
                      </a:cubicBezTo>
                      <a:cubicBezTo>
                        <a:pt x="8939" y="3008"/>
                        <a:pt x="8995" y="2904"/>
                        <a:pt x="8941" y="2823"/>
                      </a:cubicBezTo>
                      <a:cubicBezTo>
                        <a:pt x="7715" y="1079"/>
                        <a:pt x="5557" y="1"/>
                        <a:pt x="3254" y="1"/>
                      </a:cubicBezTo>
                      <a:close/>
                    </a:path>
                  </a:pathLst>
                </a:custGeom>
                <a:solidFill>
                  <a:srgbClr val="EAC044"/>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1" name="Google Shape;1830;p38">
                  <a:extLst>
                    <a:ext uri="{FF2B5EF4-FFF2-40B4-BE49-F238E27FC236}">
                      <a16:creationId xmlns:a16="http://schemas.microsoft.com/office/drawing/2014/main" id="{F346C150-3E8C-B9B7-2896-1E31AC6A16E2}"/>
                    </a:ext>
                  </a:extLst>
                </p:cNvPr>
                <p:cNvSpPr/>
                <p:nvPr/>
              </p:nvSpPr>
              <p:spPr>
                <a:xfrm rot="-419147">
                  <a:off x="882689" y="3667190"/>
                  <a:ext cx="822684" cy="523971"/>
                </a:xfrm>
                <a:custGeom>
                  <a:avLst/>
                  <a:gdLst/>
                  <a:ahLst/>
                  <a:cxnLst/>
                  <a:rect l="l" t="t" r="r" b="b"/>
                  <a:pathLst>
                    <a:path w="41865" h="26664" extrusionOk="0">
                      <a:moveTo>
                        <a:pt x="23418" y="1"/>
                      </a:moveTo>
                      <a:cubicBezTo>
                        <a:pt x="22056" y="1"/>
                        <a:pt x="20694" y="146"/>
                        <a:pt x="19348" y="322"/>
                      </a:cubicBezTo>
                      <a:cubicBezTo>
                        <a:pt x="18814" y="389"/>
                        <a:pt x="18247" y="489"/>
                        <a:pt x="17680" y="589"/>
                      </a:cubicBezTo>
                      <a:cubicBezTo>
                        <a:pt x="17113" y="656"/>
                        <a:pt x="16546" y="756"/>
                        <a:pt x="15979" y="823"/>
                      </a:cubicBezTo>
                      <a:cubicBezTo>
                        <a:pt x="13210" y="1323"/>
                        <a:pt x="10442" y="1957"/>
                        <a:pt x="8040" y="3692"/>
                      </a:cubicBezTo>
                      <a:cubicBezTo>
                        <a:pt x="6806" y="4559"/>
                        <a:pt x="5672" y="5626"/>
                        <a:pt x="4638" y="6860"/>
                      </a:cubicBezTo>
                      <a:cubicBezTo>
                        <a:pt x="2203" y="9896"/>
                        <a:pt x="268" y="13332"/>
                        <a:pt x="34" y="19169"/>
                      </a:cubicBezTo>
                      <a:cubicBezTo>
                        <a:pt x="34" y="19703"/>
                        <a:pt x="1" y="20270"/>
                        <a:pt x="34" y="20837"/>
                      </a:cubicBezTo>
                      <a:cubicBezTo>
                        <a:pt x="34" y="22572"/>
                        <a:pt x="201" y="24473"/>
                        <a:pt x="535" y="26608"/>
                      </a:cubicBezTo>
                      <a:cubicBezTo>
                        <a:pt x="1199" y="26647"/>
                        <a:pt x="1921" y="26663"/>
                        <a:pt x="2686" y="26663"/>
                      </a:cubicBezTo>
                      <a:cubicBezTo>
                        <a:pt x="3227" y="26663"/>
                        <a:pt x="3790" y="26655"/>
                        <a:pt x="4371" y="26641"/>
                      </a:cubicBezTo>
                      <a:cubicBezTo>
                        <a:pt x="4471" y="25574"/>
                        <a:pt x="4604" y="24540"/>
                        <a:pt x="4771" y="23506"/>
                      </a:cubicBezTo>
                      <a:cubicBezTo>
                        <a:pt x="4838" y="22939"/>
                        <a:pt x="4938" y="22438"/>
                        <a:pt x="5005" y="22005"/>
                      </a:cubicBezTo>
                      <a:cubicBezTo>
                        <a:pt x="5171" y="21071"/>
                        <a:pt x="5305" y="20370"/>
                        <a:pt x="5472" y="19770"/>
                      </a:cubicBezTo>
                      <a:cubicBezTo>
                        <a:pt x="5772" y="18435"/>
                        <a:pt x="6105" y="17535"/>
                        <a:pt x="6672" y="15500"/>
                      </a:cubicBezTo>
                      <a:cubicBezTo>
                        <a:pt x="6708" y="15430"/>
                        <a:pt x="6780" y="15387"/>
                        <a:pt x="6840" y="15387"/>
                      </a:cubicBezTo>
                      <a:cubicBezTo>
                        <a:pt x="6895" y="15387"/>
                        <a:pt x="6939" y="15421"/>
                        <a:pt x="6939" y="15500"/>
                      </a:cubicBezTo>
                      <a:cubicBezTo>
                        <a:pt x="6772" y="17535"/>
                        <a:pt x="6839" y="18502"/>
                        <a:pt x="6906" y="19803"/>
                      </a:cubicBezTo>
                      <a:cubicBezTo>
                        <a:pt x="6939" y="20504"/>
                        <a:pt x="7006" y="21304"/>
                        <a:pt x="7039" y="22405"/>
                      </a:cubicBezTo>
                      <a:cubicBezTo>
                        <a:pt x="7073" y="22772"/>
                        <a:pt x="7073" y="23206"/>
                        <a:pt x="7073" y="23673"/>
                      </a:cubicBezTo>
                      <a:cubicBezTo>
                        <a:pt x="7106" y="24640"/>
                        <a:pt x="7173" y="25574"/>
                        <a:pt x="7239" y="26541"/>
                      </a:cubicBezTo>
                      <a:cubicBezTo>
                        <a:pt x="8941" y="26441"/>
                        <a:pt x="10742" y="26308"/>
                        <a:pt x="12610" y="26108"/>
                      </a:cubicBezTo>
                      <a:cubicBezTo>
                        <a:pt x="12710" y="25074"/>
                        <a:pt x="12810" y="24106"/>
                        <a:pt x="12877" y="23139"/>
                      </a:cubicBezTo>
                      <a:cubicBezTo>
                        <a:pt x="12977" y="21971"/>
                        <a:pt x="13077" y="20837"/>
                        <a:pt x="13177" y="19736"/>
                      </a:cubicBezTo>
                      <a:cubicBezTo>
                        <a:pt x="13244" y="18669"/>
                        <a:pt x="13310" y="17668"/>
                        <a:pt x="13344" y="16667"/>
                      </a:cubicBezTo>
                      <a:cubicBezTo>
                        <a:pt x="13344" y="16576"/>
                        <a:pt x="13404" y="16524"/>
                        <a:pt x="13459" y="16524"/>
                      </a:cubicBezTo>
                      <a:cubicBezTo>
                        <a:pt x="13503" y="16524"/>
                        <a:pt x="13544" y="16559"/>
                        <a:pt x="13544" y="16634"/>
                      </a:cubicBezTo>
                      <a:cubicBezTo>
                        <a:pt x="13644" y="17601"/>
                        <a:pt x="13744" y="18636"/>
                        <a:pt x="13811" y="19703"/>
                      </a:cubicBezTo>
                      <a:cubicBezTo>
                        <a:pt x="13878" y="20837"/>
                        <a:pt x="13911" y="22005"/>
                        <a:pt x="13978" y="23206"/>
                      </a:cubicBezTo>
                      <a:cubicBezTo>
                        <a:pt x="14011" y="24106"/>
                        <a:pt x="14011" y="25007"/>
                        <a:pt x="14044" y="25941"/>
                      </a:cubicBezTo>
                      <a:cubicBezTo>
                        <a:pt x="15345" y="25807"/>
                        <a:pt x="16713" y="25641"/>
                        <a:pt x="18047" y="25440"/>
                      </a:cubicBezTo>
                      <a:cubicBezTo>
                        <a:pt x="18047" y="24740"/>
                        <a:pt x="18047" y="24006"/>
                        <a:pt x="18047" y="23339"/>
                      </a:cubicBezTo>
                      <a:cubicBezTo>
                        <a:pt x="18047" y="22972"/>
                        <a:pt x="18047" y="22638"/>
                        <a:pt x="18047" y="22305"/>
                      </a:cubicBezTo>
                      <a:cubicBezTo>
                        <a:pt x="18047" y="22105"/>
                        <a:pt x="18186" y="21994"/>
                        <a:pt x="18328" y="21994"/>
                      </a:cubicBezTo>
                      <a:cubicBezTo>
                        <a:pt x="18447" y="21994"/>
                        <a:pt x="18569" y="22071"/>
                        <a:pt x="18614" y="22238"/>
                      </a:cubicBezTo>
                      <a:cubicBezTo>
                        <a:pt x="18714" y="22572"/>
                        <a:pt x="18781" y="22939"/>
                        <a:pt x="18881" y="23306"/>
                      </a:cubicBezTo>
                      <a:cubicBezTo>
                        <a:pt x="19015" y="23939"/>
                        <a:pt x="19148" y="24607"/>
                        <a:pt x="19248" y="25274"/>
                      </a:cubicBezTo>
                      <a:cubicBezTo>
                        <a:pt x="21283" y="25007"/>
                        <a:pt x="23318" y="24673"/>
                        <a:pt x="25286" y="24340"/>
                      </a:cubicBezTo>
                      <a:cubicBezTo>
                        <a:pt x="25152" y="23773"/>
                        <a:pt x="25052" y="23239"/>
                        <a:pt x="24985" y="22705"/>
                      </a:cubicBezTo>
                      <a:cubicBezTo>
                        <a:pt x="24952" y="22438"/>
                        <a:pt x="24919" y="22171"/>
                        <a:pt x="24885" y="21905"/>
                      </a:cubicBezTo>
                      <a:cubicBezTo>
                        <a:pt x="24885" y="21707"/>
                        <a:pt x="24992" y="21615"/>
                        <a:pt x="25112" y="21615"/>
                      </a:cubicBezTo>
                      <a:cubicBezTo>
                        <a:pt x="25213" y="21615"/>
                        <a:pt x="25324" y="21682"/>
                        <a:pt x="25386" y="21805"/>
                      </a:cubicBezTo>
                      <a:cubicBezTo>
                        <a:pt x="25486" y="22038"/>
                        <a:pt x="25619" y="22272"/>
                        <a:pt x="25753" y="22538"/>
                      </a:cubicBezTo>
                      <a:cubicBezTo>
                        <a:pt x="25986" y="23005"/>
                        <a:pt x="26253" y="23506"/>
                        <a:pt x="26520" y="24106"/>
                      </a:cubicBezTo>
                      <a:cubicBezTo>
                        <a:pt x="28121" y="23806"/>
                        <a:pt x="29722" y="23506"/>
                        <a:pt x="31223" y="23172"/>
                      </a:cubicBezTo>
                      <a:cubicBezTo>
                        <a:pt x="31090" y="22505"/>
                        <a:pt x="30956" y="21838"/>
                        <a:pt x="30823" y="21204"/>
                      </a:cubicBezTo>
                      <a:cubicBezTo>
                        <a:pt x="30489" y="19736"/>
                        <a:pt x="30122" y="18369"/>
                        <a:pt x="29722" y="17001"/>
                      </a:cubicBezTo>
                      <a:cubicBezTo>
                        <a:pt x="29455" y="16134"/>
                        <a:pt x="29188" y="15300"/>
                        <a:pt x="28855" y="14466"/>
                      </a:cubicBezTo>
                      <a:cubicBezTo>
                        <a:pt x="28774" y="14244"/>
                        <a:pt x="28913" y="14108"/>
                        <a:pt x="29071" y="14108"/>
                      </a:cubicBezTo>
                      <a:cubicBezTo>
                        <a:pt x="29176" y="14108"/>
                        <a:pt x="29289" y="14167"/>
                        <a:pt x="29355" y="14299"/>
                      </a:cubicBezTo>
                      <a:cubicBezTo>
                        <a:pt x="29789" y="15066"/>
                        <a:pt x="30223" y="15900"/>
                        <a:pt x="30623" y="16768"/>
                      </a:cubicBezTo>
                      <a:cubicBezTo>
                        <a:pt x="31223" y="17968"/>
                        <a:pt x="31790" y="19269"/>
                        <a:pt x="32324" y="20637"/>
                      </a:cubicBezTo>
                      <a:cubicBezTo>
                        <a:pt x="32591" y="21304"/>
                        <a:pt x="32858" y="22038"/>
                        <a:pt x="33125" y="22739"/>
                      </a:cubicBezTo>
                      <a:cubicBezTo>
                        <a:pt x="34159" y="22505"/>
                        <a:pt x="35159" y="22272"/>
                        <a:pt x="36127" y="22005"/>
                      </a:cubicBezTo>
                      <a:cubicBezTo>
                        <a:pt x="35793" y="21071"/>
                        <a:pt x="35460" y="20170"/>
                        <a:pt x="35126" y="19269"/>
                      </a:cubicBezTo>
                      <a:cubicBezTo>
                        <a:pt x="34659" y="18068"/>
                        <a:pt x="34192" y="16901"/>
                        <a:pt x="33725" y="15800"/>
                      </a:cubicBezTo>
                      <a:cubicBezTo>
                        <a:pt x="32758" y="13532"/>
                        <a:pt x="31757" y="11464"/>
                        <a:pt x="30489" y="9629"/>
                      </a:cubicBezTo>
                      <a:cubicBezTo>
                        <a:pt x="30419" y="9535"/>
                        <a:pt x="30498" y="9440"/>
                        <a:pt x="30586" y="9440"/>
                      </a:cubicBezTo>
                      <a:cubicBezTo>
                        <a:pt x="30622" y="9440"/>
                        <a:pt x="30660" y="9457"/>
                        <a:pt x="30690" y="9496"/>
                      </a:cubicBezTo>
                      <a:cubicBezTo>
                        <a:pt x="32291" y="11197"/>
                        <a:pt x="33625" y="13165"/>
                        <a:pt x="34926" y="15367"/>
                      </a:cubicBezTo>
                      <a:cubicBezTo>
                        <a:pt x="35493" y="16334"/>
                        <a:pt x="36060" y="17335"/>
                        <a:pt x="36627" y="18369"/>
                      </a:cubicBezTo>
                      <a:cubicBezTo>
                        <a:pt x="36894" y="18902"/>
                        <a:pt x="37161" y="19436"/>
                        <a:pt x="37461" y="19970"/>
                      </a:cubicBezTo>
                      <a:cubicBezTo>
                        <a:pt x="37728" y="20470"/>
                        <a:pt x="37961" y="20937"/>
                        <a:pt x="38228" y="21438"/>
                      </a:cubicBezTo>
                      <a:cubicBezTo>
                        <a:pt x="39563" y="21071"/>
                        <a:pt x="40797" y="20670"/>
                        <a:pt x="41864" y="20270"/>
                      </a:cubicBezTo>
                      <a:cubicBezTo>
                        <a:pt x="41597" y="18502"/>
                        <a:pt x="41264" y="16901"/>
                        <a:pt x="40863" y="15467"/>
                      </a:cubicBezTo>
                      <a:cubicBezTo>
                        <a:pt x="40630" y="14566"/>
                        <a:pt x="40363" y="13732"/>
                        <a:pt x="40063" y="12931"/>
                      </a:cubicBezTo>
                      <a:cubicBezTo>
                        <a:pt x="38095" y="7494"/>
                        <a:pt x="35226" y="4792"/>
                        <a:pt x="31990" y="2657"/>
                      </a:cubicBezTo>
                      <a:cubicBezTo>
                        <a:pt x="30623" y="1757"/>
                        <a:pt x="29222" y="1123"/>
                        <a:pt x="27821" y="656"/>
                      </a:cubicBezTo>
                      <a:cubicBezTo>
                        <a:pt x="26365" y="171"/>
                        <a:pt x="24891" y="1"/>
                        <a:pt x="23418" y="1"/>
                      </a:cubicBezTo>
                      <a:close/>
                    </a:path>
                  </a:pathLst>
                </a:custGeom>
                <a:solidFill>
                  <a:srgbClr val="EAC044"/>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2" name="Google Shape;1831;p38">
                  <a:extLst>
                    <a:ext uri="{FF2B5EF4-FFF2-40B4-BE49-F238E27FC236}">
                      <a16:creationId xmlns:a16="http://schemas.microsoft.com/office/drawing/2014/main" id="{EE5C0F3D-0755-30CF-12AB-2E76F8B1ACC1}"/>
                    </a:ext>
                  </a:extLst>
                </p:cNvPr>
                <p:cNvSpPr/>
                <p:nvPr/>
              </p:nvSpPr>
              <p:spPr>
                <a:xfrm rot="-419147">
                  <a:off x="902877" y="4089217"/>
                  <a:ext cx="58363" cy="45236"/>
                </a:xfrm>
                <a:custGeom>
                  <a:avLst/>
                  <a:gdLst/>
                  <a:ahLst/>
                  <a:cxnLst/>
                  <a:rect l="l" t="t" r="r" b="b"/>
                  <a:pathLst>
                    <a:path w="2970" h="2302" extrusionOk="0">
                      <a:moveTo>
                        <a:pt x="0" y="0"/>
                      </a:moveTo>
                      <a:cubicBezTo>
                        <a:pt x="0" y="534"/>
                        <a:pt x="0" y="1101"/>
                        <a:pt x="0" y="1668"/>
                      </a:cubicBezTo>
                      <a:cubicBezTo>
                        <a:pt x="801" y="1935"/>
                        <a:pt x="1601" y="2135"/>
                        <a:pt x="2402" y="2302"/>
                      </a:cubicBezTo>
                      <a:cubicBezTo>
                        <a:pt x="2569" y="1668"/>
                        <a:pt x="2769" y="1034"/>
                        <a:pt x="2969" y="401"/>
                      </a:cubicBezTo>
                      <a:cubicBezTo>
                        <a:pt x="1968" y="334"/>
                        <a:pt x="1001" y="200"/>
                        <a:pt x="0"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3" name="Google Shape;1832;p38">
                  <a:extLst>
                    <a:ext uri="{FF2B5EF4-FFF2-40B4-BE49-F238E27FC236}">
                      <a16:creationId xmlns:a16="http://schemas.microsoft.com/office/drawing/2014/main" id="{CD7253FD-B8B7-AF55-85C0-390D3F234A9E}"/>
                    </a:ext>
                  </a:extLst>
                </p:cNvPr>
                <p:cNvSpPr/>
                <p:nvPr/>
              </p:nvSpPr>
              <p:spPr>
                <a:xfrm rot="-419147">
                  <a:off x="965263" y="4091627"/>
                  <a:ext cx="45256" cy="46553"/>
                </a:xfrm>
                <a:custGeom>
                  <a:avLst/>
                  <a:gdLst/>
                  <a:ahLst/>
                  <a:cxnLst/>
                  <a:rect l="l" t="t" r="r" b="b"/>
                  <a:pathLst>
                    <a:path w="2303" h="2369" extrusionOk="0">
                      <a:moveTo>
                        <a:pt x="468" y="0"/>
                      </a:moveTo>
                      <a:cubicBezTo>
                        <a:pt x="301" y="667"/>
                        <a:pt x="134" y="1335"/>
                        <a:pt x="1" y="2002"/>
                      </a:cubicBezTo>
                      <a:cubicBezTo>
                        <a:pt x="101" y="2035"/>
                        <a:pt x="168" y="2035"/>
                        <a:pt x="268" y="2068"/>
                      </a:cubicBezTo>
                      <a:cubicBezTo>
                        <a:pt x="801" y="2169"/>
                        <a:pt x="1335" y="2269"/>
                        <a:pt x="1836" y="2369"/>
                      </a:cubicBezTo>
                      <a:cubicBezTo>
                        <a:pt x="2002" y="1435"/>
                        <a:pt x="2169" y="734"/>
                        <a:pt x="2303" y="134"/>
                      </a:cubicBezTo>
                      <a:cubicBezTo>
                        <a:pt x="2036" y="100"/>
                        <a:pt x="1735" y="100"/>
                        <a:pt x="1469" y="67"/>
                      </a:cubicBezTo>
                      <a:cubicBezTo>
                        <a:pt x="1135" y="67"/>
                        <a:pt x="801" y="34"/>
                        <a:pt x="468"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4" name="Google Shape;1833;p38">
                  <a:extLst>
                    <a:ext uri="{FF2B5EF4-FFF2-40B4-BE49-F238E27FC236}">
                      <a16:creationId xmlns:a16="http://schemas.microsoft.com/office/drawing/2014/main" id="{1221CE19-FB03-F956-BC6F-3E1B06EBF7A9}"/>
                    </a:ext>
                  </a:extLst>
                </p:cNvPr>
                <p:cNvSpPr/>
                <p:nvPr/>
              </p:nvSpPr>
              <p:spPr>
                <a:xfrm rot="-419147">
                  <a:off x="1039063" y="4086925"/>
                  <a:ext cx="28867" cy="54413"/>
                </a:xfrm>
                <a:custGeom>
                  <a:avLst/>
                  <a:gdLst/>
                  <a:ahLst/>
                  <a:cxnLst/>
                  <a:rect l="l" t="t" r="r" b="b"/>
                  <a:pathLst>
                    <a:path w="1469" h="2769" extrusionOk="0">
                      <a:moveTo>
                        <a:pt x="1" y="0"/>
                      </a:moveTo>
                      <a:lnTo>
                        <a:pt x="1" y="0"/>
                      </a:lnTo>
                      <a:cubicBezTo>
                        <a:pt x="68" y="701"/>
                        <a:pt x="101" y="1501"/>
                        <a:pt x="134" y="2602"/>
                      </a:cubicBezTo>
                      <a:cubicBezTo>
                        <a:pt x="501" y="2635"/>
                        <a:pt x="868" y="2702"/>
                        <a:pt x="1235" y="2769"/>
                      </a:cubicBezTo>
                      <a:cubicBezTo>
                        <a:pt x="1268" y="1868"/>
                        <a:pt x="1369" y="934"/>
                        <a:pt x="1469" y="33"/>
                      </a:cubicBezTo>
                      <a:cubicBezTo>
                        <a:pt x="968" y="33"/>
                        <a:pt x="501" y="33"/>
                        <a:pt x="1"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5" name="Google Shape;1834;p38">
                  <a:extLst>
                    <a:ext uri="{FF2B5EF4-FFF2-40B4-BE49-F238E27FC236}">
                      <a16:creationId xmlns:a16="http://schemas.microsoft.com/office/drawing/2014/main" id="{058123D6-E769-9E42-2649-41410FB93413}"/>
                    </a:ext>
                  </a:extLst>
                </p:cNvPr>
                <p:cNvSpPr/>
                <p:nvPr/>
              </p:nvSpPr>
              <p:spPr>
                <a:xfrm rot="-419147">
                  <a:off x="1130083" y="4074293"/>
                  <a:ext cx="32149" cy="66872"/>
                </a:xfrm>
                <a:custGeom>
                  <a:avLst/>
                  <a:gdLst/>
                  <a:ahLst/>
                  <a:cxnLst/>
                  <a:rect l="l" t="t" r="r" b="b"/>
                  <a:pathLst>
                    <a:path w="1636" h="3403" extrusionOk="0">
                      <a:moveTo>
                        <a:pt x="1635" y="0"/>
                      </a:moveTo>
                      <a:lnTo>
                        <a:pt x="1635" y="0"/>
                      </a:lnTo>
                      <a:cubicBezTo>
                        <a:pt x="1168" y="34"/>
                        <a:pt x="668" y="34"/>
                        <a:pt x="201" y="67"/>
                      </a:cubicBezTo>
                      <a:cubicBezTo>
                        <a:pt x="134" y="1134"/>
                        <a:pt x="34" y="2202"/>
                        <a:pt x="1" y="3269"/>
                      </a:cubicBezTo>
                      <a:cubicBezTo>
                        <a:pt x="468" y="3303"/>
                        <a:pt x="901" y="3369"/>
                        <a:pt x="1368" y="3403"/>
                      </a:cubicBezTo>
                      <a:cubicBezTo>
                        <a:pt x="1468" y="2235"/>
                        <a:pt x="1568" y="1101"/>
                        <a:pt x="1635"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6" name="Google Shape;1835;p38">
                  <a:extLst>
                    <a:ext uri="{FF2B5EF4-FFF2-40B4-BE49-F238E27FC236}">
                      <a16:creationId xmlns:a16="http://schemas.microsoft.com/office/drawing/2014/main" id="{58F043BC-4B7C-A7CB-17DD-123CCE967A20}"/>
                    </a:ext>
                  </a:extLst>
                </p:cNvPr>
                <p:cNvSpPr/>
                <p:nvPr/>
              </p:nvSpPr>
              <p:spPr>
                <a:xfrm rot="-419147">
                  <a:off x="1075263" y="4082084"/>
                  <a:ext cx="46553" cy="60977"/>
                </a:xfrm>
                <a:custGeom>
                  <a:avLst/>
                  <a:gdLst/>
                  <a:ahLst/>
                  <a:cxnLst/>
                  <a:rect l="l" t="t" r="r" b="b"/>
                  <a:pathLst>
                    <a:path w="2369" h="3103" extrusionOk="0">
                      <a:moveTo>
                        <a:pt x="101" y="0"/>
                      </a:moveTo>
                      <a:cubicBezTo>
                        <a:pt x="67" y="968"/>
                        <a:pt x="1" y="1902"/>
                        <a:pt x="1" y="2836"/>
                      </a:cubicBezTo>
                      <a:cubicBezTo>
                        <a:pt x="668" y="2936"/>
                        <a:pt x="1335" y="3003"/>
                        <a:pt x="2035" y="3103"/>
                      </a:cubicBezTo>
                      <a:cubicBezTo>
                        <a:pt x="2069" y="2035"/>
                        <a:pt x="2235" y="1001"/>
                        <a:pt x="2369" y="0"/>
                      </a:cubicBezTo>
                      <a:cubicBezTo>
                        <a:pt x="1857" y="0"/>
                        <a:pt x="1361" y="15"/>
                        <a:pt x="859" y="15"/>
                      </a:cubicBezTo>
                      <a:cubicBezTo>
                        <a:pt x="608" y="15"/>
                        <a:pt x="356" y="12"/>
                        <a:pt x="101"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7" name="Google Shape;1836;p38">
                  <a:extLst>
                    <a:ext uri="{FF2B5EF4-FFF2-40B4-BE49-F238E27FC236}">
                      <a16:creationId xmlns:a16="http://schemas.microsoft.com/office/drawing/2014/main" id="{482E4407-CB52-9B04-FA4E-0443E7292CAC}"/>
                    </a:ext>
                  </a:extLst>
                </p:cNvPr>
                <p:cNvSpPr/>
                <p:nvPr/>
              </p:nvSpPr>
              <p:spPr>
                <a:xfrm rot="-419147">
                  <a:off x="1221641" y="4045491"/>
                  <a:ext cx="93754" cy="84577"/>
                </a:xfrm>
                <a:custGeom>
                  <a:avLst/>
                  <a:gdLst/>
                  <a:ahLst/>
                  <a:cxnLst/>
                  <a:rect l="l" t="t" r="r" b="b"/>
                  <a:pathLst>
                    <a:path w="4771" h="4304" extrusionOk="0">
                      <a:moveTo>
                        <a:pt x="4103" y="1"/>
                      </a:moveTo>
                      <a:cubicBezTo>
                        <a:pt x="3870" y="34"/>
                        <a:pt x="3636" y="68"/>
                        <a:pt x="3369" y="101"/>
                      </a:cubicBezTo>
                      <a:cubicBezTo>
                        <a:pt x="2235" y="234"/>
                        <a:pt x="1134" y="368"/>
                        <a:pt x="0" y="468"/>
                      </a:cubicBezTo>
                      <a:cubicBezTo>
                        <a:pt x="100" y="1735"/>
                        <a:pt x="134" y="3003"/>
                        <a:pt x="134" y="4271"/>
                      </a:cubicBezTo>
                      <a:cubicBezTo>
                        <a:pt x="667" y="4304"/>
                        <a:pt x="1234" y="4304"/>
                        <a:pt x="1802" y="4304"/>
                      </a:cubicBezTo>
                      <a:cubicBezTo>
                        <a:pt x="1802" y="3937"/>
                        <a:pt x="1802" y="3603"/>
                        <a:pt x="1802" y="3270"/>
                      </a:cubicBezTo>
                      <a:cubicBezTo>
                        <a:pt x="1802" y="3070"/>
                        <a:pt x="1940" y="2959"/>
                        <a:pt x="2083" y="2959"/>
                      </a:cubicBezTo>
                      <a:cubicBezTo>
                        <a:pt x="2202" y="2959"/>
                        <a:pt x="2323" y="3036"/>
                        <a:pt x="2369" y="3203"/>
                      </a:cubicBezTo>
                      <a:cubicBezTo>
                        <a:pt x="2435" y="3537"/>
                        <a:pt x="2535" y="3904"/>
                        <a:pt x="2602" y="4271"/>
                      </a:cubicBezTo>
                      <a:cubicBezTo>
                        <a:pt x="2969" y="4271"/>
                        <a:pt x="3303" y="4237"/>
                        <a:pt x="3670" y="4237"/>
                      </a:cubicBezTo>
                      <a:cubicBezTo>
                        <a:pt x="4036" y="4204"/>
                        <a:pt x="4403" y="4171"/>
                        <a:pt x="4770" y="4137"/>
                      </a:cubicBezTo>
                      <a:cubicBezTo>
                        <a:pt x="4604" y="2736"/>
                        <a:pt x="4470" y="1335"/>
                        <a:pt x="4103"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8" name="Google Shape;1837;p38">
                  <a:extLst>
                    <a:ext uri="{FF2B5EF4-FFF2-40B4-BE49-F238E27FC236}">
                      <a16:creationId xmlns:a16="http://schemas.microsoft.com/office/drawing/2014/main" id="{2C23FDE7-4C0C-9131-E0D8-68EA24635C73}"/>
                    </a:ext>
                  </a:extLst>
                </p:cNvPr>
                <p:cNvSpPr/>
                <p:nvPr/>
              </p:nvSpPr>
              <p:spPr>
                <a:xfrm rot="-419147">
                  <a:off x="1305345" y="4014014"/>
                  <a:ext cx="118004" cy="100298"/>
                </a:xfrm>
                <a:custGeom>
                  <a:avLst/>
                  <a:gdLst/>
                  <a:ahLst/>
                  <a:cxnLst/>
                  <a:rect l="l" t="t" r="r" b="b"/>
                  <a:pathLst>
                    <a:path w="6005" h="5104" extrusionOk="0">
                      <a:moveTo>
                        <a:pt x="5170" y="0"/>
                      </a:moveTo>
                      <a:cubicBezTo>
                        <a:pt x="3469" y="400"/>
                        <a:pt x="1768" y="701"/>
                        <a:pt x="0" y="967"/>
                      </a:cubicBezTo>
                      <a:cubicBezTo>
                        <a:pt x="500" y="2302"/>
                        <a:pt x="701" y="3703"/>
                        <a:pt x="967" y="5104"/>
                      </a:cubicBezTo>
                      <a:cubicBezTo>
                        <a:pt x="2068" y="5004"/>
                        <a:pt x="3202" y="4837"/>
                        <a:pt x="4336" y="4670"/>
                      </a:cubicBezTo>
                      <a:cubicBezTo>
                        <a:pt x="4303" y="4403"/>
                        <a:pt x="4270" y="4136"/>
                        <a:pt x="4270" y="3870"/>
                      </a:cubicBezTo>
                      <a:cubicBezTo>
                        <a:pt x="4252" y="3677"/>
                        <a:pt x="4354" y="3585"/>
                        <a:pt x="4474" y="3585"/>
                      </a:cubicBezTo>
                      <a:cubicBezTo>
                        <a:pt x="4583" y="3585"/>
                        <a:pt x="4707" y="3660"/>
                        <a:pt x="4770" y="3803"/>
                      </a:cubicBezTo>
                      <a:cubicBezTo>
                        <a:pt x="4870" y="4003"/>
                        <a:pt x="4970" y="4237"/>
                        <a:pt x="5137" y="4537"/>
                      </a:cubicBezTo>
                      <a:cubicBezTo>
                        <a:pt x="5404" y="4470"/>
                        <a:pt x="5704" y="4403"/>
                        <a:pt x="6004" y="4337"/>
                      </a:cubicBezTo>
                      <a:cubicBezTo>
                        <a:pt x="5737" y="2902"/>
                        <a:pt x="5471" y="1434"/>
                        <a:pt x="5170"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9" name="Google Shape;1838;p38">
                  <a:extLst>
                    <a:ext uri="{FF2B5EF4-FFF2-40B4-BE49-F238E27FC236}">
                      <a16:creationId xmlns:a16="http://schemas.microsoft.com/office/drawing/2014/main" id="{5F97444C-E4A6-D4EA-8A59-88646EAB63F6}"/>
                    </a:ext>
                  </a:extLst>
                </p:cNvPr>
                <p:cNvSpPr/>
                <p:nvPr/>
              </p:nvSpPr>
              <p:spPr>
                <a:xfrm rot="-419147">
                  <a:off x="1421415" y="3982264"/>
                  <a:ext cx="80628" cy="99001"/>
                </a:xfrm>
                <a:custGeom>
                  <a:avLst/>
                  <a:gdLst/>
                  <a:ahLst/>
                  <a:cxnLst/>
                  <a:rect l="l" t="t" r="r" b="b"/>
                  <a:pathLst>
                    <a:path w="4103" h="5038" extrusionOk="0">
                      <a:moveTo>
                        <a:pt x="3002" y="0"/>
                      </a:moveTo>
                      <a:cubicBezTo>
                        <a:pt x="2001" y="267"/>
                        <a:pt x="1001" y="534"/>
                        <a:pt x="0" y="768"/>
                      </a:cubicBezTo>
                      <a:cubicBezTo>
                        <a:pt x="467" y="2169"/>
                        <a:pt x="867" y="3603"/>
                        <a:pt x="1234" y="5037"/>
                      </a:cubicBezTo>
                      <a:cubicBezTo>
                        <a:pt x="2202" y="4804"/>
                        <a:pt x="3169" y="4504"/>
                        <a:pt x="4103" y="4170"/>
                      </a:cubicBezTo>
                      <a:cubicBezTo>
                        <a:pt x="3769" y="2736"/>
                        <a:pt x="3436" y="1335"/>
                        <a:pt x="3002"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0" name="Google Shape;1839;p38">
                  <a:extLst>
                    <a:ext uri="{FF2B5EF4-FFF2-40B4-BE49-F238E27FC236}">
                      <a16:creationId xmlns:a16="http://schemas.microsoft.com/office/drawing/2014/main" id="{5A83EB3B-1490-D24E-6F8E-EF7C435C7C12}"/>
                    </a:ext>
                  </a:extLst>
                </p:cNvPr>
                <p:cNvSpPr/>
                <p:nvPr/>
              </p:nvSpPr>
              <p:spPr>
                <a:xfrm rot="-419147">
                  <a:off x="1174962" y="4065233"/>
                  <a:ext cx="36727" cy="73435"/>
                </a:xfrm>
                <a:custGeom>
                  <a:avLst/>
                  <a:gdLst/>
                  <a:ahLst/>
                  <a:cxnLst/>
                  <a:rect l="l" t="t" r="r" b="b"/>
                  <a:pathLst>
                    <a:path w="1869" h="3737" extrusionOk="0">
                      <a:moveTo>
                        <a:pt x="1835" y="1"/>
                      </a:moveTo>
                      <a:lnTo>
                        <a:pt x="1835" y="1"/>
                      </a:lnTo>
                      <a:cubicBezTo>
                        <a:pt x="1234" y="34"/>
                        <a:pt x="601" y="101"/>
                        <a:pt x="0" y="134"/>
                      </a:cubicBezTo>
                      <a:cubicBezTo>
                        <a:pt x="67" y="1268"/>
                        <a:pt x="100" y="2436"/>
                        <a:pt x="134" y="3637"/>
                      </a:cubicBezTo>
                      <a:cubicBezTo>
                        <a:pt x="701" y="3670"/>
                        <a:pt x="1234" y="3703"/>
                        <a:pt x="1768" y="3737"/>
                      </a:cubicBezTo>
                      <a:cubicBezTo>
                        <a:pt x="1835" y="2502"/>
                        <a:pt x="1868" y="1235"/>
                        <a:pt x="1835"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1" name="Google Shape;1840;p38">
                  <a:extLst>
                    <a:ext uri="{FF2B5EF4-FFF2-40B4-BE49-F238E27FC236}">
                      <a16:creationId xmlns:a16="http://schemas.microsoft.com/office/drawing/2014/main" id="{ACD231EF-6B8F-2171-F3C0-D020CCCDB4B7}"/>
                    </a:ext>
                  </a:extLst>
                </p:cNvPr>
                <p:cNvSpPr/>
                <p:nvPr/>
              </p:nvSpPr>
              <p:spPr>
                <a:xfrm rot="-419147">
                  <a:off x="1534290" y="3945968"/>
                  <a:ext cx="47221" cy="76049"/>
                </a:xfrm>
                <a:custGeom>
                  <a:avLst/>
                  <a:gdLst/>
                  <a:ahLst/>
                  <a:cxnLst/>
                  <a:rect l="l" t="t" r="r" b="b"/>
                  <a:pathLst>
                    <a:path w="2403" h="3870" extrusionOk="0">
                      <a:moveTo>
                        <a:pt x="1001" y="0"/>
                      </a:moveTo>
                      <a:cubicBezTo>
                        <a:pt x="901" y="34"/>
                        <a:pt x="768" y="100"/>
                        <a:pt x="667" y="134"/>
                      </a:cubicBezTo>
                      <a:cubicBezTo>
                        <a:pt x="434" y="200"/>
                        <a:pt x="200" y="267"/>
                        <a:pt x="0" y="334"/>
                      </a:cubicBezTo>
                      <a:cubicBezTo>
                        <a:pt x="567" y="1435"/>
                        <a:pt x="1168" y="2535"/>
                        <a:pt x="1601" y="3736"/>
                      </a:cubicBezTo>
                      <a:cubicBezTo>
                        <a:pt x="1635" y="3803"/>
                        <a:pt x="1635" y="3836"/>
                        <a:pt x="1668" y="3870"/>
                      </a:cubicBezTo>
                      <a:cubicBezTo>
                        <a:pt x="1902" y="3736"/>
                        <a:pt x="2135" y="3603"/>
                        <a:pt x="2402" y="3469"/>
                      </a:cubicBezTo>
                      <a:cubicBezTo>
                        <a:pt x="1935" y="2268"/>
                        <a:pt x="1501" y="1101"/>
                        <a:pt x="1001"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2" name="Google Shape;1841;p38">
                  <a:extLst>
                    <a:ext uri="{FF2B5EF4-FFF2-40B4-BE49-F238E27FC236}">
                      <a16:creationId xmlns:a16="http://schemas.microsoft.com/office/drawing/2014/main" id="{2011B196-8541-1ABA-813A-C90BB094384B}"/>
                    </a:ext>
                  </a:extLst>
                </p:cNvPr>
                <p:cNvSpPr/>
                <p:nvPr/>
              </p:nvSpPr>
              <p:spPr>
                <a:xfrm rot="-419147">
                  <a:off x="1494996" y="3959871"/>
                  <a:ext cx="60996" cy="85226"/>
                </a:xfrm>
                <a:custGeom>
                  <a:avLst/>
                  <a:gdLst/>
                  <a:ahLst/>
                  <a:cxnLst/>
                  <a:rect l="l" t="t" r="r" b="b"/>
                  <a:pathLst>
                    <a:path w="3104" h="4337" extrusionOk="0">
                      <a:moveTo>
                        <a:pt x="1535" y="1"/>
                      </a:moveTo>
                      <a:cubicBezTo>
                        <a:pt x="1035" y="167"/>
                        <a:pt x="535" y="301"/>
                        <a:pt x="1" y="468"/>
                      </a:cubicBezTo>
                      <a:cubicBezTo>
                        <a:pt x="601" y="1668"/>
                        <a:pt x="1168" y="2969"/>
                        <a:pt x="1702" y="4337"/>
                      </a:cubicBezTo>
                      <a:cubicBezTo>
                        <a:pt x="2169" y="4137"/>
                        <a:pt x="2636" y="3937"/>
                        <a:pt x="3103" y="3703"/>
                      </a:cubicBezTo>
                      <a:cubicBezTo>
                        <a:pt x="2636" y="2436"/>
                        <a:pt x="2069" y="1235"/>
                        <a:pt x="1535"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3" name="Google Shape;1842;p38">
                  <a:extLst>
                    <a:ext uri="{FF2B5EF4-FFF2-40B4-BE49-F238E27FC236}">
                      <a16:creationId xmlns:a16="http://schemas.microsoft.com/office/drawing/2014/main" id="{4C5A5730-16EF-D7E5-D674-2F357863064D}"/>
                    </a:ext>
                  </a:extLst>
                </p:cNvPr>
                <p:cNvSpPr/>
                <p:nvPr/>
              </p:nvSpPr>
              <p:spPr>
                <a:xfrm rot="-419147">
                  <a:off x="1574180" y="3916536"/>
                  <a:ext cx="59680" cy="74084"/>
                </a:xfrm>
                <a:custGeom>
                  <a:avLst/>
                  <a:gdLst/>
                  <a:ahLst/>
                  <a:cxnLst/>
                  <a:rect l="l" t="t" r="r" b="b"/>
                  <a:pathLst>
                    <a:path w="3037" h="3770" extrusionOk="0">
                      <a:moveTo>
                        <a:pt x="1869" y="0"/>
                      </a:moveTo>
                      <a:cubicBezTo>
                        <a:pt x="1268" y="267"/>
                        <a:pt x="635" y="534"/>
                        <a:pt x="1" y="768"/>
                      </a:cubicBezTo>
                      <a:cubicBezTo>
                        <a:pt x="568" y="1735"/>
                        <a:pt x="1135" y="2736"/>
                        <a:pt x="1702" y="3770"/>
                      </a:cubicBezTo>
                      <a:cubicBezTo>
                        <a:pt x="2136" y="3503"/>
                        <a:pt x="2603" y="3236"/>
                        <a:pt x="3036" y="2936"/>
                      </a:cubicBezTo>
                      <a:cubicBezTo>
                        <a:pt x="3003" y="2836"/>
                        <a:pt x="2970" y="2736"/>
                        <a:pt x="2936" y="2669"/>
                      </a:cubicBezTo>
                      <a:cubicBezTo>
                        <a:pt x="2536" y="1802"/>
                        <a:pt x="2202" y="901"/>
                        <a:pt x="1869"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4" name="Google Shape;1843;p38">
                  <a:extLst>
                    <a:ext uri="{FF2B5EF4-FFF2-40B4-BE49-F238E27FC236}">
                      <a16:creationId xmlns:a16="http://schemas.microsoft.com/office/drawing/2014/main" id="{96FCF727-58D3-A747-2CF4-5A5935AD020F}"/>
                    </a:ext>
                  </a:extLst>
                </p:cNvPr>
                <p:cNvSpPr/>
                <p:nvPr/>
              </p:nvSpPr>
              <p:spPr>
                <a:xfrm rot="-419147">
                  <a:off x="1615645" y="3877752"/>
                  <a:ext cx="71470" cy="83929"/>
                </a:xfrm>
                <a:custGeom>
                  <a:avLst/>
                  <a:gdLst/>
                  <a:ahLst/>
                  <a:cxnLst/>
                  <a:rect l="l" t="t" r="r" b="b"/>
                  <a:pathLst>
                    <a:path w="3637" h="4271" extrusionOk="0">
                      <a:moveTo>
                        <a:pt x="2836" y="0"/>
                      </a:moveTo>
                      <a:cubicBezTo>
                        <a:pt x="1902" y="534"/>
                        <a:pt x="968" y="1035"/>
                        <a:pt x="1" y="1468"/>
                      </a:cubicBezTo>
                      <a:cubicBezTo>
                        <a:pt x="434" y="2402"/>
                        <a:pt x="834" y="3336"/>
                        <a:pt x="1235" y="4270"/>
                      </a:cubicBezTo>
                      <a:cubicBezTo>
                        <a:pt x="2069" y="3736"/>
                        <a:pt x="2869" y="3169"/>
                        <a:pt x="3636" y="2536"/>
                      </a:cubicBezTo>
                      <a:cubicBezTo>
                        <a:pt x="3403" y="1635"/>
                        <a:pt x="3136" y="801"/>
                        <a:pt x="2836"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5" name="Google Shape;1844;p38">
                  <a:extLst>
                    <a:ext uri="{FF2B5EF4-FFF2-40B4-BE49-F238E27FC236}">
                      <a16:creationId xmlns:a16="http://schemas.microsoft.com/office/drawing/2014/main" id="{EF42885C-5428-3C09-1280-75E11C4AEC7C}"/>
                    </a:ext>
                  </a:extLst>
                </p:cNvPr>
                <p:cNvSpPr/>
                <p:nvPr/>
              </p:nvSpPr>
              <p:spPr>
                <a:xfrm rot="-419147">
                  <a:off x="1174688" y="3537598"/>
                  <a:ext cx="117218" cy="160155"/>
                </a:xfrm>
                <a:custGeom>
                  <a:avLst/>
                  <a:gdLst/>
                  <a:ahLst/>
                  <a:cxnLst/>
                  <a:rect l="l" t="t" r="r" b="b"/>
                  <a:pathLst>
                    <a:path w="5965" h="8150" extrusionOk="0">
                      <a:moveTo>
                        <a:pt x="5794" y="1"/>
                      </a:moveTo>
                      <a:cubicBezTo>
                        <a:pt x="5787" y="1"/>
                        <a:pt x="5779" y="2"/>
                        <a:pt x="5772" y="5"/>
                      </a:cubicBezTo>
                      <a:cubicBezTo>
                        <a:pt x="3904" y="238"/>
                        <a:pt x="1802" y="1005"/>
                        <a:pt x="868" y="2740"/>
                      </a:cubicBezTo>
                      <a:cubicBezTo>
                        <a:pt x="1" y="4441"/>
                        <a:pt x="101" y="6409"/>
                        <a:pt x="1135" y="7977"/>
                      </a:cubicBezTo>
                      <a:cubicBezTo>
                        <a:pt x="1212" y="8098"/>
                        <a:pt x="1332" y="8150"/>
                        <a:pt x="1455" y="8150"/>
                      </a:cubicBezTo>
                      <a:cubicBezTo>
                        <a:pt x="1703" y="8150"/>
                        <a:pt x="1958" y="7934"/>
                        <a:pt x="1869" y="7643"/>
                      </a:cubicBezTo>
                      <a:cubicBezTo>
                        <a:pt x="902" y="4741"/>
                        <a:pt x="3937" y="1939"/>
                        <a:pt x="5872" y="238"/>
                      </a:cubicBezTo>
                      <a:cubicBezTo>
                        <a:pt x="5964" y="177"/>
                        <a:pt x="5886" y="1"/>
                        <a:pt x="5794" y="1"/>
                      </a:cubicBezTo>
                      <a:close/>
                    </a:path>
                  </a:pathLst>
                </a:custGeom>
                <a:solidFill>
                  <a:srgbClr val="EAC044"/>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37" name="Google Shape;1845;p38">
                <a:extLst>
                  <a:ext uri="{FF2B5EF4-FFF2-40B4-BE49-F238E27FC236}">
                    <a16:creationId xmlns:a16="http://schemas.microsoft.com/office/drawing/2014/main" id="{BA26C28D-5D20-7B21-A39B-B352BCF26BD4}"/>
                  </a:ext>
                </a:extLst>
              </p:cNvPr>
              <p:cNvSpPr/>
              <p:nvPr/>
            </p:nvSpPr>
            <p:spPr>
              <a:xfrm rot="1129148" flipH="1">
                <a:off x="7578502" y="1354616"/>
                <a:ext cx="80629" cy="77134"/>
              </a:xfrm>
              <a:custGeom>
                <a:avLst/>
                <a:gdLst/>
                <a:ahLst/>
                <a:cxnLst/>
                <a:rect l="l" t="t" r="r" b="b"/>
                <a:pathLst>
                  <a:path w="3737" h="3543" extrusionOk="0">
                    <a:moveTo>
                      <a:pt x="1753" y="0"/>
                    </a:moveTo>
                    <a:cubicBezTo>
                      <a:pt x="1575" y="0"/>
                      <a:pt x="1399" y="27"/>
                      <a:pt x="1235" y="73"/>
                    </a:cubicBezTo>
                    <a:cubicBezTo>
                      <a:pt x="734" y="207"/>
                      <a:pt x="267" y="507"/>
                      <a:pt x="1" y="1007"/>
                    </a:cubicBezTo>
                    <a:cubicBezTo>
                      <a:pt x="401" y="707"/>
                      <a:pt x="835" y="574"/>
                      <a:pt x="1268" y="540"/>
                    </a:cubicBezTo>
                    <a:cubicBezTo>
                      <a:pt x="1322" y="536"/>
                      <a:pt x="1377" y="534"/>
                      <a:pt x="1431" y="534"/>
                    </a:cubicBezTo>
                    <a:cubicBezTo>
                      <a:pt x="1809" y="534"/>
                      <a:pt x="2177" y="636"/>
                      <a:pt x="2469" y="841"/>
                    </a:cubicBezTo>
                    <a:cubicBezTo>
                      <a:pt x="2803" y="1107"/>
                      <a:pt x="3069" y="1474"/>
                      <a:pt x="3236" y="1941"/>
                    </a:cubicBezTo>
                    <a:cubicBezTo>
                      <a:pt x="3403" y="2408"/>
                      <a:pt x="3503" y="2975"/>
                      <a:pt x="3570" y="3543"/>
                    </a:cubicBezTo>
                    <a:cubicBezTo>
                      <a:pt x="3703" y="2975"/>
                      <a:pt x="3737" y="2375"/>
                      <a:pt x="3603" y="1775"/>
                    </a:cubicBezTo>
                    <a:cubicBezTo>
                      <a:pt x="3570" y="1474"/>
                      <a:pt x="3436" y="1174"/>
                      <a:pt x="3303" y="941"/>
                    </a:cubicBezTo>
                    <a:cubicBezTo>
                      <a:pt x="3136" y="674"/>
                      <a:pt x="2936" y="440"/>
                      <a:pt x="2703" y="307"/>
                    </a:cubicBezTo>
                    <a:cubicBezTo>
                      <a:pt x="2421" y="90"/>
                      <a:pt x="2083" y="0"/>
                      <a:pt x="1753"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8" name="Google Shape;1846;p38">
                <a:extLst>
                  <a:ext uri="{FF2B5EF4-FFF2-40B4-BE49-F238E27FC236}">
                    <a16:creationId xmlns:a16="http://schemas.microsoft.com/office/drawing/2014/main" id="{D6199E18-BC78-B4CC-C157-DF359B92D6FC}"/>
                  </a:ext>
                </a:extLst>
              </p:cNvPr>
              <p:cNvSpPr/>
              <p:nvPr/>
            </p:nvSpPr>
            <p:spPr>
              <a:xfrm rot="1129148" flipH="1">
                <a:off x="7271332" y="1303010"/>
                <a:ext cx="195996" cy="96836"/>
              </a:xfrm>
              <a:custGeom>
                <a:avLst/>
                <a:gdLst/>
                <a:ahLst/>
                <a:cxnLst/>
                <a:rect l="l" t="t" r="r" b="b"/>
                <a:pathLst>
                  <a:path w="9084" h="4448" extrusionOk="0">
                    <a:moveTo>
                      <a:pt x="4838" y="0"/>
                    </a:moveTo>
                    <a:cubicBezTo>
                      <a:pt x="3392" y="0"/>
                      <a:pt x="1679" y="537"/>
                      <a:pt x="31" y="1712"/>
                    </a:cubicBezTo>
                    <a:cubicBezTo>
                      <a:pt x="8" y="1736"/>
                      <a:pt x="1" y="1759"/>
                      <a:pt x="22" y="1759"/>
                    </a:cubicBezTo>
                    <a:cubicBezTo>
                      <a:pt x="31" y="1759"/>
                      <a:pt x="45" y="1755"/>
                      <a:pt x="65" y="1746"/>
                    </a:cubicBezTo>
                    <a:cubicBezTo>
                      <a:pt x="1303" y="1095"/>
                      <a:pt x="2569" y="797"/>
                      <a:pt x="3718" y="797"/>
                    </a:cubicBezTo>
                    <a:cubicBezTo>
                      <a:pt x="6220" y="797"/>
                      <a:pt x="8172" y="2207"/>
                      <a:pt x="8104" y="4448"/>
                    </a:cubicBezTo>
                    <a:cubicBezTo>
                      <a:pt x="8104" y="4448"/>
                      <a:pt x="8137" y="4448"/>
                      <a:pt x="8170" y="4414"/>
                    </a:cubicBezTo>
                    <a:cubicBezTo>
                      <a:pt x="9084" y="1652"/>
                      <a:pt x="7373" y="0"/>
                      <a:pt x="4838"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9" name="Google Shape;1847;p38">
                <a:extLst>
                  <a:ext uri="{FF2B5EF4-FFF2-40B4-BE49-F238E27FC236}">
                    <a16:creationId xmlns:a16="http://schemas.microsoft.com/office/drawing/2014/main" id="{0D100AB3-8E10-0F53-047F-1376F04715C1}"/>
                  </a:ext>
                </a:extLst>
              </p:cNvPr>
              <p:cNvSpPr/>
              <p:nvPr/>
            </p:nvSpPr>
            <p:spPr>
              <a:xfrm rot="1129148" flipH="1">
                <a:off x="7398374" y="1295680"/>
                <a:ext cx="59053" cy="15936"/>
              </a:xfrm>
              <a:custGeom>
                <a:avLst/>
                <a:gdLst/>
                <a:ahLst/>
                <a:cxnLst/>
                <a:rect l="l" t="t" r="r" b="b"/>
                <a:pathLst>
                  <a:path w="2737" h="732" extrusionOk="0">
                    <a:moveTo>
                      <a:pt x="1304" y="1"/>
                    </a:moveTo>
                    <a:cubicBezTo>
                      <a:pt x="836" y="1"/>
                      <a:pt x="372" y="179"/>
                      <a:pt x="1" y="631"/>
                    </a:cubicBezTo>
                    <a:cubicBezTo>
                      <a:pt x="1" y="664"/>
                      <a:pt x="1" y="731"/>
                      <a:pt x="34" y="731"/>
                    </a:cubicBezTo>
                    <a:cubicBezTo>
                      <a:pt x="693" y="658"/>
                      <a:pt x="1335" y="477"/>
                      <a:pt x="1971" y="477"/>
                    </a:cubicBezTo>
                    <a:cubicBezTo>
                      <a:pt x="2204" y="477"/>
                      <a:pt x="2437" y="502"/>
                      <a:pt x="2669" y="564"/>
                    </a:cubicBezTo>
                    <a:cubicBezTo>
                      <a:pt x="2736" y="564"/>
                      <a:pt x="2736" y="531"/>
                      <a:pt x="2703" y="498"/>
                    </a:cubicBezTo>
                    <a:cubicBezTo>
                      <a:pt x="2307" y="205"/>
                      <a:pt x="1804" y="1"/>
                      <a:pt x="1304" y="1"/>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0" name="Google Shape;1848;p38">
                <a:extLst>
                  <a:ext uri="{FF2B5EF4-FFF2-40B4-BE49-F238E27FC236}">
                    <a16:creationId xmlns:a16="http://schemas.microsoft.com/office/drawing/2014/main" id="{E28225C1-A881-F02B-495B-9600A7A70817}"/>
                  </a:ext>
                </a:extLst>
              </p:cNvPr>
              <p:cNvSpPr/>
              <p:nvPr/>
            </p:nvSpPr>
            <p:spPr>
              <a:xfrm rot="1129148" flipH="1">
                <a:off x="7680558" y="1224798"/>
                <a:ext cx="115129" cy="130755"/>
              </a:xfrm>
              <a:custGeom>
                <a:avLst/>
                <a:gdLst/>
                <a:ahLst/>
                <a:cxnLst/>
                <a:rect l="l" t="t" r="r" b="b"/>
                <a:pathLst>
                  <a:path w="5336" h="6006" extrusionOk="0">
                    <a:moveTo>
                      <a:pt x="2492" y="0"/>
                    </a:moveTo>
                    <a:cubicBezTo>
                      <a:pt x="1717" y="0"/>
                      <a:pt x="843" y="529"/>
                      <a:pt x="0" y="1714"/>
                    </a:cubicBezTo>
                    <a:cubicBezTo>
                      <a:pt x="0" y="1747"/>
                      <a:pt x="0" y="1781"/>
                      <a:pt x="0" y="1781"/>
                    </a:cubicBezTo>
                    <a:cubicBezTo>
                      <a:pt x="617" y="1234"/>
                      <a:pt x="1251" y="981"/>
                      <a:pt x="1846" y="981"/>
                    </a:cubicBezTo>
                    <a:cubicBezTo>
                      <a:pt x="3504" y="981"/>
                      <a:pt x="4868" y="2941"/>
                      <a:pt x="4770" y="5984"/>
                    </a:cubicBezTo>
                    <a:cubicBezTo>
                      <a:pt x="4770" y="5997"/>
                      <a:pt x="4782" y="6006"/>
                      <a:pt x="4795" y="6006"/>
                    </a:cubicBezTo>
                    <a:cubicBezTo>
                      <a:pt x="4814" y="6006"/>
                      <a:pt x="4837" y="5989"/>
                      <a:pt x="4837" y="5950"/>
                    </a:cubicBezTo>
                    <a:cubicBezTo>
                      <a:pt x="5336" y="2389"/>
                      <a:pt x="4138" y="0"/>
                      <a:pt x="2492"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1" name="Google Shape;1849;p38">
                <a:extLst>
                  <a:ext uri="{FF2B5EF4-FFF2-40B4-BE49-F238E27FC236}">
                    <a16:creationId xmlns:a16="http://schemas.microsoft.com/office/drawing/2014/main" id="{A9DEC87A-1930-4E79-A3FB-F6B23183B870}"/>
                  </a:ext>
                </a:extLst>
              </p:cNvPr>
              <p:cNvSpPr/>
              <p:nvPr/>
            </p:nvSpPr>
            <p:spPr>
              <a:xfrm rot="1129148" flipH="1">
                <a:off x="7663646" y="1240544"/>
                <a:ext cx="28825" cy="45348"/>
              </a:xfrm>
              <a:custGeom>
                <a:avLst/>
                <a:gdLst/>
                <a:ahLst/>
                <a:cxnLst/>
                <a:rect l="l" t="t" r="r" b="b"/>
                <a:pathLst>
                  <a:path w="1336" h="2083" extrusionOk="0">
                    <a:moveTo>
                      <a:pt x="68" y="1"/>
                    </a:moveTo>
                    <a:cubicBezTo>
                      <a:pt x="34" y="1"/>
                      <a:pt x="1" y="34"/>
                      <a:pt x="34" y="67"/>
                    </a:cubicBezTo>
                    <a:cubicBezTo>
                      <a:pt x="501" y="568"/>
                      <a:pt x="568" y="1368"/>
                      <a:pt x="835" y="2069"/>
                    </a:cubicBezTo>
                    <a:cubicBezTo>
                      <a:pt x="835" y="2078"/>
                      <a:pt x="841" y="2082"/>
                      <a:pt x="849" y="2082"/>
                    </a:cubicBezTo>
                    <a:cubicBezTo>
                      <a:pt x="868" y="2082"/>
                      <a:pt x="902" y="2059"/>
                      <a:pt x="902" y="2035"/>
                    </a:cubicBezTo>
                    <a:cubicBezTo>
                      <a:pt x="1335" y="935"/>
                      <a:pt x="735" y="201"/>
                      <a:pt x="68" y="1"/>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2" name="Google Shape;1850;p38">
                <a:extLst>
                  <a:ext uri="{FF2B5EF4-FFF2-40B4-BE49-F238E27FC236}">
                    <a16:creationId xmlns:a16="http://schemas.microsoft.com/office/drawing/2014/main" id="{C1C28111-5AA5-4C05-373E-CA4D94A1B6EC}"/>
                  </a:ext>
                </a:extLst>
              </p:cNvPr>
              <p:cNvSpPr/>
              <p:nvPr/>
            </p:nvSpPr>
            <p:spPr>
              <a:xfrm rot="1129148" flipH="1">
                <a:off x="7379500" y="1363116"/>
                <a:ext cx="335074" cy="180240"/>
              </a:xfrm>
              <a:custGeom>
                <a:avLst/>
                <a:gdLst/>
                <a:ahLst/>
                <a:cxnLst/>
                <a:rect l="l" t="t" r="r" b="b"/>
                <a:pathLst>
                  <a:path w="15530" h="8279" extrusionOk="0">
                    <a:moveTo>
                      <a:pt x="171" y="0"/>
                    </a:moveTo>
                    <a:cubicBezTo>
                      <a:pt x="84" y="0"/>
                      <a:pt x="1" y="101"/>
                      <a:pt x="51" y="202"/>
                    </a:cubicBezTo>
                    <a:cubicBezTo>
                      <a:pt x="919" y="1770"/>
                      <a:pt x="2120" y="3237"/>
                      <a:pt x="3587" y="4538"/>
                    </a:cubicBezTo>
                    <a:cubicBezTo>
                      <a:pt x="4988" y="5806"/>
                      <a:pt x="6723" y="7140"/>
                      <a:pt x="8758" y="7941"/>
                    </a:cubicBezTo>
                    <a:cubicBezTo>
                      <a:pt x="9184" y="8123"/>
                      <a:pt x="9667" y="8278"/>
                      <a:pt x="10230" y="8278"/>
                    </a:cubicBezTo>
                    <a:cubicBezTo>
                      <a:pt x="10283" y="8278"/>
                      <a:pt x="10337" y="8277"/>
                      <a:pt x="10392" y="8274"/>
                    </a:cubicBezTo>
                    <a:cubicBezTo>
                      <a:pt x="12427" y="8174"/>
                      <a:pt x="14362" y="6440"/>
                      <a:pt x="15462" y="5139"/>
                    </a:cubicBezTo>
                    <a:cubicBezTo>
                      <a:pt x="15529" y="5072"/>
                      <a:pt x="15462" y="4938"/>
                      <a:pt x="15362" y="4938"/>
                    </a:cubicBezTo>
                    <a:cubicBezTo>
                      <a:pt x="14583" y="5039"/>
                      <a:pt x="13795" y="5090"/>
                      <a:pt x="13007" y="5090"/>
                    </a:cubicBezTo>
                    <a:cubicBezTo>
                      <a:pt x="10928" y="5090"/>
                      <a:pt x="8839" y="4739"/>
                      <a:pt x="6856" y="4038"/>
                    </a:cubicBezTo>
                    <a:cubicBezTo>
                      <a:pt x="4421" y="3204"/>
                      <a:pt x="2153" y="1803"/>
                      <a:pt x="252" y="35"/>
                    </a:cubicBezTo>
                    <a:cubicBezTo>
                      <a:pt x="227" y="11"/>
                      <a:pt x="199" y="0"/>
                      <a:pt x="17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3" name="Google Shape;1851;p38">
                <a:extLst>
                  <a:ext uri="{FF2B5EF4-FFF2-40B4-BE49-F238E27FC236}">
                    <a16:creationId xmlns:a16="http://schemas.microsoft.com/office/drawing/2014/main" id="{17C387B1-9192-EC46-A670-F4ED73E43CD8}"/>
                  </a:ext>
                </a:extLst>
              </p:cNvPr>
              <p:cNvSpPr/>
              <p:nvPr/>
            </p:nvSpPr>
            <p:spPr>
              <a:xfrm rot="1129148" flipH="1">
                <a:off x="7416626" y="1369269"/>
                <a:ext cx="296928" cy="180240"/>
              </a:xfrm>
              <a:custGeom>
                <a:avLst/>
                <a:gdLst/>
                <a:ahLst/>
                <a:cxnLst/>
                <a:rect l="l" t="t" r="r" b="b"/>
                <a:pathLst>
                  <a:path w="13762" h="8279" extrusionOk="0">
                    <a:moveTo>
                      <a:pt x="171" y="0"/>
                    </a:moveTo>
                    <a:cubicBezTo>
                      <a:pt x="84" y="0"/>
                      <a:pt x="1" y="101"/>
                      <a:pt x="51" y="202"/>
                    </a:cubicBezTo>
                    <a:cubicBezTo>
                      <a:pt x="919" y="1770"/>
                      <a:pt x="2120" y="3237"/>
                      <a:pt x="3587" y="4572"/>
                    </a:cubicBezTo>
                    <a:cubicBezTo>
                      <a:pt x="5022" y="5806"/>
                      <a:pt x="6723" y="7140"/>
                      <a:pt x="8758" y="7941"/>
                    </a:cubicBezTo>
                    <a:cubicBezTo>
                      <a:pt x="9184" y="8123"/>
                      <a:pt x="9694" y="8278"/>
                      <a:pt x="10237" y="8278"/>
                    </a:cubicBezTo>
                    <a:cubicBezTo>
                      <a:pt x="10289" y="8278"/>
                      <a:pt x="10340" y="8277"/>
                      <a:pt x="10392" y="8274"/>
                    </a:cubicBezTo>
                    <a:cubicBezTo>
                      <a:pt x="11026" y="8241"/>
                      <a:pt x="11660" y="8041"/>
                      <a:pt x="12260" y="7740"/>
                    </a:cubicBezTo>
                    <a:cubicBezTo>
                      <a:pt x="12260" y="7407"/>
                      <a:pt x="12260" y="7073"/>
                      <a:pt x="12193" y="6773"/>
                    </a:cubicBezTo>
                    <a:cubicBezTo>
                      <a:pt x="12827" y="6306"/>
                      <a:pt x="13361" y="5739"/>
                      <a:pt x="13761" y="5072"/>
                    </a:cubicBezTo>
                    <a:lnTo>
                      <a:pt x="13761" y="5072"/>
                    </a:lnTo>
                    <a:cubicBezTo>
                      <a:pt x="13492" y="5083"/>
                      <a:pt x="13222" y="5089"/>
                      <a:pt x="12953" y="5089"/>
                    </a:cubicBezTo>
                    <a:cubicBezTo>
                      <a:pt x="10889" y="5089"/>
                      <a:pt x="8833" y="4750"/>
                      <a:pt x="6856" y="4071"/>
                    </a:cubicBezTo>
                    <a:cubicBezTo>
                      <a:pt x="4421" y="3204"/>
                      <a:pt x="2153" y="1836"/>
                      <a:pt x="252" y="35"/>
                    </a:cubicBezTo>
                    <a:cubicBezTo>
                      <a:pt x="227" y="11"/>
                      <a:pt x="199" y="0"/>
                      <a:pt x="171" y="0"/>
                    </a:cubicBezTo>
                    <a:close/>
                  </a:path>
                </a:pathLst>
              </a:custGeom>
              <a:solidFill>
                <a:srgbClr val="F4F4F4"/>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166" name="Google Shape;3058;p69">
            <a:extLst>
              <a:ext uri="{FF2B5EF4-FFF2-40B4-BE49-F238E27FC236}">
                <a16:creationId xmlns:a16="http://schemas.microsoft.com/office/drawing/2014/main" id="{677F6A59-C260-1867-409F-58290F4D4F93}"/>
              </a:ext>
            </a:extLst>
          </p:cNvPr>
          <p:cNvGrpSpPr/>
          <p:nvPr/>
        </p:nvGrpSpPr>
        <p:grpSpPr>
          <a:xfrm>
            <a:off x="500308" y="4362586"/>
            <a:ext cx="917340" cy="612690"/>
            <a:chOff x="669286" y="1573888"/>
            <a:chExt cx="1646325" cy="1118279"/>
          </a:xfrm>
        </p:grpSpPr>
        <p:sp>
          <p:nvSpPr>
            <p:cNvPr id="1167" name="Google Shape;3059;p69">
              <a:extLst>
                <a:ext uri="{FF2B5EF4-FFF2-40B4-BE49-F238E27FC236}">
                  <a16:creationId xmlns:a16="http://schemas.microsoft.com/office/drawing/2014/main" id="{7A2D2F76-3030-1245-61A5-9848EBB0B139}"/>
                </a:ext>
              </a:extLst>
            </p:cNvPr>
            <p:cNvSpPr/>
            <p:nvPr/>
          </p:nvSpPr>
          <p:spPr>
            <a:xfrm>
              <a:off x="669286" y="1573888"/>
              <a:ext cx="1646321" cy="1118250"/>
            </a:xfrm>
            <a:custGeom>
              <a:avLst/>
              <a:gdLst/>
              <a:ahLst/>
              <a:cxnLst/>
              <a:rect l="l" t="t" r="r" b="b"/>
              <a:pathLst>
                <a:path w="76422" h="51909" extrusionOk="0">
                  <a:moveTo>
                    <a:pt x="40463" y="0"/>
                  </a:moveTo>
                  <a:cubicBezTo>
                    <a:pt x="37460" y="34"/>
                    <a:pt x="34492" y="634"/>
                    <a:pt x="31756" y="1735"/>
                  </a:cubicBezTo>
                  <a:cubicBezTo>
                    <a:pt x="29288" y="2769"/>
                    <a:pt x="23184" y="5471"/>
                    <a:pt x="22750" y="10808"/>
                  </a:cubicBezTo>
                  <a:cubicBezTo>
                    <a:pt x="22750" y="10755"/>
                    <a:pt x="22707" y="10732"/>
                    <a:pt x="22635" y="10732"/>
                  </a:cubicBezTo>
                  <a:cubicBezTo>
                    <a:pt x="22256" y="10732"/>
                    <a:pt x="21061" y="11358"/>
                    <a:pt x="20949" y="11442"/>
                  </a:cubicBezTo>
                  <a:cubicBezTo>
                    <a:pt x="20482" y="11876"/>
                    <a:pt x="20015" y="12242"/>
                    <a:pt x="19614" y="12776"/>
                  </a:cubicBezTo>
                  <a:cubicBezTo>
                    <a:pt x="18147" y="14811"/>
                    <a:pt x="18147" y="17413"/>
                    <a:pt x="18647" y="19815"/>
                  </a:cubicBezTo>
                  <a:cubicBezTo>
                    <a:pt x="18780" y="20315"/>
                    <a:pt x="18914" y="20815"/>
                    <a:pt x="19047" y="21316"/>
                  </a:cubicBezTo>
                  <a:cubicBezTo>
                    <a:pt x="19214" y="21816"/>
                    <a:pt x="19381" y="22316"/>
                    <a:pt x="19581" y="22817"/>
                  </a:cubicBezTo>
                  <a:cubicBezTo>
                    <a:pt x="19748" y="23350"/>
                    <a:pt x="19981" y="23851"/>
                    <a:pt x="20181" y="24351"/>
                  </a:cubicBezTo>
                  <a:cubicBezTo>
                    <a:pt x="18680" y="25152"/>
                    <a:pt x="17413" y="26319"/>
                    <a:pt x="16846" y="27954"/>
                  </a:cubicBezTo>
                  <a:cubicBezTo>
                    <a:pt x="15912" y="30756"/>
                    <a:pt x="16512" y="33191"/>
                    <a:pt x="17246" y="35993"/>
                  </a:cubicBezTo>
                  <a:cubicBezTo>
                    <a:pt x="17379" y="36493"/>
                    <a:pt x="17546" y="36960"/>
                    <a:pt x="17680" y="37461"/>
                  </a:cubicBezTo>
                  <a:cubicBezTo>
                    <a:pt x="16445" y="37794"/>
                    <a:pt x="15311" y="38461"/>
                    <a:pt x="14778" y="39562"/>
                  </a:cubicBezTo>
                  <a:cubicBezTo>
                    <a:pt x="13977" y="41130"/>
                    <a:pt x="14411" y="42464"/>
                    <a:pt x="14411" y="44132"/>
                  </a:cubicBezTo>
                  <a:cubicBezTo>
                    <a:pt x="13944" y="43865"/>
                    <a:pt x="13410" y="43565"/>
                    <a:pt x="12876" y="43498"/>
                  </a:cubicBezTo>
                  <a:cubicBezTo>
                    <a:pt x="12741" y="43481"/>
                    <a:pt x="12612" y="43472"/>
                    <a:pt x="12488" y="43472"/>
                  </a:cubicBezTo>
                  <a:cubicBezTo>
                    <a:pt x="11666" y="43472"/>
                    <a:pt x="11075" y="43839"/>
                    <a:pt x="10408" y="44332"/>
                  </a:cubicBezTo>
                  <a:cubicBezTo>
                    <a:pt x="9774" y="44766"/>
                    <a:pt x="9174" y="45166"/>
                    <a:pt x="8540" y="45633"/>
                  </a:cubicBezTo>
                  <a:cubicBezTo>
                    <a:pt x="8440" y="45533"/>
                    <a:pt x="8306" y="45400"/>
                    <a:pt x="8173" y="45299"/>
                  </a:cubicBezTo>
                  <a:cubicBezTo>
                    <a:pt x="7706" y="44232"/>
                    <a:pt x="7539" y="43398"/>
                    <a:pt x="7539" y="41964"/>
                  </a:cubicBezTo>
                  <a:cubicBezTo>
                    <a:pt x="7539" y="41463"/>
                    <a:pt x="7606" y="39462"/>
                    <a:pt x="7639" y="38728"/>
                  </a:cubicBezTo>
                  <a:cubicBezTo>
                    <a:pt x="7228" y="38663"/>
                    <a:pt x="6821" y="38632"/>
                    <a:pt x="6420" y="38632"/>
                  </a:cubicBezTo>
                  <a:cubicBezTo>
                    <a:pt x="4348" y="38632"/>
                    <a:pt x="2454" y="39476"/>
                    <a:pt x="1168" y="40930"/>
                  </a:cubicBezTo>
                  <a:cubicBezTo>
                    <a:pt x="701" y="41530"/>
                    <a:pt x="301" y="42197"/>
                    <a:pt x="0" y="42931"/>
                  </a:cubicBezTo>
                  <a:cubicBezTo>
                    <a:pt x="2312" y="44917"/>
                    <a:pt x="5195" y="46871"/>
                    <a:pt x="8247" y="46871"/>
                  </a:cubicBezTo>
                  <a:cubicBezTo>
                    <a:pt x="8322" y="46871"/>
                    <a:pt x="8398" y="46870"/>
                    <a:pt x="8473" y="46867"/>
                  </a:cubicBezTo>
                  <a:cubicBezTo>
                    <a:pt x="8873" y="47801"/>
                    <a:pt x="9541" y="48702"/>
                    <a:pt x="10308" y="49369"/>
                  </a:cubicBezTo>
                  <a:cubicBezTo>
                    <a:pt x="11442" y="50336"/>
                    <a:pt x="12776" y="51137"/>
                    <a:pt x="14177" y="51404"/>
                  </a:cubicBezTo>
                  <a:cubicBezTo>
                    <a:pt x="14427" y="51454"/>
                    <a:pt x="14659" y="51477"/>
                    <a:pt x="14878" y="51477"/>
                  </a:cubicBezTo>
                  <a:cubicBezTo>
                    <a:pt x="15534" y="51477"/>
                    <a:pt x="16079" y="51270"/>
                    <a:pt x="16679" y="50970"/>
                  </a:cubicBezTo>
                  <a:cubicBezTo>
                    <a:pt x="17913" y="51437"/>
                    <a:pt x="19181" y="51871"/>
                    <a:pt x="20482" y="51904"/>
                  </a:cubicBezTo>
                  <a:cubicBezTo>
                    <a:pt x="20584" y="51907"/>
                    <a:pt x="20685" y="51908"/>
                    <a:pt x="20787" y="51908"/>
                  </a:cubicBezTo>
                  <a:cubicBezTo>
                    <a:pt x="23227" y="51908"/>
                    <a:pt x="25347" y="51131"/>
                    <a:pt x="26853" y="49369"/>
                  </a:cubicBezTo>
                  <a:cubicBezTo>
                    <a:pt x="27987" y="48035"/>
                    <a:pt x="28154" y="46534"/>
                    <a:pt x="27954" y="44832"/>
                  </a:cubicBezTo>
                  <a:cubicBezTo>
                    <a:pt x="30022" y="44099"/>
                    <a:pt x="31856" y="42864"/>
                    <a:pt x="33391" y="41363"/>
                  </a:cubicBezTo>
                  <a:cubicBezTo>
                    <a:pt x="35714" y="42283"/>
                    <a:pt x="38249" y="42711"/>
                    <a:pt x="40853" y="42711"/>
                  </a:cubicBezTo>
                  <a:cubicBezTo>
                    <a:pt x="41839" y="42711"/>
                    <a:pt x="42834" y="42650"/>
                    <a:pt x="43832" y="42531"/>
                  </a:cubicBezTo>
                  <a:lnTo>
                    <a:pt x="44065" y="42497"/>
                  </a:lnTo>
                  <a:cubicBezTo>
                    <a:pt x="47468" y="42064"/>
                    <a:pt x="50770" y="40730"/>
                    <a:pt x="53205" y="38561"/>
                  </a:cubicBezTo>
                  <a:cubicBezTo>
                    <a:pt x="53672" y="38561"/>
                    <a:pt x="54172" y="38528"/>
                    <a:pt x="54639" y="38461"/>
                  </a:cubicBezTo>
                  <a:cubicBezTo>
                    <a:pt x="55073" y="39929"/>
                    <a:pt x="55673" y="41030"/>
                    <a:pt x="57074" y="41664"/>
                  </a:cubicBezTo>
                  <a:cubicBezTo>
                    <a:pt x="57803" y="41989"/>
                    <a:pt x="58562" y="42142"/>
                    <a:pt x="59338" y="42142"/>
                  </a:cubicBezTo>
                  <a:cubicBezTo>
                    <a:pt x="60551" y="42142"/>
                    <a:pt x="61804" y="41768"/>
                    <a:pt x="63045" y="41096"/>
                  </a:cubicBezTo>
                  <a:cubicBezTo>
                    <a:pt x="64046" y="40563"/>
                    <a:pt x="64947" y="39695"/>
                    <a:pt x="65781" y="38828"/>
                  </a:cubicBezTo>
                  <a:cubicBezTo>
                    <a:pt x="66548" y="38828"/>
                    <a:pt x="67182" y="38728"/>
                    <a:pt x="67916" y="38161"/>
                  </a:cubicBezTo>
                  <a:cubicBezTo>
                    <a:pt x="68916" y="37427"/>
                    <a:pt x="69683" y="36326"/>
                    <a:pt x="70251" y="35126"/>
                  </a:cubicBezTo>
                  <a:cubicBezTo>
                    <a:pt x="70284" y="35092"/>
                    <a:pt x="70317" y="35025"/>
                    <a:pt x="70351" y="34992"/>
                  </a:cubicBezTo>
                  <a:cubicBezTo>
                    <a:pt x="70718" y="34158"/>
                    <a:pt x="70951" y="33157"/>
                    <a:pt x="70951" y="32257"/>
                  </a:cubicBezTo>
                  <a:cubicBezTo>
                    <a:pt x="71018" y="32223"/>
                    <a:pt x="71084" y="32190"/>
                    <a:pt x="71151" y="32157"/>
                  </a:cubicBezTo>
                  <a:cubicBezTo>
                    <a:pt x="73586" y="30923"/>
                    <a:pt x="75221" y="28187"/>
                    <a:pt x="76422" y="25685"/>
                  </a:cubicBezTo>
                  <a:cubicBezTo>
                    <a:pt x="76121" y="25385"/>
                    <a:pt x="75788" y="25118"/>
                    <a:pt x="75421" y="24885"/>
                  </a:cubicBezTo>
                  <a:cubicBezTo>
                    <a:pt x="74601" y="24381"/>
                    <a:pt x="73669" y="24132"/>
                    <a:pt x="72703" y="24132"/>
                  </a:cubicBezTo>
                  <a:cubicBezTo>
                    <a:pt x="71429" y="24132"/>
                    <a:pt x="70097" y="24565"/>
                    <a:pt x="68883" y="25419"/>
                  </a:cubicBezTo>
                  <a:cubicBezTo>
                    <a:pt x="69150" y="25986"/>
                    <a:pt x="69884" y="27520"/>
                    <a:pt x="70050" y="27920"/>
                  </a:cubicBezTo>
                  <a:cubicBezTo>
                    <a:pt x="70584" y="29255"/>
                    <a:pt x="70718" y="30022"/>
                    <a:pt x="70651" y="31323"/>
                  </a:cubicBezTo>
                  <a:cubicBezTo>
                    <a:pt x="69950" y="31189"/>
                    <a:pt x="69250" y="31089"/>
                    <a:pt x="68549" y="30989"/>
                  </a:cubicBezTo>
                  <a:cubicBezTo>
                    <a:pt x="68253" y="30940"/>
                    <a:pt x="67975" y="30904"/>
                    <a:pt x="67702" y="30904"/>
                  </a:cubicBezTo>
                  <a:cubicBezTo>
                    <a:pt x="67237" y="30904"/>
                    <a:pt x="66785" y="31008"/>
                    <a:pt x="66281" y="31323"/>
                  </a:cubicBezTo>
                  <a:cubicBezTo>
                    <a:pt x="65881" y="31590"/>
                    <a:pt x="65547" y="32057"/>
                    <a:pt x="65280" y="32457"/>
                  </a:cubicBezTo>
                  <a:cubicBezTo>
                    <a:pt x="64713" y="31123"/>
                    <a:pt x="64613" y="29888"/>
                    <a:pt x="63446" y="28954"/>
                  </a:cubicBezTo>
                  <a:cubicBezTo>
                    <a:pt x="62896" y="28496"/>
                    <a:pt x="62174" y="28321"/>
                    <a:pt x="61419" y="28321"/>
                  </a:cubicBezTo>
                  <a:cubicBezTo>
                    <a:pt x="61074" y="28321"/>
                    <a:pt x="60722" y="28358"/>
                    <a:pt x="60377" y="28421"/>
                  </a:cubicBezTo>
                  <a:cubicBezTo>
                    <a:pt x="60343" y="27987"/>
                    <a:pt x="60310" y="27553"/>
                    <a:pt x="60243" y="27120"/>
                  </a:cubicBezTo>
                  <a:cubicBezTo>
                    <a:pt x="59876" y="24551"/>
                    <a:pt x="59543" y="22350"/>
                    <a:pt x="57808" y="20515"/>
                  </a:cubicBezTo>
                  <a:cubicBezTo>
                    <a:pt x="57508" y="20181"/>
                    <a:pt x="57175" y="19915"/>
                    <a:pt x="56774" y="19714"/>
                  </a:cubicBezTo>
                  <a:cubicBezTo>
                    <a:pt x="56908" y="18747"/>
                    <a:pt x="56941" y="17913"/>
                    <a:pt x="56941" y="17680"/>
                  </a:cubicBezTo>
                  <a:cubicBezTo>
                    <a:pt x="56941" y="15778"/>
                    <a:pt x="56708" y="13877"/>
                    <a:pt x="56207" y="12076"/>
                  </a:cubicBezTo>
                  <a:cubicBezTo>
                    <a:pt x="56074" y="11575"/>
                    <a:pt x="55940" y="11042"/>
                    <a:pt x="55740" y="10541"/>
                  </a:cubicBezTo>
                  <a:cubicBezTo>
                    <a:pt x="55340" y="9307"/>
                    <a:pt x="54773" y="8006"/>
                    <a:pt x="54106" y="6839"/>
                  </a:cubicBezTo>
                  <a:cubicBezTo>
                    <a:pt x="53272" y="5304"/>
                    <a:pt x="52271" y="3903"/>
                    <a:pt x="51070" y="2869"/>
                  </a:cubicBezTo>
                  <a:cubicBezTo>
                    <a:pt x="48101" y="367"/>
                    <a:pt x="43965" y="0"/>
                    <a:pt x="40463" y="0"/>
                  </a:cubicBezTo>
                  <a:close/>
                </a:path>
              </a:pathLst>
            </a:custGeom>
            <a:solidFill>
              <a:schemeClr val="lt2"/>
            </a:solidFill>
            <a:ln w="228600" cap="flat" cmpd="sng">
              <a:solidFill>
                <a:schemeClr val="lt2"/>
              </a:solidFill>
              <a:prstDash val="solid"/>
              <a:round/>
              <a:headEnd type="none" w="sm" len="sm"/>
              <a:tailEnd type="none" w="sm" len="sm"/>
            </a:ln>
            <a:effectLst>
              <a:outerShdw dist="47625" dir="2460000" algn="bl" rotWithShape="0">
                <a:schemeClr val="dk1">
                  <a:alpha val="19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8" name="Google Shape;3060;p69">
              <a:extLst>
                <a:ext uri="{FF2B5EF4-FFF2-40B4-BE49-F238E27FC236}">
                  <a16:creationId xmlns:a16="http://schemas.microsoft.com/office/drawing/2014/main" id="{4C8305F2-02F3-78A5-EEE2-CBE2B764B8DD}"/>
                </a:ext>
              </a:extLst>
            </p:cNvPr>
            <p:cNvGrpSpPr/>
            <p:nvPr/>
          </p:nvGrpSpPr>
          <p:grpSpPr>
            <a:xfrm>
              <a:off x="669290" y="1573917"/>
              <a:ext cx="1646321" cy="1118250"/>
              <a:chOff x="669290" y="1689555"/>
              <a:chExt cx="1646321" cy="1118250"/>
            </a:xfrm>
          </p:grpSpPr>
          <p:grpSp>
            <p:nvGrpSpPr>
              <p:cNvPr id="1169" name="Google Shape;3061;p69">
                <a:extLst>
                  <a:ext uri="{FF2B5EF4-FFF2-40B4-BE49-F238E27FC236}">
                    <a16:creationId xmlns:a16="http://schemas.microsoft.com/office/drawing/2014/main" id="{B082C61C-6B46-24DD-E266-72E5BDA004DE}"/>
                  </a:ext>
                </a:extLst>
              </p:cNvPr>
              <p:cNvGrpSpPr/>
              <p:nvPr/>
            </p:nvGrpSpPr>
            <p:grpSpPr>
              <a:xfrm>
                <a:off x="669290" y="1689555"/>
                <a:ext cx="1646321" cy="1118250"/>
                <a:chOff x="415175" y="1554775"/>
                <a:chExt cx="1910550" cy="1297725"/>
              </a:xfrm>
            </p:grpSpPr>
            <p:sp>
              <p:nvSpPr>
                <p:cNvPr id="1172" name="Google Shape;3062;p69">
                  <a:extLst>
                    <a:ext uri="{FF2B5EF4-FFF2-40B4-BE49-F238E27FC236}">
                      <a16:creationId xmlns:a16="http://schemas.microsoft.com/office/drawing/2014/main" id="{8105BC09-E65F-BD45-B9CA-EAD6A663F904}"/>
                    </a:ext>
                  </a:extLst>
                </p:cNvPr>
                <p:cNvSpPr/>
                <p:nvPr/>
              </p:nvSpPr>
              <p:spPr>
                <a:xfrm>
                  <a:off x="415175" y="2150200"/>
                  <a:ext cx="894825" cy="702300"/>
                </a:xfrm>
                <a:custGeom>
                  <a:avLst/>
                  <a:gdLst/>
                  <a:ahLst/>
                  <a:cxnLst/>
                  <a:rect l="l" t="t" r="r" b="b"/>
                  <a:pathLst>
                    <a:path w="35793" h="28092" extrusionOk="0">
                      <a:moveTo>
                        <a:pt x="21382" y="0"/>
                      </a:moveTo>
                      <a:cubicBezTo>
                        <a:pt x="19314" y="768"/>
                        <a:pt x="17546" y="2102"/>
                        <a:pt x="16846" y="4137"/>
                      </a:cubicBezTo>
                      <a:cubicBezTo>
                        <a:pt x="15878" y="6939"/>
                        <a:pt x="16512" y="9374"/>
                        <a:pt x="17246" y="12176"/>
                      </a:cubicBezTo>
                      <a:cubicBezTo>
                        <a:pt x="17379" y="12676"/>
                        <a:pt x="17546" y="13143"/>
                        <a:pt x="17680" y="13644"/>
                      </a:cubicBezTo>
                      <a:cubicBezTo>
                        <a:pt x="16445" y="13977"/>
                        <a:pt x="15311" y="14644"/>
                        <a:pt x="14778" y="15745"/>
                      </a:cubicBezTo>
                      <a:cubicBezTo>
                        <a:pt x="13977" y="17313"/>
                        <a:pt x="14411" y="18647"/>
                        <a:pt x="14411" y="20315"/>
                      </a:cubicBezTo>
                      <a:cubicBezTo>
                        <a:pt x="13944" y="20048"/>
                        <a:pt x="13410" y="19748"/>
                        <a:pt x="12876" y="19681"/>
                      </a:cubicBezTo>
                      <a:cubicBezTo>
                        <a:pt x="12741" y="19664"/>
                        <a:pt x="12612" y="19655"/>
                        <a:pt x="12488" y="19655"/>
                      </a:cubicBezTo>
                      <a:cubicBezTo>
                        <a:pt x="11666" y="19655"/>
                        <a:pt x="11075" y="20022"/>
                        <a:pt x="10408" y="20515"/>
                      </a:cubicBezTo>
                      <a:cubicBezTo>
                        <a:pt x="9774" y="20949"/>
                        <a:pt x="9174" y="21349"/>
                        <a:pt x="8540" y="21816"/>
                      </a:cubicBezTo>
                      <a:cubicBezTo>
                        <a:pt x="8506" y="21849"/>
                        <a:pt x="8440" y="21883"/>
                        <a:pt x="8406" y="21949"/>
                      </a:cubicBezTo>
                      <a:cubicBezTo>
                        <a:pt x="8306" y="21783"/>
                        <a:pt x="8240" y="21616"/>
                        <a:pt x="8173" y="21482"/>
                      </a:cubicBezTo>
                      <a:cubicBezTo>
                        <a:pt x="7706" y="20415"/>
                        <a:pt x="7539" y="19581"/>
                        <a:pt x="7539" y="18147"/>
                      </a:cubicBezTo>
                      <a:cubicBezTo>
                        <a:pt x="7539" y="17613"/>
                        <a:pt x="7606" y="15645"/>
                        <a:pt x="7639" y="14911"/>
                      </a:cubicBezTo>
                      <a:cubicBezTo>
                        <a:pt x="7228" y="14846"/>
                        <a:pt x="6821" y="14815"/>
                        <a:pt x="6420" y="14815"/>
                      </a:cubicBezTo>
                      <a:cubicBezTo>
                        <a:pt x="4348" y="14815"/>
                        <a:pt x="2454" y="15659"/>
                        <a:pt x="1168" y="17113"/>
                      </a:cubicBezTo>
                      <a:cubicBezTo>
                        <a:pt x="701" y="17713"/>
                        <a:pt x="301" y="18380"/>
                        <a:pt x="0" y="19114"/>
                      </a:cubicBezTo>
                      <a:cubicBezTo>
                        <a:pt x="2312" y="21100"/>
                        <a:pt x="5195" y="23054"/>
                        <a:pt x="8247" y="23054"/>
                      </a:cubicBezTo>
                      <a:cubicBezTo>
                        <a:pt x="8322" y="23054"/>
                        <a:pt x="8398" y="23053"/>
                        <a:pt x="8473" y="23050"/>
                      </a:cubicBezTo>
                      <a:cubicBezTo>
                        <a:pt x="8873" y="23984"/>
                        <a:pt x="9541" y="24885"/>
                        <a:pt x="10308" y="25552"/>
                      </a:cubicBezTo>
                      <a:cubicBezTo>
                        <a:pt x="11442" y="26519"/>
                        <a:pt x="12776" y="27320"/>
                        <a:pt x="14177" y="27587"/>
                      </a:cubicBezTo>
                      <a:cubicBezTo>
                        <a:pt x="14427" y="27637"/>
                        <a:pt x="14659" y="27660"/>
                        <a:pt x="14878" y="27660"/>
                      </a:cubicBezTo>
                      <a:cubicBezTo>
                        <a:pt x="15534" y="27660"/>
                        <a:pt x="16079" y="27453"/>
                        <a:pt x="16679" y="27153"/>
                      </a:cubicBezTo>
                      <a:cubicBezTo>
                        <a:pt x="17913" y="27620"/>
                        <a:pt x="19181" y="28054"/>
                        <a:pt x="20482" y="28087"/>
                      </a:cubicBezTo>
                      <a:cubicBezTo>
                        <a:pt x="20584" y="28090"/>
                        <a:pt x="20685" y="28091"/>
                        <a:pt x="20787" y="28091"/>
                      </a:cubicBezTo>
                      <a:cubicBezTo>
                        <a:pt x="23227" y="28091"/>
                        <a:pt x="25347" y="27314"/>
                        <a:pt x="26853" y="25552"/>
                      </a:cubicBezTo>
                      <a:cubicBezTo>
                        <a:pt x="27987" y="24218"/>
                        <a:pt x="28154" y="22717"/>
                        <a:pt x="27954" y="21015"/>
                      </a:cubicBezTo>
                      <a:cubicBezTo>
                        <a:pt x="30622" y="20081"/>
                        <a:pt x="32924" y="18314"/>
                        <a:pt x="34658" y="16145"/>
                      </a:cubicBezTo>
                      <a:cubicBezTo>
                        <a:pt x="35192" y="15445"/>
                        <a:pt x="35459" y="14711"/>
                        <a:pt x="35793" y="13877"/>
                      </a:cubicBezTo>
                      <a:cubicBezTo>
                        <a:pt x="35693" y="13644"/>
                        <a:pt x="35626" y="13410"/>
                        <a:pt x="35559" y="13210"/>
                      </a:cubicBezTo>
                      <a:cubicBezTo>
                        <a:pt x="34492" y="10341"/>
                        <a:pt x="32991" y="7839"/>
                        <a:pt x="30689" y="5671"/>
                      </a:cubicBezTo>
                      <a:cubicBezTo>
                        <a:pt x="27954" y="3069"/>
                        <a:pt x="24785" y="1535"/>
                        <a:pt x="21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3063;p69">
                  <a:extLst>
                    <a:ext uri="{FF2B5EF4-FFF2-40B4-BE49-F238E27FC236}">
                      <a16:creationId xmlns:a16="http://schemas.microsoft.com/office/drawing/2014/main" id="{1477F596-5D53-E984-635B-16449B00AE03}"/>
                    </a:ext>
                  </a:extLst>
                </p:cNvPr>
                <p:cNvSpPr/>
                <p:nvPr/>
              </p:nvSpPr>
              <p:spPr>
                <a:xfrm>
                  <a:off x="1561825" y="2029600"/>
                  <a:ext cx="763900" cy="578725"/>
                </a:xfrm>
                <a:custGeom>
                  <a:avLst/>
                  <a:gdLst/>
                  <a:ahLst/>
                  <a:cxnLst/>
                  <a:rect l="l" t="t" r="r" b="b"/>
                  <a:pathLst>
                    <a:path w="30556" h="23149" extrusionOk="0">
                      <a:moveTo>
                        <a:pt x="7926" y="1"/>
                      </a:moveTo>
                      <a:cubicBezTo>
                        <a:pt x="7600" y="1"/>
                        <a:pt x="7270" y="19"/>
                        <a:pt x="6939" y="54"/>
                      </a:cubicBezTo>
                      <a:cubicBezTo>
                        <a:pt x="4704" y="2656"/>
                        <a:pt x="2702" y="5158"/>
                        <a:pt x="1368" y="8327"/>
                      </a:cubicBezTo>
                      <a:cubicBezTo>
                        <a:pt x="534" y="10362"/>
                        <a:pt x="101" y="12363"/>
                        <a:pt x="34" y="14398"/>
                      </a:cubicBezTo>
                      <a:cubicBezTo>
                        <a:pt x="0" y="15232"/>
                        <a:pt x="0" y="16099"/>
                        <a:pt x="67" y="16966"/>
                      </a:cubicBezTo>
                      <a:cubicBezTo>
                        <a:pt x="601" y="17467"/>
                        <a:pt x="1068" y="17934"/>
                        <a:pt x="1735" y="18301"/>
                      </a:cubicBezTo>
                      <a:cubicBezTo>
                        <a:pt x="3385" y="19112"/>
                        <a:pt x="5260" y="19575"/>
                        <a:pt x="7184" y="19575"/>
                      </a:cubicBezTo>
                      <a:cubicBezTo>
                        <a:pt x="7712" y="19575"/>
                        <a:pt x="8242" y="19540"/>
                        <a:pt x="8773" y="19468"/>
                      </a:cubicBezTo>
                      <a:cubicBezTo>
                        <a:pt x="9207" y="20936"/>
                        <a:pt x="9807" y="22037"/>
                        <a:pt x="11208" y="22671"/>
                      </a:cubicBezTo>
                      <a:cubicBezTo>
                        <a:pt x="11937" y="22996"/>
                        <a:pt x="12696" y="23149"/>
                        <a:pt x="13472" y="23149"/>
                      </a:cubicBezTo>
                      <a:cubicBezTo>
                        <a:pt x="14685" y="23149"/>
                        <a:pt x="15938" y="22775"/>
                        <a:pt x="17179" y="22103"/>
                      </a:cubicBezTo>
                      <a:cubicBezTo>
                        <a:pt x="18180" y="21570"/>
                        <a:pt x="19081" y="20702"/>
                        <a:pt x="19915" y="19835"/>
                      </a:cubicBezTo>
                      <a:cubicBezTo>
                        <a:pt x="20682" y="19835"/>
                        <a:pt x="21316" y="19735"/>
                        <a:pt x="22050" y="19168"/>
                      </a:cubicBezTo>
                      <a:cubicBezTo>
                        <a:pt x="23050" y="18434"/>
                        <a:pt x="23817" y="17333"/>
                        <a:pt x="24385" y="16133"/>
                      </a:cubicBezTo>
                      <a:cubicBezTo>
                        <a:pt x="24418" y="16099"/>
                        <a:pt x="24451" y="16032"/>
                        <a:pt x="24485" y="15999"/>
                      </a:cubicBezTo>
                      <a:cubicBezTo>
                        <a:pt x="24852" y="15165"/>
                        <a:pt x="25118" y="14164"/>
                        <a:pt x="25118" y="13264"/>
                      </a:cubicBezTo>
                      <a:cubicBezTo>
                        <a:pt x="25152" y="13230"/>
                        <a:pt x="25218" y="13197"/>
                        <a:pt x="25285" y="13164"/>
                      </a:cubicBezTo>
                      <a:cubicBezTo>
                        <a:pt x="27720" y="11930"/>
                        <a:pt x="29388" y="9194"/>
                        <a:pt x="30556" y="6692"/>
                      </a:cubicBezTo>
                      <a:cubicBezTo>
                        <a:pt x="30255" y="6392"/>
                        <a:pt x="29922" y="6125"/>
                        <a:pt x="29555" y="5892"/>
                      </a:cubicBezTo>
                      <a:cubicBezTo>
                        <a:pt x="28735" y="5388"/>
                        <a:pt x="27803" y="5139"/>
                        <a:pt x="26837" y="5139"/>
                      </a:cubicBezTo>
                      <a:cubicBezTo>
                        <a:pt x="25563" y="5139"/>
                        <a:pt x="24231" y="5572"/>
                        <a:pt x="23017" y="6426"/>
                      </a:cubicBezTo>
                      <a:cubicBezTo>
                        <a:pt x="23284" y="6993"/>
                        <a:pt x="24018" y="8527"/>
                        <a:pt x="24184" y="8927"/>
                      </a:cubicBezTo>
                      <a:cubicBezTo>
                        <a:pt x="24718" y="10262"/>
                        <a:pt x="24852" y="11029"/>
                        <a:pt x="24785" y="12330"/>
                      </a:cubicBezTo>
                      <a:cubicBezTo>
                        <a:pt x="24084" y="12196"/>
                        <a:pt x="23384" y="12096"/>
                        <a:pt x="22683" y="11996"/>
                      </a:cubicBezTo>
                      <a:cubicBezTo>
                        <a:pt x="22387" y="11947"/>
                        <a:pt x="22109" y="11911"/>
                        <a:pt x="21836" y="11911"/>
                      </a:cubicBezTo>
                      <a:cubicBezTo>
                        <a:pt x="21371" y="11911"/>
                        <a:pt x="20919" y="12015"/>
                        <a:pt x="20415" y="12330"/>
                      </a:cubicBezTo>
                      <a:cubicBezTo>
                        <a:pt x="20015" y="12597"/>
                        <a:pt x="19681" y="13064"/>
                        <a:pt x="19414" y="13464"/>
                      </a:cubicBezTo>
                      <a:cubicBezTo>
                        <a:pt x="18847" y="12130"/>
                        <a:pt x="18714" y="10895"/>
                        <a:pt x="17580" y="9961"/>
                      </a:cubicBezTo>
                      <a:cubicBezTo>
                        <a:pt x="17030" y="9503"/>
                        <a:pt x="16308" y="9328"/>
                        <a:pt x="15553" y="9328"/>
                      </a:cubicBezTo>
                      <a:cubicBezTo>
                        <a:pt x="15208" y="9328"/>
                        <a:pt x="14856" y="9365"/>
                        <a:pt x="14511" y="9428"/>
                      </a:cubicBezTo>
                      <a:cubicBezTo>
                        <a:pt x="14477" y="8994"/>
                        <a:pt x="14444" y="8560"/>
                        <a:pt x="14377" y="8127"/>
                      </a:cubicBezTo>
                      <a:cubicBezTo>
                        <a:pt x="14010" y="5558"/>
                        <a:pt x="13677" y="3357"/>
                        <a:pt x="11942" y="1522"/>
                      </a:cubicBezTo>
                      <a:cubicBezTo>
                        <a:pt x="10923" y="420"/>
                        <a:pt x="9472" y="1"/>
                        <a:pt x="79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3064;p69">
                  <a:extLst>
                    <a:ext uri="{FF2B5EF4-FFF2-40B4-BE49-F238E27FC236}">
                      <a16:creationId xmlns:a16="http://schemas.microsoft.com/office/drawing/2014/main" id="{BF459934-31E0-8D06-9825-97D4825A70C0}"/>
                    </a:ext>
                  </a:extLst>
                </p:cNvPr>
                <p:cNvSpPr/>
                <p:nvPr/>
              </p:nvSpPr>
              <p:spPr>
                <a:xfrm>
                  <a:off x="415175" y="2480425"/>
                  <a:ext cx="894825" cy="372075"/>
                </a:xfrm>
                <a:custGeom>
                  <a:avLst/>
                  <a:gdLst/>
                  <a:ahLst/>
                  <a:cxnLst/>
                  <a:rect l="l" t="t" r="r" b="b"/>
                  <a:pathLst>
                    <a:path w="35793" h="14883" extrusionOk="0">
                      <a:moveTo>
                        <a:pt x="35559" y="1"/>
                      </a:moveTo>
                      <a:cubicBezTo>
                        <a:pt x="32257" y="2636"/>
                        <a:pt x="28221" y="4304"/>
                        <a:pt x="24018" y="4604"/>
                      </a:cubicBezTo>
                      <a:cubicBezTo>
                        <a:pt x="24284" y="6672"/>
                        <a:pt x="23284" y="8841"/>
                        <a:pt x="21549" y="10008"/>
                      </a:cubicBezTo>
                      <a:cubicBezTo>
                        <a:pt x="20642" y="10601"/>
                        <a:pt x="19563" y="10902"/>
                        <a:pt x="18481" y="10902"/>
                      </a:cubicBezTo>
                      <a:cubicBezTo>
                        <a:pt x="17494" y="10902"/>
                        <a:pt x="16505" y="10651"/>
                        <a:pt x="15645" y="10141"/>
                      </a:cubicBezTo>
                      <a:cubicBezTo>
                        <a:pt x="14811" y="10716"/>
                        <a:pt x="13655" y="11143"/>
                        <a:pt x="12626" y="11143"/>
                      </a:cubicBezTo>
                      <a:cubicBezTo>
                        <a:pt x="12461" y="11143"/>
                        <a:pt x="12299" y="11132"/>
                        <a:pt x="12142" y="11109"/>
                      </a:cubicBezTo>
                      <a:cubicBezTo>
                        <a:pt x="11008" y="10909"/>
                        <a:pt x="9941" y="10275"/>
                        <a:pt x="9240" y="9374"/>
                      </a:cubicBezTo>
                      <a:cubicBezTo>
                        <a:pt x="9040" y="9107"/>
                        <a:pt x="8807" y="8841"/>
                        <a:pt x="8540" y="8607"/>
                      </a:cubicBezTo>
                      <a:cubicBezTo>
                        <a:pt x="8440" y="8507"/>
                        <a:pt x="8306" y="8374"/>
                        <a:pt x="8173" y="8273"/>
                      </a:cubicBezTo>
                      <a:cubicBezTo>
                        <a:pt x="6372" y="6772"/>
                        <a:pt x="3903" y="6039"/>
                        <a:pt x="2002" y="4537"/>
                      </a:cubicBezTo>
                      <a:cubicBezTo>
                        <a:pt x="1735" y="4337"/>
                        <a:pt x="1468" y="4137"/>
                        <a:pt x="1168" y="3904"/>
                      </a:cubicBezTo>
                      <a:cubicBezTo>
                        <a:pt x="701" y="4504"/>
                        <a:pt x="301" y="5171"/>
                        <a:pt x="0" y="5905"/>
                      </a:cubicBezTo>
                      <a:cubicBezTo>
                        <a:pt x="2312" y="7891"/>
                        <a:pt x="5195" y="9845"/>
                        <a:pt x="8247" y="9845"/>
                      </a:cubicBezTo>
                      <a:cubicBezTo>
                        <a:pt x="8322" y="9845"/>
                        <a:pt x="8398" y="9844"/>
                        <a:pt x="8473" y="9841"/>
                      </a:cubicBezTo>
                      <a:cubicBezTo>
                        <a:pt x="8873" y="10775"/>
                        <a:pt x="9541" y="11676"/>
                        <a:pt x="10308" y="12343"/>
                      </a:cubicBezTo>
                      <a:cubicBezTo>
                        <a:pt x="11442" y="13310"/>
                        <a:pt x="12776" y="14111"/>
                        <a:pt x="14177" y="14378"/>
                      </a:cubicBezTo>
                      <a:cubicBezTo>
                        <a:pt x="14427" y="14428"/>
                        <a:pt x="14659" y="14451"/>
                        <a:pt x="14878" y="14451"/>
                      </a:cubicBezTo>
                      <a:cubicBezTo>
                        <a:pt x="15534" y="14451"/>
                        <a:pt x="16079" y="14244"/>
                        <a:pt x="16679" y="13944"/>
                      </a:cubicBezTo>
                      <a:cubicBezTo>
                        <a:pt x="17913" y="14411"/>
                        <a:pt x="19181" y="14845"/>
                        <a:pt x="20482" y="14878"/>
                      </a:cubicBezTo>
                      <a:cubicBezTo>
                        <a:pt x="20584" y="14881"/>
                        <a:pt x="20685" y="14882"/>
                        <a:pt x="20787" y="14882"/>
                      </a:cubicBezTo>
                      <a:cubicBezTo>
                        <a:pt x="23227" y="14882"/>
                        <a:pt x="25347" y="14105"/>
                        <a:pt x="26853" y="12343"/>
                      </a:cubicBezTo>
                      <a:cubicBezTo>
                        <a:pt x="27987" y="11009"/>
                        <a:pt x="28154" y="9508"/>
                        <a:pt x="27954" y="7806"/>
                      </a:cubicBezTo>
                      <a:cubicBezTo>
                        <a:pt x="30622" y="6872"/>
                        <a:pt x="32924" y="5105"/>
                        <a:pt x="34658" y="2936"/>
                      </a:cubicBezTo>
                      <a:cubicBezTo>
                        <a:pt x="35192" y="2236"/>
                        <a:pt x="35459" y="1502"/>
                        <a:pt x="35793" y="668"/>
                      </a:cubicBezTo>
                      <a:cubicBezTo>
                        <a:pt x="35693" y="435"/>
                        <a:pt x="35626" y="201"/>
                        <a:pt x="35559"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3065;p69">
                  <a:extLst>
                    <a:ext uri="{FF2B5EF4-FFF2-40B4-BE49-F238E27FC236}">
                      <a16:creationId xmlns:a16="http://schemas.microsoft.com/office/drawing/2014/main" id="{6598D023-1079-BA9A-2C06-C358C996C25F}"/>
                    </a:ext>
                  </a:extLst>
                </p:cNvPr>
                <p:cNvSpPr/>
                <p:nvPr/>
              </p:nvSpPr>
              <p:spPr>
                <a:xfrm>
                  <a:off x="1561825" y="2389525"/>
                  <a:ext cx="609625" cy="218800"/>
                </a:xfrm>
                <a:custGeom>
                  <a:avLst/>
                  <a:gdLst/>
                  <a:ahLst/>
                  <a:cxnLst/>
                  <a:rect l="l" t="t" r="r" b="b"/>
                  <a:pathLst>
                    <a:path w="24385" h="8752" extrusionOk="0">
                      <a:moveTo>
                        <a:pt x="34" y="1"/>
                      </a:moveTo>
                      <a:cubicBezTo>
                        <a:pt x="0" y="835"/>
                        <a:pt x="0" y="1702"/>
                        <a:pt x="67" y="2569"/>
                      </a:cubicBezTo>
                      <a:cubicBezTo>
                        <a:pt x="601" y="3070"/>
                        <a:pt x="1068" y="3537"/>
                        <a:pt x="1735" y="3904"/>
                      </a:cubicBezTo>
                      <a:cubicBezTo>
                        <a:pt x="3385" y="4715"/>
                        <a:pt x="5260" y="5178"/>
                        <a:pt x="7184" y="5178"/>
                      </a:cubicBezTo>
                      <a:cubicBezTo>
                        <a:pt x="7712" y="5178"/>
                        <a:pt x="8242" y="5143"/>
                        <a:pt x="8773" y="5071"/>
                      </a:cubicBezTo>
                      <a:cubicBezTo>
                        <a:pt x="9207" y="6539"/>
                        <a:pt x="9807" y="7640"/>
                        <a:pt x="11208" y="8274"/>
                      </a:cubicBezTo>
                      <a:cubicBezTo>
                        <a:pt x="11937" y="8599"/>
                        <a:pt x="12696" y="8752"/>
                        <a:pt x="13472" y="8752"/>
                      </a:cubicBezTo>
                      <a:cubicBezTo>
                        <a:pt x="14685" y="8752"/>
                        <a:pt x="15938" y="8378"/>
                        <a:pt x="17179" y="7706"/>
                      </a:cubicBezTo>
                      <a:cubicBezTo>
                        <a:pt x="18180" y="7173"/>
                        <a:pt x="19081" y="6305"/>
                        <a:pt x="19915" y="5438"/>
                      </a:cubicBezTo>
                      <a:cubicBezTo>
                        <a:pt x="20682" y="5438"/>
                        <a:pt x="21316" y="5338"/>
                        <a:pt x="22050" y="4771"/>
                      </a:cubicBezTo>
                      <a:cubicBezTo>
                        <a:pt x="23050" y="4037"/>
                        <a:pt x="23817" y="2936"/>
                        <a:pt x="24385" y="1736"/>
                      </a:cubicBezTo>
                      <a:lnTo>
                        <a:pt x="24385" y="1736"/>
                      </a:lnTo>
                      <a:cubicBezTo>
                        <a:pt x="24218" y="1936"/>
                        <a:pt x="24051" y="2136"/>
                        <a:pt x="23817" y="2303"/>
                      </a:cubicBezTo>
                      <a:cubicBezTo>
                        <a:pt x="23167" y="2786"/>
                        <a:pt x="22350" y="3028"/>
                        <a:pt x="21532" y="3028"/>
                      </a:cubicBezTo>
                      <a:cubicBezTo>
                        <a:pt x="20715" y="3028"/>
                        <a:pt x="19898" y="2786"/>
                        <a:pt x="19248" y="2303"/>
                      </a:cubicBezTo>
                      <a:cubicBezTo>
                        <a:pt x="18495" y="3635"/>
                        <a:pt x="17211" y="4175"/>
                        <a:pt x="15830" y="4175"/>
                      </a:cubicBezTo>
                      <a:cubicBezTo>
                        <a:pt x="13719" y="4175"/>
                        <a:pt x="11383" y="2915"/>
                        <a:pt x="10375" y="1302"/>
                      </a:cubicBezTo>
                      <a:cubicBezTo>
                        <a:pt x="10352" y="1271"/>
                        <a:pt x="10115" y="1260"/>
                        <a:pt x="9759" y="1260"/>
                      </a:cubicBezTo>
                      <a:cubicBezTo>
                        <a:pt x="8766" y="1260"/>
                        <a:pt x="6842" y="1347"/>
                        <a:pt x="6000" y="1347"/>
                      </a:cubicBezTo>
                      <a:cubicBezTo>
                        <a:pt x="5829" y="1347"/>
                        <a:pt x="5703" y="1344"/>
                        <a:pt x="5638" y="1335"/>
                      </a:cubicBezTo>
                      <a:cubicBezTo>
                        <a:pt x="4003" y="1168"/>
                        <a:pt x="2402" y="835"/>
                        <a:pt x="834" y="301"/>
                      </a:cubicBezTo>
                      <a:cubicBezTo>
                        <a:pt x="568" y="201"/>
                        <a:pt x="301" y="101"/>
                        <a:pt x="34"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3066;p69">
                  <a:extLst>
                    <a:ext uri="{FF2B5EF4-FFF2-40B4-BE49-F238E27FC236}">
                      <a16:creationId xmlns:a16="http://schemas.microsoft.com/office/drawing/2014/main" id="{59C1F7C7-FB49-E7EF-77BC-161675984EBB}"/>
                    </a:ext>
                  </a:extLst>
                </p:cNvPr>
                <p:cNvSpPr/>
                <p:nvPr/>
              </p:nvSpPr>
              <p:spPr>
                <a:xfrm>
                  <a:off x="2188100" y="2176875"/>
                  <a:ext cx="137625" cy="181825"/>
                </a:xfrm>
                <a:custGeom>
                  <a:avLst/>
                  <a:gdLst/>
                  <a:ahLst/>
                  <a:cxnLst/>
                  <a:rect l="l" t="t" r="r" b="b"/>
                  <a:pathLst>
                    <a:path w="5505" h="7273" extrusionOk="0">
                      <a:moveTo>
                        <a:pt x="4504" y="1"/>
                      </a:moveTo>
                      <a:cubicBezTo>
                        <a:pt x="3770" y="2569"/>
                        <a:pt x="2202" y="4871"/>
                        <a:pt x="1" y="6372"/>
                      </a:cubicBezTo>
                      <a:cubicBezTo>
                        <a:pt x="101" y="6672"/>
                        <a:pt x="201" y="6973"/>
                        <a:pt x="234" y="7273"/>
                      </a:cubicBezTo>
                      <a:cubicBezTo>
                        <a:pt x="2669" y="6039"/>
                        <a:pt x="4337" y="3303"/>
                        <a:pt x="5505" y="801"/>
                      </a:cubicBezTo>
                      <a:cubicBezTo>
                        <a:pt x="5204" y="501"/>
                        <a:pt x="4871" y="234"/>
                        <a:pt x="4504"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3067;p69">
                  <a:extLst>
                    <a:ext uri="{FF2B5EF4-FFF2-40B4-BE49-F238E27FC236}">
                      <a16:creationId xmlns:a16="http://schemas.microsoft.com/office/drawing/2014/main" id="{9B484537-262E-EEEB-BF99-43A58DF9892D}"/>
                    </a:ext>
                  </a:extLst>
                </p:cNvPr>
                <p:cNvSpPr/>
                <p:nvPr/>
              </p:nvSpPr>
              <p:spPr>
                <a:xfrm>
                  <a:off x="1691075" y="2092025"/>
                  <a:ext cx="219350" cy="324475"/>
                </a:xfrm>
                <a:custGeom>
                  <a:avLst/>
                  <a:gdLst/>
                  <a:ahLst/>
                  <a:cxnLst/>
                  <a:rect l="l" t="t" r="r" b="b"/>
                  <a:pathLst>
                    <a:path w="8774" h="12979" extrusionOk="0">
                      <a:moveTo>
                        <a:pt x="3871" y="1"/>
                      </a:moveTo>
                      <a:cubicBezTo>
                        <a:pt x="3323" y="1"/>
                        <a:pt x="2792" y="118"/>
                        <a:pt x="2336" y="359"/>
                      </a:cubicBezTo>
                      <a:cubicBezTo>
                        <a:pt x="935" y="1093"/>
                        <a:pt x="434" y="3061"/>
                        <a:pt x="268" y="4529"/>
                      </a:cubicBezTo>
                      <a:cubicBezTo>
                        <a:pt x="1" y="6764"/>
                        <a:pt x="34" y="9066"/>
                        <a:pt x="234" y="11334"/>
                      </a:cubicBezTo>
                      <a:cubicBezTo>
                        <a:pt x="268" y="11901"/>
                        <a:pt x="434" y="12601"/>
                        <a:pt x="1035" y="12868"/>
                      </a:cubicBezTo>
                      <a:cubicBezTo>
                        <a:pt x="1211" y="12946"/>
                        <a:pt x="1398" y="12979"/>
                        <a:pt x="1583" y="12979"/>
                      </a:cubicBezTo>
                      <a:cubicBezTo>
                        <a:pt x="1714" y="12979"/>
                        <a:pt x="1845" y="12963"/>
                        <a:pt x="1969" y="12935"/>
                      </a:cubicBezTo>
                      <a:cubicBezTo>
                        <a:pt x="4137" y="12635"/>
                        <a:pt x="6038" y="11534"/>
                        <a:pt x="7206" y="9933"/>
                      </a:cubicBezTo>
                      <a:cubicBezTo>
                        <a:pt x="8340" y="8332"/>
                        <a:pt x="8774" y="6230"/>
                        <a:pt x="8340" y="4195"/>
                      </a:cubicBezTo>
                      <a:cubicBezTo>
                        <a:pt x="8073" y="2894"/>
                        <a:pt x="7439" y="1560"/>
                        <a:pt x="6239" y="760"/>
                      </a:cubicBezTo>
                      <a:cubicBezTo>
                        <a:pt x="5540" y="261"/>
                        <a:pt x="4687" y="1"/>
                        <a:pt x="3871" y="1"/>
                      </a:cubicBezTo>
                      <a:close/>
                    </a:path>
                  </a:pathLst>
                </a:custGeom>
                <a:solidFill>
                  <a:srgbClr val="ED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3068;p69">
                  <a:extLst>
                    <a:ext uri="{FF2B5EF4-FFF2-40B4-BE49-F238E27FC236}">
                      <a16:creationId xmlns:a16="http://schemas.microsoft.com/office/drawing/2014/main" id="{4BC22CA7-7C06-D263-5C2F-BC7BBC500A6F}"/>
                    </a:ext>
                  </a:extLst>
                </p:cNvPr>
                <p:cNvSpPr/>
                <p:nvPr/>
              </p:nvSpPr>
              <p:spPr>
                <a:xfrm>
                  <a:off x="1758625" y="2172675"/>
                  <a:ext cx="110100" cy="192950"/>
                </a:xfrm>
                <a:custGeom>
                  <a:avLst/>
                  <a:gdLst/>
                  <a:ahLst/>
                  <a:cxnLst/>
                  <a:rect l="l" t="t" r="r" b="b"/>
                  <a:pathLst>
                    <a:path w="4404" h="7718" extrusionOk="0">
                      <a:moveTo>
                        <a:pt x="3045" y="0"/>
                      </a:moveTo>
                      <a:cubicBezTo>
                        <a:pt x="2152" y="0"/>
                        <a:pt x="1516" y="852"/>
                        <a:pt x="1035" y="1670"/>
                      </a:cubicBezTo>
                      <a:cubicBezTo>
                        <a:pt x="568" y="2437"/>
                        <a:pt x="301" y="3304"/>
                        <a:pt x="134" y="4238"/>
                      </a:cubicBezTo>
                      <a:cubicBezTo>
                        <a:pt x="67" y="4605"/>
                        <a:pt x="34" y="5006"/>
                        <a:pt x="34" y="5439"/>
                      </a:cubicBezTo>
                      <a:cubicBezTo>
                        <a:pt x="1" y="6040"/>
                        <a:pt x="34" y="6674"/>
                        <a:pt x="134" y="7307"/>
                      </a:cubicBezTo>
                      <a:cubicBezTo>
                        <a:pt x="170" y="7574"/>
                        <a:pt x="385" y="7718"/>
                        <a:pt x="569" y="7718"/>
                      </a:cubicBezTo>
                      <a:cubicBezTo>
                        <a:pt x="730" y="7718"/>
                        <a:pt x="866" y="7608"/>
                        <a:pt x="835" y="7374"/>
                      </a:cubicBezTo>
                      <a:cubicBezTo>
                        <a:pt x="701" y="6407"/>
                        <a:pt x="701" y="5506"/>
                        <a:pt x="801" y="4639"/>
                      </a:cubicBezTo>
                      <a:cubicBezTo>
                        <a:pt x="1489" y="4042"/>
                        <a:pt x="2414" y="3446"/>
                        <a:pt x="3271" y="3446"/>
                      </a:cubicBezTo>
                      <a:cubicBezTo>
                        <a:pt x="3661" y="3446"/>
                        <a:pt x="4037" y="3569"/>
                        <a:pt x="4371" y="3872"/>
                      </a:cubicBezTo>
                      <a:cubicBezTo>
                        <a:pt x="4404" y="3872"/>
                        <a:pt x="4404" y="3872"/>
                        <a:pt x="4404" y="3838"/>
                      </a:cubicBezTo>
                      <a:cubicBezTo>
                        <a:pt x="3994" y="3066"/>
                        <a:pt x="3473" y="2793"/>
                        <a:pt x="2922" y="2793"/>
                      </a:cubicBezTo>
                      <a:cubicBezTo>
                        <a:pt x="2305" y="2793"/>
                        <a:pt x="1649" y="3135"/>
                        <a:pt x="1068" y="3505"/>
                      </a:cubicBezTo>
                      <a:cubicBezTo>
                        <a:pt x="1068" y="3471"/>
                        <a:pt x="1102" y="3471"/>
                        <a:pt x="1102" y="3438"/>
                      </a:cubicBezTo>
                      <a:cubicBezTo>
                        <a:pt x="1462" y="2296"/>
                        <a:pt x="2310" y="396"/>
                        <a:pt x="3718" y="396"/>
                      </a:cubicBezTo>
                      <a:cubicBezTo>
                        <a:pt x="3873" y="396"/>
                        <a:pt x="4035" y="419"/>
                        <a:pt x="4204" y="469"/>
                      </a:cubicBezTo>
                      <a:cubicBezTo>
                        <a:pt x="4204" y="469"/>
                        <a:pt x="4237" y="436"/>
                        <a:pt x="4204" y="436"/>
                      </a:cubicBezTo>
                      <a:cubicBezTo>
                        <a:pt x="3775" y="128"/>
                        <a:pt x="3391" y="0"/>
                        <a:pt x="3045"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3069;p69">
                  <a:extLst>
                    <a:ext uri="{FF2B5EF4-FFF2-40B4-BE49-F238E27FC236}">
                      <a16:creationId xmlns:a16="http://schemas.microsoft.com/office/drawing/2014/main" id="{9A86255B-D2DE-FF67-B600-53E919C93C27}"/>
                    </a:ext>
                  </a:extLst>
                </p:cNvPr>
                <p:cNvSpPr/>
                <p:nvPr/>
              </p:nvSpPr>
              <p:spPr>
                <a:xfrm>
                  <a:off x="953050" y="1704750"/>
                  <a:ext cx="891500" cy="917975"/>
                </a:xfrm>
                <a:custGeom>
                  <a:avLst/>
                  <a:gdLst/>
                  <a:ahLst/>
                  <a:cxnLst/>
                  <a:rect l="l" t="t" r="r" b="b"/>
                  <a:pathLst>
                    <a:path w="35660" h="36719" extrusionOk="0">
                      <a:moveTo>
                        <a:pt x="22305" y="0"/>
                      </a:moveTo>
                      <a:cubicBezTo>
                        <a:pt x="22187" y="0"/>
                        <a:pt x="22068" y="2"/>
                        <a:pt x="21950" y="6"/>
                      </a:cubicBezTo>
                      <a:cubicBezTo>
                        <a:pt x="17113" y="206"/>
                        <a:pt x="12443" y="1006"/>
                        <a:pt x="7840" y="2541"/>
                      </a:cubicBezTo>
                      <a:cubicBezTo>
                        <a:pt x="5171" y="3408"/>
                        <a:pt x="2903" y="5309"/>
                        <a:pt x="1569" y="7778"/>
                      </a:cubicBezTo>
                      <a:cubicBezTo>
                        <a:pt x="101" y="10446"/>
                        <a:pt x="1" y="13582"/>
                        <a:pt x="301" y="16551"/>
                      </a:cubicBezTo>
                      <a:cubicBezTo>
                        <a:pt x="801" y="21054"/>
                        <a:pt x="1969" y="25691"/>
                        <a:pt x="4537" y="29493"/>
                      </a:cubicBezTo>
                      <a:cubicBezTo>
                        <a:pt x="7980" y="34586"/>
                        <a:pt x="13484" y="36718"/>
                        <a:pt x="19292" y="36718"/>
                      </a:cubicBezTo>
                      <a:cubicBezTo>
                        <a:pt x="20294" y="36718"/>
                        <a:pt x="21305" y="36655"/>
                        <a:pt x="22317" y="36532"/>
                      </a:cubicBezTo>
                      <a:lnTo>
                        <a:pt x="22550" y="36498"/>
                      </a:lnTo>
                      <a:cubicBezTo>
                        <a:pt x="28921" y="35698"/>
                        <a:pt x="34992" y="31728"/>
                        <a:pt x="35593" y="24857"/>
                      </a:cubicBezTo>
                      <a:cubicBezTo>
                        <a:pt x="35660" y="24056"/>
                        <a:pt x="35660" y="23256"/>
                        <a:pt x="35559" y="22488"/>
                      </a:cubicBezTo>
                      <a:cubicBezTo>
                        <a:pt x="35026" y="17785"/>
                        <a:pt x="34192" y="13115"/>
                        <a:pt x="33091" y="8512"/>
                      </a:cubicBezTo>
                      <a:cubicBezTo>
                        <a:pt x="31885" y="3491"/>
                        <a:pt x="27397" y="0"/>
                        <a:pt x="22305" y="0"/>
                      </a:cubicBezTo>
                      <a:close/>
                    </a:path>
                  </a:pathLst>
                </a:custGeom>
                <a:solidFill>
                  <a:srgbClr val="ED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3070;p69">
                  <a:extLst>
                    <a:ext uri="{FF2B5EF4-FFF2-40B4-BE49-F238E27FC236}">
                      <a16:creationId xmlns:a16="http://schemas.microsoft.com/office/drawing/2014/main" id="{83A5ABC2-01B2-49DC-1D42-F162F202A996}"/>
                    </a:ext>
                  </a:extLst>
                </p:cNvPr>
                <p:cNvSpPr/>
                <p:nvPr/>
              </p:nvSpPr>
              <p:spPr>
                <a:xfrm>
                  <a:off x="1566825" y="2331025"/>
                  <a:ext cx="101775" cy="75225"/>
                </a:xfrm>
                <a:custGeom>
                  <a:avLst/>
                  <a:gdLst/>
                  <a:ahLst/>
                  <a:cxnLst/>
                  <a:rect l="l" t="t" r="r" b="b"/>
                  <a:pathLst>
                    <a:path w="4071" h="3009" extrusionOk="0">
                      <a:moveTo>
                        <a:pt x="2244" y="0"/>
                      </a:moveTo>
                      <a:cubicBezTo>
                        <a:pt x="2055" y="0"/>
                        <a:pt x="1862" y="33"/>
                        <a:pt x="1668" y="106"/>
                      </a:cubicBezTo>
                      <a:cubicBezTo>
                        <a:pt x="1402" y="206"/>
                        <a:pt x="1168" y="340"/>
                        <a:pt x="935" y="540"/>
                      </a:cubicBezTo>
                      <a:cubicBezTo>
                        <a:pt x="734" y="740"/>
                        <a:pt x="534" y="1007"/>
                        <a:pt x="401" y="1274"/>
                      </a:cubicBezTo>
                      <a:cubicBezTo>
                        <a:pt x="134" y="1807"/>
                        <a:pt x="1" y="2408"/>
                        <a:pt x="1" y="3008"/>
                      </a:cubicBezTo>
                      <a:cubicBezTo>
                        <a:pt x="201" y="2474"/>
                        <a:pt x="434" y="1941"/>
                        <a:pt x="734" y="1540"/>
                      </a:cubicBezTo>
                      <a:cubicBezTo>
                        <a:pt x="1001" y="1140"/>
                        <a:pt x="1368" y="840"/>
                        <a:pt x="1769" y="706"/>
                      </a:cubicBezTo>
                      <a:cubicBezTo>
                        <a:pt x="1969" y="640"/>
                        <a:pt x="2169" y="606"/>
                        <a:pt x="2369" y="606"/>
                      </a:cubicBezTo>
                      <a:cubicBezTo>
                        <a:pt x="2569" y="606"/>
                        <a:pt x="2769" y="640"/>
                        <a:pt x="2969" y="706"/>
                      </a:cubicBezTo>
                      <a:cubicBezTo>
                        <a:pt x="3370" y="873"/>
                        <a:pt x="3770" y="1107"/>
                        <a:pt x="4070" y="1507"/>
                      </a:cubicBezTo>
                      <a:cubicBezTo>
                        <a:pt x="3937" y="940"/>
                        <a:pt x="3603" y="506"/>
                        <a:pt x="3170" y="273"/>
                      </a:cubicBezTo>
                      <a:cubicBezTo>
                        <a:pt x="2893" y="103"/>
                        <a:pt x="2576" y="0"/>
                        <a:pt x="2244"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3071;p69">
                  <a:extLst>
                    <a:ext uri="{FF2B5EF4-FFF2-40B4-BE49-F238E27FC236}">
                      <a16:creationId xmlns:a16="http://schemas.microsoft.com/office/drawing/2014/main" id="{2847B769-C342-FEE5-4315-BF7EB7176C26}"/>
                    </a:ext>
                  </a:extLst>
                </p:cNvPr>
                <p:cNvSpPr/>
                <p:nvPr/>
              </p:nvSpPr>
              <p:spPr>
                <a:xfrm>
                  <a:off x="1167575" y="2057275"/>
                  <a:ext cx="213300" cy="107675"/>
                </a:xfrm>
                <a:custGeom>
                  <a:avLst/>
                  <a:gdLst/>
                  <a:ahLst/>
                  <a:cxnLst/>
                  <a:rect l="l" t="t" r="r" b="b"/>
                  <a:pathLst>
                    <a:path w="8532" h="4307" extrusionOk="0">
                      <a:moveTo>
                        <a:pt x="6911" y="0"/>
                      </a:moveTo>
                      <a:cubicBezTo>
                        <a:pt x="3897" y="0"/>
                        <a:pt x="1155" y="1748"/>
                        <a:pt x="26" y="4184"/>
                      </a:cubicBezTo>
                      <a:cubicBezTo>
                        <a:pt x="0" y="4236"/>
                        <a:pt x="73" y="4307"/>
                        <a:pt x="153" y="4307"/>
                      </a:cubicBezTo>
                      <a:cubicBezTo>
                        <a:pt x="178" y="4307"/>
                        <a:pt x="203" y="4300"/>
                        <a:pt x="226" y="4284"/>
                      </a:cubicBezTo>
                      <a:cubicBezTo>
                        <a:pt x="2261" y="2116"/>
                        <a:pt x="4863" y="1282"/>
                        <a:pt x="8032" y="1015"/>
                      </a:cubicBezTo>
                      <a:cubicBezTo>
                        <a:pt x="8198" y="1015"/>
                        <a:pt x="8399" y="949"/>
                        <a:pt x="8465" y="782"/>
                      </a:cubicBezTo>
                      <a:cubicBezTo>
                        <a:pt x="8499" y="615"/>
                        <a:pt x="8532" y="582"/>
                        <a:pt x="8465" y="415"/>
                      </a:cubicBezTo>
                      <a:cubicBezTo>
                        <a:pt x="8399" y="282"/>
                        <a:pt x="8198" y="115"/>
                        <a:pt x="8032" y="81"/>
                      </a:cubicBezTo>
                      <a:cubicBezTo>
                        <a:pt x="7656" y="27"/>
                        <a:pt x="7281" y="0"/>
                        <a:pt x="69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3072;p69">
                  <a:extLst>
                    <a:ext uri="{FF2B5EF4-FFF2-40B4-BE49-F238E27FC236}">
                      <a16:creationId xmlns:a16="http://schemas.microsoft.com/office/drawing/2014/main" id="{B2848CD8-E769-39CA-9056-98510D26799A}"/>
                    </a:ext>
                  </a:extLst>
                </p:cNvPr>
                <p:cNvSpPr/>
                <p:nvPr/>
              </p:nvSpPr>
              <p:spPr>
                <a:xfrm>
                  <a:off x="1571000" y="1977875"/>
                  <a:ext cx="149125" cy="58850"/>
                </a:xfrm>
                <a:custGeom>
                  <a:avLst/>
                  <a:gdLst/>
                  <a:ahLst/>
                  <a:cxnLst/>
                  <a:rect l="l" t="t" r="r" b="b"/>
                  <a:pathLst>
                    <a:path w="5965" h="2354" extrusionOk="0">
                      <a:moveTo>
                        <a:pt x="2807" y="1"/>
                      </a:moveTo>
                      <a:cubicBezTo>
                        <a:pt x="1753" y="1"/>
                        <a:pt x="777" y="475"/>
                        <a:pt x="100" y="1490"/>
                      </a:cubicBezTo>
                      <a:cubicBezTo>
                        <a:pt x="34" y="1590"/>
                        <a:pt x="0" y="1823"/>
                        <a:pt x="67" y="1990"/>
                      </a:cubicBezTo>
                      <a:cubicBezTo>
                        <a:pt x="100" y="2157"/>
                        <a:pt x="134" y="2190"/>
                        <a:pt x="234" y="2290"/>
                      </a:cubicBezTo>
                      <a:cubicBezTo>
                        <a:pt x="279" y="2335"/>
                        <a:pt x="331" y="2353"/>
                        <a:pt x="384" y="2353"/>
                      </a:cubicBezTo>
                      <a:cubicBezTo>
                        <a:pt x="448" y="2353"/>
                        <a:pt x="513" y="2327"/>
                        <a:pt x="567" y="2290"/>
                      </a:cubicBezTo>
                      <a:cubicBezTo>
                        <a:pt x="1628" y="1489"/>
                        <a:pt x="2688" y="1012"/>
                        <a:pt x="3858" y="1012"/>
                      </a:cubicBezTo>
                      <a:cubicBezTo>
                        <a:pt x="4491" y="1012"/>
                        <a:pt x="5157" y="1152"/>
                        <a:pt x="5871" y="1456"/>
                      </a:cubicBezTo>
                      <a:cubicBezTo>
                        <a:pt x="5878" y="1460"/>
                        <a:pt x="5885" y="1461"/>
                        <a:pt x="5892" y="1461"/>
                      </a:cubicBezTo>
                      <a:cubicBezTo>
                        <a:pt x="5944" y="1461"/>
                        <a:pt x="5964" y="1349"/>
                        <a:pt x="5905" y="1289"/>
                      </a:cubicBezTo>
                      <a:cubicBezTo>
                        <a:pt x="4934" y="450"/>
                        <a:pt x="3833" y="1"/>
                        <a:pt x="28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3073;p69">
                  <a:extLst>
                    <a:ext uri="{FF2B5EF4-FFF2-40B4-BE49-F238E27FC236}">
                      <a16:creationId xmlns:a16="http://schemas.microsoft.com/office/drawing/2014/main" id="{A70287B1-572B-BC84-6897-03238CA6331F}"/>
                    </a:ext>
                  </a:extLst>
                </p:cNvPr>
                <p:cNvSpPr/>
                <p:nvPr/>
              </p:nvSpPr>
              <p:spPr>
                <a:xfrm>
                  <a:off x="1561825" y="2408725"/>
                  <a:ext cx="119275" cy="51000"/>
                </a:xfrm>
                <a:custGeom>
                  <a:avLst/>
                  <a:gdLst/>
                  <a:ahLst/>
                  <a:cxnLst/>
                  <a:rect l="l" t="t" r="r" b="b"/>
                  <a:pathLst>
                    <a:path w="4771" h="2040" extrusionOk="0">
                      <a:moveTo>
                        <a:pt x="4771" y="0"/>
                      </a:moveTo>
                      <a:lnTo>
                        <a:pt x="4771" y="0"/>
                      </a:lnTo>
                      <a:cubicBezTo>
                        <a:pt x="4504" y="334"/>
                        <a:pt x="4203" y="667"/>
                        <a:pt x="3870" y="968"/>
                      </a:cubicBezTo>
                      <a:cubicBezTo>
                        <a:pt x="3770" y="1001"/>
                        <a:pt x="3703" y="1068"/>
                        <a:pt x="3636" y="1101"/>
                      </a:cubicBezTo>
                      <a:cubicBezTo>
                        <a:pt x="3336" y="1301"/>
                        <a:pt x="2969" y="1468"/>
                        <a:pt x="2602" y="1568"/>
                      </a:cubicBezTo>
                      <a:cubicBezTo>
                        <a:pt x="2469" y="1601"/>
                        <a:pt x="2335" y="1635"/>
                        <a:pt x="2202" y="1635"/>
                      </a:cubicBezTo>
                      <a:cubicBezTo>
                        <a:pt x="2007" y="1674"/>
                        <a:pt x="1811" y="1690"/>
                        <a:pt x="1616" y="1690"/>
                      </a:cubicBezTo>
                      <a:cubicBezTo>
                        <a:pt x="1478" y="1690"/>
                        <a:pt x="1339" y="1682"/>
                        <a:pt x="1201" y="1668"/>
                      </a:cubicBezTo>
                      <a:cubicBezTo>
                        <a:pt x="768" y="1635"/>
                        <a:pt x="334" y="1501"/>
                        <a:pt x="0" y="1334"/>
                      </a:cubicBezTo>
                      <a:lnTo>
                        <a:pt x="0" y="1334"/>
                      </a:lnTo>
                      <a:cubicBezTo>
                        <a:pt x="101" y="1635"/>
                        <a:pt x="501" y="1868"/>
                        <a:pt x="1001" y="1968"/>
                      </a:cubicBezTo>
                      <a:cubicBezTo>
                        <a:pt x="1218" y="2015"/>
                        <a:pt x="1463" y="2040"/>
                        <a:pt x="1728" y="2040"/>
                      </a:cubicBezTo>
                      <a:cubicBezTo>
                        <a:pt x="2033" y="2040"/>
                        <a:pt x="2363" y="2006"/>
                        <a:pt x="2702" y="1935"/>
                      </a:cubicBezTo>
                      <a:cubicBezTo>
                        <a:pt x="2736" y="1902"/>
                        <a:pt x="2769" y="1902"/>
                        <a:pt x="2802" y="1902"/>
                      </a:cubicBezTo>
                      <a:cubicBezTo>
                        <a:pt x="3069" y="1801"/>
                        <a:pt x="3336" y="1701"/>
                        <a:pt x="3570" y="1568"/>
                      </a:cubicBezTo>
                      <a:cubicBezTo>
                        <a:pt x="3770" y="1468"/>
                        <a:pt x="3937" y="1334"/>
                        <a:pt x="4070" y="1201"/>
                      </a:cubicBezTo>
                      <a:cubicBezTo>
                        <a:pt x="4137" y="1168"/>
                        <a:pt x="4170" y="1101"/>
                        <a:pt x="4203" y="1068"/>
                      </a:cubicBezTo>
                      <a:cubicBezTo>
                        <a:pt x="4537" y="734"/>
                        <a:pt x="4737" y="334"/>
                        <a:pt x="4771"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3074;p69">
                  <a:extLst>
                    <a:ext uri="{FF2B5EF4-FFF2-40B4-BE49-F238E27FC236}">
                      <a16:creationId xmlns:a16="http://schemas.microsoft.com/office/drawing/2014/main" id="{63B79C06-B748-5003-11EA-762D3A88F9CE}"/>
                    </a:ext>
                  </a:extLst>
                </p:cNvPr>
                <p:cNvSpPr/>
                <p:nvPr/>
              </p:nvSpPr>
              <p:spPr>
                <a:xfrm>
                  <a:off x="1214900" y="2284625"/>
                  <a:ext cx="220875" cy="121400"/>
                </a:xfrm>
                <a:custGeom>
                  <a:avLst/>
                  <a:gdLst/>
                  <a:ahLst/>
                  <a:cxnLst/>
                  <a:rect l="l" t="t" r="r" b="b"/>
                  <a:pathLst>
                    <a:path w="8835" h="4856" extrusionOk="0">
                      <a:moveTo>
                        <a:pt x="4357" y="0"/>
                      </a:moveTo>
                      <a:cubicBezTo>
                        <a:pt x="2128" y="0"/>
                        <a:pt x="159" y="1722"/>
                        <a:pt x="1" y="4831"/>
                      </a:cubicBezTo>
                      <a:cubicBezTo>
                        <a:pt x="1" y="4847"/>
                        <a:pt x="9" y="4856"/>
                        <a:pt x="22" y="4856"/>
                      </a:cubicBezTo>
                      <a:cubicBezTo>
                        <a:pt x="34" y="4856"/>
                        <a:pt x="51" y="4847"/>
                        <a:pt x="68" y="4831"/>
                      </a:cubicBezTo>
                      <a:cubicBezTo>
                        <a:pt x="780" y="2442"/>
                        <a:pt x="2847" y="1054"/>
                        <a:pt x="5022" y="1054"/>
                      </a:cubicBezTo>
                      <a:cubicBezTo>
                        <a:pt x="6310" y="1054"/>
                        <a:pt x="7636" y="1541"/>
                        <a:pt x="8740" y="2596"/>
                      </a:cubicBezTo>
                      <a:cubicBezTo>
                        <a:pt x="8747" y="2602"/>
                        <a:pt x="8754" y="2605"/>
                        <a:pt x="8762" y="2605"/>
                      </a:cubicBezTo>
                      <a:cubicBezTo>
                        <a:pt x="8796" y="2605"/>
                        <a:pt x="8834" y="2556"/>
                        <a:pt x="8807" y="2529"/>
                      </a:cubicBezTo>
                      <a:cubicBezTo>
                        <a:pt x="7533" y="807"/>
                        <a:pt x="5884" y="0"/>
                        <a:pt x="4357"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3075;p69">
                  <a:extLst>
                    <a:ext uri="{FF2B5EF4-FFF2-40B4-BE49-F238E27FC236}">
                      <a16:creationId xmlns:a16="http://schemas.microsoft.com/office/drawing/2014/main" id="{5A650CE6-7CDF-3B79-48FD-9006B19A6520}"/>
                    </a:ext>
                  </a:extLst>
                </p:cNvPr>
                <p:cNvSpPr/>
                <p:nvPr/>
              </p:nvSpPr>
              <p:spPr>
                <a:xfrm>
                  <a:off x="1360850" y="2259300"/>
                  <a:ext cx="64225" cy="25175"/>
                </a:xfrm>
                <a:custGeom>
                  <a:avLst/>
                  <a:gdLst/>
                  <a:ahLst/>
                  <a:cxnLst/>
                  <a:rect l="l" t="t" r="r" b="b"/>
                  <a:pathLst>
                    <a:path w="2569" h="1007" extrusionOk="0">
                      <a:moveTo>
                        <a:pt x="1373" y="0"/>
                      </a:moveTo>
                      <a:cubicBezTo>
                        <a:pt x="937" y="0"/>
                        <a:pt x="455" y="169"/>
                        <a:pt x="34" y="440"/>
                      </a:cubicBezTo>
                      <a:cubicBezTo>
                        <a:pt x="0" y="473"/>
                        <a:pt x="0" y="540"/>
                        <a:pt x="34" y="540"/>
                      </a:cubicBezTo>
                      <a:cubicBezTo>
                        <a:pt x="193" y="506"/>
                        <a:pt x="345" y="491"/>
                        <a:pt x="492" y="491"/>
                      </a:cubicBezTo>
                      <a:cubicBezTo>
                        <a:pt x="1210" y="491"/>
                        <a:pt x="1810" y="841"/>
                        <a:pt x="2502" y="1007"/>
                      </a:cubicBezTo>
                      <a:cubicBezTo>
                        <a:pt x="2536" y="1007"/>
                        <a:pt x="2569" y="940"/>
                        <a:pt x="2569" y="874"/>
                      </a:cubicBezTo>
                      <a:cubicBezTo>
                        <a:pt x="2367" y="251"/>
                        <a:pt x="1904" y="0"/>
                        <a:pt x="1373"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3076;p69">
                  <a:extLst>
                    <a:ext uri="{FF2B5EF4-FFF2-40B4-BE49-F238E27FC236}">
                      <a16:creationId xmlns:a16="http://schemas.microsoft.com/office/drawing/2014/main" id="{E51C172B-4621-F4D1-F0A3-BAE1A9D89D23}"/>
                    </a:ext>
                  </a:extLst>
                </p:cNvPr>
                <p:cNvSpPr/>
                <p:nvPr/>
              </p:nvSpPr>
              <p:spPr>
                <a:xfrm>
                  <a:off x="1666075" y="2177125"/>
                  <a:ext cx="139875" cy="125225"/>
                </a:xfrm>
                <a:custGeom>
                  <a:avLst/>
                  <a:gdLst/>
                  <a:ahLst/>
                  <a:cxnLst/>
                  <a:rect l="l" t="t" r="r" b="b"/>
                  <a:pathLst>
                    <a:path w="5595" h="5009" extrusionOk="0">
                      <a:moveTo>
                        <a:pt x="3035" y="1"/>
                      </a:moveTo>
                      <a:cubicBezTo>
                        <a:pt x="1695" y="1"/>
                        <a:pt x="372" y="1793"/>
                        <a:pt x="0" y="4961"/>
                      </a:cubicBezTo>
                      <a:cubicBezTo>
                        <a:pt x="0" y="4985"/>
                        <a:pt x="17" y="5008"/>
                        <a:pt x="38" y="5008"/>
                      </a:cubicBezTo>
                      <a:cubicBezTo>
                        <a:pt x="47" y="5008"/>
                        <a:pt x="57" y="5004"/>
                        <a:pt x="67" y="4994"/>
                      </a:cubicBezTo>
                      <a:cubicBezTo>
                        <a:pt x="618" y="2525"/>
                        <a:pt x="1931" y="1179"/>
                        <a:pt x="3249" y="1179"/>
                      </a:cubicBezTo>
                      <a:cubicBezTo>
                        <a:pt x="4085" y="1179"/>
                        <a:pt x="4923" y="1720"/>
                        <a:pt x="5571" y="2860"/>
                      </a:cubicBezTo>
                      <a:cubicBezTo>
                        <a:pt x="5571" y="2869"/>
                        <a:pt x="5574" y="2873"/>
                        <a:pt x="5577" y="2873"/>
                      </a:cubicBezTo>
                      <a:cubicBezTo>
                        <a:pt x="5585" y="2873"/>
                        <a:pt x="5594" y="2850"/>
                        <a:pt x="5571" y="2826"/>
                      </a:cubicBezTo>
                      <a:cubicBezTo>
                        <a:pt x="4936" y="894"/>
                        <a:pt x="3981" y="1"/>
                        <a:pt x="3035" y="1"/>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3077;p69">
                  <a:extLst>
                    <a:ext uri="{FF2B5EF4-FFF2-40B4-BE49-F238E27FC236}">
                      <a16:creationId xmlns:a16="http://schemas.microsoft.com/office/drawing/2014/main" id="{93DB83E2-40E8-A388-C7FB-23C52FF88FBF}"/>
                    </a:ext>
                  </a:extLst>
                </p:cNvPr>
                <p:cNvSpPr/>
                <p:nvPr/>
              </p:nvSpPr>
              <p:spPr>
                <a:xfrm>
                  <a:off x="1651250" y="2194250"/>
                  <a:ext cx="36525" cy="42925"/>
                </a:xfrm>
                <a:custGeom>
                  <a:avLst/>
                  <a:gdLst/>
                  <a:ahLst/>
                  <a:cxnLst/>
                  <a:rect l="l" t="t" r="r" b="b"/>
                  <a:pathLst>
                    <a:path w="1461" h="1717" extrusionOk="0">
                      <a:moveTo>
                        <a:pt x="1297" y="0"/>
                      </a:moveTo>
                      <a:cubicBezTo>
                        <a:pt x="639" y="0"/>
                        <a:pt x="1" y="483"/>
                        <a:pt x="126" y="1641"/>
                      </a:cubicBezTo>
                      <a:cubicBezTo>
                        <a:pt x="126" y="1668"/>
                        <a:pt x="148" y="1717"/>
                        <a:pt x="174" y="1717"/>
                      </a:cubicBezTo>
                      <a:cubicBezTo>
                        <a:pt x="180" y="1717"/>
                        <a:pt x="186" y="1714"/>
                        <a:pt x="193" y="1708"/>
                      </a:cubicBezTo>
                      <a:cubicBezTo>
                        <a:pt x="593" y="1107"/>
                        <a:pt x="860" y="373"/>
                        <a:pt x="1427" y="73"/>
                      </a:cubicBezTo>
                      <a:cubicBezTo>
                        <a:pt x="1460" y="73"/>
                        <a:pt x="1460" y="6"/>
                        <a:pt x="1427" y="6"/>
                      </a:cubicBezTo>
                      <a:cubicBezTo>
                        <a:pt x="1384" y="2"/>
                        <a:pt x="1341" y="0"/>
                        <a:pt x="1297"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3078;p69">
                  <a:extLst>
                    <a:ext uri="{FF2B5EF4-FFF2-40B4-BE49-F238E27FC236}">
                      <a16:creationId xmlns:a16="http://schemas.microsoft.com/office/drawing/2014/main" id="{4228D685-042A-51CF-F78D-772863AC676B}"/>
                    </a:ext>
                  </a:extLst>
                </p:cNvPr>
                <p:cNvSpPr/>
                <p:nvPr/>
              </p:nvSpPr>
              <p:spPr>
                <a:xfrm>
                  <a:off x="864650" y="2269675"/>
                  <a:ext cx="262725" cy="297475"/>
                </a:xfrm>
                <a:custGeom>
                  <a:avLst/>
                  <a:gdLst/>
                  <a:ahLst/>
                  <a:cxnLst/>
                  <a:rect l="l" t="t" r="r" b="b"/>
                  <a:pathLst>
                    <a:path w="10509" h="11899" extrusionOk="0">
                      <a:moveTo>
                        <a:pt x="4135" y="0"/>
                      </a:moveTo>
                      <a:cubicBezTo>
                        <a:pt x="2988" y="0"/>
                        <a:pt x="1720" y="676"/>
                        <a:pt x="968" y="1759"/>
                      </a:cubicBezTo>
                      <a:cubicBezTo>
                        <a:pt x="134" y="2927"/>
                        <a:pt x="1" y="4395"/>
                        <a:pt x="201" y="5696"/>
                      </a:cubicBezTo>
                      <a:cubicBezTo>
                        <a:pt x="501" y="7764"/>
                        <a:pt x="1602" y="9598"/>
                        <a:pt x="3270" y="10699"/>
                      </a:cubicBezTo>
                      <a:cubicBezTo>
                        <a:pt x="4439" y="11486"/>
                        <a:pt x="5881" y="11898"/>
                        <a:pt x="7376" y="11898"/>
                      </a:cubicBezTo>
                      <a:cubicBezTo>
                        <a:pt x="7971" y="11898"/>
                        <a:pt x="8575" y="11833"/>
                        <a:pt x="9174" y="11700"/>
                      </a:cubicBezTo>
                      <a:cubicBezTo>
                        <a:pt x="9474" y="11633"/>
                        <a:pt x="9808" y="11566"/>
                        <a:pt x="10041" y="11333"/>
                      </a:cubicBezTo>
                      <a:cubicBezTo>
                        <a:pt x="10508" y="10866"/>
                        <a:pt x="10408" y="10165"/>
                        <a:pt x="10275" y="9598"/>
                      </a:cubicBezTo>
                      <a:cubicBezTo>
                        <a:pt x="9674" y="7397"/>
                        <a:pt x="8874" y="5229"/>
                        <a:pt x="7873" y="3227"/>
                      </a:cubicBezTo>
                      <a:cubicBezTo>
                        <a:pt x="7206" y="1893"/>
                        <a:pt x="6105" y="225"/>
                        <a:pt x="4504" y="25"/>
                      </a:cubicBezTo>
                      <a:cubicBezTo>
                        <a:pt x="4383" y="8"/>
                        <a:pt x="4259" y="0"/>
                        <a:pt x="4135" y="0"/>
                      </a:cubicBezTo>
                      <a:close/>
                    </a:path>
                  </a:pathLst>
                </a:custGeom>
                <a:solidFill>
                  <a:srgbClr val="ED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3079;p69">
                  <a:extLst>
                    <a:ext uri="{FF2B5EF4-FFF2-40B4-BE49-F238E27FC236}">
                      <a16:creationId xmlns:a16="http://schemas.microsoft.com/office/drawing/2014/main" id="{3A7FEB66-4BCF-3F51-3A04-39C48DE2D62B}"/>
                    </a:ext>
                  </a:extLst>
                </p:cNvPr>
                <p:cNvSpPr/>
                <p:nvPr/>
              </p:nvSpPr>
              <p:spPr>
                <a:xfrm>
                  <a:off x="903025" y="2377475"/>
                  <a:ext cx="171550" cy="148425"/>
                </a:xfrm>
                <a:custGeom>
                  <a:avLst/>
                  <a:gdLst/>
                  <a:ahLst/>
                  <a:cxnLst/>
                  <a:rect l="l" t="t" r="r" b="b"/>
                  <a:pathLst>
                    <a:path w="6862" h="5937" extrusionOk="0">
                      <a:moveTo>
                        <a:pt x="1494" y="0"/>
                      </a:moveTo>
                      <a:cubicBezTo>
                        <a:pt x="933" y="0"/>
                        <a:pt x="408" y="284"/>
                        <a:pt x="0" y="1083"/>
                      </a:cubicBezTo>
                      <a:cubicBezTo>
                        <a:pt x="0" y="1083"/>
                        <a:pt x="0" y="1098"/>
                        <a:pt x="10" y="1098"/>
                      </a:cubicBezTo>
                      <a:cubicBezTo>
                        <a:pt x="15" y="1098"/>
                        <a:pt x="23" y="1094"/>
                        <a:pt x="34" y="1083"/>
                      </a:cubicBezTo>
                      <a:cubicBezTo>
                        <a:pt x="376" y="776"/>
                        <a:pt x="758" y="651"/>
                        <a:pt x="1151" y="651"/>
                      </a:cubicBezTo>
                      <a:cubicBezTo>
                        <a:pt x="2253" y="651"/>
                        <a:pt x="3448" y="1629"/>
                        <a:pt x="4137" y="2318"/>
                      </a:cubicBezTo>
                      <a:cubicBezTo>
                        <a:pt x="4167" y="2348"/>
                        <a:pt x="4170" y="2378"/>
                        <a:pt x="4195" y="2383"/>
                      </a:cubicBezTo>
                      <a:lnTo>
                        <a:pt x="4195" y="2383"/>
                      </a:lnTo>
                      <a:cubicBezTo>
                        <a:pt x="3964" y="2360"/>
                        <a:pt x="3728" y="2344"/>
                        <a:pt x="3495" y="2344"/>
                      </a:cubicBezTo>
                      <a:cubicBezTo>
                        <a:pt x="2421" y="2344"/>
                        <a:pt x="1429" y="2687"/>
                        <a:pt x="1401" y="4219"/>
                      </a:cubicBezTo>
                      <a:cubicBezTo>
                        <a:pt x="1401" y="4219"/>
                        <a:pt x="1401" y="4234"/>
                        <a:pt x="1411" y="4234"/>
                      </a:cubicBezTo>
                      <a:cubicBezTo>
                        <a:pt x="1416" y="4234"/>
                        <a:pt x="1424" y="4230"/>
                        <a:pt x="1435" y="4219"/>
                      </a:cubicBezTo>
                      <a:cubicBezTo>
                        <a:pt x="1753" y="3349"/>
                        <a:pt x="2570" y="3073"/>
                        <a:pt x="3449" y="3073"/>
                      </a:cubicBezTo>
                      <a:cubicBezTo>
                        <a:pt x="3952" y="3073"/>
                        <a:pt x="4476" y="3164"/>
                        <a:pt x="4937" y="3285"/>
                      </a:cubicBezTo>
                      <a:cubicBezTo>
                        <a:pt x="5438" y="3985"/>
                        <a:pt x="5838" y="4819"/>
                        <a:pt x="6138" y="5720"/>
                      </a:cubicBezTo>
                      <a:cubicBezTo>
                        <a:pt x="6193" y="5873"/>
                        <a:pt x="6294" y="5936"/>
                        <a:pt x="6400" y="5936"/>
                      </a:cubicBezTo>
                      <a:cubicBezTo>
                        <a:pt x="6619" y="5936"/>
                        <a:pt x="6862" y="5667"/>
                        <a:pt x="6772" y="5353"/>
                      </a:cubicBezTo>
                      <a:cubicBezTo>
                        <a:pt x="6538" y="4753"/>
                        <a:pt x="6305" y="4152"/>
                        <a:pt x="6005" y="3619"/>
                      </a:cubicBezTo>
                      <a:cubicBezTo>
                        <a:pt x="5804" y="3252"/>
                        <a:pt x="5604" y="2918"/>
                        <a:pt x="5371" y="2618"/>
                      </a:cubicBezTo>
                      <a:cubicBezTo>
                        <a:pt x="4804" y="1851"/>
                        <a:pt x="4137" y="1217"/>
                        <a:pt x="3403" y="750"/>
                      </a:cubicBezTo>
                      <a:cubicBezTo>
                        <a:pt x="2802" y="361"/>
                        <a:pt x="2126" y="0"/>
                        <a:pt x="1494"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3080;p69">
                  <a:extLst>
                    <a:ext uri="{FF2B5EF4-FFF2-40B4-BE49-F238E27FC236}">
                      <a16:creationId xmlns:a16="http://schemas.microsoft.com/office/drawing/2014/main" id="{8A6157AC-A204-6F81-0274-7F95E95BE56C}"/>
                    </a:ext>
                  </a:extLst>
                </p:cNvPr>
                <p:cNvSpPr/>
                <p:nvPr/>
              </p:nvSpPr>
              <p:spPr>
                <a:xfrm>
                  <a:off x="868825" y="1554775"/>
                  <a:ext cx="970725" cy="804875"/>
                </a:xfrm>
                <a:custGeom>
                  <a:avLst/>
                  <a:gdLst/>
                  <a:ahLst/>
                  <a:cxnLst/>
                  <a:rect l="l" t="t" r="r" b="b"/>
                  <a:pathLst>
                    <a:path w="38829" h="32195" extrusionOk="0">
                      <a:moveTo>
                        <a:pt x="22317" y="0"/>
                      </a:moveTo>
                      <a:cubicBezTo>
                        <a:pt x="19314" y="34"/>
                        <a:pt x="16346" y="634"/>
                        <a:pt x="13610" y="1735"/>
                      </a:cubicBezTo>
                      <a:cubicBezTo>
                        <a:pt x="11142" y="2769"/>
                        <a:pt x="5038" y="5471"/>
                        <a:pt x="4604" y="10808"/>
                      </a:cubicBezTo>
                      <a:cubicBezTo>
                        <a:pt x="4604" y="10755"/>
                        <a:pt x="4561" y="10732"/>
                        <a:pt x="4489" y="10732"/>
                      </a:cubicBezTo>
                      <a:cubicBezTo>
                        <a:pt x="4110" y="10732"/>
                        <a:pt x="2915" y="11358"/>
                        <a:pt x="2803" y="11442"/>
                      </a:cubicBezTo>
                      <a:cubicBezTo>
                        <a:pt x="2336" y="11876"/>
                        <a:pt x="1869" y="12242"/>
                        <a:pt x="1468" y="12776"/>
                      </a:cubicBezTo>
                      <a:cubicBezTo>
                        <a:pt x="1" y="14811"/>
                        <a:pt x="1" y="17413"/>
                        <a:pt x="501" y="19815"/>
                      </a:cubicBezTo>
                      <a:cubicBezTo>
                        <a:pt x="634" y="20315"/>
                        <a:pt x="768" y="20815"/>
                        <a:pt x="901" y="21316"/>
                      </a:cubicBezTo>
                      <a:cubicBezTo>
                        <a:pt x="1068" y="21816"/>
                        <a:pt x="1235" y="22316"/>
                        <a:pt x="1435" y="22817"/>
                      </a:cubicBezTo>
                      <a:cubicBezTo>
                        <a:pt x="2236" y="24985"/>
                        <a:pt x="3336" y="27020"/>
                        <a:pt x="4737" y="28854"/>
                      </a:cubicBezTo>
                      <a:cubicBezTo>
                        <a:pt x="5236" y="29547"/>
                        <a:pt x="6792" y="32194"/>
                        <a:pt x="7440" y="32194"/>
                      </a:cubicBezTo>
                      <a:cubicBezTo>
                        <a:pt x="7572" y="32194"/>
                        <a:pt x="7667" y="32084"/>
                        <a:pt x="7706" y="31823"/>
                      </a:cubicBezTo>
                      <a:cubicBezTo>
                        <a:pt x="8140" y="29088"/>
                        <a:pt x="9040" y="26519"/>
                        <a:pt x="10175" y="24151"/>
                      </a:cubicBezTo>
                      <a:cubicBezTo>
                        <a:pt x="11109" y="22150"/>
                        <a:pt x="12243" y="20315"/>
                        <a:pt x="13410" y="18680"/>
                      </a:cubicBezTo>
                      <a:cubicBezTo>
                        <a:pt x="16746" y="13944"/>
                        <a:pt x="20282" y="10942"/>
                        <a:pt x="20482" y="10942"/>
                      </a:cubicBezTo>
                      <a:cubicBezTo>
                        <a:pt x="21549" y="11042"/>
                        <a:pt x="24485" y="11575"/>
                        <a:pt x="27754" y="13143"/>
                      </a:cubicBezTo>
                      <a:cubicBezTo>
                        <a:pt x="29055" y="13744"/>
                        <a:pt x="30389" y="14511"/>
                        <a:pt x="31690" y="15445"/>
                      </a:cubicBezTo>
                      <a:cubicBezTo>
                        <a:pt x="34058" y="17179"/>
                        <a:pt x="36327" y="19514"/>
                        <a:pt x="37961" y="22683"/>
                      </a:cubicBezTo>
                      <a:cubicBezTo>
                        <a:pt x="37991" y="22713"/>
                        <a:pt x="38035" y="22730"/>
                        <a:pt x="38076" y="22730"/>
                      </a:cubicBezTo>
                      <a:cubicBezTo>
                        <a:pt x="38128" y="22730"/>
                        <a:pt x="38176" y="22705"/>
                        <a:pt x="38195" y="22650"/>
                      </a:cubicBezTo>
                      <a:cubicBezTo>
                        <a:pt x="38562" y="21216"/>
                        <a:pt x="38795" y="18180"/>
                        <a:pt x="38795" y="17680"/>
                      </a:cubicBezTo>
                      <a:cubicBezTo>
                        <a:pt x="38828" y="15778"/>
                        <a:pt x="38562" y="13877"/>
                        <a:pt x="38061" y="12076"/>
                      </a:cubicBezTo>
                      <a:cubicBezTo>
                        <a:pt x="37928" y="11575"/>
                        <a:pt x="37794" y="11042"/>
                        <a:pt x="37594" y="10541"/>
                      </a:cubicBezTo>
                      <a:cubicBezTo>
                        <a:pt x="37194" y="9307"/>
                        <a:pt x="36627" y="8006"/>
                        <a:pt x="35960" y="6839"/>
                      </a:cubicBezTo>
                      <a:cubicBezTo>
                        <a:pt x="35126" y="5304"/>
                        <a:pt x="34125" y="3903"/>
                        <a:pt x="32924" y="2869"/>
                      </a:cubicBezTo>
                      <a:cubicBezTo>
                        <a:pt x="29955" y="367"/>
                        <a:pt x="25819" y="0"/>
                        <a:pt x="22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3081;p69">
                  <a:extLst>
                    <a:ext uri="{FF2B5EF4-FFF2-40B4-BE49-F238E27FC236}">
                      <a16:creationId xmlns:a16="http://schemas.microsoft.com/office/drawing/2014/main" id="{46E9E0F1-26D6-07D6-8D0F-3FE672983087}"/>
                    </a:ext>
                  </a:extLst>
                </p:cNvPr>
                <p:cNvSpPr/>
                <p:nvPr/>
              </p:nvSpPr>
              <p:spPr>
                <a:xfrm>
                  <a:off x="881350" y="2049300"/>
                  <a:ext cx="53375" cy="88425"/>
                </a:xfrm>
                <a:custGeom>
                  <a:avLst/>
                  <a:gdLst/>
                  <a:ahLst/>
                  <a:cxnLst/>
                  <a:rect l="l" t="t" r="r" b="b"/>
                  <a:pathLst>
                    <a:path w="2135" h="3537" extrusionOk="0">
                      <a:moveTo>
                        <a:pt x="0" y="0"/>
                      </a:moveTo>
                      <a:lnTo>
                        <a:pt x="0" y="0"/>
                      </a:lnTo>
                      <a:cubicBezTo>
                        <a:pt x="133" y="534"/>
                        <a:pt x="267" y="1034"/>
                        <a:pt x="400" y="1535"/>
                      </a:cubicBezTo>
                      <a:cubicBezTo>
                        <a:pt x="567" y="2035"/>
                        <a:pt x="734" y="2535"/>
                        <a:pt x="934" y="3036"/>
                      </a:cubicBezTo>
                      <a:cubicBezTo>
                        <a:pt x="1334" y="3236"/>
                        <a:pt x="1735" y="3369"/>
                        <a:pt x="2135" y="3536"/>
                      </a:cubicBezTo>
                      <a:cubicBezTo>
                        <a:pt x="2035" y="3036"/>
                        <a:pt x="1935" y="2535"/>
                        <a:pt x="1868" y="2035"/>
                      </a:cubicBezTo>
                      <a:cubicBezTo>
                        <a:pt x="1768" y="1535"/>
                        <a:pt x="1701" y="1001"/>
                        <a:pt x="1668" y="467"/>
                      </a:cubicBezTo>
                      <a:cubicBezTo>
                        <a:pt x="1234" y="367"/>
                        <a:pt x="801" y="267"/>
                        <a:pt x="400" y="134"/>
                      </a:cubicBezTo>
                      <a:cubicBezTo>
                        <a:pt x="267" y="100"/>
                        <a:pt x="133" y="67"/>
                        <a:pt x="0"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3082;p69">
                  <a:extLst>
                    <a:ext uri="{FF2B5EF4-FFF2-40B4-BE49-F238E27FC236}">
                      <a16:creationId xmlns:a16="http://schemas.microsoft.com/office/drawing/2014/main" id="{41144373-662A-A511-59E2-44438278D33E}"/>
                    </a:ext>
                  </a:extLst>
                </p:cNvPr>
                <p:cNvSpPr/>
                <p:nvPr/>
              </p:nvSpPr>
              <p:spPr>
                <a:xfrm>
                  <a:off x="937200" y="2063475"/>
                  <a:ext cx="103450" cy="96750"/>
                </a:xfrm>
                <a:custGeom>
                  <a:avLst/>
                  <a:gdLst/>
                  <a:ahLst/>
                  <a:cxnLst/>
                  <a:rect l="l" t="t" r="r" b="b"/>
                  <a:pathLst>
                    <a:path w="4138" h="3870" extrusionOk="0">
                      <a:moveTo>
                        <a:pt x="1" y="0"/>
                      </a:moveTo>
                      <a:lnTo>
                        <a:pt x="1" y="0"/>
                      </a:lnTo>
                      <a:cubicBezTo>
                        <a:pt x="134" y="1068"/>
                        <a:pt x="368" y="2135"/>
                        <a:pt x="668" y="3136"/>
                      </a:cubicBezTo>
                      <a:cubicBezTo>
                        <a:pt x="668" y="3169"/>
                        <a:pt x="668" y="3203"/>
                        <a:pt x="668" y="3236"/>
                      </a:cubicBezTo>
                      <a:cubicBezTo>
                        <a:pt x="1469" y="3469"/>
                        <a:pt x="2269" y="3670"/>
                        <a:pt x="3070" y="3803"/>
                      </a:cubicBezTo>
                      <a:cubicBezTo>
                        <a:pt x="3270" y="3836"/>
                        <a:pt x="3470" y="3836"/>
                        <a:pt x="3670" y="3870"/>
                      </a:cubicBezTo>
                      <a:cubicBezTo>
                        <a:pt x="3770" y="2602"/>
                        <a:pt x="3937" y="1368"/>
                        <a:pt x="4137" y="134"/>
                      </a:cubicBezTo>
                      <a:lnTo>
                        <a:pt x="4137" y="134"/>
                      </a:lnTo>
                      <a:cubicBezTo>
                        <a:pt x="3608" y="197"/>
                        <a:pt x="3084" y="226"/>
                        <a:pt x="2563" y="226"/>
                      </a:cubicBezTo>
                      <a:cubicBezTo>
                        <a:pt x="1704" y="226"/>
                        <a:pt x="852" y="146"/>
                        <a:pt x="1"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3083;p69">
                  <a:extLst>
                    <a:ext uri="{FF2B5EF4-FFF2-40B4-BE49-F238E27FC236}">
                      <a16:creationId xmlns:a16="http://schemas.microsoft.com/office/drawing/2014/main" id="{4C5D99AD-D78C-8E23-F316-6DAA15D0D692}"/>
                    </a:ext>
                  </a:extLst>
                </p:cNvPr>
                <p:cNvSpPr/>
                <p:nvPr/>
              </p:nvSpPr>
              <p:spPr>
                <a:xfrm>
                  <a:off x="1059800" y="2021775"/>
                  <a:ext cx="144300" cy="140950"/>
                </a:xfrm>
                <a:custGeom>
                  <a:avLst/>
                  <a:gdLst/>
                  <a:ahLst/>
                  <a:cxnLst/>
                  <a:rect l="l" t="t" r="r" b="b"/>
                  <a:pathLst>
                    <a:path w="5772" h="5638" extrusionOk="0">
                      <a:moveTo>
                        <a:pt x="5771" y="0"/>
                      </a:moveTo>
                      <a:cubicBezTo>
                        <a:pt x="4003" y="768"/>
                        <a:pt x="2135" y="1301"/>
                        <a:pt x="34" y="1668"/>
                      </a:cubicBezTo>
                      <a:cubicBezTo>
                        <a:pt x="34" y="3003"/>
                        <a:pt x="0" y="4303"/>
                        <a:pt x="0" y="5638"/>
                      </a:cubicBezTo>
                      <a:cubicBezTo>
                        <a:pt x="868" y="5638"/>
                        <a:pt x="1702" y="5604"/>
                        <a:pt x="2536" y="5471"/>
                      </a:cubicBezTo>
                      <a:cubicBezTo>
                        <a:pt x="3470" y="3470"/>
                        <a:pt x="4604" y="1635"/>
                        <a:pt x="5771"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3084;p69">
                  <a:extLst>
                    <a:ext uri="{FF2B5EF4-FFF2-40B4-BE49-F238E27FC236}">
                      <a16:creationId xmlns:a16="http://schemas.microsoft.com/office/drawing/2014/main" id="{00637384-B3A6-9449-7126-86F769F9DD61}"/>
                    </a:ext>
                  </a:extLst>
                </p:cNvPr>
                <p:cNvSpPr/>
                <p:nvPr/>
              </p:nvSpPr>
              <p:spPr>
                <a:xfrm>
                  <a:off x="1562650" y="1839975"/>
                  <a:ext cx="156800" cy="100925"/>
                </a:xfrm>
                <a:custGeom>
                  <a:avLst/>
                  <a:gdLst/>
                  <a:ahLst/>
                  <a:cxnLst/>
                  <a:rect l="l" t="t" r="r" b="b"/>
                  <a:pathLst>
                    <a:path w="6272" h="4037" extrusionOk="0">
                      <a:moveTo>
                        <a:pt x="3103" y="1"/>
                      </a:moveTo>
                      <a:cubicBezTo>
                        <a:pt x="3003" y="67"/>
                        <a:pt x="2903" y="134"/>
                        <a:pt x="2836" y="201"/>
                      </a:cubicBezTo>
                      <a:cubicBezTo>
                        <a:pt x="1869" y="868"/>
                        <a:pt x="968" y="1368"/>
                        <a:pt x="1" y="1735"/>
                      </a:cubicBezTo>
                      <a:cubicBezTo>
                        <a:pt x="1268" y="2336"/>
                        <a:pt x="2636" y="3103"/>
                        <a:pt x="3937" y="4037"/>
                      </a:cubicBezTo>
                      <a:cubicBezTo>
                        <a:pt x="4771" y="3803"/>
                        <a:pt x="5538" y="3470"/>
                        <a:pt x="6272" y="3036"/>
                      </a:cubicBezTo>
                      <a:cubicBezTo>
                        <a:pt x="5905" y="2602"/>
                        <a:pt x="5505" y="2202"/>
                        <a:pt x="5071" y="1802"/>
                      </a:cubicBezTo>
                      <a:cubicBezTo>
                        <a:pt x="4471" y="1235"/>
                        <a:pt x="3804" y="601"/>
                        <a:pt x="3103"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3085;p69">
                  <a:extLst>
                    <a:ext uri="{FF2B5EF4-FFF2-40B4-BE49-F238E27FC236}">
                      <a16:creationId xmlns:a16="http://schemas.microsoft.com/office/drawing/2014/main" id="{091ECB4F-C56D-44CF-B3B4-347BA6D62585}"/>
                    </a:ext>
                  </a:extLst>
                </p:cNvPr>
                <p:cNvSpPr/>
                <p:nvPr/>
              </p:nvSpPr>
              <p:spPr>
                <a:xfrm>
                  <a:off x="1749450" y="1724900"/>
                  <a:ext cx="59250" cy="106750"/>
                </a:xfrm>
                <a:custGeom>
                  <a:avLst/>
                  <a:gdLst/>
                  <a:ahLst/>
                  <a:cxnLst/>
                  <a:rect l="l" t="t" r="r" b="b"/>
                  <a:pathLst>
                    <a:path w="2370" h="4270" extrusionOk="0">
                      <a:moveTo>
                        <a:pt x="768" y="0"/>
                      </a:moveTo>
                      <a:cubicBezTo>
                        <a:pt x="501" y="334"/>
                        <a:pt x="268" y="601"/>
                        <a:pt x="1" y="901"/>
                      </a:cubicBezTo>
                      <a:cubicBezTo>
                        <a:pt x="801" y="1935"/>
                        <a:pt x="1469" y="3069"/>
                        <a:pt x="2069" y="4270"/>
                      </a:cubicBezTo>
                      <a:cubicBezTo>
                        <a:pt x="2169" y="4070"/>
                        <a:pt x="2269" y="3903"/>
                        <a:pt x="2369" y="3703"/>
                      </a:cubicBezTo>
                      <a:cubicBezTo>
                        <a:pt x="1969" y="2502"/>
                        <a:pt x="1402" y="1201"/>
                        <a:pt x="768"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3086;p69">
                  <a:extLst>
                    <a:ext uri="{FF2B5EF4-FFF2-40B4-BE49-F238E27FC236}">
                      <a16:creationId xmlns:a16="http://schemas.microsoft.com/office/drawing/2014/main" id="{7AD7E2C9-9688-F8BD-7F7C-B9B71844457B}"/>
                    </a:ext>
                  </a:extLst>
                </p:cNvPr>
                <p:cNvSpPr/>
                <p:nvPr/>
              </p:nvSpPr>
              <p:spPr>
                <a:xfrm>
                  <a:off x="1654400" y="1754925"/>
                  <a:ext cx="133450" cy="144275"/>
                </a:xfrm>
                <a:custGeom>
                  <a:avLst/>
                  <a:gdLst/>
                  <a:ahLst/>
                  <a:cxnLst/>
                  <a:rect l="l" t="t" r="r" b="b"/>
                  <a:pathLst>
                    <a:path w="5338" h="5771" extrusionOk="0">
                      <a:moveTo>
                        <a:pt x="3503" y="0"/>
                      </a:moveTo>
                      <a:cubicBezTo>
                        <a:pt x="2469" y="1068"/>
                        <a:pt x="1301" y="2035"/>
                        <a:pt x="0" y="2969"/>
                      </a:cubicBezTo>
                      <a:cubicBezTo>
                        <a:pt x="601" y="3403"/>
                        <a:pt x="1134" y="3836"/>
                        <a:pt x="1701" y="4270"/>
                      </a:cubicBezTo>
                      <a:cubicBezTo>
                        <a:pt x="2302" y="4737"/>
                        <a:pt x="2902" y="5237"/>
                        <a:pt x="3503" y="5771"/>
                      </a:cubicBezTo>
                      <a:cubicBezTo>
                        <a:pt x="4203" y="5204"/>
                        <a:pt x="4804" y="4537"/>
                        <a:pt x="5337" y="3836"/>
                      </a:cubicBezTo>
                      <a:cubicBezTo>
                        <a:pt x="4837" y="2502"/>
                        <a:pt x="4236" y="1234"/>
                        <a:pt x="3503"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0" name="Google Shape;3087;p69">
                <a:extLst>
                  <a:ext uri="{FF2B5EF4-FFF2-40B4-BE49-F238E27FC236}">
                    <a16:creationId xmlns:a16="http://schemas.microsoft.com/office/drawing/2014/main" id="{9504BE05-8006-FDE0-EEA2-E046FA2658EE}"/>
                  </a:ext>
                </a:extLst>
              </p:cNvPr>
              <p:cNvSpPr/>
              <p:nvPr/>
            </p:nvSpPr>
            <p:spPr>
              <a:xfrm>
                <a:off x="1426500" y="2425950"/>
                <a:ext cx="130854" cy="130854"/>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rgbClr val="E69EA1">
                  <a:alpha val="45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3088;p69">
                <a:extLst>
                  <a:ext uri="{FF2B5EF4-FFF2-40B4-BE49-F238E27FC236}">
                    <a16:creationId xmlns:a16="http://schemas.microsoft.com/office/drawing/2014/main" id="{7A74E793-5142-960F-9C12-66561136147D}"/>
                  </a:ext>
                </a:extLst>
              </p:cNvPr>
              <p:cNvSpPr/>
              <p:nvPr/>
            </p:nvSpPr>
            <p:spPr>
              <a:xfrm>
                <a:off x="1784625" y="2328950"/>
                <a:ext cx="107100" cy="107078"/>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rgbClr val="E69EA1">
                  <a:alpha val="45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3103397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ppt_x"/>
                                          </p:val>
                                        </p:tav>
                                        <p:tav tm="100000">
                                          <p:val>
                                            <p:strVal val="#ppt_x"/>
                                          </p:val>
                                        </p:tav>
                                      </p:tavLst>
                                    </p:anim>
                                    <p:anim calcmode="lin" valueType="num">
                                      <p:cBhvr additive="base">
                                        <p:cTn id="1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103"/>
        <p:cNvGrpSpPr/>
        <p:nvPr/>
      </p:nvGrpSpPr>
      <p:grpSpPr>
        <a:xfrm>
          <a:off x="0" y="0"/>
          <a:ext cx="0" cy="0"/>
          <a:chOff x="0" y="0"/>
          <a:chExt cx="0" cy="0"/>
        </a:xfrm>
      </p:grpSpPr>
      <p:pic>
        <p:nvPicPr>
          <p:cNvPr id="27" name="Picture 26">
            <a:extLst>
              <a:ext uri="{FF2B5EF4-FFF2-40B4-BE49-F238E27FC236}">
                <a16:creationId xmlns:a16="http://schemas.microsoft.com/office/drawing/2014/main" id="{96840CD8-2088-7298-FF34-5E56110561BF}"/>
              </a:ext>
            </a:extLst>
          </p:cNvPr>
          <p:cNvPicPr>
            <a:picLocks noChangeAspect="1"/>
          </p:cNvPicPr>
          <p:nvPr/>
        </p:nvPicPr>
        <p:blipFill>
          <a:blip r:embed="rId3"/>
          <a:stretch>
            <a:fillRect/>
          </a:stretch>
        </p:blipFill>
        <p:spPr>
          <a:xfrm>
            <a:off x="255685" y="2236521"/>
            <a:ext cx="2444482" cy="3110703"/>
          </a:xfrm>
          <a:prstGeom prst="rect">
            <a:avLst/>
          </a:prstGeom>
        </p:spPr>
      </p:pic>
      <p:pic>
        <p:nvPicPr>
          <p:cNvPr id="28" name="Picture 27">
            <a:extLst>
              <a:ext uri="{FF2B5EF4-FFF2-40B4-BE49-F238E27FC236}">
                <a16:creationId xmlns:a16="http://schemas.microsoft.com/office/drawing/2014/main" id="{7BAA787C-4D53-EE13-90CA-594587D946A2}"/>
              </a:ext>
            </a:extLst>
          </p:cNvPr>
          <p:cNvPicPr>
            <a:picLocks noChangeAspect="1"/>
          </p:cNvPicPr>
          <p:nvPr/>
        </p:nvPicPr>
        <p:blipFill rotWithShape="1">
          <a:blip r:embed="rId4">
            <a:clrChange>
              <a:clrFrom>
                <a:srgbClr val="FFFFFF"/>
              </a:clrFrom>
              <a:clrTo>
                <a:srgbClr val="FFFFFF">
                  <a:alpha val="0"/>
                </a:srgbClr>
              </a:clrTo>
            </a:clrChange>
          </a:blip>
          <a:srcRect l="2110" t="-600"/>
          <a:stretch/>
        </p:blipFill>
        <p:spPr>
          <a:xfrm>
            <a:off x="3253563" y="-170851"/>
            <a:ext cx="5018568" cy="5017403"/>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103"/>
        <p:cNvGrpSpPr/>
        <p:nvPr/>
      </p:nvGrpSpPr>
      <p:grpSpPr>
        <a:xfrm>
          <a:off x="0" y="0"/>
          <a:ext cx="0" cy="0"/>
          <a:chOff x="0" y="0"/>
          <a:chExt cx="0" cy="0"/>
        </a:xfrm>
      </p:grpSpPr>
      <p:sp>
        <p:nvSpPr>
          <p:cNvPr id="26" name="Google Shape;791;p21">
            <a:extLst>
              <a:ext uri="{FF2B5EF4-FFF2-40B4-BE49-F238E27FC236}">
                <a16:creationId xmlns:a16="http://schemas.microsoft.com/office/drawing/2014/main" id="{D0C2DC41-DDD0-113F-E11D-26B8A9731F04}"/>
              </a:ext>
            </a:extLst>
          </p:cNvPr>
          <p:cNvSpPr/>
          <p:nvPr/>
        </p:nvSpPr>
        <p:spPr>
          <a:xfrm>
            <a:off x="1477926" y="125630"/>
            <a:ext cx="6198781" cy="572700"/>
          </a:xfrm>
          <a:custGeom>
            <a:avLst/>
            <a:gdLst/>
            <a:ahLst/>
            <a:cxnLst/>
            <a:rect l="l" t="t" r="r" b="b"/>
            <a:pathLst>
              <a:path w="59342" h="90346" extrusionOk="0">
                <a:moveTo>
                  <a:pt x="21484" y="0"/>
                </a:moveTo>
                <a:cubicBezTo>
                  <a:pt x="16291" y="0"/>
                  <a:pt x="8432" y="235"/>
                  <a:pt x="4989" y="2325"/>
                </a:cubicBezTo>
                <a:cubicBezTo>
                  <a:pt x="905" y="4814"/>
                  <a:pt x="1215" y="6814"/>
                  <a:pt x="322" y="20232"/>
                </a:cubicBezTo>
                <a:cubicBezTo>
                  <a:pt x="0" y="24995"/>
                  <a:pt x="1405" y="48628"/>
                  <a:pt x="1917" y="58320"/>
                </a:cubicBezTo>
                <a:cubicBezTo>
                  <a:pt x="2382" y="67071"/>
                  <a:pt x="250" y="79097"/>
                  <a:pt x="6573" y="85145"/>
                </a:cubicBezTo>
                <a:cubicBezTo>
                  <a:pt x="11383" y="89753"/>
                  <a:pt x="21324" y="88824"/>
                  <a:pt x="27944" y="89562"/>
                </a:cubicBezTo>
                <a:cubicBezTo>
                  <a:pt x="32588" y="90085"/>
                  <a:pt x="37273" y="90346"/>
                  <a:pt x="41951" y="90346"/>
                </a:cubicBezTo>
                <a:cubicBezTo>
                  <a:pt x="42922" y="90346"/>
                  <a:pt x="43893" y="90335"/>
                  <a:pt x="44863" y="90312"/>
                </a:cubicBezTo>
                <a:cubicBezTo>
                  <a:pt x="46590" y="90265"/>
                  <a:pt x="48411" y="90169"/>
                  <a:pt x="49852" y="89229"/>
                </a:cubicBezTo>
                <a:cubicBezTo>
                  <a:pt x="50745" y="88657"/>
                  <a:pt x="51423" y="87824"/>
                  <a:pt x="51983" y="86931"/>
                </a:cubicBezTo>
                <a:cubicBezTo>
                  <a:pt x="53924" y="83883"/>
                  <a:pt x="54745" y="80251"/>
                  <a:pt x="55102" y="76668"/>
                </a:cubicBezTo>
                <a:cubicBezTo>
                  <a:pt x="57353" y="53951"/>
                  <a:pt x="59341" y="33091"/>
                  <a:pt x="54626" y="11910"/>
                </a:cubicBezTo>
                <a:cubicBezTo>
                  <a:pt x="54210" y="10052"/>
                  <a:pt x="53781" y="8147"/>
                  <a:pt x="52709" y="6564"/>
                </a:cubicBezTo>
                <a:cubicBezTo>
                  <a:pt x="51614" y="4933"/>
                  <a:pt x="49923" y="3778"/>
                  <a:pt x="48161" y="2897"/>
                </a:cubicBezTo>
                <a:cubicBezTo>
                  <a:pt x="42577" y="111"/>
                  <a:pt x="30314" y="51"/>
                  <a:pt x="24182" y="15"/>
                </a:cubicBezTo>
                <a:cubicBezTo>
                  <a:pt x="23421" y="9"/>
                  <a:pt x="22504" y="0"/>
                  <a:pt x="214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8" name="Google Shape;1108;p37"/>
          <p:cNvSpPr txBox="1">
            <a:spLocks noGrp="1"/>
          </p:cNvSpPr>
          <p:nvPr>
            <p:ph type="title"/>
          </p:nvPr>
        </p:nvSpPr>
        <p:spPr>
          <a:xfrm>
            <a:off x="1988288" y="0"/>
            <a:ext cx="5305647"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4000" b="1" dirty="0">
                <a:latin typeface="Times New Roman" panose="02020603050405020304" pitchFamily="18" charset="0"/>
                <a:cs typeface="Times New Roman" panose="02020603050405020304" pitchFamily="18" charset="0"/>
              </a:rPr>
              <a:t>H</a:t>
            </a:r>
            <a:r>
              <a:rPr lang="en" sz="4000" b="1" dirty="0">
                <a:latin typeface="Times New Roman" panose="02020603050405020304" pitchFamily="18" charset="0"/>
                <a:cs typeface="Times New Roman" panose="02020603050405020304" pitchFamily="18" charset="0"/>
              </a:rPr>
              <a:t>oạt động khởi động</a:t>
            </a:r>
            <a:endParaRPr sz="4000" b="1" dirty="0">
              <a:latin typeface="Times New Roman" panose="02020603050405020304" pitchFamily="18" charset="0"/>
              <a:cs typeface="Times New Roman" panose="02020603050405020304" pitchFamily="18" charset="0"/>
            </a:endParaRPr>
          </a:p>
        </p:txBody>
      </p:sp>
      <p:sp>
        <p:nvSpPr>
          <p:cNvPr id="4" name="Google Shape;2107;p59">
            <a:extLst>
              <a:ext uri="{FF2B5EF4-FFF2-40B4-BE49-F238E27FC236}">
                <a16:creationId xmlns:a16="http://schemas.microsoft.com/office/drawing/2014/main" id="{6AD72F5E-0E0A-2C91-2474-92834E4F6EFF}"/>
              </a:ext>
            </a:extLst>
          </p:cNvPr>
          <p:cNvSpPr/>
          <p:nvPr/>
        </p:nvSpPr>
        <p:spPr>
          <a:xfrm rot="10800000">
            <a:off x="431823" y="823960"/>
            <a:ext cx="8531422" cy="685785"/>
          </a:xfrm>
          <a:custGeom>
            <a:avLst/>
            <a:gdLst/>
            <a:ahLst/>
            <a:cxnLst/>
            <a:rect l="l" t="t" r="r" b="b"/>
            <a:pathLst>
              <a:path w="149020" h="13531" extrusionOk="0">
                <a:moveTo>
                  <a:pt x="80159" y="1"/>
                </a:moveTo>
                <a:cubicBezTo>
                  <a:pt x="78216" y="1"/>
                  <a:pt x="76274" y="26"/>
                  <a:pt x="74331" y="82"/>
                </a:cubicBezTo>
                <a:cubicBezTo>
                  <a:pt x="67866" y="273"/>
                  <a:pt x="61437" y="821"/>
                  <a:pt x="54983" y="1225"/>
                </a:cubicBezTo>
                <a:cubicBezTo>
                  <a:pt x="44400" y="1906"/>
                  <a:pt x="33793" y="2247"/>
                  <a:pt x="23186" y="2247"/>
                </a:cubicBezTo>
                <a:cubicBezTo>
                  <a:pt x="16730" y="2247"/>
                  <a:pt x="10274" y="2121"/>
                  <a:pt x="3822" y="1868"/>
                </a:cubicBezTo>
                <a:cubicBezTo>
                  <a:pt x="3647" y="1862"/>
                  <a:pt x="3471" y="1855"/>
                  <a:pt x="3295" y="1855"/>
                </a:cubicBezTo>
                <a:cubicBezTo>
                  <a:pt x="2824" y="1855"/>
                  <a:pt x="2360" y="1902"/>
                  <a:pt x="1953" y="2118"/>
                </a:cubicBezTo>
                <a:cubicBezTo>
                  <a:pt x="0" y="3166"/>
                  <a:pt x="227" y="8595"/>
                  <a:pt x="1370" y="11024"/>
                </a:cubicBezTo>
                <a:cubicBezTo>
                  <a:pt x="2320" y="13032"/>
                  <a:pt x="5183" y="13531"/>
                  <a:pt x="8303" y="13531"/>
                </a:cubicBezTo>
                <a:cubicBezTo>
                  <a:pt x="9013" y="13531"/>
                  <a:pt x="9737" y="13505"/>
                  <a:pt x="10454" y="13465"/>
                </a:cubicBezTo>
                <a:cubicBezTo>
                  <a:pt x="15455" y="13167"/>
                  <a:pt x="21813" y="12929"/>
                  <a:pt x="26825" y="12572"/>
                </a:cubicBezTo>
                <a:cubicBezTo>
                  <a:pt x="35937" y="11909"/>
                  <a:pt x="69618" y="10689"/>
                  <a:pt x="79980" y="10689"/>
                </a:cubicBezTo>
                <a:cubicBezTo>
                  <a:pt x="81154" y="10689"/>
                  <a:pt x="82029" y="10705"/>
                  <a:pt x="82535" y="10738"/>
                </a:cubicBezTo>
                <a:cubicBezTo>
                  <a:pt x="87713" y="11082"/>
                  <a:pt x="91752" y="11170"/>
                  <a:pt x="95301" y="11170"/>
                </a:cubicBezTo>
                <a:cubicBezTo>
                  <a:pt x="99043" y="11170"/>
                  <a:pt x="102240" y="11072"/>
                  <a:pt x="105653" y="11072"/>
                </a:cubicBezTo>
                <a:cubicBezTo>
                  <a:pt x="109444" y="11072"/>
                  <a:pt x="113503" y="11193"/>
                  <a:pt x="118872" y="11703"/>
                </a:cubicBezTo>
                <a:cubicBezTo>
                  <a:pt x="124759" y="12256"/>
                  <a:pt x="130232" y="12841"/>
                  <a:pt x="135833" y="12841"/>
                </a:cubicBezTo>
                <a:cubicBezTo>
                  <a:pt x="138672" y="12841"/>
                  <a:pt x="141543" y="12690"/>
                  <a:pt x="144518" y="12310"/>
                </a:cubicBezTo>
                <a:cubicBezTo>
                  <a:pt x="146507" y="12048"/>
                  <a:pt x="148983" y="11131"/>
                  <a:pt x="148960" y="9131"/>
                </a:cubicBezTo>
                <a:cubicBezTo>
                  <a:pt x="148948" y="8131"/>
                  <a:pt x="149019" y="7762"/>
                  <a:pt x="148960" y="6762"/>
                </a:cubicBezTo>
                <a:cubicBezTo>
                  <a:pt x="148912" y="5940"/>
                  <a:pt x="148531" y="4559"/>
                  <a:pt x="148186" y="3809"/>
                </a:cubicBezTo>
                <a:cubicBezTo>
                  <a:pt x="147769" y="2928"/>
                  <a:pt x="146602" y="2761"/>
                  <a:pt x="145638" y="2714"/>
                </a:cubicBezTo>
                <a:cubicBezTo>
                  <a:pt x="130838" y="2035"/>
                  <a:pt x="116051" y="1344"/>
                  <a:pt x="101263" y="654"/>
                </a:cubicBezTo>
                <a:cubicBezTo>
                  <a:pt x="94228" y="327"/>
                  <a:pt x="87194" y="1"/>
                  <a:pt x="801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aphicFrame>
        <p:nvGraphicFramePr>
          <p:cNvPr id="5" name="Google Shape;2109;p59">
            <a:extLst>
              <a:ext uri="{FF2B5EF4-FFF2-40B4-BE49-F238E27FC236}">
                <a16:creationId xmlns:a16="http://schemas.microsoft.com/office/drawing/2014/main" id="{BAC5DD5E-0C41-1EE9-6AF3-7F1A0AAA7BF3}"/>
              </a:ext>
            </a:extLst>
          </p:cNvPr>
          <p:cNvGraphicFramePr/>
          <p:nvPr>
            <p:extLst>
              <p:ext uri="{D42A27DB-BD31-4B8C-83A1-F6EECF244321}">
                <p14:modId xmlns:p14="http://schemas.microsoft.com/office/powerpoint/2010/main" val="134134115"/>
              </p:ext>
            </p:extLst>
          </p:nvPr>
        </p:nvGraphicFramePr>
        <p:xfrm>
          <a:off x="306288" y="972369"/>
          <a:ext cx="8782491" cy="3674790"/>
        </p:xfrm>
        <a:graphic>
          <a:graphicData uri="http://schemas.openxmlformats.org/drawingml/2006/table">
            <a:tbl>
              <a:tblPr>
                <a:noFill/>
                <a:tableStyleId>{A20E3B63-4A81-45BD-9F0E-C76BC256BC63}</a:tableStyleId>
              </a:tblPr>
              <a:tblGrid>
                <a:gridCol w="1360966">
                  <a:extLst>
                    <a:ext uri="{9D8B030D-6E8A-4147-A177-3AD203B41FA5}">
                      <a16:colId xmlns:a16="http://schemas.microsoft.com/office/drawing/2014/main" val="20000"/>
                    </a:ext>
                  </a:extLst>
                </a:gridCol>
                <a:gridCol w="1584251">
                  <a:extLst>
                    <a:ext uri="{9D8B030D-6E8A-4147-A177-3AD203B41FA5}">
                      <a16:colId xmlns:a16="http://schemas.microsoft.com/office/drawing/2014/main" val="20001"/>
                    </a:ext>
                  </a:extLst>
                </a:gridCol>
                <a:gridCol w="1571180">
                  <a:extLst>
                    <a:ext uri="{9D8B030D-6E8A-4147-A177-3AD203B41FA5}">
                      <a16:colId xmlns:a16="http://schemas.microsoft.com/office/drawing/2014/main" val="20002"/>
                    </a:ext>
                  </a:extLst>
                </a:gridCol>
                <a:gridCol w="1299611">
                  <a:extLst>
                    <a:ext uri="{9D8B030D-6E8A-4147-A177-3AD203B41FA5}">
                      <a16:colId xmlns:a16="http://schemas.microsoft.com/office/drawing/2014/main" val="20003"/>
                    </a:ext>
                  </a:extLst>
                </a:gridCol>
                <a:gridCol w="1572263">
                  <a:extLst>
                    <a:ext uri="{9D8B030D-6E8A-4147-A177-3AD203B41FA5}">
                      <a16:colId xmlns:a16="http://schemas.microsoft.com/office/drawing/2014/main" val="20004"/>
                    </a:ext>
                  </a:extLst>
                </a:gridCol>
                <a:gridCol w="1394220">
                  <a:extLst>
                    <a:ext uri="{9D8B030D-6E8A-4147-A177-3AD203B41FA5}">
                      <a16:colId xmlns:a16="http://schemas.microsoft.com/office/drawing/2014/main" val="3494353395"/>
                    </a:ext>
                  </a:extLst>
                </a:gridCol>
              </a:tblGrid>
              <a:tr h="489640">
                <a:tc>
                  <a:txBody>
                    <a:bodyPr/>
                    <a:lstStyle/>
                    <a:p>
                      <a:pPr marL="0" lvl="0" indent="0" algn="ctr" rtl="0">
                        <a:spcBef>
                          <a:spcPts val="0"/>
                        </a:spcBef>
                        <a:spcAft>
                          <a:spcPts val="0"/>
                        </a:spcAft>
                        <a:buNone/>
                      </a:pPr>
                      <a:r>
                        <a:rPr lang="en" sz="1800">
                          <a:solidFill>
                            <a:schemeClr val="lt2"/>
                          </a:solidFill>
                          <a:latin typeface="Titan One"/>
                          <a:ea typeface="Titan One"/>
                          <a:cs typeface="Titan One"/>
                          <a:sym typeface="Titan One"/>
                        </a:rPr>
                        <a:t>01</a:t>
                      </a:r>
                      <a:endParaRPr sz="1800">
                        <a:solidFill>
                          <a:schemeClr val="lt2"/>
                        </a:solidFill>
                        <a:latin typeface="Titan One"/>
                        <a:ea typeface="Titan One"/>
                        <a:cs typeface="Titan One"/>
                        <a:sym typeface="Titan One"/>
                      </a:endParaRPr>
                    </a:p>
                  </a:txBody>
                  <a:tcPr marL="91425" marR="91425" marT="68575" marB="68575" anchor="ctr">
                    <a:lnL w="28575" cap="flat" cmpd="sng">
                      <a:solidFill>
                        <a:schemeClr val="lt2">
                          <a:alpha val="0"/>
                        </a:schemeClr>
                      </a:solidFill>
                      <a:prstDash val="solid"/>
                      <a:round/>
                      <a:headEnd type="none" w="sm" len="sm"/>
                      <a:tailEnd type="none" w="sm" len="sm"/>
                    </a:lnL>
                    <a:lnR w="19050" cap="flat" cmpd="sng">
                      <a:solidFill>
                        <a:schemeClr val="lt2"/>
                      </a:solidFill>
                      <a:prstDash val="solid"/>
                      <a:round/>
                      <a:headEnd type="none" w="sm" len="sm"/>
                      <a:tailEnd type="none" w="sm" len="sm"/>
                    </a:lnR>
                    <a:lnT w="28575" cap="flat" cmpd="sng">
                      <a:solidFill>
                        <a:schemeClr val="lt2">
                          <a:alpha val="0"/>
                        </a:schemeClr>
                      </a:solidFill>
                      <a:prstDash val="solid"/>
                      <a:round/>
                      <a:headEnd type="none" w="sm" len="sm"/>
                      <a:tailEnd type="none" w="sm" len="sm"/>
                    </a:lnT>
                    <a:lnB w="19050" cap="flat" cmpd="sng">
                      <a:solidFill>
                        <a:schemeClr val="lt2">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sz="1800">
                          <a:solidFill>
                            <a:schemeClr val="lt2"/>
                          </a:solidFill>
                          <a:latin typeface="Titan One"/>
                          <a:ea typeface="Titan One"/>
                          <a:cs typeface="Titan One"/>
                          <a:sym typeface="Titan One"/>
                        </a:rPr>
                        <a:t>02</a:t>
                      </a:r>
                      <a:endParaRPr sz="1800">
                        <a:solidFill>
                          <a:schemeClr val="lt2"/>
                        </a:solidFill>
                        <a:latin typeface="Titan One"/>
                        <a:ea typeface="Titan One"/>
                        <a:cs typeface="Titan One"/>
                        <a:sym typeface="Titan One"/>
                      </a:endParaRPr>
                    </a:p>
                  </a:txBody>
                  <a:tcPr marL="91425" marR="91425" marT="68575" marB="68575" anchor="ctr">
                    <a:lnL w="19050" cap="flat" cmpd="sng">
                      <a:solidFill>
                        <a:schemeClr val="lt2"/>
                      </a:solidFill>
                      <a:prstDash val="solid"/>
                      <a:round/>
                      <a:headEnd type="none" w="sm" len="sm"/>
                      <a:tailEnd type="none" w="sm" len="sm"/>
                    </a:lnL>
                    <a:lnR w="19050" cap="flat" cmpd="sng">
                      <a:solidFill>
                        <a:schemeClr val="lt2"/>
                      </a:solidFill>
                      <a:prstDash val="solid"/>
                      <a:round/>
                      <a:headEnd type="none" w="sm" len="sm"/>
                      <a:tailEnd type="none" w="sm" len="sm"/>
                    </a:lnR>
                    <a:lnT w="19050" cap="flat" cmpd="sng">
                      <a:solidFill>
                        <a:schemeClr val="lt2">
                          <a:alpha val="0"/>
                        </a:schemeClr>
                      </a:solidFill>
                      <a:prstDash val="solid"/>
                      <a:round/>
                      <a:headEnd type="none" w="sm" len="sm"/>
                      <a:tailEnd type="none" w="sm" len="sm"/>
                    </a:lnT>
                    <a:lnB w="19050" cap="flat" cmpd="sng">
                      <a:solidFill>
                        <a:schemeClr val="lt2">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sz="1800">
                          <a:solidFill>
                            <a:schemeClr val="lt2"/>
                          </a:solidFill>
                          <a:latin typeface="Titan One"/>
                          <a:ea typeface="Titan One"/>
                          <a:cs typeface="Titan One"/>
                          <a:sym typeface="Titan One"/>
                        </a:rPr>
                        <a:t>03</a:t>
                      </a:r>
                      <a:endParaRPr sz="1800">
                        <a:solidFill>
                          <a:schemeClr val="lt2"/>
                        </a:solidFill>
                        <a:latin typeface="Titan One"/>
                        <a:ea typeface="Titan One"/>
                        <a:cs typeface="Titan One"/>
                        <a:sym typeface="Titan One"/>
                      </a:endParaRPr>
                    </a:p>
                  </a:txBody>
                  <a:tcPr marL="91425" marR="91425" marT="68575" marB="68575" anchor="ctr">
                    <a:lnL w="19050" cap="flat" cmpd="sng">
                      <a:solidFill>
                        <a:schemeClr val="lt2"/>
                      </a:solidFill>
                      <a:prstDash val="solid"/>
                      <a:round/>
                      <a:headEnd type="none" w="sm" len="sm"/>
                      <a:tailEnd type="none" w="sm" len="sm"/>
                    </a:lnL>
                    <a:lnR w="19050" cap="flat" cmpd="sng">
                      <a:solidFill>
                        <a:schemeClr val="lt2"/>
                      </a:solidFill>
                      <a:prstDash val="solid"/>
                      <a:round/>
                      <a:headEnd type="none" w="sm" len="sm"/>
                      <a:tailEnd type="none" w="sm" len="sm"/>
                    </a:lnR>
                    <a:lnT w="19050" cap="flat" cmpd="sng">
                      <a:solidFill>
                        <a:schemeClr val="lt2">
                          <a:alpha val="0"/>
                        </a:schemeClr>
                      </a:solidFill>
                      <a:prstDash val="solid"/>
                      <a:round/>
                      <a:headEnd type="none" w="sm" len="sm"/>
                      <a:tailEnd type="none" w="sm" len="sm"/>
                    </a:lnT>
                    <a:lnB w="19050" cap="flat" cmpd="sng">
                      <a:solidFill>
                        <a:schemeClr val="lt2">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sz="1800">
                          <a:solidFill>
                            <a:schemeClr val="lt2"/>
                          </a:solidFill>
                          <a:latin typeface="Titan One"/>
                          <a:ea typeface="Titan One"/>
                          <a:cs typeface="Titan One"/>
                          <a:sym typeface="Titan One"/>
                        </a:rPr>
                        <a:t>04</a:t>
                      </a:r>
                      <a:endParaRPr sz="1800">
                        <a:solidFill>
                          <a:schemeClr val="lt2"/>
                        </a:solidFill>
                        <a:latin typeface="Titan One"/>
                        <a:ea typeface="Titan One"/>
                        <a:cs typeface="Titan One"/>
                        <a:sym typeface="Titan One"/>
                      </a:endParaRPr>
                    </a:p>
                  </a:txBody>
                  <a:tcPr marL="91425" marR="91425" marT="68575" marB="68575" anchor="ctr">
                    <a:lnL w="19050" cap="flat" cmpd="sng">
                      <a:solidFill>
                        <a:schemeClr val="lt2"/>
                      </a:solidFill>
                      <a:prstDash val="solid"/>
                      <a:round/>
                      <a:headEnd type="none" w="sm" len="sm"/>
                      <a:tailEnd type="none" w="sm" len="sm"/>
                    </a:lnL>
                    <a:lnR w="19050" cap="flat" cmpd="sng">
                      <a:solidFill>
                        <a:schemeClr val="lt2"/>
                      </a:solidFill>
                      <a:prstDash val="solid"/>
                      <a:round/>
                      <a:headEnd type="none" w="sm" len="sm"/>
                      <a:tailEnd type="none" w="sm" len="sm"/>
                    </a:lnR>
                    <a:lnT w="19050" cap="flat" cmpd="sng">
                      <a:solidFill>
                        <a:schemeClr val="lt2">
                          <a:alpha val="0"/>
                        </a:schemeClr>
                      </a:solidFill>
                      <a:prstDash val="solid"/>
                      <a:round/>
                      <a:headEnd type="none" w="sm" len="sm"/>
                      <a:tailEnd type="none" w="sm" len="sm"/>
                    </a:lnT>
                    <a:lnB w="19050" cap="flat" cmpd="sng">
                      <a:solidFill>
                        <a:schemeClr val="lt2">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sz="1800">
                          <a:solidFill>
                            <a:schemeClr val="lt2"/>
                          </a:solidFill>
                          <a:latin typeface="Titan One"/>
                          <a:ea typeface="Titan One"/>
                          <a:cs typeface="Titan One"/>
                          <a:sym typeface="Titan One"/>
                        </a:rPr>
                        <a:t>05</a:t>
                      </a:r>
                      <a:endParaRPr sz="1800">
                        <a:solidFill>
                          <a:schemeClr val="lt2"/>
                        </a:solidFill>
                        <a:latin typeface="Titan One"/>
                        <a:ea typeface="Titan One"/>
                        <a:cs typeface="Titan One"/>
                        <a:sym typeface="Titan One"/>
                      </a:endParaRPr>
                    </a:p>
                  </a:txBody>
                  <a:tcPr marL="91425" marR="91425" marT="68575" marB="68575" anchor="ctr">
                    <a:lnL w="19050" cap="flat" cmpd="sng">
                      <a:solidFill>
                        <a:schemeClr val="lt2"/>
                      </a:solidFill>
                      <a:prstDash val="solid"/>
                      <a:round/>
                      <a:headEnd type="none" w="sm" len="sm"/>
                      <a:tailEnd type="none" w="sm" len="sm"/>
                    </a:lnL>
                    <a:lnR w="19050" cap="flat" cmpd="sng" algn="ctr">
                      <a:solidFill>
                        <a:schemeClr val="lt2"/>
                      </a:solidFill>
                      <a:prstDash val="solid"/>
                      <a:round/>
                      <a:headEnd type="none" w="sm" len="sm"/>
                      <a:tailEnd type="none" w="sm" len="sm"/>
                    </a:lnR>
                    <a:lnT w="19050" cap="flat" cmpd="sng">
                      <a:solidFill>
                        <a:schemeClr val="lt2">
                          <a:alpha val="0"/>
                        </a:schemeClr>
                      </a:solidFill>
                      <a:prstDash val="solid"/>
                      <a:round/>
                      <a:headEnd type="none" w="sm" len="sm"/>
                      <a:tailEnd type="none" w="sm" len="sm"/>
                    </a:lnT>
                    <a:lnB w="19050" cap="flat" cmpd="sng">
                      <a:solidFill>
                        <a:schemeClr val="lt2">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US" sz="1800">
                          <a:solidFill>
                            <a:schemeClr val="lt2"/>
                          </a:solidFill>
                          <a:latin typeface="Titan One"/>
                          <a:ea typeface="Titan One"/>
                          <a:cs typeface="Titan One"/>
                          <a:sym typeface="Titan One"/>
                        </a:rPr>
                        <a:t>06</a:t>
                      </a:r>
                      <a:endParaRPr sz="1800">
                        <a:solidFill>
                          <a:schemeClr val="lt2"/>
                        </a:solidFill>
                        <a:latin typeface="Titan One"/>
                        <a:ea typeface="Titan One"/>
                        <a:cs typeface="Titan One"/>
                        <a:sym typeface="Titan One"/>
                      </a:endParaRPr>
                    </a:p>
                  </a:txBody>
                  <a:tcPr marL="91425" marR="91425" marT="68575" marB="68575" anchor="ctr">
                    <a:lnL w="19050" cap="flat" cmpd="sng">
                      <a:solidFill>
                        <a:schemeClr val="lt2"/>
                      </a:solidFill>
                      <a:prstDash val="solid"/>
                      <a:round/>
                      <a:headEnd type="none" w="sm" len="sm"/>
                      <a:tailEnd type="none" w="sm" len="sm"/>
                    </a:lnL>
                    <a:lnR w="19050" cap="flat" cmpd="sng">
                      <a:solidFill>
                        <a:schemeClr val="lt2">
                          <a:alpha val="0"/>
                        </a:schemeClr>
                      </a:solidFill>
                      <a:prstDash val="solid"/>
                      <a:round/>
                      <a:headEnd type="none" w="sm" len="sm"/>
                      <a:tailEnd type="none" w="sm" len="sm"/>
                    </a:lnR>
                    <a:lnT w="19050" cap="flat" cmpd="sng">
                      <a:solidFill>
                        <a:schemeClr val="lt2">
                          <a:alpha val="0"/>
                        </a:schemeClr>
                      </a:solidFill>
                      <a:prstDash val="solid"/>
                      <a:round/>
                      <a:headEnd type="none" w="sm" len="sm"/>
                      <a:tailEnd type="none" w="sm" len="sm"/>
                    </a:lnT>
                    <a:lnB w="19050" cap="flat" cmpd="sng" algn="ctr">
                      <a:solidFill>
                        <a:schemeClr val="lt2">
                          <a:alpha val="0"/>
                        </a:schemeClr>
                      </a:solidFill>
                      <a:prstDash val="solid"/>
                      <a:round/>
                      <a:headEnd type="none" w="sm" len="sm"/>
                      <a:tailEnd type="none" w="sm" len="sm"/>
                    </a:lnB>
                  </a:tcPr>
                </a:tc>
                <a:extLst>
                  <a:ext uri="{0D108BD9-81ED-4DB2-BD59-A6C34878D82A}">
                    <a16:rowId xmlns:a16="http://schemas.microsoft.com/office/drawing/2014/main" val="10000"/>
                  </a:ext>
                </a:extLst>
              </a:tr>
              <a:tr h="2404098">
                <a:tc>
                  <a:txBody>
                    <a:bodyPr/>
                    <a:lstStyle/>
                    <a:p>
                      <a:pPr algn="ctr"/>
                      <a:r>
                        <a:rPr lang="en-US" sz="2800" b="0" i="0" u="none" strike="noStrike" cap="none" dirty="0" err="1">
                          <a:solidFill>
                            <a:srgbClr val="000000"/>
                          </a:solidFill>
                          <a:effectLst/>
                          <a:latin typeface="Times New Roman" panose="02020603050405020304" pitchFamily="18" charset="0"/>
                          <a:ea typeface="Arial"/>
                          <a:cs typeface="Times New Roman" panose="02020603050405020304" pitchFamily="18" charset="0"/>
                          <a:sym typeface="Arial"/>
                        </a:rPr>
                        <a:t>Làm</a:t>
                      </a:r>
                      <a:r>
                        <a:rPr lang="en-US" sz="2800" b="0" i="0" u="none" strike="noStrike" cap="none" dirty="0">
                          <a:solidFill>
                            <a:srgbClr val="000000"/>
                          </a:solidFill>
                          <a:effectLst/>
                          <a:latin typeface="Times New Roman" panose="02020603050405020304" pitchFamily="18" charset="0"/>
                          <a:ea typeface="Arial"/>
                          <a:cs typeface="Times New Roman" panose="02020603050405020304" pitchFamily="18" charset="0"/>
                          <a:sym typeface="Arial"/>
                        </a:rPr>
                        <a:t> </a:t>
                      </a:r>
                      <a:r>
                        <a:rPr lang="en-US" sz="2800" b="0" i="0" u="none" strike="noStrike" cap="none" dirty="0" err="1">
                          <a:solidFill>
                            <a:srgbClr val="000000"/>
                          </a:solidFill>
                          <a:effectLst/>
                          <a:latin typeface="Times New Roman" panose="02020603050405020304" pitchFamily="18" charset="0"/>
                          <a:ea typeface="Arial"/>
                          <a:cs typeface="Times New Roman" panose="02020603050405020304" pitchFamily="18" charset="0"/>
                          <a:sym typeface="Arial"/>
                        </a:rPr>
                        <a:t>cho</a:t>
                      </a:r>
                      <a:r>
                        <a:rPr lang="en-US" sz="2800" b="0" i="0" u="none" strike="noStrike" cap="none" dirty="0">
                          <a:solidFill>
                            <a:srgbClr val="000000"/>
                          </a:solidFill>
                          <a:effectLst/>
                          <a:latin typeface="Times New Roman" panose="02020603050405020304" pitchFamily="18" charset="0"/>
                          <a:ea typeface="Arial"/>
                          <a:cs typeface="Times New Roman" panose="02020603050405020304" pitchFamily="18" charset="0"/>
                          <a:sym typeface="Arial"/>
                        </a:rPr>
                        <a:t> con </a:t>
                      </a:r>
                      <a:r>
                        <a:rPr lang="en-US" sz="2800" b="0" i="0" u="none" strike="noStrike" cap="none" dirty="0" err="1">
                          <a:solidFill>
                            <a:srgbClr val="000000"/>
                          </a:solidFill>
                          <a:effectLst/>
                          <a:latin typeface="Times New Roman" panose="02020603050405020304" pitchFamily="18" charset="0"/>
                          <a:ea typeface="Arial"/>
                          <a:cs typeface="Times New Roman" panose="02020603050405020304" pitchFamily="18" charset="0"/>
                          <a:sym typeface="Arial"/>
                        </a:rPr>
                        <a:t>người</a:t>
                      </a:r>
                      <a:r>
                        <a:rPr lang="en-US" sz="2800" b="0" i="0" u="none" strike="noStrike" cap="none" dirty="0">
                          <a:solidFill>
                            <a:srgbClr val="000000"/>
                          </a:solidFill>
                          <a:effectLst/>
                          <a:latin typeface="Times New Roman" panose="02020603050405020304" pitchFamily="18" charset="0"/>
                          <a:ea typeface="Arial"/>
                          <a:cs typeface="Times New Roman" panose="02020603050405020304" pitchFamily="18" charset="0"/>
                          <a:sym typeface="Arial"/>
                        </a:rPr>
                        <a:t> </a:t>
                      </a:r>
                      <a:r>
                        <a:rPr lang="en-US" sz="2800" b="0" i="0" u="none" strike="noStrike" cap="none" dirty="0" err="1">
                          <a:solidFill>
                            <a:srgbClr val="000000"/>
                          </a:solidFill>
                          <a:effectLst/>
                          <a:latin typeface="Times New Roman" panose="02020603050405020304" pitchFamily="18" charset="0"/>
                          <a:ea typeface="Arial"/>
                          <a:cs typeface="Times New Roman" panose="02020603050405020304" pitchFamily="18" charset="0"/>
                          <a:sym typeface="Arial"/>
                        </a:rPr>
                        <a:t>khác</a:t>
                      </a:r>
                      <a:r>
                        <a:rPr lang="en-US" sz="2800" b="0" i="0" u="none" strike="noStrike" cap="none" dirty="0">
                          <a:solidFill>
                            <a:srgbClr val="000000"/>
                          </a:solidFill>
                          <a:effectLst/>
                          <a:latin typeface="Times New Roman" panose="02020603050405020304" pitchFamily="18" charset="0"/>
                          <a:ea typeface="Arial"/>
                          <a:cs typeface="Times New Roman" panose="02020603050405020304" pitchFamily="18" charset="0"/>
                          <a:sym typeface="Arial"/>
                        </a:rPr>
                        <a:t> </a:t>
                      </a:r>
                      <a:r>
                        <a:rPr lang="en-US" sz="2800" b="0" i="0" u="none" strike="noStrike" cap="none" dirty="0" err="1">
                          <a:solidFill>
                            <a:srgbClr val="000000"/>
                          </a:solidFill>
                          <a:effectLst/>
                          <a:latin typeface="Times New Roman" panose="02020603050405020304" pitchFamily="18" charset="0"/>
                          <a:ea typeface="Arial"/>
                          <a:cs typeface="Times New Roman" panose="02020603050405020304" pitchFamily="18" charset="0"/>
                          <a:sym typeface="Arial"/>
                        </a:rPr>
                        <a:t>động</a:t>
                      </a:r>
                      <a:r>
                        <a:rPr lang="en-US" sz="2800" b="0" i="0" u="none" strike="noStrike" cap="none" dirty="0">
                          <a:solidFill>
                            <a:srgbClr val="000000"/>
                          </a:solidFill>
                          <a:effectLst/>
                          <a:latin typeface="Times New Roman" panose="02020603050405020304" pitchFamily="18" charset="0"/>
                          <a:ea typeface="Arial"/>
                          <a:cs typeface="Times New Roman" panose="02020603050405020304" pitchFamily="18" charset="0"/>
                          <a:sym typeface="Arial"/>
                        </a:rPr>
                        <a:t> </a:t>
                      </a:r>
                      <a:r>
                        <a:rPr lang="en-US" sz="2800" b="0" i="0" u="none" strike="noStrike" cap="none" dirty="0" err="1">
                          <a:solidFill>
                            <a:srgbClr val="000000"/>
                          </a:solidFill>
                          <a:effectLst/>
                          <a:latin typeface="Times New Roman" panose="02020603050405020304" pitchFamily="18" charset="0"/>
                          <a:ea typeface="Arial"/>
                          <a:cs typeface="Times New Roman" panose="02020603050405020304" pitchFamily="18" charset="0"/>
                          <a:sym typeface="Arial"/>
                        </a:rPr>
                        <a:t>vật</a:t>
                      </a:r>
                      <a:r>
                        <a:rPr lang="en-US" sz="2800" b="0" i="0" u="none" strike="noStrike" cap="none" dirty="0">
                          <a:solidFill>
                            <a:srgbClr val="000000"/>
                          </a:solidFill>
                          <a:effectLst/>
                          <a:latin typeface="Times New Roman" panose="02020603050405020304" pitchFamily="18" charset="0"/>
                          <a:ea typeface="Arial"/>
                          <a:cs typeface="Times New Roman" panose="02020603050405020304" pitchFamily="18" charset="0"/>
                          <a:sym typeface="Arial"/>
                        </a:rPr>
                        <a:t>. </a:t>
                      </a:r>
                    </a:p>
                  </a:txBody>
                  <a:tcPr marL="91425" marR="91425" marT="68575" marB="68575">
                    <a:lnL w="19050" cap="flat" cmpd="sng">
                      <a:solidFill>
                        <a:schemeClr val="lt2">
                          <a:alpha val="0"/>
                        </a:schemeClr>
                      </a:solidFill>
                      <a:prstDash val="solid"/>
                      <a:round/>
                      <a:headEnd type="none" w="sm" len="sm"/>
                      <a:tailEnd type="none" w="sm" len="sm"/>
                    </a:lnL>
                    <a:lnR w="19050" cap="flat" cmpd="sng">
                      <a:solidFill>
                        <a:schemeClr val="lt2"/>
                      </a:solidFill>
                      <a:prstDash val="solid"/>
                      <a:round/>
                      <a:headEnd type="none" w="sm" len="sm"/>
                      <a:tailEnd type="none" w="sm" len="sm"/>
                    </a:lnR>
                    <a:lnT w="19050" cap="flat" cmpd="sng">
                      <a:solidFill>
                        <a:schemeClr val="lt2">
                          <a:alpha val="0"/>
                        </a:schemeClr>
                      </a:solidFill>
                      <a:prstDash val="solid"/>
                      <a:round/>
                      <a:headEnd type="none" w="sm" len="sm"/>
                      <a:tailEnd type="none" w="sm" len="sm"/>
                    </a:lnT>
                    <a:lnB w="19050" cap="flat" cmpd="sng">
                      <a:solidFill>
                        <a:schemeClr val="lt2">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US" sz="2800" b="0" i="0" u="none" strike="noStrike" cap="none" dirty="0" err="1">
                          <a:solidFill>
                            <a:srgbClr val="000000"/>
                          </a:solidFill>
                          <a:effectLst/>
                          <a:latin typeface="Times New Roman" panose="02020603050405020304" pitchFamily="18" charset="0"/>
                          <a:ea typeface="Arial"/>
                          <a:cs typeface="Times New Roman" panose="02020603050405020304" pitchFamily="18" charset="0"/>
                          <a:sym typeface="Arial"/>
                        </a:rPr>
                        <a:t>Làm</a:t>
                      </a:r>
                      <a:r>
                        <a:rPr lang="en-US" sz="2800" b="0" i="0" u="none" strike="noStrike" cap="none" dirty="0">
                          <a:solidFill>
                            <a:srgbClr val="000000"/>
                          </a:solidFill>
                          <a:effectLst/>
                          <a:latin typeface="Times New Roman" panose="02020603050405020304" pitchFamily="18" charset="0"/>
                          <a:ea typeface="Arial"/>
                          <a:cs typeface="Times New Roman" panose="02020603050405020304" pitchFamily="18" charset="0"/>
                          <a:sym typeface="Arial"/>
                        </a:rPr>
                        <a:t> con </a:t>
                      </a:r>
                      <a:r>
                        <a:rPr lang="en-US" sz="2800" b="0" i="0" u="none" strike="noStrike" cap="none" dirty="0" err="1">
                          <a:solidFill>
                            <a:srgbClr val="000000"/>
                          </a:solidFill>
                          <a:effectLst/>
                          <a:latin typeface="Times New Roman" panose="02020603050405020304" pitchFamily="18" charset="0"/>
                          <a:ea typeface="Arial"/>
                          <a:cs typeface="Times New Roman" panose="02020603050405020304" pitchFamily="18" charset="0"/>
                          <a:sym typeface="Arial"/>
                        </a:rPr>
                        <a:t>người</a:t>
                      </a:r>
                      <a:r>
                        <a:rPr lang="en-US" sz="2800" b="0" i="0" u="none" strike="noStrike" cap="none" dirty="0">
                          <a:solidFill>
                            <a:srgbClr val="000000"/>
                          </a:solidFill>
                          <a:effectLst/>
                          <a:latin typeface="Times New Roman" panose="02020603050405020304" pitchFamily="18" charset="0"/>
                          <a:ea typeface="Arial"/>
                          <a:cs typeface="Times New Roman" panose="02020603050405020304" pitchFamily="18" charset="0"/>
                          <a:sym typeface="Arial"/>
                        </a:rPr>
                        <a:t> </a:t>
                      </a:r>
                      <a:r>
                        <a:rPr lang="en-US" sz="2800" b="0" i="0" u="none" strike="noStrike" cap="none" dirty="0" err="1">
                          <a:solidFill>
                            <a:srgbClr val="000000"/>
                          </a:solidFill>
                          <a:effectLst/>
                          <a:latin typeface="Times New Roman" panose="02020603050405020304" pitchFamily="18" charset="0"/>
                          <a:ea typeface="Arial"/>
                          <a:cs typeface="Times New Roman" panose="02020603050405020304" pitchFamily="18" charset="0"/>
                          <a:sym typeface="Arial"/>
                        </a:rPr>
                        <a:t>vui</a:t>
                      </a:r>
                      <a:r>
                        <a:rPr lang="en-US" sz="2800" b="0" i="0" u="none" strike="noStrike" cap="none" dirty="0">
                          <a:solidFill>
                            <a:srgbClr val="000000"/>
                          </a:solidFill>
                          <a:effectLst/>
                          <a:latin typeface="Times New Roman" panose="02020603050405020304" pitchFamily="18" charset="0"/>
                          <a:ea typeface="Arial"/>
                          <a:cs typeface="Times New Roman" panose="02020603050405020304" pitchFamily="18" charset="0"/>
                          <a:sym typeface="Arial"/>
                        </a:rPr>
                        <a:t> </a:t>
                      </a:r>
                      <a:r>
                        <a:rPr lang="en-US" sz="2800" b="0" i="0" u="none" strike="noStrike" cap="none" dirty="0" err="1">
                          <a:solidFill>
                            <a:srgbClr val="000000"/>
                          </a:solidFill>
                          <a:effectLst/>
                          <a:latin typeface="Times New Roman" panose="02020603050405020304" pitchFamily="18" charset="0"/>
                          <a:ea typeface="Arial"/>
                          <a:cs typeface="Times New Roman" panose="02020603050405020304" pitchFamily="18" charset="0"/>
                          <a:sym typeface="Arial"/>
                        </a:rPr>
                        <a:t>vẻ</a:t>
                      </a:r>
                      <a:r>
                        <a:rPr lang="en-US" sz="2800" b="0" i="0" u="none" strike="noStrike" cap="none" dirty="0">
                          <a:solidFill>
                            <a:srgbClr val="000000"/>
                          </a:solidFill>
                          <a:effectLst/>
                          <a:latin typeface="Times New Roman" panose="02020603050405020304" pitchFamily="18" charset="0"/>
                          <a:ea typeface="Arial"/>
                          <a:cs typeface="Times New Roman" panose="02020603050405020304" pitchFamily="18" charset="0"/>
                          <a:sym typeface="Arial"/>
                        </a:rPr>
                        <a:t>, </a:t>
                      </a:r>
                      <a:r>
                        <a:rPr lang="en-US" sz="2800" b="0" i="0" u="none" strike="noStrike" cap="none" dirty="0" err="1">
                          <a:solidFill>
                            <a:srgbClr val="000000"/>
                          </a:solidFill>
                          <a:effectLst/>
                          <a:latin typeface="Times New Roman" panose="02020603050405020304" pitchFamily="18" charset="0"/>
                          <a:ea typeface="Arial"/>
                          <a:cs typeface="Times New Roman" panose="02020603050405020304" pitchFamily="18" charset="0"/>
                          <a:sym typeface="Arial"/>
                        </a:rPr>
                        <a:t>hạnh</a:t>
                      </a:r>
                      <a:r>
                        <a:rPr lang="en-US" sz="2800" b="0" i="0" u="none" strike="noStrike" cap="none" dirty="0">
                          <a:solidFill>
                            <a:srgbClr val="000000"/>
                          </a:solidFill>
                          <a:effectLst/>
                          <a:latin typeface="Times New Roman" panose="02020603050405020304" pitchFamily="18" charset="0"/>
                          <a:ea typeface="Arial"/>
                          <a:cs typeface="Times New Roman" panose="02020603050405020304" pitchFamily="18" charset="0"/>
                          <a:sym typeface="Arial"/>
                        </a:rPr>
                        <a:t> </a:t>
                      </a:r>
                      <a:r>
                        <a:rPr lang="en-US" sz="2800" b="0" i="0" u="none" strike="noStrike" cap="none" dirty="0" err="1">
                          <a:solidFill>
                            <a:srgbClr val="000000"/>
                          </a:solidFill>
                          <a:effectLst/>
                          <a:latin typeface="Times New Roman" panose="02020603050405020304" pitchFamily="18" charset="0"/>
                          <a:ea typeface="Arial"/>
                          <a:cs typeface="Times New Roman" panose="02020603050405020304" pitchFamily="18" charset="0"/>
                          <a:sym typeface="Arial"/>
                        </a:rPr>
                        <a:t>phúc</a:t>
                      </a:r>
                      <a:r>
                        <a:rPr lang="en-US" sz="2800" b="0" i="0" u="none" strike="noStrike" cap="none" dirty="0">
                          <a:solidFill>
                            <a:srgbClr val="000000"/>
                          </a:solidFill>
                          <a:effectLst/>
                          <a:latin typeface="Times New Roman" panose="02020603050405020304" pitchFamily="18" charset="0"/>
                          <a:ea typeface="Arial"/>
                          <a:cs typeface="Times New Roman" panose="02020603050405020304" pitchFamily="18" charset="0"/>
                          <a:sym typeface="Arial"/>
                        </a:rPr>
                        <a:t> </a:t>
                      </a:r>
                      <a:r>
                        <a:rPr lang="en-US" sz="2800" b="0" i="0" u="none" strike="noStrike" cap="none" dirty="0" err="1">
                          <a:solidFill>
                            <a:srgbClr val="000000"/>
                          </a:solidFill>
                          <a:effectLst/>
                          <a:latin typeface="Times New Roman" panose="02020603050405020304" pitchFamily="18" charset="0"/>
                          <a:ea typeface="Arial"/>
                          <a:cs typeface="Times New Roman" panose="02020603050405020304" pitchFamily="18" charset="0"/>
                          <a:sym typeface="Arial"/>
                        </a:rPr>
                        <a:t>và</a:t>
                      </a:r>
                      <a:r>
                        <a:rPr lang="en-US" sz="2800" b="0" i="0" u="none" strike="noStrike" cap="none" dirty="0">
                          <a:solidFill>
                            <a:srgbClr val="000000"/>
                          </a:solidFill>
                          <a:effectLst/>
                          <a:latin typeface="Times New Roman" panose="02020603050405020304" pitchFamily="18" charset="0"/>
                          <a:ea typeface="Arial"/>
                          <a:cs typeface="Times New Roman" panose="02020603050405020304" pitchFamily="18" charset="0"/>
                          <a:sym typeface="Arial"/>
                        </a:rPr>
                        <a:t> </a:t>
                      </a:r>
                      <a:r>
                        <a:rPr lang="en-US" sz="2800" b="0" i="0" u="none" strike="noStrike" cap="none" dirty="0" err="1">
                          <a:solidFill>
                            <a:srgbClr val="000000"/>
                          </a:solidFill>
                          <a:effectLst/>
                          <a:latin typeface="Times New Roman" panose="02020603050405020304" pitchFamily="18" charset="0"/>
                          <a:ea typeface="Arial"/>
                          <a:cs typeface="Times New Roman" panose="02020603050405020304" pitchFamily="18" charset="0"/>
                          <a:sym typeface="Arial"/>
                        </a:rPr>
                        <a:t>sống</a:t>
                      </a:r>
                      <a:r>
                        <a:rPr lang="en-US" sz="2800" b="0" i="0" u="none" strike="noStrike" cap="none" dirty="0">
                          <a:solidFill>
                            <a:srgbClr val="000000"/>
                          </a:solidFill>
                          <a:effectLst/>
                          <a:latin typeface="Times New Roman" panose="02020603050405020304" pitchFamily="18" charset="0"/>
                          <a:ea typeface="Arial"/>
                          <a:cs typeface="Times New Roman" panose="02020603050405020304" pitchFamily="18" charset="0"/>
                          <a:sym typeface="Arial"/>
                        </a:rPr>
                        <a:t> </a:t>
                      </a:r>
                      <a:r>
                        <a:rPr lang="en-US" sz="2800" b="0" i="0" u="none" strike="noStrike" cap="none" dirty="0" err="1">
                          <a:solidFill>
                            <a:srgbClr val="000000"/>
                          </a:solidFill>
                          <a:effectLst/>
                          <a:latin typeface="Times New Roman" panose="02020603050405020304" pitchFamily="18" charset="0"/>
                          <a:ea typeface="Arial"/>
                          <a:cs typeface="Times New Roman" panose="02020603050405020304" pitchFamily="18" charset="0"/>
                          <a:sym typeface="Arial"/>
                        </a:rPr>
                        <a:t>lâu</a:t>
                      </a:r>
                      <a:r>
                        <a:rPr lang="en-US" sz="2800" b="0" i="0" u="none" strike="noStrike" cap="none" dirty="0">
                          <a:solidFill>
                            <a:srgbClr val="000000"/>
                          </a:solidFill>
                          <a:effectLst/>
                          <a:latin typeface="Times New Roman" panose="02020603050405020304" pitchFamily="18" charset="0"/>
                          <a:ea typeface="Arial"/>
                          <a:cs typeface="Times New Roman" panose="02020603050405020304" pitchFamily="18" charset="0"/>
                          <a:sym typeface="Arial"/>
                        </a:rPr>
                        <a:t> </a:t>
                      </a:r>
                      <a:r>
                        <a:rPr lang="en-US" sz="2800" b="0" i="0" u="none" strike="noStrike" cap="none" dirty="0" err="1">
                          <a:solidFill>
                            <a:srgbClr val="000000"/>
                          </a:solidFill>
                          <a:effectLst/>
                          <a:latin typeface="Times New Roman" panose="02020603050405020304" pitchFamily="18" charset="0"/>
                          <a:ea typeface="Arial"/>
                          <a:cs typeface="Times New Roman" panose="02020603050405020304" pitchFamily="18" charset="0"/>
                          <a:sym typeface="Arial"/>
                        </a:rPr>
                        <a:t>hơn</a:t>
                      </a:r>
                      <a:endParaRPr sz="3200" dirty="0">
                        <a:solidFill>
                          <a:srgbClr val="666666"/>
                        </a:solidFill>
                        <a:latin typeface="Times New Roman" panose="02020603050405020304" pitchFamily="18" charset="0"/>
                        <a:ea typeface="Anaheim"/>
                        <a:cs typeface="Times New Roman" panose="02020603050405020304" pitchFamily="18" charset="0"/>
                        <a:sym typeface="Anaheim"/>
                      </a:endParaRPr>
                    </a:p>
                  </a:txBody>
                  <a:tcPr marL="91425" marR="91425" marT="68575" marB="68575">
                    <a:lnL w="19050" cap="flat" cmpd="sng">
                      <a:solidFill>
                        <a:schemeClr val="lt2"/>
                      </a:solidFill>
                      <a:prstDash val="solid"/>
                      <a:round/>
                      <a:headEnd type="none" w="sm" len="sm"/>
                      <a:tailEnd type="none" w="sm" len="sm"/>
                    </a:lnL>
                    <a:lnR w="19050" cap="flat" cmpd="sng">
                      <a:solidFill>
                        <a:schemeClr val="lt2"/>
                      </a:solidFill>
                      <a:prstDash val="solid"/>
                      <a:round/>
                      <a:headEnd type="none" w="sm" len="sm"/>
                      <a:tailEnd type="none" w="sm" len="sm"/>
                    </a:lnR>
                    <a:lnT w="19050" cap="flat" cmpd="sng">
                      <a:solidFill>
                        <a:schemeClr val="lt2">
                          <a:alpha val="0"/>
                        </a:schemeClr>
                      </a:solidFill>
                      <a:prstDash val="solid"/>
                      <a:round/>
                      <a:headEnd type="none" w="sm" len="sm"/>
                      <a:tailEnd type="none" w="sm" len="sm"/>
                    </a:lnT>
                    <a:lnB w="19050" cap="flat" cmpd="sng">
                      <a:solidFill>
                        <a:schemeClr val="lt2">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US" sz="2800" b="0" i="0" u="none" strike="noStrike" cap="none" dirty="0" err="1">
                          <a:solidFill>
                            <a:srgbClr val="000000"/>
                          </a:solidFill>
                          <a:effectLst/>
                          <a:latin typeface="Times New Roman" panose="02020603050405020304" pitchFamily="18" charset="0"/>
                          <a:ea typeface="Arial"/>
                          <a:cs typeface="Times New Roman" panose="02020603050405020304" pitchFamily="18" charset="0"/>
                          <a:sym typeface="Arial"/>
                        </a:rPr>
                        <a:t>Giúp</a:t>
                      </a:r>
                      <a:r>
                        <a:rPr lang="en-US" sz="2800" b="0" i="0" u="none" strike="noStrike" cap="none" dirty="0">
                          <a:solidFill>
                            <a:srgbClr val="000000"/>
                          </a:solidFill>
                          <a:effectLst/>
                          <a:latin typeface="Times New Roman" panose="02020603050405020304" pitchFamily="18" charset="0"/>
                          <a:ea typeface="Arial"/>
                          <a:cs typeface="Times New Roman" panose="02020603050405020304" pitchFamily="18" charset="0"/>
                          <a:sym typeface="Arial"/>
                        </a:rPr>
                        <a:t> </a:t>
                      </a:r>
                      <a:r>
                        <a:rPr lang="en-US" sz="2800" b="0" i="0" u="none" strike="noStrike" cap="none" dirty="0" err="1">
                          <a:solidFill>
                            <a:srgbClr val="000000"/>
                          </a:solidFill>
                          <a:effectLst/>
                          <a:latin typeface="Times New Roman" panose="02020603050405020304" pitchFamily="18" charset="0"/>
                          <a:ea typeface="Arial"/>
                          <a:cs typeface="Times New Roman" panose="02020603050405020304" pitchFamily="18" charset="0"/>
                          <a:sym typeface="Arial"/>
                        </a:rPr>
                        <a:t>giải</a:t>
                      </a:r>
                      <a:r>
                        <a:rPr lang="en-US" sz="2800" b="0" i="0" u="none" strike="noStrike" cap="none" dirty="0">
                          <a:solidFill>
                            <a:srgbClr val="000000"/>
                          </a:solidFill>
                          <a:effectLst/>
                          <a:latin typeface="Times New Roman" panose="02020603050405020304" pitchFamily="18" charset="0"/>
                          <a:ea typeface="Arial"/>
                          <a:cs typeface="Times New Roman" panose="02020603050405020304" pitchFamily="18" charset="0"/>
                          <a:sym typeface="Arial"/>
                        </a:rPr>
                        <a:t> </a:t>
                      </a:r>
                      <a:r>
                        <a:rPr lang="en-US" sz="2800" b="0" i="0" u="none" strike="noStrike" cap="none" dirty="0" err="1">
                          <a:solidFill>
                            <a:srgbClr val="000000"/>
                          </a:solidFill>
                          <a:effectLst/>
                          <a:latin typeface="Times New Roman" panose="02020603050405020304" pitchFamily="18" charset="0"/>
                          <a:ea typeface="Arial"/>
                          <a:cs typeface="Times New Roman" panose="02020603050405020304" pitchFamily="18" charset="0"/>
                          <a:sym typeface="Arial"/>
                        </a:rPr>
                        <a:t>tỏa</a:t>
                      </a:r>
                      <a:r>
                        <a:rPr lang="en-US" sz="2800" b="0" i="0" u="none" strike="noStrike" cap="none" dirty="0">
                          <a:solidFill>
                            <a:srgbClr val="000000"/>
                          </a:solidFill>
                          <a:effectLst/>
                          <a:latin typeface="Times New Roman" panose="02020603050405020304" pitchFamily="18" charset="0"/>
                          <a:ea typeface="Arial"/>
                          <a:cs typeface="Times New Roman" panose="02020603050405020304" pitchFamily="18" charset="0"/>
                          <a:sym typeface="Arial"/>
                        </a:rPr>
                        <a:t> </a:t>
                      </a:r>
                      <a:r>
                        <a:rPr lang="en-US" sz="2800" b="0" i="0" u="none" strike="noStrike" cap="none" dirty="0" err="1">
                          <a:solidFill>
                            <a:srgbClr val="000000"/>
                          </a:solidFill>
                          <a:effectLst/>
                          <a:latin typeface="Times New Roman" panose="02020603050405020304" pitchFamily="18" charset="0"/>
                          <a:ea typeface="Arial"/>
                          <a:cs typeface="Times New Roman" panose="02020603050405020304" pitchFamily="18" charset="0"/>
                          <a:sym typeface="Arial"/>
                        </a:rPr>
                        <a:t>căng</a:t>
                      </a:r>
                      <a:r>
                        <a:rPr lang="en-US" sz="2800" b="0" i="0" u="none" strike="noStrike" cap="none" dirty="0">
                          <a:solidFill>
                            <a:srgbClr val="000000"/>
                          </a:solidFill>
                          <a:effectLst/>
                          <a:latin typeface="Times New Roman" panose="02020603050405020304" pitchFamily="18" charset="0"/>
                          <a:ea typeface="Arial"/>
                          <a:cs typeface="Times New Roman" panose="02020603050405020304" pitchFamily="18" charset="0"/>
                          <a:sym typeface="Arial"/>
                        </a:rPr>
                        <a:t> </a:t>
                      </a:r>
                      <a:r>
                        <a:rPr lang="en-US" sz="2800" b="0" i="0" u="none" strike="noStrike" cap="none" dirty="0" err="1">
                          <a:solidFill>
                            <a:srgbClr val="000000"/>
                          </a:solidFill>
                          <a:effectLst/>
                          <a:latin typeface="Times New Roman" panose="02020603050405020304" pitchFamily="18" charset="0"/>
                          <a:ea typeface="Arial"/>
                          <a:cs typeface="Times New Roman" panose="02020603050405020304" pitchFamily="18" charset="0"/>
                          <a:sym typeface="Arial"/>
                        </a:rPr>
                        <a:t>thẳng</a:t>
                      </a:r>
                      <a:r>
                        <a:rPr lang="en-US" sz="2800" b="0" i="0" u="none" strike="noStrike" cap="none" dirty="0">
                          <a:solidFill>
                            <a:srgbClr val="000000"/>
                          </a:solidFill>
                          <a:effectLst/>
                          <a:latin typeface="Times New Roman" panose="02020603050405020304" pitchFamily="18" charset="0"/>
                          <a:ea typeface="Arial"/>
                          <a:cs typeface="Times New Roman" panose="02020603050405020304" pitchFamily="18" charset="0"/>
                          <a:sym typeface="Arial"/>
                        </a:rPr>
                        <a:t>, </a:t>
                      </a:r>
                      <a:r>
                        <a:rPr lang="en-US" sz="2800" b="0" i="0" u="none" strike="noStrike" cap="none" dirty="0" err="1">
                          <a:solidFill>
                            <a:srgbClr val="000000"/>
                          </a:solidFill>
                          <a:effectLst/>
                          <a:latin typeface="Times New Roman" panose="02020603050405020304" pitchFamily="18" charset="0"/>
                          <a:ea typeface="Arial"/>
                          <a:cs typeface="Times New Roman" panose="02020603050405020304" pitchFamily="18" charset="0"/>
                          <a:sym typeface="Arial"/>
                        </a:rPr>
                        <a:t>mệt</a:t>
                      </a:r>
                      <a:r>
                        <a:rPr lang="en-US" sz="2800" b="0" i="0" u="none" strike="noStrike" cap="none" dirty="0">
                          <a:solidFill>
                            <a:srgbClr val="000000"/>
                          </a:solidFill>
                          <a:effectLst/>
                          <a:latin typeface="Times New Roman" panose="02020603050405020304" pitchFamily="18" charset="0"/>
                          <a:ea typeface="Arial"/>
                          <a:cs typeface="Times New Roman" panose="02020603050405020304" pitchFamily="18" charset="0"/>
                          <a:sym typeface="Arial"/>
                        </a:rPr>
                        <a:t> </a:t>
                      </a:r>
                      <a:r>
                        <a:rPr lang="en-US" sz="2800" b="0" i="0" u="none" strike="noStrike" cap="none" dirty="0" err="1">
                          <a:solidFill>
                            <a:srgbClr val="000000"/>
                          </a:solidFill>
                          <a:effectLst/>
                          <a:latin typeface="Times New Roman" panose="02020603050405020304" pitchFamily="18" charset="0"/>
                          <a:ea typeface="Arial"/>
                          <a:cs typeface="Times New Roman" panose="02020603050405020304" pitchFamily="18" charset="0"/>
                          <a:sym typeface="Arial"/>
                        </a:rPr>
                        <a:t>nhọc</a:t>
                      </a:r>
                      <a:r>
                        <a:rPr lang="en-US" sz="2800" b="0" i="0" u="none" strike="noStrike" cap="none" dirty="0">
                          <a:solidFill>
                            <a:srgbClr val="000000"/>
                          </a:solidFill>
                          <a:effectLst/>
                          <a:latin typeface="Times New Roman" panose="02020603050405020304" pitchFamily="18" charset="0"/>
                          <a:ea typeface="Arial"/>
                          <a:cs typeface="Times New Roman" panose="02020603050405020304" pitchFamily="18" charset="0"/>
                          <a:sym typeface="Arial"/>
                        </a:rPr>
                        <a:t> </a:t>
                      </a:r>
                      <a:r>
                        <a:rPr lang="en-US" sz="2800" b="0" i="0" u="none" strike="noStrike" cap="none" dirty="0" err="1">
                          <a:solidFill>
                            <a:srgbClr val="000000"/>
                          </a:solidFill>
                          <a:effectLst/>
                          <a:latin typeface="Times New Roman" panose="02020603050405020304" pitchFamily="18" charset="0"/>
                          <a:ea typeface="Arial"/>
                          <a:cs typeface="Times New Roman" panose="02020603050405020304" pitchFamily="18" charset="0"/>
                          <a:sym typeface="Arial"/>
                        </a:rPr>
                        <a:t>trong</a:t>
                      </a:r>
                      <a:r>
                        <a:rPr lang="en-US" sz="2800" b="0" i="0" u="none" strike="noStrike" cap="none" dirty="0">
                          <a:solidFill>
                            <a:srgbClr val="000000"/>
                          </a:solidFill>
                          <a:effectLst/>
                          <a:latin typeface="Times New Roman" panose="02020603050405020304" pitchFamily="18" charset="0"/>
                          <a:ea typeface="Arial"/>
                          <a:cs typeface="Times New Roman" panose="02020603050405020304" pitchFamily="18" charset="0"/>
                          <a:sym typeface="Arial"/>
                        </a:rPr>
                        <a:t> </a:t>
                      </a:r>
                      <a:r>
                        <a:rPr lang="en-US" sz="2800" b="0" i="0" u="none" strike="noStrike" cap="none" dirty="0" err="1">
                          <a:solidFill>
                            <a:srgbClr val="000000"/>
                          </a:solidFill>
                          <a:effectLst/>
                          <a:latin typeface="Times New Roman" panose="02020603050405020304" pitchFamily="18" charset="0"/>
                          <a:ea typeface="Arial"/>
                          <a:cs typeface="Times New Roman" panose="02020603050405020304" pitchFamily="18" charset="0"/>
                          <a:sym typeface="Arial"/>
                        </a:rPr>
                        <a:t>cuộc</a:t>
                      </a:r>
                      <a:r>
                        <a:rPr lang="en-US" sz="2800" b="0" i="0" u="none" strike="noStrike" cap="none" dirty="0">
                          <a:solidFill>
                            <a:srgbClr val="000000"/>
                          </a:solidFill>
                          <a:effectLst/>
                          <a:latin typeface="Times New Roman" panose="02020603050405020304" pitchFamily="18" charset="0"/>
                          <a:ea typeface="Arial"/>
                          <a:cs typeface="Times New Roman" panose="02020603050405020304" pitchFamily="18" charset="0"/>
                          <a:sym typeface="Arial"/>
                        </a:rPr>
                        <a:t> </a:t>
                      </a:r>
                      <a:r>
                        <a:rPr lang="en-US" sz="2800" b="0" i="0" u="none" strike="noStrike" cap="none" dirty="0" err="1">
                          <a:solidFill>
                            <a:srgbClr val="000000"/>
                          </a:solidFill>
                          <a:effectLst/>
                          <a:latin typeface="Times New Roman" panose="02020603050405020304" pitchFamily="18" charset="0"/>
                          <a:ea typeface="Arial"/>
                          <a:cs typeface="Times New Roman" panose="02020603050405020304" pitchFamily="18" charset="0"/>
                          <a:sym typeface="Arial"/>
                        </a:rPr>
                        <a:t>sống</a:t>
                      </a:r>
                      <a:r>
                        <a:rPr lang="en-US" sz="2800" b="0" i="0" u="none" strike="noStrike" cap="none" dirty="0">
                          <a:solidFill>
                            <a:srgbClr val="000000"/>
                          </a:solidFill>
                          <a:effectLst/>
                          <a:latin typeface="Times New Roman" panose="02020603050405020304" pitchFamily="18" charset="0"/>
                          <a:ea typeface="Arial"/>
                          <a:cs typeface="Times New Roman" panose="02020603050405020304" pitchFamily="18" charset="0"/>
                          <a:sym typeface="Arial"/>
                        </a:rPr>
                        <a:t>.</a:t>
                      </a:r>
                      <a:endParaRPr sz="3200" dirty="0">
                        <a:solidFill>
                          <a:srgbClr val="666666"/>
                        </a:solidFill>
                        <a:latin typeface="Times New Roman" panose="02020603050405020304" pitchFamily="18" charset="0"/>
                        <a:ea typeface="Anaheim"/>
                        <a:cs typeface="Times New Roman" panose="02020603050405020304" pitchFamily="18" charset="0"/>
                        <a:sym typeface="Anaheim"/>
                      </a:endParaRPr>
                    </a:p>
                  </a:txBody>
                  <a:tcPr marL="91425" marR="91425" marT="68575" marB="68575">
                    <a:lnL w="19050" cap="flat" cmpd="sng">
                      <a:solidFill>
                        <a:schemeClr val="lt2"/>
                      </a:solidFill>
                      <a:prstDash val="solid"/>
                      <a:round/>
                      <a:headEnd type="none" w="sm" len="sm"/>
                      <a:tailEnd type="none" w="sm" len="sm"/>
                    </a:lnL>
                    <a:lnR w="19050" cap="flat" cmpd="sng">
                      <a:solidFill>
                        <a:schemeClr val="lt2"/>
                      </a:solidFill>
                      <a:prstDash val="solid"/>
                      <a:round/>
                      <a:headEnd type="none" w="sm" len="sm"/>
                      <a:tailEnd type="none" w="sm" len="sm"/>
                    </a:lnR>
                    <a:lnT w="19050" cap="flat" cmpd="sng">
                      <a:solidFill>
                        <a:schemeClr val="lt2">
                          <a:alpha val="0"/>
                        </a:schemeClr>
                      </a:solidFill>
                      <a:prstDash val="solid"/>
                      <a:round/>
                      <a:headEnd type="none" w="sm" len="sm"/>
                      <a:tailEnd type="none" w="sm" len="sm"/>
                    </a:lnT>
                    <a:lnB w="19050" cap="flat" cmpd="sng">
                      <a:solidFill>
                        <a:schemeClr val="lt2">
                          <a:alpha val="0"/>
                        </a:schemeClr>
                      </a:solidFill>
                      <a:prstDash val="solid"/>
                      <a:round/>
                      <a:headEnd type="none" w="sm" len="sm"/>
                      <a:tailEnd type="none" w="sm" len="sm"/>
                    </a:lnB>
                  </a:tcPr>
                </a:tc>
                <a:tc>
                  <a:txBody>
                    <a:bodyPr/>
                    <a:lstStyle/>
                    <a:p>
                      <a:pPr algn="ctr"/>
                      <a:r>
                        <a:rPr lang="en-US" sz="2800" b="0" i="0" u="none" strike="noStrike" cap="none" dirty="0" err="1">
                          <a:solidFill>
                            <a:srgbClr val="000000"/>
                          </a:solidFill>
                          <a:effectLst/>
                          <a:latin typeface="Times New Roman" panose="02020603050405020304" pitchFamily="18" charset="0"/>
                          <a:ea typeface="Arial"/>
                          <a:cs typeface="Times New Roman" panose="02020603050405020304" pitchFamily="18" charset="0"/>
                          <a:sym typeface="Arial"/>
                        </a:rPr>
                        <a:t>Giúp</a:t>
                      </a:r>
                      <a:r>
                        <a:rPr lang="en-US" sz="2800" b="0" i="0" u="none" strike="noStrike" cap="none" dirty="0">
                          <a:solidFill>
                            <a:srgbClr val="000000"/>
                          </a:solidFill>
                          <a:effectLst/>
                          <a:latin typeface="Times New Roman" panose="02020603050405020304" pitchFamily="18" charset="0"/>
                          <a:ea typeface="Arial"/>
                          <a:cs typeface="Times New Roman" panose="02020603050405020304" pitchFamily="18" charset="0"/>
                          <a:sym typeface="Arial"/>
                        </a:rPr>
                        <a:t> ta </a:t>
                      </a:r>
                      <a:r>
                        <a:rPr lang="en-US" sz="2800" b="0" i="0" u="none" strike="noStrike" cap="none" dirty="0" err="1">
                          <a:solidFill>
                            <a:srgbClr val="000000"/>
                          </a:solidFill>
                          <a:effectLst/>
                          <a:latin typeface="Times New Roman" panose="02020603050405020304" pitchFamily="18" charset="0"/>
                          <a:ea typeface="Arial"/>
                          <a:cs typeface="Times New Roman" panose="02020603050405020304" pitchFamily="18" charset="0"/>
                          <a:sym typeface="Arial"/>
                        </a:rPr>
                        <a:t>yêu</a:t>
                      </a:r>
                      <a:r>
                        <a:rPr lang="en-US" sz="2800" b="0" i="0" u="none" strike="noStrike" cap="none" dirty="0">
                          <a:solidFill>
                            <a:srgbClr val="000000"/>
                          </a:solidFill>
                          <a:effectLst/>
                          <a:latin typeface="Times New Roman" panose="02020603050405020304" pitchFamily="18" charset="0"/>
                          <a:ea typeface="Arial"/>
                          <a:cs typeface="Times New Roman" panose="02020603050405020304" pitchFamily="18" charset="0"/>
                          <a:sym typeface="Arial"/>
                        </a:rPr>
                        <a:t> </a:t>
                      </a:r>
                      <a:r>
                        <a:rPr lang="en-US" sz="2800" b="0" i="0" u="none" strike="noStrike" cap="none" dirty="0" err="1">
                          <a:solidFill>
                            <a:srgbClr val="000000"/>
                          </a:solidFill>
                          <a:effectLst/>
                          <a:latin typeface="Times New Roman" panose="02020603050405020304" pitchFamily="18" charset="0"/>
                          <a:ea typeface="Arial"/>
                          <a:cs typeface="Times New Roman" panose="02020603050405020304" pitchFamily="18" charset="0"/>
                          <a:sym typeface="Arial"/>
                        </a:rPr>
                        <a:t>đời</a:t>
                      </a:r>
                      <a:r>
                        <a:rPr lang="en-US" sz="2800" b="0" i="0" u="none" strike="noStrike" cap="none" dirty="0">
                          <a:solidFill>
                            <a:srgbClr val="000000"/>
                          </a:solidFill>
                          <a:effectLst/>
                          <a:latin typeface="Times New Roman" panose="02020603050405020304" pitchFamily="18" charset="0"/>
                          <a:ea typeface="Arial"/>
                          <a:cs typeface="Times New Roman" panose="02020603050405020304" pitchFamily="18" charset="0"/>
                          <a:sym typeface="Arial"/>
                        </a:rPr>
                        <a:t> </a:t>
                      </a:r>
                      <a:r>
                        <a:rPr lang="en-US" sz="2800" b="0" i="0" u="none" strike="noStrike" cap="none" dirty="0" err="1">
                          <a:solidFill>
                            <a:srgbClr val="000000"/>
                          </a:solidFill>
                          <a:effectLst/>
                          <a:latin typeface="Times New Roman" panose="02020603050405020304" pitchFamily="18" charset="0"/>
                          <a:ea typeface="Arial"/>
                          <a:cs typeface="Times New Roman" panose="02020603050405020304" pitchFamily="18" charset="0"/>
                          <a:sym typeface="Arial"/>
                        </a:rPr>
                        <a:t>hơn</a:t>
                      </a:r>
                      <a:r>
                        <a:rPr lang="en-US" sz="2800" b="0" i="0" u="none" strike="noStrike" cap="none" dirty="0">
                          <a:solidFill>
                            <a:srgbClr val="000000"/>
                          </a:solidFill>
                          <a:effectLst/>
                          <a:latin typeface="Times New Roman" panose="02020603050405020304" pitchFamily="18" charset="0"/>
                          <a:ea typeface="Arial"/>
                          <a:cs typeface="Times New Roman" panose="02020603050405020304" pitchFamily="18" charset="0"/>
                          <a:sym typeface="Arial"/>
                        </a:rPr>
                        <a:t>.</a:t>
                      </a:r>
                    </a:p>
                  </a:txBody>
                  <a:tcPr marL="91425" marR="91425" marT="68575" marB="68575">
                    <a:lnL w="19050" cap="flat" cmpd="sng">
                      <a:solidFill>
                        <a:schemeClr val="lt2"/>
                      </a:solidFill>
                      <a:prstDash val="solid"/>
                      <a:round/>
                      <a:headEnd type="none" w="sm" len="sm"/>
                      <a:tailEnd type="none" w="sm" len="sm"/>
                    </a:lnL>
                    <a:lnR w="19050" cap="flat" cmpd="sng">
                      <a:solidFill>
                        <a:schemeClr val="lt2"/>
                      </a:solidFill>
                      <a:prstDash val="solid"/>
                      <a:round/>
                      <a:headEnd type="none" w="sm" len="sm"/>
                      <a:tailEnd type="none" w="sm" len="sm"/>
                    </a:lnR>
                    <a:lnT w="19050" cap="flat" cmpd="sng">
                      <a:solidFill>
                        <a:schemeClr val="lt2">
                          <a:alpha val="0"/>
                        </a:schemeClr>
                      </a:solidFill>
                      <a:prstDash val="solid"/>
                      <a:round/>
                      <a:headEnd type="none" w="sm" len="sm"/>
                      <a:tailEnd type="none" w="sm" len="sm"/>
                    </a:lnT>
                    <a:lnB w="19050" cap="flat" cmpd="sng">
                      <a:solidFill>
                        <a:schemeClr val="lt2">
                          <a:alpha val="0"/>
                        </a:schemeClr>
                      </a:solidFill>
                      <a:prstDash val="solid"/>
                      <a:round/>
                      <a:headEnd type="none" w="sm" len="sm"/>
                      <a:tailEnd type="none" w="sm" len="sm"/>
                    </a:lnB>
                  </a:tcPr>
                </a:tc>
                <a:tc>
                  <a:txBody>
                    <a:bodyPr/>
                    <a:lstStyle/>
                    <a:p>
                      <a:pPr algn="ctr"/>
                      <a:r>
                        <a:rPr lang="en-US" sz="2800" b="0" i="0" u="none" strike="noStrike" cap="none" dirty="0" err="1">
                          <a:solidFill>
                            <a:srgbClr val="000000"/>
                          </a:solidFill>
                          <a:effectLst/>
                          <a:latin typeface="Times New Roman" panose="02020603050405020304" pitchFamily="18" charset="0"/>
                          <a:ea typeface="Arial"/>
                          <a:cs typeface="Times New Roman" panose="02020603050405020304" pitchFamily="18" charset="0"/>
                          <a:sym typeface="Arial"/>
                        </a:rPr>
                        <a:t>Gắn</a:t>
                      </a:r>
                      <a:r>
                        <a:rPr lang="en-US" sz="2800" b="0" i="0" u="none" strike="noStrike" cap="none" dirty="0">
                          <a:solidFill>
                            <a:srgbClr val="000000"/>
                          </a:solidFill>
                          <a:effectLst/>
                          <a:latin typeface="Times New Roman" panose="02020603050405020304" pitchFamily="18" charset="0"/>
                          <a:ea typeface="Arial"/>
                          <a:cs typeface="Times New Roman" panose="02020603050405020304" pitchFamily="18" charset="0"/>
                          <a:sym typeface="Arial"/>
                        </a:rPr>
                        <a:t> </a:t>
                      </a:r>
                      <a:r>
                        <a:rPr lang="en-US" sz="2800" b="0" i="0" u="none" strike="noStrike" cap="none" dirty="0" err="1">
                          <a:solidFill>
                            <a:srgbClr val="000000"/>
                          </a:solidFill>
                          <a:effectLst/>
                          <a:latin typeface="Times New Roman" panose="02020603050405020304" pitchFamily="18" charset="0"/>
                          <a:ea typeface="Arial"/>
                          <a:cs typeface="Times New Roman" panose="02020603050405020304" pitchFamily="18" charset="0"/>
                          <a:sym typeface="Arial"/>
                        </a:rPr>
                        <a:t>kết</a:t>
                      </a:r>
                      <a:r>
                        <a:rPr lang="en-US" sz="2800" b="0" i="0" u="none" strike="noStrike" cap="none" dirty="0">
                          <a:solidFill>
                            <a:srgbClr val="000000"/>
                          </a:solidFill>
                          <a:effectLst/>
                          <a:latin typeface="Times New Roman" panose="02020603050405020304" pitchFamily="18" charset="0"/>
                          <a:ea typeface="Arial"/>
                          <a:cs typeface="Times New Roman" panose="02020603050405020304" pitchFamily="18" charset="0"/>
                          <a:sym typeface="Arial"/>
                        </a:rPr>
                        <a:t> </a:t>
                      </a:r>
                      <a:r>
                        <a:rPr lang="en-US" sz="2800" b="0" i="0" u="none" strike="noStrike" cap="none" dirty="0" err="1">
                          <a:solidFill>
                            <a:srgbClr val="000000"/>
                          </a:solidFill>
                          <a:effectLst/>
                          <a:latin typeface="Times New Roman" panose="02020603050405020304" pitchFamily="18" charset="0"/>
                          <a:ea typeface="Arial"/>
                          <a:cs typeface="Times New Roman" panose="02020603050405020304" pitchFamily="18" charset="0"/>
                          <a:sym typeface="Arial"/>
                        </a:rPr>
                        <a:t>mọi</a:t>
                      </a:r>
                      <a:r>
                        <a:rPr lang="en-US" sz="2800" b="0" i="0" u="none" strike="noStrike" cap="none" dirty="0">
                          <a:solidFill>
                            <a:srgbClr val="000000"/>
                          </a:solidFill>
                          <a:effectLst/>
                          <a:latin typeface="Times New Roman" panose="02020603050405020304" pitchFamily="18" charset="0"/>
                          <a:ea typeface="Arial"/>
                          <a:cs typeface="Times New Roman" panose="02020603050405020304" pitchFamily="18" charset="0"/>
                          <a:sym typeface="Arial"/>
                        </a:rPr>
                        <a:t> </a:t>
                      </a:r>
                      <a:r>
                        <a:rPr lang="en-US" sz="2800" b="0" i="0" u="none" strike="noStrike" cap="none" dirty="0" err="1">
                          <a:solidFill>
                            <a:srgbClr val="000000"/>
                          </a:solidFill>
                          <a:effectLst/>
                          <a:latin typeface="Times New Roman" panose="02020603050405020304" pitchFamily="18" charset="0"/>
                          <a:ea typeface="Arial"/>
                          <a:cs typeface="Times New Roman" panose="02020603050405020304" pitchFamily="18" charset="0"/>
                          <a:sym typeface="Arial"/>
                        </a:rPr>
                        <a:t>người</a:t>
                      </a:r>
                      <a:r>
                        <a:rPr lang="en-US" sz="2800" b="0" i="0" u="none" strike="noStrike" cap="none" dirty="0">
                          <a:solidFill>
                            <a:srgbClr val="000000"/>
                          </a:solidFill>
                          <a:effectLst/>
                          <a:latin typeface="Times New Roman" panose="02020603050405020304" pitchFamily="18" charset="0"/>
                          <a:ea typeface="Arial"/>
                          <a:cs typeface="Times New Roman" panose="02020603050405020304" pitchFamily="18" charset="0"/>
                          <a:sym typeface="Arial"/>
                        </a:rPr>
                        <a:t>, </a:t>
                      </a:r>
                      <a:r>
                        <a:rPr lang="en-US" sz="2800" b="0" i="0" u="none" strike="noStrike" cap="none" dirty="0" err="1">
                          <a:solidFill>
                            <a:srgbClr val="000000"/>
                          </a:solidFill>
                          <a:effectLst/>
                          <a:latin typeface="Times New Roman" panose="02020603050405020304" pitchFamily="18" charset="0"/>
                          <a:ea typeface="Arial"/>
                          <a:cs typeface="Times New Roman" panose="02020603050405020304" pitchFamily="18" charset="0"/>
                          <a:sym typeface="Arial"/>
                        </a:rPr>
                        <a:t>là</a:t>
                      </a:r>
                      <a:r>
                        <a:rPr lang="en-US" sz="2800" b="0" i="0" u="none" strike="noStrike" cap="none" dirty="0">
                          <a:solidFill>
                            <a:srgbClr val="000000"/>
                          </a:solidFill>
                          <a:effectLst/>
                          <a:latin typeface="Times New Roman" panose="02020603050405020304" pitchFamily="18" charset="0"/>
                          <a:ea typeface="Arial"/>
                          <a:cs typeface="Times New Roman" panose="02020603050405020304" pitchFamily="18" charset="0"/>
                          <a:sym typeface="Arial"/>
                        </a:rPr>
                        <a:t> </a:t>
                      </a:r>
                      <a:r>
                        <a:rPr lang="en-US" sz="2800" b="0" i="0" u="none" strike="noStrike" cap="none" dirty="0" err="1">
                          <a:solidFill>
                            <a:srgbClr val="000000"/>
                          </a:solidFill>
                          <a:effectLst/>
                          <a:latin typeface="Times New Roman" panose="02020603050405020304" pitchFamily="18" charset="0"/>
                          <a:ea typeface="Arial"/>
                          <a:cs typeface="Times New Roman" panose="02020603050405020304" pitchFamily="18" charset="0"/>
                          <a:sym typeface="Arial"/>
                        </a:rPr>
                        <a:t>chất</a:t>
                      </a:r>
                      <a:r>
                        <a:rPr lang="en-US" sz="2800" b="0" i="0" u="none" strike="noStrike" cap="none" dirty="0">
                          <a:solidFill>
                            <a:srgbClr val="000000"/>
                          </a:solidFill>
                          <a:effectLst/>
                          <a:latin typeface="Times New Roman" panose="02020603050405020304" pitchFamily="18" charset="0"/>
                          <a:ea typeface="Arial"/>
                          <a:cs typeface="Times New Roman" panose="02020603050405020304" pitchFamily="18" charset="0"/>
                          <a:sym typeface="Arial"/>
                        </a:rPr>
                        <a:t> </a:t>
                      </a:r>
                      <a:r>
                        <a:rPr lang="en-US" sz="2800" b="0" i="0" u="none" strike="noStrike" cap="none" dirty="0" err="1">
                          <a:solidFill>
                            <a:srgbClr val="000000"/>
                          </a:solidFill>
                          <a:effectLst/>
                          <a:latin typeface="Times New Roman" panose="02020603050405020304" pitchFamily="18" charset="0"/>
                          <a:ea typeface="Arial"/>
                          <a:cs typeface="Times New Roman" panose="02020603050405020304" pitchFamily="18" charset="0"/>
                          <a:sym typeface="Arial"/>
                        </a:rPr>
                        <a:t>xúc</a:t>
                      </a:r>
                      <a:r>
                        <a:rPr lang="en-US" sz="2800" b="0" i="0" u="none" strike="noStrike" cap="none" dirty="0">
                          <a:solidFill>
                            <a:srgbClr val="000000"/>
                          </a:solidFill>
                          <a:effectLst/>
                          <a:latin typeface="Times New Roman" panose="02020603050405020304" pitchFamily="18" charset="0"/>
                          <a:ea typeface="Arial"/>
                          <a:cs typeface="Times New Roman" panose="02020603050405020304" pitchFamily="18" charset="0"/>
                          <a:sym typeface="Arial"/>
                        </a:rPr>
                        <a:t> </a:t>
                      </a:r>
                      <a:r>
                        <a:rPr lang="en-US" sz="2800" b="0" i="0" u="none" strike="noStrike" cap="none" dirty="0" err="1">
                          <a:solidFill>
                            <a:srgbClr val="000000"/>
                          </a:solidFill>
                          <a:effectLst/>
                          <a:latin typeface="Times New Roman" panose="02020603050405020304" pitchFamily="18" charset="0"/>
                          <a:ea typeface="Arial"/>
                          <a:cs typeface="Times New Roman" panose="02020603050405020304" pitchFamily="18" charset="0"/>
                          <a:sym typeface="Arial"/>
                        </a:rPr>
                        <a:t>tác</a:t>
                      </a:r>
                      <a:r>
                        <a:rPr lang="en-US" sz="2800" b="0" i="0" u="none" strike="noStrike" cap="none" dirty="0">
                          <a:solidFill>
                            <a:srgbClr val="000000"/>
                          </a:solidFill>
                          <a:effectLst/>
                          <a:latin typeface="Times New Roman" panose="02020603050405020304" pitchFamily="18" charset="0"/>
                          <a:ea typeface="Arial"/>
                          <a:cs typeface="Times New Roman" panose="02020603050405020304" pitchFamily="18" charset="0"/>
                          <a:sym typeface="Arial"/>
                        </a:rPr>
                        <a:t> </a:t>
                      </a:r>
                      <a:r>
                        <a:rPr lang="en-US" sz="2800" b="0" i="0" u="none" strike="noStrike" cap="none" dirty="0" err="1">
                          <a:solidFill>
                            <a:srgbClr val="000000"/>
                          </a:solidFill>
                          <a:effectLst/>
                          <a:latin typeface="Times New Roman" panose="02020603050405020304" pitchFamily="18" charset="0"/>
                          <a:ea typeface="Arial"/>
                          <a:cs typeface="Times New Roman" panose="02020603050405020304" pitchFamily="18" charset="0"/>
                          <a:sym typeface="Arial"/>
                        </a:rPr>
                        <a:t>cho</a:t>
                      </a:r>
                      <a:r>
                        <a:rPr lang="en-US" sz="2800" b="0" i="0" u="none" strike="noStrike" cap="none" dirty="0">
                          <a:solidFill>
                            <a:srgbClr val="000000"/>
                          </a:solidFill>
                          <a:effectLst/>
                          <a:latin typeface="Times New Roman" panose="02020603050405020304" pitchFamily="18" charset="0"/>
                          <a:ea typeface="Arial"/>
                          <a:cs typeface="Times New Roman" panose="02020603050405020304" pitchFamily="18" charset="0"/>
                          <a:sym typeface="Arial"/>
                        </a:rPr>
                        <a:t> </a:t>
                      </a:r>
                      <a:r>
                        <a:rPr lang="en-US" sz="2800" b="0" i="0" u="none" strike="noStrike" cap="none" dirty="0" err="1">
                          <a:solidFill>
                            <a:srgbClr val="000000"/>
                          </a:solidFill>
                          <a:effectLst/>
                          <a:latin typeface="Times New Roman" panose="02020603050405020304" pitchFamily="18" charset="0"/>
                          <a:ea typeface="Arial"/>
                          <a:cs typeface="Times New Roman" panose="02020603050405020304" pitchFamily="18" charset="0"/>
                          <a:sym typeface="Arial"/>
                        </a:rPr>
                        <a:t>các</a:t>
                      </a:r>
                      <a:r>
                        <a:rPr lang="en-US" sz="2800" b="0" i="0" u="none" strike="noStrike" cap="none" dirty="0">
                          <a:solidFill>
                            <a:srgbClr val="000000"/>
                          </a:solidFill>
                          <a:effectLst/>
                          <a:latin typeface="Times New Roman" panose="02020603050405020304" pitchFamily="18" charset="0"/>
                          <a:ea typeface="Arial"/>
                          <a:cs typeface="Times New Roman" panose="02020603050405020304" pitchFamily="18" charset="0"/>
                          <a:sym typeface="Arial"/>
                        </a:rPr>
                        <a:t> </a:t>
                      </a:r>
                      <a:r>
                        <a:rPr lang="en-US" sz="2800" b="0" i="0" u="none" strike="noStrike" cap="none" dirty="0" err="1">
                          <a:solidFill>
                            <a:srgbClr val="000000"/>
                          </a:solidFill>
                          <a:effectLst/>
                          <a:latin typeface="Times New Roman" panose="02020603050405020304" pitchFamily="18" charset="0"/>
                          <a:ea typeface="Arial"/>
                          <a:cs typeface="Times New Roman" panose="02020603050405020304" pitchFamily="18" charset="0"/>
                          <a:sym typeface="Arial"/>
                        </a:rPr>
                        <a:t>mối</a:t>
                      </a:r>
                      <a:r>
                        <a:rPr lang="en-US" sz="2800" b="0" i="0" u="none" strike="noStrike" cap="none" dirty="0">
                          <a:solidFill>
                            <a:srgbClr val="000000"/>
                          </a:solidFill>
                          <a:effectLst/>
                          <a:latin typeface="Times New Roman" panose="02020603050405020304" pitchFamily="18" charset="0"/>
                          <a:ea typeface="Arial"/>
                          <a:cs typeface="Times New Roman" panose="02020603050405020304" pitchFamily="18" charset="0"/>
                          <a:sym typeface="Arial"/>
                        </a:rPr>
                        <a:t> </a:t>
                      </a:r>
                      <a:r>
                        <a:rPr lang="en-US" sz="2800" b="0" i="0" u="none" strike="noStrike" cap="none" dirty="0" err="1">
                          <a:solidFill>
                            <a:srgbClr val="000000"/>
                          </a:solidFill>
                          <a:effectLst/>
                          <a:latin typeface="Times New Roman" panose="02020603050405020304" pitchFamily="18" charset="0"/>
                          <a:ea typeface="Arial"/>
                          <a:cs typeface="Times New Roman" panose="02020603050405020304" pitchFamily="18" charset="0"/>
                          <a:sym typeface="Arial"/>
                        </a:rPr>
                        <a:t>quan</a:t>
                      </a:r>
                      <a:r>
                        <a:rPr lang="en-US" sz="2800" b="0" i="0" u="none" strike="noStrike" cap="none" dirty="0">
                          <a:solidFill>
                            <a:srgbClr val="000000"/>
                          </a:solidFill>
                          <a:effectLst/>
                          <a:latin typeface="Times New Roman" panose="02020603050405020304" pitchFamily="18" charset="0"/>
                          <a:ea typeface="Arial"/>
                          <a:cs typeface="Times New Roman" panose="02020603050405020304" pitchFamily="18" charset="0"/>
                          <a:sym typeface="Arial"/>
                        </a:rPr>
                        <a:t> </a:t>
                      </a:r>
                      <a:r>
                        <a:rPr lang="en-US" sz="2800" b="0" i="0" u="none" strike="noStrike" cap="none" dirty="0" err="1">
                          <a:solidFill>
                            <a:srgbClr val="000000"/>
                          </a:solidFill>
                          <a:effectLst/>
                          <a:latin typeface="Times New Roman" panose="02020603050405020304" pitchFamily="18" charset="0"/>
                          <a:ea typeface="Arial"/>
                          <a:cs typeface="Times New Roman" panose="02020603050405020304" pitchFamily="18" charset="0"/>
                          <a:sym typeface="Arial"/>
                        </a:rPr>
                        <a:t>hệ</a:t>
                      </a:r>
                      <a:r>
                        <a:rPr lang="en-US" sz="2800" b="0" i="0" u="none" strike="noStrike" cap="none" dirty="0">
                          <a:solidFill>
                            <a:srgbClr val="000000"/>
                          </a:solidFill>
                          <a:effectLst/>
                          <a:latin typeface="Times New Roman" panose="02020603050405020304" pitchFamily="18" charset="0"/>
                          <a:ea typeface="Arial"/>
                          <a:cs typeface="Times New Roman" panose="02020603050405020304" pitchFamily="18" charset="0"/>
                          <a:sym typeface="Arial"/>
                        </a:rPr>
                        <a:t>.</a:t>
                      </a:r>
                    </a:p>
                  </a:txBody>
                  <a:tcPr marL="91425" marR="91425" marT="68575" marB="68575">
                    <a:lnL w="19050" cap="flat" cmpd="sng">
                      <a:solidFill>
                        <a:schemeClr val="lt2"/>
                      </a:solidFill>
                      <a:prstDash val="solid"/>
                      <a:round/>
                      <a:headEnd type="none" w="sm" len="sm"/>
                      <a:tailEnd type="none" w="sm" len="sm"/>
                    </a:lnL>
                    <a:lnR w="19050" cap="flat" cmpd="sng" algn="ctr">
                      <a:solidFill>
                        <a:schemeClr val="lt2"/>
                      </a:solidFill>
                      <a:prstDash val="solid"/>
                      <a:round/>
                      <a:headEnd type="none" w="sm" len="sm"/>
                      <a:tailEnd type="none" w="sm" len="sm"/>
                    </a:lnR>
                    <a:lnT w="19050" cap="flat" cmpd="sng">
                      <a:solidFill>
                        <a:schemeClr val="lt2">
                          <a:alpha val="0"/>
                        </a:schemeClr>
                      </a:solidFill>
                      <a:prstDash val="solid"/>
                      <a:round/>
                      <a:headEnd type="none" w="sm" len="sm"/>
                      <a:tailEnd type="none" w="sm" len="sm"/>
                    </a:lnT>
                    <a:lnB w="19050" cap="flat" cmpd="sng">
                      <a:solidFill>
                        <a:schemeClr val="lt2">
                          <a:alpha val="0"/>
                        </a:schemeClr>
                      </a:solidFill>
                      <a:prstDash val="solid"/>
                      <a:round/>
                      <a:headEnd type="none" w="sm" len="sm"/>
                      <a:tailEnd type="none" w="sm" len="sm"/>
                    </a:lnB>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2800" b="0" i="0" u="none" strike="noStrike" cap="none" dirty="0" err="1">
                          <a:solidFill>
                            <a:srgbClr val="000000"/>
                          </a:solidFill>
                          <a:effectLst/>
                          <a:latin typeface="Times New Roman" panose="02020603050405020304" pitchFamily="18" charset="0"/>
                          <a:ea typeface="Arial"/>
                          <a:cs typeface="Times New Roman" panose="02020603050405020304" pitchFamily="18" charset="0"/>
                          <a:sym typeface="Arial"/>
                        </a:rPr>
                        <a:t>Hóa</a:t>
                      </a:r>
                      <a:r>
                        <a:rPr lang="en-US" sz="2800" b="0" i="0" u="none" strike="noStrike" cap="none" dirty="0">
                          <a:solidFill>
                            <a:srgbClr val="000000"/>
                          </a:solidFill>
                          <a:effectLst/>
                          <a:latin typeface="Times New Roman" panose="02020603050405020304" pitchFamily="18" charset="0"/>
                          <a:ea typeface="Arial"/>
                          <a:cs typeface="Times New Roman" panose="02020603050405020304" pitchFamily="18" charset="0"/>
                          <a:sym typeface="Arial"/>
                        </a:rPr>
                        <a:t> </a:t>
                      </a:r>
                      <a:r>
                        <a:rPr lang="en-US" sz="2800" b="0" i="0" u="none" strike="noStrike" cap="none" dirty="0" err="1">
                          <a:solidFill>
                            <a:srgbClr val="000000"/>
                          </a:solidFill>
                          <a:effectLst/>
                          <a:latin typeface="Times New Roman" panose="02020603050405020304" pitchFamily="18" charset="0"/>
                          <a:ea typeface="Arial"/>
                          <a:cs typeface="Times New Roman" panose="02020603050405020304" pitchFamily="18" charset="0"/>
                          <a:sym typeface="Arial"/>
                        </a:rPr>
                        <a:t>giải</a:t>
                      </a:r>
                      <a:r>
                        <a:rPr lang="en-US" sz="2800" b="0" i="0" u="none" strike="noStrike" cap="none" dirty="0">
                          <a:solidFill>
                            <a:srgbClr val="000000"/>
                          </a:solidFill>
                          <a:effectLst/>
                          <a:latin typeface="Times New Roman" panose="02020603050405020304" pitchFamily="18" charset="0"/>
                          <a:ea typeface="Arial"/>
                          <a:cs typeface="Times New Roman" panose="02020603050405020304" pitchFamily="18" charset="0"/>
                          <a:sym typeface="Arial"/>
                        </a:rPr>
                        <a:t> </a:t>
                      </a:r>
                      <a:r>
                        <a:rPr lang="en-US" sz="2800" b="0" i="0" u="none" strike="noStrike" cap="none" dirty="0" err="1">
                          <a:solidFill>
                            <a:srgbClr val="000000"/>
                          </a:solidFill>
                          <a:effectLst/>
                          <a:latin typeface="Times New Roman" panose="02020603050405020304" pitchFamily="18" charset="0"/>
                          <a:ea typeface="Arial"/>
                          <a:cs typeface="Times New Roman" panose="02020603050405020304" pitchFamily="18" charset="0"/>
                          <a:sym typeface="Arial"/>
                        </a:rPr>
                        <a:t>mọi</a:t>
                      </a:r>
                      <a:r>
                        <a:rPr lang="en-US" sz="2800" b="0" i="0" u="none" strike="noStrike" cap="none" dirty="0">
                          <a:solidFill>
                            <a:srgbClr val="000000"/>
                          </a:solidFill>
                          <a:effectLst/>
                          <a:latin typeface="Times New Roman" panose="02020603050405020304" pitchFamily="18" charset="0"/>
                          <a:ea typeface="Arial"/>
                          <a:cs typeface="Times New Roman" panose="02020603050405020304" pitchFamily="18" charset="0"/>
                          <a:sym typeface="Arial"/>
                        </a:rPr>
                        <a:t> </a:t>
                      </a:r>
                      <a:r>
                        <a:rPr lang="en-US" sz="2800" b="0" i="0" u="none" strike="noStrike" cap="none" dirty="0" err="1">
                          <a:solidFill>
                            <a:srgbClr val="000000"/>
                          </a:solidFill>
                          <a:effectLst/>
                          <a:latin typeface="Times New Roman" panose="02020603050405020304" pitchFamily="18" charset="0"/>
                          <a:ea typeface="Arial"/>
                          <a:cs typeface="Times New Roman" panose="02020603050405020304" pitchFamily="18" charset="0"/>
                          <a:sym typeface="Arial"/>
                        </a:rPr>
                        <a:t>thù</a:t>
                      </a:r>
                      <a:r>
                        <a:rPr lang="en-US" sz="2800" b="0" i="0" u="none" strike="noStrike" cap="none" dirty="0">
                          <a:solidFill>
                            <a:srgbClr val="000000"/>
                          </a:solidFill>
                          <a:effectLst/>
                          <a:latin typeface="Times New Roman" panose="02020603050405020304" pitchFamily="18" charset="0"/>
                          <a:ea typeface="Arial"/>
                          <a:cs typeface="Times New Roman" panose="02020603050405020304" pitchFamily="18" charset="0"/>
                          <a:sym typeface="Arial"/>
                        </a:rPr>
                        <a:t> </a:t>
                      </a:r>
                      <a:r>
                        <a:rPr lang="en-US" sz="2800" b="0" i="0" u="none" strike="noStrike" cap="none" dirty="0" err="1">
                          <a:solidFill>
                            <a:srgbClr val="000000"/>
                          </a:solidFill>
                          <a:effectLst/>
                          <a:latin typeface="Times New Roman" panose="02020603050405020304" pitchFamily="18" charset="0"/>
                          <a:ea typeface="Arial"/>
                          <a:cs typeface="Times New Roman" panose="02020603050405020304" pitchFamily="18" charset="0"/>
                          <a:sym typeface="Arial"/>
                        </a:rPr>
                        <a:t>hận</a:t>
                      </a:r>
                      <a:r>
                        <a:rPr lang="en-US" sz="2800" b="0" i="0" u="none" strike="noStrike" cap="none" dirty="0">
                          <a:solidFill>
                            <a:srgbClr val="000000"/>
                          </a:solidFill>
                          <a:effectLst/>
                          <a:latin typeface="Times New Roman" panose="02020603050405020304" pitchFamily="18" charset="0"/>
                          <a:ea typeface="Arial"/>
                          <a:cs typeface="Times New Roman" panose="02020603050405020304" pitchFamily="18" charset="0"/>
                          <a:sym typeface="Arial"/>
                        </a:rPr>
                        <a:t>, </a:t>
                      </a:r>
                      <a:r>
                        <a:rPr lang="en-US" sz="2800" b="0" i="0" u="none" strike="noStrike" cap="none" dirty="0" err="1">
                          <a:solidFill>
                            <a:srgbClr val="000000"/>
                          </a:solidFill>
                          <a:effectLst/>
                          <a:latin typeface="Times New Roman" panose="02020603050405020304" pitchFamily="18" charset="0"/>
                          <a:ea typeface="Arial"/>
                          <a:cs typeface="Times New Roman" panose="02020603050405020304" pitchFamily="18" charset="0"/>
                          <a:sym typeface="Arial"/>
                        </a:rPr>
                        <a:t>gắn</a:t>
                      </a:r>
                      <a:r>
                        <a:rPr lang="en-US" sz="2800" b="0" i="0" u="none" strike="noStrike" cap="none" dirty="0">
                          <a:solidFill>
                            <a:srgbClr val="000000"/>
                          </a:solidFill>
                          <a:effectLst/>
                          <a:latin typeface="Times New Roman" panose="02020603050405020304" pitchFamily="18" charset="0"/>
                          <a:ea typeface="Arial"/>
                          <a:cs typeface="Times New Roman" panose="02020603050405020304" pitchFamily="18" charset="0"/>
                          <a:sym typeface="Arial"/>
                        </a:rPr>
                        <a:t> </a:t>
                      </a:r>
                      <a:r>
                        <a:rPr lang="en-US" sz="2800" b="0" i="0" u="none" strike="noStrike" cap="none" dirty="0" err="1">
                          <a:solidFill>
                            <a:srgbClr val="000000"/>
                          </a:solidFill>
                          <a:effectLst/>
                          <a:latin typeface="Times New Roman" panose="02020603050405020304" pitchFamily="18" charset="0"/>
                          <a:ea typeface="Arial"/>
                          <a:cs typeface="Times New Roman" panose="02020603050405020304" pitchFamily="18" charset="0"/>
                          <a:sym typeface="Arial"/>
                        </a:rPr>
                        <a:t>kết</a:t>
                      </a:r>
                      <a:r>
                        <a:rPr lang="en-US" sz="2800" b="0" i="0" u="none" strike="noStrike" cap="none" dirty="0">
                          <a:solidFill>
                            <a:srgbClr val="000000"/>
                          </a:solidFill>
                          <a:effectLst/>
                          <a:latin typeface="Times New Roman" panose="02020603050405020304" pitchFamily="18" charset="0"/>
                          <a:ea typeface="Arial"/>
                          <a:cs typeface="Times New Roman" panose="02020603050405020304" pitchFamily="18" charset="0"/>
                          <a:sym typeface="Arial"/>
                        </a:rPr>
                        <a:t> </a:t>
                      </a:r>
                      <a:r>
                        <a:rPr lang="en-US" sz="2800" b="0" i="0" u="none" strike="noStrike" cap="none" dirty="0" err="1">
                          <a:solidFill>
                            <a:srgbClr val="000000"/>
                          </a:solidFill>
                          <a:effectLst/>
                          <a:latin typeface="Times New Roman" panose="02020603050405020304" pitchFamily="18" charset="0"/>
                          <a:ea typeface="Arial"/>
                          <a:cs typeface="Times New Roman" panose="02020603050405020304" pitchFamily="18" charset="0"/>
                          <a:sym typeface="Arial"/>
                        </a:rPr>
                        <a:t>yêu</a:t>
                      </a:r>
                      <a:r>
                        <a:rPr lang="en-US" sz="2800" b="0" i="0" u="none" strike="noStrike" cap="none" dirty="0">
                          <a:solidFill>
                            <a:srgbClr val="000000"/>
                          </a:solidFill>
                          <a:effectLst/>
                          <a:latin typeface="Times New Roman" panose="02020603050405020304" pitchFamily="18" charset="0"/>
                          <a:ea typeface="Arial"/>
                          <a:cs typeface="Times New Roman" panose="02020603050405020304" pitchFamily="18" charset="0"/>
                          <a:sym typeface="Arial"/>
                        </a:rPr>
                        <a:t> </a:t>
                      </a:r>
                      <a:r>
                        <a:rPr lang="en-US" sz="2800" b="0" i="0" u="none" strike="noStrike" cap="none" dirty="0" err="1">
                          <a:solidFill>
                            <a:srgbClr val="000000"/>
                          </a:solidFill>
                          <a:effectLst/>
                          <a:latin typeface="Times New Roman" panose="02020603050405020304" pitchFamily="18" charset="0"/>
                          <a:ea typeface="Arial"/>
                          <a:cs typeface="Times New Roman" panose="02020603050405020304" pitchFamily="18" charset="0"/>
                          <a:sym typeface="Arial"/>
                        </a:rPr>
                        <a:t>thương</a:t>
                      </a:r>
                      <a:r>
                        <a:rPr lang="en-US" sz="2800" b="0" i="0" u="none" strike="noStrike" cap="none" dirty="0">
                          <a:solidFill>
                            <a:srgbClr val="000000"/>
                          </a:solidFill>
                          <a:effectLst/>
                          <a:latin typeface="Times New Roman" panose="02020603050405020304" pitchFamily="18" charset="0"/>
                          <a:ea typeface="Arial"/>
                          <a:cs typeface="Times New Roman" panose="02020603050405020304" pitchFamily="18" charset="0"/>
                          <a:sym typeface="Arial"/>
                        </a:rPr>
                        <a:t>.</a:t>
                      </a:r>
                    </a:p>
                    <a:p>
                      <a:pPr marL="0" lvl="0" indent="0" algn="ctr" rtl="0">
                        <a:spcBef>
                          <a:spcPts val="0"/>
                        </a:spcBef>
                        <a:spcAft>
                          <a:spcPts val="0"/>
                        </a:spcAft>
                        <a:buNone/>
                      </a:pPr>
                      <a:endParaRPr sz="3200" dirty="0">
                        <a:solidFill>
                          <a:srgbClr val="666666"/>
                        </a:solidFill>
                        <a:latin typeface="Times New Roman" panose="02020603050405020304" pitchFamily="18" charset="0"/>
                        <a:ea typeface="Anaheim"/>
                        <a:cs typeface="Times New Roman" panose="02020603050405020304" pitchFamily="18" charset="0"/>
                        <a:sym typeface="Anaheim"/>
                      </a:endParaRPr>
                    </a:p>
                  </a:txBody>
                  <a:tcPr marL="91425" marR="91425" marT="68575" marB="68575">
                    <a:lnL w="19050" cap="flat" cmpd="sng">
                      <a:solidFill>
                        <a:schemeClr val="lt2"/>
                      </a:solidFill>
                      <a:prstDash val="solid"/>
                      <a:round/>
                      <a:headEnd type="none" w="sm" len="sm"/>
                      <a:tailEnd type="none" w="sm" len="sm"/>
                    </a:lnL>
                    <a:lnR w="19050" cap="flat" cmpd="sng">
                      <a:solidFill>
                        <a:schemeClr val="lt2">
                          <a:alpha val="0"/>
                        </a:schemeClr>
                      </a:solidFill>
                      <a:prstDash val="solid"/>
                      <a:round/>
                      <a:headEnd type="none" w="sm" len="sm"/>
                      <a:tailEnd type="none" w="sm" len="sm"/>
                    </a:lnR>
                    <a:lnT w="19050" cap="flat" cmpd="sng" algn="ctr">
                      <a:solidFill>
                        <a:schemeClr val="lt2">
                          <a:alpha val="0"/>
                        </a:schemeClr>
                      </a:solidFill>
                      <a:prstDash val="solid"/>
                      <a:round/>
                      <a:headEnd type="none" w="sm" len="sm"/>
                      <a:tailEnd type="none" w="sm" len="sm"/>
                    </a:lnT>
                    <a:lnB w="19050" cap="flat" cmpd="sng">
                      <a:solidFill>
                        <a:schemeClr val="lt2">
                          <a:alpha val="0"/>
                        </a:schemeClr>
                      </a:solidFill>
                      <a:prstDash val="solid"/>
                      <a:round/>
                      <a:headEnd type="none" w="sm" len="sm"/>
                      <a:tailEnd type="none" w="sm" len="sm"/>
                    </a:lnB>
                  </a:tcPr>
                </a:tc>
                <a:extLst>
                  <a:ext uri="{0D108BD9-81ED-4DB2-BD59-A6C34878D82A}">
                    <a16:rowId xmlns:a16="http://schemas.microsoft.com/office/drawing/2014/main" val="10001"/>
                  </a:ext>
                </a:extLst>
              </a:tr>
            </a:tbl>
          </a:graphicData>
        </a:graphic>
      </p:graphicFrame>
      <p:grpSp>
        <p:nvGrpSpPr>
          <p:cNvPr id="6" name="Google Shape;1124;p46">
            <a:extLst>
              <a:ext uri="{FF2B5EF4-FFF2-40B4-BE49-F238E27FC236}">
                <a16:creationId xmlns:a16="http://schemas.microsoft.com/office/drawing/2014/main" id="{1F4804C4-EBF3-A8E8-5807-CF292CC02A83}"/>
              </a:ext>
            </a:extLst>
          </p:cNvPr>
          <p:cNvGrpSpPr/>
          <p:nvPr/>
        </p:nvGrpSpPr>
        <p:grpSpPr>
          <a:xfrm rot="491255">
            <a:off x="780737" y="4032451"/>
            <a:ext cx="1394376" cy="1256612"/>
            <a:chOff x="2477050" y="1113475"/>
            <a:chExt cx="891500" cy="766225"/>
          </a:xfrm>
        </p:grpSpPr>
        <p:sp>
          <p:nvSpPr>
            <p:cNvPr id="7" name="Google Shape;1125;p46">
              <a:extLst>
                <a:ext uri="{FF2B5EF4-FFF2-40B4-BE49-F238E27FC236}">
                  <a16:creationId xmlns:a16="http://schemas.microsoft.com/office/drawing/2014/main" id="{D65A7A4C-0CD1-E400-9991-C730166FE284}"/>
                </a:ext>
              </a:extLst>
            </p:cNvPr>
            <p:cNvSpPr/>
            <p:nvPr/>
          </p:nvSpPr>
          <p:spPr>
            <a:xfrm>
              <a:off x="3015450" y="1548025"/>
              <a:ext cx="225" cy="25"/>
            </a:xfrm>
            <a:custGeom>
              <a:avLst/>
              <a:gdLst/>
              <a:ahLst/>
              <a:cxnLst/>
              <a:rect l="l" t="t" r="r" b="b"/>
              <a:pathLst>
                <a:path w="9" h="1" extrusionOk="0">
                  <a:moveTo>
                    <a:pt x="0" y="0"/>
                  </a:moveTo>
                  <a:cubicBezTo>
                    <a:pt x="0" y="0"/>
                    <a:pt x="0" y="0"/>
                    <a:pt x="0" y="0"/>
                  </a:cubicBezTo>
                  <a:cubicBezTo>
                    <a:pt x="0" y="0"/>
                    <a:pt x="0" y="0"/>
                    <a:pt x="8" y="0"/>
                  </a:cubicBezTo>
                  <a:cubicBezTo>
                    <a:pt x="0" y="0"/>
                    <a:pt x="0" y="0"/>
                    <a:pt x="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 name="Google Shape;1126;p46">
              <a:extLst>
                <a:ext uri="{FF2B5EF4-FFF2-40B4-BE49-F238E27FC236}">
                  <a16:creationId xmlns:a16="http://schemas.microsoft.com/office/drawing/2014/main" id="{33E777BC-82D6-B113-FD81-61C5313EC773}"/>
                </a:ext>
              </a:extLst>
            </p:cNvPr>
            <p:cNvSpPr/>
            <p:nvPr/>
          </p:nvSpPr>
          <p:spPr>
            <a:xfrm>
              <a:off x="3015450" y="1548025"/>
              <a:ext cx="225" cy="25"/>
            </a:xfrm>
            <a:custGeom>
              <a:avLst/>
              <a:gdLst/>
              <a:ahLst/>
              <a:cxnLst/>
              <a:rect l="l" t="t" r="r" b="b"/>
              <a:pathLst>
                <a:path w="9" h="1" fill="none" extrusionOk="0">
                  <a:moveTo>
                    <a:pt x="0" y="0"/>
                  </a:moveTo>
                  <a:cubicBezTo>
                    <a:pt x="0" y="0"/>
                    <a:pt x="0" y="0"/>
                    <a:pt x="0" y="0"/>
                  </a:cubicBezTo>
                  <a:cubicBezTo>
                    <a:pt x="0" y="0"/>
                    <a:pt x="0" y="0"/>
                    <a:pt x="8" y="0"/>
                  </a:cubicBezTo>
                  <a:cubicBezTo>
                    <a:pt x="0" y="0"/>
                    <a:pt x="0" y="0"/>
                    <a:pt x="0" y="0"/>
                  </a:cubicBezTo>
                  <a:close/>
                </a:path>
              </a:pathLst>
            </a:custGeom>
            <a:noFill/>
            <a:ln w="13825" cap="flat" cmpd="sng">
              <a:solidFill>
                <a:srgbClr val="FFFFFF"/>
              </a:solidFill>
              <a:prstDash val="solid"/>
              <a:miter lim="7794"/>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 name="Google Shape;1127;p46">
              <a:extLst>
                <a:ext uri="{FF2B5EF4-FFF2-40B4-BE49-F238E27FC236}">
                  <a16:creationId xmlns:a16="http://schemas.microsoft.com/office/drawing/2014/main" id="{0F45CBDE-282C-0167-0E02-5948AF73EB1C}"/>
                </a:ext>
              </a:extLst>
            </p:cNvPr>
            <p:cNvSpPr/>
            <p:nvPr/>
          </p:nvSpPr>
          <p:spPr>
            <a:xfrm>
              <a:off x="2477050" y="1114675"/>
              <a:ext cx="891500" cy="765025"/>
            </a:xfrm>
            <a:custGeom>
              <a:avLst/>
              <a:gdLst/>
              <a:ahLst/>
              <a:cxnLst/>
              <a:rect l="l" t="t" r="r" b="b"/>
              <a:pathLst>
                <a:path w="35660" h="30601" extrusionOk="0">
                  <a:moveTo>
                    <a:pt x="14732" y="16041"/>
                  </a:moveTo>
                  <a:cubicBezTo>
                    <a:pt x="15402" y="16438"/>
                    <a:pt x="16205" y="16633"/>
                    <a:pt x="16992" y="16703"/>
                  </a:cubicBezTo>
                  <a:cubicBezTo>
                    <a:pt x="17000" y="16734"/>
                    <a:pt x="17000" y="16758"/>
                    <a:pt x="17008" y="16789"/>
                  </a:cubicBezTo>
                  <a:cubicBezTo>
                    <a:pt x="16930" y="16804"/>
                    <a:pt x="16844" y="16812"/>
                    <a:pt x="16766" y="16828"/>
                  </a:cubicBezTo>
                  <a:cubicBezTo>
                    <a:pt x="16719" y="16836"/>
                    <a:pt x="16680" y="16851"/>
                    <a:pt x="16634" y="16859"/>
                  </a:cubicBezTo>
                  <a:cubicBezTo>
                    <a:pt x="16517" y="16882"/>
                    <a:pt x="16408" y="16913"/>
                    <a:pt x="16291" y="16937"/>
                  </a:cubicBezTo>
                  <a:cubicBezTo>
                    <a:pt x="16174" y="16968"/>
                    <a:pt x="16057" y="17007"/>
                    <a:pt x="15940" y="17038"/>
                  </a:cubicBezTo>
                  <a:cubicBezTo>
                    <a:pt x="15901" y="17054"/>
                    <a:pt x="15854" y="17062"/>
                    <a:pt x="15815" y="17077"/>
                  </a:cubicBezTo>
                  <a:cubicBezTo>
                    <a:pt x="15808" y="17077"/>
                    <a:pt x="15792" y="17085"/>
                    <a:pt x="15776" y="17085"/>
                  </a:cubicBezTo>
                  <a:cubicBezTo>
                    <a:pt x="15745" y="17093"/>
                    <a:pt x="15714" y="17108"/>
                    <a:pt x="15675" y="17116"/>
                  </a:cubicBezTo>
                  <a:cubicBezTo>
                    <a:pt x="15652" y="17124"/>
                    <a:pt x="15620" y="17140"/>
                    <a:pt x="15589" y="17147"/>
                  </a:cubicBezTo>
                  <a:cubicBezTo>
                    <a:pt x="15449" y="17202"/>
                    <a:pt x="15309" y="17264"/>
                    <a:pt x="15168" y="17319"/>
                  </a:cubicBezTo>
                  <a:cubicBezTo>
                    <a:pt x="15145" y="17334"/>
                    <a:pt x="15129" y="17342"/>
                    <a:pt x="15114" y="17350"/>
                  </a:cubicBezTo>
                  <a:cubicBezTo>
                    <a:pt x="15114" y="17194"/>
                    <a:pt x="15067" y="17007"/>
                    <a:pt x="15051" y="16937"/>
                  </a:cubicBezTo>
                  <a:cubicBezTo>
                    <a:pt x="15036" y="16913"/>
                    <a:pt x="15028" y="16890"/>
                    <a:pt x="15020" y="16867"/>
                  </a:cubicBezTo>
                  <a:cubicBezTo>
                    <a:pt x="15020" y="16859"/>
                    <a:pt x="15028" y="16859"/>
                    <a:pt x="15036" y="16851"/>
                  </a:cubicBezTo>
                  <a:cubicBezTo>
                    <a:pt x="15051" y="16836"/>
                    <a:pt x="15051" y="16797"/>
                    <a:pt x="15036" y="16781"/>
                  </a:cubicBezTo>
                  <a:cubicBezTo>
                    <a:pt x="14989" y="16726"/>
                    <a:pt x="14942" y="16672"/>
                    <a:pt x="14888" y="16633"/>
                  </a:cubicBezTo>
                  <a:cubicBezTo>
                    <a:pt x="14779" y="16544"/>
                    <a:pt x="14645" y="16511"/>
                    <a:pt x="14510" y="16511"/>
                  </a:cubicBezTo>
                  <a:cubicBezTo>
                    <a:pt x="14432" y="16511"/>
                    <a:pt x="14354" y="16522"/>
                    <a:pt x="14280" y="16539"/>
                  </a:cubicBezTo>
                  <a:lnTo>
                    <a:pt x="14264" y="16539"/>
                  </a:lnTo>
                  <a:cubicBezTo>
                    <a:pt x="14420" y="16399"/>
                    <a:pt x="14607" y="16189"/>
                    <a:pt x="14732" y="16041"/>
                  </a:cubicBezTo>
                  <a:close/>
                  <a:moveTo>
                    <a:pt x="22713" y="15362"/>
                  </a:moveTo>
                  <a:cubicBezTo>
                    <a:pt x="22822" y="15472"/>
                    <a:pt x="22939" y="15596"/>
                    <a:pt x="23041" y="15690"/>
                  </a:cubicBezTo>
                  <a:lnTo>
                    <a:pt x="23025" y="15690"/>
                  </a:lnTo>
                  <a:cubicBezTo>
                    <a:pt x="22954" y="15673"/>
                    <a:pt x="22879" y="15664"/>
                    <a:pt x="22805" y="15664"/>
                  </a:cubicBezTo>
                  <a:cubicBezTo>
                    <a:pt x="22666" y="15664"/>
                    <a:pt x="22529" y="15697"/>
                    <a:pt x="22417" y="15783"/>
                  </a:cubicBezTo>
                  <a:cubicBezTo>
                    <a:pt x="22363" y="15830"/>
                    <a:pt x="22316" y="15877"/>
                    <a:pt x="22269" y="15931"/>
                  </a:cubicBezTo>
                  <a:cubicBezTo>
                    <a:pt x="22253" y="15947"/>
                    <a:pt x="22253" y="15986"/>
                    <a:pt x="22269" y="16002"/>
                  </a:cubicBezTo>
                  <a:cubicBezTo>
                    <a:pt x="22277" y="16009"/>
                    <a:pt x="22285" y="16017"/>
                    <a:pt x="22285" y="16017"/>
                  </a:cubicBezTo>
                  <a:cubicBezTo>
                    <a:pt x="22277" y="16041"/>
                    <a:pt x="22269" y="16064"/>
                    <a:pt x="22253" y="16095"/>
                  </a:cubicBezTo>
                  <a:cubicBezTo>
                    <a:pt x="22230" y="16165"/>
                    <a:pt x="22191" y="16352"/>
                    <a:pt x="22191" y="16516"/>
                  </a:cubicBezTo>
                  <a:cubicBezTo>
                    <a:pt x="22137" y="16516"/>
                    <a:pt x="22082" y="16532"/>
                    <a:pt x="22027" y="16555"/>
                  </a:cubicBezTo>
                  <a:cubicBezTo>
                    <a:pt x="21934" y="16586"/>
                    <a:pt x="21856" y="16641"/>
                    <a:pt x="21786" y="16734"/>
                  </a:cubicBezTo>
                  <a:cubicBezTo>
                    <a:pt x="21653" y="16913"/>
                    <a:pt x="21638" y="17155"/>
                    <a:pt x="21661" y="17373"/>
                  </a:cubicBezTo>
                  <a:cubicBezTo>
                    <a:pt x="21669" y="17389"/>
                    <a:pt x="21669" y="17397"/>
                    <a:pt x="21669" y="17412"/>
                  </a:cubicBezTo>
                  <a:cubicBezTo>
                    <a:pt x="21661" y="17405"/>
                    <a:pt x="21653" y="17405"/>
                    <a:pt x="21646" y="17397"/>
                  </a:cubicBezTo>
                  <a:cubicBezTo>
                    <a:pt x="21614" y="17373"/>
                    <a:pt x="21583" y="17358"/>
                    <a:pt x="21544" y="17334"/>
                  </a:cubicBezTo>
                  <a:lnTo>
                    <a:pt x="21536" y="17334"/>
                  </a:lnTo>
                  <a:cubicBezTo>
                    <a:pt x="21427" y="17264"/>
                    <a:pt x="21310" y="17194"/>
                    <a:pt x="21193" y="17132"/>
                  </a:cubicBezTo>
                  <a:cubicBezTo>
                    <a:pt x="21162" y="17116"/>
                    <a:pt x="21139" y="17101"/>
                    <a:pt x="21108" y="17085"/>
                  </a:cubicBezTo>
                  <a:cubicBezTo>
                    <a:pt x="21069" y="17062"/>
                    <a:pt x="21030" y="17046"/>
                    <a:pt x="20991" y="17023"/>
                  </a:cubicBezTo>
                  <a:cubicBezTo>
                    <a:pt x="20928" y="16991"/>
                    <a:pt x="20874" y="16968"/>
                    <a:pt x="20812" y="16937"/>
                  </a:cubicBezTo>
                  <a:cubicBezTo>
                    <a:pt x="20780" y="16929"/>
                    <a:pt x="20757" y="16913"/>
                    <a:pt x="20726" y="16898"/>
                  </a:cubicBezTo>
                  <a:cubicBezTo>
                    <a:pt x="20702" y="16890"/>
                    <a:pt x="20679" y="16882"/>
                    <a:pt x="20656" y="16875"/>
                  </a:cubicBezTo>
                  <a:cubicBezTo>
                    <a:pt x="20601" y="16851"/>
                    <a:pt x="20539" y="16828"/>
                    <a:pt x="20484" y="16804"/>
                  </a:cubicBezTo>
                  <a:cubicBezTo>
                    <a:pt x="20492" y="16687"/>
                    <a:pt x="20500" y="16563"/>
                    <a:pt x="20500" y="16438"/>
                  </a:cubicBezTo>
                  <a:cubicBezTo>
                    <a:pt x="21084" y="16267"/>
                    <a:pt x="21646" y="15994"/>
                    <a:pt x="22191" y="15713"/>
                  </a:cubicBezTo>
                  <a:cubicBezTo>
                    <a:pt x="22394" y="15620"/>
                    <a:pt x="22565" y="15495"/>
                    <a:pt x="22713" y="15362"/>
                  </a:cubicBezTo>
                  <a:close/>
                  <a:moveTo>
                    <a:pt x="17578" y="1"/>
                  </a:moveTo>
                  <a:cubicBezTo>
                    <a:pt x="17421" y="1"/>
                    <a:pt x="17267" y="23"/>
                    <a:pt x="17133" y="62"/>
                  </a:cubicBezTo>
                  <a:cubicBezTo>
                    <a:pt x="16961" y="101"/>
                    <a:pt x="16649" y="117"/>
                    <a:pt x="16727" y="382"/>
                  </a:cubicBezTo>
                  <a:cubicBezTo>
                    <a:pt x="16727" y="382"/>
                    <a:pt x="16727" y="382"/>
                    <a:pt x="16735" y="389"/>
                  </a:cubicBezTo>
                  <a:cubicBezTo>
                    <a:pt x="14818" y="647"/>
                    <a:pt x="12916" y="1481"/>
                    <a:pt x="11731" y="2946"/>
                  </a:cubicBezTo>
                  <a:cubicBezTo>
                    <a:pt x="10811" y="4162"/>
                    <a:pt x="10227" y="5892"/>
                    <a:pt x="10959" y="7311"/>
                  </a:cubicBezTo>
                  <a:lnTo>
                    <a:pt x="10967" y="7311"/>
                  </a:lnTo>
                  <a:cubicBezTo>
                    <a:pt x="10975" y="7319"/>
                    <a:pt x="10991" y="7326"/>
                    <a:pt x="11006" y="7326"/>
                  </a:cubicBezTo>
                  <a:cubicBezTo>
                    <a:pt x="11084" y="7311"/>
                    <a:pt x="11170" y="7295"/>
                    <a:pt x="11248" y="7280"/>
                  </a:cubicBezTo>
                  <a:lnTo>
                    <a:pt x="11248" y="7280"/>
                  </a:lnTo>
                  <a:cubicBezTo>
                    <a:pt x="11069" y="8285"/>
                    <a:pt x="11162" y="9330"/>
                    <a:pt x="11575" y="10280"/>
                  </a:cubicBezTo>
                  <a:cubicBezTo>
                    <a:pt x="11575" y="10280"/>
                    <a:pt x="11575" y="10288"/>
                    <a:pt x="11583" y="10296"/>
                  </a:cubicBezTo>
                  <a:cubicBezTo>
                    <a:pt x="11583" y="10312"/>
                    <a:pt x="11599" y="10327"/>
                    <a:pt x="11622" y="10343"/>
                  </a:cubicBezTo>
                  <a:lnTo>
                    <a:pt x="11645" y="10343"/>
                  </a:lnTo>
                  <a:cubicBezTo>
                    <a:pt x="11521" y="10390"/>
                    <a:pt x="11404" y="10460"/>
                    <a:pt x="11295" y="10545"/>
                  </a:cubicBezTo>
                  <a:cubicBezTo>
                    <a:pt x="10593" y="10943"/>
                    <a:pt x="10757" y="11987"/>
                    <a:pt x="11349" y="12408"/>
                  </a:cubicBezTo>
                  <a:cubicBezTo>
                    <a:pt x="11786" y="12720"/>
                    <a:pt x="12300" y="12899"/>
                    <a:pt x="12830" y="13024"/>
                  </a:cubicBezTo>
                  <a:cubicBezTo>
                    <a:pt x="12994" y="13733"/>
                    <a:pt x="13243" y="14427"/>
                    <a:pt x="13656" y="15035"/>
                  </a:cubicBezTo>
                  <a:cubicBezTo>
                    <a:pt x="13477" y="15183"/>
                    <a:pt x="13306" y="15339"/>
                    <a:pt x="13142" y="15503"/>
                  </a:cubicBezTo>
                  <a:cubicBezTo>
                    <a:pt x="12963" y="15666"/>
                    <a:pt x="12807" y="15853"/>
                    <a:pt x="12635" y="16033"/>
                  </a:cubicBezTo>
                  <a:cubicBezTo>
                    <a:pt x="12627" y="16041"/>
                    <a:pt x="12627" y="16041"/>
                    <a:pt x="12627" y="16048"/>
                  </a:cubicBezTo>
                  <a:cubicBezTo>
                    <a:pt x="12627" y="16048"/>
                    <a:pt x="12627" y="16056"/>
                    <a:pt x="12627" y="16056"/>
                  </a:cubicBezTo>
                  <a:cubicBezTo>
                    <a:pt x="12238" y="16493"/>
                    <a:pt x="11903" y="16968"/>
                    <a:pt x="11591" y="17467"/>
                  </a:cubicBezTo>
                  <a:cubicBezTo>
                    <a:pt x="11560" y="17521"/>
                    <a:pt x="11528" y="17576"/>
                    <a:pt x="11497" y="17631"/>
                  </a:cubicBezTo>
                  <a:cubicBezTo>
                    <a:pt x="11326" y="17482"/>
                    <a:pt x="11162" y="17342"/>
                    <a:pt x="10991" y="17202"/>
                  </a:cubicBezTo>
                  <a:cubicBezTo>
                    <a:pt x="10211" y="16563"/>
                    <a:pt x="9440" y="15916"/>
                    <a:pt x="8660" y="15284"/>
                  </a:cubicBezTo>
                  <a:cubicBezTo>
                    <a:pt x="8816" y="15058"/>
                    <a:pt x="8964" y="14825"/>
                    <a:pt x="9089" y="14567"/>
                  </a:cubicBezTo>
                  <a:cubicBezTo>
                    <a:pt x="9447" y="13858"/>
                    <a:pt x="9627" y="13118"/>
                    <a:pt x="9650" y="12393"/>
                  </a:cubicBezTo>
                  <a:cubicBezTo>
                    <a:pt x="9705" y="10655"/>
                    <a:pt x="8855" y="9026"/>
                    <a:pt x="7319" y="8254"/>
                  </a:cubicBezTo>
                  <a:cubicBezTo>
                    <a:pt x="6735" y="7961"/>
                    <a:pt x="6110" y="7823"/>
                    <a:pt x="5486" y="7823"/>
                  </a:cubicBezTo>
                  <a:cubicBezTo>
                    <a:pt x="3781" y="7823"/>
                    <a:pt x="2079" y="8856"/>
                    <a:pt x="1201" y="10608"/>
                  </a:cubicBezTo>
                  <a:cubicBezTo>
                    <a:pt x="1" y="13001"/>
                    <a:pt x="788" y="15830"/>
                    <a:pt x="2970" y="16921"/>
                  </a:cubicBezTo>
                  <a:cubicBezTo>
                    <a:pt x="3555" y="17214"/>
                    <a:pt x="4179" y="17352"/>
                    <a:pt x="4803" y="17352"/>
                  </a:cubicBezTo>
                  <a:cubicBezTo>
                    <a:pt x="6107" y="17352"/>
                    <a:pt x="7410" y="16747"/>
                    <a:pt x="8348" y="15682"/>
                  </a:cubicBezTo>
                  <a:cubicBezTo>
                    <a:pt x="9291" y="16516"/>
                    <a:pt x="10242" y="17334"/>
                    <a:pt x="11201" y="18161"/>
                  </a:cubicBezTo>
                  <a:cubicBezTo>
                    <a:pt x="11076" y="18379"/>
                    <a:pt x="10967" y="18605"/>
                    <a:pt x="10881" y="18839"/>
                  </a:cubicBezTo>
                  <a:cubicBezTo>
                    <a:pt x="10866" y="18854"/>
                    <a:pt x="10850" y="18862"/>
                    <a:pt x="10835" y="18870"/>
                  </a:cubicBezTo>
                  <a:cubicBezTo>
                    <a:pt x="10804" y="18893"/>
                    <a:pt x="10772" y="18917"/>
                    <a:pt x="10741" y="18940"/>
                  </a:cubicBezTo>
                  <a:cubicBezTo>
                    <a:pt x="10710" y="18956"/>
                    <a:pt x="10687" y="18979"/>
                    <a:pt x="10655" y="19002"/>
                  </a:cubicBezTo>
                  <a:cubicBezTo>
                    <a:pt x="10601" y="19041"/>
                    <a:pt x="10546" y="19088"/>
                    <a:pt x="10492" y="19127"/>
                  </a:cubicBezTo>
                  <a:cubicBezTo>
                    <a:pt x="10375" y="19221"/>
                    <a:pt x="10258" y="19322"/>
                    <a:pt x="10149" y="19415"/>
                  </a:cubicBezTo>
                  <a:cubicBezTo>
                    <a:pt x="10094" y="19462"/>
                    <a:pt x="10040" y="19517"/>
                    <a:pt x="9993" y="19564"/>
                  </a:cubicBezTo>
                  <a:cubicBezTo>
                    <a:pt x="9938" y="19618"/>
                    <a:pt x="9884" y="19680"/>
                    <a:pt x="9829" y="19735"/>
                  </a:cubicBezTo>
                  <a:cubicBezTo>
                    <a:pt x="9720" y="19844"/>
                    <a:pt x="9603" y="19953"/>
                    <a:pt x="9494" y="20070"/>
                  </a:cubicBezTo>
                  <a:cubicBezTo>
                    <a:pt x="9463" y="20101"/>
                    <a:pt x="9432" y="20140"/>
                    <a:pt x="9393" y="20172"/>
                  </a:cubicBezTo>
                  <a:cubicBezTo>
                    <a:pt x="9299" y="20288"/>
                    <a:pt x="9213" y="20398"/>
                    <a:pt x="9120" y="20507"/>
                  </a:cubicBezTo>
                  <a:cubicBezTo>
                    <a:pt x="8138" y="21621"/>
                    <a:pt x="7249" y="22822"/>
                    <a:pt x="6571" y="24147"/>
                  </a:cubicBezTo>
                  <a:cubicBezTo>
                    <a:pt x="6018" y="25253"/>
                    <a:pt x="5636" y="26259"/>
                    <a:pt x="6181" y="27459"/>
                  </a:cubicBezTo>
                  <a:cubicBezTo>
                    <a:pt x="6462" y="28052"/>
                    <a:pt x="6743" y="28504"/>
                    <a:pt x="7257" y="28706"/>
                  </a:cubicBezTo>
                  <a:cubicBezTo>
                    <a:pt x="7241" y="28847"/>
                    <a:pt x="7639" y="28925"/>
                    <a:pt x="7748" y="28948"/>
                  </a:cubicBezTo>
                  <a:cubicBezTo>
                    <a:pt x="7816" y="28955"/>
                    <a:pt x="7884" y="28959"/>
                    <a:pt x="7952" y="28959"/>
                  </a:cubicBezTo>
                  <a:cubicBezTo>
                    <a:pt x="8097" y="28959"/>
                    <a:pt x="8242" y="28943"/>
                    <a:pt x="8379" y="28917"/>
                  </a:cubicBezTo>
                  <a:cubicBezTo>
                    <a:pt x="8379" y="28956"/>
                    <a:pt x="8379" y="29003"/>
                    <a:pt x="8379" y="29042"/>
                  </a:cubicBezTo>
                  <a:cubicBezTo>
                    <a:pt x="8379" y="29135"/>
                    <a:pt x="8372" y="29229"/>
                    <a:pt x="8372" y="29322"/>
                  </a:cubicBezTo>
                  <a:cubicBezTo>
                    <a:pt x="8372" y="29447"/>
                    <a:pt x="8372" y="29579"/>
                    <a:pt x="8372" y="29704"/>
                  </a:cubicBezTo>
                  <a:cubicBezTo>
                    <a:pt x="8372" y="29813"/>
                    <a:pt x="8372" y="29914"/>
                    <a:pt x="8379" y="30016"/>
                  </a:cubicBezTo>
                  <a:cubicBezTo>
                    <a:pt x="8379" y="30109"/>
                    <a:pt x="8379" y="30203"/>
                    <a:pt x="8387" y="30289"/>
                  </a:cubicBezTo>
                  <a:cubicBezTo>
                    <a:pt x="8387" y="30390"/>
                    <a:pt x="8395" y="30483"/>
                    <a:pt x="8403" y="30577"/>
                  </a:cubicBezTo>
                  <a:cubicBezTo>
                    <a:pt x="8403" y="30585"/>
                    <a:pt x="8403" y="30593"/>
                    <a:pt x="8403" y="30600"/>
                  </a:cubicBezTo>
                  <a:lnTo>
                    <a:pt x="27546" y="30600"/>
                  </a:lnTo>
                  <a:cubicBezTo>
                    <a:pt x="27538" y="30530"/>
                    <a:pt x="27538" y="30460"/>
                    <a:pt x="27530" y="30398"/>
                  </a:cubicBezTo>
                  <a:cubicBezTo>
                    <a:pt x="27507" y="30172"/>
                    <a:pt x="27484" y="29946"/>
                    <a:pt x="27460" y="29720"/>
                  </a:cubicBezTo>
                  <a:cubicBezTo>
                    <a:pt x="27445" y="29525"/>
                    <a:pt x="27421" y="29322"/>
                    <a:pt x="27398" y="29127"/>
                  </a:cubicBezTo>
                  <a:cubicBezTo>
                    <a:pt x="27367" y="28932"/>
                    <a:pt x="27343" y="28738"/>
                    <a:pt x="27312" y="28543"/>
                  </a:cubicBezTo>
                  <a:cubicBezTo>
                    <a:pt x="27250" y="28122"/>
                    <a:pt x="27187" y="27701"/>
                    <a:pt x="27125" y="27272"/>
                  </a:cubicBezTo>
                  <a:cubicBezTo>
                    <a:pt x="27110" y="27203"/>
                    <a:pt x="27102" y="27127"/>
                    <a:pt x="27087" y="27050"/>
                  </a:cubicBezTo>
                  <a:lnTo>
                    <a:pt x="27087" y="27050"/>
                  </a:lnTo>
                  <a:cubicBezTo>
                    <a:pt x="27089" y="27054"/>
                    <a:pt x="27094" y="27055"/>
                    <a:pt x="27094" y="27062"/>
                  </a:cubicBezTo>
                  <a:cubicBezTo>
                    <a:pt x="27683" y="27615"/>
                    <a:pt x="28505" y="28109"/>
                    <a:pt x="29344" y="28109"/>
                  </a:cubicBezTo>
                  <a:cubicBezTo>
                    <a:pt x="29415" y="28109"/>
                    <a:pt x="29486" y="28106"/>
                    <a:pt x="29557" y="28098"/>
                  </a:cubicBezTo>
                  <a:cubicBezTo>
                    <a:pt x="29658" y="28075"/>
                    <a:pt x="30063" y="27997"/>
                    <a:pt x="30048" y="27857"/>
                  </a:cubicBezTo>
                  <a:cubicBezTo>
                    <a:pt x="30562" y="27662"/>
                    <a:pt x="30843" y="27210"/>
                    <a:pt x="31116" y="26610"/>
                  </a:cubicBezTo>
                  <a:cubicBezTo>
                    <a:pt x="31669" y="25409"/>
                    <a:pt x="31287" y="24404"/>
                    <a:pt x="30734" y="23297"/>
                  </a:cubicBezTo>
                  <a:cubicBezTo>
                    <a:pt x="30056" y="21980"/>
                    <a:pt x="29167" y="20772"/>
                    <a:pt x="28185" y="19657"/>
                  </a:cubicBezTo>
                  <a:cubicBezTo>
                    <a:pt x="28091" y="19548"/>
                    <a:pt x="27998" y="19439"/>
                    <a:pt x="27904" y="19330"/>
                  </a:cubicBezTo>
                  <a:cubicBezTo>
                    <a:pt x="27873" y="19291"/>
                    <a:pt x="27842" y="19260"/>
                    <a:pt x="27803" y="19221"/>
                  </a:cubicBezTo>
                  <a:cubicBezTo>
                    <a:pt x="27694" y="19111"/>
                    <a:pt x="27585" y="18995"/>
                    <a:pt x="27476" y="18885"/>
                  </a:cubicBezTo>
                  <a:cubicBezTo>
                    <a:pt x="27421" y="18831"/>
                    <a:pt x="27367" y="18776"/>
                    <a:pt x="27312" y="18722"/>
                  </a:cubicBezTo>
                  <a:cubicBezTo>
                    <a:pt x="27265" y="18667"/>
                    <a:pt x="27211" y="18620"/>
                    <a:pt x="27156" y="18566"/>
                  </a:cubicBezTo>
                  <a:cubicBezTo>
                    <a:pt x="27047" y="18472"/>
                    <a:pt x="26930" y="18379"/>
                    <a:pt x="26813" y="18285"/>
                  </a:cubicBezTo>
                  <a:cubicBezTo>
                    <a:pt x="26759" y="18239"/>
                    <a:pt x="26704" y="18200"/>
                    <a:pt x="26650" y="18153"/>
                  </a:cubicBezTo>
                  <a:cubicBezTo>
                    <a:pt x="26618" y="18137"/>
                    <a:pt x="26595" y="18114"/>
                    <a:pt x="26564" y="18090"/>
                  </a:cubicBezTo>
                  <a:cubicBezTo>
                    <a:pt x="26533" y="18067"/>
                    <a:pt x="26501" y="18044"/>
                    <a:pt x="26470" y="18028"/>
                  </a:cubicBezTo>
                  <a:cubicBezTo>
                    <a:pt x="26470" y="18028"/>
                    <a:pt x="26470" y="18020"/>
                    <a:pt x="26470" y="18020"/>
                  </a:cubicBezTo>
                  <a:cubicBezTo>
                    <a:pt x="26455" y="18012"/>
                    <a:pt x="26439" y="18005"/>
                    <a:pt x="26423" y="17997"/>
                  </a:cubicBezTo>
                  <a:cubicBezTo>
                    <a:pt x="26268" y="17584"/>
                    <a:pt x="26049" y="17202"/>
                    <a:pt x="25831" y="16828"/>
                  </a:cubicBezTo>
                  <a:cubicBezTo>
                    <a:pt x="26431" y="16134"/>
                    <a:pt x="27031" y="15433"/>
                    <a:pt x="27624" y="14731"/>
                  </a:cubicBezTo>
                  <a:cubicBezTo>
                    <a:pt x="28590" y="15594"/>
                    <a:pt x="29786" y="16031"/>
                    <a:pt x="30945" y="16031"/>
                  </a:cubicBezTo>
                  <a:cubicBezTo>
                    <a:pt x="32049" y="16031"/>
                    <a:pt x="33120" y="15634"/>
                    <a:pt x="33929" y="14832"/>
                  </a:cubicBezTo>
                  <a:cubicBezTo>
                    <a:pt x="35660" y="13118"/>
                    <a:pt x="35535" y="10187"/>
                    <a:pt x="33649" y="8285"/>
                  </a:cubicBezTo>
                  <a:cubicBezTo>
                    <a:pt x="32643" y="7271"/>
                    <a:pt x="31340" y="6755"/>
                    <a:pt x="30080" y="6755"/>
                  </a:cubicBezTo>
                  <a:cubicBezTo>
                    <a:pt x="28978" y="6755"/>
                    <a:pt x="27909" y="7150"/>
                    <a:pt x="27102" y="7950"/>
                  </a:cubicBezTo>
                  <a:cubicBezTo>
                    <a:pt x="25878" y="9158"/>
                    <a:pt x="25582" y="10974"/>
                    <a:pt x="26174" y="12603"/>
                  </a:cubicBezTo>
                  <a:cubicBezTo>
                    <a:pt x="26400" y="13242"/>
                    <a:pt x="26766" y="13842"/>
                    <a:pt x="27265" y="14380"/>
                  </a:cubicBezTo>
                  <a:cubicBezTo>
                    <a:pt x="26673" y="15019"/>
                    <a:pt x="26096" y="15666"/>
                    <a:pt x="25512" y="16306"/>
                  </a:cubicBezTo>
                  <a:cubicBezTo>
                    <a:pt x="25254" y="15924"/>
                    <a:pt x="24982" y="15549"/>
                    <a:pt x="24678" y="15207"/>
                  </a:cubicBezTo>
                  <a:cubicBezTo>
                    <a:pt x="24678" y="15199"/>
                    <a:pt x="24670" y="15191"/>
                    <a:pt x="24670" y="15183"/>
                  </a:cubicBezTo>
                  <a:cubicBezTo>
                    <a:pt x="24498" y="15012"/>
                    <a:pt x="24342" y="14825"/>
                    <a:pt x="24163" y="14653"/>
                  </a:cubicBezTo>
                  <a:cubicBezTo>
                    <a:pt x="23953" y="14450"/>
                    <a:pt x="23734" y="14256"/>
                    <a:pt x="23508" y="14069"/>
                  </a:cubicBezTo>
                  <a:cubicBezTo>
                    <a:pt x="23617" y="13718"/>
                    <a:pt x="23688" y="13344"/>
                    <a:pt x="23727" y="12977"/>
                  </a:cubicBezTo>
                  <a:cubicBezTo>
                    <a:pt x="23750" y="12798"/>
                    <a:pt x="23773" y="12619"/>
                    <a:pt x="23797" y="12440"/>
                  </a:cubicBezTo>
                  <a:cubicBezTo>
                    <a:pt x="23798" y="12440"/>
                    <a:pt x="23799" y="12440"/>
                    <a:pt x="23801" y="12440"/>
                  </a:cubicBezTo>
                  <a:cubicBezTo>
                    <a:pt x="23860" y="12440"/>
                    <a:pt x="23891" y="12256"/>
                    <a:pt x="23906" y="12042"/>
                  </a:cubicBezTo>
                  <a:cubicBezTo>
                    <a:pt x="24374" y="11847"/>
                    <a:pt x="24818" y="11567"/>
                    <a:pt x="25052" y="11091"/>
                  </a:cubicBezTo>
                  <a:cubicBezTo>
                    <a:pt x="25285" y="10592"/>
                    <a:pt x="25083" y="9976"/>
                    <a:pt x="24678" y="9766"/>
                  </a:cubicBezTo>
                  <a:cubicBezTo>
                    <a:pt x="24989" y="9353"/>
                    <a:pt x="24958" y="8776"/>
                    <a:pt x="25013" y="8285"/>
                  </a:cubicBezTo>
                  <a:cubicBezTo>
                    <a:pt x="25028" y="7708"/>
                    <a:pt x="25044" y="7124"/>
                    <a:pt x="24943" y="6555"/>
                  </a:cubicBezTo>
                  <a:cubicBezTo>
                    <a:pt x="24982" y="6547"/>
                    <a:pt x="25020" y="6539"/>
                    <a:pt x="25052" y="6524"/>
                  </a:cubicBezTo>
                  <a:cubicBezTo>
                    <a:pt x="25060" y="6529"/>
                    <a:pt x="25071" y="6532"/>
                    <a:pt x="25083" y="6532"/>
                  </a:cubicBezTo>
                  <a:cubicBezTo>
                    <a:pt x="25248" y="6532"/>
                    <a:pt x="25722" y="6028"/>
                    <a:pt x="25831" y="5962"/>
                  </a:cubicBezTo>
                  <a:cubicBezTo>
                    <a:pt x="25971" y="5845"/>
                    <a:pt x="26112" y="5729"/>
                    <a:pt x="26244" y="5604"/>
                  </a:cubicBezTo>
                  <a:cubicBezTo>
                    <a:pt x="26844" y="5121"/>
                    <a:pt x="27374" y="4567"/>
                    <a:pt x="27616" y="3842"/>
                  </a:cubicBezTo>
                  <a:cubicBezTo>
                    <a:pt x="28045" y="2486"/>
                    <a:pt x="26673" y="1496"/>
                    <a:pt x="25363" y="1372"/>
                  </a:cubicBezTo>
                  <a:cubicBezTo>
                    <a:pt x="24871" y="1300"/>
                    <a:pt x="24376" y="1266"/>
                    <a:pt x="23881" y="1266"/>
                  </a:cubicBezTo>
                  <a:cubicBezTo>
                    <a:pt x="23357" y="1266"/>
                    <a:pt x="22833" y="1303"/>
                    <a:pt x="22308" y="1372"/>
                  </a:cubicBezTo>
                  <a:cubicBezTo>
                    <a:pt x="21536" y="951"/>
                    <a:pt x="20679" y="693"/>
                    <a:pt x="19783" y="538"/>
                  </a:cubicBezTo>
                  <a:cubicBezTo>
                    <a:pt x="19323" y="444"/>
                    <a:pt x="18847" y="358"/>
                    <a:pt x="18372" y="319"/>
                  </a:cubicBezTo>
                  <a:cubicBezTo>
                    <a:pt x="18364" y="296"/>
                    <a:pt x="18356" y="273"/>
                    <a:pt x="18341" y="241"/>
                  </a:cubicBezTo>
                  <a:cubicBezTo>
                    <a:pt x="18146" y="71"/>
                    <a:pt x="17858" y="1"/>
                    <a:pt x="17578"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 name="Google Shape;1128;p46">
              <a:extLst>
                <a:ext uri="{FF2B5EF4-FFF2-40B4-BE49-F238E27FC236}">
                  <a16:creationId xmlns:a16="http://schemas.microsoft.com/office/drawing/2014/main" id="{00F33B41-2AAF-E37D-456E-4FB65F808DDE}"/>
                </a:ext>
              </a:extLst>
            </p:cNvPr>
            <p:cNvSpPr/>
            <p:nvPr/>
          </p:nvSpPr>
          <p:spPr>
            <a:xfrm>
              <a:off x="2477050" y="1113475"/>
              <a:ext cx="891500" cy="766225"/>
            </a:xfrm>
            <a:custGeom>
              <a:avLst/>
              <a:gdLst/>
              <a:ahLst/>
              <a:cxnLst/>
              <a:rect l="l" t="t" r="r" b="b"/>
              <a:pathLst>
                <a:path w="35660" h="30649" fill="none" extrusionOk="0">
                  <a:moveTo>
                    <a:pt x="20812" y="16985"/>
                  </a:moveTo>
                  <a:cubicBezTo>
                    <a:pt x="20780" y="16977"/>
                    <a:pt x="20757" y="16961"/>
                    <a:pt x="20726" y="16946"/>
                  </a:cubicBezTo>
                  <a:cubicBezTo>
                    <a:pt x="20702" y="16938"/>
                    <a:pt x="20679" y="16930"/>
                    <a:pt x="20656" y="16923"/>
                  </a:cubicBezTo>
                  <a:cubicBezTo>
                    <a:pt x="20601" y="16899"/>
                    <a:pt x="20539" y="16876"/>
                    <a:pt x="20484" y="16852"/>
                  </a:cubicBezTo>
                  <a:cubicBezTo>
                    <a:pt x="20492" y="16735"/>
                    <a:pt x="20500" y="16611"/>
                    <a:pt x="20500" y="16486"/>
                  </a:cubicBezTo>
                  <a:cubicBezTo>
                    <a:pt x="21084" y="16315"/>
                    <a:pt x="21646" y="16042"/>
                    <a:pt x="22191" y="15761"/>
                  </a:cubicBezTo>
                  <a:cubicBezTo>
                    <a:pt x="22394" y="15668"/>
                    <a:pt x="22565" y="15543"/>
                    <a:pt x="22713" y="15410"/>
                  </a:cubicBezTo>
                  <a:cubicBezTo>
                    <a:pt x="22822" y="15520"/>
                    <a:pt x="22939" y="15644"/>
                    <a:pt x="23041" y="15738"/>
                  </a:cubicBezTo>
                  <a:cubicBezTo>
                    <a:pt x="23041" y="15738"/>
                    <a:pt x="23033" y="15738"/>
                    <a:pt x="23025" y="15738"/>
                  </a:cubicBezTo>
                  <a:cubicBezTo>
                    <a:pt x="22822" y="15691"/>
                    <a:pt x="22589" y="15699"/>
                    <a:pt x="22417" y="15831"/>
                  </a:cubicBezTo>
                  <a:cubicBezTo>
                    <a:pt x="22363" y="15878"/>
                    <a:pt x="22316" y="15925"/>
                    <a:pt x="22269" y="15979"/>
                  </a:cubicBezTo>
                  <a:cubicBezTo>
                    <a:pt x="22253" y="15995"/>
                    <a:pt x="22253" y="16034"/>
                    <a:pt x="22269" y="16050"/>
                  </a:cubicBezTo>
                  <a:cubicBezTo>
                    <a:pt x="22277" y="16057"/>
                    <a:pt x="22285" y="16065"/>
                    <a:pt x="22285" y="16065"/>
                  </a:cubicBezTo>
                  <a:cubicBezTo>
                    <a:pt x="22277" y="16089"/>
                    <a:pt x="22269" y="16112"/>
                    <a:pt x="22253" y="16143"/>
                  </a:cubicBezTo>
                  <a:cubicBezTo>
                    <a:pt x="22230" y="16213"/>
                    <a:pt x="22191" y="16400"/>
                    <a:pt x="22191" y="16564"/>
                  </a:cubicBezTo>
                  <a:cubicBezTo>
                    <a:pt x="22137" y="16564"/>
                    <a:pt x="22082" y="16580"/>
                    <a:pt x="22027" y="16603"/>
                  </a:cubicBezTo>
                  <a:cubicBezTo>
                    <a:pt x="21934" y="16634"/>
                    <a:pt x="21856" y="16689"/>
                    <a:pt x="21786" y="16782"/>
                  </a:cubicBezTo>
                  <a:cubicBezTo>
                    <a:pt x="21653" y="16961"/>
                    <a:pt x="21638" y="17203"/>
                    <a:pt x="21661" y="17421"/>
                  </a:cubicBezTo>
                  <a:cubicBezTo>
                    <a:pt x="21669" y="17437"/>
                    <a:pt x="21669" y="17445"/>
                    <a:pt x="21669" y="17460"/>
                  </a:cubicBezTo>
                  <a:cubicBezTo>
                    <a:pt x="21661" y="17453"/>
                    <a:pt x="21653" y="17453"/>
                    <a:pt x="21646" y="17445"/>
                  </a:cubicBezTo>
                  <a:cubicBezTo>
                    <a:pt x="21614" y="17421"/>
                    <a:pt x="21583" y="17406"/>
                    <a:pt x="21544" y="17382"/>
                  </a:cubicBezTo>
                  <a:lnTo>
                    <a:pt x="21544" y="17382"/>
                  </a:lnTo>
                  <a:cubicBezTo>
                    <a:pt x="21544" y="17382"/>
                    <a:pt x="21544" y="17382"/>
                    <a:pt x="21544" y="17382"/>
                  </a:cubicBezTo>
                  <a:cubicBezTo>
                    <a:pt x="21544" y="17382"/>
                    <a:pt x="21536" y="17382"/>
                    <a:pt x="21536" y="17382"/>
                  </a:cubicBezTo>
                  <a:cubicBezTo>
                    <a:pt x="21427" y="17312"/>
                    <a:pt x="21310" y="17242"/>
                    <a:pt x="21193" y="17180"/>
                  </a:cubicBezTo>
                  <a:cubicBezTo>
                    <a:pt x="21162" y="17164"/>
                    <a:pt x="21139" y="17149"/>
                    <a:pt x="21108" y="17133"/>
                  </a:cubicBezTo>
                  <a:cubicBezTo>
                    <a:pt x="21069" y="17110"/>
                    <a:pt x="21030" y="17094"/>
                    <a:pt x="20991" y="17071"/>
                  </a:cubicBezTo>
                  <a:cubicBezTo>
                    <a:pt x="20928" y="17039"/>
                    <a:pt x="20874" y="17016"/>
                    <a:pt x="20812" y="16985"/>
                  </a:cubicBezTo>
                  <a:close/>
                  <a:moveTo>
                    <a:pt x="15815" y="17125"/>
                  </a:moveTo>
                  <a:cubicBezTo>
                    <a:pt x="15808" y="17125"/>
                    <a:pt x="15792" y="17133"/>
                    <a:pt x="15776" y="17133"/>
                  </a:cubicBezTo>
                  <a:cubicBezTo>
                    <a:pt x="15745" y="17141"/>
                    <a:pt x="15714" y="17156"/>
                    <a:pt x="15675" y="17164"/>
                  </a:cubicBezTo>
                  <a:cubicBezTo>
                    <a:pt x="15652" y="17172"/>
                    <a:pt x="15620" y="17188"/>
                    <a:pt x="15589" y="17195"/>
                  </a:cubicBezTo>
                  <a:cubicBezTo>
                    <a:pt x="15449" y="17250"/>
                    <a:pt x="15309" y="17312"/>
                    <a:pt x="15168" y="17367"/>
                  </a:cubicBezTo>
                  <a:cubicBezTo>
                    <a:pt x="15145" y="17382"/>
                    <a:pt x="15129" y="17390"/>
                    <a:pt x="15114" y="17398"/>
                  </a:cubicBezTo>
                  <a:cubicBezTo>
                    <a:pt x="15114" y="17242"/>
                    <a:pt x="15067" y="17055"/>
                    <a:pt x="15051" y="16985"/>
                  </a:cubicBezTo>
                  <a:cubicBezTo>
                    <a:pt x="15036" y="16961"/>
                    <a:pt x="15028" y="16938"/>
                    <a:pt x="15020" y="16915"/>
                  </a:cubicBezTo>
                  <a:cubicBezTo>
                    <a:pt x="15020" y="16907"/>
                    <a:pt x="15028" y="16907"/>
                    <a:pt x="15036" y="16899"/>
                  </a:cubicBezTo>
                  <a:cubicBezTo>
                    <a:pt x="15051" y="16884"/>
                    <a:pt x="15051" y="16845"/>
                    <a:pt x="15036" y="16829"/>
                  </a:cubicBezTo>
                  <a:cubicBezTo>
                    <a:pt x="14989" y="16774"/>
                    <a:pt x="14942" y="16720"/>
                    <a:pt x="14888" y="16681"/>
                  </a:cubicBezTo>
                  <a:cubicBezTo>
                    <a:pt x="14716" y="16541"/>
                    <a:pt x="14482" y="16541"/>
                    <a:pt x="14280" y="16587"/>
                  </a:cubicBezTo>
                  <a:cubicBezTo>
                    <a:pt x="14272" y="16587"/>
                    <a:pt x="14264" y="16587"/>
                    <a:pt x="14264" y="16587"/>
                  </a:cubicBezTo>
                  <a:cubicBezTo>
                    <a:pt x="14420" y="16447"/>
                    <a:pt x="14607" y="16237"/>
                    <a:pt x="14732" y="16089"/>
                  </a:cubicBezTo>
                  <a:cubicBezTo>
                    <a:pt x="15402" y="16486"/>
                    <a:pt x="16205" y="16681"/>
                    <a:pt x="16992" y="16751"/>
                  </a:cubicBezTo>
                  <a:cubicBezTo>
                    <a:pt x="17000" y="16782"/>
                    <a:pt x="17000" y="16806"/>
                    <a:pt x="17008" y="16837"/>
                  </a:cubicBezTo>
                  <a:cubicBezTo>
                    <a:pt x="16930" y="16852"/>
                    <a:pt x="16844" y="16860"/>
                    <a:pt x="16766" y="16876"/>
                  </a:cubicBezTo>
                  <a:cubicBezTo>
                    <a:pt x="16719" y="16884"/>
                    <a:pt x="16680" y="16899"/>
                    <a:pt x="16634" y="16907"/>
                  </a:cubicBezTo>
                  <a:cubicBezTo>
                    <a:pt x="16517" y="16930"/>
                    <a:pt x="16408" y="16961"/>
                    <a:pt x="16291" y="16985"/>
                  </a:cubicBezTo>
                  <a:cubicBezTo>
                    <a:pt x="16174" y="17016"/>
                    <a:pt x="16057" y="17055"/>
                    <a:pt x="15940" y="17086"/>
                  </a:cubicBezTo>
                  <a:cubicBezTo>
                    <a:pt x="15901" y="17102"/>
                    <a:pt x="15854" y="17110"/>
                    <a:pt x="15815" y="17125"/>
                  </a:cubicBezTo>
                  <a:close/>
                  <a:moveTo>
                    <a:pt x="27624" y="14779"/>
                  </a:moveTo>
                  <a:cubicBezTo>
                    <a:pt x="29510" y="16463"/>
                    <a:pt x="32269" y="16525"/>
                    <a:pt x="33929" y="14880"/>
                  </a:cubicBezTo>
                  <a:cubicBezTo>
                    <a:pt x="35660" y="13166"/>
                    <a:pt x="35535" y="10235"/>
                    <a:pt x="33649" y="8333"/>
                  </a:cubicBezTo>
                  <a:cubicBezTo>
                    <a:pt x="31763" y="6431"/>
                    <a:pt x="28832" y="6283"/>
                    <a:pt x="27102" y="7998"/>
                  </a:cubicBezTo>
                  <a:cubicBezTo>
                    <a:pt x="25878" y="9206"/>
                    <a:pt x="25582" y="11022"/>
                    <a:pt x="26174" y="12651"/>
                  </a:cubicBezTo>
                  <a:cubicBezTo>
                    <a:pt x="26400" y="13290"/>
                    <a:pt x="26766" y="13890"/>
                    <a:pt x="27265" y="14428"/>
                  </a:cubicBezTo>
                  <a:cubicBezTo>
                    <a:pt x="26673" y="15067"/>
                    <a:pt x="26096" y="15714"/>
                    <a:pt x="25512" y="16354"/>
                  </a:cubicBezTo>
                  <a:cubicBezTo>
                    <a:pt x="25254" y="15972"/>
                    <a:pt x="24982" y="15597"/>
                    <a:pt x="24678" y="15255"/>
                  </a:cubicBezTo>
                  <a:cubicBezTo>
                    <a:pt x="24678" y="15255"/>
                    <a:pt x="24678" y="15255"/>
                    <a:pt x="24678" y="15255"/>
                  </a:cubicBezTo>
                  <a:cubicBezTo>
                    <a:pt x="24678" y="15247"/>
                    <a:pt x="24670" y="15239"/>
                    <a:pt x="24670" y="15231"/>
                  </a:cubicBezTo>
                  <a:cubicBezTo>
                    <a:pt x="24498" y="15060"/>
                    <a:pt x="24342" y="14873"/>
                    <a:pt x="24163" y="14701"/>
                  </a:cubicBezTo>
                  <a:cubicBezTo>
                    <a:pt x="23953" y="14498"/>
                    <a:pt x="23734" y="14304"/>
                    <a:pt x="23508" y="14117"/>
                  </a:cubicBezTo>
                  <a:cubicBezTo>
                    <a:pt x="23617" y="13766"/>
                    <a:pt x="23688" y="13392"/>
                    <a:pt x="23727" y="13025"/>
                  </a:cubicBezTo>
                  <a:cubicBezTo>
                    <a:pt x="23750" y="12846"/>
                    <a:pt x="23773" y="12667"/>
                    <a:pt x="23797" y="12488"/>
                  </a:cubicBezTo>
                  <a:cubicBezTo>
                    <a:pt x="23859" y="12495"/>
                    <a:pt x="23890" y="12308"/>
                    <a:pt x="23906" y="12090"/>
                  </a:cubicBezTo>
                  <a:cubicBezTo>
                    <a:pt x="24374" y="11895"/>
                    <a:pt x="24818" y="11615"/>
                    <a:pt x="25052" y="11139"/>
                  </a:cubicBezTo>
                  <a:cubicBezTo>
                    <a:pt x="25285" y="10640"/>
                    <a:pt x="25083" y="10024"/>
                    <a:pt x="24678" y="9814"/>
                  </a:cubicBezTo>
                  <a:cubicBezTo>
                    <a:pt x="24989" y="9401"/>
                    <a:pt x="24958" y="8824"/>
                    <a:pt x="25013" y="8333"/>
                  </a:cubicBezTo>
                  <a:cubicBezTo>
                    <a:pt x="25028" y="7756"/>
                    <a:pt x="25044" y="7172"/>
                    <a:pt x="24943" y="6603"/>
                  </a:cubicBezTo>
                  <a:cubicBezTo>
                    <a:pt x="24982" y="6595"/>
                    <a:pt x="25020" y="6587"/>
                    <a:pt x="25052" y="6572"/>
                  </a:cubicBezTo>
                  <a:cubicBezTo>
                    <a:pt x="25176" y="6657"/>
                    <a:pt x="25714" y="6081"/>
                    <a:pt x="25831" y="6010"/>
                  </a:cubicBezTo>
                  <a:cubicBezTo>
                    <a:pt x="25971" y="5893"/>
                    <a:pt x="26112" y="5777"/>
                    <a:pt x="26244" y="5652"/>
                  </a:cubicBezTo>
                  <a:cubicBezTo>
                    <a:pt x="26844" y="5169"/>
                    <a:pt x="27374" y="4615"/>
                    <a:pt x="27616" y="3890"/>
                  </a:cubicBezTo>
                  <a:cubicBezTo>
                    <a:pt x="28045" y="2534"/>
                    <a:pt x="26673" y="1544"/>
                    <a:pt x="25363" y="1420"/>
                  </a:cubicBezTo>
                  <a:cubicBezTo>
                    <a:pt x="24350" y="1271"/>
                    <a:pt x="23329" y="1287"/>
                    <a:pt x="22308" y="1420"/>
                  </a:cubicBezTo>
                  <a:cubicBezTo>
                    <a:pt x="21536" y="999"/>
                    <a:pt x="20679" y="741"/>
                    <a:pt x="19783" y="586"/>
                  </a:cubicBezTo>
                  <a:cubicBezTo>
                    <a:pt x="19323" y="492"/>
                    <a:pt x="18847" y="406"/>
                    <a:pt x="18372" y="367"/>
                  </a:cubicBezTo>
                  <a:cubicBezTo>
                    <a:pt x="18364" y="344"/>
                    <a:pt x="18356" y="321"/>
                    <a:pt x="18341" y="289"/>
                  </a:cubicBezTo>
                  <a:cubicBezTo>
                    <a:pt x="18037" y="24"/>
                    <a:pt x="17507" y="1"/>
                    <a:pt x="17133" y="110"/>
                  </a:cubicBezTo>
                  <a:cubicBezTo>
                    <a:pt x="16961" y="149"/>
                    <a:pt x="16649" y="165"/>
                    <a:pt x="16727" y="430"/>
                  </a:cubicBezTo>
                  <a:cubicBezTo>
                    <a:pt x="16727" y="430"/>
                    <a:pt x="16727" y="430"/>
                    <a:pt x="16735" y="437"/>
                  </a:cubicBezTo>
                  <a:cubicBezTo>
                    <a:pt x="14818" y="695"/>
                    <a:pt x="12916" y="1529"/>
                    <a:pt x="11731" y="2994"/>
                  </a:cubicBezTo>
                  <a:cubicBezTo>
                    <a:pt x="10811" y="4210"/>
                    <a:pt x="10227" y="5940"/>
                    <a:pt x="10959" y="7359"/>
                  </a:cubicBezTo>
                  <a:cubicBezTo>
                    <a:pt x="10967" y="7359"/>
                    <a:pt x="10967" y="7359"/>
                    <a:pt x="10967" y="7359"/>
                  </a:cubicBezTo>
                  <a:cubicBezTo>
                    <a:pt x="10975" y="7367"/>
                    <a:pt x="10991" y="7374"/>
                    <a:pt x="11006" y="7374"/>
                  </a:cubicBezTo>
                  <a:cubicBezTo>
                    <a:pt x="11084" y="7359"/>
                    <a:pt x="11170" y="7343"/>
                    <a:pt x="11248" y="7328"/>
                  </a:cubicBezTo>
                  <a:cubicBezTo>
                    <a:pt x="11069" y="8333"/>
                    <a:pt x="11162" y="9378"/>
                    <a:pt x="11575" y="10328"/>
                  </a:cubicBezTo>
                  <a:cubicBezTo>
                    <a:pt x="11575" y="10328"/>
                    <a:pt x="11575" y="10336"/>
                    <a:pt x="11583" y="10344"/>
                  </a:cubicBezTo>
                  <a:cubicBezTo>
                    <a:pt x="11583" y="10360"/>
                    <a:pt x="11599" y="10375"/>
                    <a:pt x="11622" y="10391"/>
                  </a:cubicBezTo>
                  <a:cubicBezTo>
                    <a:pt x="11630" y="10391"/>
                    <a:pt x="11638" y="10391"/>
                    <a:pt x="11645" y="10391"/>
                  </a:cubicBezTo>
                  <a:cubicBezTo>
                    <a:pt x="11521" y="10438"/>
                    <a:pt x="11404" y="10508"/>
                    <a:pt x="11295" y="10593"/>
                  </a:cubicBezTo>
                  <a:cubicBezTo>
                    <a:pt x="10593" y="10991"/>
                    <a:pt x="10757" y="12035"/>
                    <a:pt x="11349" y="12456"/>
                  </a:cubicBezTo>
                  <a:cubicBezTo>
                    <a:pt x="11786" y="12768"/>
                    <a:pt x="12300" y="12947"/>
                    <a:pt x="12830" y="13072"/>
                  </a:cubicBezTo>
                  <a:cubicBezTo>
                    <a:pt x="12994" y="13781"/>
                    <a:pt x="13243" y="14475"/>
                    <a:pt x="13656" y="15083"/>
                  </a:cubicBezTo>
                  <a:cubicBezTo>
                    <a:pt x="13477" y="15231"/>
                    <a:pt x="13306" y="15387"/>
                    <a:pt x="13142" y="15551"/>
                  </a:cubicBezTo>
                  <a:cubicBezTo>
                    <a:pt x="12963" y="15714"/>
                    <a:pt x="12807" y="15901"/>
                    <a:pt x="12635" y="16081"/>
                  </a:cubicBezTo>
                  <a:cubicBezTo>
                    <a:pt x="12627" y="16089"/>
                    <a:pt x="12627" y="16089"/>
                    <a:pt x="12627" y="16096"/>
                  </a:cubicBezTo>
                  <a:cubicBezTo>
                    <a:pt x="12627" y="16096"/>
                    <a:pt x="12627" y="16104"/>
                    <a:pt x="12627" y="16104"/>
                  </a:cubicBezTo>
                  <a:cubicBezTo>
                    <a:pt x="12238" y="16541"/>
                    <a:pt x="11903" y="17016"/>
                    <a:pt x="11591" y="17515"/>
                  </a:cubicBezTo>
                  <a:cubicBezTo>
                    <a:pt x="11560" y="17569"/>
                    <a:pt x="11528" y="17624"/>
                    <a:pt x="11497" y="17679"/>
                  </a:cubicBezTo>
                  <a:cubicBezTo>
                    <a:pt x="11326" y="17530"/>
                    <a:pt x="11162" y="17390"/>
                    <a:pt x="10991" y="17250"/>
                  </a:cubicBezTo>
                  <a:cubicBezTo>
                    <a:pt x="10211" y="16611"/>
                    <a:pt x="9440" y="15964"/>
                    <a:pt x="8660" y="15332"/>
                  </a:cubicBezTo>
                  <a:cubicBezTo>
                    <a:pt x="8816" y="15106"/>
                    <a:pt x="8964" y="14873"/>
                    <a:pt x="9089" y="14615"/>
                  </a:cubicBezTo>
                  <a:cubicBezTo>
                    <a:pt x="9447" y="13906"/>
                    <a:pt x="9627" y="13166"/>
                    <a:pt x="9650" y="12441"/>
                  </a:cubicBezTo>
                  <a:cubicBezTo>
                    <a:pt x="9705" y="10703"/>
                    <a:pt x="8855" y="9074"/>
                    <a:pt x="7319" y="8302"/>
                  </a:cubicBezTo>
                  <a:cubicBezTo>
                    <a:pt x="5137" y="7211"/>
                    <a:pt x="2401" y="8263"/>
                    <a:pt x="1201" y="10656"/>
                  </a:cubicBezTo>
                  <a:cubicBezTo>
                    <a:pt x="1" y="13049"/>
                    <a:pt x="788" y="15878"/>
                    <a:pt x="2970" y="16969"/>
                  </a:cubicBezTo>
                  <a:cubicBezTo>
                    <a:pt x="4778" y="17873"/>
                    <a:pt x="6961" y="17304"/>
                    <a:pt x="8348" y="15730"/>
                  </a:cubicBezTo>
                  <a:cubicBezTo>
                    <a:pt x="9291" y="16564"/>
                    <a:pt x="10242" y="17382"/>
                    <a:pt x="11201" y="18209"/>
                  </a:cubicBezTo>
                  <a:cubicBezTo>
                    <a:pt x="11076" y="18427"/>
                    <a:pt x="10967" y="18653"/>
                    <a:pt x="10881" y="18887"/>
                  </a:cubicBezTo>
                  <a:cubicBezTo>
                    <a:pt x="10866" y="18902"/>
                    <a:pt x="10850" y="18910"/>
                    <a:pt x="10835" y="18918"/>
                  </a:cubicBezTo>
                  <a:cubicBezTo>
                    <a:pt x="10835" y="18918"/>
                    <a:pt x="10835" y="18918"/>
                    <a:pt x="10835" y="18918"/>
                  </a:cubicBezTo>
                  <a:cubicBezTo>
                    <a:pt x="10804" y="18941"/>
                    <a:pt x="10772" y="18965"/>
                    <a:pt x="10741" y="18988"/>
                  </a:cubicBezTo>
                  <a:cubicBezTo>
                    <a:pt x="10710" y="19004"/>
                    <a:pt x="10687" y="19027"/>
                    <a:pt x="10655" y="19050"/>
                  </a:cubicBezTo>
                  <a:cubicBezTo>
                    <a:pt x="10601" y="19089"/>
                    <a:pt x="10546" y="19136"/>
                    <a:pt x="10492" y="19175"/>
                  </a:cubicBezTo>
                  <a:cubicBezTo>
                    <a:pt x="10375" y="19269"/>
                    <a:pt x="10258" y="19370"/>
                    <a:pt x="10149" y="19463"/>
                  </a:cubicBezTo>
                  <a:cubicBezTo>
                    <a:pt x="10094" y="19510"/>
                    <a:pt x="10040" y="19565"/>
                    <a:pt x="9993" y="19612"/>
                  </a:cubicBezTo>
                  <a:cubicBezTo>
                    <a:pt x="9938" y="19666"/>
                    <a:pt x="9884" y="19728"/>
                    <a:pt x="9829" y="19783"/>
                  </a:cubicBezTo>
                  <a:cubicBezTo>
                    <a:pt x="9720" y="19892"/>
                    <a:pt x="9603" y="20001"/>
                    <a:pt x="9494" y="20118"/>
                  </a:cubicBezTo>
                  <a:cubicBezTo>
                    <a:pt x="9463" y="20149"/>
                    <a:pt x="9432" y="20188"/>
                    <a:pt x="9393" y="20220"/>
                  </a:cubicBezTo>
                  <a:cubicBezTo>
                    <a:pt x="9299" y="20336"/>
                    <a:pt x="9213" y="20446"/>
                    <a:pt x="9120" y="20555"/>
                  </a:cubicBezTo>
                  <a:cubicBezTo>
                    <a:pt x="8138" y="21669"/>
                    <a:pt x="7249" y="22870"/>
                    <a:pt x="6571" y="24195"/>
                  </a:cubicBezTo>
                  <a:cubicBezTo>
                    <a:pt x="6018" y="25301"/>
                    <a:pt x="5636" y="26307"/>
                    <a:pt x="6181" y="27507"/>
                  </a:cubicBezTo>
                  <a:cubicBezTo>
                    <a:pt x="6462" y="28100"/>
                    <a:pt x="6743" y="28552"/>
                    <a:pt x="7257" y="28754"/>
                  </a:cubicBezTo>
                  <a:cubicBezTo>
                    <a:pt x="7241" y="28895"/>
                    <a:pt x="7639" y="28973"/>
                    <a:pt x="7748" y="28996"/>
                  </a:cubicBezTo>
                  <a:cubicBezTo>
                    <a:pt x="7959" y="29019"/>
                    <a:pt x="8177" y="29004"/>
                    <a:pt x="8379" y="28965"/>
                  </a:cubicBezTo>
                  <a:cubicBezTo>
                    <a:pt x="8379" y="29004"/>
                    <a:pt x="8379" y="29051"/>
                    <a:pt x="8379" y="29090"/>
                  </a:cubicBezTo>
                  <a:cubicBezTo>
                    <a:pt x="8379" y="29183"/>
                    <a:pt x="8372" y="29277"/>
                    <a:pt x="8372" y="29370"/>
                  </a:cubicBezTo>
                  <a:cubicBezTo>
                    <a:pt x="8372" y="29495"/>
                    <a:pt x="8372" y="29627"/>
                    <a:pt x="8372" y="29752"/>
                  </a:cubicBezTo>
                  <a:cubicBezTo>
                    <a:pt x="8372" y="29861"/>
                    <a:pt x="8372" y="29962"/>
                    <a:pt x="8379" y="30064"/>
                  </a:cubicBezTo>
                  <a:cubicBezTo>
                    <a:pt x="8379" y="30157"/>
                    <a:pt x="8379" y="30251"/>
                    <a:pt x="8387" y="30337"/>
                  </a:cubicBezTo>
                  <a:cubicBezTo>
                    <a:pt x="8387" y="30438"/>
                    <a:pt x="8395" y="30531"/>
                    <a:pt x="8403" y="30625"/>
                  </a:cubicBezTo>
                  <a:cubicBezTo>
                    <a:pt x="8403" y="30633"/>
                    <a:pt x="8403" y="30641"/>
                    <a:pt x="8403" y="30648"/>
                  </a:cubicBezTo>
                  <a:lnTo>
                    <a:pt x="27546" y="30648"/>
                  </a:lnTo>
                  <a:cubicBezTo>
                    <a:pt x="27538" y="30578"/>
                    <a:pt x="27538" y="30508"/>
                    <a:pt x="27530" y="30446"/>
                  </a:cubicBezTo>
                  <a:cubicBezTo>
                    <a:pt x="27507" y="30220"/>
                    <a:pt x="27484" y="29994"/>
                    <a:pt x="27460" y="29768"/>
                  </a:cubicBezTo>
                  <a:cubicBezTo>
                    <a:pt x="27445" y="29573"/>
                    <a:pt x="27421" y="29370"/>
                    <a:pt x="27398" y="29175"/>
                  </a:cubicBezTo>
                  <a:cubicBezTo>
                    <a:pt x="27367" y="28980"/>
                    <a:pt x="27343" y="28786"/>
                    <a:pt x="27312" y="28591"/>
                  </a:cubicBezTo>
                  <a:cubicBezTo>
                    <a:pt x="27250" y="28170"/>
                    <a:pt x="27187" y="27749"/>
                    <a:pt x="27125" y="27320"/>
                  </a:cubicBezTo>
                  <a:cubicBezTo>
                    <a:pt x="27109" y="27250"/>
                    <a:pt x="27102" y="27172"/>
                    <a:pt x="27086" y="27094"/>
                  </a:cubicBezTo>
                  <a:cubicBezTo>
                    <a:pt x="27086" y="27102"/>
                    <a:pt x="27094" y="27102"/>
                    <a:pt x="27094" y="27110"/>
                  </a:cubicBezTo>
                  <a:cubicBezTo>
                    <a:pt x="27733" y="27710"/>
                    <a:pt x="28645" y="28240"/>
                    <a:pt x="29557" y="28146"/>
                  </a:cubicBezTo>
                  <a:cubicBezTo>
                    <a:pt x="29658" y="28123"/>
                    <a:pt x="30063" y="28045"/>
                    <a:pt x="30048" y="27905"/>
                  </a:cubicBezTo>
                  <a:cubicBezTo>
                    <a:pt x="30562" y="27710"/>
                    <a:pt x="30843" y="27258"/>
                    <a:pt x="31116" y="26658"/>
                  </a:cubicBezTo>
                  <a:cubicBezTo>
                    <a:pt x="31669" y="25457"/>
                    <a:pt x="31287" y="24452"/>
                    <a:pt x="30734" y="23345"/>
                  </a:cubicBezTo>
                  <a:cubicBezTo>
                    <a:pt x="30056" y="22028"/>
                    <a:pt x="29167" y="20820"/>
                    <a:pt x="28185" y="19705"/>
                  </a:cubicBezTo>
                  <a:cubicBezTo>
                    <a:pt x="28091" y="19596"/>
                    <a:pt x="27998" y="19487"/>
                    <a:pt x="27904" y="19378"/>
                  </a:cubicBezTo>
                  <a:cubicBezTo>
                    <a:pt x="27873" y="19339"/>
                    <a:pt x="27842" y="19308"/>
                    <a:pt x="27803" y="19269"/>
                  </a:cubicBezTo>
                  <a:cubicBezTo>
                    <a:pt x="27694" y="19159"/>
                    <a:pt x="27585" y="19043"/>
                    <a:pt x="27476" y="18933"/>
                  </a:cubicBezTo>
                  <a:cubicBezTo>
                    <a:pt x="27421" y="18879"/>
                    <a:pt x="27367" y="18824"/>
                    <a:pt x="27312" y="18770"/>
                  </a:cubicBezTo>
                  <a:cubicBezTo>
                    <a:pt x="27265" y="18715"/>
                    <a:pt x="27211" y="18668"/>
                    <a:pt x="27156" y="18614"/>
                  </a:cubicBezTo>
                  <a:cubicBezTo>
                    <a:pt x="27047" y="18520"/>
                    <a:pt x="26930" y="18427"/>
                    <a:pt x="26813" y="18333"/>
                  </a:cubicBezTo>
                  <a:cubicBezTo>
                    <a:pt x="26759" y="18287"/>
                    <a:pt x="26704" y="18248"/>
                    <a:pt x="26650" y="18201"/>
                  </a:cubicBezTo>
                  <a:cubicBezTo>
                    <a:pt x="26618" y="18185"/>
                    <a:pt x="26595" y="18162"/>
                    <a:pt x="26564" y="18138"/>
                  </a:cubicBezTo>
                  <a:cubicBezTo>
                    <a:pt x="26533" y="18115"/>
                    <a:pt x="26501" y="18092"/>
                    <a:pt x="26470" y="18076"/>
                  </a:cubicBezTo>
                  <a:cubicBezTo>
                    <a:pt x="26470" y="18076"/>
                    <a:pt x="26470" y="18068"/>
                    <a:pt x="26470" y="18068"/>
                  </a:cubicBezTo>
                  <a:cubicBezTo>
                    <a:pt x="26455" y="18060"/>
                    <a:pt x="26439" y="18053"/>
                    <a:pt x="26423" y="18045"/>
                  </a:cubicBezTo>
                  <a:cubicBezTo>
                    <a:pt x="26268" y="17632"/>
                    <a:pt x="26049" y="17250"/>
                    <a:pt x="25831" y="16876"/>
                  </a:cubicBezTo>
                  <a:cubicBezTo>
                    <a:pt x="26431" y="16182"/>
                    <a:pt x="27031" y="15481"/>
                    <a:pt x="27624" y="14779"/>
                  </a:cubicBezTo>
                  <a:close/>
                </a:path>
              </a:pathLst>
            </a:custGeom>
            <a:noFill/>
            <a:ln w="76200" cap="flat" cmpd="sng">
              <a:solidFill>
                <a:srgbClr val="FCFCFC"/>
              </a:solidFill>
              <a:prstDash val="solid"/>
              <a:miter lim="7794"/>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 name="Google Shape;1129;p46">
              <a:extLst>
                <a:ext uri="{FF2B5EF4-FFF2-40B4-BE49-F238E27FC236}">
                  <a16:creationId xmlns:a16="http://schemas.microsoft.com/office/drawing/2014/main" id="{E578E7B6-4D55-1B43-B6D1-C60D12326333}"/>
                </a:ext>
              </a:extLst>
            </p:cNvPr>
            <p:cNvSpPr/>
            <p:nvPr/>
          </p:nvSpPr>
          <p:spPr>
            <a:xfrm>
              <a:off x="2686325" y="1528525"/>
              <a:ext cx="479375" cy="351175"/>
            </a:xfrm>
            <a:custGeom>
              <a:avLst/>
              <a:gdLst/>
              <a:ahLst/>
              <a:cxnLst/>
              <a:rect l="l" t="t" r="r" b="b"/>
              <a:pathLst>
                <a:path w="19175" h="14047" extrusionOk="0">
                  <a:moveTo>
                    <a:pt x="10811" y="1"/>
                  </a:moveTo>
                  <a:cubicBezTo>
                    <a:pt x="10788" y="1"/>
                    <a:pt x="10757" y="9"/>
                    <a:pt x="10726" y="9"/>
                  </a:cubicBezTo>
                  <a:cubicBezTo>
                    <a:pt x="10648" y="9"/>
                    <a:pt x="10570" y="9"/>
                    <a:pt x="10492" y="17"/>
                  </a:cubicBezTo>
                  <a:cubicBezTo>
                    <a:pt x="10437" y="17"/>
                    <a:pt x="10383" y="17"/>
                    <a:pt x="10320" y="24"/>
                  </a:cubicBezTo>
                  <a:lnTo>
                    <a:pt x="10297" y="24"/>
                  </a:lnTo>
                  <a:cubicBezTo>
                    <a:pt x="10266" y="24"/>
                    <a:pt x="10235" y="24"/>
                    <a:pt x="10211" y="32"/>
                  </a:cubicBezTo>
                  <a:cubicBezTo>
                    <a:pt x="10079" y="40"/>
                    <a:pt x="9954" y="48"/>
                    <a:pt x="9829" y="63"/>
                  </a:cubicBezTo>
                  <a:cubicBezTo>
                    <a:pt x="9681" y="79"/>
                    <a:pt x="9533" y="94"/>
                    <a:pt x="9385" y="118"/>
                  </a:cubicBezTo>
                  <a:cubicBezTo>
                    <a:pt x="9260" y="133"/>
                    <a:pt x="9136" y="149"/>
                    <a:pt x="9003" y="172"/>
                  </a:cubicBezTo>
                  <a:lnTo>
                    <a:pt x="8886" y="188"/>
                  </a:lnTo>
                  <a:cubicBezTo>
                    <a:pt x="8871" y="188"/>
                    <a:pt x="8855" y="196"/>
                    <a:pt x="8840" y="196"/>
                  </a:cubicBezTo>
                  <a:cubicBezTo>
                    <a:pt x="8769" y="211"/>
                    <a:pt x="8707" y="219"/>
                    <a:pt x="8637" y="235"/>
                  </a:cubicBezTo>
                  <a:cubicBezTo>
                    <a:pt x="8559" y="250"/>
                    <a:pt x="8473" y="258"/>
                    <a:pt x="8395" y="274"/>
                  </a:cubicBezTo>
                  <a:cubicBezTo>
                    <a:pt x="8348" y="282"/>
                    <a:pt x="8309" y="297"/>
                    <a:pt x="8263" y="305"/>
                  </a:cubicBezTo>
                  <a:cubicBezTo>
                    <a:pt x="8146" y="328"/>
                    <a:pt x="8037" y="359"/>
                    <a:pt x="7920" y="383"/>
                  </a:cubicBezTo>
                  <a:cubicBezTo>
                    <a:pt x="7803" y="414"/>
                    <a:pt x="7686" y="453"/>
                    <a:pt x="7569" y="484"/>
                  </a:cubicBezTo>
                  <a:cubicBezTo>
                    <a:pt x="7530" y="500"/>
                    <a:pt x="7483" y="508"/>
                    <a:pt x="7444" y="523"/>
                  </a:cubicBezTo>
                  <a:cubicBezTo>
                    <a:pt x="7437" y="523"/>
                    <a:pt x="7421" y="531"/>
                    <a:pt x="7405" y="531"/>
                  </a:cubicBezTo>
                  <a:cubicBezTo>
                    <a:pt x="7374" y="539"/>
                    <a:pt x="7343" y="554"/>
                    <a:pt x="7304" y="562"/>
                  </a:cubicBezTo>
                  <a:cubicBezTo>
                    <a:pt x="7281" y="570"/>
                    <a:pt x="7249" y="586"/>
                    <a:pt x="7218" y="593"/>
                  </a:cubicBezTo>
                  <a:cubicBezTo>
                    <a:pt x="7078" y="648"/>
                    <a:pt x="6938" y="702"/>
                    <a:pt x="6797" y="765"/>
                  </a:cubicBezTo>
                  <a:cubicBezTo>
                    <a:pt x="6735" y="796"/>
                    <a:pt x="6673" y="819"/>
                    <a:pt x="6618" y="851"/>
                  </a:cubicBezTo>
                  <a:cubicBezTo>
                    <a:pt x="6564" y="874"/>
                    <a:pt x="6517" y="897"/>
                    <a:pt x="6462" y="921"/>
                  </a:cubicBezTo>
                  <a:cubicBezTo>
                    <a:pt x="6369" y="967"/>
                    <a:pt x="6275" y="1014"/>
                    <a:pt x="6182" y="1061"/>
                  </a:cubicBezTo>
                  <a:cubicBezTo>
                    <a:pt x="6127" y="1092"/>
                    <a:pt x="6073" y="1131"/>
                    <a:pt x="6010" y="1162"/>
                  </a:cubicBezTo>
                  <a:cubicBezTo>
                    <a:pt x="5963" y="1186"/>
                    <a:pt x="5917" y="1217"/>
                    <a:pt x="5878" y="1240"/>
                  </a:cubicBezTo>
                  <a:cubicBezTo>
                    <a:pt x="5776" y="1303"/>
                    <a:pt x="5683" y="1365"/>
                    <a:pt x="5581" y="1427"/>
                  </a:cubicBezTo>
                  <a:cubicBezTo>
                    <a:pt x="5480" y="1497"/>
                    <a:pt x="5371" y="1568"/>
                    <a:pt x="5270" y="1638"/>
                  </a:cubicBezTo>
                  <a:cubicBezTo>
                    <a:pt x="5176" y="1708"/>
                    <a:pt x="5083" y="1778"/>
                    <a:pt x="4989" y="1840"/>
                  </a:cubicBezTo>
                  <a:cubicBezTo>
                    <a:pt x="4818" y="1973"/>
                    <a:pt x="4646" y="2105"/>
                    <a:pt x="4482" y="2238"/>
                  </a:cubicBezTo>
                  <a:cubicBezTo>
                    <a:pt x="4389" y="2316"/>
                    <a:pt x="4295" y="2394"/>
                    <a:pt x="4210" y="2464"/>
                  </a:cubicBezTo>
                  <a:cubicBezTo>
                    <a:pt x="4124" y="2542"/>
                    <a:pt x="4046" y="2612"/>
                    <a:pt x="3968" y="2690"/>
                  </a:cubicBezTo>
                  <a:cubicBezTo>
                    <a:pt x="3929" y="2729"/>
                    <a:pt x="3890" y="2768"/>
                    <a:pt x="3851" y="2807"/>
                  </a:cubicBezTo>
                  <a:cubicBezTo>
                    <a:pt x="3812" y="2846"/>
                    <a:pt x="3773" y="2885"/>
                    <a:pt x="3734" y="2924"/>
                  </a:cubicBezTo>
                  <a:cubicBezTo>
                    <a:pt x="3672" y="2994"/>
                    <a:pt x="3602" y="3064"/>
                    <a:pt x="3539" y="3134"/>
                  </a:cubicBezTo>
                  <a:lnTo>
                    <a:pt x="3430" y="3259"/>
                  </a:lnTo>
                  <a:cubicBezTo>
                    <a:pt x="3383" y="3306"/>
                    <a:pt x="3344" y="3360"/>
                    <a:pt x="3305" y="3407"/>
                  </a:cubicBezTo>
                  <a:cubicBezTo>
                    <a:pt x="3235" y="3485"/>
                    <a:pt x="3173" y="3563"/>
                    <a:pt x="3111" y="3649"/>
                  </a:cubicBezTo>
                  <a:cubicBezTo>
                    <a:pt x="3056" y="3727"/>
                    <a:pt x="3002" y="3797"/>
                    <a:pt x="2939" y="3875"/>
                  </a:cubicBezTo>
                  <a:cubicBezTo>
                    <a:pt x="2877" y="3968"/>
                    <a:pt x="2807" y="4062"/>
                    <a:pt x="2744" y="4163"/>
                  </a:cubicBezTo>
                  <a:cubicBezTo>
                    <a:pt x="2682" y="4257"/>
                    <a:pt x="2620" y="4350"/>
                    <a:pt x="2557" y="4444"/>
                  </a:cubicBezTo>
                  <a:cubicBezTo>
                    <a:pt x="2510" y="4522"/>
                    <a:pt x="2456" y="4607"/>
                    <a:pt x="2409" y="4693"/>
                  </a:cubicBezTo>
                  <a:cubicBezTo>
                    <a:pt x="2308" y="4857"/>
                    <a:pt x="2214" y="5028"/>
                    <a:pt x="2113" y="5192"/>
                  </a:cubicBezTo>
                  <a:cubicBezTo>
                    <a:pt x="2066" y="5286"/>
                    <a:pt x="2012" y="5379"/>
                    <a:pt x="1957" y="5473"/>
                  </a:cubicBezTo>
                  <a:cubicBezTo>
                    <a:pt x="1934" y="5519"/>
                    <a:pt x="1903" y="5566"/>
                    <a:pt x="1879" y="5613"/>
                  </a:cubicBezTo>
                  <a:cubicBezTo>
                    <a:pt x="1848" y="5660"/>
                    <a:pt x="1817" y="5714"/>
                    <a:pt x="1793" y="5769"/>
                  </a:cubicBezTo>
                  <a:cubicBezTo>
                    <a:pt x="1778" y="5800"/>
                    <a:pt x="1754" y="5831"/>
                    <a:pt x="1739" y="5870"/>
                  </a:cubicBezTo>
                  <a:cubicBezTo>
                    <a:pt x="1708" y="5925"/>
                    <a:pt x="1676" y="5987"/>
                    <a:pt x="1653" y="6049"/>
                  </a:cubicBezTo>
                  <a:cubicBezTo>
                    <a:pt x="1599" y="6143"/>
                    <a:pt x="1560" y="6244"/>
                    <a:pt x="1513" y="6346"/>
                  </a:cubicBezTo>
                  <a:cubicBezTo>
                    <a:pt x="1427" y="6525"/>
                    <a:pt x="1349" y="6704"/>
                    <a:pt x="1271" y="6891"/>
                  </a:cubicBezTo>
                  <a:cubicBezTo>
                    <a:pt x="1154" y="7180"/>
                    <a:pt x="1030" y="7476"/>
                    <a:pt x="913" y="7772"/>
                  </a:cubicBezTo>
                  <a:cubicBezTo>
                    <a:pt x="850" y="7920"/>
                    <a:pt x="796" y="8060"/>
                    <a:pt x="741" y="8216"/>
                  </a:cubicBezTo>
                  <a:cubicBezTo>
                    <a:pt x="718" y="8286"/>
                    <a:pt x="694" y="8364"/>
                    <a:pt x="671" y="8442"/>
                  </a:cubicBezTo>
                  <a:lnTo>
                    <a:pt x="585" y="8707"/>
                  </a:lnTo>
                  <a:cubicBezTo>
                    <a:pt x="577" y="8746"/>
                    <a:pt x="562" y="8793"/>
                    <a:pt x="554" y="8840"/>
                  </a:cubicBezTo>
                  <a:cubicBezTo>
                    <a:pt x="538" y="8887"/>
                    <a:pt x="523" y="8933"/>
                    <a:pt x="515" y="8980"/>
                  </a:cubicBezTo>
                  <a:lnTo>
                    <a:pt x="468" y="9144"/>
                  </a:lnTo>
                  <a:cubicBezTo>
                    <a:pt x="461" y="9190"/>
                    <a:pt x="445" y="9237"/>
                    <a:pt x="437" y="9292"/>
                  </a:cubicBezTo>
                  <a:cubicBezTo>
                    <a:pt x="406" y="9401"/>
                    <a:pt x="383" y="9510"/>
                    <a:pt x="359" y="9619"/>
                  </a:cubicBezTo>
                  <a:cubicBezTo>
                    <a:pt x="336" y="9728"/>
                    <a:pt x="312" y="9837"/>
                    <a:pt x="289" y="9947"/>
                  </a:cubicBezTo>
                  <a:cubicBezTo>
                    <a:pt x="219" y="10274"/>
                    <a:pt x="157" y="10601"/>
                    <a:pt x="102" y="10929"/>
                  </a:cubicBezTo>
                  <a:cubicBezTo>
                    <a:pt x="102" y="10944"/>
                    <a:pt x="102" y="10960"/>
                    <a:pt x="94" y="10975"/>
                  </a:cubicBezTo>
                  <a:cubicBezTo>
                    <a:pt x="94" y="11007"/>
                    <a:pt x="94" y="11030"/>
                    <a:pt x="86" y="11061"/>
                  </a:cubicBezTo>
                  <a:cubicBezTo>
                    <a:pt x="86" y="11131"/>
                    <a:pt x="79" y="11194"/>
                    <a:pt x="71" y="11264"/>
                  </a:cubicBezTo>
                  <a:cubicBezTo>
                    <a:pt x="63" y="11350"/>
                    <a:pt x="55" y="11435"/>
                    <a:pt x="55" y="11521"/>
                  </a:cubicBezTo>
                  <a:cubicBezTo>
                    <a:pt x="47" y="11599"/>
                    <a:pt x="40" y="11677"/>
                    <a:pt x="40" y="11747"/>
                  </a:cubicBezTo>
                  <a:cubicBezTo>
                    <a:pt x="32" y="11786"/>
                    <a:pt x="32" y="11833"/>
                    <a:pt x="32" y="11872"/>
                  </a:cubicBezTo>
                  <a:cubicBezTo>
                    <a:pt x="24" y="11989"/>
                    <a:pt x="16" y="12106"/>
                    <a:pt x="16" y="12223"/>
                  </a:cubicBezTo>
                  <a:cubicBezTo>
                    <a:pt x="8" y="12308"/>
                    <a:pt x="8" y="12402"/>
                    <a:pt x="8" y="12488"/>
                  </a:cubicBezTo>
                  <a:cubicBezTo>
                    <a:pt x="8" y="12581"/>
                    <a:pt x="1" y="12675"/>
                    <a:pt x="1" y="12768"/>
                  </a:cubicBezTo>
                  <a:lnTo>
                    <a:pt x="1" y="13150"/>
                  </a:lnTo>
                  <a:cubicBezTo>
                    <a:pt x="1" y="13259"/>
                    <a:pt x="1" y="13360"/>
                    <a:pt x="8" y="13462"/>
                  </a:cubicBezTo>
                  <a:cubicBezTo>
                    <a:pt x="8" y="13555"/>
                    <a:pt x="8" y="13649"/>
                    <a:pt x="16" y="13735"/>
                  </a:cubicBezTo>
                  <a:cubicBezTo>
                    <a:pt x="16" y="13836"/>
                    <a:pt x="24" y="13929"/>
                    <a:pt x="32" y="14023"/>
                  </a:cubicBezTo>
                  <a:cubicBezTo>
                    <a:pt x="32" y="14031"/>
                    <a:pt x="32" y="14039"/>
                    <a:pt x="32" y="14046"/>
                  </a:cubicBezTo>
                  <a:lnTo>
                    <a:pt x="19175" y="14046"/>
                  </a:lnTo>
                  <a:cubicBezTo>
                    <a:pt x="19167" y="13976"/>
                    <a:pt x="19167" y="13906"/>
                    <a:pt x="19159" y="13844"/>
                  </a:cubicBezTo>
                  <a:cubicBezTo>
                    <a:pt x="19136" y="13618"/>
                    <a:pt x="19113" y="13392"/>
                    <a:pt x="19089" y="13166"/>
                  </a:cubicBezTo>
                  <a:cubicBezTo>
                    <a:pt x="19074" y="12971"/>
                    <a:pt x="19050" y="12768"/>
                    <a:pt x="19027" y="12573"/>
                  </a:cubicBezTo>
                  <a:cubicBezTo>
                    <a:pt x="18996" y="12378"/>
                    <a:pt x="18972" y="12184"/>
                    <a:pt x="18941" y="11989"/>
                  </a:cubicBezTo>
                  <a:cubicBezTo>
                    <a:pt x="18879" y="11568"/>
                    <a:pt x="18816" y="11147"/>
                    <a:pt x="18754" y="10718"/>
                  </a:cubicBezTo>
                  <a:cubicBezTo>
                    <a:pt x="18715" y="10508"/>
                    <a:pt x="18684" y="10297"/>
                    <a:pt x="18645" y="10087"/>
                  </a:cubicBezTo>
                  <a:cubicBezTo>
                    <a:pt x="18606" y="9876"/>
                    <a:pt x="18567" y="9666"/>
                    <a:pt x="18528" y="9456"/>
                  </a:cubicBezTo>
                  <a:cubicBezTo>
                    <a:pt x="18450" y="9035"/>
                    <a:pt x="18356" y="8622"/>
                    <a:pt x="18263" y="8208"/>
                  </a:cubicBezTo>
                  <a:cubicBezTo>
                    <a:pt x="18224" y="8021"/>
                    <a:pt x="18185" y="7842"/>
                    <a:pt x="18138" y="7655"/>
                  </a:cubicBezTo>
                  <a:cubicBezTo>
                    <a:pt x="18107" y="7538"/>
                    <a:pt x="18084" y="7421"/>
                    <a:pt x="18052" y="7304"/>
                  </a:cubicBezTo>
                  <a:cubicBezTo>
                    <a:pt x="18029" y="7195"/>
                    <a:pt x="17998" y="7086"/>
                    <a:pt x="17967" y="6977"/>
                  </a:cubicBezTo>
                  <a:cubicBezTo>
                    <a:pt x="17943" y="6883"/>
                    <a:pt x="17920" y="6798"/>
                    <a:pt x="17897" y="6712"/>
                  </a:cubicBezTo>
                  <a:cubicBezTo>
                    <a:pt x="17889" y="6689"/>
                    <a:pt x="17881" y="6673"/>
                    <a:pt x="17881" y="6650"/>
                  </a:cubicBezTo>
                  <a:lnTo>
                    <a:pt x="17842" y="6564"/>
                  </a:lnTo>
                  <a:cubicBezTo>
                    <a:pt x="17826" y="6533"/>
                    <a:pt x="17811" y="6501"/>
                    <a:pt x="17803" y="6470"/>
                  </a:cubicBezTo>
                  <a:cubicBezTo>
                    <a:pt x="17787" y="6431"/>
                    <a:pt x="17772" y="6392"/>
                    <a:pt x="17756" y="6361"/>
                  </a:cubicBezTo>
                  <a:lnTo>
                    <a:pt x="17702" y="6244"/>
                  </a:lnTo>
                  <a:cubicBezTo>
                    <a:pt x="17694" y="6213"/>
                    <a:pt x="17678" y="6182"/>
                    <a:pt x="17663" y="6158"/>
                  </a:cubicBezTo>
                  <a:cubicBezTo>
                    <a:pt x="17639" y="6104"/>
                    <a:pt x="17608" y="6049"/>
                    <a:pt x="17585" y="5987"/>
                  </a:cubicBezTo>
                  <a:cubicBezTo>
                    <a:pt x="17546" y="5932"/>
                    <a:pt x="17515" y="5870"/>
                    <a:pt x="17483" y="5808"/>
                  </a:cubicBezTo>
                  <a:cubicBezTo>
                    <a:pt x="17437" y="5730"/>
                    <a:pt x="17398" y="5660"/>
                    <a:pt x="17359" y="5582"/>
                  </a:cubicBezTo>
                  <a:cubicBezTo>
                    <a:pt x="17281" y="5449"/>
                    <a:pt x="17211" y="5309"/>
                    <a:pt x="17133" y="5176"/>
                  </a:cubicBezTo>
                  <a:cubicBezTo>
                    <a:pt x="17063" y="5044"/>
                    <a:pt x="16985" y="4919"/>
                    <a:pt x="16907" y="4787"/>
                  </a:cubicBezTo>
                  <a:cubicBezTo>
                    <a:pt x="16868" y="4717"/>
                    <a:pt x="16821" y="4646"/>
                    <a:pt x="16782" y="4568"/>
                  </a:cubicBezTo>
                  <a:cubicBezTo>
                    <a:pt x="16743" y="4506"/>
                    <a:pt x="16704" y="4436"/>
                    <a:pt x="16665" y="4366"/>
                  </a:cubicBezTo>
                  <a:cubicBezTo>
                    <a:pt x="16634" y="4319"/>
                    <a:pt x="16611" y="4272"/>
                    <a:pt x="16587" y="4225"/>
                  </a:cubicBezTo>
                  <a:cubicBezTo>
                    <a:pt x="16564" y="4187"/>
                    <a:pt x="16540" y="4148"/>
                    <a:pt x="16517" y="4109"/>
                  </a:cubicBezTo>
                  <a:cubicBezTo>
                    <a:pt x="16494" y="4070"/>
                    <a:pt x="16470" y="4031"/>
                    <a:pt x="16447" y="3992"/>
                  </a:cubicBezTo>
                  <a:cubicBezTo>
                    <a:pt x="16416" y="3945"/>
                    <a:pt x="16384" y="3898"/>
                    <a:pt x="16353" y="3844"/>
                  </a:cubicBezTo>
                  <a:cubicBezTo>
                    <a:pt x="16322" y="3805"/>
                    <a:pt x="16291" y="3758"/>
                    <a:pt x="16260" y="3711"/>
                  </a:cubicBezTo>
                  <a:cubicBezTo>
                    <a:pt x="16236" y="3672"/>
                    <a:pt x="16205" y="3633"/>
                    <a:pt x="16174" y="3586"/>
                  </a:cubicBezTo>
                  <a:cubicBezTo>
                    <a:pt x="16112" y="3508"/>
                    <a:pt x="16057" y="3438"/>
                    <a:pt x="15995" y="3360"/>
                  </a:cubicBezTo>
                  <a:cubicBezTo>
                    <a:pt x="15932" y="3275"/>
                    <a:pt x="15862" y="3189"/>
                    <a:pt x="15800" y="3103"/>
                  </a:cubicBezTo>
                  <a:cubicBezTo>
                    <a:pt x="15730" y="3017"/>
                    <a:pt x="15667" y="2932"/>
                    <a:pt x="15597" y="2846"/>
                  </a:cubicBezTo>
                  <a:lnTo>
                    <a:pt x="15488" y="2713"/>
                  </a:lnTo>
                  <a:cubicBezTo>
                    <a:pt x="15457" y="2674"/>
                    <a:pt x="15426" y="2643"/>
                    <a:pt x="15395" y="2612"/>
                  </a:cubicBezTo>
                  <a:cubicBezTo>
                    <a:pt x="15363" y="2573"/>
                    <a:pt x="15332" y="2542"/>
                    <a:pt x="15301" y="2503"/>
                  </a:cubicBezTo>
                  <a:cubicBezTo>
                    <a:pt x="15262" y="2464"/>
                    <a:pt x="15223" y="2417"/>
                    <a:pt x="15176" y="2378"/>
                  </a:cubicBezTo>
                  <a:cubicBezTo>
                    <a:pt x="15106" y="2292"/>
                    <a:pt x="15028" y="2215"/>
                    <a:pt x="14950" y="2137"/>
                  </a:cubicBezTo>
                  <a:cubicBezTo>
                    <a:pt x="14919" y="2105"/>
                    <a:pt x="14888" y="2074"/>
                    <a:pt x="14857" y="2043"/>
                  </a:cubicBezTo>
                  <a:cubicBezTo>
                    <a:pt x="14810" y="1996"/>
                    <a:pt x="14763" y="1957"/>
                    <a:pt x="14724" y="1918"/>
                  </a:cubicBezTo>
                  <a:cubicBezTo>
                    <a:pt x="14670" y="1864"/>
                    <a:pt x="14607" y="1817"/>
                    <a:pt x="14553" y="1770"/>
                  </a:cubicBezTo>
                  <a:cubicBezTo>
                    <a:pt x="14537" y="1755"/>
                    <a:pt x="14522" y="1739"/>
                    <a:pt x="14506" y="1731"/>
                  </a:cubicBezTo>
                  <a:cubicBezTo>
                    <a:pt x="14475" y="1700"/>
                    <a:pt x="14436" y="1669"/>
                    <a:pt x="14397" y="1638"/>
                  </a:cubicBezTo>
                  <a:cubicBezTo>
                    <a:pt x="14350" y="1599"/>
                    <a:pt x="14296" y="1560"/>
                    <a:pt x="14241" y="1521"/>
                  </a:cubicBezTo>
                  <a:cubicBezTo>
                    <a:pt x="14186" y="1474"/>
                    <a:pt x="14132" y="1435"/>
                    <a:pt x="14077" y="1396"/>
                  </a:cubicBezTo>
                  <a:cubicBezTo>
                    <a:pt x="13929" y="1287"/>
                    <a:pt x="13781" y="1178"/>
                    <a:pt x="13633" y="1077"/>
                  </a:cubicBezTo>
                  <a:cubicBezTo>
                    <a:pt x="13563" y="1030"/>
                    <a:pt x="13485" y="975"/>
                    <a:pt x="13407" y="928"/>
                  </a:cubicBezTo>
                  <a:cubicBezTo>
                    <a:pt x="13368" y="897"/>
                    <a:pt x="13321" y="874"/>
                    <a:pt x="13275" y="843"/>
                  </a:cubicBezTo>
                  <a:cubicBezTo>
                    <a:pt x="13243" y="819"/>
                    <a:pt x="13212" y="804"/>
                    <a:pt x="13173" y="780"/>
                  </a:cubicBezTo>
                  <a:cubicBezTo>
                    <a:pt x="13056" y="710"/>
                    <a:pt x="12939" y="640"/>
                    <a:pt x="12822" y="578"/>
                  </a:cubicBezTo>
                  <a:cubicBezTo>
                    <a:pt x="12791" y="562"/>
                    <a:pt x="12768" y="547"/>
                    <a:pt x="12737" y="531"/>
                  </a:cubicBezTo>
                  <a:cubicBezTo>
                    <a:pt x="12698" y="508"/>
                    <a:pt x="12659" y="492"/>
                    <a:pt x="12620" y="469"/>
                  </a:cubicBezTo>
                  <a:cubicBezTo>
                    <a:pt x="12557" y="437"/>
                    <a:pt x="12503" y="414"/>
                    <a:pt x="12441" y="383"/>
                  </a:cubicBezTo>
                  <a:cubicBezTo>
                    <a:pt x="12409" y="375"/>
                    <a:pt x="12386" y="359"/>
                    <a:pt x="12355" y="344"/>
                  </a:cubicBezTo>
                  <a:cubicBezTo>
                    <a:pt x="12331" y="336"/>
                    <a:pt x="12308" y="328"/>
                    <a:pt x="12285" y="321"/>
                  </a:cubicBezTo>
                  <a:cubicBezTo>
                    <a:pt x="12222" y="297"/>
                    <a:pt x="12160" y="266"/>
                    <a:pt x="12098" y="243"/>
                  </a:cubicBezTo>
                  <a:cubicBezTo>
                    <a:pt x="11965" y="196"/>
                    <a:pt x="11833" y="149"/>
                    <a:pt x="11700" y="102"/>
                  </a:cubicBezTo>
                  <a:cubicBezTo>
                    <a:pt x="11645" y="79"/>
                    <a:pt x="11599" y="55"/>
                    <a:pt x="11544" y="32"/>
                  </a:cubicBezTo>
                  <a:cubicBezTo>
                    <a:pt x="11419" y="24"/>
                    <a:pt x="11303" y="17"/>
                    <a:pt x="11186" y="9"/>
                  </a:cubicBezTo>
                  <a:lnTo>
                    <a:pt x="11193" y="9"/>
                  </a:lnTo>
                  <a:cubicBezTo>
                    <a:pt x="11061" y="9"/>
                    <a:pt x="10936" y="9"/>
                    <a:pt x="10811"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 name="Google Shape;1130;p46">
              <a:extLst>
                <a:ext uri="{FF2B5EF4-FFF2-40B4-BE49-F238E27FC236}">
                  <a16:creationId xmlns:a16="http://schemas.microsoft.com/office/drawing/2014/main" id="{B12AF73D-FC09-FD1F-A412-9F7C5A0210A5}"/>
                </a:ext>
              </a:extLst>
            </p:cNvPr>
            <p:cNvSpPr/>
            <p:nvPr/>
          </p:nvSpPr>
          <p:spPr>
            <a:xfrm>
              <a:off x="2932250" y="15301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 name="Google Shape;1131;p46">
              <a:extLst>
                <a:ext uri="{FF2B5EF4-FFF2-40B4-BE49-F238E27FC236}">
                  <a16:creationId xmlns:a16="http://schemas.microsoft.com/office/drawing/2014/main" id="{52D14C74-EFCE-C58A-61AD-229DC21080C9}"/>
                </a:ext>
              </a:extLst>
            </p:cNvPr>
            <p:cNvSpPr/>
            <p:nvPr/>
          </p:nvSpPr>
          <p:spPr>
            <a:xfrm>
              <a:off x="2963225" y="1526575"/>
              <a:ext cx="225" cy="25"/>
            </a:xfrm>
            <a:custGeom>
              <a:avLst/>
              <a:gdLst/>
              <a:ahLst/>
              <a:cxnLst/>
              <a:rect l="l" t="t" r="r" b="b"/>
              <a:pathLst>
                <a:path w="9" h="1" extrusionOk="0">
                  <a:moveTo>
                    <a:pt x="0" y="1"/>
                  </a:moveTo>
                  <a:lnTo>
                    <a:pt x="0" y="1"/>
                  </a:lnTo>
                  <a:cubicBezTo>
                    <a:pt x="8" y="1"/>
                    <a:pt x="8" y="1"/>
                    <a:pt x="8" y="1"/>
                  </a:cubicBezTo>
                  <a:lnTo>
                    <a:pt x="8" y="1"/>
                  </a:lnTo>
                  <a:cubicBezTo>
                    <a:pt x="8" y="1"/>
                    <a:pt x="8" y="1"/>
                    <a:pt x="0"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 name="Google Shape;1132;p46">
              <a:extLst>
                <a:ext uri="{FF2B5EF4-FFF2-40B4-BE49-F238E27FC236}">
                  <a16:creationId xmlns:a16="http://schemas.microsoft.com/office/drawing/2014/main" id="{FE418520-4787-7A56-AADE-8AE77534F74E}"/>
                </a:ext>
              </a:extLst>
            </p:cNvPr>
            <p:cNvSpPr/>
            <p:nvPr/>
          </p:nvSpPr>
          <p:spPr>
            <a:xfrm>
              <a:off x="2961475" y="1526200"/>
              <a:ext cx="225" cy="25"/>
            </a:xfrm>
            <a:custGeom>
              <a:avLst/>
              <a:gdLst/>
              <a:ahLst/>
              <a:cxnLst/>
              <a:rect l="l" t="t" r="r" b="b"/>
              <a:pathLst>
                <a:path w="9" h="1" extrusionOk="0">
                  <a:moveTo>
                    <a:pt x="0" y="0"/>
                  </a:moveTo>
                  <a:lnTo>
                    <a:pt x="0" y="0"/>
                  </a:lnTo>
                  <a:cubicBezTo>
                    <a:pt x="0" y="0"/>
                    <a:pt x="0" y="0"/>
                    <a:pt x="8" y="0"/>
                  </a:cubicBezTo>
                  <a:cubicBezTo>
                    <a:pt x="0" y="0"/>
                    <a:pt x="0" y="0"/>
                    <a:pt x="0" y="0"/>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 name="Google Shape;1133;p46">
              <a:extLst>
                <a:ext uri="{FF2B5EF4-FFF2-40B4-BE49-F238E27FC236}">
                  <a16:creationId xmlns:a16="http://schemas.microsoft.com/office/drawing/2014/main" id="{C5EC9F29-B0BC-C47A-1532-E9B2E00E4603}"/>
                </a:ext>
              </a:extLst>
            </p:cNvPr>
            <p:cNvSpPr/>
            <p:nvPr/>
          </p:nvSpPr>
          <p:spPr>
            <a:xfrm>
              <a:off x="2888975" y="1539000"/>
              <a:ext cx="109550" cy="61525"/>
            </a:xfrm>
            <a:custGeom>
              <a:avLst/>
              <a:gdLst/>
              <a:ahLst/>
              <a:cxnLst/>
              <a:rect l="l" t="t" r="r" b="b"/>
              <a:pathLst>
                <a:path w="4382" h="2461" extrusionOk="0">
                  <a:moveTo>
                    <a:pt x="4275" y="0"/>
                  </a:moveTo>
                  <a:cubicBezTo>
                    <a:pt x="4227" y="0"/>
                    <a:pt x="4179" y="50"/>
                    <a:pt x="4179" y="104"/>
                  </a:cubicBezTo>
                  <a:cubicBezTo>
                    <a:pt x="4023" y="626"/>
                    <a:pt x="3804" y="1133"/>
                    <a:pt x="3477" y="1562"/>
                  </a:cubicBezTo>
                  <a:cubicBezTo>
                    <a:pt x="3204" y="1944"/>
                    <a:pt x="2842" y="2260"/>
                    <a:pt x="2375" y="2260"/>
                  </a:cubicBezTo>
                  <a:cubicBezTo>
                    <a:pt x="2308" y="2260"/>
                    <a:pt x="2239" y="2253"/>
                    <a:pt x="2168" y="2240"/>
                  </a:cubicBezTo>
                  <a:cubicBezTo>
                    <a:pt x="960" y="2076"/>
                    <a:pt x="437" y="1188"/>
                    <a:pt x="149" y="96"/>
                  </a:cubicBezTo>
                  <a:cubicBezTo>
                    <a:pt x="155" y="74"/>
                    <a:pt x="132" y="56"/>
                    <a:pt x="107" y="56"/>
                  </a:cubicBezTo>
                  <a:cubicBezTo>
                    <a:pt x="98" y="56"/>
                    <a:pt x="88" y="59"/>
                    <a:pt x="79" y="65"/>
                  </a:cubicBezTo>
                  <a:cubicBezTo>
                    <a:pt x="1" y="159"/>
                    <a:pt x="219" y="759"/>
                    <a:pt x="258" y="899"/>
                  </a:cubicBezTo>
                  <a:cubicBezTo>
                    <a:pt x="562" y="1803"/>
                    <a:pt x="1365" y="2411"/>
                    <a:pt x="2316" y="2458"/>
                  </a:cubicBezTo>
                  <a:cubicBezTo>
                    <a:pt x="2343" y="2460"/>
                    <a:pt x="2371" y="2461"/>
                    <a:pt x="2398" y="2461"/>
                  </a:cubicBezTo>
                  <a:cubicBezTo>
                    <a:pt x="3459" y="2461"/>
                    <a:pt x="4160" y="1141"/>
                    <a:pt x="4350" y="229"/>
                  </a:cubicBezTo>
                  <a:cubicBezTo>
                    <a:pt x="4358" y="167"/>
                    <a:pt x="4381" y="89"/>
                    <a:pt x="4335" y="34"/>
                  </a:cubicBezTo>
                  <a:cubicBezTo>
                    <a:pt x="4318" y="10"/>
                    <a:pt x="4296" y="0"/>
                    <a:pt x="4275" y="0"/>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 name="Google Shape;1134;p46">
              <a:extLst>
                <a:ext uri="{FF2B5EF4-FFF2-40B4-BE49-F238E27FC236}">
                  <a16:creationId xmlns:a16="http://schemas.microsoft.com/office/drawing/2014/main" id="{685E63A5-8AE7-3E99-435B-1FFADC36E1E1}"/>
                </a:ext>
              </a:extLst>
            </p:cNvPr>
            <p:cNvSpPr/>
            <p:nvPr/>
          </p:nvSpPr>
          <p:spPr>
            <a:xfrm>
              <a:off x="2891700" y="1540375"/>
              <a:ext cx="24075" cy="9825"/>
            </a:xfrm>
            <a:custGeom>
              <a:avLst/>
              <a:gdLst/>
              <a:ahLst/>
              <a:cxnLst/>
              <a:rect l="l" t="t" r="r" b="b"/>
              <a:pathLst>
                <a:path w="963" h="393" extrusionOk="0">
                  <a:moveTo>
                    <a:pt x="895" y="1"/>
                  </a:moveTo>
                  <a:cubicBezTo>
                    <a:pt x="891" y="1"/>
                    <a:pt x="886" y="1"/>
                    <a:pt x="882" y="2"/>
                  </a:cubicBezTo>
                  <a:cubicBezTo>
                    <a:pt x="827" y="18"/>
                    <a:pt x="773" y="41"/>
                    <a:pt x="718" y="57"/>
                  </a:cubicBezTo>
                  <a:cubicBezTo>
                    <a:pt x="531" y="119"/>
                    <a:pt x="352" y="189"/>
                    <a:pt x="165" y="260"/>
                  </a:cubicBezTo>
                  <a:cubicBezTo>
                    <a:pt x="133" y="275"/>
                    <a:pt x="102" y="291"/>
                    <a:pt x="63" y="306"/>
                  </a:cubicBezTo>
                  <a:cubicBezTo>
                    <a:pt x="32" y="314"/>
                    <a:pt x="1" y="345"/>
                    <a:pt x="24" y="377"/>
                  </a:cubicBezTo>
                  <a:cubicBezTo>
                    <a:pt x="32" y="388"/>
                    <a:pt x="44" y="392"/>
                    <a:pt x="56" y="392"/>
                  </a:cubicBezTo>
                  <a:cubicBezTo>
                    <a:pt x="69" y="392"/>
                    <a:pt x="83" y="388"/>
                    <a:pt x="94" y="384"/>
                  </a:cubicBezTo>
                  <a:cubicBezTo>
                    <a:pt x="141" y="369"/>
                    <a:pt x="188" y="353"/>
                    <a:pt x="235" y="338"/>
                  </a:cubicBezTo>
                  <a:cubicBezTo>
                    <a:pt x="461" y="267"/>
                    <a:pt x="687" y="182"/>
                    <a:pt x="913" y="96"/>
                  </a:cubicBezTo>
                  <a:cubicBezTo>
                    <a:pt x="963" y="74"/>
                    <a:pt x="941" y="1"/>
                    <a:pt x="895"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 name="Google Shape;1135;p46">
              <a:extLst>
                <a:ext uri="{FF2B5EF4-FFF2-40B4-BE49-F238E27FC236}">
                  <a16:creationId xmlns:a16="http://schemas.microsoft.com/office/drawing/2014/main" id="{FDCDAE61-3912-7C7E-C7D9-4F2074A22087}"/>
                </a:ext>
              </a:extLst>
            </p:cNvPr>
            <p:cNvSpPr/>
            <p:nvPr/>
          </p:nvSpPr>
          <p:spPr>
            <a:xfrm>
              <a:off x="2896975" y="1547575"/>
              <a:ext cx="22625" cy="12200"/>
            </a:xfrm>
            <a:custGeom>
              <a:avLst/>
              <a:gdLst/>
              <a:ahLst/>
              <a:cxnLst/>
              <a:rect l="l" t="t" r="r" b="b"/>
              <a:pathLst>
                <a:path w="905" h="488" extrusionOk="0">
                  <a:moveTo>
                    <a:pt x="847" y="1"/>
                  </a:moveTo>
                  <a:cubicBezTo>
                    <a:pt x="843" y="1"/>
                    <a:pt x="839" y="1"/>
                    <a:pt x="834" y="3"/>
                  </a:cubicBezTo>
                  <a:cubicBezTo>
                    <a:pt x="780" y="34"/>
                    <a:pt x="717" y="57"/>
                    <a:pt x="663" y="81"/>
                  </a:cubicBezTo>
                  <a:cubicBezTo>
                    <a:pt x="546" y="127"/>
                    <a:pt x="437" y="182"/>
                    <a:pt x="328" y="237"/>
                  </a:cubicBezTo>
                  <a:cubicBezTo>
                    <a:pt x="226" y="291"/>
                    <a:pt x="125" y="361"/>
                    <a:pt x="24" y="416"/>
                  </a:cubicBezTo>
                  <a:cubicBezTo>
                    <a:pt x="0" y="431"/>
                    <a:pt x="0" y="478"/>
                    <a:pt x="32" y="486"/>
                  </a:cubicBezTo>
                  <a:cubicBezTo>
                    <a:pt x="35" y="487"/>
                    <a:pt x="38" y="487"/>
                    <a:pt x="42" y="487"/>
                  </a:cubicBezTo>
                  <a:cubicBezTo>
                    <a:pt x="70" y="487"/>
                    <a:pt x="98" y="461"/>
                    <a:pt x="133" y="447"/>
                  </a:cubicBezTo>
                  <a:cubicBezTo>
                    <a:pt x="211" y="400"/>
                    <a:pt x="289" y="354"/>
                    <a:pt x="375" y="315"/>
                  </a:cubicBezTo>
                  <a:cubicBezTo>
                    <a:pt x="538" y="237"/>
                    <a:pt x="710" y="166"/>
                    <a:pt x="873" y="89"/>
                  </a:cubicBezTo>
                  <a:cubicBezTo>
                    <a:pt x="897" y="81"/>
                    <a:pt x="905" y="57"/>
                    <a:pt x="897" y="34"/>
                  </a:cubicBezTo>
                  <a:cubicBezTo>
                    <a:pt x="890" y="15"/>
                    <a:pt x="868" y="1"/>
                    <a:pt x="847"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 name="Google Shape;1136;p46">
              <a:extLst>
                <a:ext uri="{FF2B5EF4-FFF2-40B4-BE49-F238E27FC236}">
                  <a16:creationId xmlns:a16="http://schemas.microsoft.com/office/drawing/2014/main" id="{FD013A89-2049-9C88-43C9-5074D16C75E8}"/>
                </a:ext>
              </a:extLst>
            </p:cNvPr>
            <p:cNvSpPr/>
            <p:nvPr/>
          </p:nvSpPr>
          <p:spPr>
            <a:xfrm>
              <a:off x="2899500" y="1553700"/>
              <a:ext cx="22625" cy="17725"/>
            </a:xfrm>
            <a:custGeom>
              <a:avLst/>
              <a:gdLst/>
              <a:ahLst/>
              <a:cxnLst/>
              <a:rect l="l" t="t" r="r" b="b"/>
              <a:pathLst>
                <a:path w="905" h="709" extrusionOk="0">
                  <a:moveTo>
                    <a:pt x="844" y="1"/>
                  </a:moveTo>
                  <a:cubicBezTo>
                    <a:pt x="832" y="1"/>
                    <a:pt x="821" y="5"/>
                    <a:pt x="811" y="15"/>
                  </a:cubicBezTo>
                  <a:cubicBezTo>
                    <a:pt x="733" y="85"/>
                    <a:pt x="1" y="623"/>
                    <a:pt x="125" y="701"/>
                  </a:cubicBezTo>
                  <a:cubicBezTo>
                    <a:pt x="135" y="706"/>
                    <a:pt x="144" y="708"/>
                    <a:pt x="152" y="708"/>
                  </a:cubicBezTo>
                  <a:cubicBezTo>
                    <a:pt x="208" y="708"/>
                    <a:pt x="250" y="611"/>
                    <a:pt x="297" y="584"/>
                  </a:cubicBezTo>
                  <a:cubicBezTo>
                    <a:pt x="398" y="483"/>
                    <a:pt x="515" y="389"/>
                    <a:pt x="632" y="296"/>
                  </a:cubicBezTo>
                  <a:cubicBezTo>
                    <a:pt x="710" y="233"/>
                    <a:pt x="796" y="163"/>
                    <a:pt x="881" y="101"/>
                  </a:cubicBezTo>
                  <a:cubicBezTo>
                    <a:pt x="905" y="77"/>
                    <a:pt x="905" y="46"/>
                    <a:pt x="889" y="23"/>
                  </a:cubicBezTo>
                  <a:cubicBezTo>
                    <a:pt x="876" y="9"/>
                    <a:pt x="859" y="1"/>
                    <a:pt x="844"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 name="Google Shape;1137;p46">
              <a:extLst>
                <a:ext uri="{FF2B5EF4-FFF2-40B4-BE49-F238E27FC236}">
                  <a16:creationId xmlns:a16="http://schemas.microsoft.com/office/drawing/2014/main" id="{4A07A2BD-BEDB-B2BB-A4DD-E59B96003163}"/>
                </a:ext>
              </a:extLst>
            </p:cNvPr>
            <p:cNvSpPr/>
            <p:nvPr/>
          </p:nvSpPr>
          <p:spPr>
            <a:xfrm>
              <a:off x="2910625" y="1560475"/>
              <a:ext cx="16925" cy="21325"/>
            </a:xfrm>
            <a:custGeom>
              <a:avLst/>
              <a:gdLst/>
              <a:ahLst/>
              <a:cxnLst/>
              <a:rect l="l" t="t" r="r" b="b"/>
              <a:pathLst>
                <a:path w="677" h="853" extrusionOk="0">
                  <a:moveTo>
                    <a:pt x="607" y="1"/>
                  </a:moveTo>
                  <a:cubicBezTo>
                    <a:pt x="605" y="1"/>
                    <a:pt x="602" y="1"/>
                    <a:pt x="600" y="1"/>
                  </a:cubicBezTo>
                  <a:cubicBezTo>
                    <a:pt x="577" y="9"/>
                    <a:pt x="561" y="25"/>
                    <a:pt x="546" y="40"/>
                  </a:cubicBezTo>
                  <a:cubicBezTo>
                    <a:pt x="491" y="118"/>
                    <a:pt x="429" y="188"/>
                    <a:pt x="374" y="258"/>
                  </a:cubicBezTo>
                  <a:cubicBezTo>
                    <a:pt x="234" y="430"/>
                    <a:pt x="133" y="617"/>
                    <a:pt x="8" y="804"/>
                  </a:cubicBezTo>
                  <a:cubicBezTo>
                    <a:pt x="1" y="825"/>
                    <a:pt x="13" y="852"/>
                    <a:pt x="37" y="852"/>
                  </a:cubicBezTo>
                  <a:cubicBezTo>
                    <a:pt x="40" y="852"/>
                    <a:pt x="43" y="852"/>
                    <a:pt x="47" y="851"/>
                  </a:cubicBezTo>
                  <a:cubicBezTo>
                    <a:pt x="78" y="843"/>
                    <a:pt x="94" y="796"/>
                    <a:pt x="117" y="773"/>
                  </a:cubicBezTo>
                  <a:cubicBezTo>
                    <a:pt x="156" y="718"/>
                    <a:pt x="195" y="664"/>
                    <a:pt x="234" y="609"/>
                  </a:cubicBezTo>
                  <a:cubicBezTo>
                    <a:pt x="366" y="430"/>
                    <a:pt x="507" y="258"/>
                    <a:pt x="647" y="87"/>
                  </a:cubicBezTo>
                  <a:cubicBezTo>
                    <a:pt x="676" y="58"/>
                    <a:pt x="643" y="1"/>
                    <a:pt x="607"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 name="Google Shape;1138;p46">
              <a:extLst>
                <a:ext uri="{FF2B5EF4-FFF2-40B4-BE49-F238E27FC236}">
                  <a16:creationId xmlns:a16="http://schemas.microsoft.com/office/drawing/2014/main" id="{8AED67DE-779F-A51F-B26E-1BB8AC091981}"/>
                </a:ext>
              </a:extLst>
            </p:cNvPr>
            <p:cNvSpPr/>
            <p:nvPr/>
          </p:nvSpPr>
          <p:spPr>
            <a:xfrm>
              <a:off x="2925625" y="1565525"/>
              <a:ext cx="11125" cy="27725"/>
            </a:xfrm>
            <a:custGeom>
              <a:avLst/>
              <a:gdLst/>
              <a:ahLst/>
              <a:cxnLst/>
              <a:rect l="l" t="t" r="r" b="b"/>
              <a:pathLst>
                <a:path w="445" h="1109" extrusionOk="0">
                  <a:moveTo>
                    <a:pt x="377" y="1"/>
                  </a:moveTo>
                  <a:cubicBezTo>
                    <a:pt x="289" y="1"/>
                    <a:pt x="287" y="161"/>
                    <a:pt x="250" y="228"/>
                  </a:cubicBezTo>
                  <a:cubicBezTo>
                    <a:pt x="172" y="493"/>
                    <a:pt x="70" y="766"/>
                    <a:pt x="8" y="1039"/>
                  </a:cubicBezTo>
                  <a:cubicBezTo>
                    <a:pt x="8" y="1039"/>
                    <a:pt x="8" y="1039"/>
                    <a:pt x="8" y="1031"/>
                  </a:cubicBezTo>
                  <a:lnTo>
                    <a:pt x="8" y="1031"/>
                  </a:lnTo>
                  <a:cubicBezTo>
                    <a:pt x="0" y="1062"/>
                    <a:pt x="24" y="1101"/>
                    <a:pt x="63" y="1109"/>
                  </a:cubicBezTo>
                  <a:cubicBezTo>
                    <a:pt x="133" y="1109"/>
                    <a:pt x="125" y="1015"/>
                    <a:pt x="148" y="961"/>
                  </a:cubicBezTo>
                  <a:cubicBezTo>
                    <a:pt x="203" y="805"/>
                    <a:pt x="257" y="649"/>
                    <a:pt x="312" y="493"/>
                  </a:cubicBezTo>
                  <a:cubicBezTo>
                    <a:pt x="351" y="353"/>
                    <a:pt x="390" y="220"/>
                    <a:pt x="437" y="80"/>
                  </a:cubicBezTo>
                  <a:cubicBezTo>
                    <a:pt x="444" y="49"/>
                    <a:pt x="421" y="10"/>
                    <a:pt x="390" y="2"/>
                  </a:cubicBezTo>
                  <a:cubicBezTo>
                    <a:pt x="386" y="1"/>
                    <a:pt x="381" y="1"/>
                    <a:pt x="377"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 name="Google Shape;1139;p46">
              <a:extLst>
                <a:ext uri="{FF2B5EF4-FFF2-40B4-BE49-F238E27FC236}">
                  <a16:creationId xmlns:a16="http://schemas.microsoft.com/office/drawing/2014/main" id="{AE450904-631D-6E93-FBDC-D8D7BB44FA5E}"/>
                </a:ext>
              </a:extLst>
            </p:cNvPr>
            <p:cNvSpPr/>
            <p:nvPr/>
          </p:nvSpPr>
          <p:spPr>
            <a:xfrm>
              <a:off x="2943925" y="1571700"/>
              <a:ext cx="3850" cy="24675"/>
            </a:xfrm>
            <a:custGeom>
              <a:avLst/>
              <a:gdLst/>
              <a:ahLst/>
              <a:cxnLst/>
              <a:rect l="l" t="t" r="r" b="b"/>
              <a:pathLst>
                <a:path w="154" h="987" extrusionOk="0">
                  <a:moveTo>
                    <a:pt x="104" y="0"/>
                  </a:moveTo>
                  <a:cubicBezTo>
                    <a:pt x="82" y="0"/>
                    <a:pt x="59" y="14"/>
                    <a:pt x="55" y="43"/>
                  </a:cubicBezTo>
                  <a:cubicBezTo>
                    <a:pt x="40" y="191"/>
                    <a:pt x="24" y="339"/>
                    <a:pt x="16" y="495"/>
                  </a:cubicBezTo>
                  <a:cubicBezTo>
                    <a:pt x="9" y="612"/>
                    <a:pt x="9" y="737"/>
                    <a:pt x="9" y="854"/>
                  </a:cubicBezTo>
                  <a:cubicBezTo>
                    <a:pt x="1" y="885"/>
                    <a:pt x="9" y="908"/>
                    <a:pt x="1" y="940"/>
                  </a:cubicBezTo>
                  <a:cubicBezTo>
                    <a:pt x="1" y="963"/>
                    <a:pt x="16" y="979"/>
                    <a:pt x="40" y="986"/>
                  </a:cubicBezTo>
                  <a:cubicBezTo>
                    <a:pt x="94" y="986"/>
                    <a:pt x="79" y="924"/>
                    <a:pt x="87" y="885"/>
                  </a:cubicBezTo>
                  <a:cubicBezTo>
                    <a:pt x="87" y="807"/>
                    <a:pt x="94" y="729"/>
                    <a:pt x="102" y="643"/>
                  </a:cubicBezTo>
                  <a:cubicBezTo>
                    <a:pt x="118" y="449"/>
                    <a:pt x="133" y="254"/>
                    <a:pt x="149" y="51"/>
                  </a:cubicBezTo>
                  <a:cubicBezTo>
                    <a:pt x="153" y="18"/>
                    <a:pt x="129" y="0"/>
                    <a:pt x="104" y="0"/>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 name="Google Shape;1140;p46">
              <a:extLst>
                <a:ext uri="{FF2B5EF4-FFF2-40B4-BE49-F238E27FC236}">
                  <a16:creationId xmlns:a16="http://schemas.microsoft.com/office/drawing/2014/main" id="{08605885-D850-0205-CE67-D3772FAEA503}"/>
                </a:ext>
              </a:extLst>
            </p:cNvPr>
            <p:cNvSpPr/>
            <p:nvPr/>
          </p:nvSpPr>
          <p:spPr>
            <a:xfrm>
              <a:off x="2953275" y="1570775"/>
              <a:ext cx="10475" cy="24300"/>
            </a:xfrm>
            <a:custGeom>
              <a:avLst/>
              <a:gdLst/>
              <a:ahLst/>
              <a:cxnLst/>
              <a:rect l="l" t="t" r="r" b="b"/>
              <a:pathLst>
                <a:path w="419" h="972" extrusionOk="0">
                  <a:moveTo>
                    <a:pt x="68" y="1"/>
                  </a:moveTo>
                  <a:cubicBezTo>
                    <a:pt x="64" y="1"/>
                    <a:pt x="60" y="1"/>
                    <a:pt x="56" y="2"/>
                  </a:cubicBezTo>
                  <a:cubicBezTo>
                    <a:pt x="24" y="10"/>
                    <a:pt x="1" y="49"/>
                    <a:pt x="9" y="80"/>
                  </a:cubicBezTo>
                  <a:cubicBezTo>
                    <a:pt x="40" y="182"/>
                    <a:pt x="71" y="275"/>
                    <a:pt x="102" y="376"/>
                  </a:cubicBezTo>
                  <a:cubicBezTo>
                    <a:pt x="172" y="571"/>
                    <a:pt x="243" y="774"/>
                    <a:pt x="321" y="961"/>
                  </a:cubicBezTo>
                  <a:cubicBezTo>
                    <a:pt x="331" y="968"/>
                    <a:pt x="342" y="971"/>
                    <a:pt x="352" y="971"/>
                  </a:cubicBezTo>
                  <a:cubicBezTo>
                    <a:pt x="388" y="971"/>
                    <a:pt x="418" y="935"/>
                    <a:pt x="406" y="899"/>
                  </a:cubicBezTo>
                  <a:cubicBezTo>
                    <a:pt x="375" y="797"/>
                    <a:pt x="344" y="696"/>
                    <a:pt x="313" y="602"/>
                  </a:cubicBezTo>
                  <a:cubicBezTo>
                    <a:pt x="258" y="415"/>
                    <a:pt x="196" y="228"/>
                    <a:pt x="133" y="49"/>
                  </a:cubicBezTo>
                  <a:cubicBezTo>
                    <a:pt x="127" y="22"/>
                    <a:pt x="96" y="1"/>
                    <a:pt x="68"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 name="Google Shape;1141;p46">
              <a:extLst>
                <a:ext uri="{FF2B5EF4-FFF2-40B4-BE49-F238E27FC236}">
                  <a16:creationId xmlns:a16="http://schemas.microsoft.com/office/drawing/2014/main" id="{4C95D084-A4EC-35A9-B956-B3C508150BC8}"/>
                </a:ext>
              </a:extLst>
            </p:cNvPr>
            <p:cNvSpPr/>
            <p:nvPr/>
          </p:nvSpPr>
          <p:spPr>
            <a:xfrm>
              <a:off x="2964500" y="1561325"/>
              <a:ext cx="13175" cy="20775"/>
            </a:xfrm>
            <a:custGeom>
              <a:avLst/>
              <a:gdLst/>
              <a:ahLst/>
              <a:cxnLst/>
              <a:rect l="l" t="t" r="r" b="b"/>
              <a:pathLst>
                <a:path w="527" h="831" extrusionOk="0">
                  <a:moveTo>
                    <a:pt x="82" y="1"/>
                  </a:moveTo>
                  <a:cubicBezTo>
                    <a:pt x="41" y="1"/>
                    <a:pt x="0" y="46"/>
                    <a:pt x="20" y="92"/>
                  </a:cubicBezTo>
                  <a:cubicBezTo>
                    <a:pt x="121" y="341"/>
                    <a:pt x="285" y="560"/>
                    <a:pt x="417" y="793"/>
                  </a:cubicBezTo>
                  <a:cubicBezTo>
                    <a:pt x="428" y="819"/>
                    <a:pt x="449" y="831"/>
                    <a:pt x="470" y="831"/>
                  </a:cubicBezTo>
                  <a:cubicBezTo>
                    <a:pt x="494" y="831"/>
                    <a:pt x="518" y="815"/>
                    <a:pt x="526" y="786"/>
                  </a:cubicBezTo>
                  <a:cubicBezTo>
                    <a:pt x="526" y="708"/>
                    <a:pt x="456" y="630"/>
                    <a:pt x="425" y="560"/>
                  </a:cubicBezTo>
                  <a:cubicBezTo>
                    <a:pt x="363" y="443"/>
                    <a:pt x="300" y="318"/>
                    <a:pt x="230" y="201"/>
                  </a:cubicBezTo>
                  <a:cubicBezTo>
                    <a:pt x="191" y="139"/>
                    <a:pt x="168" y="45"/>
                    <a:pt x="105" y="6"/>
                  </a:cubicBezTo>
                  <a:cubicBezTo>
                    <a:pt x="98" y="2"/>
                    <a:pt x="90" y="1"/>
                    <a:pt x="82"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 name="Google Shape;1142;p46">
              <a:extLst>
                <a:ext uri="{FF2B5EF4-FFF2-40B4-BE49-F238E27FC236}">
                  <a16:creationId xmlns:a16="http://schemas.microsoft.com/office/drawing/2014/main" id="{0A831A7D-0CFC-6959-BDF2-5D64B6E32091}"/>
                </a:ext>
              </a:extLst>
            </p:cNvPr>
            <p:cNvSpPr/>
            <p:nvPr/>
          </p:nvSpPr>
          <p:spPr>
            <a:xfrm>
              <a:off x="2972775" y="1549725"/>
              <a:ext cx="15600" cy="16525"/>
            </a:xfrm>
            <a:custGeom>
              <a:avLst/>
              <a:gdLst/>
              <a:ahLst/>
              <a:cxnLst/>
              <a:rect l="l" t="t" r="r" b="b"/>
              <a:pathLst>
                <a:path w="624" h="661" extrusionOk="0">
                  <a:moveTo>
                    <a:pt x="66" y="0"/>
                  </a:moveTo>
                  <a:cubicBezTo>
                    <a:pt x="54" y="0"/>
                    <a:pt x="41" y="4"/>
                    <a:pt x="32" y="10"/>
                  </a:cubicBezTo>
                  <a:cubicBezTo>
                    <a:pt x="8" y="34"/>
                    <a:pt x="0" y="73"/>
                    <a:pt x="24" y="96"/>
                  </a:cubicBezTo>
                  <a:cubicBezTo>
                    <a:pt x="156" y="283"/>
                    <a:pt x="336" y="447"/>
                    <a:pt x="468" y="642"/>
                  </a:cubicBezTo>
                  <a:cubicBezTo>
                    <a:pt x="474" y="653"/>
                    <a:pt x="488" y="660"/>
                    <a:pt x="501" y="660"/>
                  </a:cubicBezTo>
                  <a:cubicBezTo>
                    <a:pt x="506" y="660"/>
                    <a:pt x="511" y="659"/>
                    <a:pt x="515" y="657"/>
                  </a:cubicBezTo>
                  <a:cubicBezTo>
                    <a:pt x="624" y="618"/>
                    <a:pt x="375" y="353"/>
                    <a:pt x="336" y="291"/>
                  </a:cubicBezTo>
                  <a:cubicBezTo>
                    <a:pt x="265" y="197"/>
                    <a:pt x="187" y="112"/>
                    <a:pt x="110" y="26"/>
                  </a:cubicBezTo>
                  <a:cubicBezTo>
                    <a:pt x="100" y="8"/>
                    <a:pt x="83" y="0"/>
                    <a:pt x="66" y="0"/>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5" name="Google Shape;1143;p46">
              <a:extLst>
                <a:ext uri="{FF2B5EF4-FFF2-40B4-BE49-F238E27FC236}">
                  <a16:creationId xmlns:a16="http://schemas.microsoft.com/office/drawing/2014/main" id="{809814AC-EA61-95DB-8F7C-7C54BBE063EE}"/>
                </a:ext>
              </a:extLst>
            </p:cNvPr>
            <p:cNvSpPr/>
            <p:nvPr/>
          </p:nvSpPr>
          <p:spPr>
            <a:xfrm>
              <a:off x="2980450" y="1535900"/>
              <a:ext cx="16500" cy="12100"/>
            </a:xfrm>
            <a:custGeom>
              <a:avLst/>
              <a:gdLst/>
              <a:ahLst/>
              <a:cxnLst/>
              <a:rect l="l" t="t" r="r" b="b"/>
              <a:pathLst>
                <a:path w="660" h="484" extrusionOk="0">
                  <a:moveTo>
                    <a:pt x="85" y="0"/>
                  </a:moveTo>
                  <a:cubicBezTo>
                    <a:pt x="39" y="0"/>
                    <a:pt x="1" y="65"/>
                    <a:pt x="52" y="103"/>
                  </a:cubicBezTo>
                  <a:cubicBezTo>
                    <a:pt x="107" y="142"/>
                    <a:pt x="153" y="181"/>
                    <a:pt x="208" y="220"/>
                  </a:cubicBezTo>
                  <a:cubicBezTo>
                    <a:pt x="301" y="291"/>
                    <a:pt x="411" y="361"/>
                    <a:pt x="481" y="462"/>
                  </a:cubicBezTo>
                  <a:cubicBezTo>
                    <a:pt x="490" y="476"/>
                    <a:pt x="504" y="484"/>
                    <a:pt x="519" y="484"/>
                  </a:cubicBezTo>
                  <a:cubicBezTo>
                    <a:pt x="530" y="484"/>
                    <a:pt x="541" y="480"/>
                    <a:pt x="551" y="470"/>
                  </a:cubicBezTo>
                  <a:cubicBezTo>
                    <a:pt x="660" y="376"/>
                    <a:pt x="192" y="80"/>
                    <a:pt x="114" y="10"/>
                  </a:cubicBezTo>
                  <a:cubicBezTo>
                    <a:pt x="105" y="3"/>
                    <a:pt x="95" y="0"/>
                    <a:pt x="85" y="0"/>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 name="Google Shape;1144;p46">
              <a:extLst>
                <a:ext uri="{FF2B5EF4-FFF2-40B4-BE49-F238E27FC236}">
                  <a16:creationId xmlns:a16="http://schemas.microsoft.com/office/drawing/2014/main" id="{E2AFA958-84DA-17A7-DE2D-5074B83FD09B}"/>
                </a:ext>
              </a:extLst>
            </p:cNvPr>
            <p:cNvSpPr/>
            <p:nvPr/>
          </p:nvSpPr>
          <p:spPr>
            <a:xfrm>
              <a:off x="2890575" y="1605075"/>
              <a:ext cx="6800" cy="19675"/>
            </a:xfrm>
            <a:custGeom>
              <a:avLst/>
              <a:gdLst/>
              <a:ahLst/>
              <a:cxnLst/>
              <a:rect l="l" t="t" r="r" b="b"/>
              <a:pathLst>
                <a:path w="272" h="787" extrusionOk="0">
                  <a:moveTo>
                    <a:pt x="158" y="1"/>
                  </a:moveTo>
                  <a:cubicBezTo>
                    <a:pt x="152" y="1"/>
                    <a:pt x="146" y="1"/>
                    <a:pt x="139" y="2"/>
                  </a:cubicBezTo>
                  <a:cubicBezTo>
                    <a:pt x="139" y="2"/>
                    <a:pt x="138" y="2"/>
                    <a:pt x="137" y="2"/>
                  </a:cubicBezTo>
                  <a:cubicBezTo>
                    <a:pt x="0" y="2"/>
                    <a:pt x="62" y="572"/>
                    <a:pt x="62" y="688"/>
                  </a:cubicBezTo>
                  <a:cubicBezTo>
                    <a:pt x="62" y="753"/>
                    <a:pt x="113" y="786"/>
                    <a:pt x="165" y="786"/>
                  </a:cubicBezTo>
                  <a:cubicBezTo>
                    <a:pt x="218" y="786"/>
                    <a:pt x="272" y="751"/>
                    <a:pt x="272" y="680"/>
                  </a:cubicBezTo>
                  <a:cubicBezTo>
                    <a:pt x="272" y="509"/>
                    <a:pt x="264" y="337"/>
                    <a:pt x="249" y="166"/>
                  </a:cubicBezTo>
                  <a:cubicBezTo>
                    <a:pt x="249" y="100"/>
                    <a:pt x="242" y="1"/>
                    <a:pt x="158"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8" name="Google Shape;1145;p46">
              <a:extLst>
                <a:ext uri="{FF2B5EF4-FFF2-40B4-BE49-F238E27FC236}">
                  <a16:creationId xmlns:a16="http://schemas.microsoft.com/office/drawing/2014/main" id="{B975AD29-1B3D-1101-F88C-2ABE436ED8E6}"/>
                </a:ext>
              </a:extLst>
            </p:cNvPr>
            <p:cNvSpPr/>
            <p:nvPr/>
          </p:nvSpPr>
          <p:spPr>
            <a:xfrm>
              <a:off x="2899575" y="1652500"/>
              <a:ext cx="7175" cy="19375"/>
            </a:xfrm>
            <a:custGeom>
              <a:avLst/>
              <a:gdLst/>
              <a:ahLst/>
              <a:cxnLst/>
              <a:rect l="l" t="t" r="r" b="b"/>
              <a:pathLst>
                <a:path w="287" h="775" extrusionOk="0">
                  <a:moveTo>
                    <a:pt x="128" y="0"/>
                  </a:moveTo>
                  <a:cubicBezTo>
                    <a:pt x="0" y="0"/>
                    <a:pt x="52" y="249"/>
                    <a:pt x="44" y="342"/>
                  </a:cubicBezTo>
                  <a:cubicBezTo>
                    <a:pt x="60" y="475"/>
                    <a:pt x="21" y="630"/>
                    <a:pt x="91" y="747"/>
                  </a:cubicBezTo>
                  <a:cubicBezTo>
                    <a:pt x="112" y="766"/>
                    <a:pt x="138" y="774"/>
                    <a:pt x="163" y="774"/>
                  </a:cubicBezTo>
                  <a:cubicBezTo>
                    <a:pt x="224" y="774"/>
                    <a:pt x="284" y="728"/>
                    <a:pt x="278" y="662"/>
                  </a:cubicBezTo>
                  <a:cubicBezTo>
                    <a:pt x="247" y="475"/>
                    <a:pt x="286" y="155"/>
                    <a:pt x="169" y="7"/>
                  </a:cubicBezTo>
                  <a:cubicBezTo>
                    <a:pt x="154" y="2"/>
                    <a:pt x="140" y="0"/>
                    <a:pt x="128" y="0"/>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9" name="Google Shape;1146;p46">
              <a:extLst>
                <a:ext uri="{FF2B5EF4-FFF2-40B4-BE49-F238E27FC236}">
                  <a16:creationId xmlns:a16="http://schemas.microsoft.com/office/drawing/2014/main" id="{D9E0D248-AC2F-F634-A6A4-071A02E66287}"/>
                </a:ext>
              </a:extLst>
            </p:cNvPr>
            <p:cNvSpPr/>
            <p:nvPr/>
          </p:nvSpPr>
          <p:spPr>
            <a:xfrm>
              <a:off x="2927375" y="1623350"/>
              <a:ext cx="8975" cy="14950"/>
            </a:xfrm>
            <a:custGeom>
              <a:avLst/>
              <a:gdLst/>
              <a:ahLst/>
              <a:cxnLst/>
              <a:rect l="l" t="t" r="r" b="b"/>
              <a:pathLst>
                <a:path w="359" h="598" extrusionOk="0">
                  <a:moveTo>
                    <a:pt x="220" y="1"/>
                  </a:moveTo>
                  <a:cubicBezTo>
                    <a:pt x="122" y="1"/>
                    <a:pt x="113" y="183"/>
                    <a:pt x="86" y="269"/>
                  </a:cubicBezTo>
                  <a:cubicBezTo>
                    <a:pt x="63" y="378"/>
                    <a:pt x="0" y="573"/>
                    <a:pt x="164" y="596"/>
                  </a:cubicBezTo>
                  <a:cubicBezTo>
                    <a:pt x="170" y="597"/>
                    <a:pt x="176" y="597"/>
                    <a:pt x="182" y="597"/>
                  </a:cubicBezTo>
                  <a:cubicBezTo>
                    <a:pt x="312" y="597"/>
                    <a:pt x="312" y="436"/>
                    <a:pt x="312" y="339"/>
                  </a:cubicBezTo>
                  <a:cubicBezTo>
                    <a:pt x="304" y="238"/>
                    <a:pt x="359" y="97"/>
                    <a:pt x="281" y="19"/>
                  </a:cubicBezTo>
                  <a:cubicBezTo>
                    <a:pt x="258" y="7"/>
                    <a:pt x="237" y="1"/>
                    <a:pt x="220"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0" name="Google Shape;1147;p46">
              <a:extLst>
                <a:ext uri="{FF2B5EF4-FFF2-40B4-BE49-F238E27FC236}">
                  <a16:creationId xmlns:a16="http://schemas.microsoft.com/office/drawing/2014/main" id="{997C6F9A-9B79-AF1A-EC46-6164F5370697}"/>
                </a:ext>
              </a:extLst>
            </p:cNvPr>
            <p:cNvSpPr/>
            <p:nvPr/>
          </p:nvSpPr>
          <p:spPr>
            <a:xfrm>
              <a:off x="2859950" y="1667250"/>
              <a:ext cx="5850" cy="18425"/>
            </a:xfrm>
            <a:custGeom>
              <a:avLst/>
              <a:gdLst/>
              <a:ahLst/>
              <a:cxnLst/>
              <a:rect l="l" t="t" r="r" b="b"/>
              <a:pathLst>
                <a:path w="234" h="737" extrusionOk="0">
                  <a:moveTo>
                    <a:pt x="123" y="0"/>
                  </a:moveTo>
                  <a:cubicBezTo>
                    <a:pt x="110" y="0"/>
                    <a:pt x="96" y="3"/>
                    <a:pt x="78" y="9"/>
                  </a:cubicBezTo>
                  <a:cubicBezTo>
                    <a:pt x="0" y="72"/>
                    <a:pt x="32" y="516"/>
                    <a:pt x="16" y="641"/>
                  </a:cubicBezTo>
                  <a:cubicBezTo>
                    <a:pt x="20" y="705"/>
                    <a:pt x="70" y="736"/>
                    <a:pt x="119" y="736"/>
                  </a:cubicBezTo>
                  <a:cubicBezTo>
                    <a:pt x="171" y="736"/>
                    <a:pt x="223" y="701"/>
                    <a:pt x="219" y="633"/>
                  </a:cubicBezTo>
                  <a:cubicBezTo>
                    <a:pt x="219" y="524"/>
                    <a:pt x="211" y="422"/>
                    <a:pt x="195" y="313"/>
                  </a:cubicBezTo>
                  <a:cubicBezTo>
                    <a:pt x="167" y="229"/>
                    <a:pt x="234" y="0"/>
                    <a:pt x="123" y="0"/>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1" name="Google Shape;1148;p46">
              <a:extLst>
                <a:ext uri="{FF2B5EF4-FFF2-40B4-BE49-F238E27FC236}">
                  <a16:creationId xmlns:a16="http://schemas.microsoft.com/office/drawing/2014/main" id="{729FACFB-2464-F699-9D32-C7CB8EF1EB22}"/>
                </a:ext>
              </a:extLst>
            </p:cNvPr>
            <p:cNvSpPr/>
            <p:nvPr/>
          </p:nvSpPr>
          <p:spPr>
            <a:xfrm>
              <a:off x="2843650" y="1712400"/>
              <a:ext cx="5225" cy="16975"/>
            </a:xfrm>
            <a:custGeom>
              <a:avLst/>
              <a:gdLst/>
              <a:ahLst/>
              <a:cxnLst/>
              <a:rect l="l" t="t" r="r" b="b"/>
              <a:pathLst>
                <a:path w="209" h="679" extrusionOk="0">
                  <a:moveTo>
                    <a:pt x="115" y="1"/>
                  </a:moveTo>
                  <a:cubicBezTo>
                    <a:pt x="1" y="1"/>
                    <a:pt x="36" y="506"/>
                    <a:pt x="21" y="596"/>
                  </a:cubicBezTo>
                  <a:cubicBezTo>
                    <a:pt x="21" y="651"/>
                    <a:pt x="62" y="678"/>
                    <a:pt x="103" y="678"/>
                  </a:cubicBezTo>
                  <a:cubicBezTo>
                    <a:pt x="144" y="678"/>
                    <a:pt x="185" y="651"/>
                    <a:pt x="185" y="596"/>
                  </a:cubicBezTo>
                  <a:cubicBezTo>
                    <a:pt x="177" y="479"/>
                    <a:pt x="208" y="66"/>
                    <a:pt x="130" y="4"/>
                  </a:cubicBezTo>
                  <a:cubicBezTo>
                    <a:pt x="125" y="2"/>
                    <a:pt x="120" y="1"/>
                    <a:pt x="115"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2" name="Google Shape;1149;p46">
              <a:extLst>
                <a:ext uri="{FF2B5EF4-FFF2-40B4-BE49-F238E27FC236}">
                  <a16:creationId xmlns:a16="http://schemas.microsoft.com/office/drawing/2014/main" id="{2F33D8DB-BEBD-655E-717C-9240C634D5C2}"/>
                </a:ext>
              </a:extLst>
            </p:cNvPr>
            <p:cNvSpPr/>
            <p:nvPr/>
          </p:nvSpPr>
          <p:spPr>
            <a:xfrm>
              <a:off x="2838125" y="1651275"/>
              <a:ext cx="5475" cy="16600"/>
            </a:xfrm>
            <a:custGeom>
              <a:avLst/>
              <a:gdLst/>
              <a:ahLst/>
              <a:cxnLst/>
              <a:rect l="l" t="t" r="r" b="b"/>
              <a:pathLst>
                <a:path w="219" h="664" extrusionOk="0">
                  <a:moveTo>
                    <a:pt x="111" y="0"/>
                  </a:moveTo>
                  <a:cubicBezTo>
                    <a:pt x="62" y="0"/>
                    <a:pt x="17" y="37"/>
                    <a:pt x="24" y="87"/>
                  </a:cubicBezTo>
                  <a:cubicBezTo>
                    <a:pt x="16" y="243"/>
                    <a:pt x="1" y="407"/>
                    <a:pt x="1" y="563"/>
                  </a:cubicBezTo>
                  <a:cubicBezTo>
                    <a:pt x="1" y="631"/>
                    <a:pt x="52" y="664"/>
                    <a:pt x="104" y="664"/>
                  </a:cubicBezTo>
                  <a:cubicBezTo>
                    <a:pt x="159" y="664"/>
                    <a:pt x="215" y="627"/>
                    <a:pt x="211" y="555"/>
                  </a:cubicBezTo>
                  <a:cubicBezTo>
                    <a:pt x="211" y="446"/>
                    <a:pt x="203" y="337"/>
                    <a:pt x="188" y="220"/>
                  </a:cubicBezTo>
                  <a:cubicBezTo>
                    <a:pt x="172" y="149"/>
                    <a:pt x="219" y="33"/>
                    <a:pt x="125" y="1"/>
                  </a:cubicBezTo>
                  <a:cubicBezTo>
                    <a:pt x="121" y="1"/>
                    <a:pt x="116" y="0"/>
                    <a:pt x="111" y="0"/>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3" name="Google Shape;1150;p46">
              <a:extLst>
                <a:ext uri="{FF2B5EF4-FFF2-40B4-BE49-F238E27FC236}">
                  <a16:creationId xmlns:a16="http://schemas.microsoft.com/office/drawing/2014/main" id="{1DBAFDA6-56BC-A401-B0D4-70DF7D9E37EF}"/>
                </a:ext>
              </a:extLst>
            </p:cNvPr>
            <p:cNvSpPr/>
            <p:nvPr/>
          </p:nvSpPr>
          <p:spPr>
            <a:xfrm>
              <a:off x="2867950" y="1574725"/>
              <a:ext cx="7800" cy="19100"/>
            </a:xfrm>
            <a:custGeom>
              <a:avLst/>
              <a:gdLst/>
              <a:ahLst/>
              <a:cxnLst/>
              <a:rect l="l" t="t" r="r" b="b"/>
              <a:pathLst>
                <a:path w="312" h="764" extrusionOk="0">
                  <a:moveTo>
                    <a:pt x="179" y="0"/>
                  </a:moveTo>
                  <a:cubicBezTo>
                    <a:pt x="70" y="16"/>
                    <a:pt x="101" y="265"/>
                    <a:pt x="70" y="359"/>
                  </a:cubicBezTo>
                  <a:cubicBezTo>
                    <a:pt x="70" y="476"/>
                    <a:pt x="0" y="624"/>
                    <a:pt x="78" y="733"/>
                  </a:cubicBezTo>
                  <a:cubicBezTo>
                    <a:pt x="113" y="754"/>
                    <a:pt x="142" y="763"/>
                    <a:pt x="166" y="763"/>
                  </a:cubicBezTo>
                  <a:cubicBezTo>
                    <a:pt x="299" y="763"/>
                    <a:pt x="265" y="471"/>
                    <a:pt x="265" y="359"/>
                  </a:cubicBezTo>
                  <a:cubicBezTo>
                    <a:pt x="249" y="257"/>
                    <a:pt x="312" y="24"/>
                    <a:pt x="179" y="0"/>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4" name="Google Shape;1151;p46">
              <a:extLst>
                <a:ext uri="{FF2B5EF4-FFF2-40B4-BE49-F238E27FC236}">
                  <a16:creationId xmlns:a16="http://schemas.microsoft.com/office/drawing/2014/main" id="{29B49D2B-6488-A00A-D280-886AC1744078}"/>
                </a:ext>
              </a:extLst>
            </p:cNvPr>
            <p:cNvSpPr/>
            <p:nvPr/>
          </p:nvSpPr>
          <p:spPr>
            <a:xfrm>
              <a:off x="2963025" y="1687250"/>
              <a:ext cx="6450" cy="16500"/>
            </a:xfrm>
            <a:custGeom>
              <a:avLst/>
              <a:gdLst/>
              <a:ahLst/>
              <a:cxnLst/>
              <a:rect l="l" t="t" r="r" b="b"/>
              <a:pathLst>
                <a:path w="258" h="660" extrusionOk="0">
                  <a:moveTo>
                    <a:pt x="155" y="0"/>
                  </a:moveTo>
                  <a:cubicBezTo>
                    <a:pt x="143" y="0"/>
                    <a:pt x="130" y="4"/>
                    <a:pt x="118" y="12"/>
                  </a:cubicBezTo>
                  <a:cubicBezTo>
                    <a:pt x="32" y="82"/>
                    <a:pt x="8" y="456"/>
                    <a:pt x="1" y="573"/>
                  </a:cubicBezTo>
                  <a:cubicBezTo>
                    <a:pt x="1" y="620"/>
                    <a:pt x="47" y="659"/>
                    <a:pt x="94" y="659"/>
                  </a:cubicBezTo>
                  <a:cubicBezTo>
                    <a:pt x="258" y="651"/>
                    <a:pt x="164" y="254"/>
                    <a:pt x="203" y="129"/>
                  </a:cubicBezTo>
                  <a:cubicBezTo>
                    <a:pt x="255" y="78"/>
                    <a:pt x="211" y="0"/>
                    <a:pt x="155" y="0"/>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5" name="Google Shape;1152;p46">
              <a:extLst>
                <a:ext uri="{FF2B5EF4-FFF2-40B4-BE49-F238E27FC236}">
                  <a16:creationId xmlns:a16="http://schemas.microsoft.com/office/drawing/2014/main" id="{B7A2B119-D044-347E-5F26-1831D3E665E3}"/>
                </a:ext>
              </a:extLst>
            </p:cNvPr>
            <p:cNvSpPr/>
            <p:nvPr/>
          </p:nvSpPr>
          <p:spPr>
            <a:xfrm>
              <a:off x="2987775" y="1631550"/>
              <a:ext cx="4700" cy="17825"/>
            </a:xfrm>
            <a:custGeom>
              <a:avLst/>
              <a:gdLst/>
              <a:ahLst/>
              <a:cxnLst/>
              <a:rect l="l" t="t" r="r" b="b"/>
              <a:pathLst>
                <a:path w="188" h="713" extrusionOk="0">
                  <a:moveTo>
                    <a:pt x="145" y="0"/>
                  </a:moveTo>
                  <a:cubicBezTo>
                    <a:pt x="133" y="0"/>
                    <a:pt x="122" y="6"/>
                    <a:pt x="118" y="19"/>
                  </a:cubicBezTo>
                  <a:cubicBezTo>
                    <a:pt x="110" y="34"/>
                    <a:pt x="102" y="58"/>
                    <a:pt x="102" y="73"/>
                  </a:cubicBezTo>
                  <a:cubicBezTo>
                    <a:pt x="86" y="151"/>
                    <a:pt x="71" y="229"/>
                    <a:pt x="55" y="299"/>
                  </a:cubicBezTo>
                  <a:cubicBezTo>
                    <a:pt x="32" y="408"/>
                    <a:pt x="16" y="510"/>
                    <a:pt x="8" y="619"/>
                  </a:cubicBezTo>
                  <a:cubicBezTo>
                    <a:pt x="1" y="658"/>
                    <a:pt x="32" y="705"/>
                    <a:pt x="79" y="712"/>
                  </a:cubicBezTo>
                  <a:cubicBezTo>
                    <a:pt x="125" y="712"/>
                    <a:pt x="172" y="681"/>
                    <a:pt x="172" y="635"/>
                  </a:cubicBezTo>
                  <a:cubicBezTo>
                    <a:pt x="180" y="588"/>
                    <a:pt x="180" y="541"/>
                    <a:pt x="180" y="494"/>
                  </a:cubicBezTo>
                  <a:cubicBezTo>
                    <a:pt x="188" y="385"/>
                    <a:pt x="180" y="253"/>
                    <a:pt x="180" y="143"/>
                  </a:cubicBezTo>
                  <a:cubicBezTo>
                    <a:pt x="180" y="104"/>
                    <a:pt x="180" y="73"/>
                    <a:pt x="180" y="34"/>
                  </a:cubicBezTo>
                  <a:cubicBezTo>
                    <a:pt x="180" y="27"/>
                    <a:pt x="172" y="19"/>
                    <a:pt x="172" y="11"/>
                  </a:cubicBezTo>
                  <a:cubicBezTo>
                    <a:pt x="165" y="4"/>
                    <a:pt x="155" y="0"/>
                    <a:pt x="145" y="0"/>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6" name="Google Shape;1153;p46">
              <a:extLst>
                <a:ext uri="{FF2B5EF4-FFF2-40B4-BE49-F238E27FC236}">
                  <a16:creationId xmlns:a16="http://schemas.microsoft.com/office/drawing/2014/main" id="{2DA68906-1B1D-302B-B7C3-6120A692B629}"/>
                </a:ext>
              </a:extLst>
            </p:cNvPr>
            <p:cNvSpPr/>
            <p:nvPr/>
          </p:nvSpPr>
          <p:spPr>
            <a:xfrm>
              <a:off x="3016225" y="1598500"/>
              <a:ext cx="8025" cy="18925"/>
            </a:xfrm>
            <a:custGeom>
              <a:avLst/>
              <a:gdLst/>
              <a:ahLst/>
              <a:cxnLst/>
              <a:rect l="l" t="t" r="r" b="b"/>
              <a:pathLst>
                <a:path w="321" h="757" extrusionOk="0">
                  <a:moveTo>
                    <a:pt x="94" y="0"/>
                  </a:moveTo>
                  <a:cubicBezTo>
                    <a:pt x="24" y="16"/>
                    <a:pt x="1" y="569"/>
                    <a:pt x="1" y="647"/>
                  </a:cubicBezTo>
                  <a:cubicBezTo>
                    <a:pt x="1" y="709"/>
                    <a:pt x="55" y="756"/>
                    <a:pt x="110" y="756"/>
                  </a:cubicBezTo>
                  <a:cubicBezTo>
                    <a:pt x="320" y="733"/>
                    <a:pt x="172" y="327"/>
                    <a:pt x="172" y="187"/>
                  </a:cubicBezTo>
                  <a:cubicBezTo>
                    <a:pt x="149" y="133"/>
                    <a:pt x="180" y="0"/>
                    <a:pt x="94" y="0"/>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7" name="Google Shape;1154;p46">
              <a:extLst>
                <a:ext uri="{FF2B5EF4-FFF2-40B4-BE49-F238E27FC236}">
                  <a16:creationId xmlns:a16="http://schemas.microsoft.com/office/drawing/2014/main" id="{FC9AFDF5-C373-9CD1-C826-5A16D62D58D1}"/>
                </a:ext>
              </a:extLst>
            </p:cNvPr>
            <p:cNvSpPr/>
            <p:nvPr/>
          </p:nvSpPr>
          <p:spPr>
            <a:xfrm>
              <a:off x="2960100" y="1658075"/>
              <a:ext cx="6600" cy="10975"/>
            </a:xfrm>
            <a:custGeom>
              <a:avLst/>
              <a:gdLst/>
              <a:ahLst/>
              <a:cxnLst/>
              <a:rect l="l" t="t" r="r" b="b"/>
              <a:pathLst>
                <a:path w="264" h="439" extrusionOk="0">
                  <a:moveTo>
                    <a:pt x="125" y="0"/>
                  </a:moveTo>
                  <a:cubicBezTo>
                    <a:pt x="106" y="0"/>
                    <a:pt x="82" y="10"/>
                    <a:pt x="55" y="33"/>
                  </a:cubicBezTo>
                  <a:cubicBezTo>
                    <a:pt x="1" y="127"/>
                    <a:pt x="16" y="236"/>
                    <a:pt x="24" y="345"/>
                  </a:cubicBezTo>
                  <a:cubicBezTo>
                    <a:pt x="31" y="410"/>
                    <a:pt x="79" y="439"/>
                    <a:pt x="129" y="439"/>
                  </a:cubicBezTo>
                  <a:cubicBezTo>
                    <a:pt x="195" y="439"/>
                    <a:pt x="263" y="390"/>
                    <a:pt x="250" y="306"/>
                  </a:cubicBezTo>
                  <a:cubicBezTo>
                    <a:pt x="237" y="222"/>
                    <a:pt x="219" y="0"/>
                    <a:pt x="125" y="0"/>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8" name="Google Shape;1155;p46">
              <a:extLst>
                <a:ext uri="{FF2B5EF4-FFF2-40B4-BE49-F238E27FC236}">
                  <a16:creationId xmlns:a16="http://schemas.microsoft.com/office/drawing/2014/main" id="{2FBAAACF-4D79-9B24-1138-57AE49997981}"/>
                </a:ext>
              </a:extLst>
            </p:cNvPr>
            <p:cNvSpPr/>
            <p:nvPr/>
          </p:nvSpPr>
          <p:spPr>
            <a:xfrm>
              <a:off x="3051300" y="1710075"/>
              <a:ext cx="5375" cy="22525"/>
            </a:xfrm>
            <a:custGeom>
              <a:avLst/>
              <a:gdLst/>
              <a:ahLst/>
              <a:cxnLst/>
              <a:rect l="l" t="t" r="r" b="b"/>
              <a:pathLst>
                <a:path w="215" h="901" extrusionOk="0">
                  <a:moveTo>
                    <a:pt x="102" y="1"/>
                  </a:moveTo>
                  <a:cubicBezTo>
                    <a:pt x="5" y="1"/>
                    <a:pt x="31" y="141"/>
                    <a:pt x="24" y="214"/>
                  </a:cubicBezTo>
                  <a:cubicBezTo>
                    <a:pt x="16" y="409"/>
                    <a:pt x="1" y="603"/>
                    <a:pt x="8" y="798"/>
                  </a:cubicBezTo>
                  <a:cubicBezTo>
                    <a:pt x="8" y="867"/>
                    <a:pt x="59" y="901"/>
                    <a:pt x="110" y="901"/>
                  </a:cubicBezTo>
                  <a:cubicBezTo>
                    <a:pt x="163" y="901"/>
                    <a:pt x="215" y="866"/>
                    <a:pt x="211" y="798"/>
                  </a:cubicBezTo>
                  <a:cubicBezTo>
                    <a:pt x="211" y="728"/>
                    <a:pt x="211" y="650"/>
                    <a:pt x="211" y="580"/>
                  </a:cubicBezTo>
                  <a:cubicBezTo>
                    <a:pt x="195" y="424"/>
                    <a:pt x="180" y="268"/>
                    <a:pt x="180" y="112"/>
                  </a:cubicBezTo>
                  <a:cubicBezTo>
                    <a:pt x="195" y="66"/>
                    <a:pt x="180" y="11"/>
                    <a:pt x="125" y="3"/>
                  </a:cubicBezTo>
                  <a:cubicBezTo>
                    <a:pt x="117" y="2"/>
                    <a:pt x="109" y="1"/>
                    <a:pt x="102"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9" name="Google Shape;1156;p46">
              <a:extLst>
                <a:ext uri="{FF2B5EF4-FFF2-40B4-BE49-F238E27FC236}">
                  <a16:creationId xmlns:a16="http://schemas.microsoft.com/office/drawing/2014/main" id="{BC218EE9-EB06-E112-9668-D8DBF2EDE5CC}"/>
                </a:ext>
              </a:extLst>
            </p:cNvPr>
            <p:cNvSpPr/>
            <p:nvPr/>
          </p:nvSpPr>
          <p:spPr>
            <a:xfrm>
              <a:off x="3077425" y="1721400"/>
              <a:ext cx="6550" cy="17125"/>
            </a:xfrm>
            <a:custGeom>
              <a:avLst/>
              <a:gdLst/>
              <a:ahLst/>
              <a:cxnLst/>
              <a:rect l="l" t="t" r="r" b="b"/>
              <a:pathLst>
                <a:path w="262" h="685" extrusionOk="0">
                  <a:moveTo>
                    <a:pt x="127" y="0"/>
                  </a:moveTo>
                  <a:cubicBezTo>
                    <a:pt x="108" y="0"/>
                    <a:pt x="84" y="10"/>
                    <a:pt x="55" y="34"/>
                  </a:cubicBezTo>
                  <a:cubicBezTo>
                    <a:pt x="0" y="205"/>
                    <a:pt x="8" y="392"/>
                    <a:pt x="16" y="571"/>
                  </a:cubicBezTo>
                  <a:cubicBezTo>
                    <a:pt x="16" y="647"/>
                    <a:pt x="75" y="684"/>
                    <a:pt x="135" y="684"/>
                  </a:cubicBezTo>
                  <a:cubicBezTo>
                    <a:pt x="198" y="684"/>
                    <a:pt x="261" y="643"/>
                    <a:pt x="257" y="564"/>
                  </a:cubicBezTo>
                  <a:cubicBezTo>
                    <a:pt x="257" y="478"/>
                    <a:pt x="249" y="384"/>
                    <a:pt x="234" y="299"/>
                  </a:cubicBezTo>
                  <a:cubicBezTo>
                    <a:pt x="221" y="215"/>
                    <a:pt x="219" y="0"/>
                    <a:pt x="127" y="0"/>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0" name="Google Shape;1157;p46">
              <a:extLst>
                <a:ext uri="{FF2B5EF4-FFF2-40B4-BE49-F238E27FC236}">
                  <a16:creationId xmlns:a16="http://schemas.microsoft.com/office/drawing/2014/main" id="{73D5D472-CD85-B390-0F68-B34DAE480BDF}"/>
                </a:ext>
              </a:extLst>
            </p:cNvPr>
            <p:cNvSpPr/>
            <p:nvPr/>
          </p:nvSpPr>
          <p:spPr>
            <a:xfrm>
              <a:off x="3067525" y="1660275"/>
              <a:ext cx="7000" cy="15750"/>
            </a:xfrm>
            <a:custGeom>
              <a:avLst/>
              <a:gdLst/>
              <a:ahLst/>
              <a:cxnLst/>
              <a:rect l="l" t="t" r="r" b="b"/>
              <a:pathLst>
                <a:path w="280" h="630" extrusionOk="0">
                  <a:moveTo>
                    <a:pt x="100" y="0"/>
                  </a:moveTo>
                  <a:cubicBezTo>
                    <a:pt x="1" y="0"/>
                    <a:pt x="6" y="456"/>
                    <a:pt x="6" y="522"/>
                  </a:cubicBezTo>
                  <a:cubicBezTo>
                    <a:pt x="6" y="585"/>
                    <a:pt x="65" y="630"/>
                    <a:pt x="123" y="630"/>
                  </a:cubicBezTo>
                  <a:cubicBezTo>
                    <a:pt x="152" y="630"/>
                    <a:pt x="180" y="618"/>
                    <a:pt x="201" y="592"/>
                  </a:cubicBezTo>
                  <a:cubicBezTo>
                    <a:pt x="279" y="460"/>
                    <a:pt x="178" y="203"/>
                    <a:pt x="162" y="47"/>
                  </a:cubicBezTo>
                  <a:cubicBezTo>
                    <a:pt x="138" y="14"/>
                    <a:pt x="117" y="0"/>
                    <a:pt x="100" y="0"/>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1" name="Google Shape;1158;p46">
              <a:extLst>
                <a:ext uri="{FF2B5EF4-FFF2-40B4-BE49-F238E27FC236}">
                  <a16:creationId xmlns:a16="http://schemas.microsoft.com/office/drawing/2014/main" id="{AA177584-C76C-E0F8-8385-2432E7A6E943}"/>
                </a:ext>
              </a:extLst>
            </p:cNvPr>
            <p:cNvSpPr/>
            <p:nvPr/>
          </p:nvSpPr>
          <p:spPr>
            <a:xfrm>
              <a:off x="3014875" y="1654775"/>
              <a:ext cx="9775" cy="19725"/>
            </a:xfrm>
            <a:custGeom>
              <a:avLst/>
              <a:gdLst/>
              <a:ahLst/>
              <a:cxnLst/>
              <a:rect l="l" t="t" r="r" b="b"/>
              <a:pathLst>
                <a:path w="391" h="789" extrusionOk="0">
                  <a:moveTo>
                    <a:pt x="285" y="0"/>
                  </a:moveTo>
                  <a:cubicBezTo>
                    <a:pt x="275" y="0"/>
                    <a:pt x="263" y="3"/>
                    <a:pt x="249" y="9"/>
                  </a:cubicBezTo>
                  <a:cubicBezTo>
                    <a:pt x="171" y="103"/>
                    <a:pt x="171" y="236"/>
                    <a:pt x="140" y="345"/>
                  </a:cubicBezTo>
                  <a:cubicBezTo>
                    <a:pt x="133" y="477"/>
                    <a:pt x="0" y="750"/>
                    <a:pt x="187" y="789"/>
                  </a:cubicBezTo>
                  <a:cubicBezTo>
                    <a:pt x="382" y="781"/>
                    <a:pt x="304" y="508"/>
                    <a:pt x="335" y="376"/>
                  </a:cubicBezTo>
                  <a:cubicBezTo>
                    <a:pt x="321" y="305"/>
                    <a:pt x="391" y="0"/>
                    <a:pt x="285" y="0"/>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2" name="Google Shape;1159;p46">
              <a:extLst>
                <a:ext uri="{FF2B5EF4-FFF2-40B4-BE49-F238E27FC236}">
                  <a16:creationId xmlns:a16="http://schemas.microsoft.com/office/drawing/2014/main" id="{79F52642-405A-6C02-BBEE-FFC648EF71D0}"/>
                </a:ext>
              </a:extLst>
            </p:cNvPr>
            <p:cNvSpPr/>
            <p:nvPr/>
          </p:nvSpPr>
          <p:spPr>
            <a:xfrm>
              <a:off x="3033575" y="1772700"/>
              <a:ext cx="8200" cy="20275"/>
            </a:xfrm>
            <a:custGeom>
              <a:avLst/>
              <a:gdLst/>
              <a:ahLst/>
              <a:cxnLst/>
              <a:rect l="l" t="t" r="r" b="b"/>
              <a:pathLst>
                <a:path w="328" h="811" extrusionOk="0">
                  <a:moveTo>
                    <a:pt x="78" y="0"/>
                  </a:moveTo>
                  <a:cubicBezTo>
                    <a:pt x="0" y="0"/>
                    <a:pt x="8" y="78"/>
                    <a:pt x="8" y="133"/>
                  </a:cubicBezTo>
                  <a:cubicBezTo>
                    <a:pt x="8" y="320"/>
                    <a:pt x="0" y="515"/>
                    <a:pt x="0" y="702"/>
                  </a:cubicBezTo>
                  <a:cubicBezTo>
                    <a:pt x="0" y="764"/>
                    <a:pt x="55" y="811"/>
                    <a:pt x="117" y="811"/>
                  </a:cubicBezTo>
                  <a:cubicBezTo>
                    <a:pt x="328" y="803"/>
                    <a:pt x="187" y="343"/>
                    <a:pt x="180" y="203"/>
                  </a:cubicBezTo>
                  <a:cubicBezTo>
                    <a:pt x="156" y="133"/>
                    <a:pt x="172" y="8"/>
                    <a:pt x="78" y="0"/>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3" name="Google Shape;1160;p46">
              <a:extLst>
                <a:ext uri="{FF2B5EF4-FFF2-40B4-BE49-F238E27FC236}">
                  <a16:creationId xmlns:a16="http://schemas.microsoft.com/office/drawing/2014/main" id="{D66BFD17-61CC-7677-32C0-4A64F8B1882E}"/>
                </a:ext>
              </a:extLst>
            </p:cNvPr>
            <p:cNvSpPr/>
            <p:nvPr/>
          </p:nvSpPr>
          <p:spPr>
            <a:xfrm>
              <a:off x="3064550" y="1791400"/>
              <a:ext cx="8725" cy="29275"/>
            </a:xfrm>
            <a:custGeom>
              <a:avLst/>
              <a:gdLst/>
              <a:ahLst/>
              <a:cxnLst/>
              <a:rect l="l" t="t" r="r" b="b"/>
              <a:pathLst>
                <a:path w="349" h="1171" extrusionOk="0">
                  <a:moveTo>
                    <a:pt x="149" y="1"/>
                  </a:moveTo>
                  <a:cubicBezTo>
                    <a:pt x="1" y="24"/>
                    <a:pt x="79" y="219"/>
                    <a:pt x="63" y="328"/>
                  </a:cubicBezTo>
                  <a:cubicBezTo>
                    <a:pt x="71" y="577"/>
                    <a:pt x="47" y="827"/>
                    <a:pt x="94" y="1068"/>
                  </a:cubicBezTo>
                  <a:cubicBezTo>
                    <a:pt x="105" y="1138"/>
                    <a:pt x="158" y="1170"/>
                    <a:pt x="213" y="1170"/>
                  </a:cubicBezTo>
                  <a:cubicBezTo>
                    <a:pt x="280" y="1170"/>
                    <a:pt x="349" y="1120"/>
                    <a:pt x="336" y="1029"/>
                  </a:cubicBezTo>
                  <a:cubicBezTo>
                    <a:pt x="320" y="928"/>
                    <a:pt x="320" y="819"/>
                    <a:pt x="305" y="718"/>
                  </a:cubicBezTo>
                  <a:cubicBezTo>
                    <a:pt x="289" y="531"/>
                    <a:pt x="266" y="343"/>
                    <a:pt x="250" y="164"/>
                  </a:cubicBezTo>
                  <a:cubicBezTo>
                    <a:pt x="250" y="86"/>
                    <a:pt x="242" y="1"/>
                    <a:pt x="149"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4" name="Google Shape;1161;p46">
              <a:extLst>
                <a:ext uri="{FF2B5EF4-FFF2-40B4-BE49-F238E27FC236}">
                  <a16:creationId xmlns:a16="http://schemas.microsoft.com/office/drawing/2014/main" id="{4328CB5B-3F8A-6ECD-EF94-CCB1B96E687A}"/>
                </a:ext>
              </a:extLst>
            </p:cNvPr>
            <p:cNvSpPr/>
            <p:nvPr/>
          </p:nvSpPr>
          <p:spPr>
            <a:xfrm>
              <a:off x="3103525" y="1777400"/>
              <a:ext cx="7575" cy="16450"/>
            </a:xfrm>
            <a:custGeom>
              <a:avLst/>
              <a:gdLst/>
              <a:ahLst/>
              <a:cxnLst/>
              <a:rect l="l" t="t" r="r" b="b"/>
              <a:pathLst>
                <a:path w="303" h="658" extrusionOk="0">
                  <a:moveTo>
                    <a:pt x="191" y="1"/>
                  </a:moveTo>
                  <a:cubicBezTo>
                    <a:pt x="181" y="1"/>
                    <a:pt x="169" y="3"/>
                    <a:pt x="156" y="7"/>
                  </a:cubicBezTo>
                  <a:cubicBezTo>
                    <a:pt x="86" y="38"/>
                    <a:pt x="0" y="584"/>
                    <a:pt x="86" y="623"/>
                  </a:cubicBezTo>
                  <a:cubicBezTo>
                    <a:pt x="110" y="647"/>
                    <a:pt x="140" y="658"/>
                    <a:pt x="170" y="658"/>
                  </a:cubicBezTo>
                  <a:cubicBezTo>
                    <a:pt x="237" y="658"/>
                    <a:pt x="302" y="605"/>
                    <a:pt x="297" y="529"/>
                  </a:cubicBezTo>
                  <a:cubicBezTo>
                    <a:pt x="297" y="444"/>
                    <a:pt x="289" y="350"/>
                    <a:pt x="281" y="264"/>
                  </a:cubicBezTo>
                  <a:cubicBezTo>
                    <a:pt x="260" y="194"/>
                    <a:pt x="290" y="1"/>
                    <a:pt x="191"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5" name="Google Shape;1162;p46">
              <a:extLst>
                <a:ext uri="{FF2B5EF4-FFF2-40B4-BE49-F238E27FC236}">
                  <a16:creationId xmlns:a16="http://schemas.microsoft.com/office/drawing/2014/main" id="{2FCF23B3-B04F-EB26-7AF2-146241422750}"/>
                </a:ext>
              </a:extLst>
            </p:cNvPr>
            <p:cNvSpPr/>
            <p:nvPr/>
          </p:nvSpPr>
          <p:spPr>
            <a:xfrm>
              <a:off x="3131575" y="1840300"/>
              <a:ext cx="6575" cy="18450"/>
            </a:xfrm>
            <a:custGeom>
              <a:avLst/>
              <a:gdLst/>
              <a:ahLst/>
              <a:cxnLst/>
              <a:rect l="l" t="t" r="r" b="b"/>
              <a:pathLst>
                <a:path w="263" h="738" extrusionOk="0">
                  <a:moveTo>
                    <a:pt x="116" y="1"/>
                  </a:moveTo>
                  <a:cubicBezTo>
                    <a:pt x="2" y="1"/>
                    <a:pt x="32" y="136"/>
                    <a:pt x="24" y="219"/>
                  </a:cubicBezTo>
                  <a:cubicBezTo>
                    <a:pt x="24" y="359"/>
                    <a:pt x="1" y="500"/>
                    <a:pt x="24" y="640"/>
                  </a:cubicBezTo>
                  <a:cubicBezTo>
                    <a:pt x="35" y="706"/>
                    <a:pt x="90" y="738"/>
                    <a:pt x="143" y="738"/>
                  </a:cubicBezTo>
                  <a:cubicBezTo>
                    <a:pt x="203" y="738"/>
                    <a:pt x="262" y="699"/>
                    <a:pt x="258" y="624"/>
                  </a:cubicBezTo>
                  <a:cubicBezTo>
                    <a:pt x="250" y="453"/>
                    <a:pt x="211" y="289"/>
                    <a:pt x="196" y="118"/>
                  </a:cubicBezTo>
                  <a:cubicBezTo>
                    <a:pt x="211" y="63"/>
                    <a:pt x="180" y="9"/>
                    <a:pt x="126" y="1"/>
                  </a:cubicBezTo>
                  <a:cubicBezTo>
                    <a:pt x="122" y="1"/>
                    <a:pt x="119" y="1"/>
                    <a:pt x="116"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6" name="Google Shape;1163;p46">
              <a:extLst>
                <a:ext uri="{FF2B5EF4-FFF2-40B4-BE49-F238E27FC236}">
                  <a16:creationId xmlns:a16="http://schemas.microsoft.com/office/drawing/2014/main" id="{B025DC9D-1DB3-31D2-FF24-CDD0D7014D35}"/>
                </a:ext>
              </a:extLst>
            </p:cNvPr>
            <p:cNvSpPr/>
            <p:nvPr/>
          </p:nvSpPr>
          <p:spPr>
            <a:xfrm>
              <a:off x="2937575" y="1760750"/>
              <a:ext cx="9875" cy="29725"/>
            </a:xfrm>
            <a:custGeom>
              <a:avLst/>
              <a:gdLst/>
              <a:ahLst/>
              <a:cxnLst/>
              <a:rect l="l" t="t" r="r" b="b"/>
              <a:pathLst>
                <a:path w="395" h="1189" extrusionOk="0">
                  <a:moveTo>
                    <a:pt x="127" y="1"/>
                  </a:moveTo>
                  <a:cubicBezTo>
                    <a:pt x="57" y="1"/>
                    <a:pt x="0" y="79"/>
                    <a:pt x="29" y="143"/>
                  </a:cubicBezTo>
                  <a:cubicBezTo>
                    <a:pt x="29" y="299"/>
                    <a:pt x="37" y="455"/>
                    <a:pt x="44" y="611"/>
                  </a:cubicBezTo>
                  <a:cubicBezTo>
                    <a:pt x="60" y="782"/>
                    <a:pt x="13" y="993"/>
                    <a:pt x="99" y="1156"/>
                  </a:cubicBezTo>
                  <a:cubicBezTo>
                    <a:pt x="139" y="1179"/>
                    <a:pt x="171" y="1188"/>
                    <a:pt x="198" y="1188"/>
                  </a:cubicBezTo>
                  <a:cubicBezTo>
                    <a:pt x="394" y="1188"/>
                    <a:pt x="257" y="639"/>
                    <a:pt x="270" y="502"/>
                  </a:cubicBezTo>
                  <a:cubicBezTo>
                    <a:pt x="255" y="393"/>
                    <a:pt x="247" y="260"/>
                    <a:pt x="239" y="143"/>
                  </a:cubicBezTo>
                  <a:cubicBezTo>
                    <a:pt x="263" y="73"/>
                    <a:pt x="216" y="3"/>
                    <a:pt x="146" y="3"/>
                  </a:cubicBezTo>
                  <a:cubicBezTo>
                    <a:pt x="139" y="2"/>
                    <a:pt x="133" y="1"/>
                    <a:pt x="127"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7" name="Google Shape;1164;p46">
              <a:extLst>
                <a:ext uri="{FF2B5EF4-FFF2-40B4-BE49-F238E27FC236}">
                  <a16:creationId xmlns:a16="http://schemas.microsoft.com/office/drawing/2014/main" id="{61C5780E-B3F5-200C-4DEC-4302B191EFAC}"/>
                </a:ext>
              </a:extLst>
            </p:cNvPr>
            <p:cNvSpPr/>
            <p:nvPr/>
          </p:nvSpPr>
          <p:spPr>
            <a:xfrm>
              <a:off x="2991675" y="1731175"/>
              <a:ext cx="7075" cy="23325"/>
            </a:xfrm>
            <a:custGeom>
              <a:avLst/>
              <a:gdLst/>
              <a:ahLst/>
              <a:cxnLst/>
              <a:rect l="l" t="t" r="r" b="b"/>
              <a:pathLst>
                <a:path w="283" h="933" extrusionOk="0">
                  <a:moveTo>
                    <a:pt x="139" y="0"/>
                  </a:moveTo>
                  <a:cubicBezTo>
                    <a:pt x="130" y="0"/>
                    <a:pt x="120" y="3"/>
                    <a:pt x="110" y="9"/>
                  </a:cubicBezTo>
                  <a:cubicBezTo>
                    <a:pt x="0" y="95"/>
                    <a:pt x="47" y="289"/>
                    <a:pt x="16" y="414"/>
                  </a:cubicBezTo>
                  <a:cubicBezTo>
                    <a:pt x="8" y="554"/>
                    <a:pt x="8" y="687"/>
                    <a:pt x="0" y="819"/>
                  </a:cubicBezTo>
                  <a:cubicBezTo>
                    <a:pt x="0" y="895"/>
                    <a:pt x="60" y="933"/>
                    <a:pt x="120" y="933"/>
                  </a:cubicBezTo>
                  <a:cubicBezTo>
                    <a:pt x="183" y="933"/>
                    <a:pt x="246" y="892"/>
                    <a:pt x="242" y="812"/>
                  </a:cubicBezTo>
                  <a:cubicBezTo>
                    <a:pt x="235" y="716"/>
                    <a:pt x="283" y="0"/>
                    <a:pt x="139" y="0"/>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8" name="Google Shape;1165;p46">
              <a:extLst>
                <a:ext uri="{FF2B5EF4-FFF2-40B4-BE49-F238E27FC236}">
                  <a16:creationId xmlns:a16="http://schemas.microsoft.com/office/drawing/2014/main" id="{A4A5D49A-DD1A-CC09-9BCF-F6DD56CE8619}"/>
                </a:ext>
              </a:extLst>
            </p:cNvPr>
            <p:cNvSpPr/>
            <p:nvPr/>
          </p:nvSpPr>
          <p:spPr>
            <a:xfrm>
              <a:off x="2973175" y="1819625"/>
              <a:ext cx="10725" cy="21300"/>
            </a:xfrm>
            <a:custGeom>
              <a:avLst/>
              <a:gdLst/>
              <a:ahLst/>
              <a:cxnLst/>
              <a:rect l="l" t="t" r="r" b="b"/>
              <a:pathLst>
                <a:path w="429" h="852" extrusionOk="0">
                  <a:moveTo>
                    <a:pt x="250" y="1"/>
                  </a:moveTo>
                  <a:cubicBezTo>
                    <a:pt x="54" y="1"/>
                    <a:pt x="146" y="303"/>
                    <a:pt x="101" y="430"/>
                  </a:cubicBezTo>
                  <a:cubicBezTo>
                    <a:pt x="109" y="563"/>
                    <a:pt x="0" y="812"/>
                    <a:pt x="195" y="851"/>
                  </a:cubicBezTo>
                  <a:cubicBezTo>
                    <a:pt x="398" y="851"/>
                    <a:pt x="327" y="571"/>
                    <a:pt x="351" y="438"/>
                  </a:cubicBezTo>
                  <a:cubicBezTo>
                    <a:pt x="327" y="313"/>
                    <a:pt x="429" y="41"/>
                    <a:pt x="273" y="2"/>
                  </a:cubicBezTo>
                  <a:cubicBezTo>
                    <a:pt x="265" y="1"/>
                    <a:pt x="257" y="1"/>
                    <a:pt x="250"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9" name="Google Shape;1166;p46">
              <a:extLst>
                <a:ext uri="{FF2B5EF4-FFF2-40B4-BE49-F238E27FC236}">
                  <a16:creationId xmlns:a16="http://schemas.microsoft.com/office/drawing/2014/main" id="{6A1EE005-0DE0-3D67-9B06-34BBACC4C8AE}"/>
                </a:ext>
              </a:extLst>
            </p:cNvPr>
            <p:cNvSpPr/>
            <p:nvPr/>
          </p:nvSpPr>
          <p:spPr>
            <a:xfrm>
              <a:off x="2920950" y="1706300"/>
              <a:ext cx="8000" cy="19450"/>
            </a:xfrm>
            <a:custGeom>
              <a:avLst/>
              <a:gdLst/>
              <a:ahLst/>
              <a:cxnLst/>
              <a:rect l="l" t="t" r="r" b="b"/>
              <a:pathLst>
                <a:path w="320" h="778" extrusionOk="0">
                  <a:moveTo>
                    <a:pt x="145" y="1"/>
                  </a:moveTo>
                  <a:cubicBezTo>
                    <a:pt x="132" y="1"/>
                    <a:pt x="120" y="5"/>
                    <a:pt x="109" y="14"/>
                  </a:cubicBezTo>
                  <a:cubicBezTo>
                    <a:pt x="0" y="139"/>
                    <a:pt x="23" y="505"/>
                    <a:pt x="16" y="677"/>
                  </a:cubicBezTo>
                  <a:cubicBezTo>
                    <a:pt x="16" y="731"/>
                    <a:pt x="62" y="778"/>
                    <a:pt x="117" y="778"/>
                  </a:cubicBezTo>
                  <a:cubicBezTo>
                    <a:pt x="320" y="778"/>
                    <a:pt x="172" y="256"/>
                    <a:pt x="195" y="108"/>
                  </a:cubicBezTo>
                  <a:cubicBezTo>
                    <a:pt x="239" y="64"/>
                    <a:pt x="193" y="1"/>
                    <a:pt x="145"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0" name="Google Shape;1167;p46">
              <a:extLst>
                <a:ext uri="{FF2B5EF4-FFF2-40B4-BE49-F238E27FC236}">
                  <a16:creationId xmlns:a16="http://schemas.microsoft.com/office/drawing/2014/main" id="{11822B97-3408-D4A2-CB0F-776470561FD2}"/>
                </a:ext>
              </a:extLst>
            </p:cNvPr>
            <p:cNvSpPr/>
            <p:nvPr/>
          </p:nvSpPr>
          <p:spPr>
            <a:xfrm>
              <a:off x="2854550" y="1803025"/>
              <a:ext cx="6975" cy="21825"/>
            </a:xfrm>
            <a:custGeom>
              <a:avLst/>
              <a:gdLst/>
              <a:ahLst/>
              <a:cxnLst/>
              <a:rect l="l" t="t" r="r" b="b"/>
              <a:pathLst>
                <a:path w="279" h="873" extrusionOk="0">
                  <a:moveTo>
                    <a:pt x="172" y="0"/>
                  </a:moveTo>
                  <a:cubicBezTo>
                    <a:pt x="0" y="0"/>
                    <a:pt x="75" y="655"/>
                    <a:pt x="61" y="767"/>
                  </a:cubicBezTo>
                  <a:cubicBezTo>
                    <a:pt x="61" y="837"/>
                    <a:pt x="115" y="872"/>
                    <a:pt x="170" y="872"/>
                  </a:cubicBezTo>
                  <a:cubicBezTo>
                    <a:pt x="224" y="872"/>
                    <a:pt x="279" y="837"/>
                    <a:pt x="279" y="767"/>
                  </a:cubicBezTo>
                  <a:cubicBezTo>
                    <a:pt x="279" y="557"/>
                    <a:pt x="263" y="354"/>
                    <a:pt x="263" y="143"/>
                  </a:cubicBezTo>
                  <a:cubicBezTo>
                    <a:pt x="271" y="105"/>
                    <a:pt x="279" y="58"/>
                    <a:pt x="240" y="27"/>
                  </a:cubicBezTo>
                  <a:cubicBezTo>
                    <a:pt x="214" y="9"/>
                    <a:pt x="192" y="0"/>
                    <a:pt x="172" y="0"/>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1" name="Google Shape;1168;p46">
              <a:extLst>
                <a:ext uri="{FF2B5EF4-FFF2-40B4-BE49-F238E27FC236}">
                  <a16:creationId xmlns:a16="http://schemas.microsoft.com/office/drawing/2014/main" id="{B9A875D6-F7B7-10E6-D6C4-3F0FF77EAA9D}"/>
                </a:ext>
              </a:extLst>
            </p:cNvPr>
            <p:cNvSpPr/>
            <p:nvPr/>
          </p:nvSpPr>
          <p:spPr>
            <a:xfrm>
              <a:off x="2887825" y="1740800"/>
              <a:ext cx="6350" cy="19075"/>
            </a:xfrm>
            <a:custGeom>
              <a:avLst/>
              <a:gdLst/>
              <a:ahLst/>
              <a:cxnLst/>
              <a:rect l="l" t="t" r="r" b="b"/>
              <a:pathLst>
                <a:path w="254" h="763" extrusionOk="0">
                  <a:moveTo>
                    <a:pt x="105" y="1"/>
                  </a:moveTo>
                  <a:cubicBezTo>
                    <a:pt x="89" y="1"/>
                    <a:pt x="70" y="7"/>
                    <a:pt x="47" y="21"/>
                  </a:cubicBezTo>
                  <a:cubicBezTo>
                    <a:pt x="0" y="68"/>
                    <a:pt x="23" y="146"/>
                    <a:pt x="16" y="201"/>
                  </a:cubicBezTo>
                  <a:cubicBezTo>
                    <a:pt x="16" y="357"/>
                    <a:pt x="8" y="505"/>
                    <a:pt x="16" y="653"/>
                  </a:cubicBezTo>
                  <a:cubicBezTo>
                    <a:pt x="20" y="726"/>
                    <a:pt x="78" y="763"/>
                    <a:pt x="136" y="763"/>
                  </a:cubicBezTo>
                  <a:cubicBezTo>
                    <a:pt x="195" y="763"/>
                    <a:pt x="253" y="724"/>
                    <a:pt x="249" y="645"/>
                  </a:cubicBezTo>
                  <a:cubicBezTo>
                    <a:pt x="249" y="551"/>
                    <a:pt x="234" y="450"/>
                    <a:pt x="218" y="357"/>
                  </a:cubicBezTo>
                  <a:cubicBezTo>
                    <a:pt x="191" y="275"/>
                    <a:pt x="211" y="1"/>
                    <a:pt x="105"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2" name="Google Shape;1169;p46">
              <a:extLst>
                <a:ext uri="{FF2B5EF4-FFF2-40B4-BE49-F238E27FC236}">
                  <a16:creationId xmlns:a16="http://schemas.microsoft.com/office/drawing/2014/main" id="{1EB9684A-7224-2CC4-EBAE-D52515A0E9D5}"/>
                </a:ext>
              </a:extLst>
            </p:cNvPr>
            <p:cNvSpPr/>
            <p:nvPr/>
          </p:nvSpPr>
          <p:spPr>
            <a:xfrm>
              <a:off x="2792925" y="1770775"/>
              <a:ext cx="9375" cy="20250"/>
            </a:xfrm>
            <a:custGeom>
              <a:avLst/>
              <a:gdLst/>
              <a:ahLst/>
              <a:cxnLst/>
              <a:rect l="l" t="t" r="r" b="b"/>
              <a:pathLst>
                <a:path w="375" h="810" extrusionOk="0">
                  <a:moveTo>
                    <a:pt x="219" y="1"/>
                  </a:moveTo>
                  <a:cubicBezTo>
                    <a:pt x="86" y="1"/>
                    <a:pt x="131" y="272"/>
                    <a:pt x="109" y="366"/>
                  </a:cubicBezTo>
                  <a:cubicBezTo>
                    <a:pt x="117" y="498"/>
                    <a:pt x="0" y="779"/>
                    <a:pt x="179" y="810"/>
                  </a:cubicBezTo>
                  <a:cubicBezTo>
                    <a:pt x="374" y="810"/>
                    <a:pt x="296" y="514"/>
                    <a:pt x="312" y="389"/>
                  </a:cubicBezTo>
                  <a:cubicBezTo>
                    <a:pt x="289" y="288"/>
                    <a:pt x="335" y="54"/>
                    <a:pt x="257" y="7"/>
                  </a:cubicBezTo>
                  <a:cubicBezTo>
                    <a:pt x="243" y="3"/>
                    <a:pt x="230" y="1"/>
                    <a:pt x="219"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3" name="Google Shape;1170;p46">
              <a:extLst>
                <a:ext uri="{FF2B5EF4-FFF2-40B4-BE49-F238E27FC236}">
                  <a16:creationId xmlns:a16="http://schemas.microsoft.com/office/drawing/2014/main" id="{F2FBE197-1768-D3B3-DC4B-850FE486F569}"/>
                </a:ext>
              </a:extLst>
            </p:cNvPr>
            <p:cNvSpPr/>
            <p:nvPr/>
          </p:nvSpPr>
          <p:spPr>
            <a:xfrm>
              <a:off x="2812350" y="1710625"/>
              <a:ext cx="6625" cy="15550"/>
            </a:xfrm>
            <a:custGeom>
              <a:avLst/>
              <a:gdLst/>
              <a:ahLst/>
              <a:cxnLst/>
              <a:rect l="l" t="t" r="r" b="b"/>
              <a:pathLst>
                <a:path w="265" h="622" extrusionOk="0">
                  <a:moveTo>
                    <a:pt x="177" y="0"/>
                  </a:moveTo>
                  <a:cubicBezTo>
                    <a:pt x="68" y="0"/>
                    <a:pt x="1" y="560"/>
                    <a:pt x="73" y="589"/>
                  </a:cubicBezTo>
                  <a:cubicBezTo>
                    <a:pt x="108" y="612"/>
                    <a:pt x="137" y="622"/>
                    <a:pt x="161" y="622"/>
                  </a:cubicBezTo>
                  <a:cubicBezTo>
                    <a:pt x="265" y="622"/>
                    <a:pt x="258" y="426"/>
                    <a:pt x="252" y="324"/>
                  </a:cubicBezTo>
                  <a:cubicBezTo>
                    <a:pt x="236" y="223"/>
                    <a:pt x="260" y="98"/>
                    <a:pt x="205" y="12"/>
                  </a:cubicBezTo>
                  <a:cubicBezTo>
                    <a:pt x="196" y="4"/>
                    <a:pt x="186" y="0"/>
                    <a:pt x="177" y="0"/>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4" name="Google Shape;1171;p46">
              <a:extLst>
                <a:ext uri="{FF2B5EF4-FFF2-40B4-BE49-F238E27FC236}">
                  <a16:creationId xmlns:a16="http://schemas.microsoft.com/office/drawing/2014/main" id="{36379F4F-E110-327B-1E07-52C86A4D78D1}"/>
                </a:ext>
              </a:extLst>
            </p:cNvPr>
            <p:cNvSpPr/>
            <p:nvPr/>
          </p:nvSpPr>
          <p:spPr>
            <a:xfrm>
              <a:off x="2767775" y="1815750"/>
              <a:ext cx="7025" cy="16500"/>
            </a:xfrm>
            <a:custGeom>
              <a:avLst/>
              <a:gdLst/>
              <a:ahLst/>
              <a:cxnLst/>
              <a:rect l="l" t="t" r="r" b="b"/>
              <a:pathLst>
                <a:path w="281" h="660" extrusionOk="0">
                  <a:moveTo>
                    <a:pt x="137" y="1"/>
                  </a:moveTo>
                  <a:cubicBezTo>
                    <a:pt x="136" y="1"/>
                    <a:pt x="134" y="1"/>
                    <a:pt x="133" y="1"/>
                  </a:cubicBezTo>
                  <a:cubicBezTo>
                    <a:pt x="1" y="32"/>
                    <a:pt x="55" y="445"/>
                    <a:pt x="47" y="554"/>
                  </a:cubicBezTo>
                  <a:cubicBezTo>
                    <a:pt x="47" y="624"/>
                    <a:pt x="102" y="659"/>
                    <a:pt x="156" y="659"/>
                  </a:cubicBezTo>
                  <a:cubicBezTo>
                    <a:pt x="209" y="659"/>
                    <a:pt x="262" y="624"/>
                    <a:pt x="258" y="554"/>
                  </a:cubicBezTo>
                  <a:cubicBezTo>
                    <a:pt x="258" y="446"/>
                    <a:pt x="281" y="1"/>
                    <a:pt x="137"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5" name="Google Shape;1172;p46">
              <a:extLst>
                <a:ext uri="{FF2B5EF4-FFF2-40B4-BE49-F238E27FC236}">
                  <a16:creationId xmlns:a16="http://schemas.microsoft.com/office/drawing/2014/main" id="{FA0703ED-8B76-300B-B22E-507641A68417}"/>
                </a:ext>
              </a:extLst>
            </p:cNvPr>
            <p:cNvSpPr/>
            <p:nvPr/>
          </p:nvSpPr>
          <p:spPr>
            <a:xfrm>
              <a:off x="2737375" y="1822350"/>
              <a:ext cx="10550" cy="22700"/>
            </a:xfrm>
            <a:custGeom>
              <a:avLst/>
              <a:gdLst/>
              <a:ahLst/>
              <a:cxnLst/>
              <a:rect l="l" t="t" r="r" b="b"/>
              <a:pathLst>
                <a:path w="422" h="908" extrusionOk="0">
                  <a:moveTo>
                    <a:pt x="259" y="0"/>
                  </a:moveTo>
                  <a:cubicBezTo>
                    <a:pt x="234" y="0"/>
                    <a:pt x="210" y="12"/>
                    <a:pt x="196" y="41"/>
                  </a:cubicBezTo>
                  <a:cubicBezTo>
                    <a:pt x="157" y="166"/>
                    <a:pt x="157" y="290"/>
                    <a:pt x="133" y="415"/>
                  </a:cubicBezTo>
                  <a:cubicBezTo>
                    <a:pt x="141" y="555"/>
                    <a:pt x="1" y="875"/>
                    <a:pt x="196" y="906"/>
                  </a:cubicBezTo>
                  <a:cubicBezTo>
                    <a:pt x="202" y="907"/>
                    <a:pt x="209" y="908"/>
                    <a:pt x="215" y="908"/>
                  </a:cubicBezTo>
                  <a:cubicBezTo>
                    <a:pt x="422" y="908"/>
                    <a:pt x="290" y="278"/>
                    <a:pt x="328" y="119"/>
                  </a:cubicBezTo>
                  <a:cubicBezTo>
                    <a:pt x="371" y="59"/>
                    <a:pt x="314" y="0"/>
                    <a:pt x="259" y="0"/>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6" name="Google Shape;1173;p46">
              <a:extLst>
                <a:ext uri="{FF2B5EF4-FFF2-40B4-BE49-F238E27FC236}">
                  <a16:creationId xmlns:a16="http://schemas.microsoft.com/office/drawing/2014/main" id="{DAF44190-2960-BEB2-09FD-F82639B6B2D8}"/>
                </a:ext>
              </a:extLst>
            </p:cNvPr>
            <p:cNvSpPr/>
            <p:nvPr/>
          </p:nvSpPr>
          <p:spPr>
            <a:xfrm>
              <a:off x="2813775" y="1840900"/>
              <a:ext cx="5775" cy="25275"/>
            </a:xfrm>
            <a:custGeom>
              <a:avLst/>
              <a:gdLst/>
              <a:ahLst/>
              <a:cxnLst/>
              <a:rect l="l" t="t" r="r" b="b"/>
              <a:pathLst>
                <a:path w="231" h="1011" extrusionOk="0">
                  <a:moveTo>
                    <a:pt x="94" y="0"/>
                  </a:moveTo>
                  <a:cubicBezTo>
                    <a:pt x="0" y="16"/>
                    <a:pt x="39" y="141"/>
                    <a:pt x="31" y="203"/>
                  </a:cubicBezTo>
                  <a:cubicBezTo>
                    <a:pt x="24" y="445"/>
                    <a:pt x="8" y="678"/>
                    <a:pt x="16" y="912"/>
                  </a:cubicBezTo>
                  <a:cubicBezTo>
                    <a:pt x="20" y="978"/>
                    <a:pt x="73" y="1011"/>
                    <a:pt x="125" y="1011"/>
                  </a:cubicBezTo>
                  <a:cubicBezTo>
                    <a:pt x="178" y="1011"/>
                    <a:pt x="230" y="976"/>
                    <a:pt x="226" y="904"/>
                  </a:cubicBezTo>
                  <a:cubicBezTo>
                    <a:pt x="226" y="686"/>
                    <a:pt x="203" y="468"/>
                    <a:pt x="179" y="250"/>
                  </a:cubicBezTo>
                  <a:cubicBezTo>
                    <a:pt x="164" y="172"/>
                    <a:pt x="203" y="16"/>
                    <a:pt x="94" y="0"/>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7" name="Google Shape;1174;p46">
              <a:extLst>
                <a:ext uri="{FF2B5EF4-FFF2-40B4-BE49-F238E27FC236}">
                  <a16:creationId xmlns:a16="http://schemas.microsoft.com/office/drawing/2014/main" id="{CD41C0B6-824E-7EAC-3FFA-5CF5B5874797}"/>
                </a:ext>
              </a:extLst>
            </p:cNvPr>
            <p:cNvSpPr/>
            <p:nvPr/>
          </p:nvSpPr>
          <p:spPr>
            <a:xfrm>
              <a:off x="2711075" y="1846600"/>
              <a:ext cx="8400" cy="24525"/>
            </a:xfrm>
            <a:custGeom>
              <a:avLst/>
              <a:gdLst/>
              <a:ahLst/>
              <a:cxnLst/>
              <a:rect l="l" t="t" r="r" b="b"/>
              <a:pathLst>
                <a:path w="336" h="981" extrusionOk="0">
                  <a:moveTo>
                    <a:pt x="152" y="1"/>
                  </a:moveTo>
                  <a:cubicBezTo>
                    <a:pt x="63" y="1"/>
                    <a:pt x="63" y="203"/>
                    <a:pt x="63" y="287"/>
                  </a:cubicBezTo>
                  <a:cubicBezTo>
                    <a:pt x="79" y="489"/>
                    <a:pt x="1" y="778"/>
                    <a:pt x="94" y="949"/>
                  </a:cubicBezTo>
                  <a:cubicBezTo>
                    <a:pt x="116" y="971"/>
                    <a:pt x="144" y="981"/>
                    <a:pt x="172" y="981"/>
                  </a:cubicBezTo>
                  <a:cubicBezTo>
                    <a:pt x="206" y="981"/>
                    <a:pt x="240" y="967"/>
                    <a:pt x="266" y="941"/>
                  </a:cubicBezTo>
                  <a:cubicBezTo>
                    <a:pt x="336" y="840"/>
                    <a:pt x="266" y="692"/>
                    <a:pt x="273" y="567"/>
                  </a:cubicBezTo>
                  <a:cubicBezTo>
                    <a:pt x="242" y="396"/>
                    <a:pt x="250" y="201"/>
                    <a:pt x="219" y="30"/>
                  </a:cubicBezTo>
                  <a:cubicBezTo>
                    <a:pt x="192" y="10"/>
                    <a:pt x="170" y="1"/>
                    <a:pt x="152"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8" name="Google Shape;1175;p46">
              <a:extLst>
                <a:ext uri="{FF2B5EF4-FFF2-40B4-BE49-F238E27FC236}">
                  <a16:creationId xmlns:a16="http://schemas.microsoft.com/office/drawing/2014/main" id="{7D18C2FD-C1B9-6B35-77EC-4C8D32EAAE0F}"/>
                </a:ext>
              </a:extLst>
            </p:cNvPr>
            <p:cNvSpPr/>
            <p:nvPr/>
          </p:nvSpPr>
          <p:spPr>
            <a:xfrm>
              <a:off x="2914500" y="1847000"/>
              <a:ext cx="6850" cy="18100"/>
            </a:xfrm>
            <a:custGeom>
              <a:avLst/>
              <a:gdLst/>
              <a:ahLst/>
              <a:cxnLst/>
              <a:rect l="l" t="t" r="r" b="b"/>
              <a:pathLst>
                <a:path w="274" h="724" extrusionOk="0">
                  <a:moveTo>
                    <a:pt x="126" y="1"/>
                  </a:moveTo>
                  <a:cubicBezTo>
                    <a:pt x="73" y="1"/>
                    <a:pt x="18" y="47"/>
                    <a:pt x="24" y="107"/>
                  </a:cubicBezTo>
                  <a:cubicBezTo>
                    <a:pt x="9" y="279"/>
                    <a:pt x="1" y="450"/>
                    <a:pt x="16" y="621"/>
                  </a:cubicBezTo>
                  <a:cubicBezTo>
                    <a:pt x="27" y="692"/>
                    <a:pt x="82" y="724"/>
                    <a:pt x="137" y="724"/>
                  </a:cubicBezTo>
                  <a:cubicBezTo>
                    <a:pt x="204" y="724"/>
                    <a:pt x="271" y="676"/>
                    <a:pt x="258" y="590"/>
                  </a:cubicBezTo>
                  <a:cubicBezTo>
                    <a:pt x="250" y="505"/>
                    <a:pt x="243" y="427"/>
                    <a:pt x="235" y="341"/>
                  </a:cubicBezTo>
                  <a:cubicBezTo>
                    <a:pt x="196" y="240"/>
                    <a:pt x="274" y="76"/>
                    <a:pt x="172" y="14"/>
                  </a:cubicBezTo>
                  <a:cubicBezTo>
                    <a:pt x="158" y="5"/>
                    <a:pt x="142" y="1"/>
                    <a:pt x="126"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9" name="Google Shape;1176;p46">
              <a:extLst>
                <a:ext uri="{FF2B5EF4-FFF2-40B4-BE49-F238E27FC236}">
                  <a16:creationId xmlns:a16="http://schemas.microsoft.com/office/drawing/2014/main" id="{9364A5FF-2129-0A42-A2D0-524BEDB3CE8A}"/>
                </a:ext>
              </a:extLst>
            </p:cNvPr>
            <p:cNvSpPr/>
            <p:nvPr/>
          </p:nvSpPr>
          <p:spPr>
            <a:xfrm>
              <a:off x="3031825" y="1845175"/>
              <a:ext cx="6250" cy="23100"/>
            </a:xfrm>
            <a:custGeom>
              <a:avLst/>
              <a:gdLst/>
              <a:ahLst/>
              <a:cxnLst/>
              <a:rect l="l" t="t" r="r" b="b"/>
              <a:pathLst>
                <a:path w="250" h="924" extrusionOk="0">
                  <a:moveTo>
                    <a:pt x="130" y="0"/>
                  </a:moveTo>
                  <a:cubicBezTo>
                    <a:pt x="45" y="0"/>
                    <a:pt x="24" y="90"/>
                    <a:pt x="39" y="164"/>
                  </a:cubicBezTo>
                  <a:cubicBezTo>
                    <a:pt x="31" y="375"/>
                    <a:pt x="8" y="593"/>
                    <a:pt x="0" y="804"/>
                  </a:cubicBezTo>
                  <a:cubicBezTo>
                    <a:pt x="4" y="884"/>
                    <a:pt x="65" y="923"/>
                    <a:pt x="126" y="923"/>
                  </a:cubicBezTo>
                  <a:cubicBezTo>
                    <a:pt x="188" y="923"/>
                    <a:pt x="250" y="882"/>
                    <a:pt x="250" y="804"/>
                  </a:cubicBezTo>
                  <a:cubicBezTo>
                    <a:pt x="250" y="687"/>
                    <a:pt x="242" y="570"/>
                    <a:pt x="234" y="453"/>
                  </a:cubicBezTo>
                  <a:cubicBezTo>
                    <a:pt x="226" y="344"/>
                    <a:pt x="226" y="242"/>
                    <a:pt x="218" y="133"/>
                  </a:cubicBezTo>
                  <a:cubicBezTo>
                    <a:pt x="242" y="79"/>
                    <a:pt x="203" y="9"/>
                    <a:pt x="140" y="1"/>
                  </a:cubicBezTo>
                  <a:cubicBezTo>
                    <a:pt x="137" y="0"/>
                    <a:pt x="133" y="0"/>
                    <a:pt x="130" y="0"/>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0" name="Google Shape;1177;p46">
              <a:extLst>
                <a:ext uri="{FF2B5EF4-FFF2-40B4-BE49-F238E27FC236}">
                  <a16:creationId xmlns:a16="http://schemas.microsoft.com/office/drawing/2014/main" id="{F19E542F-8C90-455E-91D0-9C791A7E25B3}"/>
                </a:ext>
              </a:extLst>
            </p:cNvPr>
            <p:cNvSpPr/>
            <p:nvPr/>
          </p:nvSpPr>
          <p:spPr>
            <a:xfrm>
              <a:off x="2741875" y="1202775"/>
              <a:ext cx="368750" cy="376800"/>
            </a:xfrm>
            <a:custGeom>
              <a:avLst/>
              <a:gdLst/>
              <a:ahLst/>
              <a:cxnLst/>
              <a:rect l="l" t="t" r="r" b="b"/>
              <a:pathLst>
                <a:path w="14750" h="15072" extrusionOk="0">
                  <a:moveTo>
                    <a:pt x="8767" y="0"/>
                  </a:moveTo>
                  <a:cubicBezTo>
                    <a:pt x="8518" y="0"/>
                    <a:pt x="8269" y="11"/>
                    <a:pt x="8020" y="30"/>
                  </a:cubicBezTo>
                  <a:cubicBezTo>
                    <a:pt x="6430" y="139"/>
                    <a:pt x="4794" y="365"/>
                    <a:pt x="3406" y="1199"/>
                  </a:cubicBezTo>
                  <a:cubicBezTo>
                    <a:pt x="2596" y="1643"/>
                    <a:pt x="1894" y="2384"/>
                    <a:pt x="1730" y="3319"/>
                  </a:cubicBezTo>
                  <a:cubicBezTo>
                    <a:pt x="1715" y="3428"/>
                    <a:pt x="1699" y="3537"/>
                    <a:pt x="1691" y="3647"/>
                  </a:cubicBezTo>
                  <a:cubicBezTo>
                    <a:pt x="1582" y="3678"/>
                    <a:pt x="1660" y="3849"/>
                    <a:pt x="1652" y="3951"/>
                  </a:cubicBezTo>
                  <a:cubicBezTo>
                    <a:pt x="1676" y="4169"/>
                    <a:pt x="1691" y="4387"/>
                    <a:pt x="1707" y="4613"/>
                  </a:cubicBezTo>
                  <a:cubicBezTo>
                    <a:pt x="1762" y="5322"/>
                    <a:pt x="1801" y="6039"/>
                    <a:pt x="1863" y="6756"/>
                  </a:cubicBezTo>
                  <a:cubicBezTo>
                    <a:pt x="1763" y="6739"/>
                    <a:pt x="1662" y="6730"/>
                    <a:pt x="1563" y="6730"/>
                  </a:cubicBezTo>
                  <a:cubicBezTo>
                    <a:pt x="1258" y="6730"/>
                    <a:pt x="960" y="6816"/>
                    <a:pt x="702" y="7021"/>
                  </a:cubicBezTo>
                  <a:cubicBezTo>
                    <a:pt x="0" y="7411"/>
                    <a:pt x="164" y="8463"/>
                    <a:pt x="756" y="8884"/>
                  </a:cubicBezTo>
                  <a:cubicBezTo>
                    <a:pt x="1193" y="9196"/>
                    <a:pt x="1707" y="9375"/>
                    <a:pt x="2237" y="9500"/>
                  </a:cubicBezTo>
                  <a:cubicBezTo>
                    <a:pt x="2401" y="10209"/>
                    <a:pt x="2650" y="10903"/>
                    <a:pt x="3071" y="11519"/>
                  </a:cubicBezTo>
                  <a:cubicBezTo>
                    <a:pt x="3796" y="12618"/>
                    <a:pt x="5121" y="13070"/>
                    <a:pt x="6399" y="13179"/>
                  </a:cubicBezTo>
                  <a:cubicBezTo>
                    <a:pt x="6430" y="13366"/>
                    <a:pt x="6477" y="13553"/>
                    <a:pt x="6547" y="13725"/>
                  </a:cubicBezTo>
                  <a:cubicBezTo>
                    <a:pt x="6766" y="14340"/>
                    <a:pt x="7155" y="14761"/>
                    <a:pt x="7771" y="14980"/>
                  </a:cubicBezTo>
                  <a:cubicBezTo>
                    <a:pt x="7962" y="15041"/>
                    <a:pt x="8147" y="15072"/>
                    <a:pt x="8325" y="15072"/>
                  </a:cubicBezTo>
                  <a:cubicBezTo>
                    <a:pt x="8780" y="15072"/>
                    <a:pt x="9183" y="14868"/>
                    <a:pt x="9486" y="14442"/>
                  </a:cubicBezTo>
                  <a:cubicBezTo>
                    <a:pt x="9618" y="14262"/>
                    <a:pt x="9743" y="14068"/>
                    <a:pt x="9805" y="13849"/>
                  </a:cubicBezTo>
                  <a:cubicBezTo>
                    <a:pt x="9860" y="13678"/>
                    <a:pt x="9876" y="13506"/>
                    <a:pt x="9891" y="13327"/>
                  </a:cubicBezTo>
                  <a:cubicBezTo>
                    <a:pt x="9899" y="13195"/>
                    <a:pt x="9907" y="13054"/>
                    <a:pt x="9907" y="12914"/>
                  </a:cubicBezTo>
                  <a:cubicBezTo>
                    <a:pt x="10491" y="12743"/>
                    <a:pt x="11053" y="12470"/>
                    <a:pt x="11598" y="12189"/>
                  </a:cubicBezTo>
                  <a:cubicBezTo>
                    <a:pt x="12627" y="11690"/>
                    <a:pt x="13032" y="10529"/>
                    <a:pt x="13134" y="9453"/>
                  </a:cubicBezTo>
                  <a:cubicBezTo>
                    <a:pt x="13180" y="9157"/>
                    <a:pt x="13219" y="8853"/>
                    <a:pt x="13243" y="8549"/>
                  </a:cubicBezTo>
                  <a:cubicBezTo>
                    <a:pt x="13742" y="8347"/>
                    <a:pt x="14217" y="8058"/>
                    <a:pt x="14459" y="7567"/>
                  </a:cubicBezTo>
                  <a:cubicBezTo>
                    <a:pt x="14750" y="6953"/>
                    <a:pt x="14378" y="6165"/>
                    <a:pt x="13782" y="6165"/>
                  </a:cubicBezTo>
                  <a:cubicBezTo>
                    <a:pt x="13644" y="6165"/>
                    <a:pt x="13493" y="6208"/>
                    <a:pt x="13336" y="6304"/>
                  </a:cubicBezTo>
                  <a:cubicBezTo>
                    <a:pt x="13321" y="5829"/>
                    <a:pt x="13297" y="5346"/>
                    <a:pt x="13258" y="4870"/>
                  </a:cubicBezTo>
                  <a:cubicBezTo>
                    <a:pt x="13243" y="4801"/>
                    <a:pt x="13160" y="3341"/>
                    <a:pt x="13009" y="3341"/>
                  </a:cubicBezTo>
                  <a:cubicBezTo>
                    <a:pt x="13007" y="3341"/>
                    <a:pt x="13004" y="3342"/>
                    <a:pt x="13001" y="3343"/>
                  </a:cubicBezTo>
                  <a:cubicBezTo>
                    <a:pt x="12892" y="2875"/>
                    <a:pt x="12830" y="2384"/>
                    <a:pt x="12658" y="1924"/>
                  </a:cubicBezTo>
                  <a:cubicBezTo>
                    <a:pt x="12362" y="1035"/>
                    <a:pt x="11653" y="576"/>
                    <a:pt x="10788" y="318"/>
                  </a:cubicBezTo>
                  <a:cubicBezTo>
                    <a:pt x="10135" y="84"/>
                    <a:pt x="9453" y="0"/>
                    <a:pt x="8767" y="0"/>
                  </a:cubicBez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1" name="Google Shape;1178;p46">
              <a:extLst>
                <a:ext uri="{FF2B5EF4-FFF2-40B4-BE49-F238E27FC236}">
                  <a16:creationId xmlns:a16="http://schemas.microsoft.com/office/drawing/2014/main" id="{DC15BE4A-C57E-0570-FE7F-9F47E325CF0F}"/>
                </a:ext>
              </a:extLst>
            </p:cNvPr>
            <p:cNvSpPr/>
            <p:nvPr/>
          </p:nvSpPr>
          <p:spPr>
            <a:xfrm>
              <a:off x="2880400" y="1358325"/>
              <a:ext cx="25950" cy="13100"/>
            </a:xfrm>
            <a:custGeom>
              <a:avLst/>
              <a:gdLst/>
              <a:ahLst/>
              <a:cxnLst/>
              <a:rect l="l" t="t" r="r" b="b"/>
              <a:pathLst>
                <a:path w="1038" h="524" extrusionOk="0">
                  <a:moveTo>
                    <a:pt x="464" y="1"/>
                  </a:moveTo>
                  <a:cubicBezTo>
                    <a:pt x="273" y="1"/>
                    <a:pt x="107" y="186"/>
                    <a:pt x="48" y="371"/>
                  </a:cubicBezTo>
                  <a:cubicBezTo>
                    <a:pt x="40" y="418"/>
                    <a:pt x="1" y="480"/>
                    <a:pt x="40" y="519"/>
                  </a:cubicBezTo>
                  <a:cubicBezTo>
                    <a:pt x="46" y="522"/>
                    <a:pt x="52" y="523"/>
                    <a:pt x="58" y="523"/>
                  </a:cubicBezTo>
                  <a:cubicBezTo>
                    <a:pt x="153" y="523"/>
                    <a:pt x="288" y="212"/>
                    <a:pt x="451" y="212"/>
                  </a:cubicBezTo>
                  <a:cubicBezTo>
                    <a:pt x="477" y="212"/>
                    <a:pt x="504" y="220"/>
                    <a:pt x="531" y="238"/>
                  </a:cubicBezTo>
                  <a:cubicBezTo>
                    <a:pt x="632" y="272"/>
                    <a:pt x="756" y="491"/>
                    <a:pt x="858" y="491"/>
                  </a:cubicBezTo>
                  <a:cubicBezTo>
                    <a:pt x="874" y="491"/>
                    <a:pt x="890" y="485"/>
                    <a:pt x="905" y="472"/>
                  </a:cubicBezTo>
                  <a:cubicBezTo>
                    <a:pt x="1038" y="355"/>
                    <a:pt x="679" y="51"/>
                    <a:pt x="570" y="20"/>
                  </a:cubicBezTo>
                  <a:cubicBezTo>
                    <a:pt x="534" y="7"/>
                    <a:pt x="499" y="1"/>
                    <a:pt x="46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2" name="Google Shape;1179;p46">
              <a:extLst>
                <a:ext uri="{FF2B5EF4-FFF2-40B4-BE49-F238E27FC236}">
                  <a16:creationId xmlns:a16="http://schemas.microsoft.com/office/drawing/2014/main" id="{52298C91-D8F6-1AFD-305C-405EB6C18A95}"/>
                </a:ext>
              </a:extLst>
            </p:cNvPr>
            <p:cNvSpPr/>
            <p:nvPr/>
          </p:nvSpPr>
          <p:spPr>
            <a:xfrm>
              <a:off x="2994800" y="1354400"/>
              <a:ext cx="27050" cy="17775"/>
            </a:xfrm>
            <a:custGeom>
              <a:avLst/>
              <a:gdLst/>
              <a:ahLst/>
              <a:cxnLst/>
              <a:rect l="l" t="t" r="r" b="b"/>
              <a:pathLst>
                <a:path w="1082" h="711" extrusionOk="0">
                  <a:moveTo>
                    <a:pt x="432" y="0"/>
                  </a:moveTo>
                  <a:cubicBezTo>
                    <a:pt x="226" y="0"/>
                    <a:pt x="54" y="175"/>
                    <a:pt x="0" y="465"/>
                  </a:cubicBezTo>
                  <a:cubicBezTo>
                    <a:pt x="11" y="503"/>
                    <a:pt x="28" y="518"/>
                    <a:pt x="46" y="518"/>
                  </a:cubicBezTo>
                  <a:cubicBezTo>
                    <a:pt x="93" y="518"/>
                    <a:pt x="154" y="429"/>
                    <a:pt x="187" y="395"/>
                  </a:cubicBezTo>
                  <a:cubicBezTo>
                    <a:pt x="254" y="316"/>
                    <a:pt x="320" y="282"/>
                    <a:pt x="382" y="282"/>
                  </a:cubicBezTo>
                  <a:cubicBezTo>
                    <a:pt x="479" y="282"/>
                    <a:pt x="568" y="365"/>
                    <a:pt x="639" y="489"/>
                  </a:cubicBezTo>
                  <a:cubicBezTo>
                    <a:pt x="702" y="551"/>
                    <a:pt x="702" y="676"/>
                    <a:pt x="795" y="707"/>
                  </a:cubicBezTo>
                  <a:cubicBezTo>
                    <a:pt x="810" y="709"/>
                    <a:pt x="824" y="710"/>
                    <a:pt x="836" y="710"/>
                  </a:cubicBezTo>
                  <a:cubicBezTo>
                    <a:pt x="1082" y="710"/>
                    <a:pt x="915" y="296"/>
                    <a:pt x="811" y="193"/>
                  </a:cubicBezTo>
                  <a:cubicBezTo>
                    <a:pt x="684" y="60"/>
                    <a:pt x="552" y="0"/>
                    <a:pt x="432"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3" name="Google Shape;1180;p46">
              <a:extLst>
                <a:ext uri="{FF2B5EF4-FFF2-40B4-BE49-F238E27FC236}">
                  <a16:creationId xmlns:a16="http://schemas.microsoft.com/office/drawing/2014/main" id="{4961C493-7035-7534-C345-4505B19744DA}"/>
                </a:ext>
              </a:extLst>
            </p:cNvPr>
            <p:cNvSpPr/>
            <p:nvPr/>
          </p:nvSpPr>
          <p:spPr>
            <a:xfrm>
              <a:off x="2952125" y="1353675"/>
              <a:ext cx="25150" cy="51350"/>
            </a:xfrm>
            <a:custGeom>
              <a:avLst/>
              <a:gdLst/>
              <a:ahLst/>
              <a:cxnLst/>
              <a:rect l="l" t="t" r="r" b="b"/>
              <a:pathLst>
                <a:path w="1006" h="2054" extrusionOk="0">
                  <a:moveTo>
                    <a:pt x="47" y="1"/>
                  </a:moveTo>
                  <a:cubicBezTo>
                    <a:pt x="33" y="1"/>
                    <a:pt x="18" y="15"/>
                    <a:pt x="0" y="50"/>
                  </a:cubicBezTo>
                  <a:cubicBezTo>
                    <a:pt x="39" y="440"/>
                    <a:pt x="47" y="837"/>
                    <a:pt x="109" y="1219"/>
                  </a:cubicBezTo>
                  <a:cubicBezTo>
                    <a:pt x="119" y="1390"/>
                    <a:pt x="199" y="1440"/>
                    <a:pt x="304" y="1440"/>
                  </a:cubicBezTo>
                  <a:cubicBezTo>
                    <a:pt x="378" y="1440"/>
                    <a:pt x="463" y="1416"/>
                    <a:pt x="546" y="1391"/>
                  </a:cubicBezTo>
                  <a:cubicBezTo>
                    <a:pt x="574" y="1382"/>
                    <a:pt x="597" y="1378"/>
                    <a:pt x="616" y="1378"/>
                  </a:cubicBezTo>
                  <a:cubicBezTo>
                    <a:pt x="746" y="1378"/>
                    <a:pt x="682" y="1567"/>
                    <a:pt x="600" y="1656"/>
                  </a:cubicBezTo>
                  <a:cubicBezTo>
                    <a:pt x="554" y="1710"/>
                    <a:pt x="507" y="1757"/>
                    <a:pt x="460" y="1804"/>
                  </a:cubicBezTo>
                  <a:cubicBezTo>
                    <a:pt x="406" y="1874"/>
                    <a:pt x="257" y="1929"/>
                    <a:pt x="335" y="2030"/>
                  </a:cubicBezTo>
                  <a:cubicBezTo>
                    <a:pt x="355" y="2046"/>
                    <a:pt x="374" y="2054"/>
                    <a:pt x="394" y="2054"/>
                  </a:cubicBezTo>
                  <a:cubicBezTo>
                    <a:pt x="485" y="2054"/>
                    <a:pt x="577" y="1902"/>
                    <a:pt x="647" y="1851"/>
                  </a:cubicBezTo>
                  <a:cubicBezTo>
                    <a:pt x="842" y="1695"/>
                    <a:pt x="1006" y="1266"/>
                    <a:pt x="639" y="1219"/>
                  </a:cubicBezTo>
                  <a:cubicBezTo>
                    <a:pt x="633" y="1219"/>
                    <a:pt x="626" y="1219"/>
                    <a:pt x="619" y="1219"/>
                  </a:cubicBezTo>
                  <a:cubicBezTo>
                    <a:pt x="510" y="1219"/>
                    <a:pt x="406" y="1274"/>
                    <a:pt x="296" y="1282"/>
                  </a:cubicBezTo>
                  <a:cubicBezTo>
                    <a:pt x="250" y="1009"/>
                    <a:pt x="203" y="728"/>
                    <a:pt x="156" y="455"/>
                  </a:cubicBezTo>
                  <a:cubicBezTo>
                    <a:pt x="143" y="410"/>
                    <a:pt x="119" y="1"/>
                    <a:pt x="4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88" name="Google Shape;1181;p46">
              <a:extLst>
                <a:ext uri="{FF2B5EF4-FFF2-40B4-BE49-F238E27FC236}">
                  <a16:creationId xmlns:a16="http://schemas.microsoft.com/office/drawing/2014/main" id="{409F2DCF-80CF-0FAC-C6F3-15323CCA7CD0}"/>
                </a:ext>
              </a:extLst>
            </p:cNvPr>
            <p:cNvSpPr/>
            <p:nvPr/>
          </p:nvSpPr>
          <p:spPr>
            <a:xfrm>
              <a:off x="2931475" y="1408500"/>
              <a:ext cx="52825" cy="27975"/>
            </a:xfrm>
            <a:custGeom>
              <a:avLst/>
              <a:gdLst/>
              <a:ahLst/>
              <a:cxnLst/>
              <a:rect l="l" t="t" r="r" b="b"/>
              <a:pathLst>
                <a:path w="2113" h="1119" extrusionOk="0">
                  <a:moveTo>
                    <a:pt x="1956" y="1"/>
                  </a:moveTo>
                  <a:cubicBezTo>
                    <a:pt x="1917" y="1"/>
                    <a:pt x="1878" y="24"/>
                    <a:pt x="1871" y="71"/>
                  </a:cubicBezTo>
                  <a:cubicBezTo>
                    <a:pt x="1808" y="437"/>
                    <a:pt x="1598" y="842"/>
                    <a:pt x="1193" y="889"/>
                  </a:cubicBezTo>
                  <a:cubicBezTo>
                    <a:pt x="1160" y="892"/>
                    <a:pt x="1127" y="894"/>
                    <a:pt x="1093" y="894"/>
                  </a:cubicBezTo>
                  <a:cubicBezTo>
                    <a:pt x="795" y="894"/>
                    <a:pt x="487" y="768"/>
                    <a:pt x="312" y="523"/>
                  </a:cubicBezTo>
                  <a:cubicBezTo>
                    <a:pt x="234" y="429"/>
                    <a:pt x="187" y="320"/>
                    <a:pt x="133" y="211"/>
                  </a:cubicBezTo>
                  <a:cubicBezTo>
                    <a:pt x="122" y="196"/>
                    <a:pt x="106" y="187"/>
                    <a:pt x="91" y="187"/>
                  </a:cubicBezTo>
                  <a:cubicBezTo>
                    <a:pt x="83" y="187"/>
                    <a:pt x="76" y="190"/>
                    <a:pt x="70" y="195"/>
                  </a:cubicBezTo>
                  <a:cubicBezTo>
                    <a:pt x="0" y="234"/>
                    <a:pt x="78" y="359"/>
                    <a:pt x="86" y="429"/>
                  </a:cubicBezTo>
                  <a:cubicBezTo>
                    <a:pt x="234" y="835"/>
                    <a:pt x="647" y="1092"/>
                    <a:pt x="1068" y="1115"/>
                  </a:cubicBezTo>
                  <a:cubicBezTo>
                    <a:pt x="1093" y="1118"/>
                    <a:pt x="1119" y="1119"/>
                    <a:pt x="1144" y="1119"/>
                  </a:cubicBezTo>
                  <a:cubicBezTo>
                    <a:pt x="1512" y="1119"/>
                    <a:pt x="1848" y="858"/>
                    <a:pt x="1980" y="523"/>
                  </a:cubicBezTo>
                  <a:cubicBezTo>
                    <a:pt x="2011" y="422"/>
                    <a:pt x="2112" y="8"/>
                    <a:pt x="1956"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89" name="Google Shape;1182;p46">
              <a:extLst>
                <a:ext uri="{FF2B5EF4-FFF2-40B4-BE49-F238E27FC236}">
                  <a16:creationId xmlns:a16="http://schemas.microsoft.com/office/drawing/2014/main" id="{AC1695D0-5957-6527-66FD-CB9C7CFE2B18}"/>
                </a:ext>
              </a:extLst>
            </p:cNvPr>
            <p:cNvSpPr/>
            <p:nvPr/>
          </p:nvSpPr>
          <p:spPr>
            <a:xfrm>
              <a:off x="2836425" y="1383150"/>
              <a:ext cx="84450" cy="53900"/>
            </a:xfrm>
            <a:custGeom>
              <a:avLst/>
              <a:gdLst/>
              <a:ahLst/>
              <a:cxnLst/>
              <a:rect l="l" t="t" r="r" b="b"/>
              <a:pathLst>
                <a:path w="3378" h="2156" extrusionOk="0">
                  <a:moveTo>
                    <a:pt x="1976" y="0"/>
                  </a:moveTo>
                  <a:cubicBezTo>
                    <a:pt x="1713" y="0"/>
                    <a:pt x="1451" y="43"/>
                    <a:pt x="1206" y="165"/>
                  </a:cubicBezTo>
                  <a:cubicBezTo>
                    <a:pt x="0" y="802"/>
                    <a:pt x="463" y="2156"/>
                    <a:pt x="1732" y="2156"/>
                  </a:cubicBezTo>
                  <a:cubicBezTo>
                    <a:pt x="1766" y="2156"/>
                    <a:pt x="1802" y="2155"/>
                    <a:pt x="1838" y="2153"/>
                  </a:cubicBezTo>
                  <a:cubicBezTo>
                    <a:pt x="1858" y="2153"/>
                    <a:pt x="1878" y="2154"/>
                    <a:pt x="1898" y="2154"/>
                  </a:cubicBezTo>
                  <a:cubicBezTo>
                    <a:pt x="2642" y="2154"/>
                    <a:pt x="3377" y="1593"/>
                    <a:pt x="3233" y="781"/>
                  </a:cubicBezTo>
                  <a:cubicBezTo>
                    <a:pt x="3163" y="305"/>
                    <a:pt x="2828" y="40"/>
                    <a:pt x="2344" y="25"/>
                  </a:cubicBezTo>
                  <a:cubicBezTo>
                    <a:pt x="2223" y="10"/>
                    <a:pt x="2099" y="0"/>
                    <a:pt x="1976" y="0"/>
                  </a:cubicBezTo>
                  <a:close/>
                </a:path>
              </a:pathLst>
            </a:custGeom>
            <a:solidFill>
              <a:srgbClr val="F25C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90" name="Google Shape;1183;p46">
              <a:extLst>
                <a:ext uri="{FF2B5EF4-FFF2-40B4-BE49-F238E27FC236}">
                  <a16:creationId xmlns:a16="http://schemas.microsoft.com/office/drawing/2014/main" id="{C8ABD781-81E9-C658-6B6C-48B91927F62A}"/>
                </a:ext>
              </a:extLst>
            </p:cNvPr>
            <p:cNvSpPr/>
            <p:nvPr/>
          </p:nvSpPr>
          <p:spPr>
            <a:xfrm>
              <a:off x="2993425" y="1379950"/>
              <a:ext cx="70175" cy="52075"/>
            </a:xfrm>
            <a:custGeom>
              <a:avLst/>
              <a:gdLst/>
              <a:ahLst/>
              <a:cxnLst/>
              <a:rect l="l" t="t" r="r" b="b"/>
              <a:pathLst>
                <a:path w="2807" h="2083" extrusionOk="0">
                  <a:moveTo>
                    <a:pt x="1326" y="1"/>
                  </a:moveTo>
                  <a:cubicBezTo>
                    <a:pt x="1265" y="1"/>
                    <a:pt x="1205" y="5"/>
                    <a:pt x="1146" y="12"/>
                  </a:cubicBezTo>
                  <a:cubicBezTo>
                    <a:pt x="687" y="75"/>
                    <a:pt x="305" y="441"/>
                    <a:pt x="188" y="878"/>
                  </a:cubicBezTo>
                  <a:cubicBezTo>
                    <a:pt x="1" y="1517"/>
                    <a:pt x="577" y="2000"/>
                    <a:pt x="1162" y="2070"/>
                  </a:cubicBezTo>
                  <a:cubicBezTo>
                    <a:pt x="1219" y="2079"/>
                    <a:pt x="1278" y="2083"/>
                    <a:pt x="1338" y="2083"/>
                  </a:cubicBezTo>
                  <a:cubicBezTo>
                    <a:pt x="1872" y="2083"/>
                    <a:pt x="2474" y="1749"/>
                    <a:pt x="2635" y="1244"/>
                  </a:cubicBezTo>
                  <a:cubicBezTo>
                    <a:pt x="2807" y="807"/>
                    <a:pt x="2565" y="285"/>
                    <a:pt x="2144" y="106"/>
                  </a:cubicBezTo>
                  <a:cubicBezTo>
                    <a:pt x="1978" y="29"/>
                    <a:pt x="1801" y="10"/>
                    <a:pt x="1622" y="10"/>
                  </a:cubicBezTo>
                  <a:cubicBezTo>
                    <a:pt x="1583" y="10"/>
                    <a:pt x="1544" y="11"/>
                    <a:pt x="1505" y="12"/>
                  </a:cubicBezTo>
                  <a:cubicBezTo>
                    <a:pt x="1446" y="5"/>
                    <a:pt x="1386" y="1"/>
                    <a:pt x="1326" y="1"/>
                  </a:cubicBezTo>
                  <a:close/>
                </a:path>
              </a:pathLst>
            </a:custGeom>
            <a:solidFill>
              <a:srgbClr val="F25C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91" name="Google Shape;1184;p46">
              <a:extLst>
                <a:ext uri="{FF2B5EF4-FFF2-40B4-BE49-F238E27FC236}">
                  <a16:creationId xmlns:a16="http://schemas.microsoft.com/office/drawing/2014/main" id="{581FD238-0F6C-C053-C85A-816ECF09F785}"/>
                </a:ext>
              </a:extLst>
            </p:cNvPr>
            <p:cNvSpPr/>
            <p:nvPr/>
          </p:nvSpPr>
          <p:spPr>
            <a:xfrm>
              <a:off x="2868725" y="1321675"/>
              <a:ext cx="52875" cy="18500"/>
            </a:xfrm>
            <a:custGeom>
              <a:avLst/>
              <a:gdLst/>
              <a:ahLst/>
              <a:cxnLst/>
              <a:rect l="l" t="t" r="r" b="b"/>
              <a:pathLst>
                <a:path w="2115" h="740" extrusionOk="0">
                  <a:moveTo>
                    <a:pt x="1163" y="0"/>
                  </a:moveTo>
                  <a:cubicBezTo>
                    <a:pt x="752" y="0"/>
                    <a:pt x="313" y="169"/>
                    <a:pt x="78" y="512"/>
                  </a:cubicBezTo>
                  <a:cubicBezTo>
                    <a:pt x="55" y="551"/>
                    <a:pt x="0" y="660"/>
                    <a:pt x="86" y="660"/>
                  </a:cubicBezTo>
                  <a:cubicBezTo>
                    <a:pt x="111" y="714"/>
                    <a:pt x="152" y="730"/>
                    <a:pt x="199" y="730"/>
                  </a:cubicBezTo>
                  <a:cubicBezTo>
                    <a:pt x="279" y="730"/>
                    <a:pt x="376" y="683"/>
                    <a:pt x="450" y="683"/>
                  </a:cubicBezTo>
                  <a:cubicBezTo>
                    <a:pt x="453" y="683"/>
                    <a:pt x="457" y="683"/>
                    <a:pt x="460" y="683"/>
                  </a:cubicBezTo>
                  <a:cubicBezTo>
                    <a:pt x="522" y="677"/>
                    <a:pt x="585" y="675"/>
                    <a:pt x="647" y="675"/>
                  </a:cubicBezTo>
                  <a:cubicBezTo>
                    <a:pt x="902" y="675"/>
                    <a:pt x="1154" y="717"/>
                    <a:pt x="1411" y="730"/>
                  </a:cubicBezTo>
                  <a:cubicBezTo>
                    <a:pt x="1457" y="736"/>
                    <a:pt x="1499" y="739"/>
                    <a:pt x="1537" y="739"/>
                  </a:cubicBezTo>
                  <a:cubicBezTo>
                    <a:pt x="2115" y="739"/>
                    <a:pt x="1832" y="64"/>
                    <a:pt x="1356" y="13"/>
                  </a:cubicBezTo>
                  <a:cubicBezTo>
                    <a:pt x="1293" y="4"/>
                    <a:pt x="1228" y="0"/>
                    <a:pt x="116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92" name="Google Shape;1185;p46">
              <a:extLst>
                <a:ext uri="{FF2B5EF4-FFF2-40B4-BE49-F238E27FC236}">
                  <a16:creationId xmlns:a16="http://schemas.microsoft.com/office/drawing/2014/main" id="{50130859-C7A5-26F9-AA4F-A1955FB9E49B}"/>
                </a:ext>
              </a:extLst>
            </p:cNvPr>
            <p:cNvSpPr/>
            <p:nvPr/>
          </p:nvSpPr>
          <p:spPr>
            <a:xfrm>
              <a:off x="2980825" y="1319525"/>
              <a:ext cx="49225" cy="19500"/>
            </a:xfrm>
            <a:custGeom>
              <a:avLst/>
              <a:gdLst/>
              <a:ahLst/>
              <a:cxnLst/>
              <a:rect l="l" t="t" r="r" b="b"/>
              <a:pathLst>
                <a:path w="1969" h="780" extrusionOk="0">
                  <a:moveTo>
                    <a:pt x="807" y="1"/>
                  </a:moveTo>
                  <a:cubicBezTo>
                    <a:pt x="412" y="1"/>
                    <a:pt x="1" y="406"/>
                    <a:pt x="427" y="715"/>
                  </a:cubicBezTo>
                  <a:cubicBezTo>
                    <a:pt x="496" y="755"/>
                    <a:pt x="576" y="766"/>
                    <a:pt x="658" y="766"/>
                  </a:cubicBezTo>
                  <a:cubicBezTo>
                    <a:pt x="732" y="766"/>
                    <a:pt x="808" y="757"/>
                    <a:pt x="879" y="754"/>
                  </a:cubicBezTo>
                  <a:cubicBezTo>
                    <a:pt x="1007" y="734"/>
                    <a:pt x="1138" y="721"/>
                    <a:pt x="1268" y="721"/>
                  </a:cubicBezTo>
                  <a:cubicBezTo>
                    <a:pt x="1397" y="721"/>
                    <a:pt x="1526" y="734"/>
                    <a:pt x="1650" y="769"/>
                  </a:cubicBezTo>
                  <a:cubicBezTo>
                    <a:pt x="1682" y="777"/>
                    <a:pt x="1710" y="780"/>
                    <a:pt x="1735" y="780"/>
                  </a:cubicBezTo>
                  <a:cubicBezTo>
                    <a:pt x="1968" y="780"/>
                    <a:pt x="1882" y="469"/>
                    <a:pt x="1713" y="356"/>
                  </a:cubicBezTo>
                  <a:cubicBezTo>
                    <a:pt x="1471" y="177"/>
                    <a:pt x="1175" y="52"/>
                    <a:pt x="879" y="5"/>
                  </a:cubicBezTo>
                  <a:cubicBezTo>
                    <a:pt x="855" y="2"/>
                    <a:pt x="831" y="1"/>
                    <a:pt x="80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93" name="Google Shape;1186;p46">
              <a:extLst>
                <a:ext uri="{FF2B5EF4-FFF2-40B4-BE49-F238E27FC236}">
                  <a16:creationId xmlns:a16="http://schemas.microsoft.com/office/drawing/2014/main" id="{DB61F441-688D-B4A7-AB25-4ED6B53F13E7}"/>
                </a:ext>
              </a:extLst>
            </p:cNvPr>
            <p:cNvSpPr/>
            <p:nvPr/>
          </p:nvSpPr>
          <p:spPr>
            <a:xfrm>
              <a:off x="2758175" y="1391900"/>
              <a:ext cx="35175" cy="29175"/>
            </a:xfrm>
            <a:custGeom>
              <a:avLst/>
              <a:gdLst/>
              <a:ahLst/>
              <a:cxnLst/>
              <a:rect l="l" t="t" r="r" b="b"/>
              <a:pathLst>
                <a:path w="1407" h="1167" extrusionOk="0">
                  <a:moveTo>
                    <a:pt x="172" y="1"/>
                  </a:moveTo>
                  <a:cubicBezTo>
                    <a:pt x="132" y="1"/>
                    <a:pt x="91" y="4"/>
                    <a:pt x="50" y="10"/>
                  </a:cubicBezTo>
                  <a:cubicBezTo>
                    <a:pt x="1" y="38"/>
                    <a:pt x="39" y="90"/>
                    <a:pt x="87" y="90"/>
                  </a:cubicBezTo>
                  <a:cubicBezTo>
                    <a:pt x="92" y="90"/>
                    <a:pt x="98" y="90"/>
                    <a:pt x="104" y="88"/>
                  </a:cubicBezTo>
                  <a:cubicBezTo>
                    <a:pt x="205" y="88"/>
                    <a:pt x="315" y="119"/>
                    <a:pt x="408" y="158"/>
                  </a:cubicBezTo>
                  <a:cubicBezTo>
                    <a:pt x="852" y="322"/>
                    <a:pt x="1016" y="789"/>
                    <a:pt x="1227" y="1163"/>
                  </a:cubicBezTo>
                  <a:cubicBezTo>
                    <a:pt x="1238" y="1166"/>
                    <a:pt x="1249" y="1167"/>
                    <a:pt x="1258" y="1167"/>
                  </a:cubicBezTo>
                  <a:cubicBezTo>
                    <a:pt x="1406" y="1167"/>
                    <a:pt x="1225" y="886"/>
                    <a:pt x="1203" y="805"/>
                  </a:cubicBezTo>
                  <a:cubicBezTo>
                    <a:pt x="1031" y="396"/>
                    <a:pt x="635" y="1"/>
                    <a:pt x="172"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94" name="Google Shape;1187;p46">
              <a:extLst>
                <a:ext uri="{FF2B5EF4-FFF2-40B4-BE49-F238E27FC236}">
                  <a16:creationId xmlns:a16="http://schemas.microsoft.com/office/drawing/2014/main" id="{9F8A13C7-7827-EC8D-8975-853A99FADF7F}"/>
                </a:ext>
              </a:extLst>
            </p:cNvPr>
            <p:cNvSpPr/>
            <p:nvPr/>
          </p:nvSpPr>
          <p:spPr>
            <a:xfrm>
              <a:off x="2763875" y="1399600"/>
              <a:ext cx="22625" cy="30100"/>
            </a:xfrm>
            <a:custGeom>
              <a:avLst/>
              <a:gdLst/>
              <a:ahLst/>
              <a:cxnLst/>
              <a:rect l="l" t="t" r="r" b="b"/>
              <a:pathLst>
                <a:path w="905" h="1204" extrusionOk="0">
                  <a:moveTo>
                    <a:pt x="534" y="0"/>
                  </a:moveTo>
                  <a:cubicBezTo>
                    <a:pt x="481" y="0"/>
                    <a:pt x="411" y="24"/>
                    <a:pt x="328" y="92"/>
                  </a:cubicBezTo>
                  <a:cubicBezTo>
                    <a:pt x="1" y="458"/>
                    <a:pt x="297" y="1011"/>
                    <a:pt x="695" y="1191"/>
                  </a:cubicBezTo>
                  <a:cubicBezTo>
                    <a:pt x="711" y="1200"/>
                    <a:pt x="728" y="1204"/>
                    <a:pt x="744" y="1204"/>
                  </a:cubicBezTo>
                  <a:cubicBezTo>
                    <a:pt x="838" y="1204"/>
                    <a:pt x="905" y="1062"/>
                    <a:pt x="811" y="996"/>
                  </a:cubicBezTo>
                  <a:cubicBezTo>
                    <a:pt x="749" y="957"/>
                    <a:pt x="687" y="918"/>
                    <a:pt x="632" y="863"/>
                  </a:cubicBezTo>
                  <a:cubicBezTo>
                    <a:pt x="414" y="707"/>
                    <a:pt x="266" y="263"/>
                    <a:pt x="570" y="115"/>
                  </a:cubicBezTo>
                  <a:lnTo>
                    <a:pt x="570" y="115"/>
                  </a:lnTo>
                  <a:cubicBezTo>
                    <a:pt x="584" y="119"/>
                    <a:pt x="597" y="121"/>
                    <a:pt x="608" y="121"/>
                  </a:cubicBezTo>
                  <a:cubicBezTo>
                    <a:pt x="691" y="121"/>
                    <a:pt x="655" y="0"/>
                    <a:pt x="53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95" name="Google Shape;1188;p46">
              <a:extLst>
                <a:ext uri="{FF2B5EF4-FFF2-40B4-BE49-F238E27FC236}">
                  <a16:creationId xmlns:a16="http://schemas.microsoft.com/office/drawing/2014/main" id="{E00001DE-A38D-996F-7193-B1A903B674F0}"/>
                </a:ext>
              </a:extLst>
            </p:cNvPr>
            <p:cNvSpPr/>
            <p:nvPr/>
          </p:nvSpPr>
          <p:spPr>
            <a:xfrm>
              <a:off x="3070200" y="1369175"/>
              <a:ext cx="7700" cy="56525"/>
            </a:xfrm>
            <a:custGeom>
              <a:avLst/>
              <a:gdLst/>
              <a:ahLst/>
              <a:cxnLst/>
              <a:rect l="l" t="t" r="r" b="b"/>
              <a:pathLst>
                <a:path w="308" h="2261" extrusionOk="0">
                  <a:moveTo>
                    <a:pt x="174" y="0"/>
                  </a:moveTo>
                  <a:cubicBezTo>
                    <a:pt x="160" y="0"/>
                    <a:pt x="144" y="12"/>
                    <a:pt x="125" y="38"/>
                  </a:cubicBezTo>
                  <a:cubicBezTo>
                    <a:pt x="149" y="630"/>
                    <a:pt x="86" y="1223"/>
                    <a:pt x="40" y="1807"/>
                  </a:cubicBezTo>
                  <a:cubicBezTo>
                    <a:pt x="32" y="1940"/>
                    <a:pt x="16" y="2065"/>
                    <a:pt x="8" y="2189"/>
                  </a:cubicBezTo>
                  <a:cubicBezTo>
                    <a:pt x="1" y="2228"/>
                    <a:pt x="32" y="2260"/>
                    <a:pt x="63" y="2260"/>
                  </a:cubicBezTo>
                  <a:cubicBezTo>
                    <a:pt x="66" y="2260"/>
                    <a:pt x="69" y="2261"/>
                    <a:pt x="71" y="2261"/>
                  </a:cubicBezTo>
                  <a:cubicBezTo>
                    <a:pt x="203" y="2261"/>
                    <a:pt x="188" y="1345"/>
                    <a:pt x="219" y="1207"/>
                  </a:cubicBezTo>
                  <a:cubicBezTo>
                    <a:pt x="212" y="1137"/>
                    <a:pt x="307" y="0"/>
                    <a:pt x="17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96" name="Google Shape;1189;p46">
              <a:extLst>
                <a:ext uri="{FF2B5EF4-FFF2-40B4-BE49-F238E27FC236}">
                  <a16:creationId xmlns:a16="http://schemas.microsoft.com/office/drawing/2014/main" id="{93F9D382-ECAE-544D-A5D4-0EB036371BEF}"/>
                </a:ext>
              </a:extLst>
            </p:cNvPr>
            <p:cNvSpPr/>
            <p:nvPr/>
          </p:nvSpPr>
          <p:spPr>
            <a:xfrm>
              <a:off x="3072725" y="1377450"/>
              <a:ext cx="20100" cy="10700"/>
            </a:xfrm>
            <a:custGeom>
              <a:avLst/>
              <a:gdLst/>
              <a:ahLst/>
              <a:cxnLst/>
              <a:rect l="l" t="t" r="r" b="b"/>
              <a:pathLst>
                <a:path w="804" h="428" extrusionOk="0">
                  <a:moveTo>
                    <a:pt x="754" y="1"/>
                  </a:moveTo>
                  <a:cubicBezTo>
                    <a:pt x="724" y="1"/>
                    <a:pt x="689" y="24"/>
                    <a:pt x="663" y="34"/>
                  </a:cubicBezTo>
                  <a:cubicBezTo>
                    <a:pt x="586" y="81"/>
                    <a:pt x="1" y="323"/>
                    <a:pt x="94" y="409"/>
                  </a:cubicBezTo>
                  <a:cubicBezTo>
                    <a:pt x="103" y="421"/>
                    <a:pt x="116" y="427"/>
                    <a:pt x="130" y="427"/>
                  </a:cubicBezTo>
                  <a:cubicBezTo>
                    <a:pt x="142" y="427"/>
                    <a:pt x="154" y="423"/>
                    <a:pt x="165" y="416"/>
                  </a:cubicBezTo>
                  <a:cubicBezTo>
                    <a:pt x="289" y="331"/>
                    <a:pt x="430" y="261"/>
                    <a:pt x="570" y="190"/>
                  </a:cubicBezTo>
                  <a:cubicBezTo>
                    <a:pt x="640" y="159"/>
                    <a:pt x="702" y="128"/>
                    <a:pt x="773" y="89"/>
                  </a:cubicBezTo>
                  <a:cubicBezTo>
                    <a:pt x="796" y="81"/>
                    <a:pt x="804" y="50"/>
                    <a:pt x="796" y="27"/>
                  </a:cubicBezTo>
                  <a:cubicBezTo>
                    <a:pt x="785" y="8"/>
                    <a:pt x="770" y="1"/>
                    <a:pt x="75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97" name="Google Shape;1190;p46">
              <a:extLst>
                <a:ext uri="{FF2B5EF4-FFF2-40B4-BE49-F238E27FC236}">
                  <a16:creationId xmlns:a16="http://schemas.microsoft.com/office/drawing/2014/main" id="{B5EB4E7E-E363-4F87-7711-46892FB846DB}"/>
                </a:ext>
              </a:extLst>
            </p:cNvPr>
            <p:cNvSpPr/>
            <p:nvPr/>
          </p:nvSpPr>
          <p:spPr>
            <a:xfrm>
              <a:off x="3075850" y="1382475"/>
              <a:ext cx="12075" cy="22025"/>
            </a:xfrm>
            <a:custGeom>
              <a:avLst/>
              <a:gdLst/>
              <a:ahLst/>
              <a:cxnLst/>
              <a:rect l="l" t="t" r="r" b="b"/>
              <a:pathLst>
                <a:path w="483" h="881" extrusionOk="0">
                  <a:moveTo>
                    <a:pt x="237" y="1"/>
                  </a:moveTo>
                  <a:cubicBezTo>
                    <a:pt x="211" y="1"/>
                    <a:pt x="191" y="14"/>
                    <a:pt x="188" y="52"/>
                  </a:cubicBezTo>
                  <a:cubicBezTo>
                    <a:pt x="188" y="98"/>
                    <a:pt x="234" y="98"/>
                    <a:pt x="258" y="114"/>
                  </a:cubicBezTo>
                  <a:cubicBezTo>
                    <a:pt x="320" y="176"/>
                    <a:pt x="344" y="262"/>
                    <a:pt x="344" y="340"/>
                  </a:cubicBezTo>
                  <a:cubicBezTo>
                    <a:pt x="351" y="629"/>
                    <a:pt x="1" y="761"/>
                    <a:pt x="94" y="862"/>
                  </a:cubicBezTo>
                  <a:cubicBezTo>
                    <a:pt x="111" y="875"/>
                    <a:pt x="129" y="881"/>
                    <a:pt x="148" y="881"/>
                  </a:cubicBezTo>
                  <a:cubicBezTo>
                    <a:pt x="298" y="881"/>
                    <a:pt x="482" y="497"/>
                    <a:pt x="468" y="379"/>
                  </a:cubicBezTo>
                  <a:cubicBezTo>
                    <a:pt x="468" y="262"/>
                    <a:pt x="429" y="145"/>
                    <a:pt x="351" y="60"/>
                  </a:cubicBezTo>
                  <a:cubicBezTo>
                    <a:pt x="328" y="31"/>
                    <a:pt x="277" y="1"/>
                    <a:pt x="23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98" name="Google Shape;1191;p46">
              <a:extLst>
                <a:ext uri="{FF2B5EF4-FFF2-40B4-BE49-F238E27FC236}">
                  <a16:creationId xmlns:a16="http://schemas.microsoft.com/office/drawing/2014/main" id="{4F43432C-530C-7814-DA2C-0490939C8210}"/>
                </a:ext>
              </a:extLst>
            </p:cNvPr>
            <p:cNvSpPr/>
            <p:nvPr/>
          </p:nvSpPr>
          <p:spPr>
            <a:xfrm>
              <a:off x="2910225" y="1527675"/>
              <a:ext cx="66275" cy="9875"/>
            </a:xfrm>
            <a:custGeom>
              <a:avLst/>
              <a:gdLst/>
              <a:ahLst/>
              <a:cxnLst/>
              <a:rect l="l" t="t" r="r" b="b"/>
              <a:pathLst>
                <a:path w="2651" h="395" extrusionOk="0">
                  <a:moveTo>
                    <a:pt x="2581" y="1"/>
                  </a:moveTo>
                  <a:cubicBezTo>
                    <a:pt x="2567" y="1"/>
                    <a:pt x="2552" y="6"/>
                    <a:pt x="2541" y="12"/>
                  </a:cubicBezTo>
                  <a:cubicBezTo>
                    <a:pt x="2495" y="27"/>
                    <a:pt x="2456" y="43"/>
                    <a:pt x="2409" y="51"/>
                  </a:cubicBezTo>
                  <a:cubicBezTo>
                    <a:pt x="2214" y="121"/>
                    <a:pt x="2019" y="183"/>
                    <a:pt x="1817" y="214"/>
                  </a:cubicBezTo>
                  <a:cubicBezTo>
                    <a:pt x="1598" y="253"/>
                    <a:pt x="1380" y="269"/>
                    <a:pt x="1170" y="277"/>
                  </a:cubicBezTo>
                  <a:cubicBezTo>
                    <a:pt x="1093" y="279"/>
                    <a:pt x="1015" y="280"/>
                    <a:pt x="938" y="280"/>
                  </a:cubicBezTo>
                  <a:cubicBezTo>
                    <a:pt x="748" y="280"/>
                    <a:pt x="557" y="271"/>
                    <a:pt x="375" y="238"/>
                  </a:cubicBezTo>
                  <a:cubicBezTo>
                    <a:pt x="281" y="214"/>
                    <a:pt x="187" y="199"/>
                    <a:pt x="102" y="175"/>
                  </a:cubicBezTo>
                  <a:cubicBezTo>
                    <a:pt x="94" y="171"/>
                    <a:pt x="84" y="169"/>
                    <a:pt x="75" y="169"/>
                  </a:cubicBezTo>
                  <a:cubicBezTo>
                    <a:pt x="67" y="169"/>
                    <a:pt x="59" y="171"/>
                    <a:pt x="55" y="175"/>
                  </a:cubicBezTo>
                  <a:cubicBezTo>
                    <a:pt x="0" y="238"/>
                    <a:pt x="133" y="261"/>
                    <a:pt x="172" y="277"/>
                  </a:cubicBezTo>
                  <a:cubicBezTo>
                    <a:pt x="415" y="355"/>
                    <a:pt x="671" y="394"/>
                    <a:pt x="922" y="394"/>
                  </a:cubicBezTo>
                  <a:cubicBezTo>
                    <a:pt x="945" y="394"/>
                    <a:pt x="968" y="394"/>
                    <a:pt x="990" y="393"/>
                  </a:cubicBezTo>
                  <a:cubicBezTo>
                    <a:pt x="1038" y="394"/>
                    <a:pt x="1085" y="395"/>
                    <a:pt x="1133" y="395"/>
                  </a:cubicBezTo>
                  <a:cubicBezTo>
                    <a:pt x="1523" y="395"/>
                    <a:pt x="1917" y="363"/>
                    <a:pt x="2292" y="238"/>
                  </a:cubicBezTo>
                  <a:cubicBezTo>
                    <a:pt x="2393" y="206"/>
                    <a:pt x="2502" y="160"/>
                    <a:pt x="2604" y="121"/>
                  </a:cubicBezTo>
                  <a:cubicBezTo>
                    <a:pt x="2651" y="97"/>
                    <a:pt x="2651" y="19"/>
                    <a:pt x="2596" y="4"/>
                  </a:cubicBezTo>
                  <a:cubicBezTo>
                    <a:pt x="2591" y="1"/>
                    <a:pt x="2586" y="1"/>
                    <a:pt x="2581"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99" name="Google Shape;1192;p46">
              <a:extLst>
                <a:ext uri="{FF2B5EF4-FFF2-40B4-BE49-F238E27FC236}">
                  <a16:creationId xmlns:a16="http://schemas.microsoft.com/office/drawing/2014/main" id="{B78CE6B7-AA7F-ACF3-65E8-E8959A791037}"/>
                </a:ext>
              </a:extLst>
            </p:cNvPr>
            <p:cNvSpPr/>
            <p:nvPr/>
          </p:nvSpPr>
          <p:spPr>
            <a:xfrm>
              <a:off x="2753175" y="1183250"/>
              <a:ext cx="350175" cy="190600"/>
            </a:xfrm>
            <a:custGeom>
              <a:avLst/>
              <a:gdLst/>
              <a:ahLst/>
              <a:cxnLst/>
              <a:rect l="l" t="t" r="r" b="b"/>
              <a:pathLst>
                <a:path w="14007" h="7624" extrusionOk="0">
                  <a:moveTo>
                    <a:pt x="8178" y="1"/>
                  </a:moveTo>
                  <a:cubicBezTo>
                    <a:pt x="7703" y="1"/>
                    <a:pt x="7224" y="43"/>
                    <a:pt x="6766" y="180"/>
                  </a:cubicBezTo>
                  <a:cubicBezTo>
                    <a:pt x="6294" y="330"/>
                    <a:pt x="6228" y="419"/>
                    <a:pt x="6130" y="419"/>
                  </a:cubicBezTo>
                  <a:cubicBezTo>
                    <a:pt x="6051" y="419"/>
                    <a:pt x="5949" y="359"/>
                    <a:pt x="5589" y="226"/>
                  </a:cubicBezTo>
                  <a:cubicBezTo>
                    <a:pt x="5340" y="156"/>
                    <a:pt x="5084" y="124"/>
                    <a:pt x="4827" y="124"/>
                  </a:cubicBezTo>
                  <a:cubicBezTo>
                    <a:pt x="3715" y="124"/>
                    <a:pt x="2573" y="727"/>
                    <a:pt x="1801" y="1473"/>
                  </a:cubicBezTo>
                  <a:cubicBezTo>
                    <a:pt x="1091" y="2136"/>
                    <a:pt x="577" y="2986"/>
                    <a:pt x="343" y="3936"/>
                  </a:cubicBezTo>
                  <a:cubicBezTo>
                    <a:pt x="0" y="5113"/>
                    <a:pt x="31" y="6399"/>
                    <a:pt x="530" y="7537"/>
                  </a:cubicBezTo>
                  <a:cubicBezTo>
                    <a:pt x="530" y="7537"/>
                    <a:pt x="530" y="7545"/>
                    <a:pt x="538" y="7553"/>
                  </a:cubicBezTo>
                  <a:cubicBezTo>
                    <a:pt x="538" y="7569"/>
                    <a:pt x="554" y="7584"/>
                    <a:pt x="577" y="7600"/>
                  </a:cubicBezTo>
                  <a:cubicBezTo>
                    <a:pt x="603" y="7606"/>
                    <a:pt x="631" y="7609"/>
                    <a:pt x="659" y="7609"/>
                  </a:cubicBezTo>
                  <a:cubicBezTo>
                    <a:pt x="697" y="7609"/>
                    <a:pt x="736" y="7604"/>
                    <a:pt x="772" y="7600"/>
                  </a:cubicBezTo>
                  <a:cubicBezTo>
                    <a:pt x="820" y="7595"/>
                    <a:pt x="868" y="7594"/>
                    <a:pt x="915" y="7594"/>
                  </a:cubicBezTo>
                  <a:cubicBezTo>
                    <a:pt x="1038" y="7594"/>
                    <a:pt x="1160" y="7606"/>
                    <a:pt x="1278" y="7623"/>
                  </a:cubicBezTo>
                  <a:cubicBezTo>
                    <a:pt x="1310" y="7623"/>
                    <a:pt x="1333" y="7615"/>
                    <a:pt x="1349" y="7592"/>
                  </a:cubicBezTo>
                  <a:cubicBezTo>
                    <a:pt x="1536" y="7506"/>
                    <a:pt x="1910" y="7109"/>
                    <a:pt x="2003" y="7031"/>
                  </a:cubicBezTo>
                  <a:cubicBezTo>
                    <a:pt x="2362" y="6665"/>
                    <a:pt x="2666" y="6251"/>
                    <a:pt x="2939" y="5823"/>
                  </a:cubicBezTo>
                  <a:cubicBezTo>
                    <a:pt x="3274" y="5324"/>
                    <a:pt x="3601" y="4825"/>
                    <a:pt x="3858" y="4279"/>
                  </a:cubicBezTo>
                  <a:lnTo>
                    <a:pt x="3858" y="4279"/>
                  </a:lnTo>
                  <a:cubicBezTo>
                    <a:pt x="3691" y="4923"/>
                    <a:pt x="3958" y="5362"/>
                    <a:pt x="4451" y="5362"/>
                  </a:cubicBezTo>
                  <a:cubicBezTo>
                    <a:pt x="4603" y="5362"/>
                    <a:pt x="4776" y="5320"/>
                    <a:pt x="4965" y="5230"/>
                  </a:cubicBezTo>
                  <a:cubicBezTo>
                    <a:pt x="5791" y="4833"/>
                    <a:pt x="6423" y="4116"/>
                    <a:pt x="6992" y="3406"/>
                  </a:cubicBezTo>
                  <a:lnTo>
                    <a:pt x="6992" y="3406"/>
                  </a:lnTo>
                  <a:cubicBezTo>
                    <a:pt x="6875" y="3812"/>
                    <a:pt x="6696" y="4225"/>
                    <a:pt x="6750" y="4654"/>
                  </a:cubicBezTo>
                  <a:cubicBezTo>
                    <a:pt x="6775" y="5017"/>
                    <a:pt x="7091" y="5292"/>
                    <a:pt x="7434" y="5292"/>
                  </a:cubicBezTo>
                  <a:cubicBezTo>
                    <a:pt x="7525" y="5292"/>
                    <a:pt x="7619" y="5273"/>
                    <a:pt x="7709" y="5230"/>
                  </a:cubicBezTo>
                  <a:cubicBezTo>
                    <a:pt x="8582" y="4833"/>
                    <a:pt x="9159" y="4014"/>
                    <a:pt x="9767" y="3297"/>
                  </a:cubicBezTo>
                  <a:lnTo>
                    <a:pt x="9767" y="3297"/>
                  </a:lnTo>
                  <a:cubicBezTo>
                    <a:pt x="9689" y="3835"/>
                    <a:pt x="9486" y="4389"/>
                    <a:pt x="9618" y="4934"/>
                  </a:cubicBezTo>
                  <a:cubicBezTo>
                    <a:pt x="9689" y="5215"/>
                    <a:pt x="9907" y="5495"/>
                    <a:pt x="10219" y="5495"/>
                  </a:cubicBezTo>
                  <a:cubicBezTo>
                    <a:pt x="10936" y="5456"/>
                    <a:pt x="11567" y="4194"/>
                    <a:pt x="11840" y="3609"/>
                  </a:cubicBezTo>
                  <a:lnTo>
                    <a:pt x="11840" y="3609"/>
                  </a:lnTo>
                  <a:cubicBezTo>
                    <a:pt x="11777" y="4170"/>
                    <a:pt x="11801" y="4763"/>
                    <a:pt x="11949" y="5316"/>
                  </a:cubicBezTo>
                  <a:cubicBezTo>
                    <a:pt x="11957" y="5386"/>
                    <a:pt x="11972" y="5456"/>
                    <a:pt x="11988" y="5527"/>
                  </a:cubicBezTo>
                  <a:cubicBezTo>
                    <a:pt x="12081" y="6064"/>
                    <a:pt x="12370" y="6867"/>
                    <a:pt x="12861" y="7156"/>
                  </a:cubicBezTo>
                  <a:cubicBezTo>
                    <a:pt x="12870" y="7160"/>
                    <a:pt x="12878" y="7162"/>
                    <a:pt x="12886" y="7162"/>
                  </a:cubicBezTo>
                  <a:cubicBezTo>
                    <a:pt x="12906" y="7162"/>
                    <a:pt x="12922" y="7151"/>
                    <a:pt x="12939" y="7140"/>
                  </a:cubicBezTo>
                  <a:cubicBezTo>
                    <a:pt x="12947" y="7148"/>
                    <a:pt x="12954" y="7148"/>
                    <a:pt x="12970" y="7148"/>
                  </a:cubicBezTo>
                  <a:cubicBezTo>
                    <a:pt x="13079" y="7132"/>
                    <a:pt x="13188" y="7117"/>
                    <a:pt x="13290" y="7109"/>
                  </a:cubicBezTo>
                  <a:cubicBezTo>
                    <a:pt x="13399" y="7085"/>
                    <a:pt x="13531" y="7124"/>
                    <a:pt x="13617" y="7046"/>
                  </a:cubicBezTo>
                  <a:cubicBezTo>
                    <a:pt x="13944" y="6626"/>
                    <a:pt x="13913" y="6041"/>
                    <a:pt x="13968" y="5542"/>
                  </a:cubicBezTo>
                  <a:cubicBezTo>
                    <a:pt x="13991" y="4732"/>
                    <a:pt x="14007" y="3882"/>
                    <a:pt x="13710" y="3110"/>
                  </a:cubicBezTo>
                  <a:cubicBezTo>
                    <a:pt x="13578" y="2721"/>
                    <a:pt x="13321" y="2393"/>
                    <a:pt x="13048" y="2081"/>
                  </a:cubicBezTo>
                  <a:cubicBezTo>
                    <a:pt x="12775" y="1738"/>
                    <a:pt x="12456" y="1427"/>
                    <a:pt x="12089" y="1201"/>
                  </a:cubicBezTo>
                  <a:cubicBezTo>
                    <a:pt x="11045" y="468"/>
                    <a:pt x="9805" y="86"/>
                    <a:pt x="8543" y="8"/>
                  </a:cubicBezTo>
                  <a:cubicBezTo>
                    <a:pt x="8422" y="3"/>
                    <a:pt x="8300" y="1"/>
                    <a:pt x="8178"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00" name="Google Shape;1193;p46">
              <a:extLst>
                <a:ext uri="{FF2B5EF4-FFF2-40B4-BE49-F238E27FC236}">
                  <a16:creationId xmlns:a16="http://schemas.microsoft.com/office/drawing/2014/main" id="{9C24067F-89A4-C1A9-8B58-A43E3BED136E}"/>
                </a:ext>
              </a:extLst>
            </p:cNvPr>
            <p:cNvSpPr/>
            <p:nvPr/>
          </p:nvSpPr>
          <p:spPr>
            <a:xfrm>
              <a:off x="2732700" y="1122075"/>
              <a:ext cx="366750" cy="175375"/>
            </a:xfrm>
            <a:custGeom>
              <a:avLst/>
              <a:gdLst/>
              <a:ahLst/>
              <a:cxnLst/>
              <a:rect l="l" t="t" r="r" b="b"/>
              <a:pathLst>
                <a:path w="14670" h="7015" extrusionOk="0">
                  <a:moveTo>
                    <a:pt x="7591" y="1"/>
                  </a:moveTo>
                  <a:cubicBezTo>
                    <a:pt x="7331" y="1"/>
                    <a:pt x="7072" y="17"/>
                    <a:pt x="6813" y="54"/>
                  </a:cubicBezTo>
                  <a:cubicBezTo>
                    <a:pt x="4802" y="257"/>
                    <a:pt x="2760" y="1107"/>
                    <a:pt x="1505" y="2650"/>
                  </a:cubicBezTo>
                  <a:cubicBezTo>
                    <a:pt x="585" y="3866"/>
                    <a:pt x="1" y="5596"/>
                    <a:pt x="733" y="7015"/>
                  </a:cubicBezTo>
                  <a:lnTo>
                    <a:pt x="757" y="7015"/>
                  </a:lnTo>
                  <a:cubicBezTo>
                    <a:pt x="811" y="7015"/>
                    <a:pt x="796" y="6937"/>
                    <a:pt x="780" y="6898"/>
                  </a:cubicBezTo>
                  <a:lnTo>
                    <a:pt x="780" y="6898"/>
                  </a:lnTo>
                  <a:cubicBezTo>
                    <a:pt x="808" y="6914"/>
                    <a:pt x="837" y="6921"/>
                    <a:pt x="865" y="6921"/>
                  </a:cubicBezTo>
                  <a:cubicBezTo>
                    <a:pt x="930" y="6921"/>
                    <a:pt x="993" y="6886"/>
                    <a:pt x="1053" y="6859"/>
                  </a:cubicBezTo>
                  <a:cubicBezTo>
                    <a:pt x="1061" y="6851"/>
                    <a:pt x="1061" y="6851"/>
                    <a:pt x="1061" y="6851"/>
                  </a:cubicBezTo>
                  <a:cubicBezTo>
                    <a:pt x="1076" y="6820"/>
                    <a:pt x="1092" y="6789"/>
                    <a:pt x="1123" y="6765"/>
                  </a:cubicBezTo>
                  <a:cubicBezTo>
                    <a:pt x="1147" y="6742"/>
                    <a:pt x="1185" y="6726"/>
                    <a:pt x="1217" y="6719"/>
                  </a:cubicBezTo>
                  <a:cubicBezTo>
                    <a:pt x="1326" y="6680"/>
                    <a:pt x="1435" y="6641"/>
                    <a:pt x="1552" y="6610"/>
                  </a:cubicBezTo>
                  <a:cubicBezTo>
                    <a:pt x="1653" y="6586"/>
                    <a:pt x="1754" y="6555"/>
                    <a:pt x="1848" y="6524"/>
                  </a:cubicBezTo>
                  <a:cubicBezTo>
                    <a:pt x="1887" y="6516"/>
                    <a:pt x="1918" y="6508"/>
                    <a:pt x="1949" y="6500"/>
                  </a:cubicBezTo>
                  <a:cubicBezTo>
                    <a:pt x="2019" y="6485"/>
                    <a:pt x="2090" y="6461"/>
                    <a:pt x="2160" y="6446"/>
                  </a:cubicBezTo>
                  <a:cubicBezTo>
                    <a:pt x="2191" y="6438"/>
                    <a:pt x="2214" y="6430"/>
                    <a:pt x="2246" y="6422"/>
                  </a:cubicBezTo>
                  <a:lnTo>
                    <a:pt x="2378" y="6399"/>
                  </a:lnTo>
                  <a:cubicBezTo>
                    <a:pt x="2495" y="6376"/>
                    <a:pt x="2612" y="6345"/>
                    <a:pt x="2729" y="6321"/>
                  </a:cubicBezTo>
                  <a:cubicBezTo>
                    <a:pt x="2744" y="6321"/>
                    <a:pt x="2768" y="6313"/>
                    <a:pt x="2783" y="6313"/>
                  </a:cubicBezTo>
                  <a:cubicBezTo>
                    <a:pt x="2846" y="6306"/>
                    <a:pt x="2908" y="6290"/>
                    <a:pt x="2963" y="6282"/>
                  </a:cubicBezTo>
                  <a:cubicBezTo>
                    <a:pt x="3087" y="6259"/>
                    <a:pt x="3212" y="6235"/>
                    <a:pt x="3329" y="6212"/>
                  </a:cubicBezTo>
                  <a:cubicBezTo>
                    <a:pt x="3391" y="6204"/>
                    <a:pt x="3454" y="6196"/>
                    <a:pt x="3516" y="6189"/>
                  </a:cubicBezTo>
                  <a:lnTo>
                    <a:pt x="3937" y="6118"/>
                  </a:lnTo>
                  <a:cubicBezTo>
                    <a:pt x="3999" y="6111"/>
                    <a:pt x="4054" y="6095"/>
                    <a:pt x="4116" y="6087"/>
                  </a:cubicBezTo>
                  <a:cubicBezTo>
                    <a:pt x="4140" y="6087"/>
                    <a:pt x="4155" y="6087"/>
                    <a:pt x="4171" y="6079"/>
                  </a:cubicBezTo>
                  <a:cubicBezTo>
                    <a:pt x="4171" y="6079"/>
                    <a:pt x="4171" y="6072"/>
                    <a:pt x="4171" y="6064"/>
                  </a:cubicBezTo>
                  <a:cubicBezTo>
                    <a:pt x="4163" y="6017"/>
                    <a:pt x="4202" y="5970"/>
                    <a:pt x="4256" y="5963"/>
                  </a:cubicBezTo>
                  <a:cubicBezTo>
                    <a:pt x="4303" y="5955"/>
                    <a:pt x="4358" y="5947"/>
                    <a:pt x="4405" y="5947"/>
                  </a:cubicBezTo>
                  <a:cubicBezTo>
                    <a:pt x="4428" y="5939"/>
                    <a:pt x="4444" y="5939"/>
                    <a:pt x="4467" y="5939"/>
                  </a:cubicBezTo>
                  <a:cubicBezTo>
                    <a:pt x="4529" y="5931"/>
                    <a:pt x="4599" y="5924"/>
                    <a:pt x="4662" y="5916"/>
                  </a:cubicBezTo>
                  <a:cubicBezTo>
                    <a:pt x="4763" y="5908"/>
                    <a:pt x="4864" y="5900"/>
                    <a:pt x="4966" y="5892"/>
                  </a:cubicBezTo>
                  <a:cubicBezTo>
                    <a:pt x="5020" y="5885"/>
                    <a:pt x="5075" y="5877"/>
                    <a:pt x="5137" y="5877"/>
                  </a:cubicBezTo>
                  <a:cubicBezTo>
                    <a:pt x="5231" y="5861"/>
                    <a:pt x="5324" y="5853"/>
                    <a:pt x="5418" y="5846"/>
                  </a:cubicBezTo>
                  <a:cubicBezTo>
                    <a:pt x="5511" y="5830"/>
                    <a:pt x="5597" y="5822"/>
                    <a:pt x="5683" y="5814"/>
                  </a:cubicBezTo>
                  <a:cubicBezTo>
                    <a:pt x="5909" y="5791"/>
                    <a:pt x="6135" y="5768"/>
                    <a:pt x="6361" y="5752"/>
                  </a:cubicBezTo>
                  <a:cubicBezTo>
                    <a:pt x="6493" y="5737"/>
                    <a:pt x="6634" y="5721"/>
                    <a:pt x="6766" y="5713"/>
                  </a:cubicBezTo>
                  <a:cubicBezTo>
                    <a:pt x="6782" y="5690"/>
                    <a:pt x="6805" y="5666"/>
                    <a:pt x="6836" y="5666"/>
                  </a:cubicBezTo>
                  <a:cubicBezTo>
                    <a:pt x="7000" y="5635"/>
                    <a:pt x="7164" y="5635"/>
                    <a:pt x="7320" y="5627"/>
                  </a:cubicBezTo>
                  <a:lnTo>
                    <a:pt x="7702" y="5612"/>
                  </a:lnTo>
                  <a:cubicBezTo>
                    <a:pt x="7772" y="5604"/>
                    <a:pt x="7842" y="5604"/>
                    <a:pt x="7912" y="5604"/>
                  </a:cubicBezTo>
                  <a:cubicBezTo>
                    <a:pt x="8037" y="5604"/>
                    <a:pt x="8154" y="5596"/>
                    <a:pt x="8278" y="5596"/>
                  </a:cubicBezTo>
                  <a:cubicBezTo>
                    <a:pt x="8411" y="5588"/>
                    <a:pt x="8551" y="5581"/>
                    <a:pt x="8684" y="5573"/>
                  </a:cubicBezTo>
                  <a:cubicBezTo>
                    <a:pt x="8793" y="5565"/>
                    <a:pt x="8902" y="5557"/>
                    <a:pt x="9003" y="5549"/>
                  </a:cubicBezTo>
                  <a:cubicBezTo>
                    <a:pt x="9089" y="5549"/>
                    <a:pt x="9167" y="5542"/>
                    <a:pt x="9245" y="5542"/>
                  </a:cubicBezTo>
                  <a:cubicBezTo>
                    <a:pt x="9393" y="5534"/>
                    <a:pt x="9533" y="5526"/>
                    <a:pt x="9681" y="5518"/>
                  </a:cubicBezTo>
                  <a:lnTo>
                    <a:pt x="9978" y="5511"/>
                  </a:lnTo>
                  <a:cubicBezTo>
                    <a:pt x="10040" y="5503"/>
                    <a:pt x="10110" y="5503"/>
                    <a:pt x="10172" y="5503"/>
                  </a:cubicBezTo>
                  <a:cubicBezTo>
                    <a:pt x="10227" y="5495"/>
                    <a:pt x="10274" y="5495"/>
                    <a:pt x="10328" y="5495"/>
                  </a:cubicBezTo>
                  <a:cubicBezTo>
                    <a:pt x="10375" y="5503"/>
                    <a:pt x="10430" y="5503"/>
                    <a:pt x="10476" y="5511"/>
                  </a:cubicBezTo>
                  <a:cubicBezTo>
                    <a:pt x="10523" y="5511"/>
                    <a:pt x="10570" y="5549"/>
                    <a:pt x="10578" y="5588"/>
                  </a:cubicBezTo>
                  <a:cubicBezTo>
                    <a:pt x="10578" y="5604"/>
                    <a:pt x="10578" y="5620"/>
                    <a:pt x="10578" y="5627"/>
                  </a:cubicBezTo>
                  <a:cubicBezTo>
                    <a:pt x="10617" y="5635"/>
                    <a:pt x="10663" y="5635"/>
                    <a:pt x="10702" y="5635"/>
                  </a:cubicBezTo>
                  <a:cubicBezTo>
                    <a:pt x="10757" y="5635"/>
                    <a:pt x="10819" y="5643"/>
                    <a:pt x="10874" y="5643"/>
                  </a:cubicBezTo>
                  <a:cubicBezTo>
                    <a:pt x="11014" y="5651"/>
                    <a:pt x="11147" y="5659"/>
                    <a:pt x="11287" y="5666"/>
                  </a:cubicBezTo>
                  <a:cubicBezTo>
                    <a:pt x="11482" y="5674"/>
                    <a:pt x="11677" y="5690"/>
                    <a:pt x="11872" y="5705"/>
                  </a:cubicBezTo>
                  <a:cubicBezTo>
                    <a:pt x="12012" y="5713"/>
                    <a:pt x="12160" y="5721"/>
                    <a:pt x="12300" y="5737"/>
                  </a:cubicBezTo>
                  <a:cubicBezTo>
                    <a:pt x="12378" y="5744"/>
                    <a:pt x="12456" y="5744"/>
                    <a:pt x="12534" y="5752"/>
                  </a:cubicBezTo>
                  <a:cubicBezTo>
                    <a:pt x="12573" y="5760"/>
                    <a:pt x="12612" y="5760"/>
                    <a:pt x="12651" y="5760"/>
                  </a:cubicBezTo>
                  <a:cubicBezTo>
                    <a:pt x="12706" y="5768"/>
                    <a:pt x="12752" y="5776"/>
                    <a:pt x="12807" y="5776"/>
                  </a:cubicBezTo>
                  <a:cubicBezTo>
                    <a:pt x="12854" y="5783"/>
                    <a:pt x="12900" y="5799"/>
                    <a:pt x="12939" y="5807"/>
                  </a:cubicBezTo>
                  <a:cubicBezTo>
                    <a:pt x="12971" y="5814"/>
                    <a:pt x="12986" y="5822"/>
                    <a:pt x="13010" y="5846"/>
                  </a:cubicBezTo>
                  <a:cubicBezTo>
                    <a:pt x="13010" y="5846"/>
                    <a:pt x="13017" y="5853"/>
                    <a:pt x="13017" y="5861"/>
                  </a:cubicBezTo>
                  <a:cubicBezTo>
                    <a:pt x="13056" y="5861"/>
                    <a:pt x="13095" y="5869"/>
                    <a:pt x="13134" y="5877"/>
                  </a:cubicBezTo>
                  <a:cubicBezTo>
                    <a:pt x="13165" y="5885"/>
                    <a:pt x="13197" y="5892"/>
                    <a:pt x="13228" y="5900"/>
                  </a:cubicBezTo>
                  <a:cubicBezTo>
                    <a:pt x="13282" y="5916"/>
                    <a:pt x="13306" y="5963"/>
                    <a:pt x="13298" y="6009"/>
                  </a:cubicBezTo>
                  <a:cubicBezTo>
                    <a:pt x="13298" y="6017"/>
                    <a:pt x="13298" y="6025"/>
                    <a:pt x="13290" y="6033"/>
                  </a:cubicBezTo>
                  <a:cubicBezTo>
                    <a:pt x="13485" y="6048"/>
                    <a:pt x="13672" y="6072"/>
                    <a:pt x="13867" y="6087"/>
                  </a:cubicBezTo>
                  <a:cubicBezTo>
                    <a:pt x="13985" y="6087"/>
                    <a:pt x="14198" y="6139"/>
                    <a:pt x="14371" y="6139"/>
                  </a:cubicBezTo>
                  <a:cubicBezTo>
                    <a:pt x="14540" y="6139"/>
                    <a:pt x="14669" y="6089"/>
                    <a:pt x="14631" y="5892"/>
                  </a:cubicBezTo>
                  <a:cubicBezTo>
                    <a:pt x="14600" y="5596"/>
                    <a:pt x="14576" y="5300"/>
                    <a:pt x="14529" y="5004"/>
                  </a:cubicBezTo>
                  <a:cubicBezTo>
                    <a:pt x="14280" y="3702"/>
                    <a:pt x="13883" y="2276"/>
                    <a:pt x="12698" y="1450"/>
                  </a:cubicBezTo>
                  <a:cubicBezTo>
                    <a:pt x="11770" y="795"/>
                    <a:pt x="10695" y="436"/>
                    <a:pt x="9557" y="242"/>
                  </a:cubicBezTo>
                  <a:cubicBezTo>
                    <a:pt x="8913" y="107"/>
                    <a:pt x="8252" y="1"/>
                    <a:pt x="7591" y="1"/>
                  </a:cubicBezTo>
                  <a:close/>
                </a:path>
              </a:pathLst>
            </a:custGeom>
            <a:solidFill>
              <a:srgbClr val="F8B83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01" name="Google Shape;1194;p46">
              <a:extLst>
                <a:ext uri="{FF2B5EF4-FFF2-40B4-BE49-F238E27FC236}">
                  <a16:creationId xmlns:a16="http://schemas.microsoft.com/office/drawing/2014/main" id="{4632248F-C900-2E28-620E-F4631C1D3298}"/>
                </a:ext>
              </a:extLst>
            </p:cNvPr>
            <p:cNvSpPr/>
            <p:nvPr/>
          </p:nvSpPr>
          <p:spPr>
            <a:xfrm>
              <a:off x="2750625" y="1146300"/>
              <a:ext cx="427550" cy="151550"/>
            </a:xfrm>
            <a:custGeom>
              <a:avLst/>
              <a:gdLst/>
              <a:ahLst/>
              <a:cxnLst/>
              <a:rect l="l" t="t" r="r" b="b"/>
              <a:pathLst>
                <a:path w="17102" h="6062" extrusionOk="0">
                  <a:moveTo>
                    <a:pt x="12944" y="1"/>
                  </a:moveTo>
                  <a:cubicBezTo>
                    <a:pt x="11648" y="1"/>
                    <a:pt x="10350" y="227"/>
                    <a:pt x="9097" y="543"/>
                  </a:cubicBezTo>
                  <a:cubicBezTo>
                    <a:pt x="8162" y="785"/>
                    <a:pt x="7234" y="1073"/>
                    <a:pt x="6353" y="1455"/>
                  </a:cubicBezTo>
                  <a:cubicBezTo>
                    <a:pt x="5737" y="1736"/>
                    <a:pt x="5161" y="2071"/>
                    <a:pt x="4584" y="2398"/>
                  </a:cubicBezTo>
                  <a:cubicBezTo>
                    <a:pt x="3368" y="3092"/>
                    <a:pt x="2199" y="3895"/>
                    <a:pt x="1154" y="4814"/>
                  </a:cubicBezTo>
                  <a:cubicBezTo>
                    <a:pt x="897" y="5056"/>
                    <a:pt x="640" y="5305"/>
                    <a:pt x="375" y="5555"/>
                  </a:cubicBezTo>
                  <a:cubicBezTo>
                    <a:pt x="250" y="5672"/>
                    <a:pt x="126" y="5796"/>
                    <a:pt x="24" y="5929"/>
                  </a:cubicBezTo>
                  <a:cubicBezTo>
                    <a:pt x="9" y="5944"/>
                    <a:pt x="16" y="5968"/>
                    <a:pt x="32" y="5983"/>
                  </a:cubicBezTo>
                  <a:cubicBezTo>
                    <a:pt x="1" y="6007"/>
                    <a:pt x="16" y="6061"/>
                    <a:pt x="63" y="6061"/>
                  </a:cubicBezTo>
                  <a:cubicBezTo>
                    <a:pt x="624" y="5968"/>
                    <a:pt x="1162" y="5773"/>
                    <a:pt x="1723" y="5648"/>
                  </a:cubicBezTo>
                  <a:cubicBezTo>
                    <a:pt x="2222" y="5531"/>
                    <a:pt x="2721" y="5438"/>
                    <a:pt x="3228" y="5344"/>
                  </a:cubicBezTo>
                  <a:cubicBezTo>
                    <a:pt x="5223" y="4986"/>
                    <a:pt x="7265" y="4807"/>
                    <a:pt x="9300" y="4799"/>
                  </a:cubicBezTo>
                  <a:cubicBezTo>
                    <a:pt x="10313" y="4822"/>
                    <a:pt x="11318" y="4884"/>
                    <a:pt x="12308" y="5064"/>
                  </a:cubicBezTo>
                  <a:cubicBezTo>
                    <a:pt x="12815" y="5142"/>
                    <a:pt x="13314" y="5251"/>
                    <a:pt x="13828" y="5274"/>
                  </a:cubicBezTo>
                  <a:cubicBezTo>
                    <a:pt x="13877" y="5283"/>
                    <a:pt x="13920" y="5288"/>
                    <a:pt x="13959" y="5288"/>
                  </a:cubicBezTo>
                  <a:cubicBezTo>
                    <a:pt x="14018" y="5288"/>
                    <a:pt x="14066" y="5277"/>
                    <a:pt x="14109" y="5259"/>
                  </a:cubicBezTo>
                  <a:cubicBezTo>
                    <a:pt x="14117" y="5264"/>
                    <a:pt x="14128" y="5267"/>
                    <a:pt x="14140" y="5267"/>
                  </a:cubicBezTo>
                  <a:cubicBezTo>
                    <a:pt x="14305" y="5267"/>
                    <a:pt x="14779" y="4763"/>
                    <a:pt x="14888" y="4697"/>
                  </a:cubicBezTo>
                  <a:cubicBezTo>
                    <a:pt x="15028" y="4580"/>
                    <a:pt x="15169" y="4464"/>
                    <a:pt x="15301" y="4339"/>
                  </a:cubicBezTo>
                  <a:cubicBezTo>
                    <a:pt x="15901" y="3856"/>
                    <a:pt x="16431" y="3302"/>
                    <a:pt x="16673" y="2577"/>
                  </a:cubicBezTo>
                  <a:cubicBezTo>
                    <a:pt x="17102" y="1221"/>
                    <a:pt x="15730" y="231"/>
                    <a:pt x="14420" y="107"/>
                  </a:cubicBezTo>
                  <a:cubicBezTo>
                    <a:pt x="13930" y="33"/>
                    <a:pt x="13438" y="1"/>
                    <a:pt x="12944" y="1"/>
                  </a:cubicBezTo>
                  <a:close/>
                </a:path>
              </a:pathLst>
            </a:custGeom>
            <a:solidFill>
              <a:srgbClr val="F25C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02" name="Google Shape;1195;p46">
              <a:extLst>
                <a:ext uri="{FF2B5EF4-FFF2-40B4-BE49-F238E27FC236}">
                  <a16:creationId xmlns:a16="http://schemas.microsoft.com/office/drawing/2014/main" id="{BB0DDC95-4EF3-5405-848C-1CC03C411A8F}"/>
                </a:ext>
              </a:extLst>
            </p:cNvPr>
            <p:cNvSpPr/>
            <p:nvPr/>
          </p:nvSpPr>
          <p:spPr>
            <a:xfrm>
              <a:off x="2763700" y="1151975"/>
              <a:ext cx="395975" cy="140600"/>
            </a:xfrm>
            <a:custGeom>
              <a:avLst/>
              <a:gdLst/>
              <a:ahLst/>
              <a:cxnLst/>
              <a:rect l="l" t="t" r="r" b="b"/>
              <a:pathLst>
                <a:path w="15839" h="5624" extrusionOk="0">
                  <a:moveTo>
                    <a:pt x="12218" y="0"/>
                  </a:moveTo>
                  <a:cubicBezTo>
                    <a:pt x="11856" y="0"/>
                    <a:pt x="11494" y="18"/>
                    <a:pt x="11130" y="43"/>
                  </a:cubicBezTo>
                  <a:cubicBezTo>
                    <a:pt x="9782" y="137"/>
                    <a:pt x="8441" y="425"/>
                    <a:pt x="7179" y="932"/>
                  </a:cubicBezTo>
                  <a:cubicBezTo>
                    <a:pt x="6547" y="1189"/>
                    <a:pt x="5932" y="1462"/>
                    <a:pt x="5308" y="1735"/>
                  </a:cubicBezTo>
                  <a:cubicBezTo>
                    <a:pt x="4996" y="1875"/>
                    <a:pt x="4677" y="2015"/>
                    <a:pt x="4380" y="2187"/>
                  </a:cubicBezTo>
                  <a:cubicBezTo>
                    <a:pt x="3726" y="2561"/>
                    <a:pt x="3094" y="2989"/>
                    <a:pt x="2471" y="3426"/>
                  </a:cubicBezTo>
                  <a:cubicBezTo>
                    <a:pt x="2253" y="3574"/>
                    <a:pt x="2050" y="3746"/>
                    <a:pt x="1847" y="3909"/>
                  </a:cubicBezTo>
                  <a:cubicBezTo>
                    <a:pt x="1512" y="4174"/>
                    <a:pt x="1161" y="4416"/>
                    <a:pt x="826" y="4681"/>
                  </a:cubicBezTo>
                  <a:cubicBezTo>
                    <a:pt x="608" y="4860"/>
                    <a:pt x="398" y="5063"/>
                    <a:pt x="210" y="5281"/>
                  </a:cubicBezTo>
                  <a:cubicBezTo>
                    <a:pt x="140" y="5375"/>
                    <a:pt x="62" y="5468"/>
                    <a:pt x="8" y="5569"/>
                  </a:cubicBezTo>
                  <a:cubicBezTo>
                    <a:pt x="0" y="5593"/>
                    <a:pt x="16" y="5616"/>
                    <a:pt x="31" y="5624"/>
                  </a:cubicBezTo>
                  <a:cubicBezTo>
                    <a:pt x="47" y="5624"/>
                    <a:pt x="70" y="5616"/>
                    <a:pt x="78" y="5601"/>
                  </a:cubicBezTo>
                  <a:cubicBezTo>
                    <a:pt x="86" y="5585"/>
                    <a:pt x="101" y="5569"/>
                    <a:pt x="109" y="5554"/>
                  </a:cubicBezTo>
                  <a:cubicBezTo>
                    <a:pt x="187" y="5437"/>
                    <a:pt x="273" y="5328"/>
                    <a:pt x="366" y="5226"/>
                  </a:cubicBezTo>
                  <a:cubicBezTo>
                    <a:pt x="694" y="4876"/>
                    <a:pt x="1091" y="4595"/>
                    <a:pt x="1473" y="4315"/>
                  </a:cubicBezTo>
                  <a:cubicBezTo>
                    <a:pt x="1824" y="4057"/>
                    <a:pt x="2151" y="3784"/>
                    <a:pt x="2494" y="3527"/>
                  </a:cubicBezTo>
                  <a:cubicBezTo>
                    <a:pt x="3180" y="3060"/>
                    <a:pt x="3866" y="2592"/>
                    <a:pt x="4591" y="2194"/>
                  </a:cubicBezTo>
                  <a:cubicBezTo>
                    <a:pt x="5324" y="1828"/>
                    <a:pt x="6080" y="1524"/>
                    <a:pt x="6828" y="1197"/>
                  </a:cubicBezTo>
                  <a:cubicBezTo>
                    <a:pt x="7358" y="979"/>
                    <a:pt x="7896" y="768"/>
                    <a:pt x="8457" y="620"/>
                  </a:cubicBezTo>
                  <a:cubicBezTo>
                    <a:pt x="9509" y="316"/>
                    <a:pt x="10608" y="183"/>
                    <a:pt x="11699" y="137"/>
                  </a:cubicBezTo>
                  <a:cubicBezTo>
                    <a:pt x="11874" y="129"/>
                    <a:pt x="12049" y="124"/>
                    <a:pt x="12224" y="124"/>
                  </a:cubicBezTo>
                  <a:cubicBezTo>
                    <a:pt x="12730" y="124"/>
                    <a:pt x="13236" y="161"/>
                    <a:pt x="13734" y="254"/>
                  </a:cubicBezTo>
                  <a:cubicBezTo>
                    <a:pt x="14287" y="371"/>
                    <a:pt x="14817" y="651"/>
                    <a:pt x="15191" y="1072"/>
                  </a:cubicBezTo>
                  <a:cubicBezTo>
                    <a:pt x="15394" y="1290"/>
                    <a:pt x="15526" y="1548"/>
                    <a:pt x="15628" y="1820"/>
                  </a:cubicBezTo>
                  <a:cubicBezTo>
                    <a:pt x="15706" y="2039"/>
                    <a:pt x="15745" y="2272"/>
                    <a:pt x="15737" y="2506"/>
                  </a:cubicBezTo>
                  <a:cubicBezTo>
                    <a:pt x="15737" y="2530"/>
                    <a:pt x="15760" y="2553"/>
                    <a:pt x="15784" y="2553"/>
                  </a:cubicBezTo>
                  <a:cubicBezTo>
                    <a:pt x="15815" y="2553"/>
                    <a:pt x="15830" y="2530"/>
                    <a:pt x="15830" y="2506"/>
                  </a:cubicBezTo>
                  <a:cubicBezTo>
                    <a:pt x="15838" y="2405"/>
                    <a:pt x="15838" y="2304"/>
                    <a:pt x="15830" y="2202"/>
                  </a:cubicBezTo>
                  <a:cubicBezTo>
                    <a:pt x="15807" y="2015"/>
                    <a:pt x="15753" y="1836"/>
                    <a:pt x="15682" y="1664"/>
                  </a:cubicBezTo>
                  <a:cubicBezTo>
                    <a:pt x="15573" y="1368"/>
                    <a:pt x="15417" y="1088"/>
                    <a:pt x="15191" y="869"/>
                  </a:cubicBezTo>
                  <a:cubicBezTo>
                    <a:pt x="14880" y="542"/>
                    <a:pt x="14466" y="332"/>
                    <a:pt x="14038" y="199"/>
                  </a:cubicBezTo>
                  <a:cubicBezTo>
                    <a:pt x="13757" y="113"/>
                    <a:pt x="13469" y="74"/>
                    <a:pt x="13180" y="51"/>
                  </a:cubicBezTo>
                  <a:cubicBezTo>
                    <a:pt x="12858" y="14"/>
                    <a:pt x="12538" y="0"/>
                    <a:pt x="12218" y="0"/>
                  </a:cubicBezTo>
                  <a:close/>
                </a:path>
              </a:pathLst>
            </a:custGeom>
            <a:solidFill>
              <a:srgbClr val="D34F0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03" name="Google Shape;1196;p46">
              <a:extLst>
                <a:ext uri="{FF2B5EF4-FFF2-40B4-BE49-F238E27FC236}">
                  <a16:creationId xmlns:a16="http://schemas.microsoft.com/office/drawing/2014/main" id="{AC4642FB-C108-9513-E5D5-6E0B1E435010}"/>
                </a:ext>
              </a:extLst>
            </p:cNvPr>
            <p:cNvSpPr/>
            <p:nvPr/>
          </p:nvSpPr>
          <p:spPr>
            <a:xfrm>
              <a:off x="2893275" y="1114675"/>
              <a:ext cx="47225" cy="15875"/>
            </a:xfrm>
            <a:custGeom>
              <a:avLst/>
              <a:gdLst/>
              <a:ahLst/>
              <a:cxnLst/>
              <a:rect l="l" t="t" r="r" b="b"/>
              <a:pathLst>
                <a:path w="1889" h="635" extrusionOk="0">
                  <a:moveTo>
                    <a:pt x="929" y="1"/>
                  </a:moveTo>
                  <a:cubicBezTo>
                    <a:pt x="772" y="1"/>
                    <a:pt x="618" y="23"/>
                    <a:pt x="484" y="62"/>
                  </a:cubicBezTo>
                  <a:cubicBezTo>
                    <a:pt x="312" y="101"/>
                    <a:pt x="0" y="117"/>
                    <a:pt x="78" y="382"/>
                  </a:cubicBezTo>
                  <a:cubicBezTo>
                    <a:pt x="187" y="592"/>
                    <a:pt x="468" y="608"/>
                    <a:pt x="678" y="631"/>
                  </a:cubicBezTo>
                  <a:cubicBezTo>
                    <a:pt x="720" y="632"/>
                    <a:pt x="789" y="635"/>
                    <a:pt x="872" y="635"/>
                  </a:cubicBezTo>
                  <a:cubicBezTo>
                    <a:pt x="1241" y="635"/>
                    <a:pt x="1889" y="591"/>
                    <a:pt x="1692" y="241"/>
                  </a:cubicBezTo>
                  <a:cubicBezTo>
                    <a:pt x="1497" y="71"/>
                    <a:pt x="1209" y="1"/>
                    <a:pt x="929" y="1"/>
                  </a:cubicBezTo>
                  <a:close/>
                </a:path>
              </a:pathLst>
            </a:custGeom>
            <a:solidFill>
              <a:srgbClr val="F25C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04" name="Google Shape;1197;p46">
              <a:extLst>
                <a:ext uri="{FF2B5EF4-FFF2-40B4-BE49-F238E27FC236}">
                  <a16:creationId xmlns:a16="http://schemas.microsoft.com/office/drawing/2014/main" id="{776ADAFC-1DDD-F2A3-782D-5B6A9D73791E}"/>
                </a:ext>
              </a:extLst>
            </p:cNvPr>
            <p:cNvSpPr/>
            <p:nvPr/>
          </p:nvSpPr>
          <p:spPr>
            <a:xfrm>
              <a:off x="2772250" y="1129350"/>
              <a:ext cx="124550" cy="118525"/>
            </a:xfrm>
            <a:custGeom>
              <a:avLst/>
              <a:gdLst/>
              <a:ahLst/>
              <a:cxnLst/>
              <a:rect l="l" t="t" r="r" b="b"/>
              <a:pathLst>
                <a:path w="4982" h="4741" extrusionOk="0">
                  <a:moveTo>
                    <a:pt x="4904" y="0"/>
                  </a:moveTo>
                  <a:cubicBezTo>
                    <a:pt x="4810" y="0"/>
                    <a:pt x="4658" y="92"/>
                    <a:pt x="4592" y="114"/>
                  </a:cubicBezTo>
                  <a:cubicBezTo>
                    <a:pt x="3127" y="831"/>
                    <a:pt x="1848" y="1922"/>
                    <a:pt x="944" y="3287"/>
                  </a:cubicBezTo>
                  <a:cubicBezTo>
                    <a:pt x="858" y="3442"/>
                    <a:pt x="1" y="4697"/>
                    <a:pt x="274" y="4736"/>
                  </a:cubicBezTo>
                  <a:cubicBezTo>
                    <a:pt x="285" y="4739"/>
                    <a:pt x="295" y="4740"/>
                    <a:pt x="305" y="4740"/>
                  </a:cubicBezTo>
                  <a:cubicBezTo>
                    <a:pt x="433" y="4740"/>
                    <a:pt x="459" y="4519"/>
                    <a:pt x="531" y="4432"/>
                  </a:cubicBezTo>
                  <a:cubicBezTo>
                    <a:pt x="827" y="3926"/>
                    <a:pt x="1116" y="3419"/>
                    <a:pt x="1459" y="2944"/>
                  </a:cubicBezTo>
                  <a:cubicBezTo>
                    <a:pt x="2308" y="1829"/>
                    <a:pt x="3384" y="886"/>
                    <a:pt x="4631" y="231"/>
                  </a:cubicBezTo>
                  <a:cubicBezTo>
                    <a:pt x="4724" y="192"/>
                    <a:pt x="4818" y="130"/>
                    <a:pt x="4919" y="114"/>
                  </a:cubicBezTo>
                  <a:cubicBezTo>
                    <a:pt x="4923" y="115"/>
                    <a:pt x="4926" y="115"/>
                    <a:pt x="4929" y="115"/>
                  </a:cubicBezTo>
                  <a:cubicBezTo>
                    <a:pt x="4957" y="115"/>
                    <a:pt x="4982" y="88"/>
                    <a:pt x="4982" y="60"/>
                  </a:cubicBezTo>
                  <a:cubicBezTo>
                    <a:pt x="4972" y="16"/>
                    <a:pt x="4943" y="0"/>
                    <a:pt x="4904" y="0"/>
                  </a:cubicBezTo>
                  <a:close/>
                </a:path>
              </a:pathLst>
            </a:custGeom>
            <a:solidFill>
              <a:srgbClr val="EC9A3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05" name="Google Shape;1198;p46">
              <a:extLst>
                <a:ext uri="{FF2B5EF4-FFF2-40B4-BE49-F238E27FC236}">
                  <a16:creationId xmlns:a16="http://schemas.microsoft.com/office/drawing/2014/main" id="{26606111-D428-04BC-F624-0E8C543B6F0D}"/>
                </a:ext>
              </a:extLst>
            </p:cNvPr>
            <p:cNvSpPr/>
            <p:nvPr/>
          </p:nvSpPr>
          <p:spPr>
            <a:xfrm>
              <a:off x="2866975" y="1133875"/>
              <a:ext cx="41125" cy="58000"/>
            </a:xfrm>
            <a:custGeom>
              <a:avLst/>
              <a:gdLst/>
              <a:ahLst/>
              <a:cxnLst/>
              <a:rect l="l" t="t" r="r" b="b"/>
              <a:pathLst>
                <a:path w="1645" h="2320" extrusionOk="0">
                  <a:moveTo>
                    <a:pt x="1587" y="1"/>
                  </a:moveTo>
                  <a:cubicBezTo>
                    <a:pt x="1445" y="1"/>
                    <a:pt x="1099" y="527"/>
                    <a:pt x="1037" y="604"/>
                  </a:cubicBezTo>
                  <a:cubicBezTo>
                    <a:pt x="912" y="775"/>
                    <a:pt x="0" y="2256"/>
                    <a:pt x="304" y="2318"/>
                  </a:cubicBezTo>
                  <a:cubicBezTo>
                    <a:pt x="309" y="2319"/>
                    <a:pt x="314" y="2320"/>
                    <a:pt x="320" y="2320"/>
                  </a:cubicBezTo>
                  <a:cubicBezTo>
                    <a:pt x="356" y="2320"/>
                    <a:pt x="400" y="2297"/>
                    <a:pt x="413" y="2256"/>
                  </a:cubicBezTo>
                  <a:cubicBezTo>
                    <a:pt x="483" y="2053"/>
                    <a:pt x="585" y="1858"/>
                    <a:pt x="670" y="1664"/>
                  </a:cubicBezTo>
                  <a:cubicBezTo>
                    <a:pt x="920" y="1118"/>
                    <a:pt x="1185" y="549"/>
                    <a:pt x="1598" y="105"/>
                  </a:cubicBezTo>
                  <a:cubicBezTo>
                    <a:pt x="1629" y="97"/>
                    <a:pt x="1645" y="58"/>
                    <a:pt x="1629" y="27"/>
                  </a:cubicBezTo>
                  <a:cubicBezTo>
                    <a:pt x="1619" y="9"/>
                    <a:pt x="1604" y="1"/>
                    <a:pt x="1587" y="1"/>
                  </a:cubicBezTo>
                  <a:close/>
                </a:path>
              </a:pathLst>
            </a:custGeom>
            <a:solidFill>
              <a:srgbClr val="EC9A3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06" name="Google Shape;1199;p46">
              <a:extLst>
                <a:ext uri="{FF2B5EF4-FFF2-40B4-BE49-F238E27FC236}">
                  <a16:creationId xmlns:a16="http://schemas.microsoft.com/office/drawing/2014/main" id="{97246C42-74DA-E175-07E6-733D1D291524}"/>
                </a:ext>
              </a:extLst>
            </p:cNvPr>
            <p:cNvSpPr/>
            <p:nvPr/>
          </p:nvSpPr>
          <p:spPr>
            <a:xfrm>
              <a:off x="2917425" y="1137075"/>
              <a:ext cx="6275" cy="32675"/>
            </a:xfrm>
            <a:custGeom>
              <a:avLst/>
              <a:gdLst/>
              <a:ahLst/>
              <a:cxnLst/>
              <a:rect l="l" t="t" r="r" b="b"/>
              <a:pathLst>
                <a:path w="251" h="1307" extrusionOk="0">
                  <a:moveTo>
                    <a:pt x="118" y="0"/>
                  </a:moveTo>
                  <a:cubicBezTo>
                    <a:pt x="1" y="0"/>
                    <a:pt x="87" y="257"/>
                    <a:pt x="71" y="335"/>
                  </a:cubicBezTo>
                  <a:cubicBezTo>
                    <a:pt x="79" y="631"/>
                    <a:pt x="71" y="935"/>
                    <a:pt x="87" y="1232"/>
                  </a:cubicBezTo>
                  <a:cubicBezTo>
                    <a:pt x="87" y="1281"/>
                    <a:pt x="126" y="1307"/>
                    <a:pt x="166" y="1307"/>
                  </a:cubicBezTo>
                  <a:cubicBezTo>
                    <a:pt x="208" y="1307"/>
                    <a:pt x="250" y="1279"/>
                    <a:pt x="250" y="1224"/>
                  </a:cubicBezTo>
                  <a:cubicBezTo>
                    <a:pt x="235" y="834"/>
                    <a:pt x="203" y="444"/>
                    <a:pt x="164" y="55"/>
                  </a:cubicBezTo>
                  <a:cubicBezTo>
                    <a:pt x="164" y="31"/>
                    <a:pt x="141" y="0"/>
                    <a:pt x="118" y="0"/>
                  </a:cubicBezTo>
                  <a:close/>
                </a:path>
              </a:pathLst>
            </a:custGeom>
            <a:solidFill>
              <a:srgbClr val="EC9A3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07" name="Google Shape;1200;p46">
              <a:extLst>
                <a:ext uri="{FF2B5EF4-FFF2-40B4-BE49-F238E27FC236}">
                  <a16:creationId xmlns:a16="http://schemas.microsoft.com/office/drawing/2014/main" id="{7BBADEE2-ECF3-B345-C3EC-E78427C2BD65}"/>
                </a:ext>
              </a:extLst>
            </p:cNvPr>
            <p:cNvSpPr/>
            <p:nvPr/>
          </p:nvSpPr>
          <p:spPr>
            <a:xfrm>
              <a:off x="2932050" y="1132475"/>
              <a:ext cx="25300" cy="27175"/>
            </a:xfrm>
            <a:custGeom>
              <a:avLst/>
              <a:gdLst/>
              <a:ahLst/>
              <a:cxnLst/>
              <a:rect l="l" t="t" r="r" b="b"/>
              <a:pathLst>
                <a:path w="1012" h="1087" extrusionOk="0">
                  <a:moveTo>
                    <a:pt x="84" y="1"/>
                  </a:moveTo>
                  <a:cubicBezTo>
                    <a:pt x="79" y="1"/>
                    <a:pt x="74" y="2"/>
                    <a:pt x="71" y="5"/>
                  </a:cubicBezTo>
                  <a:cubicBezTo>
                    <a:pt x="0" y="52"/>
                    <a:pt x="258" y="293"/>
                    <a:pt x="289" y="371"/>
                  </a:cubicBezTo>
                  <a:cubicBezTo>
                    <a:pt x="413" y="582"/>
                    <a:pt x="530" y="800"/>
                    <a:pt x="624" y="1034"/>
                  </a:cubicBezTo>
                  <a:cubicBezTo>
                    <a:pt x="632" y="1057"/>
                    <a:pt x="647" y="1073"/>
                    <a:pt x="671" y="1080"/>
                  </a:cubicBezTo>
                  <a:cubicBezTo>
                    <a:pt x="687" y="1084"/>
                    <a:pt x="701" y="1086"/>
                    <a:pt x="714" y="1086"/>
                  </a:cubicBezTo>
                  <a:cubicBezTo>
                    <a:pt x="1012" y="1086"/>
                    <a:pt x="232" y="1"/>
                    <a:pt x="84" y="1"/>
                  </a:cubicBezTo>
                  <a:close/>
                </a:path>
              </a:pathLst>
            </a:custGeom>
            <a:solidFill>
              <a:srgbClr val="EC9A3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09" name="Google Shape;1201;p46">
              <a:extLst>
                <a:ext uri="{FF2B5EF4-FFF2-40B4-BE49-F238E27FC236}">
                  <a16:creationId xmlns:a16="http://schemas.microsoft.com/office/drawing/2014/main" id="{A4BB5264-7A9C-546E-1CBF-BCEA2A8512F9}"/>
                </a:ext>
              </a:extLst>
            </p:cNvPr>
            <p:cNvSpPr/>
            <p:nvPr/>
          </p:nvSpPr>
          <p:spPr>
            <a:xfrm>
              <a:off x="2940025" y="1128375"/>
              <a:ext cx="62375" cy="24675"/>
            </a:xfrm>
            <a:custGeom>
              <a:avLst/>
              <a:gdLst/>
              <a:ahLst/>
              <a:cxnLst/>
              <a:rect l="l" t="t" r="r" b="b"/>
              <a:pathLst>
                <a:path w="2495" h="987" extrusionOk="0">
                  <a:moveTo>
                    <a:pt x="58" y="0"/>
                  </a:moveTo>
                  <a:cubicBezTo>
                    <a:pt x="27" y="0"/>
                    <a:pt x="1" y="11"/>
                    <a:pt x="1" y="52"/>
                  </a:cubicBezTo>
                  <a:cubicBezTo>
                    <a:pt x="9" y="122"/>
                    <a:pt x="133" y="106"/>
                    <a:pt x="196" y="138"/>
                  </a:cubicBezTo>
                  <a:cubicBezTo>
                    <a:pt x="593" y="255"/>
                    <a:pt x="1006" y="348"/>
                    <a:pt x="1396" y="496"/>
                  </a:cubicBezTo>
                  <a:cubicBezTo>
                    <a:pt x="1716" y="629"/>
                    <a:pt x="2012" y="808"/>
                    <a:pt x="2316" y="972"/>
                  </a:cubicBezTo>
                  <a:cubicBezTo>
                    <a:pt x="2331" y="982"/>
                    <a:pt x="2346" y="986"/>
                    <a:pt x="2361" y="986"/>
                  </a:cubicBezTo>
                  <a:cubicBezTo>
                    <a:pt x="2437" y="986"/>
                    <a:pt x="2494" y="868"/>
                    <a:pt x="2409" y="816"/>
                  </a:cubicBezTo>
                  <a:cubicBezTo>
                    <a:pt x="2137" y="636"/>
                    <a:pt x="1848" y="465"/>
                    <a:pt x="1529" y="356"/>
                  </a:cubicBezTo>
                  <a:cubicBezTo>
                    <a:pt x="1084" y="192"/>
                    <a:pt x="609" y="122"/>
                    <a:pt x="141" y="13"/>
                  </a:cubicBezTo>
                  <a:cubicBezTo>
                    <a:pt x="119" y="9"/>
                    <a:pt x="86" y="0"/>
                    <a:pt x="58" y="0"/>
                  </a:cubicBezTo>
                  <a:close/>
                </a:path>
              </a:pathLst>
            </a:custGeom>
            <a:solidFill>
              <a:srgbClr val="EC9A3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10" name="Google Shape;1202;p46">
              <a:extLst>
                <a:ext uri="{FF2B5EF4-FFF2-40B4-BE49-F238E27FC236}">
                  <a16:creationId xmlns:a16="http://schemas.microsoft.com/office/drawing/2014/main" id="{9BD9D963-FDCC-B68B-E256-47C0794C5FEA}"/>
                </a:ext>
              </a:extLst>
            </p:cNvPr>
            <p:cNvSpPr/>
            <p:nvPr/>
          </p:nvSpPr>
          <p:spPr>
            <a:xfrm>
              <a:off x="2960100" y="1450975"/>
              <a:ext cx="229575" cy="254325"/>
            </a:xfrm>
            <a:custGeom>
              <a:avLst/>
              <a:gdLst/>
              <a:ahLst/>
              <a:cxnLst/>
              <a:rect l="l" t="t" r="r" b="b"/>
              <a:pathLst>
                <a:path w="9183" h="10173" extrusionOk="0">
                  <a:moveTo>
                    <a:pt x="8847" y="1"/>
                  </a:moveTo>
                  <a:cubicBezTo>
                    <a:pt x="8777" y="24"/>
                    <a:pt x="8738" y="94"/>
                    <a:pt x="8684" y="141"/>
                  </a:cubicBezTo>
                  <a:cubicBezTo>
                    <a:pt x="7717" y="1147"/>
                    <a:pt x="6790" y="2199"/>
                    <a:pt x="5854" y="3235"/>
                  </a:cubicBezTo>
                  <a:cubicBezTo>
                    <a:pt x="3999" y="5301"/>
                    <a:pt x="2160" y="7374"/>
                    <a:pt x="313" y="9448"/>
                  </a:cubicBezTo>
                  <a:cubicBezTo>
                    <a:pt x="211" y="9564"/>
                    <a:pt x="102" y="9689"/>
                    <a:pt x="1" y="9806"/>
                  </a:cubicBezTo>
                  <a:cubicBezTo>
                    <a:pt x="16" y="9822"/>
                    <a:pt x="40" y="9837"/>
                    <a:pt x="63" y="9853"/>
                  </a:cubicBezTo>
                  <a:cubicBezTo>
                    <a:pt x="87" y="9868"/>
                    <a:pt x="110" y="9884"/>
                    <a:pt x="133" y="9900"/>
                  </a:cubicBezTo>
                  <a:cubicBezTo>
                    <a:pt x="180" y="9931"/>
                    <a:pt x="219" y="9962"/>
                    <a:pt x="266" y="9993"/>
                  </a:cubicBezTo>
                  <a:cubicBezTo>
                    <a:pt x="344" y="10048"/>
                    <a:pt x="429" y="10102"/>
                    <a:pt x="507" y="10157"/>
                  </a:cubicBezTo>
                  <a:cubicBezTo>
                    <a:pt x="515" y="10165"/>
                    <a:pt x="523" y="10172"/>
                    <a:pt x="523" y="10172"/>
                  </a:cubicBezTo>
                  <a:cubicBezTo>
                    <a:pt x="1069" y="9557"/>
                    <a:pt x="1614" y="8949"/>
                    <a:pt x="2160" y="8333"/>
                  </a:cubicBezTo>
                  <a:cubicBezTo>
                    <a:pt x="4451" y="5737"/>
                    <a:pt x="6743" y="3142"/>
                    <a:pt x="8964" y="492"/>
                  </a:cubicBezTo>
                  <a:cubicBezTo>
                    <a:pt x="9027" y="414"/>
                    <a:pt x="9089" y="344"/>
                    <a:pt x="9151" y="274"/>
                  </a:cubicBezTo>
                  <a:cubicBezTo>
                    <a:pt x="9183" y="250"/>
                    <a:pt x="9175" y="211"/>
                    <a:pt x="9151" y="196"/>
                  </a:cubicBezTo>
                  <a:cubicBezTo>
                    <a:pt x="9144" y="172"/>
                    <a:pt x="9128" y="157"/>
                    <a:pt x="9112" y="141"/>
                  </a:cubicBezTo>
                  <a:cubicBezTo>
                    <a:pt x="9073" y="110"/>
                    <a:pt x="8972" y="32"/>
                    <a:pt x="8902" y="16"/>
                  </a:cubicBezTo>
                  <a:lnTo>
                    <a:pt x="8894" y="16"/>
                  </a:lnTo>
                  <a:cubicBezTo>
                    <a:pt x="8886" y="9"/>
                    <a:pt x="8871" y="1"/>
                    <a:pt x="8847" y="1"/>
                  </a:cubicBezTo>
                  <a:close/>
                </a:path>
              </a:pathLst>
            </a:custGeom>
            <a:solidFill>
              <a:srgbClr val="5E341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11" name="Google Shape;1203;p46">
              <a:extLst>
                <a:ext uri="{FF2B5EF4-FFF2-40B4-BE49-F238E27FC236}">
                  <a16:creationId xmlns:a16="http://schemas.microsoft.com/office/drawing/2014/main" id="{9E45F911-AC2D-5B20-2138-DF29643BC3E9}"/>
                </a:ext>
              </a:extLst>
            </p:cNvPr>
            <p:cNvSpPr/>
            <p:nvPr/>
          </p:nvSpPr>
          <p:spPr>
            <a:xfrm>
              <a:off x="3116575" y="1283550"/>
              <a:ext cx="251975" cy="231975"/>
            </a:xfrm>
            <a:custGeom>
              <a:avLst/>
              <a:gdLst/>
              <a:ahLst/>
              <a:cxnLst/>
              <a:rect l="l" t="t" r="r" b="b"/>
              <a:pathLst>
                <a:path w="10079" h="9279" extrusionOk="0">
                  <a:moveTo>
                    <a:pt x="4499" y="0"/>
                  </a:moveTo>
                  <a:cubicBezTo>
                    <a:pt x="3397" y="0"/>
                    <a:pt x="2328" y="395"/>
                    <a:pt x="1521" y="1195"/>
                  </a:cubicBezTo>
                  <a:cubicBezTo>
                    <a:pt x="297" y="2403"/>
                    <a:pt x="1" y="4219"/>
                    <a:pt x="593" y="5848"/>
                  </a:cubicBezTo>
                  <a:cubicBezTo>
                    <a:pt x="842" y="6534"/>
                    <a:pt x="1240" y="7189"/>
                    <a:pt x="1801" y="7750"/>
                  </a:cubicBezTo>
                  <a:cubicBezTo>
                    <a:pt x="2806" y="8763"/>
                    <a:pt x="4107" y="9279"/>
                    <a:pt x="5366" y="9279"/>
                  </a:cubicBezTo>
                  <a:cubicBezTo>
                    <a:pt x="6469" y="9279"/>
                    <a:pt x="7540" y="8882"/>
                    <a:pt x="8348" y="8077"/>
                  </a:cubicBezTo>
                  <a:cubicBezTo>
                    <a:pt x="10079" y="6363"/>
                    <a:pt x="9954" y="3432"/>
                    <a:pt x="8068" y="1530"/>
                  </a:cubicBezTo>
                  <a:cubicBezTo>
                    <a:pt x="7062" y="516"/>
                    <a:pt x="5759" y="0"/>
                    <a:pt x="4499" y="0"/>
                  </a:cubicBezTo>
                  <a:close/>
                </a:path>
              </a:pathLst>
            </a:cu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12" name="Google Shape;1204;p46">
              <a:extLst>
                <a:ext uri="{FF2B5EF4-FFF2-40B4-BE49-F238E27FC236}">
                  <a16:creationId xmlns:a16="http://schemas.microsoft.com/office/drawing/2014/main" id="{899F37BE-F8DE-914A-04E7-C3BFBAD1A19F}"/>
                </a:ext>
              </a:extLst>
            </p:cNvPr>
            <p:cNvSpPr/>
            <p:nvPr/>
          </p:nvSpPr>
          <p:spPr>
            <a:xfrm>
              <a:off x="3230950" y="1350800"/>
              <a:ext cx="9400" cy="8150"/>
            </a:xfrm>
            <a:custGeom>
              <a:avLst/>
              <a:gdLst/>
              <a:ahLst/>
              <a:cxnLst/>
              <a:rect l="l" t="t" r="r" b="b"/>
              <a:pathLst>
                <a:path w="376" h="326" extrusionOk="0">
                  <a:moveTo>
                    <a:pt x="187" y="1"/>
                  </a:moveTo>
                  <a:cubicBezTo>
                    <a:pt x="169" y="1"/>
                    <a:pt x="151" y="3"/>
                    <a:pt x="133" y="9"/>
                  </a:cubicBezTo>
                  <a:cubicBezTo>
                    <a:pt x="56" y="33"/>
                    <a:pt x="1" y="126"/>
                    <a:pt x="32" y="212"/>
                  </a:cubicBezTo>
                  <a:cubicBezTo>
                    <a:pt x="48" y="251"/>
                    <a:pt x="71" y="282"/>
                    <a:pt x="110" y="305"/>
                  </a:cubicBezTo>
                  <a:cubicBezTo>
                    <a:pt x="135" y="320"/>
                    <a:pt x="163" y="326"/>
                    <a:pt x="190" y="326"/>
                  </a:cubicBezTo>
                  <a:cubicBezTo>
                    <a:pt x="205" y="326"/>
                    <a:pt x="221" y="324"/>
                    <a:pt x="235" y="321"/>
                  </a:cubicBezTo>
                  <a:cubicBezTo>
                    <a:pt x="321" y="290"/>
                    <a:pt x="375" y="196"/>
                    <a:pt x="344" y="111"/>
                  </a:cubicBezTo>
                  <a:cubicBezTo>
                    <a:pt x="328" y="72"/>
                    <a:pt x="297" y="40"/>
                    <a:pt x="266" y="17"/>
                  </a:cubicBezTo>
                  <a:cubicBezTo>
                    <a:pt x="242" y="7"/>
                    <a:pt x="215" y="1"/>
                    <a:pt x="18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13" name="Google Shape;1205;p46">
              <a:extLst>
                <a:ext uri="{FF2B5EF4-FFF2-40B4-BE49-F238E27FC236}">
                  <a16:creationId xmlns:a16="http://schemas.microsoft.com/office/drawing/2014/main" id="{5F876A55-E298-4FB5-923B-4E8BA34CA2DF}"/>
                </a:ext>
              </a:extLst>
            </p:cNvPr>
            <p:cNvSpPr/>
            <p:nvPr/>
          </p:nvSpPr>
          <p:spPr>
            <a:xfrm>
              <a:off x="3264875" y="1378875"/>
              <a:ext cx="9375" cy="8225"/>
            </a:xfrm>
            <a:custGeom>
              <a:avLst/>
              <a:gdLst/>
              <a:ahLst/>
              <a:cxnLst/>
              <a:rect l="l" t="t" r="r" b="b"/>
              <a:pathLst>
                <a:path w="375" h="329" extrusionOk="0">
                  <a:moveTo>
                    <a:pt x="184" y="1"/>
                  </a:moveTo>
                  <a:cubicBezTo>
                    <a:pt x="169" y="1"/>
                    <a:pt x="154" y="3"/>
                    <a:pt x="141" y="9"/>
                  </a:cubicBezTo>
                  <a:cubicBezTo>
                    <a:pt x="55" y="40"/>
                    <a:pt x="0" y="133"/>
                    <a:pt x="31" y="211"/>
                  </a:cubicBezTo>
                  <a:cubicBezTo>
                    <a:pt x="47" y="258"/>
                    <a:pt x="70" y="289"/>
                    <a:pt x="109" y="313"/>
                  </a:cubicBezTo>
                  <a:cubicBezTo>
                    <a:pt x="133" y="322"/>
                    <a:pt x="160" y="329"/>
                    <a:pt x="187" y="329"/>
                  </a:cubicBezTo>
                  <a:cubicBezTo>
                    <a:pt x="203" y="329"/>
                    <a:pt x="219" y="326"/>
                    <a:pt x="234" y="320"/>
                  </a:cubicBezTo>
                  <a:cubicBezTo>
                    <a:pt x="320" y="297"/>
                    <a:pt x="374" y="204"/>
                    <a:pt x="343" y="118"/>
                  </a:cubicBezTo>
                  <a:cubicBezTo>
                    <a:pt x="328" y="79"/>
                    <a:pt x="304" y="40"/>
                    <a:pt x="265" y="24"/>
                  </a:cubicBezTo>
                  <a:cubicBezTo>
                    <a:pt x="240" y="9"/>
                    <a:pt x="212" y="1"/>
                    <a:pt x="18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14" name="Google Shape;1206;p46">
              <a:extLst>
                <a:ext uri="{FF2B5EF4-FFF2-40B4-BE49-F238E27FC236}">
                  <a16:creationId xmlns:a16="http://schemas.microsoft.com/office/drawing/2014/main" id="{7F564C96-76D1-A43E-E925-59B8C52CCCE3}"/>
                </a:ext>
              </a:extLst>
            </p:cNvPr>
            <p:cNvSpPr/>
            <p:nvPr/>
          </p:nvSpPr>
          <p:spPr>
            <a:xfrm>
              <a:off x="3279275" y="1358850"/>
              <a:ext cx="11375" cy="12675"/>
            </a:xfrm>
            <a:custGeom>
              <a:avLst/>
              <a:gdLst/>
              <a:ahLst/>
              <a:cxnLst/>
              <a:rect l="l" t="t" r="r" b="b"/>
              <a:pathLst>
                <a:path w="455" h="507" extrusionOk="0">
                  <a:moveTo>
                    <a:pt x="184" y="1"/>
                  </a:moveTo>
                  <a:cubicBezTo>
                    <a:pt x="131" y="1"/>
                    <a:pt x="78" y="21"/>
                    <a:pt x="32" y="69"/>
                  </a:cubicBezTo>
                  <a:cubicBezTo>
                    <a:pt x="9" y="93"/>
                    <a:pt x="1" y="132"/>
                    <a:pt x="32" y="147"/>
                  </a:cubicBezTo>
                  <a:cubicBezTo>
                    <a:pt x="40" y="153"/>
                    <a:pt x="47" y="156"/>
                    <a:pt x="55" y="156"/>
                  </a:cubicBezTo>
                  <a:cubicBezTo>
                    <a:pt x="84" y="156"/>
                    <a:pt x="112" y="116"/>
                    <a:pt x="149" y="116"/>
                  </a:cubicBezTo>
                  <a:cubicBezTo>
                    <a:pt x="164" y="112"/>
                    <a:pt x="178" y="110"/>
                    <a:pt x="191" y="110"/>
                  </a:cubicBezTo>
                  <a:cubicBezTo>
                    <a:pt x="333" y="110"/>
                    <a:pt x="354" y="328"/>
                    <a:pt x="297" y="436"/>
                  </a:cubicBezTo>
                  <a:cubicBezTo>
                    <a:pt x="289" y="467"/>
                    <a:pt x="305" y="490"/>
                    <a:pt x="328" y="506"/>
                  </a:cubicBezTo>
                  <a:cubicBezTo>
                    <a:pt x="333" y="506"/>
                    <a:pt x="338" y="507"/>
                    <a:pt x="342" y="507"/>
                  </a:cubicBezTo>
                  <a:cubicBezTo>
                    <a:pt x="430" y="507"/>
                    <a:pt x="430" y="362"/>
                    <a:pt x="437" y="295"/>
                  </a:cubicBezTo>
                  <a:cubicBezTo>
                    <a:pt x="454" y="138"/>
                    <a:pt x="321" y="1"/>
                    <a:pt x="18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15" name="Google Shape;1207;p46">
              <a:extLst>
                <a:ext uri="{FF2B5EF4-FFF2-40B4-BE49-F238E27FC236}">
                  <a16:creationId xmlns:a16="http://schemas.microsoft.com/office/drawing/2014/main" id="{177B85AB-14CC-DE89-7C85-E08B2AE3FE5C}"/>
                </a:ext>
              </a:extLst>
            </p:cNvPr>
            <p:cNvSpPr/>
            <p:nvPr/>
          </p:nvSpPr>
          <p:spPr>
            <a:xfrm>
              <a:off x="3243250" y="1331050"/>
              <a:ext cx="14425" cy="9425"/>
            </a:xfrm>
            <a:custGeom>
              <a:avLst/>
              <a:gdLst/>
              <a:ahLst/>
              <a:cxnLst/>
              <a:rect l="l" t="t" r="r" b="b"/>
              <a:pathLst>
                <a:path w="577" h="377" extrusionOk="0">
                  <a:moveTo>
                    <a:pt x="249" y="0"/>
                  </a:moveTo>
                  <a:cubicBezTo>
                    <a:pt x="133" y="0"/>
                    <a:pt x="10" y="62"/>
                    <a:pt x="0" y="176"/>
                  </a:cubicBezTo>
                  <a:cubicBezTo>
                    <a:pt x="12" y="198"/>
                    <a:pt x="25" y="206"/>
                    <a:pt x="39" y="206"/>
                  </a:cubicBezTo>
                  <a:cubicBezTo>
                    <a:pt x="79" y="206"/>
                    <a:pt x="125" y="137"/>
                    <a:pt x="172" y="137"/>
                  </a:cubicBezTo>
                  <a:cubicBezTo>
                    <a:pt x="189" y="132"/>
                    <a:pt x="206" y="129"/>
                    <a:pt x="223" y="129"/>
                  </a:cubicBezTo>
                  <a:cubicBezTo>
                    <a:pt x="334" y="129"/>
                    <a:pt x="405" y="238"/>
                    <a:pt x="405" y="347"/>
                  </a:cubicBezTo>
                  <a:cubicBezTo>
                    <a:pt x="433" y="368"/>
                    <a:pt x="457" y="377"/>
                    <a:pt x="475" y="377"/>
                  </a:cubicBezTo>
                  <a:cubicBezTo>
                    <a:pt x="576" y="377"/>
                    <a:pt x="543" y="117"/>
                    <a:pt x="405" y="51"/>
                  </a:cubicBezTo>
                  <a:cubicBezTo>
                    <a:pt x="366" y="17"/>
                    <a:pt x="308" y="0"/>
                    <a:pt x="249"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16" name="Google Shape;1208;p46">
              <a:extLst>
                <a:ext uri="{FF2B5EF4-FFF2-40B4-BE49-F238E27FC236}">
                  <a16:creationId xmlns:a16="http://schemas.microsoft.com/office/drawing/2014/main" id="{DAC0C44B-F4D8-C79A-39ED-061CD0FC6D8B}"/>
                </a:ext>
              </a:extLst>
            </p:cNvPr>
            <p:cNvSpPr/>
            <p:nvPr/>
          </p:nvSpPr>
          <p:spPr>
            <a:xfrm>
              <a:off x="3219650" y="1371475"/>
              <a:ext cx="34050" cy="33075"/>
            </a:xfrm>
            <a:custGeom>
              <a:avLst/>
              <a:gdLst/>
              <a:ahLst/>
              <a:cxnLst/>
              <a:rect l="l" t="t" r="r" b="b"/>
              <a:pathLst>
                <a:path w="1362" h="1323" extrusionOk="0">
                  <a:moveTo>
                    <a:pt x="539" y="1"/>
                  </a:moveTo>
                  <a:lnTo>
                    <a:pt x="539" y="1"/>
                  </a:lnTo>
                  <a:cubicBezTo>
                    <a:pt x="235" y="164"/>
                    <a:pt x="1" y="554"/>
                    <a:pt x="110" y="905"/>
                  </a:cubicBezTo>
                  <a:cubicBezTo>
                    <a:pt x="157" y="1069"/>
                    <a:pt x="282" y="1209"/>
                    <a:pt x="445" y="1279"/>
                  </a:cubicBezTo>
                  <a:cubicBezTo>
                    <a:pt x="509" y="1309"/>
                    <a:pt x="572" y="1322"/>
                    <a:pt x="633" y="1322"/>
                  </a:cubicBezTo>
                  <a:cubicBezTo>
                    <a:pt x="922" y="1322"/>
                    <a:pt x="1172" y="1027"/>
                    <a:pt x="1326" y="796"/>
                  </a:cubicBezTo>
                  <a:cubicBezTo>
                    <a:pt x="1362" y="748"/>
                    <a:pt x="1311" y="692"/>
                    <a:pt x="1264" y="692"/>
                  </a:cubicBezTo>
                  <a:cubicBezTo>
                    <a:pt x="1250" y="692"/>
                    <a:pt x="1236" y="697"/>
                    <a:pt x="1225" y="710"/>
                  </a:cubicBezTo>
                  <a:cubicBezTo>
                    <a:pt x="1061" y="897"/>
                    <a:pt x="905" y="1154"/>
                    <a:pt x="640" y="1170"/>
                  </a:cubicBezTo>
                  <a:cubicBezTo>
                    <a:pt x="328" y="1146"/>
                    <a:pt x="180" y="803"/>
                    <a:pt x="282" y="531"/>
                  </a:cubicBezTo>
                  <a:cubicBezTo>
                    <a:pt x="320" y="398"/>
                    <a:pt x="414" y="281"/>
                    <a:pt x="508" y="172"/>
                  </a:cubicBezTo>
                  <a:cubicBezTo>
                    <a:pt x="539" y="133"/>
                    <a:pt x="648" y="24"/>
                    <a:pt x="539"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17" name="Google Shape;1209;p46">
              <a:extLst>
                <a:ext uri="{FF2B5EF4-FFF2-40B4-BE49-F238E27FC236}">
                  <a16:creationId xmlns:a16="http://schemas.microsoft.com/office/drawing/2014/main" id="{C188185E-958B-9735-783B-23B8D37038A4}"/>
                </a:ext>
              </a:extLst>
            </p:cNvPr>
            <p:cNvSpPr/>
            <p:nvPr/>
          </p:nvSpPr>
          <p:spPr>
            <a:xfrm>
              <a:off x="3165775" y="1334600"/>
              <a:ext cx="48825" cy="40450"/>
            </a:xfrm>
            <a:custGeom>
              <a:avLst/>
              <a:gdLst/>
              <a:ahLst/>
              <a:cxnLst/>
              <a:rect l="l" t="t" r="r" b="b"/>
              <a:pathLst>
                <a:path w="1953" h="1618" extrusionOk="0">
                  <a:moveTo>
                    <a:pt x="764" y="1"/>
                  </a:moveTo>
                  <a:cubicBezTo>
                    <a:pt x="338" y="1"/>
                    <a:pt x="0" y="327"/>
                    <a:pt x="122" y="798"/>
                  </a:cubicBezTo>
                  <a:cubicBezTo>
                    <a:pt x="207" y="1218"/>
                    <a:pt x="605" y="1499"/>
                    <a:pt x="1002" y="1593"/>
                  </a:cubicBezTo>
                  <a:cubicBezTo>
                    <a:pt x="1061" y="1610"/>
                    <a:pt x="1121" y="1618"/>
                    <a:pt x="1181" y="1618"/>
                  </a:cubicBezTo>
                  <a:cubicBezTo>
                    <a:pt x="1565" y="1618"/>
                    <a:pt x="1953" y="1294"/>
                    <a:pt x="1852" y="883"/>
                  </a:cubicBezTo>
                  <a:cubicBezTo>
                    <a:pt x="1797" y="720"/>
                    <a:pt x="1696" y="572"/>
                    <a:pt x="1595" y="431"/>
                  </a:cubicBezTo>
                  <a:cubicBezTo>
                    <a:pt x="1431" y="236"/>
                    <a:pt x="1213" y="80"/>
                    <a:pt x="971" y="26"/>
                  </a:cubicBezTo>
                  <a:cubicBezTo>
                    <a:pt x="901" y="9"/>
                    <a:pt x="831" y="1"/>
                    <a:pt x="764" y="1"/>
                  </a:cubicBezTo>
                  <a:close/>
                </a:path>
              </a:pathLst>
            </a:custGeom>
            <a:solidFill>
              <a:srgbClr val="F25C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18" name="Google Shape;1210;p46">
              <a:extLst>
                <a:ext uri="{FF2B5EF4-FFF2-40B4-BE49-F238E27FC236}">
                  <a16:creationId xmlns:a16="http://schemas.microsoft.com/office/drawing/2014/main" id="{451EB980-11F2-6924-3574-D6F4FCD96139}"/>
                </a:ext>
              </a:extLst>
            </p:cNvPr>
            <p:cNvSpPr/>
            <p:nvPr/>
          </p:nvSpPr>
          <p:spPr>
            <a:xfrm>
              <a:off x="3272650" y="1393825"/>
              <a:ext cx="43875" cy="39775"/>
            </a:xfrm>
            <a:custGeom>
              <a:avLst/>
              <a:gdLst/>
              <a:ahLst/>
              <a:cxnLst/>
              <a:rect l="l" t="t" r="r" b="b"/>
              <a:pathLst>
                <a:path w="1755" h="1591" extrusionOk="0">
                  <a:moveTo>
                    <a:pt x="620" y="1"/>
                  </a:moveTo>
                  <a:cubicBezTo>
                    <a:pt x="432" y="1"/>
                    <a:pt x="252" y="61"/>
                    <a:pt x="133" y="221"/>
                  </a:cubicBezTo>
                  <a:cubicBezTo>
                    <a:pt x="1" y="401"/>
                    <a:pt x="1" y="588"/>
                    <a:pt x="63" y="790"/>
                  </a:cubicBezTo>
                  <a:cubicBezTo>
                    <a:pt x="172" y="1149"/>
                    <a:pt x="414" y="1367"/>
                    <a:pt x="749" y="1507"/>
                  </a:cubicBezTo>
                  <a:cubicBezTo>
                    <a:pt x="857" y="1561"/>
                    <a:pt x="984" y="1591"/>
                    <a:pt x="1110" y="1591"/>
                  </a:cubicBezTo>
                  <a:cubicBezTo>
                    <a:pt x="1329" y="1591"/>
                    <a:pt x="1545" y="1503"/>
                    <a:pt x="1653" y="1305"/>
                  </a:cubicBezTo>
                  <a:cubicBezTo>
                    <a:pt x="1755" y="1110"/>
                    <a:pt x="1739" y="868"/>
                    <a:pt x="1661" y="673"/>
                  </a:cubicBezTo>
                  <a:cubicBezTo>
                    <a:pt x="1630" y="595"/>
                    <a:pt x="1583" y="525"/>
                    <a:pt x="1544" y="455"/>
                  </a:cubicBezTo>
                  <a:cubicBezTo>
                    <a:pt x="1498" y="393"/>
                    <a:pt x="1459" y="323"/>
                    <a:pt x="1412" y="268"/>
                  </a:cubicBezTo>
                  <a:cubicBezTo>
                    <a:pt x="1391" y="247"/>
                    <a:pt x="1363" y="237"/>
                    <a:pt x="1338" y="237"/>
                  </a:cubicBezTo>
                  <a:cubicBezTo>
                    <a:pt x="1325" y="237"/>
                    <a:pt x="1313" y="239"/>
                    <a:pt x="1303" y="245"/>
                  </a:cubicBezTo>
                  <a:cubicBezTo>
                    <a:pt x="1123" y="104"/>
                    <a:pt x="913" y="19"/>
                    <a:pt x="687" y="3"/>
                  </a:cubicBezTo>
                  <a:cubicBezTo>
                    <a:pt x="664" y="1"/>
                    <a:pt x="642" y="1"/>
                    <a:pt x="620" y="1"/>
                  </a:cubicBezTo>
                  <a:close/>
                </a:path>
              </a:pathLst>
            </a:custGeom>
            <a:solidFill>
              <a:srgbClr val="F25C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19" name="Google Shape;1211;p46">
              <a:extLst>
                <a:ext uri="{FF2B5EF4-FFF2-40B4-BE49-F238E27FC236}">
                  <a16:creationId xmlns:a16="http://schemas.microsoft.com/office/drawing/2014/main" id="{6E062AB4-258F-B518-B57A-D7961A528E5C}"/>
                </a:ext>
              </a:extLst>
            </p:cNvPr>
            <p:cNvSpPr/>
            <p:nvPr/>
          </p:nvSpPr>
          <p:spPr>
            <a:xfrm>
              <a:off x="3060650" y="1553875"/>
              <a:ext cx="208150" cy="260350"/>
            </a:xfrm>
            <a:custGeom>
              <a:avLst/>
              <a:gdLst/>
              <a:ahLst/>
              <a:cxnLst/>
              <a:rect l="l" t="t" r="r" b="b"/>
              <a:pathLst>
                <a:path w="8326" h="10414" extrusionOk="0">
                  <a:moveTo>
                    <a:pt x="2433" y="0"/>
                  </a:moveTo>
                  <a:cubicBezTo>
                    <a:pt x="2253" y="78"/>
                    <a:pt x="2090" y="234"/>
                    <a:pt x="1949" y="374"/>
                  </a:cubicBezTo>
                  <a:cubicBezTo>
                    <a:pt x="1723" y="600"/>
                    <a:pt x="1497" y="834"/>
                    <a:pt x="1287" y="1084"/>
                  </a:cubicBezTo>
                  <a:cubicBezTo>
                    <a:pt x="905" y="1528"/>
                    <a:pt x="546" y="2011"/>
                    <a:pt x="242" y="2518"/>
                  </a:cubicBezTo>
                  <a:cubicBezTo>
                    <a:pt x="1" y="2900"/>
                    <a:pt x="157" y="2978"/>
                    <a:pt x="289" y="3328"/>
                  </a:cubicBezTo>
                  <a:cubicBezTo>
                    <a:pt x="765" y="4685"/>
                    <a:pt x="1419" y="5963"/>
                    <a:pt x="2175" y="7179"/>
                  </a:cubicBezTo>
                  <a:cubicBezTo>
                    <a:pt x="2526" y="7740"/>
                    <a:pt x="2807" y="8348"/>
                    <a:pt x="3235" y="8855"/>
                  </a:cubicBezTo>
                  <a:cubicBezTo>
                    <a:pt x="3898" y="9665"/>
                    <a:pt x="4833" y="10413"/>
                    <a:pt x="5924" y="10413"/>
                  </a:cubicBezTo>
                  <a:cubicBezTo>
                    <a:pt x="5971" y="10413"/>
                    <a:pt x="6018" y="10413"/>
                    <a:pt x="6073" y="10406"/>
                  </a:cubicBezTo>
                  <a:cubicBezTo>
                    <a:pt x="7031" y="10390"/>
                    <a:pt x="7398" y="9844"/>
                    <a:pt x="7772" y="9042"/>
                  </a:cubicBezTo>
                  <a:cubicBezTo>
                    <a:pt x="8325" y="7841"/>
                    <a:pt x="7943" y="6836"/>
                    <a:pt x="7390" y="5729"/>
                  </a:cubicBezTo>
                  <a:cubicBezTo>
                    <a:pt x="6712" y="4412"/>
                    <a:pt x="5823" y="3204"/>
                    <a:pt x="4841" y="2089"/>
                  </a:cubicBezTo>
                  <a:cubicBezTo>
                    <a:pt x="4747" y="1980"/>
                    <a:pt x="4654" y="1871"/>
                    <a:pt x="4560" y="1762"/>
                  </a:cubicBezTo>
                  <a:cubicBezTo>
                    <a:pt x="4529" y="1723"/>
                    <a:pt x="4498" y="1692"/>
                    <a:pt x="4459" y="1653"/>
                  </a:cubicBezTo>
                  <a:cubicBezTo>
                    <a:pt x="4350" y="1543"/>
                    <a:pt x="4241" y="1427"/>
                    <a:pt x="4132" y="1317"/>
                  </a:cubicBezTo>
                  <a:cubicBezTo>
                    <a:pt x="4077" y="1263"/>
                    <a:pt x="4023" y="1208"/>
                    <a:pt x="3968" y="1154"/>
                  </a:cubicBezTo>
                  <a:cubicBezTo>
                    <a:pt x="3921" y="1099"/>
                    <a:pt x="3867" y="1052"/>
                    <a:pt x="3812" y="998"/>
                  </a:cubicBezTo>
                  <a:cubicBezTo>
                    <a:pt x="3703" y="904"/>
                    <a:pt x="3586" y="811"/>
                    <a:pt x="3469" y="717"/>
                  </a:cubicBezTo>
                  <a:cubicBezTo>
                    <a:pt x="3415" y="671"/>
                    <a:pt x="3360" y="632"/>
                    <a:pt x="3306" y="585"/>
                  </a:cubicBezTo>
                  <a:cubicBezTo>
                    <a:pt x="3274" y="569"/>
                    <a:pt x="3251" y="546"/>
                    <a:pt x="3220" y="522"/>
                  </a:cubicBezTo>
                  <a:lnTo>
                    <a:pt x="3126" y="460"/>
                  </a:lnTo>
                  <a:cubicBezTo>
                    <a:pt x="3126" y="460"/>
                    <a:pt x="3126" y="452"/>
                    <a:pt x="3126" y="452"/>
                  </a:cubicBezTo>
                  <a:cubicBezTo>
                    <a:pt x="3087" y="429"/>
                    <a:pt x="3056" y="406"/>
                    <a:pt x="3017" y="382"/>
                  </a:cubicBezTo>
                  <a:cubicBezTo>
                    <a:pt x="2908" y="312"/>
                    <a:pt x="2807" y="234"/>
                    <a:pt x="2698" y="164"/>
                  </a:cubicBezTo>
                  <a:cubicBezTo>
                    <a:pt x="2674" y="141"/>
                    <a:pt x="2651" y="125"/>
                    <a:pt x="2620" y="109"/>
                  </a:cubicBezTo>
                  <a:cubicBezTo>
                    <a:pt x="2596" y="94"/>
                    <a:pt x="2573" y="78"/>
                    <a:pt x="2549" y="63"/>
                  </a:cubicBezTo>
                  <a:cubicBezTo>
                    <a:pt x="2510" y="39"/>
                    <a:pt x="2472" y="16"/>
                    <a:pt x="2433" y="0"/>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20" name="Google Shape;1212;p46">
              <a:extLst>
                <a:ext uri="{FF2B5EF4-FFF2-40B4-BE49-F238E27FC236}">
                  <a16:creationId xmlns:a16="http://schemas.microsoft.com/office/drawing/2014/main" id="{E2273D8F-42A4-A2AF-5950-2E7D60D69733}"/>
                </a:ext>
              </a:extLst>
            </p:cNvPr>
            <p:cNvSpPr/>
            <p:nvPr/>
          </p:nvSpPr>
          <p:spPr>
            <a:xfrm>
              <a:off x="3082200" y="1574875"/>
              <a:ext cx="74750" cy="83475"/>
            </a:xfrm>
            <a:custGeom>
              <a:avLst/>
              <a:gdLst/>
              <a:ahLst/>
              <a:cxnLst/>
              <a:rect l="l" t="t" r="r" b="b"/>
              <a:pathLst>
                <a:path w="2990" h="3339" extrusionOk="0">
                  <a:moveTo>
                    <a:pt x="2667" y="1"/>
                  </a:moveTo>
                  <a:cubicBezTo>
                    <a:pt x="2633" y="1"/>
                    <a:pt x="2609" y="37"/>
                    <a:pt x="2623" y="72"/>
                  </a:cubicBezTo>
                  <a:cubicBezTo>
                    <a:pt x="2677" y="181"/>
                    <a:pt x="2693" y="306"/>
                    <a:pt x="2709" y="423"/>
                  </a:cubicBezTo>
                  <a:cubicBezTo>
                    <a:pt x="2740" y="891"/>
                    <a:pt x="2716" y="1405"/>
                    <a:pt x="2482" y="1818"/>
                  </a:cubicBezTo>
                  <a:cubicBezTo>
                    <a:pt x="2116" y="2465"/>
                    <a:pt x="1493" y="2839"/>
                    <a:pt x="791" y="3042"/>
                  </a:cubicBezTo>
                  <a:cubicBezTo>
                    <a:pt x="581" y="3112"/>
                    <a:pt x="370" y="3159"/>
                    <a:pt x="144" y="3174"/>
                  </a:cubicBezTo>
                  <a:cubicBezTo>
                    <a:pt x="90" y="3174"/>
                    <a:pt x="4" y="3174"/>
                    <a:pt x="4" y="3252"/>
                  </a:cubicBezTo>
                  <a:cubicBezTo>
                    <a:pt x="0" y="3321"/>
                    <a:pt x="113" y="3339"/>
                    <a:pt x="240" y="3339"/>
                  </a:cubicBezTo>
                  <a:cubicBezTo>
                    <a:pt x="374" y="3339"/>
                    <a:pt x="525" y="3319"/>
                    <a:pt x="573" y="3315"/>
                  </a:cubicBezTo>
                  <a:cubicBezTo>
                    <a:pt x="1461" y="3174"/>
                    <a:pt x="2342" y="2722"/>
                    <a:pt x="2771" y="1896"/>
                  </a:cubicBezTo>
                  <a:cubicBezTo>
                    <a:pt x="2989" y="1428"/>
                    <a:pt x="2974" y="867"/>
                    <a:pt x="2880" y="368"/>
                  </a:cubicBezTo>
                  <a:cubicBezTo>
                    <a:pt x="2841" y="244"/>
                    <a:pt x="2810" y="64"/>
                    <a:pt x="2677" y="2"/>
                  </a:cubicBezTo>
                  <a:cubicBezTo>
                    <a:pt x="2674" y="1"/>
                    <a:pt x="2671" y="1"/>
                    <a:pt x="2667"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21" name="Google Shape;1213;p46">
              <a:extLst>
                <a:ext uri="{FF2B5EF4-FFF2-40B4-BE49-F238E27FC236}">
                  <a16:creationId xmlns:a16="http://schemas.microsoft.com/office/drawing/2014/main" id="{CABD3EC3-6557-BE45-5D64-3F4C1C317E0B}"/>
                </a:ext>
              </a:extLst>
            </p:cNvPr>
            <p:cNvSpPr/>
            <p:nvPr/>
          </p:nvSpPr>
          <p:spPr>
            <a:xfrm>
              <a:off x="3132575" y="1589125"/>
              <a:ext cx="21825" cy="18975"/>
            </a:xfrm>
            <a:custGeom>
              <a:avLst/>
              <a:gdLst/>
              <a:ahLst/>
              <a:cxnLst/>
              <a:rect l="l" t="t" r="r" b="b"/>
              <a:pathLst>
                <a:path w="873" h="759" extrusionOk="0">
                  <a:moveTo>
                    <a:pt x="67" y="0"/>
                  </a:moveTo>
                  <a:cubicBezTo>
                    <a:pt x="30" y="0"/>
                    <a:pt x="1" y="47"/>
                    <a:pt x="39" y="79"/>
                  </a:cubicBezTo>
                  <a:cubicBezTo>
                    <a:pt x="226" y="243"/>
                    <a:pt x="413" y="406"/>
                    <a:pt x="600" y="562"/>
                  </a:cubicBezTo>
                  <a:cubicBezTo>
                    <a:pt x="655" y="609"/>
                    <a:pt x="709" y="664"/>
                    <a:pt x="756" y="710"/>
                  </a:cubicBezTo>
                  <a:cubicBezTo>
                    <a:pt x="780" y="722"/>
                    <a:pt x="805" y="759"/>
                    <a:pt x="833" y="759"/>
                  </a:cubicBezTo>
                  <a:cubicBezTo>
                    <a:pt x="841" y="759"/>
                    <a:pt x="849" y="756"/>
                    <a:pt x="857" y="749"/>
                  </a:cubicBezTo>
                  <a:cubicBezTo>
                    <a:pt x="873" y="734"/>
                    <a:pt x="873" y="710"/>
                    <a:pt x="857" y="695"/>
                  </a:cubicBezTo>
                  <a:cubicBezTo>
                    <a:pt x="826" y="664"/>
                    <a:pt x="795" y="632"/>
                    <a:pt x="764" y="601"/>
                  </a:cubicBezTo>
                  <a:cubicBezTo>
                    <a:pt x="662" y="500"/>
                    <a:pt x="561" y="406"/>
                    <a:pt x="452" y="313"/>
                  </a:cubicBezTo>
                  <a:cubicBezTo>
                    <a:pt x="335" y="211"/>
                    <a:pt x="218" y="110"/>
                    <a:pt x="93" y="9"/>
                  </a:cubicBezTo>
                  <a:cubicBezTo>
                    <a:pt x="85" y="3"/>
                    <a:pt x="75" y="0"/>
                    <a:pt x="67" y="0"/>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22" name="Google Shape;1214;p46">
              <a:extLst>
                <a:ext uri="{FF2B5EF4-FFF2-40B4-BE49-F238E27FC236}">
                  <a16:creationId xmlns:a16="http://schemas.microsoft.com/office/drawing/2014/main" id="{C413692D-FD9E-5A48-2853-F7BBC9CDB8C4}"/>
                </a:ext>
              </a:extLst>
            </p:cNvPr>
            <p:cNvSpPr/>
            <p:nvPr/>
          </p:nvSpPr>
          <p:spPr>
            <a:xfrm>
              <a:off x="3131475" y="1598100"/>
              <a:ext cx="20200" cy="18475"/>
            </a:xfrm>
            <a:custGeom>
              <a:avLst/>
              <a:gdLst/>
              <a:ahLst/>
              <a:cxnLst/>
              <a:rect l="l" t="t" r="r" b="b"/>
              <a:pathLst>
                <a:path w="808" h="739" extrusionOk="0">
                  <a:moveTo>
                    <a:pt x="72" y="1"/>
                  </a:moveTo>
                  <a:cubicBezTo>
                    <a:pt x="33" y="1"/>
                    <a:pt x="0" y="50"/>
                    <a:pt x="36" y="86"/>
                  </a:cubicBezTo>
                  <a:cubicBezTo>
                    <a:pt x="176" y="242"/>
                    <a:pt x="324" y="390"/>
                    <a:pt x="480" y="531"/>
                  </a:cubicBezTo>
                  <a:cubicBezTo>
                    <a:pt x="535" y="585"/>
                    <a:pt x="589" y="640"/>
                    <a:pt x="644" y="694"/>
                  </a:cubicBezTo>
                  <a:cubicBezTo>
                    <a:pt x="655" y="716"/>
                    <a:pt x="674" y="738"/>
                    <a:pt x="698" y="738"/>
                  </a:cubicBezTo>
                  <a:cubicBezTo>
                    <a:pt x="708" y="738"/>
                    <a:pt x="718" y="735"/>
                    <a:pt x="730" y="725"/>
                  </a:cubicBezTo>
                  <a:cubicBezTo>
                    <a:pt x="808" y="647"/>
                    <a:pt x="184" y="133"/>
                    <a:pt x="106" y="16"/>
                  </a:cubicBezTo>
                  <a:cubicBezTo>
                    <a:pt x="95" y="5"/>
                    <a:pt x="83" y="1"/>
                    <a:pt x="72"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23" name="Google Shape;1215;p46">
              <a:extLst>
                <a:ext uri="{FF2B5EF4-FFF2-40B4-BE49-F238E27FC236}">
                  <a16:creationId xmlns:a16="http://schemas.microsoft.com/office/drawing/2014/main" id="{8CA378FF-27DA-75ED-1D12-C55064291E0F}"/>
                </a:ext>
              </a:extLst>
            </p:cNvPr>
            <p:cNvSpPr/>
            <p:nvPr/>
          </p:nvSpPr>
          <p:spPr>
            <a:xfrm>
              <a:off x="3127575" y="1609450"/>
              <a:ext cx="16700" cy="20625"/>
            </a:xfrm>
            <a:custGeom>
              <a:avLst/>
              <a:gdLst/>
              <a:ahLst/>
              <a:cxnLst/>
              <a:rect l="l" t="t" r="r" b="b"/>
              <a:pathLst>
                <a:path w="668" h="825" extrusionOk="0">
                  <a:moveTo>
                    <a:pt x="75" y="1"/>
                  </a:moveTo>
                  <a:cubicBezTo>
                    <a:pt x="37" y="1"/>
                    <a:pt x="0" y="43"/>
                    <a:pt x="28" y="77"/>
                  </a:cubicBezTo>
                  <a:cubicBezTo>
                    <a:pt x="161" y="271"/>
                    <a:pt x="270" y="451"/>
                    <a:pt x="395" y="638"/>
                  </a:cubicBezTo>
                  <a:cubicBezTo>
                    <a:pt x="441" y="685"/>
                    <a:pt x="465" y="817"/>
                    <a:pt x="527" y="825"/>
                  </a:cubicBezTo>
                  <a:cubicBezTo>
                    <a:pt x="667" y="794"/>
                    <a:pt x="371" y="443"/>
                    <a:pt x="340" y="365"/>
                  </a:cubicBezTo>
                  <a:cubicBezTo>
                    <a:pt x="262" y="248"/>
                    <a:pt x="192" y="131"/>
                    <a:pt x="114" y="22"/>
                  </a:cubicBezTo>
                  <a:cubicBezTo>
                    <a:pt x="103" y="7"/>
                    <a:pt x="89" y="1"/>
                    <a:pt x="75"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24" name="Google Shape;1216;p46">
              <a:extLst>
                <a:ext uri="{FF2B5EF4-FFF2-40B4-BE49-F238E27FC236}">
                  <a16:creationId xmlns:a16="http://schemas.microsoft.com/office/drawing/2014/main" id="{188B14D9-C0D3-C3F1-2CF3-7C1A7F1A7C4A}"/>
                </a:ext>
              </a:extLst>
            </p:cNvPr>
            <p:cNvSpPr/>
            <p:nvPr/>
          </p:nvSpPr>
          <p:spPr>
            <a:xfrm>
              <a:off x="3119575" y="1621725"/>
              <a:ext cx="11650" cy="17350"/>
            </a:xfrm>
            <a:custGeom>
              <a:avLst/>
              <a:gdLst/>
              <a:ahLst/>
              <a:cxnLst/>
              <a:rect l="l" t="t" r="r" b="b"/>
              <a:pathLst>
                <a:path w="466" h="694" extrusionOk="0">
                  <a:moveTo>
                    <a:pt x="72" y="1"/>
                  </a:moveTo>
                  <a:cubicBezTo>
                    <a:pt x="34" y="1"/>
                    <a:pt x="0" y="45"/>
                    <a:pt x="29" y="84"/>
                  </a:cubicBezTo>
                  <a:cubicBezTo>
                    <a:pt x="153" y="271"/>
                    <a:pt x="278" y="451"/>
                    <a:pt x="380" y="646"/>
                  </a:cubicBezTo>
                  <a:cubicBezTo>
                    <a:pt x="386" y="666"/>
                    <a:pt x="400" y="694"/>
                    <a:pt x="425" y="694"/>
                  </a:cubicBezTo>
                  <a:cubicBezTo>
                    <a:pt x="428" y="694"/>
                    <a:pt x="431" y="693"/>
                    <a:pt x="434" y="692"/>
                  </a:cubicBezTo>
                  <a:cubicBezTo>
                    <a:pt x="457" y="685"/>
                    <a:pt x="465" y="661"/>
                    <a:pt x="457" y="646"/>
                  </a:cubicBezTo>
                  <a:cubicBezTo>
                    <a:pt x="387" y="459"/>
                    <a:pt x="286" y="287"/>
                    <a:pt x="177" y="123"/>
                  </a:cubicBezTo>
                  <a:cubicBezTo>
                    <a:pt x="153" y="92"/>
                    <a:pt x="138" y="61"/>
                    <a:pt x="115" y="22"/>
                  </a:cubicBezTo>
                  <a:cubicBezTo>
                    <a:pt x="102" y="7"/>
                    <a:pt x="87" y="1"/>
                    <a:pt x="72"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25" name="Google Shape;1217;p46">
              <a:extLst>
                <a:ext uri="{FF2B5EF4-FFF2-40B4-BE49-F238E27FC236}">
                  <a16:creationId xmlns:a16="http://schemas.microsoft.com/office/drawing/2014/main" id="{964AF2DF-F572-412A-6CDF-CB285A686B64}"/>
                </a:ext>
              </a:extLst>
            </p:cNvPr>
            <p:cNvSpPr/>
            <p:nvPr/>
          </p:nvSpPr>
          <p:spPr>
            <a:xfrm>
              <a:off x="3106850" y="1627050"/>
              <a:ext cx="10725" cy="20625"/>
            </a:xfrm>
            <a:custGeom>
              <a:avLst/>
              <a:gdLst/>
              <a:ahLst/>
              <a:cxnLst/>
              <a:rect l="l" t="t" r="r" b="b"/>
              <a:pathLst>
                <a:path w="429" h="825" extrusionOk="0">
                  <a:moveTo>
                    <a:pt x="59" y="1"/>
                  </a:moveTo>
                  <a:cubicBezTo>
                    <a:pt x="29" y="1"/>
                    <a:pt x="0" y="30"/>
                    <a:pt x="16" y="66"/>
                  </a:cubicBezTo>
                  <a:cubicBezTo>
                    <a:pt x="109" y="261"/>
                    <a:pt x="203" y="448"/>
                    <a:pt x="288" y="635"/>
                  </a:cubicBezTo>
                  <a:cubicBezTo>
                    <a:pt x="312" y="690"/>
                    <a:pt x="335" y="737"/>
                    <a:pt x="351" y="791"/>
                  </a:cubicBezTo>
                  <a:cubicBezTo>
                    <a:pt x="351" y="810"/>
                    <a:pt x="367" y="824"/>
                    <a:pt x="381" y="824"/>
                  </a:cubicBezTo>
                  <a:cubicBezTo>
                    <a:pt x="384" y="824"/>
                    <a:pt x="387" y="824"/>
                    <a:pt x="390" y="822"/>
                  </a:cubicBezTo>
                  <a:cubicBezTo>
                    <a:pt x="429" y="822"/>
                    <a:pt x="429" y="783"/>
                    <a:pt x="413" y="760"/>
                  </a:cubicBezTo>
                  <a:cubicBezTo>
                    <a:pt x="405" y="729"/>
                    <a:pt x="397" y="698"/>
                    <a:pt x="382" y="666"/>
                  </a:cubicBezTo>
                  <a:cubicBezTo>
                    <a:pt x="312" y="487"/>
                    <a:pt x="234" y="308"/>
                    <a:pt x="156" y="136"/>
                  </a:cubicBezTo>
                  <a:cubicBezTo>
                    <a:pt x="132" y="97"/>
                    <a:pt x="117" y="58"/>
                    <a:pt x="101" y="27"/>
                  </a:cubicBezTo>
                  <a:cubicBezTo>
                    <a:pt x="91" y="9"/>
                    <a:pt x="75" y="1"/>
                    <a:pt x="59"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26" name="Google Shape;1218;p46">
              <a:extLst>
                <a:ext uri="{FF2B5EF4-FFF2-40B4-BE49-F238E27FC236}">
                  <a16:creationId xmlns:a16="http://schemas.microsoft.com/office/drawing/2014/main" id="{763784BD-F2BF-D63D-13BA-5C80B74EBCDE}"/>
                </a:ext>
              </a:extLst>
            </p:cNvPr>
            <p:cNvSpPr/>
            <p:nvPr/>
          </p:nvSpPr>
          <p:spPr>
            <a:xfrm>
              <a:off x="3091625" y="1630300"/>
              <a:ext cx="11650" cy="24800"/>
            </a:xfrm>
            <a:custGeom>
              <a:avLst/>
              <a:gdLst/>
              <a:ahLst/>
              <a:cxnLst/>
              <a:rect l="l" t="t" r="r" b="b"/>
              <a:pathLst>
                <a:path w="466" h="992" extrusionOk="0">
                  <a:moveTo>
                    <a:pt x="59" y="1"/>
                  </a:moveTo>
                  <a:cubicBezTo>
                    <a:pt x="55" y="1"/>
                    <a:pt x="51" y="3"/>
                    <a:pt x="48" y="6"/>
                  </a:cubicBezTo>
                  <a:cubicBezTo>
                    <a:pt x="17" y="14"/>
                    <a:pt x="1" y="45"/>
                    <a:pt x="17" y="77"/>
                  </a:cubicBezTo>
                  <a:cubicBezTo>
                    <a:pt x="110" y="287"/>
                    <a:pt x="196" y="505"/>
                    <a:pt x="289" y="723"/>
                  </a:cubicBezTo>
                  <a:cubicBezTo>
                    <a:pt x="313" y="801"/>
                    <a:pt x="344" y="872"/>
                    <a:pt x="360" y="950"/>
                  </a:cubicBezTo>
                  <a:cubicBezTo>
                    <a:pt x="360" y="978"/>
                    <a:pt x="382" y="992"/>
                    <a:pt x="406" y="992"/>
                  </a:cubicBezTo>
                  <a:cubicBezTo>
                    <a:pt x="435" y="992"/>
                    <a:pt x="465" y="972"/>
                    <a:pt x="461" y="934"/>
                  </a:cubicBezTo>
                  <a:cubicBezTo>
                    <a:pt x="453" y="852"/>
                    <a:pt x="154" y="1"/>
                    <a:pt x="59"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27" name="Google Shape;1219;p46">
              <a:extLst>
                <a:ext uri="{FF2B5EF4-FFF2-40B4-BE49-F238E27FC236}">
                  <a16:creationId xmlns:a16="http://schemas.microsoft.com/office/drawing/2014/main" id="{F582E23D-6F58-E150-32BB-C02EEB92995D}"/>
                </a:ext>
              </a:extLst>
            </p:cNvPr>
            <p:cNvSpPr/>
            <p:nvPr/>
          </p:nvSpPr>
          <p:spPr>
            <a:xfrm>
              <a:off x="3077025" y="1633325"/>
              <a:ext cx="12500" cy="25600"/>
            </a:xfrm>
            <a:custGeom>
              <a:avLst/>
              <a:gdLst/>
              <a:ahLst/>
              <a:cxnLst/>
              <a:rect l="l" t="t" r="r" b="b"/>
              <a:pathLst>
                <a:path w="500" h="1024" extrusionOk="0">
                  <a:moveTo>
                    <a:pt x="130" y="1"/>
                  </a:moveTo>
                  <a:cubicBezTo>
                    <a:pt x="126" y="1"/>
                    <a:pt x="121" y="1"/>
                    <a:pt x="117" y="2"/>
                  </a:cubicBezTo>
                  <a:cubicBezTo>
                    <a:pt x="0" y="33"/>
                    <a:pt x="164" y="345"/>
                    <a:pt x="172" y="439"/>
                  </a:cubicBezTo>
                  <a:cubicBezTo>
                    <a:pt x="218" y="531"/>
                    <a:pt x="309" y="1024"/>
                    <a:pt x="409" y="1024"/>
                  </a:cubicBezTo>
                  <a:cubicBezTo>
                    <a:pt x="410" y="1024"/>
                    <a:pt x="412" y="1024"/>
                    <a:pt x="414" y="1023"/>
                  </a:cubicBezTo>
                  <a:cubicBezTo>
                    <a:pt x="499" y="984"/>
                    <a:pt x="406" y="867"/>
                    <a:pt x="398" y="805"/>
                  </a:cubicBezTo>
                  <a:cubicBezTo>
                    <a:pt x="328" y="556"/>
                    <a:pt x="258" y="298"/>
                    <a:pt x="187" y="49"/>
                  </a:cubicBezTo>
                  <a:cubicBezTo>
                    <a:pt x="181" y="22"/>
                    <a:pt x="156" y="1"/>
                    <a:pt x="130"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28" name="Google Shape;1220;p46">
              <a:extLst>
                <a:ext uri="{FF2B5EF4-FFF2-40B4-BE49-F238E27FC236}">
                  <a16:creationId xmlns:a16="http://schemas.microsoft.com/office/drawing/2014/main" id="{9A201607-4633-D866-F2DB-CFA3B3F25ED6}"/>
                </a:ext>
              </a:extLst>
            </p:cNvPr>
            <p:cNvSpPr/>
            <p:nvPr/>
          </p:nvSpPr>
          <p:spPr>
            <a:xfrm>
              <a:off x="3124000" y="1571750"/>
              <a:ext cx="32750" cy="16250"/>
            </a:xfrm>
            <a:custGeom>
              <a:avLst/>
              <a:gdLst/>
              <a:ahLst/>
              <a:cxnLst/>
              <a:rect l="l" t="t" r="r" b="b"/>
              <a:pathLst>
                <a:path w="1310" h="650" extrusionOk="0">
                  <a:moveTo>
                    <a:pt x="61" y="1"/>
                  </a:moveTo>
                  <a:cubicBezTo>
                    <a:pt x="0" y="1"/>
                    <a:pt x="5" y="81"/>
                    <a:pt x="70" y="96"/>
                  </a:cubicBezTo>
                  <a:cubicBezTo>
                    <a:pt x="421" y="267"/>
                    <a:pt x="779" y="454"/>
                    <a:pt x="1107" y="649"/>
                  </a:cubicBezTo>
                  <a:cubicBezTo>
                    <a:pt x="1309" y="563"/>
                    <a:pt x="273" y="119"/>
                    <a:pt x="187" y="57"/>
                  </a:cubicBezTo>
                  <a:cubicBezTo>
                    <a:pt x="148" y="41"/>
                    <a:pt x="117" y="26"/>
                    <a:pt x="78" y="2"/>
                  </a:cubicBezTo>
                  <a:cubicBezTo>
                    <a:pt x="72" y="1"/>
                    <a:pt x="66" y="1"/>
                    <a:pt x="61"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29" name="Google Shape;1221;p46">
              <a:extLst>
                <a:ext uri="{FF2B5EF4-FFF2-40B4-BE49-F238E27FC236}">
                  <a16:creationId xmlns:a16="http://schemas.microsoft.com/office/drawing/2014/main" id="{BE9C0E25-4841-9234-552A-DFCC450DB233}"/>
                </a:ext>
              </a:extLst>
            </p:cNvPr>
            <p:cNvSpPr/>
            <p:nvPr/>
          </p:nvSpPr>
          <p:spPr>
            <a:xfrm>
              <a:off x="3129825" y="1565875"/>
              <a:ext cx="20675" cy="10025"/>
            </a:xfrm>
            <a:custGeom>
              <a:avLst/>
              <a:gdLst/>
              <a:ahLst/>
              <a:cxnLst/>
              <a:rect l="l" t="t" r="r" b="b"/>
              <a:pathLst>
                <a:path w="827" h="401" extrusionOk="0">
                  <a:moveTo>
                    <a:pt x="52" y="1"/>
                  </a:moveTo>
                  <a:cubicBezTo>
                    <a:pt x="33" y="1"/>
                    <a:pt x="14" y="9"/>
                    <a:pt x="8" y="27"/>
                  </a:cubicBezTo>
                  <a:cubicBezTo>
                    <a:pt x="1" y="50"/>
                    <a:pt x="8" y="74"/>
                    <a:pt x="32" y="81"/>
                  </a:cubicBezTo>
                  <a:cubicBezTo>
                    <a:pt x="188" y="152"/>
                    <a:pt x="336" y="214"/>
                    <a:pt x="492" y="276"/>
                  </a:cubicBezTo>
                  <a:cubicBezTo>
                    <a:pt x="570" y="307"/>
                    <a:pt x="640" y="339"/>
                    <a:pt x="718" y="370"/>
                  </a:cubicBezTo>
                  <a:cubicBezTo>
                    <a:pt x="741" y="385"/>
                    <a:pt x="772" y="401"/>
                    <a:pt x="804" y="401"/>
                  </a:cubicBezTo>
                  <a:cubicBezTo>
                    <a:pt x="819" y="401"/>
                    <a:pt x="827" y="385"/>
                    <a:pt x="827" y="370"/>
                  </a:cubicBezTo>
                  <a:cubicBezTo>
                    <a:pt x="827" y="362"/>
                    <a:pt x="819" y="354"/>
                    <a:pt x="811" y="346"/>
                  </a:cubicBezTo>
                  <a:cubicBezTo>
                    <a:pt x="655" y="268"/>
                    <a:pt x="500" y="198"/>
                    <a:pt x="344" y="128"/>
                  </a:cubicBezTo>
                  <a:cubicBezTo>
                    <a:pt x="250" y="81"/>
                    <a:pt x="157" y="42"/>
                    <a:pt x="71" y="3"/>
                  </a:cubicBezTo>
                  <a:cubicBezTo>
                    <a:pt x="65" y="2"/>
                    <a:pt x="59" y="1"/>
                    <a:pt x="52"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30" name="Google Shape;1222;p46">
              <a:extLst>
                <a:ext uri="{FF2B5EF4-FFF2-40B4-BE49-F238E27FC236}">
                  <a16:creationId xmlns:a16="http://schemas.microsoft.com/office/drawing/2014/main" id="{3C9A6142-D029-D2B5-EAE0-86FBDAA61299}"/>
                </a:ext>
              </a:extLst>
            </p:cNvPr>
            <p:cNvSpPr/>
            <p:nvPr/>
          </p:nvSpPr>
          <p:spPr>
            <a:xfrm>
              <a:off x="3076625" y="1654200"/>
              <a:ext cx="4700" cy="2575"/>
            </a:xfrm>
            <a:custGeom>
              <a:avLst/>
              <a:gdLst/>
              <a:ahLst/>
              <a:cxnLst/>
              <a:rect l="l" t="t" r="r" b="b"/>
              <a:pathLst>
                <a:path w="188" h="103" extrusionOk="0">
                  <a:moveTo>
                    <a:pt x="111" y="0"/>
                  </a:moveTo>
                  <a:cubicBezTo>
                    <a:pt x="97" y="0"/>
                    <a:pt x="83" y="1"/>
                    <a:pt x="71" y="1"/>
                  </a:cubicBezTo>
                  <a:cubicBezTo>
                    <a:pt x="1" y="1"/>
                    <a:pt x="9" y="103"/>
                    <a:pt x="79" y="103"/>
                  </a:cubicBezTo>
                  <a:cubicBezTo>
                    <a:pt x="102" y="95"/>
                    <a:pt x="118" y="95"/>
                    <a:pt x="141" y="87"/>
                  </a:cubicBezTo>
                  <a:cubicBezTo>
                    <a:pt x="165" y="79"/>
                    <a:pt x="188" y="40"/>
                    <a:pt x="165" y="17"/>
                  </a:cubicBezTo>
                  <a:cubicBezTo>
                    <a:pt x="150" y="3"/>
                    <a:pt x="131" y="0"/>
                    <a:pt x="111" y="0"/>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31" name="Google Shape;1223;p46">
              <a:extLst>
                <a:ext uri="{FF2B5EF4-FFF2-40B4-BE49-F238E27FC236}">
                  <a16:creationId xmlns:a16="http://schemas.microsoft.com/office/drawing/2014/main" id="{3317D03B-69FA-B741-45A6-116B5D597E1A}"/>
                </a:ext>
              </a:extLst>
            </p:cNvPr>
            <p:cNvSpPr/>
            <p:nvPr/>
          </p:nvSpPr>
          <p:spPr>
            <a:xfrm>
              <a:off x="3068450" y="1632000"/>
              <a:ext cx="9175" cy="22600"/>
            </a:xfrm>
            <a:custGeom>
              <a:avLst/>
              <a:gdLst/>
              <a:ahLst/>
              <a:cxnLst/>
              <a:rect l="l" t="t" r="r" b="b"/>
              <a:pathLst>
                <a:path w="367" h="904" extrusionOk="0">
                  <a:moveTo>
                    <a:pt x="110" y="0"/>
                  </a:moveTo>
                  <a:cubicBezTo>
                    <a:pt x="107" y="0"/>
                    <a:pt x="104" y="1"/>
                    <a:pt x="102" y="1"/>
                  </a:cubicBezTo>
                  <a:cubicBezTo>
                    <a:pt x="0" y="1"/>
                    <a:pt x="195" y="461"/>
                    <a:pt x="203" y="546"/>
                  </a:cubicBezTo>
                  <a:cubicBezTo>
                    <a:pt x="234" y="648"/>
                    <a:pt x="265" y="749"/>
                    <a:pt x="281" y="850"/>
                  </a:cubicBezTo>
                  <a:cubicBezTo>
                    <a:pt x="272" y="882"/>
                    <a:pt x="300" y="903"/>
                    <a:pt x="326" y="903"/>
                  </a:cubicBezTo>
                  <a:cubicBezTo>
                    <a:pt x="345" y="903"/>
                    <a:pt x="364" y="892"/>
                    <a:pt x="367" y="866"/>
                  </a:cubicBezTo>
                  <a:cubicBezTo>
                    <a:pt x="367" y="632"/>
                    <a:pt x="265" y="406"/>
                    <a:pt x="211" y="180"/>
                  </a:cubicBezTo>
                  <a:cubicBezTo>
                    <a:pt x="181" y="127"/>
                    <a:pt x="194" y="0"/>
                    <a:pt x="110" y="0"/>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32" name="Google Shape;1224;p46">
              <a:extLst>
                <a:ext uri="{FF2B5EF4-FFF2-40B4-BE49-F238E27FC236}">
                  <a16:creationId xmlns:a16="http://schemas.microsoft.com/office/drawing/2014/main" id="{7E1D20F6-7EA3-4B69-8F11-D21164473F85}"/>
                </a:ext>
              </a:extLst>
            </p:cNvPr>
            <p:cNvSpPr/>
            <p:nvPr/>
          </p:nvSpPr>
          <p:spPr>
            <a:xfrm>
              <a:off x="3007850" y="1448800"/>
              <a:ext cx="136025" cy="195125"/>
            </a:xfrm>
            <a:custGeom>
              <a:avLst/>
              <a:gdLst/>
              <a:ahLst/>
              <a:cxnLst/>
              <a:rect l="l" t="t" r="r" b="b"/>
              <a:pathLst>
                <a:path w="5441" h="7805" extrusionOk="0">
                  <a:moveTo>
                    <a:pt x="1061" y="226"/>
                  </a:moveTo>
                  <a:cubicBezTo>
                    <a:pt x="1128" y="226"/>
                    <a:pt x="1206" y="243"/>
                    <a:pt x="1294" y="283"/>
                  </a:cubicBezTo>
                  <a:cubicBezTo>
                    <a:pt x="1411" y="345"/>
                    <a:pt x="1536" y="439"/>
                    <a:pt x="1598" y="563"/>
                  </a:cubicBezTo>
                  <a:cubicBezTo>
                    <a:pt x="1598" y="571"/>
                    <a:pt x="1590" y="579"/>
                    <a:pt x="1590" y="587"/>
                  </a:cubicBezTo>
                  <a:cubicBezTo>
                    <a:pt x="1622" y="672"/>
                    <a:pt x="1286" y="1000"/>
                    <a:pt x="1240" y="1023"/>
                  </a:cubicBezTo>
                  <a:cubicBezTo>
                    <a:pt x="1232" y="1031"/>
                    <a:pt x="1224" y="1039"/>
                    <a:pt x="1209" y="1039"/>
                  </a:cubicBezTo>
                  <a:cubicBezTo>
                    <a:pt x="1209" y="1046"/>
                    <a:pt x="1209" y="1046"/>
                    <a:pt x="1201" y="1054"/>
                  </a:cubicBezTo>
                  <a:cubicBezTo>
                    <a:pt x="1186" y="1070"/>
                    <a:pt x="1170" y="1077"/>
                    <a:pt x="1153" y="1077"/>
                  </a:cubicBezTo>
                  <a:cubicBezTo>
                    <a:pt x="1072" y="1077"/>
                    <a:pt x="973" y="920"/>
                    <a:pt x="928" y="875"/>
                  </a:cubicBezTo>
                  <a:cubicBezTo>
                    <a:pt x="679" y="587"/>
                    <a:pt x="754" y="226"/>
                    <a:pt x="1061" y="226"/>
                  </a:cubicBezTo>
                  <a:close/>
                  <a:moveTo>
                    <a:pt x="820" y="1"/>
                  </a:moveTo>
                  <a:cubicBezTo>
                    <a:pt x="757" y="1"/>
                    <a:pt x="694" y="9"/>
                    <a:pt x="632" y="25"/>
                  </a:cubicBezTo>
                  <a:cubicBezTo>
                    <a:pt x="0" y="407"/>
                    <a:pt x="1364" y="1748"/>
                    <a:pt x="2035" y="2418"/>
                  </a:cubicBezTo>
                  <a:cubicBezTo>
                    <a:pt x="1972" y="2395"/>
                    <a:pt x="1902" y="2372"/>
                    <a:pt x="1840" y="2356"/>
                  </a:cubicBezTo>
                  <a:cubicBezTo>
                    <a:pt x="1749" y="2331"/>
                    <a:pt x="1659" y="2317"/>
                    <a:pt x="1574" y="2317"/>
                  </a:cubicBezTo>
                  <a:cubicBezTo>
                    <a:pt x="1339" y="2317"/>
                    <a:pt x="1136" y="2427"/>
                    <a:pt x="1021" y="2730"/>
                  </a:cubicBezTo>
                  <a:cubicBezTo>
                    <a:pt x="998" y="2800"/>
                    <a:pt x="951" y="3003"/>
                    <a:pt x="959" y="3167"/>
                  </a:cubicBezTo>
                  <a:cubicBezTo>
                    <a:pt x="795" y="3167"/>
                    <a:pt x="655" y="3221"/>
                    <a:pt x="554" y="3369"/>
                  </a:cubicBezTo>
                  <a:cubicBezTo>
                    <a:pt x="421" y="3548"/>
                    <a:pt x="406" y="3790"/>
                    <a:pt x="429" y="4008"/>
                  </a:cubicBezTo>
                  <a:cubicBezTo>
                    <a:pt x="445" y="4071"/>
                    <a:pt x="452" y="4172"/>
                    <a:pt x="484" y="4242"/>
                  </a:cubicBezTo>
                  <a:cubicBezTo>
                    <a:pt x="172" y="4468"/>
                    <a:pt x="102" y="4983"/>
                    <a:pt x="203" y="5365"/>
                  </a:cubicBezTo>
                  <a:cubicBezTo>
                    <a:pt x="336" y="5848"/>
                    <a:pt x="608" y="6503"/>
                    <a:pt x="1185" y="6534"/>
                  </a:cubicBezTo>
                  <a:cubicBezTo>
                    <a:pt x="1255" y="6526"/>
                    <a:pt x="1388" y="6510"/>
                    <a:pt x="1481" y="6471"/>
                  </a:cubicBezTo>
                  <a:cubicBezTo>
                    <a:pt x="1637" y="6807"/>
                    <a:pt x="1832" y="7118"/>
                    <a:pt x="2089" y="7391"/>
                  </a:cubicBezTo>
                  <a:cubicBezTo>
                    <a:pt x="2428" y="7699"/>
                    <a:pt x="2911" y="7805"/>
                    <a:pt x="3358" y="7805"/>
                  </a:cubicBezTo>
                  <a:cubicBezTo>
                    <a:pt x="3374" y="7805"/>
                    <a:pt x="3390" y="7804"/>
                    <a:pt x="3407" y="7804"/>
                  </a:cubicBezTo>
                  <a:cubicBezTo>
                    <a:pt x="3983" y="7773"/>
                    <a:pt x="4576" y="7524"/>
                    <a:pt x="4942" y="7056"/>
                  </a:cubicBezTo>
                  <a:cubicBezTo>
                    <a:pt x="5269" y="6588"/>
                    <a:pt x="5441" y="5996"/>
                    <a:pt x="5371" y="5419"/>
                  </a:cubicBezTo>
                  <a:cubicBezTo>
                    <a:pt x="5371" y="5419"/>
                    <a:pt x="5379" y="5411"/>
                    <a:pt x="5379" y="5404"/>
                  </a:cubicBezTo>
                  <a:cubicBezTo>
                    <a:pt x="5308" y="4616"/>
                    <a:pt x="4864" y="3923"/>
                    <a:pt x="4482" y="3252"/>
                  </a:cubicBezTo>
                  <a:cubicBezTo>
                    <a:pt x="4170" y="2761"/>
                    <a:pt x="3827" y="2278"/>
                    <a:pt x="3446" y="1842"/>
                  </a:cubicBezTo>
                  <a:cubicBezTo>
                    <a:pt x="3087" y="1428"/>
                    <a:pt x="2689" y="1054"/>
                    <a:pt x="2245" y="727"/>
                  </a:cubicBezTo>
                  <a:cubicBezTo>
                    <a:pt x="1865" y="471"/>
                    <a:pt x="1319" y="1"/>
                    <a:pt x="820" y="1"/>
                  </a:cubicBez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33" name="Google Shape;1225;p46">
              <a:extLst>
                <a:ext uri="{FF2B5EF4-FFF2-40B4-BE49-F238E27FC236}">
                  <a16:creationId xmlns:a16="http://schemas.microsoft.com/office/drawing/2014/main" id="{B67CDF72-9007-3CAA-22A9-A50FECDEC9D4}"/>
                </a:ext>
              </a:extLst>
            </p:cNvPr>
            <p:cNvSpPr/>
            <p:nvPr/>
          </p:nvSpPr>
          <p:spPr>
            <a:xfrm>
              <a:off x="3023075" y="1527325"/>
              <a:ext cx="40325" cy="15325"/>
            </a:xfrm>
            <a:custGeom>
              <a:avLst/>
              <a:gdLst/>
              <a:ahLst/>
              <a:cxnLst/>
              <a:rect l="l" t="t" r="r" b="b"/>
              <a:pathLst>
                <a:path w="1613" h="613" extrusionOk="0">
                  <a:moveTo>
                    <a:pt x="445" y="1"/>
                  </a:moveTo>
                  <a:cubicBezTo>
                    <a:pt x="426" y="1"/>
                    <a:pt x="408" y="1"/>
                    <a:pt x="389" y="2"/>
                  </a:cubicBezTo>
                  <a:cubicBezTo>
                    <a:pt x="288" y="2"/>
                    <a:pt x="179" y="33"/>
                    <a:pt x="93" y="103"/>
                  </a:cubicBezTo>
                  <a:cubicBezTo>
                    <a:pt x="70" y="127"/>
                    <a:pt x="54" y="142"/>
                    <a:pt x="31" y="166"/>
                  </a:cubicBezTo>
                  <a:cubicBezTo>
                    <a:pt x="0" y="202"/>
                    <a:pt x="31" y="248"/>
                    <a:pt x="69" y="248"/>
                  </a:cubicBezTo>
                  <a:cubicBezTo>
                    <a:pt x="79" y="248"/>
                    <a:pt x="90" y="245"/>
                    <a:pt x="101" y="236"/>
                  </a:cubicBezTo>
                  <a:cubicBezTo>
                    <a:pt x="171" y="158"/>
                    <a:pt x="272" y="111"/>
                    <a:pt x="374" y="111"/>
                  </a:cubicBezTo>
                  <a:cubicBezTo>
                    <a:pt x="397" y="110"/>
                    <a:pt x="420" y="109"/>
                    <a:pt x="444" y="109"/>
                  </a:cubicBezTo>
                  <a:cubicBezTo>
                    <a:pt x="553" y="109"/>
                    <a:pt x="661" y="123"/>
                    <a:pt x="763" y="142"/>
                  </a:cubicBezTo>
                  <a:lnTo>
                    <a:pt x="755" y="142"/>
                  </a:lnTo>
                  <a:cubicBezTo>
                    <a:pt x="1005" y="197"/>
                    <a:pt x="1246" y="314"/>
                    <a:pt x="1434" y="485"/>
                  </a:cubicBezTo>
                  <a:cubicBezTo>
                    <a:pt x="1465" y="524"/>
                    <a:pt x="1504" y="556"/>
                    <a:pt x="1535" y="595"/>
                  </a:cubicBezTo>
                  <a:cubicBezTo>
                    <a:pt x="1535" y="601"/>
                    <a:pt x="1545" y="612"/>
                    <a:pt x="1557" y="612"/>
                  </a:cubicBezTo>
                  <a:cubicBezTo>
                    <a:pt x="1560" y="612"/>
                    <a:pt x="1563" y="612"/>
                    <a:pt x="1566" y="610"/>
                  </a:cubicBezTo>
                  <a:cubicBezTo>
                    <a:pt x="1613" y="602"/>
                    <a:pt x="1597" y="556"/>
                    <a:pt x="1574" y="532"/>
                  </a:cubicBezTo>
                  <a:cubicBezTo>
                    <a:pt x="1519" y="470"/>
                    <a:pt x="1457" y="407"/>
                    <a:pt x="1395" y="353"/>
                  </a:cubicBezTo>
                  <a:cubicBezTo>
                    <a:pt x="1128" y="138"/>
                    <a:pt x="791" y="1"/>
                    <a:pt x="445"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34" name="Google Shape;1226;p46">
              <a:extLst>
                <a:ext uri="{FF2B5EF4-FFF2-40B4-BE49-F238E27FC236}">
                  <a16:creationId xmlns:a16="http://schemas.microsoft.com/office/drawing/2014/main" id="{FCACF0ED-14FB-5FBA-24EC-8D72C22912DE}"/>
                </a:ext>
              </a:extLst>
            </p:cNvPr>
            <p:cNvSpPr/>
            <p:nvPr/>
          </p:nvSpPr>
          <p:spPr>
            <a:xfrm>
              <a:off x="3015525" y="1552925"/>
              <a:ext cx="37550" cy="12950"/>
            </a:xfrm>
            <a:custGeom>
              <a:avLst/>
              <a:gdLst/>
              <a:ahLst/>
              <a:cxnLst/>
              <a:rect l="l" t="t" r="r" b="b"/>
              <a:pathLst>
                <a:path w="1502" h="518" extrusionOk="0">
                  <a:moveTo>
                    <a:pt x="491" y="0"/>
                  </a:moveTo>
                  <a:cubicBezTo>
                    <a:pt x="333" y="0"/>
                    <a:pt x="180" y="51"/>
                    <a:pt x="52" y="179"/>
                  </a:cubicBezTo>
                  <a:cubicBezTo>
                    <a:pt x="1" y="217"/>
                    <a:pt x="39" y="292"/>
                    <a:pt x="93" y="292"/>
                  </a:cubicBezTo>
                  <a:cubicBezTo>
                    <a:pt x="105" y="292"/>
                    <a:pt x="117" y="288"/>
                    <a:pt x="130" y="280"/>
                  </a:cubicBezTo>
                  <a:cubicBezTo>
                    <a:pt x="249" y="172"/>
                    <a:pt x="384" y="130"/>
                    <a:pt x="521" y="130"/>
                  </a:cubicBezTo>
                  <a:cubicBezTo>
                    <a:pt x="752" y="130"/>
                    <a:pt x="992" y="249"/>
                    <a:pt x="1182" y="381"/>
                  </a:cubicBezTo>
                  <a:cubicBezTo>
                    <a:pt x="1235" y="401"/>
                    <a:pt x="1345" y="517"/>
                    <a:pt x="1410" y="517"/>
                  </a:cubicBezTo>
                  <a:cubicBezTo>
                    <a:pt x="1421" y="517"/>
                    <a:pt x="1431" y="514"/>
                    <a:pt x="1439" y="506"/>
                  </a:cubicBezTo>
                  <a:cubicBezTo>
                    <a:pt x="1502" y="451"/>
                    <a:pt x="1190" y="280"/>
                    <a:pt x="1143" y="233"/>
                  </a:cubicBezTo>
                  <a:cubicBezTo>
                    <a:pt x="955" y="104"/>
                    <a:pt x="717" y="0"/>
                    <a:pt x="491"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35" name="Google Shape;1227;p46">
              <a:extLst>
                <a:ext uri="{FF2B5EF4-FFF2-40B4-BE49-F238E27FC236}">
                  <a16:creationId xmlns:a16="http://schemas.microsoft.com/office/drawing/2014/main" id="{F040D6DC-99E9-0006-A39B-2E6F69075309}"/>
                </a:ext>
              </a:extLst>
            </p:cNvPr>
            <p:cNvSpPr/>
            <p:nvPr/>
          </p:nvSpPr>
          <p:spPr>
            <a:xfrm>
              <a:off x="3033375" y="1506250"/>
              <a:ext cx="45425" cy="20025"/>
            </a:xfrm>
            <a:custGeom>
              <a:avLst/>
              <a:gdLst/>
              <a:ahLst/>
              <a:cxnLst/>
              <a:rect l="l" t="t" r="r" b="b"/>
              <a:pathLst>
                <a:path w="1817" h="801" extrusionOk="0">
                  <a:moveTo>
                    <a:pt x="552" y="1"/>
                  </a:moveTo>
                  <a:cubicBezTo>
                    <a:pt x="413" y="1"/>
                    <a:pt x="276" y="34"/>
                    <a:pt x="164" y="120"/>
                  </a:cubicBezTo>
                  <a:cubicBezTo>
                    <a:pt x="110" y="167"/>
                    <a:pt x="63" y="214"/>
                    <a:pt x="16" y="268"/>
                  </a:cubicBezTo>
                  <a:cubicBezTo>
                    <a:pt x="0" y="284"/>
                    <a:pt x="0" y="323"/>
                    <a:pt x="16" y="339"/>
                  </a:cubicBezTo>
                  <a:cubicBezTo>
                    <a:pt x="29" y="351"/>
                    <a:pt x="44" y="357"/>
                    <a:pt x="59" y="357"/>
                  </a:cubicBezTo>
                  <a:cubicBezTo>
                    <a:pt x="71" y="357"/>
                    <a:pt x="83" y="353"/>
                    <a:pt x="94" y="346"/>
                  </a:cubicBezTo>
                  <a:cubicBezTo>
                    <a:pt x="125" y="307"/>
                    <a:pt x="172" y="268"/>
                    <a:pt x="211" y="237"/>
                  </a:cubicBezTo>
                  <a:cubicBezTo>
                    <a:pt x="273" y="175"/>
                    <a:pt x="359" y="144"/>
                    <a:pt x="453" y="128"/>
                  </a:cubicBezTo>
                  <a:cubicBezTo>
                    <a:pt x="492" y="123"/>
                    <a:pt x="532" y="120"/>
                    <a:pt x="572" y="120"/>
                  </a:cubicBezTo>
                  <a:cubicBezTo>
                    <a:pt x="821" y="120"/>
                    <a:pt x="1070" y="221"/>
                    <a:pt x="1279" y="362"/>
                  </a:cubicBezTo>
                  <a:cubicBezTo>
                    <a:pt x="1435" y="487"/>
                    <a:pt x="1614" y="604"/>
                    <a:pt x="1731" y="775"/>
                  </a:cubicBezTo>
                  <a:cubicBezTo>
                    <a:pt x="1731" y="788"/>
                    <a:pt x="1741" y="800"/>
                    <a:pt x="1758" y="800"/>
                  </a:cubicBezTo>
                  <a:cubicBezTo>
                    <a:pt x="1761" y="800"/>
                    <a:pt x="1766" y="800"/>
                    <a:pt x="1770" y="798"/>
                  </a:cubicBezTo>
                  <a:cubicBezTo>
                    <a:pt x="1817" y="791"/>
                    <a:pt x="1793" y="736"/>
                    <a:pt x="1770" y="705"/>
                  </a:cubicBezTo>
                  <a:cubicBezTo>
                    <a:pt x="1715" y="635"/>
                    <a:pt x="1653" y="565"/>
                    <a:pt x="1583" y="502"/>
                  </a:cubicBezTo>
                  <a:cubicBezTo>
                    <a:pt x="1357" y="284"/>
                    <a:pt x="1092" y="89"/>
                    <a:pt x="772" y="27"/>
                  </a:cubicBezTo>
                  <a:cubicBezTo>
                    <a:pt x="701" y="10"/>
                    <a:pt x="626" y="1"/>
                    <a:pt x="552"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36" name="Google Shape;1228;p46">
              <a:extLst>
                <a:ext uri="{FF2B5EF4-FFF2-40B4-BE49-F238E27FC236}">
                  <a16:creationId xmlns:a16="http://schemas.microsoft.com/office/drawing/2014/main" id="{CCAF675A-469D-940C-C59B-BE25D3DC48ED}"/>
                </a:ext>
              </a:extLst>
            </p:cNvPr>
            <p:cNvSpPr/>
            <p:nvPr/>
          </p:nvSpPr>
          <p:spPr>
            <a:xfrm>
              <a:off x="3018100" y="1447425"/>
              <a:ext cx="76100" cy="63775"/>
            </a:xfrm>
            <a:custGeom>
              <a:avLst/>
              <a:gdLst/>
              <a:ahLst/>
              <a:cxnLst/>
              <a:rect l="l" t="t" r="r" b="b"/>
              <a:pathLst>
                <a:path w="3044" h="2551" extrusionOk="0">
                  <a:moveTo>
                    <a:pt x="451" y="1"/>
                  </a:moveTo>
                  <a:cubicBezTo>
                    <a:pt x="203" y="1"/>
                    <a:pt x="0" y="151"/>
                    <a:pt x="50" y="478"/>
                  </a:cubicBezTo>
                  <a:cubicBezTo>
                    <a:pt x="120" y="891"/>
                    <a:pt x="510" y="1413"/>
                    <a:pt x="783" y="1725"/>
                  </a:cubicBezTo>
                  <a:cubicBezTo>
                    <a:pt x="882" y="1824"/>
                    <a:pt x="1479" y="2550"/>
                    <a:pt x="1662" y="2550"/>
                  </a:cubicBezTo>
                  <a:cubicBezTo>
                    <a:pt x="1680" y="2550"/>
                    <a:pt x="1694" y="2543"/>
                    <a:pt x="1703" y="2528"/>
                  </a:cubicBezTo>
                  <a:cubicBezTo>
                    <a:pt x="1726" y="2481"/>
                    <a:pt x="1687" y="2450"/>
                    <a:pt x="1648" y="2434"/>
                  </a:cubicBezTo>
                  <a:cubicBezTo>
                    <a:pt x="1500" y="2356"/>
                    <a:pt x="1399" y="2208"/>
                    <a:pt x="1282" y="2091"/>
                  </a:cubicBezTo>
                  <a:cubicBezTo>
                    <a:pt x="1017" y="1803"/>
                    <a:pt x="752" y="1507"/>
                    <a:pt x="534" y="1179"/>
                  </a:cubicBezTo>
                  <a:cubicBezTo>
                    <a:pt x="401" y="961"/>
                    <a:pt x="237" y="751"/>
                    <a:pt x="175" y="494"/>
                  </a:cubicBezTo>
                  <a:cubicBezTo>
                    <a:pt x="140" y="229"/>
                    <a:pt x="272" y="145"/>
                    <a:pt x="447" y="145"/>
                  </a:cubicBezTo>
                  <a:cubicBezTo>
                    <a:pt x="618" y="145"/>
                    <a:pt x="831" y="225"/>
                    <a:pt x="970" y="299"/>
                  </a:cubicBezTo>
                  <a:cubicBezTo>
                    <a:pt x="1484" y="564"/>
                    <a:pt x="1944" y="930"/>
                    <a:pt x="2357" y="1328"/>
                  </a:cubicBezTo>
                  <a:cubicBezTo>
                    <a:pt x="2490" y="1460"/>
                    <a:pt x="2630" y="1577"/>
                    <a:pt x="2755" y="1717"/>
                  </a:cubicBezTo>
                  <a:cubicBezTo>
                    <a:pt x="2796" y="1752"/>
                    <a:pt x="2936" y="1946"/>
                    <a:pt x="3005" y="1946"/>
                  </a:cubicBezTo>
                  <a:cubicBezTo>
                    <a:pt x="3014" y="1946"/>
                    <a:pt x="3022" y="1943"/>
                    <a:pt x="3028" y="1935"/>
                  </a:cubicBezTo>
                  <a:cubicBezTo>
                    <a:pt x="3043" y="1920"/>
                    <a:pt x="3043" y="1889"/>
                    <a:pt x="3028" y="1873"/>
                  </a:cubicBezTo>
                  <a:cubicBezTo>
                    <a:pt x="2856" y="1702"/>
                    <a:pt x="2700" y="1507"/>
                    <a:pt x="2521" y="1343"/>
                  </a:cubicBezTo>
                  <a:cubicBezTo>
                    <a:pt x="2007" y="836"/>
                    <a:pt x="1422" y="377"/>
                    <a:pt x="760" y="73"/>
                  </a:cubicBezTo>
                  <a:cubicBezTo>
                    <a:pt x="659" y="25"/>
                    <a:pt x="551" y="1"/>
                    <a:pt x="451"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37" name="Google Shape;1229;p46">
              <a:extLst>
                <a:ext uri="{FF2B5EF4-FFF2-40B4-BE49-F238E27FC236}">
                  <a16:creationId xmlns:a16="http://schemas.microsoft.com/office/drawing/2014/main" id="{8D095D67-3FEB-096A-D57F-58C5F60ED546}"/>
                </a:ext>
              </a:extLst>
            </p:cNvPr>
            <p:cNvSpPr/>
            <p:nvPr/>
          </p:nvSpPr>
          <p:spPr>
            <a:xfrm>
              <a:off x="3024800" y="1454450"/>
              <a:ext cx="23600" cy="21300"/>
            </a:xfrm>
            <a:custGeom>
              <a:avLst/>
              <a:gdLst/>
              <a:ahLst/>
              <a:cxnLst/>
              <a:rect l="l" t="t" r="r" b="b"/>
              <a:pathLst>
                <a:path w="944" h="852" extrusionOk="0">
                  <a:moveTo>
                    <a:pt x="383" y="0"/>
                  </a:moveTo>
                  <a:cubicBezTo>
                    <a:pt x="76" y="0"/>
                    <a:pt x="1" y="361"/>
                    <a:pt x="250" y="649"/>
                  </a:cubicBezTo>
                  <a:cubicBezTo>
                    <a:pt x="295" y="694"/>
                    <a:pt x="394" y="851"/>
                    <a:pt x="475" y="851"/>
                  </a:cubicBezTo>
                  <a:cubicBezTo>
                    <a:pt x="492" y="851"/>
                    <a:pt x="508" y="844"/>
                    <a:pt x="523" y="828"/>
                  </a:cubicBezTo>
                  <a:cubicBezTo>
                    <a:pt x="531" y="820"/>
                    <a:pt x="531" y="813"/>
                    <a:pt x="531" y="813"/>
                  </a:cubicBezTo>
                  <a:cubicBezTo>
                    <a:pt x="546" y="813"/>
                    <a:pt x="554" y="805"/>
                    <a:pt x="562" y="797"/>
                  </a:cubicBezTo>
                  <a:cubicBezTo>
                    <a:pt x="608" y="774"/>
                    <a:pt x="944" y="446"/>
                    <a:pt x="912" y="361"/>
                  </a:cubicBezTo>
                  <a:cubicBezTo>
                    <a:pt x="912" y="353"/>
                    <a:pt x="920" y="345"/>
                    <a:pt x="920" y="337"/>
                  </a:cubicBezTo>
                  <a:cubicBezTo>
                    <a:pt x="858" y="213"/>
                    <a:pt x="733" y="119"/>
                    <a:pt x="616" y="57"/>
                  </a:cubicBezTo>
                  <a:cubicBezTo>
                    <a:pt x="528" y="17"/>
                    <a:pt x="450" y="0"/>
                    <a:pt x="383"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38" name="Google Shape;1230;p46">
              <a:extLst>
                <a:ext uri="{FF2B5EF4-FFF2-40B4-BE49-F238E27FC236}">
                  <a16:creationId xmlns:a16="http://schemas.microsoft.com/office/drawing/2014/main" id="{3090F556-F742-36C5-8901-851E3D7A38AE}"/>
                </a:ext>
              </a:extLst>
            </p:cNvPr>
            <p:cNvSpPr/>
            <p:nvPr/>
          </p:nvSpPr>
          <p:spPr>
            <a:xfrm>
              <a:off x="3027400" y="1576875"/>
              <a:ext cx="39700" cy="59825"/>
            </a:xfrm>
            <a:custGeom>
              <a:avLst/>
              <a:gdLst/>
              <a:ahLst/>
              <a:cxnLst/>
              <a:rect l="l" t="t" r="r" b="b"/>
              <a:pathLst>
                <a:path w="1588" h="2393" extrusionOk="0">
                  <a:moveTo>
                    <a:pt x="1354" y="2128"/>
                  </a:moveTo>
                  <a:cubicBezTo>
                    <a:pt x="1357" y="2130"/>
                    <a:pt x="1359" y="2132"/>
                    <a:pt x="1362" y="2135"/>
                  </a:cubicBezTo>
                  <a:lnTo>
                    <a:pt x="1362" y="2135"/>
                  </a:lnTo>
                  <a:cubicBezTo>
                    <a:pt x="1362" y="2133"/>
                    <a:pt x="1362" y="2128"/>
                    <a:pt x="1362" y="2128"/>
                  </a:cubicBezTo>
                  <a:close/>
                  <a:moveTo>
                    <a:pt x="40" y="1"/>
                  </a:moveTo>
                  <a:cubicBezTo>
                    <a:pt x="20" y="1"/>
                    <a:pt x="0" y="18"/>
                    <a:pt x="6" y="39"/>
                  </a:cubicBezTo>
                  <a:cubicBezTo>
                    <a:pt x="6" y="70"/>
                    <a:pt x="13" y="93"/>
                    <a:pt x="21" y="125"/>
                  </a:cubicBezTo>
                  <a:cubicBezTo>
                    <a:pt x="76" y="327"/>
                    <a:pt x="162" y="514"/>
                    <a:pt x="247" y="701"/>
                  </a:cubicBezTo>
                  <a:cubicBezTo>
                    <a:pt x="395" y="1013"/>
                    <a:pt x="575" y="1317"/>
                    <a:pt x="769" y="1598"/>
                  </a:cubicBezTo>
                  <a:cubicBezTo>
                    <a:pt x="925" y="1847"/>
                    <a:pt x="1089" y="2097"/>
                    <a:pt x="1323" y="2268"/>
                  </a:cubicBezTo>
                  <a:cubicBezTo>
                    <a:pt x="1370" y="2307"/>
                    <a:pt x="1416" y="2338"/>
                    <a:pt x="1463" y="2369"/>
                  </a:cubicBezTo>
                  <a:cubicBezTo>
                    <a:pt x="1479" y="2385"/>
                    <a:pt x="1494" y="2393"/>
                    <a:pt x="1518" y="2393"/>
                  </a:cubicBezTo>
                  <a:cubicBezTo>
                    <a:pt x="1565" y="2385"/>
                    <a:pt x="1588" y="2315"/>
                    <a:pt x="1549" y="2284"/>
                  </a:cubicBezTo>
                  <a:cubicBezTo>
                    <a:pt x="1482" y="2239"/>
                    <a:pt x="1422" y="2187"/>
                    <a:pt x="1362" y="2135"/>
                  </a:cubicBezTo>
                  <a:lnTo>
                    <a:pt x="1362" y="2135"/>
                  </a:lnTo>
                  <a:cubicBezTo>
                    <a:pt x="1362" y="2135"/>
                    <a:pt x="1362" y="2136"/>
                    <a:pt x="1362" y="2136"/>
                  </a:cubicBezTo>
                  <a:cubicBezTo>
                    <a:pt x="1144" y="1933"/>
                    <a:pt x="996" y="1676"/>
                    <a:pt x="832" y="1434"/>
                  </a:cubicBezTo>
                  <a:cubicBezTo>
                    <a:pt x="536" y="1005"/>
                    <a:pt x="278" y="553"/>
                    <a:pt x="91" y="70"/>
                  </a:cubicBezTo>
                  <a:cubicBezTo>
                    <a:pt x="84" y="54"/>
                    <a:pt x="76" y="31"/>
                    <a:pt x="68" y="16"/>
                  </a:cubicBezTo>
                  <a:cubicBezTo>
                    <a:pt x="60" y="5"/>
                    <a:pt x="50" y="1"/>
                    <a:pt x="40"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39" name="Google Shape;1231;p46">
              <a:extLst>
                <a:ext uri="{FF2B5EF4-FFF2-40B4-BE49-F238E27FC236}">
                  <a16:creationId xmlns:a16="http://schemas.microsoft.com/office/drawing/2014/main" id="{62B52E08-9B9A-A81D-6BD6-8E5501AC7259}"/>
                </a:ext>
              </a:extLst>
            </p:cNvPr>
            <p:cNvSpPr/>
            <p:nvPr/>
          </p:nvSpPr>
          <p:spPr>
            <a:xfrm>
              <a:off x="3064950" y="1639875"/>
              <a:ext cx="164675" cy="177550"/>
            </a:xfrm>
            <a:custGeom>
              <a:avLst/>
              <a:gdLst/>
              <a:ahLst/>
              <a:cxnLst/>
              <a:rect l="l" t="t" r="r" b="b"/>
              <a:pathLst>
                <a:path w="6587" h="7102" extrusionOk="0">
                  <a:moveTo>
                    <a:pt x="148" y="1"/>
                  </a:moveTo>
                  <a:cubicBezTo>
                    <a:pt x="141" y="1"/>
                    <a:pt x="133" y="2"/>
                    <a:pt x="125" y="5"/>
                  </a:cubicBezTo>
                  <a:cubicBezTo>
                    <a:pt x="0" y="44"/>
                    <a:pt x="304" y="660"/>
                    <a:pt x="328" y="777"/>
                  </a:cubicBezTo>
                  <a:cubicBezTo>
                    <a:pt x="577" y="1393"/>
                    <a:pt x="881" y="1993"/>
                    <a:pt x="1201" y="2585"/>
                  </a:cubicBezTo>
                  <a:cubicBezTo>
                    <a:pt x="1840" y="3832"/>
                    <a:pt x="2518" y="5111"/>
                    <a:pt x="3578" y="6054"/>
                  </a:cubicBezTo>
                  <a:cubicBezTo>
                    <a:pt x="4167" y="6607"/>
                    <a:pt x="4989" y="7101"/>
                    <a:pt x="5828" y="7101"/>
                  </a:cubicBezTo>
                  <a:cubicBezTo>
                    <a:pt x="5899" y="7101"/>
                    <a:pt x="5970" y="7098"/>
                    <a:pt x="6041" y="7090"/>
                  </a:cubicBezTo>
                  <a:cubicBezTo>
                    <a:pt x="6150" y="7067"/>
                    <a:pt x="6586" y="6981"/>
                    <a:pt x="6524" y="6833"/>
                  </a:cubicBezTo>
                  <a:cubicBezTo>
                    <a:pt x="6512" y="6796"/>
                    <a:pt x="6475" y="6774"/>
                    <a:pt x="6437" y="6774"/>
                  </a:cubicBezTo>
                  <a:cubicBezTo>
                    <a:pt x="6427" y="6774"/>
                    <a:pt x="6417" y="6775"/>
                    <a:pt x="6407" y="6779"/>
                  </a:cubicBezTo>
                  <a:cubicBezTo>
                    <a:pt x="6220" y="6853"/>
                    <a:pt x="6020" y="6883"/>
                    <a:pt x="5819" y="6883"/>
                  </a:cubicBezTo>
                  <a:cubicBezTo>
                    <a:pt x="5661" y="6883"/>
                    <a:pt x="5502" y="6864"/>
                    <a:pt x="5347" y="6833"/>
                  </a:cubicBezTo>
                  <a:cubicBezTo>
                    <a:pt x="4482" y="6646"/>
                    <a:pt x="3796" y="6038"/>
                    <a:pt x="3219" y="5399"/>
                  </a:cubicBezTo>
                  <a:cubicBezTo>
                    <a:pt x="2635" y="4822"/>
                    <a:pt x="2245" y="4082"/>
                    <a:pt x="1863" y="3357"/>
                  </a:cubicBezTo>
                  <a:cubicBezTo>
                    <a:pt x="1575" y="2757"/>
                    <a:pt x="1247" y="2180"/>
                    <a:pt x="920" y="1595"/>
                  </a:cubicBezTo>
                  <a:cubicBezTo>
                    <a:pt x="717" y="1213"/>
                    <a:pt x="515" y="824"/>
                    <a:pt x="351" y="426"/>
                  </a:cubicBezTo>
                  <a:cubicBezTo>
                    <a:pt x="304" y="317"/>
                    <a:pt x="257" y="208"/>
                    <a:pt x="218" y="99"/>
                  </a:cubicBezTo>
                  <a:cubicBezTo>
                    <a:pt x="212" y="58"/>
                    <a:pt x="193" y="1"/>
                    <a:pt x="148"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40" name="Google Shape;1232;p46">
              <a:extLst>
                <a:ext uri="{FF2B5EF4-FFF2-40B4-BE49-F238E27FC236}">
                  <a16:creationId xmlns:a16="http://schemas.microsoft.com/office/drawing/2014/main" id="{82AD749B-2A03-4DE6-CE1E-4AE89BCD3C2A}"/>
                </a:ext>
              </a:extLst>
            </p:cNvPr>
            <p:cNvSpPr/>
            <p:nvPr/>
          </p:nvSpPr>
          <p:spPr>
            <a:xfrm>
              <a:off x="3117175" y="1672400"/>
              <a:ext cx="10100" cy="12975"/>
            </a:xfrm>
            <a:custGeom>
              <a:avLst/>
              <a:gdLst/>
              <a:ahLst/>
              <a:cxnLst/>
              <a:rect l="l" t="t" r="r" b="b"/>
              <a:pathLst>
                <a:path w="404" h="519" extrusionOk="0">
                  <a:moveTo>
                    <a:pt x="116" y="0"/>
                  </a:moveTo>
                  <a:cubicBezTo>
                    <a:pt x="106" y="0"/>
                    <a:pt x="96" y="2"/>
                    <a:pt x="86" y="6"/>
                  </a:cubicBezTo>
                  <a:cubicBezTo>
                    <a:pt x="0" y="29"/>
                    <a:pt x="0" y="131"/>
                    <a:pt x="55" y="185"/>
                  </a:cubicBezTo>
                  <a:cubicBezTo>
                    <a:pt x="101" y="279"/>
                    <a:pt x="140" y="380"/>
                    <a:pt x="195" y="474"/>
                  </a:cubicBezTo>
                  <a:cubicBezTo>
                    <a:pt x="214" y="505"/>
                    <a:pt x="244" y="519"/>
                    <a:pt x="274" y="519"/>
                  </a:cubicBezTo>
                  <a:cubicBezTo>
                    <a:pt x="339" y="519"/>
                    <a:pt x="404" y="455"/>
                    <a:pt x="366" y="380"/>
                  </a:cubicBezTo>
                  <a:cubicBezTo>
                    <a:pt x="335" y="279"/>
                    <a:pt x="265" y="193"/>
                    <a:pt x="211" y="92"/>
                  </a:cubicBezTo>
                  <a:cubicBezTo>
                    <a:pt x="211" y="46"/>
                    <a:pt x="167" y="0"/>
                    <a:pt x="116" y="0"/>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41" name="Google Shape;1233;p46">
              <a:extLst>
                <a:ext uri="{FF2B5EF4-FFF2-40B4-BE49-F238E27FC236}">
                  <a16:creationId xmlns:a16="http://schemas.microsoft.com/office/drawing/2014/main" id="{F4903E14-B801-8C35-87C1-DA810C7D58D8}"/>
                </a:ext>
              </a:extLst>
            </p:cNvPr>
            <p:cNvSpPr/>
            <p:nvPr/>
          </p:nvSpPr>
          <p:spPr>
            <a:xfrm>
              <a:off x="3134900" y="1706900"/>
              <a:ext cx="10775" cy="14675"/>
            </a:xfrm>
            <a:custGeom>
              <a:avLst/>
              <a:gdLst/>
              <a:ahLst/>
              <a:cxnLst/>
              <a:rect l="l" t="t" r="r" b="b"/>
              <a:pathLst>
                <a:path w="431" h="587" extrusionOk="0">
                  <a:moveTo>
                    <a:pt x="85" y="1"/>
                  </a:moveTo>
                  <a:cubicBezTo>
                    <a:pt x="75" y="1"/>
                    <a:pt x="65" y="2"/>
                    <a:pt x="55" y="6"/>
                  </a:cubicBezTo>
                  <a:cubicBezTo>
                    <a:pt x="0" y="29"/>
                    <a:pt x="0" y="99"/>
                    <a:pt x="24" y="146"/>
                  </a:cubicBezTo>
                  <a:cubicBezTo>
                    <a:pt x="71" y="278"/>
                    <a:pt x="109" y="411"/>
                    <a:pt x="187" y="528"/>
                  </a:cubicBezTo>
                  <a:cubicBezTo>
                    <a:pt x="209" y="569"/>
                    <a:pt x="244" y="586"/>
                    <a:pt x="278" y="586"/>
                  </a:cubicBezTo>
                  <a:cubicBezTo>
                    <a:pt x="354" y="586"/>
                    <a:pt x="430" y="504"/>
                    <a:pt x="382" y="419"/>
                  </a:cubicBezTo>
                  <a:cubicBezTo>
                    <a:pt x="312" y="294"/>
                    <a:pt x="234" y="185"/>
                    <a:pt x="164" y="60"/>
                  </a:cubicBezTo>
                  <a:cubicBezTo>
                    <a:pt x="158" y="23"/>
                    <a:pt x="122" y="1"/>
                    <a:pt x="85"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42" name="Google Shape;1234;p46">
              <a:extLst>
                <a:ext uri="{FF2B5EF4-FFF2-40B4-BE49-F238E27FC236}">
                  <a16:creationId xmlns:a16="http://schemas.microsoft.com/office/drawing/2014/main" id="{D3EA1F5A-1D42-D7B9-6BDB-8EEDB1246CDE}"/>
                </a:ext>
              </a:extLst>
            </p:cNvPr>
            <p:cNvSpPr/>
            <p:nvPr/>
          </p:nvSpPr>
          <p:spPr>
            <a:xfrm>
              <a:off x="3143650" y="1673450"/>
              <a:ext cx="13100" cy="16625"/>
            </a:xfrm>
            <a:custGeom>
              <a:avLst/>
              <a:gdLst/>
              <a:ahLst/>
              <a:cxnLst/>
              <a:rect l="l" t="t" r="r" b="b"/>
              <a:pathLst>
                <a:path w="524" h="665" extrusionOk="0">
                  <a:moveTo>
                    <a:pt x="122" y="0"/>
                  </a:moveTo>
                  <a:cubicBezTo>
                    <a:pt x="57" y="0"/>
                    <a:pt x="0" y="81"/>
                    <a:pt x="56" y="143"/>
                  </a:cubicBezTo>
                  <a:cubicBezTo>
                    <a:pt x="118" y="307"/>
                    <a:pt x="180" y="463"/>
                    <a:pt x="274" y="611"/>
                  </a:cubicBezTo>
                  <a:cubicBezTo>
                    <a:pt x="297" y="649"/>
                    <a:pt x="332" y="664"/>
                    <a:pt x="366" y="664"/>
                  </a:cubicBezTo>
                  <a:cubicBezTo>
                    <a:pt x="445" y="664"/>
                    <a:pt x="523" y="581"/>
                    <a:pt x="469" y="494"/>
                  </a:cubicBezTo>
                  <a:cubicBezTo>
                    <a:pt x="422" y="424"/>
                    <a:pt x="383" y="346"/>
                    <a:pt x="336" y="276"/>
                  </a:cubicBezTo>
                  <a:cubicBezTo>
                    <a:pt x="274" y="190"/>
                    <a:pt x="235" y="96"/>
                    <a:pt x="173" y="19"/>
                  </a:cubicBezTo>
                  <a:cubicBezTo>
                    <a:pt x="156" y="6"/>
                    <a:pt x="139" y="0"/>
                    <a:pt x="122" y="0"/>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43" name="Google Shape;1235;p46">
              <a:extLst>
                <a:ext uri="{FF2B5EF4-FFF2-40B4-BE49-F238E27FC236}">
                  <a16:creationId xmlns:a16="http://schemas.microsoft.com/office/drawing/2014/main" id="{EA44D5D6-D974-3CB4-78C8-C1B27CFE9E6F}"/>
                </a:ext>
              </a:extLst>
            </p:cNvPr>
            <p:cNvSpPr/>
            <p:nvPr/>
          </p:nvSpPr>
          <p:spPr>
            <a:xfrm>
              <a:off x="3171775" y="1740450"/>
              <a:ext cx="10325" cy="10800"/>
            </a:xfrm>
            <a:custGeom>
              <a:avLst/>
              <a:gdLst/>
              <a:ahLst/>
              <a:cxnLst/>
              <a:rect l="l" t="t" r="r" b="b"/>
              <a:pathLst>
                <a:path w="413" h="432" extrusionOk="0">
                  <a:moveTo>
                    <a:pt x="87" y="0"/>
                  </a:moveTo>
                  <a:cubicBezTo>
                    <a:pt x="41" y="0"/>
                    <a:pt x="0" y="53"/>
                    <a:pt x="30" y="106"/>
                  </a:cubicBezTo>
                  <a:cubicBezTo>
                    <a:pt x="37" y="129"/>
                    <a:pt x="53" y="152"/>
                    <a:pt x="61" y="183"/>
                  </a:cubicBezTo>
                  <a:cubicBezTo>
                    <a:pt x="100" y="254"/>
                    <a:pt x="139" y="332"/>
                    <a:pt x="193" y="394"/>
                  </a:cubicBezTo>
                  <a:cubicBezTo>
                    <a:pt x="216" y="420"/>
                    <a:pt x="243" y="432"/>
                    <a:pt x="270" y="432"/>
                  </a:cubicBezTo>
                  <a:cubicBezTo>
                    <a:pt x="344" y="432"/>
                    <a:pt x="413" y="344"/>
                    <a:pt x="349" y="269"/>
                  </a:cubicBezTo>
                  <a:cubicBezTo>
                    <a:pt x="287" y="176"/>
                    <a:pt x="201" y="106"/>
                    <a:pt x="131" y="20"/>
                  </a:cubicBezTo>
                  <a:cubicBezTo>
                    <a:pt x="117" y="6"/>
                    <a:pt x="102" y="0"/>
                    <a:pt x="87" y="0"/>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44" name="Google Shape;1236;p46">
              <a:extLst>
                <a:ext uri="{FF2B5EF4-FFF2-40B4-BE49-F238E27FC236}">
                  <a16:creationId xmlns:a16="http://schemas.microsoft.com/office/drawing/2014/main" id="{6607C620-0144-BB69-9F2D-B7E6FE54575A}"/>
                </a:ext>
              </a:extLst>
            </p:cNvPr>
            <p:cNvSpPr/>
            <p:nvPr/>
          </p:nvSpPr>
          <p:spPr>
            <a:xfrm>
              <a:off x="3186475" y="1718250"/>
              <a:ext cx="18000" cy="19925"/>
            </a:xfrm>
            <a:custGeom>
              <a:avLst/>
              <a:gdLst/>
              <a:ahLst/>
              <a:cxnLst/>
              <a:rect l="l" t="t" r="r" b="b"/>
              <a:pathLst>
                <a:path w="720" h="797" extrusionOk="0">
                  <a:moveTo>
                    <a:pt x="86" y="0"/>
                  </a:moveTo>
                  <a:cubicBezTo>
                    <a:pt x="44" y="0"/>
                    <a:pt x="0" y="38"/>
                    <a:pt x="11" y="89"/>
                  </a:cubicBezTo>
                  <a:cubicBezTo>
                    <a:pt x="81" y="206"/>
                    <a:pt x="198" y="308"/>
                    <a:pt x="276" y="432"/>
                  </a:cubicBezTo>
                  <a:cubicBezTo>
                    <a:pt x="354" y="541"/>
                    <a:pt x="432" y="643"/>
                    <a:pt x="509" y="752"/>
                  </a:cubicBezTo>
                  <a:cubicBezTo>
                    <a:pt x="529" y="783"/>
                    <a:pt x="561" y="797"/>
                    <a:pt x="594" y="797"/>
                  </a:cubicBezTo>
                  <a:cubicBezTo>
                    <a:pt x="653" y="797"/>
                    <a:pt x="715" y="754"/>
                    <a:pt x="720" y="690"/>
                  </a:cubicBezTo>
                  <a:cubicBezTo>
                    <a:pt x="634" y="432"/>
                    <a:pt x="346" y="214"/>
                    <a:pt x="143" y="35"/>
                  </a:cubicBezTo>
                  <a:cubicBezTo>
                    <a:pt x="130" y="11"/>
                    <a:pt x="108" y="0"/>
                    <a:pt x="86" y="0"/>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45" name="Google Shape;1237;p46">
              <a:extLst>
                <a:ext uri="{FF2B5EF4-FFF2-40B4-BE49-F238E27FC236}">
                  <a16:creationId xmlns:a16="http://schemas.microsoft.com/office/drawing/2014/main" id="{E3BE1E42-B162-F837-8B7C-A691FED97B9E}"/>
                </a:ext>
              </a:extLst>
            </p:cNvPr>
            <p:cNvSpPr/>
            <p:nvPr/>
          </p:nvSpPr>
          <p:spPr>
            <a:xfrm>
              <a:off x="3213850" y="1775475"/>
              <a:ext cx="7975" cy="8400"/>
            </a:xfrm>
            <a:custGeom>
              <a:avLst/>
              <a:gdLst/>
              <a:ahLst/>
              <a:cxnLst/>
              <a:rect l="l" t="t" r="r" b="b"/>
              <a:pathLst>
                <a:path w="319" h="336" extrusionOk="0">
                  <a:moveTo>
                    <a:pt x="79" y="0"/>
                  </a:moveTo>
                  <a:cubicBezTo>
                    <a:pt x="36" y="0"/>
                    <a:pt x="0" y="39"/>
                    <a:pt x="7" y="84"/>
                  </a:cubicBezTo>
                  <a:cubicBezTo>
                    <a:pt x="46" y="162"/>
                    <a:pt x="100" y="232"/>
                    <a:pt x="147" y="302"/>
                  </a:cubicBezTo>
                  <a:cubicBezTo>
                    <a:pt x="164" y="325"/>
                    <a:pt x="189" y="335"/>
                    <a:pt x="214" y="335"/>
                  </a:cubicBezTo>
                  <a:cubicBezTo>
                    <a:pt x="259" y="335"/>
                    <a:pt x="306" y="303"/>
                    <a:pt x="311" y="248"/>
                  </a:cubicBezTo>
                  <a:cubicBezTo>
                    <a:pt x="319" y="162"/>
                    <a:pt x="171" y="69"/>
                    <a:pt x="108" y="6"/>
                  </a:cubicBezTo>
                  <a:cubicBezTo>
                    <a:pt x="98" y="2"/>
                    <a:pt x="88" y="0"/>
                    <a:pt x="79" y="0"/>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46" name="Google Shape;1238;p46">
              <a:extLst>
                <a:ext uri="{FF2B5EF4-FFF2-40B4-BE49-F238E27FC236}">
                  <a16:creationId xmlns:a16="http://schemas.microsoft.com/office/drawing/2014/main" id="{95EF42D5-2647-5B50-E4EC-11D2FB23648E}"/>
                </a:ext>
              </a:extLst>
            </p:cNvPr>
            <p:cNvSpPr/>
            <p:nvPr/>
          </p:nvSpPr>
          <p:spPr>
            <a:xfrm>
              <a:off x="3177575" y="1670075"/>
              <a:ext cx="12950" cy="15600"/>
            </a:xfrm>
            <a:custGeom>
              <a:avLst/>
              <a:gdLst/>
              <a:ahLst/>
              <a:cxnLst/>
              <a:rect l="l" t="t" r="r" b="b"/>
              <a:pathLst>
                <a:path w="518" h="624" extrusionOk="0">
                  <a:moveTo>
                    <a:pt x="67" y="1"/>
                  </a:moveTo>
                  <a:cubicBezTo>
                    <a:pt x="56" y="1"/>
                    <a:pt x="47" y="5"/>
                    <a:pt x="39" y="13"/>
                  </a:cubicBezTo>
                  <a:cubicBezTo>
                    <a:pt x="0" y="60"/>
                    <a:pt x="55" y="107"/>
                    <a:pt x="70" y="154"/>
                  </a:cubicBezTo>
                  <a:cubicBezTo>
                    <a:pt x="148" y="302"/>
                    <a:pt x="195" y="458"/>
                    <a:pt x="297" y="582"/>
                  </a:cubicBezTo>
                  <a:cubicBezTo>
                    <a:pt x="317" y="611"/>
                    <a:pt x="344" y="623"/>
                    <a:pt x="371" y="623"/>
                  </a:cubicBezTo>
                  <a:cubicBezTo>
                    <a:pt x="444" y="623"/>
                    <a:pt x="517" y="532"/>
                    <a:pt x="460" y="458"/>
                  </a:cubicBezTo>
                  <a:cubicBezTo>
                    <a:pt x="396" y="394"/>
                    <a:pt x="171" y="1"/>
                    <a:pt x="67"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47" name="Google Shape;1239;p46">
              <a:extLst>
                <a:ext uri="{FF2B5EF4-FFF2-40B4-BE49-F238E27FC236}">
                  <a16:creationId xmlns:a16="http://schemas.microsoft.com/office/drawing/2014/main" id="{6B83A7AB-46E1-4E6E-62AC-6F7EDAA9A48F}"/>
                </a:ext>
              </a:extLst>
            </p:cNvPr>
            <p:cNvSpPr/>
            <p:nvPr/>
          </p:nvSpPr>
          <p:spPr>
            <a:xfrm>
              <a:off x="3166275" y="1623075"/>
              <a:ext cx="15025" cy="14225"/>
            </a:xfrm>
            <a:custGeom>
              <a:avLst/>
              <a:gdLst/>
              <a:ahLst/>
              <a:cxnLst/>
              <a:rect l="l" t="t" r="r" b="b"/>
              <a:pathLst>
                <a:path w="601" h="569" extrusionOk="0">
                  <a:moveTo>
                    <a:pt x="89" y="1"/>
                  </a:moveTo>
                  <a:cubicBezTo>
                    <a:pt x="75" y="1"/>
                    <a:pt x="61" y="5"/>
                    <a:pt x="47" y="15"/>
                  </a:cubicBezTo>
                  <a:cubicBezTo>
                    <a:pt x="0" y="69"/>
                    <a:pt x="70" y="132"/>
                    <a:pt x="94" y="186"/>
                  </a:cubicBezTo>
                  <a:cubicBezTo>
                    <a:pt x="172" y="311"/>
                    <a:pt x="203" y="514"/>
                    <a:pt x="359" y="568"/>
                  </a:cubicBezTo>
                  <a:cubicBezTo>
                    <a:pt x="600" y="553"/>
                    <a:pt x="398" y="303"/>
                    <a:pt x="312" y="210"/>
                  </a:cubicBezTo>
                  <a:cubicBezTo>
                    <a:pt x="252" y="163"/>
                    <a:pt x="174" y="1"/>
                    <a:pt x="89"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48" name="Google Shape;1240;p46">
              <a:extLst>
                <a:ext uri="{FF2B5EF4-FFF2-40B4-BE49-F238E27FC236}">
                  <a16:creationId xmlns:a16="http://schemas.microsoft.com/office/drawing/2014/main" id="{4B3F29E1-3275-B1E5-BE95-2F2B19FE214E}"/>
                </a:ext>
              </a:extLst>
            </p:cNvPr>
            <p:cNvSpPr/>
            <p:nvPr/>
          </p:nvSpPr>
          <p:spPr>
            <a:xfrm>
              <a:off x="3202125" y="1673850"/>
              <a:ext cx="21275" cy="27500"/>
            </a:xfrm>
            <a:custGeom>
              <a:avLst/>
              <a:gdLst/>
              <a:ahLst/>
              <a:cxnLst/>
              <a:rect l="l" t="t" r="r" b="b"/>
              <a:pathLst>
                <a:path w="851" h="1100" extrusionOk="0">
                  <a:moveTo>
                    <a:pt x="98" y="0"/>
                  </a:moveTo>
                  <a:cubicBezTo>
                    <a:pt x="88" y="0"/>
                    <a:pt x="78" y="3"/>
                    <a:pt x="71" y="10"/>
                  </a:cubicBezTo>
                  <a:cubicBezTo>
                    <a:pt x="0" y="57"/>
                    <a:pt x="47" y="135"/>
                    <a:pt x="78" y="190"/>
                  </a:cubicBezTo>
                  <a:cubicBezTo>
                    <a:pt x="234" y="478"/>
                    <a:pt x="406" y="751"/>
                    <a:pt x="569" y="1039"/>
                  </a:cubicBezTo>
                  <a:cubicBezTo>
                    <a:pt x="610" y="1082"/>
                    <a:pt x="651" y="1099"/>
                    <a:pt x="687" y="1099"/>
                  </a:cubicBezTo>
                  <a:cubicBezTo>
                    <a:pt x="789" y="1099"/>
                    <a:pt x="851" y="954"/>
                    <a:pt x="741" y="821"/>
                  </a:cubicBezTo>
                  <a:cubicBezTo>
                    <a:pt x="682" y="719"/>
                    <a:pt x="254" y="0"/>
                    <a:pt x="98" y="0"/>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49" name="Google Shape;1241;p46">
              <a:extLst>
                <a:ext uri="{FF2B5EF4-FFF2-40B4-BE49-F238E27FC236}">
                  <a16:creationId xmlns:a16="http://schemas.microsoft.com/office/drawing/2014/main" id="{8A67CBF8-9A1F-5B04-9EC7-740172C276FE}"/>
                </a:ext>
              </a:extLst>
            </p:cNvPr>
            <p:cNvSpPr/>
            <p:nvPr/>
          </p:nvSpPr>
          <p:spPr>
            <a:xfrm>
              <a:off x="3230975" y="1723525"/>
              <a:ext cx="12725" cy="19275"/>
            </a:xfrm>
            <a:custGeom>
              <a:avLst/>
              <a:gdLst/>
              <a:ahLst/>
              <a:cxnLst/>
              <a:rect l="l" t="t" r="r" b="b"/>
              <a:pathLst>
                <a:path w="509" h="771" extrusionOk="0">
                  <a:moveTo>
                    <a:pt x="131" y="1"/>
                  </a:moveTo>
                  <a:cubicBezTo>
                    <a:pt x="66" y="1"/>
                    <a:pt x="1" y="84"/>
                    <a:pt x="55" y="143"/>
                  </a:cubicBezTo>
                  <a:cubicBezTo>
                    <a:pt x="70" y="167"/>
                    <a:pt x="78" y="190"/>
                    <a:pt x="86" y="206"/>
                  </a:cubicBezTo>
                  <a:cubicBezTo>
                    <a:pt x="132" y="377"/>
                    <a:pt x="187" y="549"/>
                    <a:pt x="265" y="705"/>
                  </a:cubicBezTo>
                  <a:cubicBezTo>
                    <a:pt x="284" y="751"/>
                    <a:pt x="323" y="771"/>
                    <a:pt x="362" y="771"/>
                  </a:cubicBezTo>
                  <a:cubicBezTo>
                    <a:pt x="434" y="771"/>
                    <a:pt x="508" y="705"/>
                    <a:pt x="468" y="619"/>
                  </a:cubicBezTo>
                  <a:cubicBezTo>
                    <a:pt x="397" y="408"/>
                    <a:pt x="288" y="214"/>
                    <a:pt x="187" y="26"/>
                  </a:cubicBezTo>
                  <a:cubicBezTo>
                    <a:pt x="171" y="8"/>
                    <a:pt x="151" y="1"/>
                    <a:pt x="131"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50" name="Google Shape;1242;p46">
              <a:extLst>
                <a:ext uri="{FF2B5EF4-FFF2-40B4-BE49-F238E27FC236}">
                  <a16:creationId xmlns:a16="http://schemas.microsoft.com/office/drawing/2014/main" id="{8D7FAFB3-ECFE-A4FE-D482-A467D305B15A}"/>
                </a:ext>
              </a:extLst>
            </p:cNvPr>
            <p:cNvSpPr/>
            <p:nvPr/>
          </p:nvSpPr>
          <p:spPr>
            <a:xfrm>
              <a:off x="3171325" y="1775225"/>
              <a:ext cx="13650" cy="11900"/>
            </a:xfrm>
            <a:custGeom>
              <a:avLst/>
              <a:gdLst/>
              <a:ahLst/>
              <a:cxnLst/>
              <a:rect l="l" t="t" r="r" b="b"/>
              <a:pathLst>
                <a:path w="546" h="476" extrusionOk="0">
                  <a:moveTo>
                    <a:pt x="100" y="0"/>
                  </a:moveTo>
                  <a:cubicBezTo>
                    <a:pt x="68" y="0"/>
                    <a:pt x="35" y="18"/>
                    <a:pt x="24" y="55"/>
                  </a:cubicBezTo>
                  <a:cubicBezTo>
                    <a:pt x="1" y="172"/>
                    <a:pt x="266" y="383"/>
                    <a:pt x="359" y="460"/>
                  </a:cubicBezTo>
                  <a:cubicBezTo>
                    <a:pt x="375" y="471"/>
                    <a:pt x="391" y="475"/>
                    <a:pt x="407" y="475"/>
                  </a:cubicBezTo>
                  <a:cubicBezTo>
                    <a:pt x="484" y="475"/>
                    <a:pt x="545" y="364"/>
                    <a:pt x="461" y="312"/>
                  </a:cubicBezTo>
                  <a:cubicBezTo>
                    <a:pt x="359" y="234"/>
                    <a:pt x="266" y="156"/>
                    <a:pt x="180" y="63"/>
                  </a:cubicBezTo>
                  <a:cubicBezTo>
                    <a:pt x="172" y="22"/>
                    <a:pt x="136" y="0"/>
                    <a:pt x="100" y="0"/>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51" name="Google Shape;1243;p46">
              <a:extLst>
                <a:ext uri="{FF2B5EF4-FFF2-40B4-BE49-F238E27FC236}">
                  <a16:creationId xmlns:a16="http://schemas.microsoft.com/office/drawing/2014/main" id="{E494942C-725E-17BB-AA95-49486ED062E3}"/>
                </a:ext>
              </a:extLst>
            </p:cNvPr>
            <p:cNvSpPr/>
            <p:nvPr/>
          </p:nvSpPr>
          <p:spPr>
            <a:xfrm>
              <a:off x="2658650" y="1475725"/>
              <a:ext cx="261725" cy="221400"/>
            </a:xfrm>
            <a:custGeom>
              <a:avLst/>
              <a:gdLst/>
              <a:ahLst/>
              <a:cxnLst/>
              <a:rect l="l" t="t" r="r" b="b"/>
              <a:pathLst>
                <a:path w="10469" h="8856" extrusionOk="0">
                  <a:moveTo>
                    <a:pt x="297" y="1"/>
                  </a:moveTo>
                  <a:cubicBezTo>
                    <a:pt x="274" y="1"/>
                    <a:pt x="258" y="8"/>
                    <a:pt x="250" y="24"/>
                  </a:cubicBezTo>
                  <a:cubicBezTo>
                    <a:pt x="172" y="47"/>
                    <a:pt x="87" y="133"/>
                    <a:pt x="55" y="164"/>
                  </a:cubicBezTo>
                  <a:cubicBezTo>
                    <a:pt x="32" y="188"/>
                    <a:pt x="24" y="211"/>
                    <a:pt x="24" y="234"/>
                  </a:cubicBezTo>
                  <a:cubicBezTo>
                    <a:pt x="1" y="250"/>
                    <a:pt x="1" y="289"/>
                    <a:pt x="32" y="305"/>
                  </a:cubicBezTo>
                  <a:cubicBezTo>
                    <a:pt x="102" y="367"/>
                    <a:pt x="172" y="437"/>
                    <a:pt x="250" y="500"/>
                  </a:cubicBezTo>
                  <a:cubicBezTo>
                    <a:pt x="2830" y="2807"/>
                    <a:pt x="5480" y="5036"/>
                    <a:pt x="8115" y="7273"/>
                  </a:cubicBezTo>
                  <a:cubicBezTo>
                    <a:pt x="8746" y="7803"/>
                    <a:pt x="9370" y="8333"/>
                    <a:pt x="10001" y="8855"/>
                  </a:cubicBezTo>
                  <a:lnTo>
                    <a:pt x="10017" y="8839"/>
                  </a:lnTo>
                  <a:cubicBezTo>
                    <a:pt x="10087" y="8777"/>
                    <a:pt x="10157" y="8707"/>
                    <a:pt x="10227" y="8645"/>
                  </a:cubicBezTo>
                  <a:cubicBezTo>
                    <a:pt x="10266" y="8606"/>
                    <a:pt x="10305" y="8567"/>
                    <a:pt x="10352" y="8528"/>
                  </a:cubicBezTo>
                  <a:cubicBezTo>
                    <a:pt x="10367" y="8512"/>
                    <a:pt x="10391" y="8489"/>
                    <a:pt x="10406" y="8473"/>
                  </a:cubicBezTo>
                  <a:cubicBezTo>
                    <a:pt x="10430" y="8450"/>
                    <a:pt x="10445" y="8434"/>
                    <a:pt x="10469" y="8419"/>
                  </a:cubicBezTo>
                  <a:cubicBezTo>
                    <a:pt x="10344" y="8317"/>
                    <a:pt x="10227" y="8216"/>
                    <a:pt x="10102" y="8115"/>
                  </a:cubicBezTo>
                  <a:cubicBezTo>
                    <a:pt x="7982" y="6322"/>
                    <a:pt x="5862" y="4537"/>
                    <a:pt x="3727" y="2760"/>
                  </a:cubicBezTo>
                  <a:cubicBezTo>
                    <a:pt x="2651" y="1871"/>
                    <a:pt x="1575" y="967"/>
                    <a:pt x="476" y="110"/>
                  </a:cubicBezTo>
                  <a:cubicBezTo>
                    <a:pt x="414" y="71"/>
                    <a:pt x="367" y="8"/>
                    <a:pt x="297" y="1"/>
                  </a:cubicBezTo>
                  <a:close/>
                </a:path>
              </a:pathLst>
            </a:custGeom>
            <a:solidFill>
              <a:srgbClr val="5E341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52" name="Google Shape;1244;p46">
              <a:extLst>
                <a:ext uri="{FF2B5EF4-FFF2-40B4-BE49-F238E27FC236}">
                  <a16:creationId xmlns:a16="http://schemas.microsoft.com/office/drawing/2014/main" id="{14F2C49C-5FE1-1DFB-0B1E-64121CEBB525}"/>
                </a:ext>
              </a:extLst>
            </p:cNvPr>
            <p:cNvSpPr/>
            <p:nvPr/>
          </p:nvSpPr>
          <p:spPr>
            <a:xfrm>
              <a:off x="2477050" y="1310250"/>
              <a:ext cx="242625" cy="238325"/>
            </a:xfrm>
            <a:custGeom>
              <a:avLst/>
              <a:gdLst/>
              <a:ahLst/>
              <a:cxnLst/>
              <a:rect l="l" t="t" r="r" b="b"/>
              <a:pathLst>
                <a:path w="9705" h="9533" extrusionOk="0">
                  <a:moveTo>
                    <a:pt x="5486" y="0"/>
                  </a:moveTo>
                  <a:cubicBezTo>
                    <a:pt x="3781" y="0"/>
                    <a:pt x="2079" y="1033"/>
                    <a:pt x="1201" y="2785"/>
                  </a:cubicBezTo>
                  <a:cubicBezTo>
                    <a:pt x="1" y="5178"/>
                    <a:pt x="788" y="8007"/>
                    <a:pt x="2970" y="9098"/>
                  </a:cubicBezTo>
                  <a:cubicBezTo>
                    <a:pt x="3556" y="9393"/>
                    <a:pt x="4181" y="9533"/>
                    <a:pt x="4806" y="9533"/>
                  </a:cubicBezTo>
                  <a:cubicBezTo>
                    <a:pt x="6510" y="9533"/>
                    <a:pt x="8210" y="8495"/>
                    <a:pt x="9089" y="6744"/>
                  </a:cubicBezTo>
                  <a:cubicBezTo>
                    <a:pt x="9447" y="6035"/>
                    <a:pt x="9627" y="5295"/>
                    <a:pt x="9650" y="4570"/>
                  </a:cubicBezTo>
                  <a:cubicBezTo>
                    <a:pt x="9705" y="2832"/>
                    <a:pt x="8855" y="1203"/>
                    <a:pt x="7319" y="431"/>
                  </a:cubicBezTo>
                  <a:cubicBezTo>
                    <a:pt x="6735" y="138"/>
                    <a:pt x="6110" y="0"/>
                    <a:pt x="5486" y="0"/>
                  </a:cubicBezTo>
                  <a:close/>
                </a:path>
              </a:pathLst>
            </a:cu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53" name="Google Shape;1245;p46">
              <a:extLst>
                <a:ext uri="{FF2B5EF4-FFF2-40B4-BE49-F238E27FC236}">
                  <a16:creationId xmlns:a16="http://schemas.microsoft.com/office/drawing/2014/main" id="{70527FED-178A-24E6-7514-303F3E9F90C0}"/>
                </a:ext>
              </a:extLst>
            </p:cNvPr>
            <p:cNvSpPr/>
            <p:nvPr/>
          </p:nvSpPr>
          <p:spPr>
            <a:xfrm>
              <a:off x="2591825" y="1381600"/>
              <a:ext cx="8200" cy="8050"/>
            </a:xfrm>
            <a:custGeom>
              <a:avLst/>
              <a:gdLst/>
              <a:ahLst/>
              <a:cxnLst/>
              <a:rect l="l" t="t" r="r" b="b"/>
              <a:pathLst>
                <a:path w="328" h="322" extrusionOk="0">
                  <a:moveTo>
                    <a:pt x="164" y="1"/>
                  </a:moveTo>
                  <a:cubicBezTo>
                    <a:pt x="117" y="1"/>
                    <a:pt x="78" y="17"/>
                    <a:pt x="47" y="48"/>
                  </a:cubicBezTo>
                  <a:cubicBezTo>
                    <a:pt x="16" y="79"/>
                    <a:pt x="0" y="118"/>
                    <a:pt x="0" y="165"/>
                  </a:cubicBezTo>
                  <a:cubicBezTo>
                    <a:pt x="0" y="246"/>
                    <a:pt x="71" y="321"/>
                    <a:pt x="152" y="321"/>
                  </a:cubicBezTo>
                  <a:cubicBezTo>
                    <a:pt x="156" y="321"/>
                    <a:pt x="160" y="321"/>
                    <a:pt x="164" y="321"/>
                  </a:cubicBezTo>
                  <a:cubicBezTo>
                    <a:pt x="211" y="321"/>
                    <a:pt x="250" y="305"/>
                    <a:pt x="281" y="274"/>
                  </a:cubicBezTo>
                  <a:cubicBezTo>
                    <a:pt x="312" y="243"/>
                    <a:pt x="328" y="204"/>
                    <a:pt x="328" y="157"/>
                  </a:cubicBezTo>
                  <a:cubicBezTo>
                    <a:pt x="328" y="71"/>
                    <a:pt x="250" y="1"/>
                    <a:pt x="16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54" name="Google Shape;1246;p46">
              <a:extLst>
                <a:ext uri="{FF2B5EF4-FFF2-40B4-BE49-F238E27FC236}">
                  <a16:creationId xmlns:a16="http://schemas.microsoft.com/office/drawing/2014/main" id="{DD545C72-111F-A59D-AAA1-2FA4023ED14E}"/>
                </a:ext>
              </a:extLst>
            </p:cNvPr>
            <p:cNvSpPr/>
            <p:nvPr/>
          </p:nvSpPr>
          <p:spPr>
            <a:xfrm>
              <a:off x="2568250" y="1418825"/>
              <a:ext cx="8200" cy="8225"/>
            </a:xfrm>
            <a:custGeom>
              <a:avLst/>
              <a:gdLst/>
              <a:ahLst/>
              <a:cxnLst/>
              <a:rect l="l" t="t" r="r" b="b"/>
              <a:pathLst>
                <a:path w="328" h="329" extrusionOk="0">
                  <a:moveTo>
                    <a:pt x="164" y="1"/>
                  </a:moveTo>
                  <a:cubicBezTo>
                    <a:pt x="117" y="1"/>
                    <a:pt x="78" y="24"/>
                    <a:pt x="47" y="55"/>
                  </a:cubicBezTo>
                  <a:cubicBezTo>
                    <a:pt x="16" y="86"/>
                    <a:pt x="0" y="125"/>
                    <a:pt x="0" y="164"/>
                  </a:cubicBezTo>
                  <a:cubicBezTo>
                    <a:pt x="0" y="258"/>
                    <a:pt x="78" y="328"/>
                    <a:pt x="164" y="328"/>
                  </a:cubicBezTo>
                  <a:cubicBezTo>
                    <a:pt x="211" y="328"/>
                    <a:pt x="250" y="312"/>
                    <a:pt x="281" y="281"/>
                  </a:cubicBezTo>
                  <a:cubicBezTo>
                    <a:pt x="312" y="250"/>
                    <a:pt x="328" y="203"/>
                    <a:pt x="328" y="164"/>
                  </a:cubicBezTo>
                  <a:cubicBezTo>
                    <a:pt x="328" y="79"/>
                    <a:pt x="250" y="1"/>
                    <a:pt x="16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55" name="Google Shape;1247;p46">
              <a:extLst>
                <a:ext uri="{FF2B5EF4-FFF2-40B4-BE49-F238E27FC236}">
                  <a16:creationId xmlns:a16="http://schemas.microsoft.com/office/drawing/2014/main" id="{AB5D3318-7395-1E19-2579-E940EFF767BE}"/>
                </a:ext>
              </a:extLst>
            </p:cNvPr>
            <p:cNvSpPr/>
            <p:nvPr/>
          </p:nvSpPr>
          <p:spPr>
            <a:xfrm>
              <a:off x="2545625" y="1404225"/>
              <a:ext cx="10950" cy="13500"/>
            </a:xfrm>
            <a:custGeom>
              <a:avLst/>
              <a:gdLst/>
              <a:ahLst/>
              <a:cxnLst/>
              <a:rect l="l" t="t" r="r" b="b"/>
              <a:pathLst>
                <a:path w="438" h="540" extrusionOk="0">
                  <a:moveTo>
                    <a:pt x="293" y="0"/>
                  </a:moveTo>
                  <a:cubicBezTo>
                    <a:pt x="126" y="0"/>
                    <a:pt x="0" y="203"/>
                    <a:pt x="79" y="366"/>
                  </a:cubicBezTo>
                  <a:cubicBezTo>
                    <a:pt x="106" y="421"/>
                    <a:pt x="145" y="539"/>
                    <a:pt x="211" y="539"/>
                  </a:cubicBezTo>
                  <a:cubicBezTo>
                    <a:pt x="221" y="539"/>
                    <a:pt x="231" y="536"/>
                    <a:pt x="243" y="530"/>
                  </a:cubicBezTo>
                  <a:cubicBezTo>
                    <a:pt x="266" y="515"/>
                    <a:pt x="266" y="483"/>
                    <a:pt x="251" y="460"/>
                  </a:cubicBezTo>
                  <a:cubicBezTo>
                    <a:pt x="157" y="366"/>
                    <a:pt x="110" y="117"/>
                    <a:pt x="297" y="109"/>
                  </a:cubicBezTo>
                  <a:cubicBezTo>
                    <a:pt x="303" y="107"/>
                    <a:pt x="309" y="106"/>
                    <a:pt x="316" y="106"/>
                  </a:cubicBezTo>
                  <a:cubicBezTo>
                    <a:pt x="338" y="106"/>
                    <a:pt x="361" y="117"/>
                    <a:pt x="381" y="117"/>
                  </a:cubicBezTo>
                  <a:cubicBezTo>
                    <a:pt x="393" y="117"/>
                    <a:pt x="405" y="114"/>
                    <a:pt x="414" y="101"/>
                  </a:cubicBezTo>
                  <a:cubicBezTo>
                    <a:pt x="438" y="78"/>
                    <a:pt x="422" y="39"/>
                    <a:pt x="391" y="24"/>
                  </a:cubicBezTo>
                  <a:cubicBezTo>
                    <a:pt x="357" y="7"/>
                    <a:pt x="324" y="0"/>
                    <a:pt x="29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56" name="Google Shape;1248;p46">
              <a:extLst>
                <a:ext uri="{FF2B5EF4-FFF2-40B4-BE49-F238E27FC236}">
                  <a16:creationId xmlns:a16="http://schemas.microsoft.com/office/drawing/2014/main" id="{DB619370-54EC-FE18-E033-EF0C2480210A}"/>
                </a:ext>
              </a:extLst>
            </p:cNvPr>
            <p:cNvSpPr/>
            <p:nvPr/>
          </p:nvSpPr>
          <p:spPr>
            <a:xfrm>
              <a:off x="2569325" y="1366900"/>
              <a:ext cx="13175" cy="11250"/>
            </a:xfrm>
            <a:custGeom>
              <a:avLst/>
              <a:gdLst/>
              <a:ahLst/>
              <a:cxnLst/>
              <a:rect l="l" t="t" r="r" b="b"/>
              <a:pathLst>
                <a:path w="527" h="450" extrusionOk="0">
                  <a:moveTo>
                    <a:pt x="339" y="1"/>
                  </a:moveTo>
                  <a:cubicBezTo>
                    <a:pt x="246" y="1"/>
                    <a:pt x="147" y="43"/>
                    <a:pt x="105" y="114"/>
                  </a:cubicBezTo>
                  <a:cubicBezTo>
                    <a:pt x="1" y="218"/>
                    <a:pt x="42" y="450"/>
                    <a:pt x="126" y="450"/>
                  </a:cubicBezTo>
                  <a:cubicBezTo>
                    <a:pt x="148" y="450"/>
                    <a:pt x="173" y="433"/>
                    <a:pt x="199" y="394"/>
                  </a:cubicBezTo>
                  <a:cubicBezTo>
                    <a:pt x="160" y="277"/>
                    <a:pt x="207" y="129"/>
                    <a:pt x="355" y="121"/>
                  </a:cubicBezTo>
                  <a:cubicBezTo>
                    <a:pt x="359" y="120"/>
                    <a:pt x="363" y="120"/>
                    <a:pt x="368" y="120"/>
                  </a:cubicBezTo>
                  <a:cubicBezTo>
                    <a:pt x="403" y="120"/>
                    <a:pt x="451" y="151"/>
                    <a:pt x="485" y="151"/>
                  </a:cubicBezTo>
                  <a:cubicBezTo>
                    <a:pt x="506" y="151"/>
                    <a:pt x="521" y="140"/>
                    <a:pt x="526" y="106"/>
                  </a:cubicBezTo>
                  <a:cubicBezTo>
                    <a:pt x="497" y="33"/>
                    <a:pt x="421" y="1"/>
                    <a:pt x="339"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57" name="Google Shape;1249;p46">
              <a:extLst>
                <a:ext uri="{FF2B5EF4-FFF2-40B4-BE49-F238E27FC236}">
                  <a16:creationId xmlns:a16="http://schemas.microsoft.com/office/drawing/2014/main" id="{98799579-6EA8-0529-5C7D-D6562A5CCD58}"/>
                </a:ext>
              </a:extLst>
            </p:cNvPr>
            <p:cNvSpPr/>
            <p:nvPr/>
          </p:nvSpPr>
          <p:spPr>
            <a:xfrm>
              <a:off x="2589525" y="1400700"/>
              <a:ext cx="31150" cy="32625"/>
            </a:xfrm>
            <a:custGeom>
              <a:avLst/>
              <a:gdLst/>
              <a:ahLst/>
              <a:cxnLst/>
              <a:rect l="l" t="t" r="r" b="b"/>
              <a:pathLst>
                <a:path w="1246" h="1305" extrusionOk="0">
                  <a:moveTo>
                    <a:pt x="552" y="1"/>
                  </a:moveTo>
                  <a:cubicBezTo>
                    <a:pt x="459" y="55"/>
                    <a:pt x="591" y="126"/>
                    <a:pt x="638" y="149"/>
                  </a:cubicBezTo>
                  <a:cubicBezTo>
                    <a:pt x="763" y="227"/>
                    <a:pt x="880" y="305"/>
                    <a:pt x="965" y="430"/>
                  </a:cubicBezTo>
                  <a:cubicBezTo>
                    <a:pt x="1145" y="648"/>
                    <a:pt x="1113" y="1022"/>
                    <a:pt x="825" y="1147"/>
                  </a:cubicBezTo>
                  <a:cubicBezTo>
                    <a:pt x="792" y="1155"/>
                    <a:pt x="759" y="1158"/>
                    <a:pt x="727" y="1158"/>
                  </a:cubicBezTo>
                  <a:cubicBezTo>
                    <a:pt x="510" y="1158"/>
                    <a:pt x="315" y="991"/>
                    <a:pt x="131" y="889"/>
                  </a:cubicBezTo>
                  <a:cubicBezTo>
                    <a:pt x="120" y="883"/>
                    <a:pt x="110" y="881"/>
                    <a:pt x="99" y="881"/>
                  </a:cubicBezTo>
                  <a:cubicBezTo>
                    <a:pt x="43" y="881"/>
                    <a:pt x="1" y="959"/>
                    <a:pt x="53" y="999"/>
                  </a:cubicBezTo>
                  <a:cubicBezTo>
                    <a:pt x="235" y="1137"/>
                    <a:pt x="492" y="1305"/>
                    <a:pt x="732" y="1305"/>
                  </a:cubicBezTo>
                  <a:cubicBezTo>
                    <a:pt x="843" y="1305"/>
                    <a:pt x="950" y="1269"/>
                    <a:pt x="1043" y="1178"/>
                  </a:cubicBezTo>
                  <a:cubicBezTo>
                    <a:pt x="1176" y="1069"/>
                    <a:pt x="1246" y="897"/>
                    <a:pt x="1246" y="726"/>
                  </a:cubicBezTo>
                  <a:cubicBezTo>
                    <a:pt x="1238" y="359"/>
                    <a:pt x="895" y="55"/>
                    <a:pt x="552"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58" name="Google Shape;1250;p46">
              <a:extLst>
                <a:ext uri="{FF2B5EF4-FFF2-40B4-BE49-F238E27FC236}">
                  <a16:creationId xmlns:a16="http://schemas.microsoft.com/office/drawing/2014/main" id="{A5550C81-1BB2-44BD-B77C-813E6756C7BE}"/>
                </a:ext>
              </a:extLst>
            </p:cNvPr>
            <p:cNvSpPr/>
            <p:nvPr/>
          </p:nvSpPr>
          <p:spPr>
            <a:xfrm>
              <a:off x="2618900" y="1349550"/>
              <a:ext cx="41550" cy="43600"/>
            </a:xfrm>
            <a:custGeom>
              <a:avLst/>
              <a:gdLst/>
              <a:ahLst/>
              <a:cxnLst/>
              <a:rect l="l" t="t" r="r" b="b"/>
              <a:pathLst>
                <a:path w="1662" h="1744" extrusionOk="0">
                  <a:moveTo>
                    <a:pt x="999" y="1"/>
                  </a:moveTo>
                  <a:cubicBezTo>
                    <a:pt x="857" y="1"/>
                    <a:pt x="707" y="43"/>
                    <a:pt x="570" y="129"/>
                  </a:cubicBezTo>
                  <a:cubicBezTo>
                    <a:pt x="352" y="254"/>
                    <a:pt x="196" y="472"/>
                    <a:pt x="102" y="706"/>
                  </a:cubicBezTo>
                  <a:cubicBezTo>
                    <a:pt x="48" y="870"/>
                    <a:pt x="1" y="1049"/>
                    <a:pt x="1" y="1221"/>
                  </a:cubicBezTo>
                  <a:cubicBezTo>
                    <a:pt x="22" y="1554"/>
                    <a:pt x="327" y="1743"/>
                    <a:pt x="633" y="1743"/>
                  </a:cubicBezTo>
                  <a:cubicBezTo>
                    <a:pt x="771" y="1743"/>
                    <a:pt x="909" y="1705"/>
                    <a:pt x="1022" y="1626"/>
                  </a:cubicBezTo>
                  <a:cubicBezTo>
                    <a:pt x="1373" y="1415"/>
                    <a:pt x="1661" y="1026"/>
                    <a:pt x="1614" y="597"/>
                  </a:cubicBezTo>
                  <a:cubicBezTo>
                    <a:pt x="1593" y="210"/>
                    <a:pt x="1315" y="1"/>
                    <a:pt x="999" y="1"/>
                  </a:cubicBezTo>
                  <a:close/>
                </a:path>
              </a:pathLst>
            </a:custGeom>
            <a:solidFill>
              <a:srgbClr val="F25C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59" name="Google Shape;1251;p46">
              <a:extLst>
                <a:ext uri="{FF2B5EF4-FFF2-40B4-BE49-F238E27FC236}">
                  <a16:creationId xmlns:a16="http://schemas.microsoft.com/office/drawing/2014/main" id="{28405297-137E-FE5D-5653-BBE1CA291FD2}"/>
                </a:ext>
              </a:extLst>
            </p:cNvPr>
            <p:cNvSpPr/>
            <p:nvPr/>
          </p:nvSpPr>
          <p:spPr>
            <a:xfrm>
              <a:off x="2538225" y="1438100"/>
              <a:ext cx="39400" cy="43500"/>
            </a:xfrm>
            <a:custGeom>
              <a:avLst/>
              <a:gdLst/>
              <a:ahLst/>
              <a:cxnLst/>
              <a:rect l="l" t="t" r="r" b="b"/>
              <a:pathLst>
                <a:path w="1576" h="1740" extrusionOk="0">
                  <a:moveTo>
                    <a:pt x="1016" y="0"/>
                  </a:moveTo>
                  <a:cubicBezTo>
                    <a:pt x="919" y="0"/>
                    <a:pt x="822" y="23"/>
                    <a:pt x="734" y="64"/>
                  </a:cubicBezTo>
                  <a:cubicBezTo>
                    <a:pt x="523" y="142"/>
                    <a:pt x="344" y="290"/>
                    <a:pt x="227" y="477"/>
                  </a:cubicBezTo>
                  <a:cubicBezTo>
                    <a:pt x="180" y="477"/>
                    <a:pt x="141" y="500"/>
                    <a:pt x="126" y="539"/>
                  </a:cubicBezTo>
                  <a:cubicBezTo>
                    <a:pt x="94" y="609"/>
                    <a:pt x="79" y="679"/>
                    <a:pt x="56" y="757"/>
                  </a:cubicBezTo>
                  <a:cubicBezTo>
                    <a:pt x="40" y="835"/>
                    <a:pt x="17" y="913"/>
                    <a:pt x="9" y="999"/>
                  </a:cubicBezTo>
                  <a:cubicBezTo>
                    <a:pt x="1" y="1209"/>
                    <a:pt x="63" y="1443"/>
                    <a:pt x="219" y="1591"/>
                  </a:cubicBezTo>
                  <a:cubicBezTo>
                    <a:pt x="326" y="1695"/>
                    <a:pt x="462" y="1739"/>
                    <a:pt x="601" y="1739"/>
                  </a:cubicBezTo>
                  <a:cubicBezTo>
                    <a:pt x="798" y="1739"/>
                    <a:pt x="1002" y="1650"/>
                    <a:pt x="1139" y="1513"/>
                  </a:cubicBezTo>
                  <a:cubicBezTo>
                    <a:pt x="1412" y="1272"/>
                    <a:pt x="1575" y="991"/>
                    <a:pt x="1568" y="617"/>
                  </a:cubicBezTo>
                  <a:cubicBezTo>
                    <a:pt x="1568" y="399"/>
                    <a:pt x="1505" y="220"/>
                    <a:pt x="1326" y="95"/>
                  </a:cubicBezTo>
                  <a:cubicBezTo>
                    <a:pt x="1231" y="29"/>
                    <a:pt x="1124" y="0"/>
                    <a:pt x="1016" y="0"/>
                  </a:cubicBezTo>
                  <a:close/>
                </a:path>
              </a:pathLst>
            </a:custGeom>
            <a:solidFill>
              <a:srgbClr val="F25C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60" name="Google Shape;1252;p46">
              <a:extLst>
                <a:ext uri="{FF2B5EF4-FFF2-40B4-BE49-F238E27FC236}">
                  <a16:creationId xmlns:a16="http://schemas.microsoft.com/office/drawing/2014/main" id="{C4384D30-838B-C2F6-FCF5-171FB4BCB702}"/>
                </a:ext>
              </a:extLst>
            </p:cNvPr>
            <p:cNvSpPr/>
            <p:nvPr/>
          </p:nvSpPr>
          <p:spPr>
            <a:xfrm>
              <a:off x="2617925" y="1574900"/>
              <a:ext cx="207950" cy="260375"/>
            </a:xfrm>
            <a:custGeom>
              <a:avLst/>
              <a:gdLst/>
              <a:ahLst/>
              <a:cxnLst/>
              <a:rect l="l" t="t" r="r" b="b"/>
              <a:pathLst>
                <a:path w="8318" h="10415" extrusionOk="0">
                  <a:moveTo>
                    <a:pt x="5886" y="1"/>
                  </a:moveTo>
                  <a:cubicBezTo>
                    <a:pt x="5854" y="24"/>
                    <a:pt x="5815" y="48"/>
                    <a:pt x="5776" y="71"/>
                  </a:cubicBezTo>
                  <a:cubicBezTo>
                    <a:pt x="5753" y="87"/>
                    <a:pt x="5730" y="102"/>
                    <a:pt x="5706" y="118"/>
                  </a:cubicBezTo>
                  <a:cubicBezTo>
                    <a:pt x="5675" y="133"/>
                    <a:pt x="5652" y="149"/>
                    <a:pt x="5628" y="165"/>
                  </a:cubicBezTo>
                  <a:cubicBezTo>
                    <a:pt x="5519" y="243"/>
                    <a:pt x="5410" y="321"/>
                    <a:pt x="5309" y="391"/>
                  </a:cubicBezTo>
                  <a:cubicBezTo>
                    <a:pt x="5270" y="414"/>
                    <a:pt x="5239" y="437"/>
                    <a:pt x="5200" y="461"/>
                  </a:cubicBezTo>
                  <a:lnTo>
                    <a:pt x="5106" y="531"/>
                  </a:lnTo>
                  <a:cubicBezTo>
                    <a:pt x="5075" y="547"/>
                    <a:pt x="5052" y="570"/>
                    <a:pt x="5020" y="593"/>
                  </a:cubicBezTo>
                  <a:cubicBezTo>
                    <a:pt x="4966" y="632"/>
                    <a:pt x="4911" y="679"/>
                    <a:pt x="4857" y="718"/>
                  </a:cubicBezTo>
                  <a:cubicBezTo>
                    <a:pt x="4740" y="812"/>
                    <a:pt x="4623" y="913"/>
                    <a:pt x="4514" y="1006"/>
                  </a:cubicBezTo>
                  <a:cubicBezTo>
                    <a:pt x="4459" y="1053"/>
                    <a:pt x="4405" y="1108"/>
                    <a:pt x="4358" y="1155"/>
                  </a:cubicBezTo>
                  <a:cubicBezTo>
                    <a:pt x="4303" y="1209"/>
                    <a:pt x="4249" y="1271"/>
                    <a:pt x="4194" y="1326"/>
                  </a:cubicBezTo>
                  <a:cubicBezTo>
                    <a:pt x="4085" y="1435"/>
                    <a:pt x="3968" y="1544"/>
                    <a:pt x="3859" y="1661"/>
                  </a:cubicBezTo>
                  <a:cubicBezTo>
                    <a:pt x="3828" y="1692"/>
                    <a:pt x="3797" y="1731"/>
                    <a:pt x="3758" y="1763"/>
                  </a:cubicBezTo>
                  <a:cubicBezTo>
                    <a:pt x="3664" y="1879"/>
                    <a:pt x="3578" y="1989"/>
                    <a:pt x="3485" y="2098"/>
                  </a:cubicBezTo>
                  <a:cubicBezTo>
                    <a:pt x="2503" y="3212"/>
                    <a:pt x="1614" y="4413"/>
                    <a:pt x="936" y="5738"/>
                  </a:cubicBezTo>
                  <a:cubicBezTo>
                    <a:pt x="383" y="6844"/>
                    <a:pt x="1" y="7850"/>
                    <a:pt x="546" y="9050"/>
                  </a:cubicBezTo>
                  <a:cubicBezTo>
                    <a:pt x="928" y="9853"/>
                    <a:pt x="1295" y="10391"/>
                    <a:pt x="2253" y="10414"/>
                  </a:cubicBezTo>
                  <a:lnTo>
                    <a:pt x="2402" y="10414"/>
                  </a:lnTo>
                  <a:cubicBezTo>
                    <a:pt x="3493" y="10414"/>
                    <a:pt x="4428" y="9674"/>
                    <a:pt x="5091" y="8863"/>
                  </a:cubicBezTo>
                  <a:cubicBezTo>
                    <a:pt x="5519" y="8357"/>
                    <a:pt x="5800" y="7749"/>
                    <a:pt x="6151" y="7187"/>
                  </a:cubicBezTo>
                  <a:cubicBezTo>
                    <a:pt x="6907" y="5971"/>
                    <a:pt x="7561" y="4685"/>
                    <a:pt x="8029" y="3337"/>
                  </a:cubicBezTo>
                  <a:cubicBezTo>
                    <a:pt x="8169" y="2978"/>
                    <a:pt x="8317" y="2901"/>
                    <a:pt x="8084" y="2526"/>
                  </a:cubicBezTo>
                  <a:cubicBezTo>
                    <a:pt x="7772" y="2020"/>
                    <a:pt x="7421" y="1536"/>
                    <a:pt x="7039" y="1084"/>
                  </a:cubicBezTo>
                  <a:cubicBezTo>
                    <a:pt x="6829" y="835"/>
                    <a:pt x="6603" y="609"/>
                    <a:pt x="6369" y="383"/>
                  </a:cubicBezTo>
                  <a:cubicBezTo>
                    <a:pt x="6236" y="243"/>
                    <a:pt x="6073" y="87"/>
                    <a:pt x="5886" y="1"/>
                  </a:cubicBezTo>
                  <a:close/>
                </a:path>
              </a:pathLst>
            </a:custGeom>
            <a:solidFill>
              <a:srgbClr val="0067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61" name="Google Shape;1253;p46">
              <a:extLst>
                <a:ext uri="{FF2B5EF4-FFF2-40B4-BE49-F238E27FC236}">
                  <a16:creationId xmlns:a16="http://schemas.microsoft.com/office/drawing/2014/main" id="{27EE5EE4-8164-3824-07F3-78923E9EC76D}"/>
                </a:ext>
              </a:extLst>
            </p:cNvPr>
            <p:cNvSpPr/>
            <p:nvPr/>
          </p:nvSpPr>
          <p:spPr>
            <a:xfrm>
              <a:off x="2729775" y="1596125"/>
              <a:ext cx="74750" cy="83475"/>
            </a:xfrm>
            <a:custGeom>
              <a:avLst/>
              <a:gdLst/>
              <a:ahLst/>
              <a:cxnLst/>
              <a:rect l="l" t="t" r="r" b="b"/>
              <a:pathLst>
                <a:path w="2990" h="3339" extrusionOk="0">
                  <a:moveTo>
                    <a:pt x="323" y="1"/>
                  </a:moveTo>
                  <a:cubicBezTo>
                    <a:pt x="319" y="1"/>
                    <a:pt x="316" y="1"/>
                    <a:pt x="313" y="2"/>
                  </a:cubicBezTo>
                  <a:cubicBezTo>
                    <a:pt x="180" y="64"/>
                    <a:pt x="149" y="243"/>
                    <a:pt x="110" y="368"/>
                  </a:cubicBezTo>
                  <a:cubicBezTo>
                    <a:pt x="16" y="867"/>
                    <a:pt x="1" y="1420"/>
                    <a:pt x="219" y="1896"/>
                  </a:cubicBezTo>
                  <a:cubicBezTo>
                    <a:pt x="648" y="2714"/>
                    <a:pt x="1529" y="3166"/>
                    <a:pt x="2417" y="3314"/>
                  </a:cubicBezTo>
                  <a:cubicBezTo>
                    <a:pt x="2465" y="3318"/>
                    <a:pt x="2616" y="3339"/>
                    <a:pt x="2750" y="3339"/>
                  </a:cubicBezTo>
                  <a:cubicBezTo>
                    <a:pt x="2877" y="3339"/>
                    <a:pt x="2990" y="3320"/>
                    <a:pt x="2986" y="3252"/>
                  </a:cubicBezTo>
                  <a:cubicBezTo>
                    <a:pt x="2986" y="3174"/>
                    <a:pt x="2900" y="3174"/>
                    <a:pt x="2846" y="3174"/>
                  </a:cubicBezTo>
                  <a:cubicBezTo>
                    <a:pt x="2620" y="3158"/>
                    <a:pt x="2401" y="3112"/>
                    <a:pt x="2199" y="3041"/>
                  </a:cubicBezTo>
                  <a:cubicBezTo>
                    <a:pt x="1497" y="2839"/>
                    <a:pt x="874" y="2465"/>
                    <a:pt x="500" y="1818"/>
                  </a:cubicBezTo>
                  <a:cubicBezTo>
                    <a:pt x="266" y="1397"/>
                    <a:pt x="250" y="890"/>
                    <a:pt x="281" y="422"/>
                  </a:cubicBezTo>
                  <a:cubicBezTo>
                    <a:pt x="297" y="298"/>
                    <a:pt x="313" y="181"/>
                    <a:pt x="367" y="72"/>
                  </a:cubicBezTo>
                  <a:cubicBezTo>
                    <a:pt x="381" y="36"/>
                    <a:pt x="357" y="1"/>
                    <a:pt x="323"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62" name="Google Shape;1254;p46">
              <a:extLst>
                <a:ext uri="{FF2B5EF4-FFF2-40B4-BE49-F238E27FC236}">
                  <a16:creationId xmlns:a16="http://schemas.microsoft.com/office/drawing/2014/main" id="{06B0F892-4F6A-38F7-32EA-61BE3189FD55}"/>
                </a:ext>
              </a:extLst>
            </p:cNvPr>
            <p:cNvSpPr/>
            <p:nvPr/>
          </p:nvSpPr>
          <p:spPr>
            <a:xfrm>
              <a:off x="2732325" y="1610275"/>
              <a:ext cx="21800" cy="19075"/>
            </a:xfrm>
            <a:custGeom>
              <a:avLst/>
              <a:gdLst/>
              <a:ahLst/>
              <a:cxnLst/>
              <a:rect l="l" t="t" r="r" b="b"/>
              <a:pathLst>
                <a:path w="872" h="763" extrusionOk="0">
                  <a:moveTo>
                    <a:pt x="809" y="1"/>
                  </a:moveTo>
                  <a:cubicBezTo>
                    <a:pt x="799" y="1"/>
                    <a:pt x="789" y="4"/>
                    <a:pt x="780" y="12"/>
                  </a:cubicBezTo>
                  <a:cubicBezTo>
                    <a:pt x="655" y="106"/>
                    <a:pt x="538" y="207"/>
                    <a:pt x="421" y="316"/>
                  </a:cubicBezTo>
                  <a:cubicBezTo>
                    <a:pt x="312" y="410"/>
                    <a:pt x="211" y="503"/>
                    <a:pt x="109" y="605"/>
                  </a:cubicBezTo>
                  <a:cubicBezTo>
                    <a:pt x="78" y="636"/>
                    <a:pt x="47" y="667"/>
                    <a:pt x="16" y="698"/>
                  </a:cubicBezTo>
                  <a:cubicBezTo>
                    <a:pt x="0" y="714"/>
                    <a:pt x="0" y="737"/>
                    <a:pt x="16" y="753"/>
                  </a:cubicBezTo>
                  <a:cubicBezTo>
                    <a:pt x="24" y="759"/>
                    <a:pt x="32" y="762"/>
                    <a:pt x="40" y="762"/>
                  </a:cubicBezTo>
                  <a:cubicBezTo>
                    <a:pt x="68" y="762"/>
                    <a:pt x="93" y="724"/>
                    <a:pt x="117" y="706"/>
                  </a:cubicBezTo>
                  <a:cubicBezTo>
                    <a:pt x="164" y="659"/>
                    <a:pt x="218" y="613"/>
                    <a:pt x="265" y="566"/>
                  </a:cubicBezTo>
                  <a:cubicBezTo>
                    <a:pt x="452" y="402"/>
                    <a:pt x="639" y="238"/>
                    <a:pt x="834" y="83"/>
                  </a:cubicBezTo>
                  <a:cubicBezTo>
                    <a:pt x="871" y="52"/>
                    <a:pt x="845" y="1"/>
                    <a:pt x="809"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63" name="Google Shape;1255;p46">
              <a:extLst>
                <a:ext uri="{FF2B5EF4-FFF2-40B4-BE49-F238E27FC236}">
                  <a16:creationId xmlns:a16="http://schemas.microsoft.com/office/drawing/2014/main" id="{226E5444-A1F0-0C04-F408-9867D01962C9}"/>
                </a:ext>
              </a:extLst>
            </p:cNvPr>
            <p:cNvSpPr/>
            <p:nvPr/>
          </p:nvSpPr>
          <p:spPr>
            <a:xfrm>
              <a:off x="2735050" y="1619350"/>
              <a:ext cx="20200" cy="18425"/>
            </a:xfrm>
            <a:custGeom>
              <a:avLst/>
              <a:gdLst/>
              <a:ahLst/>
              <a:cxnLst/>
              <a:rect l="l" t="t" r="r" b="b"/>
              <a:pathLst>
                <a:path w="808" h="737" extrusionOk="0">
                  <a:moveTo>
                    <a:pt x="733" y="0"/>
                  </a:moveTo>
                  <a:cubicBezTo>
                    <a:pt x="722" y="0"/>
                    <a:pt x="711" y="5"/>
                    <a:pt x="702" y="16"/>
                  </a:cubicBezTo>
                  <a:cubicBezTo>
                    <a:pt x="624" y="133"/>
                    <a:pt x="0" y="647"/>
                    <a:pt x="78" y="725"/>
                  </a:cubicBezTo>
                  <a:cubicBezTo>
                    <a:pt x="88" y="733"/>
                    <a:pt x="98" y="736"/>
                    <a:pt x="107" y="736"/>
                  </a:cubicBezTo>
                  <a:cubicBezTo>
                    <a:pt x="132" y="736"/>
                    <a:pt x="152" y="709"/>
                    <a:pt x="164" y="686"/>
                  </a:cubicBezTo>
                  <a:cubicBezTo>
                    <a:pt x="211" y="631"/>
                    <a:pt x="273" y="577"/>
                    <a:pt x="328" y="530"/>
                  </a:cubicBezTo>
                  <a:cubicBezTo>
                    <a:pt x="484" y="390"/>
                    <a:pt x="632" y="242"/>
                    <a:pt x="772" y="86"/>
                  </a:cubicBezTo>
                  <a:cubicBezTo>
                    <a:pt x="808" y="50"/>
                    <a:pt x="770" y="0"/>
                    <a:pt x="733" y="0"/>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64" name="Google Shape;1256;p46">
              <a:extLst>
                <a:ext uri="{FF2B5EF4-FFF2-40B4-BE49-F238E27FC236}">
                  <a16:creationId xmlns:a16="http://schemas.microsoft.com/office/drawing/2014/main" id="{FB38634B-9D3E-C4BA-4AF1-A7E4994D2AC3}"/>
                </a:ext>
              </a:extLst>
            </p:cNvPr>
            <p:cNvSpPr/>
            <p:nvPr/>
          </p:nvSpPr>
          <p:spPr>
            <a:xfrm>
              <a:off x="2742450" y="1630650"/>
              <a:ext cx="16500" cy="20475"/>
            </a:xfrm>
            <a:custGeom>
              <a:avLst/>
              <a:gdLst/>
              <a:ahLst/>
              <a:cxnLst/>
              <a:rect l="l" t="t" r="r" b="b"/>
              <a:pathLst>
                <a:path w="660" h="819" extrusionOk="0">
                  <a:moveTo>
                    <a:pt x="594" y="1"/>
                  </a:moveTo>
                  <a:cubicBezTo>
                    <a:pt x="580" y="1"/>
                    <a:pt x="565" y="8"/>
                    <a:pt x="554" y="24"/>
                  </a:cubicBezTo>
                  <a:cubicBezTo>
                    <a:pt x="476" y="133"/>
                    <a:pt x="398" y="250"/>
                    <a:pt x="328" y="367"/>
                  </a:cubicBezTo>
                  <a:cubicBezTo>
                    <a:pt x="297" y="437"/>
                    <a:pt x="0" y="795"/>
                    <a:pt x="133" y="819"/>
                  </a:cubicBezTo>
                  <a:cubicBezTo>
                    <a:pt x="203" y="819"/>
                    <a:pt x="226" y="686"/>
                    <a:pt x="273" y="639"/>
                  </a:cubicBezTo>
                  <a:cubicBezTo>
                    <a:pt x="398" y="452"/>
                    <a:pt x="507" y="265"/>
                    <a:pt x="632" y="78"/>
                  </a:cubicBezTo>
                  <a:cubicBezTo>
                    <a:pt x="659" y="40"/>
                    <a:pt x="628" y="1"/>
                    <a:pt x="594"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65" name="Google Shape;1257;p46">
              <a:extLst>
                <a:ext uri="{FF2B5EF4-FFF2-40B4-BE49-F238E27FC236}">
                  <a16:creationId xmlns:a16="http://schemas.microsoft.com/office/drawing/2014/main" id="{9FD334EC-A71E-A57F-1F0C-D9FF34EDAA14}"/>
                </a:ext>
              </a:extLst>
            </p:cNvPr>
            <p:cNvSpPr/>
            <p:nvPr/>
          </p:nvSpPr>
          <p:spPr>
            <a:xfrm>
              <a:off x="2755500" y="1642975"/>
              <a:ext cx="11650" cy="17350"/>
            </a:xfrm>
            <a:custGeom>
              <a:avLst/>
              <a:gdLst/>
              <a:ahLst/>
              <a:cxnLst/>
              <a:rect l="l" t="t" r="r" b="b"/>
              <a:pathLst>
                <a:path w="466" h="694" extrusionOk="0">
                  <a:moveTo>
                    <a:pt x="390" y="1"/>
                  </a:moveTo>
                  <a:cubicBezTo>
                    <a:pt x="376" y="1"/>
                    <a:pt x="362" y="7"/>
                    <a:pt x="351" y="22"/>
                  </a:cubicBezTo>
                  <a:cubicBezTo>
                    <a:pt x="328" y="53"/>
                    <a:pt x="305" y="84"/>
                    <a:pt x="289" y="115"/>
                  </a:cubicBezTo>
                  <a:cubicBezTo>
                    <a:pt x="180" y="287"/>
                    <a:pt x="79" y="450"/>
                    <a:pt x="8" y="637"/>
                  </a:cubicBezTo>
                  <a:cubicBezTo>
                    <a:pt x="1" y="661"/>
                    <a:pt x="8" y="684"/>
                    <a:pt x="32" y="692"/>
                  </a:cubicBezTo>
                  <a:cubicBezTo>
                    <a:pt x="35" y="693"/>
                    <a:pt x="38" y="693"/>
                    <a:pt x="41" y="693"/>
                  </a:cubicBezTo>
                  <a:cubicBezTo>
                    <a:pt x="66" y="693"/>
                    <a:pt x="79" y="666"/>
                    <a:pt x="86" y="645"/>
                  </a:cubicBezTo>
                  <a:cubicBezTo>
                    <a:pt x="188" y="450"/>
                    <a:pt x="312" y="263"/>
                    <a:pt x="437" y="84"/>
                  </a:cubicBezTo>
                  <a:cubicBezTo>
                    <a:pt x="465" y="44"/>
                    <a:pt x="428" y="1"/>
                    <a:pt x="390"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66" name="Google Shape;1258;p46">
              <a:extLst>
                <a:ext uri="{FF2B5EF4-FFF2-40B4-BE49-F238E27FC236}">
                  <a16:creationId xmlns:a16="http://schemas.microsoft.com/office/drawing/2014/main" id="{BE4B4881-0955-F899-0785-29E6D0872B57}"/>
                </a:ext>
              </a:extLst>
            </p:cNvPr>
            <p:cNvSpPr/>
            <p:nvPr/>
          </p:nvSpPr>
          <p:spPr>
            <a:xfrm>
              <a:off x="2769150" y="1648250"/>
              <a:ext cx="10750" cy="20600"/>
            </a:xfrm>
            <a:custGeom>
              <a:avLst/>
              <a:gdLst/>
              <a:ahLst/>
              <a:cxnLst/>
              <a:rect l="l" t="t" r="r" b="b"/>
              <a:pathLst>
                <a:path w="430" h="824" extrusionOk="0">
                  <a:moveTo>
                    <a:pt x="366" y="0"/>
                  </a:moveTo>
                  <a:cubicBezTo>
                    <a:pt x="352" y="0"/>
                    <a:pt x="337" y="6"/>
                    <a:pt x="328" y="21"/>
                  </a:cubicBezTo>
                  <a:cubicBezTo>
                    <a:pt x="312" y="60"/>
                    <a:pt x="289" y="99"/>
                    <a:pt x="273" y="138"/>
                  </a:cubicBezTo>
                  <a:cubicBezTo>
                    <a:pt x="195" y="309"/>
                    <a:pt x="117" y="489"/>
                    <a:pt x="47" y="668"/>
                  </a:cubicBezTo>
                  <a:cubicBezTo>
                    <a:pt x="31" y="699"/>
                    <a:pt x="24" y="730"/>
                    <a:pt x="16" y="754"/>
                  </a:cubicBezTo>
                  <a:cubicBezTo>
                    <a:pt x="0" y="785"/>
                    <a:pt x="0" y="816"/>
                    <a:pt x="39" y="824"/>
                  </a:cubicBezTo>
                  <a:cubicBezTo>
                    <a:pt x="55" y="824"/>
                    <a:pt x="70" y="808"/>
                    <a:pt x="78" y="793"/>
                  </a:cubicBezTo>
                  <a:cubicBezTo>
                    <a:pt x="94" y="738"/>
                    <a:pt x="117" y="691"/>
                    <a:pt x="141" y="637"/>
                  </a:cubicBezTo>
                  <a:cubicBezTo>
                    <a:pt x="226" y="442"/>
                    <a:pt x="312" y="255"/>
                    <a:pt x="413" y="68"/>
                  </a:cubicBezTo>
                  <a:cubicBezTo>
                    <a:pt x="429" y="30"/>
                    <a:pt x="398" y="0"/>
                    <a:pt x="366" y="0"/>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67" name="Google Shape;1259;p46">
              <a:extLst>
                <a:ext uri="{FF2B5EF4-FFF2-40B4-BE49-F238E27FC236}">
                  <a16:creationId xmlns:a16="http://schemas.microsoft.com/office/drawing/2014/main" id="{E858139B-5944-636D-7604-C8ADF503E207}"/>
                </a:ext>
              </a:extLst>
            </p:cNvPr>
            <p:cNvSpPr/>
            <p:nvPr/>
          </p:nvSpPr>
          <p:spPr>
            <a:xfrm>
              <a:off x="2783450" y="1651550"/>
              <a:ext cx="11625" cy="24775"/>
            </a:xfrm>
            <a:custGeom>
              <a:avLst/>
              <a:gdLst/>
              <a:ahLst/>
              <a:cxnLst/>
              <a:rect l="l" t="t" r="r" b="b"/>
              <a:pathLst>
                <a:path w="465" h="991" extrusionOk="0">
                  <a:moveTo>
                    <a:pt x="406" y="0"/>
                  </a:moveTo>
                  <a:cubicBezTo>
                    <a:pt x="312" y="0"/>
                    <a:pt x="13" y="852"/>
                    <a:pt x="5" y="934"/>
                  </a:cubicBezTo>
                  <a:cubicBezTo>
                    <a:pt x="1" y="971"/>
                    <a:pt x="27" y="990"/>
                    <a:pt x="54" y="990"/>
                  </a:cubicBezTo>
                  <a:cubicBezTo>
                    <a:pt x="78" y="990"/>
                    <a:pt x="103" y="974"/>
                    <a:pt x="106" y="941"/>
                  </a:cubicBezTo>
                  <a:cubicBezTo>
                    <a:pt x="122" y="871"/>
                    <a:pt x="153" y="793"/>
                    <a:pt x="177" y="723"/>
                  </a:cubicBezTo>
                  <a:cubicBezTo>
                    <a:pt x="270" y="505"/>
                    <a:pt x="356" y="287"/>
                    <a:pt x="449" y="68"/>
                  </a:cubicBezTo>
                  <a:cubicBezTo>
                    <a:pt x="465" y="45"/>
                    <a:pt x="449" y="14"/>
                    <a:pt x="418" y="6"/>
                  </a:cubicBezTo>
                  <a:cubicBezTo>
                    <a:pt x="415" y="2"/>
                    <a:pt x="411" y="0"/>
                    <a:pt x="406" y="0"/>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68" name="Google Shape;1260;p46">
              <a:extLst>
                <a:ext uri="{FF2B5EF4-FFF2-40B4-BE49-F238E27FC236}">
                  <a16:creationId xmlns:a16="http://schemas.microsoft.com/office/drawing/2014/main" id="{5741E109-A164-9019-2FE0-633269950181}"/>
                </a:ext>
              </a:extLst>
            </p:cNvPr>
            <p:cNvSpPr/>
            <p:nvPr/>
          </p:nvSpPr>
          <p:spPr>
            <a:xfrm>
              <a:off x="2797200" y="1654550"/>
              <a:ext cx="12500" cy="25425"/>
            </a:xfrm>
            <a:custGeom>
              <a:avLst/>
              <a:gdLst/>
              <a:ahLst/>
              <a:cxnLst/>
              <a:rect l="l" t="t" r="r" b="b"/>
              <a:pathLst>
                <a:path w="500" h="1017" extrusionOk="0">
                  <a:moveTo>
                    <a:pt x="367" y="1"/>
                  </a:moveTo>
                  <a:cubicBezTo>
                    <a:pt x="341" y="1"/>
                    <a:pt x="318" y="16"/>
                    <a:pt x="305" y="42"/>
                  </a:cubicBezTo>
                  <a:cubicBezTo>
                    <a:pt x="242" y="299"/>
                    <a:pt x="172" y="556"/>
                    <a:pt x="102" y="806"/>
                  </a:cubicBezTo>
                  <a:cubicBezTo>
                    <a:pt x="94" y="868"/>
                    <a:pt x="1" y="977"/>
                    <a:pt x="86" y="1016"/>
                  </a:cubicBezTo>
                  <a:cubicBezTo>
                    <a:pt x="89" y="1017"/>
                    <a:pt x="91" y="1017"/>
                    <a:pt x="93" y="1017"/>
                  </a:cubicBezTo>
                  <a:cubicBezTo>
                    <a:pt x="184" y="1017"/>
                    <a:pt x="282" y="531"/>
                    <a:pt x="328" y="439"/>
                  </a:cubicBezTo>
                  <a:cubicBezTo>
                    <a:pt x="336" y="346"/>
                    <a:pt x="500" y="34"/>
                    <a:pt x="383" y="3"/>
                  </a:cubicBezTo>
                  <a:cubicBezTo>
                    <a:pt x="377" y="2"/>
                    <a:pt x="372" y="1"/>
                    <a:pt x="367"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69" name="Google Shape;1261;p46">
              <a:extLst>
                <a:ext uri="{FF2B5EF4-FFF2-40B4-BE49-F238E27FC236}">
                  <a16:creationId xmlns:a16="http://schemas.microsoft.com/office/drawing/2014/main" id="{EDD810F6-0772-CF3E-4F78-BC3F6E0BB5CA}"/>
                </a:ext>
              </a:extLst>
            </p:cNvPr>
            <p:cNvSpPr/>
            <p:nvPr/>
          </p:nvSpPr>
          <p:spPr>
            <a:xfrm>
              <a:off x="2729975" y="1592950"/>
              <a:ext cx="32600" cy="16275"/>
            </a:xfrm>
            <a:custGeom>
              <a:avLst/>
              <a:gdLst/>
              <a:ahLst/>
              <a:cxnLst/>
              <a:rect l="l" t="t" r="r" b="b"/>
              <a:pathLst>
                <a:path w="1304" h="651" extrusionOk="0">
                  <a:moveTo>
                    <a:pt x="1252" y="0"/>
                  </a:moveTo>
                  <a:cubicBezTo>
                    <a:pt x="1246" y="0"/>
                    <a:pt x="1239" y="1"/>
                    <a:pt x="1232" y="4"/>
                  </a:cubicBezTo>
                  <a:cubicBezTo>
                    <a:pt x="1193" y="19"/>
                    <a:pt x="1162" y="35"/>
                    <a:pt x="1123" y="58"/>
                  </a:cubicBezTo>
                  <a:cubicBezTo>
                    <a:pt x="1037" y="121"/>
                    <a:pt x="1" y="565"/>
                    <a:pt x="203" y="651"/>
                  </a:cubicBezTo>
                  <a:cubicBezTo>
                    <a:pt x="531" y="456"/>
                    <a:pt x="889" y="269"/>
                    <a:pt x="1240" y="97"/>
                  </a:cubicBezTo>
                  <a:cubicBezTo>
                    <a:pt x="1303" y="83"/>
                    <a:pt x="1303" y="0"/>
                    <a:pt x="1252" y="0"/>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70" name="Google Shape;1262;p46">
              <a:extLst>
                <a:ext uri="{FF2B5EF4-FFF2-40B4-BE49-F238E27FC236}">
                  <a16:creationId xmlns:a16="http://schemas.microsoft.com/office/drawing/2014/main" id="{E18AB4FB-8B2E-1480-9AEC-BF40362A5719}"/>
                </a:ext>
              </a:extLst>
            </p:cNvPr>
            <p:cNvSpPr/>
            <p:nvPr/>
          </p:nvSpPr>
          <p:spPr>
            <a:xfrm>
              <a:off x="2736025" y="1587025"/>
              <a:ext cx="20875" cy="10125"/>
            </a:xfrm>
            <a:custGeom>
              <a:avLst/>
              <a:gdLst/>
              <a:ahLst/>
              <a:cxnLst/>
              <a:rect l="l" t="t" r="r" b="b"/>
              <a:pathLst>
                <a:path w="835" h="405" extrusionOk="0">
                  <a:moveTo>
                    <a:pt x="784" y="1"/>
                  </a:moveTo>
                  <a:cubicBezTo>
                    <a:pt x="777" y="1"/>
                    <a:pt x="771" y="3"/>
                    <a:pt x="764" y="7"/>
                  </a:cubicBezTo>
                  <a:cubicBezTo>
                    <a:pt x="678" y="46"/>
                    <a:pt x="585" y="85"/>
                    <a:pt x="491" y="124"/>
                  </a:cubicBezTo>
                  <a:cubicBezTo>
                    <a:pt x="335" y="202"/>
                    <a:pt x="180" y="272"/>
                    <a:pt x="24" y="350"/>
                  </a:cubicBezTo>
                  <a:cubicBezTo>
                    <a:pt x="16" y="358"/>
                    <a:pt x="8" y="358"/>
                    <a:pt x="8" y="366"/>
                  </a:cubicBezTo>
                  <a:cubicBezTo>
                    <a:pt x="0" y="381"/>
                    <a:pt x="16" y="405"/>
                    <a:pt x="31" y="405"/>
                  </a:cubicBezTo>
                  <a:cubicBezTo>
                    <a:pt x="63" y="405"/>
                    <a:pt x="94" y="381"/>
                    <a:pt x="117" y="373"/>
                  </a:cubicBezTo>
                  <a:cubicBezTo>
                    <a:pt x="195" y="342"/>
                    <a:pt x="265" y="311"/>
                    <a:pt x="343" y="280"/>
                  </a:cubicBezTo>
                  <a:cubicBezTo>
                    <a:pt x="491" y="217"/>
                    <a:pt x="647" y="155"/>
                    <a:pt x="803" y="85"/>
                  </a:cubicBezTo>
                  <a:cubicBezTo>
                    <a:pt x="819" y="77"/>
                    <a:pt x="834" y="54"/>
                    <a:pt x="826" y="30"/>
                  </a:cubicBezTo>
                  <a:cubicBezTo>
                    <a:pt x="815" y="14"/>
                    <a:pt x="800" y="1"/>
                    <a:pt x="784"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71" name="Google Shape;1263;p46">
              <a:extLst>
                <a:ext uri="{FF2B5EF4-FFF2-40B4-BE49-F238E27FC236}">
                  <a16:creationId xmlns:a16="http://schemas.microsoft.com/office/drawing/2014/main" id="{6A62E4A7-A40A-8914-3AE6-1C3647F12330}"/>
                </a:ext>
              </a:extLst>
            </p:cNvPr>
            <p:cNvSpPr/>
            <p:nvPr/>
          </p:nvSpPr>
          <p:spPr>
            <a:xfrm>
              <a:off x="2805400" y="1675275"/>
              <a:ext cx="4625" cy="2550"/>
            </a:xfrm>
            <a:custGeom>
              <a:avLst/>
              <a:gdLst/>
              <a:ahLst/>
              <a:cxnLst/>
              <a:rect l="l" t="t" r="r" b="b"/>
              <a:pathLst>
                <a:path w="185" h="102" extrusionOk="0">
                  <a:moveTo>
                    <a:pt x="117" y="0"/>
                  </a:moveTo>
                  <a:lnTo>
                    <a:pt x="117" y="0"/>
                  </a:lnTo>
                  <a:cubicBezTo>
                    <a:pt x="86" y="8"/>
                    <a:pt x="47" y="0"/>
                    <a:pt x="23" y="23"/>
                  </a:cubicBezTo>
                  <a:cubicBezTo>
                    <a:pt x="0" y="47"/>
                    <a:pt x="16" y="86"/>
                    <a:pt x="47" y="94"/>
                  </a:cubicBezTo>
                  <a:cubicBezTo>
                    <a:pt x="70" y="101"/>
                    <a:pt x="86" y="101"/>
                    <a:pt x="109" y="101"/>
                  </a:cubicBezTo>
                  <a:cubicBezTo>
                    <a:pt x="112" y="102"/>
                    <a:pt x="114" y="102"/>
                    <a:pt x="117" y="102"/>
                  </a:cubicBezTo>
                  <a:cubicBezTo>
                    <a:pt x="180" y="102"/>
                    <a:pt x="185" y="8"/>
                    <a:pt x="117" y="0"/>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72" name="Google Shape;1264;p46">
              <a:extLst>
                <a:ext uri="{FF2B5EF4-FFF2-40B4-BE49-F238E27FC236}">
                  <a16:creationId xmlns:a16="http://schemas.microsoft.com/office/drawing/2014/main" id="{8B773034-1DDB-EC40-A38C-716BBA985AC9}"/>
                </a:ext>
              </a:extLst>
            </p:cNvPr>
            <p:cNvSpPr/>
            <p:nvPr/>
          </p:nvSpPr>
          <p:spPr>
            <a:xfrm>
              <a:off x="2809100" y="1653250"/>
              <a:ext cx="9175" cy="22575"/>
            </a:xfrm>
            <a:custGeom>
              <a:avLst/>
              <a:gdLst/>
              <a:ahLst/>
              <a:cxnLst/>
              <a:rect l="l" t="t" r="r" b="b"/>
              <a:pathLst>
                <a:path w="367" h="903" extrusionOk="0">
                  <a:moveTo>
                    <a:pt x="257" y="0"/>
                  </a:moveTo>
                  <a:cubicBezTo>
                    <a:pt x="172" y="0"/>
                    <a:pt x="186" y="127"/>
                    <a:pt x="156" y="180"/>
                  </a:cubicBezTo>
                  <a:cubicBezTo>
                    <a:pt x="94" y="406"/>
                    <a:pt x="0" y="632"/>
                    <a:pt x="0" y="866"/>
                  </a:cubicBezTo>
                  <a:cubicBezTo>
                    <a:pt x="3" y="892"/>
                    <a:pt x="22" y="903"/>
                    <a:pt x="41" y="903"/>
                  </a:cubicBezTo>
                  <a:cubicBezTo>
                    <a:pt x="67" y="903"/>
                    <a:pt x="95" y="882"/>
                    <a:pt x="86" y="850"/>
                  </a:cubicBezTo>
                  <a:cubicBezTo>
                    <a:pt x="94" y="741"/>
                    <a:pt x="133" y="647"/>
                    <a:pt x="156" y="546"/>
                  </a:cubicBezTo>
                  <a:cubicBezTo>
                    <a:pt x="164" y="460"/>
                    <a:pt x="366" y="0"/>
                    <a:pt x="265" y="0"/>
                  </a:cubicBezTo>
                  <a:cubicBezTo>
                    <a:pt x="262" y="0"/>
                    <a:pt x="260" y="0"/>
                    <a:pt x="257" y="0"/>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73" name="Google Shape;1265;p46">
              <a:extLst>
                <a:ext uri="{FF2B5EF4-FFF2-40B4-BE49-F238E27FC236}">
                  <a16:creationId xmlns:a16="http://schemas.microsoft.com/office/drawing/2014/main" id="{277C3CEF-177A-EDDF-502F-B022B53FB769}"/>
                </a:ext>
              </a:extLst>
            </p:cNvPr>
            <p:cNvSpPr/>
            <p:nvPr/>
          </p:nvSpPr>
          <p:spPr>
            <a:xfrm>
              <a:off x="2742650" y="1470000"/>
              <a:ext cx="136225" cy="195175"/>
            </a:xfrm>
            <a:custGeom>
              <a:avLst/>
              <a:gdLst/>
              <a:ahLst/>
              <a:cxnLst/>
              <a:rect l="l" t="t" r="r" b="b"/>
              <a:pathLst>
                <a:path w="5449" h="7807" extrusionOk="0">
                  <a:moveTo>
                    <a:pt x="4385" y="223"/>
                  </a:moveTo>
                  <a:cubicBezTo>
                    <a:pt x="4694" y="223"/>
                    <a:pt x="4771" y="581"/>
                    <a:pt x="4521" y="877"/>
                  </a:cubicBezTo>
                  <a:cubicBezTo>
                    <a:pt x="4469" y="922"/>
                    <a:pt x="4375" y="1079"/>
                    <a:pt x="4291" y="1079"/>
                  </a:cubicBezTo>
                  <a:cubicBezTo>
                    <a:pt x="4274" y="1079"/>
                    <a:pt x="4257" y="1072"/>
                    <a:pt x="4240" y="1056"/>
                  </a:cubicBezTo>
                  <a:cubicBezTo>
                    <a:pt x="4240" y="1048"/>
                    <a:pt x="4240" y="1040"/>
                    <a:pt x="4233" y="1040"/>
                  </a:cubicBezTo>
                  <a:cubicBezTo>
                    <a:pt x="4225" y="1032"/>
                    <a:pt x="4217" y="1032"/>
                    <a:pt x="4209" y="1025"/>
                  </a:cubicBezTo>
                  <a:cubicBezTo>
                    <a:pt x="4155" y="994"/>
                    <a:pt x="3827" y="674"/>
                    <a:pt x="3858" y="588"/>
                  </a:cubicBezTo>
                  <a:cubicBezTo>
                    <a:pt x="3851" y="580"/>
                    <a:pt x="3851" y="573"/>
                    <a:pt x="3851" y="565"/>
                  </a:cubicBezTo>
                  <a:cubicBezTo>
                    <a:pt x="3905" y="440"/>
                    <a:pt x="4038" y="347"/>
                    <a:pt x="4155" y="276"/>
                  </a:cubicBezTo>
                  <a:cubicBezTo>
                    <a:pt x="4241" y="239"/>
                    <a:pt x="4318" y="223"/>
                    <a:pt x="4385" y="223"/>
                  </a:cubicBezTo>
                  <a:close/>
                  <a:moveTo>
                    <a:pt x="4620" y="0"/>
                  </a:moveTo>
                  <a:cubicBezTo>
                    <a:pt x="4123" y="0"/>
                    <a:pt x="3582" y="467"/>
                    <a:pt x="3204" y="729"/>
                  </a:cubicBezTo>
                  <a:cubicBezTo>
                    <a:pt x="2759" y="1048"/>
                    <a:pt x="2362" y="1430"/>
                    <a:pt x="2003" y="1843"/>
                  </a:cubicBezTo>
                  <a:cubicBezTo>
                    <a:pt x="1614" y="2280"/>
                    <a:pt x="1279" y="2755"/>
                    <a:pt x="967" y="3254"/>
                  </a:cubicBezTo>
                  <a:cubicBezTo>
                    <a:pt x="585" y="3924"/>
                    <a:pt x="141" y="4618"/>
                    <a:pt x="70" y="5397"/>
                  </a:cubicBezTo>
                  <a:cubicBezTo>
                    <a:pt x="70" y="5405"/>
                    <a:pt x="78" y="5413"/>
                    <a:pt x="78" y="5421"/>
                  </a:cubicBezTo>
                  <a:cubicBezTo>
                    <a:pt x="0" y="5990"/>
                    <a:pt x="180" y="6590"/>
                    <a:pt x="507" y="7058"/>
                  </a:cubicBezTo>
                  <a:cubicBezTo>
                    <a:pt x="865" y="7517"/>
                    <a:pt x="1466" y="7775"/>
                    <a:pt x="2042" y="7806"/>
                  </a:cubicBezTo>
                  <a:cubicBezTo>
                    <a:pt x="2059" y="7806"/>
                    <a:pt x="2075" y="7806"/>
                    <a:pt x="2091" y="7806"/>
                  </a:cubicBezTo>
                  <a:cubicBezTo>
                    <a:pt x="2538" y="7806"/>
                    <a:pt x="3021" y="7701"/>
                    <a:pt x="3360" y="7393"/>
                  </a:cubicBezTo>
                  <a:cubicBezTo>
                    <a:pt x="3609" y="7120"/>
                    <a:pt x="3812" y="6800"/>
                    <a:pt x="3968" y="6465"/>
                  </a:cubicBezTo>
                  <a:cubicBezTo>
                    <a:pt x="4053" y="6512"/>
                    <a:pt x="4194" y="6528"/>
                    <a:pt x="4264" y="6535"/>
                  </a:cubicBezTo>
                  <a:cubicBezTo>
                    <a:pt x="4841" y="6504"/>
                    <a:pt x="5113" y="5842"/>
                    <a:pt x="5246" y="5366"/>
                  </a:cubicBezTo>
                  <a:cubicBezTo>
                    <a:pt x="5347" y="4984"/>
                    <a:pt x="5277" y="4462"/>
                    <a:pt x="4965" y="4244"/>
                  </a:cubicBezTo>
                  <a:cubicBezTo>
                    <a:pt x="4996" y="4174"/>
                    <a:pt x="5004" y="4072"/>
                    <a:pt x="5020" y="4010"/>
                  </a:cubicBezTo>
                  <a:cubicBezTo>
                    <a:pt x="5043" y="3792"/>
                    <a:pt x="5028" y="3550"/>
                    <a:pt x="4887" y="3363"/>
                  </a:cubicBezTo>
                  <a:cubicBezTo>
                    <a:pt x="4794" y="3223"/>
                    <a:pt x="4646" y="3168"/>
                    <a:pt x="4490" y="3168"/>
                  </a:cubicBezTo>
                  <a:cubicBezTo>
                    <a:pt x="4490" y="3004"/>
                    <a:pt x="4451" y="2802"/>
                    <a:pt x="4427" y="2724"/>
                  </a:cubicBezTo>
                  <a:cubicBezTo>
                    <a:pt x="4313" y="2427"/>
                    <a:pt x="4111" y="2318"/>
                    <a:pt x="3876" y="2318"/>
                  </a:cubicBezTo>
                  <a:cubicBezTo>
                    <a:pt x="3791" y="2318"/>
                    <a:pt x="3701" y="2333"/>
                    <a:pt x="3609" y="2358"/>
                  </a:cubicBezTo>
                  <a:cubicBezTo>
                    <a:pt x="3539" y="2373"/>
                    <a:pt x="3477" y="2396"/>
                    <a:pt x="3414" y="2420"/>
                  </a:cubicBezTo>
                  <a:cubicBezTo>
                    <a:pt x="4077" y="1750"/>
                    <a:pt x="5449" y="401"/>
                    <a:pt x="4817" y="27"/>
                  </a:cubicBezTo>
                  <a:cubicBezTo>
                    <a:pt x="4753" y="9"/>
                    <a:pt x="4687" y="0"/>
                    <a:pt x="4620" y="0"/>
                  </a:cubicBezTo>
                  <a:close/>
                </a:path>
              </a:pathLst>
            </a:custGeom>
            <a:solidFill>
              <a:srgbClr val="F7998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74" name="Google Shape;1266;p46">
              <a:extLst>
                <a:ext uri="{FF2B5EF4-FFF2-40B4-BE49-F238E27FC236}">
                  <a16:creationId xmlns:a16="http://schemas.microsoft.com/office/drawing/2014/main" id="{E71B11A1-B172-79ED-1976-E0AB5201A266}"/>
                </a:ext>
              </a:extLst>
            </p:cNvPr>
            <p:cNvSpPr/>
            <p:nvPr/>
          </p:nvSpPr>
          <p:spPr>
            <a:xfrm>
              <a:off x="2823325" y="1548575"/>
              <a:ext cx="40325" cy="15250"/>
            </a:xfrm>
            <a:custGeom>
              <a:avLst/>
              <a:gdLst/>
              <a:ahLst/>
              <a:cxnLst/>
              <a:rect l="l" t="t" r="r" b="b"/>
              <a:pathLst>
                <a:path w="1613" h="610" extrusionOk="0">
                  <a:moveTo>
                    <a:pt x="1168" y="1"/>
                  </a:moveTo>
                  <a:cubicBezTo>
                    <a:pt x="821" y="1"/>
                    <a:pt x="485" y="138"/>
                    <a:pt x="218" y="353"/>
                  </a:cubicBezTo>
                  <a:cubicBezTo>
                    <a:pt x="156" y="407"/>
                    <a:pt x="94" y="462"/>
                    <a:pt x="39" y="532"/>
                  </a:cubicBezTo>
                  <a:cubicBezTo>
                    <a:pt x="16" y="555"/>
                    <a:pt x="0" y="602"/>
                    <a:pt x="39" y="610"/>
                  </a:cubicBezTo>
                  <a:cubicBezTo>
                    <a:pt x="55" y="610"/>
                    <a:pt x="70" y="602"/>
                    <a:pt x="78" y="586"/>
                  </a:cubicBezTo>
                  <a:cubicBezTo>
                    <a:pt x="109" y="547"/>
                    <a:pt x="140" y="516"/>
                    <a:pt x="179" y="485"/>
                  </a:cubicBezTo>
                  <a:cubicBezTo>
                    <a:pt x="366" y="314"/>
                    <a:pt x="608" y="197"/>
                    <a:pt x="858" y="142"/>
                  </a:cubicBezTo>
                  <a:lnTo>
                    <a:pt x="850" y="142"/>
                  </a:lnTo>
                  <a:cubicBezTo>
                    <a:pt x="974" y="111"/>
                    <a:pt x="1107" y="103"/>
                    <a:pt x="1232" y="103"/>
                  </a:cubicBezTo>
                  <a:cubicBezTo>
                    <a:pt x="1341" y="103"/>
                    <a:pt x="1442" y="158"/>
                    <a:pt x="1512" y="228"/>
                  </a:cubicBezTo>
                  <a:cubicBezTo>
                    <a:pt x="1523" y="239"/>
                    <a:pt x="1535" y="243"/>
                    <a:pt x="1546" y="243"/>
                  </a:cubicBezTo>
                  <a:cubicBezTo>
                    <a:pt x="1583" y="243"/>
                    <a:pt x="1612" y="195"/>
                    <a:pt x="1582" y="165"/>
                  </a:cubicBezTo>
                  <a:cubicBezTo>
                    <a:pt x="1559" y="142"/>
                    <a:pt x="1536" y="119"/>
                    <a:pt x="1520" y="103"/>
                  </a:cubicBezTo>
                  <a:cubicBezTo>
                    <a:pt x="1434" y="33"/>
                    <a:pt x="1325" y="2"/>
                    <a:pt x="1224" y="2"/>
                  </a:cubicBezTo>
                  <a:cubicBezTo>
                    <a:pt x="1205" y="1"/>
                    <a:pt x="1187" y="1"/>
                    <a:pt x="1168"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75" name="Google Shape;1267;p46">
              <a:extLst>
                <a:ext uri="{FF2B5EF4-FFF2-40B4-BE49-F238E27FC236}">
                  <a16:creationId xmlns:a16="http://schemas.microsoft.com/office/drawing/2014/main" id="{DD3E4315-1C90-87C1-A048-9FE7F77E64DB}"/>
                </a:ext>
              </a:extLst>
            </p:cNvPr>
            <p:cNvSpPr/>
            <p:nvPr/>
          </p:nvSpPr>
          <p:spPr>
            <a:xfrm>
              <a:off x="2833650" y="1574050"/>
              <a:ext cx="37550" cy="13050"/>
            </a:xfrm>
            <a:custGeom>
              <a:avLst/>
              <a:gdLst/>
              <a:ahLst/>
              <a:cxnLst/>
              <a:rect l="l" t="t" r="r" b="b"/>
              <a:pathLst>
                <a:path w="1502" h="522" extrusionOk="0">
                  <a:moveTo>
                    <a:pt x="1007" y="0"/>
                  </a:moveTo>
                  <a:cubicBezTo>
                    <a:pt x="779" y="0"/>
                    <a:pt x="542" y="102"/>
                    <a:pt x="359" y="230"/>
                  </a:cubicBezTo>
                  <a:cubicBezTo>
                    <a:pt x="312" y="284"/>
                    <a:pt x="0" y="448"/>
                    <a:pt x="63" y="510"/>
                  </a:cubicBezTo>
                  <a:cubicBezTo>
                    <a:pt x="70" y="518"/>
                    <a:pt x="80" y="522"/>
                    <a:pt x="90" y="522"/>
                  </a:cubicBezTo>
                  <a:cubicBezTo>
                    <a:pt x="155" y="522"/>
                    <a:pt x="266" y="398"/>
                    <a:pt x="320" y="378"/>
                  </a:cubicBezTo>
                  <a:cubicBezTo>
                    <a:pt x="508" y="247"/>
                    <a:pt x="745" y="132"/>
                    <a:pt x="974" y="132"/>
                  </a:cubicBezTo>
                  <a:cubicBezTo>
                    <a:pt x="1114" y="132"/>
                    <a:pt x="1251" y="175"/>
                    <a:pt x="1372" y="284"/>
                  </a:cubicBezTo>
                  <a:cubicBezTo>
                    <a:pt x="1383" y="293"/>
                    <a:pt x="1395" y="296"/>
                    <a:pt x="1406" y="296"/>
                  </a:cubicBezTo>
                  <a:cubicBezTo>
                    <a:pt x="1458" y="296"/>
                    <a:pt x="1501" y="220"/>
                    <a:pt x="1450" y="175"/>
                  </a:cubicBezTo>
                  <a:cubicBezTo>
                    <a:pt x="1321" y="50"/>
                    <a:pt x="1167" y="0"/>
                    <a:pt x="1007"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76" name="Google Shape;1268;p46">
              <a:extLst>
                <a:ext uri="{FF2B5EF4-FFF2-40B4-BE49-F238E27FC236}">
                  <a16:creationId xmlns:a16="http://schemas.microsoft.com/office/drawing/2014/main" id="{10B8C9BC-AC33-63F1-D920-5BF37132C4B2}"/>
                </a:ext>
              </a:extLst>
            </p:cNvPr>
            <p:cNvSpPr/>
            <p:nvPr/>
          </p:nvSpPr>
          <p:spPr>
            <a:xfrm>
              <a:off x="2807925" y="1527450"/>
              <a:ext cx="45425" cy="20000"/>
            </a:xfrm>
            <a:custGeom>
              <a:avLst/>
              <a:gdLst/>
              <a:ahLst/>
              <a:cxnLst/>
              <a:rect l="l" t="t" r="r" b="b"/>
              <a:pathLst>
                <a:path w="1817" h="800" extrusionOk="0">
                  <a:moveTo>
                    <a:pt x="1275" y="0"/>
                  </a:moveTo>
                  <a:cubicBezTo>
                    <a:pt x="1197" y="0"/>
                    <a:pt x="1119" y="11"/>
                    <a:pt x="1045" y="28"/>
                  </a:cubicBezTo>
                  <a:cubicBezTo>
                    <a:pt x="725" y="83"/>
                    <a:pt x="460" y="286"/>
                    <a:pt x="234" y="496"/>
                  </a:cubicBezTo>
                  <a:cubicBezTo>
                    <a:pt x="164" y="566"/>
                    <a:pt x="102" y="629"/>
                    <a:pt x="47" y="706"/>
                  </a:cubicBezTo>
                  <a:cubicBezTo>
                    <a:pt x="24" y="738"/>
                    <a:pt x="0" y="792"/>
                    <a:pt x="47" y="800"/>
                  </a:cubicBezTo>
                  <a:cubicBezTo>
                    <a:pt x="71" y="800"/>
                    <a:pt x="78" y="792"/>
                    <a:pt x="86" y="777"/>
                  </a:cubicBezTo>
                  <a:cubicBezTo>
                    <a:pt x="203" y="605"/>
                    <a:pt x="382" y="488"/>
                    <a:pt x="538" y="364"/>
                  </a:cubicBezTo>
                  <a:cubicBezTo>
                    <a:pt x="737" y="225"/>
                    <a:pt x="986" y="119"/>
                    <a:pt x="1233" y="119"/>
                  </a:cubicBezTo>
                  <a:cubicBezTo>
                    <a:pt x="1277" y="119"/>
                    <a:pt x="1321" y="123"/>
                    <a:pt x="1364" y="130"/>
                  </a:cubicBezTo>
                  <a:cubicBezTo>
                    <a:pt x="1450" y="145"/>
                    <a:pt x="1536" y="176"/>
                    <a:pt x="1606" y="231"/>
                  </a:cubicBezTo>
                  <a:cubicBezTo>
                    <a:pt x="1645" y="270"/>
                    <a:pt x="1684" y="301"/>
                    <a:pt x="1723" y="340"/>
                  </a:cubicBezTo>
                  <a:cubicBezTo>
                    <a:pt x="1735" y="352"/>
                    <a:pt x="1748" y="358"/>
                    <a:pt x="1762" y="358"/>
                  </a:cubicBezTo>
                  <a:cubicBezTo>
                    <a:pt x="1776" y="358"/>
                    <a:pt x="1789" y="352"/>
                    <a:pt x="1801" y="340"/>
                  </a:cubicBezTo>
                  <a:cubicBezTo>
                    <a:pt x="1816" y="325"/>
                    <a:pt x="1816" y="286"/>
                    <a:pt x="1801" y="270"/>
                  </a:cubicBezTo>
                  <a:cubicBezTo>
                    <a:pt x="1754" y="215"/>
                    <a:pt x="1707" y="161"/>
                    <a:pt x="1653" y="122"/>
                  </a:cubicBezTo>
                  <a:cubicBezTo>
                    <a:pt x="1544" y="33"/>
                    <a:pt x="1410" y="0"/>
                    <a:pt x="1275"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77" name="Google Shape;1269;p46">
              <a:extLst>
                <a:ext uri="{FF2B5EF4-FFF2-40B4-BE49-F238E27FC236}">
                  <a16:creationId xmlns:a16="http://schemas.microsoft.com/office/drawing/2014/main" id="{4AF4D30A-FCFA-0C68-FDB7-2D02441844C8}"/>
                </a:ext>
              </a:extLst>
            </p:cNvPr>
            <p:cNvSpPr/>
            <p:nvPr/>
          </p:nvSpPr>
          <p:spPr>
            <a:xfrm>
              <a:off x="2792525" y="1468575"/>
              <a:ext cx="75950" cy="63725"/>
            </a:xfrm>
            <a:custGeom>
              <a:avLst/>
              <a:gdLst/>
              <a:ahLst/>
              <a:cxnLst/>
              <a:rect l="l" t="t" r="r" b="b"/>
              <a:pathLst>
                <a:path w="3038" h="2549" extrusionOk="0">
                  <a:moveTo>
                    <a:pt x="2594" y="1"/>
                  </a:moveTo>
                  <a:cubicBezTo>
                    <a:pt x="2494" y="1"/>
                    <a:pt x="2386" y="26"/>
                    <a:pt x="2284" y="76"/>
                  </a:cubicBezTo>
                  <a:cubicBezTo>
                    <a:pt x="1622" y="380"/>
                    <a:pt x="1037" y="840"/>
                    <a:pt x="523" y="1347"/>
                  </a:cubicBezTo>
                  <a:cubicBezTo>
                    <a:pt x="344" y="1510"/>
                    <a:pt x="188" y="1697"/>
                    <a:pt x="16" y="1877"/>
                  </a:cubicBezTo>
                  <a:cubicBezTo>
                    <a:pt x="1" y="1892"/>
                    <a:pt x="1" y="1916"/>
                    <a:pt x="16" y="1931"/>
                  </a:cubicBezTo>
                  <a:cubicBezTo>
                    <a:pt x="23" y="1939"/>
                    <a:pt x="30" y="1942"/>
                    <a:pt x="39" y="1942"/>
                  </a:cubicBezTo>
                  <a:cubicBezTo>
                    <a:pt x="107" y="1942"/>
                    <a:pt x="241" y="1755"/>
                    <a:pt x="289" y="1721"/>
                  </a:cubicBezTo>
                  <a:cubicBezTo>
                    <a:pt x="414" y="1581"/>
                    <a:pt x="554" y="1464"/>
                    <a:pt x="687" y="1331"/>
                  </a:cubicBezTo>
                  <a:cubicBezTo>
                    <a:pt x="1100" y="926"/>
                    <a:pt x="1559" y="567"/>
                    <a:pt x="2074" y="302"/>
                  </a:cubicBezTo>
                  <a:cubicBezTo>
                    <a:pt x="2213" y="229"/>
                    <a:pt x="2425" y="148"/>
                    <a:pt x="2597" y="148"/>
                  </a:cubicBezTo>
                  <a:cubicBezTo>
                    <a:pt x="2772" y="148"/>
                    <a:pt x="2904" y="233"/>
                    <a:pt x="2869" y="497"/>
                  </a:cubicBezTo>
                  <a:cubicBezTo>
                    <a:pt x="2807" y="747"/>
                    <a:pt x="2643" y="965"/>
                    <a:pt x="2510" y="1183"/>
                  </a:cubicBezTo>
                  <a:cubicBezTo>
                    <a:pt x="2292" y="1510"/>
                    <a:pt x="2027" y="1807"/>
                    <a:pt x="1754" y="2095"/>
                  </a:cubicBezTo>
                  <a:cubicBezTo>
                    <a:pt x="1637" y="2212"/>
                    <a:pt x="1544" y="2352"/>
                    <a:pt x="1396" y="2438"/>
                  </a:cubicBezTo>
                  <a:cubicBezTo>
                    <a:pt x="1357" y="2453"/>
                    <a:pt x="1318" y="2485"/>
                    <a:pt x="1341" y="2524"/>
                  </a:cubicBezTo>
                  <a:cubicBezTo>
                    <a:pt x="1351" y="2540"/>
                    <a:pt x="1365" y="2548"/>
                    <a:pt x="1385" y="2548"/>
                  </a:cubicBezTo>
                  <a:cubicBezTo>
                    <a:pt x="1570" y="2548"/>
                    <a:pt x="2161" y="1828"/>
                    <a:pt x="2253" y="1729"/>
                  </a:cubicBezTo>
                  <a:cubicBezTo>
                    <a:pt x="2534" y="1409"/>
                    <a:pt x="2924" y="895"/>
                    <a:pt x="2994" y="474"/>
                  </a:cubicBezTo>
                  <a:cubicBezTo>
                    <a:pt x="3038" y="153"/>
                    <a:pt x="2839" y="1"/>
                    <a:pt x="25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78" name="Google Shape;1270;p46">
              <a:extLst>
                <a:ext uri="{FF2B5EF4-FFF2-40B4-BE49-F238E27FC236}">
                  <a16:creationId xmlns:a16="http://schemas.microsoft.com/office/drawing/2014/main" id="{93EED81D-198B-2A5A-0A36-29F06FF1479A}"/>
                </a:ext>
              </a:extLst>
            </p:cNvPr>
            <p:cNvSpPr/>
            <p:nvPr/>
          </p:nvSpPr>
          <p:spPr>
            <a:xfrm>
              <a:off x="2838325" y="1475550"/>
              <a:ext cx="23625" cy="21425"/>
            </a:xfrm>
            <a:custGeom>
              <a:avLst/>
              <a:gdLst/>
              <a:ahLst/>
              <a:cxnLst/>
              <a:rect l="l" t="t" r="r" b="b"/>
              <a:pathLst>
                <a:path w="945" h="857" extrusionOk="0">
                  <a:moveTo>
                    <a:pt x="558" y="1"/>
                  </a:moveTo>
                  <a:cubicBezTo>
                    <a:pt x="491" y="1"/>
                    <a:pt x="414" y="17"/>
                    <a:pt x="328" y="54"/>
                  </a:cubicBezTo>
                  <a:cubicBezTo>
                    <a:pt x="211" y="125"/>
                    <a:pt x="78" y="218"/>
                    <a:pt x="24" y="343"/>
                  </a:cubicBezTo>
                  <a:cubicBezTo>
                    <a:pt x="24" y="351"/>
                    <a:pt x="24" y="358"/>
                    <a:pt x="31" y="366"/>
                  </a:cubicBezTo>
                  <a:cubicBezTo>
                    <a:pt x="0" y="452"/>
                    <a:pt x="328" y="772"/>
                    <a:pt x="382" y="803"/>
                  </a:cubicBezTo>
                  <a:cubicBezTo>
                    <a:pt x="390" y="810"/>
                    <a:pt x="398" y="810"/>
                    <a:pt x="406" y="818"/>
                  </a:cubicBezTo>
                  <a:cubicBezTo>
                    <a:pt x="413" y="818"/>
                    <a:pt x="413" y="826"/>
                    <a:pt x="413" y="834"/>
                  </a:cubicBezTo>
                  <a:cubicBezTo>
                    <a:pt x="430" y="850"/>
                    <a:pt x="447" y="857"/>
                    <a:pt x="464" y="857"/>
                  </a:cubicBezTo>
                  <a:cubicBezTo>
                    <a:pt x="548" y="857"/>
                    <a:pt x="642" y="700"/>
                    <a:pt x="694" y="655"/>
                  </a:cubicBezTo>
                  <a:cubicBezTo>
                    <a:pt x="944" y="359"/>
                    <a:pt x="867" y="1"/>
                    <a:pt x="558"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79" name="Google Shape;1271;p46">
              <a:extLst>
                <a:ext uri="{FF2B5EF4-FFF2-40B4-BE49-F238E27FC236}">
                  <a16:creationId xmlns:a16="http://schemas.microsoft.com/office/drawing/2014/main" id="{6639A052-6826-EB94-5515-E54BD72F6768}"/>
                </a:ext>
              </a:extLst>
            </p:cNvPr>
            <p:cNvSpPr/>
            <p:nvPr/>
          </p:nvSpPr>
          <p:spPr>
            <a:xfrm>
              <a:off x="2819625" y="1598075"/>
              <a:ext cx="39700" cy="59875"/>
            </a:xfrm>
            <a:custGeom>
              <a:avLst/>
              <a:gdLst/>
              <a:ahLst/>
              <a:cxnLst/>
              <a:rect l="l" t="t" r="r" b="b"/>
              <a:pathLst>
                <a:path w="1588" h="2395" extrusionOk="0">
                  <a:moveTo>
                    <a:pt x="1551" y="1"/>
                  </a:moveTo>
                  <a:cubicBezTo>
                    <a:pt x="1540" y="1"/>
                    <a:pt x="1529" y="6"/>
                    <a:pt x="1520" y="17"/>
                  </a:cubicBezTo>
                  <a:cubicBezTo>
                    <a:pt x="1512" y="33"/>
                    <a:pt x="1504" y="48"/>
                    <a:pt x="1497" y="72"/>
                  </a:cubicBezTo>
                  <a:cubicBezTo>
                    <a:pt x="1309" y="547"/>
                    <a:pt x="1052" y="999"/>
                    <a:pt x="756" y="1428"/>
                  </a:cubicBezTo>
                  <a:cubicBezTo>
                    <a:pt x="592" y="1670"/>
                    <a:pt x="444" y="1927"/>
                    <a:pt x="226" y="2129"/>
                  </a:cubicBezTo>
                  <a:lnTo>
                    <a:pt x="234" y="2129"/>
                  </a:lnTo>
                  <a:cubicBezTo>
                    <a:pt x="172" y="2184"/>
                    <a:pt x="109" y="2239"/>
                    <a:pt x="39" y="2285"/>
                  </a:cubicBezTo>
                  <a:cubicBezTo>
                    <a:pt x="0" y="2316"/>
                    <a:pt x="16" y="2387"/>
                    <a:pt x="70" y="2394"/>
                  </a:cubicBezTo>
                  <a:cubicBezTo>
                    <a:pt x="86" y="2394"/>
                    <a:pt x="109" y="2387"/>
                    <a:pt x="125" y="2371"/>
                  </a:cubicBezTo>
                  <a:cubicBezTo>
                    <a:pt x="172" y="2340"/>
                    <a:pt x="218" y="2301"/>
                    <a:pt x="265" y="2270"/>
                  </a:cubicBezTo>
                  <a:cubicBezTo>
                    <a:pt x="499" y="2090"/>
                    <a:pt x="663" y="1841"/>
                    <a:pt x="818" y="1599"/>
                  </a:cubicBezTo>
                  <a:cubicBezTo>
                    <a:pt x="1013" y="1311"/>
                    <a:pt x="1193" y="1015"/>
                    <a:pt x="1341" y="703"/>
                  </a:cubicBezTo>
                  <a:cubicBezTo>
                    <a:pt x="1426" y="516"/>
                    <a:pt x="1512" y="321"/>
                    <a:pt x="1567" y="126"/>
                  </a:cubicBezTo>
                  <a:cubicBezTo>
                    <a:pt x="1575" y="95"/>
                    <a:pt x="1582" y="72"/>
                    <a:pt x="1582" y="40"/>
                  </a:cubicBezTo>
                  <a:cubicBezTo>
                    <a:pt x="1587" y="16"/>
                    <a:pt x="1570" y="1"/>
                    <a:pt x="1551"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80" name="Google Shape;1272;p46">
              <a:extLst>
                <a:ext uri="{FF2B5EF4-FFF2-40B4-BE49-F238E27FC236}">
                  <a16:creationId xmlns:a16="http://schemas.microsoft.com/office/drawing/2014/main" id="{8EA56C1D-A094-DC4C-70D7-C75DC8AC3896}"/>
                </a:ext>
              </a:extLst>
            </p:cNvPr>
            <p:cNvSpPr/>
            <p:nvPr/>
          </p:nvSpPr>
          <p:spPr>
            <a:xfrm>
              <a:off x="2657100" y="1661100"/>
              <a:ext cx="164475" cy="177550"/>
            </a:xfrm>
            <a:custGeom>
              <a:avLst/>
              <a:gdLst/>
              <a:ahLst/>
              <a:cxnLst/>
              <a:rect l="l" t="t" r="r" b="b"/>
              <a:pathLst>
                <a:path w="6579" h="7102" extrusionOk="0">
                  <a:moveTo>
                    <a:pt x="6437" y="1"/>
                  </a:moveTo>
                  <a:cubicBezTo>
                    <a:pt x="6393" y="1"/>
                    <a:pt x="6375" y="52"/>
                    <a:pt x="6369" y="92"/>
                  </a:cubicBezTo>
                  <a:cubicBezTo>
                    <a:pt x="6330" y="209"/>
                    <a:pt x="6283" y="310"/>
                    <a:pt x="6236" y="419"/>
                  </a:cubicBezTo>
                  <a:cubicBezTo>
                    <a:pt x="6072" y="824"/>
                    <a:pt x="5870" y="1214"/>
                    <a:pt x="5667" y="1596"/>
                  </a:cubicBezTo>
                  <a:cubicBezTo>
                    <a:pt x="5340" y="2173"/>
                    <a:pt x="5012" y="2757"/>
                    <a:pt x="4724" y="3357"/>
                  </a:cubicBezTo>
                  <a:cubicBezTo>
                    <a:pt x="4342" y="4082"/>
                    <a:pt x="3952" y="4815"/>
                    <a:pt x="3360" y="5392"/>
                  </a:cubicBezTo>
                  <a:cubicBezTo>
                    <a:pt x="2791" y="6039"/>
                    <a:pt x="2105" y="6647"/>
                    <a:pt x="1240" y="6834"/>
                  </a:cubicBezTo>
                  <a:cubicBezTo>
                    <a:pt x="1085" y="6865"/>
                    <a:pt x="926" y="6884"/>
                    <a:pt x="768" y="6884"/>
                  </a:cubicBezTo>
                  <a:cubicBezTo>
                    <a:pt x="567" y="6884"/>
                    <a:pt x="367" y="6853"/>
                    <a:pt x="180" y="6779"/>
                  </a:cubicBezTo>
                  <a:cubicBezTo>
                    <a:pt x="170" y="6776"/>
                    <a:pt x="160" y="6774"/>
                    <a:pt x="150" y="6774"/>
                  </a:cubicBezTo>
                  <a:cubicBezTo>
                    <a:pt x="112" y="6774"/>
                    <a:pt x="75" y="6797"/>
                    <a:pt x="63" y="6834"/>
                  </a:cubicBezTo>
                  <a:cubicBezTo>
                    <a:pt x="1" y="6982"/>
                    <a:pt x="437" y="7068"/>
                    <a:pt x="546" y="7091"/>
                  </a:cubicBezTo>
                  <a:cubicBezTo>
                    <a:pt x="615" y="7098"/>
                    <a:pt x="685" y="7102"/>
                    <a:pt x="754" y="7102"/>
                  </a:cubicBezTo>
                  <a:cubicBezTo>
                    <a:pt x="1590" y="7102"/>
                    <a:pt x="2419" y="6601"/>
                    <a:pt x="3009" y="6047"/>
                  </a:cubicBezTo>
                  <a:cubicBezTo>
                    <a:pt x="4069" y="5103"/>
                    <a:pt x="4747" y="3825"/>
                    <a:pt x="5386" y="2578"/>
                  </a:cubicBezTo>
                  <a:cubicBezTo>
                    <a:pt x="5706" y="1993"/>
                    <a:pt x="6010" y="1393"/>
                    <a:pt x="6259" y="770"/>
                  </a:cubicBezTo>
                  <a:cubicBezTo>
                    <a:pt x="6283" y="661"/>
                    <a:pt x="6579" y="37"/>
                    <a:pt x="6462" y="6"/>
                  </a:cubicBezTo>
                  <a:cubicBezTo>
                    <a:pt x="6453" y="2"/>
                    <a:pt x="6444" y="1"/>
                    <a:pt x="6437"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81" name="Google Shape;1273;p46">
              <a:extLst>
                <a:ext uri="{FF2B5EF4-FFF2-40B4-BE49-F238E27FC236}">
                  <a16:creationId xmlns:a16="http://schemas.microsoft.com/office/drawing/2014/main" id="{6F46910C-B77B-9AB0-1EC8-E50BED34D775}"/>
                </a:ext>
              </a:extLst>
            </p:cNvPr>
            <p:cNvSpPr/>
            <p:nvPr/>
          </p:nvSpPr>
          <p:spPr>
            <a:xfrm>
              <a:off x="2699975" y="1635275"/>
              <a:ext cx="17175" cy="17275"/>
            </a:xfrm>
            <a:custGeom>
              <a:avLst/>
              <a:gdLst/>
              <a:ahLst/>
              <a:cxnLst/>
              <a:rect l="l" t="t" r="r" b="b"/>
              <a:pathLst>
                <a:path w="687" h="691" extrusionOk="0">
                  <a:moveTo>
                    <a:pt x="570" y="0"/>
                  </a:moveTo>
                  <a:cubicBezTo>
                    <a:pt x="467" y="0"/>
                    <a:pt x="319" y="274"/>
                    <a:pt x="242" y="337"/>
                  </a:cubicBezTo>
                  <a:cubicBezTo>
                    <a:pt x="172" y="431"/>
                    <a:pt x="0" y="556"/>
                    <a:pt x="133" y="673"/>
                  </a:cubicBezTo>
                  <a:cubicBezTo>
                    <a:pt x="157" y="685"/>
                    <a:pt x="180" y="691"/>
                    <a:pt x="200" y="691"/>
                  </a:cubicBezTo>
                  <a:cubicBezTo>
                    <a:pt x="331" y="691"/>
                    <a:pt x="394" y="463"/>
                    <a:pt x="468" y="369"/>
                  </a:cubicBezTo>
                  <a:cubicBezTo>
                    <a:pt x="491" y="275"/>
                    <a:pt x="686" y="80"/>
                    <a:pt x="600" y="10"/>
                  </a:cubicBezTo>
                  <a:cubicBezTo>
                    <a:pt x="591" y="3"/>
                    <a:pt x="580" y="0"/>
                    <a:pt x="570" y="0"/>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82" name="Google Shape;1274;p46">
              <a:extLst>
                <a:ext uri="{FF2B5EF4-FFF2-40B4-BE49-F238E27FC236}">
                  <a16:creationId xmlns:a16="http://schemas.microsoft.com/office/drawing/2014/main" id="{89630D1E-B735-8E0B-6243-9F1F11CCCB36}"/>
                </a:ext>
              </a:extLst>
            </p:cNvPr>
            <p:cNvSpPr/>
            <p:nvPr/>
          </p:nvSpPr>
          <p:spPr>
            <a:xfrm>
              <a:off x="2704650" y="1664600"/>
              <a:ext cx="16200" cy="22225"/>
            </a:xfrm>
            <a:custGeom>
              <a:avLst/>
              <a:gdLst/>
              <a:ahLst/>
              <a:cxnLst/>
              <a:rect l="l" t="t" r="r" b="b"/>
              <a:pathLst>
                <a:path w="648" h="889" extrusionOk="0">
                  <a:moveTo>
                    <a:pt x="504" y="0"/>
                  </a:moveTo>
                  <a:cubicBezTo>
                    <a:pt x="492" y="0"/>
                    <a:pt x="480" y="2"/>
                    <a:pt x="468" y="6"/>
                  </a:cubicBezTo>
                  <a:cubicBezTo>
                    <a:pt x="258" y="201"/>
                    <a:pt x="156" y="482"/>
                    <a:pt x="32" y="731"/>
                  </a:cubicBezTo>
                  <a:cubicBezTo>
                    <a:pt x="0" y="786"/>
                    <a:pt x="39" y="864"/>
                    <a:pt x="102" y="879"/>
                  </a:cubicBezTo>
                  <a:cubicBezTo>
                    <a:pt x="116" y="885"/>
                    <a:pt x="129" y="888"/>
                    <a:pt x="143" y="888"/>
                  </a:cubicBezTo>
                  <a:cubicBezTo>
                    <a:pt x="198" y="888"/>
                    <a:pt x="247" y="842"/>
                    <a:pt x="265" y="786"/>
                  </a:cubicBezTo>
                  <a:cubicBezTo>
                    <a:pt x="336" y="638"/>
                    <a:pt x="413" y="489"/>
                    <a:pt x="484" y="334"/>
                  </a:cubicBezTo>
                  <a:cubicBezTo>
                    <a:pt x="507" y="232"/>
                    <a:pt x="647" y="162"/>
                    <a:pt x="593" y="53"/>
                  </a:cubicBezTo>
                  <a:cubicBezTo>
                    <a:pt x="575" y="18"/>
                    <a:pt x="540" y="0"/>
                    <a:pt x="504" y="0"/>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83" name="Google Shape;1275;p46">
              <a:extLst>
                <a:ext uri="{FF2B5EF4-FFF2-40B4-BE49-F238E27FC236}">
                  <a16:creationId xmlns:a16="http://schemas.microsoft.com/office/drawing/2014/main" id="{0759CF65-E957-6315-2F12-59B16FD564D0}"/>
                </a:ext>
              </a:extLst>
            </p:cNvPr>
            <p:cNvSpPr/>
            <p:nvPr/>
          </p:nvSpPr>
          <p:spPr>
            <a:xfrm>
              <a:off x="2665675" y="1693300"/>
              <a:ext cx="16200" cy="17950"/>
            </a:xfrm>
            <a:custGeom>
              <a:avLst/>
              <a:gdLst/>
              <a:ahLst/>
              <a:cxnLst/>
              <a:rect l="l" t="t" r="r" b="b"/>
              <a:pathLst>
                <a:path w="648" h="718" extrusionOk="0">
                  <a:moveTo>
                    <a:pt x="553" y="0"/>
                  </a:moveTo>
                  <a:cubicBezTo>
                    <a:pt x="450" y="0"/>
                    <a:pt x="315" y="213"/>
                    <a:pt x="258" y="292"/>
                  </a:cubicBezTo>
                  <a:cubicBezTo>
                    <a:pt x="203" y="409"/>
                    <a:pt x="0" y="589"/>
                    <a:pt x="156" y="705"/>
                  </a:cubicBezTo>
                  <a:cubicBezTo>
                    <a:pt x="173" y="714"/>
                    <a:pt x="190" y="718"/>
                    <a:pt x="205" y="718"/>
                  </a:cubicBezTo>
                  <a:cubicBezTo>
                    <a:pt x="345" y="718"/>
                    <a:pt x="423" y="399"/>
                    <a:pt x="507" y="308"/>
                  </a:cubicBezTo>
                  <a:cubicBezTo>
                    <a:pt x="538" y="230"/>
                    <a:pt x="640" y="191"/>
                    <a:pt x="647" y="105"/>
                  </a:cubicBezTo>
                  <a:cubicBezTo>
                    <a:pt x="624" y="29"/>
                    <a:pt x="591" y="0"/>
                    <a:pt x="553" y="0"/>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84" name="Google Shape;1276;p46">
              <a:extLst>
                <a:ext uri="{FF2B5EF4-FFF2-40B4-BE49-F238E27FC236}">
                  <a16:creationId xmlns:a16="http://schemas.microsoft.com/office/drawing/2014/main" id="{5060A956-0AC1-326D-A8D4-3C404FF0170C}"/>
                </a:ext>
              </a:extLst>
            </p:cNvPr>
            <p:cNvSpPr/>
            <p:nvPr/>
          </p:nvSpPr>
          <p:spPr>
            <a:xfrm>
              <a:off x="2653600" y="1737300"/>
              <a:ext cx="11900" cy="12300"/>
            </a:xfrm>
            <a:custGeom>
              <a:avLst/>
              <a:gdLst/>
              <a:ahLst/>
              <a:cxnLst/>
              <a:rect l="l" t="t" r="r" b="b"/>
              <a:pathLst>
                <a:path w="476" h="492" extrusionOk="0">
                  <a:moveTo>
                    <a:pt x="405" y="1"/>
                  </a:moveTo>
                  <a:cubicBezTo>
                    <a:pt x="348" y="1"/>
                    <a:pt x="281" y="78"/>
                    <a:pt x="250" y="130"/>
                  </a:cubicBezTo>
                  <a:cubicBezTo>
                    <a:pt x="195" y="224"/>
                    <a:pt x="0" y="372"/>
                    <a:pt x="109" y="473"/>
                  </a:cubicBezTo>
                  <a:cubicBezTo>
                    <a:pt x="128" y="486"/>
                    <a:pt x="145" y="492"/>
                    <a:pt x="161" y="492"/>
                  </a:cubicBezTo>
                  <a:cubicBezTo>
                    <a:pt x="231" y="492"/>
                    <a:pt x="275" y="382"/>
                    <a:pt x="320" y="325"/>
                  </a:cubicBezTo>
                  <a:cubicBezTo>
                    <a:pt x="359" y="271"/>
                    <a:pt x="390" y="208"/>
                    <a:pt x="429" y="154"/>
                  </a:cubicBezTo>
                  <a:cubicBezTo>
                    <a:pt x="460" y="138"/>
                    <a:pt x="476" y="107"/>
                    <a:pt x="476" y="68"/>
                  </a:cubicBezTo>
                  <a:cubicBezTo>
                    <a:pt x="458" y="19"/>
                    <a:pt x="432" y="1"/>
                    <a:pt x="405"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85" name="Google Shape;1277;p46">
              <a:extLst>
                <a:ext uri="{FF2B5EF4-FFF2-40B4-BE49-F238E27FC236}">
                  <a16:creationId xmlns:a16="http://schemas.microsoft.com/office/drawing/2014/main" id="{A8D654A4-6FC8-F294-E020-E54ECDCE256D}"/>
                </a:ext>
              </a:extLst>
            </p:cNvPr>
            <p:cNvSpPr/>
            <p:nvPr/>
          </p:nvSpPr>
          <p:spPr>
            <a:xfrm>
              <a:off x="2687500" y="1724125"/>
              <a:ext cx="14250" cy="16600"/>
            </a:xfrm>
            <a:custGeom>
              <a:avLst/>
              <a:gdLst/>
              <a:ahLst/>
              <a:cxnLst/>
              <a:rect l="l" t="t" r="r" b="b"/>
              <a:pathLst>
                <a:path w="570" h="664" extrusionOk="0">
                  <a:moveTo>
                    <a:pt x="445" y="0"/>
                  </a:moveTo>
                  <a:cubicBezTo>
                    <a:pt x="349" y="0"/>
                    <a:pt x="305" y="205"/>
                    <a:pt x="250" y="267"/>
                  </a:cubicBezTo>
                  <a:cubicBezTo>
                    <a:pt x="203" y="377"/>
                    <a:pt x="0" y="571"/>
                    <a:pt x="172" y="657"/>
                  </a:cubicBezTo>
                  <a:cubicBezTo>
                    <a:pt x="186" y="661"/>
                    <a:pt x="199" y="663"/>
                    <a:pt x="211" y="663"/>
                  </a:cubicBezTo>
                  <a:cubicBezTo>
                    <a:pt x="339" y="663"/>
                    <a:pt x="356" y="454"/>
                    <a:pt x="406" y="361"/>
                  </a:cubicBezTo>
                  <a:cubicBezTo>
                    <a:pt x="414" y="267"/>
                    <a:pt x="569" y="73"/>
                    <a:pt x="484" y="10"/>
                  </a:cubicBezTo>
                  <a:cubicBezTo>
                    <a:pt x="470" y="3"/>
                    <a:pt x="457" y="0"/>
                    <a:pt x="445" y="0"/>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86" name="Google Shape;1278;p46">
              <a:extLst>
                <a:ext uri="{FF2B5EF4-FFF2-40B4-BE49-F238E27FC236}">
                  <a16:creationId xmlns:a16="http://schemas.microsoft.com/office/drawing/2014/main" id="{E91B377D-4ACE-BA82-07F2-EDD0EBF6EAF6}"/>
                </a:ext>
              </a:extLst>
            </p:cNvPr>
            <p:cNvSpPr/>
            <p:nvPr/>
          </p:nvSpPr>
          <p:spPr>
            <a:xfrm>
              <a:off x="2732700" y="1690450"/>
              <a:ext cx="15225" cy="18550"/>
            </a:xfrm>
            <a:custGeom>
              <a:avLst/>
              <a:gdLst/>
              <a:ahLst/>
              <a:cxnLst/>
              <a:rect l="l" t="t" r="r" b="b"/>
              <a:pathLst>
                <a:path w="609" h="742" extrusionOk="0">
                  <a:moveTo>
                    <a:pt x="485" y="0"/>
                  </a:moveTo>
                  <a:cubicBezTo>
                    <a:pt x="367" y="0"/>
                    <a:pt x="297" y="245"/>
                    <a:pt x="227" y="328"/>
                  </a:cubicBezTo>
                  <a:cubicBezTo>
                    <a:pt x="180" y="445"/>
                    <a:pt x="1" y="625"/>
                    <a:pt x="157" y="726"/>
                  </a:cubicBezTo>
                  <a:cubicBezTo>
                    <a:pt x="180" y="736"/>
                    <a:pt x="201" y="741"/>
                    <a:pt x="219" y="741"/>
                  </a:cubicBezTo>
                  <a:cubicBezTo>
                    <a:pt x="339" y="741"/>
                    <a:pt x="375" y="549"/>
                    <a:pt x="429" y="461"/>
                  </a:cubicBezTo>
                  <a:cubicBezTo>
                    <a:pt x="468" y="367"/>
                    <a:pt x="507" y="274"/>
                    <a:pt x="554" y="188"/>
                  </a:cubicBezTo>
                  <a:cubicBezTo>
                    <a:pt x="601" y="157"/>
                    <a:pt x="609" y="87"/>
                    <a:pt x="570" y="40"/>
                  </a:cubicBezTo>
                  <a:cubicBezTo>
                    <a:pt x="539" y="12"/>
                    <a:pt x="511" y="0"/>
                    <a:pt x="485" y="0"/>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87" name="Google Shape;1279;p46">
              <a:extLst>
                <a:ext uri="{FF2B5EF4-FFF2-40B4-BE49-F238E27FC236}">
                  <a16:creationId xmlns:a16="http://schemas.microsoft.com/office/drawing/2014/main" id="{0F360479-455B-6281-9C81-B36376DD9B6E}"/>
                </a:ext>
              </a:extLst>
            </p:cNvPr>
            <p:cNvSpPr/>
            <p:nvPr/>
          </p:nvSpPr>
          <p:spPr>
            <a:xfrm>
              <a:off x="2755500" y="1711500"/>
              <a:ext cx="15225" cy="20625"/>
            </a:xfrm>
            <a:custGeom>
              <a:avLst/>
              <a:gdLst/>
              <a:ahLst/>
              <a:cxnLst/>
              <a:rect l="l" t="t" r="r" b="b"/>
              <a:pathLst>
                <a:path w="609" h="825" extrusionOk="0">
                  <a:moveTo>
                    <a:pt x="509" y="0"/>
                  </a:moveTo>
                  <a:cubicBezTo>
                    <a:pt x="391" y="0"/>
                    <a:pt x="334" y="269"/>
                    <a:pt x="266" y="352"/>
                  </a:cubicBezTo>
                  <a:cubicBezTo>
                    <a:pt x="227" y="484"/>
                    <a:pt x="1" y="718"/>
                    <a:pt x="188" y="819"/>
                  </a:cubicBezTo>
                  <a:cubicBezTo>
                    <a:pt x="202" y="823"/>
                    <a:pt x="215" y="824"/>
                    <a:pt x="227" y="824"/>
                  </a:cubicBezTo>
                  <a:cubicBezTo>
                    <a:pt x="384" y="824"/>
                    <a:pt x="395" y="561"/>
                    <a:pt x="461" y="445"/>
                  </a:cubicBezTo>
                  <a:cubicBezTo>
                    <a:pt x="500" y="352"/>
                    <a:pt x="531" y="250"/>
                    <a:pt x="570" y="157"/>
                  </a:cubicBezTo>
                  <a:cubicBezTo>
                    <a:pt x="609" y="118"/>
                    <a:pt x="601" y="48"/>
                    <a:pt x="562" y="16"/>
                  </a:cubicBezTo>
                  <a:cubicBezTo>
                    <a:pt x="543" y="5"/>
                    <a:pt x="526" y="0"/>
                    <a:pt x="509" y="0"/>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88" name="Google Shape;1280;p46">
              <a:extLst>
                <a:ext uri="{FF2B5EF4-FFF2-40B4-BE49-F238E27FC236}">
                  <a16:creationId xmlns:a16="http://schemas.microsoft.com/office/drawing/2014/main" id="{E1E8BE81-3465-2ECC-98DE-1D39EEADEF1B}"/>
                </a:ext>
              </a:extLst>
            </p:cNvPr>
            <p:cNvSpPr/>
            <p:nvPr/>
          </p:nvSpPr>
          <p:spPr>
            <a:xfrm>
              <a:off x="2719075" y="1759875"/>
              <a:ext cx="15800" cy="17350"/>
            </a:xfrm>
            <a:custGeom>
              <a:avLst/>
              <a:gdLst/>
              <a:ahLst/>
              <a:cxnLst/>
              <a:rect l="l" t="t" r="r" b="b"/>
              <a:pathLst>
                <a:path w="632" h="694" extrusionOk="0">
                  <a:moveTo>
                    <a:pt x="529" y="1"/>
                  </a:moveTo>
                  <a:cubicBezTo>
                    <a:pt x="435" y="1"/>
                    <a:pt x="350" y="216"/>
                    <a:pt x="289" y="264"/>
                  </a:cubicBezTo>
                  <a:cubicBezTo>
                    <a:pt x="234" y="381"/>
                    <a:pt x="0" y="576"/>
                    <a:pt x="156" y="685"/>
                  </a:cubicBezTo>
                  <a:cubicBezTo>
                    <a:pt x="174" y="691"/>
                    <a:pt x="191" y="694"/>
                    <a:pt x="206" y="694"/>
                  </a:cubicBezTo>
                  <a:cubicBezTo>
                    <a:pt x="342" y="694"/>
                    <a:pt x="374" y="463"/>
                    <a:pt x="444" y="365"/>
                  </a:cubicBezTo>
                  <a:cubicBezTo>
                    <a:pt x="468" y="279"/>
                    <a:pt x="631" y="85"/>
                    <a:pt x="569" y="14"/>
                  </a:cubicBezTo>
                  <a:cubicBezTo>
                    <a:pt x="556" y="5"/>
                    <a:pt x="542" y="1"/>
                    <a:pt x="529"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89" name="Google Shape;1281;p46">
              <a:extLst>
                <a:ext uri="{FF2B5EF4-FFF2-40B4-BE49-F238E27FC236}">
                  <a16:creationId xmlns:a16="http://schemas.microsoft.com/office/drawing/2014/main" id="{F6EB2C77-7E68-DCD9-96B5-B19A9E060006}"/>
                </a:ext>
              </a:extLst>
            </p:cNvPr>
            <p:cNvSpPr/>
            <p:nvPr/>
          </p:nvSpPr>
          <p:spPr>
            <a:xfrm>
              <a:off x="2676200" y="1787500"/>
              <a:ext cx="17300" cy="17200"/>
            </a:xfrm>
            <a:custGeom>
              <a:avLst/>
              <a:gdLst/>
              <a:ahLst/>
              <a:cxnLst/>
              <a:rect l="l" t="t" r="r" b="b"/>
              <a:pathLst>
                <a:path w="692" h="688" extrusionOk="0">
                  <a:moveTo>
                    <a:pt x="546" y="0"/>
                  </a:moveTo>
                  <a:cubicBezTo>
                    <a:pt x="543" y="0"/>
                    <a:pt x="541" y="0"/>
                    <a:pt x="538" y="1"/>
                  </a:cubicBezTo>
                  <a:cubicBezTo>
                    <a:pt x="421" y="24"/>
                    <a:pt x="320" y="234"/>
                    <a:pt x="226" y="328"/>
                  </a:cubicBezTo>
                  <a:cubicBezTo>
                    <a:pt x="156" y="422"/>
                    <a:pt x="0" y="562"/>
                    <a:pt x="133" y="663"/>
                  </a:cubicBezTo>
                  <a:cubicBezTo>
                    <a:pt x="156" y="679"/>
                    <a:pt x="182" y="688"/>
                    <a:pt x="209" y="688"/>
                  </a:cubicBezTo>
                  <a:cubicBezTo>
                    <a:pt x="246" y="688"/>
                    <a:pt x="282" y="672"/>
                    <a:pt x="304" y="640"/>
                  </a:cubicBezTo>
                  <a:cubicBezTo>
                    <a:pt x="398" y="499"/>
                    <a:pt x="499" y="359"/>
                    <a:pt x="593" y="211"/>
                  </a:cubicBezTo>
                  <a:cubicBezTo>
                    <a:pt x="692" y="165"/>
                    <a:pt x="657" y="0"/>
                    <a:pt x="546" y="0"/>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90" name="Google Shape;1282;p46">
              <a:extLst>
                <a:ext uri="{FF2B5EF4-FFF2-40B4-BE49-F238E27FC236}">
                  <a16:creationId xmlns:a16="http://schemas.microsoft.com/office/drawing/2014/main" id="{1230EA26-6539-D29F-8847-50C1BD03299D}"/>
                </a:ext>
              </a:extLst>
            </p:cNvPr>
            <p:cNvSpPr/>
            <p:nvPr/>
          </p:nvSpPr>
          <p:spPr>
            <a:xfrm>
              <a:off x="2651650" y="1775525"/>
              <a:ext cx="13200" cy="15250"/>
            </a:xfrm>
            <a:custGeom>
              <a:avLst/>
              <a:gdLst/>
              <a:ahLst/>
              <a:cxnLst/>
              <a:rect l="l" t="t" r="r" b="b"/>
              <a:pathLst>
                <a:path w="528" h="610" extrusionOk="0">
                  <a:moveTo>
                    <a:pt x="398" y="1"/>
                  </a:moveTo>
                  <a:cubicBezTo>
                    <a:pt x="377" y="1"/>
                    <a:pt x="354" y="11"/>
                    <a:pt x="335" y="35"/>
                  </a:cubicBezTo>
                  <a:cubicBezTo>
                    <a:pt x="265" y="129"/>
                    <a:pt x="0" y="534"/>
                    <a:pt x="180" y="604"/>
                  </a:cubicBezTo>
                  <a:cubicBezTo>
                    <a:pt x="191" y="608"/>
                    <a:pt x="202" y="609"/>
                    <a:pt x="212" y="609"/>
                  </a:cubicBezTo>
                  <a:cubicBezTo>
                    <a:pt x="359" y="609"/>
                    <a:pt x="364" y="254"/>
                    <a:pt x="445" y="152"/>
                  </a:cubicBezTo>
                  <a:cubicBezTo>
                    <a:pt x="527" y="99"/>
                    <a:pt x="467" y="1"/>
                    <a:pt x="398" y="1"/>
                  </a:cubicBezTo>
                  <a:close/>
                </a:path>
              </a:pathLst>
            </a:custGeom>
            <a:solidFill>
              <a:srgbClr val="184A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5752777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par>
                                <p:cTn id="8" presetID="14" presetClass="entr" presetSubtype="10"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randombar(horizont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289"/>
        <p:cNvGrpSpPr/>
        <p:nvPr/>
      </p:nvGrpSpPr>
      <p:grpSpPr>
        <a:xfrm>
          <a:off x="0" y="0"/>
          <a:ext cx="0" cy="0"/>
          <a:chOff x="0" y="0"/>
          <a:chExt cx="0" cy="0"/>
        </a:xfrm>
      </p:grpSpPr>
      <p:sp>
        <p:nvSpPr>
          <p:cNvPr id="1290" name="Google Shape;1290;p39"/>
          <p:cNvSpPr txBox="1">
            <a:spLocks noGrp="1"/>
          </p:cNvSpPr>
          <p:nvPr>
            <p:ph type="title"/>
          </p:nvPr>
        </p:nvSpPr>
        <p:spPr>
          <a:xfrm>
            <a:off x="1987145" y="1931772"/>
            <a:ext cx="5244600" cy="1313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8000" b="1" dirty="0" err="1">
                <a:solidFill>
                  <a:schemeClr val="accent6"/>
                </a:solidFill>
                <a:latin typeface="Times New Roman" panose="02020603050405020304" pitchFamily="18" charset="0"/>
                <a:cs typeface="Times New Roman" panose="02020603050405020304" pitchFamily="18" charset="0"/>
              </a:rPr>
              <a:t>Hình</a:t>
            </a:r>
            <a:r>
              <a:rPr lang="en-US" sz="8000" b="1" dirty="0">
                <a:solidFill>
                  <a:schemeClr val="accent6"/>
                </a:solidFill>
                <a:latin typeface="Times New Roman" panose="02020603050405020304" pitchFamily="18" charset="0"/>
                <a:cs typeface="Times New Roman" panose="02020603050405020304" pitchFamily="18" charset="0"/>
              </a:rPr>
              <a:t> </a:t>
            </a:r>
            <a:r>
              <a:rPr lang="en" sz="8000" b="1" dirty="0">
                <a:solidFill>
                  <a:schemeClr val="accent6"/>
                </a:solidFill>
                <a:latin typeface="Times New Roman" panose="02020603050405020304" pitchFamily="18" charset="0"/>
                <a:cs typeface="Times New Roman" panose="02020603050405020304" pitchFamily="18" charset="0"/>
              </a:rPr>
              <a:t>thành </a:t>
            </a:r>
            <a:r>
              <a:rPr lang="en" sz="8000" b="1" dirty="0">
                <a:solidFill>
                  <a:schemeClr val="accent3"/>
                </a:solidFill>
                <a:latin typeface="Times New Roman" panose="02020603050405020304" pitchFamily="18" charset="0"/>
                <a:cs typeface="Times New Roman" panose="02020603050405020304" pitchFamily="18" charset="0"/>
              </a:rPr>
              <a:t>kiến </a:t>
            </a:r>
            <a:r>
              <a:rPr lang="en" sz="8000" b="1" dirty="0">
                <a:solidFill>
                  <a:schemeClr val="accent2"/>
                </a:solidFill>
                <a:latin typeface="Times New Roman" panose="02020603050405020304" pitchFamily="18" charset="0"/>
                <a:cs typeface="Times New Roman" panose="02020603050405020304" pitchFamily="18" charset="0"/>
              </a:rPr>
              <a:t>thức</a:t>
            </a:r>
            <a:r>
              <a:rPr lang="en" sz="8000" b="1" dirty="0">
                <a:solidFill>
                  <a:schemeClr val="accent5"/>
                </a:solidFill>
                <a:latin typeface="Times New Roman" panose="02020603050405020304" pitchFamily="18" charset="0"/>
                <a:cs typeface="Times New Roman" panose="02020603050405020304" pitchFamily="18" charset="0"/>
              </a:rPr>
              <a:t>!</a:t>
            </a:r>
            <a:endParaRPr sz="8000" b="1" dirty="0">
              <a:solidFill>
                <a:schemeClr val="accent5"/>
              </a:solidFill>
              <a:latin typeface="Times New Roman" panose="02020603050405020304" pitchFamily="18" charset="0"/>
              <a:cs typeface="Times New Roman" panose="02020603050405020304" pitchFamily="18" charset="0"/>
            </a:endParaRPr>
          </a:p>
        </p:txBody>
      </p:sp>
      <p:grpSp>
        <p:nvGrpSpPr>
          <p:cNvPr id="1292" name="Google Shape;1292;p39"/>
          <p:cNvGrpSpPr/>
          <p:nvPr/>
        </p:nvGrpSpPr>
        <p:grpSpPr>
          <a:xfrm rot="1636950">
            <a:off x="4026443" y="540108"/>
            <a:ext cx="777146" cy="672380"/>
            <a:chOff x="968013" y="650077"/>
            <a:chExt cx="777108" cy="672348"/>
          </a:xfrm>
        </p:grpSpPr>
        <p:sp>
          <p:nvSpPr>
            <p:cNvPr id="1293" name="Google Shape;1293;p39"/>
            <p:cNvSpPr/>
            <p:nvPr/>
          </p:nvSpPr>
          <p:spPr>
            <a:xfrm rot="-1397473">
              <a:off x="1241414" y="935197"/>
              <a:ext cx="332432" cy="272827"/>
            </a:xfrm>
            <a:custGeom>
              <a:avLst/>
              <a:gdLst/>
              <a:ahLst/>
              <a:cxnLst/>
              <a:rect l="l" t="t" r="r" b="b"/>
              <a:pathLst>
                <a:path w="16879" h="13851" extrusionOk="0">
                  <a:moveTo>
                    <a:pt x="7659" y="0"/>
                  </a:moveTo>
                  <a:cubicBezTo>
                    <a:pt x="394" y="0"/>
                    <a:pt x="0" y="10073"/>
                    <a:pt x="100" y="13845"/>
                  </a:cubicBezTo>
                  <a:cubicBezTo>
                    <a:pt x="316" y="13849"/>
                    <a:pt x="529" y="13851"/>
                    <a:pt x="738" y="13851"/>
                  </a:cubicBezTo>
                  <a:cubicBezTo>
                    <a:pt x="2454" y="13851"/>
                    <a:pt x="3842" y="13738"/>
                    <a:pt x="4169" y="13679"/>
                  </a:cubicBezTo>
                  <a:cubicBezTo>
                    <a:pt x="5237" y="13512"/>
                    <a:pt x="2668" y="3605"/>
                    <a:pt x="9206" y="3605"/>
                  </a:cubicBezTo>
                  <a:cubicBezTo>
                    <a:pt x="11636" y="3605"/>
                    <a:pt x="11222" y="12752"/>
                    <a:pt x="12449" y="12752"/>
                  </a:cubicBezTo>
                  <a:cubicBezTo>
                    <a:pt x="12468" y="12752"/>
                    <a:pt x="12488" y="12749"/>
                    <a:pt x="12509" y="12745"/>
                  </a:cubicBezTo>
                  <a:cubicBezTo>
                    <a:pt x="12976" y="12611"/>
                    <a:pt x="14810" y="12411"/>
                    <a:pt x="16878" y="12111"/>
                  </a:cubicBezTo>
                  <a:cubicBezTo>
                    <a:pt x="16445" y="8141"/>
                    <a:pt x="14710" y="169"/>
                    <a:pt x="7839" y="2"/>
                  </a:cubicBezTo>
                  <a:cubicBezTo>
                    <a:pt x="7778" y="1"/>
                    <a:pt x="7719" y="0"/>
                    <a:pt x="76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4" name="Google Shape;1294;p39"/>
            <p:cNvSpPr/>
            <p:nvPr/>
          </p:nvSpPr>
          <p:spPr>
            <a:xfrm rot="-1397473">
              <a:off x="1030693" y="760540"/>
              <a:ext cx="651747" cy="451423"/>
            </a:xfrm>
            <a:custGeom>
              <a:avLst/>
              <a:gdLst/>
              <a:ahLst/>
              <a:cxnLst/>
              <a:rect l="l" t="t" r="r" b="b"/>
              <a:pathLst>
                <a:path w="33092" h="22918" extrusionOk="0">
                  <a:moveTo>
                    <a:pt x="18151" y="0"/>
                  </a:moveTo>
                  <a:cubicBezTo>
                    <a:pt x="1825" y="0"/>
                    <a:pt x="301" y="20015"/>
                    <a:pt x="301" y="20015"/>
                  </a:cubicBezTo>
                  <a:cubicBezTo>
                    <a:pt x="1" y="21616"/>
                    <a:pt x="1702" y="22484"/>
                    <a:pt x="3937" y="22917"/>
                  </a:cubicBezTo>
                  <a:cubicBezTo>
                    <a:pt x="4235" y="12920"/>
                    <a:pt x="7555" y="4303"/>
                    <a:pt x="17615" y="4303"/>
                  </a:cubicBezTo>
                  <a:cubicBezTo>
                    <a:pt x="17692" y="4303"/>
                    <a:pt x="17769" y="4303"/>
                    <a:pt x="17847" y="4304"/>
                  </a:cubicBezTo>
                  <a:cubicBezTo>
                    <a:pt x="26086" y="4438"/>
                    <a:pt x="28921" y="15846"/>
                    <a:pt x="29755" y="20949"/>
                  </a:cubicBezTo>
                  <a:cubicBezTo>
                    <a:pt x="31657" y="20582"/>
                    <a:pt x="33091" y="20149"/>
                    <a:pt x="32958" y="19682"/>
                  </a:cubicBezTo>
                  <a:cubicBezTo>
                    <a:pt x="32557" y="18448"/>
                    <a:pt x="31690" y="134"/>
                    <a:pt x="18314" y="1"/>
                  </a:cubicBezTo>
                  <a:cubicBezTo>
                    <a:pt x="18259" y="1"/>
                    <a:pt x="18205" y="0"/>
                    <a:pt x="1815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5" name="Google Shape;1295;p39"/>
            <p:cNvSpPr/>
            <p:nvPr/>
          </p:nvSpPr>
          <p:spPr>
            <a:xfrm rot="-1397473">
              <a:off x="1126304" y="839113"/>
              <a:ext cx="508525" cy="375884"/>
            </a:xfrm>
            <a:custGeom>
              <a:avLst/>
              <a:gdLst/>
              <a:ahLst/>
              <a:cxnLst/>
              <a:rect l="l" t="t" r="r" b="b"/>
              <a:pathLst>
                <a:path w="25820" h="19083" extrusionOk="0">
                  <a:moveTo>
                    <a:pt x="13678" y="1"/>
                  </a:moveTo>
                  <a:cubicBezTo>
                    <a:pt x="3586" y="1"/>
                    <a:pt x="299" y="8618"/>
                    <a:pt x="1" y="18615"/>
                  </a:cubicBezTo>
                  <a:cubicBezTo>
                    <a:pt x="1535" y="18949"/>
                    <a:pt x="3337" y="19049"/>
                    <a:pt x="4938" y="19082"/>
                  </a:cubicBezTo>
                  <a:cubicBezTo>
                    <a:pt x="4838" y="15310"/>
                    <a:pt x="5232" y="5237"/>
                    <a:pt x="12497" y="5237"/>
                  </a:cubicBezTo>
                  <a:cubicBezTo>
                    <a:pt x="12557" y="5237"/>
                    <a:pt x="12616" y="5238"/>
                    <a:pt x="12677" y="5239"/>
                  </a:cubicBezTo>
                  <a:cubicBezTo>
                    <a:pt x="19515" y="5406"/>
                    <a:pt x="21283" y="13378"/>
                    <a:pt x="21716" y="17348"/>
                  </a:cubicBezTo>
                  <a:cubicBezTo>
                    <a:pt x="23084" y="17148"/>
                    <a:pt x="24552" y="16914"/>
                    <a:pt x="25819" y="16647"/>
                  </a:cubicBezTo>
                  <a:cubicBezTo>
                    <a:pt x="24985" y="11544"/>
                    <a:pt x="22117" y="136"/>
                    <a:pt x="13911" y="2"/>
                  </a:cubicBezTo>
                  <a:cubicBezTo>
                    <a:pt x="13833" y="1"/>
                    <a:pt x="13755" y="1"/>
                    <a:pt x="1367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25" name="Google Shape;1325;p39"/>
          <p:cNvGrpSpPr/>
          <p:nvPr/>
        </p:nvGrpSpPr>
        <p:grpSpPr>
          <a:xfrm>
            <a:off x="6558026" y="3674348"/>
            <a:ext cx="1057184" cy="1181351"/>
            <a:chOff x="6558026" y="3674348"/>
            <a:chExt cx="1057184" cy="1181351"/>
          </a:xfrm>
        </p:grpSpPr>
        <p:sp>
          <p:nvSpPr>
            <p:cNvPr id="1326" name="Google Shape;1326;p39"/>
            <p:cNvSpPr/>
            <p:nvPr/>
          </p:nvSpPr>
          <p:spPr>
            <a:xfrm rot="201225">
              <a:off x="6590456" y="3707914"/>
              <a:ext cx="992852" cy="1119702"/>
            </a:xfrm>
            <a:custGeom>
              <a:avLst/>
              <a:gdLst/>
              <a:ahLst/>
              <a:cxnLst/>
              <a:rect l="l" t="t" r="r" b="b"/>
              <a:pathLst>
                <a:path w="48402" h="54586" extrusionOk="0">
                  <a:moveTo>
                    <a:pt x="6739" y="33492"/>
                  </a:moveTo>
                  <a:lnTo>
                    <a:pt x="7005" y="34325"/>
                  </a:lnTo>
                  <a:cubicBezTo>
                    <a:pt x="6905" y="34259"/>
                    <a:pt x="6805" y="34159"/>
                    <a:pt x="6672" y="34092"/>
                  </a:cubicBezTo>
                  <a:lnTo>
                    <a:pt x="6672" y="33992"/>
                  </a:lnTo>
                  <a:cubicBezTo>
                    <a:pt x="6705" y="33825"/>
                    <a:pt x="6739" y="33658"/>
                    <a:pt x="6739" y="33492"/>
                  </a:cubicBezTo>
                  <a:close/>
                  <a:moveTo>
                    <a:pt x="28054" y="1"/>
                  </a:moveTo>
                  <a:cubicBezTo>
                    <a:pt x="24485" y="1735"/>
                    <a:pt x="21716" y="4471"/>
                    <a:pt x="20248" y="7606"/>
                  </a:cubicBezTo>
                  <a:cubicBezTo>
                    <a:pt x="17513" y="8607"/>
                    <a:pt x="14878" y="9708"/>
                    <a:pt x="12743" y="11309"/>
                  </a:cubicBezTo>
                  <a:cubicBezTo>
                    <a:pt x="10808" y="12743"/>
                    <a:pt x="9307" y="14645"/>
                    <a:pt x="8773" y="16746"/>
                  </a:cubicBezTo>
                  <a:cubicBezTo>
                    <a:pt x="8340" y="16946"/>
                    <a:pt x="7939" y="17147"/>
                    <a:pt x="7572" y="17413"/>
                  </a:cubicBezTo>
                  <a:cubicBezTo>
                    <a:pt x="5371" y="19015"/>
                    <a:pt x="5071" y="22050"/>
                    <a:pt x="5204" y="24685"/>
                  </a:cubicBezTo>
                  <a:cubicBezTo>
                    <a:pt x="5304" y="26253"/>
                    <a:pt x="5471" y="27787"/>
                    <a:pt x="5738" y="29322"/>
                  </a:cubicBezTo>
                  <a:cubicBezTo>
                    <a:pt x="5905" y="30189"/>
                    <a:pt x="6105" y="31056"/>
                    <a:pt x="6305" y="31890"/>
                  </a:cubicBezTo>
                  <a:cubicBezTo>
                    <a:pt x="6138" y="32491"/>
                    <a:pt x="6005" y="33125"/>
                    <a:pt x="5938" y="33758"/>
                  </a:cubicBezTo>
                  <a:cubicBezTo>
                    <a:pt x="5625" y="33667"/>
                    <a:pt x="5287" y="33622"/>
                    <a:pt x="4940" y="33622"/>
                  </a:cubicBezTo>
                  <a:cubicBezTo>
                    <a:pt x="4143" y="33622"/>
                    <a:pt x="3300" y="33861"/>
                    <a:pt x="2602" y="34325"/>
                  </a:cubicBezTo>
                  <a:cubicBezTo>
                    <a:pt x="1401" y="35159"/>
                    <a:pt x="734" y="36460"/>
                    <a:pt x="467" y="37761"/>
                  </a:cubicBezTo>
                  <a:cubicBezTo>
                    <a:pt x="0" y="39796"/>
                    <a:pt x="401" y="41898"/>
                    <a:pt x="1568" y="43499"/>
                  </a:cubicBezTo>
                  <a:cubicBezTo>
                    <a:pt x="2702" y="45133"/>
                    <a:pt x="4570" y="46234"/>
                    <a:pt x="6739" y="46568"/>
                  </a:cubicBezTo>
                  <a:cubicBezTo>
                    <a:pt x="6878" y="46599"/>
                    <a:pt x="7024" y="46622"/>
                    <a:pt x="7171" y="46622"/>
                  </a:cubicBezTo>
                  <a:cubicBezTo>
                    <a:pt x="7341" y="46622"/>
                    <a:pt x="7511" y="46590"/>
                    <a:pt x="7673" y="46501"/>
                  </a:cubicBezTo>
                  <a:lnTo>
                    <a:pt x="7706" y="46501"/>
                  </a:lnTo>
                  <a:cubicBezTo>
                    <a:pt x="8973" y="48969"/>
                    <a:pt x="11175" y="50971"/>
                    <a:pt x="13944" y="51905"/>
                  </a:cubicBezTo>
                  <a:cubicBezTo>
                    <a:pt x="18547" y="53473"/>
                    <a:pt x="23184" y="54340"/>
                    <a:pt x="28020" y="54573"/>
                  </a:cubicBezTo>
                  <a:cubicBezTo>
                    <a:pt x="28191" y="54581"/>
                    <a:pt x="28361" y="54585"/>
                    <a:pt x="28530" y="54585"/>
                  </a:cubicBezTo>
                  <a:cubicBezTo>
                    <a:pt x="31208" y="54585"/>
                    <a:pt x="33716" y="53601"/>
                    <a:pt x="35693" y="51938"/>
                  </a:cubicBezTo>
                  <a:cubicBezTo>
                    <a:pt x="35893" y="52072"/>
                    <a:pt x="36093" y="52138"/>
                    <a:pt x="36326" y="52172"/>
                  </a:cubicBezTo>
                  <a:cubicBezTo>
                    <a:pt x="36953" y="52309"/>
                    <a:pt x="37579" y="52377"/>
                    <a:pt x="38194" y="52377"/>
                  </a:cubicBezTo>
                  <a:cubicBezTo>
                    <a:pt x="39674" y="52377"/>
                    <a:pt x="41086" y="51982"/>
                    <a:pt x="42264" y="51204"/>
                  </a:cubicBezTo>
                  <a:cubicBezTo>
                    <a:pt x="43932" y="50137"/>
                    <a:pt x="45066" y="48336"/>
                    <a:pt x="45400" y="46234"/>
                  </a:cubicBezTo>
                  <a:cubicBezTo>
                    <a:pt x="45600" y="44966"/>
                    <a:pt x="45466" y="43465"/>
                    <a:pt x="44666" y="42298"/>
                  </a:cubicBezTo>
                  <a:cubicBezTo>
                    <a:pt x="44065" y="41397"/>
                    <a:pt x="43098" y="40797"/>
                    <a:pt x="42131" y="40597"/>
                  </a:cubicBezTo>
                  <a:cubicBezTo>
                    <a:pt x="42131" y="40563"/>
                    <a:pt x="42131" y="40563"/>
                    <a:pt x="42131" y="40563"/>
                  </a:cubicBezTo>
                  <a:cubicBezTo>
                    <a:pt x="42231" y="40263"/>
                    <a:pt x="42297" y="39963"/>
                    <a:pt x="42364" y="39629"/>
                  </a:cubicBezTo>
                  <a:cubicBezTo>
                    <a:pt x="43098" y="38462"/>
                    <a:pt x="43832" y="37161"/>
                    <a:pt x="44532" y="35927"/>
                  </a:cubicBezTo>
                  <a:cubicBezTo>
                    <a:pt x="45166" y="34692"/>
                    <a:pt x="45766" y="33492"/>
                    <a:pt x="46300" y="32491"/>
                  </a:cubicBezTo>
                  <a:cubicBezTo>
                    <a:pt x="47468" y="30089"/>
                    <a:pt x="48402" y="27187"/>
                    <a:pt x="46967" y="24885"/>
                  </a:cubicBezTo>
                  <a:cubicBezTo>
                    <a:pt x="46767" y="24585"/>
                    <a:pt x="46567" y="24318"/>
                    <a:pt x="46334" y="24051"/>
                  </a:cubicBezTo>
                  <a:cubicBezTo>
                    <a:pt x="46300" y="22617"/>
                    <a:pt x="45666" y="21149"/>
                    <a:pt x="44732" y="19815"/>
                  </a:cubicBezTo>
                  <a:cubicBezTo>
                    <a:pt x="43565" y="18247"/>
                    <a:pt x="41964" y="16880"/>
                    <a:pt x="40262" y="15612"/>
                  </a:cubicBezTo>
                  <a:cubicBezTo>
                    <a:pt x="37661" y="13677"/>
                    <a:pt x="34859" y="11876"/>
                    <a:pt x="31823" y="10308"/>
                  </a:cubicBezTo>
                  <a:cubicBezTo>
                    <a:pt x="29788" y="7173"/>
                    <a:pt x="28454" y="3637"/>
                    <a:pt x="28054" y="1"/>
                  </a:cubicBezTo>
                  <a:close/>
                </a:path>
              </a:pathLst>
            </a:custGeom>
            <a:solidFill>
              <a:schemeClr val="lt2"/>
            </a:solidFill>
            <a:ln w="228600" cap="flat" cmpd="sng">
              <a:solidFill>
                <a:srgbClr val="FFFFFF"/>
              </a:solidFill>
              <a:prstDash val="solid"/>
              <a:round/>
              <a:headEnd type="none" w="sm" len="sm"/>
              <a:tailEnd type="none" w="sm" len="sm"/>
            </a:ln>
            <a:effectLst>
              <a:outerShdw dist="47625" dir="2400000" algn="bl" rotWithShape="0">
                <a:schemeClr val="dk1">
                  <a:alpha val="2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27" name="Google Shape;1327;p39"/>
            <p:cNvGrpSpPr/>
            <p:nvPr/>
          </p:nvGrpSpPr>
          <p:grpSpPr>
            <a:xfrm>
              <a:off x="6558026" y="3674348"/>
              <a:ext cx="1056654" cy="1175847"/>
              <a:chOff x="6558026" y="3674348"/>
              <a:chExt cx="1056654" cy="1175847"/>
            </a:xfrm>
          </p:grpSpPr>
          <p:grpSp>
            <p:nvGrpSpPr>
              <p:cNvPr id="1328" name="Google Shape;1328;p39"/>
              <p:cNvGrpSpPr/>
              <p:nvPr/>
            </p:nvGrpSpPr>
            <p:grpSpPr>
              <a:xfrm rot="201225">
                <a:off x="6589927" y="3702430"/>
                <a:ext cx="992852" cy="1119682"/>
                <a:chOff x="2768850" y="3921688"/>
                <a:chExt cx="1210050" cy="1364625"/>
              </a:xfrm>
            </p:grpSpPr>
            <p:sp>
              <p:nvSpPr>
                <p:cNvPr id="1329" name="Google Shape;1329;p39"/>
                <p:cNvSpPr/>
                <p:nvPr/>
              </p:nvSpPr>
              <p:spPr>
                <a:xfrm>
                  <a:off x="3644475" y="4934513"/>
                  <a:ext cx="264375" cy="296600"/>
                </a:xfrm>
                <a:custGeom>
                  <a:avLst/>
                  <a:gdLst/>
                  <a:ahLst/>
                  <a:cxnLst/>
                  <a:rect l="l" t="t" r="r" b="b"/>
                  <a:pathLst>
                    <a:path w="10575" h="11864" extrusionOk="0">
                      <a:moveTo>
                        <a:pt x="6418" y="1"/>
                      </a:moveTo>
                      <a:cubicBezTo>
                        <a:pt x="6312" y="1"/>
                        <a:pt x="6208" y="6"/>
                        <a:pt x="6105" y="17"/>
                      </a:cubicBezTo>
                      <a:cubicBezTo>
                        <a:pt x="4537" y="217"/>
                        <a:pt x="3403" y="1885"/>
                        <a:pt x="2702" y="3186"/>
                      </a:cubicBezTo>
                      <a:cubicBezTo>
                        <a:pt x="1668" y="5187"/>
                        <a:pt x="868" y="7356"/>
                        <a:pt x="234" y="9557"/>
                      </a:cubicBezTo>
                      <a:cubicBezTo>
                        <a:pt x="100" y="10091"/>
                        <a:pt x="0" y="10791"/>
                        <a:pt x="434" y="11258"/>
                      </a:cubicBezTo>
                      <a:cubicBezTo>
                        <a:pt x="668" y="11492"/>
                        <a:pt x="1001" y="11592"/>
                        <a:pt x="1301" y="11659"/>
                      </a:cubicBezTo>
                      <a:cubicBezTo>
                        <a:pt x="1928" y="11796"/>
                        <a:pt x="2557" y="11864"/>
                        <a:pt x="3175" y="11864"/>
                      </a:cubicBezTo>
                      <a:cubicBezTo>
                        <a:pt x="4663" y="11864"/>
                        <a:pt x="6084" y="11469"/>
                        <a:pt x="7239" y="10691"/>
                      </a:cubicBezTo>
                      <a:cubicBezTo>
                        <a:pt x="8907" y="9624"/>
                        <a:pt x="10041" y="7823"/>
                        <a:pt x="10375" y="5721"/>
                      </a:cubicBezTo>
                      <a:cubicBezTo>
                        <a:pt x="10575" y="4453"/>
                        <a:pt x="10441" y="2986"/>
                        <a:pt x="9641" y="1785"/>
                      </a:cubicBezTo>
                      <a:cubicBezTo>
                        <a:pt x="8905" y="682"/>
                        <a:pt x="7607" y="1"/>
                        <a:pt x="6418" y="1"/>
                      </a:cubicBezTo>
                      <a:close/>
                    </a:path>
                  </a:pathLst>
                </a:custGeom>
                <a:solidFill>
                  <a:srgbClr val="EC8D6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 name="Google Shape;1330;p39"/>
                <p:cNvSpPr/>
                <p:nvPr/>
              </p:nvSpPr>
              <p:spPr>
                <a:xfrm>
                  <a:off x="2768850" y="4762213"/>
                  <a:ext cx="219350" cy="325125"/>
                </a:xfrm>
                <a:custGeom>
                  <a:avLst/>
                  <a:gdLst/>
                  <a:ahLst/>
                  <a:cxnLst/>
                  <a:rect l="l" t="t" r="r" b="b"/>
                  <a:pathLst>
                    <a:path w="8774" h="13005" extrusionOk="0">
                      <a:moveTo>
                        <a:pt x="4939" y="0"/>
                      </a:moveTo>
                      <a:cubicBezTo>
                        <a:pt x="4134" y="0"/>
                        <a:pt x="3288" y="248"/>
                        <a:pt x="2602" y="738"/>
                      </a:cubicBezTo>
                      <a:cubicBezTo>
                        <a:pt x="1401" y="1538"/>
                        <a:pt x="734" y="2873"/>
                        <a:pt x="467" y="4140"/>
                      </a:cubicBezTo>
                      <a:cubicBezTo>
                        <a:pt x="0" y="6175"/>
                        <a:pt x="401" y="8277"/>
                        <a:pt x="1568" y="9878"/>
                      </a:cubicBezTo>
                      <a:cubicBezTo>
                        <a:pt x="2702" y="11512"/>
                        <a:pt x="4570" y="12613"/>
                        <a:pt x="6739" y="12947"/>
                      </a:cubicBezTo>
                      <a:cubicBezTo>
                        <a:pt x="6889" y="12980"/>
                        <a:pt x="7047" y="13005"/>
                        <a:pt x="7210" y="13005"/>
                      </a:cubicBezTo>
                      <a:cubicBezTo>
                        <a:pt x="7372" y="13005"/>
                        <a:pt x="7539" y="12980"/>
                        <a:pt x="7706" y="12913"/>
                      </a:cubicBezTo>
                      <a:cubicBezTo>
                        <a:pt x="8273" y="12646"/>
                        <a:pt x="8440" y="11946"/>
                        <a:pt x="8506" y="11379"/>
                      </a:cubicBezTo>
                      <a:cubicBezTo>
                        <a:pt x="8707" y="9077"/>
                        <a:pt x="8773" y="6776"/>
                        <a:pt x="8540" y="4574"/>
                      </a:cubicBezTo>
                      <a:cubicBezTo>
                        <a:pt x="8373" y="3106"/>
                        <a:pt x="7906" y="1105"/>
                        <a:pt x="6505" y="371"/>
                      </a:cubicBezTo>
                      <a:cubicBezTo>
                        <a:pt x="6050" y="123"/>
                        <a:pt x="5505" y="0"/>
                        <a:pt x="4939" y="0"/>
                      </a:cubicBezTo>
                      <a:close/>
                    </a:path>
                  </a:pathLst>
                </a:custGeom>
                <a:solidFill>
                  <a:srgbClr val="EC8D6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 name="Google Shape;1331;p39"/>
                <p:cNvSpPr/>
                <p:nvPr/>
              </p:nvSpPr>
              <p:spPr>
                <a:xfrm>
                  <a:off x="2916450" y="4364163"/>
                  <a:ext cx="916525" cy="922150"/>
                </a:xfrm>
                <a:custGeom>
                  <a:avLst/>
                  <a:gdLst/>
                  <a:ahLst/>
                  <a:cxnLst/>
                  <a:rect l="l" t="t" r="r" b="b"/>
                  <a:pathLst>
                    <a:path w="36661" h="36886" extrusionOk="0">
                      <a:moveTo>
                        <a:pt x="13956" y="0"/>
                      </a:moveTo>
                      <a:cubicBezTo>
                        <a:pt x="8945" y="0"/>
                        <a:pt x="4524" y="3463"/>
                        <a:pt x="3270" y="8354"/>
                      </a:cubicBezTo>
                      <a:cubicBezTo>
                        <a:pt x="2102" y="12957"/>
                        <a:pt x="1235" y="17627"/>
                        <a:pt x="634" y="22331"/>
                      </a:cubicBezTo>
                      <a:cubicBezTo>
                        <a:pt x="1" y="27534"/>
                        <a:pt x="3069" y="32538"/>
                        <a:pt x="8073" y="34206"/>
                      </a:cubicBezTo>
                      <a:cubicBezTo>
                        <a:pt x="12643" y="35774"/>
                        <a:pt x="17280" y="36641"/>
                        <a:pt x="22116" y="36874"/>
                      </a:cubicBezTo>
                      <a:cubicBezTo>
                        <a:pt x="22283" y="36882"/>
                        <a:pt x="22448" y="36885"/>
                        <a:pt x="22613" y="36885"/>
                      </a:cubicBezTo>
                      <a:cubicBezTo>
                        <a:pt x="27678" y="36885"/>
                        <a:pt x="32098" y="33444"/>
                        <a:pt x="33358" y="28502"/>
                      </a:cubicBezTo>
                      <a:cubicBezTo>
                        <a:pt x="34525" y="23932"/>
                        <a:pt x="35426" y="19262"/>
                        <a:pt x="35993" y="14558"/>
                      </a:cubicBezTo>
                      <a:cubicBezTo>
                        <a:pt x="36660" y="9321"/>
                        <a:pt x="33558" y="4351"/>
                        <a:pt x="28588" y="2683"/>
                      </a:cubicBezTo>
                      <a:cubicBezTo>
                        <a:pt x="24018" y="1115"/>
                        <a:pt x="19348" y="248"/>
                        <a:pt x="14511" y="15"/>
                      </a:cubicBezTo>
                      <a:cubicBezTo>
                        <a:pt x="14325" y="5"/>
                        <a:pt x="14140" y="0"/>
                        <a:pt x="13956" y="0"/>
                      </a:cubicBezTo>
                      <a:close/>
                    </a:path>
                  </a:pathLst>
                </a:custGeom>
                <a:solidFill>
                  <a:srgbClr val="EC8D6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 name="Google Shape;1332;p39"/>
                <p:cNvSpPr/>
                <p:nvPr/>
              </p:nvSpPr>
              <p:spPr>
                <a:xfrm>
                  <a:off x="3039200" y="4675838"/>
                  <a:ext cx="212525" cy="71925"/>
                </a:xfrm>
                <a:custGeom>
                  <a:avLst/>
                  <a:gdLst/>
                  <a:ahLst/>
                  <a:cxnLst/>
                  <a:rect l="l" t="t" r="r" b="b"/>
                  <a:pathLst>
                    <a:path w="8501" h="2877" extrusionOk="0">
                      <a:moveTo>
                        <a:pt x="3494" y="1"/>
                      </a:moveTo>
                      <a:cubicBezTo>
                        <a:pt x="2265" y="1"/>
                        <a:pt x="1064" y="336"/>
                        <a:pt x="61" y="991"/>
                      </a:cubicBezTo>
                      <a:cubicBezTo>
                        <a:pt x="0" y="1021"/>
                        <a:pt x="50" y="1162"/>
                        <a:pt x="110" y="1162"/>
                      </a:cubicBezTo>
                      <a:cubicBezTo>
                        <a:pt x="116" y="1162"/>
                        <a:pt x="122" y="1160"/>
                        <a:pt x="128" y="1157"/>
                      </a:cubicBezTo>
                      <a:cubicBezTo>
                        <a:pt x="787" y="1003"/>
                        <a:pt x="1431" y="929"/>
                        <a:pt x="2063" y="929"/>
                      </a:cubicBezTo>
                      <a:cubicBezTo>
                        <a:pt x="4024" y="929"/>
                        <a:pt x="5883" y="1632"/>
                        <a:pt x="7800" y="2792"/>
                      </a:cubicBezTo>
                      <a:cubicBezTo>
                        <a:pt x="7905" y="2834"/>
                        <a:pt x="8011" y="2876"/>
                        <a:pt x="8108" y="2876"/>
                      </a:cubicBezTo>
                      <a:cubicBezTo>
                        <a:pt x="8164" y="2876"/>
                        <a:pt x="8218" y="2862"/>
                        <a:pt x="8267" y="2825"/>
                      </a:cubicBezTo>
                      <a:cubicBezTo>
                        <a:pt x="8400" y="2725"/>
                        <a:pt x="8433" y="2692"/>
                        <a:pt x="8467" y="2525"/>
                      </a:cubicBezTo>
                      <a:cubicBezTo>
                        <a:pt x="8500" y="2358"/>
                        <a:pt x="8433" y="2125"/>
                        <a:pt x="8333" y="1991"/>
                      </a:cubicBezTo>
                      <a:cubicBezTo>
                        <a:pt x="6974" y="651"/>
                        <a:pt x="5207" y="1"/>
                        <a:pt x="34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 name="Google Shape;1333;p39"/>
                <p:cNvSpPr/>
                <p:nvPr/>
              </p:nvSpPr>
              <p:spPr>
                <a:xfrm>
                  <a:off x="3695825" y="5030288"/>
                  <a:ext cx="175225" cy="144200"/>
                </a:xfrm>
                <a:custGeom>
                  <a:avLst/>
                  <a:gdLst/>
                  <a:ahLst/>
                  <a:cxnLst/>
                  <a:rect l="l" t="t" r="r" b="b"/>
                  <a:pathLst>
                    <a:path w="7009" h="5768" extrusionOk="0">
                      <a:moveTo>
                        <a:pt x="6986" y="1123"/>
                      </a:moveTo>
                      <a:cubicBezTo>
                        <a:pt x="6986" y="1134"/>
                        <a:pt x="6990" y="1138"/>
                        <a:pt x="6994" y="1138"/>
                      </a:cubicBezTo>
                      <a:cubicBezTo>
                        <a:pt x="7001" y="1138"/>
                        <a:pt x="7008" y="1123"/>
                        <a:pt x="6986" y="1123"/>
                      </a:cubicBezTo>
                      <a:close/>
                      <a:moveTo>
                        <a:pt x="5477" y="1"/>
                      </a:moveTo>
                      <a:cubicBezTo>
                        <a:pt x="4870" y="1"/>
                        <a:pt x="4213" y="315"/>
                        <a:pt x="3617" y="656"/>
                      </a:cubicBezTo>
                      <a:cubicBezTo>
                        <a:pt x="2850" y="1123"/>
                        <a:pt x="2183" y="1757"/>
                        <a:pt x="1616" y="2457"/>
                      </a:cubicBezTo>
                      <a:cubicBezTo>
                        <a:pt x="1349" y="2791"/>
                        <a:pt x="1149" y="3124"/>
                        <a:pt x="915" y="3458"/>
                      </a:cubicBezTo>
                      <a:cubicBezTo>
                        <a:pt x="615" y="3992"/>
                        <a:pt x="348" y="4559"/>
                        <a:pt x="115" y="5159"/>
                      </a:cubicBezTo>
                      <a:cubicBezTo>
                        <a:pt x="0" y="5479"/>
                        <a:pt x="230" y="5767"/>
                        <a:pt x="451" y="5767"/>
                      </a:cubicBezTo>
                      <a:cubicBezTo>
                        <a:pt x="553" y="5767"/>
                        <a:pt x="652" y="5706"/>
                        <a:pt x="715" y="5559"/>
                      </a:cubicBezTo>
                      <a:cubicBezTo>
                        <a:pt x="1049" y="4659"/>
                        <a:pt x="1482" y="3858"/>
                        <a:pt x="2016" y="3158"/>
                      </a:cubicBezTo>
                      <a:cubicBezTo>
                        <a:pt x="2431" y="3070"/>
                        <a:pt x="2896" y="3004"/>
                        <a:pt x="3350" y="3004"/>
                      </a:cubicBezTo>
                      <a:cubicBezTo>
                        <a:pt x="4283" y="3004"/>
                        <a:pt x="5171" y="3283"/>
                        <a:pt x="5485" y="4225"/>
                      </a:cubicBezTo>
                      <a:cubicBezTo>
                        <a:pt x="5485" y="4225"/>
                        <a:pt x="5519" y="4225"/>
                        <a:pt x="5519" y="4192"/>
                      </a:cubicBezTo>
                      <a:cubicBezTo>
                        <a:pt x="5547" y="2610"/>
                        <a:pt x="4460" y="2268"/>
                        <a:pt x="3326" y="2268"/>
                      </a:cubicBezTo>
                      <a:cubicBezTo>
                        <a:pt x="3145" y="2268"/>
                        <a:pt x="2962" y="2277"/>
                        <a:pt x="2783" y="2290"/>
                      </a:cubicBezTo>
                      <a:cubicBezTo>
                        <a:pt x="2783" y="2257"/>
                        <a:pt x="2817" y="2257"/>
                        <a:pt x="2817" y="2224"/>
                      </a:cubicBezTo>
                      <a:cubicBezTo>
                        <a:pt x="3541" y="1572"/>
                        <a:pt x="4737" y="658"/>
                        <a:pt x="5823" y="658"/>
                      </a:cubicBezTo>
                      <a:cubicBezTo>
                        <a:pt x="6237" y="658"/>
                        <a:pt x="6636" y="791"/>
                        <a:pt x="6986" y="1123"/>
                      </a:cubicBezTo>
                      <a:cubicBezTo>
                        <a:pt x="6594" y="290"/>
                        <a:pt x="6059" y="1"/>
                        <a:pt x="5477"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 name="Google Shape;1334;p39"/>
                <p:cNvSpPr/>
                <p:nvPr/>
              </p:nvSpPr>
              <p:spPr>
                <a:xfrm>
                  <a:off x="2828900" y="4849663"/>
                  <a:ext cx="110925" cy="192275"/>
                </a:xfrm>
                <a:custGeom>
                  <a:avLst/>
                  <a:gdLst/>
                  <a:ahLst/>
                  <a:cxnLst/>
                  <a:rect l="l" t="t" r="r" b="b"/>
                  <a:pathLst>
                    <a:path w="4437" h="7691" extrusionOk="0">
                      <a:moveTo>
                        <a:pt x="1374" y="0"/>
                      </a:moveTo>
                      <a:cubicBezTo>
                        <a:pt x="1024" y="0"/>
                        <a:pt x="635" y="130"/>
                        <a:pt x="200" y="442"/>
                      </a:cubicBezTo>
                      <a:cubicBezTo>
                        <a:pt x="167" y="442"/>
                        <a:pt x="200" y="476"/>
                        <a:pt x="200" y="476"/>
                      </a:cubicBezTo>
                      <a:cubicBezTo>
                        <a:pt x="371" y="425"/>
                        <a:pt x="535" y="402"/>
                        <a:pt x="692" y="402"/>
                      </a:cubicBezTo>
                      <a:cubicBezTo>
                        <a:pt x="2097" y="402"/>
                        <a:pt x="2946" y="2271"/>
                        <a:pt x="3336" y="3411"/>
                      </a:cubicBezTo>
                      <a:cubicBezTo>
                        <a:pt x="3336" y="3429"/>
                        <a:pt x="3336" y="3448"/>
                        <a:pt x="3341" y="3461"/>
                      </a:cubicBezTo>
                      <a:lnTo>
                        <a:pt x="3341" y="3461"/>
                      </a:lnTo>
                      <a:cubicBezTo>
                        <a:pt x="2758" y="3102"/>
                        <a:pt x="2114" y="2784"/>
                        <a:pt x="1515" y="2784"/>
                      </a:cubicBezTo>
                      <a:cubicBezTo>
                        <a:pt x="955" y="2784"/>
                        <a:pt x="433" y="3062"/>
                        <a:pt x="33" y="3845"/>
                      </a:cubicBezTo>
                      <a:cubicBezTo>
                        <a:pt x="0" y="3878"/>
                        <a:pt x="33" y="3878"/>
                        <a:pt x="67" y="3878"/>
                      </a:cubicBezTo>
                      <a:cubicBezTo>
                        <a:pt x="407" y="3559"/>
                        <a:pt x="788" y="3430"/>
                        <a:pt x="1181" y="3430"/>
                      </a:cubicBezTo>
                      <a:cubicBezTo>
                        <a:pt x="2022" y="3430"/>
                        <a:pt x="2921" y="4021"/>
                        <a:pt x="3603" y="4612"/>
                      </a:cubicBezTo>
                      <a:cubicBezTo>
                        <a:pt x="3736" y="5479"/>
                        <a:pt x="3736" y="6380"/>
                        <a:pt x="3603" y="7347"/>
                      </a:cubicBezTo>
                      <a:cubicBezTo>
                        <a:pt x="3572" y="7581"/>
                        <a:pt x="3715" y="7691"/>
                        <a:pt x="3883" y="7691"/>
                      </a:cubicBezTo>
                      <a:cubicBezTo>
                        <a:pt x="4076" y="7691"/>
                        <a:pt x="4301" y="7547"/>
                        <a:pt x="4337" y="7280"/>
                      </a:cubicBezTo>
                      <a:cubicBezTo>
                        <a:pt x="4403" y="6647"/>
                        <a:pt x="4437" y="6013"/>
                        <a:pt x="4403" y="5412"/>
                      </a:cubicBezTo>
                      <a:cubicBezTo>
                        <a:pt x="4403" y="4979"/>
                        <a:pt x="4370" y="4578"/>
                        <a:pt x="4303" y="4212"/>
                      </a:cubicBezTo>
                      <a:cubicBezTo>
                        <a:pt x="4136" y="3278"/>
                        <a:pt x="3836" y="2410"/>
                        <a:pt x="3369" y="1643"/>
                      </a:cubicBezTo>
                      <a:cubicBezTo>
                        <a:pt x="2891" y="830"/>
                        <a:pt x="2259" y="0"/>
                        <a:pt x="1374"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 name="Google Shape;1335;p39"/>
                <p:cNvSpPr/>
                <p:nvPr/>
              </p:nvSpPr>
              <p:spPr>
                <a:xfrm>
                  <a:off x="2895600" y="3921688"/>
                  <a:ext cx="1083300" cy="1069125"/>
                </a:xfrm>
                <a:custGeom>
                  <a:avLst/>
                  <a:gdLst/>
                  <a:ahLst/>
                  <a:cxnLst/>
                  <a:rect l="l" t="t" r="r" b="b"/>
                  <a:pathLst>
                    <a:path w="43332" h="42765" extrusionOk="0">
                      <a:moveTo>
                        <a:pt x="22984" y="1"/>
                      </a:moveTo>
                      <a:cubicBezTo>
                        <a:pt x="19415" y="1735"/>
                        <a:pt x="16646" y="4471"/>
                        <a:pt x="15178" y="7606"/>
                      </a:cubicBezTo>
                      <a:cubicBezTo>
                        <a:pt x="12443" y="8607"/>
                        <a:pt x="9808" y="9708"/>
                        <a:pt x="7673" y="11309"/>
                      </a:cubicBezTo>
                      <a:cubicBezTo>
                        <a:pt x="5738" y="12743"/>
                        <a:pt x="4237" y="14645"/>
                        <a:pt x="3737" y="16746"/>
                      </a:cubicBezTo>
                      <a:cubicBezTo>
                        <a:pt x="3303" y="16913"/>
                        <a:pt x="2903" y="17147"/>
                        <a:pt x="2502" y="17413"/>
                      </a:cubicBezTo>
                      <a:cubicBezTo>
                        <a:pt x="301" y="19015"/>
                        <a:pt x="1" y="22050"/>
                        <a:pt x="134" y="24685"/>
                      </a:cubicBezTo>
                      <a:cubicBezTo>
                        <a:pt x="234" y="26220"/>
                        <a:pt x="401" y="27787"/>
                        <a:pt x="701" y="29322"/>
                      </a:cubicBezTo>
                      <a:cubicBezTo>
                        <a:pt x="1135" y="31824"/>
                        <a:pt x="1835" y="34325"/>
                        <a:pt x="2769" y="36661"/>
                      </a:cubicBezTo>
                      <a:cubicBezTo>
                        <a:pt x="4604" y="35326"/>
                        <a:pt x="3870" y="32858"/>
                        <a:pt x="3970" y="30589"/>
                      </a:cubicBezTo>
                      <a:cubicBezTo>
                        <a:pt x="3970" y="30589"/>
                        <a:pt x="4004" y="30589"/>
                        <a:pt x="4004" y="30556"/>
                      </a:cubicBezTo>
                      <a:cubicBezTo>
                        <a:pt x="5438" y="29889"/>
                        <a:pt x="6639" y="28888"/>
                        <a:pt x="7439" y="27654"/>
                      </a:cubicBezTo>
                      <a:cubicBezTo>
                        <a:pt x="8473" y="26120"/>
                        <a:pt x="8907" y="24252"/>
                        <a:pt x="8740" y="22284"/>
                      </a:cubicBezTo>
                      <a:cubicBezTo>
                        <a:pt x="9608" y="21683"/>
                        <a:pt x="10675" y="21249"/>
                        <a:pt x="11842" y="21049"/>
                      </a:cubicBezTo>
                      <a:cubicBezTo>
                        <a:pt x="12196" y="20993"/>
                        <a:pt x="12597" y="20967"/>
                        <a:pt x="13031" y="20967"/>
                      </a:cubicBezTo>
                      <a:cubicBezTo>
                        <a:pt x="15702" y="20967"/>
                        <a:pt x="19617" y="21978"/>
                        <a:pt x="21483" y="23384"/>
                      </a:cubicBezTo>
                      <a:cubicBezTo>
                        <a:pt x="22311" y="23135"/>
                        <a:pt x="23202" y="23012"/>
                        <a:pt x="24110" y="23012"/>
                      </a:cubicBezTo>
                      <a:cubicBezTo>
                        <a:pt x="25869" y="23012"/>
                        <a:pt x="27693" y="23472"/>
                        <a:pt x="29255" y="24352"/>
                      </a:cubicBezTo>
                      <a:cubicBezTo>
                        <a:pt x="30322" y="24952"/>
                        <a:pt x="32224" y="25953"/>
                        <a:pt x="32958" y="26887"/>
                      </a:cubicBezTo>
                      <a:cubicBezTo>
                        <a:pt x="32390" y="28688"/>
                        <a:pt x="32424" y="30656"/>
                        <a:pt x="33058" y="32491"/>
                      </a:cubicBezTo>
                      <a:cubicBezTo>
                        <a:pt x="33358" y="33391"/>
                        <a:pt x="33658" y="34826"/>
                        <a:pt x="34092" y="36127"/>
                      </a:cubicBezTo>
                      <a:cubicBezTo>
                        <a:pt x="34392" y="37061"/>
                        <a:pt x="34759" y="37895"/>
                        <a:pt x="35293" y="38395"/>
                      </a:cubicBezTo>
                      <a:cubicBezTo>
                        <a:pt x="35026" y="39896"/>
                        <a:pt x="34359" y="41297"/>
                        <a:pt x="34992" y="42765"/>
                      </a:cubicBezTo>
                      <a:cubicBezTo>
                        <a:pt x="36493" y="41064"/>
                        <a:pt x="38095" y="38428"/>
                        <a:pt x="39462" y="35927"/>
                      </a:cubicBezTo>
                      <a:cubicBezTo>
                        <a:pt x="40129" y="34692"/>
                        <a:pt x="40730" y="33492"/>
                        <a:pt x="41230" y="32491"/>
                      </a:cubicBezTo>
                      <a:cubicBezTo>
                        <a:pt x="42398" y="30089"/>
                        <a:pt x="43332" y="27187"/>
                        <a:pt x="41897" y="24885"/>
                      </a:cubicBezTo>
                      <a:cubicBezTo>
                        <a:pt x="41697" y="24585"/>
                        <a:pt x="41497" y="24318"/>
                        <a:pt x="41264" y="24051"/>
                      </a:cubicBezTo>
                      <a:cubicBezTo>
                        <a:pt x="41230" y="22617"/>
                        <a:pt x="40596" y="21149"/>
                        <a:pt x="39662" y="19815"/>
                      </a:cubicBezTo>
                      <a:cubicBezTo>
                        <a:pt x="38495" y="18247"/>
                        <a:pt x="36894" y="16880"/>
                        <a:pt x="35192" y="15612"/>
                      </a:cubicBezTo>
                      <a:cubicBezTo>
                        <a:pt x="32591" y="13677"/>
                        <a:pt x="29789" y="11876"/>
                        <a:pt x="26753" y="10308"/>
                      </a:cubicBezTo>
                      <a:cubicBezTo>
                        <a:pt x="24718" y="7173"/>
                        <a:pt x="23384" y="3637"/>
                        <a:pt x="2298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 name="Google Shape;1336;p39"/>
                <p:cNvSpPr/>
                <p:nvPr/>
              </p:nvSpPr>
              <p:spPr>
                <a:xfrm>
                  <a:off x="2913125" y="4654713"/>
                  <a:ext cx="97575" cy="183500"/>
                </a:xfrm>
                <a:custGeom>
                  <a:avLst/>
                  <a:gdLst/>
                  <a:ahLst/>
                  <a:cxnLst/>
                  <a:rect l="l" t="t" r="r" b="b"/>
                  <a:pathLst>
                    <a:path w="3903" h="7340" extrusionOk="0">
                      <a:moveTo>
                        <a:pt x="0" y="1"/>
                      </a:moveTo>
                      <a:cubicBezTo>
                        <a:pt x="434" y="2536"/>
                        <a:pt x="1134" y="5004"/>
                        <a:pt x="2068" y="7340"/>
                      </a:cubicBezTo>
                      <a:cubicBezTo>
                        <a:pt x="3903" y="6005"/>
                        <a:pt x="3169" y="3537"/>
                        <a:pt x="3269" y="1268"/>
                      </a:cubicBezTo>
                      <a:cubicBezTo>
                        <a:pt x="3269" y="1268"/>
                        <a:pt x="3303" y="1268"/>
                        <a:pt x="3303" y="1235"/>
                      </a:cubicBezTo>
                      <a:cubicBezTo>
                        <a:pt x="2168" y="902"/>
                        <a:pt x="1034" y="535"/>
                        <a:pt x="0"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 name="Google Shape;1337;p39"/>
                <p:cNvSpPr/>
                <p:nvPr/>
              </p:nvSpPr>
              <p:spPr>
                <a:xfrm>
                  <a:off x="3747875" y="4819838"/>
                  <a:ext cx="134300" cy="170975"/>
                </a:xfrm>
                <a:custGeom>
                  <a:avLst/>
                  <a:gdLst/>
                  <a:ahLst/>
                  <a:cxnLst/>
                  <a:rect l="l" t="t" r="r" b="b"/>
                  <a:pathLst>
                    <a:path w="5372" h="6839" extrusionOk="0">
                      <a:moveTo>
                        <a:pt x="5371" y="1"/>
                      </a:moveTo>
                      <a:cubicBezTo>
                        <a:pt x="3870" y="140"/>
                        <a:pt x="2392" y="209"/>
                        <a:pt x="899" y="209"/>
                      </a:cubicBezTo>
                      <a:cubicBezTo>
                        <a:pt x="600" y="209"/>
                        <a:pt x="301" y="206"/>
                        <a:pt x="1" y="201"/>
                      </a:cubicBezTo>
                      <a:lnTo>
                        <a:pt x="1" y="201"/>
                      </a:lnTo>
                      <a:cubicBezTo>
                        <a:pt x="301" y="1135"/>
                        <a:pt x="668" y="1969"/>
                        <a:pt x="1202" y="2469"/>
                      </a:cubicBezTo>
                      <a:cubicBezTo>
                        <a:pt x="935" y="3970"/>
                        <a:pt x="268" y="5371"/>
                        <a:pt x="901" y="6839"/>
                      </a:cubicBezTo>
                      <a:cubicBezTo>
                        <a:pt x="2436" y="5138"/>
                        <a:pt x="4004" y="2502"/>
                        <a:pt x="5371"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 name="Google Shape;1338;p39"/>
                <p:cNvSpPr/>
                <p:nvPr/>
              </p:nvSpPr>
              <p:spPr>
                <a:xfrm>
                  <a:off x="3431825" y="3998088"/>
                  <a:ext cx="441775" cy="519600"/>
                </a:xfrm>
                <a:custGeom>
                  <a:avLst/>
                  <a:gdLst/>
                  <a:ahLst/>
                  <a:cxnLst/>
                  <a:rect l="l" t="t" r="r" b="b"/>
                  <a:pathLst>
                    <a:path w="17671" h="20784" extrusionOk="0">
                      <a:moveTo>
                        <a:pt x="1010" y="1"/>
                      </a:moveTo>
                      <a:cubicBezTo>
                        <a:pt x="988" y="1"/>
                        <a:pt x="968" y="17"/>
                        <a:pt x="968" y="47"/>
                      </a:cubicBezTo>
                      <a:cubicBezTo>
                        <a:pt x="0" y="4717"/>
                        <a:pt x="2302" y="8453"/>
                        <a:pt x="5504" y="11589"/>
                      </a:cubicBezTo>
                      <a:cubicBezTo>
                        <a:pt x="7239" y="13323"/>
                        <a:pt x="9374" y="14558"/>
                        <a:pt x="11408" y="15825"/>
                      </a:cubicBezTo>
                      <a:cubicBezTo>
                        <a:pt x="13610" y="17193"/>
                        <a:pt x="15478" y="18894"/>
                        <a:pt x="17379" y="20729"/>
                      </a:cubicBezTo>
                      <a:cubicBezTo>
                        <a:pt x="17418" y="20767"/>
                        <a:pt x="17458" y="20783"/>
                        <a:pt x="17497" y="20783"/>
                      </a:cubicBezTo>
                      <a:cubicBezTo>
                        <a:pt x="17592" y="20783"/>
                        <a:pt x="17670" y="20681"/>
                        <a:pt x="17646" y="20562"/>
                      </a:cubicBezTo>
                      <a:cubicBezTo>
                        <a:pt x="16912" y="16626"/>
                        <a:pt x="13143" y="13590"/>
                        <a:pt x="10108" y="11589"/>
                      </a:cubicBezTo>
                      <a:cubicBezTo>
                        <a:pt x="6171" y="8954"/>
                        <a:pt x="667" y="5818"/>
                        <a:pt x="1068" y="81"/>
                      </a:cubicBezTo>
                      <a:cubicBezTo>
                        <a:pt x="1068" y="25"/>
                        <a:pt x="1037" y="1"/>
                        <a:pt x="1010"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 name="Google Shape;1339;p39"/>
                <p:cNvSpPr/>
                <p:nvPr/>
              </p:nvSpPr>
              <p:spPr>
                <a:xfrm>
                  <a:off x="2989000" y="4165938"/>
                  <a:ext cx="245825" cy="257200"/>
                </a:xfrm>
                <a:custGeom>
                  <a:avLst/>
                  <a:gdLst/>
                  <a:ahLst/>
                  <a:cxnLst/>
                  <a:rect l="l" t="t" r="r" b="b"/>
                  <a:pathLst>
                    <a:path w="9833" h="10288" extrusionOk="0">
                      <a:moveTo>
                        <a:pt x="9609" y="0"/>
                      </a:moveTo>
                      <a:cubicBezTo>
                        <a:pt x="9598" y="0"/>
                        <a:pt x="9586" y="2"/>
                        <a:pt x="9574" y="5"/>
                      </a:cubicBezTo>
                      <a:cubicBezTo>
                        <a:pt x="5204" y="1172"/>
                        <a:pt x="1" y="5442"/>
                        <a:pt x="1001" y="10045"/>
                      </a:cubicBezTo>
                      <a:cubicBezTo>
                        <a:pt x="1024" y="10182"/>
                        <a:pt x="1172" y="10287"/>
                        <a:pt x="1316" y="10287"/>
                      </a:cubicBezTo>
                      <a:cubicBezTo>
                        <a:pt x="1383" y="10287"/>
                        <a:pt x="1449" y="10265"/>
                        <a:pt x="1502" y="10212"/>
                      </a:cubicBezTo>
                      <a:cubicBezTo>
                        <a:pt x="3003" y="8878"/>
                        <a:pt x="3970" y="6943"/>
                        <a:pt x="5138" y="5342"/>
                      </a:cubicBezTo>
                      <a:cubicBezTo>
                        <a:pt x="6472" y="3474"/>
                        <a:pt x="8073" y="1839"/>
                        <a:pt x="9741" y="238"/>
                      </a:cubicBezTo>
                      <a:cubicBezTo>
                        <a:pt x="9832" y="147"/>
                        <a:pt x="9729" y="0"/>
                        <a:pt x="9609"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 name="Google Shape;1340;p39"/>
                <p:cNvSpPr/>
                <p:nvPr/>
              </p:nvSpPr>
              <p:spPr>
                <a:xfrm>
                  <a:off x="3295900" y="3982238"/>
                  <a:ext cx="138925" cy="470625"/>
                </a:xfrm>
                <a:custGeom>
                  <a:avLst/>
                  <a:gdLst/>
                  <a:ahLst/>
                  <a:cxnLst/>
                  <a:rect l="l" t="t" r="r" b="b"/>
                  <a:pathLst>
                    <a:path w="5557" h="18825" extrusionOk="0">
                      <a:moveTo>
                        <a:pt x="5265" y="0"/>
                      </a:moveTo>
                      <a:cubicBezTo>
                        <a:pt x="5257" y="0"/>
                        <a:pt x="5247" y="4"/>
                        <a:pt x="5237" y="14"/>
                      </a:cubicBezTo>
                      <a:cubicBezTo>
                        <a:pt x="2035" y="1248"/>
                        <a:pt x="334" y="5885"/>
                        <a:pt x="200" y="9054"/>
                      </a:cubicBezTo>
                      <a:cubicBezTo>
                        <a:pt x="0" y="12790"/>
                        <a:pt x="1768" y="17093"/>
                        <a:pt x="5271" y="18794"/>
                      </a:cubicBezTo>
                      <a:cubicBezTo>
                        <a:pt x="5299" y="18815"/>
                        <a:pt x="5329" y="18825"/>
                        <a:pt x="5358" y="18825"/>
                      </a:cubicBezTo>
                      <a:cubicBezTo>
                        <a:pt x="5464" y="18825"/>
                        <a:pt x="5557" y="18699"/>
                        <a:pt x="5504" y="18594"/>
                      </a:cubicBezTo>
                      <a:cubicBezTo>
                        <a:pt x="3769" y="15659"/>
                        <a:pt x="2168" y="12890"/>
                        <a:pt x="2068" y="9354"/>
                      </a:cubicBezTo>
                      <a:cubicBezTo>
                        <a:pt x="2002" y="7720"/>
                        <a:pt x="2302" y="5985"/>
                        <a:pt x="2869" y="4451"/>
                      </a:cubicBezTo>
                      <a:cubicBezTo>
                        <a:pt x="3436" y="2816"/>
                        <a:pt x="4570" y="1582"/>
                        <a:pt x="5271" y="47"/>
                      </a:cubicBezTo>
                      <a:cubicBezTo>
                        <a:pt x="5294" y="24"/>
                        <a:pt x="5284" y="0"/>
                        <a:pt x="5265"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1" name="Google Shape;1341;p39"/>
                <p:cNvSpPr/>
                <p:nvPr/>
              </p:nvSpPr>
              <p:spPr>
                <a:xfrm>
                  <a:off x="2954675" y="4455188"/>
                  <a:ext cx="115250" cy="194150"/>
                </a:xfrm>
                <a:custGeom>
                  <a:avLst/>
                  <a:gdLst/>
                  <a:ahLst/>
                  <a:cxnLst/>
                  <a:rect l="l" t="t" r="r" b="b"/>
                  <a:pathLst>
                    <a:path w="4610" h="7766" extrusionOk="0">
                      <a:moveTo>
                        <a:pt x="4289" y="1"/>
                      </a:moveTo>
                      <a:cubicBezTo>
                        <a:pt x="4226" y="1"/>
                        <a:pt x="4160" y="33"/>
                        <a:pt x="4109" y="110"/>
                      </a:cubicBezTo>
                      <a:cubicBezTo>
                        <a:pt x="3375" y="1277"/>
                        <a:pt x="2941" y="2678"/>
                        <a:pt x="2241" y="3879"/>
                      </a:cubicBezTo>
                      <a:cubicBezTo>
                        <a:pt x="1574" y="5013"/>
                        <a:pt x="473" y="5980"/>
                        <a:pt x="106" y="7181"/>
                      </a:cubicBezTo>
                      <a:cubicBezTo>
                        <a:pt x="0" y="7526"/>
                        <a:pt x="273" y="7765"/>
                        <a:pt x="574" y="7765"/>
                      </a:cubicBezTo>
                      <a:cubicBezTo>
                        <a:pt x="652" y="7765"/>
                        <a:pt x="731" y="7749"/>
                        <a:pt x="807" y="7715"/>
                      </a:cubicBezTo>
                      <a:cubicBezTo>
                        <a:pt x="2007" y="7148"/>
                        <a:pt x="2841" y="5447"/>
                        <a:pt x="3408" y="4313"/>
                      </a:cubicBezTo>
                      <a:cubicBezTo>
                        <a:pt x="3976" y="3112"/>
                        <a:pt x="4609" y="1544"/>
                        <a:pt x="4509" y="210"/>
                      </a:cubicBezTo>
                      <a:cubicBezTo>
                        <a:pt x="4489" y="86"/>
                        <a:pt x="4392" y="1"/>
                        <a:pt x="4289"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 name="Google Shape;1342;p39"/>
                <p:cNvSpPr/>
                <p:nvPr/>
              </p:nvSpPr>
              <p:spPr>
                <a:xfrm>
                  <a:off x="3740375" y="4557988"/>
                  <a:ext cx="91750" cy="239500"/>
                </a:xfrm>
                <a:custGeom>
                  <a:avLst/>
                  <a:gdLst/>
                  <a:ahLst/>
                  <a:cxnLst/>
                  <a:rect l="l" t="t" r="r" b="b"/>
                  <a:pathLst>
                    <a:path w="3670" h="9580" extrusionOk="0">
                      <a:moveTo>
                        <a:pt x="401" y="0"/>
                      </a:moveTo>
                      <a:cubicBezTo>
                        <a:pt x="0" y="167"/>
                        <a:pt x="367" y="701"/>
                        <a:pt x="467" y="934"/>
                      </a:cubicBezTo>
                      <a:cubicBezTo>
                        <a:pt x="634" y="1335"/>
                        <a:pt x="801" y="1802"/>
                        <a:pt x="968" y="2235"/>
                      </a:cubicBezTo>
                      <a:cubicBezTo>
                        <a:pt x="1535" y="4003"/>
                        <a:pt x="1802" y="5871"/>
                        <a:pt x="1768" y="7739"/>
                      </a:cubicBezTo>
                      <a:cubicBezTo>
                        <a:pt x="1768" y="8106"/>
                        <a:pt x="1735" y="8507"/>
                        <a:pt x="1702" y="8907"/>
                      </a:cubicBezTo>
                      <a:cubicBezTo>
                        <a:pt x="1702" y="9040"/>
                        <a:pt x="1702" y="9207"/>
                        <a:pt x="1735" y="9340"/>
                      </a:cubicBezTo>
                      <a:cubicBezTo>
                        <a:pt x="1795" y="9460"/>
                        <a:pt x="1908" y="9579"/>
                        <a:pt x="2050" y="9579"/>
                      </a:cubicBezTo>
                      <a:cubicBezTo>
                        <a:pt x="2067" y="9579"/>
                        <a:pt x="2084" y="9578"/>
                        <a:pt x="2102" y="9574"/>
                      </a:cubicBezTo>
                      <a:cubicBezTo>
                        <a:pt x="2169" y="9541"/>
                        <a:pt x="2269" y="9474"/>
                        <a:pt x="2302" y="9374"/>
                      </a:cubicBezTo>
                      <a:cubicBezTo>
                        <a:pt x="3203" y="8273"/>
                        <a:pt x="3670" y="6839"/>
                        <a:pt x="3636" y="5404"/>
                      </a:cubicBezTo>
                      <a:cubicBezTo>
                        <a:pt x="3570" y="3636"/>
                        <a:pt x="2803" y="1735"/>
                        <a:pt x="1435" y="568"/>
                      </a:cubicBezTo>
                      <a:cubicBezTo>
                        <a:pt x="1268" y="434"/>
                        <a:pt x="868" y="67"/>
                        <a:pt x="601"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 name="Google Shape;1343;p39"/>
                <p:cNvSpPr/>
                <p:nvPr/>
              </p:nvSpPr>
              <p:spPr>
                <a:xfrm>
                  <a:off x="3282550" y="4915913"/>
                  <a:ext cx="143450" cy="40725"/>
                </a:xfrm>
                <a:custGeom>
                  <a:avLst/>
                  <a:gdLst/>
                  <a:ahLst/>
                  <a:cxnLst/>
                  <a:rect l="l" t="t" r="r" b="b"/>
                  <a:pathLst>
                    <a:path w="5738" h="1629" extrusionOk="0">
                      <a:moveTo>
                        <a:pt x="1367" y="1"/>
                      </a:moveTo>
                      <a:cubicBezTo>
                        <a:pt x="907" y="1"/>
                        <a:pt x="450" y="34"/>
                        <a:pt x="0" y="94"/>
                      </a:cubicBezTo>
                      <a:lnTo>
                        <a:pt x="167" y="728"/>
                      </a:lnTo>
                      <a:cubicBezTo>
                        <a:pt x="543" y="672"/>
                        <a:pt x="925" y="645"/>
                        <a:pt x="1310" y="645"/>
                      </a:cubicBezTo>
                      <a:cubicBezTo>
                        <a:pt x="1848" y="645"/>
                        <a:pt x="2392" y="697"/>
                        <a:pt x="2936" y="794"/>
                      </a:cubicBezTo>
                      <a:cubicBezTo>
                        <a:pt x="3803" y="961"/>
                        <a:pt x="4604" y="1228"/>
                        <a:pt x="5371" y="1628"/>
                      </a:cubicBezTo>
                      <a:lnTo>
                        <a:pt x="5738" y="1061"/>
                      </a:lnTo>
                      <a:cubicBezTo>
                        <a:pt x="4904" y="628"/>
                        <a:pt x="4003" y="327"/>
                        <a:pt x="3069" y="161"/>
                      </a:cubicBezTo>
                      <a:cubicBezTo>
                        <a:pt x="2500" y="50"/>
                        <a:pt x="1931" y="1"/>
                        <a:pt x="136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 name="Google Shape;1344;p39"/>
                <p:cNvSpPr/>
                <p:nvPr/>
              </p:nvSpPr>
              <p:spPr>
                <a:xfrm>
                  <a:off x="3386800" y="4679413"/>
                  <a:ext cx="452000" cy="414200"/>
                </a:xfrm>
                <a:custGeom>
                  <a:avLst/>
                  <a:gdLst/>
                  <a:ahLst/>
                  <a:cxnLst/>
                  <a:rect l="l" t="t" r="r" b="b"/>
                  <a:pathLst>
                    <a:path w="18080" h="16568" extrusionOk="0">
                      <a:moveTo>
                        <a:pt x="9407" y="747"/>
                      </a:moveTo>
                      <a:cubicBezTo>
                        <a:pt x="9974" y="747"/>
                        <a:pt x="10541" y="781"/>
                        <a:pt x="11108" y="881"/>
                      </a:cubicBezTo>
                      <a:cubicBezTo>
                        <a:pt x="13243" y="1281"/>
                        <a:pt x="14977" y="2482"/>
                        <a:pt x="16045" y="4283"/>
                      </a:cubicBezTo>
                      <a:cubicBezTo>
                        <a:pt x="17079" y="6051"/>
                        <a:pt x="17279" y="8119"/>
                        <a:pt x="16679" y="10121"/>
                      </a:cubicBezTo>
                      <a:cubicBezTo>
                        <a:pt x="16078" y="12089"/>
                        <a:pt x="14744" y="13723"/>
                        <a:pt x="12976" y="14791"/>
                      </a:cubicBezTo>
                      <a:cubicBezTo>
                        <a:pt x="11672" y="15568"/>
                        <a:pt x="10218" y="15950"/>
                        <a:pt x="8769" y="15950"/>
                      </a:cubicBezTo>
                      <a:cubicBezTo>
                        <a:pt x="8290" y="15950"/>
                        <a:pt x="7811" y="15908"/>
                        <a:pt x="7339" y="15825"/>
                      </a:cubicBezTo>
                      <a:cubicBezTo>
                        <a:pt x="3369" y="15091"/>
                        <a:pt x="801" y="11355"/>
                        <a:pt x="1601" y="7319"/>
                      </a:cubicBezTo>
                      <a:cubicBezTo>
                        <a:pt x="2001" y="5284"/>
                        <a:pt x="3202" y="3483"/>
                        <a:pt x="5004" y="2249"/>
                      </a:cubicBezTo>
                      <a:cubicBezTo>
                        <a:pt x="6338" y="1315"/>
                        <a:pt x="7872" y="814"/>
                        <a:pt x="9407" y="747"/>
                      </a:cubicBezTo>
                      <a:close/>
                      <a:moveTo>
                        <a:pt x="9710" y="0"/>
                      </a:moveTo>
                      <a:cubicBezTo>
                        <a:pt x="7891" y="0"/>
                        <a:pt x="6084" y="565"/>
                        <a:pt x="4537" y="1648"/>
                      </a:cubicBezTo>
                      <a:cubicBezTo>
                        <a:pt x="2602" y="2982"/>
                        <a:pt x="1301" y="4984"/>
                        <a:pt x="867" y="7185"/>
                      </a:cubicBezTo>
                      <a:cubicBezTo>
                        <a:pt x="0" y="11589"/>
                        <a:pt x="2869" y="15625"/>
                        <a:pt x="7172" y="16425"/>
                      </a:cubicBezTo>
                      <a:cubicBezTo>
                        <a:pt x="7638" y="16508"/>
                        <a:pt x="8105" y="16567"/>
                        <a:pt x="8572" y="16567"/>
                      </a:cubicBezTo>
                      <a:cubicBezTo>
                        <a:pt x="8672" y="16567"/>
                        <a:pt x="8773" y="16565"/>
                        <a:pt x="8873" y="16559"/>
                      </a:cubicBezTo>
                      <a:cubicBezTo>
                        <a:pt x="10407" y="16559"/>
                        <a:pt x="11975" y="16125"/>
                        <a:pt x="13376" y="15291"/>
                      </a:cubicBezTo>
                      <a:cubicBezTo>
                        <a:pt x="15311" y="14157"/>
                        <a:pt x="16745" y="12356"/>
                        <a:pt x="17413" y="10254"/>
                      </a:cubicBezTo>
                      <a:cubicBezTo>
                        <a:pt x="18080" y="8086"/>
                        <a:pt x="17880" y="5818"/>
                        <a:pt x="16745" y="3916"/>
                      </a:cubicBezTo>
                      <a:cubicBezTo>
                        <a:pt x="15578" y="1915"/>
                        <a:pt x="13643" y="581"/>
                        <a:pt x="11308" y="147"/>
                      </a:cubicBezTo>
                      <a:cubicBezTo>
                        <a:pt x="10779" y="49"/>
                        <a:pt x="10244" y="0"/>
                        <a:pt x="971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 name="Google Shape;1345;p39"/>
                <p:cNvSpPr/>
                <p:nvPr/>
              </p:nvSpPr>
              <p:spPr>
                <a:xfrm>
                  <a:off x="2910625" y="4583163"/>
                  <a:ext cx="430325" cy="424350"/>
                </a:xfrm>
                <a:custGeom>
                  <a:avLst/>
                  <a:gdLst/>
                  <a:ahLst/>
                  <a:cxnLst/>
                  <a:rect l="l" t="t" r="r" b="b"/>
                  <a:pathLst>
                    <a:path w="17213" h="16974" extrusionOk="0">
                      <a:moveTo>
                        <a:pt x="8099" y="764"/>
                      </a:moveTo>
                      <a:cubicBezTo>
                        <a:pt x="8553" y="764"/>
                        <a:pt x="9012" y="807"/>
                        <a:pt x="9474" y="895"/>
                      </a:cubicBezTo>
                      <a:cubicBezTo>
                        <a:pt x="11575" y="1295"/>
                        <a:pt x="13443" y="2529"/>
                        <a:pt x="14711" y="4364"/>
                      </a:cubicBezTo>
                      <a:cubicBezTo>
                        <a:pt x="15945" y="6132"/>
                        <a:pt x="16412" y="8267"/>
                        <a:pt x="16078" y="10335"/>
                      </a:cubicBezTo>
                      <a:cubicBezTo>
                        <a:pt x="15745" y="12336"/>
                        <a:pt x="14644" y="14038"/>
                        <a:pt x="13043" y="15105"/>
                      </a:cubicBezTo>
                      <a:cubicBezTo>
                        <a:pt x="11881" y="15913"/>
                        <a:pt x="10509" y="16339"/>
                        <a:pt x="9086" y="16339"/>
                      </a:cubicBezTo>
                      <a:cubicBezTo>
                        <a:pt x="8630" y="16339"/>
                        <a:pt x="8168" y="16295"/>
                        <a:pt x="7706" y="16206"/>
                      </a:cubicBezTo>
                      <a:cubicBezTo>
                        <a:pt x="3736" y="15472"/>
                        <a:pt x="734" y="11669"/>
                        <a:pt x="1001" y="7533"/>
                      </a:cubicBezTo>
                      <a:cubicBezTo>
                        <a:pt x="1168" y="5465"/>
                        <a:pt x="2102" y="3597"/>
                        <a:pt x="3703" y="2296"/>
                      </a:cubicBezTo>
                      <a:cubicBezTo>
                        <a:pt x="4953" y="1306"/>
                        <a:pt x="6487" y="764"/>
                        <a:pt x="8099" y="764"/>
                      </a:cubicBezTo>
                      <a:close/>
                      <a:moveTo>
                        <a:pt x="7973" y="1"/>
                      </a:moveTo>
                      <a:cubicBezTo>
                        <a:pt x="6208" y="1"/>
                        <a:pt x="4530" y="591"/>
                        <a:pt x="3169" y="1695"/>
                      </a:cubicBezTo>
                      <a:cubicBezTo>
                        <a:pt x="1434" y="3096"/>
                        <a:pt x="400" y="5131"/>
                        <a:pt x="267" y="7399"/>
                      </a:cubicBezTo>
                      <a:cubicBezTo>
                        <a:pt x="0" y="11903"/>
                        <a:pt x="3302" y="16006"/>
                        <a:pt x="7606" y="16806"/>
                      </a:cubicBezTo>
                      <a:cubicBezTo>
                        <a:pt x="8173" y="16906"/>
                        <a:pt x="8740" y="16973"/>
                        <a:pt x="9307" y="16973"/>
                      </a:cubicBezTo>
                      <a:cubicBezTo>
                        <a:pt x="10808" y="16940"/>
                        <a:pt x="12276" y="16473"/>
                        <a:pt x="13510" y="15639"/>
                      </a:cubicBezTo>
                      <a:cubicBezTo>
                        <a:pt x="15278" y="14471"/>
                        <a:pt x="16445" y="12637"/>
                        <a:pt x="16812" y="10468"/>
                      </a:cubicBezTo>
                      <a:cubicBezTo>
                        <a:pt x="17212" y="8267"/>
                        <a:pt x="16679" y="5932"/>
                        <a:pt x="15344" y="3964"/>
                      </a:cubicBezTo>
                      <a:cubicBezTo>
                        <a:pt x="13977" y="1962"/>
                        <a:pt x="11909" y="595"/>
                        <a:pt x="9574" y="161"/>
                      </a:cubicBezTo>
                      <a:cubicBezTo>
                        <a:pt x="9036" y="54"/>
                        <a:pt x="8501" y="1"/>
                        <a:pt x="7973"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 name="Google Shape;1346;p39"/>
                <p:cNvSpPr/>
                <p:nvPr/>
              </p:nvSpPr>
              <p:spPr>
                <a:xfrm>
                  <a:off x="3520225" y="4764763"/>
                  <a:ext cx="211525" cy="69725"/>
                </a:xfrm>
                <a:custGeom>
                  <a:avLst/>
                  <a:gdLst/>
                  <a:ahLst/>
                  <a:cxnLst/>
                  <a:rect l="l" t="t" r="r" b="b"/>
                  <a:pathLst>
                    <a:path w="8461" h="2789" extrusionOk="0">
                      <a:moveTo>
                        <a:pt x="3097" y="1"/>
                      </a:moveTo>
                      <a:cubicBezTo>
                        <a:pt x="2191" y="1"/>
                        <a:pt x="1263" y="181"/>
                        <a:pt x="367" y="569"/>
                      </a:cubicBezTo>
                      <a:cubicBezTo>
                        <a:pt x="200" y="636"/>
                        <a:pt x="67" y="836"/>
                        <a:pt x="34" y="1003"/>
                      </a:cubicBezTo>
                      <a:cubicBezTo>
                        <a:pt x="0" y="1170"/>
                        <a:pt x="34" y="1203"/>
                        <a:pt x="100" y="1370"/>
                      </a:cubicBezTo>
                      <a:cubicBezTo>
                        <a:pt x="177" y="1472"/>
                        <a:pt x="292" y="1515"/>
                        <a:pt x="417" y="1515"/>
                      </a:cubicBezTo>
                      <a:cubicBezTo>
                        <a:pt x="455" y="1515"/>
                        <a:pt x="495" y="1511"/>
                        <a:pt x="534" y="1503"/>
                      </a:cubicBezTo>
                      <a:cubicBezTo>
                        <a:pt x="1465" y="1344"/>
                        <a:pt x="2356" y="1253"/>
                        <a:pt x="3210" y="1253"/>
                      </a:cubicBezTo>
                      <a:cubicBezTo>
                        <a:pt x="5051" y="1253"/>
                        <a:pt x="6724" y="1677"/>
                        <a:pt x="8273" y="2771"/>
                      </a:cubicBezTo>
                      <a:cubicBezTo>
                        <a:pt x="8286" y="2783"/>
                        <a:pt x="8301" y="2789"/>
                        <a:pt x="8316" y="2789"/>
                      </a:cubicBezTo>
                      <a:cubicBezTo>
                        <a:pt x="8383" y="2789"/>
                        <a:pt x="8460" y="2691"/>
                        <a:pt x="8406" y="2637"/>
                      </a:cubicBezTo>
                      <a:cubicBezTo>
                        <a:pt x="7236" y="999"/>
                        <a:pt x="5228" y="1"/>
                        <a:pt x="309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47" name="Google Shape;1347;p39"/>
              <p:cNvSpPr/>
              <p:nvPr/>
            </p:nvSpPr>
            <p:spPr>
              <a:xfrm rot="1529996">
                <a:off x="6990377" y="4541807"/>
                <a:ext cx="98220" cy="50552"/>
              </a:xfrm>
              <a:custGeom>
                <a:avLst/>
                <a:gdLst/>
                <a:ahLst/>
                <a:cxnLst/>
                <a:rect l="l" t="t" r="r" b="b"/>
                <a:pathLst>
                  <a:path w="4904" h="2524" extrusionOk="0">
                    <a:moveTo>
                      <a:pt x="2535" y="0"/>
                    </a:moveTo>
                    <a:cubicBezTo>
                      <a:pt x="2406" y="0"/>
                      <a:pt x="2273" y="8"/>
                      <a:pt x="2135" y="22"/>
                    </a:cubicBezTo>
                    <a:cubicBezTo>
                      <a:pt x="1535" y="122"/>
                      <a:pt x="968" y="489"/>
                      <a:pt x="601" y="923"/>
                    </a:cubicBezTo>
                    <a:cubicBezTo>
                      <a:pt x="234" y="1390"/>
                      <a:pt x="0" y="1957"/>
                      <a:pt x="34" y="2524"/>
                    </a:cubicBezTo>
                    <a:cubicBezTo>
                      <a:pt x="234" y="2023"/>
                      <a:pt x="568" y="1590"/>
                      <a:pt x="934" y="1256"/>
                    </a:cubicBezTo>
                    <a:cubicBezTo>
                      <a:pt x="1335" y="923"/>
                      <a:pt x="1768" y="689"/>
                      <a:pt x="2235" y="622"/>
                    </a:cubicBezTo>
                    <a:cubicBezTo>
                      <a:pt x="2349" y="606"/>
                      <a:pt x="2464" y="598"/>
                      <a:pt x="2580" y="598"/>
                    </a:cubicBezTo>
                    <a:cubicBezTo>
                      <a:pt x="2941" y="598"/>
                      <a:pt x="3308" y="679"/>
                      <a:pt x="3636" y="856"/>
                    </a:cubicBezTo>
                    <a:cubicBezTo>
                      <a:pt x="4103" y="1089"/>
                      <a:pt x="4504" y="1423"/>
                      <a:pt x="4904" y="1823"/>
                    </a:cubicBezTo>
                    <a:cubicBezTo>
                      <a:pt x="4704" y="1290"/>
                      <a:pt x="4370" y="823"/>
                      <a:pt x="3903" y="456"/>
                    </a:cubicBezTo>
                    <a:cubicBezTo>
                      <a:pt x="3670" y="255"/>
                      <a:pt x="3370" y="122"/>
                      <a:pt x="3069" y="55"/>
                    </a:cubicBezTo>
                    <a:cubicBezTo>
                      <a:pt x="2893" y="16"/>
                      <a:pt x="2718" y="0"/>
                      <a:pt x="2535"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 name="Google Shape;1348;p39"/>
              <p:cNvSpPr/>
              <p:nvPr/>
            </p:nvSpPr>
            <p:spPr>
              <a:xfrm rot="1529996">
                <a:off x="6833271" y="4591068"/>
                <a:ext cx="331393" cy="160749"/>
              </a:xfrm>
              <a:custGeom>
                <a:avLst/>
                <a:gdLst/>
                <a:ahLst/>
                <a:cxnLst/>
                <a:rect l="l" t="t" r="r" b="b"/>
                <a:pathLst>
                  <a:path w="16546" h="8026" extrusionOk="0">
                    <a:moveTo>
                      <a:pt x="16546" y="1"/>
                    </a:moveTo>
                    <a:lnTo>
                      <a:pt x="16546" y="1"/>
                    </a:lnTo>
                    <a:cubicBezTo>
                      <a:pt x="15145" y="101"/>
                      <a:pt x="13677" y="134"/>
                      <a:pt x="12276" y="234"/>
                    </a:cubicBezTo>
                    <a:cubicBezTo>
                      <a:pt x="9874" y="335"/>
                      <a:pt x="7573" y="668"/>
                      <a:pt x="5304" y="1235"/>
                    </a:cubicBezTo>
                    <a:cubicBezTo>
                      <a:pt x="5104" y="1269"/>
                      <a:pt x="4904" y="1335"/>
                      <a:pt x="4704" y="1369"/>
                    </a:cubicBezTo>
                    <a:lnTo>
                      <a:pt x="4704" y="1402"/>
                    </a:lnTo>
                    <a:cubicBezTo>
                      <a:pt x="3136" y="1802"/>
                      <a:pt x="1568" y="2236"/>
                      <a:pt x="1" y="2603"/>
                    </a:cubicBezTo>
                    <a:cubicBezTo>
                      <a:pt x="1380" y="5031"/>
                      <a:pt x="4780" y="8026"/>
                      <a:pt x="8336" y="8026"/>
                    </a:cubicBezTo>
                    <a:cubicBezTo>
                      <a:pt x="8737" y="8026"/>
                      <a:pt x="9139" y="7988"/>
                      <a:pt x="9541" y="7907"/>
                    </a:cubicBezTo>
                    <a:cubicBezTo>
                      <a:pt x="13410" y="7173"/>
                      <a:pt x="15945" y="2903"/>
                      <a:pt x="16546"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 name="Google Shape;1349;p39"/>
              <p:cNvSpPr/>
              <p:nvPr/>
            </p:nvSpPr>
            <p:spPr>
              <a:xfrm rot="1529996">
                <a:off x="6869337" y="4593996"/>
                <a:ext cx="262575" cy="158827"/>
              </a:xfrm>
              <a:custGeom>
                <a:avLst/>
                <a:gdLst/>
                <a:ahLst/>
                <a:cxnLst/>
                <a:rect l="l" t="t" r="r" b="b"/>
                <a:pathLst>
                  <a:path w="13110" h="7930" extrusionOk="0">
                    <a:moveTo>
                      <a:pt x="12643" y="0"/>
                    </a:moveTo>
                    <a:cubicBezTo>
                      <a:pt x="11909" y="67"/>
                      <a:pt x="11175" y="67"/>
                      <a:pt x="10441" y="133"/>
                    </a:cubicBezTo>
                    <a:cubicBezTo>
                      <a:pt x="8039" y="234"/>
                      <a:pt x="5738" y="567"/>
                      <a:pt x="3469" y="1134"/>
                    </a:cubicBezTo>
                    <a:cubicBezTo>
                      <a:pt x="3269" y="1168"/>
                      <a:pt x="3069" y="1234"/>
                      <a:pt x="2836" y="1268"/>
                    </a:cubicBezTo>
                    <a:cubicBezTo>
                      <a:pt x="1902" y="1534"/>
                      <a:pt x="968" y="1801"/>
                      <a:pt x="0" y="2035"/>
                    </a:cubicBezTo>
                    <a:cubicBezTo>
                      <a:pt x="300" y="2669"/>
                      <a:pt x="567" y="3302"/>
                      <a:pt x="834" y="3936"/>
                    </a:cubicBezTo>
                    <a:cubicBezTo>
                      <a:pt x="734" y="4437"/>
                      <a:pt x="667" y="4904"/>
                      <a:pt x="567" y="5371"/>
                    </a:cubicBezTo>
                    <a:cubicBezTo>
                      <a:pt x="2169" y="6804"/>
                      <a:pt x="4339" y="7929"/>
                      <a:pt x="6499" y="7929"/>
                    </a:cubicBezTo>
                    <a:cubicBezTo>
                      <a:pt x="6903" y="7929"/>
                      <a:pt x="7306" y="7890"/>
                      <a:pt x="7706" y="7806"/>
                    </a:cubicBezTo>
                    <a:cubicBezTo>
                      <a:pt x="9974" y="7372"/>
                      <a:pt x="11909" y="5637"/>
                      <a:pt x="13110" y="3736"/>
                    </a:cubicBezTo>
                    <a:cubicBezTo>
                      <a:pt x="12843" y="3269"/>
                      <a:pt x="12609" y="2769"/>
                      <a:pt x="12376" y="2302"/>
                    </a:cubicBezTo>
                    <a:cubicBezTo>
                      <a:pt x="12476" y="1534"/>
                      <a:pt x="12576" y="767"/>
                      <a:pt x="126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 name="Google Shape;1350;p39"/>
              <p:cNvSpPr/>
              <p:nvPr/>
            </p:nvSpPr>
            <p:spPr>
              <a:xfrm rot="1529996">
                <a:off x="6898832" y="4643106"/>
                <a:ext cx="215808" cy="41159"/>
              </a:xfrm>
              <a:custGeom>
                <a:avLst/>
                <a:gdLst/>
                <a:ahLst/>
                <a:cxnLst/>
                <a:rect l="l" t="t" r="r" b="b"/>
                <a:pathLst>
                  <a:path w="10775" h="2055" extrusionOk="0">
                    <a:moveTo>
                      <a:pt x="10775" y="0"/>
                    </a:moveTo>
                    <a:lnTo>
                      <a:pt x="10775" y="0"/>
                    </a:lnTo>
                    <a:cubicBezTo>
                      <a:pt x="9040" y="601"/>
                      <a:pt x="7306" y="1168"/>
                      <a:pt x="5504" y="1435"/>
                    </a:cubicBezTo>
                    <a:cubicBezTo>
                      <a:pt x="4545" y="1574"/>
                      <a:pt x="3585" y="1623"/>
                      <a:pt x="2625" y="1623"/>
                    </a:cubicBezTo>
                    <a:cubicBezTo>
                      <a:pt x="1750" y="1623"/>
                      <a:pt x="875" y="1583"/>
                      <a:pt x="0" y="1535"/>
                    </a:cubicBezTo>
                    <a:lnTo>
                      <a:pt x="0" y="1535"/>
                    </a:lnTo>
                    <a:cubicBezTo>
                      <a:pt x="1251" y="1859"/>
                      <a:pt x="2550" y="2055"/>
                      <a:pt x="3852" y="2055"/>
                    </a:cubicBezTo>
                    <a:cubicBezTo>
                      <a:pt x="4426" y="2055"/>
                      <a:pt x="5000" y="2017"/>
                      <a:pt x="5571" y="1935"/>
                    </a:cubicBezTo>
                    <a:cubicBezTo>
                      <a:pt x="7406" y="1668"/>
                      <a:pt x="9174" y="968"/>
                      <a:pt x="10775"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 name="Google Shape;1351;p39"/>
              <p:cNvSpPr/>
              <p:nvPr/>
            </p:nvSpPr>
            <p:spPr>
              <a:xfrm rot="1529996">
                <a:off x="7158098" y="4531565"/>
                <a:ext cx="155682" cy="57382"/>
              </a:xfrm>
              <a:custGeom>
                <a:avLst/>
                <a:gdLst/>
                <a:ahLst/>
                <a:cxnLst/>
                <a:rect l="l" t="t" r="r" b="b"/>
                <a:pathLst>
                  <a:path w="7773" h="2865" extrusionOk="0">
                    <a:moveTo>
                      <a:pt x="5180" y="1"/>
                    </a:moveTo>
                    <a:cubicBezTo>
                      <a:pt x="3182" y="1"/>
                      <a:pt x="837" y="1380"/>
                      <a:pt x="0" y="2788"/>
                    </a:cubicBezTo>
                    <a:cubicBezTo>
                      <a:pt x="0" y="2815"/>
                      <a:pt x="22" y="2864"/>
                      <a:pt x="48" y="2864"/>
                    </a:cubicBezTo>
                    <a:cubicBezTo>
                      <a:pt x="54" y="2864"/>
                      <a:pt x="61" y="2861"/>
                      <a:pt x="67" y="2855"/>
                    </a:cubicBezTo>
                    <a:cubicBezTo>
                      <a:pt x="1368" y="2221"/>
                      <a:pt x="2469" y="1421"/>
                      <a:pt x="3936" y="1187"/>
                    </a:cubicBezTo>
                    <a:cubicBezTo>
                      <a:pt x="4195" y="1141"/>
                      <a:pt x="4447" y="1122"/>
                      <a:pt x="4694" y="1122"/>
                    </a:cubicBezTo>
                    <a:cubicBezTo>
                      <a:pt x="5693" y="1122"/>
                      <a:pt x="6623" y="1427"/>
                      <a:pt x="7639" y="1454"/>
                    </a:cubicBezTo>
                    <a:cubicBezTo>
                      <a:pt x="7739" y="1454"/>
                      <a:pt x="7773" y="1354"/>
                      <a:pt x="7739" y="1287"/>
                    </a:cubicBezTo>
                    <a:cubicBezTo>
                      <a:pt x="7149" y="368"/>
                      <a:pt x="6211" y="1"/>
                      <a:pt x="5180" y="1"/>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 name="Google Shape;1352;p39"/>
              <p:cNvSpPr/>
              <p:nvPr/>
            </p:nvSpPr>
            <p:spPr>
              <a:xfrm rot="1529996">
                <a:off x="7191705" y="4487291"/>
                <a:ext cx="44764" cy="29602"/>
              </a:xfrm>
              <a:custGeom>
                <a:avLst/>
                <a:gdLst/>
                <a:ahLst/>
                <a:cxnLst/>
                <a:rect l="l" t="t" r="r" b="b"/>
                <a:pathLst>
                  <a:path w="2235" h="1478" extrusionOk="0">
                    <a:moveTo>
                      <a:pt x="1925" y="1"/>
                    </a:moveTo>
                    <a:cubicBezTo>
                      <a:pt x="1585" y="1"/>
                      <a:pt x="1181" y="273"/>
                      <a:pt x="934" y="410"/>
                    </a:cubicBezTo>
                    <a:cubicBezTo>
                      <a:pt x="467" y="710"/>
                      <a:pt x="234" y="977"/>
                      <a:pt x="0" y="1444"/>
                    </a:cubicBezTo>
                    <a:cubicBezTo>
                      <a:pt x="0" y="1478"/>
                      <a:pt x="33" y="1478"/>
                      <a:pt x="33" y="1478"/>
                    </a:cubicBezTo>
                    <a:cubicBezTo>
                      <a:pt x="200" y="1377"/>
                      <a:pt x="400" y="1311"/>
                      <a:pt x="567" y="1211"/>
                    </a:cubicBezTo>
                    <a:cubicBezTo>
                      <a:pt x="767" y="1111"/>
                      <a:pt x="967" y="944"/>
                      <a:pt x="1168" y="844"/>
                    </a:cubicBezTo>
                    <a:cubicBezTo>
                      <a:pt x="1468" y="677"/>
                      <a:pt x="2001" y="610"/>
                      <a:pt x="2202" y="310"/>
                    </a:cubicBezTo>
                    <a:cubicBezTo>
                      <a:pt x="2235" y="210"/>
                      <a:pt x="2235" y="110"/>
                      <a:pt x="2135" y="43"/>
                    </a:cubicBezTo>
                    <a:cubicBezTo>
                      <a:pt x="2070" y="14"/>
                      <a:pt x="1999" y="1"/>
                      <a:pt x="1925" y="1"/>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 name="Google Shape;1353;p39"/>
              <p:cNvSpPr/>
              <p:nvPr/>
            </p:nvSpPr>
            <p:spPr>
              <a:xfrm rot="1529996">
                <a:off x="6798529" y="4425538"/>
                <a:ext cx="158246" cy="46386"/>
              </a:xfrm>
              <a:custGeom>
                <a:avLst/>
                <a:gdLst/>
                <a:ahLst/>
                <a:cxnLst/>
                <a:rect l="l" t="t" r="r" b="b"/>
                <a:pathLst>
                  <a:path w="7901" h="2316" extrusionOk="0">
                    <a:moveTo>
                      <a:pt x="3683" y="0"/>
                    </a:moveTo>
                    <a:cubicBezTo>
                      <a:pt x="2025" y="0"/>
                      <a:pt x="470" y="612"/>
                      <a:pt x="28" y="2173"/>
                    </a:cubicBezTo>
                    <a:cubicBezTo>
                      <a:pt x="1" y="2256"/>
                      <a:pt x="64" y="2315"/>
                      <a:pt x="124" y="2315"/>
                    </a:cubicBezTo>
                    <a:cubicBezTo>
                      <a:pt x="137" y="2315"/>
                      <a:pt x="150" y="2313"/>
                      <a:pt x="162" y="2307"/>
                    </a:cubicBezTo>
                    <a:cubicBezTo>
                      <a:pt x="1396" y="1906"/>
                      <a:pt x="2330" y="1139"/>
                      <a:pt x="3664" y="972"/>
                    </a:cubicBezTo>
                    <a:cubicBezTo>
                      <a:pt x="3890" y="947"/>
                      <a:pt x="4112" y="935"/>
                      <a:pt x="4330" y="935"/>
                    </a:cubicBezTo>
                    <a:cubicBezTo>
                      <a:pt x="5527" y="935"/>
                      <a:pt x="6621" y="1280"/>
                      <a:pt x="7834" y="1506"/>
                    </a:cubicBezTo>
                    <a:cubicBezTo>
                      <a:pt x="7901" y="1506"/>
                      <a:pt x="7901" y="1439"/>
                      <a:pt x="7867" y="1406"/>
                    </a:cubicBezTo>
                    <a:cubicBezTo>
                      <a:pt x="6982" y="570"/>
                      <a:pt x="5285" y="0"/>
                      <a:pt x="3683"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 name="Google Shape;1354;p39"/>
              <p:cNvSpPr/>
              <p:nvPr/>
            </p:nvSpPr>
            <p:spPr>
              <a:xfrm rot="1529996">
                <a:off x="6900432" y="4402554"/>
                <a:ext cx="50132" cy="18727"/>
              </a:xfrm>
              <a:custGeom>
                <a:avLst/>
                <a:gdLst/>
                <a:ahLst/>
                <a:cxnLst/>
                <a:rect l="l" t="t" r="r" b="b"/>
                <a:pathLst>
                  <a:path w="2503" h="935" extrusionOk="0">
                    <a:moveTo>
                      <a:pt x="494" y="1"/>
                    </a:moveTo>
                    <a:cubicBezTo>
                      <a:pt x="329" y="1"/>
                      <a:pt x="178" y="36"/>
                      <a:pt x="67" y="134"/>
                    </a:cubicBezTo>
                    <a:cubicBezTo>
                      <a:pt x="1" y="234"/>
                      <a:pt x="1" y="334"/>
                      <a:pt x="67" y="401"/>
                    </a:cubicBezTo>
                    <a:cubicBezTo>
                      <a:pt x="334" y="634"/>
                      <a:pt x="868" y="568"/>
                      <a:pt x="1201" y="634"/>
                    </a:cubicBezTo>
                    <a:cubicBezTo>
                      <a:pt x="1435" y="668"/>
                      <a:pt x="1635" y="768"/>
                      <a:pt x="1869" y="834"/>
                    </a:cubicBezTo>
                    <a:cubicBezTo>
                      <a:pt x="2069" y="868"/>
                      <a:pt x="2269" y="868"/>
                      <a:pt x="2469" y="935"/>
                    </a:cubicBezTo>
                    <a:cubicBezTo>
                      <a:pt x="2502" y="935"/>
                      <a:pt x="2502" y="901"/>
                      <a:pt x="2502" y="901"/>
                    </a:cubicBezTo>
                    <a:cubicBezTo>
                      <a:pt x="2135" y="501"/>
                      <a:pt x="1835" y="301"/>
                      <a:pt x="1335" y="167"/>
                    </a:cubicBezTo>
                    <a:cubicBezTo>
                      <a:pt x="1103" y="104"/>
                      <a:pt x="778" y="1"/>
                      <a:pt x="494" y="1"/>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 name="Google Shape;1525;p42">
            <a:extLst>
              <a:ext uri="{FF2B5EF4-FFF2-40B4-BE49-F238E27FC236}">
                <a16:creationId xmlns:a16="http://schemas.microsoft.com/office/drawing/2014/main" id="{003D47C5-5E3D-53AC-3F3E-45B1141C8194}"/>
              </a:ext>
            </a:extLst>
          </p:cNvPr>
          <p:cNvGrpSpPr/>
          <p:nvPr/>
        </p:nvGrpSpPr>
        <p:grpSpPr>
          <a:xfrm>
            <a:off x="1083588" y="3820057"/>
            <a:ext cx="1192995" cy="895416"/>
            <a:chOff x="939574" y="3499738"/>
            <a:chExt cx="1288610" cy="967180"/>
          </a:xfrm>
        </p:grpSpPr>
        <p:sp>
          <p:nvSpPr>
            <p:cNvPr id="3" name="Google Shape;1526;p42">
              <a:extLst>
                <a:ext uri="{FF2B5EF4-FFF2-40B4-BE49-F238E27FC236}">
                  <a16:creationId xmlns:a16="http://schemas.microsoft.com/office/drawing/2014/main" id="{78D23B7F-267E-FA92-CC02-91234B62AF31}"/>
                </a:ext>
              </a:extLst>
            </p:cNvPr>
            <p:cNvSpPr/>
            <p:nvPr/>
          </p:nvSpPr>
          <p:spPr>
            <a:xfrm>
              <a:off x="942721" y="3499738"/>
              <a:ext cx="1285464" cy="967157"/>
            </a:xfrm>
            <a:custGeom>
              <a:avLst/>
              <a:gdLst/>
              <a:ahLst/>
              <a:cxnLst/>
              <a:rect l="l" t="t" r="r" b="b"/>
              <a:pathLst>
                <a:path w="58610" h="44097" extrusionOk="0">
                  <a:moveTo>
                    <a:pt x="29237" y="1"/>
                  </a:moveTo>
                  <a:cubicBezTo>
                    <a:pt x="26559" y="1"/>
                    <a:pt x="23816" y="300"/>
                    <a:pt x="21049" y="1627"/>
                  </a:cubicBezTo>
                  <a:cubicBezTo>
                    <a:pt x="19381" y="2461"/>
                    <a:pt x="17680" y="3528"/>
                    <a:pt x="15979" y="4929"/>
                  </a:cubicBezTo>
                  <a:cubicBezTo>
                    <a:pt x="11509" y="8699"/>
                    <a:pt x="7172" y="13602"/>
                    <a:pt x="3203" y="24677"/>
                  </a:cubicBezTo>
                  <a:cubicBezTo>
                    <a:pt x="2102" y="27779"/>
                    <a:pt x="1035" y="31348"/>
                    <a:pt x="1" y="35485"/>
                  </a:cubicBezTo>
                  <a:cubicBezTo>
                    <a:pt x="1535" y="35985"/>
                    <a:pt x="3003" y="36485"/>
                    <a:pt x="4471" y="36952"/>
                  </a:cubicBezTo>
                  <a:cubicBezTo>
                    <a:pt x="5038" y="35018"/>
                    <a:pt x="5571" y="33083"/>
                    <a:pt x="6272" y="31181"/>
                  </a:cubicBezTo>
                  <a:cubicBezTo>
                    <a:pt x="6272" y="31165"/>
                    <a:pt x="6289" y="31156"/>
                    <a:pt x="6305" y="31156"/>
                  </a:cubicBezTo>
                  <a:cubicBezTo>
                    <a:pt x="6322" y="31156"/>
                    <a:pt x="6339" y="31165"/>
                    <a:pt x="6339" y="31181"/>
                  </a:cubicBezTo>
                  <a:cubicBezTo>
                    <a:pt x="6505" y="33150"/>
                    <a:pt x="6138" y="35051"/>
                    <a:pt x="5738" y="36952"/>
                  </a:cubicBezTo>
                  <a:cubicBezTo>
                    <a:pt x="5705" y="37086"/>
                    <a:pt x="5705" y="37219"/>
                    <a:pt x="5671" y="37353"/>
                  </a:cubicBezTo>
                  <a:cubicBezTo>
                    <a:pt x="13177" y="39721"/>
                    <a:pt x="19982" y="41556"/>
                    <a:pt x="26386" y="42723"/>
                  </a:cubicBezTo>
                  <a:cubicBezTo>
                    <a:pt x="26586" y="42189"/>
                    <a:pt x="26820" y="41656"/>
                    <a:pt x="26987" y="41222"/>
                  </a:cubicBezTo>
                  <a:cubicBezTo>
                    <a:pt x="27016" y="41163"/>
                    <a:pt x="27077" y="41137"/>
                    <a:pt x="27137" y="41137"/>
                  </a:cubicBezTo>
                  <a:cubicBezTo>
                    <a:pt x="27213" y="41137"/>
                    <a:pt x="27287" y="41180"/>
                    <a:pt x="27287" y="41255"/>
                  </a:cubicBezTo>
                  <a:cubicBezTo>
                    <a:pt x="27320" y="41822"/>
                    <a:pt x="27287" y="42323"/>
                    <a:pt x="27187" y="42856"/>
                  </a:cubicBezTo>
                  <a:cubicBezTo>
                    <a:pt x="27754" y="42957"/>
                    <a:pt x="28321" y="43057"/>
                    <a:pt x="28888" y="43157"/>
                  </a:cubicBezTo>
                  <a:cubicBezTo>
                    <a:pt x="29088" y="42156"/>
                    <a:pt x="29355" y="41222"/>
                    <a:pt x="29622" y="40255"/>
                  </a:cubicBezTo>
                  <a:cubicBezTo>
                    <a:pt x="29637" y="40225"/>
                    <a:pt x="29672" y="40208"/>
                    <a:pt x="29709" y="40208"/>
                  </a:cubicBezTo>
                  <a:cubicBezTo>
                    <a:pt x="29755" y="40208"/>
                    <a:pt x="29804" y="40233"/>
                    <a:pt x="29822" y="40288"/>
                  </a:cubicBezTo>
                  <a:cubicBezTo>
                    <a:pt x="29855" y="41289"/>
                    <a:pt x="29822" y="42289"/>
                    <a:pt x="29755" y="43290"/>
                  </a:cubicBezTo>
                  <a:cubicBezTo>
                    <a:pt x="33410" y="43814"/>
                    <a:pt x="36929" y="44096"/>
                    <a:pt x="40369" y="44096"/>
                  </a:cubicBezTo>
                  <a:cubicBezTo>
                    <a:pt x="44370" y="44096"/>
                    <a:pt x="48264" y="43715"/>
                    <a:pt x="52138" y="42890"/>
                  </a:cubicBezTo>
                  <a:cubicBezTo>
                    <a:pt x="52238" y="41689"/>
                    <a:pt x="52438" y="40521"/>
                    <a:pt x="52772" y="39321"/>
                  </a:cubicBezTo>
                  <a:cubicBezTo>
                    <a:pt x="52786" y="39279"/>
                    <a:pt x="52817" y="39260"/>
                    <a:pt x="52849" y="39260"/>
                  </a:cubicBezTo>
                  <a:cubicBezTo>
                    <a:pt x="52893" y="39260"/>
                    <a:pt x="52938" y="39296"/>
                    <a:pt x="52938" y="39354"/>
                  </a:cubicBezTo>
                  <a:cubicBezTo>
                    <a:pt x="52938" y="40388"/>
                    <a:pt x="53039" y="41522"/>
                    <a:pt x="53105" y="42690"/>
                  </a:cubicBezTo>
                  <a:cubicBezTo>
                    <a:pt x="53639" y="42556"/>
                    <a:pt x="54206" y="42423"/>
                    <a:pt x="54740" y="42289"/>
                  </a:cubicBezTo>
                  <a:cubicBezTo>
                    <a:pt x="54673" y="39988"/>
                    <a:pt x="54440" y="37719"/>
                    <a:pt x="54339" y="35418"/>
                  </a:cubicBezTo>
                  <a:cubicBezTo>
                    <a:pt x="54339" y="35399"/>
                    <a:pt x="54362" y="35379"/>
                    <a:pt x="54381" y="35379"/>
                  </a:cubicBezTo>
                  <a:cubicBezTo>
                    <a:pt x="54394" y="35379"/>
                    <a:pt x="54406" y="35390"/>
                    <a:pt x="54406" y="35418"/>
                  </a:cubicBezTo>
                  <a:cubicBezTo>
                    <a:pt x="54773" y="37619"/>
                    <a:pt x="55207" y="39854"/>
                    <a:pt x="55574" y="42056"/>
                  </a:cubicBezTo>
                  <a:cubicBezTo>
                    <a:pt x="56374" y="41856"/>
                    <a:pt x="57141" y="41622"/>
                    <a:pt x="57942" y="41355"/>
                  </a:cubicBezTo>
                  <a:cubicBezTo>
                    <a:pt x="58609" y="41122"/>
                    <a:pt x="57809" y="32049"/>
                    <a:pt x="57709" y="31482"/>
                  </a:cubicBezTo>
                  <a:cubicBezTo>
                    <a:pt x="57642" y="31181"/>
                    <a:pt x="57575" y="30915"/>
                    <a:pt x="57542" y="30614"/>
                  </a:cubicBezTo>
                  <a:cubicBezTo>
                    <a:pt x="56941" y="27546"/>
                    <a:pt x="56408" y="23476"/>
                    <a:pt x="55707" y="21008"/>
                  </a:cubicBezTo>
                  <a:cubicBezTo>
                    <a:pt x="54106" y="15570"/>
                    <a:pt x="51638" y="11601"/>
                    <a:pt x="48936" y="8599"/>
                  </a:cubicBezTo>
                  <a:cubicBezTo>
                    <a:pt x="47401" y="6530"/>
                    <a:pt x="45333" y="4929"/>
                    <a:pt x="43265" y="3695"/>
                  </a:cubicBezTo>
                  <a:cubicBezTo>
                    <a:pt x="43098" y="3562"/>
                    <a:pt x="42931" y="3462"/>
                    <a:pt x="42765" y="3362"/>
                  </a:cubicBezTo>
                  <a:cubicBezTo>
                    <a:pt x="38862" y="726"/>
                    <a:pt x="34759" y="126"/>
                    <a:pt x="30689" y="26"/>
                  </a:cubicBezTo>
                  <a:cubicBezTo>
                    <a:pt x="30208" y="10"/>
                    <a:pt x="29724" y="1"/>
                    <a:pt x="29237" y="1"/>
                  </a:cubicBezTo>
                  <a:close/>
                </a:path>
              </a:pathLst>
            </a:custGeom>
            <a:solidFill>
              <a:schemeClr val="lt2"/>
            </a:solidFill>
            <a:ln w="228600" cap="flat" cmpd="sng">
              <a:solidFill>
                <a:schemeClr val="lt2"/>
              </a:solidFill>
              <a:prstDash val="solid"/>
              <a:round/>
              <a:headEnd type="none" w="sm" len="sm"/>
              <a:tailEnd type="none" w="sm" len="sm"/>
            </a:ln>
            <a:effectLst>
              <a:outerShdw dist="38100" dir="2400000" algn="bl" rotWithShape="0">
                <a:schemeClr val="dk1">
                  <a:alpha val="21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 name="Google Shape;1527;p42">
              <a:extLst>
                <a:ext uri="{FF2B5EF4-FFF2-40B4-BE49-F238E27FC236}">
                  <a16:creationId xmlns:a16="http://schemas.microsoft.com/office/drawing/2014/main" id="{64261389-D0DA-8B11-F4C3-C40CC011DEDE}"/>
                </a:ext>
              </a:extLst>
            </p:cNvPr>
            <p:cNvGrpSpPr/>
            <p:nvPr/>
          </p:nvGrpSpPr>
          <p:grpSpPr>
            <a:xfrm>
              <a:off x="939574" y="3499760"/>
              <a:ext cx="1285464" cy="967157"/>
              <a:chOff x="787850" y="3378725"/>
              <a:chExt cx="1465250" cy="1102425"/>
            </a:xfrm>
          </p:grpSpPr>
          <p:sp>
            <p:nvSpPr>
              <p:cNvPr id="5" name="Google Shape;1528;p42">
                <a:extLst>
                  <a:ext uri="{FF2B5EF4-FFF2-40B4-BE49-F238E27FC236}">
                    <a16:creationId xmlns:a16="http://schemas.microsoft.com/office/drawing/2014/main" id="{DCF19F59-78FB-10A6-95D2-22973B694F8C}"/>
                  </a:ext>
                </a:extLst>
              </p:cNvPr>
              <p:cNvSpPr/>
              <p:nvPr/>
            </p:nvSpPr>
            <p:spPr>
              <a:xfrm>
                <a:off x="787850" y="3378725"/>
                <a:ext cx="1465250" cy="1102425"/>
              </a:xfrm>
              <a:custGeom>
                <a:avLst/>
                <a:gdLst/>
                <a:ahLst/>
                <a:cxnLst/>
                <a:rect l="l" t="t" r="r" b="b"/>
                <a:pathLst>
                  <a:path w="58610" h="44097" extrusionOk="0">
                    <a:moveTo>
                      <a:pt x="29237" y="1"/>
                    </a:moveTo>
                    <a:cubicBezTo>
                      <a:pt x="26559" y="1"/>
                      <a:pt x="23816" y="300"/>
                      <a:pt x="21049" y="1627"/>
                    </a:cubicBezTo>
                    <a:cubicBezTo>
                      <a:pt x="19381" y="2461"/>
                      <a:pt x="17680" y="3528"/>
                      <a:pt x="15979" y="4929"/>
                    </a:cubicBezTo>
                    <a:cubicBezTo>
                      <a:pt x="11509" y="8699"/>
                      <a:pt x="7172" y="13602"/>
                      <a:pt x="3203" y="24677"/>
                    </a:cubicBezTo>
                    <a:cubicBezTo>
                      <a:pt x="2102" y="27779"/>
                      <a:pt x="1035" y="31348"/>
                      <a:pt x="1" y="35485"/>
                    </a:cubicBezTo>
                    <a:cubicBezTo>
                      <a:pt x="1535" y="35985"/>
                      <a:pt x="3003" y="36485"/>
                      <a:pt x="4471" y="36952"/>
                    </a:cubicBezTo>
                    <a:cubicBezTo>
                      <a:pt x="5038" y="35018"/>
                      <a:pt x="5571" y="33083"/>
                      <a:pt x="6272" y="31181"/>
                    </a:cubicBezTo>
                    <a:cubicBezTo>
                      <a:pt x="6272" y="31165"/>
                      <a:pt x="6289" y="31156"/>
                      <a:pt x="6305" y="31156"/>
                    </a:cubicBezTo>
                    <a:cubicBezTo>
                      <a:pt x="6322" y="31156"/>
                      <a:pt x="6339" y="31165"/>
                      <a:pt x="6339" y="31181"/>
                    </a:cubicBezTo>
                    <a:cubicBezTo>
                      <a:pt x="6505" y="33150"/>
                      <a:pt x="6138" y="35084"/>
                      <a:pt x="5738" y="36952"/>
                    </a:cubicBezTo>
                    <a:cubicBezTo>
                      <a:pt x="5705" y="37086"/>
                      <a:pt x="5705" y="37219"/>
                      <a:pt x="5671" y="37353"/>
                    </a:cubicBezTo>
                    <a:cubicBezTo>
                      <a:pt x="13177" y="39721"/>
                      <a:pt x="19982" y="41556"/>
                      <a:pt x="26386" y="42723"/>
                    </a:cubicBezTo>
                    <a:cubicBezTo>
                      <a:pt x="26586" y="42189"/>
                      <a:pt x="26820" y="41656"/>
                      <a:pt x="26987" y="41222"/>
                    </a:cubicBezTo>
                    <a:cubicBezTo>
                      <a:pt x="27001" y="41163"/>
                      <a:pt x="27061" y="41137"/>
                      <a:pt x="27123" y="41137"/>
                    </a:cubicBezTo>
                    <a:cubicBezTo>
                      <a:pt x="27203" y="41137"/>
                      <a:pt x="27287" y="41180"/>
                      <a:pt x="27287" y="41255"/>
                    </a:cubicBezTo>
                    <a:cubicBezTo>
                      <a:pt x="27320" y="41822"/>
                      <a:pt x="27287" y="42323"/>
                      <a:pt x="27187" y="42856"/>
                    </a:cubicBezTo>
                    <a:cubicBezTo>
                      <a:pt x="27754" y="42957"/>
                      <a:pt x="28321" y="43057"/>
                      <a:pt x="28888" y="43157"/>
                    </a:cubicBezTo>
                    <a:cubicBezTo>
                      <a:pt x="29088" y="42189"/>
                      <a:pt x="29355" y="41222"/>
                      <a:pt x="29622" y="40255"/>
                    </a:cubicBezTo>
                    <a:cubicBezTo>
                      <a:pt x="29637" y="40225"/>
                      <a:pt x="29679" y="40208"/>
                      <a:pt x="29720" y="40208"/>
                    </a:cubicBezTo>
                    <a:cubicBezTo>
                      <a:pt x="29771" y="40208"/>
                      <a:pt x="29822" y="40233"/>
                      <a:pt x="29822" y="40288"/>
                    </a:cubicBezTo>
                    <a:cubicBezTo>
                      <a:pt x="29855" y="41289"/>
                      <a:pt x="29822" y="42289"/>
                      <a:pt x="29755" y="43290"/>
                    </a:cubicBezTo>
                    <a:cubicBezTo>
                      <a:pt x="33395" y="43814"/>
                      <a:pt x="36913" y="44096"/>
                      <a:pt x="40356" y="44096"/>
                    </a:cubicBezTo>
                    <a:cubicBezTo>
                      <a:pt x="44360" y="44096"/>
                      <a:pt x="48264" y="43715"/>
                      <a:pt x="52138" y="42890"/>
                    </a:cubicBezTo>
                    <a:cubicBezTo>
                      <a:pt x="52238" y="41689"/>
                      <a:pt x="52438" y="40521"/>
                      <a:pt x="52772" y="39321"/>
                    </a:cubicBezTo>
                    <a:cubicBezTo>
                      <a:pt x="52786" y="39279"/>
                      <a:pt x="52817" y="39260"/>
                      <a:pt x="52849" y="39260"/>
                    </a:cubicBezTo>
                    <a:cubicBezTo>
                      <a:pt x="52893" y="39260"/>
                      <a:pt x="52938" y="39296"/>
                      <a:pt x="52938" y="39354"/>
                    </a:cubicBezTo>
                    <a:cubicBezTo>
                      <a:pt x="52938" y="40388"/>
                      <a:pt x="53039" y="41522"/>
                      <a:pt x="53105" y="42690"/>
                    </a:cubicBezTo>
                    <a:cubicBezTo>
                      <a:pt x="53639" y="42556"/>
                      <a:pt x="54206" y="42423"/>
                      <a:pt x="54740" y="42289"/>
                    </a:cubicBezTo>
                    <a:cubicBezTo>
                      <a:pt x="54673" y="39988"/>
                      <a:pt x="54440" y="37719"/>
                      <a:pt x="54339" y="35418"/>
                    </a:cubicBezTo>
                    <a:cubicBezTo>
                      <a:pt x="54339" y="35401"/>
                      <a:pt x="54356" y="35393"/>
                      <a:pt x="54373" y="35393"/>
                    </a:cubicBezTo>
                    <a:cubicBezTo>
                      <a:pt x="54390" y="35393"/>
                      <a:pt x="54406" y="35401"/>
                      <a:pt x="54406" y="35418"/>
                    </a:cubicBezTo>
                    <a:cubicBezTo>
                      <a:pt x="54773" y="37619"/>
                      <a:pt x="55207" y="39854"/>
                      <a:pt x="55574" y="42056"/>
                    </a:cubicBezTo>
                    <a:cubicBezTo>
                      <a:pt x="56374" y="41856"/>
                      <a:pt x="57141" y="41622"/>
                      <a:pt x="57942" y="41355"/>
                    </a:cubicBezTo>
                    <a:cubicBezTo>
                      <a:pt x="58609" y="41122"/>
                      <a:pt x="57809" y="32049"/>
                      <a:pt x="57709" y="31482"/>
                    </a:cubicBezTo>
                    <a:cubicBezTo>
                      <a:pt x="57642" y="31181"/>
                      <a:pt x="57575" y="30915"/>
                      <a:pt x="57542" y="30614"/>
                    </a:cubicBezTo>
                    <a:cubicBezTo>
                      <a:pt x="56941" y="27546"/>
                      <a:pt x="56408" y="23476"/>
                      <a:pt x="55707" y="20974"/>
                    </a:cubicBezTo>
                    <a:cubicBezTo>
                      <a:pt x="52905" y="11467"/>
                      <a:pt x="47401" y="6464"/>
                      <a:pt x="42765" y="3362"/>
                    </a:cubicBezTo>
                    <a:cubicBezTo>
                      <a:pt x="38862" y="726"/>
                      <a:pt x="34759" y="126"/>
                      <a:pt x="30689" y="26"/>
                    </a:cubicBezTo>
                    <a:cubicBezTo>
                      <a:pt x="30208" y="10"/>
                      <a:pt x="29724" y="1"/>
                      <a:pt x="2923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 name="Google Shape;1529;p42">
                <a:extLst>
                  <a:ext uri="{FF2B5EF4-FFF2-40B4-BE49-F238E27FC236}">
                    <a16:creationId xmlns:a16="http://schemas.microsoft.com/office/drawing/2014/main" id="{F61080C3-42BB-3ACB-F20D-2E3E7EFB5C4D}"/>
                  </a:ext>
                </a:extLst>
              </p:cNvPr>
              <p:cNvSpPr/>
              <p:nvPr/>
            </p:nvSpPr>
            <p:spPr>
              <a:xfrm>
                <a:off x="787850" y="3995625"/>
                <a:ext cx="1465250" cy="485525"/>
              </a:xfrm>
              <a:custGeom>
                <a:avLst/>
                <a:gdLst/>
                <a:ahLst/>
                <a:cxnLst/>
                <a:rect l="l" t="t" r="r" b="b"/>
                <a:pathLst>
                  <a:path w="58610" h="19421" extrusionOk="0">
                    <a:moveTo>
                      <a:pt x="3203" y="1"/>
                    </a:moveTo>
                    <a:cubicBezTo>
                      <a:pt x="2102" y="3103"/>
                      <a:pt x="1035" y="6672"/>
                      <a:pt x="1" y="10809"/>
                    </a:cubicBezTo>
                    <a:cubicBezTo>
                      <a:pt x="1535" y="11309"/>
                      <a:pt x="3003" y="11809"/>
                      <a:pt x="4471" y="12276"/>
                    </a:cubicBezTo>
                    <a:cubicBezTo>
                      <a:pt x="5038" y="10342"/>
                      <a:pt x="5571" y="8407"/>
                      <a:pt x="6272" y="6505"/>
                    </a:cubicBezTo>
                    <a:cubicBezTo>
                      <a:pt x="6272" y="6489"/>
                      <a:pt x="6289" y="6480"/>
                      <a:pt x="6305" y="6480"/>
                    </a:cubicBezTo>
                    <a:cubicBezTo>
                      <a:pt x="6322" y="6480"/>
                      <a:pt x="6339" y="6489"/>
                      <a:pt x="6339" y="6505"/>
                    </a:cubicBezTo>
                    <a:cubicBezTo>
                      <a:pt x="6505" y="8474"/>
                      <a:pt x="6138" y="10408"/>
                      <a:pt x="5738" y="12276"/>
                    </a:cubicBezTo>
                    <a:cubicBezTo>
                      <a:pt x="5705" y="12410"/>
                      <a:pt x="5705" y="12543"/>
                      <a:pt x="5671" y="12677"/>
                    </a:cubicBezTo>
                    <a:cubicBezTo>
                      <a:pt x="13177" y="15045"/>
                      <a:pt x="19982" y="16880"/>
                      <a:pt x="26386" y="18047"/>
                    </a:cubicBezTo>
                    <a:cubicBezTo>
                      <a:pt x="26586" y="17513"/>
                      <a:pt x="26820" y="16980"/>
                      <a:pt x="26987" y="16546"/>
                    </a:cubicBezTo>
                    <a:cubicBezTo>
                      <a:pt x="27001" y="16487"/>
                      <a:pt x="27061" y="16461"/>
                      <a:pt x="27123" y="16461"/>
                    </a:cubicBezTo>
                    <a:cubicBezTo>
                      <a:pt x="27203" y="16461"/>
                      <a:pt x="27287" y="16504"/>
                      <a:pt x="27287" y="16579"/>
                    </a:cubicBezTo>
                    <a:cubicBezTo>
                      <a:pt x="27320" y="17146"/>
                      <a:pt x="27287" y="17647"/>
                      <a:pt x="27187" y="18180"/>
                    </a:cubicBezTo>
                    <a:cubicBezTo>
                      <a:pt x="27754" y="18281"/>
                      <a:pt x="28321" y="18381"/>
                      <a:pt x="28888" y="18481"/>
                    </a:cubicBezTo>
                    <a:cubicBezTo>
                      <a:pt x="29088" y="17513"/>
                      <a:pt x="29355" y="16546"/>
                      <a:pt x="29622" y="15579"/>
                    </a:cubicBezTo>
                    <a:cubicBezTo>
                      <a:pt x="29637" y="15549"/>
                      <a:pt x="29679" y="15532"/>
                      <a:pt x="29720" y="15532"/>
                    </a:cubicBezTo>
                    <a:cubicBezTo>
                      <a:pt x="29771" y="15532"/>
                      <a:pt x="29822" y="15557"/>
                      <a:pt x="29822" y="15612"/>
                    </a:cubicBezTo>
                    <a:cubicBezTo>
                      <a:pt x="29855" y="16613"/>
                      <a:pt x="29822" y="17613"/>
                      <a:pt x="29755" y="18614"/>
                    </a:cubicBezTo>
                    <a:cubicBezTo>
                      <a:pt x="33395" y="19138"/>
                      <a:pt x="36913" y="19420"/>
                      <a:pt x="40356" y="19420"/>
                    </a:cubicBezTo>
                    <a:cubicBezTo>
                      <a:pt x="44360" y="19420"/>
                      <a:pt x="48264" y="19039"/>
                      <a:pt x="52138" y="18214"/>
                    </a:cubicBezTo>
                    <a:cubicBezTo>
                      <a:pt x="52238" y="17013"/>
                      <a:pt x="52438" y="15845"/>
                      <a:pt x="52772" y="14645"/>
                    </a:cubicBezTo>
                    <a:cubicBezTo>
                      <a:pt x="52786" y="14603"/>
                      <a:pt x="52817" y="14584"/>
                      <a:pt x="52849" y="14584"/>
                    </a:cubicBezTo>
                    <a:cubicBezTo>
                      <a:pt x="52893" y="14584"/>
                      <a:pt x="52938" y="14620"/>
                      <a:pt x="52938" y="14678"/>
                    </a:cubicBezTo>
                    <a:cubicBezTo>
                      <a:pt x="52938" y="15712"/>
                      <a:pt x="53039" y="16846"/>
                      <a:pt x="53105" y="18014"/>
                    </a:cubicBezTo>
                    <a:cubicBezTo>
                      <a:pt x="53639" y="17880"/>
                      <a:pt x="54206" y="17747"/>
                      <a:pt x="54740" y="17613"/>
                    </a:cubicBezTo>
                    <a:cubicBezTo>
                      <a:pt x="54673" y="15312"/>
                      <a:pt x="54440" y="13043"/>
                      <a:pt x="54339" y="10742"/>
                    </a:cubicBezTo>
                    <a:cubicBezTo>
                      <a:pt x="54339" y="10725"/>
                      <a:pt x="54356" y="10717"/>
                      <a:pt x="54373" y="10717"/>
                    </a:cubicBezTo>
                    <a:cubicBezTo>
                      <a:pt x="54390" y="10717"/>
                      <a:pt x="54406" y="10725"/>
                      <a:pt x="54406" y="10742"/>
                    </a:cubicBezTo>
                    <a:cubicBezTo>
                      <a:pt x="54773" y="12943"/>
                      <a:pt x="55207" y="15178"/>
                      <a:pt x="55574" y="17380"/>
                    </a:cubicBezTo>
                    <a:cubicBezTo>
                      <a:pt x="56374" y="17180"/>
                      <a:pt x="57141" y="16946"/>
                      <a:pt x="57942" y="16679"/>
                    </a:cubicBezTo>
                    <a:cubicBezTo>
                      <a:pt x="58609" y="16446"/>
                      <a:pt x="57809" y="7373"/>
                      <a:pt x="57709" y="6772"/>
                    </a:cubicBezTo>
                    <a:cubicBezTo>
                      <a:pt x="57642" y="6505"/>
                      <a:pt x="57575" y="6239"/>
                      <a:pt x="57542" y="5938"/>
                    </a:cubicBezTo>
                    <a:cubicBezTo>
                      <a:pt x="51178" y="7340"/>
                      <a:pt x="44659" y="8049"/>
                      <a:pt x="38143" y="8049"/>
                    </a:cubicBezTo>
                    <a:cubicBezTo>
                      <a:pt x="31475" y="8049"/>
                      <a:pt x="24809" y="7306"/>
                      <a:pt x="18314" y="5805"/>
                    </a:cubicBezTo>
                    <a:cubicBezTo>
                      <a:pt x="13043" y="4604"/>
                      <a:pt x="7773" y="2836"/>
                      <a:pt x="3203"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 name="Google Shape;1530;p42">
                <a:extLst>
                  <a:ext uri="{FF2B5EF4-FFF2-40B4-BE49-F238E27FC236}">
                    <a16:creationId xmlns:a16="http://schemas.microsoft.com/office/drawing/2014/main" id="{1CB15B91-B8D8-F571-98BA-0CF65E3DEAF1}"/>
                  </a:ext>
                </a:extLst>
              </p:cNvPr>
              <p:cNvSpPr/>
              <p:nvPr/>
            </p:nvSpPr>
            <p:spPr>
              <a:xfrm>
                <a:off x="950475" y="3863150"/>
                <a:ext cx="236025" cy="342250"/>
              </a:xfrm>
              <a:custGeom>
                <a:avLst/>
                <a:gdLst/>
                <a:ahLst/>
                <a:cxnLst/>
                <a:rect l="l" t="t" r="r" b="b"/>
                <a:pathLst>
                  <a:path w="9441" h="13690" extrusionOk="0">
                    <a:moveTo>
                      <a:pt x="5102" y="0"/>
                    </a:moveTo>
                    <a:cubicBezTo>
                      <a:pt x="4167" y="0"/>
                      <a:pt x="3180" y="325"/>
                      <a:pt x="2402" y="930"/>
                    </a:cubicBezTo>
                    <a:cubicBezTo>
                      <a:pt x="1168" y="1864"/>
                      <a:pt x="567" y="3298"/>
                      <a:pt x="367" y="4666"/>
                    </a:cubicBezTo>
                    <a:cubicBezTo>
                      <a:pt x="0" y="6901"/>
                      <a:pt x="567" y="9103"/>
                      <a:pt x="1868" y="10737"/>
                    </a:cubicBezTo>
                    <a:cubicBezTo>
                      <a:pt x="3203" y="12372"/>
                      <a:pt x="5271" y="13439"/>
                      <a:pt x="7572" y="13672"/>
                    </a:cubicBezTo>
                    <a:cubicBezTo>
                      <a:pt x="7686" y="13683"/>
                      <a:pt x="7799" y="13690"/>
                      <a:pt x="7911" y="13690"/>
                    </a:cubicBezTo>
                    <a:cubicBezTo>
                      <a:pt x="8160" y="13690"/>
                      <a:pt x="8399" y="13654"/>
                      <a:pt x="8606" y="13539"/>
                    </a:cubicBezTo>
                    <a:cubicBezTo>
                      <a:pt x="9207" y="13239"/>
                      <a:pt x="9340" y="12472"/>
                      <a:pt x="9374" y="11871"/>
                    </a:cubicBezTo>
                    <a:cubicBezTo>
                      <a:pt x="9440" y="9436"/>
                      <a:pt x="9340" y="6968"/>
                      <a:pt x="8940" y="4633"/>
                    </a:cubicBezTo>
                    <a:cubicBezTo>
                      <a:pt x="8707" y="3065"/>
                      <a:pt x="8073" y="997"/>
                      <a:pt x="6538" y="296"/>
                    </a:cubicBezTo>
                    <a:cubicBezTo>
                      <a:pt x="6103" y="96"/>
                      <a:pt x="5610" y="0"/>
                      <a:pt x="5102" y="0"/>
                    </a:cubicBezTo>
                    <a:close/>
                  </a:path>
                </a:pathLst>
              </a:custGeom>
              <a:solidFill>
                <a:srgbClr val="EDB59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 name="Google Shape;1531;p42">
                <a:extLst>
                  <a:ext uri="{FF2B5EF4-FFF2-40B4-BE49-F238E27FC236}">
                    <a16:creationId xmlns:a16="http://schemas.microsoft.com/office/drawing/2014/main" id="{E47E7CE3-72B8-96FC-DC43-65E9E88098FD}"/>
                  </a:ext>
                </a:extLst>
              </p:cNvPr>
              <p:cNvSpPr/>
              <p:nvPr/>
            </p:nvSpPr>
            <p:spPr>
              <a:xfrm>
                <a:off x="1900325" y="3987000"/>
                <a:ext cx="271050" cy="321725"/>
              </a:xfrm>
              <a:custGeom>
                <a:avLst/>
                <a:gdLst/>
                <a:ahLst/>
                <a:cxnLst/>
                <a:rect l="l" t="t" r="r" b="b"/>
                <a:pathLst>
                  <a:path w="10842" h="12869" extrusionOk="0">
                    <a:moveTo>
                      <a:pt x="6331" y="1"/>
                    </a:moveTo>
                    <a:cubicBezTo>
                      <a:pt x="6153" y="1"/>
                      <a:pt x="5976" y="15"/>
                      <a:pt x="5804" y="46"/>
                    </a:cubicBezTo>
                    <a:cubicBezTo>
                      <a:pt x="4136" y="346"/>
                      <a:pt x="3036" y="2214"/>
                      <a:pt x="2402" y="3648"/>
                    </a:cubicBezTo>
                    <a:cubicBezTo>
                      <a:pt x="1434" y="5816"/>
                      <a:pt x="734" y="8185"/>
                      <a:pt x="200" y="10553"/>
                    </a:cubicBezTo>
                    <a:cubicBezTo>
                      <a:pt x="67" y="11154"/>
                      <a:pt x="0" y="11921"/>
                      <a:pt x="500" y="12388"/>
                    </a:cubicBezTo>
                    <a:cubicBezTo>
                      <a:pt x="767" y="12621"/>
                      <a:pt x="1134" y="12688"/>
                      <a:pt x="1468" y="12755"/>
                    </a:cubicBezTo>
                    <a:cubicBezTo>
                      <a:pt x="1948" y="12831"/>
                      <a:pt x="2426" y="12869"/>
                      <a:pt x="2898" y="12869"/>
                    </a:cubicBezTo>
                    <a:cubicBezTo>
                      <a:pt x="4689" y="12869"/>
                      <a:pt x="6386" y="12331"/>
                      <a:pt x="7706" y="11354"/>
                    </a:cubicBezTo>
                    <a:cubicBezTo>
                      <a:pt x="9407" y="10086"/>
                      <a:pt x="10508" y="8085"/>
                      <a:pt x="10708" y="5850"/>
                    </a:cubicBezTo>
                    <a:cubicBezTo>
                      <a:pt x="10841" y="4482"/>
                      <a:pt x="10608" y="2914"/>
                      <a:pt x="9674" y="1713"/>
                    </a:cubicBezTo>
                    <a:cubicBezTo>
                      <a:pt x="8860" y="667"/>
                      <a:pt x="7540" y="1"/>
                      <a:pt x="6331" y="1"/>
                    </a:cubicBezTo>
                    <a:close/>
                  </a:path>
                </a:pathLst>
              </a:custGeom>
              <a:solidFill>
                <a:srgbClr val="EDB59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 name="Google Shape;1532;p42">
                <a:extLst>
                  <a:ext uri="{FF2B5EF4-FFF2-40B4-BE49-F238E27FC236}">
                    <a16:creationId xmlns:a16="http://schemas.microsoft.com/office/drawing/2014/main" id="{CA8BA951-2E95-71FE-B07B-1B066D11CC1E}"/>
                  </a:ext>
                </a:extLst>
              </p:cNvPr>
              <p:cNvSpPr/>
              <p:nvPr/>
            </p:nvSpPr>
            <p:spPr>
              <a:xfrm>
                <a:off x="1965850" y="4094375"/>
                <a:ext cx="173000" cy="147500"/>
              </a:xfrm>
              <a:custGeom>
                <a:avLst/>
                <a:gdLst/>
                <a:ahLst/>
                <a:cxnLst/>
                <a:rect l="l" t="t" r="r" b="b"/>
                <a:pathLst>
                  <a:path w="6920" h="5900" extrusionOk="0">
                    <a:moveTo>
                      <a:pt x="5411" y="1"/>
                    </a:moveTo>
                    <a:cubicBezTo>
                      <a:pt x="4787" y="1"/>
                      <a:pt x="4115" y="352"/>
                      <a:pt x="3517" y="721"/>
                    </a:cubicBezTo>
                    <a:cubicBezTo>
                      <a:pt x="2750" y="1188"/>
                      <a:pt x="2082" y="1822"/>
                      <a:pt x="1549" y="2589"/>
                    </a:cubicBezTo>
                    <a:cubicBezTo>
                      <a:pt x="1282" y="2889"/>
                      <a:pt x="1082" y="3223"/>
                      <a:pt x="882" y="3590"/>
                    </a:cubicBezTo>
                    <a:cubicBezTo>
                      <a:pt x="581" y="4123"/>
                      <a:pt x="315" y="4690"/>
                      <a:pt x="114" y="5291"/>
                    </a:cubicBezTo>
                    <a:cubicBezTo>
                      <a:pt x="0" y="5611"/>
                      <a:pt x="246" y="5899"/>
                      <a:pt x="466" y="5899"/>
                    </a:cubicBezTo>
                    <a:cubicBezTo>
                      <a:pt x="567" y="5899"/>
                      <a:pt x="662" y="5838"/>
                      <a:pt x="715" y="5691"/>
                    </a:cubicBezTo>
                    <a:cubicBezTo>
                      <a:pt x="1015" y="4790"/>
                      <a:pt x="1449" y="3956"/>
                      <a:pt x="1949" y="3256"/>
                    </a:cubicBezTo>
                    <a:cubicBezTo>
                      <a:pt x="2408" y="3138"/>
                      <a:pt x="2917" y="3054"/>
                      <a:pt x="3405" y="3054"/>
                    </a:cubicBezTo>
                    <a:cubicBezTo>
                      <a:pt x="4301" y="3054"/>
                      <a:pt x="5128" y="3338"/>
                      <a:pt x="5452" y="4223"/>
                    </a:cubicBezTo>
                    <a:cubicBezTo>
                      <a:pt x="5452" y="4223"/>
                      <a:pt x="5485" y="4223"/>
                      <a:pt x="5485" y="4190"/>
                    </a:cubicBezTo>
                    <a:cubicBezTo>
                      <a:pt x="5485" y="2642"/>
                      <a:pt x="4416" y="2329"/>
                      <a:pt x="3301" y="2329"/>
                    </a:cubicBezTo>
                    <a:cubicBezTo>
                      <a:pt x="3097" y="2329"/>
                      <a:pt x="2891" y="2339"/>
                      <a:pt x="2690" y="2355"/>
                    </a:cubicBezTo>
                    <a:lnTo>
                      <a:pt x="2690" y="2355"/>
                    </a:lnTo>
                    <a:cubicBezTo>
                      <a:pt x="2716" y="2351"/>
                      <a:pt x="2719" y="2322"/>
                      <a:pt x="2750" y="2322"/>
                    </a:cubicBezTo>
                    <a:cubicBezTo>
                      <a:pt x="3458" y="1638"/>
                      <a:pt x="4648" y="669"/>
                      <a:pt x="5745" y="669"/>
                    </a:cubicBezTo>
                    <a:cubicBezTo>
                      <a:pt x="6147" y="669"/>
                      <a:pt x="6537" y="799"/>
                      <a:pt x="6886" y="1121"/>
                    </a:cubicBezTo>
                    <a:cubicBezTo>
                      <a:pt x="6886" y="1121"/>
                      <a:pt x="6919" y="1121"/>
                      <a:pt x="6886" y="1088"/>
                    </a:cubicBezTo>
                    <a:cubicBezTo>
                      <a:pt x="6492" y="283"/>
                      <a:pt x="5970" y="1"/>
                      <a:pt x="5411"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 name="Google Shape;1533;p42">
                <a:extLst>
                  <a:ext uri="{FF2B5EF4-FFF2-40B4-BE49-F238E27FC236}">
                    <a16:creationId xmlns:a16="http://schemas.microsoft.com/office/drawing/2014/main" id="{9B4A8C50-9D93-B2D7-2120-88382E8490FD}"/>
                  </a:ext>
                </a:extLst>
              </p:cNvPr>
              <p:cNvSpPr/>
              <p:nvPr/>
            </p:nvSpPr>
            <p:spPr>
              <a:xfrm>
                <a:off x="983825" y="3974150"/>
                <a:ext cx="135625" cy="177375"/>
              </a:xfrm>
              <a:custGeom>
                <a:avLst/>
                <a:gdLst/>
                <a:ahLst/>
                <a:cxnLst/>
                <a:rect l="l" t="t" r="r" b="b"/>
                <a:pathLst>
                  <a:path w="5425" h="7095" extrusionOk="0">
                    <a:moveTo>
                      <a:pt x="1350" y="0"/>
                    </a:moveTo>
                    <a:cubicBezTo>
                      <a:pt x="928" y="0"/>
                      <a:pt x="485" y="194"/>
                      <a:pt x="34" y="693"/>
                    </a:cubicBezTo>
                    <a:cubicBezTo>
                      <a:pt x="1" y="693"/>
                      <a:pt x="34" y="726"/>
                      <a:pt x="67" y="726"/>
                    </a:cubicBezTo>
                    <a:cubicBezTo>
                      <a:pt x="318" y="595"/>
                      <a:pt x="567" y="538"/>
                      <a:pt x="810" y="538"/>
                    </a:cubicBezTo>
                    <a:cubicBezTo>
                      <a:pt x="2051" y="538"/>
                      <a:pt x="3145" y="2046"/>
                      <a:pt x="3703" y="2995"/>
                    </a:cubicBezTo>
                    <a:lnTo>
                      <a:pt x="3737" y="3095"/>
                    </a:lnTo>
                    <a:cubicBezTo>
                      <a:pt x="3217" y="2884"/>
                      <a:pt x="2661" y="2709"/>
                      <a:pt x="2152" y="2709"/>
                    </a:cubicBezTo>
                    <a:cubicBezTo>
                      <a:pt x="1453" y="2709"/>
                      <a:pt x="843" y="3039"/>
                      <a:pt x="534" y="4062"/>
                    </a:cubicBezTo>
                    <a:cubicBezTo>
                      <a:pt x="534" y="4086"/>
                      <a:pt x="551" y="4109"/>
                      <a:pt x="561" y="4109"/>
                    </a:cubicBezTo>
                    <a:cubicBezTo>
                      <a:pt x="565" y="4109"/>
                      <a:pt x="568" y="4105"/>
                      <a:pt x="568" y="4095"/>
                    </a:cubicBezTo>
                    <a:cubicBezTo>
                      <a:pt x="934" y="3602"/>
                      <a:pt x="1431" y="3419"/>
                      <a:pt x="1971" y="3419"/>
                    </a:cubicBezTo>
                    <a:cubicBezTo>
                      <a:pt x="2710" y="3419"/>
                      <a:pt x="3529" y="3763"/>
                      <a:pt x="4204" y="4129"/>
                    </a:cubicBezTo>
                    <a:cubicBezTo>
                      <a:pt x="4504" y="4963"/>
                      <a:pt x="4671" y="5863"/>
                      <a:pt x="4704" y="6831"/>
                    </a:cubicBezTo>
                    <a:cubicBezTo>
                      <a:pt x="4717" y="7014"/>
                      <a:pt x="4833" y="7094"/>
                      <a:pt x="4967" y="7094"/>
                    </a:cubicBezTo>
                    <a:cubicBezTo>
                      <a:pt x="5174" y="7094"/>
                      <a:pt x="5425" y="6901"/>
                      <a:pt x="5404" y="6597"/>
                    </a:cubicBezTo>
                    <a:cubicBezTo>
                      <a:pt x="5371" y="5963"/>
                      <a:pt x="5271" y="5330"/>
                      <a:pt x="5138" y="4763"/>
                    </a:cubicBezTo>
                    <a:cubicBezTo>
                      <a:pt x="5038" y="4362"/>
                      <a:pt x="4904" y="3962"/>
                      <a:pt x="4771" y="3595"/>
                    </a:cubicBezTo>
                    <a:cubicBezTo>
                      <a:pt x="4437" y="2728"/>
                      <a:pt x="3970" y="1927"/>
                      <a:pt x="3370" y="1260"/>
                    </a:cubicBezTo>
                    <a:cubicBezTo>
                      <a:pt x="2811" y="637"/>
                      <a:pt x="2114" y="0"/>
                      <a:pt x="1350"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 name="Google Shape;1534;p42">
                <a:extLst>
                  <a:ext uri="{FF2B5EF4-FFF2-40B4-BE49-F238E27FC236}">
                    <a16:creationId xmlns:a16="http://schemas.microsoft.com/office/drawing/2014/main" id="{5871052F-86AB-099A-7960-CAA2AD56E46E}"/>
                  </a:ext>
                </a:extLst>
              </p:cNvPr>
              <p:cNvSpPr/>
              <p:nvPr/>
            </p:nvSpPr>
            <p:spPr>
              <a:xfrm>
                <a:off x="1106425" y="3413425"/>
                <a:ext cx="945700" cy="968450"/>
              </a:xfrm>
              <a:custGeom>
                <a:avLst/>
                <a:gdLst/>
                <a:ahLst/>
                <a:cxnLst/>
                <a:rect l="l" t="t" r="r" b="b"/>
                <a:pathLst>
                  <a:path w="37828" h="38738" extrusionOk="0">
                    <a:moveTo>
                      <a:pt x="14414" y="1"/>
                    </a:moveTo>
                    <a:cubicBezTo>
                      <a:pt x="14169" y="1"/>
                      <a:pt x="13923" y="2"/>
                      <a:pt x="13677" y="5"/>
                    </a:cubicBezTo>
                    <a:cubicBezTo>
                      <a:pt x="8073" y="72"/>
                      <a:pt x="3302" y="4108"/>
                      <a:pt x="2235" y="9612"/>
                    </a:cubicBezTo>
                    <a:cubicBezTo>
                      <a:pt x="1301" y="14583"/>
                      <a:pt x="667" y="19620"/>
                      <a:pt x="334" y="24656"/>
                    </a:cubicBezTo>
                    <a:cubicBezTo>
                      <a:pt x="0" y="30260"/>
                      <a:pt x="3603" y="35331"/>
                      <a:pt x="9007" y="36832"/>
                    </a:cubicBezTo>
                    <a:cubicBezTo>
                      <a:pt x="13740" y="38103"/>
                      <a:pt x="18504" y="38738"/>
                      <a:pt x="23413" y="38738"/>
                    </a:cubicBezTo>
                    <a:cubicBezTo>
                      <a:pt x="23659" y="38738"/>
                      <a:pt x="23904" y="38736"/>
                      <a:pt x="24151" y="38733"/>
                    </a:cubicBezTo>
                    <a:cubicBezTo>
                      <a:pt x="29755" y="38666"/>
                      <a:pt x="34525" y="34630"/>
                      <a:pt x="35559" y="29126"/>
                    </a:cubicBezTo>
                    <a:cubicBezTo>
                      <a:pt x="36526" y="24156"/>
                      <a:pt x="37160" y="19119"/>
                      <a:pt x="37460" y="14082"/>
                    </a:cubicBezTo>
                    <a:cubicBezTo>
                      <a:pt x="37827" y="8478"/>
                      <a:pt x="34225" y="3408"/>
                      <a:pt x="28821" y="1907"/>
                    </a:cubicBezTo>
                    <a:cubicBezTo>
                      <a:pt x="24087" y="636"/>
                      <a:pt x="19323" y="1"/>
                      <a:pt x="14414" y="1"/>
                    </a:cubicBezTo>
                    <a:close/>
                  </a:path>
                </a:pathLst>
              </a:custGeom>
              <a:solidFill>
                <a:srgbClr val="EDB59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1535;p42">
                <a:extLst>
                  <a:ext uri="{FF2B5EF4-FFF2-40B4-BE49-F238E27FC236}">
                    <a16:creationId xmlns:a16="http://schemas.microsoft.com/office/drawing/2014/main" id="{09C2FE7F-4C09-149E-82FD-2265AEF16E71}"/>
                  </a:ext>
                </a:extLst>
              </p:cNvPr>
              <p:cNvSpPr/>
              <p:nvPr/>
            </p:nvSpPr>
            <p:spPr>
              <a:xfrm>
                <a:off x="1485850" y="4060650"/>
                <a:ext cx="130950" cy="66775"/>
              </a:xfrm>
              <a:custGeom>
                <a:avLst/>
                <a:gdLst/>
                <a:ahLst/>
                <a:cxnLst/>
                <a:rect l="l" t="t" r="r" b="b"/>
                <a:pathLst>
                  <a:path w="5238" h="2671" extrusionOk="0">
                    <a:moveTo>
                      <a:pt x="2564" y="0"/>
                    </a:moveTo>
                    <a:cubicBezTo>
                      <a:pt x="2351" y="0"/>
                      <a:pt x="2129" y="37"/>
                      <a:pt x="1935" y="102"/>
                    </a:cubicBezTo>
                    <a:cubicBezTo>
                      <a:pt x="1602" y="168"/>
                      <a:pt x="1302" y="335"/>
                      <a:pt x="1068" y="535"/>
                    </a:cubicBezTo>
                    <a:cubicBezTo>
                      <a:pt x="568" y="902"/>
                      <a:pt x="201" y="1436"/>
                      <a:pt x="1" y="2003"/>
                    </a:cubicBezTo>
                    <a:cubicBezTo>
                      <a:pt x="434" y="1603"/>
                      <a:pt x="868" y="1203"/>
                      <a:pt x="1335" y="936"/>
                    </a:cubicBezTo>
                    <a:cubicBezTo>
                      <a:pt x="1707" y="750"/>
                      <a:pt x="2099" y="649"/>
                      <a:pt x="2513" y="649"/>
                    </a:cubicBezTo>
                    <a:cubicBezTo>
                      <a:pt x="2619" y="649"/>
                      <a:pt x="2727" y="655"/>
                      <a:pt x="2836" y="669"/>
                    </a:cubicBezTo>
                    <a:cubicBezTo>
                      <a:pt x="3303" y="736"/>
                      <a:pt x="3803" y="969"/>
                      <a:pt x="4204" y="1336"/>
                    </a:cubicBezTo>
                    <a:cubicBezTo>
                      <a:pt x="4637" y="1670"/>
                      <a:pt x="4971" y="2103"/>
                      <a:pt x="5238" y="2670"/>
                    </a:cubicBezTo>
                    <a:cubicBezTo>
                      <a:pt x="5238" y="2070"/>
                      <a:pt x="4971" y="1436"/>
                      <a:pt x="4571" y="969"/>
                    </a:cubicBezTo>
                    <a:cubicBezTo>
                      <a:pt x="4170" y="502"/>
                      <a:pt x="3570" y="102"/>
                      <a:pt x="2903" y="35"/>
                    </a:cubicBezTo>
                    <a:cubicBezTo>
                      <a:pt x="2796" y="11"/>
                      <a:pt x="2682" y="0"/>
                      <a:pt x="2564"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 name="Google Shape;1536;p42">
                <a:extLst>
                  <a:ext uri="{FF2B5EF4-FFF2-40B4-BE49-F238E27FC236}">
                    <a16:creationId xmlns:a16="http://schemas.microsoft.com/office/drawing/2014/main" id="{C68D3158-E276-8274-0188-C16DC62CD376}"/>
                  </a:ext>
                </a:extLst>
              </p:cNvPr>
              <p:cNvSpPr/>
              <p:nvPr/>
            </p:nvSpPr>
            <p:spPr>
              <a:xfrm>
                <a:off x="1210650" y="3869325"/>
                <a:ext cx="217675" cy="217850"/>
              </a:xfrm>
              <a:custGeom>
                <a:avLst/>
                <a:gdLst/>
                <a:ahLst/>
                <a:cxnLst/>
                <a:rect l="l" t="t" r="r" b="b"/>
                <a:pathLst>
                  <a:path w="8707" h="8714" extrusionOk="0">
                    <a:moveTo>
                      <a:pt x="3971" y="1"/>
                    </a:moveTo>
                    <a:cubicBezTo>
                      <a:pt x="3691" y="1"/>
                      <a:pt x="3412" y="28"/>
                      <a:pt x="3136" y="83"/>
                    </a:cubicBezTo>
                    <a:cubicBezTo>
                      <a:pt x="1935" y="283"/>
                      <a:pt x="935" y="1684"/>
                      <a:pt x="468" y="2751"/>
                    </a:cubicBezTo>
                    <a:cubicBezTo>
                      <a:pt x="67" y="3752"/>
                      <a:pt x="1" y="4953"/>
                      <a:pt x="401" y="5953"/>
                    </a:cubicBezTo>
                    <a:cubicBezTo>
                      <a:pt x="835" y="7021"/>
                      <a:pt x="1735" y="7855"/>
                      <a:pt x="2769" y="8288"/>
                    </a:cubicBezTo>
                    <a:cubicBezTo>
                      <a:pt x="3391" y="8565"/>
                      <a:pt x="4045" y="8714"/>
                      <a:pt x="4697" y="8714"/>
                    </a:cubicBezTo>
                    <a:cubicBezTo>
                      <a:pt x="4990" y="8714"/>
                      <a:pt x="5282" y="8684"/>
                      <a:pt x="5571" y="8622"/>
                    </a:cubicBezTo>
                    <a:cubicBezTo>
                      <a:pt x="6505" y="8422"/>
                      <a:pt x="7373" y="7855"/>
                      <a:pt x="7906" y="7088"/>
                    </a:cubicBezTo>
                    <a:cubicBezTo>
                      <a:pt x="8307" y="6521"/>
                      <a:pt x="8507" y="5853"/>
                      <a:pt x="8574" y="5186"/>
                    </a:cubicBezTo>
                    <a:cubicBezTo>
                      <a:pt x="8707" y="3652"/>
                      <a:pt x="8073" y="2084"/>
                      <a:pt x="6906" y="1083"/>
                    </a:cubicBezTo>
                    <a:cubicBezTo>
                      <a:pt x="6112" y="395"/>
                      <a:pt x="5044" y="1"/>
                      <a:pt x="397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1537;p42">
                <a:extLst>
                  <a:ext uri="{FF2B5EF4-FFF2-40B4-BE49-F238E27FC236}">
                    <a16:creationId xmlns:a16="http://schemas.microsoft.com/office/drawing/2014/main" id="{F2ED19DD-E522-0658-73E7-D02EDF9FE9DA}"/>
                  </a:ext>
                </a:extLst>
              </p:cNvPr>
              <p:cNvSpPr/>
              <p:nvPr/>
            </p:nvSpPr>
            <p:spPr>
              <a:xfrm>
                <a:off x="1262350" y="3918175"/>
                <a:ext cx="157650" cy="148100"/>
              </a:xfrm>
              <a:custGeom>
                <a:avLst/>
                <a:gdLst/>
                <a:ahLst/>
                <a:cxnLst/>
                <a:rect l="l" t="t" r="r" b="b"/>
                <a:pathLst>
                  <a:path w="6306" h="5924" extrusionOk="0">
                    <a:moveTo>
                      <a:pt x="3120" y="0"/>
                    </a:moveTo>
                    <a:cubicBezTo>
                      <a:pt x="1660" y="0"/>
                      <a:pt x="417" y="1104"/>
                      <a:pt x="234" y="2598"/>
                    </a:cubicBezTo>
                    <a:cubicBezTo>
                      <a:pt x="1" y="4200"/>
                      <a:pt x="1168" y="5701"/>
                      <a:pt x="2770" y="5901"/>
                    </a:cubicBezTo>
                    <a:cubicBezTo>
                      <a:pt x="2895" y="5916"/>
                      <a:pt x="3020" y="5924"/>
                      <a:pt x="3143" y="5924"/>
                    </a:cubicBezTo>
                    <a:cubicBezTo>
                      <a:pt x="4627" y="5924"/>
                      <a:pt x="5920" y="4841"/>
                      <a:pt x="6105" y="3332"/>
                    </a:cubicBezTo>
                    <a:cubicBezTo>
                      <a:pt x="6305" y="1698"/>
                      <a:pt x="5138" y="230"/>
                      <a:pt x="3537" y="30"/>
                    </a:cubicBezTo>
                    <a:cubicBezTo>
                      <a:pt x="3397" y="10"/>
                      <a:pt x="3258" y="0"/>
                      <a:pt x="312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1538;p42">
                <a:extLst>
                  <a:ext uri="{FF2B5EF4-FFF2-40B4-BE49-F238E27FC236}">
                    <a16:creationId xmlns:a16="http://schemas.microsoft.com/office/drawing/2014/main" id="{9AA4F680-BAE4-7973-E47D-2AFA756F19EC}"/>
                  </a:ext>
                </a:extLst>
              </p:cNvPr>
              <p:cNvSpPr/>
              <p:nvPr/>
            </p:nvSpPr>
            <p:spPr>
              <a:xfrm>
                <a:off x="1304900" y="3957275"/>
                <a:ext cx="73400" cy="69250"/>
              </a:xfrm>
              <a:custGeom>
                <a:avLst/>
                <a:gdLst/>
                <a:ahLst/>
                <a:cxnLst/>
                <a:rect l="l" t="t" r="r" b="b"/>
                <a:pathLst>
                  <a:path w="2936" h="2770" extrusionOk="0">
                    <a:moveTo>
                      <a:pt x="1301" y="0"/>
                    </a:moveTo>
                    <a:cubicBezTo>
                      <a:pt x="667" y="67"/>
                      <a:pt x="167" y="567"/>
                      <a:pt x="67" y="1201"/>
                    </a:cubicBezTo>
                    <a:cubicBezTo>
                      <a:pt x="0" y="1968"/>
                      <a:pt x="534" y="2669"/>
                      <a:pt x="1268" y="2769"/>
                    </a:cubicBezTo>
                    <a:lnTo>
                      <a:pt x="1601" y="2769"/>
                    </a:lnTo>
                    <a:cubicBezTo>
                      <a:pt x="2235" y="2702"/>
                      <a:pt x="2735" y="2202"/>
                      <a:pt x="2835" y="1568"/>
                    </a:cubicBezTo>
                    <a:cubicBezTo>
                      <a:pt x="2936" y="801"/>
                      <a:pt x="2368" y="100"/>
                      <a:pt x="1635" y="34"/>
                    </a:cubicBezTo>
                    <a:cubicBezTo>
                      <a:pt x="1501" y="0"/>
                      <a:pt x="1401" y="0"/>
                      <a:pt x="130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1539;p42">
                <a:extLst>
                  <a:ext uri="{FF2B5EF4-FFF2-40B4-BE49-F238E27FC236}">
                    <a16:creationId xmlns:a16="http://schemas.microsoft.com/office/drawing/2014/main" id="{418DF7B5-EF22-AD21-7305-A3EE900B7801}"/>
                  </a:ext>
                </a:extLst>
              </p:cNvPr>
              <p:cNvSpPr/>
              <p:nvPr/>
            </p:nvSpPr>
            <p:spPr>
              <a:xfrm>
                <a:off x="1219000" y="3860900"/>
                <a:ext cx="172650" cy="86400"/>
              </a:xfrm>
              <a:custGeom>
                <a:avLst/>
                <a:gdLst/>
                <a:ahLst/>
                <a:cxnLst/>
                <a:rect l="l" t="t" r="r" b="b"/>
                <a:pathLst>
                  <a:path w="6906" h="3456" extrusionOk="0">
                    <a:moveTo>
                      <a:pt x="3685" y="1"/>
                    </a:moveTo>
                    <a:cubicBezTo>
                      <a:pt x="1926" y="1"/>
                      <a:pt x="263" y="1249"/>
                      <a:pt x="0" y="3455"/>
                    </a:cubicBezTo>
                    <a:lnTo>
                      <a:pt x="34" y="3455"/>
                    </a:lnTo>
                    <a:cubicBezTo>
                      <a:pt x="698" y="1740"/>
                      <a:pt x="2423" y="728"/>
                      <a:pt x="4138" y="728"/>
                    </a:cubicBezTo>
                    <a:cubicBezTo>
                      <a:pt x="5092" y="728"/>
                      <a:pt x="6042" y="1041"/>
                      <a:pt x="6805" y="1721"/>
                    </a:cubicBezTo>
                    <a:cubicBezTo>
                      <a:pt x="6839" y="1721"/>
                      <a:pt x="6905" y="1687"/>
                      <a:pt x="6872" y="1654"/>
                    </a:cubicBezTo>
                    <a:cubicBezTo>
                      <a:pt x="6006" y="526"/>
                      <a:pt x="4825" y="1"/>
                      <a:pt x="3685"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1540;p42">
                <a:extLst>
                  <a:ext uri="{FF2B5EF4-FFF2-40B4-BE49-F238E27FC236}">
                    <a16:creationId xmlns:a16="http://schemas.microsoft.com/office/drawing/2014/main" id="{26F7A7FE-96DA-F138-2ED0-ABB37C7A5EA5}"/>
                  </a:ext>
                </a:extLst>
              </p:cNvPr>
              <p:cNvSpPr/>
              <p:nvPr/>
            </p:nvSpPr>
            <p:spPr>
              <a:xfrm>
                <a:off x="1701000" y="3933800"/>
                <a:ext cx="216850" cy="213350"/>
              </a:xfrm>
              <a:custGeom>
                <a:avLst/>
                <a:gdLst/>
                <a:ahLst/>
                <a:cxnLst/>
                <a:rect l="l" t="t" r="r" b="b"/>
                <a:pathLst>
                  <a:path w="8674" h="8534" extrusionOk="0">
                    <a:moveTo>
                      <a:pt x="4741" y="0"/>
                    </a:moveTo>
                    <a:cubicBezTo>
                      <a:pt x="4037" y="0"/>
                      <a:pt x="3329" y="159"/>
                      <a:pt x="2703" y="472"/>
                    </a:cubicBezTo>
                    <a:cubicBezTo>
                      <a:pt x="1335" y="1140"/>
                      <a:pt x="334" y="2507"/>
                      <a:pt x="101" y="4008"/>
                    </a:cubicBezTo>
                    <a:cubicBezTo>
                      <a:pt x="1" y="4675"/>
                      <a:pt x="34" y="5376"/>
                      <a:pt x="234" y="6010"/>
                    </a:cubicBezTo>
                    <a:cubicBezTo>
                      <a:pt x="568" y="6910"/>
                      <a:pt x="1268" y="7644"/>
                      <a:pt x="2136" y="8078"/>
                    </a:cubicBezTo>
                    <a:cubicBezTo>
                      <a:pt x="2744" y="8394"/>
                      <a:pt x="3442" y="8533"/>
                      <a:pt x="4137" y="8533"/>
                    </a:cubicBezTo>
                    <a:cubicBezTo>
                      <a:pt x="4395" y="8533"/>
                      <a:pt x="4652" y="8514"/>
                      <a:pt x="4904" y="8478"/>
                    </a:cubicBezTo>
                    <a:cubicBezTo>
                      <a:pt x="6038" y="8311"/>
                      <a:pt x="7106" y="7711"/>
                      <a:pt x="7806" y="6810"/>
                    </a:cubicBezTo>
                    <a:cubicBezTo>
                      <a:pt x="8440" y="5910"/>
                      <a:pt x="8674" y="4775"/>
                      <a:pt x="8540" y="3675"/>
                    </a:cubicBezTo>
                    <a:cubicBezTo>
                      <a:pt x="8373" y="2541"/>
                      <a:pt x="7706" y="939"/>
                      <a:pt x="6605" y="406"/>
                    </a:cubicBezTo>
                    <a:cubicBezTo>
                      <a:pt x="6031" y="134"/>
                      <a:pt x="5387" y="0"/>
                      <a:pt x="474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1541;p42">
                <a:extLst>
                  <a:ext uri="{FF2B5EF4-FFF2-40B4-BE49-F238E27FC236}">
                    <a16:creationId xmlns:a16="http://schemas.microsoft.com/office/drawing/2014/main" id="{F50F9FDE-F00B-3297-1AC8-5A74BCC47092}"/>
                  </a:ext>
                </a:extLst>
              </p:cNvPr>
              <p:cNvSpPr/>
              <p:nvPr/>
            </p:nvSpPr>
            <p:spPr>
              <a:xfrm>
                <a:off x="1706850" y="3974225"/>
                <a:ext cx="157625" cy="148100"/>
              </a:xfrm>
              <a:custGeom>
                <a:avLst/>
                <a:gdLst/>
                <a:ahLst/>
                <a:cxnLst/>
                <a:rect l="l" t="t" r="r" b="b"/>
                <a:pathLst>
                  <a:path w="6305" h="5924" extrusionOk="0">
                    <a:moveTo>
                      <a:pt x="3171" y="1"/>
                    </a:moveTo>
                    <a:cubicBezTo>
                      <a:pt x="1688" y="1"/>
                      <a:pt x="419" y="1110"/>
                      <a:pt x="234" y="2591"/>
                    </a:cubicBezTo>
                    <a:cubicBezTo>
                      <a:pt x="0" y="4226"/>
                      <a:pt x="1168" y="5694"/>
                      <a:pt x="2802" y="5894"/>
                    </a:cubicBezTo>
                    <a:cubicBezTo>
                      <a:pt x="2940" y="5914"/>
                      <a:pt x="3077" y="5924"/>
                      <a:pt x="3212" y="5924"/>
                    </a:cubicBezTo>
                    <a:cubicBezTo>
                      <a:pt x="4652" y="5924"/>
                      <a:pt x="5922" y="4822"/>
                      <a:pt x="6105" y="3359"/>
                    </a:cubicBezTo>
                    <a:cubicBezTo>
                      <a:pt x="6305" y="1724"/>
                      <a:pt x="5171" y="223"/>
                      <a:pt x="3536" y="23"/>
                    </a:cubicBezTo>
                    <a:cubicBezTo>
                      <a:pt x="3413" y="8"/>
                      <a:pt x="3292" y="1"/>
                      <a:pt x="317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1542;p42">
                <a:extLst>
                  <a:ext uri="{FF2B5EF4-FFF2-40B4-BE49-F238E27FC236}">
                    <a16:creationId xmlns:a16="http://schemas.microsoft.com/office/drawing/2014/main" id="{C7282BE6-17F9-89D9-7605-EC4D671E54AF}"/>
                  </a:ext>
                </a:extLst>
              </p:cNvPr>
              <p:cNvSpPr/>
              <p:nvPr/>
            </p:nvSpPr>
            <p:spPr>
              <a:xfrm>
                <a:off x="1750200" y="4013975"/>
                <a:ext cx="72575" cy="69250"/>
              </a:xfrm>
              <a:custGeom>
                <a:avLst/>
                <a:gdLst/>
                <a:ahLst/>
                <a:cxnLst/>
                <a:rect l="l" t="t" r="r" b="b"/>
                <a:pathLst>
                  <a:path w="2903" h="2770" extrusionOk="0">
                    <a:moveTo>
                      <a:pt x="1268" y="1"/>
                    </a:moveTo>
                    <a:cubicBezTo>
                      <a:pt x="635" y="67"/>
                      <a:pt x="134" y="568"/>
                      <a:pt x="68" y="1202"/>
                    </a:cubicBezTo>
                    <a:cubicBezTo>
                      <a:pt x="1" y="1568"/>
                      <a:pt x="101" y="1935"/>
                      <a:pt x="334" y="2236"/>
                    </a:cubicBezTo>
                    <a:cubicBezTo>
                      <a:pt x="568" y="2502"/>
                      <a:pt x="868" y="2703"/>
                      <a:pt x="1235" y="2736"/>
                    </a:cubicBezTo>
                    <a:cubicBezTo>
                      <a:pt x="1368" y="2769"/>
                      <a:pt x="1469" y="2769"/>
                      <a:pt x="1569" y="2769"/>
                    </a:cubicBezTo>
                    <a:cubicBezTo>
                      <a:pt x="2202" y="2703"/>
                      <a:pt x="2703" y="2202"/>
                      <a:pt x="2803" y="1535"/>
                    </a:cubicBezTo>
                    <a:cubicBezTo>
                      <a:pt x="2903" y="801"/>
                      <a:pt x="2369" y="101"/>
                      <a:pt x="1602"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1543;p42">
                <a:extLst>
                  <a:ext uri="{FF2B5EF4-FFF2-40B4-BE49-F238E27FC236}">
                    <a16:creationId xmlns:a16="http://schemas.microsoft.com/office/drawing/2014/main" id="{46BA32C1-1C02-7CAF-2EAF-2333883DCF0D}"/>
                  </a:ext>
                </a:extLst>
              </p:cNvPr>
              <p:cNvSpPr/>
              <p:nvPr/>
            </p:nvSpPr>
            <p:spPr>
              <a:xfrm>
                <a:off x="1759550" y="3926150"/>
                <a:ext cx="164750" cy="109525"/>
              </a:xfrm>
              <a:custGeom>
                <a:avLst/>
                <a:gdLst/>
                <a:ahLst/>
                <a:cxnLst/>
                <a:rect l="l" t="t" r="r" b="b"/>
                <a:pathLst>
                  <a:path w="6590" h="4381" extrusionOk="0">
                    <a:moveTo>
                      <a:pt x="2594" y="1"/>
                    </a:moveTo>
                    <a:cubicBezTo>
                      <a:pt x="1742" y="1"/>
                      <a:pt x="845" y="284"/>
                      <a:pt x="27" y="912"/>
                    </a:cubicBezTo>
                    <a:cubicBezTo>
                      <a:pt x="0" y="939"/>
                      <a:pt x="17" y="988"/>
                      <a:pt x="42" y="988"/>
                    </a:cubicBezTo>
                    <a:cubicBezTo>
                      <a:pt x="48" y="988"/>
                      <a:pt x="54" y="985"/>
                      <a:pt x="60" y="979"/>
                    </a:cubicBezTo>
                    <a:cubicBezTo>
                      <a:pt x="637" y="687"/>
                      <a:pt x="1246" y="553"/>
                      <a:pt x="1849" y="553"/>
                    </a:cubicBezTo>
                    <a:cubicBezTo>
                      <a:pt x="3935" y="553"/>
                      <a:pt x="5939" y="2156"/>
                      <a:pt x="6198" y="4381"/>
                    </a:cubicBezTo>
                    <a:lnTo>
                      <a:pt x="6232" y="4381"/>
                    </a:lnTo>
                    <a:cubicBezTo>
                      <a:pt x="6589" y="1782"/>
                      <a:pt x="4731" y="1"/>
                      <a:pt x="2594"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 name="Google Shape;1544;p42">
                <a:extLst>
                  <a:ext uri="{FF2B5EF4-FFF2-40B4-BE49-F238E27FC236}">
                    <a16:creationId xmlns:a16="http://schemas.microsoft.com/office/drawing/2014/main" id="{DDF29887-E84E-D273-50AB-CE8B23E4BC0D}"/>
                  </a:ext>
                </a:extLst>
              </p:cNvPr>
              <p:cNvSpPr/>
              <p:nvPr/>
            </p:nvSpPr>
            <p:spPr>
              <a:xfrm>
                <a:off x="1186650" y="3793450"/>
                <a:ext cx="227500" cy="68075"/>
              </a:xfrm>
              <a:custGeom>
                <a:avLst/>
                <a:gdLst/>
                <a:ahLst/>
                <a:cxnLst/>
                <a:rect l="l" t="t" r="r" b="b"/>
                <a:pathLst>
                  <a:path w="9100" h="2723" extrusionOk="0">
                    <a:moveTo>
                      <a:pt x="5523" y="1"/>
                    </a:moveTo>
                    <a:cubicBezTo>
                      <a:pt x="3366" y="1"/>
                      <a:pt x="1328" y="949"/>
                      <a:pt x="60" y="2551"/>
                    </a:cubicBezTo>
                    <a:cubicBezTo>
                      <a:pt x="1" y="2610"/>
                      <a:pt x="100" y="2723"/>
                      <a:pt x="170" y="2723"/>
                    </a:cubicBezTo>
                    <a:cubicBezTo>
                      <a:pt x="178" y="2723"/>
                      <a:pt x="186" y="2721"/>
                      <a:pt x="194" y="2717"/>
                    </a:cubicBezTo>
                    <a:cubicBezTo>
                      <a:pt x="1773" y="1720"/>
                      <a:pt x="3404" y="1318"/>
                      <a:pt x="5160" y="1318"/>
                    </a:cubicBezTo>
                    <a:cubicBezTo>
                      <a:pt x="6222" y="1318"/>
                      <a:pt x="7330" y="1465"/>
                      <a:pt x="8499" y="1717"/>
                    </a:cubicBezTo>
                    <a:cubicBezTo>
                      <a:pt x="8551" y="1727"/>
                      <a:pt x="8609" y="1734"/>
                      <a:pt x="8666" y="1734"/>
                    </a:cubicBezTo>
                    <a:cubicBezTo>
                      <a:pt x="8795" y="1734"/>
                      <a:pt x="8920" y="1698"/>
                      <a:pt x="8966" y="1583"/>
                    </a:cubicBezTo>
                    <a:cubicBezTo>
                      <a:pt x="9067" y="1450"/>
                      <a:pt x="9100" y="1416"/>
                      <a:pt x="9067" y="1216"/>
                    </a:cubicBezTo>
                    <a:cubicBezTo>
                      <a:pt x="9067" y="1049"/>
                      <a:pt x="8933" y="849"/>
                      <a:pt x="8766" y="749"/>
                    </a:cubicBezTo>
                    <a:cubicBezTo>
                      <a:pt x="7710" y="238"/>
                      <a:pt x="6602" y="1"/>
                      <a:pt x="5523" y="1"/>
                    </a:cubicBezTo>
                    <a:close/>
                  </a:path>
                </a:pathLst>
              </a:custGeom>
              <a:solidFill>
                <a:srgbClr val="B3532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1545;p42">
                <a:extLst>
                  <a:ext uri="{FF2B5EF4-FFF2-40B4-BE49-F238E27FC236}">
                    <a16:creationId xmlns:a16="http://schemas.microsoft.com/office/drawing/2014/main" id="{6555209F-6768-FF5C-58FE-9CC8EB7E8AA0}"/>
                  </a:ext>
                </a:extLst>
              </p:cNvPr>
              <p:cNvSpPr/>
              <p:nvPr/>
            </p:nvSpPr>
            <p:spPr>
              <a:xfrm>
                <a:off x="1749375" y="3849100"/>
                <a:ext cx="204100" cy="118050"/>
              </a:xfrm>
              <a:custGeom>
                <a:avLst/>
                <a:gdLst/>
                <a:ahLst/>
                <a:cxnLst/>
                <a:rect l="l" t="t" r="r" b="b"/>
                <a:pathLst>
                  <a:path w="8164" h="4722" extrusionOk="0">
                    <a:moveTo>
                      <a:pt x="1444" y="1"/>
                    </a:moveTo>
                    <a:cubicBezTo>
                      <a:pt x="1144" y="1"/>
                      <a:pt x="840" y="19"/>
                      <a:pt x="534" y="58"/>
                    </a:cubicBezTo>
                    <a:cubicBezTo>
                      <a:pt x="367" y="58"/>
                      <a:pt x="167" y="224"/>
                      <a:pt x="101" y="391"/>
                    </a:cubicBezTo>
                    <a:cubicBezTo>
                      <a:pt x="0" y="558"/>
                      <a:pt x="0" y="591"/>
                      <a:pt x="34" y="792"/>
                    </a:cubicBezTo>
                    <a:cubicBezTo>
                      <a:pt x="67" y="958"/>
                      <a:pt x="267" y="1025"/>
                      <a:pt x="434" y="1058"/>
                    </a:cubicBezTo>
                    <a:cubicBezTo>
                      <a:pt x="3603" y="1425"/>
                      <a:pt x="6138" y="2359"/>
                      <a:pt x="7973" y="4694"/>
                    </a:cubicBezTo>
                    <a:cubicBezTo>
                      <a:pt x="7991" y="4713"/>
                      <a:pt x="8015" y="4721"/>
                      <a:pt x="8039" y="4721"/>
                    </a:cubicBezTo>
                    <a:cubicBezTo>
                      <a:pt x="8101" y="4721"/>
                      <a:pt x="8164" y="4666"/>
                      <a:pt x="8140" y="4594"/>
                    </a:cubicBezTo>
                    <a:cubicBezTo>
                      <a:pt x="7258" y="1979"/>
                      <a:pt x="4545" y="1"/>
                      <a:pt x="1444" y="1"/>
                    </a:cubicBezTo>
                    <a:close/>
                  </a:path>
                </a:pathLst>
              </a:custGeom>
              <a:solidFill>
                <a:srgbClr val="B3532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1546;p42">
                <a:extLst>
                  <a:ext uri="{FF2B5EF4-FFF2-40B4-BE49-F238E27FC236}">
                    <a16:creationId xmlns:a16="http://schemas.microsoft.com/office/drawing/2014/main" id="{D09BA0DD-24A1-7991-635A-142C41033899}"/>
                  </a:ext>
                </a:extLst>
              </p:cNvPr>
              <p:cNvSpPr/>
              <p:nvPr/>
            </p:nvSpPr>
            <p:spPr>
              <a:xfrm>
                <a:off x="1321575" y="4171875"/>
                <a:ext cx="431150" cy="158575"/>
              </a:xfrm>
              <a:custGeom>
                <a:avLst/>
                <a:gdLst/>
                <a:ahLst/>
                <a:cxnLst/>
                <a:rect l="l" t="t" r="r" b="b"/>
                <a:pathLst>
                  <a:path w="17246" h="6343" extrusionOk="0">
                    <a:moveTo>
                      <a:pt x="1824" y="1"/>
                    </a:moveTo>
                    <a:cubicBezTo>
                      <a:pt x="1216" y="1"/>
                      <a:pt x="608" y="9"/>
                      <a:pt x="0" y="23"/>
                    </a:cubicBezTo>
                    <a:cubicBezTo>
                      <a:pt x="1201" y="3191"/>
                      <a:pt x="4237" y="5693"/>
                      <a:pt x="7706" y="6227"/>
                    </a:cubicBezTo>
                    <a:cubicBezTo>
                      <a:pt x="8198" y="6304"/>
                      <a:pt x="8694" y="6342"/>
                      <a:pt x="9190" y="6342"/>
                    </a:cubicBezTo>
                    <a:cubicBezTo>
                      <a:pt x="12324" y="6342"/>
                      <a:pt x="15431" y="4839"/>
                      <a:pt x="17246" y="2391"/>
                    </a:cubicBezTo>
                    <a:cubicBezTo>
                      <a:pt x="15678" y="1891"/>
                      <a:pt x="14077" y="1490"/>
                      <a:pt x="12442" y="1123"/>
                    </a:cubicBezTo>
                    <a:cubicBezTo>
                      <a:pt x="12209" y="1090"/>
                      <a:pt x="12009" y="1023"/>
                      <a:pt x="11775" y="990"/>
                    </a:cubicBezTo>
                    <a:cubicBezTo>
                      <a:pt x="9374" y="523"/>
                      <a:pt x="6905" y="223"/>
                      <a:pt x="4403" y="56"/>
                    </a:cubicBezTo>
                    <a:cubicBezTo>
                      <a:pt x="3544" y="17"/>
                      <a:pt x="2684" y="1"/>
                      <a:pt x="1824"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1547;p42">
                <a:extLst>
                  <a:ext uri="{FF2B5EF4-FFF2-40B4-BE49-F238E27FC236}">
                    <a16:creationId xmlns:a16="http://schemas.microsoft.com/office/drawing/2014/main" id="{6896E01F-4936-59D6-FFA0-AA825EF98AA2}"/>
                  </a:ext>
                </a:extLst>
              </p:cNvPr>
              <p:cNvSpPr/>
              <p:nvPr/>
            </p:nvSpPr>
            <p:spPr>
              <a:xfrm>
                <a:off x="1396625" y="4268550"/>
                <a:ext cx="241025" cy="61925"/>
              </a:xfrm>
              <a:custGeom>
                <a:avLst/>
                <a:gdLst/>
                <a:ahLst/>
                <a:cxnLst/>
                <a:rect l="l" t="t" r="r" b="b"/>
                <a:pathLst>
                  <a:path w="9641" h="2477" extrusionOk="0">
                    <a:moveTo>
                      <a:pt x="2697" y="0"/>
                    </a:moveTo>
                    <a:cubicBezTo>
                      <a:pt x="1792" y="0"/>
                      <a:pt x="888" y="86"/>
                      <a:pt x="0" y="258"/>
                    </a:cubicBezTo>
                    <a:cubicBezTo>
                      <a:pt x="1368" y="1326"/>
                      <a:pt x="2969" y="2093"/>
                      <a:pt x="4704" y="2360"/>
                    </a:cubicBezTo>
                    <a:cubicBezTo>
                      <a:pt x="5196" y="2439"/>
                      <a:pt x="5691" y="2477"/>
                      <a:pt x="6184" y="2477"/>
                    </a:cubicBezTo>
                    <a:cubicBezTo>
                      <a:pt x="7364" y="2477"/>
                      <a:pt x="8535" y="2259"/>
                      <a:pt x="9641" y="1860"/>
                    </a:cubicBezTo>
                    <a:cubicBezTo>
                      <a:pt x="7551" y="620"/>
                      <a:pt x="5124" y="0"/>
                      <a:pt x="269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1548;p42">
                <a:extLst>
                  <a:ext uri="{FF2B5EF4-FFF2-40B4-BE49-F238E27FC236}">
                    <a16:creationId xmlns:a16="http://schemas.microsoft.com/office/drawing/2014/main" id="{B752EBE8-5D40-9CE0-DA1A-D405829AE923}"/>
                  </a:ext>
                </a:extLst>
              </p:cNvPr>
              <p:cNvSpPr/>
              <p:nvPr/>
            </p:nvSpPr>
            <p:spPr>
              <a:xfrm>
                <a:off x="1431650" y="4174100"/>
                <a:ext cx="201000" cy="78525"/>
              </a:xfrm>
              <a:custGeom>
                <a:avLst/>
                <a:gdLst/>
                <a:ahLst/>
                <a:cxnLst/>
                <a:rect l="l" t="t" r="r" b="b"/>
                <a:pathLst>
                  <a:path w="8040" h="3141" extrusionOk="0">
                    <a:moveTo>
                      <a:pt x="0" y="0"/>
                    </a:moveTo>
                    <a:lnTo>
                      <a:pt x="0" y="0"/>
                    </a:lnTo>
                    <a:cubicBezTo>
                      <a:pt x="34" y="567"/>
                      <a:pt x="100" y="1168"/>
                      <a:pt x="167" y="1735"/>
                    </a:cubicBezTo>
                    <a:cubicBezTo>
                      <a:pt x="201" y="2002"/>
                      <a:pt x="401" y="2235"/>
                      <a:pt x="634" y="2302"/>
                    </a:cubicBezTo>
                    <a:cubicBezTo>
                      <a:pt x="2502" y="2836"/>
                      <a:pt x="4437" y="3102"/>
                      <a:pt x="6372" y="3136"/>
                    </a:cubicBezTo>
                    <a:cubicBezTo>
                      <a:pt x="6396" y="3139"/>
                      <a:pt x="6420" y="3141"/>
                      <a:pt x="6444" y="3141"/>
                    </a:cubicBezTo>
                    <a:cubicBezTo>
                      <a:pt x="6646" y="3141"/>
                      <a:pt x="6819" y="3018"/>
                      <a:pt x="6939" y="2869"/>
                    </a:cubicBezTo>
                    <a:cubicBezTo>
                      <a:pt x="7339" y="2269"/>
                      <a:pt x="7706" y="1668"/>
                      <a:pt x="8039" y="1034"/>
                    </a:cubicBezTo>
                    <a:cubicBezTo>
                      <a:pt x="7806" y="1001"/>
                      <a:pt x="7606" y="968"/>
                      <a:pt x="7372" y="901"/>
                    </a:cubicBezTo>
                    <a:cubicBezTo>
                      <a:pt x="4971" y="434"/>
                      <a:pt x="2502" y="134"/>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1549;p42">
                <a:extLst>
                  <a:ext uri="{FF2B5EF4-FFF2-40B4-BE49-F238E27FC236}">
                    <a16:creationId xmlns:a16="http://schemas.microsoft.com/office/drawing/2014/main" id="{CEF3A76B-6B95-2D0A-26DE-E8D442746411}"/>
                  </a:ext>
                </a:extLst>
              </p:cNvPr>
              <p:cNvSpPr/>
              <p:nvPr/>
            </p:nvSpPr>
            <p:spPr>
              <a:xfrm>
                <a:off x="1108925" y="3387775"/>
                <a:ext cx="966550" cy="535325"/>
              </a:xfrm>
              <a:custGeom>
                <a:avLst/>
                <a:gdLst/>
                <a:ahLst/>
                <a:cxnLst/>
                <a:rect l="l" t="t" r="r" b="b"/>
                <a:pathLst>
                  <a:path w="38662" h="21413" extrusionOk="0">
                    <a:moveTo>
                      <a:pt x="16512" y="0"/>
                    </a:moveTo>
                    <a:cubicBezTo>
                      <a:pt x="14605" y="0"/>
                      <a:pt x="12705" y="181"/>
                      <a:pt x="10875" y="831"/>
                    </a:cubicBezTo>
                    <a:cubicBezTo>
                      <a:pt x="9607" y="1265"/>
                      <a:pt x="8339" y="1865"/>
                      <a:pt x="7172" y="2666"/>
                    </a:cubicBezTo>
                    <a:cubicBezTo>
                      <a:pt x="4303" y="4601"/>
                      <a:pt x="1868" y="6969"/>
                      <a:pt x="701" y="11639"/>
                    </a:cubicBezTo>
                    <a:cubicBezTo>
                      <a:pt x="534" y="12206"/>
                      <a:pt x="434" y="12840"/>
                      <a:pt x="334" y="13474"/>
                    </a:cubicBezTo>
                    <a:cubicBezTo>
                      <a:pt x="167" y="14474"/>
                      <a:pt x="67" y="15575"/>
                      <a:pt x="0" y="16776"/>
                    </a:cubicBezTo>
                    <a:cubicBezTo>
                      <a:pt x="701" y="16943"/>
                      <a:pt x="1401" y="17110"/>
                      <a:pt x="2068" y="17243"/>
                    </a:cubicBezTo>
                    <a:cubicBezTo>
                      <a:pt x="2402" y="16342"/>
                      <a:pt x="2836" y="15442"/>
                      <a:pt x="3136" y="14608"/>
                    </a:cubicBezTo>
                    <a:cubicBezTo>
                      <a:pt x="3169" y="14541"/>
                      <a:pt x="3169" y="14441"/>
                      <a:pt x="3202" y="14341"/>
                    </a:cubicBezTo>
                    <a:cubicBezTo>
                      <a:pt x="3215" y="14316"/>
                      <a:pt x="3243" y="14305"/>
                      <a:pt x="3271" y="14305"/>
                    </a:cubicBezTo>
                    <a:cubicBezTo>
                      <a:pt x="3318" y="14305"/>
                      <a:pt x="3369" y="14333"/>
                      <a:pt x="3369" y="14374"/>
                    </a:cubicBezTo>
                    <a:cubicBezTo>
                      <a:pt x="3369" y="14474"/>
                      <a:pt x="3369" y="14608"/>
                      <a:pt x="3369" y="14708"/>
                    </a:cubicBezTo>
                    <a:cubicBezTo>
                      <a:pt x="3403" y="15642"/>
                      <a:pt x="3269" y="16509"/>
                      <a:pt x="3069" y="17443"/>
                    </a:cubicBezTo>
                    <a:cubicBezTo>
                      <a:pt x="3069" y="17477"/>
                      <a:pt x="3069" y="17477"/>
                      <a:pt x="3069" y="17477"/>
                    </a:cubicBezTo>
                    <a:cubicBezTo>
                      <a:pt x="4270" y="17777"/>
                      <a:pt x="5471" y="18044"/>
                      <a:pt x="6605" y="18277"/>
                    </a:cubicBezTo>
                    <a:cubicBezTo>
                      <a:pt x="6772" y="17543"/>
                      <a:pt x="6972" y="16809"/>
                      <a:pt x="7272" y="16076"/>
                    </a:cubicBezTo>
                    <a:cubicBezTo>
                      <a:pt x="7572" y="15242"/>
                      <a:pt x="7973" y="14474"/>
                      <a:pt x="8440" y="13774"/>
                    </a:cubicBezTo>
                    <a:cubicBezTo>
                      <a:pt x="8706" y="13340"/>
                      <a:pt x="9007" y="12973"/>
                      <a:pt x="9307" y="12640"/>
                    </a:cubicBezTo>
                    <a:cubicBezTo>
                      <a:pt x="9330" y="12616"/>
                      <a:pt x="9358" y="12605"/>
                      <a:pt x="9383" y="12605"/>
                    </a:cubicBezTo>
                    <a:cubicBezTo>
                      <a:pt x="9428" y="12605"/>
                      <a:pt x="9462" y="12642"/>
                      <a:pt x="9440" y="12706"/>
                    </a:cubicBezTo>
                    <a:cubicBezTo>
                      <a:pt x="9273" y="13107"/>
                      <a:pt x="9140" y="13507"/>
                      <a:pt x="9007" y="13907"/>
                    </a:cubicBezTo>
                    <a:cubicBezTo>
                      <a:pt x="8740" y="14741"/>
                      <a:pt x="8540" y="15575"/>
                      <a:pt x="8406" y="16443"/>
                    </a:cubicBezTo>
                    <a:cubicBezTo>
                      <a:pt x="8339" y="16943"/>
                      <a:pt x="8273" y="17410"/>
                      <a:pt x="8206" y="17877"/>
                    </a:cubicBezTo>
                    <a:cubicBezTo>
                      <a:pt x="8173" y="18110"/>
                      <a:pt x="8173" y="18344"/>
                      <a:pt x="8139" y="18611"/>
                    </a:cubicBezTo>
                    <a:cubicBezTo>
                      <a:pt x="9841" y="18978"/>
                      <a:pt x="11508" y="19311"/>
                      <a:pt x="13110" y="19611"/>
                    </a:cubicBezTo>
                    <a:cubicBezTo>
                      <a:pt x="13210" y="19011"/>
                      <a:pt x="13310" y="18411"/>
                      <a:pt x="13443" y="17844"/>
                    </a:cubicBezTo>
                    <a:cubicBezTo>
                      <a:pt x="13643" y="17076"/>
                      <a:pt x="13843" y="16342"/>
                      <a:pt x="14077" y="15709"/>
                    </a:cubicBezTo>
                    <a:cubicBezTo>
                      <a:pt x="14091" y="15680"/>
                      <a:pt x="14117" y="15670"/>
                      <a:pt x="14142" y="15670"/>
                    </a:cubicBezTo>
                    <a:cubicBezTo>
                      <a:pt x="14177" y="15670"/>
                      <a:pt x="14210" y="15689"/>
                      <a:pt x="14210" y="15709"/>
                    </a:cubicBezTo>
                    <a:cubicBezTo>
                      <a:pt x="14244" y="16509"/>
                      <a:pt x="14277" y="17276"/>
                      <a:pt x="14277" y="18044"/>
                    </a:cubicBezTo>
                    <a:cubicBezTo>
                      <a:pt x="14277" y="18511"/>
                      <a:pt x="14277" y="18978"/>
                      <a:pt x="14277" y="19445"/>
                    </a:cubicBezTo>
                    <a:cubicBezTo>
                      <a:pt x="14277" y="19545"/>
                      <a:pt x="14277" y="19678"/>
                      <a:pt x="14277" y="19812"/>
                    </a:cubicBezTo>
                    <a:cubicBezTo>
                      <a:pt x="16178" y="20145"/>
                      <a:pt x="17980" y="20445"/>
                      <a:pt x="19748" y="20679"/>
                    </a:cubicBezTo>
                    <a:cubicBezTo>
                      <a:pt x="19848" y="20145"/>
                      <a:pt x="19948" y="19611"/>
                      <a:pt x="20014" y="19044"/>
                    </a:cubicBezTo>
                    <a:cubicBezTo>
                      <a:pt x="20181" y="17877"/>
                      <a:pt x="20281" y="16676"/>
                      <a:pt x="20415" y="15508"/>
                    </a:cubicBezTo>
                    <a:cubicBezTo>
                      <a:pt x="20481" y="14941"/>
                      <a:pt x="20515" y="14408"/>
                      <a:pt x="20582" y="13841"/>
                    </a:cubicBezTo>
                    <a:cubicBezTo>
                      <a:pt x="20582" y="13787"/>
                      <a:pt x="20648" y="13753"/>
                      <a:pt x="20711" y="13753"/>
                    </a:cubicBezTo>
                    <a:cubicBezTo>
                      <a:pt x="20765" y="13753"/>
                      <a:pt x="20815" y="13779"/>
                      <a:pt x="20815" y="13841"/>
                    </a:cubicBezTo>
                    <a:cubicBezTo>
                      <a:pt x="20848" y="14408"/>
                      <a:pt x="20915" y="14975"/>
                      <a:pt x="20948" y="15542"/>
                    </a:cubicBezTo>
                    <a:cubicBezTo>
                      <a:pt x="21015" y="16743"/>
                      <a:pt x="21049" y="17977"/>
                      <a:pt x="21015" y="19178"/>
                    </a:cubicBezTo>
                    <a:cubicBezTo>
                      <a:pt x="21015" y="19611"/>
                      <a:pt x="21015" y="20012"/>
                      <a:pt x="20982" y="20412"/>
                    </a:cubicBezTo>
                    <a:cubicBezTo>
                      <a:pt x="20982" y="20545"/>
                      <a:pt x="20982" y="20679"/>
                      <a:pt x="20982" y="20812"/>
                    </a:cubicBezTo>
                    <a:cubicBezTo>
                      <a:pt x="24117" y="21213"/>
                      <a:pt x="27120" y="21413"/>
                      <a:pt x="30055" y="21413"/>
                    </a:cubicBezTo>
                    <a:cubicBezTo>
                      <a:pt x="30188" y="20779"/>
                      <a:pt x="30288" y="20145"/>
                      <a:pt x="30322" y="19511"/>
                    </a:cubicBezTo>
                    <a:cubicBezTo>
                      <a:pt x="30355" y="19011"/>
                      <a:pt x="30355" y="18511"/>
                      <a:pt x="30288" y="17977"/>
                    </a:cubicBezTo>
                    <a:cubicBezTo>
                      <a:pt x="30269" y="17919"/>
                      <a:pt x="30317" y="17883"/>
                      <a:pt x="30368" y="17883"/>
                    </a:cubicBezTo>
                    <a:cubicBezTo>
                      <a:pt x="30404" y="17883"/>
                      <a:pt x="30441" y="17902"/>
                      <a:pt x="30455" y="17944"/>
                    </a:cubicBezTo>
                    <a:cubicBezTo>
                      <a:pt x="30722" y="18444"/>
                      <a:pt x="30922" y="18944"/>
                      <a:pt x="31089" y="19478"/>
                    </a:cubicBezTo>
                    <a:cubicBezTo>
                      <a:pt x="31256" y="20112"/>
                      <a:pt x="31356" y="20746"/>
                      <a:pt x="31389" y="21379"/>
                    </a:cubicBezTo>
                    <a:cubicBezTo>
                      <a:pt x="31956" y="21379"/>
                      <a:pt x="32557" y="21379"/>
                      <a:pt x="33124" y="21346"/>
                    </a:cubicBezTo>
                    <a:cubicBezTo>
                      <a:pt x="33157" y="20679"/>
                      <a:pt x="33191" y="20012"/>
                      <a:pt x="33191" y="19378"/>
                    </a:cubicBezTo>
                    <a:cubicBezTo>
                      <a:pt x="33191" y="18277"/>
                      <a:pt x="33090" y="17210"/>
                      <a:pt x="32623" y="16142"/>
                    </a:cubicBezTo>
                    <a:cubicBezTo>
                      <a:pt x="32623" y="16101"/>
                      <a:pt x="32649" y="16073"/>
                      <a:pt x="32676" y="16073"/>
                    </a:cubicBezTo>
                    <a:cubicBezTo>
                      <a:pt x="32693" y="16073"/>
                      <a:pt x="32711" y="16083"/>
                      <a:pt x="32724" y="16109"/>
                    </a:cubicBezTo>
                    <a:cubicBezTo>
                      <a:pt x="33557" y="17076"/>
                      <a:pt x="34024" y="18144"/>
                      <a:pt x="34325" y="19278"/>
                    </a:cubicBezTo>
                    <a:cubicBezTo>
                      <a:pt x="34491" y="19912"/>
                      <a:pt x="34558" y="20579"/>
                      <a:pt x="34625" y="21246"/>
                    </a:cubicBezTo>
                    <a:cubicBezTo>
                      <a:pt x="35759" y="21179"/>
                      <a:pt x="36893" y="21079"/>
                      <a:pt x="38027" y="20912"/>
                    </a:cubicBezTo>
                    <a:cubicBezTo>
                      <a:pt x="38261" y="20879"/>
                      <a:pt x="38428" y="19812"/>
                      <a:pt x="38528" y="18811"/>
                    </a:cubicBezTo>
                    <a:cubicBezTo>
                      <a:pt x="38594" y="17944"/>
                      <a:pt x="38661" y="17143"/>
                      <a:pt x="38628" y="17043"/>
                    </a:cubicBezTo>
                    <a:cubicBezTo>
                      <a:pt x="38561" y="16543"/>
                      <a:pt x="38494" y="15942"/>
                      <a:pt x="38461" y="15308"/>
                    </a:cubicBezTo>
                    <a:cubicBezTo>
                      <a:pt x="38361" y="14241"/>
                      <a:pt x="38294" y="13107"/>
                      <a:pt x="38061" y="12273"/>
                    </a:cubicBezTo>
                    <a:cubicBezTo>
                      <a:pt x="36693" y="7369"/>
                      <a:pt x="32523" y="4401"/>
                      <a:pt x="28821" y="2432"/>
                    </a:cubicBezTo>
                    <a:cubicBezTo>
                      <a:pt x="25618" y="731"/>
                      <a:pt x="22116" y="264"/>
                      <a:pt x="18714" y="64"/>
                    </a:cubicBezTo>
                    <a:cubicBezTo>
                      <a:pt x="17981" y="27"/>
                      <a:pt x="17246" y="0"/>
                      <a:pt x="1651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1550;p42">
                <a:extLst>
                  <a:ext uri="{FF2B5EF4-FFF2-40B4-BE49-F238E27FC236}">
                    <a16:creationId xmlns:a16="http://schemas.microsoft.com/office/drawing/2014/main" id="{E185E800-C6FB-3796-12F7-010A444FA808}"/>
                  </a:ext>
                </a:extLst>
              </p:cNvPr>
              <p:cNvSpPr/>
              <p:nvPr/>
            </p:nvSpPr>
            <p:spPr>
              <a:xfrm>
                <a:off x="1117250" y="3678750"/>
                <a:ext cx="46725" cy="61725"/>
              </a:xfrm>
              <a:custGeom>
                <a:avLst/>
                <a:gdLst/>
                <a:ahLst/>
                <a:cxnLst/>
                <a:rect l="l" t="t" r="r" b="b"/>
                <a:pathLst>
                  <a:path w="1869" h="2469" extrusionOk="0">
                    <a:moveTo>
                      <a:pt x="368" y="0"/>
                    </a:moveTo>
                    <a:cubicBezTo>
                      <a:pt x="201" y="567"/>
                      <a:pt x="101" y="1168"/>
                      <a:pt x="1" y="1835"/>
                    </a:cubicBezTo>
                    <a:cubicBezTo>
                      <a:pt x="468" y="2035"/>
                      <a:pt x="968" y="2268"/>
                      <a:pt x="1468" y="2468"/>
                    </a:cubicBezTo>
                    <a:cubicBezTo>
                      <a:pt x="1535" y="2168"/>
                      <a:pt x="1602" y="1868"/>
                      <a:pt x="1669" y="1568"/>
                    </a:cubicBezTo>
                    <a:cubicBezTo>
                      <a:pt x="1735" y="1234"/>
                      <a:pt x="1802" y="867"/>
                      <a:pt x="1869" y="467"/>
                    </a:cubicBezTo>
                    <a:cubicBezTo>
                      <a:pt x="1368" y="300"/>
                      <a:pt x="868" y="167"/>
                      <a:pt x="368"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1551;p42">
                <a:extLst>
                  <a:ext uri="{FF2B5EF4-FFF2-40B4-BE49-F238E27FC236}">
                    <a16:creationId xmlns:a16="http://schemas.microsoft.com/office/drawing/2014/main" id="{F1C12626-415C-151D-D26A-3A13111EA1BB}"/>
                  </a:ext>
                </a:extLst>
              </p:cNvPr>
              <p:cNvSpPr/>
              <p:nvPr/>
            </p:nvSpPr>
            <p:spPr>
              <a:xfrm>
                <a:off x="1175625" y="3697075"/>
                <a:ext cx="144300" cy="92600"/>
              </a:xfrm>
              <a:custGeom>
                <a:avLst/>
                <a:gdLst/>
                <a:ahLst/>
                <a:cxnLst/>
                <a:rect l="l" t="t" r="r" b="b"/>
                <a:pathLst>
                  <a:path w="5772" h="3704" extrusionOk="0">
                    <a:moveTo>
                      <a:pt x="334" y="1"/>
                    </a:moveTo>
                    <a:cubicBezTo>
                      <a:pt x="234" y="535"/>
                      <a:pt x="168" y="1068"/>
                      <a:pt x="67" y="1602"/>
                    </a:cubicBezTo>
                    <a:cubicBezTo>
                      <a:pt x="34" y="1769"/>
                      <a:pt x="34" y="1902"/>
                      <a:pt x="1" y="2036"/>
                    </a:cubicBezTo>
                    <a:cubicBezTo>
                      <a:pt x="134" y="2102"/>
                      <a:pt x="301" y="2169"/>
                      <a:pt x="468" y="2236"/>
                    </a:cubicBezTo>
                    <a:cubicBezTo>
                      <a:pt x="534" y="2269"/>
                      <a:pt x="635" y="2303"/>
                      <a:pt x="701" y="2336"/>
                    </a:cubicBezTo>
                    <a:cubicBezTo>
                      <a:pt x="1468" y="2603"/>
                      <a:pt x="2236" y="2870"/>
                      <a:pt x="2970" y="3170"/>
                    </a:cubicBezTo>
                    <a:cubicBezTo>
                      <a:pt x="3537" y="3337"/>
                      <a:pt x="4070" y="3537"/>
                      <a:pt x="4604" y="3704"/>
                    </a:cubicBezTo>
                    <a:cubicBezTo>
                      <a:pt x="4904" y="2870"/>
                      <a:pt x="5305" y="2102"/>
                      <a:pt x="5772" y="1402"/>
                    </a:cubicBezTo>
                    <a:cubicBezTo>
                      <a:pt x="5138" y="1268"/>
                      <a:pt x="4504" y="1135"/>
                      <a:pt x="3870" y="968"/>
                    </a:cubicBezTo>
                    <a:cubicBezTo>
                      <a:pt x="2703" y="701"/>
                      <a:pt x="1502" y="334"/>
                      <a:pt x="334"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1552;p42">
                <a:extLst>
                  <a:ext uri="{FF2B5EF4-FFF2-40B4-BE49-F238E27FC236}">
                    <a16:creationId xmlns:a16="http://schemas.microsoft.com/office/drawing/2014/main" id="{055CF839-413F-9B88-8083-328CFD2C9360}"/>
                  </a:ext>
                </a:extLst>
              </p:cNvPr>
              <p:cNvSpPr/>
              <p:nvPr/>
            </p:nvSpPr>
            <p:spPr>
              <a:xfrm>
                <a:off x="1319075" y="3735450"/>
                <a:ext cx="67575" cy="76750"/>
              </a:xfrm>
              <a:custGeom>
                <a:avLst/>
                <a:gdLst/>
                <a:ahLst/>
                <a:cxnLst/>
                <a:rect l="l" t="t" r="r" b="b"/>
                <a:pathLst>
                  <a:path w="2703" h="3070" extrusionOk="0">
                    <a:moveTo>
                      <a:pt x="601" y="0"/>
                    </a:moveTo>
                    <a:cubicBezTo>
                      <a:pt x="334" y="834"/>
                      <a:pt x="134" y="1668"/>
                      <a:pt x="0" y="2536"/>
                    </a:cubicBezTo>
                    <a:cubicBezTo>
                      <a:pt x="601" y="2736"/>
                      <a:pt x="1168" y="2902"/>
                      <a:pt x="1768" y="3069"/>
                    </a:cubicBezTo>
                    <a:cubicBezTo>
                      <a:pt x="2068" y="2169"/>
                      <a:pt x="2402" y="1268"/>
                      <a:pt x="2702" y="401"/>
                    </a:cubicBezTo>
                    <a:cubicBezTo>
                      <a:pt x="2002" y="267"/>
                      <a:pt x="1301" y="134"/>
                      <a:pt x="601"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1553;p42">
                <a:extLst>
                  <a:ext uri="{FF2B5EF4-FFF2-40B4-BE49-F238E27FC236}">
                    <a16:creationId xmlns:a16="http://schemas.microsoft.com/office/drawing/2014/main" id="{3896BFCE-61E3-C8A4-76B2-F739EB7C3691}"/>
                  </a:ext>
                </a:extLst>
              </p:cNvPr>
              <p:cNvSpPr/>
              <p:nvPr/>
            </p:nvSpPr>
            <p:spPr>
              <a:xfrm>
                <a:off x="1390775" y="3748800"/>
                <a:ext cx="130950" cy="97575"/>
              </a:xfrm>
              <a:custGeom>
                <a:avLst/>
                <a:gdLst/>
                <a:ahLst/>
                <a:cxnLst/>
                <a:rect l="l" t="t" r="r" b="b"/>
                <a:pathLst>
                  <a:path w="5238" h="3903" extrusionOk="0">
                    <a:moveTo>
                      <a:pt x="735" y="0"/>
                    </a:moveTo>
                    <a:cubicBezTo>
                      <a:pt x="468" y="934"/>
                      <a:pt x="201" y="1868"/>
                      <a:pt x="1" y="2835"/>
                    </a:cubicBezTo>
                    <a:cubicBezTo>
                      <a:pt x="735" y="3036"/>
                      <a:pt x="1435" y="3236"/>
                      <a:pt x="2169" y="3403"/>
                    </a:cubicBezTo>
                    <a:cubicBezTo>
                      <a:pt x="2369" y="2635"/>
                      <a:pt x="2569" y="1901"/>
                      <a:pt x="2803" y="1268"/>
                    </a:cubicBezTo>
                    <a:cubicBezTo>
                      <a:pt x="2816" y="1242"/>
                      <a:pt x="2838" y="1231"/>
                      <a:pt x="2861" y="1231"/>
                    </a:cubicBezTo>
                    <a:cubicBezTo>
                      <a:pt x="2898" y="1231"/>
                      <a:pt x="2936" y="1260"/>
                      <a:pt x="2936" y="1301"/>
                    </a:cubicBezTo>
                    <a:cubicBezTo>
                      <a:pt x="2970" y="2068"/>
                      <a:pt x="3003" y="2835"/>
                      <a:pt x="3003" y="3603"/>
                    </a:cubicBezTo>
                    <a:cubicBezTo>
                      <a:pt x="3503" y="3703"/>
                      <a:pt x="4004" y="3803"/>
                      <a:pt x="4504" y="3903"/>
                    </a:cubicBezTo>
                    <a:cubicBezTo>
                      <a:pt x="4738" y="2835"/>
                      <a:pt x="4938" y="1735"/>
                      <a:pt x="5238" y="667"/>
                    </a:cubicBezTo>
                    <a:cubicBezTo>
                      <a:pt x="3737" y="500"/>
                      <a:pt x="2236" y="267"/>
                      <a:pt x="735"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1554;p42">
                <a:extLst>
                  <a:ext uri="{FF2B5EF4-FFF2-40B4-BE49-F238E27FC236}">
                    <a16:creationId xmlns:a16="http://schemas.microsoft.com/office/drawing/2014/main" id="{3FACB2CA-B9D6-BB69-0285-0F1A72642CDA}"/>
                  </a:ext>
                </a:extLst>
              </p:cNvPr>
              <p:cNvSpPr/>
              <p:nvPr/>
            </p:nvSpPr>
            <p:spPr>
              <a:xfrm>
                <a:off x="1540900" y="3768800"/>
                <a:ext cx="78400" cy="95100"/>
              </a:xfrm>
              <a:custGeom>
                <a:avLst/>
                <a:gdLst/>
                <a:ahLst/>
                <a:cxnLst/>
                <a:rect l="l" t="t" r="r" b="b"/>
                <a:pathLst>
                  <a:path w="3136" h="3804" extrusionOk="0">
                    <a:moveTo>
                      <a:pt x="534" y="1"/>
                    </a:moveTo>
                    <a:cubicBezTo>
                      <a:pt x="300" y="1135"/>
                      <a:pt x="167" y="2269"/>
                      <a:pt x="0" y="3403"/>
                    </a:cubicBezTo>
                    <a:cubicBezTo>
                      <a:pt x="901" y="3537"/>
                      <a:pt x="1801" y="3703"/>
                      <a:pt x="2735" y="3803"/>
                    </a:cubicBezTo>
                    <a:cubicBezTo>
                      <a:pt x="2902" y="2636"/>
                      <a:pt x="3002" y="1435"/>
                      <a:pt x="3136" y="267"/>
                    </a:cubicBezTo>
                    <a:cubicBezTo>
                      <a:pt x="2268" y="201"/>
                      <a:pt x="1368" y="101"/>
                      <a:pt x="534"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1555;p42">
                <a:extLst>
                  <a:ext uri="{FF2B5EF4-FFF2-40B4-BE49-F238E27FC236}">
                    <a16:creationId xmlns:a16="http://schemas.microsoft.com/office/drawing/2014/main" id="{8652C787-7E36-C1DC-3EE8-2DA92E6EA424}"/>
                  </a:ext>
                </a:extLst>
              </p:cNvPr>
              <p:cNvSpPr/>
              <p:nvPr/>
            </p:nvSpPr>
            <p:spPr>
              <a:xfrm>
                <a:off x="2029575" y="3770475"/>
                <a:ext cx="45050" cy="91750"/>
              </a:xfrm>
              <a:custGeom>
                <a:avLst/>
                <a:gdLst/>
                <a:ahLst/>
                <a:cxnLst/>
                <a:rect l="l" t="t" r="r" b="b"/>
                <a:pathLst>
                  <a:path w="1802" h="3670" extrusionOk="0">
                    <a:moveTo>
                      <a:pt x="1635" y="0"/>
                    </a:moveTo>
                    <a:cubicBezTo>
                      <a:pt x="1101" y="67"/>
                      <a:pt x="534" y="134"/>
                      <a:pt x="0" y="167"/>
                    </a:cubicBezTo>
                    <a:cubicBezTo>
                      <a:pt x="67" y="968"/>
                      <a:pt x="134" y="1735"/>
                      <a:pt x="234" y="2502"/>
                    </a:cubicBezTo>
                    <a:cubicBezTo>
                      <a:pt x="301" y="2869"/>
                      <a:pt x="334" y="3269"/>
                      <a:pt x="401" y="3670"/>
                    </a:cubicBezTo>
                    <a:cubicBezTo>
                      <a:pt x="834" y="3603"/>
                      <a:pt x="1268" y="3570"/>
                      <a:pt x="1702" y="3503"/>
                    </a:cubicBezTo>
                    <a:cubicBezTo>
                      <a:pt x="1768" y="2636"/>
                      <a:pt x="1802" y="1835"/>
                      <a:pt x="1802" y="1702"/>
                    </a:cubicBezTo>
                    <a:cubicBezTo>
                      <a:pt x="1735" y="1235"/>
                      <a:pt x="1668" y="634"/>
                      <a:pt x="1635"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1556;p42">
                <a:extLst>
                  <a:ext uri="{FF2B5EF4-FFF2-40B4-BE49-F238E27FC236}">
                    <a16:creationId xmlns:a16="http://schemas.microsoft.com/office/drawing/2014/main" id="{AE910CA0-5349-4EB3-52B1-7004C27C6D0B}"/>
                  </a:ext>
                </a:extLst>
              </p:cNvPr>
              <p:cNvSpPr/>
              <p:nvPr/>
            </p:nvSpPr>
            <p:spPr>
              <a:xfrm>
                <a:off x="1632625" y="3776300"/>
                <a:ext cx="67575" cy="96775"/>
              </a:xfrm>
              <a:custGeom>
                <a:avLst/>
                <a:gdLst/>
                <a:ahLst/>
                <a:cxnLst/>
                <a:rect l="l" t="t" r="r" b="b"/>
                <a:pathLst>
                  <a:path w="2703" h="3871" extrusionOk="0">
                    <a:moveTo>
                      <a:pt x="0" y="1"/>
                    </a:moveTo>
                    <a:lnTo>
                      <a:pt x="0" y="1"/>
                    </a:lnTo>
                    <a:cubicBezTo>
                      <a:pt x="67" y="1202"/>
                      <a:pt x="101" y="2436"/>
                      <a:pt x="67" y="3637"/>
                    </a:cubicBezTo>
                    <a:cubicBezTo>
                      <a:pt x="901" y="3737"/>
                      <a:pt x="1735" y="3804"/>
                      <a:pt x="2569" y="3870"/>
                    </a:cubicBezTo>
                    <a:cubicBezTo>
                      <a:pt x="2502" y="2636"/>
                      <a:pt x="2569" y="1402"/>
                      <a:pt x="2702" y="168"/>
                    </a:cubicBezTo>
                    <a:cubicBezTo>
                      <a:pt x="1802" y="134"/>
                      <a:pt x="901" y="68"/>
                      <a:pt x="0"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1557;p42">
                <a:extLst>
                  <a:ext uri="{FF2B5EF4-FFF2-40B4-BE49-F238E27FC236}">
                    <a16:creationId xmlns:a16="http://schemas.microsoft.com/office/drawing/2014/main" id="{E0803BAA-4530-17FD-D418-0B5E1D74B0B6}"/>
                  </a:ext>
                </a:extLst>
              </p:cNvPr>
              <p:cNvSpPr/>
              <p:nvPr/>
            </p:nvSpPr>
            <p:spPr>
              <a:xfrm>
                <a:off x="1716850" y="3781300"/>
                <a:ext cx="59225" cy="94275"/>
              </a:xfrm>
              <a:custGeom>
                <a:avLst/>
                <a:gdLst/>
                <a:ahLst/>
                <a:cxnLst/>
                <a:rect l="l" t="t" r="r" b="b"/>
                <a:pathLst>
                  <a:path w="2369" h="3771" extrusionOk="0">
                    <a:moveTo>
                      <a:pt x="34" y="1"/>
                    </a:moveTo>
                    <a:cubicBezTo>
                      <a:pt x="1" y="1235"/>
                      <a:pt x="1" y="2469"/>
                      <a:pt x="67" y="3704"/>
                    </a:cubicBezTo>
                    <a:cubicBezTo>
                      <a:pt x="701" y="3737"/>
                      <a:pt x="1335" y="3770"/>
                      <a:pt x="1969" y="3770"/>
                    </a:cubicBezTo>
                    <a:cubicBezTo>
                      <a:pt x="2169" y="2570"/>
                      <a:pt x="2336" y="1335"/>
                      <a:pt x="2369" y="101"/>
                    </a:cubicBezTo>
                    <a:cubicBezTo>
                      <a:pt x="1602" y="68"/>
                      <a:pt x="801" y="34"/>
                      <a:pt x="34"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1558;p42">
                <a:extLst>
                  <a:ext uri="{FF2B5EF4-FFF2-40B4-BE49-F238E27FC236}">
                    <a16:creationId xmlns:a16="http://schemas.microsoft.com/office/drawing/2014/main" id="{92F6EF5C-D402-CE70-24FA-32FEDDD96D9D}"/>
                  </a:ext>
                </a:extLst>
              </p:cNvPr>
              <p:cNvSpPr/>
              <p:nvPr/>
            </p:nvSpPr>
            <p:spPr>
              <a:xfrm>
                <a:off x="1791900" y="3776300"/>
                <a:ext cx="226025" cy="100100"/>
              </a:xfrm>
              <a:custGeom>
                <a:avLst/>
                <a:gdLst/>
                <a:ahLst/>
                <a:cxnLst/>
                <a:rect l="l" t="t" r="r" b="b"/>
                <a:pathLst>
                  <a:path w="9041" h="4004" extrusionOk="0">
                    <a:moveTo>
                      <a:pt x="8774" y="1"/>
                    </a:moveTo>
                    <a:cubicBezTo>
                      <a:pt x="6349" y="226"/>
                      <a:pt x="3924" y="309"/>
                      <a:pt x="1479" y="309"/>
                    </a:cubicBezTo>
                    <a:cubicBezTo>
                      <a:pt x="1031" y="309"/>
                      <a:pt x="583" y="306"/>
                      <a:pt x="134" y="301"/>
                    </a:cubicBezTo>
                    <a:lnTo>
                      <a:pt x="134" y="301"/>
                    </a:lnTo>
                    <a:cubicBezTo>
                      <a:pt x="167" y="1535"/>
                      <a:pt x="134" y="2770"/>
                      <a:pt x="1" y="4004"/>
                    </a:cubicBezTo>
                    <a:cubicBezTo>
                      <a:pt x="1001" y="4004"/>
                      <a:pt x="2002" y="4004"/>
                      <a:pt x="3003" y="3970"/>
                    </a:cubicBezTo>
                    <a:cubicBezTo>
                      <a:pt x="3036" y="3470"/>
                      <a:pt x="3036" y="2970"/>
                      <a:pt x="2969" y="2436"/>
                    </a:cubicBezTo>
                    <a:cubicBezTo>
                      <a:pt x="2948" y="2371"/>
                      <a:pt x="3010" y="2335"/>
                      <a:pt x="3065" y="2335"/>
                    </a:cubicBezTo>
                    <a:cubicBezTo>
                      <a:pt x="3096" y="2335"/>
                      <a:pt x="3124" y="2346"/>
                      <a:pt x="3136" y="2369"/>
                    </a:cubicBezTo>
                    <a:cubicBezTo>
                      <a:pt x="3403" y="2870"/>
                      <a:pt x="3603" y="3403"/>
                      <a:pt x="3737" y="3937"/>
                    </a:cubicBezTo>
                    <a:cubicBezTo>
                      <a:pt x="4471" y="3904"/>
                      <a:pt x="5171" y="3870"/>
                      <a:pt x="5872" y="3837"/>
                    </a:cubicBezTo>
                    <a:cubicBezTo>
                      <a:pt x="5872" y="2736"/>
                      <a:pt x="5738" y="1635"/>
                      <a:pt x="5304" y="601"/>
                    </a:cubicBezTo>
                    <a:cubicBezTo>
                      <a:pt x="5304" y="560"/>
                      <a:pt x="5330" y="532"/>
                      <a:pt x="5357" y="532"/>
                    </a:cubicBezTo>
                    <a:cubicBezTo>
                      <a:pt x="5374" y="532"/>
                      <a:pt x="5392" y="542"/>
                      <a:pt x="5405" y="568"/>
                    </a:cubicBezTo>
                    <a:cubicBezTo>
                      <a:pt x="6238" y="1535"/>
                      <a:pt x="6705" y="2603"/>
                      <a:pt x="7006" y="3737"/>
                    </a:cubicBezTo>
                    <a:cubicBezTo>
                      <a:pt x="7673" y="3670"/>
                      <a:pt x="8373" y="3603"/>
                      <a:pt x="9040" y="3537"/>
                    </a:cubicBezTo>
                    <a:cubicBezTo>
                      <a:pt x="9007" y="3036"/>
                      <a:pt x="8974" y="2536"/>
                      <a:pt x="8907" y="2036"/>
                    </a:cubicBezTo>
                    <a:cubicBezTo>
                      <a:pt x="8840" y="1369"/>
                      <a:pt x="8807" y="701"/>
                      <a:pt x="8774"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1559;p42">
                <a:extLst>
                  <a:ext uri="{FF2B5EF4-FFF2-40B4-BE49-F238E27FC236}">
                    <a16:creationId xmlns:a16="http://schemas.microsoft.com/office/drawing/2014/main" id="{0A94EDCF-3981-0560-1096-FE15D2609A15}"/>
                  </a:ext>
                </a:extLst>
              </p:cNvPr>
              <p:cNvSpPr/>
              <p:nvPr/>
            </p:nvSpPr>
            <p:spPr>
              <a:xfrm>
                <a:off x="1479175" y="4027325"/>
                <a:ext cx="154300" cy="40050"/>
              </a:xfrm>
              <a:custGeom>
                <a:avLst/>
                <a:gdLst/>
                <a:ahLst/>
                <a:cxnLst/>
                <a:rect l="l" t="t" r="r" b="b"/>
                <a:pathLst>
                  <a:path w="6172" h="1602" extrusionOk="0">
                    <a:moveTo>
                      <a:pt x="2170" y="0"/>
                    </a:moveTo>
                    <a:cubicBezTo>
                      <a:pt x="1439" y="0"/>
                      <a:pt x="712" y="89"/>
                      <a:pt x="1" y="267"/>
                    </a:cubicBezTo>
                    <a:lnTo>
                      <a:pt x="168" y="1034"/>
                    </a:lnTo>
                    <a:cubicBezTo>
                      <a:pt x="868" y="871"/>
                      <a:pt x="1569" y="789"/>
                      <a:pt x="2269" y="789"/>
                    </a:cubicBezTo>
                    <a:cubicBezTo>
                      <a:pt x="2569" y="789"/>
                      <a:pt x="2869" y="804"/>
                      <a:pt x="3170" y="834"/>
                    </a:cubicBezTo>
                    <a:cubicBezTo>
                      <a:pt x="4104" y="934"/>
                      <a:pt x="5004" y="1201"/>
                      <a:pt x="5838" y="1602"/>
                    </a:cubicBezTo>
                    <a:lnTo>
                      <a:pt x="6172" y="901"/>
                    </a:lnTo>
                    <a:cubicBezTo>
                      <a:pt x="5271" y="467"/>
                      <a:pt x="4270" y="167"/>
                      <a:pt x="3270" y="67"/>
                    </a:cubicBezTo>
                    <a:cubicBezTo>
                      <a:pt x="2903" y="23"/>
                      <a:pt x="2536" y="0"/>
                      <a:pt x="217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1560;p42">
                <a:extLst>
                  <a:ext uri="{FF2B5EF4-FFF2-40B4-BE49-F238E27FC236}">
                    <a16:creationId xmlns:a16="http://schemas.microsoft.com/office/drawing/2014/main" id="{39D46789-2F68-2108-ABAE-1D78502C6BDD}"/>
                  </a:ext>
                </a:extLst>
              </p:cNvPr>
              <p:cNvSpPr/>
              <p:nvPr/>
            </p:nvSpPr>
            <p:spPr>
              <a:xfrm>
                <a:off x="1593425" y="3737450"/>
                <a:ext cx="460350" cy="482750"/>
              </a:xfrm>
              <a:custGeom>
                <a:avLst/>
                <a:gdLst/>
                <a:ahLst/>
                <a:cxnLst/>
                <a:rect l="l" t="t" r="r" b="b"/>
                <a:pathLst>
                  <a:path w="18414" h="19310" extrusionOk="0">
                    <a:moveTo>
                      <a:pt x="9558" y="804"/>
                    </a:moveTo>
                    <a:cubicBezTo>
                      <a:pt x="9841" y="804"/>
                      <a:pt x="10125" y="821"/>
                      <a:pt x="10408" y="854"/>
                    </a:cubicBezTo>
                    <a:cubicBezTo>
                      <a:pt x="12510" y="1088"/>
                      <a:pt x="14411" y="2222"/>
                      <a:pt x="15712" y="4057"/>
                    </a:cubicBezTo>
                    <a:cubicBezTo>
                      <a:pt x="17046" y="5891"/>
                      <a:pt x="17613" y="8226"/>
                      <a:pt x="17346" y="10561"/>
                    </a:cubicBezTo>
                    <a:cubicBezTo>
                      <a:pt x="17046" y="12930"/>
                      <a:pt x="15979" y="15065"/>
                      <a:pt x="14278" y="16532"/>
                    </a:cubicBezTo>
                    <a:cubicBezTo>
                      <a:pt x="12798" y="17838"/>
                      <a:pt x="11016" y="18513"/>
                      <a:pt x="9172" y="18513"/>
                    </a:cubicBezTo>
                    <a:cubicBezTo>
                      <a:pt x="8896" y="18513"/>
                      <a:pt x="8618" y="18497"/>
                      <a:pt x="8340" y="18467"/>
                    </a:cubicBezTo>
                    <a:cubicBezTo>
                      <a:pt x="3937" y="17967"/>
                      <a:pt x="835" y="13597"/>
                      <a:pt x="1402" y="8727"/>
                    </a:cubicBezTo>
                    <a:cubicBezTo>
                      <a:pt x="1669" y="6358"/>
                      <a:pt x="2769" y="4257"/>
                      <a:pt x="4471" y="2756"/>
                    </a:cubicBezTo>
                    <a:cubicBezTo>
                      <a:pt x="5705" y="1655"/>
                      <a:pt x="7172" y="1021"/>
                      <a:pt x="8707" y="854"/>
                    </a:cubicBezTo>
                    <a:cubicBezTo>
                      <a:pt x="8990" y="821"/>
                      <a:pt x="9274" y="804"/>
                      <a:pt x="9558" y="804"/>
                    </a:cubicBezTo>
                    <a:close/>
                    <a:moveTo>
                      <a:pt x="9537" y="0"/>
                    </a:moveTo>
                    <a:cubicBezTo>
                      <a:pt x="7530" y="0"/>
                      <a:pt x="5587" y="740"/>
                      <a:pt x="3970" y="2155"/>
                    </a:cubicBezTo>
                    <a:cubicBezTo>
                      <a:pt x="2102" y="3790"/>
                      <a:pt x="901" y="6091"/>
                      <a:pt x="634" y="8627"/>
                    </a:cubicBezTo>
                    <a:cubicBezTo>
                      <a:pt x="1" y="13930"/>
                      <a:pt x="3436" y="18667"/>
                      <a:pt x="8273" y="19234"/>
                    </a:cubicBezTo>
                    <a:cubicBezTo>
                      <a:pt x="8573" y="19284"/>
                      <a:pt x="8882" y="19309"/>
                      <a:pt x="9195" y="19309"/>
                    </a:cubicBezTo>
                    <a:cubicBezTo>
                      <a:pt x="9507" y="19309"/>
                      <a:pt x="9824" y="19284"/>
                      <a:pt x="10141" y="19234"/>
                    </a:cubicBezTo>
                    <a:cubicBezTo>
                      <a:pt x="11809" y="19067"/>
                      <a:pt x="13410" y="18334"/>
                      <a:pt x="14778" y="17133"/>
                    </a:cubicBezTo>
                    <a:cubicBezTo>
                      <a:pt x="16646" y="15532"/>
                      <a:pt x="17813" y="13230"/>
                      <a:pt x="18114" y="10661"/>
                    </a:cubicBezTo>
                    <a:cubicBezTo>
                      <a:pt x="18414" y="8126"/>
                      <a:pt x="17780" y="5591"/>
                      <a:pt x="16346" y="3590"/>
                    </a:cubicBezTo>
                    <a:cubicBezTo>
                      <a:pt x="14911" y="1588"/>
                      <a:pt x="12843" y="321"/>
                      <a:pt x="10475" y="54"/>
                    </a:cubicBezTo>
                    <a:cubicBezTo>
                      <a:pt x="10161" y="18"/>
                      <a:pt x="9849" y="0"/>
                      <a:pt x="9537"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1561;p42">
                <a:extLst>
                  <a:ext uri="{FF2B5EF4-FFF2-40B4-BE49-F238E27FC236}">
                    <a16:creationId xmlns:a16="http://schemas.microsoft.com/office/drawing/2014/main" id="{6C878647-616A-CD67-EE2A-EC830C79442D}"/>
                  </a:ext>
                </a:extLst>
              </p:cNvPr>
              <p:cNvSpPr/>
              <p:nvPr/>
            </p:nvSpPr>
            <p:spPr>
              <a:xfrm>
                <a:off x="1073900" y="3677400"/>
                <a:ext cx="460350" cy="482125"/>
              </a:xfrm>
              <a:custGeom>
                <a:avLst/>
                <a:gdLst/>
                <a:ahLst/>
                <a:cxnLst/>
                <a:rect l="l" t="t" r="r" b="b"/>
                <a:pathLst>
                  <a:path w="18414" h="19285" extrusionOk="0">
                    <a:moveTo>
                      <a:pt x="9576" y="776"/>
                    </a:moveTo>
                    <a:cubicBezTo>
                      <a:pt x="9852" y="776"/>
                      <a:pt x="10130" y="791"/>
                      <a:pt x="10408" y="821"/>
                    </a:cubicBezTo>
                    <a:cubicBezTo>
                      <a:pt x="12509" y="1088"/>
                      <a:pt x="14410" y="2222"/>
                      <a:pt x="15711" y="4057"/>
                    </a:cubicBezTo>
                    <a:cubicBezTo>
                      <a:pt x="17046" y="5892"/>
                      <a:pt x="17613" y="8193"/>
                      <a:pt x="17346" y="10562"/>
                    </a:cubicBezTo>
                    <a:cubicBezTo>
                      <a:pt x="17079" y="12930"/>
                      <a:pt x="15978" y="15031"/>
                      <a:pt x="14277" y="16533"/>
                    </a:cubicBezTo>
                    <a:cubicBezTo>
                      <a:pt x="12814" y="17795"/>
                      <a:pt x="11055" y="18490"/>
                      <a:pt x="9233" y="18490"/>
                    </a:cubicBezTo>
                    <a:cubicBezTo>
                      <a:pt x="8936" y="18490"/>
                      <a:pt x="8638" y="18471"/>
                      <a:pt x="8339" y="18434"/>
                    </a:cubicBezTo>
                    <a:cubicBezTo>
                      <a:pt x="3970" y="17934"/>
                      <a:pt x="834" y="13564"/>
                      <a:pt x="1401" y="8727"/>
                    </a:cubicBezTo>
                    <a:cubicBezTo>
                      <a:pt x="1668" y="6359"/>
                      <a:pt x="2769" y="4224"/>
                      <a:pt x="4470" y="2756"/>
                    </a:cubicBezTo>
                    <a:cubicBezTo>
                      <a:pt x="5950" y="1450"/>
                      <a:pt x="7732" y="776"/>
                      <a:pt x="9576" y="776"/>
                    </a:cubicBezTo>
                    <a:close/>
                    <a:moveTo>
                      <a:pt x="9537" y="0"/>
                    </a:moveTo>
                    <a:cubicBezTo>
                      <a:pt x="7529" y="0"/>
                      <a:pt x="5587" y="740"/>
                      <a:pt x="3970" y="2156"/>
                    </a:cubicBezTo>
                    <a:cubicBezTo>
                      <a:pt x="2102" y="3757"/>
                      <a:pt x="934" y="6058"/>
                      <a:pt x="634" y="8627"/>
                    </a:cubicBezTo>
                    <a:cubicBezTo>
                      <a:pt x="0" y="13897"/>
                      <a:pt x="3436" y="18667"/>
                      <a:pt x="8273" y="19234"/>
                    </a:cubicBezTo>
                    <a:cubicBezTo>
                      <a:pt x="8573" y="19268"/>
                      <a:pt x="8882" y="19284"/>
                      <a:pt x="9194" y="19284"/>
                    </a:cubicBezTo>
                    <a:cubicBezTo>
                      <a:pt x="9507" y="19284"/>
                      <a:pt x="9824" y="19268"/>
                      <a:pt x="10141" y="19234"/>
                    </a:cubicBezTo>
                    <a:cubicBezTo>
                      <a:pt x="11809" y="19034"/>
                      <a:pt x="13410" y="18334"/>
                      <a:pt x="14777" y="17133"/>
                    </a:cubicBezTo>
                    <a:cubicBezTo>
                      <a:pt x="16645" y="15498"/>
                      <a:pt x="17846" y="13197"/>
                      <a:pt x="18113" y="10662"/>
                    </a:cubicBezTo>
                    <a:cubicBezTo>
                      <a:pt x="18413" y="8093"/>
                      <a:pt x="17780" y="5591"/>
                      <a:pt x="16345" y="3590"/>
                    </a:cubicBezTo>
                    <a:cubicBezTo>
                      <a:pt x="14911" y="1588"/>
                      <a:pt x="12843" y="321"/>
                      <a:pt x="10474" y="54"/>
                    </a:cubicBezTo>
                    <a:cubicBezTo>
                      <a:pt x="10161" y="18"/>
                      <a:pt x="9848" y="0"/>
                      <a:pt x="9537"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Tree>
    <p:extLst>
      <p:ext uri="{BB962C8B-B14F-4D97-AF65-F5344CB8AC3E}">
        <p14:creationId xmlns:p14="http://schemas.microsoft.com/office/powerpoint/2010/main" val="266757400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923"/>
        <p:cNvGrpSpPr/>
        <p:nvPr/>
      </p:nvGrpSpPr>
      <p:grpSpPr>
        <a:xfrm>
          <a:off x="0" y="0"/>
          <a:ext cx="0" cy="0"/>
          <a:chOff x="0" y="0"/>
          <a:chExt cx="0" cy="0"/>
        </a:xfrm>
      </p:grpSpPr>
      <p:sp>
        <p:nvSpPr>
          <p:cNvPr id="924" name="Google Shape;924;p35"/>
          <p:cNvSpPr/>
          <p:nvPr/>
        </p:nvSpPr>
        <p:spPr>
          <a:xfrm rot="10800000">
            <a:off x="2296467" y="3342722"/>
            <a:ext cx="4551071" cy="547329"/>
          </a:xfrm>
          <a:custGeom>
            <a:avLst/>
            <a:gdLst/>
            <a:ahLst/>
            <a:cxnLst/>
            <a:rect l="l" t="t" r="r" b="b"/>
            <a:pathLst>
              <a:path w="149020" h="13531" extrusionOk="0">
                <a:moveTo>
                  <a:pt x="80159" y="1"/>
                </a:moveTo>
                <a:cubicBezTo>
                  <a:pt x="78216" y="1"/>
                  <a:pt x="76274" y="26"/>
                  <a:pt x="74331" y="82"/>
                </a:cubicBezTo>
                <a:cubicBezTo>
                  <a:pt x="67866" y="273"/>
                  <a:pt x="61437" y="821"/>
                  <a:pt x="54983" y="1225"/>
                </a:cubicBezTo>
                <a:cubicBezTo>
                  <a:pt x="44400" y="1906"/>
                  <a:pt x="33793" y="2247"/>
                  <a:pt x="23186" y="2247"/>
                </a:cubicBezTo>
                <a:cubicBezTo>
                  <a:pt x="16730" y="2247"/>
                  <a:pt x="10274" y="2121"/>
                  <a:pt x="3822" y="1868"/>
                </a:cubicBezTo>
                <a:cubicBezTo>
                  <a:pt x="3647" y="1862"/>
                  <a:pt x="3471" y="1855"/>
                  <a:pt x="3295" y="1855"/>
                </a:cubicBezTo>
                <a:cubicBezTo>
                  <a:pt x="2824" y="1855"/>
                  <a:pt x="2360" y="1902"/>
                  <a:pt x="1953" y="2118"/>
                </a:cubicBezTo>
                <a:cubicBezTo>
                  <a:pt x="0" y="3166"/>
                  <a:pt x="227" y="8595"/>
                  <a:pt x="1370" y="11024"/>
                </a:cubicBezTo>
                <a:cubicBezTo>
                  <a:pt x="2320" y="13032"/>
                  <a:pt x="5183" y="13531"/>
                  <a:pt x="8303" y="13531"/>
                </a:cubicBezTo>
                <a:cubicBezTo>
                  <a:pt x="9013" y="13531"/>
                  <a:pt x="9737" y="13505"/>
                  <a:pt x="10454" y="13465"/>
                </a:cubicBezTo>
                <a:cubicBezTo>
                  <a:pt x="15455" y="13167"/>
                  <a:pt x="21813" y="12929"/>
                  <a:pt x="26825" y="12572"/>
                </a:cubicBezTo>
                <a:cubicBezTo>
                  <a:pt x="35937" y="11909"/>
                  <a:pt x="69618" y="10689"/>
                  <a:pt x="79980" y="10689"/>
                </a:cubicBezTo>
                <a:cubicBezTo>
                  <a:pt x="81154" y="10689"/>
                  <a:pt x="82029" y="10705"/>
                  <a:pt x="82535" y="10738"/>
                </a:cubicBezTo>
                <a:cubicBezTo>
                  <a:pt x="87713" y="11082"/>
                  <a:pt x="91752" y="11170"/>
                  <a:pt x="95301" y="11170"/>
                </a:cubicBezTo>
                <a:cubicBezTo>
                  <a:pt x="99043" y="11170"/>
                  <a:pt x="102240" y="11072"/>
                  <a:pt x="105653" y="11072"/>
                </a:cubicBezTo>
                <a:cubicBezTo>
                  <a:pt x="109444" y="11072"/>
                  <a:pt x="113503" y="11193"/>
                  <a:pt x="118872" y="11703"/>
                </a:cubicBezTo>
                <a:cubicBezTo>
                  <a:pt x="124759" y="12256"/>
                  <a:pt x="130232" y="12841"/>
                  <a:pt x="135833" y="12841"/>
                </a:cubicBezTo>
                <a:cubicBezTo>
                  <a:pt x="138672" y="12841"/>
                  <a:pt x="141543" y="12690"/>
                  <a:pt x="144518" y="12310"/>
                </a:cubicBezTo>
                <a:cubicBezTo>
                  <a:pt x="146507" y="12048"/>
                  <a:pt x="148983" y="11131"/>
                  <a:pt x="148960" y="9131"/>
                </a:cubicBezTo>
                <a:cubicBezTo>
                  <a:pt x="148948" y="8131"/>
                  <a:pt x="149019" y="7762"/>
                  <a:pt x="148960" y="6762"/>
                </a:cubicBezTo>
                <a:cubicBezTo>
                  <a:pt x="148912" y="5940"/>
                  <a:pt x="148531" y="4559"/>
                  <a:pt x="148186" y="3809"/>
                </a:cubicBezTo>
                <a:cubicBezTo>
                  <a:pt x="147769" y="2928"/>
                  <a:pt x="146602" y="2761"/>
                  <a:pt x="145638" y="2714"/>
                </a:cubicBezTo>
                <a:cubicBezTo>
                  <a:pt x="130838" y="2035"/>
                  <a:pt x="116051" y="1344"/>
                  <a:pt x="101263" y="654"/>
                </a:cubicBezTo>
                <a:cubicBezTo>
                  <a:pt x="94228" y="327"/>
                  <a:pt x="87194" y="1"/>
                  <a:pt x="8015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5" name="Google Shape;925;p35"/>
          <p:cNvSpPr txBox="1">
            <a:spLocks noGrp="1"/>
          </p:cNvSpPr>
          <p:nvPr>
            <p:ph type="ctrTitle"/>
          </p:nvPr>
        </p:nvSpPr>
        <p:spPr>
          <a:xfrm>
            <a:off x="1806207" y="752060"/>
            <a:ext cx="5553048" cy="2412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sz="7200" b="1" dirty="0">
                <a:solidFill>
                  <a:schemeClr val="dk2"/>
                </a:solidFill>
                <a:latin typeface="Times New Roman" panose="02020603050405020304" pitchFamily="18" charset="0"/>
                <a:cs typeface="Times New Roman" panose="02020603050405020304" pitchFamily="18" charset="0"/>
                <a:sym typeface="Titan One"/>
              </a:rPr>
              <a:t>T</a:t>
            </a:r>
            <a:r>
              <a:rPr lang="en" sz="7200" b="1" dirty="0">
                <a:solidFill>
                  <a:schemeClr val="dk2"/>
                </a:solidFill>
                <a:latin typeface="Times New Roman" panose="02020603050405020304" pitchFamily="18" charset="0"/>
                <a:cs typeface="Times New Roman" panose="02020603050405020304" pitchFamily="18" charset="0"/>
                <a:sym typeface="Titan One"/>
              </a:rPr>
              <a:t>iếng </a:t>
            </a:r>
            <a:r>
              <a:rPr lang="en" sz="7200" b="1" dirty="0">
                <a:solidFill>
                  <a:schemeClr val="accent5"/>
                </a:solidFill>
                <a:latin typeface="Times New Roman" panose="02020603050405020304" pitchFamily="18" charset="0"/>
                <a:cs typeface="Times New Roman" panose="02020603050405020304" pitchFamily="18" charset="0"/>
                <a:sym typeface="Titan One"/>
              </a:rPr>
              <a:t>cười </a:t>
            </a:r>
            <a:br>
              <a:rPr lang="en" sz="7200" b="1" dirty="0">
                <a:solidFill>
                  <a:schemeClr val="accent5"/>
                </a:solidFill>
                <a:latin typeface="Times New Roman" panose="02020603050405020304" pitchFamily="18" charset="0"/>
                <a:cs typeface="Times New Roman" panose="02020603050405020304" pitchFamily="18" charset="0"/>
                <a:sym typeface="Titan One"/>
              </a:rPr>
            </a:br>
            <a:r>
              <a:rPr lang="en" sz="7200" b="1" dirty="0">
                <a:solidFill>
                  <a:schemeClr val="accent4"/>
                </a:solidFill>
                <a:latin typeface="Times New Roman" panose="02020603050405020304" pitchFamily="18" charset="0"/>
                <a:cs typeface="Times New Roman" panose="02020603050405020304" pitchFamily="18" charset="0"/>
              </a:rPr>
              <a:t>có </a:t>
            </a:r>
            <a:r>
              <a:rPr lang="en" sz="7200" b="1" dirty="0">
                <a:solidFill>
                  <a:schemeClr val="accent2"/>
                </a:solidFill>
                <a:latin typeface="Times New Roman" panose="02020603050405020304" pitchFamily="18" charset="0"/>
                <a:cs typeface="Times New Roman" panose="02020603050405020304" pitchFamily="18" charset="0"/>
              </a:rPr>
              <a:t>lợi </a:t>
            </a:r>
            <a:r>
              <a:rPr lang="en" sz="7200" b="1" dirty="0">
                <a:solidFill>
                  <a:schemeClr val="accent6"/>
                </a:solidFill>
                <a:latin typeface="Times New Roman" panose="02020603050405020304" pitchFamily="18" charset="0"/>
                <a:cs typeface="Times New Roman" panose="02020603050405020304" pitchFamily="18" charset="0"/>
              </a:rPr>
              <a:t>ích </a:t>
            </a:r>
            <a:r>
              <a:rPr lang="en" sz="7200" b="1" dirty="0">
                <a:solidFill>
                  <a:schemeClr val="accent3"/>
                </a:solidFill>
                <a:latin typeface="Times New Roman" panose="02020603050405020304" pitchFamily="18" charset="0"/>
                <a:cs typeface="Times New Roman" panose="02020603050405020304" pitchFamily="18" charset="0"/>
                <a:sym typeface="Titan One"/>
              </a:rPr>
              <a:t>gì</a:t>
            </a:r>
            <a:r>
              <a:rPr lang="en" sz="7200" b="1" dirty="0">
                <a:solidFill>
                  <a:schemeClr val="accent1"/>
                </a:solidFill>
                <a:latin typeface="Times New Roman" panose="02020603050405020304" pitchFamily="18" charset="0"/>
                <a:cs typeface="Times New Roman" panose="02020603050405020304" pitchFamily="18" charset="0"/>
              </a:rPr>
              <a:t>?</a:t>
            </a:r>
            <a:r>
              <a:rPr lang="en" sz="7200" b="1" dirty="0">
                <a:solidFill>
                  <a:schemeClr val="dk2"/>
                </a:solidFill>
                <a:latin typeface="Times New Roman" panose="02020603050405020304" pitchFamily="18" charset="0"/>
                <a:cs typeface="Times New Roman" panose="02020603050405020304" pitchFamily="18" charset="0"/>
                <a:sym typeface="Titan One"/>
              </a:rPr>
              <a:t> </a:t>
            </a:r>
            <a:endParaRPr sz="5400" b="1" dirty="0">
              <a:latin typeface="Times New Roman" panose="02020603050405020304" pitchFamily="18" charset="0"/>
              <a:cs typeface="Times New Roman" panose="02020603050405020304" pitchFamily="18" charset="0"/>
              <a:sym typeface="Titan One"/>
            </a:endParaRPr>
          </a:p>
        </p:txBody>
      </p:sp>
      <p:grpSp>
        <p:nvGrpSpPr>
          <p:cNvPr id="926" name="Google Shape;926;p35"/>
          <p:cNvGrpSpPr/>
          <p:nvPr/>
        </p:nvGrpSpPr>
        <p:grpSpPr>
          <a:xfrm>
            <a:off x="6826861" y="2234850"/>
            <a:ext cx="1935956" cy="1517623"/>
            <a:chOff x="6649199" y="1554770"/>
            <a:chExt cx="1935956" cy="1517623"/>
          </a:xfrm>
        </p:grpSpPr>
        <p:sp>
          <p:nvSpPr>
            <p:cNvPr id="927" name="Google Shape;927;p35"/>
            <p:cNvSpPr/>
            <p:nvPr/>
          </p:nvSpPr>
          <p:spPr>
            <a:xfrm rot="-207569" flipH="1">
              <a:off x="6784467" y="1754302"/>
              <a:ext cx="1665404" cy="1118583"/>
            </a:xfrm>
            <a:custGeom>
              <a:avLst/>
              <a:gdLst/>
              <a:ahLst/>
              <a:cxnLst/>
              <a:rect l="l" t="t" r="r" b="b"/>
              <a:pathLst>
                <a:path w="76422" h="51909" extrusionOk="0">
                  <a:moveTo>
                    <a:pt x="40463" y="0"/>
                  </a:moveTo>
                  <a:cubicBezTo>
                    <a:pt x="37460" y="34"/>
                    <a:pt x="34492" y="634"/>
                    <a:pt x="31756" y="1735"/>
                  </a:cubicBezTo>
                  <a:cubicBezTo>
                    <a:pt x="29288" y="2769"/>
                    <a:pt x="23184" y="5471"/>
                    <a:pt x="22750" y="10808"/>
                  </a:cubicBezTo>
                  <a:cubicBezTo>
                    <a:pt x="22750" y="10755"/>
                    <a:pt x="22707" y="10732"/>
                    <a:pt x="22635" y="10732"/>
                  </a:cubicBezTo>
                  <a:cubicBezTo>
                    <a:pt x="22256" y="10732"/>
                    <a:pt x="21061" y="11358"/>
                    <a:pt x="20949" y="11442"/>
                  </a:cubicBezTo>
                  <a:cubicBezTo>
                    <a:pt x="20482" y="11876"/>
                    <a:pt x="20015" y="12242"/>
                    <a:pt x="19614" y="12776"/>
                  </a:cubicBezTo>
                  <a:cubicBezTo>
                    <a:pt x="18147" y="14811"/>
                    <a:pt x="18147" y="17413"/>
                    <a:pt x="18647" y="19815"/>
                  </a:cubicBezTo>
                  <a:cubicBezTo>
                    <a:pt x="18780" y="20315"/>
                    <a:pt x="18914" y="20815"/>
                    <a:pt x="19047" y="21316"/>
                  </a:cubicBezTo>
                  <a:cubicBezTo>
                    <a:pt x="19214" y="21816"/>
                    <a:pt x="19381" y="22316"/>
                    <a:pt x="19581" y="22817"/>
                  </a:cubicBezTo>
                  <a:cubicBezTo>
                    <a:pt x="19748" y="23350"/>
                    <a:pt x="19981" y="23851"/>
                    <a:pt x="20181" y="24351"/>
                  </a:cubicBezTo>
                  <a:cubicBezTo>
                    <a:pt x="18680" y="25152"/>
                    <a:pt x="17413" y="26319"/>
                    <a:pt x="16846" y="27954"/>
                  </a:cubicBezTo>
                  <a:cubicBezTo>
                    <a:pt x="15912" y="30756"/>
                    <a:pt x="16512" y="33191"/>
                    <a:pt x="17246" y="35993"/>
                  </a:cubicBezTo>
                  <a:cubicBezTo>
                    <a:pt x="17379" y="36493"/>
                    <a:pt x="17546" y="36960"/>
                    <a:pt x="17680" y="37461"/>
                  </a:cubicBezTo>
                  <a:cubicBezTo>
                    <a:pt x="16445" y="37794"/>
                    <a:pt x="15311" y="38461"/>
                    <a:pt x="14778" y="39562"/>
                  </a:cubicBezTo>
                  <a:cubicBezTo>
                    <a:pt x="13977" y="41130"/>
                    <a:pt x="14411" y="42464"/>
                    <a:pt x="14411" y="44132"/>
                  </a:cubicBezTo>
                  <a:cubicBezTo>
                    <a:pt x="13944" y="43865"/>
                    <a:pt x="13410" y="43565"/>
                    <a:pt x="12876" y="43498"/>
                  </a:cubicBezTo>
                  <a:cubicBezTo>
                    <a:pt x="12741" y="43481"/>
                    <a:pt x="12612" y="43472"/>
                    <a:pt x="12488" y="43472"/>
                  </a:cubicBezTo>
                  <a:cubicBezTo>
                    <a:pt x="11666" y="43472"/>
                    <a:pt x="11075" y="43839"/>
                    <a:pt x="10408" y="44332"/>
                  </a:cubicBezTo>
                  <a:cubicBezTo>
                    <a:pt x="9774" y="44766"/>
                    <a:pt x="9174" y="45166"/>
                    <a:pt x="8540" y="45633"/>
                  </a:cubicBezTo>
                  <a:cubicBezTo>
                    <a:pt x="8440" y="45533"/>
                    <a:pt x="8306" y="45400"/>
                    <a:pt x="8173" y="45299"/>
                  </a:cubicBezTo>
                  <a:cubicBezTo>
                    <a:pt x="7706" y="44232"/>
                    <a:pt x="7539" y="43398"/>
                    <a:pt x="7539" y="41964"/>
                  </a:cubicBezTo>
                  <a:cubicBezTo>
                    <a:pt x="7539" y="41463"/>
                    <a:pt x="7606" y="39462"/>
                    <a:pt x="7639" y="38728"/>
                  </a:cubicBezTo>
                  <a:cubicBezTo>
                    <a:pt x="7228" y="38663"/>
                    <a:pt x="6821" y="38632"/>
                    <a:pt x="6420" y="38632"/>
                  </a:cubicBezTo>
                  <a:cubicBezTo>
                    <a:pt x="4348" y="38632"/>
                    <a:pt x="2454" y="39476"/>
                    <a:pt x="1168" y="40930"/>
                  </a:cubicBezTo>
                  <a:cubicBezTo>
                    <a:pt x="701" y="41530"/>
                    <a:pt x="301" y="42197"/>
                    <a:pt x="0" y="42931"/>
                  </a:cubicBezTo>
                  <a:cubicBezTo>
                    <a:pt x="2312" y="44917"/>
                    <a:pt x="5195" y="46871"/>
                    <a:pt x="8247" y="46871"/>
                  </a:cubicBezTo>
                  <a:cubicBezTo>
                    <a:pt x="8322" y="46871"/>
                    <a:pt x="8398" y="46870"/>
                    <a:pt x="8473" y="46867"/>
                  </a:cubicBezTo>
                  <a:cubicBezTo>
                    <a:pt x="8873" y="47801"/>
                    <a:pt x="9541" y="48702"/>
                    <a:pt x="10308" y="49369"/>
                  </a:cubicBezTo>
                  <a:cubicBezTo>
                    <a:pt x="11442" y="50336"/>
                    <a:pt x="12776" y="51137"/>
                    <a:pt x="14177" y="51404"/>
                  </a:cubicBezTo>
                  <a:cubicBezTo>
                    <a:pt x="14427" y="51454"/>
                    <a:pt x="14659" y="51477"/>
                    <a:pt x="14878" y="51477"/>
                  </a:cubicBezTo>
                  <a:cubicBezTo>
                    <a:pt x="15534" y="51477"/>
                    <a:pt x="16079" y="51270"/>
                    <a:pt x="16679" y="50970"/>
                  </a:cubicBezTo>
                  <a:cubicBezTo>
                    <a:pt x="17913" y="51437"/>
                    <a:pt x="19181" y="51871"/>
                    <a:pt x="20482" y="51904"/>
                  </a:cubicBezTo>
                  <a:cubicBezTo>
                    <a:pt x="20584" y="51907"/>
                    <a:pt x="20685" y="51908"/>
                    <a:pt x="20787" y="51908"/>
                  </a:cubicBezTo>
                  <a:cubicBezTo>
                    <a:pt x="23227" y="51908"/>
                    <a:pt x="25347" y="51131"/>
                    <a:pt x="26853" y="49369"/>
                  </a:cubicBezTo>
                  <a:cubicBezTo>
                    <a:pt x="27987" y="48035"/>
                    <a:pt x="28154" y="46534"/>
                    <a:pt x="27954" y="44832"/>
                  </a:cubicBezTo>
                  <a:cubicBezTo>
                    <a:pt x="30022" y="44099"/>
                    <a:pt x="31856" y="42864"/>
                    <a:pt x="33391" y="41363"/>
                  </a:cubicBezTo>
                  <a:cubicBezTo>
                    <a:pt x="35714" y="42283"/>
                    <a:pt x="38249" y="42711"/>
                    <a:pt x="40853" y="42711"/>
                  </a:cubicBezTo>
                  <a:cubicBezTo>
                    <a:pt x="41839" y="42711"/>
                    <a:pt x="42834" y="42650"/>
                    <a:pt x="43832" y="42531"/>
                  </a:cubicBezTo>
                  <a:lnTo>
                    <a:pt x="44065" y="42497"/>
                  </a:lnTo>
                  <a:cubicBezTo>
                    <a:pt x="47468" y="42064"/>
                    <a:pt x="50770" y="40730"/>
                    <a:pt x="53205" y="38561"/>
                  </a:cubicBezTo>
                  <a:cubicBezTo>
                    <a:pt x="53672" y="38561"/>
                    <a:pt x="54172" y="38528"/>
                    <a:pt x="54639" y="38461"/>
                  </a:cubicBezTo>
                  <a:cubicBezTo>
                    <a:pt x="55073" y="39929"/>
                    <a:pt x="55673" y="41030"/>
                    <a:pt x="57074" y="41664"/>
                  </a:cubicBezTo>
                  <a:cubicBezTo>
                    <a:pt x="57803" y="41989"/>
                    <a:pt x="58562" y="42142"/>
                    <a:pt x="59338" y="42142"/>
                  </a:cubicBezTo>
                  <a:cubicBezTo>
                    <a:pt x="60551" y="42142"/>
                    <a:pt x="61804" y="41768"/>
                    <a:pt x="63045" y="41096"/>
                  </a:cubicBezTo>
                  <a:cubicBezTo>
                    <a:pt x="64046" y="40563"/>
                    <a:pt x="64947" y="39695"/>
                    <a:pt x="65781" y="38828"/>
                  </a:cubicBezTo>
                  <a:cubicBezTo>
                    <a:pt x="66548" y="38828"/>
                    <a:pt x="67182" y="38728"/>
                    <a:pt x="67916" y="38161"/>
                  </a:cubicBezTo>
                  <a:cubicBezTo>
                    <a:pt x="68916" y="37427"/>
                    <a:pt x="69683" y="36326"/>
                    <a:pt x="70251" y="35126"/>
                  </a:cubicBezTo>
                  <a:cubicBezTo>
                    <a:pt x="70284" y="35092"/>
                    <a:pt x="70317" y="35025"/>
                    <a:pt x="70351" y="34992"/>
                  </a:cubicBezTo>
                  <a:cubicBezTo>
                    <a:pt x="70718" y="34158"/>
                    <a:pt x="70951" y="33157"/>
                    <a:pt x="70951" y="32257"/>
                  </a:cubicBezTo>
                  <a:cubicBezTo>
                    <a:pt x="71018" y="32223"/>
                    <a:pt x="71084" y="32190"/>
                    <a:pt x="71151" y="32157"/>
                  </a:cubicBezTo>
                  <a:cubicBezTo>
                    <a:pt x="73586" y="30923"/>
                    <a:pt x="75221" y="28187"/>
                    <a:pt x="76422" y="25685"/>
                  </a:cubicBezTo>
                  <a:cubicBezTo>
                    <a:pt x="76121" y="25385"/>
                    <a:pt x="75788" y="25118"/>
                    <a:pt x="75421" y="24885"/>
                  </a:cubicBezTo>
                  <a:cubicBezTo>
                    <a:pt x="74601" y="24381"/>
                    <a:pt x="73669" y="24132"/>
                    <a:pt x="72703" y="24132"/>
                  </a:cubicBezTo>
                  <a:cubicBezTo>
                    <a:pt x="71429" y="24132"/>
                    <a:pt x="70097" y="24565"/>
                    <a:pt x="68883" y="25419"/>
                  </a:cubicBezTo>
                  <a:cubicBezTo>
                    <a:pt x="69150" y="25986"/>
                    <a:pt x="69884" y="27520"/>
                    <a:pt x="70050" y="27920"/>
                  </a:cubicBezTo>
                  <a:cubicBezTo>
                    <a:pt x="70584" y="29255"/>
                    <a:pt x="70718" y="30022"/>
                    <a:pt x="70651" y="31323"/>
                  </a:cubicBezTo>
                  <a:cubicBezTo>
                    <a:pt x="69950" y="31189"/>
                    <a:pt x="69250" y="31089"/>
                    <a:pt x="68549" y="30989"/>
                  </a:cubicBezTo>
                  <a:cubicBezTo>
                    <a:pt x="68253" y="30940"/>
                    <a:pt x="67975" y="30904"/>
                    <a:pt x="67702" y="30904"/>
                  </a:cubicBezTo>
                  <a:cubicBezTo>
                    <a:pt x="67237" y="30904"/>
                    <a:pt x="66785" y="31008"/>
                    <a:pt x="66281" y="31323"/>
                  </a:cubicBezTo>
                  <a:cubicBezTo>
                    <a:pt x="65881" y="31590"/>
                    <a:pt x="65547" y="32057"/>
                    <a:pt x="65280" y="32457"/>
                  </a:cubicBezTo>
                  <a:cubicBezTo>
                    <a:pt x="64713" y="31123"/>
                    <a:pt x="64613" y="29888"/>
                    <a:pt x="63446" y="28954"/>
                  </a:cubicBezTo>
                  <a:cubicBezTo>
                    <a:pt x="62896" y="28496"/>
                    <a:pt x="62174" y="28321"/>
                    <a:pt x="61419" y="28321"/>
                  </a:cubicBezTo>
                  <a:cubicBezTo>
                    <a:pt x="61074" y="28321"/>
                    <a:pt x="60722" y="28358"/>
                    <a:pt x="60377" y="28421"/>
                  </a:cubicBezTo>
                  <a:cubicBezTo>
                    <a:pt x="60343" y="27987"/>
                    <a:pt x="60310" y="27553"/>
                    <a:pt x="60243" y="27120"/>
                  </a:cubicBezTo>
                  <a:cubicBezTo>
                    <a:pt x="59876" y="24551"/>
                    <a:pt x="59543" y="22350"/>
                    <a:pt x="57808" y="20515"/>
                  </a:cubicBezTo>
                  <a:cubicBezTo>
                    <a:pt x="57508" y="20181"/>
                    <a:pt x="57175" y="19915"/>
                    <a:pt x="56774" y="19714"/>
                  </a:cubicBezTo>
                  <a:cubicBezTo>
                    <a:pt x="56908" y="18747"/>
                    <a:pt x="56941" y="17913"/>
                    <a:pt x="56941" y="17680"/>
                  </a:cubicBezTo>
                  <a:cubicBezTo>
                    <a:pt x="56941" y="15778"/>
                    <a:pt x="56708" y="13877"/>
                    <a:pt x="56207" y="12076"/>
                  </a:cubicBezTo>
                  <a:cubicBezTo>
                    <a:pt x="56074" y="11575"/>
                    <a:pt x="55940" y="11042"/>
                    <a:pt x="55740" y="10541"/>
                  </a:cubicBezTo>
                  <a:cubicBezTo>
                    <a:pt x="55340" y="9307"/>
                    <a:pt x="54773" y="8006"/>
                    <a:pt x="54106" y="6839"/>
                  </a:cubicBezTo>
                  <a:cubicBezTo>
                    <a:pt x="53272" y="5304"/>
                    <a:pt x="52271" y="3903"/>
                    <a:pt x="51070" y="2869"/>
                  </a:cubicBezTo>
                  <a:cubicBezTo>
                    <a:pt x="48101" y="367"/>
                    <a:pt x="43965" y="0"/>
                    <a:pt x="40463" y="0"/>
                  </a:cubicBezTo>
                  <a:close/>
                </a:path>
              </a:pathLst>
            </a:custGeom>
            <a:solidFill>
              <a:schemeClr val="lt2"/>
            </a:solidFill>
            <a:ln w="228600" cap="flat" cmpd="sng">
              <a:solidFill>
                <a:schemeClr val="lt2"/>
              </a:solidFill>
              <a:prstDash val="solid"/>
              <a:round/>
              <a:headEnd type="none" w="sm" len="sm"/>
              <a:tailEnd type="none" w="sm" len="sm"/>
            </a:ln>
            <a:effectLst>
              <a:outerShdw dist="47625" dir="2400000" algn="bl" rotWithShape="0">
                <a:schemeClr val="dk1">
                  <a:alpha val="2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28" name="Google Shape;928;p35"/>
            <p:cNvGrpSpPr/>
            <p:nvPr/>
          </p:nvGrpSpPr>
          <p:grpSpPr>
            <a:xfrm rot="314654">
              <a:off x="6707406" y="1635084"/>
              <a:ext cx="1819541" cy="1356995"/>
              <a:chOff x="6706439" y="539489"/>
              <a:chExt cx="1819567" cy="1357014"/>
            </a:xfrm>
          </p:grpSpPr>
          <p:grpSp>
            <p:nvGrpSpPr>
              <p:cNvPr id="929" name="Google Shape;929;p35"/>
              <p:cNvGrpSpPr/>
              <p:nvPr/>
            </p:nvGrpSpPr>
            <p:grpSpPr>
              <a:xfrm rot="-522161" flipH="1">
                <a:off x="6783474" y="658740"/>
                <a:ext cx="1665496" cy="1118511"/>
                <a:chOff x="415175" y="1554775"/>
                <a:chExt cx="1910550" cy="1297725"/>
              </a:xfrm>
            </p:grpSpPr>
            <p:sp>
              <p:nvSpPr>
                <p:cNvPr id="930" name="Google Shape;930;p35"/>
                <p:cNvSpPr/>
                <p:nvPr/>
              </p:nvSpPr>
              <p:spPr>
                <a:xfrm>
                  <a:off x="415175" y="2150200"/>
                  <a:ext cx="894825" cy="702300"/>
                </a:xfrm>
                <a:custGeom>
                  <a:avLst/>
                  <a:gdLst/>
                  <a:ahLst/>
                  <a:cxnLst/>
                  <a:rect l="l" t="t" r="r" b="b"/>
                  <a:pathLst>
                    <a:path w="35793" h="28092" extrusionOk="0">
                      <a:moveTo>
                        <a:pt x="21382" y="0"/>
                      </a:moveTo>
                      <a:cubicBezTo>
                        <a:pt x="19314" y="768"/>
                        <a:pt x="17546" y="2102"/>
                        <a:pt x="16846" y="4137"/>
                      </a:cubicBezTo>
                      <a:cubicBezTo>
                        <a:pt x="15878" y="6939"/>
                        <a:pt x="16512" y="9374"/>
                        <a:pt x="17246" y="12176"/>
                      </a:cubicBezTo>
                      <a:cubicBezTo>
                        <a:pt x="17379" y="12676"/>
                        <a:pt x="17546" y="13143"/>
                        <a:pt x="17680" y="13644"/>
                      </a:cubicBezTo>
                      <a:cubicBezTo>
                        <a:pt x="16445" y="13977"/>
                        <a:pt x="15311" y="14644"/>
                        <a:pt x="14778" y="15745"/>
                      </a:cubicBezTo>
                      <a:cubicBezTo>
                        <a:pt x="13977" y="17313"/>
                        <a:pt x="14411" y="18647"/>
                        <a:pt x="14411" y="20315"/>
                      </a:cubicBezTo>
                      <a:cubicBezTo>
                        <a:pt x="13944" y="20048"/>
                        <a:pt x="13410" y="19748"/>
                        <a:pt x="12876" y="19681"/>
                      </a:cubicBezTo>
                      <a:cubicBezTo>
                        <a:pt x="12741" y="19664"/>
                        <a:pt x="12612" y="19655"/>
                        <a:pt x="12488" y="19655"/>
                      </a:cubicBezTo>
                      <a:cubicBezTo>
                        <a:pt x="11666" y="19655"/>
                        <a:pt x="11075" y="20022"/>
                        <a:pt x="10408" y="20515"/>
                      </a:cubicBezTo>
                      <a:cubicBezTo>
                        <a:pt x="9774" y="20949"/>
                        <a:pt x="9174" y="21349"/>
                        <a:pt x="8540" y="21816"/>
                      </a:cubicBezTo>
                      <a:cubicBezTo>
                        <a:pt x="8506" y="21849"/>
                        <a:pt x="8440" y="21883"/>
                        <a:pt x="8406" y="21949"/>
                      </a:cubicBezTo>
                      <a:cubicBezTo>
                        <a:pt x="8306" y="21783"/>
                        <a:pt x="8240" y="21616"/>
                        <a:pt x="8173" y="21482"/>
                      </a:cubicBezTo>
                      <a:cubicBezTo>
                        <a:pt x="7706" y="20415"/>
                        <a:pt x="7539" y="19581"/>
                        <a:pt x="7539" y="18147"/>
                      </a:cubicBezTo>
                      <a:cubicBezTo>
                        <a:pt x="7539" y="17613"/>
                        <a:pt x="7606" y="15645"/>
                        <a:pt x="7639" y="14911"/>
                      </a:cubicBezTo>
                      <a:cubicBezTo>
                        <a:pt x="7228" y="14846"/>
                        <a:pt x="6821" y="14815"/>
                        <a:pt x="6420" y="14815"/>
                      </a:cubicBezTo>
                      <a:cubicBezTo>
                        <a:pt x="4348" y="14815"/>
                        <a:pt x="2454" y="15659"/>
                        <a:pt x="1168" y="17113"/>
                      </a:cubicBezTo>
                      <a:cubicBezTo>
                        <a:pt x="701" y="17713"/>
                        <a:pt x="301" y="18380"/>
                        <a:pt x="0" y="19114"/>
                      </a:cubicBezTo>
                      <a:cubicBezTo>
                        <a:pt x="2312" y="21100"/>
                        <a:pt x="5195" y="23054"/>
                        <a:pt x="8247" y="23054"/>
                      </a:cubicBezTo>
                      <a:cubicBezTo>
                        <a:pt x="8322" y="23054"/>
                        <a:pt x="8398" y="23053"/>
                        <a:pt x="8473" y="23050"/>
                      </a:cubicBezTo>
                      <a:cubicBezTo>
                        <a:pt x="8873" y="23984"/>
                        <a:pt x="9541" y="24885"/>
                        <a:pt x="10308" y="25552"/>
                      </a:cubicBezTo>
                      <a:cubicBezTo>
                        <a:pt x="11442" y="26519"/>
                        <a:pt x="12776" y="27320"/>
                        <a:pt x="14177" y="27587"/>
                      </a:cubicBezTo>
                      <a:cubicBezTo>
                        <a:pt x="14427" y="27637"/>
                        <a:pt x="14659" y="27660"/>
                        <a:pt x="14878" y="27660"/>
                      </a:cubicBezTo>
                      <a:cubicBezTo>
                        <a:pt x="15534" y="27660"/>
                        <a:pt x="16079" y="27453"/>
                        <a:pt x="16679" y="27153"/>
                      </a:cubicBezTo>
                      <a:cubicBezTo>
                        <a:pt x="17913" y="27620"/>
                        <a:pt x="19181" y="28054"/>
                        <a:pt x="20482" y="28087"/>
                      </a:cubicBezTo>
                      <a:cubicBezTo>
                        <a:pt x="20584" y="28090"/>
                        <a:pt x="20685" y="28091"/>
                        <a:pt x="20787" y="28091"/>
                      </a:cubicBezTo>
                      <a:cubicBezTo>
                        <a:pt x="23227" y="28091"/>
                        <a:pt x="25347" y="27314"/>
                        <a:pt x="26853" y="25552"/>
                      </a:cubicBezTo>
                      <a:cubicBezTo>
                        <a:pt x="27987" y="24218"/>
                        <a:pt x="28154" y="22717"/>
                        <a:pt x="27954" y="21015"/>
                      </a:cubicBezTo>
                      <a:cubicBezTo>
                        <a:pt x="30622" y="20081"/>
                        <a:pt x="32924" y="18314"/>
                        <a:pt x="34658" y="16145"/>
                      </a:cubicBezTo>
                      <a:cubicBezTo>
                        <a:pt x="35192" y="15445"/>
                        <a:pt x="35459" y="14711"/>
                        <a:pt x="35793" y="13877"/>
                      </a:cubicBezTo>
                      <a:cubicBezTo>
                        <a:pt x="35693" y="13644"/>
                        <a:pt x="35626" y="13410"/>
                        <a:pt x="35559" y="13210"/>
                      </a:cubicBezTo>
                      <a:cubicBezTo>
                        <a:pt x="34492" y="10341"/>
                        <a:pt x="32991" y="7839"/>
                        <a:pt x="30689" y="5671"/>
                      </a:cubicBezTo>
                      <a:cubicBezTo>
                        <a:pt x="27954" y="3069"/>
                        <a:pt x="24785" y="1535"/>
                        <a:pt x="2138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4F4F4"/>
                    </a:solidFill>
                    <a:effectLst/>
                    <a:uLnTx/>
                    <a:uFillTx/>
                    <a:latin typeface="Arial"/>
                    <a:cs typeface="Arial"/>
                    <a:sym typeface="Arial"/>
                  </a:endParaRPr>
                </a:p>
              </p:txBody>
            </p:sp>
            <p:sp>
              <p:nvSpPr>
                <p:cNvPr id="931" name="Google Shape;931;p35"/>
                <p:cNvSpPr/>
                <p:nvPr/>
              </p:nvSpPr>
              <p:spPr>
                <a:xfrm>
                  <a:off x="1561825" y="2029600"/>
                  <a:ext cx="763900" cy="578725"/>
                </a:xfrm>
                <a:custGeom>
                  <a:avLst/>
                  <a:gdLst/>
                  <a:ahLst/>
                  <a:cxnLst/>
                  <a:rect l="l" t="t" r="r" b="b"/>
                  <a:pathLst>
                    <a:path w="30556" h="23149" extrusionOk="0">
                      <a:moveTo>
                        <a:pt x="7926" y="1"/>
                      </a:moveTo>
                      <a:cubicBezTo>
                        <a:pt x="7600" y="1"/>
                        <a:pt x="7270" y="19"/>
                        <a:pt x="6939" y="54"/>
                      </a:cubicBezTo>
                      <a:cubicBezTo>
                        <a:pt x="4704" y="2656"/>
                        <a:pt x="2702" y="5158"/>
                        <a:pt x="1368" y="8327"/>
                      </a:cubicBezTo>
                      <a:cubicBezTo>
                        <a:pt x="534" y="10362"/>
                        <a:pt x="101" y="12363"/>
                        <a:pt x="34" y="14398"/>
                      </a:cubicBezTo>
                      <a:cubicBezTo>
                        <a:pt x="0" y="15232"/>
                        <a:pt x="0" y="16099"/>
                        <a:pt x="67" y="16966"/>
                      </a:cubicBezTo>
                      <a:cubicBezTo>
                        <a:pt x="601" y="17467"/>
                        <a:pt x="1068" y="17934"/>
                        <a:pt x="1735" y="18301"/>
                      </a:cubicBezTo>
                      <a:cubicBezTo>
                        <a:pt x="3385" y="19112"/>
                        <a:pt x="5260" y="19575"/>
                        <a:pt x="7184" y="19575"/>
                      </a:cubicBezTo>
                      <a:cubicBezTo>
                        <a:pt x="7712" y="19575"/>
                        <a:pt x="8242" y="19540"/>
                        <a:pt x="8773" y="19468"/>
                      </a:cubicBezTo>
                      <a:cubicBezTo>
                        <a:pt x="9207" y="20936"/>
                        <a:pt x="9807" y="22037"/>
                        <a:pt x="11208" y="22671"/>
                      </a:cubicBezTo>
                      <a:cubicBezTo>
                        <a:pt x="11937" y="22996"/>
                        <a:pt x="12696" y="23149"/>
                        <a:pt x="13472" y="23149"/>
                      </a:cubicBezTo>
                      <a:cubicBezTo>
                        <a:pt x="14685" y="23149"/>
                        <a:pt x="15938" y="22775"/>
                        <a:pt x="17179" y="22103"/>
                      </a:cubicBezTo>
                      <a:cubicBezTo>
                        <a:pt x="18180" y="21570"/>
                        <a:pt x="19081" y="20702"/>
                        <a:pt x="19915" y="19835"/>
                      </a:cubicBezTo>
                      <a:cubicBezTo>
                        <a:pt x="20682" y="19835"/>
                        <a:pt x="21316" y="19735"/>
                        <a:pt x="22050" y="19168"/>
                      </a:cubicBezTo>
                      <a:cubicBezTo>
                        <a:pt x="23050" y="18434"/>
                        <a:pt x="23817" y="17333"/>
                        <a:pt x="24385" y="16133"/>
                      </a:cubicBezTo>
                      <a:cubicBezTo>
                        <a:pt x="24418" y="16099"/>
                        <a:pt x="24451" y="16032"/>
                        <a:pt x="24485" y="15999"/>
                      </a:cubicBezTo>
                      <a:cubicBezTo>
                        <a:pt x="24852" y="15165"/>
                        <a:pt x="25118" y="14164"/>
                        <a:pt x="25118" y="13264"/>
                      </a:cubicBezTo>
                      <a:cubicBezTo>
                        <a:pt x="25152" y="13230"/>
                        <a:pt x="25218" y="13197"/>
                        <a:pt x="25285" y="13164"/>
                      </a:cubicBezTo>
                      <a:cubicBezTo>
                        <a:pt x="27720" y="11930"/>
                        <a:pt x="29388" y="9194"/>
                        <a:pt x="30556" y="6692"/>
                      </a:cubicBezTo>
                      <a:cubicBezTo>
                        <a:pt x="30255" y="6392"/>
                        <a:pt x="29922" y="6125"/>
                        <a:pt x="29555" y="5892"/>
                      </a:cubicBezTo>
                      <a:cubicBezTo>
                        <a:pt x="28735" y="5388"/>
                        <a:pt x="27803" y="5139"/>
                        <a:pt x="26837" y="5139"/>
                      </a:cubicBezTo>
                      <a:cubicBezTo>
                        <a:pt x="25563" y="5139"/>
                        <a:pt x="24231" y="5572"/>
                        <a:pt x="23017" y="6426"/>
                      </a:cubicBezTo>
                      <a:cubicBezTo>
                        <a:pt x="23284" y="6993"/>
                        <a:pt x="24018" y="8527"/>
                        <a:pt x="24184" y="8927"/>
                      </a:cubicBezTo>
                      <a:cubicBezTo>
                        <a:pt x="24718" y="10262"/>
                        <a:pt x="24852" y="11029"/>
                        <a:pt x="24785" y="12330"/>
                      </a:cubicBezTo>
                      <a:cubicBezTo>
                        <a:pt x="24084" y="12196"/>
                        <a:pt x="23384" y="12096"/>
                        <a:pt x="22683" y="11996"/>
                      </a:cubicBezTo>
                      <a:cubicBezTo>
                        <a:pt x="22387" y="11947"/>
                        <a:pt x="22109" y="11911"/>
                        <a:pt x="21836" y="11911"/>
                      </a:cubicBezTo>
                      <a:cubicBezTo>
                        <a:pt x="21371" y="11911"/>
                        <a:pt x="20919" y="12015"/>
                        <a:pt x="20415" y="12330"/>
                      </a:cubicBezTo>
                      <a:cubicBezTo>
                        <a:pt x="20015" y="12597"/>
                        <a:pt x="19681" y="13064"/>
                        <a:pt x="19414" y="13464"/>
                      </a:cubicBezTo>
                      <a:cubicBezTo>
                        <a:pt x="18847" y="12130"/>
                        <a:pt x="18714" y="10895"/>
                        <a:pt x="17580" y="9961"/>
                      </a:cubicBezTo>
                      <a:cubicBezTo>
                        <a:pt x="17030" y="9503"/>
                        <a:pt x="16308" y="9328"/>
                        <a:pt x="15553" y="9328"/>
                      </a:cubicBezTo>
                      <a:cubicBezTo>
                        <a:pt x="15208" y="9328"/>
                        <a:pt x="14856" y="9365"/>
                        <a:pt x="14511" y="9428"/>
                      </a:cubicBezTo>
                      <a:cubicBezTo>
                        <a:pt x="14477" y="8994"/>
                        <a:pt x="14444" y="8560"/>
                        <a:pt x="14377" y="8127"/>
                      </a:cubicBezTo>
                      <a:cubicBezTo>
                        <a:pt x="14010" y="5558"/>
                        <a:pt x="13677" y="3357"/>
                        <a:pt x="11942" y="1522"/>
                      </a:cubicBezTo>
                      <a:cubicBezTo>
                        <a:pt x="10923" y="420"/>
                        <a:pt x="9472" y="1"/>
                        <a:pt x="79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4F4F4"/>
                    </a:solidFill>
                    <a:effectLst/>
                    <a:uLnTx/>
                    <a:uFillTx/>
                    <a:latin typeface="Arial"/>
                    <a:cs typeface="Arial"/>
                    <a:sym typeface="Arial"/>
                  </a:endParaRPr>
                </a:p>
              </p:txBody>
            </p:sp>
            <p:sp>
              <p:nvSpPr>
                <p:cNvPr id="932" name="Google Shape;932;p35"/>
                <p:cNvSpPr/>
                <p:nvPr/>
              </p:nvSpPr>
              <p:spPr>
                <a:xfrm>
                  <a:off x="415175" y="2480425"/>
                  <a:ext cx="894825" cy="372075"/>
                </a:xfrm>
                <a:custGeom>
                  <a:avLst/>
                  <a:gdLst/>
                  <a:ahLst/>
                  <a:cxnLst/>
                  <a:rect l="l" t="t" r="r" b="b"/>
                  <a:pathLst>
                    <a:path w="35793" h="14883" extrusionOk="0">
                      <a:moveTo>
                        <a:pt x="35559" y="1"/>
                      </a:moveTo>
                      <a:cubicBezTo>
                        <a:pt x="32257" y="2636"/>
                        <a:pt x="28221" y="4304"/>
                        <a:pt x="24018" y="4604"/>
                      </a:cubicBezTo>
                      <a:cubicBezTo>
                        <a:pt x="24284" y="6672"/>
                        <a:pt x="23284" y="8841"/>
                        <a:pt x="21549" y="10008"/>
                      </a:cubicBezTo>
                      <a:cubicBezTo>
                        <a:pt x="20642" y="10601"/>
                        <a:pt x="19563" y="10902"/>
                        <a:pt x="18481" y="10902"/>
                      </a:cubicBezTo>
                      <a:cubicBezTo>
                        <a:pt x="17494" y="10902"/>
                        <a:pt x="16505" y="10651"/>
                        <a:pt x="15645" y="10141"/>
                      </a:cubicBezTo>
                      <a:cubicBezTo>
                        <a:pt x="14811" y="10716"/>
                        <a:pt x="13655" y="11143"/>
                        <a:pt x="12626" y="11143"/>
                      </a:cubicBezTo>
                      <a:cubicBezTo>
                        <a:pt x="12461" y="11143"/>
                        <a:pt x="12299" y="11132"/>
                        <a:pt x="12142" y="11109"/>
                      </a:cubicBezTo>
                      <a:cubicBezTo>
                        <a:pt x="11008" y="10909"/>
                        <a:pt x="9941" y="10275"/>
                        <a:pt x="9240" y="9374"/>
                      </a:cubicBezTo>
                      <a:cubicBezTo>
                        <a:pt x="9040" y="9107"/>
                        <a:pt x="8807" y="8841"/>
                        <a:pt x="8540" y="8607"/>
                      </a:cubicBezTo>
                      <a:cubicBezTo>
                        <a:pt x="8440" y="8507"/>
                        <a:pt x="8306" y="8374"/>
                        <a:pt x="8173" y="8273"/>
                      </a:cubicBezTo>
                      <a:cubicBezTo>
                        <a:pt x="6372" y="6772"/>
                        <a:pt x="3903" y="6039"/>
                        <a:pt x="2002" y="4537"/>
                      </a:cubicBezTo>
                      <a:cubicBezTo>
                        <a:pt x="1735" y="4337"/>
                        <a:pt x="1468" y="4137"/>
                        <a:pt x="1168" y="3904"/>
                      </a:cubicBezTo>
                      <a:cubicBezTo>
                        <a:pt x="701" y="4504"/>
                        <a:pt x="301" y="5171"/>
                        <a:pt x="0" y="5905"/>
                      </a:cubicBezTo>
                      <a:cubicBezTo>
                        <a:pt x="2312" y="7891"/>
                        <a:pt x="5195" y="9845"/>
                        <a:pt x="8247" y="9845"/>
                      </a:cubicBezTo>
                      <a:cubicBezTo>
                        <a:pt x="8322" y="9845"/>
                        <a:pt x="8398" y="9844"/>
                        <a:pt x="8473" y="9841"/>
                      </a:cubicBezTo>
                      <a:cubicBezTo>
                        <a:pt x="8873" y="10775"/>
                        <a:pt x="9541" y="11676"/>
                        <a:pt x="10308" y="12343"/>
                      </a:cubicBezTo>
                      <a:cubicBezTo>
                        <a:pt x="11442" y="13310"/>
                        <a:pt x="12776" y="14111"/>
                        <a:pt x="14177" y="14378"/>
                      </a:cubicBezTo>
                      <a:cubicBezTo>
                        <a:pt x="14427" y="14428"/>
                        <a:pt x="14659" y="14451"/>
                        <a:pt x="14878" y="14451"/>
                      </a:cubicBezTo>
                      <a:cubicBezTo>
                        <a:pt x="15534" y="14451"/>
                        <a:pt x="16079" y="14244"/>
                        <a:pt x="16679" y="13944"/>
                      </a:cubicBezTo>
                      <a:cubicBezTo>
                        <a:pt x="17913" y="14411"/>
                        <a:pt x="19181" y="14845"/>
                        <a:pt x="20482" y="14878"/>
                      </a:cubicBezTo>
                      <a:cubicBezTo>
                        <a:pt x="20584" y="14881"/>
                        <a:pt x="20685" y="14882"/>
                        <a:pt x="20787" y="14882"/>
                      </a:cubicBezTo>
                      <a:cubicBezTo>
                        <a:pt x="23227" y="14882"/>
                        <a:pt x="25347" y="14105"/>
                        <a:pt x="26853" y="12343"/>
                      </a:cubicBezTo>
                      <a:cubicBezTo>
                        <a:pt x="27987" y="11009"/>
                        <a:pt x="28154" y="9508"/>
                        <a:pt x="27954" y="7806"/>
                      </a:cubicBezTo>
                      <a:cubicBezTo>
                        <a:pt x="30622" y="6872"/>
                        <a:pt x="32924" y="5105"/>
                        <a:pt x="34658" y="2936"/>
                      </a:cubicBezTo>
                      <a:cubicBezTo>
                        <a:pt x="35192" y="2236"/>
                        <a:pt x="35459" y="1502"/>
                        <a:pt x="35793" y="668"/>
                      </a:cubicBezTo>
                      <a:cubicBezTo>
                        <a:pt x="35693" y="435"/>
                        <a:pt x="35626" y="201"/>
                        <a:pt x="35559"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3" name="Google Shape;933;p35"/>
                <p:cNvSpPr/>
                <p:nvPr/>
              </p:nvSpPr>
              <p:spPr>
                <a:xfrm>
                  <a:off x="1561825" y="2389525"/>
                  <a:ext cx="609625" cy="218800"/>
                </a:xfrm>
                <a:custGeom>
                  <a:avLst/>
                  <a:gdLst/>
                  <a:ahLst/>
                  <a:cxnLst/>
                  <a:rect l="l" t="t" r="r" b="b"/>
                  <a:pathLst>
                    <a:path w="24385" h="8752" extrusionOk="0">
                      <a:moveTo>
                        <a:pt x="34" y="1"/>
                      </a:moveTo>
                      <a:cubicBezTo>
                        <a:pt x="0" y="835"/>
                        <a:pt x="0" y="1702"/>
                        <a:pt x="67" y="2569"/>
                      </a:cubicBezTo>
                      <a:cubicBezTo>
                        <a:pt x="601" y="3070"/>
                        <a:pt x="1068" y="3537"/>
                        <a:pt x="1735" y="3904"/>
                      </a:cubicBezTo>
                      <a:cubicBezTo>
                        <a:pt x="3385" y="4715"/>
                        <a:pt x="5260" y="5178"/>
                        <a:pt x="7184" y="5178"/>
                      </a:cubicBezTo>
                      <a:cubicBezTo>
                        <a:pt x="7712" y="5178"/>
                        <a:pt x="8242" y="5143"/>
                        <a:pt x="8773" y="5071"/>
                      </a:cubicBezTo>
                      <a:cubicBezTo>
                        <a:pt x="9207" y="6539"/>
                        <a:pt x="9807" y="7640"/>
                        <a:pt x="11208" y="8274"/>
                      </a:cubicBezTo>
                      <a:cubicBezTo>
                        <a:pt x="11937" y="8599"/>
                        <a:pt x="12696" y="8752"/>
                        <a:pt x="13472" y="8752"/>
                      </a:cubicBezTo>
                      <a:cubicBezTo>
                        <a:pt x="14685" y="8752"/>
                        <a:pt x="15938" y="8378"/>
                        <a:pt x="17179" y="7706"/>
                      </a:cubicBezTo>
                      <a:cubicBezTo>
                        <a:pt x="18180" y="7173"/>
                        <a:pt x="19081" y="6305"/>
                        <a:pt x="19915" y="5438"/>
                      </a:cubicBezTo>
                      <a:cubicBezTo>
                        <a:pt x="20682" y="5438"/>
                        <a:pt x="21316" y="5338"/>
                        <a:pt x="22050" y="4771"/>
                      </a:cubicBezTo>
                      <a:cubicBezTo>
                        <a:pt x="23050" y="4037"/>
                        <a:pt x="23817" y="2936"/>
                        <a:pt x="24385" y="1736"/>
                      </a:cubicBezTo>
                      <a:lnTo>
                        <a:pt x="24385" y="1736"/>
                      </a:lnTo>
                      <a:cubicBezTo>
                        <a:pt x="24218" y="1936"/>
                        <a:pt x="24051" y="2136"/>
                        <a:pt x="23817" y="2303"/>
                      </a:cubicBezTo>
                      <a:cubicBezTo>
                        <a:pt x="23167" y="2786"/>
                        <a:pt x="22350" y="3028"/>
                        <a:pt x="21532" y="3028"/>
                      </a:cubicBezTo>
                      <a:cubicBezTo>
                        <a:pt x="20715" y="3028"/>
                        <a:pt x="19898" y="2786"/>
                        <a:pt x="19248" y="2303"/>
                      </a:cubicBezTo>
                      <a:cubicBezTo>
                        <a:pt x="18495" y="3635"/>
                        <a:pt x="17211" y="4175"/>
                        <a:pt x="15830" y="4175"/>
                      </a:cubicBezTo>
                      <a:cubicBezTo>
                        <a:pt x="13719" y="4175"/>
                        <a:pt x="11383" y="2915"/>
                        <a:pt x="10375" y="1302"/>
                      </a:cubicBezTo>
                      <a:cubicBezTo>
                        <a:pt x="10352" y="1271"/>
                        <a:pt x="10115" y="1260"/>
                        <a:pt x="9759" y="1260"/>
                      </a:cubicBezTo>
                      <a:cubicBezTo>
                        <a:pt x="8766" y="1260"/>
                        <a:pt x="6842" y="1347"/>
                        <a:pt x="6000" y="1347"/>
                      </a:cubicBezTo>
                      <a:cubicBezTo>
                        <a:pt x="5829" y="1347"/>
                        <a:pt x="5703" y="1344"/>
                        <a:pt x="5638" y="1335"/>
                      </a:cubicBezTo>
                      <a:cubicBezTo>
                        <a:pt x="4003" y="1168"/>
                        <a:pt x="2402" y="835"/>
                        <a:pt x="834" y="301"/>
                      </a:cubicBezTo>
                      <a:cubicBezTo>
                        <a:pt x="568" y="201"/>
                        <a:pt x="301" y="101"/>
                        <a:pt x="34"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4" name="Google Shape;934;p35"/>
                <p:cNvSpPr/>
                <p:nvPr/>
              </p:nvSpPr>
              <p:spPr>
                <a:xfrm>
                  <a:off x="2188100" y="2176875"/>
                  <a:ext cx="137625" cy="181825"/>
                </a:xfrm>
                <a:custGeom>
                  <a:avLst/>
                  <a:gdLst/>
                  <a:ahLst/>
                  <a:cxnLst/>
                  <a:rect l="l" t="t" r="r" b="b"/>
                  <a:pathLst>
                    <a:path w="5505" h="7273" extrusionOk="0">
                      <a:moveTo>
                        <a:pt x="4504" y="1"/>
                      </a:moveTo>
                      <a:cubicBezTo>
                        <a:pt x="3770" y="2569"/>
                        <a:pt x="2202" y="4871"/>
                        <a:pt x="1" y="6372"/>
                      </a:cubicBezTo>
                      <a:cubicBezTo>
                        <a:pt x="101" y="6672"/>
                        <a:pt x="201" y="6973"/>
                        <a:pt x="234" y="7273"/>
                      </a:cubicBezTo>
                      <a:cubicBezTo>
                        <a:pt x="2669" y="6039"/>
                        <a:pt x="4337" y="3303"/>
                        <a:pt x="5505" y="801"/>
                      </a:cubicBezTo>
                      <a:cubicBezTo>
                        <a:pt x="5204" y="501"/>
                        <a:pt x="4871" y="234"/>
                        <a:pt x="4504"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5" name="Google Shape;935;p35"/>
                <p:cNvSpPr/>
                <p:nvPr/>
              </p:nvSpPr>
              <p:spPr>
                <a:xfrm>
                  <a:off x="1691075" y="2092025"/>
                  <a:ext cx="219350" cy="324475"/>
                </a:xfrm>
                <a:custGeom>
                  <a:avLst/>
                  <a:gdLst/>
                  <a:ahLst/>
                  <a:cxnLst/>
                  <a:rect l="l" t="t" r="r" b="b"/>
                  <a:pathLst>
                    <a:path w="8774" h="12979" extrusionOk="0">
                      <a:moveTo>
                        <a:pt x="3871" y="1"/>
                      </a:moveTo>
                      <a:cubicBezTo>
                        <a:pt x="3323" y="1"/>
                        <a:pt x="2792" y="118"/>
                        <a:pt x="2336" y="359"/>
                      </a:cubicBezTo>
                      <a:cubicBezTo>
                        <a:pt x="935" y="1093"/>
                        <a:pt x="434" y="3061"/>
                        <a:pt x="268" y="4529"/>
                      </a:cubicBezTo>
                      <a:cubicBezTo>
                        <a:pt x="1" y="6764"/>
                        <a:pt x="34" y="9066"/>
                        <a:pt x="234" y="11334"/>
                      </a:cubicBezTo>
                      <a:cubicBezTo>
                        <a:pt x="268" y="11901"/>
                        <a:pt x="434" y="12601"/>
                        <a:pt x="1035" y="12868"/>
                      </a:cubicBezTo>
                      <a:cubicBezTo>
                        <a:pt x="1211" y="12946"/>
                        <a:pt x="1398" y="12979"/>
                        <a:pt x="1583" y="12979"/>
                      </a:cubicBezTo>
                      <a:cubicBezTo>
                        <a:pt x="1714" y="12979"/>
                        <a:pt x="1845" y="12963"/>
                        <a:pt x="1969" y="12935"/>
                      </a:cubicBezTo>
                      <a:cubicBezTo>
                        <a:pt x="4137" y="12635"/>
                        <a:pt x="6038" y="11534"/>
                        <a:pt x="7206" y="9933"/>
                      </a:cubicBezTo>
                      <a:cubicBezTo>
                        <a:pt x="8340" y="8332"/>
                        <a:pt x="8774" y="6230"/>
                        <a:pt x="8340" y="4195"/>
                      </a:cubicBezTo>
                      <a:cubicBezTo>
                        <a:pt x="8073" y="2894"/>
                        <a:pt x="7439" y="1560"/>
                        <a:pt x="6239" y="760"/>
                      </a:cubicBezTo>
                      <a:cubicBezTo>
                        <a:pt x="5540" y="261"/>
                        <a:pt x="4687" y="1"/>
                        <a:pt x="3871" y="1"/>
                      </a:cubicBezTo>
                      <a:close/>
                    </a:path>
                  </a:pathLst>
                </a:custGeom>
                <a:solidFill>
                  <a:srgbClr val="EDB59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6" name="Google Shape;936;p35"/>
                <p:cNvSpPr/>
                <p:nvPr/>
              </p:nvSpPr>
              <p:spPr>
                <a:xfrm>
                  <a:off x="1758625" y="2172675"/>
                  <a:ext cx="110100" cy="192950"/>
                </a:xfrm>
                <a:custGeom>
                  <a:avLst/>
                  <a:gdLst/>
                  <a:ahLst/>
                  <a:cxnLst/>
                  <a:rect l="l" t="t" r="r" b="b"/>
                  <a:pathLst>
                    <a:path w="4404" h="7718" extrusionOk="0">
                      <a:moveTo>
                        <a:pt x="3045" y="0"/>
                      </a:moveTo>
                      <a:cubicBezTo>
                        <a:pt x="2152" y="0"/>
                        <a:pt x="1516" y="852"/>
                        <a:pt x="1035" y="1670"/>
                      </a:cubicBezTo>
                      <a:cubicBezTo>
                        <a:pt x="568" y="2437"/>
                        <a:pt x="301" y="3304"/>
                        <a:pt x="134" y="4238"/>
                      </a:cubicBezTo>
                      <a:cubicBezTo>
                        <a:pt x="67" y="4605"/>
                        <a:pt x="34" y="5006"/>
                        <a:pt x="34" y="5439"/>
                      </a:cubicBezTo>
                      <a:cubicBezTo>
                        <a:pt x="1" y="6040"/>
                        <a:pt x="34" y="6674"/>
                        <a:pt x="134" y="7307"/>
                      </a:cubicBezTo>
                      <a:cubicBezTo>
                        <a:pt x="170" y="7574"/>
                        <a:pt x="385" y="7718"/>
                        <a:pt x="569" y="7718"/>
                      </a:cubicBezTo>
                      <a:cubicBezTo>
                        <a:pt x="730" y="7718"/>
                        <a:pt x="866" y="7608"/>
                        <a:pt x="835" y="7374"/>
                      </a:cubicBezTo>
                      <a:cubicBezTo>
                        <a:pt x="701" y="6407"/>
                        <a:pt x="701" y="5506"/>
                        <a:pt x="801" y="4639"/>
                      </a:cubicBezTo>
                      <a:cubicBezTo>
                        <a:pt x="1489" y="4042"/>
                        <a:pt x="2414" y="3446"/>
                        <a:pt x="3271" y="3446"/>
                      </a:cubicBezTo>
                      <a:cubicBezTo>
                        <a:pt x="3661" y="3446"/>
                        <a:pt x="4037" y="3569"/>
                        <a:pt x="4371" y="3872"/>
                      </a:cubicBezTo>
                      <a:cubicBezTo>
                        <a:pt x="4404" y="3872"/>
                        <a:pt x="4404" y="3872"/>
                        <a:pt x="4404" y="3838"/>
                      </a:cubicBezTo>
                      <a:cubicBezTo>
                        <a:pt x="3994" y="3066"/>
                        <a:pt x="3473" y="2793"/>
                        <a:pt x="2922" y="2793"/>
                      </a:cubicBezTo>
                      <a:cubicBezTo>
                        <a:pt x="2305" y="2793"/>
                        <a:pt x="1649" y="3135"/>
                        <a:pt x="1068" y="3505"/>
                      </a:cubicBezTo>
                      <a:cubicBezTo>
                        <a:pt x="1068" y="3471"/>
                        <a:pt x="1102" y="3471"/>
                        <a:pt x="1102" y="3438"/>
                      </a:cubicBezTo>
                      <a:cubicBezTo>
                        <a:pt x="1462" y="2296"/>
                        <a:pt x="2310" y="396"/>
                        <a:pt x="3718" y="396"/>
                      </a:cubicBezTo>
                      <a:cubicBezTo>
                        <a:pt x="3873" y="396"/>
                        <a:pt x="4035" y="419"/>
                        <a:pt x="4204" y="469"/>
                      </a:cubicBezTo>
                      <a:cubicBezTo>
                        <a:pt x="4204" y="469"/>
                        <a:pt x="4237" y="436"/>
                        <a:pt x="4204" y="436"/>
                      </a:cubicBezTo>
                      <a:cubicBezTo>
                        <a:pt x="3775" y="128"/>
                        <a:pt x="3391" y="0"/>
                        <a:pt x="3045"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7" name="Google Shape;937;p35"/>
                <p:cNvSpPr/>
                <p:nvPr/>
              </p:nvSpPr>
              <p:spPr>
                <a:xfrm>
                  <a:off x="953050" y="1704750"/>
                  <a:ext cx="891500" cy="917975"/>
                </a:xfrm>
                <a:custGeom>
                  <a:avLst/>
                  <a:gdLst/>
                  <a:ahLst/>
                  <a:cxnLst/>
                  <a:rect l="l" t="t" r="r" b="b"/>
                  <a:pathLst>
                    <a:path w="35660" h="36719" extrusionOk="0">
                      <a:moveTo>
                        <a:pt x="22305" y="0"/>
                      </a:moveTo>
                      <a:cubicBezTo>
                        <a:pt x="22187" y="0"/>
                        <a:pt x="22068" y="2"/>
                        <a:pt x="21950" y="6"/>
                      </a:cubicBezTo>
                      <a:cubicBezTo>
                        <a:pt x="17113" y="206"/>
                        <a:pt x="12443" y="1006"/>
                        <a:pt x="7840" y="2541"/>
                      </a:cubicBezTo>
                      <a:cubicBezTo>
                        <a:pt x="5171" y="3408"/>
                        <a:pt x="2903" y="5309"/>
                        <a:pt x="1569" y="7778"/>
                      </a:cubicBezTo>
                      <a:cubicBezTo>
                        <a:pt x="101" y="10446"/>
                        <a:pt x="1" y="13582"/>
                        <a:pt x="301" y="16551"/>
                      </a:cubicBezTo>
                      <a:cubicBezTo>
                        <a:pt x="801" y="21054"/>
                        <a:pt x="1969" y="25691"/>
                        <a:pt x="4537" y="29493"/>
                      </a:cubicBezTo>
                      <a:cubicBezTo>
                        <a:pt x="7980" y="34586"/>
                        <a:pt x="13484" y="36718"/>
                        <a:pt x="19292" y="36718"/>
                      </a:cubicBezTo>
                      <a:cubicBezTo>
                        <a:pt x="20294" y="36718"/>
                        <a:pt x="21305" y="36655"/>
                        <a:pt x="22317" y="36532"/>
                      </a:cubicBezTo>
                      <a:lnTo>
                        <a:pt x="22550" y="36498"/>
                      </a:lnTo>
                      <a:cubicBezTo>
                        <a:pt x="28921" y="35698"/>
                        <a:pt x="34992" y="31728"/>
                        <a:pt x="35593" y="24857"/>
                      </a:cubicBezTo>
                      <a:cubicBezTo>
                        <a:pt x="35660" y="24056"/>
                        <a:pt x="35660" y="23256"/>
                        <a:pt x="35559" y="22488"/>
                      </a:cubicBezTo>
                      <a:cubicBezTo>
                        <a:pt x="35026" y="17785"/>
                        <a:pt x="34192" y="13115"/>
                        <a:pt x="33091" y="8512"/>
                      </a:cubicBezTo>
                      <a:cubicBezTo>
                        <a:pt x="31885" y="3491"/>
                        <a:pt x="27397" y="0"/>
                        <a:pt x="22305" y="0"/>
                      </a:cubicBezTo>
                      <a:close/>
                    </a:path>
                  </a:pathLst>
                </a:custGeom>
                <a:solidFill>
                  <a:srgbClr val="EDB59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8" name="Google Shape;938;p35"/>
                <p:cNvSpPr/>
                <p:nvPr/>
              </p:nvSpPr>
              <p:spPr>
                <a:xfrm>
                  <a:off x="1167575" y="2057275"/>
                  <a:ext cx="213300" cy="107675"/>
                </a:xfrm>
                <a:custGeom>
                  <a:avLst/>
                  <a:gdLst/>
                  <a:ahLst/>
                  <a:cxnLst/>
                  <a:rect l="l" t="t" r="r" b="b"/>
                  <a:pathLst>
                    <a:path w="8532" h="4307" extrusionOk="0">
                      <a:moveTo>
                        <a:pt x="6911" y="0"/>
                      </a:moveTo>
                      <a:cubicBezTo>
                        <a:pt x="3897" y="0"/>
                        <a:pt x="1155" y="1748"/>
                        <a:pt x="26" y="4184"/>
                      </a:cubicBezTo>
                      <a:cubicBezTo>
                        <a:pt x="0" y="4236"/>
                        <a:pt x="73" y="4307"/>
                        <a:pt x="153" y="4307"/>
                      </a:cubicBezTo>
                      <a:cubicBezTo>
                        <a:pt x="178" y="4307"/>
                        <a:pt x="203" y="4300"/>
                        <a:pt x="226" y="4284"/>
                      </a:cubicBezTo>
                      <a:cubicBezTo>
                        <a:pt x="2261" y="2116"/>
                        <a:pt x="4863" y="1282"/>
                        <a:pt x="8032" y="1015"/>
                      </a:cubicBezTo>
                      <a:cubicBezTo>
                        <a:pt x="8198" y="1015"/>
                        <a:pt x="8399" y="949"/>
                        <a:pt x="8465" y="782"/>
                      </a:cubicBezTo>
                      <a:cubicBezTo>
                        <a:pt x="8499" y="615"/>
                        <a:pt x="8532" y="582"/>
                        <a:pt x="8465" y="415"/>
                      </a:cubicBezTo>
                      <a:cubicBezTo>
                        <a:pt x="8399" y="282"/>
                        <a:pt x="8198" y="115"/>
                        <a:pt x="8032" y="81"/>
                      </a:cubicBezTo>
                      <a:cubicBezTo>
                        <a:pt x="7656" y="27"/>
                        <a:pt x="7281" y="0"/>
                        <a:pt x="69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9" name="Google Shape;939;p35"/>
                <p:cNvSpPr/>
                <p:nvPr/>
              </p:nvSpPr>
              <p:spPr>
                <a:xfrm>
                  <a:off x="1571000" y="1977875"/>
                  <a:ext cx="149125" cy="58850"/>
                </a:xfrm>
                <a:custGeom>
                  <a:avLst/>
                  <a:gdLst/>
                  <a:ahLst/>
                  <a:cxnLst/>
                  <a:rect l="l" t="t" r="r" b="b"/>
                  <a:pathLst>
                    <a:path w="5965" h="2354" extrusionOk="0">
                      <a:moveTo>
                        <a:pt x="2807" y="1"/>
                      </a:moveTo>
                      <a:cubicBezTo>
                        <a:pt x="1753" y="1"/>
                        <a:pt x="777" y="475"/>
                        <a:pt x="100" y="1490"/>
                      </a:cubicBezTo>
                      <a:cubicBezTo>
                        <a:pt x="34" y="1590"/>
                        <a:pt x="0" y="1823"/>
                        <a:pt x="67" y="1990"/>
                      </a:cubicBezTo>
                      <a:cubicBezTo>
                        <a:pt x="100" y="2157"/>
                        <a:pt x="134" y="2190"/>
                        <a:pt x="234" y="2290"/>
                      </a:cubicBezTo>
                      <a:cubicBezTo>
                        <a:pt x="279" y="2335"/>
                        <a:pt x="331" y="2353"/>
                        <a:pt x="384" y="2353"/>
                      </a:cubicBezTo>
                      <a:cubicBezTo>
                        <a:pt x="448" y="2353"/>
                        <a:pt x="513" y="2327"/>
                        <a:pt x="567" y="2290"/>
                      </a:cubicBezTo>
                      <a:cubicBezTo>
                        <a:pt x="1628" y="1489"/>
                        <a:pt x="2688" y="1012"/>
                        <a:pt x="3858" y="1012"/>
                      </a:cubicBezTo>
                      <a:cubicBezTo>
                        <a:pt x="4491" y="1012"/>
                        <a:pt x="5157" y="1152"/>
                        <a:pt x="5871" y="1456"/>
                      </a:cubicBezTo>
                      <a:cubicBezTo>
                        <a:pt x="5878" y="1460"/>
                        <a:pt x="5885" y="1461"/>
                        <a:pt x="5892" y="1461"/>
                      </a:cubicBezTo>
                      <a:cubicBezTo>
                        <a:pt x="5944" y="1461"/>
                        <a:pt x="5964" y="1349"/>
                        <a:pt x="5905" y="1289"/>
                      </a:cubicBezTo>
                      <a:cubicBezTo>
                        <a:pt x="4934" y="450"/>
                        <a:pt x="3833" y="1"/>
                        <a:pt x="280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0" name="Google Shape;940;p35"/>
                <p:cNvSpPr/>
                <p:nvPr/>
              </p:nvSpPr>
              <p:spPr>
                <a:xfrm>
                  <a:off x="864650" y="2269675"/>
                  <a:ext cx="262725" cy="297475"/>
                </a:xfrm>
                <a:custGeom>
                  <a:avLst/>
                  <a:gdLst/>
                  <a:ahLst/>
                  <a:cxnLst/>
                  <a:rect l="l" t="t" r="r" b="b"/>
                  <a:pathLst>
                    <a:path w="10509" h="11899" extrusionOk="0">
                      <a:moveTo>
                        <a:pt x="4135" y="0"/>
                      </a:moveTo>
                      <a:cubicBezTo>
                        <a:pt x="2988" y="0"/>
                        <a:pt x="1720" y="676"/>
                        <a:pt x="968" y="1759"/>
                      </a:cubicBezTo>
                      <a:cubicBezTo>
                        <a:pt x="134" y="2927"/>
                        <a:pt x="1" y="4395"/>
                        <a:pt x="201" y="5696"/>
                      </a:cubicBezTo>
                      <a:cubicBezTo>
                        <a:pt x="501" y="7764"/>
                        <a:pt x="1602" y="9598"/>
                        <a:pt x="3270" y="10699"/>
                      </a:cubicBezTo>
                      <a:cubicBezTo>
                        <a:pt x="4439" y="11486"/>
                        <a:pt x="5881" y="11898"/>
                        <a:pt x="7376" y="11898"/>
                      </a:cubicBezTo>
                      <a:cubicBezTo>
                        <a:pt x="7971" y="11898"/>
                        <a:pt x="8575" y="11833"/>
                        <a:pt x="9174" y="11700"/>
                      </a:cubicBezTo>
                      <a:cubicBezTo>
                        <a:pt x="9474" y="11633"/>
                        <a:pt x="9808" y="11566"/>
                        <a:pt x="10041" y="11333"/>
                      </a:cubicBezTo>
                      <a:cubicBezTo>
                        <a:pt x="10508" y="10866"/>
                        <a:pt x="10408" y="10165"/>
                        <a:pt x="10275" y="9598"/>
                      </a:cubicBezTo>
                      <a:cubicBezTo>
                        <a:pt x="9674" y="7397"/>
                        <a:pt x="8874" y="5229"/>
                        <a:pt x="7873" y="3227"/>
                      </a:cubicBezTo>
                      <a:cubicBezTo>
                        <a:pt x="7206" y="1893"/>
                        <a:pt x="6105" y="225"/>
                        <a:pt x="4504" y="25"/>
                      </a:cubicBezTo>
                      <a:cubicBezTo>
                        <a:pt x="4383" y="8"/>
                        <a:pt x="4259" y="0"/>
                        <a:pt x="4135" y="0"/>
                      </a:cubicBezTo>
                      <a:close/>
                    </a:path>
                  </a:pathLst>
                </a:custGeom>
                <a:solidFill>
                  <a:srgbClr val="EDB59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1" name="Google Shape;941;p35"/>
                <p:cNvSpPr/>
                <p:nvPr/>
              </p:nvSpPr>
              <p:spPr>
                <a:xfrm>
                  <a:off x="903025" y="2377475"/>
                  <a:ext cx="171550" cy="148425"/>
                </a:xfrm>
                <a:custGeom>
                  <a:avLst/>
                  <a:gdLst/>
                  <a:ahLst/>
                  <a:cxnLst/>
                  <a:rect l="l" t="t" r="r" b="b"/>
                  <a:pathLst>
                    <a:path w="6862" h="5937" extrusionOk="0">
                      <a:moveTo>
                        <a:pt x="1494" y="0"/>
                      </a:moveTo>
                      <a:cubicBezTo>
                        <a:pt x="933" y="0"/>
                        <a:pt x="408" y="284"/>
                        <a:pt x="0" y="1083"/>
                      </a:cubicBezTo>
                      <a:cubicBezTo>
                        <a:pt x="0" y="1083"/>
                        <a:pt x="0" y="1098"/>
                        <a:pt x="10" y="1098"/>
                      </a:cubicBezTo>
                      <a:cubicBezTo>
                        <a:pt x="15" y="1098"/>
                        <a:pt x="23" y="1094"/>
                        <a:pt x="34" y="1083"/>
                      </a:cubicBezTo>
                      <a:cubicBezTo>
                        <a:pt x="376" y="776"/>
                        <a:pt x="758" y="651"/>
                        <a:pt x="1151" y="651"/>
                      </a:cubicBezTo>
                      <a:cubicBezTo>
                        <a:pt x="2253" y="651"/>
                        <a:pt x="3448" y="1629"/>
                        <a:pt x="4137" y="2318"/>
                      </a:cubicBezTo>
                      <a:cubicBezTo>
                        <a:pt x="4167" y="2348"/>
                        <a:pt x="4170" y="2378"/>
                        <a:pt x="4195" y="2383"/>
                      </a:cubicBezTo>
                      <a:lnTo>
                        <a:pt x="4195" y="2383"/>
                      </a:lnTo>
                      <a:cubicBezTo>
                        <a:pt x="3964" y="2360"/>
                        <a:pt x="3728" y="2344"/>
                        <a:pt x="3495" y="2344"/>
                      </a:cubicBezTo>
                      <a:cubicBezTo>
                        <a:pt x="2421" y="2344"/>
                        <a:pt x="1429" y="2687"/>
                        <a:pt x="1401" y="4219"/>
                      </a:cubicBezTo>
                      <a:cubicBezTo>
                        <a:pt x="1401" y="4219"/>
                        <a:pt x="1401" y="4234"/>
                        <a:pt x="1411" y="4234"/>
                      </a:cubicBezTo>
                      <a:cubicBezTo>
                        <a:pt x="1416" y="4234"/>
                        <a:pt x="1424" y="4230"/>
                        <a:pt x="1435" y="4219"/>
                      </a:cubicBezTo>
                      <a:cubicBezTo>
                        <a:pt x="1753" y="3349"/>
                        <a:pt x="2570" y="3073"/>
                        <a:pt x="3449" y="3073"/>
                      </a:cubicBezTo>
                      <a:cubicBezTo>
                        <a:pt x="3952" y="3073"/>
                        <a:pt x="4476" y="3164"/>
                        <a:pt x="4937" y="3285"/>
                      </a:cubicBezTo>
                      <a:cubicBezTo>
                        <a:pt x="5438" y="3985"/>
                        <a:pt x="5838" y="4819"/>
                        <a:pt x="6138" y="5720"/>
                      </a:cubicBezTo>
                      <a:cubicBezTo>
                        <a:pt x="6193" y="5873"/>
                        <a:pt x="6294" y="5936"/>
                        <a:pt x="6400" y="5936"/>
                      </a:cubicBezTo>
                      <a:cubicBezTo>
                        <a:pt x="6619" y="5936"/>
                        <a:pt x="6862" y="5667"/>
                        <a:pt x="6772" y="5353"/>
                      </a:cubicBezTo>
                      <a:cubicBezTo>
                        <a:pt x="6538" y="4753"/>
                        <a:pt x="6305" y="4152"/>
                        <a:pt x="6005" y="3619"/>
                      </a:cubicBezTo>
                      <a:cubicBezTo>
                        <a:pt x="5804" y="3252"/>
                        <a:pt x="5604" y="2918"/>
                        <a:pt x="5371" y="2618"/>
                      </a:cubicBezTo>
                      <a:cubicBezTo>
                        <a:pt x="4804" y="1851"/>
                        <a:pt x="4137" y="1217"/>
                        <a:pt x="3403" y="750"/>
                      </a:cubicBezTo>
                      <a:cubicBezTo>
                        <a:pt x="2802" y="361"/>
                        <a:pt x="2126" y="0"/>
                        <a:pt x="1494"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2" name="Google Shape;942;p35"/>
                <p:cNvSpPr/>
                <p:nvPr/>
              </p:nvSpPr>
              <p:spPr>
                <a:xfrm>
                  <a:off x="868825" y="1554775"/>
                  <a:ext cx="970725" cy="804875"/>
                </a:xfrm>
                <a:custGeom>
                  <a:avLst/>
                  <a:gdLst/>
                  <a:ahLst/>
                  <a:cxnLst/>
                  <a:rect l="l" t="t" r="r" b="b"/>
                  <a:pathLst>
                    <a:path w="38829" h="32195" extrusionOk="0">
                      <a:moveTo>
                        <a:pt x="22317" y="0"/>
                      </a:moveTo>
                      <a:cubicBezTo>
                        <a:pt x="19314" y="34"/>
                        <a:pt x="16346" y="634"/>
                        <a:pt x="13610" y="1735"/>
                      </a:cubicBezTo>
                      <a:cubicBezTo>
                        <a:pt x="11142" y="2769"/>
                        <a:pt x="5038" y="5471"/>
                        <a:pt x="4604" y="10808"/>
                      </a:cubicBezTo>
                      <a:cubicBezTo>
                        <a:pt x="4604" y="10755"/>
                        <a:pt x="4561" y="10732"/>
                        <a:pt x="4489" y="10732"/>
                      </a:cubicBezTo>
                      <a:cubicBezTo>
                        <a:pt x="4110" y="10732"/>
                        <a:pt x="2915" y="11358"/>
                        <a:pt x="2803" y="11442"/>
                      </a:cubicBezTo>
                      <a:cubicBezTo>
                        <a:pt x="2336" y="11876"/>
                        <a:pt x="1869" y="12242"/>
                        <a:pt x="1468" y="12776"/>
                      </a:cubicBezTo>
                      <a:cubicBezTo>
                        <a:pt x="1" y="14811"/>
                        <a:pt x="1" y="17413"/>
                        <a:pt x="501" y="19815"/>
                      </a:cubicBezTo>
                      <a:cubicBezTo>
                        <a:pt x="634" y="20315"/>
                        <a:pt x="768" y="20815"/>
                        <a:pt x="901" y="21316"/>
                      </a:cubicBezTo>
                      <a:cubicBezTo>
                        <a:pt x="1068" y="21816"/>
                        <a:pt x="1235" y="22316"/>
                        <a:pt x="1435" y="22817"/>
                      </a:cubicBezTo>
                      <a:cubicBezTo>
                        <a:pt x="2236" y="24985"/>
                        <a:pt x="3336" y="27020"/>
                        <a:pt x="4737" y="28854"/>
                      </a:cubicBezTo>
                      <a:cubicBezTo>
                        <a:pt x="5236" y="29547"/>
                        <a:pt x="6792" y="32194"/>
                        <a:pt x="7440" y="32194"/>
                      </a:cubicBezTo>
                      <a:cubicBezTo>
                        <a:pt x="7572" y="32194"/>
                        <a:pt x="7667" y="32084"/>
                        <a:pt x="7706" y="31823"/>
                      </a:cubicBezTo>
                      <a:cubicBezTo>
                        <a:pt x="8140" y="29088"/>
                        <a:pt x="9040" y="26519"/>
                        <a:pt x="10175" y="24151"/>
                      </a:cubicBezTo>
                      <a:cubicBezTo>
                        <a:pt x="11109" y="22150"/>
                        <a:pt x="12243" y="20315"/>
                        <a:pt x="13410" y="18680"/>
                      </a:cubicBezTo>
                      <a:cubicBezTo>
                        <a:pt x="16746" y="13944"/>
                        <a:pt x="20282" y="10942"/>
                        <a:pt x="20482" y="10942"/>
                      </a:cubicBezTo>
                      <a:cubicBezTo>
                        <a:pt x="21549" y="11042"/>
                        <a:pt x="24485" y="11575"/>
                        <a:pt x="27754" y="13143"/>
                      </a:cubicBezTo>
                      <a:cubicBezTo>
                        <a:pt x="29055" y="13744"/>
                        <a:pt x="30389" y="14511"/>
                        <a:pt x="31690" y="15445"/>
                      </a:cubicBezTo>
                      <a:cubicBezTo>
                        <a:pt x="34058" y="17179"/>
                        <a:pt x="36327" y="19514"/>
                        <a:pt x="37961" y="22683"/>
                      </a:cubicBezTo>
                      <a:cubicBezTo>
                        <a:pt x="37991" y="22713"/>
                        <a:pt x="38035" y="22730"/>
                        <a:pt x="38076" y="22730"/>
                      </a:cubicBezTo>
                      <a:cubicBezTo>
                        <a:pt x="38128" y="22730"/>
                        <a:pt x="38176" y="22705"/>
                        <a:pt x="38195" y="22650"/>
                      </a:cubicBezTo>
                      <a:cubicBezTo>
                        <a:pt x="38562" y="21216"/>
                        <a:pt x="38795" y="18180"/>
                        <a:pt x="38795" y="17680"/>
                      </a:cubicBezTo>
                      <a:cubicBezTo>
                        <a:pt x="38828" y="15778"/>
                        <a:pt x="38562" y="13877"/>
                        <a:pt x="38061" y="12076"/>
                      </a:cubicBezTo>
                      <a:cubicBezTo>
                        <a:pt x="37928" y="11575"/>
                        <a:pt x="37794" y="11042"/>
                        <a:pt x="37594" y="10541"/>
                      </a:cubicBezTo>
                      <a:cubicBezTo>
                        <a:pt x="37194" y="9307"/>
                        <a:pt x="36627" y="8006"/>
                        <a:pt x="35960" y="6839"/>
                      </a:cubicBezTo>
                      <a:cubicBezTo>
                        <a:pt x="35126" y="5304"/>
                        <a:pt x="34125" y="3903"/>
                        <a:pt x="32924" y="2869"/>
                      </a:cubicBezTo>
                      <a:cubicBezTo>
                        <a:pt x="29955" y="367"/>
                        <a:pt x="25819" y="0"/>
                        <a:pt x="223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4F4F4"/>
                    </a:solidFill>
                    <a:effectLst/>
                    <a:uLnTx/>
                    <a:uFillTx/>
                    <a:latin typeface="Arial"/>
                    <a:cs typeface="Arial"/>
                    <a:sym typeface="Arial"/>
                  </a:endParaRPr>
                </a:p>
              </p:txBody>
            </p:sp>
            <p:sp>
              <p:nvSpPr>
                <p:cNvPr id="943" name="Google Shape;943;p35"/>
                <p:cNvSpPr/>
                <p:nvPr/>
              </p:nvSpPr>
              <p:spPr>
                <a:xfrm>
                  <a:off x="881350" y="2049300"/>
                  <a:ext cx="53375" cy="88425"/>
                </a:xfrm>
                <a:custGeom>
                  <a:avLst/>
                  <a:gdLst/>
                  <a:ahLst/>
                  <a:cxnLst/>
                  <a:rect l="l" t="t" r="r" b="b"/>
                  <a:pathLst>
                    <a:path w="2135" h="3537" extrusionOk="0">
                      <a:moveTo>
                        <a:pt x="0" y="0"/>
                      </a:moveTo>
                      <a:lnTo>
                        <a:pt x="0" y="0"/>
                      </a:lnTo>
                      <a:cubicBezTo>
                        <a:pt x="133" y="534"/>
                        <a:pt x="267" y="1034"/>
                        <a:pt x="400" y="1535"/>
                      </a:cubicBezTo>
                      <a:cubicBezTo>
                        <a:pt x="567" y="2035"/>
                        <a:pt x="734" y="2535"/>
                        <a:pt x="934" y="3036"/>
                      </a:cubicBezTo>
                      <a:cubicBezTo>
                        <a:pt x="1334" y="3236"/>
                        <a:pt x="1735" y="3369"/>
                        <a:pt x="2135" y="3536"/>
                      </a:cubicBezTo>
                      <a:cubicBezTo>
                        <a:pt x="2035" y="3036"/>
                        <a:pt x="1935" y="2535"/>
                        <a:pt x="1868" y="2035"/>
                      </a:cubicBezTo>
                      <a:cubicBezTo>
                        <a:pt x="1768" y="1535"/>
                        <a:pt x="1701" y="1001"/>
                        <a:pt x="1668" y="467"/>
                      </a:cubicBezTo>
                      <a:cubicBezTo>
                        <a:pt x="1234" y="367"/>
                        <a:pt x="801" y="267"/>
                        <a:pt x="400" y="134"/>
                      </a:cubicBezTo>
                      <a:cubicBezTo>
                        <a:pt x="267" y="100"/>
                        <a:pt x="133" y="67"/>
                        <a:pt x="0"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4" name="Google Shape;944;p35"/>
                <p:cNvSpPr/>
                <p:nvPr/>
              </p:nvSpPr>
              <p:spPr>
                <a:xfrm>
                  <a:off x="937200" y="2063475"/>
                  <a:ext cx="103450" cy="96750"/>
                </a:xfrm>
                <a:custGeom>
                  <a:avLst/>
                  <a:gdLst/>
                  <a:ahLst/>
                  <a:cxnLst/>
                  <a:rect l="l" t="t" r="r" b="b"/>
                  <a:pathLst>
                    <a:path w="4138" h="3870" extrusionOk="0">
                      <a:moveTo>
                        <a:pt x="1" y="0"/>
                      </a:moveTo>
                      <a:lnTo>
                        <a:pt x="1" y="0"/>
                      </a:lnTo>
                      <a:cubicBezTo>
                        <a:pt x="134" y="1068"/>
                        <a:pt x="368" y="2135"/>
                        <a:pt x="668" y="3136"/>
                      </a:cubicBezTo>
                      <a:cubicBezTo>
                        <a:pt x="668" y="3169"/>
                        <a:pt x="668" y="3203"/>
                        <a:pt x="668" y="3236"/>
                      </a:cubicBezTo>
                      <a:cubicBezTo>
                        <a:pt x="1469" y="3469"/>
                        <a:pt x="2269" y="3670"/>
                        <a:pt x="3070" y="3803"/>
                      </a:cubicBezTo>
                      <a:cubicBezTo>
                        <a:pt x="3270" y="3836"/>
                        <a:pt x="3470" y="3836"/>
                        <a:pt x="3670" y="3870"/>
                      </a:cubicBezTo>
                      <a:cubicBezTo>
                        <a:pt x="3770" y="2602"/>
                        <a:pt x="3937" y="1368"/>
                        <a:pt x="4137" y="134"/>
                      </a:cubicBezTo>
                      <a:lnTo>
                        <a:pt x="4137" y="134"/>
                      </a:lnTo>
                      <a:cubicBezTo>
                        <a:pt x="3608" y="197"/>
                        <a:pt x="3084" y="226"/>
                        <a:pt x="2563" y="226"/>
                      </a:cubicBezTo>
                      <a:cubicBezTo>
                        <a:pt x="1704" y="226"/>
                        <a:pt x="852" y="146"/>
                        <a:pt x="1"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5" name="Google Shape;945;p35"/>
                <p:cNvSpPr/>
                <p:nvPr/>
              </p:nvSpPr>
              <p:spPr>
                <a:xfrm>
                  <a:off x="1059800" y="2021775"/>
                  <a:ext cx="144300" cy="140950"/>
                </a:xfrm>
                <a:custGeom>
                  <a:avLst/>
                  <a:gdLst/>
                  <a:ahLst/>
                  <a:cxnLst/>
                  <a:rect l="l" t="t" r="r" b="b"/>
                  <a:pathLst>
                    <a:path w="5772" h="5638" extrusionOk="0">
                      <a:moveTo>
                        <a:pt x="5771" y="0"/>
                      </a:moveTo>
                      <a:cubicBezTo>
                        <a:pt x="4003" y="768"/>
                        <a:pt x="2135" y="1301"/>
                        <a:pt x="34" y="1668"/>
                      </a:cubicBezTo>
                      <a:cubicBezTo>
                        <a:pt x="34" y="3003"/>
                        <a:pt x="0" y="4303"/>
                        <a:pt x="0" y="5638"/>
                      </a:cubicBezTo>
                      <a:cubicBezTo>
                        <a:pt x="868" y="5638"/>
                        <a:pt x="1702" y="5604"/>
                        <a:pt x="2536" y="5471"/>
                      </a:cubicBezTo>
                      <a:cubicBezTo>
                        <a:pt x="3470" y="3470"/>
                        <a:pt x="4604" y="1635"/>
                        <a:pt x="5771"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6" name="Google Shape;946;p35"/>
                <p:cNvSpPr/>
                <p:nvPr/>
              </p:nvSpPr>
              <p:spPr>
                <a:xfrm>
                  <a:off x="1562650" y="1839975"/>
                  <a:ext cx="156800" cy="100925"/>
                </a:xfrm>
                <a:custGeom>
                  <a:avLst/>
                  <a:gdLst/>
                  <a:ahLst/>
                  <a:cxnLst/>
                  <a:rect l="l" t="t" r="r" b="b"/>
                  <a:pathLst>
                    <a:path w="6272" h="4037" extrusionOk="0">
                      <a:moveTo>
                        <a:pt x="3103" y="1"/>
                      </a:moveTo>
                      <a:cubicBezTo>
                        <a:pt x="3003" y="67"/>
                        <a:pt x="2903" y="134"/>
                        <a:pt x="2836" y="201"/>
                      </a:cubicBezTo>
                      <a:cubicBezTo>
                        <a:pt x="1869" y="868"/>
                        <a:pt x="968" y="1368"/>
                        <a:pt x="1" y="1735"/>
                      </a:cubicBezTo>
                      <a:cubicBezTo>
                        <a:pt x="1268" y="2336"/>
                        <a:pt x="2636" y="3103"/>
                        <a:pt x="3937" y="4037"/>
                      </a:cubicBezTo>
                      <a:cubicBezTo>
                        <a:pt x="4771" y="3803"/>
                        <a:pt x="5538" y="3470"/>
                        <a:pt x="6272" y="3036"/>
                      </a:cubicBezTo>
                      <a:cubicBezTo>
                        <a:pt x="5905" y="2602"/>
                        <a:pt x="5505" y="2202"/>
                        <a:pt x="5071" y="1802"/>
                      </a:cubicBezTo>
                      <a:cubicBezTo>
                        <a:pt x="4471" y="1235"/>
                        <a:pt x="3804" y="601"/>
                        <a:pt x="3103"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7" name="Google Shape;947;p35"/>
                <p:cNvSpPr/>
                <p:nvPr/>
              </p:nvSpPr>
              <p:spPr>
                <a:xfrm>
                  <a:off x="1749450" y="1724900"/>
                  <a:ext cx="59250" cy="106750"/>
                </a:xfrm>
                <a:custGeom>
                  <a:avLst/>
                  <a:gdLst/>
                  <a:ahLst/>
                  <a:cxnLst/>
                  <a:rect l="l" t="t" r="r" b="b"/>
                  <a:pathLst>
                    <a:path w="2370" h="4270" extrusionOk="0">
                      <a:moveTo>
                        <a:pt x="768" y="0"/>
                      </a:moveTo>
                      <a:cubicBezTo>
                        <a:pt x="501" y="334"/>
                        <a:pt x="268" y="601"/>
                        <a:pt x="1" y="901"/>
                      </a:cubicBezTo>
                      <a:cubicBezTo>
                        <a:pt x="801" y="1935"/>
                        <a:pt x="1469" y="3069"/>
                        <a:pt x="2069" y="4270"/>
                      </a:cubicBezTo>
                      <a:cubicBezTo>
                        <a:pt x="2169" y="4070"/>
                        <a:pt x="2269" y="3903"/>
                        <a:pt x="2369" y="3703"/>
                      </a:cubicBezTo>
                      <a:cubicBezTo>
                        <a:pt x="1969" y="2502"/>
                        <a:pt x="1402" y="1201"/>
                        <a:pt x="768"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8" name="Google Shape;948;p35"/>
                <p:cNvSpPr/>
                <p:nvPr/>
              </p:nvSpPr>
              <p:spPr>
                <a:xfrm>
                  <a:off x="1654400" y="1754925"/>
                  <a:ext cx="133450" cy="144275"/>
                </a:xfrm>
                <a:custGeom>
                  <a:avLst/>
                  <a:gdLst/>
                  <a:ahLst/>
                  <a:cxnLst/>
                  <a:rect l="l" t="t" r="r" b="b"/>
                  <a:pathLst>
                    <a:path w="5338" h="5771" extrusionOk="0">
                      <a:moveTo>
                        <a:pt x="3503" y="0"/>
                      </a:moveTo>
                      <a:cubicBezTo>
                        <a:pt x="2469" y="1068"/>
                        <a:pt x="1301" y="2035"/>
                        <a:pt x="0" y="2969"/>
                      </a:cubicBezTo>
                      <a:cubicBezTo>
                        <a:pt x="601" y="3403"/>
                        <a:pt x="1134" y="3836"/>
                        <a:pt x="1701" y="4270"/>
                      </a:cubicBezTo>
                      <a:cubicBezTo>
                        <a:pt x="2302" y="4737"/>
                        <a:pt x="2902" y="5237"/>
                        <a:pt x="3503" y="5771"/>
                      </a:cubicBezTo>
                      <a:cubicBezTo>
                        <a:pt x="4203" y="5204"/>
                        <a:pt x="4804" y="4537"/>
                        <a:pt x="5337" y="3836"/>
                      </a:cubicBezTo>
                      <a:cubicBezTo>
                        <a:pt x="4837" y="2502"/>
                        <a:pt x="4236" y="1234"/>
                        <a:pt x="3503"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49" name="Google Shape;949;p35"/>
              <p:cNvSpPr/>
              <p:nvPr/>
            </p:nvSpPr>
            <p:spPr>
              <a:xfrm rot="-402299">
                <a:off x="7474092" y="1292156"/>
                <a:ext cx="99258" cy="50614"/>
              </a:xfrm>
              <a:custGeom>
                <a:avLst/>
                <a:gdLst/>
                <a:ahLst/>
                <a:cxnLst/>
                <a:rect l="l" t="t" r="r" b="b"/>
                <a:pathLst>
                  <a:path w="5238" h="2671" extrusionOk="0">
                    <a:moveTo>
                      <a:pt x="2564" y="0"/>
                    </a:moveTo>
                    <a:cubicBezTo>
                      <a:pt x="2351" y="0"/>
                      <a:pt x="2129" y="37"/>
                      <a:pt x="1935" y="102"/>
                    </a:cubicBezTo>
                    <a:cubicBezTo>
                      <a:pt x="1602" y="168"/>
                      <a:pt x="1302" y="335"/>
                      <a:pt x="1068" y="535"/>
                    </a:cubicBezTo>
                    <a:cubicBezTo>
                      <a:pt x="568" y="902"/>
                      <a:pt x="201" y="1436"/>
                      <a:pt x="1" y="2003"/>
                    </a:cubicBezTo>
                    <a:cubicBezTo>
                      <a:pt x="434" y="1603"/>
                      <a:pt x="868" y="1203"/>
                      <a:pt x="1335" y="936"/>
                    </a:cubicBezTo>
                    <a:cubicBezTo>
                      <a:pt x="1707" y="750"/>
                      <a:pt x="2099" y="649"/>
                      <a:pt x="2513" y="649"/>
                    </a:cubicBezTo>
                    <a:cubicBezTo>
                      <a:pt x="2619" y="649"/>
                      <a:pt x="2727" y="655"/>
                      <a:pt x="2836" y="669"/>
                    </a:cubicBezTo>
                    <a:cubicBezTo>
                      <a:pt x="3303" y="736"/>
                      <a:pt x="3803" y="969"/>
                      <a:pt x="4204" y="1336"/>
                    </a:cubicBezTo>
                    <a:cubicBezTo>
                      <a:pt x="4637" y="1670"/>
                      <a:pt x="4971" y="2103"/>
                      <a:pt x="5238" y="2670"/>
                    </a:cubicBezTo>
                    <a:cubicBezTo>
                      <a:pt x="5238" y="2070"/>
                      <a:pt x="4971" y="1436"/>
                      <a:pt x="4571" y="969"/>
                    </a:cubicBezTo>
                    <a:cubicBezTo>
                      <a:pt x="4170" y="502"/>
                      <a:pt x="3570" y="102"/>
                      <a:pt x="2903" y="35"/>
                    </a:cubicBezTo>
                    <a:cubicBezTo>
                      <a:pt x="2796" y="11"/>
                      <a:pt x="2682" y="0"/>
                      <a:pt x="2564"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0" name="Google Shape;950;p35"/>
              <p:cNvSpPr/>
              <p:nvPr/>
            </p:nvSpPr>
            <p:spPr>
              <a:xfrm rot="-402299">
                <a:off x="7256443" y="1168255"/>
                <a:ext cx="164994" cy="165127"/>
              </a:xfrm>
              <a:custGeom>
                <a:avLst/>
                <a:gdLst/>
                <a:ahLst/>
                <a:cxnLst/>
                <a:rect l="l" t="t" r="r" b="b"/>
                <a:pathLst>
                  <a:path w="8707" h="8714" extrusionOk="0">
                    <a:moveTo>
                      <a:pt x="3971" y="1"/>
                    </a:moveTo>
                    <a:cubicBezTo>
                      <a:pt x="3691" y="1"/>
                      <a:pt x="3412" y="28"/>
                      <a:pt x="3136" y="83"/>
                    </a:cubicBezTo>
                    <a:cubicBezTo>
                      <a:pt x="1935" y="283"/>
                      <a:pt x="935" y="1684"/>
                      <a:pt x="468" y="2751"/>
                    </a:cubicBezTo>
                    <a:cubicBezTo>
                      <a:pt x="67" y="3752"/>
                      <a:pt x="1" y="4953"/>
                      <a:pt x="401" y="5953"/>
                    </a:cubicBezTo>
                    <a:cubicBezTo>
                      <a:pt x="835" y="7021"/>
                      <a:pt x="1735" y="7855"/>
                      <a:pt x="2769" y="8288"/>
                    </a:cubicBezTo>
                    <a:cubicBezTo>
                      <a:pt x="3391" y="8565"/>
                      <a:pt x="4045" y="8714"/>
                      <a:pt x="4697" y="8714"/>
                    </a:cubicBezTo>
                    <a:cubicBezTo>
                      <a:pt x="4990" y="8714"/>
                      <a:pt x="5282" y="8684"/>
                      <a:pt x="5571" y="8622"/>
                    </a:cubicBezTo>
                    <a:cubicBezTo>
                      <a:pt x="6505" y="8422"/>
                      <a:pt x="7373" y="7855"/>
                      <a:pt x="7906" y="7088"/>
                    </a:cubicBezTo>
                    <a:cubicBezTo>
                      <a:pt x="8307" y="6521"/>
                      <a:pt x="8507" y="5853"/>
                      <a:pt x="8574" y="5186"/>
                    </a:cubicBezTo>
                    <a:cubicBezTo>
                      <a:pt x="8707" y="3652"/>
                      <a:pt x="8073" y="2084"/>
                      <a:pt x="6906" y="1083"/>
                    </a:cubicBezTo>
                    <a:cubicBezTo>
                      <a:pt x="6112" y="395"/>
                      <a:pt x="5044" y="1"/>
                      <a:pt x="397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1" name="Google Shape;951;p35"/>
              <p:cNvSpPr/>
              <p:nvPr/>
            </p:nvSpPr>
            <p:spPr>
              <a:xfrm rot="-402299">
                <a:off x="7296756" y="1203290"/>
                <a:ext cx="119496" cy="112257"/>
              </a:xfrm>
              <a:custGeom>
                <a:avLst/>
                <a:gdLst/>
                <a:ahLst/>
                <a:cxnLst/>
                <a:rect l="l" t="t" r="r" b="b"/>
                <a:pathLst>
                  <a:path w="6306" h="5924" extrusionOk="0">
                    <a:moveTo>
                      <a:pt x="3120" y="0"/>
                    </a:moveTo>
                    <a:cubicBezTo>
                      <a:pt x="1660" y="0"/>
                      <a:pt x="417" y="1104"/>
                      <a:pt x="234" y="2598"/>
                    </a:cubicBezTo>
                    <a:cubicBezTo>
                      <a:pt x="1" y="4200"/>
                      <a:pt x="1168" y="5701"/>
                      <a:pt x="2770" y="5901"/>
                    </a:cubicBezTo>
                    <a:cubicBezTo>
                      <a:pt x="2895" y="5916"/>
                      <a:pt x="3020" y="5924"/>
                      <a:pt x="3143" y="5924"/>
                    </a:cubicBezTo>
                    <a:cubicBezTo>
                      <a:pt x="4627" y="5924"/>
                      <a:pt x="5920" y="4841"/>
                      <a:pt x="6105" y="3332"/>
                    </a:cubicBezTo>
                    <a:cubicBezTo>
                      <a:pt x="6305" y="1698"/>
                      <a:pt x="5138" y="230"/>
                      <a:pt x="3537" y="30"/>
                    </a:cubicBezTo>
                    <a:cubicBezTo>
                      <a:pt x="3397" y="10"/>
                      <a:pt x="3258" y="0"/>
                      <a:pt x="31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2" name="Google Shape;952;p35"/>
              <p:cNvSpPr/>
              <p:nvPr/>
            </p:nvSpPr>
            <p:spPr>
              <a:xfrm rot="-402299">
                <a:off x="7328978" y="1232891"/>
                <a:ext cx="55636" cy="52490"/>
              </a:xfrm>
              <a:custGeom>
                <a:avLst/>
                <a:gdLst/>
                <a:ahLst/>
                <a:cxnLst/>
                <a:rect l="l" t="t" r="r" b="b"/>
                <a:pathLst>
                  <a:path w="2936" h="2770" extrusionOk="0">
                    <a:moveTo>
                      <a:pt x="1301" y="0"/>
                    </a:moveTo>
                    <a:cubicBezTo>
                      <a:pt x="667" y="67"/>
                      <a:pt x="167" y="567"/>
                      <a:pt x="67" y="1201"/>
                    </a:cubicBezTo>
                    <a:cubicBezTo>
                      <a:pt x="0" y="1968"/>
                      <a:pt x="534" y="2669"/>
                      <a:pt x="1268" y="2769"/>
                    </a:cubicBezTo>
                    <a:lnTo>
                      <a:pt x="1601" y="2769"/>
                    </a:lnTo>
                    <a:cubicBezTo>
                      <a:pt x="2235" y="2702"/>
                      <a:pt x="2735" y="2202"/>
                      <a:pt x="2835" y="1568"/>
                    </a:cubicBezTo>
                    <a:cubicBezTo>
                      <a:pt x="2936" y="801"/>
                      <a:pt x="2368" y="100"/>
                      <a:pt x="1635" y="34"/>
                    </a:cubicBezTo>
                    <a:cubicBezTo>
                      <a:pt x="1501" y="0"/>
                      <a:pt x="1401" y="0"/>
                      <a:pt x="130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3" name="Google Shape;953;p35"/>
              <p:cNvSpPr/>
              <p:nvPr/>
            </p:nvSpPr>
            <p:spPr>
              <a:xfrm rot="-402299">
                <a:off x="7256283" y="1163507"/>
                <a:ext cx="130866" cy="65490"/>
              </a:xfrm>
              <a:custGeom>
                <a:avLst/>
                <a:gdLst/>
                <a:ahLst/>
                <a:cxnLst/>
                <a:rect l="l" t="t" r="r" b="b"/>
                <a:pathLst>
                  <a:path w="6906" h="3456" extrusionOk="0">
                    <a:moveTo>
                      <a:pt x="3685" y="1"/>
                    </a:moveTo>
                    <a:cubicBezTo>
                      <a:pt x="1926" y="1"/>
                      <a:pt x="263" y="1249"/>
                      <a:pt x="0" y="3455"/>
                    </a:cubicBezTo>
                    <a:lnTo>
                      <a:pt x="34" y="3455"/>
                    </a:lnTo>
                    <a:cubicBezTo>
                      <a:pt x="698" y="1740"/>
                      <a:pt x="2423" y="728"/>
                      <a:pt x="4138" y="728"/>
                    </a:cubicBezTo>
                    <a:cubicBezTo>
                      <a:pt x="5092" y="728"/>
                      <a:pt x="6042" y="1041"/>
                      <a:pt x="6805" y="1721"/>
                    </a:cubicBezTo>
                    <a:cubicBezTo>
                      <a:pt x="6839" y="1721"/>
                      <a:pt x="6905" y="1687"/>
                      <a:pt x="6872" y="1654"/>
                    </a:cubicBezTo>
                    <a:cubicBezTo>
                      <a:pt x="6006" y="526"/>
                      <a:pt x="4825" y="1"/>
                      <a:pt x="3685"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4" name="Google Shape;954;p35"/>
              <p:cNvSpPr/>
              <p:nvPr/>
            </p:nvSpPr>
            <p:spPr>
              <a:xfrm rot="-402299">
                <a:off x="7631100" y="1173442"/>
                <a:ext cx="164369" cy="161716"/>
              </a:xfrm>
              <a:custGeom>
                <a:avLst/>
                <a:gdLst/>
                <a:ahLst/>
                <a:cxnLst/>
                <a:rect l="l" t="t" r="r" b="b"/>
                <a:pathLst>
                  <a:path w="8674" h="8534" extrusionOk="0">
                    <a:moveTo>
                      <a:pt x="4741" y="0"/>
                    </a:moveTo>
                    <a:cubicBezTo>
                      <a:pt x="4037" y="0"/>
                      <a:pt x="3329" y="159"/>
                      <a:pt x="2703" y="472"/>
                    </a:cubicBezTo>
                    <a:cubicBezTo>
                      <a:pt x="1335" y="1140"/>
                      <a:pt x="334" y="2507"/>
                      <a:pt x="101" y="4008"/>
                    </a:cubicBezTo>
                    <a:cubicBezTo>
                      <a:pt x="1" y="4675"/>
                      <a:pt x="34" y="5376"/>
                      <a:pt x="234" y="6010"/>
                    </a:cubicBezTo>
                    <a:cubicBezTo>
                      <a:pt x="568" y="6910"/>
                      <a:pt x="1268" y="7644"/>
                      <a:pt x="2136" y="8078"/>
                    </a:cubicBezTo>
                    <a:cubicBezTo>
                      <a:pt x="2744" y="8394"/>
                      <a:pt x="3442" y="8533"/>
                      <a:pt x="4137" y="8533"/>
                    </a:cubicBezTo>
                    <a:cubicBezTo>
                      <a:pt x="4395" y="8533"/>
                      <a:pt x="4652" y="8514"/>
                      <a:pt x="4904" y="8478"/>
                    </a:cubicBezTo>
                    <a:cubicBezTo>
                      <a:pt x="6038" y="8311"/>
                      <a:pt x="7106" y="7711"/>
                      <a:pt x="7806" y="6810"/>
                    </a:cubicBezTo>
                    <a:cubicBezTo>
                      <a:pt x="8440" y="5910"/>
                      <a:pt x="8674" y="4775"/>
                      <a:pt x="8540" y="3675"/>
                    </a:cubicBezTo>
                    <a:cubicBezTo>
                      <a:pt x="8373" y="2541"/>
                      <a:pt x="7706" y="939"/>
                      <a:pt x="6605" y="406"/>
                    </a:cubicBezTo>
                    <a:cubicBezTo>
                      <a:pt x="6031" y="134"/>
                      <a:pt x="5387" y="0"/>
                      <a:pt x="47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5" name="Google Shape;955;p35"/>
              <p:cNvSpPr/>
              <p:nvPr/>
            </p:nvSpPr>
            <p:spPr>
              <a:xfrm rot="-402299">
                <a:off x="7636348" y="1206145"/>
                <a:ext cx="119477" cy="112257"/>
              </a:xfrm>
              <a:custGeom>
                <a:avLst/>
                <a:gdLst/>
                <a:ahLst/>
                <a:cxnLst/>
                <a:rect l="l" t="t" r="r" b="b"/>
                <a:pathLst>
                  <a:path w="6305" h="5924" extrusionOk="0">
                    <a:moveTo>
                      <a:pt x="3171" y="1"/>
                    </a:moveTo>
                    <a:cubicBezTo>
                      <a:pt x="1688" y="1"/>
                      <a:pt x="419" y="1110"/>
                      <a:pt x="234" y="2591"/>
                    </a:cubicBezTo>
                    <a:cubicBezTo>
                      <a:pt x="0" y="4226"/>
                      <a:pt x="1168" y="5694"/>
                      <a:pt x="2802" y="5894"/>
                    </a:cubicBezTo>
                    <a:cubicBezTo>
                      <a:pt x="2940" y="5914"/>
                      <a:pt x="3077" y="5924"/>
                      <a:pt x="3212" y="5924"/>
                    </a:cubicBezTo>
                    <a:cubicBezTo>
                      <a:pt x="4652" y="5924"/>
                      <a:pt x="5922" y="4822"/>
                      <a:pt x="6105" y="3359"/>
                    </a:cubicBezTo>
                    <a:cubicBezTo>
                      <a:pt x="6305" y="1724"/>
                      <a:pt x="5171" y="223"/>
                      <a:pt x="3536" y="23"/>
                    </a:cubicBezTo>
                    <a:cubicBezTo>
                      <a:pt x="3413" y="8"/>
                      <a:pt x="3292" y="1"/>
                      <a:pt x="317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6" name="Google Shape;956;p35"/>
              <p:cNvSpPr/>
              <p:nvPr/>
            </p:nvSpPr>
            <p:spPr>
              <a:xfrm rot="-402299">
                <a:off x="7669232" y="1236200"/>
                <a:ext cx="55011" cy="52490"/>
              </a:xfrm>
              <a:custGeom>
                <a:avLst/>
                <a:gdLst/>
                <a:ahLst/>
                <a:cxnLst/>
                <a:rect l="l" t="t" r="r" b="b"/>
                <a:pathLst>
                  <a:path w="2903" h="2770" extrusionOk="0">
                    <a:moveTo>
                      <a:pt x="1268" y="1"/>
                    </a:moveTo>
                    <a:cubicBezTo>
                      <a:pt x="635" y="67"/>
                      <a:pt x="134" y="568"/>
                      <a:pt x="68" y="1202"/>
                    </a:cubicBezTo>
                    <a:cubicBezTo>
                      <a:pt x="1" y="1568"/>
                      <a:pt x="101" y="1935"/>
                      <a:pt x="334" y="2236"/>
                    </a:cubicBezTo>
                    <a:cubicBezTo>
                      <a:pt x="568" y="2502"/>
                      <a:pt x="868" y="2703"/>
                      <a:pt x="1235" y="2736"/>
                    </a:cubicBezTo>
                    <a:cubicBezTo>
                      <a:pt x="1368" y="2769"/>
                      <a:pt x="1469" y="2769"/>
                      <a:pt x="1569" y="2769"/>
                    </a:cubicBezTo>
                    <a:cubicBezTo>
                      <a:pt x="2202" y="2703"/>
                      <a:pt x="2703" y="2202"/>
                      <a:pt x="2803" y="1535"/>
                    </a:cubicBezTo>
                    <a:cubicBezTo>
                      <a:pt x="2903" y="801"/>
                      <a:pt x="2369" y="101"/>
                      <a:pt x="1602"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7" name="Google Shape;957;p35"/>
              <p:cNvSpPr/>
              <p:nvPr/>
            </p:nvSpPr>
            <p:spPr>
              <a:xfrm rot="-402299">
                <a:off x="7670042" y="1165076"/>
                <a:ext cx="124878" cy="83018"/>
              </a:xfrm>
              <a:custGeom>
                <a:avLst/>
                <a:gdLst/>
                <a:ahLst/>
                <a:cxnLst/>
                <a:rect l="l" t="t" r="r" b="b"/>
                <a:pathLst>
                  <a:path w="6590" h="4381" extrusionOk="0">
                    <a:moveTo>
                      <a:pt x="2594" y="1"/>
                    </a:moveTo>
                    <a:cubicBezTo>
                      <a:pt x="1742" y="1"/>
                      <a:pt x="845" y="284"/>
                      <a:pt x="27" y="912"/>
                    </a:cubicBezTo>
                    <a:cubicBezTo>
                      <a:pt x="0" y="939"/>
                      <a:pt x="17" y="988"/>
                      <a:pt x="42" y="988"/>
                    </a:cubicBezTo>
                    <a:cubicBezTo>
                      <a:pt x="48" y="988"/>
                      <a:pt x="54" y="985"/>
                      <a:pt x="60" y="979"/>
                    </a:cubicBezTo>
                    <a:cubicBezTo>
                      <a:pt x="637" y="687"/>
                      <a:pt x="1246" y="553"/>
                      <a:pt x="1849" y="553"/>
                    </a:cubicBezTo>
                    <a:cubicBezTo>
                      <a:pt x="3935" y="553"/>
                      <a:pt x="5939" y="2156"/>
                      <a:pt x="6198" y="4381"/>
                    </a:cubicBezTo>
                    <a:lnTo>
                      <a:pt x="6232" y="4381"/>
                    </a:lnTo>
                    <a:cubicBezTo>
                      <a:pt x="6589" y="1782"/>
                      <a:pt x="4731" y="1"/>
                      <a:pt x="2594"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8" name="Google Shape;958;p35"/>
              <p:cNvSpPr/>
              <p:nvPr/>
            </p:nvSpPr>
            <p:spPr>
              <a:xfrm rot="-402299">
                <a:off x="7363549" y="1376902"/>
                <a:ext cx="326805" cy="120197"/>
              </a:xfrm>
              <a:custGeom>
                <a:avLst/>
                <a:gdLst/>
                <a:ahLst/>
                <a:cxnLst/>
                <a:rect l="l" t="t" r="r" b="b"/>
                <a:pathLst>
                  <a:path w="17246" h="6343" extrusionOk="0">
                    <a:moveTo>
                      <a:pt x="1824" y="1"/>
                    </a:moveTo>
                    <a:cubicBezTo>
                      <a:pt x="1216" y="1"/>
                      <a:pt x="608" y="9"/>
                      <a:pt x="0" y="23"/>
                    </a:cubicBezTo>
                    <a:cubicBezTo>
                      <a:pt x="1201" y="3191"/>
                      <a:pt x="4237" y="5693"/>
                      <a:pt x="7706" y="6227"/>
                    </a:cubicBezTo>
                    <a:cubicBezTo>
                      <a:pt x="8198" y="6304"/>
                      <a:pt x="8694" y="6342"/>
                      <a:pt x="9190" y="6342"/>
                    </a:cubicBezTo>
                    <a:cubicBezTo>
                      <a:pt x="12324" y="6342"/>
                      <a:pt x="15431" y="4839"/>
                      <a:pt x="17246" y="2391"/>
                    </a:cubicBezTo>
                    <a:cubicBezTo>
                      <a:pt x="15678" y="1891"/>
                      <a:pt x="14077" y="1490"/>
                      <a:pt x="12442" y="1123"/>
                    </a:cubicBezTo>
                    <a:cubicBezTo>
                      <a:pt x="12209" y="1090"/>
                      <a:pt x="12009" y="1023"/>
                      <a:pt x="11775" y="990"/>
                    </a:cubicBezTo>
                    <a:cubicBezTo>
                      <a:pt x="9374" y="523"/>
                      <a:pt x="6905" y="223"/>
                      <a:pt x="4403" y="56"/>
                    </a:cubicBezTo>
                    <a:cubicBezTo>
                      <a:pt x="3544" y="17"/>
                      <a:pt x="2684" y="1"/>
                      <a:pt x="1824"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9" name="Google Shape;959;p35"/>
              <p:cNvSpPr/>
              <p:nvPr/>
            </p:nvSpPr>
            <p:spPr>
              <a:xfrm rot="-402299">
                <a:off x="7424820" y="1451699"/>
                <a:ext cx="182693" cy="46938"/>
              </a:xfrm>
              <a:custGeom>
                <a:avLst/>
                <a:gdLst/>
                <a:ahLst/>
                <a:cxnLst/>
                <a:rect l="l" t="t" r="r" b="b"/>
                <a:pathLst>
                  <a:path w="9641" h="2477" extrusionOk="0">
                    <a:moveTo>
                      <a:pt x="2697" y="0"/>
                    </a:moveTo>
                    <a:cubicBezTo>
                      <a:pt x="1792" y="0"/>
                      <a:pt x="888" y="86"/>
                      <a:pt x="0" y="258"/>
                    </a:cubicBezTo>
                    <a:cubicBezTo>
                      <a:pt x="1368" y="1326"/>
                      <a:pt x="2969" y="2093"/>
                      <a:pt x="4704" y="2360"/>
                    </a:cubicBezTo>
                    <a:cubicBezTo>
                      <a:pt x="5196" y="2439"/>
                      <a:pt x="5691" y="2477"/>
                      <a:pt x="6184" y="2477"/>
                    </a:cubicBezTo>
                    <a:cubicBezTo>
                      <a:pt x="7364" y="2477"/>
                      <a:pt x="8535" y="2259"/>
                      <a:pt x="9641" y="1860"/>
                    </a:cubicBezTo>
                    <a:cubicBezTo>
                      <a:pt x="7551" y="620"/>
                      <a:pt x="5124" y="0"/>
                      <a:pt x="269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0" name="Google Shape;960;p35"/>
              <p:cNvSpPr/>
              <p:nvPr/>
            </p:nvSpPr>
            <p:spPr>
              <a:xfrm rot="-402299">
                <a:off x="7443668" y="1379226"/>
                <a:ext cx="152355" cy="59521"/>
              </a:xfrm>
              <a:custGeom>
                <a:avLst/>
                <a:gdLst/>
                <a:ahLst/>
                <a:cxnLst/>
                <a:rect l="l" t="t" r="r" b="b"/>
                <a:pathLst>
                  <a:path w="8040" h="3141" extrusionOk="0">
                    <a:moveTo>
                      <a:pt x="0" y="0"/>
                    </a:moveTo>
                    <a:lnTo>
                      <a:pt x="0" y="0"/>
                    </a:lnTo>
                    <a:cubicBezTo>
                      <a:pt x="34" y="567"/>
                      <a:pt x="100" y="1168"/>
                      <a:pt x="167" y="1735"/>
                    </a:cubicBezTo>
                    <a:cubicBezTo>
                      <a:pt x="201" y="2002"/>
                      <a:pt x="401" y="2235"/>
                      <a:pt x="634" y="2302"/>
                    </a:cubicBezTo>
                    <a:cubicBezTo>
                      <a:pt x="2502" y="2836"/>
                      <a:pt x="4437" y="3102"/>
                      <a:pt x="6372" y="3136"/>
                    </a:cubicBezTo>
                    <a:cubicBezTo>
                      <a:pt x="6396" y="3139"/>
                      <a:pt x="6420" y="3141"/>
                      <a:pt x="6444" y="3141"/>
                    </a:cubicBezTo>
                    <a:cubicBezTo>
                      <a:pt x="6646" y="3141"/>
                      <a:pt x="6819" y="3018"/>
                      <a:pt x="6939" y="2869"/>
                    </a:cubicBezTo>
                    <a:cubicBezTo>
                      <a:pt x="7339" y="2269"/>
                      <a:pt x="7706" y="1668"/>
                      <a:pt x="8039" y="1034"/>
                    </a:cubicBezTo>
                    <a:cubicBezTo>
                      <a:pt x="7806" y="1001"/>
                      <a:pt x="7606" y="968"/>
                      <a:pt x="7372" y="901"/>
                    </a:cubicBezTo>
                    <a:cubicBezTo>
                      <a:pt x="4971" y="434"/>
                      <a:pt x="2502" y="134"/>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1061" name="Google Shape;1061;p35"/>
          <p:cNvSpPr txBox="1">
            <a:spLocks noGrp="1"/>
          </p:cNvSpPr>
          <p:nvPr>
            <p:ph type="subTitle" idx="1"/>
          </p:nvPr>
        </p:nvSpPr>
        <p:spPr>
          <a:xfrm>
            <a:off x="1562785" y="3385552"/>
            <a:ext cx="5925795" cy="326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nl-NL" sz="2000" b="1" dirty="0">
                <a:solidFill>
                  <a:schemeClr val="tx1"/>
                </a:solidFill>
                <a:effectLst/>
                <a:latin typeface="Times New Roman" panose="02020603050405020304" pitchFamily="18" charset="0"/>
                <a:ea typeface="Times New Roman" panose="02020603050405020304" pitchFamily="18" charset="0"/>
              </a:rPr>
              <a:t>Theo O-ri-sơn Xơ-goét Ma-đơn</a:t>
            </a:r>
            <a:endParaRPr sz="1800" dirty="0">
              <a:solidFill>
                <a:schemeClr val="tx1"/>
              </a:solidFill>
            </a:endParaRPr>
          </a:p>
        </p:txBody>
      </p:sp>
      <p:sp>
        <p:nvSpPr>
          <p:cNvPr id="1062" name="Google Shape;1062;p35"/>
          <p:cNvSpPr/>
          <p:nvPr/>
        </p:nvSpPr>
        <p:spPr>
          <a:xfrm>
            <a:off x="7172880" y="1813473"/>
            <a:ext cx="219073" cy="179081"/>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63" name="Google Shape;1063;p35"/>
          <p:cNvGrpSpPr/>
          <p:nvPr/>
        </p:nvGrpSpPr>
        <p:grpSpPr>
          <a:xfrm>
            <a:off x="427473" y="7184"/>
            <a:ext cx="1005345" cy="869884"/>
            <a:chOff x="968013" y="650077"/>
            <a:chExt cx="777108" cy="672348"/>
          </a:xfrm>
        </p:grpSpPr>
        <p:sp>
          <p:nvSpPr>
            <p:cNvPr id="1064" name="Google Shape;1064;p35"/>
            <p:cNvSpPr/>
            <p:nvPr/>
          </p:nvSpPr>
          <p:spPr>
            <a:xfrm rot="-1397473">
              <a:off x="1241414" y="935197"/>
              <a:ext cx="332432" cy="272827"/>
            </a:xfrm>
            <a:custGeom>
              <a:avLst/>
              <a:gdLst/>
              <a:ahLst/>
              <a:cxnLst/>
              <a:rect l="l" t="t" r="r" b="b"/>
              <a:pathLst>
                <a:path w="16879" h="13851" extrusionOk="0">
                  <a:moveTo>
                    <a:pt x="7659" y="0"/>
                  </a:moveTo>
                  <a:cubicBezTo>
                    <a:pt x="394" y="0"/>
                    <a:pt x="0" y="10073"/>
                    <a:pt x="100" y="13845"/>
                  </a:cubicBezTo>
                  <a:cubicBezTo>
                    <a:pt x="316" y="13849"/>
                    <a:pt x="529" y="13851"/>
                    <a:pt x="738" y="13851"/>
                  </a:cubicBezTo>
                  <a:cubicBezTo>
                    <a:pt x="2454" y="13851"/>
                    <a:pt x="3842" y="13738"/>
                    <a:pt x="4169" y="13679"/>
                  </a:cubicBezTo>
                  <a:cubicBezTo>
                    <a:pt x="5237" y="13512"/>
                    <a:pt x="2668" y="3605"/>
                    <a:pt x="9206" y="3605"/>
                  </a:cubicBezTo>
                  <a:cubicBezTo>
                    <a:pt x="11636" y="3605"/>
                    <a:pt x="11222" y="12752"/>
                    <a:pt x="12449" y="12752"/>
                  </a:cubicBezTo>
                  <a:cubicBezTo>
                    <a:pt x="12468" y="12752"/>
                    <a:pt x="12488" y="12749"/>
                    <a:pt x="12509" y="12745"/>
                  </a:cubicBezTo>
                  <a:cubicBezTo>
                    <a:pt x="12976" y="12611"/>
                    <a:pt x="14810" y="12411"/>
                    <a:pt x="16878" y="12111"/>
                  </a:cubicBezTo>
                  <a:cubicBezTo>
                    <a:pt x="16445" y="8141"/>
                    <a:pt x="14710" y="169"/>
                    <a:pt x="7839" y="2"/>
                  </a:cubicBezTo>
                  <a:cubicBezTo>
                    <a:pt x="7778" y="1"/>
                    <a:pt x="7719" y="0"/>
                    <a:pt x="765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5" name="Google Shape;1065;p35"/>
            <p:cNvSpPr/>
            <p:nvPr/>
          </p:nvSpPr>
          <p:spPr>
            <a:xfrm rot="-1397473">
              <a:off x="1030693" y="760540"/>
              <a:ext cx="651747" cy="451423"/>
            </a:xfrm>
            <a:custGeom>
              <a:avLst/>
              <a:gdLst/>
              <a:ahLst/>
              <a:cxnLst/>
              <a:rect l="l" t="t" r="r" b="b"/>
              <a:pathLst>
                <a:path w="33092" h="22918" extrusionOk="0">
                  <a:moveTo>
                    <a:pt x="18151" y="0"/>
                  </a:moveTo>
                  <a:cubicBezTo>
                    <a:pt x="1825" y="0"/>
                    <a:pt x="301" y="20015"/>
                    <a:pt x="301" y="20015"/>
                  </a:cubicBezTo>
                  <a:cubicBezTo>
                    <a:pt x="1" y="21616"/>
                    <a:pt x="1702" y="22484"/>
                    <a:pt x="3937" y="22917"/>
                  </a:cubicBezTo>
                  <a:cubicBezTo>
                    <a:pt x="4235" y="12920"/>
                    <a:pt x="7555" y="4303"/>
                    <a:pt x="17615" y="4303"/>
                  </a:cubicBezTo>
                  <a:cubicBezTo>
                    <a:pt x="17692" y="4303"/>
                    <a:pt x="17769" y="4303"/>
                    <a:pt x="17847" y="4304"/>
                  </a:cubicBezTo>
                  <a:cubicBezTo>
                    <a:pt x="26086" y="4438"/>
                    <a:pt x="28921" y="15846"/>
                    <a:pt x="29755" y="20949"/>
                  </a:cubicBezTo>
                  <a:cubicBezTo>
                    <a:pt x="31657" y="20582"/>
                    <a:pt x="33091" y="20149"/>
                    <a:pt x="32958" y="19682"/>
                  </a:cubicBezTo>
                  <a:cubicBezTo>
                    <a:pt x="32557" y="18448"/>
                    <a:pt x="31690" y="134"/>
                    <a:pt x="18314" y="1"/>
                  </a:cubicBezTo>
                  <a:cubicBezTo>
                    <a:pt x="18259" y="1"/>
                    <a:pt x="18205" y="0"/>
                    <a:pt x="18151"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6" name="Google Shape;1066;p35"/>
            <p:cNvSpPr/>
            <p:nvPr/>
          </p:nvSpPr>
          <p:spPr>
            <a:xfrm rot="-1397473">
              <a:off x="1126304" y="839113"/>
              <a:ext cx="508525" cy="375884"/>
            </a:xfrm>
            <a:custGeom>
              <a:avLst/>
              <a:gdLst/>
              <a:ahLst/>
              <a:cxnLst/>
              <a:rect l="l" t="t" r="r" b="b"/>
              <a:pathLst>
                <a:path w="25820" h="19083" extrusionOk="0">
                  <a:moveTo>
                    <a:pt x="13678" y="1"/>
                  </a:moveTo>
                  <a:cubicBezTo>
                    <a:pt x="3586" y="1"/>
                    <a:pt x="299" y="8618"/>
                    <a:pt x="1" y="18615"/>
                  </a:cubicBezTo>
                  <a:cubicBezTo>
                    <a:pt x="1535" y="18949"/>
                    <a:pt x="3337" y="19049"/>
                    <a:pt x="4938" y="19082"/>
                  </a:cubicBezTo>
                  <a:cubicBezTo>
                    <a:pt x="4838" y="15310"/>
                    <a:pt x="5232" y="5237"/>
                    <a:pt x="12497" y="5237"/>
                  </a:cubicBezTo>
                  <a:cubicBezTo>
                    <a:pt x="12557" y="5237"/>
                    <a:pt x="12616" y="5238"/>
                    <a:pt x="12677" y="5239"/>
                  </a:cubicBezTo>
                  <a:cubicBezTo>
                    <a:pt x="19515" y="5406"/>
                    <a:pt x="21283" y="13378"/>
                    <a:pt x="21716" y="17348"/>
                  </a:cubicBezTo>
                  <a:cubicBezTo>
                    <a:pt x="23084" y="17148"/>
                    <a:pt x="24552" y="16914"/>
                    <a:pt x="25819" y="16647"/>
                  </a:cubicBezTo>
                  <a:cubicBezTo>
                    <a:pt x="24985" y="11544"/>
                    <a:pt x="22117" y="136"/>
                    <a:pt x="13911" y="2"/>
                  </a:cubicBezTo>
                  <a:cubicBezTo>
                    <a:pt x="13833" y="1"/>
                    <a:pt x="13755" y="1"/>
                    <a:pt x="136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7" name="Google Shape;1067;p35"/>
          <p:cNvGrpSpPr/>
          <p:nvPr/>
        </p:nvGrpSpPr>
        <p:grpSpPr>
          <a:xfrm rot="2235294">
            <a:off x="7035528" y="4153515"/>
            <a:ext cx="777157" cy="672390"/>
            <a:chOff x="968013" y="650077"/>
            <a:chExt cx="777108" cy="672348"/>
          </a:xfrm>
        </p:grpSpPr>
        <p:sp>
          <p:nvSpPr>
            <p:cNvPr id="1068" name="Google Shape;1068;p35"/>
            <p:cNvSpPr/>
            <p:nvPr/>
          </p:nvSpPr>
          <p:spPr>
            <a:xfrm rot="-1397473">
              <a:off x="1241414" y="935197"/>
              <a:ext cx="332432" cy="272827"/>
            </a:xfrm>
            <a:custGeom>
              <a:avLst/>
              <a:gdLst/>
              <a:ahLst/>
              <a:cxnLst/>
              <a:rect l="l" t="t" r="r" b="b"/>
              <a:pathLst>
                <a:path w="16879" h="13851" extrusionOk="0">
                  <a:moveTo>
                    <a:pt x="7659" y="0"/>
                  </a:moveTo>
                  <a:cubicBezTo>
                    <a:pt x="394" y="0"/>
                    <a:pt x="0" y="10073"/>
                    <a:pt x="100" y="13845"/>
                  </a:cubicBezTo>
                  <a:cubicBezTo>
                    <a:pt x="316" y="13849"/>
                    <a:pt x="529" y="13851"/>
                    <a:pt x="738" y="13851"/>
                  </a:cubicBezTo>
                  <a:cubicBezTo>
                    <a:pt x="2454" y="13851"/>
                    <a:pt x="3842" y="13738"/>
                    <a:pt x="4169" y="13679"/>
                  </a:cubicBezTo>
                  <a:cubicBezTo>
                    <a:pt x="5237" y="13512"/>
                    <a:pt x="2668" y="3605"/>
                    <a:pt x="9206" y="3605"/>
                  </a:cubicBezTo>
                  <a:cubicBezTo>
                    <a:pt x="11636" y="3605"/>
                    <a:pt x="11222" y="12752"/>
                    <a:pt x="12449" y="12752"/>
                  </a:cubicBezTo>
                  <a:cubicBezTo>
                    <a:pt x="12468" y="12752"/>
                    <a:pt x="12488" y="12749"/>
                    <a:pt x="12509" y="12745"/>
                  </a:cubicBezTo>
                  <a:cubicBezTo>
                    <a:pt x="12976" y="12611"/>
                    <a:pt x="14810" y="12411"/>
                    <a:pt x="16878" y="12111"/>
                  </a:cubicBezTo>
                  <a:cubicBezTo>
                    <a:pt x="16445" y="8141"/>
                    <a:pt x="14710" y="169"/>
                    <a:pt x="7839" y="2"/>
                  </a:cubicBezTo>
                  <a:cubicBezTo>
                    <a:pt x="7778" y="1"/>
                    <a:pt x="7719" y="0"/>
                    <a:pt x="76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9" name="Google Shape;1069;p35"/>
            <p:cNvSpPr/>
            <p:nvPr/>
          </p:nvSpPr>
          <p:spPr>
            <a:xfrm rot="-1397473">
              <a:off x="1030693" y="760540"/>
              <a:ext cx="651747" cy="451423"/>
            </a:xfrm>
            <a:custGeom>
              <a:avLst/>
              <a:gdLst/>
              <a:ahLst/>
              <a:cxnLst/>
              <a:rect l="l" t="t" r="r" b="b"/>
              <a:pathLst>
                <a:path w="33092" h="22918" extrusionOk="0">
                  <a:moveTo>
                    <a:pt x="18151" y="0"/>
                  </a:moveTo>
                  <a:cubicBezTo>
                    <a:pt x="1825" y="0"/>
                    <a:pt x="301" y="20015"/>
                    <a:pt x="301" y="20015"/>
                  </a:cubicBezTo>
                  <a:cubicBezTo>
                    <a:pt x="1" y="21616"/>
                    <a:pt x="1702" y="22484"/>
                    <a:pt x="3937" y="22917"/>
                  </a:cubicBezTo>
                  <a:cubicBezTo>
                    <a:pt x="4235" y="12920"/>
                    <a:pt x="7555" y="4303"/>
                    <a:pt x="17615" y="4303"/>
                  </a:cubicBezTo>
                  <a:cubicBezTo>
                    <a:pt x="17692" y="4303"/>
                    <a:pt x="17769" y="4303"/>
                    <a:pt x="17847" y="4304"/>
                  </a:cubicBezTo>
                  <a:cubicBezTo>
                    <a:pt x="26086" y="4438"/>
                    <a:pt x="28921" y="15846"/>
                    <a:pt x="29755" y="20949"/>
                  </a:cubicBezTo>
                  <a:cubicBezTo>
                    <a:pt x="31657" y="20582"/>
                    <a:pt x="33091" y="20149"/>
                    <a:pt x="32958" y="19682"/>
                  </a:cubicBezTo>
                  <a:cubicBezTo>
                    <a:pt x="32557" y="18448"/>
                    <a:pt x="31690" y="134"/>
                    <a:pt x="18314" y="1"/>
                  </a:cubicBezTo>
                  <a:cubicBezTo>
                    <a:pt x="18259" y="1"/>
                    <a:pt x="18205" y="0"/>
                    <a:pt x="1815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0" name="Google Shape;1070;p35"/>
            <p:cNvSpPr/>
            <p:nvPr/>
          </p:nvSpPr>
          <p:spPr>
            <a:xfrm rot="-1397473">
              <a:off x="1126304" y="839113"/>
              <a:ext cx="508525" cy="375884"/>
            </a:xfrm>
            <a:custGeom>
              <a:avLst/>
              <a:gdLst/>
              <a:ahLst/>
              <a:cxnLst/>
              <a:rect l="l" t="t" r="r" b="b"/>
              <a:pathLst>
                <a:path w="25820" h="19083" extrusionOk="0">
                  <a:moveTo>
                    <a:pt x="13678" y="1"/>
                  </a:moveTo>
                  <a:cubicBezTo>
                    <a:pt x="3586" y="1"/>
                    <a:pt x="299" y="8618"/>
                    <a:pt x="1" y="18615"/>
                  </a:cubicBezTo>
                  <a:cubicBezTo>
                    <a:pt x="1535" y="18949"/>
                    <a:pt x="3337" y="19049"/>
                    <a:pt x="4938" y="19082"/>
                  </a:cubicBezTo>
                  <a:cubicBezTo>
                    <a:pt x="4838" y="15310"/>
                    <a:pt x="5232" y="5237"/>
                    <a:pt x="12497" y="5237"/>
                  </a:cubicBezTo>
                  <a:cubicBezTo>
                    <a:pt x="12557" y="5237"/>
                    <a:pt x="12616" y="5238"/>
                    <a:pt x="12677" y="5239"/>
                  </a:cubicBezTo>
                  <a:cubicBezTo>
                    <a:pt x="19515" y="5406"/>
                    <a:pt x="21283" y="13378"/>
                    <a:pt x="21716" y="17348"/>
                  </a:cubicBezTo>
                  <a:cubicBezTo>
                    <a:pt x="23084" y="17148"/>
                    <a:pt x="24552" y="16914"/>
                    <a:pt x="25819" y="16647"/>
                  </a:cubicBezTo>
                  <a:cubicBezTo>
                    <a:pt x="24985" y="11544"/>
                    <a:pt x="22117" y="136"/>
                    <a:pt x="13911" y="2"/>
                  </a:cubicBezTo>
                  <a:cubicBezTo>
                    <a:pt x="13833" y="1"/>
                    <a:pt x="13755" y="1"/>
                    <a:pt x="1367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71" name="Google Shape;1071;p35"/>
          <p:cNvSpPr/>
          <p:nvPr/>
        </p:nvSpPr>
        <p:spPr>
          <a:xfrm rot="-445239">
            <a:off x="2707823" y="4434040"/>
            <a:ext cx="252944" cy="168422"/>
          </a:xfrm>
          <a:custGeom>
            <a:avLst/>
            <a:gdLst/>
            <a:ahLst/>
            <a:cxnLst/>
            <a:rect l="l" t="t" r="r" b="b"/>
            <a:pathLst>
              <a:path w="20042" h="13743" extrusionOk="0">
                <a:moveTo>
                  <a:pt x="14071" y="0"/>
                </a:moveTo>
                <a:cubicBezTo>
                  <a:pt x="10001" y="0"/>
                  <a:pt x="11375" y="7108"/>
                  <a:pt x="11375" y="7108"/>
                </a:cubicBezTo>
                <a:cubicBezTo>
                  <a:pt x="11375" y="7108"/>
                  <a:pt x="9274" y="1408"/>
                  <a:pt x="6596" y="1408"/>
                </a:cubicBezTo>
                <a:cubicBezTo>
                  <a:pt x="5720" y="1408"/>
                  <a:pt x="4783" y="2019"/>
                  <a:pt x="3837" y="3639"/>
                </a:cubicBezTo>
                <a:cubicBezTo>
                  <a:pt x="1" y="10243"/>
                  <a:pt x="13177" y="13713"/>
                  <a:pt x="13177" y="13713"/>
                </a:cubicBezTo>
                <a:cubicBezTo>
                  <a:pt x="13237" y="13732"/>
                  <a:pt x="13299" y="13742"/>
                  <a:pt x="13363" y="13742"/>
                </a:cubicBezTo>
                <a:cubicBezTo>
                  <a:pt x="15662" y="13742"/>
                  <a:pt x="20041" y="1206"/>
                  <a:pt x="14978" y="103"/>
                </a:cubicBezTo>
                <a:cubicBezTo>
                  <a:pt x="14649" y="33"/>
                  <a:pt x="14348" y="0"/>
                  <a:pt x="1407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2" name="Google Shape;1072;p35"/>
          <p:cNvSpPr/>
          <p:nvPr/>
        </p:nvSpPr>
        <p:spPr>
          <a:xfrm>
            <a:off x="3874900" y="803589"/>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3" name="Google Shape;1073;p35"/>
          <p:cNvSpPr/>
          <p:nvPr/>
        </p:nvSpPr>
        <p:spPr>
          <a:xfrm rot="2135071">
            <a:off x="4341242" y="630028"/>
            <a:ext cx="398926" cy="273548"/>
          </a:xfrm>
          <a:custGeom>
            <a:avLst/>
            <a:gdLst/>
            <a:ahLst/>
            <a:cxnLst/>
            <a:rect l="l" t="t" r="r" b="b"/>
            <a:pathLst>
              <a:path w="20042" h="13743" extrusionOk="0">
                <a:moveTo>
                  <a:pt x="14071" y="0"/>
                </a:moveTo>
                <a:cubicBezTo>
                  <a:pt x="10001" y="0"/>
                  <a:pt x="11375" y="7108"/>
                  <a:pt x="11375" y="7108"/>
                </a:cubicBezTo>
                <a:cubicBezTo>
                  <a:pt x="11375" y="7108"/>
                  <a:pt x="9274" y="1408"/>
                  <a:pt x="6596" y="1408"/>
                </a:cubicBezTo>
                <a:cubicBezTo>
                  <a:pt x="5720" y="1408"/>
                  <a:pt x="4783" y="2019"/>
                  <a:pt x="3837" y="3639"/>
                </a:cubicBezTo>
                <a:cubicBezTo>
                  <a:pt x="1" y="10243"/>
                  <a:pt x="13177" y="13713"/>
                  <a:pt x="13177" y="13713"/>
                </a:cubicBezTo>
                <a:cubicBezTo>
                  <a:pt x="13237" y="13732"/>
                  <a:pt x="13299" y="13742"/>
                  <a:pt x="13363" y="13742"/>
                </a:cubicBezTo>
                <a:cubicBezTo>
                  <a:pt x="15662" y="13742"/>
                  <a:pt x="20041" y="1206"/>
                  <a:pt x="14978" y="103"/>
                </a:cubicBezTo>
                <a:cubicBezTo>
                  <a:pt x="14649" y="33"/>
                  <a:pt x="14348" y="0"/>
                  <a:pt x="1407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4" name="Google Shape;1074;p35"/>
          <p:cNvSpPr/>
          <p:nvPr/>
        </p:nvSpPr>
        <p:spPr>
          <a:xfrm rot="-4320374">
            <a:off x="5040091" y="1050090"/>
            <a:ext cx="260324" cy="227119"/>
          </a:xfrm>
          <a:custGeom>
            <a:avLst/>
            <a:gdLst/>
            <a:ahLst/>
            <a:cxnLst/>
            <a:rect l="l" t="t" r="r" b="b"/>
            <a:pathLst>
              <a:path w="4364" h="5052" extrusionOk="0">
                <a:moveTo>
                  <a:pt x="1469" y="1"/>
                </a:moveTo>
                <a:cubicBezTo>
                  <a:pt x="975" y="1"/>
                  <a:pt x="594" y="306"/>
                  <a:pt x="535" y="1091"/>
                </a:cubicBezTo>
                <a:cubicBezTo>
                  <a:pt x="535" y="1091"/>
                  <a:pt x="1" y="4493"/>
                  <a:pt x="1035" y="4994"/>
                </a:cubicBezTo>
                <a:cubicBezTo>
                  <a:pt x="1109" y="5033"/>
                  <a:pt x="1190" y="5052"/>
                  <a:pt x="1278" y="5052"/>
                </a:cubicBezTo>
                <a:cubicBezTo>
                  <a:pt x="2372" y="5052"/>
                  <a:pt x="4363" y="2141"/>
                  <a:pt x="3437" y="1091"/>
                </a:cubicBezTo>
                <a:cubicBezTo>
                  <a:pt x="2880" y="479"/>
                  <a:pt x="2087" y="1"/>
                  <a:pt x="146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5" name="Google Shape;1075;p35"/>
          <p:cNvSpPr/>
          <p:nvPr/>
        </p:nvSpPr>
        <p:spPr>
          <a:xfrm>
            <a:off x="2970584" y="2106668"/>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6" name="Google Shape;1076;p35"/>
          <p:cNvSpPr/>
          <p:nvPr/>
        </p:nvSpPr>
        <p:spPr>
          <a:xfrm>
            <a:off x="7357621" y="3568452"/>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7" name="Google Shape;1077;p35"/>
          <p:cNvSpPr/>
          <p:nvPr/>
        </p:nvSpPr>
        <p:spPr>
          <a:xfrm rot="444932" flipH="1">
            <a:off x="7901728" y="3855826"/>
            <a:ext cx="413063" cy="274961"/>
          </a:xfrm>
          <a:custGeom>
            <a:avLst/>
            <a:gdLst/>
            <a:ahLst/>
            <a:cxnLst/>
            <a:rect l="l" t="t" r="r" b="b"/>
            <a:pathLst>
              <a:path w="20042" h="13743" extrusionOk="0">
                <a:moveTo>
                  <a:pt x="14071" y="0"/>
                </a:moveTo>
                <a:cubicBezTo>
                  <a:pt x="10001" y="0"/>
                  <a:pt x="11375" y="7108"/>
                  <a:pt x="11375" y="7108"/>
                </a:cubicBezTo>
                <a:cubicBezTo>
                  <a:pt x="11375" y="7108"/>
                  <a:pt x="9274" y="1408"/>
                  <a:pt x="6596" y="1408"/>
                </a:cubicBezTo>
                <a:cubicBezTo>
                  <a:pt x="5720" y="1408"/>
                  <a:pt x="4783" y="2019"/>
                  <a:pt x="3837" y="3639"/>
                </a:cubicBezTo>
                <a:cubicBezTo>
                  <a:pt x="1" y="10243"/>
                  <a:pt x="13177" y="13713"/>
                  <a:pt x="13177" y="13713"/>
                </a:cubicBezTo>
                <a:cubicBezTo>
                  <a:pt x="13237" y="13732"/>
                  <a:pt x="13299" y="13742"/>
                  <a:pt x="13363" y="13742"/>
                </a:cubicBezTo>
                <a:cubicBezTo>
                  <a:pt x="15662" y="13742"/>
                  <a:pt x="20041" y="1206"/>
                  <a:pt x="14978" y="103"/>
                </a:cubicBezTo>
                <a:cubicBezTo>
                  <a:pt x="14649" y="33"/>
                  <a:pt x="14348" y="0"/>
                  <a:pt x="1407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8" name="Google Shape;1078;p35"/>
          <p:cNvSpPr/>
          <p:nvPr/>
        </p:nvSpPr>
        <p:spPr>
          <a:xfrm>
            <a:off x="2195300" y="4125925"/>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9" name="Google Shape;1079;p35"/>
          <p:cNvSpPr/>
          <p:nvPr/>
        </p:nvSpPr>
        <p:spPr>
          <a:xfrm>
            <a:off x="5966575" y="4160375"/>
            <a:ext cx="175150" cy="180175"/>
          </a:xfrm>
          <a:custGeom>
            <a:avLst/>
            <a:gdLst/>
            <a:ahLst/>
            <a:cxnLst/>
            <a:rect l="l" t="t" r="r" b="b"/>
            <a:pathLst>
              <a:path w="7006" h="7207" extrusionOk="0">
                <a:moveTo>
                  <a:pt x="2603" y="1"/>
                </a:moveTo>
                <a:cubicBezTo>
                  <a:pt x="2269" y="635"/>
                  <a:pt x="2036" y="1335"/>
                  <a:pt x="1902" y="2002"/>
                </a:cubicBezTo>
                <a:cubicBezTo>
                  <a:pt x="1202" y="2369"/>
                  <a:pt x="568" y="2803"/>
                  <a:pt x="1" y="3337"/>
                </a:cubicBezTo>
                <a:cubicBezTo>
                  <a:pt x="535" y="3870"/>
                  <a:pt x="1135" y="4337"/>
                  <a:pt x="1802" y="4738"/>
                </a:cubicBezTo>
                <a:cubicBezTo>
                  <a:pt x="1936" y="5605"/>
                  <a:pt x="2236" y="6439"/>
                  <a:pt x="2703" y="7206"/>
                </a:cubicBezTo>
                <a:cubicBezTo>
                  <a:pt x="3437" y="6772"/>
                  <a:pt x="4104" y="6272"/>
                  <a:pt x="4671" y="5672"/>
                </a:cubicBezTo>
                <a:cubicBezTo>
                  <a:pt x="5038" y="5722"/>
                  <a:pt x="5413" y="5747"/>
                  <a:pt x="5792" y="5747"/>
                </a:cubicBezTo>
                <a:cubicBezTo>
                  <a:pt x="6172" y="5747"/>
                  <a:pt x="6555" y="5722"/>
                  <a:pt x="6939" y="5672"/>
                </a:cubicBezTo>
                <a:cubicBezTo>
                  <a:pt x="6839" y="4904"/>
                  <a:pt x="6606" y="4137"/>
                  <a:pt x="6239" y="3437"/>
                </a:cubicBezTo>
                <a:cubicBezTo>
                  <a:pt x="6639" y="2669"/>
                  <a:pt x="6906" y="1802"/>
                  <a:pt x="7006" y="968"/>
                </a:cubicBezTo>
                <a:cubicBezTo>
                  <a:pt x="6728" y="936"/>
                  <a:pt x="6446" y="921"/>
                  <a:pt x="6164" y="921"/>
                </a:cubicBezTo>
                <a:cubicBezTo>
                  <a:pt x="5565" y="921"/>
                  <a:pt x="4960" y="988"/>
                  <a:pt x="4371" y="1102"/>
                </a:cubicBezTo>
                <a:cubicBezTo>
                  <a:pt x="3837" y="668"/>
                  <a:pt x="3270" y="301"/>
                  <a:pt x="260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0" name="Google Shape;1080;p35"/>
          <p:cNvSpPr/>
          <p:nvPr/>
        </p:nvSpPr>
        <p:spPr>
          <a:xfrm>
            <a:off x="6670638" y="4462763"/>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1" name="Google Shape;1081;p35"/>
          <p:cNvSpPr/>
          <p:nvPr/>
        </p:nvSpPr>
        <p:spPr>
          <a:xfrm>
            <a:off x="2052238" y="1430050"/>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2" name="Google Shape;1082;p35"/>
          <p:cNvSpPr/>
          <p:nvPr/>
        </p:nvSpPr>
        <p:spPr>
          <a:xfrm rot="444932" flipH="1">
            <a:off x="2395957" y="699901"/>
            <a:ext cx="413063" cy="274961"/>
          </a:xfrm>
          <a:custGeom>
            <a:avLst/>
            <a:gdLst/>
            <a:ahLst/>
            <a:cxnLst/>
            <a:rect l="l" t="t" r="r" b="b"/>
            <a:pathLst>
              <a:path w="20042" h="13743" extrusionOk="0">
                <a:moveTo>
                  <a:pt x="14071" y="0"/>
                </a:moveTo>
                <a:cubicBezTo>
                  <a:pt x="10001" y="0"/>
                  <a:pt x="11375" y="7108"/>
                  <a:pt x="11375" y="7108"/>
                </a:cubicBezTo>
                <a:cubicBezTo>
                  <a:pt x="11375" y="7108"/>
                  <a:pt x="9274" y="1408"/>
                  <a:pt x="6596" y="1408"/>
                </a:cubicBezTo>
                <a:cubicBezTo>
                  <a:pt x="5720" y="1408"/>
                  <a:pt x="4783" y="2019"/>
                  <a:pt x="3837" y="3639"/>
                </a:cubicBezTo>
                <a:cubicBezTo>
                  <a:pt x="1" y="10243"/>
                  <a:pt x="13177" y="13713"/>
                  <a:pt x="13177" y="13713"/>
                </a:cubicBezTo>
                <a:cubicBezTo>
                  <a:pt x="13237" y="13732"/>
                  <a:pt x="13299" y="13742"/>
                  <a:pt x="13363" y="13742"/>
                </a:cubicBezTo>
                <a:cubicBezTo>
                  <a:pt x="15662" y="13742"/>
                  <a:pt x="20041" y="1206"/>
                  <a:pt x="14978" y="103"/>
                </a:cubicBezTo>
                <a:cubicBezTo>
                  <a:pt x="14649" y="33"/>
                  <a:pt x="14348" y="0"/>
                  <a:pt x="1407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3" name="Google Shape;1083;p35"/>
          <p:cNvSpPr/>
          <p:nvPr/>
        </p:nvSpPr>
        <p:spPr>
          <a:xfrm>
            <a:off x="6337213" y="609175"/>
            <a:ext cx="175150" cy="180175"/>
          </a:xfrm>
          <a:custGeom>
            <a:avLst/>
            <a:gdLst/>
            <a:ahLst/>
            <a:cxnLst/>
            <a:rect l="l" t="t" r="r" b="b"/>
            <a:pathLst>
              <a:path w="7006" h="7207" extrusionOk="0">
                <a:moveTo>
                  <a:pt x="2603" y="1"/>
                </a:moveTo>
                <a:cubicBezTo>
                  <a:pt x="2269" y="635"/>
                  <a:pt x="2036" y="1335"/>
                  <a:pt x="1902" y="2002"/>
                </a:cubicBezTo>
                <a:cubicBezTo>
                  <a:pt x="1202" y="2369"/>
                  <a:pt x="568" y="2803"/>
                  <a:pt x="1" y="3337"/>
                </a:cubicBezTo>
                <a:cubicBezTo>
                  <a:pt x="535" y="3870"/>
                  <a:pt x="1135" y="4337"/>
                  <a:pt x="1802" y="4738"/>
                </a:cubicBezTo>
                <a:cubicBezTo>
                  <a:pt x="1936" y="5605"/>
                  <a:pt x="2236" y="6439"/>
                  <a:pt x="2703" y="7206"/>
                </a:cubicBezTo>
                <a:cubicBezTo>
                  <a:pt x="3437" y="6772"/>
                  <a:pt x="4104" y="6272"/>
                  <a:pt x="4671" y="5672"/>
                </a:cubicBezTo>
                <a:cubicBezTo>
                  <a:pt x="5038" y="5722"/>
                  <a:pt x="5413" y="5747"/>
                  <a:pt x="5792" y="5747"/>
                </a:cubicBezTo>
                <a:cubicBezTo>
                  <a:pt x="6172" y="5747"/>
                  <a:pt x="6555" y="5722"/>
                  <a:pt x="6939" y="5672"/>
                </a:cubicBezTo>
                <a:cubicBezTo>
                  <a:pt x="6839" y="4904"/>
                  <a:pt x="6606" y="4137"/>
                  <a:pt x="6239" y="3437"/>
                </a:cubicBezTo>
                <a:cubicBezTo>
                  <a:pt x="6639" y="2669"/>
                  <a:pt x="6906" y="1802"/>
                  <a:pt x="7006" y="968"/>
                </a:cubicBezTo>
                <a:cubicBezTo>
                  <a:pt x="6728" y="936"/>
                  <a:pt x="6446" y="921"/>
                  <a:pt x="6164" y="921"/>
                </a:cubicBezTo>
                <a:cubicBezTo>
                  <a:pt x="5565" y="921"/>
                  <a:pt x="4960" y="988"/>
                  <a:pt x="4371" y="1102"/>
                </a:cubicBezTo>
                <a:cubicBezTo>
                  <a:pt x="3837" y="668"/>
                  <a:pt x="3270" y="301"/>
                  <a:pt x="260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4" name="Google Shape;1084;p35"/>
          <p:cNvSpPr/>
          <p:nvPr/>
        </p:nvSpPr>
        <p:spPr>
          <a:xfrm>
            <a:off x="8106925" y="837638"/>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5" name="Google Shape;1085;p35"/>
          <p:cNvSpPr/>
          <p:nvPr/>
        </p:nvSpPr>
        <p:spPr>
          <a:xfrm>
            <a:off x="8151950" y="1375700"/>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6" name="Google Shape;1086;p35"/>
          <p:cNvSpPr/>
          <p:nvPr/>
        </p:nvSpPr>
        <p:spPr>
          <a:xfrm>
            <a:off x="4224338" y="1211575"/>
            <a:ext cx="110950" cy="110939"/>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7" name="Google Shape;1087;p35"/>
          <p:cNvSpPr/>
          <p:nvPr/>
        </p:nvSpPr>
        <p:spPr>
          <a:xfrm>
            <a:off x="4298888" y="4049425"/>
            <a:ext cx="110950" cy="110950"/>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8" name="Google Shape;1088;p35"/>
          <p:cNvSpPr/>
          <p:nvPr/>
        </p:nvSpPr>
        <p:spPr>
          <a:xfrm rot="444932" flipH="1">
            <a:off x="4597932" y="3967414"/>
            <a:ext cx="413063" cy="274961"/>
          </a:xfrm>
          <a:custGeom>
            <a:avLst/>
            <a:gdLst/>
            <a:ahLst/>
            <a:cxnLst/>
            <a:rect l="l" t="t" r="r" b="b"/>
            <a:pathLst>
              <a:path w="20042" h="13743" extrusionOk="0">
                <a:moveTo>
                  <a:pt x="14071" y="0"/>
                </a:moveTo>
                <a:cubicBezTo>
                  <a:pt x="10001" y="0"/>
                  <a:pt x="11375" y="7108"/>
                  <a:pt x="11375" y="7108"/>
                </a:cubicBezTo>
                <a:cubicBezTo>
                  <a:pt x="11375" y="7108"/>
                  <a:pt x="9274" y="1408"/>
                  <a:pt x="6596" y="1408"/>
                </a:cubicBezTo>
                <a:cubicBezTo>
                  <a:pt x="5720" y="1408"/>
                  <a:pt x="4783" y="2019"/>
                  <a:pt x="3837" y="3639"/>
                </a:cubicBezTo>
                <a:cubicBezTo>
                  <a:pt x="1" y="10243"/>
                  <a:pt x="13177" y="13713"/>
                  <a:pt x="13177" y="13713"/>
                </a:cubicBezTo>
                <a:cubicBezTo>
                  <a:pt x="13237" y="13732"/>
                  <a:pt x="13299" y="13742"/>
                  <a:pt x="13363" y="13742"/>
                </a:cubicBezTo>
                <a:cubicBezTo>
                  <a:pt x="15662" y="13742"/>
                  <a:pt x="20041" y="1206"/>
                  <a:pt x="14978" y="103"/>
                </a:cubicBezTo>
                <a:cubicBezTo>
                  <a:pt x="14649" y="33"/>
                  <a:pt x="14348" y="0"/>
                  <a:pt x="14071"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9" name="Google Shape;1089;p35"/>
          <p:cNvSpPr/>
          <p:nvPr/>
        </p:nvSpPr>
        <p:spPr>
          <a:xfrm>
            <a:off x="3356513" y="4234175"/>
            <a:ext cx="175150" cy="180175"/>
          </a:xfrm>
          <a:custGeom>
            <a:avLst/>
            <a:gdLst/>
            <a:ahLst/>
            <a:cxnLst/>
            <a:rect l="l" t="t" r="r" b="b"/>
            <a:pathLst>
              <a:path w="7006" h="7207" extrusionOk="0">
                <a:moveTo>
                  <a:pt x="2603" y="1"/>
                </a:moveTo>
                <a:cubicBezTo>
                  <a:pt x="2269" y="635"/>
                  <a:pt x="2036" y="1335"/>
                  <a:pt x="1902" y="2002"/>
                </a:cubicBezTo>
                <a:cubicBezTo>
                  <a:pt x="1202" y="2369"/>
                  <a:pt x="568" y="2803"/>
                  <a:pt x="1" y="3337"/>
                </a:cubicBezTo>
                <a:cubicBezTo>
                  <a:pt x="535" y="3870"/>
                  <a:pt x="1135" y="4337"/>
                  <a:pt x="1802" y="4738"/>
                </a:cubicBezTo>
                <a:cubicBezTo>
                  <a:pt x="1936" y="5605"/>
                  <a:pt x="2236" y="6439"/>
                  <a:pt x="2703" y="7206"/>
                </a:cubicBezTo>
                <a:cubicBezTo>
                  <a:pt x="3437" y="6772"/>
                  <a:pt x="4104" y="6272"/>
                  <a:pt x="4671" y="5672"/>
                </a:cubicBezTo>
                <a:cubicBezTo>
                  <a:pt x="5038" y="5722"/>
                  <a:pt x="5413" y="5747"/>
                  <a:pt x="5792" y="5747"/>
                </a:cubicBezTo>
                <a:cubicBezTo>
                  <a:pt x="6172" y="5747"/>
                  <a:pt x="6555" y="5722"/>
                  <a:pt x="6939" y="5672"/>
                </a:cubicBezTo>
                <a:cubicBezTo>
                  <a:pt x="6839" y="4904"/>
                  <a:pt x="6606" y="4137"/>
                  <a:pt x="6239" y="3437"/>
                </a:cubicBezTo>
                <a:cubicBezTo>
                  <a:pt x="6639" y="2669"/>
                  <a:pt x="6906" y="1802"/>
                  <a:pt x="7006" y="968"/>
                </a:cubicBezTo>
                <a:cubicBezTo>
                  <a:pt x="6728" y="936"/>
                  <a:pt x="6446" y="921"/>
                  <a:pt x="6164" y="921"/>
                </a:cubicBezTo>
                <a:cubicBezTo>
                  <a:pt x="5565" y="921"/>
                  <a:pt x="4960" y="988"/>
                  <a:pt x="4371" y="1102"/>
                </a:cubicBezTo>
                <a:cubicBezTo>
                  <a:pt x="3837" y="668"/>
                  <a:pt x="3270" y="301"/>
                  <a:pt x="260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0" name="Google Shape;1090;p35"/>
          <p:cNvSpPr/>
          <p:nvPr/>
        </p:nvSpPr>
        <p:spPr>
          <a:xfrm>
            <a:off x="1044475" y="4428689"/>
            <a:ext cx="179095" cy="179073"/>
          </a:xfrm>
          <a:custGeom>
            <a:avLst/>
            <a:gdLst/>
            <a:ahLst/>
            <a:cxnLst/>
            <a:rect l="l" t="t" r="r" b="b"/>
            <a:pathLst>
              <a:path w="4438" h="4438" extrusionOk="0">
                <a:moveTo>
                  <a:pt x="2202" y="1"/>
                </a:moveTo>
                <a:cubicBezTo>
                  <a:pt x="1002" y="1"/>
                  <a:pt x="1" y="968"/>
                  <a:pt x="1" y="2202"/>
                </a:cubicBezTo>
                <a:cubicBezTo>
                  <a:pt x="1" y="3437"/>
                  <a:pt x="1002" y="4437"/>
                  <a:pt x="2202" y="4437"/>
                </a:cubicBezTo>
                <a:cubicBezTo>
                  <a:pt x="3437" y="4437"/>
                  <a:pt x="4437" y="3437"/>
                  <a:pt x="4437" y="2202"/>
                </a:cubicBezTo>
                <a:cubicBezTo>
                  <a:pt x="4437" y="968"/>
                  <a:pt x="3437" y="1"/>
                  <a:pt x="2202"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 name="Google Shape;1171;p38">
            <a:extLst>
              <a:ext uri="{FF2B5EF4-FFF2-40B4-BE49-F238E27FC236}">
                <a16:creationId xmlns:a16="http://schemas.microsoft.com/office/drawing/2014/main" id="{39C02EC6-427A-C39E-D0AB-AC6806FA6B2B}"/>
              </a:ext>
            </a:extLst>
          </p:cNvPr>
          <p:cNvGrpSpPr/>
          <p:nvPr/>
        </p:nvGrpSpPr>
        <p:grpSpPr>
          <a:xfrm>
            <a:off x="688510" y="3116649"/>
            <a:ext cx="1288610" cy="967180"/>
            <a:chOff x="939574" y="3499738"/>
            <a:chExt cx="1288610" cy="967180"/>
          </a:xfrm>
        </p:grpSpPr>
        <p:sp>
          <p:nvSpPr>
            <p:cNvPr id="3" name="Google Shape;1172;p38">
              <a:extLst>
                <a:ext uri="{FF2B5EF4-FFF2-40B4-BE49-F238E27FC236}">
                  <a16:creationId xmlns:a16="http://schemas.microsoft.com/office/drawing/2014/main" id="{96AD11C2-4E6C-F80A-CE82-E5D9337ADF1B}"/>
                </a:ext>
              </a:extLst>
            </p:cNvPr>
            <p:cNvSpPr/>
            <p:nvPr/>
          </p:nvSpPr>
          <p:spPr>
            <a:xfrm>
              <a:off x="942721" y="3499738"/>
              <a:ext cx="1285464" cy="967157"/>
            </a:xfrm>
            <a:custGeom>
              <a:avLst/>
              <a:gdLst/>
              <a:ahLst/>
              <a:cxnLst/>
              <a:rect l="l" t="t" r="r" b="b"/>
              <a:pathLst>
                <a:path w="58610" h="44097" extrusionOk="0">
                  <a:moveTo>
                    <a:pt x="29237" y="1"/>
                  </a:moveTo>
                  <a:cubicBezTo>
                    <a:pt x="26559" y="1"/>
                    <a:pt x="23816" y="300"/>
                    <a:pt x="21049" y="1627"/>
                  </a:cubicBezTo>
                  <a:cubicBezTo>
                    <a:pt x="19381" y="2461"/>
                    <a:pt x="17680" y="3528"/>
                    <a:pt x="15979" y="4929"/>
                  </a:cubicBezTo>
                  <a:cubicBezTo>
                    <a:pt x="11509" y="8699"/>
                    <a:pt x="7172" y="13602"/>
                    <a:pt x="3203" y="24677"/>
                  </a:cubicBezTo>
                  <a:cubicBezTo>
                    <a:pt x="2102" y="27779"/>
                    <a:pt x="1035" y="31348"/>
                    <a:pt x="1" y="35485"/>
                  </a:cubicBezTo>
                  <a:cubicBezTo>
                    <a:pt x="1535" y="35985"/>
                    <a:pt x="3003" y="36485"/>
                    <a:pt x="4471" y="36952"/>
                  </a:cubicBezTo>
                  <a:cubicBezTo>
                    <a:pt x="5038" y="35018"/>
                    <a:pt x="5571" y="33083"/>
                    <a:pt x="6272" y="31181"/>
                  </a:cubicBezTo>
                  <a:cubicBezTo>
                    <a:pt x="6272" y="31165"/>
                    <a:pt x="6289" y="31156"/>
                    <a:pt x="6305" y="31156"/>
                  </a:cubicBezTo>
                  <a:cubicBezTo>
                    <a:pt x="6322" y="31156"/>
                    <a:pt x="6339" y="31165"/>
                    <a:pt x="6339" y="31181"/>
                  </a:cubicBezTo>
                  <a:cubicBezTo>
                    <a:pt x="6505" y="33150"/>
                    <a:pt x="6138" y="35051"/>
                    <a:pt x="5738" y="36952"/>
                  </a:cubicBezTo>
                  <a:cubicBezTo>
                    <a:pt x="5705" y="37086"/>
                    <a:pt x="5705" y="37219"/>
                    <a:pt x="5671" y="37353"/>
                  </a:cubicBezTo>
                  <a:cubicBezTo>
                    <a:pt x="13177" y="39721"/>
                    <a:pt x="19982" y="41556"/>
                    <a:pt x="26386" y="42723"/>
                  </a:cubicBezTo>
                  <a:cubicBezTo>
                    <a:pt x="26586" y="42189"/>
                    <a:pt x="26820" y="41656"/>
                    <a:pt x="26987" y="41222"/>
                  </a:cubicBezTo>
                  <a:cubicBezTo>
                    <a:pt x="27016" y="41163"/>
                    <a:pt x="27077" y="41137"/>
                    <a:pt x="27137" y="41137"/>
                  </a:cubicBezTo>
                  <a:cubicBezTo>
                    <a:pt x="27213" y="41137"/>
                    <a:pt x="27287" y="41180"/>
                    <a:pt x="27287" y="41255"/>
                  </a:cubicBezTo>
                  <a:cubicBezTo>
                    <a:pt x="27320" y="41822"/>
                    <a:pt x="27287" y="42323"/>
                    <a:pt x="27187" y="42856"/>
                  </a:cubicBezTo>
                  <a:cubicBezTo>
                    <a:pt x="27754" y="42957"/>
                    <a:pt x="28321" y="43057"/>
                    <a:pt x="28888" y="43157"/>
                  </a:cubicBezTo>
                  <a:cubicBezTo>
                    <a:pt x="29088" y="42156"/>
                    <a:pt x="29355" y="41222"/>
                    <a:pt x="29622" y="40255"/>
                  </a:cubicBezTo>
                  <a:cubicBezTo>
                    <a:pt x="29637" y="40225"/>
                    <a:pt x="29672" y="40208"/>
                    <a:pt x="29709" y="40208"/>
                  </a:cubicBezTo>
                  <a:cubicBezTo>
                    <a:pt x="29755" y="40208"/>
                    <a:pt x="29804" y="40233"/>
                    <a:pt x="29822" y="40288"/>
                  </a:cubicBezTo>
                  <a:cubicBezTo>
                    <a:pt x="29855" y="41289"/>
                    <a:pt x="29822" y="42289"/>
                    <a:pt x="29755" y="43290"/>
                  </a:cubicBezTo>
                  <a:cubicBezTo>
                    <a:pt x="33410" y="43814"/>
                    <a:pt x="36929" y="44096"/>
                    <a:pt x="40369" y="44096"/>
                  </a:cubicBezTo>
                  <a:cubicBezTo>
                    <a:pt x="44370" y="44096"/>
                    <a:pt x="48264" y="43715"/>
                    <a:pt x="52138" y="42890"/>
                  </a:cubicBezTo>
                  <a:cubicBezTo>
                    <a:pt x="52238" y="41689"/>
                    <a:pt x="52438" y="40521"/>
                    <a:pt x="52772" y="39321"/>
                  </a:cubicBezTo>
                  <a:cubicBezTo>
                    <a:pt x="52786" y="39279"/>
                    <a:pt x="52817" y="39260"/>
                    <a:pt x="52849" y="39260"/>
                  </a:cubicBezTo>
                  <a:cubicBezTo>
                    <a:pt x="52893" y="39260"/>
                    <a:pt x="52938" y="39296"/>
                    <a:pt x="52938" y="39354"/>
                  </a:cubicBezTo>
                  <a:cubicBezTo>
                    <a:pt x="52938" y="40388"/>
                    <a:pt x="53039" y="41522"/>
                    <a:pt x="53105" y="42690"/>
                  </a:cubicBezTo>
                  <a:cubicBezTo>
                    <a:pt x="53639" y="42556"/>
                    <a:pt x="54206" y="42423"/>
                    <a:pt x="54740" y="42289"/>
                  </a:cubicBezTo>
                  <a:cubicBezTo>
                    <a:pt x="54673" y="39988"/>
                    <a:pt x="54440" y="37719"/>
                    <a:pt x="54339" y="35418"/>
                  </a:cubicBezTo>
                  <a:cubicBezTo>
                    <a:pt x="54339" y="35399"/>
                    <a:pt x="54362" y="35379"/>
                    <a:pt x="54381" y="35379"/>
                  </a:cubicBezTo>
                  <a:cubicBezTo>
                    <a:pt x="54394" y="35379"/>
                    <a:pt x="54406" y="35390"/>
                    <a:pt x="54406" y="35418"/>
                  </a:cubicBezTo>
                  <a:cubicBezTo>
                    <a:pt x="54773" y="37619"/>
                    <a:pt x="55207" y="39854"/>
                    <a:pt x="55574" y="42056"/>
                  </a:cubicBezTo>
                  <a:cubicBezTo>
                    <a:pt x="56374" y="41856"/>
                    <a:pt x="57141" y="41622"/>
                    <a:pt x="57942" y="41355"/>
                  </a:cubicBezTo>
                  <a:cubicBezTo>
                    <a:pt x="58609" y="41122"/>
                    <a:pt x="57809" y="32049"/>
                    <a:pt x="57709" y="31482"/>
                  </a:cubicBezTo>
                  <a:cubicBezTo>
                    <a:pt x="57642" y="31181"/>
                    <a:pt x="57575" y="30915"/>
                    <a:pt x="57542" y="30614"/>
                  </a:cubicBezTo>
                  <a:cubicBezTo>
                    <a:pt x="56941" y="27546"/>
                    <a:pt x="56408" y="23476"/>
                    <a:pt x="55707" y="21008"/>
                  </a:cubicBezTo>
                  <a:cubicBezTo>
                    <a:pt x="54106" y="15570"/>
                    <a:pt x="51638" y="11601"/>
                    <a:pt x="48936" y="8599"/>
                  </a:cubicBezTo>
                  <a:cubicBezTo>
                    <a:pt x="47401" y="6530"/>
                    <a:pt x="45333" y="4929"/>
                    <a:pt x="43265" y="3695"/>
                  </a:cubicBezTo>
                  <a:cubicBezTo>
                    <a:pt x="43098" y="3562"/>
                    <a:pt x="42931" y="3462"/>
                    <a:pt x="42765" y="3362"/>
                  </a:cubicBezTo>
                  <a:cubicBezTo>
                    <a:pt x="38862" y="726"/>
                    <a:pt x="34759" y="126"/>
                    <a:pt x="30689" y="26"/>
                  </a:cubicBezTo>
                  <a:cubicBezTo>
                    <a:pt x="30208" y="10"/>
                    <a:pt x="29724" y="1"/>
                    <a:pt x="29237" y="1"/>
                  </a:cubicBezTo>
                  <a:close/>
                </a:path>
              </a:pathLst>
            </a:custGeom>
            <a:solidFill>
              <a:schemeClr val="lt2"/>
            </a:solidFill>
            <a:ln w="228600" cap="flat" cmpd="sng">
              <a:solidFill>
                <a:schemeClr val="lt2"/>
              </a:solidFill>
              <a:prstDash val="solid"/>
              <a:round/>
              <a:headEnd type="none" w="sm" len="sm"/>
              <a:tailEnd type="none" w="sm" len="sm"/>
            </a:ln>
            <a:effectLst>
              <a:outerShdw dist="38100" dir="2400000" algn="bl" rotWithShape="0">
                <a:schemeClr val="dk1">
                  <a:alpha val="21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 name="Google Shape;1173;p38">
              <a:extLst>
                <a:ext uri="{FF2B5EF4-FFF2-40B4-BE49-F238E27FC236}">
                  <a16:creationId xmlns:a16="http://schemas.microsoft.com/office/drawing/2014/main" id="{E36795D7-F096-CFE1-46C2-0A0E1B2DE482}"/>
                </a:ext>
              </a:extLst>
            </p:cNvPr>
            <p:cNvGrpSpPr/>
            <p:nvPr/>
          </p:nvGrpSpPr>
          <p:grpSpPr>
            <a:xfrm>
              <a:off x="939574" y="3499760"/>
              <a:ext cx="1285464" cy="967157"/>
              <a:chOff x="787850" y="3378725"/>
              <a:chExt cx="1465250" cy="1102425"/>
            </a:xfrm>
          </p:grpSpPr>
          <p:sp>
            <p:nvSpPr>
              <p:cNvPr id="5" name="Google Shape;1174;p38">
                <a:extLst>
                  <a:ext uri="{FF2B5EF4-FFF2-40B4-BE49-F238E27FC236}">
                    <a16:creationId xmlns:a16="http://schemas.microsoft.com/office/drawing/2014/main" id="{072207A7-0924-D181-2B50-7B7F89F11500}"/>
                  </a:ext>
                </a:extLst>
              </p:cNvPr>
              <p:cNvSpPr/>
              <p:nvPr/>
            </p:nvSpPr>
            <p:spPr>
              <a:xfrm>
                <a:off x="787850" y="3378725"/>
                <a:ext cx="1465250" cy="1102425"/>
              </a:xfrm>
              <a:custGeom>
                <a:avLst/>
                <a:gdLst/>
                <a:ahLst/>
                <a:cxnLst/>
                <a:rect l="l" t="t" r="r" b="b"/>
                <a:pathLst>
                  <a:path w="58610" h="44097" extrusionOk="0">
                    <a:moveTo>
                      <a:pt x="29237" y="1"/>
                    </a:moveTo>
                    <a:cubicBezTo>
                      <a:pt x="26559" y="1"/>
                      <a:pt x="23816" y="300"/>
                      <a:pt x="21049" y="1627"/>
                    </a:cubicBezTo>
                    <a:cubicBezTo>
                      <a:pt x="19381" y="2461"/>
                      <a:pt x="17680" y="3528"/>
                      <a:pt x="15979" y="4929"/>
                    </a:cubicBezTo>
                    <a:cubicBezTo>
                      <a:pt x="11509" y="8699"/>
                      <a:pt x="7172" y="13602"/>
                      <a:pt x="3203" y="24677"/>
                    </a:cubicBezTo>
                    <a:cubicBezTo>
                      <a:pt x="2102" y="27779"/>
                      <a:pt x="1035" y="31348"/>
                      <a:pt x="1" y="35485"/>
                    </a:cubicBezTo>
                    <a:cubicBezTo>
                      <a:pt x="1535" y="35985"/>
                      <a:pt x="3003" y="36485"/>
                      <a:pt x="4471" y="36952"/>
                    </a:cubicBezTo>
                    <a:cubicBezTo>
                      <a:pt x="5038" y="35018"/>
                      <a:pt x="5571" y="33083"/>
                      <a:pt x="6272" y="31181"/>
                    </a:cubicBezTo>
                    <a:cubicBezTo>
                      <a:pt x="6272" y="31165"/>
                      <a:pt x="6289" y="31156"/>
                      <a:pt x="6305" y="31156"/>
                    </a:cubicBezTo>
                    <a:cubicBezTo>
                      <a:pt x="6322" y="31156"/>
                      <a:pt x="6339" y="31165"/>
                      <a:pt x="6339" y="31181"/>
                    </a:cubicBezTo>
                    <a:cubicBezTo>
                      <a:pt x="6505" y="33150"/>
                      <a:pt x="6138" y="35084"/>
                      <a:pt x="5738" y="36952"/>
                    </a:cubicBezTo>
                    <a:cubicBezTo>
                      <a:pt x="5705" y="37086"/>
                      <a:pt x="5705" y="37219"/>
                      <a:pt x="5671" y="37353"/>
                    </a:cubicBezTo>
                    <a:cubicBezTo>
                      <a:pt x="13177" y="39721"/>
                      <a:pt x="19982" y="41556"/>
                      <a:pt x="26386" y="42723"/>
                    </a:cubicBezTo>
                    <a:cubicBezTo>
                      <a:pt x="26586" y="42189"/>
                      <a:pt x="26820" y="41656"/>
                      <a:pt x="26987" y="41222"/>
                    </a:cubicBezTo>
                    <a:cubicBezTo>
                      <a:pt x="27001" y="41163"/>
                      <a:pt x="27061" y="41137"/>
                      <a:pt x="27123" y="41137"/>
                    </a:cubicBezTo>
                    <a:cubicBezTo>
                      <a:pt x="27203" y="41137"/>
                      <a:pt x="27287" y="41180"/>
                      <a:pt x="27287" y="41255"/>
                    </a:cubicBezTo>
                    <a:cubicBezTo>
                      <a:pt x="27320" y="41822"/>
                      <a:pt x="27287" y="42323"/>
                      <a:pt x="27187" y="42856"/>
                    </a:cubicBezTo>
                    <a:cubicBezTo>
                      <a:pt x="27754" y="42957"/>
                      <a:pt x="28321" y="43057"/>
                      <a:pt x="28888" y="43157"/>
                    </a:cubicBezTo>
                    <a:cubicBezTo>
                      <a:pt x="29088" y="42189"/>
                      <a:pt x="29355" y="41222"/>
                      <a:pt x="29622" y="40255"/>
                    </a:cubicBezTo>
                    <a:cubicBezTo>
                      <a:pt x="29637" y="40225"/>
                      <a:pt x="29679" y="40208"/>
                      <a:pt x="29720" y="40208"/>
                    </a:cubicBezTo>
                    <a:cubicBezTo>
                      <a:pt x="29771" y="40208"/>
                      <a:pt x="29822" y="40233"/>
                      <a:pt x="29822" y="40288"/>
                    </a:cubicBezTo>
                    <a:cubicBezTo>
                      <a:pt x="29855" y="41289"/>
                      <a:pt x="29822" y="42289"/>
                      <a:pt x="29755" y="43290"/>
                    </a:cubicBezTo>
                    <a:cubicBezTo>
                      <a:pt x="33395" y="43814"/>
                      <a:pt x="36913" y="44096"/>
                      <a:pt x="40356" y="44096"/>
                    </a:cubicBezTo>
                    <a:cubicBezTo>
                      <a:pt x="44360" y="44096"/>
                      <a:pt x="48264" y="43715"/>
                      <a:pt x="52138" y="42890"/>
                    </a:cubicBezTo>
                    <a:cubicBezTo>
                      <a:pt x="52238" y="41689"/>
                      <a:pt x="52438" y="40521"/>
                      <a:pt x="52772" y="39321"/>
                    </a:cubicBezTo>
                    <a:cubicBezTo>
                      <a:pt x="52786" y="39279"/>
                      <a:pt x="52817" y="39260"/>
                      <a:pt x="52849" y="39260"/>
                    </a:cubicBezTo>
                    <a:cubicBezTo>
                      <a:pt x="52893" y="39260"/>
                      <a:pt x="52938" y="39296"/>
                      <a:pt x="52938" y="39354"/>
                    </a:cubicBezTo>
                    <a:cubicBezTo>
                      <a:pt x="52938" y="40388"/>
                      <a:pt x="53039" y="41522"/>
                      <a:pt x="53105" y="42690"/>
                    </a:cubicBezTo>
                    <a:cubicBezTo>
                      <a:pt x="53639" y="42556"/>
                      <a:pt x="54206" y="42423"/>
                      <a:pt x="54740" y="42289"/>
                    </a:cubicBezTo>
                    <a:cubicBezTo>
                      <a:pt x="54673" y="39988"/>
                      <a:pt x="54440" y="37719"/>
                      <a:pt x="54339" y="35418"/>
                    </a:cubicBezTo>
                    <a:cubicBezTo>
                      <a:pt x="54339" y="35401"/>
                      <a:pt x="54356" y="35393"/>
                      <a:pt x="54373" y="35393"/>
                    </a:cubicBezTo>
                    <a:cubicBezTo>
                      <a:pt x="54390" y="35393"/>
                      <a:pt x="54406" y="35401"/>
                      <a:pt x="54406" y="35418"/>
                    </a:cubicBezTo>
                    <a:cubicBezTo>
                      <a:pt x="54773" y="37619"/>
                      <a:pt x="55207" y="39854"/>
                      <a:pt x="55574" y="42056"/>
                    </a:cubicBezTo>
                    <a:cubicBezTo>
                      <a:pt x="56374" y="41856"/>
                      <a:pt x="57141" y="41622"/>
                      <a:pt x="57942" y="41355"/>
                    </a:cubicBezTo>
                    <a:cubicBezTo>
                      <a:pt x="58609" y="41122"/>
                      <a:pt x="57809" y="32049"/>
                      <a:pt x="57709" y="31482"/>
                    </a:cubicBezTo>
                    <a:cubicBezTo>
                      <a:pt x="57642" y="31181"/>
                      <a:pt x="57575" y="30915"/>
                      <a:pt x="57542" y="30614"/>
                    </a:cubicBezTo>
                    <a:cubicBezTo>
                      <a:pt x="56941" y="27546"/>
                      <a:pt x="56408" y="23476"/>
                      <a:pt x="55707" y="20974"/>
                    </a:cubicBezTo>
                    <a:cubicBezTo>
                      <a:pt x="52905" y="11467"/>
                      <a:pt x="47401" y="6464"/>
                      <a:pt x="42765" y="3362"/>
                    </a:cubicBezTo>
                    <a:cubicBezTo>
                      <a:pt x="38862" y="726"/>
                      <a:pt x="34759" y="126"/>
                      <a:pt x="30689" y="26"/>
                    </a:cubicBezTo>
                    <a:cubicBezTo>
                      <a:pt x="30208" y="10"/>
                      <a:pt x="29724" y="1"/>
                      <a:pt x="2923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 name="Google Shape;1175;p38">
                <a:extLst>
                  <a:ext uri="{FF2B5EF4-FFF2-40B4-BE49-F238E27FC236}">
                    <a16:creationId xmlns:a16="http://schemas.microsoft.com/office/drawing/2014/main" id="{FD30503F-EF12-8702-D344-08764E53C2F0}"/>
                  </a:ext>
                </a:extLst>
              </p:cNvPr>
              <p:cNvSpPr/>
              <p:nvPr/>
            </p:nvSpPr>
            <p:spPr>
              <a:xfrm>
                <a:off x="787850" y="3995625"/>
                <a:ext cx="1465250" cy="485525"/>
              </a:xfrm>
              <a:custGeom>
                <a:avLst/>
                <a:gdLst/>
                <a:ahLst/>
                <a:cxnLst/>
                <a:rect l="l" t="t" r="r" b="b"/>
                <a:pathLst>
                  <a:path w="58610" h="19421" extrusionOk="0">
                    <a:moveTo>
                      <a:pt x="3203" y="1"/>
                    </a:moveTo>
                    <a:cubicBezTo>
                      <a:pt x="2102" y="3103"/>
                      <a:pt x="1035" y="6672"/>
                      <a:pt x="1" y="10809"/>
                    </a:cubicBezTo>
                    <a:cubicBezTo>
                      <a:pt x="1535" y="11309"/>
                      <a:pt x="3003" y="11809"/>
                      <a:pt x="4471" y="12276"/>
                    </a:cubicBezTo>
                    <a:cubicBezTo>
                      <a:pt x="5038" y="10342"/>
                      <a:pt x="5571" y="8407"/>
                      <a:pt x="6272" y="6505"/>
                    </a:cubicBezTo>
                    <a:cubicBezTo>
                      <a:pt x="6272" y="6489"/>
                      <a:pt x="6289" y="6480"/>
                      <a:pt x="6305" y="6480"/>
                    </a:cubicBezTo>
                    <a:cubicBezTo>
                      <a:pt x="6322" y="6480"/>
                      <a:pt x="6339" y="6489"/>
                      <a:pt x="6339" y="6505"/>
                    </a:cubicBezTo>
                    <a:cubicBezTo>
                      <a:pt x="6505" y="8474"/>
                      <a:pt x="6138" y="10408"/>
                      <a:pt x="5738" y="12276"/>
                    </a:cubicBezTo>
                    <a:cubicBezTo>
                      <a:pt x="5705" y="12410"/>
                      <a:pt x="5705" y="12543"/>
                      <a:pt x="5671" y="12677"/>
                    </a:cubicBezTo>
                    <a:cubicBezTo>
                      <a:pt x="13177" y="15045"/>
                      <a:pt x="19982" y="16880"/>
                      <a:pt x="26386" y="18047"/>
                    </a:cubicBezTo>
                    <a:cubicBezTo>
                      <a:pt x="26586" y="17513"/>
                      <a:pt x="26820" y="16980"/>
                      <a:pt x="26987" y="16546"/>
                    </a:cubicBezTo>
                    <a:cubicBezTo>
                      <a:pt x="27001" y="16487"/>
                      <a:pt x="27061" y="16461"/>
                      <a:pt x="27123" y="16461"/>
                    </a:cubicBezTo>
                    <a:cubicBezTo>
                      <a:pt x="27203" y="16461"/>
                      <a:pt x="27287" y="16504"/>
                      <a:pt x="27287" y="16579"/>
                    </a:cubicBezTo>
                    <a:cubicBezTo>
                      <a:pt x="27320" y="17146"/>
                      <a:pt x="27287" y="17647"/>
                      <a:pt x="27187" y="18180"/>
                    </a:cubicBezTo>
                    <a:cubicBezTo>
                      <a:pt x="27754" y="18281"/>
                      <a:pt x="28321" y="18381"/>
                      <a:pt x="28888" y="18481"/>
                    </a:cubicBezTo>
                    <a:cubicBezTo>
                      <a:pt x="29088" y="17513"/>
                      <a:pt x="29355" y="16546"/>
                      <a:pt x="29622" y="15579"/>
                    </a:cubicBezTo>
                    <a:cubicBezTo>
                      <a:pt x="29637" y="15549"/>
                      <a:pt x="29679" y="15532"/>
                      <a:pt x="29720" y="15532"/>
                    </a:cubicBezTo>
                    <a:cubicBezTo>
                      <a:pt x="29771" y="15532"/>
                      <a:pt x="29822" y="15557"/>
                      <a:pt x="29822" y="15612"/>
                    </a:cubicBezTo>
                    <a:cubicBezTo>
                      <a:pt x="29855" y="16613"/>
                      <a:pt x="29822" y="17613"/>
                      <a:pt x="29755" y="18614"/>
                    </a:cubicBezTo>
                    <a:cubicBezTo>
                      <a:pt x="33395" y="19138"/>
                      <a:pt x="36913" y="19420"/>
                      <a:pt x="40356" y="19420"/>
                    </a:cubicBezTo>
                    <a:cubicBezTo>
                      <a:pt x="44360" y="19420"/>
                      <a:pt x="48264" y="19039"/>
                      <a:pt x="52138" y="18214"/>
                    </a:cubicBezTo>
                    <a:cubicBezTo>
                      <a:pt x="52238" y="17013"/>
                      <a:pt x="52438" y="15845"/>
                      <a:pt x="52772" y="14645"/>
                    </a:cubicBezTo>
                    <a:cubicBezTo>
                      <a:pt x="52786" y="14603"/>
                      <a:pt x="52817" y="14584"/>
                      <a:pt x="52849" y="14584"/>
                    </a:cubicBezTo>
                    <a:cubicBezTo>
                      <a:pt x="52893" y="14584"/>
                      <a:pt x="52938" y="14620"/>
                      <a:pt x="52938" y="14678"/>
                    </a:cubicBezTo>
                    <a:cubicBezTo>
                      <a:pt x="52938" y="15712"/>
                      <a:pt x="53039" y="16846"/>
                      <a:pt x="53105" y="18014"/>
                    </a:cubicBezTo>
                    <a:cubicBezTo>
                      <a:pt x="53639" y="17880"/>
                      <a:pt x="54206" y="17747"/>
                      <a:pt x="54740" y="17613"/>
                    </a:cubicBezTo>
                    <a:cubicBezTo>
                      <a:pt x="54673" y="15312"/>
                      <a:pt x="54440" y="13043"/>
                      <a:pt x="54339" y="10742"/>
                    </a:cubicBezTo>
                    <a:cubicBezTo>
                      <a:pt x="54339" y="10725"/>
                      <a:pt x="54356" y="10717"/>
                      <a:pt x="54373" y="10717"/>
                    </a:cubicBezTo>
                    <a:cubicBezTo>
                      <a:pt x="54390" y="10717"/>
                      <a:pt x="54406" y="10725"/>
                      <a:pt x="54406" y="10742"/>
                    </a:cubicBezTo>
                    <a:cubicBezTo>
                      <a:pt x="54773" y="12943"/>
                      <a:pt x="55207" y="15178"/>
                      <a:pt x="55574" y="17380"/>
                    </a:cubicBezTo>
                    <a:cubicBezTo>
                      <a:pt x="56374" y="17180"/>
                      <a:pt x="57141" y="16946"/>
                      <a:pt x="57942" y="16679"/>
                    </a:cubicBezTo>
                    <a:cubicBezTo>
                      <a:pt x="58609" y="16446"/>
                      <a:pt x="57809" y="7373"/>
                      <a:pt x="57709" y="6772"/>
                    </a:cubicBezTo>
                    <a:cubicBezTo>
                      <a:pt x="57642" y="6505"/>
                      <a:pt x="57575" y="6239"/>
                      <a:pt x="57542" y="5938"/>
                    </a:cubicBezTo>
                    <a:cubicBezTo>
                      <a:pt x="51178" y="7340"/>
                      <a:pt x="44659" y="8049"/>
                      <a:pt x="38143" y="8049"/>
                    </a:cubicBezTo>
                    <a:cubicBezTo>
                      <a:pt x="31475" y="8049"/>
                      <a:pt x="24809" y="7306"/>
                      <a:pt x="18314" y="5805"/>
                    </a:cubicBezTo>
                    <a:cubicBezTo>
                      <a:pt x="13043" y="4604"/>
                      <a:pt x="7773" y="2836"/>
                      <a:pt x="3203"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 name="Google Shape;1176;p38">
                <a:extLst>
                  <a:ext uri="{FF2B5EF4-FFF2-40B4-BE49-F238E27FC236}">
                    <a16:creationId xmlns:a16="http://schemas.microsoft.com/office/drawing/2014/main" id="{0539876B-C760-A397-80F0-D364709E2655}"/>
                  </a:ext>
                </a:extLst>
              </p:cNvPr>
              <p:cNvSpPr/>
              <p:nvPr/>
            </p:nvSpPr>
            <p:spPr>
              <a:xfrm>
                <a:off x="950475" y="3863150"/>
                <a:ext cx="236025" cy="342250"/>
              </a:xfrm>
              <a:custGeom>
                <a:avLst/>
                <a:gdLst/>
                <a:ahLst/>
                <a:cxnLst/>
                <a:rect l="l" t="t" r="r" b="b"/>
                <a:pathLst>
                  <a:path w="9441" h="13690" extrusionOk="0">
                    <a:moveTo>
                      <a:pt x="5102" y="0"/>
                    </a:moveTo>
                    <a:cubicBezTo>
                      <a:pt x="4167" y="0"/>
                      <a:pt x="3180" y="325"/>
                      <a:pt x="2402" y="930"/>
                    </a:cubicBezTo>
                    <a:cubicBezTo>
                      <a:pt x="1168" y="1864"/>
                      <a:pt x="567" y="3298"/>
                      <a:pt x="367" y="4666"/>
                    </a:cubicBezTo>
                    <a:cubicBezTo>
                      <a:pt x="0" y="6901"/>
                      <a:pt x="567" y="9103"/>
                      <a:pt x="1868" y="10737"/>
                    </a:cubicBezTo>
                    <a:cubicBezTo>
                      <a:pt x="3203" y="12372"/>
                      <a:pt x="5271" y="13439"/>
                      <a:pt x="7572" y="13672"/>
                    </a:cubicBezTo>
                    <a:cubicBezTo>
                      <a:pt x="7686" y="13683"/>
                      <a:pt x="7799" y="13690"/>
                      <a:pt x="7911" y="13690"/>
                    </a:cubicBezTo>
                    <a:cubicBezTo>
                      <a:pt x="8160" y="13690"/>
                      <a:pt x="8399" y="13654"/>
                      <a:pt x="8606" y="13539"/>
                    </a:cubicBezTo>
                    <a:cubicBezTo>
                      <a:pt x="9207" y="13239"/>
                      <a:pt x="9340" y="12472"/>
                      <a:pt x="9374" y="11871"/>
                    </a:cubicBezTo>
                    <a:cubicBezTo>
                      <a:pt x="9440" y="9436"/>
                      <a:pt x="9340" y="6968"/>
                      <a:pt x="8940" y="4633"/>
                    </a:cubicBezTo>
                    <a:cubicBezTo>
                      <a:pt x="8707" y="3065"/>
                      <a:pt x="8073" y="997"/>
                      <a:pt x="6538" y="296"/>
                    </a:cubicBezTo>
                    <a:cubicBezTo>
                      <a:pt x="6103" y="96"/>
                      <a:pt x="5610" y="0"/>
                      <a:pt x="5102" y="0"/>
                    </a:cubicBezTo>
                    <a:close/>
                  </a:path>
                </a:pathLst>
              </a:custGeom>
              <a:solidFill>
                <a:srgbClr val="EDB59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 name="Google Shape;1177;p38">
                <a:extLst>
                  <a:ext uri="{FF2B5EF4-FFF2-40B4-BE49-F238E27FC236}">
                    <a16:creationId xmlns:a16="http://schemas.microsoft.com/office/drawing/2014/main" id="{451BFB9F-A11D-0928-5253-5712CF0C9855}"/>
                  </a:ext>
                </a:extLst>
              </p:cNvPr>
              <p:cNvSpPr/>
              <p:nvPr/>
            </p:nvSpPr>
            <p:spPr>
              <a:xfrm>
                <a:off x="1900325" y="3987000"/>
                <a:ext cx="271050" cy="321725"/>
              </a:xfrm>
              <a:custGeom>
                <a:avLst/>
                <a:gdLst/>
                <a:ahLst/>
                <a:cxnLst/>
                <a:rect l="l" t="t" r="r" b="b"/>
                <a:pathLst>
                  <a:path w="10842" h="12869" extrusionOk="0">
                    <a:moveTo>
                      <a:pt x="6331" y="1"/>
                    </a:moveTo>
                    <a:cubicBezTo>
                      <a:pt x="6153" y="1"/>
                      <a:pt x="5976" y="15"/>
                      <a:pt x="5804" y="46"/>
                    </a:cubicBezTo>
                    <a:cubicBezTo>
                      <a:pt x="4136" y="346"/>
                      <a:pt x="3036" y="2214"/>
                      <a:pt x="2402" y="3648"/>
                    </a:cubicBezTo>
                    <a:cubicBezTo>
                      <a:pt x="1434" y="5816"/>
                      <a:pt x="734" y="8185"/>
                      <a:pt x="200" y="10553"/>
                    </a:cubicBezTo>
                    <a:cubicBezTo>
                      <a:pt x="67" y="11154"/>
                      <a:pt x="0" y="11921"/>
                      <a:pt x="500" y="12388"/>
                    </a:cubicBezTo>
                    <a:cubicBezTo>
                      <a:pt x="767" y="12621"/>
                      <a:pt x="1134" y="12688"/>
                      <a:pt x="1468" y="12755"/>
                    </a:cubicBezTo>
                    <a:cubicBezTo>
                      <a:pt x="1948" y="12831"/>
                      <a:pt x="2426" y="12869"/>
                      <a:pt x="2898" y="12869"/>
                    </a:cubicBezTo>
                    <a:cubicBezTo>
                      <a:pt x="4689" y="12869"/>
                      <a:pt x="6386" y="12331"/>
                      <a:pt x="7706" y="11354"/>
                    </a:cubicBezTo>
                    <a:cubicBezTo>
                      <a:pt x="9407" y="10086"/>
                      <a:pt x="10508" y="8085"/>
                      <a:pt x="10708" y="5850"/>
                    </a:cubicBezTo>
                    <a:cubicBezTo>
                      <a:pt x="10841" y="4482"/>
                      <a:pt x="10608" y="2914"/>
                      <a:pt x="9674" y="1713"/>
                    </a:cubicBezTo>
                    <a:cubicBezTo>
                      <a:pt x="8860" y="667"/>
                      <a:pt x="7540" y="1"/>
                      <a:pt x="6331" y="1"/>
                    </a:cubicBezTo>
                    <a:close/>
                  </a:path>
                </a:pathLst>
              </a:custGeom>
              <a:solidFill>
                <a:srgbClr val="EDB59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 name="Google Shape;1178;p38">
                <a:extLst>
                  <a:ext uri="{FF2B5EF4-FFF2-40B4-BE49-F238E27FC236}">
                    <a16:creationId xmlns:a16="http://schemas.microsoft.com/office/drawing/2014/main" id="{C13B3E4F-0148-CBA8-52EB-3D7096BACF21}"/>
                  </a:ext>
                </a:extLst>
              </p:cNvPr>
              <p:cNvSpPr/>
              <p:nvPr/>
            </p:nvSpPr>
            <p:spPr>
              <a:xfrm>
                <a:off x="1965850" y="4094375"/>
                <a:ext cx="173000" cy="147500"/>
              </a:xfrm>
              <a:custGeom>
                <a:avLst/>
                <a:gdLst/>
                <a:ahLst/>
                <a:cxnLst/>
                <a:rect l="l" t="t" r="r" b="b"/>
                <a:pathLst>
                  <a:path w="6920" h="5900" extrusionOk="0">
                    <a:moveTo>
                      <a:pt x="5411" y="1"/>
                    </a:moveTo>
                    <a:cubicBezTo>
                      <a:pt x="4787" y="1"/>
                      <a:pt x="4115" y="352"/>
                      <a:pt x="3517" y="721"/>
                    </a:cubicBezTo>
                    <a:cubicBezTo>
                      <a:pt x="2750" y="1188"/>
                      <a:pt x="2082" y="1822"/>
                      <a:pt x="1549" y="2589"/>
                    </a:cubicBezTo>
                    <a:cubicBezTo>
                      <a:pt x="1282" y="2889"/>
                      <a:pt x="1082" y="3223"/>
                      <a:pt x="882" y="3590"/>
                    </a:cubicBezTo>
                    <a:cubicBezTo>
                      <a:pt x="581" y="4123"/>
                      <a:pt x="315" y="4690"/>
                      <a:pt x="114" y="5291"/>
                    </a:cubicBezTo>
                    <a:cubicBezTo>
                      <a:pt x="0" y="5611"/>
                      <a:pt x="246" y="5899"/>
                      <a:pt x="466" y="5899"/>
                    </a:cubicBezTo>
                    <a:cubicBezTo>
                      <a:pt x="567" y="5899"/>
                      <a:pt x="662" y="5838"/>
                      <a:pt x="715" y="5691"/>
                    </a:cubicBezTo>
                    <a:cubicBezTo>
                      <a:pt x="1015" y="4790"/>
                      <a:pt x="1449" y="3956"/>
                      <a:pt x="1949" y="3256"/>
                    </a:cubicBezTo>
                    <a:cubicBezTo>
                      <a:pt x="2408" y="3138"/>
                      <a:pt x="2917" y="3054"/>
                      <a:pt x="3405" y="3054"/>
                    </a:cubicBezTo>
                    <a:cubicBezTo>
                      <a:pt x="4301" y="3054"/>
                      <a:pt x="5128" y="3338"/>
                      <a:pt x="5452" y="4223"/>
                    </a:cubicBezTo>
                    <a:cubicBezTo>
                      <a:pt x="5452" y="4223"/>
                      <a:pt x="5485" y="4223"/>
                      <a:pt x="5485" y="4190"/>
                    </a:cubicBezTo>
                    <a:cubicBezTo>
                      <a:pt x="5485" y="2642"/>
                      <a:pt x="4416" y="2329"/>
                      <a:pt x="3301" y="2329"/>
                    </a:cubicBezTo>
                    <a:cubicBezTo>
                      <a:pt x="3097" y="2329"/>
                      <a:pt x="2891" y="2339"/>
                      <a:pt x="2690" y="2355"/>
                    </a:cubicBezTo>
                    <a:lnTo>
                      <a:pt x="2690" y="2355"/>
                    </a:lnTo>
                    <a:cubicBezTo>
                      <a:pt x="2716" y="2351"/>
                      <a:pt x="2719" y="2322"/>
                      <a:pt x="2750" y="2322"/>
                    </a:cubicBezTo>
                    <a:cubicBezTo>
                      <a:pt x="3458" y="1638"/>
                      <a:pt x="4648" y="669"/>
                      <a:pt x="5745" y="669"/>
                    </a:cubicBezTo>
                    <a:cubicBezTo>
                      <a:pt x="6147" y="669"/>
                      <a:pt x="6537" y="799"/>
                      <a:pt x="6886" y="1121"/>
                    </a:cubicBezTo>
                    <a:cubicBezTo>
                      <a:pt x="6886" y="1121"/>
                      <a:pt x="6919" y="1121"/>
                      <a:pt x="6886" y="1088"/>
                    </a:cubicBezTo>
                    <a:cubicBezTo>
                      <a:pt x="6492" y="283"/>
                      <a:pt x="5970" y="1"/>
                      <a:pt x="5411"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 name="Google Shape;1179;p38">
                <a:extLst>
                  <a:ext uri="{FF2B5EF4-FFF2-40B4-BE49-F238E27FC236}">
                    <a16:creationId xmlns:a16="http://schemas.microsoft.com/office/drawing/2014/main" id="{D8A922BA-54E8-CBAE-E2DE-19F0C61ED6D2}"/>
                  </a:ext>
                </a:extLst>
              </p:cNvPr>
              <p:cNvSpPr/>
              <p:nvPr/>
            </p:nvSpPr>
            <p:spPr>
              <a:xfrm>
                <a:off x="983825" y="3974150"/>
                <a:ext cx="135625" cy="177375"/>
              </a:xfrm>
              <a:custGeom>
                <a:avLst/>
                <a:gdLst/>
                <a:ahLst/>
                <a:cxnLst/>
                <a:rect l="l" t="t" r="r" b="b"/>
                <a:pathLst>
                  <a:path w="5425" h="7095" extrusionOk="0">
                    <a:moveTo>
                      <a:pt x="1350" y="0"/>
                    </a:moveTo>
                    <a:cubicBezTo>
                      <a:pt x="928" y="0"/>
                      <a:pt x="485" y="194"/>
                      <a:pt x="34" y="693"/>
                    </a:cubicBezTo>
                    <a:cubicBezTo>
                      <a:pt x="1" y="693"/>
                      <a:pt x="34" y="726"/>
                      <a:pt x="67" y="726"/>
                    </a:cubicBezTo>
                    <a:cubicBezTo>
                      <a:pt x="318" y="595"/>
                      <a:pt x="567" y="538"/>
                      <a:pt x="810" y="538"/>
                    </a:cubicBezTo>
                    <a:cubicBezTo>
                      <a:pt x="2051" y="538"/>
                      <a:pt x="3145" y="2046"/>
                      <a:pt x="3703" y="2995"/>
                    </a:cubicBezTo>
                    <a:lnTo>
                      <a:pt x="3737" y="3095"/>
                    </a:lnTo>
                    <a:cubicBezTo>
                      <a:pt x="3217" y="2884"/>
                      <a:pt x="2661" y="2709"/>
                      <a:pt x="2152" y="2709"/>
                    </a:cubicBezTo>
                    <a:cubicBezTo>
                      <a:pt x="1453" y="2709"/>
                      <a:pt x="843" y="3039"/>
                      <a:pt x="534" y="4062"/>
                    </a:cubicBezTo>
                    <a:cubicBezTo>
                      <a:pt x="534" y="4086"/>
                      <a:pt x="551" y="4109"/>
                      <a:pt x="561" y="4109"/>
                    </a:cubicBezTo>
                    <a:cubicBezTo>
                      <a:pt x="565" y="4109"/>
                      <a:pt x="568" y="4105"/>
                      <a:pt x="568" y="4095"/>
                    </a:cubicBezTo>
                    <a:cubicBezTo>
                      <a:pt x="934" y="3602"/>
                      <a:pt x="1431" y="3419"/>
                      <a:pt x="1971" y="3419"/>
                    </a:cubicBezTo>
                    <a:cubicBezTo>
                      <a:pt x="2710" y="3419"/>
                      <a:pt x="3529" y="3763"/>
                      <a:pt x="4204" y="4129"/>
                    </a:cubicBezTo>
                    <a:cubicBezTo>
                      <a:pt x="4504" y="4963"/>
                      <a:pt x="4671" y="5863"/>
                      <a:pt x="4704" y="6831"/>
                    </a:cubicBezTo>
                    <a:cubicBezTo>
                      <a:pt x="4717" y="7014"/>
                      <a:pt x="4833" y="7094"/>
                      <a:pt x="4967" y="7094"/>
                    </a:cubicBezTo>
                    <a:cubicBezTo>
                      <a:pt x="5174" y="7094"/>
                      <a:pt x="5425" y="6901"/>
                      <a:pt x="5404" y="6597"/>
                    </a:cubicBezTo>
                    <a:cubicBezTo>
                      <a:pt x="5371" y="5963"/>
                      <a:pt x="5271" y="5330"/>
                      <a:pt x="5138" y="4763"/>
                    </a:cubicBezTo>
                    <a:cubicBezTo>
                      <a:pt x="5038" y="4362"/>
                      <a:pt x="4904" y="3962"/>
                      <a:pt x="4771" y="3595"/>
                    </a:cubicBezTo>
                    <a:cubicBezTo>
                      <a:pt x="4437" y="2728"/>
                      <a:pt x="3970" y="1927"/>
                      <a:pt x="3370" y="1260"/>
                    </a:cubicBezTo>
                    <a:cubicBezTo>
                      <a:pt x="2811" y="637"/>
                      <a:pt x="2114" y="0"/>
                      <a:pt x="1350"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 name="Google Shape;1180;p38">
                <a:extLst>
                  <a:ext uri="{FF2B5EF4-FFF2-40B4-BE49-F238E27FC236}">
                    <a16:creationId xmlns:a16="http://schemas.microsoft.com/office/drawing/2014/main" id="{E431C0D8-97E4-18AB-AA3C-0CD079B0FD4F}"/>
                  </a:ext>
                </a:extLst>
              </p:cNvPr>
              <p:cNvSpPr/>
              <p:nvPr/>
            </p:nvSpPr>
            <p:spPr>
              <a:xfrm>
                <a:off x="1106425" y="3413425"/>
                <a:ext cx="945700" cy="968450"/>
              </a:xfrm>
              <a:custGeom>
                <a:avLst/>
                <a:gdLst/>
                <a:ahLst/>
                <a:cxnLst/>
                <a:rect l="l" t="t" r="r" b="b"/>
                <a:pathLst>
                  <a:path w="37828" h="38738" extrusionOk="0">
                    <a:moveTo>
                      <a:pt x="14414" y="1"/>
                    </a:moveTo>
                    <a:cubicBezTo>
                      <a:pt x="14169" y="1"/>
                      <a:pt x="13923" y="2"/>
                      <a:pt x="13677" y="5"/>
                    </a:cubicBezTo>
                    <a:cubicBezTo>
                      <a:pt x="8073" y="72"/>
                      <a:pt x="3302" y="4108"/>
                      <a:pt x="2235" y="9612"/>
                    </a:cubicBezTo>
                    <a:cubicBezTo>
                      <a:pt x="1301" y="14583"/>
                      <a:pt x="667" y="19620"/>
                      <a:pt x="334" y="24656"/>
                    </a:cubicBezTo>
                    <a:cubicBezTo>
                      <a:pt x="0" y="30260"/>
                      <a:pt x="3603" y="35331"/>
                      <a:pt x="9007" y="36832"/>
                    </a:cubicBezTo>
                    <a:cubicBezTo>
                      <a:pt x="13740" y="38103"/>
                      <a:pt x="18504" y="38738"/>
                      <a:pt x="23413" y="38738"/>
                    </a:cubicBezTo>
                    <a:cubicBezTo>
                      <a:pt x="23659" y="38738"/>
                      <a:pt x="23904" y="38736"/>
                      <a:pt x="24151" y="38733"/>
                    </a:cubicBezTo>
                    <a:cubicBezTo>
                      <a:pt x="29755" y="38666"/>
                      <a:pt x="34525" y="34630"/>
                      <a:pt x="35559" y="29126"/>
                    </a:cubicBezTo>
                    <a:cubicBezTo>
                      <a:pt x="36526" y="24156"/>
                      <a:pt x="37160" y="19119"/>
                      <a:pt x="37460" y="14082"/>
                    </a:cubicBezTo>
                    <a:cubicBezTo>
                      <a:pt x="37827" y="8478"/>
                      <a:pt x="34225" y="3408"/>
                      <a:pt x="28821" y="1907"/>
                    </a:cubicBezTo>
                    <a:cubicBezTo>
                      <a:pt x="24087" y="636"/>
                      <a:pt x="19323" y="1"/>
                      <a:pt x="14414" y="1"/>
                    </a:cubicBezTo>
                    <a:close/>
                  </a:path>
                </a:pathLst>
              </a:custGeom>
              <a:solidFill>
                <a:srgbClr val="EDB59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1181;p38">
                <a:extLst>
                  <a:ext uri="{FF2B5EF4-FFF2-40B4-BE49-F238E27FC236}">
                    <a16:creationId xmlns:a16="http://schemas.microsoft.com/office/drawing/2014/main" id="{93570F91-4543-A3F8-CDE8-27CAE27627BE}"/>
                  </a:ext>
                </a:extLst>
              </p:cNvPr>
              <p:cNvSpPr/>
              <p:nvPr/>
            </p:nvSpPr>
            <p:spPr>
              <a:xfrm>
                <a:off x="1485850" y="4060650"/>
                <a:ext cx="130950" cy="66775"/>
              </a:xfrm>
              <a:custGeom>
                <a:avLst/>
                <a:gdLst/>
                <a:ahLst/>
                <a:cxnLst/>
                <a:rect l="l" t="t" r="r" b="b"/>
                <a:pathLst>
                  <a:path w="5238" h="2671" extrusionOk="0">
                    <a:moveTo>
                      <a:pt x="2564" y="0"/>
                    </a:moveTo>
                    <a:cubicBezTo>
                      <a:pt x="2351" y="0"/>
                      <a:pt x="2129" y="37"/>
                      <a:pt x="1935" y="102"/>
                    </a:cubicBezTo>
                    <a:cubicBezTo>
                      <a:pt x="1602" y="168"/>
                      <a:pt x="1302" y="335"/>
                      <a:pt x="1068" y="535"/>
                    </a:cubicBezTo>
                    <a:cubicBezTo>
                      <a:pt x="568" y="902"/>
                      <a:pt x="201" y="1436"/>
                      <a:pt x="1" y="2003"/>
                    </a:cubicBezTo>
                    <a:cubicBezTo>
                      <a:pt x="434" y="1603"/>
                      <a:pt x="868" y="1203"/>
                      <a:pt x="1335" y="936"/>
                    </a:cubicBezTo>
                    <a:cubicBezTo>
                      <a:pt x="1707" y="750"/>
                      <a:pt x="2099" y="649"/>
                      <a:pt x="2513" y="649"/>
                    </a:cubicBezTo>
                    <a:cubicBezTo>
                      <a:pt x="2619" y="649"/>
                      <a:pt x="2727" y="655"/>
                      <a:pt x="2836" y="669"/>
                    </a:cubicBezTo>
                    <a:cubicBezTo>
                      <a:pt x="3303" y="736"/>
                      <a:pt x="3803" y="969"/>
                      <a:pt x="4204" y="1336"/>
                    </a:cubicBezTo>
                    <a:cubicBezTo>
                      <a:pt x="4637" y="1670"/>
                      <a:pt x="4971" y="2103"/>
                      <a:pt x="5238" y="2670"/>
                    </a:cubicBezTo>
                    <a:cubicBezTo>
                      <a:pt x="5238" y="2070"/>
                      <a:pt x="4971" y="1436"/>
                      <a:pt x="4571" y="969"/>
                    </a:cubicBezTo>
                    <a:cubicBezTo>
                      <a:pt x="4170" y="502"/>
                      <a:pt x="3570" y="102"/>
                      <a:pt x="2903" y="35"/>
                    </a:cubicBezTo>
                    <a:cubicBezTo>
                      <a:pt x="2796" y="11"/>
                      <a:pt x="2682" y="0"/>
                      <a:pt x="2564"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 name="Google Shape;1182;p38">
                <a:extLst>
                  <a:ext uri="{FF2B5EF4-FFF2-40B4-BE49-F238E27FC236}">
                    <a16:creationId xmlns:a16="http://schemas.microsoft.com/office/drawing/2014/main" id="{8F0EF9DA-7523-D435-CF8E-46AB2DA84B8C}"/>
                  </a:ext>
                </a:extLst>
              </p:cNvPr>
              <p:cNvSpPr/>
              <p:nvPr/>
            </p:nvSpPr>
            <p:spPr>
              <a:xfrm>
                <a:off x="1210650" y="3869325"/>
                <a:ext cx="217675" cy="217850"/>
              </a:xfrm>
              <a:custGeom>
                <a:avLst/>
                <a:gdLst/>
                <a:ahLst/>
                <a:cxnLst/>
                <a:rect l="l" t="t" r="r" b="b"/>
                <a:pathLst>
                  <a:path w="8707" h="8714" extrusionOk="0">
                    <a:moveTo>
                      <a:pt x="3971" y="1"/>
                    </a:moveTo>
                    <a:cubicBezTo>
                      <a:pt x="3691" y="1"/>
                      <a:pt x="3412" y="28"/>
                      <a:pt x="3136" y="83"/>
                    </a:cubicBezTo>
                    <a:cubicBezTo>
                      <a:pt x="1935" y="283"/>
                      <a:pt x="935" y="1684"/>
                      <a:pt x="468" y="2751"/>
                    </a:cubicBezTo>
                    <a:cubicBezTo>
                      <a:pt x="67" y="3752"/>
                      <a:pt x="1" y="4953"/>
                      <a:pt x="401" y="5953"/>
                    </a:cubicBezTo>
                    <a:cubicBezTo>
                      <a:pt x="835" y="7021"/>
                      <a:pt x="1735" y="7855"/>
                      <a:pt x="2769" y="8288"/>
                    </a:cubicBezTo>
                    <a:cubicBezTo>
                      <a:pt x="3391" y="8565"/>
                      <a:pt x="4045" y="8714"/>
                      <a:pt x="4697" y="8714"/>
                    </a:cubicBezTo>
                    <a:cubicBezTo>
                      <a:pt x="4990" y="8714"/>
                      <a:pt x="5282" y="8684"/>
                      <a:pt x="5571" y="8622"/>
                    </a:cubicBezTo>
                    <a:cubicBezTo>
                      <a:pt x="6505" y="8422"/>
                      <a:pt x="7373" y="7855"/>
                      <a:pt x="7906" y="7088"/>
                    </a:cubicBezTo>
                    <a:cubicBezTo>
                      <a:pt x="8307" y="6521"/>
                      <a:pt x="8507" y="5853"/>
                      <a:pt x="8574" y="5186"/>
                    </a:cubicBezTo>
                    <a:cubicBezTo>
                      <a:pt x="8707" y="3652"/>
                      <a:pt x="8073" y="2084"/>
                      <a:pt x="6906" y="1083"/>
                    </a:cubicBezTo>
                    <a:cubicBezTo>
                      <a:pt x="6112" y="395"/>
                      <a:pt x="5044" y="1"/>
                      <a:pt x="397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1183;p38">
                <a:extLst>
                  <a:ext uri="{FF2B5EF4-FFF2-40B4-BE49-F238E27FC236}">
                    <a16:creationId xmlns:a16="http://schemas.microsoft.com/office/drawing/2014/main" id="{C1B2D052-8BF5-767A-627A-5259F4A0A35F}"/>
                  </a:ext>
                </a:extLst>
              </p:cNvPr>
              <p:cNvSpPr/>
              <p:nvPr/>
            </p:nvSpPr>
            <p:spPr>
              <a:xfrm>
                <a:off x="1262350" y="3918175"/>
                <a:ext cx="157650" cy="148100"/>
              </a:xfrm>
              <a:custGeom>
                <a:avLst/>
                <a:gdLst/>
                <a:ahLst/>
                <a:cxnLst/>
                <a:rect l="l" t="t" r="r" b="b"/>
                <a:pathLst>
                  <a:path w="6306" h="5924" extrusionOk="0">
                    <a:moveTo>
                      <a:pt x="3120" y="0"/>
                    </a:moveTo>
                    <a:cubicBezTo>
                      <a:pt x="1660" y="0"/>
                      <a:pt x="417" y="1104"/>
                      <a:pt x="234" y="2598"/>
                    </a:cubicBezTo>
                    <a:cubicBezTo>
                      <a:pt x="1" y="4200"/>
                      <a:pt x="1168" y="5701"/>
                      <a:pt x="2770" y="5901"/>
                    </a:cubicBezTo>
                    <a:cubicBezTo>
                      <a:pt x="2895" y="5916"/>
                      <a:pt x="3020" y="5924"/>
                      <a:pt x="3143" y="5924"/>
                    </a:cubicBezTo>
                    <a:cubicBezTo>
                      <a:pt x="4627" y="5924"/>
                      <a:pt x="5920" y="4841"/>
                      <a:pt x="6105" y="3332"/>
                    </a:cubicBezTo>
                    <a:cubicBezTo>
                      <a:pt x="6305" y="1698"/>
                      <a:pt x="5138" y="230"/>
                      <a:pt x="3537" y="30"/>
                    </a:cubicBezTo>
                    <a:cubicBezTo>
                      <a:pt x="3397" y="10"/>
                      <a:pt x="3258" y="0"/>
                      <a:pt x="312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1184;p38">
                <a:extLst>
                  <a:ext uri="{FF2B5EF4-FFF2-40B4-BE49-F238E27FC236}">
                    <a16:creationId xmlns:a16="http://schemas.microsoft.com/office/drawing/2014/main" id="{EB4FA07B-A80A-3B12-BEC8-20CF90CC4E35}"/>
                  </a:ext>
                </a:extLst>
              </p:cNvPr>
              <p:cNvSpPr/>
              <p:nvPr/>
            </p:nvSpPr>
            <p:spPr>
              <a:xfrm>
                <a:off x="1304900" y="3957275"/>
                <a:ext cx="73400" cy="69250"/>
              </a:xfrm>
              <a:custGeom>
                <a:avLst/>
                <a:gdLst/>
                <a:ahLst/>
                <a:cxnLst/>
                <a:rect l="l" t="t" r="r" b="b"/>
                <a:pathLst>
                  <a:path w="2936" h="2770" extrusionOk="0">
                    <a:moveTo>
                      <a:pt x="1301" y="0"/>
                    </a:moveTo>
                    <a:cubicBezTo>
                      <a:pt x="667" y="67"/>
                      <a:pt x="167" y="567"/>
                      <a:pt x="67" y="1201"/>
                    </a:cubicBezTo>
                    <a:cubicBezTo>
                      <a:pt x="0" y="1968"/>
                      <a:pt x="534" y="2669"/>
                      <a:pt x="1268" y="2769"/>
                    </a:cubicBezTo>
                    <a:lnTo>
                      <a:pt x="1601" y="2769"/>
                    </a:lnTo>
                    <a:cubicBezTo>
                      <a:pt x="2235" y="2702"/>
                      <a:pt x="2735" y="2202"/>
                      <a:pt x="2835" y="1568"/>
                    </a:cubicBezTo>
                    <a:cubicBezTo>
                      <a:pt x="2936" y="801"/>
                      <a:pt x="2368" y="100"/>
                      <a:pt x="1635" y="34"/>
                    </a:cubicBezTo>
                    <a:cubicBezTo>
                      <a:pt x="1501" y="0"/>
                      <a:pt x="1401" y="0"/>
                      <a:pt x="130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1185;p38">
                <a:extLst>
                  <a:ext uri="{FF2B5EF4-FFF2-40B4-BE49-F238E27FC236}">
                    <a16:creationId xmlns:a16="http://schemas.microsoft.com/office/drawing/2014/main" id="{1DDDD8F9-AAF8-E23F-8C09-A518306CAC9F}"/>
                  </a:ext>
                </a:extLst>
              </p:cNvPr>
              <p:cNvSpPr/>
              <p:nvPr/>
            </p:nvSpPr>
            <p:spPr>
              <a:xfrm>
                <a:off x="1219000" y="3860900"/>
                <a:ext cx="172650" cy="86400"/>
              </a:xfrm>
              <a:custGeom>
                <a:avLst/>
                <a:gdLst/>
                <a:ahLst/>
                <a:cxnLst/>
                <a:rect l="l" t="t" r="r" b="b"/>
                <a:pathLst>
                  <a:path w="6906" h="3456" extrusionOk="0">
                    <a:moveTo>
                      <a:pt x="3685" y="1"/>
                    </a:moveTo>
                    <a:cubicBezTo>
                      <a:pt x="1926" y="1"/>
                      <a:pt x="263" y="1249"/>
                      <a:pt x="0" y="3455"/>
                    </a:cubicBezTo>
                    <a:lnTo>
                      <a:pt x="34" y="3455"/>
                    </a:lnTo>
                    <a:cubicBezTo>
                      <a:pt x="698" y="1740"/>
                      <a:pt x="2423" y="728"/>
                      <a:pt x="4138" y="728"/>
                    </a:cubicBezTo>
                    <a:cubicBezTo>
                      <a:pt x="5092" y="728"/>
                      <a:pt x="6042" y="1041"/>
                      <a:pt x="6805" y="1721"/>
                    </a:cubicBezTo>
                    <a:cubicBezTo>
                      <a:pt x="6839" y="1721"/>
                      <a:pt x="6905" y="1687"/>
                      <a:pt x="6872" y="1654"/>
                    </a:cubicBezTo>
                    <a:cubicBezTo>
                      <a:pt x="6006" y="526"/>
                      <a:pt x="4825" y="1"/>
                      <a:pt x="3685"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1186;p38">
                <a:extLst>
                  <a:ext uri="{FF2B5EF4-FFF2-40B4-BE49-F238E27FC236}">
                    <a16:creationId xmlns:a16="http://schemas.microsoft.com/office/drawing/2014/main" id="{7E1F18D8-1C70-0639-90B7-6BF59B9044DD}"/>
                  </a:ext>
                </a:extLst>
              </p:cNvPr>
              <p:cNvSpPr/>
              <p:nvPr/>
            </p:nvSpPr>
            <p:spPr>
              <a:xfrm>
                <a:off x="1701000" y="3933800"/>
                <a:ext cx="216850" cy="213350"/>
              </a:xfrm>
              <a:custGeom>
                <a:avLst/>
                <a:gdLst/>
                <a:ahLst/>
                <a:cxnLst/>
                <a:rect l="l" t="t" r="r" b="b"/>
                <a:pathLst>
                  <a:path w="8674" h="8534" extrusionOk="0">
                    <a:moveTo>
                      <a:pt x="4741" y="0"/>
                    </a:moveTo>
                    <a:cubicBezTo>
                      <a:pt x="4037" y="0"/>
                      <a:pt x="3329" y="159"/>
                      <a:pt x="2703" y="472"/>
                    </a:cubicBezTo>
                    <a:cubicBezTo>
                      <a:pt x="1335" y="1140"/>
                      <a:pt x="334" y="2507"/>
                      <a:pt x="101" y="4008"/>
                    </a:cubicBezTo>
                    <a:cubicBezTo>
                      <a:pt x="1" y="4675"/>
                      <a:pt x="34" y="5376"/>
                      <a:pt x="234" y="6010"/>
                    </a:cubicBezTo>
                    <a:cubicBezTo>
                      <a:pt x="568" y="6910"/>
                      <a:pt x="1268" y="7644"/>
                      <a:pt x="2136" y="8078"/>
                    </a:cubicBezTo>
                    <a:cubicBezTo>
                      <a:pt x="2744" y="8394"/>
                      <a:pt x="3442" y="8533"/>
                      <a:pt x="4137" y="8533"/>
                    </a:cubicBezTo>
                    <a:cubicBezTo>
                      <a:pt x="4395" y="8533"/>
                      <a:pt x="4652" y="8514"/>
                      <a:pt x="4904" y="8478"/>
                    </a:cubicBezTo>
                    <a:cubicBezTo>
                      <a:pt x="6038" y="8311"/>
                      <a:pt x="7106" y="7711"/>
                      <a:pt x="7806" y="6810"/>
                    </a:cubicBezTo>
                    <a:cubicBezTo>
                      <a:pt x="8440" y="5910"/>
                      <a:pt x="8674" y="4775"/>
                      <a:pt x="8540" y="3675"/>
                    </a:cubicBezTo>
                    <a:cubicBezTo>
                      <a:pt x="8373" y="2541"/>
                      <a:pt x="7706" y="939"/>
                      <a:pt x="6605" y="406"/>
                    </a:cubicBezTo>
                    <a:cubicBezTo>
                      <a:pt x="6031" y="134"/>
                      <a:pt x="5387" y="0"/>
                      <a:pt x="47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1187;p38">
                <a:extLst>
                  <a:ext uri="{FF2B5EF4-FFF2-40B4-BE49-F238E27FC236}">
                    <a16:creationId xmlns:a16="http://schemas.microsoft.com/office/drawing/2014/main" id="{F57FE859-20EA-228A-4FCC-DD3F3564A4FC}"/>
                  </a:ext>
                </a:extLst>
              </p:cNvPr>
              <p:cNvSpPr/>
              <p:nvPr/>
            </p:nvSpPr>
            <p:spPr>
              <a:xfrm>
                <a:off x="1706850" y="3974225"/>
                <a:ext cx="157625" cy="148100"/>
              </a:xfrm>
              <a:custGeom>
                <a:avLst/>
                <a:gdLst/>
                <a:ahLst/>
                <a:cxnLst/>
                <a:rect l="l" t="t" r="r" b="b"/>
                <a:pathLst>
                  <a:path w="6305" h="5924" extrusionOk="0">
                    <a:moveTo>
                      <a:pt x="3171" y="1"/>
                    </a:moveTo>
                    <a:cubicBezTo>
                      <a:pt x="1688" y="1"/>
                      <a:pt x="419" y="1110"/>
                      <a:pt x="234" y="2591"/>
                    </a:cubicBezTo>
                    <a:cubicBezTo>
                      <a:pt x="0" y="4226"/>
                      <a:pt x="1168" y="5694"/>
                      <a:pt x="2802" y="5894"/>
                    </a:cubicBezTo>
                    <a:cubicBezTo>
                      <a:pt x="2940" y="5914"/>
                      <a:pt x="3077" y="5924"/>
                      <a:pt x="3212" y="5924"/>
                    </a:cubicBezTo>
                    <a:cubicBezTo>
                      <a:pt x="4652" y="5924"/>
                      <a:pt x="5922" y="4822"/>
                      <a:pt x="6105" y="3359"/>
                    </a:cubicBezTo>
                    <a:cubicBezTo>
                      <a:pt x="6305" y="1724"/>
                      <a:pt x="5171" y="223"/>
                      <a:pt x="3536" y="23"/>
                    </a:cubicBezTo>
                    <a:cubicBezTo>
                      <a:pt x="3413" y="8"/>
                      <a:pt x="3292" y="1"/>
                      <a:pt x="317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1188;p38">
                <a:extLst>
                  <a:ext uri="{FF2B5EF4-FFF2-40B4-BE49-F238E27FC236}">
                    <a16:creationId xmlns:a16="http://schemas.microsoft.com/office/drawing/2014/main" id="{061BBABF-8DA1-1471-AA16-1B042182C664}"/>
                  </a:ext>
                </a:extLst>
              </p:cNvPr>
              <p:cNvSpPr/>
              <p:nvPr/>
            </p:nvSpPr>
            <p:spPr>
              <a:xfrm>
                <a:off x="1750200" y="4013975"/>
                <a:ext cx="72575" cy="69250"/>
              </a:xfrm>
              <a:custGeom>
                <a:avLst/>
                <a:gdLst/>
                <a:ahLst/>
                <a:cxnLst/>
                <a:rect l="l" t="t" r="r" b="b"/>
                <a:pathLst>
                  <a:path w="2903" h="2770" extrusionOk="0">
                    <a:moveTo>
                      <a:pt x="1268" y="1"/>
                    </a:moveTo>
                    <a:cubicBezTo>
                      <a:pt x="635" y="67"/>
                      <a:pt x="134" y="568"/>
                      <a:pt x="68" y="1202"/>
                    </a:cubicBezTo>
                    <a:cubicBezTo>
                      <a:pt x="1" y="1568"/>
                      <a:pt x="101" y="1935"/>
                      <a:pt x="334" y="2236"/>
                    </a:cubicBezTo>
                    <a:cubicBezTo>
                      <a:pt x="568" y="2502"/>
                      <a:pt x="868" y="2703"/>
                      <a:pt x="1235" y="2736"/>
                    </a:cubicBezTo>
                    <a:cubicBezTo>
                      <a:pt x="1368" y="2769"/>
                      <a:pt x="1469" y="2769"/>
                      <a:pt x="1569" y="2769"/>
                    </a:cubicBezTo>
                    <a:cubicBezTo>
                      <a:pt x="2202" y="2703"/>
                      <a:pt x="2703" y="2202"/>
                      <a:pt x="2803" y="1535"/>
                    </a:cubicBezTo>
                    <a:cubicBezTo>
                      <a:pt x="2903" y="801"/>
                      <a:pt x="2369" y="101"/>
                      <a:pt x="1602"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1189;p38">
                <a:extLst>
                  <a:ext uri="{FF2B5EF4-FFF2-40B4-BE49-F238E27FC236}">
                    <a16:creationId xmlns:a16="http://schemas.microsoft.com/office/drawing/2014/main" id="{CB3E2208-FEEF-8D61-4AAF-521A93CDD761}"/>
                  </a:ext>
                </a:extLst>
              </p:cNvPr>
              <p:cNvSpPr/>
              <p:nvPr/>
            </p:nvSpPr>
            <p:spPr>
              <a:xfrm>
                <a:off x="1759550" y="3926150"/>
                <a:ext cx="164750" cy="109525"/>
              </a:xfrm>
              <a:custGeom>
                <a:avLst/>
                <a:gdLst/>
                <a:ahLst/>
                <a:cxnLst/>
                <a:rect l="l" t="t" r="r" b="b"/>
                <a:pathLst>
                  <a:path w="6590" h="4381" extrusionOk="0">
                    <a:moveTo>
                      <a:pt x="2594" y="1"/>
                    </a:moveTo>
                    <a:cubicBezTo>
                      <a:pt x="1742" y="1"/>
                      <a:pt x="845" y="284"/>
                      <a:pt x="27" y="912"/>
                    </a:cubicBezTo>
                    <a:cubicBezTo>
                      <a:pt x="0" y="939"/>
                      <a:pt x="17" y="988"/>
                      <a:pt x="42" y="988"/>
                    </a:cubicBezTo>
                    <a:cubicBezTo>
                      <a:pt x="48" y="988"/>
                      <a:pt x="54" y="985"/>
                      <a:pt x="60" y="979"/>
                    </a:cubicBezTo>
                    <a:cubicBezTo>
                      <a:pt x="637" y="687"/>
                      <a:pt x="1246" y="553"/>
                      <a:pt x="1849" y="553"/>
                    </a:cubicBezTo>
                    <a:cubicBezTo>
                      <a:pt x="3935" y="553"/>
                      <a:pt x="5939" y="2156"/>
                      <a:pt x="6198" y="4381"/>
                    </a:cubicBezTo>
                    <a:lnTo>
                      <a:pt x="6232" y="4381"/>
                    </a:lnTo>
                    <a:cubicBezTo>
                      <a:pt x="6589" y="1782"/>
                      <a:pt x="4731" y="1"/>
                      <a:pt x="2594"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 name="Google Shape;1190;p38">
                <a:extLst>
                  <a:ext uri="{FF2B5EF4-FFF2-40B4-BE49-F238E27FC236}">
                    <a16:creationId xmlns:a16="http://schemas.microsoft.com/office/drawing/2014/main" id="{D3E6E56C-2C63-23F9-2FB0-27C996CFE363}"/>
                  </a:ext>
                </a:extLst>
              </p:cNvPr>
              <p:cNvSpPr/>
              <p:nvPr/>
            </p:nvSpPr>
            <p:spPr>
              <a:xfrm>
                <a:off x="1186650" y="3793450"/>
                <a:ext cx="227500" cy="68075"/>
              </a:xfrm>
              <a:custGeom>
                <a:avLst/>
                <a:gdLst/>
                <a:ahLst/>
                <a:cxnLst/>
                <a:rect l="l" t="t" r="r" b="b"/>
                <a:pathLst>
                  <a:path w="9100" h="2723" extrusionOk="0">
                    <a:moveTo>
                      <a:pt x="5523" y="1"/>
                    </a:moveTo>
                    <a:cubicBezTo>
                      <a:pt x="3366" y="1"/>
                      <a:pt x="1328" y="949"/>
                      <a:pt x="60" y="2551"/>
                    </a:cubicBezTo>
                    <a:cubicBezTo>
                      <a:pt x="1" y="2610"/>
                      <a:pt x="100" y="2723"/>
                      <a:pt x="170" y="2723"/>
                    </a:cubicBezTo>
                    <a:cubicBezTo>
                      <a:pt x="178" y="2723"/>
                      <a:pt x="186" y="2721"/>
                      <a:pt x="194" y="2717"/>
                    </a:cubicBezTo>
                    <a:cubicBezTo>
                      <a:pt x="1773" y="1720"/>
                      <a:pt x="3404" y="1318"/>
                      <a:pt x="5160" y="1318"/>
                    </a:cubicBezTo>
                    <a:cubicBezTo>
                      <a:pt x="6222" y="1318"/>
                      <a:pt x="7330" y="1465"/>
                      <a:pt x="8499" y="1717"/>
                    </a:cubicBezTo>
                    <a:cubicBezTo>
                      <a:pt x="8551" y="1727"/>
                      <a:pt x="8609" y="1734"/>
                      <a:pt x="8666" y="1734"/>
                    </a:cubicBezTo>
                    <a:cubicBezTo>
                      <a:pt x="8795" y="1734"/>
                      <a:pt x="8920" y="1698"/>
                      <a:pt x="8966" y="1583"/>
                    </a:cubicBezTo>
                    <a:cubicBezTo>
                      <a:pt x="9067" y="1450"/>
                      <a:pt x="9100" y="1416"/>
                      <a:pt x="9067" y="1216"/>
                    </a:cubicBezTo>
                    <a:cubicBezTo>
                      <a:pt x="9067" y="1049"/>
                      <a:pt x="8933" y="849"/>
                      <a:pt x="8766" y="749"/>
                    </a:cubicBezTo>
                    <a:cubicBezTo>
                      <a:pt x="7710" y="238"/>
                      <a:pt x="6602" y="1"/>
                      <a:pt x="552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1191;p38">
                <a:extLst>
                  <a:ext uri="{FF2B5EF4-FFF2-40B4-BE49-F238E27FC236}">
                    <a16:creationId xmlns:a16="http://schemas.microsoft.com/office/drawing/2014/main" id="{6E280C3B-F5FE-DCFD-A4A5-9767A7473A23}"/>
                  </a:ext>
                </a:extLst>
              </p:cNvPr>
              <p:cNvSpPr/>
              <p:nvPr/>
            </p:nvSpPr>
            <p:spPr>
              <a:xfrm>
                <a:off x="1749375" y="3849100"/>
                <a:ext cx="204100" cy="118050"/>
              </a:xfrm>
              <a:custGeom>
                <a:avLst/>
                <a:gdLst/>
                <a:ahLst/>
                <a:cxnLst/>
                <a:rect l="l" t="t" r="r" b="b"/>
                <a:pathLst>
                  <a:path w="8164" h="4722" extrusionOk="0">
                    <a:moveTo>
                      <a:pt x="1444" y="1"/>
                    </a:moveTo>
                    <a:cubicBezTo>
                      <a:pt x="1144" y="1"/>
                      <a:pt x="840" y="19"/>
                      <a:pt x="534" y="58"/>
                    </a:cubicBezTo>
                    <a:cubicBezTo>
                      <a:pt x="367" y="58"/>
                      <a:pt x="167" y="224"/>
                      <a:pt x="101" y="391"/>
                    </a:cubicBezTo>
                    <a:cubicBezTo>
                      <a:pt x="0" y="558"/>
                      <a:pt x="0" y="591"/>
                      <a:pt x="34" y="792"/>
                    </a:cubicBezTo>
                    <a:cubicBezTo>
                      <a:pt x="67" y="958"/>
                      <a:pt x="267" y="1025"/>
                      <a:pt x="434" y="1058"/>
                    </a:cubicBezTo>
                    <a:cubicBezTo>
                      <a:pt x="3603" y="1425"/>
                      <a:pt x="6138" y="2359"/>
                      <a:pt x="7973" y="4694"/>
                    </a:cubicBezTo>
                    <a:cubicBezTo>
                      <a:pt x="7991" y="4713"/>
                      <a:pt x="8015" y="4721"/>
                      <a:pt x="8039" y="4721"/>
                    </a:cubicBezTo>
                    <a:cubicBezTo>
                      <a:pt x="8101" y="4721"/>
                      <a:pt x="8164" y="4666"/>
                      <a:pt x="8140" y="4594"/>
                    </a:cubicBezTo>
                    <a:cubicBezTo>
                      <a:pt x="7258" y="1979"/>
                      <a:pt x="4545" y="1"/>
                      <a:pt x="144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1192;p38">
                <a:extLst>
                  <a:ext uri="{FF2B5EF4-FFF2-40B4-BE49-F238E27FC236}">
                    <a16:creationId xmlns:a16="http://schemas.microsoft.com/office/drawing/2014/main" id="{FF7BC3E2-4E39-9A0C-CDAA-CC16C800B825}"/>
                  </a:ext>
                </a:extLst>
              </p:cNvPr>
              <p:cNvSpPr/>
              <p:nvPr/>
            </p:nvSpPr>
            <p:spPr>
              <a:xfrm>
                <a:off x="1321575" y="4171875"/>
                <a:ext cx="431150" cy="158575"/>
              </a:xfrm>
              <a:custGeom>
                <a:avLst/>
                <a:gdLst/>
                <a:ahLst/>
                <a:cxnLst/>
                <a:rect l="l" t="t" r="r" b="b"/>
                <a:pathLst>
                  <a:path w="17246" h="6343" extrusionOk="0">
                    <a:moveTo>
                      <a:pt x="1824" y="1"/>
                    </a:moveTo>
                    <a:cubicBezTo>
                      <a:pt x="1216" y="1"/>
                      <a:pt x="608" y="9"/>
                      <a:pt x="0" y="23"/>
                    </a:cubicBezTo>
                    <a:cubicBezTo>
                      <a:pt x="1201" y="3191"/>
                      <a:pt x="4237" y="5693"/>
                      <a:pt x="7706" y="6227"/>
                    </a:cubicBezTo>
                    <a:cubicBezTo>
                      <a:pt x="8198" y="6304"/>
                      <a:pt x="8694" y="6342"/>
                      <a:pt x="9190" y="6342"/>
                    </a:cubicBezTo>
                    <a:cubicBezTo>
                      <a:pt x="12324" y="6342"/>
                      <a:pt x="15431" y="4839"/>
                      <a:pt x="17246" y="2391"/>
                    </a:cubicBezTo>
                    <a:cubicBezTo>
                      <a:pt x="15678" y="1891"/>
                      <a:pt x="14077" y="1490"/>
                      <a:pt x="12442" y="1123"/>
                    </a:cubicBezTo>
                    <a:cubicBezTo>
                      <a:pt x="12209" y="1090"/>
                      <a:pt x="12009" y="1023"/>
                      <a:pt x="11775" y="990"/>
                    </a:cubicBezTo>
                    <a:cubicBezTo>
                      <a:pt x="9374" y="523"/>
                      <a:pt x="6905" y="223"/>
                      <a:pt x="4403" y="56"/>
                    </a:cubicBezTo>
                    <a:cubicBezTo>
                      <a:pt x="3544" y="17"/>
                      <a:pt x="2684" y="1"/>
                      <a:pt x="1824"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1193;p38">
                <a:extLst>
                  <a:ext uri="{FF2B5EF4-FFF2-40B4-BE49-F238E27FC236}">
                    <a16:creationId xmlns:a16="http://schemas.microsoft.com/office/drawing/2014/main" id="{B5177086-F282-49B4-EE3D-8AA5AAB3A681}"/>
                  </a:ext>
                </a:extLst>
              </p:cNvPr>
              <p:cNvSpPr/>
              <p:nvPr/>
            </p:nvSpPr>
            <p:spPr>
              <a:xfrm>
                <a:off x="1396625" y="4268550"/>
                <a:ext cx="241025" cy="61925"/>
              </a:xfrm>
              <a:custGeom>
                <a:avLst/>
                <a:gdLst/>
                <a:ahLst/>
                <a:cxnLst/>
                <a:rect l="l" t="t" r="r" b="b"/>
                <a:pathLst>
                  <a:path w="9641" h="2477" extrusionOk="0">
                    <a:moveTo>
                      <a:pt x="2697" y="0"/>
                    </a:moveTo>
                    <a:cubicBezTo>
                      <a:pt x="1792" y="0"/>
                      <a:pt x="888" y="86"/>
                      <a:pt x="0" y="258"/>
                    </a:cubicBezTo>
                    <a:cubicBezTo>
                      <a:pt x="1368" y="1326"/>
                      <a:pt x="2969" y="2093"/>
                      <a:pt x="4704" y="2360"/>
                    </a:cubicBezTo>
                    <a:cubicBezTo>
                      <a:pt x="5196" y="2439"/>
                      <a:pt x="5691" y="2477"/>
                      <a:pt x="6184" y="2477"/>
                    </a:cubicBezTo>
                    <a:cubicBezTo>
                      <a:pt x="7364" y="2477"/>
                      <a:pt x="8535" y="2259"/>
                      <a:pt x="9641" y="1860"/>
                    </a:cubicBezTo>
                    <a:cubicBezTo>
                      <a:pt x="7551" y="620"/>
                      <a:pt x="5124" y="0"/>
                      <a:pt x="269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1194;p38">
                <a:extLst>
                  <a:ext uri="{FF2B5EF4-FFF2-40B4-BE49-F238E27FC236}">
                    <a16:creationId xmlns:a16="http://schemas.microsoft.com/office/drawing/2014/main" id="{FEAE18FC-4779-3DAE-4B33-FEA5280F864E}"/>
                  </a:ext>
                </a:extLst>
              </p:cNvPr>
              <p:cNvSpPr/>
              <p:nvPr/>
            </p:nvSpPr>
            <p:spPr>
              <a:xfrm>
                <a:off x="1431650" y="4174100"/>
                <a:ext cx="201000" cy="78525"/>
              </a:xfrm>
              <a:custGeom>
                <a:avLst/>
                <a:gdLst/>
                <a:ahLst/>
                <a:cxnLst/>
                <a:rect l="l" t="t" r="r" b="b"/>
                <a:pathLst>
                  <a:path w="8040" h="3141" extrusionOk="0">
                    <a:moveTo>
                      <a:pt x="0" y="0"/>
                    </a:moveTo>
                    <a:lnTo>
                      <a:pt x="0" y="0"/>
                    </a:lnTo>
                    <a:cubicBezTo>
                      <a:pt x="34" y="567"/>
                      <a:pt x="100" y="1168"/>
                      <a:pt x="167" y="1735"/>
                    </a:cubicBezTo>
                    <a:cubicBezTo>
                      <a:pt x="201" y="2002"/>
                      <a:pt x="401" y="2235"/>
                      <a:pt x="634" y="2302"/>
                    </a:cubicBezTo>
                    <a:cubicBezTo>
                      <a:pt x="2502" y="2836"/>
                      <a:pt x="4437" y="3102"/>
                      <a:pt x="6372" y="3136"/>
                    </a:cubicBezTo>
                    <a:cubicBezTo>
                      <a:pt x="6396" y="3139"/>
                      <a:pt x="6420" y="3141"/>
                      <a:pt x="6444" y="3141"/>
                    </a:cubicBezTo>
                    <a:cubicBezTo>
                      <a:pt x="6646" y="3141"/>
                      <a:pt x="6819" y="3018"/>
                      <a:pt x="6939" y="2869"/>
                    </a:cubicBezTo>
                    <a:cubicBezTo>
                      <a:pt x="7339" y="2269"/>
                      <a:pt x="7706" y="1668"/>
                      <a:pt x="8039" y="1034"/>
                    </a:cubicBezTo>
                    <a:cubicBezTo>
                      <a:pt x="7806" y="1001"/>
                      <a:pt x="7606" y="968"/>
                      <a:pt x="7372" y="901"/>
                    </a:cubicBezTo>
                    <a:cubicBezTo>
                      <a:pt x="4971" y="434"/>
                      <a:pt x="2502" y="134"/>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1195;p38">
                <a:extLst>
                  <a:ext uri="{FF2B5EF4-FFF2-40B4-BE49-F238E27FC236}">
                    <a16:creationId xmlns:a16="http://schemas.microsoft.com/office/drawing/2014/main" id="{1DF5D715-A949-AC2A-3EE0-F2D06D907968}"/>
                  </a:ext>
                </a:extLst>
              </p:cNvPr>
              <p:cNvSpPr/>
              <p:nvPr/>
            </p:nvSpPr>
            <p:spPr>
              <a:xfrm>
                <a:off x="1108925" y="3387775"/>
                <a:ext cx="966550" cy="535325"/>
              </a:xfrm>
              <a:custGeom>
                <a:avLst/>
                <a:gdLst/>
                <a:ahLst/>
                <a:cxnLst/>
                <a:rect l="l" t="t" r="r" b="b"/>
                <a:pathLst>
                  <a:path w="38662" h="21413" extrusionOk="0">
                    <a:moveTo>
                      <a:pt x="16512" y="0"/>
                    </a:moveTo>
                    <a:cubicBezTo>
                      <a:pt x="14605" y="0"/>
                      <a:pt x="12705" y="181"/>
                      <a:pt x="10875" y="831"/>
                    </a:cubicBezTo>
                    <a:cubicBezTo>
                      <a:pt x="9607" y="1265"/>
                      <a:pt x="8339" y="1865"/>
                      <a:pt x="7172" y="2666"/>
                    </a:cubicBezTo>
                    <a:cubicBezTo>
                      <a:pt x="4303" y="4601"/>
                      <a:pt x="1868" y="6969"/>
                      <a:pt x="701" y="11639"/>
                    </a:cubicBezTo>
                    <a:cubicBezTo>
                      <a:pt x="534" y="12206"/>
                      <a:pt x="434" y="12840"/>
                      <a:pt x="334" y="13474"/>
                    </a:cubicBezTo>
                    <a:cubicBezTo>
                      <a:pt x="167" y="14474"/>
                      <a:pt x="67" y="15575"/>
                      <a:pt x="0" y="16776"/>
                    </a:cubicBezTo>
                    <a:cubicBezTo>
                      <a:pt x="701" y="16943"/>
                      <a:pt x="1401" y="17110"/>
                      <a:pt x="2068" y="17243"/>
                    </a:cubicBezTo>
                    <a:cubicBezTo>
                      <a:pt x="2402" y="16342"/>
                      <a:pt x="2836" y="15442"/>
                      <a:pt x="3136" y="14608"/>
                    </a:cubicBezTo>
                    <a:cubicBezTo>
                      <a:pt x="3169" y="14541"/>
                      <a:pt x="3169" y="14441"/>
                      <a:pt x="3202" y="14341"/>
                    </a:cubicBezTo>
                    <a:cubicBezTo>
                      <a:pt x="3215" y="14316"/>
                      <a:pt x="3243" y="14305"/>
                      <a:pt x="3271" y="14305"/>
                    </a:cubicBezTo>
                    <a:cubicBezTo>
                      <a:pt x="3318" y="14305"/>
                      <a:pt x="3369" y="14333"/>
                      <a:pt x="3369" y="14374"/>
                    </a:cubicBezTo>
                    <a:cubicBezTo>
                      <a:pt x="3369" y="14474"/>
                      <a:pt x="3369" y="14608"/>
                      <a:pt x="3369" y="14708"/>
                    </a:cubicBezTo>
                    <a:cubicBezTo>
                      <a:pt x="3403" y="15642"/>
                      <a:pt x="3269" y="16509"/>
                      <a:pt x="3069" y="17443"/>
                    </a:cubicBezTo>
                    <a:cubicBezTo>
                      <a:pt x="3069" y="17477"/>
                      <a:pt x="3069" y="17477"/>
                      <a:pt x="3069" y="17477"/>
                    </a:cubicBezTo>
                    <a:cubicBezTo>
                      <a:pt x="4270" y="17777"/>
                      <a:pt x="5471" y="18044"/>
                      <a:pt x="6605" y="18277"/>
                    </a:cubicBezTo>
                    <a:cubicBezTo>
                      <a:pt x="6772" y="17543"/>
                      <a:pt x="6972" y="16809"/>
                      <a:pt x="7272" y="16076"/>
                    </a:cubicBezTo>
                    <a:cubicBezTo>
                      <a:pt x="7572" y="15242"/>
                      <a:pt x="7973" y="14474"/>
                      <a:pt x="8440" y="13774"/>
                    </a:cubicBezTo>
                    <a:cubicBezTo>
                      <a:pt x="8706" y="13340"/>
                      <a:pt x="9007" y="12973"/>
                      <a:pt x="9307" y="12640"/>
                    </a:cubicBezTo>
                    <a:cubicBezTo>
                      <a:pt x="9330" y="12616"/>
                      <a:pt x="9358" y="12605"/>
                      <a:pt x="9383" y="12605"/>
                    </a:cubicBezTo>
                    <a:cubicBezTo>
                      <a:pt x="9428" y="12605"/>
                      <a:pt x="9462" y="12642"/>
                      <a:pt x="9440" y="12706"/>
                    </a:cubicBezTo>
                    <a:cubicBezTo>
                      <a:pt x="9273" y="13107"/>
                      <a:pt x="9140" y="13507"/>
                      <a:pt x="9007" y="13907"/>
                    </a:cubicBezTo>
                    <a:cubicBezTo>
                      <a:pt x="8740" y="14741"/>
                      <a:pt x="8540" y="15575"/>
                      <a:pt x="8406" y="16443"/>
                    </a:cubicBezTo>
                    <a:cubicBezTo>
                      <a:pt x="8339" y="16943"/>
                      <a:pt x="8273" y="17410"/>
                      <a:pt x="8206" y="17877"/>
                    </a:cubicBezTo>
                    <a:cubicBezTo>
                      <a:pt x="8173" y="18110"/>
                      <a:pt x="8173" y="18344"/>
                      <a:pt x="8139" y="18611"/>
                    </a:cubicBezTo>
                    <a:cubicBezTo>
                      <a:pt x="9841" y="18978"/>
                      <a:pt x="11508" y="19311"/>
                      <a:pt x="13110" y="19611"/>
                    </a:cubicBezTo>
                    <a:cubicBezTo>
                      <a:pt x="13210" y="19011"/>
                      <a:pt x="13310" y="18411"/>
                      <a:pt x="13443" y="17844"/>
                    </a:cubicBezTo>
                    <a:cubicBezTo>
                      <a:pt x="13643" y="17076"/>
                      <a:pt x="13843" y="16342"/>
                      <a:pt x="14077" y="15709"/>
                    </a:cubicBezTo>
                    <a:cubicBezTo>
                      <a:pt x="14091" y="15680"/>
                      <a:pt x="14117" y="15670"/>
                      <a:pt x="14142" y="15670"/>
                    </a:cubicBezTo>
                    <a:cubicBezTo>
                      <a:pt x="14177" y="15670"/>
                      <a:pt x="14210" y="15689"/>
                      <a:pt x="14210" y="15709"/>
                    </a:cubicBezTo>
                    <a:cubicBezTo>
                      <a:pt x="14244" y="16509"/>
                      <a:pt x="14277" y="17276"/>
                      <a:pt x="14277" y="18044"/>
                    </a:cubicBezTo>
                    <a:cubicBezTo>
                      <a:pt x="14277" y="18511"/>
                      <a:pt x="14277" y="18978"/>
                      <a:pt x="14277" y="19445"/>
                    </a:cubicBezTo>
                    <a:cubicBezTo>
                      <a:pt x="14277" y="19545"/>
                      <a:pt x="14277" y="19678"/>
                      <a:pt x="14277" y="19812"/>
                    </a:cubicBezTo>
                    <a:cubicBezTo>
                      <a:pt x="16178" y="20145"/>
                      <a:pt x="17980" y="20445"/>
                      <a:pt x="19748" y="20679"/>
                    </a:cubicBezTo>
                    <a:cubicBezTo>
                      <a:pt x="19848" y="20145"/>
                      <a:pt x="19948" y="19611"/>
                      <a:pt x="20014" y="19044"/>
                    </a:cubicBezTo>
                    <a:cubicBezTo>
                      <a:pt x="20181" y="17877"/>
                      <a:pt x="20281" y="16676"/>
                      <a:pt x="20415" y="15508"/>
                    </a:cubicBezTo>
                    <a:cubicBezTo>
                      <a:pt x="20481" y="14941"/>
                      <a:pt x="20515" y="14408"/>
                      <a:pt x="20582" y="13841"/>
                    </a:cubicBezTo>
                    <a:cubicBezTo>
                      <a:pt x="20582" y="13787"/>
                      <a:pt x="20648" y="13753"/>
                      <a:pt x="20711" y="13753"/>
                    </a:cubicBezTo>
                    <a:cubicBezTo>
                      <a:pt x="20765" y="13753"/>
                      <a:pt x="20815" y="13779"/>
                      <a:pt x="20815" y="13841"/>
                    </a:cubicBezTo>
                    <a:cubicBezTo>
                      <a:pt x="20848" y="14408"/>
                      <a:pt x="20915" y="14975"/>
                      <a:pt x="20948" y="15542"/>
                    </a:cubicBezTo>
                    <a:cubicBezTo>
                      <a:pt x="21015" y="16743"/>
                      <a:pt x="21049" y="17977"/>
                      <a:pt x="21015" y="19178"/>
                    </a:cubicBezTo>
                    <a:cubicBezTo>
                      <a:pt x="21015" y="19611"/>
                      <a:pt x="21015" y="20012"/>
                      <a:pt x="20982" y="20412"/>
                    </a:cubicBezTo>
                    <a:cubicBezTo>
                      <a:pt x="20982" y="20545"/>
                      <a:pt x="20982" y="20679"/>
                      <a:pt x="20982" y="20812"/>
                    </a:cubicBezTo>
                    <a:cubicBezTo>
                      <a:pt x="24117" y="21213"/>
                      <a:pt x="27120" y="21413"/>
                      <a:pt x="30055" y="21413"/>
                    </a:cubicBezTo>
                    <a:cubicBezTo>
                      <a:pt x="30188" y="20779"/>
                      <a:pt x="30288" y="20145"/>
                      <a:pt x="30322" y="19511"/>
                    </a:cubicBezTo>
                    <a:cubicBezTo>
                      <a:pt x="30355" y="19011"/>
                      <a:pt x="30355" y="18511"/>
                      <a:pt x="30288" y="17977"/>
                    </a:cubicBezTo>
                    <a:cubicBezTo>
                      <a:pt x="30269" y="17919"/>
                      <a:pt x="30317" y="17883"/>
                      <a:pt x="30368" y="17883"/>
                    </a:cubicBezTo>
                    <a:cubicBezTo>
                      <a:pt x="30404" y="17883"/>
                      <a:pt x="30441" y="17902"/>
                      <a:pt x="30455" y="17944"/>
                    </a:cubicBezTo>
                    <a:cubicBezTo>
                      <a:pt x="30722" y="18444"/>
                      <a:pt x="30922" y="18944"/>
                      <a:pt x="31089" y="19478"/>
                    </a:cubicBezTo>
                    <a:cubicBezTo>
                      <a:pt x="31256" y="20112"/>
                      <a:pt x="31356" y="20746"/>
                      <a:pt x="31389" y="21379"/>
                    </a:cubicBezTo>
                    <a:cubicBezTo>
                      <a:pt x="31956" y="21379"/>
                      <a:pt x="32557" y="21379"/>
                      <a:pt x="33124" y="21346"/>
                    </a:cubicBezTo>
                    <a:cubicBezTo>
                      <a:pt x="33157" y="20679"/>
                      <a:pt x="33191" y="20012"/>
                      <a:pt x="33191" y="19378"/>
                    </a:cubicBezTo>
                    <a:cubicBezTo>
                      <a:pt x="33191" y="18277"/>
                      <a:pt x="33090" y="17210"/>
                      <a:pt x="32623" y="16142"/>
                    </a:cubicBezTo>
                    <a:cubicBezTo>
                      <a:pt x="32623" y="16101"/>
                      <a:pt x="32649" y="16073"/>
                      <a:pt x="32676" y="16073"/>
                    </a:cubicBezTo>
                    <a:cubicBezTo>
                      <a:pt x="32693" y="16073"/>
                      <a:pt x="32711" y="16083"/>
                      <a:pt x="32724" y="16109"/>
                    </a:cubicBezTo>
                    <a:cubicBezTo>
                      <a:pt x="33557" y="17076"/>
                      <a:pt x="34024" y="18144"/>
                      <a:pt x="34325" y="19278"/>
                    </a:cubicBezTo>
                    <a:cubicBezTo>
                      <a:pt x="34491" y="19912"/>
                      <a:pt x="34558" y="20579"/>
                      <a:pt x="34625" y="21246"/>
                    </a:cubicBezTo>
                    <a:cubicBezTo>
                      <a:pt x="35759" y="21179"/>
                      <a:pt x="36893" y="21079"/>
                      <a:pt x="38027" y="20912"/>
                    </a:cubicBezTo>
                    <a:cubicBezTo>
                      <a:pt x="38261" y="20879"/>
                      <a:pt x="38428" y="19812"/>
                      <a:pt x="38528" y="18811"/>
                    </a:cubicBezTo>
                    <a:cubicBezTo>
                      <a:pt x="38594" y="17944"/>
                      <a:pt x="38661" y="17143"/>
                      <a:pt x="38628" y="17043"/>
                    </a:cubicBezTo>
                    <a:cubicBezTo>
                      <a:pt x="38561" y="16543"/>
                      <a:pt x="38494" y="15942"/>
                      <a:pt x="38461" y="15308"/>
                    </a:cubicBezTo>
                    <a:cubicBezTo>
                      <a:pt x="38361" y="14241"/>
                      <a:pt x="38294" y="13107"/>
                      <a:pt x="38061" y="12273"/>
                    </a:cubicBezTo>
                    <a:cubicBezTo>
                      <a:pt x="36693" y="7369"/>
                      <a:pt x="32523" y="4401"/>
                      <a:pt x="28821" y="2432"/>
                    </a:cubicBezTo>
                    <a:cubicBezTo>
                      <a:pt x="25618" y="731"/>
                      <a:pt x="22116" y="264"/>
                      <a:pt x="18714" y="64"/>
                    </a:cubicBezTo>
                    <a:cubicBezTo>
                      <a:pt x="17981" y="27"/>
                      <a:pt x="17246" y="0"/>
                      <a:pt x="1651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1196;p38">
                <a:extLst>
                  <a:ext uri="{FF2B5EF4-FFF2-40B4-BE49-F238E27FC236}">
                    <a16:creationId xmlns:a16="http://schemas.microsoft.com/office/drawing/2014/main" id="{330B93F5-4406-7C41-E685-64E13EF1B426}"/>
                  </a:ext>
                </a:extLst>
              </p:cNvPr>
              <p:cNvSpPr/>
              <p:nvPr/>
            </p:nvSpPr>
            <p:spPr>
              <a:xfrm>
                <a:off x="1117250" y="3678750"/>
                <a:ext cx="46725" cy="61725"/>
              </a:xfrm>
              <a:custGeom>
                <a:avLst/>
                <a:gdLst/>
                <a:ahLst/>
                <a:cxnLst/>
                <a:rect l="l" t="t" r="r" b="b"/>
                <a:pathLst>
                  <a:path w="1869" h="2469" extrusionOk="0">
                    <a:moveTo>
                      <a:pt x="368" y="0"/>
                    </a:moveTo>
                    <a:cubicBezTo>
                      <a:pt x="201" y="567"/>
                      <a:pt x="101" y="1168"/>
                      <a:pt x="1" y="1835"/>
                    </a:cubicBezTo>
                    <a:cubicBezTo>
                      <a:pt x="468" y="2035"/>
                      <a:pt x="968" y="2268"/>
                      <a:pt x="1468" y="2468"/>
                    </a:cubicBezTo>
                    <a:cubicBezTo>
                      <a:pt x="1535" y="2168"/>
                      <a:pt x="1602" y="1868"/>
                      <a:pt x="1669" y="1568"/>
                    </a:cubicBezTo>
                    <a:cubicBezTo>
                      <a:pt x="1735" y="1234"/>
                      <a:pt x="1802" y="867"/>
                      <a:pt x="1869" y="467"/>
                    </a:cubicBezTo>
                    <a:cubicBezTo>
                      <a:pt x="1368" y="300"/>
                      <a:pt x="868" y="167"/>
                      <a:pt x="368"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1197;p38">
                <a:extLst>
                  <a:ext uri="{FF2B5EF4-FFF2-40B4-BE49-F238E27FC236}">
                    <a16:creationId xmlns:a16="http://schemas.microsoft.com/office/drawing/2014/main" id="{7E64C434-14D1-52E2-1B09-E4E559AC5027}"/>
                  </a:ext>
                </a:extLst>
              </p:cNvPr>
              <p:cNvSpPr/>
              <p:nvPr/>
            </p:nvSpPr>
            <p:spPr>
              <a:xfrm>
                <a:off x="1175625" y="3697075"/>
                <a:ext cx="144300" cy="92600"/>
              </a:xfrm>
              <a:custGeom>
                <a:avLst/>
                <a:gdLst/>
                <a:ahLst/>
                <a:cxnLst/>
                <a:rect l="l" t="t" r="r" b="b"/>
                <a:pathLst>
                  <a:path w="5772" h="3704" extrusionOk="0">
                    <a:moveTo>
                      <a:pt x="334" y="1"/>
                    </a:moveTo>
                    <a:cubicBezTo>
                      <a:pt x="234" y="535"/>
                      <a:pt x="168" y="1068"/>
                      <a:pt x="67" y="1602"/>
                    </a:cubicBezTo>
                    <a:cubicBezTo>
                      <a:pt x="34" y="1769"/>
                      <a:pt x="34" y="1902"/>
                      <a:pt x="1" y="2036"/>
                    </a:cubicBezTo>
                    <a:cubicBezTo>
                      <a:pt x="134" y="2102"/>
                      <a:pt x="301" y="2169"/>
                      <a:pt x="468" y="2236"/>
                    </a:cubicBezTo>
                    <a:cubicBezTo>
                      <a:pt x="534" y="2269"/>
                      <a:pt x="635" y="2303"/>
                      <a:pt x="701" y="2336"/>
                    </a:cubicBezTo>
                    <a:cubicBezTo>
                      <a:pt x="1468" y="2603"/>
                      <a:pt x="2236" y="2870"/>
                      <a:pt x="2970" y="3170"/>
                    </a:cubicBezTo>
                    <a:cubicBezTo>
                      <a:pt x="3537" y="3337"/>
                      <a:pt x="4070" y="3537"/>
                      <a:pt x="4604" y="3704"/>
                    </a:cubicBezTo>
                    <a:cubicBezTo>
                      <a:pt x="4904" y="2870"/>
                      <a:pt x="5305" y="2102"/>
                      <a:pt x="5772" y="1402"/>
                    </a:cubicBezTo>
                    <a:cubicBezTo>
                      <a:pt x="5138" y="1268"/>
                      <a:pt x="4504" y="1135"/>
                      <a:pt x="3870" y="968"/>
                    </a:cubicBezTo>
                    <a:cubicBezTo>
                      <a:pt x="2703" y="701"/>
                      <a:pt x="1502" y="334"/>
                      <a:pt x="334"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1198;p38">
                <a:extLst>
                  <a:ext uri="{FF2B5EF4-FFF2-40B4-BE49-F238E27FC236}">
                    <a16:creationId xmlns:a16="http://schemas.microsoft.com/office/drawing/2014/main" id="{594CC97B-CD41-3DEB-51FD-DBC2A72C0300}"/>
                  </a:ext>
                </a:extLst>
              </p:cNvPr>
              <p:cNvSpPr/>
              <p:nvPr/>
            </p:nvSpPr>
            <p:spPr>
              <a:xfrm>
                <a:off x="1319075" y="3735450"/>
                <a:ext cx="67575" cy="76750"/>
              </a:xfrm>
              <a:custGeom>
                <a:avLst/>
                <a:gdLst/>
                <a:ahLst/>
                <a:cxnLst/>
                <a:rect l="l" t="t" r="r" b="b"/>
                <a:pathLst>
                  <a:path w="2703" h="3070" extrusionOk="0">
                    <a:moveTo>
                      <a:pt x="601" y="0"/>
                    </a:moveTo>
                    <a:cubicBezTo>
                      <a:pt x="334" y="834"/>
                      <a:pt x="134" y="1668"/>
                      <a:pt x="0" y="2536"/>
                    </a:cubicBezTo>
                    <a:cubicBezTo>
                      <a:pt x="601" y="2736"/>
                      <a:pt x="1168" y="2902"/>
                      <a:pt x="1768" y="3069"/>
                    </a:cubicBezTo>
                    <a:cubicBezTo>
                      <a:pt x="2068" y="2169"/>
                      <a:pt x="2402" y="1268"/>
                      <a:pt x="2702" y="401"/>
                    </a:cubicBezTo>
                    <a:cubicBezTo>
                      <a:pt x="2002" y="267"/>
                      <a:pt x="1301" y="134"/>
                      <a:pt x="601"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1199;p38">
                <a:extLst>
                  <a:ext uri="{FF2B5EF4-FFF2-40B4-BE49-F238E27FC236}">
                    <a16:creationId xmlns:a16="http://schemas.microsoft.com/office/drawing/2014/main" id="{978FEAFF-5309-FAFD-4AE4-EB99A8715C72}"/>
                  </a:ext>
                </a:extLst>
              </p:cNvPr>
              <p:cNvSpPr/>
              <p:nvPr/>
            </p:nvSpPr>
            <p:spPr>
              <a:xfrm>
                <a:off x="1390775" y="3748800"/>
                <a:ext cx="130950" cy="97575"/>
              </a:xfrm>
              <a:custGeom>
                <a:avLst/>
                <a:gdLst/>
                <a:ahLst/>
                <a:cxnLst/>
                <a:rect l="l" t="t" r="r" b="b"/>
                <a:pathLst>
                  <a:path w="5238" h="3903" extrusionOk="0">
                    <a:moveTo>
                      <a:pt x="735" y="0"/>
                    </a:moveTo>
                    <a:cubicBezTo>
                      <a:pt x="468" y="934"/>
                      <a:pt x="201" y="1868"/>
                      <a:pt x="1" y="2835"/>
                    </a:cubicBezTo>
                    <a:cubicBezTo>
                      <a:pt x="735" y="3036"/>
                      <a:pt x="1435" y="3236"/>
                      <a:pt x="2169" y="3403"/>
                    </a:cubicBezTo>
                    <a:cubicBezTo>
                      <a:pt x="2369" y="2635"/>
                      <a:pt x="2569" y="1901"/>
                      <a:pt x="2803" y="1268"/>
                    </a:cubicBezTo>
                    <a:cubicBezTo>
                      <a:pt x="2816" y="1242"/>
                      <a:pt x="2838" y="1231"/>
                      <a:pt x="2861" y="1231"/>
                    </a:cubicBezTo>
                    <a:cubicBezTo>
                      <a:pt x="2898" y="1231"/>
                      <a:pt x="2936" y="1260"/>
                      <a:pt x="2936" y="1301"/>
                    </a:cubicBezTo>
                    <a:cubicBezTo>
                      <a:pt x="2970" y="2068"/>
                      <a:pt x="3003" y="2835"/>
                      <a:pt x="3003" y="3603"/>
                    </a:cubicBezTo>
                    <a:cubicBezTo>
                      <a:pt x="3503" y="3703"/>
                      <a:pt x="4004" y="3803"/>
                      <a:pt x="4504" y="3903"/>
                    </a:cubicBezTo>
                    <a:cubicBezTo>
                      <a:pt x="4738" y="2835"/>
                      <a:pt x="4938" y="1735"/>
                      <a:pt x="5238" y="667"/>
                    </a:cubicBezTo>
                    <a:cubicBezTo>
                      <a:pt x="3737" y="500"/>
                      <a:pt x="2236" y="267"/>
                      <a:pt x="735"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1200;p38">
                <a:extLst>
                  <a:ext uri="{FF2B5EF4-FFF2-40B4-BE49-F238E27FC236}">
                    <a16:creationId xmlns:a16="http://schemas.microsoft.com/office/drawing/2014/main" id="{2C373F61-A885-63B8-B944-9C159C66CDF6}"/>
                  </a:ext>
                </a:extLst>
              </p:cNvPr>
              <p:cNvSpPr/>
              <p:nvPr/>
            </p:nvSpPr>
            <p:spPr>
              <a:xfrm>
                <a:off x="1540900" y="3768800"/>
                <a:ext cx="78400" cy="95100"/>
              </a:xfrm>
              <a:custGeom>
                <a:avLst/>
                <a:gdLst/>
                <a:ahLst/>
                <a:cxnLst/>
                <a:rect l="l" t="t" r="r" b="b"/>
                <a:pathLst>
                  <a:path w="3136" h="3804" extrusionOk="0">
                    <a:moveTo>
                      <a:pt x="534" y="1"/>
                    </a:moveTo>
                    <a:cubicBezTo>
                      <a:pt x="300" y="1135"/>
                      <a:pt x="167" y="2269"/>
                      <a:pt x="0" y="3403"/>
                    </a:cubicBezTo>
                    <a:cubicBezTo>
                      <a:pt x="901" y="3537"/>
                      <a:pt x="1801" y="3703"/>
                      <a:pt x="2735" y="3803"/>
                    </a:cubicBezTo>
                    <a:cubicBezTo>
                      <a:pt x="2902" y="2636"/>
                      <a:pt x="3002" y="1435"/>
                      <a:pt x="3136" y="267"/>
                    </a:cubicBezTo>
                    <a:cubicBezTo>
                      <a:pt x="2268" y="201"/>
                      <a:pt x="1368" y="101"/>
                      <a:pt x="534"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1201;p38">
                <a:extLst>
                  <a:ext uri="{FF2B5EF4-FFF2-40B4-BE49-F238E27FC236}">
                    <a16:creationId xmlns:a16="http://schemas.microsoft.com/office/drawing/2014/main" id="{956F26E3-AB9E-919B-5048-49476ED717C9}"/>
                  </a:ext>
                </a:extLst>
              </p:cNvPr>
              <p:cNvSpPr/>
              <p:nvPr/>
            </p:nvSpPr>
            <p:spPr>
              <a:xfrm>
                <a:off x="2029575" y="3770475"/>
                <a:ext cx="45050" cy="91750"/>
              </a:xfrm>
              <a:custGeom>
                <a:avLst/>
                <a:gdLst/>
                <a:ahLst/>
                <a:cxnLst/>
                <a:rect l="l" t="t" r="r" b="b"/>
                <a:pathLst>
                  <a:path w="1802" h="3670" extrusionOk="0">
                    <a:moveTo>
                      <a:pt x="1635" y="0"/>
                    </a:moveTo>
                    <a:cubicBezTo>
                      <a:pt x="1101" y="67"/>
                      <a:pt x="534" y="134"/>
                      <a:pt x="0" y="167"/>
                    </a:cubicBezTo>
                    <a:cubicBezTo>
                      <a:pt x="67" y="968"/>
                      <a:pt x="134" y="1735"/>
                      <a:pt x="234" y="2502"/>
                    </a:cubicBezTo>
                    <a:cubicBezTo>
                      <a:pt x="301" y="2869"/>
                      <a:pt x="334" y="3269"/>
                      <a:pt x="401" y="3670"/>
                    </a:cubicBezTo>
                    <a:cubicBezTo>
                      <a:pt x="834" y="3603"/>
                      <a:pt x="1268" y="3570"/>
                      <a:pt x="1702" y="3503"/>
                    </a:cubicBezTo>
                    <a:cubicBezTo>
                      <a:pt x="1768" y="2636"/>
                      <a:pt x="1802" y="1835"/>
                      <a:pt x="1802" y="1702"/>
                    </a:cubicBezTo>
                    <a:cubicBezTo>
                      <a:pt x="1735" y="1235"/>
                      <a:pt x="1668" y="634"/>
                      <a:pt x="1635"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1202;p38">
                <a:extLst>
                  <a:ext uri="{FF2B5EF4-FFF2-40B4-BE49-F238E27FC236}">
                    <a16:creationId xmlns:a16="http://schemas.microsoft.com/office/drawing/2014/main" id="{51D4BC70-3953-281C-F27B-182796763037}"/>
                  </a:ext>
                </a:extLst>
              </p:cNvPr>
              <p:cNvSpPr/>
              <p:nvPr/>
            </p:nvSpPr>
            <p:spPr>
              <a:xfrm>
                <a:off x="1632625" y="3776300"/>
                <a:ext cx="67575" cy="96775"/>
              </a:xfrm>
              <a:custGeom>
                <a:avLst/>
                <a:gdLst/>
                <a:ahLst/>
                <a:cxnLst/>
                <a:rect l="l" t="t" r="r" b="b"/>
                <a:pathLst>
                  <a:path w="2703" h="3871" extrusionOk="0">
                    <a:moveTo>
                      <a:pt x="0" y="1"/>
                    </a:moveTo>
                    <a:lnTo>
                      <a:pt x="0" y="1"/>
                    </a:lnTo>
                    <a:cubicBezTo>
                      <a:pt x="67" y="1202"/>
                      <a:pt x="101" y="2436"/>
                      <a:pt x="67" y="3637"/>
                    </a:cubicBezTo>
                    <a:cubicBezTo>
                      <a:pt x="901" y="3737"/>
                      <a:pt x="1735" y="3804"/>
                      <a:pt x="2569" y="3870"/>
                    </a:cubicBezTo>
                    <a:cubicBezTo>
                      <a:pt x="2502" y="2636"/>
                      <a:pt x="2569" y="1402"/>
                      <a:pt x="2702" y="168"/>
                    </a:cubicBezTo>
                    <a:cubicBezTo>
                      <a:pt x="1802" y="134"/>
                      <a:pt x="901" y="68"/>
                      <a:pt x="0"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1203;p38">
                <a:extLst>
                  <a:ext uri="{FF2B5EF4-FFF2-40B4-BE49-F238E27FC236}">
                    <a16:creationId xmlns:a16="http://schemas.microsoft.com/office/drawing/2014/main" id="{0756F6AD-77EB-2A53-5FC5-88092D800137}"/>
                  </a:ext>
                </a:extLst>
              </p:cNvPr>
              <p:cNvSpPr/>
              <p:nvPr/>
            </p:nvSpPr>
            <p:spPr>
              <a:xfrm>
                <a:off x="1716850" y="3781300"/>
                <a:ext cx="59225" cy="94275"/>
              </a:xfrm>
              <a:custGeom>
                <a:avLst/>
                <a:gdLst/>
                <a:ahLst/>
                <a:cxnLst/>
                <a:rect l="l" t="t" r="r" b="b"/>
                <a:pathLst>
                  <a:path w="2369" h="3771" extrusionOk="0">
                    <a:moveTo>
                      <a:pt x="34" y="1"/>
                    </a:moveTo>
                    <a:cubicBezTo>
                      <a:pt x="1" y="1235"/>
                      <a:pt x="1" y="2469"/>
                      <a:pt x="67" y="3704"/>
                    </a:cubicBezTo>
                    <a:cubicBezTo>
                      <a:pt x="701" y="3737"/>
                      <a:pt x="1335" y="3770"/>
                      <a:pt x="1969" y="3770"/>
                    </a:cubicBezTo>
                    <a:cubicBezTo>
                      <a:pt x="2169" y="2570"/>
                      <a:pt x="2336" y="1335"/>
                      <a:pt x="2369" y="101"/>
                    </a:cubicBezTo>
                    <a:cubicBezTo>
                      <a:pt x="1602" y="68"/>
                      <a:pt x="801" y="34"/>
                      <a:pt x="34"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1204;p38">
                <a:extLst>
                  <a:ext uri="{FF2B5EF4-FFF2-40B4-BE49-F238E27FC236}">
                    <a16:creationId xmlns:a16="http://schemas.microsoft.com/office/drawing/2014/main" id="{F7487078-9124-3558-FF94-93EB3C918B67}"/>
                  </a:ext>
                </a:extLst>
              </p:cNvPr>
              <p:cNvSpPr/>
              <p:nvPr/>
            </p:nvSpPr>
            <p:spPr>
              <a:xfrm>
                <a:off x="1791900" y="3776300"/>
                <a:ext cx="226025" cy="100100"/>
              </a:xfrm>
              <a:custGeom>
                <a:avLst/>
                <a:gdLst/>
                <a:ahLst/>
                <a:cxnLst/>
                <a:rect l="l" t="t" r="r" b="b"/>
                <a:pathLst>
                  <a:path w="9041" h="4004" extrusionOk="0">
                    <a:moveTo>
                      <a:pt x="8774" y="1"/>
                    </a:moveTo>
                    <a:cubicBezTo>
                      <a:pt x="6349" y="226"/>
                      <a:pt x="3924" y="309"/>
                      <a:pt x="1479" y="309"/>
                    </a:cubicBezTo>
                    <a:cubicBezTo>
                      <a:pt x="1031" y="309"/>
                      <a:pt x="583" y="306"/>
                      <a:pt x="134" y="301"/>
                    </a:cubicBezTo>
                    <a:lnTo>
                      <a:pt x="134" y="301"/>
                    </a:lnTo>
                    <a:cubicBezTo>
                      <a:pt x="167" y="1535"/>
                      <a:pt x="134" y="2770"/>
                      <a:pt x="1" y="4004"/>
                    </a:cubicBezTo>
                    <a:cubicBezTo>
                      <a:pt x="1001" y="4004"/>
                      <a:pt x="2002" y="4004"/>
                      <a:pt x="3003" y="3970"/>
                    </a:cubicBezTo>
                    <a:cubicBezTo>
                      <a:pt x="3036" y="3470"/>
                      <a:pt x="3036" y="2970"/>
                      <a:pt x="2969" y="2436"/>
                    </a:cubicBezTo>
                    <a:cubicBezTo>
                      <a:pt x="2948" y="2371"/>
                      <a:pt x="3010" y="2335"/>
                      <a:pt x="3065" y="2335"/>
                    </a:cubicBezTo>
                    <a:cubicBezTo>
                      <a:pt x="3096" y="2335"/>
                      <a:pt x="3124" y="2346"/>
                      <a:pt x="3136" y="2369"/>
                    </a:cubicBezTo>
                    <a:cubicBezTo>
                      <a:pt x="3403" y="2870"/>
                      <a:pt x="3603" y="3403"/>
                      <a:pt x="3737" y="3937"/>
                    </a:cubicBezTo>
                    <a:cubicBezTo>
                      <a:pt x="4471" y="3904"/>
                      <a:pt x="5171" y="3870"/>
                      <a:pt x="5872" y="3837"/>
                    </a:cubicBezTo>
                    <a:cubicBezTo>
                      <a:pt x="5872" y="2736"/>
                      <a:pt x="5738" y="1635"/>
                      <a:pt x="5304" y="601"/>
                    </a:cubicBezTo>
                    <a:cubicBezTo>
                      <a:pt x="5304" y="560"/>
                      <a:pt x="5330" y="532"/>
                      <a:pt x="5357" y="532"/>
                    </a:cubicBezTo>
                    <a:cubicBezTo>
                      <a:pt x="5374" y="532"/>
                      <a:pt x="5392" y="542"/>
                      <a:pt x="5405" y="568"/>
                    </a:cubicBezTo>
                    <a:cubicBezTo>
                      <a:pt x="6238" y="1535"/>
                      <a:pt x="6705" y="2603"/>
                      <a:pt x="7006" y="3737"/>
                    </a:cubicBezTo>
                    <a:cubicBezTo>
                      <a:pt x="7673" y="3670"/>
                      <a:pt x="8373" y="3603"/>
                      <a:pt x="9040" y="3537"/>
                    </a:cubicBezTo>
                    <a:cubicBezTo>
                      <a:pt x="9007" y="3036"/>
                      <a:pt x="8974" y="2536"/>
                      <a:pt x="8907" y="2036"/>
                    </a:cubicBezTo>
                    <a:cubicBezTo>
                      <a:pt x="8840" y="1369"/>
                      <a:pt x="8807" y="701"/>
                      <a:pt x="8774"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1205;p38">
                <a:extLst>
                  <a:ext uri="{FF2B5EF4-FFF2-40B4-BE49-F238E27FC236}">
                    <a16:creationId xmlns:a16="http://schemas.microsoft.com/office/drawing/2014/main" id="{8A0C58AB-F62A-EC23-777A-F73A516F340D}"/>
                  </a:ext>
                </a:extLst>
              </p:cNvPr>
              <p:cNvSpPr/>
              <p:nvPr/>
            </p:nvSpPr>
            <p:spPr>
              <a:xfrm>
                <a:off x="1479175" y="4027325"/>
                <a:ext cx="154300" cy="40050"/>
              </a:xfrm>
              <a:custGeom>
                <a:avLst/>
                <a:gdLst/>
                <a:ahLst/>
                <a:cxnLst/>
                <a:rect l="l" t="t" r="r" b="b"/>
                <a:pathLst>
                  <a:path w="6172" h="1602" extrusionOk="0">
                    <a:moveTo>
                      <a:pt x="2170" y="0"/>
                    </a:moveTo>
                    <a:cubicBezTo>
                      <a:pt x="1439" y="0"/>
                      <a:pt x="712" y="89"/>
                      <a:pt x="1" y="267"/>
                    </a:cubicBezTo>
                    <a:lnTo>
                      <a:pt x="168" y="1034"/>
                    </a:lnTo>
                    <a:cubicBezTo>
                      <a:pt x="868" y="871"/>
                      <a:pt x="1569" y="789"/>
                      <a:pt x="2269" y="789"/>
                    </a:cubicBezTo>
                    <a:cubicBezTo>
                      <a:pt x="2569" y="789"/>
                      <a:pt x="2869" y="804"/>
                      <a:pt x="3170" y="834"/>
                    </a:cubicBezTo>
                    <a:cubicBezTo>
                      <a:pt x="4104" y="934"/>
                      <a:pt x="5004" y="1201"/>
                      <a:pt x="5838" y="1602"/>
                    </a:cubicBezTo>
                    <a:lnTo>
                      <a:pt x="6172" y="901"/>
                    </a:lnTo>
                    <a:cubicBezTo>
                      <a:pt x="5271" y="467"/>
                      <a:pt x="4270" y="167"/>
                      <a:pt x="3270" y="67"/>
                    </a:cubicBezTo>
                    <a:cubicBezTo>
                      <a:pt x="2903" y="23"/>
                      <a:pt x="2536" y="0"/>
                      <a:pt x="217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1206;p38">
                <a:extLst>
                  <a:ext uri="{FF2B5EF4-FFF2-40B4-BE49-F238E27FC236}">
                    <a16:creationId xmlns:a16="http://schemas.microsoft.com/office/drawing/2014/main" id="{CC7A95F3-F02A-2B5E-FA82-F86BFE9E25B5}"/>
                  </a:ext>
                </a:extLst>
              </p:cNvPr>
              <p:cNvSpPr/>
              <p:nvPr/>
            </p:nvSpPr>
            <p:spPr>
              <a:xfrm>
                <a:off x="1593425" y="3737450"/>
                <a:ext cx="460350" cy="482750"/>
              </a:xfrm>
              <a:custGeom>
                <a:avLst/>
                <a:gdLst/>
                <a:ahLst/>
                <a:cxnLst/>
                <a:rect l="l" t="t" r="r" b="b"/>
                <a:pathLst>
                  <a:path w="18414" h="19310" extrusionOk="0">
                    <a:moveTo>
                      <a:pt x="9558" y="804"/>
                    </a:moveTo>
                    <a:cubicBezTo>
                      <a:pt x="9841" y="804"/>
                      <a:pt x="10125" y="821"/>
                      <a:pt x="10408" y="854"/>
                    </a:cubicBezTo>
                    <a:cubicBezTo>
                      <a:pt x="12510" y="1088"/>
                      <a:pt x="14411" y="2222"/>
                      <a:pt x="15712" y="4057"/>
                    </a:cubicBezTo>
                    <a:cubicBezTo>
                      <a:pt x="17046" y="5891"/>
                      <a:pt x="17613" y="8226"/>
                      <a:pt x="17346" y="10561"/>
                    </a:cubicBezTo>
                    <a:cubicBezTo>
                      <a:pt x="17046" y="12930"/>
                      <a:pt x="15979" y="15065"/>
                      <a:pt x="14278" y="16532"/>
                    </a:cubicBezTo>
                    <a:cubicBezTo>
                      <a:pt x="12798" y="17838"/>
                      <a:pt x="11016" y="18513"/>
                      <a:pt x="9172" y="18513"/>
                    </a:cubicBezTo>
                    <a:cubicBezTo>
                      <a:pt x="8896" y="18513"/>
                      <a:pt x="8618" y="18497"/>
                      <a:pt x="8340" y="18467"/>
                    </a:cubicBezTo>
                    <a:cubicBezTo>
                      <a:pt x="3937" y="17967"/>
                      <a:pt x="835" y="13597"/>
                      <a:pt x="1402" y="8727"/>
                    </a:cubicBezTo>
                    <a:cubicBezTo>
                      <a:pt x="1669" y="6358"/>
                      <a:pt x="2769" y="4257"/>
                      <a:pt x="4471" y="2756"/>
                    </a:cubicBezTo>
                    <a:cubicBezTo>
                      <a:pt x="5705" y="1655"/>
                      <a:pt x="7172" y="1021"/>
                      <a:pt x="8707" y="854"/>
                    </a:cubicBezTo>
                    <a:cubicBezTo>
                      <a:pt x="8990" y="821"/>
                      <a:pt x="9274" y="804"/>
                      <a:pt x="9558" y="804"/>
                    </a:cubicBezTo>
                    <a:close/>
                    <a:moveTo>
                      <a:pt x="9537" y="0"/>
                    </a:moveTo>
                    <a:cubicBezTo>
                      <a:pt x="7530" y="0"/>
                      <a:pt x="5587" y="740"/>
                      <a:pt x="3970" y="2155"/>
                    </a:cubicBezTo>
                    <a:cubicBezTo>
                      <a:pt x="2102" y="3790"/>
                      <a:pt x="901" y="6091"/>
                      <a:pt x="634" y="8627"/>
                    </a:cubicBezTo>
                    <a:cubicBezTo>
                      <a:pt x="1" y="13930"/>
                      <a:pt x="3436" y="18667"/>
                      <a:pt x="8273" y="19234"/>
                    </a:cubicBezTo>
                    <a:cubicBezTo>
                      <a:pt x="8573" y="19284"/>
                      <a:pt x="8882" y="19309"/>
                      <a:pt x="9195" y="19309"/>
                    </a:cubicBezTo>
                    <a:cubicBezTo>
                      <a:pt x="9507" y="19309"/>
                      <a:pt x="9824" y="19284"/>
                      <a:pt x="10141" y="19234"/>
                    </a:cubicBezTo>
                    <a:cubicBezTo>
                      <a:pt x="11809" y="19067"/>
                      <a:pt x="13410" y="18334"/>
                      <a:pt x="14778" y="17133"/>
                    </a:cubicBezTo>
                    <a:cubicBezTo>
                      <a:pt x="16646" y="15532"/>
                      <a:pt x="17813" y="13230"/>
                      <a:pt x="18114" y="10661"/>
                    </a:cubicBezTo>
                    <a:cubicBezTo>
                      <a:pt x="18414" y="8126"/>
                      <a:pt x="17780" y="5591"/>
                      <a:pt x="16346" y="3590"/>
                    </a:cubicBezTo>
                    <a:cubicBezTo>
                      <a:pt x="14911" y="1588"/>
                      <a:pt x="12843" y="321"/>
                      <a:pt x="10475" y="54"/>
                    </a:cubicBezTo>
                    <a:cubicBezTo>
                      <a:pt x="10161" y="18"/>
                      <a:pt x="9849" y="0"/>
                      <a:pt x="9537"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1207;p38">
                <a:extLst>
                  <a:ext uri="{FF2B5EF4-FFF2-40B4-BE49-F238E27FC236}">
                    <a16:creationId xmlns:a16="http://schemas.microsoft.com/office/drawing/2014/main" id="{511E4770-B378-8BE9-CB93-146A328B9952}"/>
                  </a:ext>
                </a:extLst>
              </p:cNvPr>
              <p:cNvSpPr/>
              <p:nvPr/>
            </p:nvSpPr>
            <p:spPr>
              <a:xfrm>
                <a:off x="1073900" y="3677400"/>
                <a:ext cx="460350" cy="482125"/>
              </a:xfrm>
              <a:custGeom>
                <a:avLst/>
                <a:gdLst/>
                <a:ahLst/>
                <a:cxnLst/>
                <a:rect l="l" t="t" r="r" b="b"/>
                <a:pathLst>
                  <a:path w="18414" h="19285" extrusionOk="0">
                    <a:moveTo>
                      <a:pt x="9576" y="776"/>
                    </a:moveTo>
                    <a:cubicBezTo>
                      <a:pt x="9852" y="776"/>
                      <a:pt x="10130" y="791"/>
                      <a:pt x="10408" y="821"/>
                    </a:cubicBezTo>
                    <a:cubicBezTo>
                      <a:pt x="12509" y="1088"/>
                      <a:pt x="14410" y="2222"/>
                      <a:pt x="15711" y="4057"/>
                    </a:cubicBezTo>
                    <a:cubicBezTo>
                      <a:pt x="17046" y="5892"/>
                      <a:pt x="17613" y="8193"/>
                      <a:pt x="17346" y="10562"/>
                    </a:cubicBezTo>
                    <a:cubicBezTo>
                      <a:pt x="17079" y="12930"/>
                      <a:pt x="15978" y="15031"/>
                      <a:pt x="14277" y="16533"/>
                    </a:cubicBezTo>
                    <a:cubicBezTo>
                      <a:pt x="12814" y="17795"/>
                      <a:pt x="11055" y="18490"/>
                      <a:pt x="9233" y="18490"/>
                    </a:cubicBezTo>
                    <a:cubicBezTo>
                      <a:pt x="8936" y="18490"/>
                      <a:pt x="8638" y="18471"/>
                      <a:pt x="8339" y="18434"/>
                    </a:cubicBezTo>
                    <a:cubicBezTo>
                      <a:pt x="3970" y="17934"/>
                      <a:pt x="834" y="13564"/>
                      <a:pt x="1401" y="8727"/>
                    </a:cubicBezTo>
                    <a:cubicBezTo>
                      <a:pt x="1668" y="6359"/>
                      <a:pt x="2769" y="4224"/>
                      <a:pt x="4470" y="2756"/>
                    </a:cubicBezTo>
                    <a:cubicBezTo>
                      <a:pt x="5950" y="1450"/>
                      <a:pt x="7732" y="776"/>
                      <a:pt x="9576" y="776"/>
                    </a:cubicBezTo>
                    <a:close/>
                    <a:moveTo>
                      <a:pt x="9537" y="0"/>
                    </a:moveTo>
                    <a:cubicBezTo>
                      <a:pt x="7529" y="0"/>
                      <a:pt x="5587" y="740"/>
                      <a:pt x="3970" y="2156"/>
                    </a:cubicBezTo>
                    <a:cubicBezTo>
                      <a:pt x="2102" y="3757"/>
                      <a:pt x="934" y="6058"/>
                      <a:pt x="634" y="8627"/>
                    </a:cubicBezTo>
                    <a:cubicBezTo>
                      <a:pt x="0" y="13897"/>
                      <a:pt x="3436" y="18667"/>
                      <a:pt x="8273" y="19234"/>
                    </a:cubicBezTo>
                    <a:cubicBezTo>
                      <a:pt x="8573" y="19268"/>
                      <a:pt x="8882" y="19284"/>
                      <a:pt x="9194" y="19284"/>
                    </a:cubicBezTo>
                    <a:cubicBezTo>
                      <a:pt x="9507" y="19284"/>
                      <a:pt x="9824" y="19268"/>
                      <a:pt x="10141" y="19234"/>
                    </a:cubicBezTo>
                    <a:cubicBezTo>
                      <a:pt x="11809" y="19034"/>
                      <a:pt x="13410" y="18334"/>
                      <a:pt x="14777" y="17133"/>
                    </a:cubicBezTo>
                    <a:cubicBezTo>
                      <a:pt x="16645" y="15498"/>
                      <a:pt x="17846" y="13197"/>
                      <a:pt x="18113" y="10662"/>
                    </a:cubicBezTo>
                    <a:cubicBezTo>
                      <a:pt x="18413" y="8093"/>
                      <a:pt x="17780" y="5591"/>
                      <a:pt x="16345" y="3590"/>
                    </a:cubicBezTo>
                    <a:cubicBezTo>
                      <a:pt x="14911" y="1588"/>
                      <a:pt x="12843" y="321"/>
                      <a:pt x="10474" y="54"/>
                    </a:cubicBezTo>
                    <a:cubicBezTo>
                      <a:pt x="10161" y="18"/>
                      <a:pt x="9848" y="0"/>
                      <a:pt x="9537"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39" name="Google Shape;1132;p38">
            <a:extLst>
              <a:ext uri="{FF2B5EF4-FFF2-40B4-BE49-F238E27FC236}">
                <a16:creationId xmlns:a16="http://schemas.microsoft.com/office/drawing/2014/main" id="{F63C0268-DD52-B05C-17F5-38393FD90E80}"/>
              </a:ext>
            </a:extLst>
          </p:cNvPr>
          <p:cNvGrpSpPr/>
          <p:nvPr/>
        </p:nvGrpSpPr>
        <p:grpSpPr>
          <a:xfrm>
            <a:off x="584721" y="961863"/>
            <a:ext cx="1105076" cy="994381"/>
            <a:chOff x="6972101" y="876305"/>
            <a:chExt cx="1105076" cy="994381"/>
          </a:xfrm>
        </p:grpSpPr>
        <p:sp>
          <p:nvSpPr>
            <p:cNvPr id="40" name="Google Shape;1133;p38">
              <a:extLst>
                <a:ext uri="{FF2B5EF4-FFF2-40B4-BE49-F238E27FC236}">
                  <a16:creationId xmlns:a16="http://schemas.microsoft.com/office/drawing/2014/main" id="{79B923C9-771B-2930-9586-CC682076DB32}"/>
                </a:ext>
              </a:extLst>
            </p:cNvPr>
            <p:cNvSpPr/>
            <p:nvPr/>
          </p:nvSpPr>
          <p:spPr>
            <a:xfrm>
              <a:off x="6972149" y="880502"/>
              <a:ext cx="1105028" cy="990184"/>
            </a:xfrm>
            <a:custGeom>
              <a:avLst/>
              <a:gdLst/>
              <a:ahLst/>
              <a:cxnLst/>
              <a:rect l="l" t="t" r="r" b="b"/>
              <a:pathLst>
                <a:path w="47168" h="44180" extrusionOk="0">
                  <a:moveTo>
                    <a:pt x="19019" y="1"/>
                  </a:moveTo>
                  <a:cubicBezTo>
                    <a:pt x="17373" y="1"/>
                    <a:pt x="15730" y="309"/>
                    <a:pt x="14178" y="1062"/>
                  </a:cubicBezTo>
                  <a:cubicBezTo>
                    <a:pt x="13144" y="1595"/>
                    <a:pt x="12109" y="2296"/>
                    <a:pt x="11175" y="3263"/>
                  </a:cubicBezTo>
                  <a:cubicBezTo>
                    <a:pt x="10942" y="3530"/>
                    <a:pt x="10708" y="3764"/>
                    <a:pt x="10508" y="4064"/>
                  </a:cubicBezTo>
                  <a:cubicBezTo>
                    <a:pt x="10308" y="4264"/>
                    <a:pt x="10175" y="4497"/>
                    <a:pt x="10041" y="4731"/>
                  </a:cubicBezTo>
                  <a:cubicBezTo>
                    <a:pt x="10308" y="4664"/>
                    <a:pt x="10542" y="4598"/>
                    <a:pt x="10809" y="4531"/>
                  </a:cubicBezTo>
                  <a:cubicBezTo>
                    <a:pt x="11776" y="4331"/>
                    <a:pt x="12777" y="4164"/>
                    <a:pt x="13744" y="4164"/>
                  </a:cubicBezTo>
                  <a:cubicBezTo>
                    <a:pt x="13877" y="4131"/>
                    <a:pt x="13977" y="4131"/>
                    <a:pt x="14111" y="4131"/>
                  </a:cubicBezTo>
                  <a:cubicBezTo>
                    <a:pt x="13977" y="4231"/>
                    <a:pt x="13844" y="4297"/>
                    <a:pt x="13744" y="4364"/>
                  </a:cubicBezTo>
                  <a:cubicBezTo>
                    <a:pt x="12476" y="5165"/>
                    <a:pt x="11376" y="5965"/>
                    <a:pt x="10408" y="6766"/>
                  </a:cubicBezTo>
                  <a:cubicBezTo>
                    <a:pt x="4971" y="11302"/>
                    <a:pt x="4070" y="15739"/>
                    <a:pt x="3470" y="16706"/>
                  </a:cubicBezTo>
                  <a:cubicBezTo>
                    <a:pt x="4671" y="16973"/>
                    <a:pt x="5972" y="17207"/>
                    <a:pt x="7406" y="17407"/>
                  </a:cubicBezTo>
                  <a:cubicBezTo>
                    <a:pt x="7273" y="17707"/>
                    <a:pt x="7139" y="18007"/>
                    <a:pt x="7006" y="18307"/>
                  </a:cubicBezTo>
                  <a:cubicBezTo>
                    <a:pt x="6502" y="18102"/>
                    <a:pt x="5936" y="17991"/>
                    <a:pt x="5366" y="17991"/>
                  </a:cubicBezTo>
                  <a:cubicBezTo>
                    <a:pt x="4916" y="17991"/>
                    <a:pt x="4464" y="18060"/>
                    <a:pt x="4037" y="18207"/>
                  </a:cubicBezTo>
                  <a:cubicBezTo>
                    <a:pt x="2669" y="18708"/>
                    <a:pt x="1702" y="19808"/>
                    <a:pt x="1102" y="20976"/>
                  </a:cubicBezTo>
                  <a:cubicBezTo>
                    <a:pt x="134" y="22844"/>
                    <a:pt x="1" y="24979"/>
                    <a:pt x="701" y="26813"/>
                  </a:cubicBezTo>
                  <a:cubicBezTo>
                    <a:pt x="1302" y="28415"/>
                    <a:pt x="2503" y="29782"/>
                    <a:pt x="4070" y="30683"/>
                  </a:cubicBezTo>
                  <a:cubicBezTo>
                    <a:pt x="4738" y="33318"/>
                    <a:pt x="6305" y="35686"/>
                    <a:pt x="8707" y="37288"/>
                  </a:cubicBezTo>
                  <a:cubicBezTo>
                    <a:pt x="12743" y="39956"/>
                    <a:pt x="17013" y="41991"/>
                    <a:pt x="21616" y="43425"/>
                  </a:cubicBezTo>
                  <a:cubicBezTo>
                    <a:pt x="22720" y="43771"/>
                    <a:pt x="23840" y="43937"/>
                    <a:pt x="24944" y="43937"/>
                  </a:cubicBezTo>
                  <a:cubicBezTo>
                    <a:pt x="26609" y="43937"/>
                    <a:pt x="28238" y="43560"/>
                    <a:pt x="29722" y="42858"/>
                  </a:cubicBezTo>
                  <a:cubicBezTo>
                    <a:pt x="29855" y="43025"/>
                    <a:pt x="30089" y="43125"/>
                    <a:pt x="30289" y="43259"/>
                  </a:cubicBezTo>
                  <a:cubicBezTo>
                    <a:pt x="31496" y="43862"/>
                    <a:pt x="32793" y="44180"/>
                    <a:pt x="34052" y="44180"/>
                  </a:cubicBezTo>
                  <a:cubicBezTo>
                    <a:pt x="34812" y="44180"/>
                    <a:pt x="35557" y="44064"/>
                    <a:pt x="36260" y="43826"/>
                  </a:cubicBezTo>
                  <a:cubicBezTo>
                    <a:pt x="38128" y="43192"/>
                    <a:pt x="39696" y="41757"/>
                    <a:pt x="40530" y="39823"/>
                  </a:cubicBezTo>
                  <a:cubicBezTo>
                    <a:pt x="41064" y="38622"/>
                    <a:pt x="41330" y="37154"/>
                    <a:pt x="40830" y="35820"/>
                  </a:cubicBezTo>
                  <a:cubicBezTo>
                    <a:pt x="40363" y="34452"/>
                    <a:pt x="39129" y="33385"/>
                    <a:pt x="37895" y="33218"/>
                  </a:cubicBezTo>
                  <a:cubicBezTo>
                    <a:pt x="37778" y="33201"/>
                    <a:pt x="37669" y="33193"/>
                    <a:pt x="37565" y="33193"/>
                  </a:cubicBezTo>
                  <a:cubicBezTo>
                    <a:pt x="37461" y="33193"/>
                    <a:pt x="37361" y="33201"/>
                    <a:pt x="37261" y="33218"/>
                  </a:cubicBezTo>
                  <a:cubicBezTo>
                    <a:pt x="37261" y="33185"/>
                    <a:pt x="37261" y="33185"/>
                    <a:pt x="37261" y="33151"/>
                  </a:cubicBezTo>
                  <a:cubicBezTo>
                    <a:pt x="38762" y="31884"/>
                    <a:pt x="40163" y="30483"/>
                    <a:pt x="41064" y="28415"/>
                  </a:cubicBezTo>
                  <a:cubicBezTo>
                    <a:pt x="41264" y="27914"/>
                    <a:pt x="41430" y="27414"/>
                    <a:pt x="41597" y="26880"/>
                  </a:cubicBezTo>
                  <a:cubicBezTo>
                    <a:pt x="41931" y="27214"/>
                    <a:pt x="42198" y="27514"/>
                    <a:pt x="42431" y="27814"/>
                  </a:cubicBezTo>
                  <a:cubicBezTo>
                    <a:pt x="43065" y="28815"/>
                    <a:pt x="43198" y="29749"/>
                    <a:pt x="43465" y="30816"/>
                  </a:cubicBezTo>
                  <a:cubicBezTo>
                    <a:pt x="43599" y="30583"/>
                    <a:pt x="43732" y="30349"/>
                    <a:pt x="43866" y="30116"/>
                  </a:cubicBezTo>
                  <a:cubicBezTo>
                    <a:pt x="43999" y="29882"/>
                    <a:pt x="44733" y="28214"/>
                    <a:pt x="45233" y="26080"/>
                  </a:cubicBezTo>
                  <a:cubicBezTo>
                    <a:pt x="45900" y="23144"/>
                    <a:pt x="46100" y="19341"/>
                    <a:pt x="43632" y="17040"/>
                  </a:cubicBezTo>
                  <a:lnTo>
                    <a:pt x="43632" y="17040"/>
                  </a:lnTo>
                  <a:cubicBezTo>
                    <a:pt x="43765" y="17073"/>
                    <a:pt x="43866" y="17073"/>
                    <a:pt x="43966" y="17073"/>
                  </a:cubicBezTo>
                  <a:cubicBezTo>
                    <a:pt x="45166" y="17273"/>
                    <a:pt x="46234" y="17974"/>
                    <a:pt x="47101" y="18808"/>
                  </a:cubicBezTo>
                  <a:cubicBezTo>
                    <a:pt x="47108" y="18814"/>
                    <a:pt x="47114" y="18817"/>
                    <a:pt x="47120" y="18817"/>
                  </a:cubicBezTo>
                  <a:cubicBezTo>
                    <a:pt x="47146" y="18817"/>
                    <a:pt x="47168" y="18768"/>
                    <a:pt x="47168" y="18741"/>
                  </a:cubicBezTo>
                  <a:cubicBezTo>
                    <a:pt x="46634" y="17307"/>
                    <a:pt x="45533" y="16306"/>
                    <a:pt x="44066" y="15839"/>
                  </a:cubicBezTo>
                  <a:cubicBezTo>
                    <a:pt x="43658" y="15726"/>
                    <a:pt x="43188" y="15658"/>
                    <a:pt x="42720" y="15658"/>
                  </a:cubicBezTo>
                  <a:cubicBezTo>
                    <a:pt x="42499" y="15658"/>
                    <a:pt x="42278" y="15673"/>
                    <a:pt x="42064" y="15705"/>
                  </a:cubicBezTo>
                  <a:cubicBezTo>
                    <a:pt x="42631" y="15038"/>
                    <a:pt x="43065" y="14138"/>
                    <a:pt x="43298" y="13471"/>
                  </a:cubicBezTo>
                  <a:cubicBezTo>
                    <a:pt x="43866" y="11869"/>
                    <a:pt x="43966" y="10135"/>
                    <a:pt x="43432" y="8500"/>
                  </a:cubicBezTo>
                  <a:cubicBezTo>
                    <a:pt x="43432" y="8470"/>
                    <a:pt x="43405" y="8454"/>
                    <a:pt x="43375" y="8454"/>
                  </a:cubicBezTo>
                  <a:cubicBezTo>
                    <a:pt x="43339" y="8454"/>
                    <a:pt x="43298" y="8479"/>
                    <a:pt x="43298" y="8534"/>
                  </a:cubicBezTo>
                  <a:cubicBezTo>
                    <a:pt x="43132" y="9801"/>
                    <a:pt x="42831" y="11002"/>
                    <a:pt x="42364" y="12136"/>
                  </a:cubicBezTo>
                  <a:cubicBezTo>
                    <a:pt x="42298" y="11936"/>
                    <a:pt x="42198" y="11736"/>
                    <a:pt x="42098" y="11536"/>
                  </a:cubicBezTo>
                  <a:cubicBezTo>
                    <a:pt x="40830" y="9134"/>
                    <a:pt x="38762" y="6933"/>
                    <a:pt x="36694" y="5231"/>
                  </a:cubicBezTo>
                  <a:cubicBezTo>
                    <a:pt x="34792" y="3664"/>
                    <a:pt x="32624" y="2363"/>
                    <a:pt x="30256" y="1429"/>
                  </a:cubicBezTo>
                  <a:lnTo>
                    <a:pt x="30256" y="1429"/>
                  </a:lnTo>
                  <a:cubicBezTo>
                    <a:pt x="31457" y="2696"/>
                    <a:pt x="33091" y="4297"/>
                    <a:pt x="33191" y="6065"/>
                  </a:cubicBezTo>
                  <a:cubicBezTo>
                    <a:pt x="33216" y="6114"/>
                    <a:pt x="33169" y="6145"/>
                    <a:pt x="33128" y="6145"/>
                  </a:cubicBezTo>
                  <a:cubicBezTo>
                    <a:pt x="33114" y="6145"/>
                    <a:pt x="33100" y="6141"/>
                    <a:pt x="33091" y="6132"/>
                  </a:cubicBezTo>
                  <a:cubicBezTo>
                    <a:pt x="32105" y="4853"/>
                    <a:pt x="25546" y="1"/>
                    <a:pt x="19019" y="1"/>
                  </a:cubicBezTo>
                  <a:close/>
                </a:path>
              </a:pathLst>
            </a:custGeom>
            <a:solidFill>
              <a:schemeClr val="lt2"/>
            </a:solidFill>
            <a:ln w="228600" cap="flat" cmpd="sng">
              <a:solidFill>
                <a:schemeClr val="lt2"/>
              </a:solidFill>
              <a:prstDash val="solid"/>
              <a:round/>
              <a:headEnd type="none" w="sm" len="sm"/>
              <a:tailEnd type="none" w="sm" len="sm"/>
            </a:ln>
            <a:effectLst>
              <a:outerShdw dist="47625" dir="2460000" algn="bl" rotWithShape="0">
                <a:schemeClr val="dk1">
                  <a:alpha val="2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1" name="Google Shape;1134;p38">
              <a:extLst>
                <a:ext uri="{FF2B5EF4-FFF2-40B4-BE49-F238E27FC236}">
                  <a16:creationId xmlns:a16="http://schemas.microsoft.com/office/drawing/2014/main" id="{FEC35141-FED1-B9BD-7386-5CCBFC985D36}"/>
                </a:ext>
              </a:extLst>
            </p:cNvPr>
            <p:cNvGrpSpPr/>
            <p:nvPr/>
          </p:nvGrpSpPr>
          <p:grpSpPr>
            <a:xfrm>
              <a:off x="6972101" y="876305"/>
              <a:ext cx="1105028" cy="990162"/>
              <a:chOff x="7056575" y="164888"/>
              <a:chExt cx="1179200" cy="1104475"/>
            </a:xfrm>
          </p:grpSpPr>
          <p:sp>
            <p:nvSpPr>
              <p:cNvPr id="42" name="Google Shape;1135;p38">
                <a:extLst>
                  <a:ext uri="{FF2B5EF4-FFF2-40B4-BE49-F238E27FC236}">
                    <a16:creationId xmlns:a16="http://schemas.microsoft.com/office/drawing/2014/main" id="{0C76181C-0B0F-C445-3431-416B3AA14FBC}"/>
                  </a:ext>
                </a:extLst>
              </p:cNvPr>
              <p:cNvSpPr/>
              <p:nvPr/>
            </p:nvSpPr>
            <p:spPr>
              <a:xfrm>
                <a:off x="7056575" y="614363"/>
                <a:ext cx="226850" cy="333075"/>
              </a:xfrm>
              <a:custGeom>
                <a:avLst/>
                <a:gdLst/>
                <a:ahLst/>
                <a:cxnLst/>
                <a:rect l="l" t="t" r="r" b="b"/>
                <a:pathLst>
                  <a:path w="9074" h="13323" extrusionOk="0">
                    <a:moveTo>
                      <a:pt x="5403" y="1"/>
                    </a:moveTo>
                    <a:cubicBezTo>
                      <a:pt x="4941" y="1"/>
                      <a:pt x="4475" y="75"/>
                      <a:pt x="4037" y="228"/>
                    </a:cubicBezTo>
                    <a:cubicBezTo>
                      <a:pt x="2669" y="729"/>
                      <a:pt x="1702" y="1829"/>
                      <a:pt x="1102" y="2997"/>
                    </a:cubicBezTo>
                    <a:cubicBezTo>
                      <a:pt x="134" y="4865"/>
                      <a:pt x="1" y="7000"/>
                      <a:pt x="701" y="8834"/>
                    </a:cubicBezTo>
                    <a:cubicBezTo>
                      <a:pt x="1368" y="10702"/>
                      <a:pt x="2903" y="12237"/>
                      <a:pt x="4904" y="13138"/>
                    </a:cubicBezTo>
                    <a:cubicBezTo>
                      <a:pt x="5148" y="13219"/>
                      <a:pt x="5392" y="13322"/>
                      <a:pt x="5654" y="13322"/>
                    </a:cubicBezTo>
                    <a:cubicBezTo>
                      <a:pt x="5715" y="13322"/>
                      <a:pt x="5776" y="13317"/>
                      <a:pt x="5838" y="13304"/>
                    </a:cubicBezTo>
                    <a:cubicBezTo>
                      <a:pt x="6472" y="13204"/>
                      <a:pt x="6839" y="12570"/>
                      <a:pt x="7039" y="12037"/>
                    </a:cubicBezTo>
                    <a:cubicBezTo>
                      <a:pt x="7806" y="9902"/>
                      <a:pt x="8440" y="7667"/>
                      <a:pt x="8774" y="5465"/>
                    </a:cubicBezTo>
                    <a:cubicBezTo>
                      <a:pt x="9007" y="3998"/>
                      <a:pt x="9074" y="1996"/>
                      <a:pt x="7906" y="895"/>
                    </a:cubicBezTo>
                    <a:cubicBezTo>
                      <a:pt x="7279" y="313"/>
                      <a:pt x="6350" y="1"/>
                      <a:pt x="5403" y="1"/>
                    </a:cubicBezTo>
                    <a:close/>
                  </a:path>
                </a:pathLst>
              </a:custGeom>
              <a:solidFill>
                <a:srgbClr val="EDB59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1136;p38">
                <a:extLst>
                  <a:ext uri="{FF2B5EF4-FFF2-40B4-BE49-F238E27FC236}">
                    <a16:creationId xmlns:a16="http://schemas.microsoft.com/office/drawing/2014/main" id="{EB4506EB-1B08-C940-7C52-8D8D8C6FFFC9}"/>
                  </a:ext>
                </a:extLst>
              </p:cNvPr>
              <p:cNvSpPr/>
              <p:nvPr/>
            </p:nvSpPr>
            <p:spPr>
              <a:xfrm>
                <a:off x="7094950" y="682013"/>
                <a:ext cx="102600" cy="203850"/>
              </a:xfrm>
              <a:custGeom>
                <a:avLst/>
                <a:gdLst/>
                <a:ahLst/>
                <a:cxnLst/>
                <a:rect l="l" t="t" r="r" b="b"/>
                <a:pathLst>
                  <a:path w="4104" h="8154" extrusionOk="0">
                    <a:moveTo>
                      <a:pt x="1912" y="0"/>
                    </a:moveTo>
                    <a:cubicBezTo>
                      <a:pt x="1673" y="0"/>
                      <a:pt x="1404" y="49"/>
                      <a:pt x="1101" y="158"/>
                    </a:cubicBezTo>
                    <a:cubicBezTo>
                      <a:pt x="1068" y="158"/>
                      <a:pt x="1068" y="191"/>
                      <a:pt x="1101" y="191"/>
                    </a:cubicBezTo>
                    <a:cubicBezTo>
                      <a:pt x="2836" y="191"/>
                      <a:pt x="3236" y="2559"/>
                      <a:pt x="3303" y="3894"/>
                    </a:cubicBezTo>
                    <a:lnTo>
                      <a:pt x="3303" y="3960"/>
                    </a:lnTo>
                    <a:cubicBezTo>
                      <a:pt x="2745" y="3338"/>
                      <a:pt x="2063" y="2730"/>
                      <a:pt x="1310" y="2730"/>
                    </a:cubicBezTo>
                    <a:cubicBezTo>
                      <a:pt x="892" y="2730"/>
                      <a:pt x="453" y="2917"/>
                      <a:pt x="0" y="3393"/>
                    </a:cubicBezTo>
                    <a:cubicBezTo>
                      <a:pt x="0" y="3417"/>
                      <a:pt x="0" y="3440"/>
                      <a:pt x="12" y="3440"/>
                    </a:cubicBezTo>
                    <a:cubicBezTo>
                      <a:pt x="17" y="3440"/>
                      <a:pt x="24" y="3436"/>
                      <a:pt x="34" y="3427"/>
                    </a:cubicBezTo>
                    <a:cubicBezTo>
                      <a:pt x="279" y="3307"/>
                      <a:pt x="520" y="3254"/>
                      <a:pt x="754" y="3254"/>
                    </a:cubicBezTo>
                    <a:cubicBezTo>
                      <a:pt x="1760" y="3254"/>
                      <a:pt x="2641" y="4235"/>
                      <a:pt x="3236" y="5128"/>
                    </a:cubicBezTo>
                    <a:cubicBezTo>
                      <a:pt x="3136" y="5995"/>
                      <a:pt x="2869" y="6862"/>
                      <a:pt x="2502" y="7730"/>
                    </a:cubicBezTo>
                    <a:cubicBezTo>
                      <a:pt x="2388" y="7996"/>
                      <a:pt x="2567" y="8154"/>
                      <a:pt x="2778" y="8154"/>
                    </a:cubicBezTo>
                    <a:cubicBezTo>
                      <a:pt x="2938" y="8154"/>
                      <a:pt x="3117" y="8064"/>
                      <a:pt x="3203" y="7863"/>
                    </a:cubicBezTo>
                    <a:cubicBezTo>
                      <a:pt x="3469" y="7296"/>
                      <a:pt x="3670" y="6696"/>
                      <a:pt x="3803" y="6095"/>
                    </a:cubicBezTo>
                    <a:cubicBezTo>
                      <a:pt x="3903" y="5695"/>
                      <a:pt x="3970" y="5295"/>
                      <a:pt x="4003" y="4894"/>
                    </a:cubicBezTo>
                    <a:cubicBezTo>
                      <a:pt x="4103" y="3994"/>
                      <a:pt x="4036" y="3060"/>
                      <a:pt x="3803" y="2192"/>
                    </a:cubicBezTo>
                    <a:cubicBezTo>
                      <a:pt x="3527" y="1142"/>
                      <a:pt x="3067" y="0"/>
                      <a:pt x="1912"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1137;p38">
                <a:extLst>
                  <a:ext uri="{FF2B5EF4-FFF2-40B4-BE49-F238E27FC236}">
                    <a16:creationId xmlns:a16="http://schemas.microsoft.com/office/drawing/2014/main" id="{F9FEF717-56BB-779E-4236-0657A6DDB4BB}"/>
                  </a:ext>
                </a:extLst>
              </p:cNvPr>
              <p:cNvSpPr/>
              <p:nvPr/>
            </p:nvSpPr>
            <p:spPr>
              <a:xfrm>
                <a:off x="7121625" y="298838"/>
                <a:ext cx="1002400" cy="964675"/>
              </a:xfrm>
              <a:custGeom>
                <a:avLst/>
                <a:gdLst/>
                <a:ahLst/>
                <a:cxnLst/>
                <a:rect l="l" t="t" r="r" b="b"/>
                <a:pathLst>
                  <a:path w="40096" h="38587" extrusionOk="0">
                    <a:moveTo>
                      <a:pt x="17764" y="1"/>
                    </a:moveTo>
                    <a:cubicBezTo>
                      <a:pt x="13812" y="1"/>
                      <a:pt x="10055" y="2112"/>
                      <a:pt x="8073" y="5711"/>
                    </a:cubicBezTo>
                    <a:cubicBezTo>
                      <a:pt x="5771" y="9847"/>
                      <a:pt x="3737" y="14150"/>
                      <a:pt x="1969" y="18553"/>
                    </a:cubicBezTo>
                    <a:cubicBezTo>
                      <a:pt x="1" y="23424"/>
                      <a:pt x="1702" y="29028"/>
                      <a:pt x="6105" y="31930"/>
                    </a:cubicBezTo>
                    <a:cubicBezTo>
                      <a:pt x="10141" y="34598"/>
                      <a:pt x="14411" y="36633"/>
                      <a:pt x="19014" y="38067"/>
                    </a:cubicBezTo>
                    <a:cubicBezTo>
                      <a:pt x="20119" y="38419"/>
                      <a:pt x="21242" y="38587"/>
                      <a:pt x="22349" y="38587"/>
                    </a:cubicBezTo>
                    <a:cubicBezTo>
                      <a:pt x="26286" y="38587"/>
                      <a:pt x="30019" y="36457"/>
                      <a:pt x="32024" y="32864"/>
                    </a:cubicBezTo>
                    <a:cubicBezTo>
                      <a:pt x="34325" y="28727"/>
                      <a:pt x="36360" y="24424"/>
                      <a:pt x="38128" y="20054"/>
                    </a:cubicBezTo>
                    <a:cubicBezTo>
                      <a:pt x="40096" y="15151"/>
                      <a:pt x="38395" y="9547"/>
                      <a:pt x="33992" y="6645"/>
                    </a:cubicBezTo>
                    <a:cubicBezTo>
                      <a:pt x="29955" y="3976"/>
                      <a:pt x="25686" y="1941"/>
                      <a:pt x="21082" y="507"/>
                    </a:cubicBezTo>
                    <a:cubicBezTo>
                      <a:pt x="19984" y="165"/>
                      <a:pt x="18866" y="1"/>
                      <a:pt x="17764" y="1"/>
                    </a:cubicBezTo>
                    <a:close/>
                  </a:path>
                </a:pathLst>
              </a:custGeom>
              <a:solidFill>
                <a:srgbClr val="EDB59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1138;p38">
                <a:extLst>
                  <a:ext uri="{FF2B5EF4-FFF2-40B4-BE49-F238E27FC236}">
                    <a16:creationId xmlns:a16="http://schemas.microsoft.com/office/drawing/2014/main" id="{86EEF12B-3CC2-1B60-08CE-D546BFBEEBAD}"/>
                  </a:ext>
                </a:extLst>
              </p:cNvPr>
              <p:cNvSpPr/>
              <p:nvPr/>
            </p:nvSpPr>
            <p:spPr>
              <a:xfrm>
                <a:off x="7340950" y="900938"/>
                <a:ext cx="93425" cy="88575"/>
              </a:xfrm>
              <a:custGeom>
                <a:avLst/>
                <a:gdLst/>
                <a:ahLst/>
                <a:cxnLst/>
                <a:rect l="l" t="t" r="r" b="b"/>
                <a:pathLst>
                  <a:path w="3737" h="3543" extrusionOk="0">
                    <a:moveTo>
                      <a:pt x="1753" y="0"/>
                    </a:moveTo>
                    <a:cubicBezTo>
                      <a:pt x="1575" y="0"/>
                      <a:pt x="1399" y="27"/>
                      <a:pt x="1235" y="73"/>
                    </a:cubicBezTo>
                    <a:cubicBezTo>
                      <a:pt x="734" y="207"/>
                      <a:pt x="267" y="507"/>
                      <a:pt x="1" y="1007"/>
                    </a:cubicBezTo>
                    <a:cubicBezTo>
                      <a:pt x="401" y="707"/>
                      <a:pt x="835" y="574"/>
                      <a:pt x="1268" y="540"/>
                    </a:cubicBezTo>
                    <a:cubicBezTo>
                      <a:pt x="1322" y="536"/>
                      <a:pt x="1377" y="534"/>
                      <a:pt x="1431" y="534"/>
                    </a:cubicBezTo>
                    <a:cubicBezTo>
                      <a:pt x="1809" y="534"/>
                      <a:pt x="2177" y="636"/>
                      <a:pt x="2469" y="841"/>
                    </a:cubicBezTo>
                    <a:cubicBezTo>
                      <a:pt x="2803" y="1107"/>
                      <a:pt x="3069" y="1474"/>
                      <a:pt x="3236" y="1941"/>
                    </a:cubicBezTo>
                    <a:cubicBezTo>
                      <a:pt x="3403" y="2408"/>
                      <a:pt x="3503" y="2975"/>
                      <a:pt x="3570" y="3543"/>
                    </a:cubicBezTo>
                    <a:cubicBezTo>
                      <a:pt x="3703" y="2975"/>
                      <a:pt x="3737" y="2375"/>
                      <a:pt x="3603" y="1775"/>
                    </a:cubicBezTo>
                    <a:cubicBezTo>
                      <a:pt x="3570" y="1474"/>
                      <a:pt x="3436" y="1174"/>
                      <a:pt x="3303" y="941"/>
                    </a:cubicBezTo>
                    <a:cubicBezTo>
                      <a:pt x="3136" y="674"/>
                      <a:pt x="2936" y="440"/>
                      <a:pt x="2703" y="307"/>
                    </a:cubicBezTo>
                    <a:cubicBezTo>
                      <a:pt x="2421" y="90"/>
                      <a:pt x="2083" y="0"/>
                      <a:pt x="1753" y="0"/>
                    </a:cubicBezTo>
                    <a:close/>
                  </a:path>
                </a:pathLst>
              </a:custGeom>
              <a:solidFill>
                <a:srgbClr val="4D21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1139;p38">
                <a:extLst>
                  <a:ext uri="{FF2B5EF4-FFF2-40B4-BE49-F238E27FC236}">
                    <a16:creationId xmlns:a16="http://schemas.microsoft.com/office/drawing/2014/main" id="{DB632140-AC98-8B79-245E-07547AFA3438}"/>
                  </a:ext>
                </a:extLst>
              </p:cNvPr>
              <p:cNvSpPr/>
              <p:nvPr/>
            </p:nvSpPr>
            <p:spPr>
              <a:xfrm>
                <a:off x="7601975" y="815613"/>
                <a:ext cx="212450" cy="65650"/>
              </a:xfrm>
              <a:custGeom>
                <a:avLst/>
                <a:gdLst/>
                <a:ahLst/>
                <a:cxnLst/>
                <a:rect l="l" t="t" r="r" b="b"/>
                <a:pathLst>
                  <a:path w="8498" h="2626" extrusionOk="0">
                    <a:moveTo>
                      <a:pt x="3303" y="1"/>
                    </a:moveTo>
                    <a:cubicBezTo>
                      <a:pt x="2316" y="1"/>
                      <a:pt x="1302" y="217"/>
                      <a:pt x="334" y="684"/>
                    </a:cubicBezTo>
                    <a:cubicBezTo>
                      <a:pt x="167" y="751"/>
                      <a:pt x="34" y="951"/>
                      <a:pt x="34" y="1118"/>
                    </a:cubicBezTo>
                    <a:cubicBezTo>
                      <a:pt x="0" y="1285"/>
                      <a:pt x="34" y="1318"/>
                      <a:pt x="100" y="1452"/>
                    </a:cubicBezTo>
                    <a:cubicBezTo>
                      <a:pt x="177" y="1554"/>
                      <a:pt x="312" y="1597"/>
                      <a:pt x="431" y="1597"/>
                    </a:cubicBezTo>
                    <a:cubicBezTo>
                      <a:pt x="467" y="1597"/>
                      <a:pt x="503" y="1593"/>
                      <a:pt x="534" y="1585"/>
                    </a:cubicBezTo>
                    <a:cubicBezTo>
                      <a:pt x="1592" y="1369"/>
                      <a:pt x="2599" y="1243"/>
                      <a:pt x="3562" y="1243"/>
                    </a:cubicBezTo>
                    <a:cubicBezTo>
                      <a:pt x="5271" y="1243"/>
                      <a:pt x="6846" y="1638"/>
                      <a:pt x="8340" y="2619"/>
                    </a:cubicBezTo>
                    <a:cubicBezTo>
                      <a:pt x="8349" y="2624"/>
                      <a:pt x="8358" y="2626"/>
                      <a:pt x="8368" y="2626"/>
                    </a:cubicBezTo>
                    <a:cubicBezTo>
                      <a:pt x="8430" y="2626"/>
                      <a:pt x="8498" y="2539"/>
                      <a:pt x="8440" y="2452"/>
                    </a:cubicBezTo>
                    <a:cubicBezTo>
                      <a:pt x="7271" y="924"/>
                      <a:pt x="5344" y="1"/>
                      <a:pt x="3303" y="1"/>
                    </a:cubicBezTo>
                    <a:close/>
                  </a:path>
                </a:pathLst>
              </a:custGeom>
              <a:solidFill>
                <a:srgbClr val="4D21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1140;p38">
                <a:extLst>
                  <a:ext uri="{FF2B5EF4-FFF2-40B4-BE49-F238E27FC236}">
                    <a16:creationId xmlns:a16="http://schemas.microsoft.com/office/drawing/2014/main" id="{11C34BE0-0B3D-F6B7-270D-A8B8D1BF9D0D}"/>
                  </a:ext>
                </a:extLst>
              </p:cNvPr>
              <p:cNvSpPr/>
              <p:nvPr/>
            </p:nvSpPr>
            <p:spPr>
              <a:xfrm>
                <a:off x="7319275" y="625488"/>
                <a:ext cx="114125" cy="118975"/>
              </a:xfrm>
              <a:custGeom>
                <a:avLst/>
                <a:gdLst/>
                <a:ahLst/>
                <a:cxnLst/>
                <a:rect l="l" t="t" r="r" b="b"/>
                <a:pathLst>
                  <a:path w="4565" h="4759" extrusionOk="0">
                    <a:moveTo>
                      <a:pt x="531" y="1"/>
                    </a:moveTo>
                    <a:cubicBezTo>
                      <a:pt x="400" y="1"/>
                      <a:pt x="268" y="6"/>
                      <a:pt x="134" y="17"/>
                    </a:cubicBezTo>
                    <a:cubicBezTo>
                      <a:pt x="67" y="17"/>
                      <a:pt x="0" y="150"/>
                      <a:pt x="67" y="184"/>
                    </a:cubicBezTo>
                    <a:cubicBezTo>
                      <a:pt x="2135" y="784"/>
                      <a:pt x="3103" y="2352"/>
                      <a:pt x="3636" y="4553"/>
                    </a:cubicBezTo>
                    <a:cubicBezTo>
                      <a:pt x="3666" y="4643"/>
                      <a:pt x="3749" y="4759"/>
                      <a:pt x="3862" y="4759"/>
                    </a:cubicBezTo>
                    <a:cubicBezTo>
                      <a:pt x="3875" y="4759"/>
                      <a:pt x="3889" y="4757"/>
                      <a:pt x="3903" y="4754"/>
                    </a:cubicBezTo>
                    <a:cubicBezTo>
                      <a:pt x="4037" y="4720"/>
                      <a:pt x="4070" y="4720"/>
                      <a:pt x="4203" y="4587"/>
                    </a:cubicBezTo>
                    <a:cubicBezTo>
                      <a:pt x="4337" y="4487"/>
                      <a:pt x="4470" y="4287"/>
                      <a:pt x="4470" y="4153"/>
                    </a:cubicBezTo>
                    <a:cubicBezTo>
                      <a:pt x="4565" y="1629"/>
                      <a:pt x="2810" y="1"/>
                      <a:pt x="531" y="1"/>
                    </a:cubicBezTo>
                    <a:close/>
                  </a:path>
                </a:pathLst>
              </a:custGeom>
              <a:solidFill>
                <a:srgbClr val="4D21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1141;p38">
                <a:extLst>
                  <a:ext uri="{FF2B5EF4-FFF2-40B4-BE49-F238E27FC236}">
                    <a16:creationId xmlns:a16="http://schemas.microsoft.com/office/drawing/2014/main" id="{B8CA4CB7-777B-3EAF-F871-829D87B5149B}"/>
                  </a:ext>
                </a:extLst>
              </p:cNvPr>
              <p:cNvSpPr/>
              <p:nvPr/>
            </p:nvSpPr>
            <p:spPr>
              <a:xfrm>
                <a:off x="7563675" y="936688"/>
                <a:ext cx="227100" cy="111200"/>
              </a:xfrm>
              <a:custGeom>
                <a:avLst/>
                <a:gdLst/>
                <a:ahLst/>
                <a:cxnLst/>
                <a:rect l="l" t="t" r="r" b="b"/>
                <a:pathLst>
                  <a:path w="9084" h="4448" extrusionOk="0">
                    <a:moveTo>
                      <a:pt x="4838" y="0"/>
                    </a:moveTo>
                    <a:cubicBezTo>
                      <a:pt x="3392" y="0"/>
                      <a:pt x="1679" y="537"/>
                      <a:pt x="31" y="1712"/>
                    </a:cubicBezTo>
                    <a:cubicBezTo>
                      <a:pt x="8" y="1736"/>
                      <a:pt x="1" y="1759"/>
                      <a:pt x="22" y="1759"/>
                    </a:cubicBezTo>
                    <a:cubicBezTo>
                      <a:pt x="31" y="1759"/>
                      <a:pt x="45" y="1755"/>
                      <a:pt x="65" y="1746"/>
                    </a:cubicBezTo>
                    <a:cubicBezTo>
                      <a:pt x="1303" y="1095"/>
                      <a:pt x="2569" y="797"/>
                      <a:pt x="3718" y="797"/>
                    </a:cubicBezTo>
                    <a:cubicBezTo>
                      <a:pt x="6220" y="797"/>
                      <a:pt x="8172" y="2207"/>
                      <a:pt x="8104" y="4448"/>
                    </a:cubicBezTo>
                    <a:cubicBezTo>
                      <a:pt x="8104" y="4448"/>
                      <a:pt x="8137" y="4448"/>
                      <a:pt x="8170" y="4414"/>
                    </a:cubicBezTo>
                    <a:cubicBezTo>
                      <a:pt x="9084" y="1652"/>
                      <a:pt x="7373" y="0"/>
                      <a:pt x="4838" y="0"/>
                    </a:cubicBezTo>
                    <a:close/>
                  </a:path>
                </a:pathLst>
              </a:custGeom>
              <a:solidFill>
                <a:srgbClr val="4D21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1142;p38">
                <a:extLst>
                  <a:ext uri="{FF2B5EF4-FFF2-40B4-BE49-F238E27FC236}">
                    <a16:creationId xmlns:a16="http://schemas.microsoft.com/office/drawing/2014/main" id="{C89416AC-4DA5-1D28-F19E-3279E305418D}"/>
                  </a:ext>
                </a:extLst>
              </p:cNvPr>
              <p:cNvSpPr/>
              <p:nvPr/>
            </p:nvSpPr>
            <p:spPr>
              <a:xfrm>
                <a:off x="7596125" y="909513"/>
                <a:ext cx="68425" cy="18300"/>
              </a:xfrm>
              <a:custGeom>
                <a:avLst/>
                <a:gdLst/>
                <a:ahLst/>
                <a:cxnLst/>
                <a:rect l="l" t="t" r="r" b="b"/>
                <a:pathLst>
                  <a:path w="2737" h="732" extrusionOk="0">
                    <a:moveTo>
                      <a:pt x="1304" y="1"/>
                    </a:moveTo>
                    <a:cubicBezTo>
                      <a:pt x="836" y="1"/>
                      <a:pt x="372" y="179"/>
                      <a:pt x="1" y="631"/>
                    </a:cubicBezTo>
                    <a:cubicBezTo>
                      <a:pt x="1" y="664"/>
                      <a:pt x="1" y="731"/>
                      <a:pt x="34" y="731"/>
                    </a:cubicBezTo>
                    <a:cubicBezTo>
                      <a:pt x="693" y="658"/>
                      <a:pt x="1335" y="477"/>
                      <a:pt x="1971" y="477"/>
                    </a:cubicBezTo>
                    <a:cubicBezTo>
                      <a:pt x="2204" y="477"/>
                      <a:pt x="2437" y="502"/>
                      <a:pt x="2669" y="564"/>
                    </a:cubicBezTo>
                    <a:cubicBezTo>
                      <a:pt x="2736" y="564"/>
                      <a:pt x="2736" y="531"/>
                      <a:pt x="2703" y="498"/>
                    </a:cubicBezTo>
                    <a:cubicBezTo>
                      <a:pt x="2307" y="205"/>
                      <a:pt x="1804" y="1"/>
                      <a:pt x="1304" y="1"/>
                    </a:cubicBezTo>
                    <a:close/>
                  </a:path>
                </a:pathLst>
              </a:custGeom>
              <a:solidFill>
                <a:srgbClr val="4D21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1143;p38">
                <a:extLst>
                  <a:ext uri="{FF2B5EF4-FFF2-40B4-BE49-F238E27FC236}">
                    <a16:creationId xmlns:a16="http://schemas.microsoft.com/office/drawing/2014/main" id="{5BF8E072-D9D9-456B-F9A4-DFCD44AF0ABE}"/>
                  </a:ext>
                </a:extLst>
              </p:cNvPr>
              <p:cNvSpPr/>
              <p:nvPr/>
            </p:nvSpPr>
            <p:spPr>
              <a:xfrm>
                <a:off x="7227550" y="713988"/>
                <a:ext cx="133400" cy="150150"/>
              </a:xfrm>
              <a:custGeom>
                <a:avLst/>
                <a:gdLst/>
                <a:ahLst/>
                <a:cxnLst/>
                <a:rect l="l" t="t" r="r" b="b"/>
                <a:pathLst>
                  <a:path w="5336" h="6006" extrusionOk="0">
                    <a:moveTo>
                      <a:pt x="2492" y="0"/>
                    </a:moveTo>
                    <a:cubicBezTo>
                      <a:pt x="1717" y="0"/>
                      <a:pt x="843" y="529"/>
                      <a:pt x="0" y="1714"/>
                    </a:cubicBezTo>
                    <a:cubicBezTo>
                      <a:pt x="0" y="1747"/>
                      <a:pt x="0" y="1781"/>
                      <a:pt x="0" y="1781"/>
                    </a:cubicBezTo>
                    <a:cubicBezTo>
                      <a:pt x="617" y="1234"/>
                      <a:pt x="1251" y="981"/>
                      <a:pt x="1846" y="981"/>
                    </a:cubicBezTo>
                    <a:cubicBezTo>
                      <a:pt x="3504" y="981"/>
                      <a:pt x="4868" y="2941"/>
                      <a:pt x="4770" y="5984"/>
                    </a:cubicBezTo>
                    <a:cubicBezTo>
                      <a:pt x="4770" y="5997"/>
                      <a:pt x="4782" y="6006"/>
                      <a:pt x="4795" y="6006"/>
                    </a:cubicBezTo>
                    <a:cubicBezTo>
                      <a:pt x="4814" y="6006"/>
                      <a:pt x="4837" y="5989"/>
                      <a:pt x="4837" y="5950"/>
                    </a:cubicBezTo>
                    <a:cubicBezTo>
                      <a:pt x="5336" y="2389"/>
                      <a:pt x="4138" y="0"/>
                      <a:pt x="2492" y="0"/>
                    </a:cubicBezTo>
                    <a:close/>
                  </a:path>
                </a:pathLst>
              </a:custGeom>
              <a:solidFill>
                <a:srgbClr val="4D21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1144;p38">
                <a:extLst>
                  <a:ext uri="{FF2B5EF4-FFF2-40B4-BE49-F238E27FC236}">
                    <a16:creationId xmlns:a16="http://schemas.microsoft.com/office/drawing/2014/main" id="{14414B11-29A4-CCC0-2B40-7603BB7656C2}"/>
                  </a:ext>
                </a:extLst>
              </p:cNvPr>
              <p:cNvSpPr/>
              <p:nvPr/>
            </p:nvSpPr>
            <p:spPr>
              <a:xfrm>
                <a:off x="7353450" y="755988"/>
                <a:ext cx="33400" cy="52075"/>
              </a:xfrm>
              <a:custGeom>
                <a:avLst/>
                <a:gdLst/>
                <a:ahLst/>
                <a:cxnLst/>
                <a:rect l="l" t="t" r="r" b="b"/>
                <a:pathLst>
                  <a:path w="1336" h="2083" extrusionOk="0">
                    <a:moveTo>
                      <a:pt x="68" y="1"/>
                    </a:moveTo>
                    <a:cubicBezTo>
                      <a:pt x="34" y="1"/>
                      <a:pt x="1" y="34"/>
                      <a:pt x="34" y="67"/>
                    </a:cubicBezTo>
                    <a:cubicBezTo>
                      <a:pt x="501" y="568"/>
                      <a:pt x="568" y="1368"/>
                      <a:pt x="835" y="2069"/>
                    </a:cubicBezTo>
                    <a:cubicBezTo>
                      <a:pt x="835" y="2078"/>
                      <a:pt x="841" y="2082"/>
                      <a:pt x="849" y="2082"/>
                    </a:cubicBezTo>
                    <a:cubicBezTo>
                      <a:pt x="868" y="2082"/>
                      <a:pt x="902" y="2059"/>
                      <a:pt x="902" y="2035"/>
                    </a:cubicBezTo>
                    <a:cubicBezTo>
                      <a:pt x="1335" y="935"/>
                      <a:pt x="735" y="201"/>
                      <a:pt x="68" y="1"/>
                    </a:cubicBezTo>
                    <a:close/>
                  </a:path>
                </a:pathLst>
              </a:custGeom>
              <a:solidFill>
                <a:srgbClr val="4D21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1145;p38">
                <a:extLst>
                  <a:ext uri="{FF2B5EF4-FFF2-40B4-BE49-F238E27FC236}">
                    <a16:creationId xmlns:a16="http://schemas.microsoft.com/office/drawing/2014/main" id="{2163DAF1-1A84-826B-385D-A8E5FB9CDEF4}"/>
                  </a:ext>
                </a:extLst>
              </p:cNvPr>
              <p:cNvSpPr/>
              <p:nvPr/>
            </p:nvSpPr>
            <p:spPr>
              <a:xfrm>
                <a:off x="7250450" y="933588"/>
                <a:ext cx="388250" cy="206975"/>
              </a:xfrm>
              <a:custGeom>
                <a:avLst/>
                <a:gdLst/>
                <a:ahLst/>
                <a:cxnLst/>
                <a:rect l="l" t="t" r="r" b="b"/>
                <a:pathLst>
                  <a:path w="15530" h="8279" extrusionOk="0">
                    <a:moveTo>
                      <a:pt x="171" y="0"/>
                    </a:moveTo>
                    <a:cubicBezTo>
                      <a:pt x="84" y="0"/>
                      <a:pt x="1" y="101"/>
                      <a:pt x="51" y="202"/>
                    </a:cubicBezTo>
                    <a:cubicBezTo>
                      <a:pt x="919" y="1770"/>
                      <a:pt x="2120" y="3237"/>
                      <a:pt x="3587" y="4538"/>
                    </a:cubicBezTo>
                    <a:cubicBezTo>
                      <a:pt x="4988" y="5806"/>
                      <a:pt x="6723" y="7140"/>
                      <a:pt x="8758" y="7941"/>
                    </a:cubicBezTo>
                    <a:cubicBezTo>
                      <a:pt x="9184" y="8123"/>
                      <a:pt x="9667" y="8278"/>
                      <a:pt x="10230" y="8278"/>
                    </a:cubicBezTo>
                    <a:cubicBezTo>
                      <a:pt x="10283" y="8278"/>
                      <a:pt x="10337" y="8277"/>
                      <a:pt x="10392" y="8274"/>
                    </a:cubicBezTo>
                    <a:cubicBezTo>
                      <a:pt x="12427" y="8174"/>
                      <a:pt x="14362" y="6440"/>
                      <a:pt x="15462" y="5139"/>
                    </a:cubicBezTo>
                    <a:cubicBezTo>
                      <a:pt x="15529" y="5072"/>
                      <a:pt x="15462" y="4938"/>
                      <a:pt x="15362" y="4938"/>
                    </a:cubicBezTo>
                    <a:cubicBezTo>
                      <a:pt x="14583" y="5039"/>
                      <a:pt x="13795" y="5090"/>
                      <a:pt x="13007" y="5090"/>
                    </a:cubicBezTo>
                    <a:cubicBezTo>
                      <a:pt x="10928" y="5090"/>
                      <a:pt x="8839" y="4739"/>
                      <a:pt x="6856" y="4038"/>
                    </a:cubicBezTo>
                    <a:cubicBezTo>
                      <a:pt x="4421" y="3204"/>
                      <a:pt x="2153" y="1803"/>
                      <a:pt x="252" y="35"/>
                    </a:cubicBezTo>
                    <a:cubicBezTo>
                      <a:pt x="227" y="11"/>
                      <a:pt x="199" y="0"/>
                      <a:pt x="17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1146;p38">
                <a:extLst>
                  <a:ext uri="{FF2B5EF4-FFF2-40B4-BE49-F238E27FC236}">
                    <a16:creationId xmlns:a16="http://schemas.microsoft.com/office/drawing/2014/main" id="{D9577270-FB0F-EA68-48CB-0D237EA2BED4}"/>
                  </a:ext>
                </a:extLst>
              </p:cNvPr>
              <p:cNvSpPr/>
              <p:nvPr/>
            </p:nvSpPr>
            <p:spPr>
              <a:xfrm>
                <a:off x="7250450" y="933588"/>
                <a:ext cx="344050" cy="206975"/>
              </a:xfrm>
              <a:custGeom>
                <a:avLst/>
                <a:gdLst/>
                <a:ahLst/>
                <a:cxnLst/>
                <a:rect l="l" t="t" r="r" b="b"/>
                <a:pathLst>
                  <a:path w="13762" h="8279" extrusionOk="0">
                    <a:moveTo>
                      <a:pt x="171" y="0"/>
                    </a:moveTo>
                    <a:cubicBezTo>
                      <a:pt x="84" y="0"/>
                      <a:pt x="1" y="101"/>
                      <a:pt x="51" y="202"/>
                    </a:cubicBezTo>
                    <a:cubicBezTo>
                      <a:pt x="919" y="1770"/>
                      <a:pt x="2120" y="3237"/>
                      <a:pt x="3587" y="4572"/>
                    </a:cubicBezTo>
                    <a:cubicBezTo>
                      <a:pt x="5022" y="5806"/>
                      <a:pt x="6723" y="7140"/>
                      <a:pt x="8758" y="7941"/>
                    </a:cubicBezTo>
                    <a:cubicBezTo>
                      <a:pt x="9184" y="8123"/>
                      <a:pt x="9694" y="8278"/>
                      <a:pt x="10237" y="8278"/>
                    </a:cubicBezTo>
                    <a:cubicBezTo>
                      <a:pt x="10289" y="8278"/>
                      <a:pt x="10340" y="8277"/>
                      <a:pt x="10392" y="8274"/>
                    </a:cubicBezTo>
                    <a:cubicBezTo>
                      <a:pt x="11026" y="8241"/>
                      <a:pt x="11660" y="8041"/>
                      <a:pt x="12260" y="7740"/>
                    </a:cubicBezTo>
                    <a:cubicBezTo>
                      <a:pt x="12260" y="7407"/>
                      <a:pt x="12260" y="7073"/>
                      <a:pt x="12193" y="6773"/>
                    </a:cubicBezTo>
                    <a:cubicBezTo>
                      <a:pt x="12827" y="6306"/>
                      <a:pt x="13361" y="5739"/>
                      <a:pt x="13761" y="5072"/>
                    </a:cubicBezTo>
                    <a:lnTo>
                      <a:pt x="13761" y="5072"/>
                    </a:lnTo>
                    <a:cubicBezTo>
                      <a:pt x="13492" y="5083"/>
                      <a:pt x="13222" y="5089"/>
                      <a:pt x="12953" y="5089"/>
                    </a:cubicBezTo>
                    <a:cubicBezTo>
                      <a:pt x="10889" y="5089"/>
                      <a:pt x="8833" y="4750"/>
                      <a:pt x="6856" y="4071"/>
                    </a:cubicBezTo>
                    <a:cubicBezTo>
                      <a:pt x="4421" y="3204"/>
                      <a:pt x="2153" y="1836"/>
                      <a:pt x="252" y="35"/>
                    </a:cubicBezTo>
                    <a:cubicBezTo>
                      <a:pt x="227" y="11"/>
                      <a:pt x="199" y="0"/>
                      <a:pt x="17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1147;p38">
                <a:extLst>
                  <a:ext uri="{FF2B5EF4-FFF2-40B4-BE49-F238E27FC236}">
                    <a16:creationId xmlns:a16="http://schemas.microsoft.com/office/drawing/2014/main" id="{00B8C90A-1518-2D91-5411-D0997E70A3EC}"/>
                  </a:ext>
                </a:extLst>
              </p:cNvPr>
              <p:cNvSpPr/>
              <p:nvPr/>
            </p:nvSpPr>
            <p:spPr>
              <a:xfrm>
                <a:off x="7787100" y="994663"/>
                <a:ext cx="302750" cy="274700"/>
              </a:xfrm>
              <a:custGeom>
                <a:avLst/>
                <a:gdLst/>
                <a:ahLst/>
                <a:cxnLst/>
                <a:rect l="l" t="t" r="r" b="b"/>
                <a:pathLst>
                  <a:path w="12110" h="10988" extrusionOk="0">
                    <a:moveTo>
                      <a:pt x="8274" y="0"/>
                    </a:moveTo>
                    <a:cubicBezTo>
                      <a:pt x="6836" y="0"/>
                      <a:pt x="5460" y="1211"/>
                      <a:pt x="4537" y="2195"/>
                    </a:cubicBezTo>
                    <a:cubicBezTo>
                      <a:pt x="3036" y="3863"/>
                      <a:pt x="1735" y="5764"/>
                      <a:pt x="568" y="7733"/>
                    </a:cubicBezTo>
                    <a:cubicBezTo>
                      <a:pt x="268" y="8233"/>
                      <a:pt x="1" y="8867"/>
                      <a:pt x="301" y="9434"/>
                    </a:cubicBezTo>
                    <a:cubicBezTo>
                      <a:pt x="468" y="9734"/>
                      <a:pt x="768" y="9901"/>
                      <a:pt x="1035" y="10034"/>
                    </a:cubicBezTo>
                    <a:cubicBezTo>
                      <a:pt x="2247" y="10661"/>
                      <a:pt x="3564" y="10987"/>
                      <a:pt x="4838" y="10987"/>
                    </a:cubicBezTo>
                    <a:cubicBezTo>
                      <a:pt x="5597" y="10987"/>
                      <a:pt x="6342" y="10871"/>
                      <a:pt x="7039" y="10635"/>
                    </a:cubicBezTo>
                    <a:cubicBezTo>
                      <a:pt x="8907" y="10001"/>
                      <a:pt x="10475" y="8566"/>
                      <a:pt x="11309" y="6632"/>
                    </a:cubicBezTo>
                    <a:cubicBezTo>
                      <a:pt x="11843" y="5431"/>
                      <a:pt x="12109" y="3963"/>
                      <a:pt x="11609" y="2629"/>
                    </a:cubicBezTo>
                    <a:cubicBezTo>
                      <a:pt x="11142" y="1261"/>
                      <a:pt x="9908" y="194"/>
                      <a:pt x="8640" y="27"/>
                    </a:cubicBezTo>
                    <a:cubicBezTo>
                      <a:pt x="8518" y="9"/>
                      <a:pt x="8396" y="0"/>
                      <a:pt x="8274" y="0"/>
                    </a:cubicBezTo>
                    <a:close/>
                  </a:path>
                </a:pathLst>
              </a:custGeom>
              <a:solidFill>
                <a:srgbClr val="EDB59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1148;p38">
                <a:extLst>
                  <a:ext uri="{FF2B5EF4-FFF2-40B4-BE49-F238E27FC236}">
                    <a16:creationId xmlns:a16="http://schemas.microsoft.com/office/drawing/2014/main" id="{7A6D801D-BAA3-B99D-096D-5A2EE035E5F4}"/>
                  </a:ext>
                </a:extLst>
              </p:cNvPr>
              <p:cNvSpPr/>
              <p:nvPr/>
            </p:nvSpPr>
            <p:spPr>
              <a:xfrm>
                <a:off x="7842975" y="1106763"/>
                <a:ext cx="196825" cy="112300"/>
              </a:xfrm>
              <a:custGeom>
                <a:avLst/>
                <a:gdLst/>
                <a:ahLst/>
                <a:cxnLst/>
                <a:rect l="l" t="t" r="r" b="b"/>
                <a:pathLst>
                  <a:path w="7873" h="4492" extrusionOk="0">
                    <a:moveTo>
                      <a:pt x="6152" y="0"/>
                    </a:moveTo>
                    <a:cubicBezTo>
                      <a:pt x="5671" y="0"/>
                      <a:pt x="5152" y="128"/>
                      <a:pt x="4671" y="280"/>
                    </a:cubicBezTo>
                    <a:cubicBezTo>
                      <a:pt x="3837" y="547"/>
                      <a:pt x="3036" y="980"/>
                      <a:pt x="2302" y="1547"/>
                    </a:cubicBezTo>
                    <a:cubicBezTo>
                      <a:pt x="1969" y="1814"/>
                      <a:pt x="1668" y="2081"/>
                      <a:pt x="1402" y="2381"/>
                    </a:cubicBezTo>
                    <a:cubicBezTo>
                      <a:pt x="968" y="2815"/>
                      <a:pt x="568" y="3282"/>
                      <a:pt x="201" y="3816"/>
                    </a:cubicBezTo>
                    <a:cubicBezTo>
                      <a:pt x="1" y="4116"/>
                      <a:pt x="232" y="4491"/>
                      <a:pt x="473" y="4491"/>
                    </a:cubicBezTo>
                    <a:cubicBezTo>
                      <a:pt x="553" y="4491"/>
                      <a:pt x="634" y="4449"/>
                      <a:pt x="701" y="4349"/>
                    </a:cubicBezTo>
                    <a:cubicBezTo>
                      <a:pt x="1235" y="3549"/>
                      <a:pt x="1835" y="2882"/>
                      <a:pt x="2536" y="2315"/>
                    </a:cubicBezTo>
                    <a:cubicBezTo>
                      <a:pt x="3837" y="2348"/>
                      <a:pt x="5538" y="2681"/>
                      <a:pt x="5671" y="4149"/>
                    </a:cubicBezTo>
                    <a:cubicBezTo>
                      <a:pt x="5671" y="4166"/>
                      <a:pt x="5680" y="4174"/>
                      <a:pt x="5688" y="4174"/>
                    </a:cubicBezTo>
                    <a:cubicBezTo>
                      <a:pt x="5696" y="4174"/>
                      <a:pt x="5705" y="4166"/>
                      <a:pt x="5705" y="4149"/>
                    </a:cubicBezTo>
                    <a:cubicBezTo>
                      <a:pt x="6172" y="2348"/>
                      <a:pt x="4771" y="1881"/>
                      <a:pt x="3470" y="1647"/>
                    </a:cubicBezTo>
                    <a:cubicBezTo>
                      <a:pt x="3503" y="1647"/>
                      <a:pt x="3503" y="1614"/>
                      <a:pt x="3536" y="1614"/>
                    </a:cubicBezTo>
                    <a:cubicBezTo>
                      <a:pt x="4243" y="1210"/>
                      <a:pt x="5329" y="708"/>
                      <a:pt x="6283" y="708"/>
                    </a:cubicBezTo>
                    <a:cubicBezTo>
                      <a:pt x="6905" y="708"/>
                      <a:pt x="7471" y="922"/>
                      <a:pt x="7840" y="1514"/>
                    </a:cubicBezTo>
                    <a:cubicBezTo>
                      <a:pt x="7840" y="1514"/>
                      <a:pt x="7873" y="1514"/>
                      <a:pt x="7873" y="1481"/>
                    </a:cubicBezTo>
                    <a:cubicBezTo>
                      <a:pt x="7625" y="342"/>
                      <a:pt x="6939" y="0"/>
                      <a:pt x="6152"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1149;p38">
                <a:extLst>
                  <a:ext uri="{FF2B5EF4-FFF2-40B4-BE49-F238E27FC236}">
                    <a16:creationId xmlns:a16="http://schemas.microsoft.com/office/drawing/2014/main" id="{0A170DE2-F491-522A-3B21-F0B04BA984E2}"/>
                  </a:ext>
                </a:extLst>
              </p:cNvPr>
              <p:cNvSpPr/>
              <p:nvPr/>
            </p:nvSpPr>
            <p:spPr>
              <a:xfrm>
                <a:off x="7143300" y="164888"/>
                <a:ext cx="1092475" cy="887175"/>
              </a:xfrm>
              <a:custGeom>
                <a:avLst/>
                <a:gdLst/>
                <a:ahLst/>
                <a:cxnLst/>
                <a:rect l="l" t="t" r="r" b="b"/>
                <a:pathLst>
                  <a:path w="43699" h="35487" extrusionOk="0">
                    <a:moveTo>
                      <a:pt x="15550" y="1"/>
                    </a:moveTo>
                    <a:cubicBezTo>
                      <a:pt x="13904" y="1"/>
                      <a:pt x="12261" y="309"/>
                      <a:pt x="10709" y="1062"/>
                    </a:cubicBezTo>
                    <a:cubicBezTo>
                      <a:pt x="9675" y="1595"/>
                      <a:pt x="8640" y="2296"/>
                      <a:pt x="7706" y="3263"/>
                    </a:cubicBezTo>
                    <a:cubicBezTo>
                      <a:pt x="7473" y="3530"/>
                      <a:pt x="7239" y="3764"/>
                      <a:pt x="7039" y="4030"/>
                    </a:cubicBezTo>
                    <a:cubicBezTo>
                      <a:pt x="6839" y="4264"/>
                      <a:pt x="6706" y="4497"/>
                      <a:pt x="6572" y="4731"/>
                    </a:cubicBezTo>
                    <a:cubicBezTo>
                      <a:pt x="6806" y="4664"/>
                      <a:pt x="7073" y="4598"/>
                      <a:pt x="7340" y="4531"/>
                    </a:cubicBezTo>
                    <a:cubicBezTo>
                      <a:pt x="8307" y="4331"/>
                      <a:pt x="9308" y="4164"/>
                      <a:pt x="10275" y="4164"/>
                    </a:cubicBezTo>
                    <a:cubicBezTo>
                      <a:pt x="10408" y="4131"/>
                      <a:pt x="10508" y="4131"/>
                      <a:pt x="10642" y="4131"/>
                    </a:cubicBezTo>
                    <a:cubicBezTo>
                      <a:pt x="10508" y="4231"/>
                      <a:pt x="10375" y="4297"/>
                      <a:pt x="10275" y="4364"/>
                    </a:cubicBezTo>
                    <a:cubicBezTo>
                      <a:pt x="9007" y="5165"/>
                      <a:pt x="7873" y="5965"/>
                      <a:pt x="6939" y="6766"/>
                    </a:cubicBezTo>
                    <a:cubicBezTo>
                      <a:pt x="1502" y="11269"/>
                      <a:pt x="601" y="15739"/>
                      <a:pt x="1" y="16706"/>
                    </a:cubicBezTo>
                    <a:cubicBezTo>
                      <a:pt x="2543" y="17257"/>
                      <a:pt x="5506" y="17752"/>
                      <a:pt x="9175" y="17752"/>
                    </a:cubicBezTo>
                    <a:cubicBezTo>
                      <a:pt x="9503" y="17752"/>
                      <a:pt x="9836" y="17748"/>
                      <a:pt x="10175" y="17740"/>
                    </a:cubicBezTo>
                    <a:cubicBezTo>
                      <a:pt x="12110" y="17707"/>
                      <a:pt x="14244" y="17540"/>
                      <a:pt x="16613" y="17140"/>
                    </a:cubicBezTo>
                    <a:cubicBezTo>
                      <a:pt x="17614" y="16973"/>
                      <a:pt x="18648" y="16773"/>
                      <a:pt x="19748" y="16539"/>
                    </a:cubicBezTo>
                    <a:lnTo>
                      <a:pt x="19748" y="16539"/>
                    </a:lnTo>
                    <a:cubicBezTo>
                      <a:pt x="19048" y="17006"/>
                      <a:pt x="18347" y="17473"/>
                      <a:pt x="17614" y="17874"/>
                    </a:cubicBezTo>
                    <a:cubicBezTo>
                      <a:pt x="16713" y="18374"/>
                      <a:pt x="15846" y="18841"/>
                      <a:pt x="14945" y="19275"/>
                    </a:cubicBezTo>
                    <a:cubicBezTo>
                      <a:pt x="14311" y="19575"/>
                      <a:pt x="13644" y="19875"/>
                      <a:pt x="12977" y="20109"/>
                    </a:cubicBezTo>
                    <a:cubicBezTo>
                      <a:pt x="12577" y="20309"/>
                      <a:pt x="12143" y="20442"/>
                      <a:pt x="11709" y="20609"/>
                    </a:cubicBezTo>
                    <a:cubicBezTo>
                      <a:pt x="13377" y="20943"/>
                      <a:pt x="15379" y="21676"/>
                      <a:pt x="17647" y="22143"/>
                    </a:cubicBezTo>
                    <a:cubicBezTo>
                      <a:pt x="18846" y="22380"/>
                      <a:pt x="20127" y="22550"/>
                      <a:pt x="21476" y="22550"/>
                    </a:cubicBezTo>
                    <a:cubicBezTo>
                      <a:pt x="22979" y="22550"/>
                      <a:pt x="24567" y="22339"/>
                      <a:pt x="26220" y="21777"/>
                    </a:cubicBezTo>
                    <a:cubicBezTo>
                      <a:pt x="27687" y="21276"/>
                      <a:pt x="29222" y="20509"/>
                      <a:pt x="30823" y="19341"/>
                    </a:cubicBezTo>
                    <a:lnTo>
                      <a:pt x="30823" y="19341"/>
                    </a:lnTo>
                    <a:cubicBezTo>
                      <a:pt x="30289" y="20342"/>
                      <a:pt x="29622" y="21510"/>
                      <a:pt x="28955" y="22577"/>
                    </a:cubicBezTo>
                    <a:cubicBezTo>
                      <a:pt x="28421" y="23411"/>
                      <a:pt x="27888" y="24178"/>
                      <a:pt x="27354" y="24779"/>
                    </a:cubicBezTo>
                    <a:cubicBezTo>
                      <a:pt x="27020" y="25179"/>
                      <a:pt x="26720" y="25479"/>
                      <a:pt x="26420" y="25713"/>
                    </a:cubicBezTo>
                    <a:cubicBezTo>
                      <a:pt x="28588" y="25613"/>
                      <a:pt x="30122" y="25212"/>
                      <a:pt x="31257" y="24645"/>
                    </a:cubicBezTo>
                    <a:cubicBezTo>
                      <a:pt x="32191" y="24145"/>
                      <a:pt x="32858" y="23544"/>
                      <a:pt x="33358" y="22877"/>
                    </a:cubicBezTo>
                    <a:cubicBezTo>
                      <a:pt x="33558" y="22644"/>
                      <a:pt x="33758" y="22377"/>
                      <a:pt x="33925" y="22110"/>
                    </a:cubicBezTo>
                    <a:lnTo>
                      <a:pt x="33925" y="22110"/>
                    </a:lnTo>
                    <a:cubicBezTo>
                      <a:pt x="33859" y="22344"/>
                      <a:pt x="33792" y="22610"/>
                      <a:pt x="33725" y="22877"/>
                    </a:cubicBezTo>
                    <a:cubicBezTo>
                      <a:pt x="33592" y="23378"/>
                      <a:pt x="33458" y="23878"/>
                      <a:pt x="33325" y="24378"/>
                    </a:cubicBezTo>
                    <a:cubicBezTo>
                      <a:pt x="32924" y="26080"/>
                      <a:pt x="32491" y="27814"/>
                      <a:pt x="32091" y="29615"/>
                    </a:cubicBezTo>
                    <a:cubicBezTo>
                      <a:pt x="31657" y="31550"/>
                      <a:pt x="31290" y="33518"/>
                      <a:pt x="31023" y="35486"/>
                    </a:cubicBezTo>
                    <a:cubicBezTo>
                      <a:pt x="33392" y="33351"/>
                      <a:pt x="36127" y="31717"/>
                      <a:pt x="37595" y="28415"/>
                    </a:cubicBezTo>
                    <a:cubicBezTo>
                      <a:pt x="37795" y="27914"/>
                      <a:pt x="37961" y="27414"/>
                      <a:pt x="38128" y="26880"/>
                    </a:cubicBezTo>
                    <a:cubicBezTo>
                      <a:pt x="38462" y="27214"/>
                      <a:pt x="38729" y="27514"/>
                      <a:pt x="38962" y="27814"/>
                    </a:cubicBezTo>
                    <a:cubicBezTo>
                      <a:pt x="39596" y="28782"/>
                      <a:pt x="39729" y="29749"/>
                      <a:pt x="39996" y="30816"/>
                    </a:cubicBezTo>
                    <a:cubicBezTo>
                      <a:pt x="40130" y="30583"/>
                      <a:pt x="40263" y="30349"/>
                      <a:pt x="40397" y="30116"/>
                    </a:cubicBezTo>
                    <a:cubicBezTo>
                      <a:pt x="40530" y="29882"/>
                      <a:pt x="41264" y="28214"/>
                      <a:pt x="41731" y="26080"/>
                    </a:cubicBezTo>
                    <a:cubicBezTo>
                      <a:pt x="42431" y="23144"/>
                      <a:pt x="42631" y="19341"/>
                      <a:pt x="40163" y="17040"/>
                    </a:cubicBezTo>
                    <a:lnTo>
                      <a:pt x="40163" y="17040"/>
                    </a:lnTo>
                    <a:cubicBezTo>
                      <a:pt x="40296" y="17073"/>
                      <a:pt x="40397" y="17073"/>
                      <a:pt x="40497" y="17073"/>
                    </a:cubicBezTo>
                    <a:cubicBezTo>
                      <a:pt x="41697" y="17273"/>
                      <a:pt x="42765" y="17974"/>
                      <a:pt x="43632" y="18808"/>
                    </a:cubicBezTo>
                    <a:cubicBezTo>
                      <a:pt x="43639" y="18814"/>
                      <a:pt x="43645" y="18817"/>
                      <a:pt x="43651" y="18817"/>
                    </a:cubicBezTo>
                    <a:cubicBezTo>
                      <a:pt x="43677" y="18817"/>
                      <a:pt x="43699" y="18768"/>
                      <a:pt x="43699" y="18741"/>
                    </a:cubicBezTo>
                    <a:cubicBezTo>
                      <a:pt x="43165" y="17307"/>
                      <a:pt x="42064" y="16306"/>
                      <a:pt x="40597" y="15839"/>
                    </a:cubicBezTo>
                    <a:cubicBezTo>
                      <a:pt x="40212" y="15711"/>
                      <a:pt x="39772" y="15651"/>
                      <a:pt x="39330" y="15651"/>
                    </a:cubicBezTo>
                    <a:cubicBezTo>
                      <a:pt x="39083" y="15651"/>
                      <a:pt x="38835" y="15670"/>
                      <a:pt x="38595" y="15705"/>
                    </a:cubicBezTo>
                    <a:cubicBezTo>
                      <a:pt x="39162" y="15038"/>
                      <a:pt x="39563" y="14104"/>
                      <a:pt x="39829" y="13437"/>
                    </a:cubicBezTo>
                    <a:cubicBezTo>
                      <a:pt x="40397" y="11836"/>
                      <a:pt x="40463" y="10135"/>
                      <a:pt x="39963" y="8500"/>
                    </a:cubicBezTo>
                    <a:cubicBezTo>
                      <a:pt x="39963" y="8470"/>
                      <a:pt x="39936" y="8454"/>
                      <a:pt x="39906" y="8454"/>
                    </a:cubicBezTo>
                    <a:cubicBezTo>
                      <a:pt x="39870" y="8454"/>
                      <a:pt x="39829" y="8479"/>
                      <a:pt x="39829" y="8534"/>
                    </a:cubicBezTo>
                    <a:cubicBezTo>
                      <a:pt x="39663" y="9801"/>
                      <a:pt x="39362" y="10969"/>
                      <a:pt x="38862" y="12136"/>
                    </a:cubicBezTo>
                    <a:cubicBezTo>
                      <a:pt x="38795" y="11936"/>
                      <a:pt x="38729" y="11736"/>
                      <a:pt x="38629" y="11536"/>
                    </a:cubicBezTo>
                    <a:cubicBezTo>
                      <a:pt x="37361" y="9134"/>
                      <a:pt x="35293" y="6933"/>
                      <a:pt x="33225" y="5231"/>
                    </a:cubicBezTo>
                    <a:cubicBezTo>
                      <a:pt x="31323" y="3664"/>
                      <a:pt x="29155" y="2363"/>
                      <a:pt x="26787" y="1395"/>
                    </a:cubicBezTo>
                    <a:lnTo>
                      <a:pt x="26787" y="1395"/>
                    </a:lnTo>
                    <a:cubicBezTo>
                      <a:pt x="27954" y="2663"/>
                      <a:pt x="29622" y="4297"/>
                      <a:pt x="29722" y="6065"/>
                    </a:cubicBezTo>
                    <a:cubicBezTo>
                      <a:pt x="29722" y="6114"/>
                      <a:pt x="29686" y="6145"/>
                      <a:pt x="29654" y="6145"/>
                    </a:cubicBezTo>
                    <a:cubicBezTo>
                      <a:pt x="29642" y="6145"/>
                      <a:pt x="29631" y="6141"/>
                      <a:pt x="29622" y="6132"/>
                    </a:cubicBezTo>
                    <a:cubicBezTo>
                      <a:pt x="28636" y="4853"/>
                      <a:pt x="22077" y="1"/>
                      <a:pt x="15550" y="1"/>
                    </a:cubicBezTo>
                    <a:close/>
                  </a:path>
                </a:pathLst>
              </a:custGeom>
              <a:solidFill>
                <a:srgbClr val="5C372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1150;p38">
                <a:extLst>
                  <a:ext uri="{FF2B5EF4-FFF2-40B4-BE49-F238E27FC236}">
                    <a16:creationId xmlns:a16="http://schemas.microsoft.com/office/drawing/2014/main" id="{A8DB441C-4F75-684D-120A-29CAAA26D255}"/>
                  </a:ext>
                </a:extLst>
              </p:cNvPr>
              <p:cNvSpPr/>
              <p:nvPr/>
            </p:nvSpPr>
            <p:spPr>
              <a:xfrm>
                <a:off x="7326775" y="191413"/>
                <a:ext cx="84250" cy="86750"/>
              </a:xfrm>
              <a:custGeom>
                <a:avLst/>
                <a:gdLst/>
                <a:ahLst/>
                <a:cxnLst/>
                <a:rect l="l" t="t" r="r" b="b"/>
                <a:pathLst>
                  <a:path w="3370" h="3470" extrusionOk="0">
                    <a:moveTo>
                      <a:pt x="3370" y="1"/>
                    </a:moveTo>
                    <a:lnTo>
                      <a:pt x="3370" y="1"/>
                    </a:lnTo>
                    <a:cubicBezTo>
                      <a:pt x="2336" y="534"/>
                      <a:pt x="1301" y="1235"/>
                      <a:pt x="367" y="2202"/>
                    </a:cubicBezTo>
                    <a:cubicBezTo>
                      <a:pt x="234" y="2636"/>
                      <a:pt x="134" y="3070"/>
                      <a:pt x="1" y="3470"/>
                    </a:cubicBezTo>
                    <a:cubicBezTo>
                      <a:pt x="968" y="3270"/>
                      <a:pt x="1969" y="3103"/>
                      <a:pt x="2936" y="3103"/>
                    </a:cubicBezTo>
                    <a:cubicBezTo>
                      <a:pt x="2969" y="2069"/>
                      <a:pt x="3136" y="1035"/>
                      <a:pt x="3370"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1151;p38">
                <a:extLst>
                  <a:ext uri="{FF2B5EF4-FFF2-40B4-BE49-F238E27FC236}">
                    <a16:creationId xmlns:a16="http://schemas.microsoft.com/office/drawing/2014/main" id="{E933CC87-448B-8E98-3FB4-FC7821C08B30}"/>
                  </a:ext>
                </a:extLst>
              </p:cNvPr>
              <p:cNvSpPr/>
              <p:nvPr/>
            </p:nvSpPr>
            <p:spPr>
              <a:xfrm>
                <a:off x="7313425" y="273988"/>
                <a:ext cx="90100" cy="102575"/>
              </a:xfrm>
              <a:custGeom>
                <a:avLst/>
                <a:gdLst/>
                <a:ahLst/>
                <a:cxnLst/>
                <a:rect l="l" t="t" r="r" b="b"/>
                <a:pathLst>
                  <a:path w="3604" h="4103" extrusionOk="0">
                    <a:moveTo>
                      <a:pt x="3470" y="0"/>
                    </a:moveTo>
                    <a:lnTo>
                      <a:pt x="3470" y="0"/>
                    </a:lnTo>
                    <a:cubicBezTo>
                      <a:pt x="2202" y="801"/>
                      <a:pt x="1102" y="1601"/>
                      <a:pt x="134" y="2402"/>
                    </a:cubicBezTo>
                    <a:cubicBezTo>
                      <a:pt x="68" y="2969"/>
                      <a:pt x="1" y="3536"/>
                      <a:pt x="1" y="4103"/>
                    </a:cubicBezTo>
                    <a:cubicBezTo>
                      <a:pt x="1168" y="3402"/>
                      <a:pt x="2369" y="2702"/>
                      <a:pt x="3603" y="2035"/>
                    </a:cubicBezTo>
                    <a:cubicBezTo>
                      <a:pt x="3503" y="1368"/>
                      <a:pt x="3437" y="667"/>
                      <a:pt x="3470"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1152;p38">
                <a:extLst>
                  <a:ext uri="{FF2B5EF4-FFF2-40B4-BE49-F238E27FC236}">
                    <a16:creationId xmlns:a16="http://schemas.microsoft.com/office/drawing/2014/main" id="{AA46DF8D-CC41-4D8B-C0BB-BDDF03647A3E}"/>
                  </a:ext>
                </a:extLst>
              </p:cNvPr>
              <p:cNvSpPr/>
              <p:nvPr/>
            </p:nvSpPr>
            <p:spPr>
              <a:xfrm>
                <a:off x="7313425" y="345688"/>
                <a:ext cx="105100" cy="81750"/>
              </a:xfrm>
              <a:custGeom>
                <a:avLst/>
                <a:gdLst/>
                <a:ahLst/>
                <a:cxnLst/>
                <a:rect l="l" t="t" r="r" b="b"/>
                <a:pathLst>
                  <a:path w="4204" h="3270" extrusionOk="0">
                    <a:moveTo>
                      <a:pt x="3737" y="1"/>
                    </a:moveTo>
                    <a:cubicBezTo>
                      <a:pt x="2469" y="768"/>
                      <a:pt x="1202" y="1569"/>
                      <a:pt x="1" y="2369"/>
                    </a:cubicBezTo>
                    <a:cubicBezTo>
                      <a:pt x="34" y="2669"/>
                      <a:pt x="34" y="2970"/>
                      <a:pt x="101" y="3270"/>
                    </a:cubicBezTo>
                    <a:cubicBezTo>
                      <a:pt x="1435" y="2669"/>
                      <a:pt x="2803" y="2069"/>
                      <a:pt x="4204" y="1535"/>
                    </a:cubicBezTo>
                    <a:cubicBezTo>
                      <a:pt x="4004" y="1035"/>
                      <a:pt x="3870" y="501"/>
                      <a:pt x="3737"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1153;p38">
                <a:extLst>
                  <a:ext uri="{FF2B5EF4-FFF2-40B4-BE49-F238E27FC236}">
                    <a16:creationId xmlns:a16="http://schemas.microsoft.com/office/drawing/2014/main" id="{30EF0A7E-72A2-B2A8-AD6C-C0FC8169192B}"/>
                  </a:ext>
                </a:extLst>
              </p:cNvPr>
              <p:cNvSpPr/>
              <p:nvPr/>
            </p:nvSpPr>
            <p:spPr>
              <a:xfrm>
                <a:off x="7319275" y="402413"/>
                <a:ext cx="239350" cy="206825"/>
              </a:xfrm>
              <a:custGeom>
                <a:avLst/>
                <a:gdLst/>
                <a:ahLst/>
                <a:cxnLst/>
                <a:rect l="l" t="t" r="r" b="b"/>
                <a:pathLst>
                  <a:path w="9574" h="8273" extrusionOk="0">
                    <a:moveTo>
                      <a:pt x="4203" y="0"/>
                    </a:moveTo>
                    <a:cubicBezTo>
                      <a:pt x="2802" y="634"/>
                      <a:pt x="1401" y="1268"/>
                      <a:pt x="67" y="1935"/>
                    </a:cubicBezTo>
                    <a:lnTo>
                      <a:pt x="0" y="1968"/>
                    </a:lnTo>
                    <a:cubicBezTo>
                      <a:pt x="301" y="3503"/>
                      <a:pt x="834" y="5004"/>
                      <a:pt x="1735" y="6405"/>
                    </a:cubicBezTo>
                    <a:cubicBezTo>
                      <a:pt x="2169" y="7072"/>
                      <a:pt x="2636" y="7706"/>
                      <a:pt x="3136" y="8273"/>
                    </a:cubicBezTo>
                    <a:cubicBezTo>
                      <a:pt x="5071" y="8206"/>
                      <a:pt x="7205" y="8039"/>
                      <a:pt x="9574" y="7639"/>
                    </a:cubicBezTo>
                    <a:cubicBezTo>
                      <a:pt x="8406" y="6705"/>
                      <a:pt x="7306" y="5671"/>
                      <a:pt x="6472" y="4403"/>
                    </a:cubicBezTo>
                    <a:cubicBezTo>
                      <a:pt x="5604" y="3102"/>
                      <a:pt x="4804" y="1568"/>
                      <a:pt x="4203"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 name="Google Shape;1154;p38">
                <a:extLst>
                  <a:ext uri="{FF2B5EF4-FFF2-40B4-BE49-F238E27FC236}">
                    <a16:creationId xmlns:a16="http://schemas.microsoft.com/office/drawing/2014/main" id="{AE82922E-95AC-C81D-BEC3-6A0584D7381B}"/>
                  </a:ext>
                </a:extLst>
              </p:cNvPr>
              <p:cNvSpPr/>
              <p:nvPr/>
            </p:nvSpPr>
            <p:spPr>
              <a:xfrm>
                <a:off x="7467700" y="611713"/>
                <a:ext cx="215200" cy="106775"/>
              </a:xfrm>
              <a:custGeom>
                <a:avLst/>
                <a:gdLst/>
                <a:ahLst/>
                <a:cxnLst/>
                <a:rect l="l" t="t" r="r" b="b"/>
                <a:pathLst>
                  <a:path w="8608" h="4271" extrusionOk="0">
                    <a:moveTo>
                      <a:pt x="4638" y="1"/>
                    </a:moveTo>
                    <a:cubicBezTo>
                      <a:pt x="3737" y="501"/>
                      <a:pt x="2870" y="968"/>
                      <a:pt x="1969" y="1402"/>
                    </a:cubicBezTo>
                    <a:cubicBezTo>
                      <a:pt x="1335" y="1702"/>
                      <a:pt x="668" y="2002"/>
                      <a:pt x="1" y="2269"/>
                    </a:cubicBezTo>
                    <a:cubicBezTo>
                      <a:pt x="1435" y="3170"/>
                      <a:pt x="3003" y="3803"/>
                      <a:pt x="4671" y="4270"/>
                    </a:cubicBezTo>
                    <a:lnTo>
                      <a:pt x="4704" y="4270"/>
                    </a:lnTo>
                    <a:cubicBezTo>
                      <a:pt x="6005" y="3637"/>
                      <a:pt x="7306" y="3003"/>
                      <a:pt x="8607" y="2336"/>
                    </a:cubicBezTo>
                    <a:cubicBezTo>
                      <a:pt x="7973" y="2069"/>
                      <a:pt x="7339" y="1769"/>
                      <a:pt x="6739" y="1368"/>
                    </a:cubicBezTo>
                    <a:cubicBezTo>
                      <a:pt x="6005" y="935"/>
                      <a:pt x="5305" y="501"/>
                      <a:pt x="4638"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1155;p38">
                <a:extLst>
                  <a:ext uri="{FF2B5EF4-FFF2-40B4-BE49-F238E27FC236}">
                    <a16:creationId xmlns:a16="http://schemas.microsoft.com/office/drawing/2014/main" id="{AED96A6A-9D2C-EF47-CD22-52CC0FBBBAF5}"/>
                  </a:ext>
                </a:extLst>
              </p:cNvPr>
              <p:cNvSpPr/>
              <p:nvPr/>
            </p:nvSpPr>
            <p:spPr>
              <a:xfrm>
                <a:off x="7639500" y="683438"/>
                <a:ext cx="159300" cy="45625"/>
              </a:xfrm>
              <a:custGeom>
                <a:avLst/>
                <a:gdLst/>
                <a:ahLst/>
                <a:cxnLst/>
                <a:rect l="l" t="t" r="r" b="b"/>
                <a:pathLst>
                  <a:path w="6372" h="1825" extrusionOk="0">
                    <a:moveTo>
                      <a:pt x="3036" y="0"/>
                    </a:moveTo>
                    <a:cubicBezTo>
                      <a:pt x="2035" y="601"/>
                      <a:pt x="1035" y="1168"/>
                      <a:pt x="0" y="1735"/>
                    </a:cubicBezTo>
                    <a:cubicBezTo>
                      <a:pt x="559" y="1792"/>
                      <a:pt x="1132" y="1824"/>
                      <a:pt x="1717" y="1824"/>
                    </a:cubicBezTo>
                    <a:cubicBezTo>
                      <a:pt x="3192" y="1824"/>
                      <a:pt x="4748" y="1617"/>
                      <a:pt x="6372" y="1068"/>
                    </a:cubicBezTo>
                    <a:cubicBezTo>
                      <a:pt x="5238" y="734"/>
                      <a:pt x="4137" y="401"/>
                      <a:pt x="3036"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 name="Google Shape;1156;p38">
                <a:extLst>
                  <a:ext uri="{FF2B5EF4-FFF2-40B4-BE49-F238E27FC236}">
                    <a16:creationId xmlns:a16="http://schemas.microsoft.com/office/drawing/2014/main" id="{E5F773F4-5F8F-89BE-3AD9-8076979E714C}"/>
                  </a:ext>
                </a:extLst>
              </p:cNvPr>
              <p:cNvSpPr/>
              <p:nvPr/>
            </p:nvSpPr>
            <p:spPr>
              <a:xfrm>
                <a:off x="7827125" y="730138"/>
                <a:ext cx="150150" cy="55075"/>
              </a:xfrm>
              <a:custGeom>
                <a:avLst/>
                <a:gdLst/>
                <a:ahLst/>
                <a:cxnLst/>
                <a:rect l="l" t="t" r="r" b="b"/>
                <a:pathLst>
                  <a:path w="6006" h="2203" extrusionOk="0">
                    <a:moveTo>
                      <a:pt x="1602" y="0"/>
                    </a:moveTo>
                    <a:cubicBezTo>
                      <a:pt x="1068" y="801"/>
                      <a:pt x="535" y="1568"/>
                      <a:pt x="1" y="2202"/>
                    </a:cubicBezTo>
                    <a:cubicBezTo>
                      <a:pt x="635" y="2202"/>
                      <a:pt x="1268" y="2202"/>
                      <a:pt x="1902" y="2169"/>
                    </a:cubicBezTo>
                    <a:cubicBezTo>
                      <a:pt x="2536" y="2135"/>
                      <a:pt x="3203" y="2069"/>
                      <a:pt x="3904" y="2035"/>
                    </a:cubicBezTo>
                    <a:cubicBezTo>
                      <a:pt x="4838" y="1535"/>
                      <a:pt x="5505" y="934"/>
                      <a:pt x="6005" y="267"/>
                    </a:cubicBezTo>
                    <a:lnTo>
                      <a:pt x="6005" y="267"/>
                    </a:lnTo>
                    <a:cubicBezTo>
                      <a:pt x="5772" y="301"/>
                      <a:pt x="5538" y="301"/>
                      <a:pt x="5338" y="301"/>
                    </a:cubicBezTo>
                    <a:cubicBezTo>
                      <a:pt x="4471" y="301"/>
                      <a:pt x="3603" y="267"/>
                      <a:pt x="2736" y="134"/>
                    </a:cubicBezTo>
                    <a:cubicBezTo>
                      <a:pt x="2336" y="101"/>
                      <a:pt x="1969" y="34"/>
                      <a:pt x="1602"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6" name="Google Shape;1157;p38">
                <a:extLst>
                  <a:ext uri="{FF2B5EF4-FFF2-40B4-BE49-F238E27FC236}">
                    <a16:creationId xmlns:a16="http://schemas.microsoft.com/office/drawing/2014/main" id="{59326CAA-C367-6995-B008-B825F11E30CF}"/>
                  </a:ext>
                </a:extLst>
              </p:cNvPr>
              <p:cNvSpPr/>
              <p:nvPr/>
            </p:nvSpPr>
            <p:spPr>
              <a:xfrm>
                <a:off x="8069800" y="696788"/>
                <a:ext cx="85100" cy="50050"/>
              </a:xfrm>
              <a:custGeom>
                <a:avLst/>
                <a:gdLst/>
                <a:ahLst/>
                <a:cxnLst/>
                <a:rect l="l" t="t" r="r" b="b"/>
                <a:pathLst>
                  <a:path w="3404" h="2002" extrusionOk="0">
                    <a:moveTo>
                      <a:pt x="3403" y="0"/>
                    </a:moveTo>
                    <a:lnTo>
                      <a:pt x="3403" y="0"/>
                    </a:lnTo>
                    <a:cubicBezTo>
                      <a:pt x="2269" y="501"/>
                      <a:pt x="1135" y="834"/>
                      <a:pt x="34" y="1101"/>
                    </a:cubicBezTo>
                    <a:cubicBezTo>
                      <a:pt x="34" y="1401"/>
                      <a:pt x="1" y="1701"/>
                      <a:pt x="1" y="2002"/>
                    </a:cubicBezTo>
                    <a:cubicBezTo>
                      <a:pt x="1102" y="1535"/>
                      <a:pt x="2236" y="867"/>
                      <a:pt x="3403"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7" name="Google Shape;1158;p38">
                <a:extLst>
                  <a:ext uri="{FF2B5EF4-FFF2-40B4-BE49-F238E27FC236}">
                    <a16:creationId xmlns:a16="http://schemas.microsoft.com/office/drawing/2014/main" id="{913DDE7F-E690-6DB5-577B-167AD3F81835}"/>
                  </a:ext>
                </a:extLst>
              </p:cNvPr>
              <p:cNvSpPr/>
              <p:nvPr/>
            </p:nvSpPr>
            <p:spPr>
              <a:xfrm>
                <a:off x="7977250" y="728463"/>
                <a:ext cx="74225" cy="45900"/>
              </a:xfrm>
              <a:custGeom>
                <a:avLst/>
                <a:gdLst/>
                <a:ahLst/>
                <a:cxnLst/>
                <a:rect l="l" t="t" r="r" b="b"/>
                <a:pathLst>
                  <a:path w="2969" h="1836" extrusionOk="0">
                    <a:moveTo>
                      <a:pt x="2969" y="1"/>
                    </a:moveTo>
                    <a:cubicBezTo>
                      <a:pt x="2035" y="168"/>
                      <a:pt x="1134" y="268"/>
                      <a:pt x="367" y="334"/>
                    </a:cubicBezTo>
                    <a:cubicBezTo>
                      <a:pt x="234" y="835"/>
                      <a:pt x="100" y="1335"/>
                      <a:pt x="0" y="1835"/>
                    </a:cubicBezTo>
                    <a:cubicBezTo>
                      <a:pt x="901" y="1669"/>
                      <a:pt x="1835" y="1435"/>
                      <a:pt x="2802" y="1102"/>
                    </a:cubicBezTo>
                    <a:cubicBezTo>
                      <a:pt x="2869" y="735"/>
                      <a:pt x="2902" y="368"/>
                      <a:pt x="2969"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8" name="Google Shape;1159;p38">
                <a:extLst>
                  <a:ext uri="{FF2B5EF4-FFF2-40B4-BE49-F238E27FC236}">
                    <a16:creationId xmlns:a16="http://schemas.microsoft.com/office/drawing/2014/main" id="{DA963F9E-EAA8-0C24-C91F-EEA27849FB80}"/>
                  </a:ext>
                </a:extLst>
              </p:cNvPr>
              <p:cNvSpPr/>
              <p:nvPr/>
            </p:nvSpPr>
            <p:spPr>
              <a:xfrm>
                <a:off x="7919700" y="875238"/>
                <a:ext cx="163475" cy="176825"/>
              </a:xfrm>
              <a:custGeom>
                <a:avLst/>
                <a:gdLst/>
                <a:ahLst/>
                <a:cxnLst/>
                <a:rect l="l" t="t" r="r" b="b"/>
                <a:pathLst>
                  <a:path w="6539" h="7073" extrusionOk="0">
                    <a:moveTo>
                      <a:pt x="6539" y="1"/>
                    </a:moveTo>
                    <a:lnTo>
                      <a:pt x="6539" y="1"/>
                    </a:lnTo>
                    <a:cubicBezTo>
                      <a:pt x="4771" y="634"/>
                      <a:pt x="2903" y="1001"/>
                      <a:pt x="1035" y="1201"/>
                    </a:cubicBezTo>
                    <a:cubicBezTo>
                      <a:pt x="601" y="3136"/>
                      <a:pt x="234" y="5104"/>
                      <a:pt x="0" y="7072"/>
                    </a:cubicBezTo>
                    <a:cubicBezTo>
                      <a:pt x="2336" y="4937"/>
                      <a:pt x="5071" y="3303"/>
                      <a:pt x="6539"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9" name="Google Shape;1160;p38">
                <a:extLst>
                  <a:ext uri="{FF2B5EF4-FFF2-40B4-BE49-F238E27FC236}">
                    <a16:creationId xmlns:a16="http://schemas.microsoft.com/office/drawing/2014/main" id="{4CDCBAFF-A9EE-663B-9A25-2BB066810C3C}"/>
                  </a:ext>
                </a:extLst>
              </p:cNvPr>
              <p:cNvSpPr/>
              <p:nvPr/>
            </p:nvSpPr>
            <p:spPr>
              <a:xfrm>
                <a:off x="8117350" y="816863"/>
                <a:ext cx="70075" cy="118450"/>
              </a:xfrm>
              <a:custGeom>
                <a:avLst/>
                <a:gdLst/>
                <a:ahLst/>
                <a:cxnLst/>
                <a:rect l="l" t="t" r="r" b="b"/>
                <a:pathLst>
                  <a:path w="2803" h="4738" extrusionOk="0">
                    <a:moveTo>
                      <a:pt x="2802" y="1"/>
                    </a:moveTo>
                    <a:lnTo>
                      <a:pt x="2802" y="1"/>
                    </a:lnTo>
                    <a:cubicBezTo>
                      <a:pt x="1935" y="668"/>
                      <a:pt x="1001" y="1268"/>
                      <a:pt x="0" y="1735"/>
                    </a:cubicBezTo>
                    <a:cubicBezTo>
                      <a:pt x="634" y="2736"/>
                      <a:pt x="767" y="3670"/>
                      <a:pt x="1034" y="4737"/>
                    </a:cubicBezTo>
                    <a:cubicBezTo>
                      <a:pt x="1168" y="4504"/>
                      <a:pt x="1301" y="4270"/>
                      <a:pt x="1435" y="4037"/>
                    </a:cubicBezTo>
                    <a:cubicBezTo>
                      <a:pt x="1568" y="3803"/>
                      <a:pt x="2302" y="2135"/>
                      <a:pt x="2802"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00" name="Google Shape;1325;p39">
            <a:extLst>
              <a:ext uri="{FF2B5EF4-FFF2-40B4-BE49-F238E27FC236}">
                <a16:creationId xmlns:a16="http://schemas.microsoft.com/office/drawing/2014/main" id="{BB70510C-10C8-F5E4-EEBD-0C3DDB8916FD}"/>
              </a:ext>
            </a:extLst>
          </p:cNvPr>
          <p:cNvGrpSpPr/>
          <p:nvPr/>
        </p:nvGrpSpPr>
        <p:grpSpPr>
          <a:xfrm>
            <a:off x="6741234" y="122552"/>
            <a:ext cx="1057184" cy="1181351"/>
            <a:chOff x="6558026" y="3674348"/>
            <a:chExt cx="1057184" cy="1181351"/>
          </a:xfrm>
        </p:grpSpPr>
        <p:sp>
          <p:nvSpPr>
            <p:cNvPr id="901" name="Google Shape;1326;p39">
              <a:extLst>
                <a:ext uri="{FF2B5EF4-FFF2-40B4-BE49-F238E27FC236}">
                  <a16:creationId xmlns:a16="http://schemas.microsoft.com/office/drawing/2014/main" id="{015242EF-52BA-4A25-D7AF-BADFC41256C6}"/>
                </a:ext>
              </a:extLst>
            </p:cNvPr>
            <p:cNvSpPr/>
            <p:nvPr/>
          </p:nvSpPr>
          <p:spPr>
            <a:xfrm rot="201225">
              <a:off x="6590456" y="3707914"/>
              <a:ext cx="992852" cy="1119702"/>
            </a:xfrm>
            <a:custGeom>
              <a:avLst/>
              <a:gdLst/>
              <a:ahLst/>
              <a:cxnLst/>
              <a:rect l="l" t="t" r="r" b="b"/>
              <a:pathLst>
                <a:path w="48402" h="54586" extrusionOk="0">
                  <a:moveTo>
                    <a:pt x="6739" y="33492"/>
                  </a:moveTo>
                  <a:lnTo>
                    <a:pt x="7005" y="34325"/>
                  </a:lnTo>
                  <a:cubicBezTo>
                    <a:pt x="6905" y="34259"/>
                    <a:pt x="6805" y="34159"/>
                    <a:pt x="6672" y="34092"/>
                  </a:cubicBezTo>
                  <a:lnTo>
                    <a:pt x="6672" y="33992"/>
                  </a:lnTo>
                  <a:cubicBezTo>
                    <a:pt x="6705" y="33825"/>
                    <a:pt x="6739" y="33658"/>
                    <a:pt x="6739" y="33492"/>
                  </a:cubicBezTo>
                  <a:close/>
                  <a:moveTo>
                    <a:pt x="28054" y="1"/>
                  </a:moveTo>
                  <a:cubicBezTo>
                    <a:pt x="24485" y="1735"/>
                    <a:pt x="21716" y="4471"/>
                    <a:pt x="20248" y="7606"/>
                  </a:cubicBezTo>
                  <a:cubicBezTo>
                    <a:pt x="17513" y="8607"/>
                    <a:pt x="14878" y="9708"/>
                    <a:pt x="12743" y="11309"/>
                  </a:cubicBezTo>
                  <a:cubicBezTo>
                    <a:pt x="10808" y="12743"/>
                    <a:pt x="9307" y="14645"/>
                    <a:pt x="8773" y="16746"/>
                  </a:cubicBezTo>
                  <a:cubicBezTo>
                    <a:pt x="8340" y="16946"/>
                    <a:pt x="7939" y="17147"/>
                    <a:pt x="7572" y="17413"/>
                  </a:cubicBezTo>
                  <a:cubicBezTo>
                    <a:pt x="5371" y="19015"/>
                    <a:pt x="5071" y="22050"/>
                    <a:pt x="5204" y="24685"/>
                  </a:cubicBezTo>
                  <a:cubicBezTo>
                    <a:pt x="5304" y="26253"/>
                    <a:pt x="5471" y="27787"/>
                    <a:pt x="5738" y="29322"/>
                  </a:cubicBezTo>
                  <a:cubicBezTo>
                    <a:pt x="5905" y="30189"/>
                    <a:pt x="6105" y="31056"/>
                    <a:pt x="6305" y="31890"/>
                  </a:cubicBezTo>
                  <a:cubicBezTo>
                    <a:pt x="6138" y="32491"/>
                    <a:pt x="6005" y="33125"/>
                    <a:pt x="5938" y="33758"/>
                  </a:cubicBezTo>
                  <a:cubicBezTo>
                    <a:pt x="5625" y="33667"/>
                    <a:pt x="5287" y="33622"/>
                    <a:pt x="4940" y="33622"/>
                  </a:cubicBezTo>
                  <a:cubicBezTo>
                    <a:pt x="4143" y="33622"/>
                    <a:pt x="3300" y="33861"/>
                    <a:pt x="2602" y="34325"/>
                  </a:cubicBezTo>
                  <a:cubicBezTo>
                    <a:pt x="1401" y="35159"/>
                    <a:pt x="734" y="36460"/>
                    <a:pt x="467" y="37761"/>
                  </a:cubicBezTo>
                  <a:cubicBezTo>
                    <a:pt x="0" y="39796"/>
                    <a:pt x="401" y="41898"/>
                    <a:pt x="1568" y="43499"/>
                  </a:cubicBezTo>
                  <a:cubicBezTo>
                    <a:pt x="2702" y="45133"/>
                    <a:pt x="4570" y="46234"/>
                    <a:pt x="6739" y="46568"/>
                  </a:cubicBezTo>
                  <a:cubicBezTo>
                    <a:pt x="6878" y="46599"/>
                    <a:pt x="7024" y="46622"/>
                    <a:pt x="7171" y="46622"/>
                  </a:cubicBezTo>
                  <a:cubicBezTo>
                    <a:pt x="7341" y="46622"/>
                    <a:pt x="7511" y="46590"/>
                    <a:pt x="7673" y="46501"/>
                  </a:cubicBezTo>
                  <a:lnTo>
                    <a:pt x="7706" y="46501"/>
                  </a:lnTo>
                  <a:cubicBezTo>
                    <a:pt x="8973" y="48969"/>
                    <a:pt x="11175" y="50971"/>
                    <a:pt x="13944" y="51905"/>
                  </a:cubicBezTo>
                  <a:cubicBezTo>
                    <a:pt x="18547" y="53473"/>
                    <a:pt x="23184" y="54340"/>
                    <a:pt x="28020" y="54573"/>
                  </a:cubicBezTo>
                  <a:cubicBezTo>
                    <a:pt x="28191" y="54581"/>
                    <a:pt x="28361" y="54585"/>
                    <a:pt x="28530" y="54585"/>
                  </a:cubicBezTo>
                  <a:cubicBezTo>
                    <a:pt x="31208" y="54585"/>
                    <a:pt x="33716" y="53601"/>
                    <a:pt x="35693" y="51938"/>
                  </a:cubicBezTo>
                  <a:cubicBezTo>
                    <a:pt x="35893" y="52072"/>
                    <a:pt x="36093" y="52138"/>
                    <a:pt x="36326" y="52172"/>
                  </a:cubicBezTo>
                  <a:cubicBezTo>
                    <a:pt x="36953" y="52309"/>
                    <a:pt x="37579" y="52377"/>
                    <a:pt x="38194" y="52377"/>
                  </a:cubicBezTo>
                  <a:cubicBezTo>
                    <a:pt x="39674" y="52377"/>
                    <a:pt x="41086" y="51982"/>
                    <a:pt x="42264" y="51204"/>
                  </a:cubicBezTo>
                  <a:cubicBezTo>
                    <a:pt x="43932" y="50137"/>
                    <a:pt x="45066" y="48336"/>
                    <a:pt x="45400" y="46234"/>
                  </a:cubicBezTo>
                  <a:cubicBezTo>
                    <a:pt x="45600" y="44966"/>
                    <a:pt x="45466" y="43465"/>
                    <a:pt x="44666" y="42298"/>
                  </a:cubicBezTo>
                  <a:cubicBezTo>
                    <a:pt x="44065" y="41397"/>
                    <a:pt x="43098" y="40797"/>
                    <a:pt x="42131" y="40597"/>
                  </a:cubicBezTo>
                  <a:cubicBezTo>
                    <a:pt x="42131" y="40563"/>
                    <a:pt x="42131" y="40563"/>
                    <a:pt x="42131" y="40563"/>
                  </a:cubicBezTo>
                  <a:cubicBezTo>
                    <a:pt x="42231" y="40263"/>
                    <a:pt x="42297" y="39963"/>
                    <a:pt x="42364" y="39629"/>
                  </a:cubicBezTo>
                  <a:cubicBezTo>
                    <a:pt x="43098" y="38462"/>
                    <a:pt x="43832" y="37161"/>
                    <a:pt x="44532" y="35927"/>
                  </a:cubicBezTo>
                  <a:cubicBezTo>
                    <a:pt x="45166" y="34692"/>
                    <a:pt x="45766" y="33492"/>
                    <a:pt x="46300" y="32491"/>
                  </a:cubicBezTo>
                  <a:cubicBezTo>
                    <a:pt x="47468" y="30089"/>
                    <a:pt x="48402" y="27187"/>
                    <a:pt x="46967" y="24885"/>
                  </a:cubicBezTo>
                  <a:cubicBezTo>
                    <a:pt x="46767" y="24585"/>
                    <a:pt x="46567" y="24318"/>
                    <a:pt x="46334" y="24051"/>
                  </a:cubicBezTo>
                  <a:cubicBezTo>
                    <a:pt x="46300" y="22617"/>
                    <a:pt x="45666" y="21149"/>
                    <a:pt x="44732" y="19815"/>
                  </a:cubicBezTo>
                  <a:cubicBezTo>
                    <a:pt x="43565" y="18247"/>
                    <a:pt x="41964" y="16880"/>
                    <a:pt x="40262" y="15612"/>
                  </a:cubicBezTo>
                  <a:cubicBezTo>
                    <a:pt x="37661" y="13677"/>
                    <a:pt x="34859" y="11876"/>
                    <a:pt x="31823" y="10308"/>
                  </a:cubicBezTo>
                  <a:cubicBezTo>
                    <a:pt x="29788" y="7173"/>
                    <a:pt x="28454" y="3637"/>
                    <a:pt x="28054" y="1"/>
                  </a:cubicBezTo>
                  <a:close/>
                </a:path>
              </a:pathLst>
            </a:custGeom>
            <a:solidFill>
              <a:schemeClr val="lt2"/>
            </a:solidFill>
            <a:ln w="228600" cap="flat" cmpd="sng">
              <a:solidFill>
                <a:srgbClr val="FFFFFF"/>
              </a:solidFill>
              <a:prstDash val="solid"/>
              <a:round/>
              <a:headEnd type="none" w="sm" len="sm"/>
              <a:tailEnd type="none" w="sm" len="sm"/>
            </a:ln>
            <a:effectLst>
              <a:outerShdw dist="47625" dir="2400000" algn="bl" rotWithShape="0">
                <a:schemeClr val="dk1">
                  <a:alpha val="2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02" name="Google Shape;1327;p39">
              <a:extLst>
                <a:ext uri="{FF2B5EF4-FFF2-40B4-BE49-F238E27FC236}">
                  <a16:creationId xmlns:a16="http://schemas.microsoft.com/office/drawing/2014/main" id="{CB74ABF8-C2B5-235C-6FCF-76BC8A193E88}"/>
                </a:ext>
              </a:extLst>
            </p:cNvPr>
            <p:cNvGrpSpPr/>
            <p:nvPr/>
          </p:nvGrpSpPr>
          <p:grpSpPr>
            <a:xfrm>
              <a:off x="6558026" y="3674348"/>
              <a:ext cx="1056654" cy="1175847"/>
              <a:chOff x="6558026" y="3674348"/>
              <a:chExt cx="1056654" cy="1175847"/>
            </a:xfrm>
          </p:grpSpPr>
          <p:grpSp>
            <p:nvGrpSpPr>
              <p:cNvPr id="903" name="Google Shape;1328;p39">
                <a:extLst>
                  <a:ext uri="{FF2B5EF4-FFF2-40B4-BE49-F238E27FC236}">
                    <a16:creationId xmlns:a16="http://schemas.microsoft.com/office/drawing/2014/main" id="{CE545CFF-06B4-5BA1-6A93-109747ED0AA7}"/>
                  </a:ext>
                </a:extLst>
              </p:cNvPr>
              <p:cNvGrpSpPr/>
              <p:nvPr/>
            </p:nvGrpSpPr>
            <p:grpSpPr>
              <a:xfrm rot="201225">
                <a:off x="6589927" y="3702430"/>
                <a:ext cx="992852" cy="1119682"/>
                <a:chOff x="2768850" y="3921688"/>
                <a:chExt cx="1210050" cy="1364625"/>
              </a:xfrm>
            </p:grpSpPr>
            <p:sp>
              <p:nvSpPr>
                <p:cNvPr id="912" name="Google Shape;1329;p39">
                  <a:extLst>
                    <a:ext uri="{FF2B5EF4-FFF2-40B4-BE49-F238E27FC236}">
                      <a16:creationId xmlns:a16="http://schemas.microsoft.com/office/drawing/2014/main" id="{CE9F467B-6B71-AD0F-6A61-F3C4F6119926}"/>
                    </a:ext>
                  </a:extLst>
                </p:cNvPr>
                <p:cNvSpPr/>
                <p:nvPr/>
              </p:nvSpPr>
              <p:spPr>
                <a:xfrm>
                  <a:off x="3644475" y="4934513"/>
                  <a:ext cx="264375" cy="296600"/>
                </a:xfrm>
                <a:custGeom>
                  <a:avLst/>
                  <a:gdLst/>
                  <a:ahLst/>
                  <a:cxnLst/>
                  <a:rect l="l" t="t" r="r" b="b"/>
                  <a:pathLst>
                    <a:path w="10575" h="11864" extrusionOk="0">
                      <a:moveTo>
                        <a:pt x="6418" y="1"/>
                      </a:moveTo>
                      <a:cubicBezTo>
                        <a:pt x="6312" y="1"/>
                        <a:pt x="6208" y="6"/>
                        <a:pt x="6105" y="17"/>
                      </a:cubicBezTo>
                      <a:cubicBezTo>
                        <a:pt x="4537" y="217"/>
                        <a:pt x="3403" y="1885"/>
                        <a:pt x="2702" y="3186"/>
                      </a:cubicBezTo>
                      <a:cubicBezTo>
                        <a:pt x="1668" y="5187"/>
                        <a:pt x="868" y="7356"/>
                        <a:pt x="234" y="9557"/>
                      </a:cubicBezTo>
                      <a:cubicBezTo>
                        <a:pt x="100" y="10091"/>
                        <a:pt x="0" y="10791"/>
                        <a:pt x="434" y="11258"/>
                      </a:cubicBezTo>
                      <a:cubicBezTo>
                        <a:pt x="668" y="11492"/>
                        <a:pt x="1001" y="11592"/>
                        <a:pt x="1301" y="11659"/>
                      </a:cubicBezTo>
                      <a:cubicBezTo>
                        <a:pt x="1928" y="11796"/>
                        <a:pt x="2557" y="11864"/>
                        <a:pt x="3175" y="11864"/>
                      </a:cubicBezTo>
                      <a:cubicBezTo>
                        <a:pt x="4663" y="11864"/>
                        <a:pt x="6084" y="11469"/>
                        <a:pt x="7239" y="10691"/>
                      </a:cubicBezTo>
                      <a:cubicBezTo>
                        <a:pt x="8907" y="9624"/>
                        <a:pt x="10041" y="7823"/>
                        <a:pt x="10375" y="5721"/>
                      </a:cubicBezTo>
                      <a:cubicBezTo>
                        <a:pt x="10575" y="4453"/>
                        <a:pt x="10441" y="2986"/>
                        <a:pt x="9641" y="1785"/>
                      </a:cubicBezTo>
                      <a:cubicBezTo>
                        <a:pt x="8905" y="682"/>
                        <a:pt x="7607" y="1"/>
                        <a:pt x="6418" y="1"/>
                      </a:cubicBezTo>
                      <a:close/>
                    </a:path>
                  </a:pathLst>
                </a:custGeom>
                <a:solidFill>
                  <a:srgbClr val="EC8D6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3" name="Google Shape;1330;p39">
                  <a:extLst>
                    <a:ext uri="{FF2B5EF4-FFF2-40B4-BE49-F238E27FC236}">
                      <a16:creationId xmlns:a16="http://schemas.microsoft.com/office/drawing/2014/main" id="{B37DE4C4-839B-46A2-E86B-88CF9A3BFE1B}"/>
                    </a:ext>
                  </a:extLst>
                </p:cNvPr>
                <p:cNvSpPr/>
                <p:nvPr/>
              </p:nvSpPr>
              <p:spPr>
                <a:xfrm>
                  <a:off x="2768850" y="4762213"/>
                  <a:ext cx="219350" cy="325125"/>
                </a:xfrm>
                <a:custGeom>
                  <a:avLst/>
                  <a:gdLst/>
                  <a:ahLst/>
                  <a:cxnLst/>
                  <a:rect l="l" t="t" r="r" b="b"/>
                  <a:pathLst>
                    <a:path w="8774" h="13005" extrusionOk="0">
                      <a:moveTo>
                        <a:pt x="4939" y="0"/>
                      </a:moveTo>
                      <a:cubicBezTo>
                        <a:pt x="4134" y="0"/>
                        <a:pt x="3288" y="248"/>
                        <a:pt x="2602" y="738"/>
                      </a:cubicBezTo>
                      <a:cubicBezTo>
                        <a:pt x="1401" y="1538"/>
                        <a:pt x="734" y="2873"/>
                        <a:pt x="467" y="4140"/>
                      </a:cubicBezTo>
                      <a:cubicBezTo>
                        <a:pt x="0" y="6175"/>
                        <a:pt x="401" y="8277"/>
                        <a:pt x="1568" y="9878"/>
                      </a:cubicBezTo>
                      <a:cubicBezTo>
                        <a:pt x="2702" y="11512"/>
                        <a:pt x="4570" y="12613"/>
                        <a:pt x="6739" y="12947"/>
                      </a:cubicBezTo>
                      <a:cubicBezTo>
                        <a:pt x="6889" y="12980"/>
                        <a:pt x="7047" y="13005"/>
                        <a:pt x="7210" y="13005"/>
                      </a:cubicBezTo>
                      <a:cubicBezTo>
                        <a:pt x="7372" y="13005"/>
                        <a:pt x="7539" y="12980"/>
                        <a:pt x="7706" y="12913"/>
                      </a:cubicBezTo>
                      <a:cubicBezTo>
                        <a:pt x="8273" y="12646"/>
                        <a:pt x="8440" y="11946"/>
                        <a:pt x="8506" y="11379"/>
                      </a:cubicBezTo>
                      <a:cubicBezTo>
                        <a:pt x="8707" y="9077"/>
                        <a:pt x="8773" y="6776"/>
                        <a:pt x="8540" y="4574"/>
                      </a:cubicBezTo>
                      <a:cubicBezTo>
                        <a:pt x="8373" y="3106"/>
                        <a:pt x="7906" y="1105"/>
                        <a:pt x="6505" y="371"/>
                      </a:cubicBezTo>
                      <a:cubicBezTo>
                        <a:pt x="6050" y="123"/>
                        <a:pt x="5505" y="0"/>
                        <a:pt x="4939" y="0"/>
                      </a:cubicBezTo>
                      <a:close/>
                    </a:path>
                  </a:pathLst>
                </a:custGeom>
                <a:solidFill>
                  <a:srgbClr val="EC8D6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4" name="Google Shape;1331;p39">
                  <a:extLst>
                    <a:ext uri="{FF2B5EF4-FFF2-40B4-BE49-F238E27FC236}">
                      <a16:creationId xmlns:a16="http://schemas.microsoft.com/office/drawing/2014/main" id="{E014F9E4-F9B4-E0F8-A499-FD6E71B644D2}"/>
                    </a:ext>
                  </a:extLst>
                </p:cNvPr>
                <p:cNvSpPr/>
                <p:nvPr/>
              </p:nvSpPr>
              <p:spPr>
                <a:xfrm>
                  <a:off x="2916450" y="4364163"/>
                  <a:ext cx="916525" cy="922150"/>
                </a:xfrm>
                <a:custGeom>
                  <a:avLst/>
                  <a:gdLst/>
                  <a:ahLst/>
                  <a:cxnLst/>
                  <a:rect l="l" t="t" r="r" b="b"/>
                  <a:pathLst>
                    <a:path w="36661" h="36886" extrusionOk="0">
                      <a:moveTo>
                        <a:pt x="13956" y="0"/>
                      </a:moveTo>
                      <a:cubicBezTo>
                        <a:pt x="8945" y="0"/>
                        <a:pt x="4524" y="3463"/>
                        <a:pt x="3270" y="8354"/>
                      </a:cubicBezTo>
                      <a:cubicBezTo>
                        <a:pt x="2102" y="12957"/>
                        <a:pt x="1235" y="17627"/>
                        <a:pt x="634" y="22331"/>
                      </a:cubicBezTo>
                      <a:cubicBezTo>
                        <a:pt x="1" y="27534"/>
                        <a:pt x="3069" y="32538"/>
                        <a:pt x="8073" y="34206"/>
                      </a:cubicBezTo>
                      <a:cubicBezTo>
                        <a:pt x="12643" y="35774"/>
                        <a:pt x="17280" y="36641"/>
                        <a:pt x="22116" y="36874"/>
                      </a:cubicBezTo>
                      <a:cubicBezTo>
                        <a:pt x="22283" y="36882"/>
                        <a:pt x="22448" y="36885"/>
                        <a:pt x="22613" y="36885"/>
                      </a:cubicBezTo>
                      <a:cubicBezTo>
                        <a:pt x="27678" y="36885"/>
                        <a:pt x="32098" y="33444"/>
                        <a:pt x="33358" y="28502"/>
                      </a:cubicBezTo>
                      <a:cubicBezTo>
                        <a:pt x="34525" y="23932"/>
                        <a:pt x="35426" y="19262"/>
                        <a:pt x="35993" y="14558"/>
                      </a:cubicBezTo>
                      <a:cubicBezTo>
                        <a:pt x="36660" y="9321"/>
                        <a:pt x="33558" y="4351"/>
                        <a:pt x="28588" y="2683"/>
                      </a:cubicBezTo>
                      <a:cubicBezTo>
                        <a:pt x="24018" y="1115"/>
                        <a:pt x="19348" y="248"/>
                        <a:pt x="14511" y="15"/>
                      </a:cubicBezTo>
                      <a:cubicBezTo>
                        <a:pt x="14325" y="5"/>
                        <a:pt x="14140" y="0"/>
                        <a:pt x="13956" y="0"/>
                      </a:cubicBezTo>
                      <a:close/>
                    </a:path>
                  </a:pathLst>
                </a:custGeom>
                <a:solidFill>
                  <a:srgbClr val="EC8D6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5" name="Google Shape;1332;p39">
                  <a:extLst>
                    <a:ext uri="{FF2B5EF4-FFF2-40B4-BE49-F238E27FC236}">
                      <a16:creationId xmlns:a16="http://schemas.microsoft.com/office/drawing/2014/main" id="{234C5565-CFFC-43FE-8B30-9B7C6B4190FE}"/>
                    </a:ext>
                  </a:extLst>
                </p:cNvPr>
                <p:cNvSpPr/>
                <p:nvPr/>
              </p:nvSpPr>
              <p:spPr>
                <a:xfrm>
                  <a:off x="3039200" y="4675838"/>
                  <a:ext cx="212525" cy="71925"/>
                </a:xfrm>
                <a:custGeom>
                  <a:avLst/>
                  <a:gdLst/>
                  <a:ahLst/>
                  <a:cxnLst/>
                  <a:rect l="l" t="t" r="r" b="b"/>
                  <a:pathLst>
                    <a:path w="8501" h="2877" extrusionOk="0">
                      <a:moveTo>
                        <a:pt x="3494" y="1"/>
                      </a:moveTo>
                      <a:cubicBezTo>
                        <a:pt x="2265" y="1"/>
                        <a:pt x="1064" y="336"/>
                        <a:pt x="61" y="991"/>
                      </a:cubicBezTo>
                      <a:cubicBezTo>
                        <a:pt x="0" y="1021"/>
                        <a:pt x="50" y="1162"/>
                        <a:pt x="110" y="1162"/>
                      </a:cubicBezTo>
                      <a:cubicBezTo>
                        <a:pt x="116" y="1162"/>
                        <a:pt x="122" y="1160"/>
                        <a:pt x="128" y="1157"/>
                      </a:cubicBezTo>
                      <a:cubicBezTo>
                        <a:pt x="787" y="1003"/>
                        <a:pt x="1431" y="929"/>
                        <a:pt x="2063" y="929"/>
                      </a:cubicBezTo>
                      <a:cubicBezTo>
                        <a:pt x="4024" y="929"/>
                        <a:pt x="5883" y="1632"/>
                        <a:pt x="7800" y="2792"/>
                      </a:cubicBezTo>
                      <a:cubicBezTo>
                        <a:pt x="7905" y="2834"/>
                        <a:pt x="8011" y="2876"/>
                        <a:pt x="8108" y="2876"/>
                      </a:cubicBezTo>
                      <a:cubicBezTo>
                        <a:pt x="8164" y="2876"/>
                        <a:pt x="8218" y="2862"/>
                        <a:pt x="8267" y="2825"/>
                      </a:cubicBezTo>
                      <a:cubicBezTo>
                        <a:pt x="8400" y="2725"/>
                        <a:pt x="8433" y="2692"/>
                        <a:pt x="8467" y="2525"/>
                      </a:cubicBezTo>
                      <a:cubicBezTo>
                        <a:pt x="8500" y="2358"/>
                        <a:pt x="8433" y="2125"/>
                        <a:pt x="8333" y="1991"/>
                      </a:cubicBezTo>
                      <a:cubicBezTo>
                        <a:pt x="6974" y="651"/>
                        <a:pt x="5207" y="1"/>
                        <a:pt x="34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6" name="Google Shape;1333;p39">
                  <a:extLst>
                    <a:ext uri="{FF2B5EF4-FFF2-40B4-BE49-F238E27FC236}">
                      <a16:creationId xmlns:a16="http://schemas.microsoft.com/office/drawing/2014/main" id="{1BB0AFB5-AD2C-E90C-1386-97CFD732BA56}"/>
                    </a:ext>
                  </a:extLst>
                </p:cNvPr>
                <p:cNvSpPr/>
                <p:nvPr/>
              </p:nvSpPr>
              <p:spPr>
                <a:xfrm>
                  <a:off x="3695825" y="5030288"/>
                  <a:ext cx="175225" cy="144200"/>
                </a:xfrm>
                <a:custGeom>
                  <a:avLst/>
                  <a:gdLst/>
                  <a:ahLst/>
                  <a:cxnLst/>
                  <a:rect l="l" t="t" r="r" b="b"/>
                  <a:pathLst>
                    <a:path w="7009" h="5768" extrusionOk="0">
                      <a:moveTo>
                        <a:pt x="6986" y="1123"/>
                      </a:moveTo>
                      <a:cubicBezTo>
                        <a:pt x="6986" y="1134"/>
                        <a:pt x="6990" y="1138"/>
                        <a:pt x="6994" y="1138"/>
                      </a:cubicBezTo>
                      <a:cubicBezTo>
                        <a:pt x="7001" y="1138"/>
                        <a:pt x="7008" y="1123"/>
                        <a:pt x="6986" y="1123"/>
                      </a:cubicBezTo>
                      <a:close/>
                      <a:moveTo>
                        <a:pt x="5477" y="1"/>
                      </a:moveTo>
                      <a:cubicBezTo>
                        <a:pt x="4870" y="1"/>
                        <a:pt x="4213" y="315"/>
                        <a:pt x="3617" y="656"/>
                      </a:cubicBezTo>
                      <a:cubicBezTo>
                        <a:pt x="2850" y="1123"/>
                        <a:pt x="2183" y="1757"/>
                        <a:pt x="1616" y="2457"/>
                      </a:cubicBezTo>
                      <a:cubicBezTo>
                        <a:pt x="1349" y="2791"/>
                        <a:pt x="1149" y="3124"/>
                        <a:pt x="915" y="3458"/>
                      </a:cubicBezTo>
                      <a:cubicBezTo>
                        <a:pt x="615" y="3992"/>
                        <a:pt x="348" y="4559"/>
                        <a:pt x="115" y="5159"/>
                      </a:cubicBezTo>
                      <a:cubicBezTo>
                        <a:pt x="0" y="5479"/>
                        <a:pt x="230" y="5767"/>
                        <a:pt x="451" y="5767"/>
                      </a:cubicBezTo>
                      <a:cubicBezTo>
                        <a:pt x="553" y="5767"/>
                        <a:pt x="652" y="5706"/>
                        <a:pt x="715" y="5559"/>
                      </a:cubicBezTo>
                      <a:cubicBezTo>
                        <a:pt x="1049" y="4659"/>
                        <a:pt x="1482" y="3858"/>
                        <a:pt x="2016" y="3158"/>
                      </a:cubicBezTo>
                      <a:cubicBezTo>
                        <a:pt x="2431" y="3070"/>
                        <a:pt x="2896" y="3004"/>
                        <a:pt x="3350" y="3004"/>
                      </a:cubicBezTo>
                      <a:cubicBezTo>
                        <a:pt x="4283" y="3004"/>
                        <a:pt x="5171" y="3283"/>
                        <a:pt x="5485" y="4225"/>
                      </a:cubicBezTo>
                      <a:cubicBezTo>
                        <a:pt x="5485" y="4225"/>
                        <a:pt x="5519" y="4225"/>
                        <a:pt x="5519" y="4192"/>
                      </a:cubicBezTo>
                      <a:cubicBezTo>
                        <a:pt x="5547" y="2610"/>
                        <a:pt x="4460" y="2268"/>
                        <a:pt x="3326" y="2268"/>
                      </a:cubicBezTo>
                      <a:cubicBezTo>
                        <a:pt x="3145" y="2268"/>
                        <a:pt x="2962" y="2277"/>
                        <a:pt x="2783" y="2290"/>
                      </a:cubicBezTo>
                      <a:cubicBezTo>
                        <a:pt x="2783" y="2257"/>
                        <a:pt x="2817" y="2257"/>
                        <a:pt x="2817" y="2224"/>
                      </a:cubicBezTo>
                      <a:cubicBezTo>
                        <a:pt x="3541" y="1572"/>
                        <a:pt x="4737" y="658"/>
                        <a:pt x="5823" y="658"/>
                      </a:cubicBezTo>
                      <a:cubicBezTo>
                        <a:pt x="6237" y="658"/>
                        <a:pt x="6636" y="791"/>
                        <a:pt x="6986" y="1123"/>
                      </a:cubicBezTo>
                      <a:cubicBezTo>
                        <a:pt x="6594" y="290"/>
                        <a:pt x="6059" y="1"/>
                        <a:pt x="5477"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7" name="Google Shape;1334;p39">
                  <a:extLst>
                    <a:ext uri="{FF2B5EF4-FFF2-40B4-BE49-F238E27FC236}">
                      <a16:creationId xmlns:a16="http://schemas.microsoft.com/office/drawing/2014/main" id="{1B34462A-54E6-4965-3F31-3462E36D96BE}"/>
                    </a:ext>
                  </a:extLst>
                </p:cNvPr>
                <p:cNvSpPr/>
                <p:nvPr/>
              </p:nvSpPr>
              <p:spPr>
                <a:xfrm>
                  <a:off x="2828900" y="4849663"/>
                  <a:ext cx="110925" cy="192275"/>
                </a:xfrm>
                <a:custGeom>
                  <a:avLst/>
                  <a:gdLst/>
                  <a:ahLst/>
                  <a:cxnLst/>
                  <a:rect l="l" t="t" r="r" b="b"/>
                  <a:pathLst>
                    <a:path w="4437" h="7691" extrusionOk="0">
                      <a:moveTo>
                        <a:pt x="1374" y="0"/>
                      </a:moveTo>
                      <a:cubicBezTo>
                        <a:pt x="1024" y="0"/>
                        <a:pt x="635" y="130"/>
                        <a:pt x="200" y="442"/>
                      </a:cubicBezTo>
                      <a:cubicBezTo>
                        <a:pt x="167" y="442"/>
                        <a:pt x="200" y="476"/>
                        <a:pt x="200" y="476"/>
                      </a:cubicBezTo>
                      <a:cubicBezTo>
                        <a:pt x="371" y="425"/>
                        <a:pt x="535" y="402"/>
                        <a:pt x="692" y="402"/>
                      </a:cubicBezTo>
                      <a:cubicBezTo>
                        <a:pt x="2097" y="402"/>
                        <a:pt x="2946" y="2271"/>
                        <a:pt x="3336" y="3411"/>
                      </a:cubicBezTo>
                      <a:cubicBezTo>
                        <a:pt x="3336" y="3429"/>
                        <a:pt x="3336" y="3448"/>
                        <a:pt x="3341" y="3461"/>
                      </a:cubicBezTo>
                      <a:lnTo>
                        <a:pt x="3341" y="3461"/>
                      </a:lnTo>
                      <a:cubicBezTo>
                        <a:pt x="2758" y="3102"/>
                        <a:pt x="2114" y="2784"/>
                        <a:pt x="1515" y="2784"/>
                      </a:cubicBezTo>
                      <a:cubicBezTo>
                        <a:pt x="955" y="2784"/>
                        <a:pt x="433" y="3062"/>
                        <a:pt x="33" y="3845"/>
                      </a:cubicBezTo>
                      <a:cubicBezTo>
                        <a:pt x="0" y="3878"/>
                        <a:pt x="33" y="3878"/>
                        <a:pt x="67" y="3878"/>
                      </a:cubicBezTo>
                      <a:cubicBezTo>
                        <a:pt x="407" y="3559"/>
                        <a:pt x="788" y="3430"/>
                        <a:pt x="1181" y="3430"/>
                      </a:cubicBezTo>
                      <a:cubicBezTo>
                        <a:pt x="2022" y="3430"/>
                        <a:pt x="2921" y="4021"/>
                        <a:pt x="3603" y="4612"/>
                      </a:cubicBezTo>
                      <a:cubicBezTo>
                        <a:pt x="3736" y="5479"/>
                        <a:pt x="3736" y="6380"/>
                        <a:pt x="3603" y="7347"/>
                      </a:cubicBezTo>
                      <a:cubicBezTo>
                        <a:pt x="3572" y="7581"/>
                        <a:pt x="3715" y="7691"/>
                        <a:pt x="3883" y="7691"/>
                      </a:cubicBezTo>
                      <a:cubicBezTo>
                        <a:pt x="4076" y="7691"/>
                        <a:pt x="4301" y="7547"/>
                        <a:pt x="4337" y="7280"/>
                      </a:cubicBezTo>
                      <a:cubicBezTo>
                        <a:pt x="4403" y="6647"/>
                        <a:pt x="4437" y="6013"/>
                        <a:pt x="4403" y="5412"/>
                      </a:cubicBezTo>
                      <a:cubicBezTo>
                        <a:pt x="4403" y="4979"/>
                        <a:pt x="4370" y="4578"/>
                        <a:pt x="4303" y="4212"/>
                      </a:cubicBezTo>
                      <a:cubicBezTo>
                        <a:pt x="4136" y="3278"/>
                        <a:pt x="3836" y="2410"/>
                        <a:pt x="3369" y="1643"/>
                      </a:cubicBezTo>
                      <a:cubicBezTo>
                        <a:pt x="2891" y="830"/>
                        <a:pt x="2259" y="0"/>
                        <a:pt x="1374" y="0"/>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8" name="Google Shape;1335;p39">
                  <a:extLst>
                    <a:ext uri="{FF2B5EF4-FFF2-40B4-BE49-F238E27FC236}">
                      <a16:creationId xmlns:a16="http://schemas.microsoft.com/office/drawing/2014/main" id="{1033D0CA-773E-A039-AB01-5985636C1DF2}"/>
                    </a:ext>
                  </a:extLst>
                </p:cNvPr>
                <p:cNvSpPr/>
                <p:nvPr/>
              </p:nvSpPr>
              <p:spPr>
                <a:xfrm>
                  <a:off x="2895600" y="3921688"/>
                  <a:ext cx="1083300" cy="1069125"/>
                </a:xfrm>
                <a:custGeom>
                  <a:avLst/>
                  <a:gdLst/>
                  <a:ahLst/>
                  <a:cxnLst/>
                  <a:rect l="l" t="t" r="r" b="b"/>
                  <a:pathLst>
                    <a:path w="43332" h="42765" extrusionOk="0">
                      <a:moveTo>
                        <a:pt x="22984" y="1"/>
                      </a:moveTo>
                      <a:cubicBezTo>
                        <a:pt x="19415" y="1735"/>
                        <a:pt x="16646" y="4471"/>
                        <a:pt x="15178" y="7606"/>
                      </a:cubicBezTo>
                      <a:cubicBezTo>
                        <a:pt x="12443" y="8607"/>
                        <a:pt x="9808" y="9708"/>
                        <a:pt x="7673" y="11309"/>
                      </a:cubicBezTo>
                      <a:cubicBezTo>
                        <a:pt x="5738" y="12743"/>
                        <a:pt x="4237" y="14645"/>
                        <a:pt x="3737" y="16746"/>
                      </a:cubicBezTo>
                      <a:cubicBezTo>
                        <a:pt x="3303" y="16913"/>
                        <a:pt x="2903" y="17147"/>
                        <a:pt x="2502" y="17413"/>
                      </a:cubicBezTo>
                      <a:cubicBezTo>
                        <a:pt x="301" y="19015"/>
                        <a:pt x="1" y="22050"/>
                        <a:pt x="134" y="24685"/>
                      </a:cubicBezTo>
                      <a:cubicBezTo>
                        <a:pt x="234" y="26220"/>
                        <a:pt x="401" y="27787"/>
                        <a:pt x="701" y="29322"/>
                      </a:cubicBezTo>
                      <a:cubicBezTo>
                        <a:pt x="1135" y="31824"/>
                        <a:pt x="1835" y="34325"/>
                        <a:pt x="2769" y="36661"/>
                      </a:cubicBezTo>
                      <a:cubicBezTo>
                        <a:pt x="4604" y="35326"/>
                        <a:pt x="3870" y="32858"/>
                        <a:pt x="3970" y="30589"/>
                      </a:cubicBezTo>
                      <a:cubicBezTo>
                        <a:pt x="3970" y="30589"/>
                        <a:pt x="4004" y="30589"/>
                        <a:pt x="4004" y="30556"/>
                      </a:cubicBezTo>
                      <a:cubicBezTo>
                        <a:pt x="5438" y="29889"/>
                        <a:pt x="6639" y="28888"/>
                        <a:pt x="7439" y="27654"/>
                      </a:cubicBezTo>
                      <a:cubicBezTo>
                        <a:pt x="8473" y="26120"/>
                        <a:pt x="8907" y="24252"/>
                        <a:pt x="8740" y="22284"/>
                      </a:cubicBezTo>
                      <a:cubicBezTo>
                        <a:pt x="9608" y="21683"/>
                        <a:pt x="10675" y="21249"/>
                        <a:pt x="11842" y="21049"/>
                      </a:cubicBezTo>
                      <a:cubicBezTo>
                        <a:pt x="12196" y="20993"/>
                        <a:pt x="12597" y="20967"/>
                        <a:pt x="13031" y="20967"/>
                      </a:cubicBezTo>
                      <a:cubicBezTo>
                        <a:pt x="15702" y="20967"/>
                        <a:pt x="19617" y="21978"/>
                        <a:pt x="21483" y="23384"/>
                      </a:cubicBezTo>
                      <a:cubicBezTo>
                        <a:pt x="22311" y="23135"/>
                        <a:pt x="23202" y="23012"/>
                        <a:pt x="24110" y="23012"/>
                      </a:cubicBezTo>
                      <a:cubicBezTo>
                        <a:pt x="25869" y="23012"/>
                        <a:pt x="27693" y="23472"/>
                        <a:pt x="29255" y="24352"/>
                      </a:cubicBezTo>
                      <a:cubicBezTo>
                        <a:pt x="30322" y="24952"/>
                        <a:pt x="32224" y="25953"/>
                        <a:pt x="32958" y="26887"/>
                      </a:cubicBezTo>
                      <a:cubicBezTo>
                        <a:pt x="32390" y="28688"/>
                        <a:pt x="32424" y="30656"/>
                        <a:pt x="33058" y="32491"/>
                      </a:cubicBezTo>
                      <a:cubicBezTo>
                        <a:pt x="33358" y="33391"/>
                        <a:pt x="33658" y="34826"/>
                        <a:pt x="34092" y="36127"/>
                      </a:cubicBezTo>
                      <a:cubicBezTo>
                        <a:pt x="34392" y="37061"/>
                        <a:pt x="34759" y="37895"/>
                        <a:pt x="35293" y="38395"/>
                      </a:cubicBezTo>
                      <a:cubicBezTo>
                        <a:pt x="35026" y="39896"/>
                        <a:pt x="34359" y="41297"/>
                        <a:pt x="34992" y="42765"/>
                      </a:cubicBezTo>
                      <a:cubicBezTo>
                        <a:pt x="36493" y="41064"/>
                        <a:pt x="38095" y="38428"/>
                        <a:pt x="39462" y="35927"/>
                      </a:cubicBezTo>
                      <a:cubicBezTo>
                        <a:pt x="40129" y="34692"/>
                        <a:pt x="40730" y="33492"/>
                        <a:pt x="41230" y="32491"/>
                      </a:cubicBezTo>
                      <a:cubicBezTo>
                        <a:pt x="42398" y="30089"/>
                        <a:pt x="43332" y="27187"/>
                        <a:pt x="41897" y="24885"/>
                      </a:cubicBezTo>
                      <a:cubicBezTo>
                        <a:pt x="41697" y="24585"/>
                        <a:pt x="41497" y="24318"/>
                        <a:pt x="41264" y="24051"/>
                      </a:cubicBezTo>
                      <a:cubicBezTo>
                        <a:pt x="41230" y="22617"/>
                        <a:pt x="40596" y="21149"/>
                        <a:pt x="39662" y="19815"/>
                      </a:cubicBezTo>
                      <a:cubicBezTo>
                        <a:pt x="38495" y="18247"/>
                        <a:pt x="36894" y="16880"/>
                        <a:pt x="35192" y="15612"/>
                      </a:cubicBezTo>
                      <a:cubicBezTo>
                        <a:pt x="32591" y="13677"/>
                        <a:pt x="29789" y="11876"/>
                        <a:pt x="26753" y="10308"/>
                      </a:cubicBezTo>
                      <a:cubicBezTo>
                        <a:pt x="24718" y="7173"/>
                        <a:pt x="23384" y="3637"/>
                        <a:pt x="2298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9" name="Google Shape;1336;p39">
                  <a:extLst>
                    <a:ext uri="{FF2B5EF4-FFF2-40B4-BE49-F238E27FC236}">
                      <a16:creationId xmlns:a16="http://schemas.microsoft.com/office/drawing/2014/main" id="{62DAD281-3AB2-195C-E994-1D04440B6382}"/>
                    </a:ext>
                  </a:extLst>
                </p:cNvPr>
                <p:cNvSpPr/>
                <p:nvPr/>
              </p:nvSpPr>
              <p:spPr>
                <a:xfrm>
                  <a:off x="2913125" y="4654713"/>
                  <a:ext cx="97575" cy="183500"/>
                </a:xfrm>
                <a:custGeom>
                  <a:avLst/>
                  <a:gdLst/>
                  <a:ahLst/>
                  <a:cxnLst/>
                  <a:rect l="l" t="t" r="r" b="b"/>
                  <a:pathLst>
                    <a:path w="3903" h="7340" extrusionOk="0">
                      <a:moveTo>
                        <a:pt x="0" y="1"/>
                      </a:moveTo>
                      <a:cubicBezTo>
                        <a:pt x="434" y="2536"/>
                        <a:pt x="1134" y="5004"/>
                        <a:pt x="2068" y="7340"/>
                      </a:cubicBezTo>
                      <a:cubicBezTo>
                        <a:pt x="3903" y="6005"/>
                        <a:pt x="3169" y="3537"/>
                        <a:pt x="3269" y="1268"/>
                      </a:cubicBezTo>
                      <a:cubicBezTo>
                        <a:pt x="3269" y="1268"/>
                        <a:pt x="3303" y="1268"/>
                        <a:pt x="3303" y="1235"/>
                      </a:cubicBezTo>
                      <a:cubicBezTo>
                        <a:pt x="2168" y="902"/>
                        <a:pt x="1034" y="535"/>
                        <a:pt x="0"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0" name="Google Shape;1337;p39">
                  <a:extLst>
                    <a:ext uri="{FF2B5EF4-FFF2-40B4-BE49-F238E27FC236}">
                      <a16:creationId xmlns:a16="http://schemas.microsoft.com/office/drawing/2014/main" id="{17FFFA09-36B3-A76F-0124-0942BEB82F9B}"/>
                    </a:ext>
                  </a:extLst>
                </p:cNvPr>
                <p:cNvSpPr/>
                <p:nvPr/>
              </p:nvSpPr>
              <p:spPr>
                <a:xfrm>
                  <a:off x="3747875" y="4819838"/>
                  <a:ext cx="134300" cy="170975"/>
                </a:xfrm>
                <a:custGeom>
                  <a:avLst/>
                  <a:gdLst/>
                  <a:ahLst/>
                  <a:cxnLst/>
                  <a:rect l="l" t="t" r="r" b="b"/>
                  <a:pathLst>
                    <a:path w="5372" h="6839" extrusionOk="0">
                      <a:moveTo>
                        <a:pt x="5371" y="1"/>
                      </a:moveTo>
                      <a:cubicBezTo>
                        <a:pt x="3870" y="140"/>
                        <a:pt x="2392" y="209"/>
                        <a:pt x="899" y="209"/>
                      </a:cubicBezTo>
                      <a:cubicBezTo>
                        <a:pt x="600" y="209"/>
                        <a:pt x="301" y="206"/>
                        <a:pt x="1" y="201"/>
                      </a:cubicBezTo>
                      <a:lnTo>
                        <a:pt x="1" y="201"/>
                      </a:lnTo>
                      <a:cubicBezTo>
                        <a:pt x="301" y="1135"/>
                        <a:pt x="668" y="1969"/>
                        <a:pt x="1202" y="2469"/>
                      </a:cubicBezTo>
                      <a:cubicBezTo>
                        <a:pt x="935" y="3970"/>
                        <a:pt x="268" y="5371"/>
                        <a:pt x="901" y="6839"/>
                      </a:cubicBezTo>
                      <a:cubicBezTo>
                        <a:pt x="2436" y="5138"/>
                        <a:pt x="4004" y="2502"/>
                        <a:pt x="5371" y="1"/>
                      </a:cubicBezTo>
                      <a:close/>
                    </a:path>
                  </a:pathLst>
                </a:custGeom>
                <a:solidFill>
                  <a:srgbClr val="000000">
                    <a:alpha val="272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1" name="Google Shape;1338;p39">
                  <a:extLst>
                    <a:ext uri="{FF2B5EF4-FFF2-40B4-BE49-F238E27FC236}">
                      <a16:creationId xmlns:a16="http://schemas.microsoft.com/office/drawing/2014/main" id="{1D5C475E-4035-8E4A-4CFC-80DF7FBB126B}"/>
                    </a:ext>
                  </a:extLst>
                </p:cNvPr>
                <p:cNvSpPr/>
                <p:nvPr/>
              </p:nvSpPr>
              <p:spPr>
                <a:xfrm>
                  <a:off x="3431825" y="3998088"/>
                  <a:ext cx="441775" cy="519600"/>
                </a:xfrm>
                <a:custGeom>
                  <a:avLst/>
                  <a:gdLst/>
                  <a:ahLst/>
                  <a:cxnLst/>
                  <a:rect l="l" t="t" r="r" b="b"/>
                  <a:pathLst>
                    <a:path w="17671" h="20784" extrusionOk="0">
                      <a:moveTo>
                        <a:pt x="1010" y="1"/>
                      </a:moveTo>
                      <a:cubicBezTo>
                        <a:pt x="988" y="1"/>
                        <a:pt x="968" y="17"/>
                        <a:pt x="968" y="47"/>
                      </a:cubicBezTo>
                      <a:cubicBezTo>
                        <a:pt x="0" y="4717"/>
                        <a:pt x="2302" y="8453"/>
                        <a:pt x="5504" y="11589"/>
                      </a:cubicBezTo>
                      <a:cubicBezTo>
                        <a:pt x="7239" y="13323"/>
                        <a:pt x="9374" y="14558"/>
                        <a:pt x="11408" y="15825"/>
                      </a:cubicBezTo>
                      <a:cubicBezTo>
                        <a:pt x="13610" y="17193"/>
                        <a:pt x="15478" y="18894"/>
                        <a:pt x="17379" y="20729"/>
                      </a:cubicBezTo>
                      <a:cubicBezTo>
                        <a:pt x="17418" y="20767"/>
                        <a:pt x="17458" y="20783"/>
                        <a:pt x="17497" y="20783"/>
                      </a:cubicBezTo>
                      <a:cubicBezTo>
                        <a:pt x="17592" y="20783"/>
                        <a:pt x="17670" y="20681"/>
                        <a:pt x="17646" y="20562"/>
                      </a:cubicBezTo>
                      <a:cubicBezTo>
                        <a:pt x="16912" y="16626"/>
                        <a:pt x="13143" y="13590"/>
                        <a:pt x="10108" y="11589"/>
                      </a:cubicBezTo>
                      <a:cubicBezTo>
                        <a:pt x="6171" y="8954"/>
                        <a:pt x="667" y="5818"/>
                        <a:pt x="1068" y="81"/>
                      </a:cubicBezTo>
                      <a:cubicBezTo>
                        <a:pt x="1068" y="25"/>
                        <a:pt x="1037" y="1"/>
                        <a:pt x="1010"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2" name="Google Shape;1339;p39">
                  <a:extLst>
                    <a:ext uri="{FF2B5EF4-FFF2-40B4-BE49-F238E27FC236}">
                      <a16:creationId xmlns:a16="http://schemas.microsoft.com/office/drawing/2014/main" id="{789A8813-0AD6-D1BB-C61C-A02E4DEC3A30}"/>
                    </a:ext>
                  </a:extLst>
                </p:cNvPr>
                <p:cNvSpPr/>
                <p:nvPr/>
              </p:nvSpPr>
              <p:spPr>
                <a:xfrm>
                  <a:off x="2989000" y="4165938"/>
                  <a:ext cx="245825" cy="257200"/>
                </a:xfrm>
                <a:custGeom>
                  <a:avLst/>
                  <a:gdLst/>
                  <a:ahLst/>
                  <a:cxnLst/>
                  <a:rect l="l" t="t" r="r" b="b"/>
                  <a:pathLst>
                    <a:path w="9833" h="10288" extrusionOk="0">
                      <a:moveTo>
                        <a:pt x="9609" y="0"/>
                      </a:moveTo>
                      <a:cubicBezTo>
                        <a:pt x="9598" y="0"/>
                        <a:pt x="9586" y="2"/>
                        <a:pt x="9574" y="5"/>
                      </a:cubicBezTo>
                      <a:cubicBezTo>
                        <a:pt x="5204" y="1172"/>
                        <a:pt x="1" y="5442"/>
                        <a:pt x="1001" y="10045"/>
                      </a:cubicBezTo>
                      <a:cubicBezTo>
                        <a:pt x="1024" y="10182"/>
                        <a:pt x="1172" y="10287"/>
                        <a:pt x="1316" y="10287"/>
                      </a:cubicBezTo>
                      <a:cubicBezTo>
                        <a:pt x="1383" y="10287"/>
                        <a:pt x="1449" y="10265"/>
                        <a:pt x="1502" y="10212"/>
                      </a:cubicBezTo>
                      <a:cubicBezTo>
                        <a:pt x="3003" y="8878"/>
                        <a:pt x="3970" y="6943"/>
                        <a:pt x="5138" y="5342"/>
                      </a:cubicBezTo>
                      <a:cubicBezTo>
                        <a:pt x="6472" y="3474"/>
                        <a:pt x="8073" y="1839"/>
                        <a:pt x="9741" y="238"/>
                      </a:cubicBezTo>
                      <a:cubicBezTo>
                        <a:pt x="9832" y="147"/>
                        <a:pt x="9729" y="0"/>
                        <a:pt x="9609"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3" name="Google Shape;1340;p39">
                  <a:extLst>
                    <a:ext uri="{FF2B5EF4-FFF2-40B4-BE49-F238E27FC236}">
                      <a16:creationId xmlns:a16="http://schemas.microsoft.com/office/drawing/2014/main" id="{B343974C-E66B-0D8F-5AB7-95FBBBC68C1D}"/>
                    </a:ext>
                  </a:extLst>
                </p:cNvPr>
                <p:cNvSpPr/>
                <p:nvPr/>
              </p:nvSpPr>
              <p:spPr>
                <a:xfrm>
                  <a:off x="3295900" y="3982238"/>
                  <a:ext cx="138925" cy="470625"/>
                </a:xfrm>
                <a:custGeom>
                  <a:avLst/>
                  <a:gdLst/>
                  <a:ahLst/>
                  <a:cxnLst/>
                  <a:rect l="l" t="t" r="r" b="b"/>
                  <a:pathLst>
                    <a:path w="5557" h="18825" extrusionOk="0">
                      <a:moveTo>
                        <a:pt x="5265" y="0"/>
                      </a:moveTo>
                      <a:cubicBezTo>
                        <a:pt x="5257" y="0"/>
                        <a:pt x="5247" y="4"/>
                        <a:pt x="5237" y="14"/>
                      </a:cubicBezTo>
                      <a:cubicBezTo>
                        <a:pt x="2035" y="1248"/>
                        <a:pt x="334" y="5885"/>
                        <a:pt x="200" y="9054"/>
                      </a:cubicBezTo>
                      <a:cubicBezTo>
                        <a:pt x="0" y="12790"/>
                        <a:pt x="1768" y="17093"/>
                        <a:pt x="5271" y="18794"/>
                      </a:cubicBezTo>
                      <a:cubicBezTo>
                        <a:pt x="5299" y="18815"/>
                        <a:pt x="5329" y="18825"/>
                        <a:pt x="5358" y="18825"/>
                      </a:cubicBezTo>
                      <a:cubicBezTo>
                        <a:pt x="5464" y="18825"/>
                        <a:pt x="5557" y="18699"/>
                        <a:pt x="5504" y="18594"/>
                      </a:cubicBezTo>
                      <a:cubicBezTo>
                        <a:pt x="3769" y="15659"/>
                        <a:pt x="2168" y="12890"/>
                        <a:pt x="2068" y="9354"/>
                      </a:cubicBezTo>
                      <a:cubicBezTo>
                        <a:pt x="2002" y="7720"/>
                        <a:pt x="2302" y="5985"/>
                        <a:pt x="2869" y="4451"/>
                      </a:cubicBezTo>
                      <a:cubicBezTo>
                        <a:pt x="3436" y="2816"/>
                        <a:pt x="4570" y="1582"/>
                        <a:pt x="5271" y="47"/>
                      </a:cubicBezTo>
                      <a:cubicBezTo>
                        <a:pt x="5294" y="24"/>
                        <a:pt x="5284" y="0"/>
                        <a:pt x="5265"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1" name="Google Shape;1341;p39">
                  <a:extLst>
                    <a:ext uri="{FF2B5EF4-FFF2-40B4-BE49-F238E27FC236}">
                      <a16:creationId xmlns:a16="http://schemas.microsoft.com/office/drawing/2014/main" id="{9750DA99-4839-2262-9C79-BB7AA8FF0A58}"/>
                    </a:ext>
                  </a:extLst>
                </p:cNvPr>
                <p:cNvSpPr/>
                <p:nvPr/>
              </p:nvSpPr>
              <p:spPr>
                <a:xfrm>
                  <a:off x="2954675" y="4455188"/>
                  <a:ext cx="115250" cy="194150"/>
                </a:xfrm>
                <a:custGeom>
                  <a:avLst/>
                  <a:gdLst/>
                  <a:ahLst/>
                  <a:cxnLst/>
                  <a:rect l="l" t="t" r="r" b="b"/>
                  <a:pathLst>
                    <a:path w="4610" h="7766" extrusionOk="0">
                      <a:moveTo>
                        <a:pt x="4289" y="1"/>
                      </a:moveTo>
                      <a:cubicBezTo>
                        <a:pt x="4226" y="1"/>
                        <a:pt x="4160" y="33"/>
                        <a:pt x="4109" y="110"/>
                      </a:cubicBezTo>
                      <a:cubicBezTo>
                        <a:pt x="3375" y="1277"/>
                        <a:pt x="2941" y="2678"/>
                        <a:pt x="2241" y="3879"/>
                      </a:cubicBezTo>
                      <a:cubicBezTo>
                        <a:pt x="1574" y="5013"/>
                        <a:pt x="473" y="5980"/>
                        <a:pt x="106" y="7181"/>
                      </a:cubicBezTo>
                      <a:cubicBezTo>
                        <a:pt x="0" y="7526"/>
                        <a:pt x="273" y="7765"/>
                        <a:pt x="574" y="7765"/>
                      </a:cubicBezTo>
                      <a:cubicBezTo>
                        <a:pt x="652" y="7765"/>
                        <a:pt x="731" y="7749"/>
                        <a:pt x="807" y="7715"/>
                      </a:cubicBezTo>
                      <a:cubicBezTo>
                        <a:pt x="2007" y="7148"/>
                        <a:pt x="2841" y="5447"/>
                        <a:pt x="3408" y="4313"/>
                      </a:cubicBezTo>
                      <a:cubicBezTo>
                        <a:pt x="3976" y="3112"/>
                        <a:pt x="4609" y="1544"/>
                        <a:pt x="4509" y="210"/>
                      </a:cubicBezTo>
                      <a:cubicBezTo>
                        <a:pt x="4489" y="86"/>
                        <a:pt x="4392" y="1"/>
                        <a:pt x="4289" y="1"/>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2" name="Google Shape;1342;p39">
                  <a:extLst>
                    <a:ext uri="{FF2B5EF4-FFF2-40B4-BE49-F238E27FC236}">
                      <a16:creationId xmlns:a16="http://schemas.microsoft.com/office/drawing/2014/main" id="{F302D49F-9540-A6CA-AB20-DCE4DF554AD8}"/>
                    </a:ext>
                  </a:extLst>
                </p:cNvPr>
                <p:cNvSpPr/>
                <p:nvPr/>
              </p:nvSpPr>
              <p:spPr>
                <a:xfrm>
                  <a:off x="3740375" y="4557988"/>
                  <a:ext cx="91750" cy="239500"/>
                </a:xfrm>
                <a:custGeom>
                  <a:avLst/>
                  <a:gdLst/>
                  <a:ahLst/>
                  <a:cxnLst/>
                  <a:rect l="l" t="t" r="r" b="b"/>
                  <a:pathLst>
                    <a:path w="3670" h="9580" extrusionOk="0">
                      <a:moveTo>
                        <a:pt x="401" y="0"/>
                      </a:moveTo>
                      <a:cubicBezTo>
                        <a:pt x="0" y="167"/>
                        <a:pt x="367" y="701"/>
                        <a:pt x="467" y="934"/>
                      </a:cubicBezTo>
                      <a:cubicBezTo>
                        <a:pt x="634" y="1335"/>
                        <a:pt x="801" y="1802"/>
                        <a:pt x="968" y="2235"/>
                      </a:cubicBezTo>
                      <a:cubicBezTo>
                        <a:pt x="1535" y="4003"/>
                        <a:pt x="1802" y="5871"/>
                        <a:pt x="1768" y="7739"/>
                      </a:cubicBezTo>
                      <a:cubicBezTo>
                        <a:pt x="1768" y="8106"/>
                        <a:pt x="1735" y="8507"/>
                        <a:pt x="1702" y="8907"/>
                      </a:cubicBezTo>
                      <a:cubicBezTo>
                        <a:pt x="1702" y="9040"/>
                        <a:pt x="1702" y="9207"/>
                        <a:pt x="1735" y="9340"/>
                      </a:cubicBezTo>
                      <a:cubicBezTo>
                        <a:pt x="1795" y="9460"/>
                        <a:pt x="1908" y="9579"/>
                        <a:pt x="2050" y="9579"/>
                      </a:cubicBezTo>
                      <a:cubicBezTo>
                        <a:pt x="2067" y="9579"/>
                        <a:pt x="2084" y="9578"/>
                        <a:pt x="2102" y="9574"/>
                      </a:cubicBezTo>
                      <a:cubicBezTo>
                        <a:pt x="2169" y="9541"/>
                        <a:pt x="2269" y="9474"/>
                        <a:pt x="2302" y="9374"/>
                      </a:cubicBezTo>
                      <a:cubicBezTo>
                        <a:pt x="3203" y="8273"/>
                        <a:pt x="3670" y="6839"/>
                        <a:pt x="3636" y="5404"/>
                      </a:cubicBezTo>
                      <a:cubicBezTo>
                        <a:pt x="3570" y="3636"/>
                        <a:pt x="2803" y="1735"/>
                        <a:pt x="1435" y="568"/>
                      </a:cubicBezTo>
                      <a:cubicBezTo>
                        <a:pt x="1268" y="434"/>
                        <a:pt x="868" y="67"/>
                        <a:pt x="601" y="0"/>
                      </a:cubicBezTo>
                      <a:close/>
                    </a:path>
                  </a:pathLst>
                </a:custGeom>
                <a:solidFill>
                  <a:srgbClr val="FFFFFF">
                    <a:alpha val="16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3" name="Google Shape;1343;p39">
                  <a:extLst>
                    <a:ext uri="{FF2B5EF4-FFF2-40B4-BE49-F238E27FC236}">
                      <a16:creationId xmlns:a16="http://schemas.microsoft.com/office/drawing/2014/main" id="{EB07F69C-68F8-CC06-CCF5-B52B6FAE941E}"/>
                    </a:ext>
                  </a:extLst>
                </p:cNvPr>
                <p:cNvSpPr/>
                <p:nvPr/>
              </p:nvSpPr>
              <p:spPr>
                <a:xfrm>
                  <a:off x="3282550" y="4915913"/>
                  <a:ext cx="143450" cy="40725"/>
                </a:xfrm>
                <a:custGeom>
                  <a:avLst/>
                  <a:gdLst/>
                  <a:ahLst/>
                  <a:cxnLst/>
                  <a:rect l="l" t="t" r="r" b="b"/>
                  <a:pathLst>
                    <a:path w="5738" h="1629" extrusionOk="0">
                      <a:moveTo>
                        <a:pt x="1367" y="1"/>
                      </a:moveTo>
                      <a:cubicBezTo>
                        <a:pt x="907" y="1"/>
                        <a:pt x="450" y="34"/>
                        <a:pt x="0" y="94"/>
                      </a:cubicBezTo>
                      <a:lnTo>
                        <a:pt x="167" y="728"/>
                      </a:lnTo>
                      <a:cubicBezTo>
                        <a:pt x="543" y="672"/>
                        <a:pt x="925" y="645"/>
                        <a:pt x="1310" y="645"/>
                      </a:cubicBezTo>
                      <a:cubicBezTo>
                        <a:pt x="1848" y="645"/>
                        <a:pt x="2392" y="697"/>
                        <a:pt x="2936" y="794"/>
                      </a:cubicBezTo>
                      <a:cubicBezTo>
                        <a:pt x="3803" y="961"/>
                        <a:pt x="4604" y="1228"/>
                        <a:pt x="5371" y="1628"/>
                      </a:cubicBezTo>
                      <a:lnTo>
                        <a:pt x="5738" y="1061"/>
                      </a:lnTo>
                      <a:cubicBezTo>
                        <a:pt x="4904" y="628"/>
                        <a:pt x="4003" y="327"/>
                        <a:pt x="3069" y="161"/>
                      </a:cubicBezTo>
                      <a:cubicBezTo>
                        <a:pt x="2500" y="50"/>
                        <a:pt x="1931" y="1"/>
                        <a:pt x="136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4" name="Google Shape;1344;p39">
                  <a:extLst>
                    <a:ext uri="{FF2B5EF4-FFF2-40B4-BE49-F238E27FC236}">
                      <a16:creationId xmlns:a16="http://schemas.microsoft.com/office/drawing/2014/main" id="{511EA7CF-B18C-C850-F62A-C3182B36054B}"/>
                    </a:ext>
                  </a:extLst>
                </p:cNvPr>
                <p:cNvSpPr/>
                <p:nvPr/>
              </p:nvSpPr>
              <p:spPr>
                <a:xfrm>
                  <a:off x="3386800" y="4679413"/>
                  <a:ext cx="452000" cy="414200"/>
                </a:xfrm>
                <a:custGeom>
                  <a:avLst/>
                  <a:gdLst/>
                  <a:ahLst/>
                  <a:cxnLst/>
                  <a:rect l="l" t="t" r="r" b="b"/>
                  <a:pathLst>
                    <a:path w="18080" h="16568" extrusionOk="0">
                      <a:moveTo>
                        <a:pt x="9407" y="747"/>
                      </a:moveTo>
                      <a:cubicBezTo>
                        <a:pt x="9974" y="747"/>
                        <a:pt x="10541" y="781"/>
                        <a:pt x="11108" y="881"/>
                      </a:cubicBezTo>
                      <a:cubicBezTo>
                        <a:pt x="13243" y="1281"/>
                        <a:pt x="14977" y="2482"/>
                        <a:pt x="16045" y="4283"/>
                      </a:cubicBezTo>
                      <a:cubicBezTo>
                        <a:pt x="17079" y="6051"/>
                        <a:pt x="17279" y="8119"/>
                        <a:pt x="16679" y="10121"/>
                      </a:cubicBezTo>
                      <a:cubicBezTo>
                        <a:pt x="16078" y="12089"/>
                        <a:pt x="14744" y="13723"/>
                        <a:pt x="12976" y="14791"/>
                      </a:cubicBezTo>
                      <a:cubicBezTo>
                        <a:pt x="11672" y="15568"/>
                        <a:pt x="10218" y="15950"/>
                        <a:pt x="8769" y="15950"/>
                      </a:cubicBezTo>
                      <a:cubicBezTo>
                        <a:pt x="8290" y="15950"/>
                        <a:pt x="7811" y="15908"/>
                        <a:pt x="7339" y="15825"/>
                      </a:cubicBezTo>
                      <a:cubicBezTo>
                        <a:pt x="3369" y="15091"/>
                        <a:pt x="801" y="11355"/>
                        <a:pt x="1601" y="7319"/>
                      </a:cubicBezTo>
                      <a:cubicBezTo>
                        <a:pt x="2001" y="5284"/>
                        <a:pt x="3202" y="3483"/>
                        <a:pt x="5004" y="2249"/>
                      </a:cubicBezTo>
                      <a:cubicBezTo>
                        <a:pt x="6338" y="1315"/>
                        <a:pt x="7872" y="814"/>
                        <a:pt x="9407" y="747"/>
                      </a:cubicBezTo>
                      <a:close/>
                      <a:moveTo>
                        <a:pt x="9710" y="0"/>
                      </a:moveTo>
                      <a:cubicBezTo>
                        <a:pt x="7891" y="0"/>
                        <a:pt x="6084" y="565"/>
                        <a:pt x="4537" y="1648"/>
                      </a:cubicBezTo>
                      <a:cubicBezTo>
                        <a:pt x="2602" y="2982"/>
                        <a:pt x="1301" y="4984"/>
                        <a:pt x="867" y="7185"/>
                      </a:cubicBezTo>
                      <a:cubicBezTo>
                        <a:pt x="0" y="11589"/>
                        <a:pt x="2869" y="15625"/>
                        <a:pt x="7172" y="16425"/>
                      </a:cubicBezTo>
                      <a:cubicBezTo>
                        <a:pt x="7638" y="16508"/>
                        <a:pt x="8105" y="16567"/>
                        <a:pt x="8572" y="16567"/>
                      </a:cubicBezTo>
                      <a:cubicBezTo>
                        <a:pt x="8672" y="16567"/>
                        <a:pt x="8773" y="16565"/>
                        <a:pt x="8873" y="16559"/>
                      </a:cubicBezTo>
                      <a:cubicBezTo>
                        <a:pt x="10407" y="16559"/>
                        <a:pt x="11975" y="16125"/>
                        <a:pt x="13376" y="15291"/>
                      </a:cubicBezTo>
                      <a:cubicBezTo>
                        <a:pt x="15311" y="14157"/>
                        <a:pt x="16745" y="12356"/>
                        <a:pt x="17413" y="10254"/>
                      </a:cubicBezTo>
                      <a:cubicBezTo>
                        <a:pt x="18080" y="8086"/>
                        <a:pt x="17880" y="5818"/>
                        <a:pt x="16745" y="3916"/>
                      </a:cubicBezTo>
                      <a:cubicBezTo>
                        <a:pt x="15578" y="1915"/>
                        <a:pt x="13643" y="581"/>
                        <a:pt x="11308" y="147"/>
                      </a:cubicBezTo>
                      <a:cubicBezTo>
                        <a:pt x="10779" y="49"/>
                        <a:pt x="10244" y="0"/>
                        <a:pt x="971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5" name="Google Shape;1345;p39">
                  <a:extLst>
                    <a:ext uri="{FF2B5EF4-FFF2-40B4-BE49-F238E27FC236}">
                      <a16:creationId xmlns:a16="http://schemas.microsoft.com/office/drawing/2014/main" id="{72D968AA-210F-B14F-AAE0-2E1514D50FFF}"/>
                    </a:ext>
                  </a:extLst>
                </p:cNvPr>
                <p:cNvSpPr/>
                <p:nvPr/>
              </p:nvSpPr>
              <p:spPr>
                <a:xfrm>
                  <a:off x="2910625" y="4583163"/>
                  <a:ext cx="430325" cy="424350"/>
                </a:xfrm>
                <a:custGeom>
                  <a:avLst/>
                  <a:gdLst/>
                  <a:ahLst/>
                  <a:cxnLst/>
                  <a:rect l="l" t="t" r="r" b="b"/>
                  <a:pathLst>
                    <a:path w="17213" h="16974" extrusionOk="0">
                      <a:moveTo>
                        <a:pt x="8099" y="764"/>
                      </a:moveTo>
                      <a:cubicBezTo>
                        <a:pt x="8553" y="764"/>
                        <a:pt x="9012" y="807"/>
                        <a:pt x="9474" y="895"/>
                      </a:cubicBezTo>
                      <a:cubicBezTo>
                        <a:pt x="11575" y="1295"/>
                        <a:pt x="13443" y="2529"/>
                        <a:pt x="14711" y="4364"/>
                      </a:cubicBezTo>
                      <a:cubicBezTo>
                        <a:pt x="15945" y="6132"/>
                        <a:pt x="16412" y="8267"/>
                        <a:pt x="16078" y="10335"/>
                      </a:cubicBezTo>
                      <a:cubicBezTo>
                        <a:pt x="15745" y="12336"/>
                        <a:pt x="14644" y="14038"/>
                        <a:pt x="13043" y="15105"/>
                      </a:cubicBezTo>
                      <a:cubicBezTo>
                        <a:pt x="11881" y="15913"/>
                        <a:pt x="10509" y="16339"/>
                        <a:pt x="9086" y="16339"/>
                      </a:cubicBezTo>
                      <a:cubicBezTo>
                        <a:pt x="8630" y="16339"/>
                        <a:pt x="8168" y="16295"/>
                        <a:pt x="7706" y="16206"/>
                      </a:cubicBezTo>
                      <a:cubicBezTo>
                        <a:pt x="3736" y="15472"/>
                        <a:pt x="734" y="11669"/>
                        <a:pt x="1001" y="7533"/>
                      </a:cubicBezTo>
                      <a:cubicBezTo>
                        <a:pt x="1168" y="5465"/>
                        <a:pt x="2102" y="3597"/>
                        <a:pt x="3703" y="2296"/>
                      </a:cubicBezTo>
                      <a:cubicBezTo>
                        <a:pt x="4953" y="1306"/>
                        <a:pt x="6487" y="764"/>
                        <a:pt x="8099" y="764"/>
                      </a:cubicBezTo>
                      <a:close/>
                      <a:moveTo>
                        <a:pt x="7973" y="1"/>
                      </a:moveTo>
                      <a:cubicBezTo>
                        <a:pt x="6208" y="1"/>
                        <a:pt x="4530" y="591"/>
                        <a:pt x="3169" y="1695"/>
                      </a:cubicBezTo>
                      <a:cubicBezTo>
                        <a:pt x="1434" y="3096"/>
                        <a:pt x="400" y="5131"/>
                        <a:pt x="267" y="7399"/>
                      </a:cubicBezTo>
                      <a:cubicBezTo>
                        <a:pt x="0" y="11903"/>
                        <a:pt x="3302" y="16006"/>
                        <a:pt x="7606" y="16806"/>
                      </a:cubicBezTo>
                      <a:cubicBezTo>
                        <a:pt x="8173" y="16906"/>
                        <a:pt x="8740" y="16973"/>
                        <a:pt x="9307" y="16973"/>
                      </a:cubicBezTo>
                      <a:cubicBezTo>
                        <a:pt x="10808" y="16940"/>
                        <a:pt x="12276" y="16473"/>
                        <a:pt x="13510" y="15639"/>
                      </a:cubicBezTo>
                      <a:cubicBezTo>
                        <a:pt x="15278" y="14471"/>
                        <a:pt x="16445" y="12637"/>
                        <a:pt x="16812" y="10468"/>
                      </a:cubicBezTo>
                      <a:cubicBezTo>
                        <a:pt x="17212" y="8267"/>
                        <a:pt x="16679" y="5932"/>
                        <a:pt x="15344" y="3964"/>
                      </a:cubicBezTo>
                      <a:cubicBezTo>
                        <a:pt x="13977" y="1962"/>
                        <a:pt x="11909" y="595"/>
                        <a:pt x="9574" y="161"/>
                      </a:cubicBezTo>
                      <a:cubicBezTo>
                        <a:pt x="9036" y="54"/>
                        <a:pt x="8501" y="1"/>
                        <a:pt x="7973"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6" name="Google Shape;1346;p39">
                  <a:extLst>
                    <a:ext uri="{FF2B5EF4-FFF2-40B4-BE49-F238E27FC236}">
                      <a16:creationId xmlns:a16="http://schemas.microsoft.com/office/drawing/2014/main" id="{4F421EAD-934C-3C92-A48B-28FE0434A92D}"/>
                    </a:ext>
                  </a:extLst>
                </p:cNvPr>
                <p:cNvSpPr/>
                <p:nvPr/>
              </p:nvSpPr>
              <p:spPr>
                <a:xfrm>
                  <a:off x="3520225" y="4764763"/>
                  <a:ext cx="211525" cy="69725"/>
                </a:xfrm>
                <a:custGeom>
                  <a:avLst/>
                  <a:gdLst/>
                  <a:ahLst/>
                  <a:cxnLst/>
                  <a:rect l="l" t="t" r="r" b="b"/>
                  <a:pathLst>
                    <a:path w="8461" h="2789" extrusionOk="0">
                      <a:moveTo>
                        <a:pt x="3097" y="1"/>
                      </a:moveTo>
                      <a:cubicBezTo>
                        <a:pt x="2191" y="1"/>
                        <a:pt x="1263" y="181"/>
                        <a:pt x="367" y="569"/>
                      </a:cubicBezTo>
                      <a:cubicBezTo>
                        <a:pt x="200" y="636"/>
                        <a:pt x="67" y="836"/>
                        <a:pt x="34" y="1003"/>
                      </a:cubicBezTo>
                      <a:cubicBezTo>
                        <a:pt x="0" y="1170"/>
                        <a:pt x="34" y="1203"/>
                        <a:pt x="100" y="1370"/>
                      </a:cubicBezTo>
                      <a:cubicBezTo>
                        <a:pt x="177" y="1472"/>
                        <a:pt x="292" y="1515"/>
                        <a:pt x="417" y="1515"/>
                      </a:cubicBezTo>
                      <a:cubicBezTo>
                        <a:pt x="455" y="1515"/>
                        <a:pt x="495" y="1511"/>
                        <a:pt x="534" y="1503"/>
                      </a:cubicBezTo>
                      <a:cubicBezTo>
                        <a:pt x="1465" y="1344"/>
                        <a:pt x="2356" y="1253"/>
                        <a:pt x="3210" y="1253"/>
                      </a:cubicBezTo>
                      <a:cubicBezTo>
                        <a:pt x="5051" y="1253"/>
                        <a:pt x="6724" y="1677"/>
                        <a:pt x="8273" y="2771"/>
                      </a:cubicBezTo>
                      <a:cubicBezTo>
                        <a:pt x="8286" y="2783"/>
                        <a:pt x="8301" y="2789"/>
                        <a:pt x="8316" y="2789"/>
                      </a:cubicBezTo>
                      <a:cubicBezTo>
                        <a:pt x="8383" y="2789"/>
                        <a:pt x="8460" y="2691"/>
                        <a:pt x="8406" y="2637"/>
                      </a:cubicBezTo>
                      <a:cubicBezTo>
                        <a:pt x="7236" y="999"/>
                        <a:pt x="5228" y="1"/>
                        <a:pt x="309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04" name="Google Shape;1347;p39">
                <a:extLst>
                  <a:ext uri="{FF2B5EF4-FFF2-40B4-BE49-F238E27FC236}">
                    <a16:creationId xmlns:a16="http://schemas.microsoft.com/office/drawing/2014/main" id="{ECA9C954-69D1-4B2E-5C04-3DDB14F056B3}"/>
                  </a:ext>
                </a:extLst>
              </p:cNvPr>
              <p:cNvSpPr/>
              <p:nvPr/>
            </p:nvSpPr>
            <p:spPr>
              <a:xfrm rot="1529996">
                <a:off x="6990377" y="4541807"/>
                <a:ext cx="98220" cy="50552"/>
              </a:xfrm>
              <a:custGeom>
                <a:avLst/>
                <a:gdLst/>
                <a:ahLst/>
                <a:cxnLst/>
                <a:rect l="l" t="t" r="r" b="b"/>
                <a:pathLst>
                  <a:path w="4904" h="2524" extrusionOk="0">
                    <a:moveTo>
                      <a:pt x="2535" y="0"/>
                    </a:moveTo>
                    <a:cubicBezTo>
                      <a:pt x="2406" y="0"/>
                      <a:pt x="2273" y="8"/>
                      <a:pt x="2135" y="22"/>
                    </a:cubicBezTo>
                    <a:cubicBezTo>
                      <a:pt x="1535" y="122"/>
                      <a:pt x="968" y="489"/>
                      <a:pt x="601" y="923"/>
                    </a:cubicBezTo>
                    <a:cubicBezTo>
                      <a:pt x="234" y="1390"/>
                      <a:pt x="0" y="1957"/>
                      <a:pt x="34" y="2524"/>
                    </a:cubicBezTo>
                    <a:cubicBezTo>
                      <a:pt x="234" y="2023"/>
                      <a:pt x="568" y="1590"/>
                      <a:pt x="934" y="1256"/>
                    </a:cubicBezTo>
                    <a:cubicBezTo>
                      <a:pt x="1335" y="923"/>
                      <a:pt x="1768" y="689"/>
                      <a:pt x="2235" y="622"/>
                    </a:cubicBezTo>
                    <a:cubicBezTo>
                      <a:pt x="2349" y="606"/>
                      <a:pt x="2464" y="598"/>
                      <a:pt x="2580" y="598"/>
                    </a:cubicBezTo>
                    <a:cubicBezTo>
                      <a:pt x="2941" y="598"/>
                      <a:pt x="3308" y="679"/>
                      <a:pt x="3636" y="856"/>
                    </a:cubicBezTo>
                    <a:cubicBezTo>
                      <a:pt x="4103" y="1089"/>
                      <a:pt x="4504" y="1423"/>
                      <a:pt x="4904" y="1823"/>
                    </a:cubicBezTo>
                    <a:cubicBezTo>
                      <a:pt x="4704" y="1290"/>
                      <a:pt x="4370" y="823"/>
                      <a:pt x="3903" y="456"/>
                    </a:cubicBezTo>
                    <a:cubicBezTo>
                      <a:pt x="3670" y="255"/>
                      <a:pt x="3370" y="122"/>
                      <a:pt x="3069" y="55"/>
                    </a:cubicBezTo>
                    <a:cubicBezTo>
                      <a:pt x="2893" y="16"/>
                      <a:pt x="2718" y="0"/>
                      <a:pt x="2535"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5" name="Google Shape;1348;p39">
                <a:extLst>
                  <a:ext uri="{FF2B5EF4-FFF2-40B4-BE49-F238E27FC236}">
                    <a16:creationId xmlns:a16="http://schemas.microsoft.com/office/drawing/2014/main" id="{EB26750B-4EA9-EA3E-1509-A142C36A1AC3}"/>
                  </a:ext>
                </a:extLst>
              </p:cNvPr>
              <p:cNvSpPr/>
              <p:nvPr/>
            </p:nvSpPr>
            <p:spPr>
              <a:xfrm rot="1529996">
                <a:off x="6833271" y="4591068"/>
                <a:ext cx="331393" cy="160749"/>
              </a:xfrm>
              <a:custGeom>
                <a:avLst/>
                <a:gdLst/>
                <a:ahLst/>
                <a:cxnLst/>
                <a:rect l="l" t="t" r="r" b="b"/>
                <a:pathLst>
                  <a:path w="16546" h="8026" extrusionOk="0">
                    <a:moveTo>
                      <a:pt x="16546" y="1"/>
                    </a:moveTo>
                    <a:lnTo>
                      <a:pt x="16546" y="1"/>
                    </a:lnTo>
                    <a:cubicBezTo>
                      <a:pt x="15145" y="101"/>
                      <a:pt x="13677" y="134"/>
                      <a:pt x="12276" y="234"/>
                    </a:cubicBezTo>
                    <a:cubicBezTo>
                      <a:pt x="9874" y="335"/>
                      <a:pt x="7573" y="668"/>
                      <a:pt x="5304" y="1235"/>
                    </a:cubicBezTo>
                    <a:cubicBezTo>
                      <a:pt x="5104" y="1269"/>
                      <a:pt x="4904" y="1335"/>
                      <a:pt x="4704" y="1369"/>
                    </a:cubicBezTo>
                    <a:lnTo>
                      <a:pt x="4704" y="1402"/>
                    </a:lnTo>
                    <a:cubicBezTo>
                      <a:pt x="3136" y="1802"/>
                      <a:pt x="1568" y="2236"/>
                      <a:pt x="1" y="2603"/>
                    </a:cubicBezTo>
                    <a:cubicBezTo>
                      <a:pt x="1380" y="5031"/>
                      <a:pt x="4780" y="8026"/>
                      <a:pt x="8336" y="8026"/>
                    </a:cubicBezTo>
                    <a:cubicBezTo>
                      <a:pt x="8737" y="8026"/>
                      <a:pt x="9139" y="7988"/>
                      <a:pt x="9541" y="7907"/>
                    </a:cubicBezTo>
                    <a:cubicBezTo>
                      <a:pt x="13410" y="7173"/>
                      <a:pt x="15945" y="2903"/>
                      <a:pt x="16546"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6" name="Google Shape;1349;p39">
                <a:extLst>
                  <a:ext uri="{FF2B5EF4-FFF2-40B4-BE49-F238E27FC236}">
                    <a16:creationId xmlns:a16="http://schemas.microsoft.com/office/drawing/2014/main" id="{860262E6-8C44-EBE1-F086-049AF316D6D8}"/>
                  </a:ext>
                </a:extLst>
              </p:cNvPr>
              <p:cNvSpPr/>
              <p:nvPr/>
            </p:nvSpPr>
            <p:spPr>
              <a:xfrm rot="1529996">
                <a:off x="6869337" y="4593996"/>
                <a:ext cx="262575" cy="158827"/>
              </a:xfrm>
              <a:custGeom>
                <a:avLst/>
                <a:gdLst/>
                <a:ahLst/>
                <a:cxnLst/>
                <a:rect l="l" t="t" r="r" b="b"/>
                <a:pathLst>
                  <a:path w="13110" h="7930" extrusionOk="0">
                    <a:moveTo>
                      <a:pt x="12643" y="0"/>
                    </a:moveTo>
                    <a:cubicBezTo>
                      <a:pt x="11909" y="67"/>
                      <a:pt x="11175" y="67"/>
                      <a:pt x="10441" y="133"/>
                    </a:cubicBezTo>
                    <a:cubicBezTo>
                      <a:pt x="8039" y="234"/>
                      <a:pt x="5738" y="567"/>
                      <a:pt x="3469" y="1134"/>
                    </a:cubicBezTo>
                    <a:cubicBezTo>
                      <a:pt x="3269" y="1168"/>
                      <a:pt x="3069" y="1234"/>
                      <a:pt x="2836" y="1268"/>
                    </a:cubicBezTo>
                    <a:cubicBezTo>
                      <a:pt x="1902" y="1534"/>
                      <a:pt x="968" y="1801"/>
                      <a:pt x="0" y="2035"/>
                    </a:cubicBezTo>
                    <a:cubicBezTo>
                      <a:pt x="300" y="2669"/>
                      <a:pt x="567" y="3302"/>
                      <a:pt x="834" y="3936"/>
                    </a:cubicBezTo>
                    <a:cubicBezTo>
                      <a:pt x="734" y="4437"/>
                      <a:pt x="667" y="4904"/>
                      <a:pt x="567" y="5371"/>
                    </a:cubicBezTo>
                    <a:cubicBezTo>
                      <a:pt x="2169" y="6804"/>
                      <a:pt x="4339" y="7929"/>
                      <a:pt x="6499" y="7929"/>
                    </a:cubicBezTo>
                    <a:cubicBezTo>
                      <a:pt x="6903" y="7929"/>
                      <a:pt x="7306" y="7890"/>
                      <a:pt x="7706" y="7806"/>
                    </a:cubicBezTo>
                    <a:cubicBezTo>
                      <a:pt x="9974" y="7372"/>
                      <a:pt x="11909" y="5637"/>
                      <a:pt x="13110" y="3736"/>
                    </a:cubicBezTo>
                    <a:cubicBezTo>
                      <a:pt x="12843" y="3269"/>
                      <a:pt x="12609" y="2769"/>
                      <a:pt x="12376" y="2302"/>
                    </a:cubicBezTo>
                    <a:cubicBezTo>
                      <a:pt x="12476" y="1534"/>
                      <a:pt x="12576" y="767"/>
                      <a:pt x="126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7" name="Google Shape;1350;p39">
                <a:extLst>
                  <a:ext uri="{FF2B5EF4-FFF2-40B4-BE49-F238E27FC236}">
                    <a16:creationId xmlns:a16="http://schemas.microsoft.com/office/drawing/2014/main" id="{AF9C92FF-EC8D-95F2-95CB-247A69929945}"/>
                  </a:ext>
                </a:extLst>
              </p:cNvPr>
              <p:cNvSpPr/>
              <p:nvPr/>
            </p:nvSpPr>
            <p:spPr>
              <a:xfrm rot="1529996">
                <a:off x="6898832" y="4643106"/>
                <a:ext cx="215808" cy="41159"/>
              </a:xfrm>
              <a:custGeom>
                <a:avLst/>
                <a:gdLst/>
                <a:ahLst/>
                <a:cxnLst/>
                <a:rect l="l" t="t" r="r" b="b"/>
                <a:pathLst>
                  <a:path w="10775" h="2055" extrusionOk="0">
                    <a:moveTo>
                      <a:pt x="10775" y="0"/>
                    </a:moveTo>
                    <a:lnTo>
                      <a:pt x="10775" y="0"/>
                    </a:lnTo>
                    <a:cubicBezTo>
                      <a:pt x="9040" y="601"/>
                      <a:pt x="7306" y="1168"/>
                      <a:pt x="5504" y="1435"/>
                    </a:cubicBezTo>
                    <a:cubicBezTo>
                      <a:pt x="4545" y="1574"/>
                      <a:pt x="3585" y="1623"/>
                      <a:pt x="2625" y="1623"/>
                    </a:cubicBezTo>
                    <a:cubicBezTo>
                      <a:pt x="1750" y="1623"/>
                      <a:pt x="875" y="1583"/>
                      <a:pt x="0" y="1535"/>
                    </a:cubicBezTo>
                    <a:lnTo>
                      <a:pt x="0" y="1535"/>
                    </a:lnTo>
                    <a:cubicBezTo>
                      <a:pt x="1251" y="1859"/>
                      <a:pt x="2550" y="2055"/>
                      <a:pt x="3852" y="2055"/>
                    </a:cubicBezTo>
                    <a:cubicBezTo>
                      <a:pt x="4426" y="2055"/>
                      <a:pt x="5000" y="2017"/>
                      <a:pt x="5571" y="1935"/>
                    </a:cubicBezTo>
                    <a:cubicBezTo>
                      <a:pt x="7406" y="1668"/>
                      <a:pt x="9174" y="968"/>
                      <a:pt x="10775"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8" name="Google Shape;1351;p39">
                <a:extLst>
                  <a:ext uri="{FF2B5EF4-FFF2-40B4-BE49-F238E27FC236}">
                    <a16:creationId xmlns:a16="http://schemas.microsoft.com/office/drawing/2014/main" id="{8603F44F-9A59-8487-B459-6FC69754C080}"/>
                  </a:ext>
                </a:extLst>
              </p:cNvPr>
              <p:cNvSpPr/>
              <p:nvPr/>
            </p:nvSpPr>
            <p:spPr>
              <a:xfrm rot="1529996">
                <a:off x="7158098" y="4531565"/>
                <a:ext cx="155682" cy="57382"/>
              </a:xfrm>
              <a:custGeom>
                <a:avLst/>
                <a:gdLst/>
                <a:ahLst/>
                <a:cxnLst/>
                <a:rect l="l" t="t" r="r" b="b"/>
                <a:pathLst>
                  <a:path w="7773" h="2865" extrusionOk="0">
                    <a:moveTo>
                      <a:pt x="5180" y="1"/>
                    </a:moveTo>
                    <a:cubicBezTo>
                      <a:pt x="3182" y="1"/>
                      <a:pt x="837" y="1380"/>
                      <a:pt x="0" y="2788"/>
                    </a:cubicBezTo>
                    <a:cubicBezTo>
                      <a:pt x="0" y="2815"/>
                      <a:pt x="22" y="2864"/>
                      <a:pt x="48" y="2864"/>
                    </a:cubicBezTo>
                    <a:cubicBezTo>
                      <a:pt x="54" y="2864"/>
                      <a:pt x="61" y="2861"/>
                      <a:pt x="67" y="2855"/>
                    </a:cubicBezTo>
                    <a:cubicBezTo>
                      <a:pt x="1368" y="2221"/>
                      <a:pt x="2469" y="1421"/>
                      <a:pt x="3936" y="1187"/>
                    </a:cubicBezTo>
                    <a:cubicBezTo>
                      <a:pt x="4195" y="1141"/>
                      <a:pt x="4447" y="1122"/>
                      <a:pt x="4694" y="1122"/>
                    </a:cubicBezTo>
                    <a:cubicBezTo>
                      <a:pt x="5693" y="1122"/>
                      <a:pt x="6623" y="1427"/>
                      <a:pt x="7639" y="1454"/>
                    </a:cubicBezTo>
                    <a:cubicBezTo>
                      <a:pt x="7739" y="1454"/>
                      <a:pt x="7773" y="1354"/>
                      <a:pt x="7739" y="1287"/>
                    </a:cubicBezTo>
                    <a:cubicBezTo>
                      <a:pt x="7149" y="368"/>
                      <a:pt x="6211" y="1"/>
                      <a:pt x="5180" y="1"/>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9" name="Google Shape;1352;p39">
                <a:extLst>
                  <a:ext uri="{FF2B5EF4-FFF2-40B4-BE49-F238E27FC236}">
                    <a16:creationId xmlns:a16="http://schemas.microsoft.com/office/drawing/2014/main" id="{11D5458A-90EA-DCFE-AE73-D04A387415B3}"/>
                  </a:ext>
                </a:extLst>
              </p:cNvPr>
              <p:cNvSpPr/>
              <p:nvPr/>
            </p:nvSpPr>
            <p:spPr>
              <a:xfrm rot="1529996">
                <a:off x="7191705" y="4487291"/>
                <a:ext cx="44764" cy="29602"/>
              </a:xfrm>
              <a:custGeom>
                <a:avLst/>
                <a:gdLst/>
                <a:ahLst/>
                <a:cxnLst/>
                <a:rect l="l" t="t" r="r" b="b"/>
                <a:pathLst>
                  <a:path w="2235" h="1478" extrusionOk="0">
                    <a:moveTo>
                      <a:pt x="1925" y="1"/>
                    </a:moveTo>
                    <a:cubicBezTo>
                      <a:pt x="1585" y="1"/>
                      <a:pt x="1181" y="273"/>
                      <a:pt x="934" y="410"/>
                    </a:cubicBezTo>
                    <a:cubicBezTo>
                      <a:pt x="467" y="710"/>
                      <a:pt x="234" y="977"/>
                      <a:pt x="0" y="1444"/>
                    </a:cubicBezTo>
                    <a:cubicBezTo>
                      <a:pt x="0" y="1478"/>
                      <a:pt x="33" y="1478"/>
                      <a:pt x="33" y="1478"/>
                    </a:cubicBezTo>
                    <a:cubicBezTo>
                      <a:pt x="200" y="1377"/>
                      <a:pt x="400" y="1311"/>
                      <a:pt x="567" y="1211"/>
                    </a:cubicBezTo>
                    <a:cubicBezTo>
                      <a:pt x="767" y="1111"/>
                      <a:pt x="967" y="944"/>
                      <a:pt x="1168" y="844"/>
                    </a:cubicBezTo>
                    <a:cubicBezTo>
                      <a:pt x="1468" y="677"/>
                      <a:pt x="2001" y="610"/>
                      <a:pt x="2202" y="310"/>
                    </a:cubicBezTo>
                    <a:cubicBezTo>
                      <a:pt x="2235" y="210"/>
                      <a:pt x="2235" y="110"/>
                      <a:pt x="2135" y="43"/>
                    </a:cubicBezTo>
                    <a:cubicBezTo>
                      <a:pt x="2070" y="14"/>
                      <a:pt x="1999" y="1"/>
                      <a:pt x="1925" y="1"/>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0" name="Google Shape;1353;p39">
                <a:extLst>
                  <a:ext uri="{FF2B5EF4-FFF2-40B4-BE49-F238E27FC236}">
                    <a16:creationId xmlns:a16="http://schemas.microsoft.com/office/drawing/2014/main" id="{CA8F9614-E1EC-EC16-0967-49CE57DD05A3}"/>
                  </a:ext>
                </a:extLst>
              </p:cNvPr>
              <p:cNvSpPr/>
              <p:nvPr/>
            </p:nvSpPr>
            <p:spPr>
              <a:xfrm rot="1529996">
                <a:off x="6798529" y="4425538"/>
                <a:ext cx="158246" cy="46386"/>
              </a:xfrm>
              <a:custGeom>
                <a:avLst/>
                <a:gdLst/>
                <a:ahLst/>
                <a:cxnLst/>
                <a:rect l="l" t="t" r="r" b="b"/>
                <a:pathLst>
                  <a:path w="7901" h="2316" extrusionOk="0">
                    <a:moveTo>
                      <a:pt x="3683" y="0"/>
                    </a:moveTo>
                    <a:cubicBezTo>
                      <a:pt x="2025" y="0"/>
                      <a:pt x="470" y="612"/>
                      <a:pt x="28" y="2173"/>
                    </a:cubicBezTo>
                    <a:cubicBezTo>
                      <a:pt x="1" y="2256"/>
                      <a:pt x="64" y="2315"/>
                      <a:pt x="124" y="2315"/>
                    </a:cubicBezTo>
                    <a:cubicBezTo>
                      <a:pt x="137" y="2315"/>
                      <a:pt x="150" y="2313"/>
                      <a:pt x="162" y="2307"/>
                    </a:cubicBezTo>
                    <a:cubicBezTo>
                      <a:pt x="1396" y="1906"/>
                      <a:pt x="2330" y="1139"/>
                      <a:pt x="3664" y="972"/>
                    </a:cubicBezTo>
                    <a:cubicBezTo>
                      <a:pt x="3890" y="947"/>
                      <a:pt x="4112" y="935"/>
                      <a:pt x="4330" y="935"/>
                    </a:cubicBezTo>
                    <a:cubicBezTo>
                      <a:pt x="5527" y="935"/>
                      <a:pt x="6621" y="1280"/>
                      <a:pt x="7834" y="1506"/>
                    </a:cubicBezTo>
                    <a:cubicBezTo>
                      <a:pt x="7901" y="1506"/>
                      <a:pt x="7901" y="1439"/>
                      <a:pt x="7867" y="1406"/>
                    </a:cubicBezTo>
                    <a:cubicBezTo>
                      <a:pt x="6982" y="570"/>
                      <a:pt x="5285" y="0"/>
                      <a:pt x="3683" y="0"/>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1" name="Google Shape;1354;p39">
                <a:extLst>
                  <a:ext uri="{FF2B5EF4-FFF2-40B4-BE49-F238E27FC236}">
                    <a16:creationId xmlns:a16="http://schemas.microsoft.com/office/drawing/2014/main" id="{89035328-8CBC-5BE9-F6D7-CE2051297AF0}"/>
                  </a:ext>
                </a:extLst>
              </p:cNvPr>
              <p:cNvSpPr/>
              <p:nvPr/>
            </p:nvSpPr>
            <p:spPr>
              <a:xfrm rot="1529996">
                <a:off x="6900432" y="4402554"/>
                <a:ext cx="50132" cy="18727"/>
              </a:xfrm>
              <a:custGeom>
                <a:avLst/>
                <a:gdLst/>
                <a:ahLst/>
                <a:cxnLst/>
                <a:rect l="l" t="t" r="r" b="b"/>
                <a:pathLst>
                  <a:path w="2503" h="935" extrusionOk="0">
                    <a:moveTo>
                      <a:pt x="494" y="1"/>
                    </a:moveTo>
                    <a:cubicBezTo>
                      <a:pt x="329" y="1"/>
                      <a:pt x="178" y="36"/>
                      <a:pt x="67" y="134"/>
                    </a:cubicBezTo>
                    <a:cubicBezTo>
                      <a:pt x="1" y="234"/>
                      <a:pt x="1" y="334"/>
                      <a:pt x="67" y="401"/>
                    </a:cubicBezTo>
                    <a:cubicBezTo>
                      <a:pt x="334" y="634"/>
                      <a:pt x="868" y="568"/>
                      <a:pt x="1201" y="634"/>
                    </a:cubicBezTo>
                    <a:cubicBezTo>
                      <a:pt x="1435" y="668"/>
                      <a:pt x="1635" y="768"/>
                      <a:pt x="1869" y="834"/>
                    </a:cubicBezTo>
                    <a:cubicBezTo>
                      <a:pt x="2069" y="868"/>
                      <a:pt x="2269" y="868"/>
                      <a:pt x="2469" y="935"/>
                    </a:cubicBezTo>
                    <a:cubicBezTo>
                      <a:pt x="2502" y="935"/>
                      <a:pt x="2502" y="901"/>
                      <a:pt x="2502" y="901"/>
                    </a:cubicBezTo>
                    <a:cubicBezTo>
                      <a:pt x="2135" y="501"/>
                      <a:pt x="1835" y="301"/>
                      <a:pt x="1335" y="167"/>
                    </a:cubicBezTo>
                    <a:cubicBezTo>
                      <a:pt x="1103" y="104"/>
                      <a:pt x="778" y="1"/>
                      <a:pt x="494" y="1"/>
                    </a:cubicBezTo>
                    <a:close/>
                  </a:path>
                </a:pathLst>
              </a:custGeom>
              <a:solidFill>
                <a:srgbClr val="000000">
                  <a:alpha val="49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961" name="Google Shape;791;p21">
            <a:extLst>
              <a:ext uri="{FF2B5EF4-FFF2-40B4-BE49-F238E27FC236}">
                <a16:creationId xmlns:a16="http://schemas.microsoft.com/office/drawing/2014/main" id="{2CAF9475-C5E4-ADC4-5249-47106C2B756E}"/>
              </a:ext>
            </a:extLst>
          </p:cNvPr>
          <p:cNvSpPr/>
          <p:nvPr/>
        </p:nvSpPr>
        <p:spPr>
          <a:xfrm>
            <a:off x="1477926" y="125630"/>
            <a:ext cx="6198781" cy="572700"/>
          </a:xfrm>
          <a:custGeom>
            <a:avLst/>
            <a:gdLst/>
            <a:ahLst/>
            <a:cxnLst/>
            <a:rect l="l" t="t" r="r" b="b"/>
            <a:pathLst>
              <a:path w="59342" h="90346" extrusionOk="0">
                <a:moveTo>
                  <a:pt x="21484" y="0"/>
                </a:moveTo>
                <a:cubicBezTo>
                  <a:pt x="16291" y="0"/>
                  <a:pt x="8432" y="235"/>
                  <a:pt x="4989" y="2325"/>
                </a:cubicBezTo>
                <a:cubicBezTo>
                  <a:pt x="905" y="4814"/>
                  <a:pt x="1215" y="6814"/>
                  <a:pt x="322" y="20232"/>
                </a:cubicBezTo>
                <a:cubicBezTo>
                  <a:pt x="0" y="24995"/>
                  <a:pt x="1405" y="48628"/>
                  <a:pt x="1917" y="58320"/>
                </a:cubicBezTo>
                <a:cubicBezTo>
                  <a:pt x="2382" y="67071"/>
                  <a:pt x="250" y="79097"/>
                  <a:pt x="6573" y="85145"/>
                </a:cubicBezTo>
                <a:cubicBezTo>
                  <a:pt x="11383" y="89753"/>
                  <a:pt x="21324" y="88824"/>
                  <a:pt x="27944" y="89562"/>
                </a:cubicBezTo>
                <a:cubicBezTo>
                  <a:pt x="32588" y="90085"/>
                  <a:pt x="37273" y="90346"/>
                  <a:pt x="41951" y="90346"/>
                </a:cubicBezTo>
                <a:cubicBezTo>
                  <a:pt x="42922" y="90346"/>
                  <a:pt x="43893" y="90335"/>
                  <a:pt x="44863" y="90312"/>
                </a:cubicBezTo>
                <a:cubicBezTo>
                  <a:pt x="46590" y="90265"/>
                  <a:pt x="48411" y="90169"/>
                  <a:pt x="49852" y="89229"/>
                </a:cubicBezTo>
                <a:cubicBezTo>
                  <a:pt x="50745" y="88657"/>
                  <a:pt x="51423" y="87824"/>
                  <a:pt x="51983" y="86931"/>
                </a:cubicBezTo>
                <a:cubicBezTo>
                  <a:pt x="53924" y="83883"/>
                  <a:pt x="54745" y="80251"/>
                  <a:pt x="55102" y="76668"/>
                </a:cubicBezTo>
                <a:cubicBezTo>
                  <a:pt x="57353" y="53951"/>
                  <a:pt x="59341" y="33091"/>
                  <a:pt x="54626" y="11910"/>
                </a:cubicBezTo>
                <a:cubicBezTo>
                  <a:pt x="54210" y="10052"/>
                  <a:pt x="53781" y="8147"/>
                  <a:pt x="52709" y="6564"/>
                </a:cubicBezTo>
                <a:cubicBezTo>
                  <a:pt x="51614" y="4933"/>
                  <a:pt x="49923" y="3778"/>
                  <a:pt x="48161" y="2897"/>
                </a:cubicBezTo>
                <a:cubicBezTo>
                  <a:pt x="42577" y="111"/>
                  <a:pt x="30314" y="51"/>
                  <a:pt x="24182" y="15"/>
                </a:cubicBezTo>
                <a:cubicBezTo>
                  <a:pt x="23421" y="9"/>
                  <a:pt x="22504" y="0"/>
                  <a:pt x="214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2" name="Google Shape;1108;p37">
            <a:extLst>
              <a:ext uri="{FF2B5EF4-FFF2-40B4-BE49-F238E27FC236}">
                <a16:creationId xmlns:a16="http://schemas.microsoft.com/office/drawing/2014/main" id="{765EE72C-9F75-4E54-9FA9-5EA9332128C5}"/>
              </a:ext>
            </a:extLst>
          </p:cNvPr>
          <p:cNvSpPr txBox="1">
            <a:spLocks/>
          </p:cNvSpPr>
          <p:nvPr/>
        </p:nvSpPr>
        <p:spPr>
          <a:xfrm>
            <a:off x="930104" y="107385"/>
            <a:ext cx="739158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chemeClr val="dk2"/>
              </a:buClr>
              <a:buSzPts val="5500"/>
              <a:buFont typeface="Titan One"/>
              <a:buNone/>
              <a:defRPr sz="5500" b="0" i="0" u="none" strike="noStrike" cap="none">
                <a:solidFill>
                  <a:schemeClr val="dk2"/>
                </a:solidFill>
                <a:latin typeface="Titan One"/>
                <a:ea typeface="Titan One"/>
                <a:cs typeface="Titan One"/>
                <a:sym typeface="Titan One"/>
              </a:defRPr>
            </a:lvl1pPr>
            <a:lvl2pPr marR="0" lvl="1" algn="ctr" rtl="0">
              <a:lnSpc>
                <a:spcPct val="100000"/>
              </a:lnSpc>
              <a:spcBef>
                <a:spcPts val="0"/>
              </a:spcBef>
              <a:spcAft>
                <a:spcPts val="0"/>
              </a:spcAft>
              <a:buClr>
                <a:srgbClr val="191919"/>
              </a:buClr>
              <a:buSzPts val="5200"/>
              <a:buFont typeface="Bebas Neue"/>
              <a:buNone/>
              <a:defRPr sz="5200" b="0" i="0" u="none" strike="noStrike" cap="none">
                <a:solidFill>
                  <a:srgbClr val="191919"/>
                </a:solidFill>
                <a:latin typeface="Bebas Neue"/>
                <a:ea typeface="Bebas Neue"/>
                <a:cs typeface="Bebas Neue"/>
                <a:sym typeface="Bebas Neue"/>
              </a:defRPr>
            </a:lvl2pPr>
            <a:lvl3pPr marR="0" lvl="2" algn="ctr" rtl="0">
              <a:lnSpc>
                <a:spcPct val="100000"/>
              </a:lnSpc>
              <a:spcBef>
                <a:spcPts val="0"/>
              </a:spcBef>
              <a:spcAft>
                <a:spcPts val="0"/>
              </a:spcAft>
              <a:buClr>
                <a:srgbClr val="191919"/>
              </a:buClr>
              <a:buSzPts val="5200"/>
              <a:buFont typeface="Bebas Neue"/>
              <a:buNone/>
              <a:defRPr sz="5200" b="0" i="0" u="none" strike="noStrike" cap="none">
                <a:solidFill>
                  <a:srgbClr val="191919"/>
                </a:solidFill>
                <a:latin typeface="Bebas Neue"/>
                <a:ea typeface="Bebas Neue"/>
                <a:cs typeface="Bebas Neue"/>
                <a:sym typeface="Bebas Neue"/>
              </a:defRPr>
            </a:lvl3pPr>
            <a:lvl4pPr marR="0" lvl="3" algn="ctr" rtl="0">
              <a:lnSpc>
                <a:spcPct val="100000"/>
              </a:lnSpc>
              <a:spcBef>
                <a:spcPts val="0"/>
              </a:spcBef>
              <a:spcAft>
                <a:spcPts val="0"/>
              </a:spcAft>
              <a:buClr>
                <a:srgbClr val="191919"/>
              </a:buClr>
              <a:buSzPts val="5200"/>
              <a:buFont typeface="Bebas Neue"/>
              <a:buNone/>
              <a:defRPr sz="5200" b="0" i="0" u="none" strike="noStrike" cap="none">
                <a:solidFill>
                  <a:srgbClr val="191919"/>
                </a:solidFill>
                <a:latin typeface="Bebas Neue"/>
                <a:ea typeface="Bebas Neue"/>
                <a:cs typeface="Bebas Neue"/>
                <a:sym typeface="Bebas Neue"/>
              </a:defRPr>
            </a:lvl4pPr>
            <a:lvl5pPr marR="0" lvl="4" algn="ctr" rtl="0">
              <a:lnSpc>
                <a:spcPct val="100000"/>
              </a:lnSpc>
              <a:spcBef>
                <a:spcPts val="0"/>
              </a:spcBef>
              <a:spcAft>
                <a:spcPts val="0"/>
              </a:spcAft>
              <a:buClr>
                <a:srgbClr val="191919"/>
              </a:buClr>
              <a:buSzPts val="5200"/>
              <a:buFont typeface="Bebas Neue"/>
              <a:buNone/>
              <a:defRPr sz="5200" b="0" i="0" u="none" strike="noStrike" cap="none">
                <a:solidFill>
                  <a:srgbClr val="191919"/>
                </a:solidFill>
                <a:latin typeface="Bebas Neue"/>
                <a:ea typeface="Bebas Neue"/>
                <a:cs typeface="Bebas Neue"/>
                <a:sym typeface="Bebas Neue"/>
              </a:defRPr>
            </a:lvl5pPr>
            <a:lvl6pPr marR="0" lvl="5" algn="ctr" rtl="0">
              <a:lnSpc>
                <a:spcPct val="100000"/>
              </a:lnSpc>
              <a:spcBef>
                <a:spcPts val="0"/>
              </a:spcBef>
              <a:spcAft>
                <a:spcPts val="0"/>
              </a:spcAft>
              <a:buClr>
                <a:srgbClr val="191919"/>
              </a:buClr>
              <a:buSzPts val="5200"/>
              <a:buFont typeface="Bebas Neue"/>
              <a:buNone/>
              <a:defRPr sz="5200" b="0" i="0" u="none" strike="noStrike" cap="none">
                <a:solidFill>
                  <a:srgbClr val="191919"/>
                </a:solidFill>
                <a:latin typeface="Bebas Neue"/>
                <a:ea typeface="Bebas Neue"/>
                <a:cs typeface="Bebas Neue"/>
                <a:sym typeface="Bebas Neue"/>
              </a:defRPr>
            </a:lvl6pPr>
            <a:lvl7pPr marR="0" lvl="6" algn="ctr" rtl="0">
              <a:lnSpc>
                <a:spcPct val="100000"/>
              </a:lnSpc>
              <a:spcBef>
                <a:spcPts val="0"/>
              </a:spcBef>
              <a:spcAft>
                <a:spcPts val="0"/>
              </a:spcAft>
              <a:buClr>
                <a:srgbClr val="191919"/>
              </a:buClr>
              <a:buSzPts val="5200"/>
              <a:buFont typeface="Bebas Neue"/>
              <a:buNone/>
              <a:defRPr sz="5200" b="0" i="0" u="none" strike="noStrike" cap="none">
                <a:solidFill>
                  <a:srgbClr val="191919"/>
                </a:solidFill>
                <a:latin typeface="Bebas Neue"/>
                <a:ea typeface="Bebas Neue"/>
                <a:cs typeface="Bebas Neue"/>
                <a:sym typeface="Bebas Neue"/>
              </a:defRPr>
            </a:lvl7pPr>
            <a:lvl8pPr marR="0" lvl="7" algn="ctr" rtl="0">
              <a:lnSpc>
                <a:spcPct val="100000"/>
              </a:lnSpc>
              <a:spcBef>
                <a:spcPts val="0"/>
              </a:spcBef>
              <a:spcAft>
                <a:spcPts val="0"/>
              </a:spcAft>
              <a:buClr>
                <a:srgbClr val="191919"/>
              </a:buClr>
              <a:buSzPts val="5200"/>
              <a:buFont typeface="Bebas Neue"/>
              <a:buNone/>
              <a:defRPr sz="5200" b="0" i="0" u="none" strike="noStrike" cap="none">
                <a:solidFill>
                  <a:srgbClr val="191919"/>
                </a:solidFill>
                <a:latin typeface="Bebas Neue"/>
                <a:ea typeface="Bebas Neue"/>
                <a:cs typeface="Bebas Neue"/>
                <a:sym typeface="Bebas Neue"/>
              </a:defRPr>
            </a:lvl8pPr>
            <a:lvl9pPr marR="0" lvl="8" algn="ctr" rtl="0">
              <a:lnSpc>
                <a:spcPct val="100000"/>
              </a:lnSpc>
              <a:spcBef>
                <a:spcPts val="0"/>
              </a:spcBef>
              <a:spcAft>
                <a:spcPts val="0"/>
              </a:spcAft>
              <a:buClr>
                <a:srgbClr val="191919"/>
              </a:buClr>
              <a:buSzPts val="5200"/>
              <a:buFont typeface="Bebas Neue"/>
              <a:buNone/>
              <a:defRPr sz="5200" b="0" i="0" u="none" strike="noStrike" cap="none">
                <a:solidFill>
                  <a:srgbClr val="191919"/>
                </a:solidFill>
                <a:latin typeface="Bebas Neue"/>
                <a:ea typeface="Bebas Neue"/>
                <a:cs typeface="Bebas Neue"/>
                <a:sym typeface="Bebas Neue"/>
              </a:defRPr>
            </a:lvl9pPr>
          </a:lstStyle>
          <a:p>
            <a:pPr marL="0" marR="0" lvl="0" indent="0" algn="ctr" defTabSz="914400" rtl="0" eaLnBrk="1" fontAlgn="auto" latinLnBrk="0" hangingPunct="1">
              <a:lnSpc>
                <a:spcPct val="80000"/>
              </a:lnSpc>
              <a:spcBef>
                <a:spcPts val="0"/>
              </a:spcBef>
              <a:spcAft>
                <a:spcPts val="0"/>
              </a:spcAft>
              <a:buClr>
                <a:srgbClr val="5C679E"/>
              </a:buClr>
              <a:buSzPts val="5500"/>
              <a:buFont typeface="Titan One"/>
              <a:buNone/>
              <a:tabLst/>
              <a:defRPr/>
            </a:pPr>
            <a:r>
              <a:rPr kumimoji="0" lang="en-US" sz="4000" b="1" i="0" u="none" strike="noStrike" kern="0" cap="none" spc="0" normalizeH="0" baseline="0" noProof="0" dirty="0" err="1">
                <a:ln>
                  <a:noFill/>
                </a:ln>
                <a:solidFill>
                  <a:srgbClr val="FF0000"/>
                </a:solidFill>
                <a:effectLst/>
                <a:uLnTx/>
                <a:uFillTx/>
                <a:latin typeface="Times New Roman" panose="02020603050405020304" pitchFamily="18" charset="0"/>
                <a:cs typeface="Times New Roman" panose="02020603050405020304" pitchFamily="18" charset="0"/>
                <a:sym typeface="Titan One"/>
              </a:rPr>
              <a:t>Tiết</a:t>
            </a:r>
            <a:r>
              <a:rPr kumimoji="0" lang="en-US" sz="4000" b="1" i="0" u="none" strike="noStrike" kern="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sym typeface="Titan One"/>
              </a:rPr>
              <a:t>: 48 - </a:t>
            </a:r>
            <a:r>
              <a:rPr kumimoji="0" lang="en-US" sz="4000" b="1" i="0" u="none" strike="noStrike" kern="0" cap="none" spc="0" normalizeH="0" baseline="0" noProof="0" dirty="0" err="1">
                <a:ln>
                  <a:noFill/>
                </a:ln>
                <a:solidFill>
                  <a:srgbClr val="FF0000"/>
                </a:solidFill>
                <a:effectLst/>
                <a:uLnTx/>
                <a:uFillTx/>
                <a:latin typeface="Times New Roman" panose="02020603050405020304" pitchFamily="18" charset="0"/>
                <a:cs typeface="Times New Roman" panose="02020603050405020304" pitchFamily="18" charset="0"/>
                <a:sym typeface="Titan One"/>
              </a:rPr>
              <a:t>Đọc</a:t>
            </a:r>
            <a:r>
              <a:rPr kumimoji="0" lang="en-US" sz="4000" b="1" i="0" u="none" strike="noStrike" kern="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sym typeface="Titan One"/>
              </a:rPr>
              <a:t> </a:t>
            </a:r>
            <a:r>
              <a:rPr kumimoji="0" lang="en-US" sz="4000" b="1" i="0" u="none" strike="noStrike" kern="0" cap="none" spc="0" normalizeH="0" baseline="0" noProof="0" dirty="0" err="1">
                <a:ln>
                  <a:noFill/>
                </a:ln>
                <a:solidFill>
                  <a:srgbClr val="FF0000"/>
                </a:solidFill>
                <a:effectLst/>
                <a:uLnTx/>
                <a:uFillTx/>
                <a:latin typeface="Times New Roman" panose="02020603050405020304" pitchFamily="18" charset="0"/>
                <a:cs typeface="Times New Roman" panose="02020603050405020304" pitchFamily="18" charset="0"/>
                <a:sym typeface="Titan One"/>
              </a:rPr>
              <a:t>kết</a:t>
            </a:r>
            <a:r>
              <a:rPr kumimoji="0" lang="en-US" sz="4000" b="1" i="0" u="none" strike="noStrike" kern="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sym typeface="Titan One"/>
              </a:rPr>
              <a:t> </a:t>
            </a:r>
            <a:r>
              <a:rPr kumimoji="0" lang="en-US" sz="4000" b="1" i="0" u="none" strike="noStrike" kern="0" cap="none" spc="0" normalizeH="0" baseline="0" noProof="0" dirty="0" err="1">
                <a:ln>
                  <a:noFill/>
                </a:ln>
                <a:solidFill>
                  <a:srgbClr val="FF0000"/>
                </a:solidFill>
                <a:effectLst/>
                <a:uLnTx/>
                <a:uFillTx/>
                <a:latin typeface="Times New Roman" panose="02020603050405020304" pitchFamily="18" charset="0"/>
                <a:cs typeface="Times New Roman" panose="02020603050405020304" pitchFamily="18" charset="0"/>
                <a:sym typeface="Titan One"/>
              </a:rPr>
              <a:t>nối</a:t>
            </a:r>
            <a:r>
              <a:rPr kumimoji="0" lang="en-US" sz="4000" b="1" i="0" u="none" strike="noStrike" kern="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sym typeface="Titan One"/>
              </a:rPr>
              <a:t> </a:t>
            </a:r>
            <a:r>
              <a:rPr kumimoji="0" lang="en-US" sz="4000" b="1" i="0" u="none" strike="noStrike" kern="0" cap="none" spc="0" normalizeH="0" baseline="0" noProof="0" dirty="0" err="1">
                <a:ln>
                  <a:noFill/>
                </a:ln>
                <a:solidFill>
                  <a:srgbClr val="FF0000"/>
                </a:solidFill>
                <a:effectLst/>
                <a:uLnTx/>
                <a:uFillTx/>
                <a:latin typeface="Times New Roman" panose="02020603050405020304" pitchFamily="18" charset="0"/>
                <a:cs typeface="Times New Roman" panose="02020603050405020304" pitchFamily="18" charset="0"/>
                <a:sym typeface="Titan One"/>
              </a:rPr>
              <a:t>chủ</a:t>
            </a:r>
            <a:r>
              <a:rPr kumimoji="0" lang="en-US" sz="4000" b="1" i="0" u="none" strike="noStrike" kern="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sym typeface="Titan One"/>
              </a:rPr>
              <a:t> </a:t>
            </a:r>
            <a:r>
              <a:rPr kumimoji="0" lang="en-US" sz="4000" b="1" i="0" u="none" strike="noStrike" kern="0" cap="none" spc="0" normalizeH="0" baseline="0" noProof="0" dirty="0" err="1">
                <a:ln>
                  <a:noFill/>
                </a:ln>
                <a:solidFill>
                  <a:srgbClr val="FF0000"/>
                </a:solidFill>
                <a:effectLst/>
                <a:uLnTx/>
                <a:uFillTx/>
                <a:latin typeface="Times New Roman" panose="02020603050405020304" pitchFamily="18" charset="0"/>
                <a:cs typeface="Times New Roman" panose="02020603050405020304" pitchFamily="18" charset="0"/>
                <a:sym typeface="Titan One"/>
              </a:rPr>
              <a:t>điểm</a:t>
            </a:r>
            <a:r>
              <a:rPr kumimoji="0" lang="en-US" sz="4000" b="1" i="0" u="none" strike="noStrike" kern="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sym typeface="Titan One"/>
              </a:rPr>
              <a:t>:</a:t>
            </a:r>
          </a:p>
        </p:txBody>
      </p:sp>
    </p:spTree>
    <p:extLst>
      <p:ext uri="{BB962C8B-B14F-4D97-AF65-F5344CB8AC3E}">
        <p14:creationId xmlns:p14="http://schemas.microsoft.com/office/powerpoint/2010/main" val="284118911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924"/>
                                        </p:tgtEl>
                                        <p:attrNameLst>
                                          <p:attrName>style.visibility</p:attrName>
                                        </p:attrNameLst>
                                      </p:cBhvr>
                                      <p:to>
                                        <p:strVal val="visible"/>
                                      </p:to>
                                    </p:set>
                                    <p:animEffect transition="in" filter="barn(inVertical)">
                                      <p:cBhvr>
                                        <p:cTn id="7" dur="500"/>
                                        <p:tgtEl>
                                          <p:spTgt spid="9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4" grpId="0" animBg="1"/>
    </p:bldLst>
  </p:timing>
</p:sld>
</file>

<file path=ppt/theme/theme1.xml><?xml version="1.0" encoding="utf-8"?>
<a:theme xmlns:a="http://schemas.openxmlformats.org/drawingml/2006/main" name="Feeling Activities for Kindergarten by Slidesgo">
  <a:themeElements>
    <a:clrScheme name="Simple Light">
      <a:dk1>
        <a:srgbClr val="844851"/>
      </a:dk1>
      <a:lt1>
        <a:srgbClr val="F0E6DA"/>
      </a:lt1>
      <a:dk2>
        <a:srgbClr val="5C679E"/>
      </a:dk2>
      <a:lt2>
        <a:srgbClr val="F4F4F4"/>
      </a:lt2>
      <a:accent1>
        <a:srgbClr val="38965D"/>
      </a:accent1>
      <a:accent2>
        <a:srgbClr val="98D0C3"/>
      </a:accent2>
      <a:accent3>
        <a:srgbClr val="EAC044"/>
      </a:accent3>
      <a:accent4>
        <a:srgbClr val="DB722F"/>
      </a:accent4>
      <a:accent5>
        <a:srgbClr val="E69EA1"/>
      </a:accent5>
      <a:accent6>
        <a:srgbClr val="D184B7"/>
      </a:accent6>
      <a:hlink>
        <a:srgbClr val="5C679E"/>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Virgin Islands Minitheme by Slidesgo">
  <a:themeElements>
    <a:clrScheme name="Simple Light">
      <a:dk1>
        <a:srgbClr val="FFFCE7"/>
      </a:dk1>
      <a:lt1>
        <a:srgbClr val="D4E6E0"/>
      </a:lt1>
      <a:dk2>
        <a:srgbClr val="303383"/>
      </a:dk2>
      <a:lt2>
        <a:srgbClr val="F9EBCF"/>
      </a:lt2>
      <a:accent1>
        <a:srgbClr val="46968C"/>
      </a:accent1>
      <a:accent2>
        <a:srgbClr val="75C0B1"/>
      </a:accent2>
      <a:accent3>
        <a:srgbClr val="F8D603"/>
      </a:accent3>
      <a:accent4>
        <a:srgbClr val="E46B56"/>
      </a:accent4>
      <a:accent5>
        <a:srgbClr val="CC4E40"/>
      </a:accent5>
      <a:accent6>
        <a:srgbClr val="F8BCB5"/>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404</TotalTime>
  <Words>1750</Words>
  <Application>Microsoft Office PowerPoint</Application>
  <PresentationFormat>On-screen Show (16:9)</PresentationFormat>
  <Paragraphs>206</Paragraphs>
  <Slides>48</Slides>
  <Notes>38</Notes>
  <HiddenSlides>0</HiddenSlides>
  <MMClips>0</MMClips>
  <ScaleCrop>false</ScaleCrop>
  <HeadingPairs>
    <vt:vector size="6" baseType="variant">
      <vt:variant>
        <vt:lpstr>Fonts Used</vt:lpstr>
      </vt:variant>
      <vt:variant>
        <vt:i4>11</vt:i4>
      </vt:variant>
      <vt:variant>
        <vt:lpstr>Theme</vt:lpstr>
      </vt:variant>
      <vt:variant>
        <vt:i4>3</vt:i4>
      </vt:variant>
      <vt:variant>
        <vt:lpstr>Slide Titles</vt:lpstr>
      </vt:variant>
      <vt:variant>
        <vt:i4>48</vt:i4>
      </vt:variant>
    </vt:vector>
  </HeadingPairs>
  <TitlesOfParts>
    <vt:vector size="62" baseType="lpstr">
      <vt:lpstr>Comfortaa</vt:lpstr>
      <vt:lpstr>Fira Sans Extra Condensed</vt:lpstr>
      <vt:lpstr>Federo</vt:lpstr>
      <vt:lpstr>Anaheim</vt:lpstr>
      <vt:lpstr>Arial</vt:lpstr>
      <vt:lpstr>Poppins</vt:lpstr>
      <vt:lpstr>Bungee Inline</vt:lpstr>
      <vt:lpstr>Titan One</vt:lpstr>
      <vt:lpstr>Times New Roman</vt:lpstr>
      <vt:lpstr>Calibri</vt:lpstr>
      <vt:lpstr>Calibri Light</vt:lpstr>
      <vt:lpstr>Feeling Activities for Kindergarten by Slidesgo</vt:lpstr>
      <vt:lpstr>Virgin Islands Minitheme by Slidesgo</vt:lpstr>
      <vt:lpstr>1_Office Theme</vt:lpstr>
      <vt:lpstr>CHÀO CÁC EM!</vt:lpstr>
      <vt:lpstr>Hoạt động khởi động!</vt:lpstr>
      <vt:lpstr>Hoạt động khởi động</vt:lpstr>
      <vt:lpstr>Hoạt động khởi động</vt:lpstr>
      <vt:lpstr>PowerPoint Presentation</vt:lpstr>
      <vt:lpstr>PowerPoint Presentation</vt:lpstr>
      <vt:lpstr>Hoạt động khởi động</vt:lpstr>
      <vt:lpstr>Hình thành kiến thức!</vt:lpstr>
      <vt:lpstr>Tiếng cười  có lợi ích gì? </vt:lpstr>
      <vt:lpstr>Trải nghiệm cùng văn bản</vt:lpstr>
      <vt:lpstr> Đọc </vt:lpstr>
      <vt:lpstr> I.Trải nghiệm cùng văn bản</vt:lpstr>
      <vt:lpstr>1. Tác giả:</vt:lpstr>
      <vt:lpstr>1. Tác giả:</vt:lpstr>
      <vt:lpstr>1. Tác giả:</vt:lpstr>
      <vt:lpstr>2. Tác phẩm </vt:lpstr>
      <vt:lpstr>Suy ngẫm và phản hồi</vt:lpstr>
      <vt:lpstr>Lợi ích của tiếng cười</vt:lpstr>
      <vt:lpstr>1. Lợi ích của tiếng cười</vt:lpstr>
      <vt:lpstr>1. Lợi ích của tiếng cười</vt:lpstr>
      <vt:lpstr>1. Lợi ích của tiếng cười</vt:lpstr>
      <vt:lpstr>1. Lợi ích của tiếng cười</vt:lpstr>
      <vt:lpstr>PowerPoint Presentation</vt:lpstr>
      <vt:lpstr>Ý nghĩa quan trọng của tiếng cười trong cuộc sống</vt:lpstr>
      <vt:lpstr>2. Ý nghĩa quan trọng của tiếng cười trong cuộc sống</vt:lpstr>
      <vt:lpstr>2. Ý nghĩa quan trọng của tiếng cười trong cuộc sống</vt:lpstr>
      <vt:lpstr>Bài học nhận thức và hành động</vt:lpstr>
      <vt:lpstr>3. Bài học nhận thức và hành động</vt:lpstr>
      <vt:lpstr>3. Bài học nhận thức và hành động</vt:lpstr>
      <vt:lpstr>3. Bài học nhận thức và hành động</vt:lpstr>
      <vt:lpstr>Tổng kết</vt:lpstr>
      <vt:lpstr>III. Tổng kết</vt:lpstr>
      <vt:lpstr>III. Tổng kết</vt:lpstr>
      <vt:lpstr>Hoạt động luyện tập!</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Hoạt động vận dụng!</vt:lpstr>
      <vt:lpstr>Hoạt động vận dụng</vt:lpstr>
      <vt:lpstr>CẢM ƠN CÁC EM !</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Tiếng cười  có lợi ích gì? </dc:title>
  <cp:lastModifiedBy>Hương Nguyễn</cp:lastModifiedBy>
  <cp:revision>16</cp:revision>
  <dcterms:modified xsi:type="dcterms:W3CDTF">2024-11-23T09:10:57Z</dcterms:modified>
</cp:coreProperties>
</file>